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2:58:40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1143 0,'0'-21'15,"0"42"-15,0-63 0,0 21 16,0-1-16,0 1 0,0 0 15,0 0-15,0 0 0,0 0 16,0 42 15,0 0-31,0 0 0,0 21 16,-21 43-16,21-21 16,-21-1-16,0 1 0,0-1 15,21 1-15,-21-1 0,-1 22 0,22-22 16,-21 1-16,0-1 0,0 1 15,21-22-15,-21 0 0,21 1 0,-21-1 16,21-21-16,0 0 16,0-42-1,0-21-15,21 21 16,0-22-16,-21 1 0,21 0 0,-21-22 16,21 1-16,0-1 0,-21 1 0,22-1 15,-22-20-15,21 20 0,0-21 16,-21 1-16,21 20 0,-21-20 15,0-1-15,21 21 0,0 1 16,-21-1-16,22 22 0,-22 21 16,0 0-16,0 0 0,21 42 15,-21 0-15,21 21 16,-21 1-16,0-1 0,21 21 16,0 1-16,-21-1 0,21 22 15,-21-21-15,0-1 0,0 22 0,0-22 16,0 1-16,0-1 0,0 22 15,0-43-15,22 22 0,-22-1 16,0-20-16,0-1 0,21-21 16,-21 21-16,0-20 0,0-1 15,0 0-15,0-42 32,0 0-32,0-22 0,0 22 0</inkml:trace>
  <inkml:trace contextRef="#ctx0" brushRef="#br0" timeOffset="599.65">783 1799 0,'0'0'0,"21"0"47,0 0-47,1-21 0,-1 0 0,21 0 16,0 0-16,1-1 0,20 1 15,-20 0-15,41 0 0,-20 0 16,-1-22-16,1 22 0,20 0 0,-20 0 16,-22 0-16,22 21 0,-22-21 15,-21 21-15,22-22 0,-22 22 0,-21 22 32,0-1-32,0 0 15,0 21-15,-21-21 0,21 22 0,0-1 16,-22 0-16,1 1 15,21-1-15,0 0 0,0 1 0,0-1 16,0 0-16,0-20 0,0-1 16,0 0-16,0 0 0,21 0 0,1-21 15,-1 0-15,0 0 16,0 0-16,0 0 0,22 0 0,-22-21 16,0-21-16,0 21 0,0-1 15,0-20-15,1 0 0,-22-1 16,21-20-16,-21 21 0,21-22 15,-21 22-15,0-1 0,0 1 16,0 0-16,0-1 0,21 22 0,-21 0 16,0 0-16,0 42 15,0 0-15,0 0 16,0 22-16,0-1 0,-21 0 16,21 1-16,0 20 0,0-20 0,-21 20 15,21-21-15,0 1 0,0-1 16,0 0-16,0-20 0,0 20 0,0-21 15,0 0-15,0 0 16,21-21-16,0 0 16,0-21-16,0 0 15,1 0-15,20-21 0,-21-1 16,0-20-16</inkml:trace>
  <inkml:trace contextRef="#ctx0" brushRef="#br0" timeOffset="871.5">2773 741 0,'0'-21'0,"0"42"0,-21-21 31,-1 21-31,1 21 0,0 1 16,0 20-16,21 1 0,-21-1 0,0 1 16,-1 20-16,22-20 0,-21-1 15,0 1-15,0-1 0,21 1 16,-21-1-16,0 1 0,21-22 15,-22 22-15,22-22 0,0-21 0,0 22 16,0-22-16,0 21 0,0-21 16,0 0-16,0 1 0,22-22 31,-1-22-31,0 1 0,0 0 16,21 0-16</inkml:trace>
  <inkml:trace contextRef="#ctx0" brushRef="#br0" timeOffset="1235.29">2963 1439 0,'0'0'0,"0"-21"0,21 0 16,-21 0-16,0 42 31,0 0-31,0 0 0,0 1 16,0-1-16,0 21 0,-21 0 15,21 1-15,-21-1 0,21 0 0,0 1 16,0-1-16,0-21 0,0 22 15,0-1-15,0-21 0,0 0 0,0 0 16,0 1-16,21-22 0,0 0 16,1 0-16,-1 0 0,0 0 0,0-22 15,0 22-15,0-21 16,22 0-16,-22-21 0,0 21 0,0-22 16,0 1-16,1 0 0,-1-1 15,-21 1-15,0 0 0,0-1 0,0 1 16,0 21-16,0-22 0,-21 22 15,-1 0-15,1 21 0,0-21 0,0 21 16,0 0-16,0 0 16,-1 0-16,1 0 15,0 0 1,0-21-16,21 0 0,-21 21 0</inkml:trace>
  <inkml:trace contextRef="#ctx0" brushRef="#br0" timeOffset="1446.17">2286 1122 0,'-21'0'0,"42"0"0,-63 0 0,63 0 32,21 0-32,0 0 0,22-21 15,-1 0-15,1 21 0,21-22 16,-22 1-16,1 0 0,-1 21 15,1 0-15,-1-21 0,-21 21 0,-20 0 16,-1 0-16,0 0 16</inkml:trace>
  <inkml:trace contextRef="#ctx0" brushRef="#br0" timeOffset="2688.45">4022 1291 0,'63'-42'16,"-42"42"-16,0-21 0,22 0 15,-22-1-15,21-20 0,-21 21 16,1 0-16,20 0 0,-21-22 15,-21 22-15,0 0 0,0 0 16,0 0-16,0-1 0,-21 22 16,-21 0-16,20 0 0,-20 0 15,0 0-15,-1 22 0,1-22 0,0 21 16,-1 0-16,1 0 0,21 0 16,0 0-16,0 1 0,-1-1 0,22 0 15,0 0-15,0 0 0,0 0 16,22 1-16,-1-1 0,0 0 15,0 0-15,21 21 0,1-20 0,-1-1 16,-21 0-16,22 21 0,-1-21 16,-21 22-16,21-22 0,-20 21 15,-1 1-15,0-1 0,-21 0 0,0 1 16,0-22-16,0 21 0,-42 0 16,20-20-16,-20 20 0,21-21 0,-21 0 15,-1-21-15,1 21 0,-22-21 16,22 0-16,0 0 0,-1 0 0,1 0 15,0-21-15,-1 0 0,22 0 16,-21 0-16,21-22 0,0 22 0,-22-21 16,22 0-16,21-1 0,-21 1 15,21 0-15,-21-1 0,21 1 16,0 0-16,0 20 0,0-20 16,0 21-16,0 0 0,21 21 15,0 0-15,0 21 16,-21 0-16,21 0 0,1 0 0,-1 22 15,0-1-15,-21 0 0,21 1 16,0-1-16,0 0 0,-21 1 16,22-1-16,-1-21 0,0 0 15,0 22-15,0-22 0,0-21 0,1 21 16,20-21-16,-21 0 0,21 0 0,-20 0 16,20-21-16,0 0 0,1 0 15,-1-1-15,0 1 0,1-21 16,-1 21-16,0-22 0,-21 1 0,22 21 15,-22-21-15,21-1 0,-21 22 16,1-21-16,-22 21 0,0-1 0,21 1 16,-42 42 15,21 1-31,-22-1 16,1 21-16,21-21 0,-21 22 0,21-1 15,-21 0-15,21-21 16,-21 22-16,21-22 0,0 21 0,0-21 15,0 1-15,0-1 0,0 0 16,21-21-16,0 0 0,0 0 0,0 0 16,1 0-16,20 0 0,-21-21 15,21 21-15,1-21 0,-1-22 0,-21 22 16,22-21-16,-1 21 0,-21-22 16,21 1-16,-20 0 0,-1 20 15,0-20-15,0 21 0,-21-21 0,0-1 16,21 43-16,-21-21 0,0 42 31,-21 0-31,21 1 0,0-1 16,-21 21-16,0-21 0,21 22 15,-21-1-15,21-21 0,-22 21 16,22 1-16,0-22 0,0 21 0,0-21 16,0 22-16,0-22 0,0 0 15,0 0-15,22-21 0,-1 21 0,0-21 16,0 0-16,21 0 0,-20 0 15,20 0-15,-21 0 0,21-21 0,1 0 16,-1 0-16,0 0 0</inkml:trace>
  <inkml:trace contextRef="#ctx0" brushRef="#br0" timeOffset="3285.12">5778 1545 0,'43'-21'0,"-86"42"0,107-84 16,-43 42-16,0-1 0,-21 1 0,0 0 15,0 0-15,-21 21 0,-21-21 16,-1 0-16,22 21 15,-21 0-15,21 0 0,-22 0 0,1 21 16,21 0-16,-21-21 0,-1 21 0,22 0 16,-21 0-16,21 22 0,-1-22 15,-20 21-15,21 1 0,0-1 0,21-21 16,0 21-16,-21 1 0,21-22 16,0 0-16,0 0 0,0 0 0,0 1 15,21-1-15,0-21 0,0 0 16,0 0-16,22 0 0,-22-21 0,21-1 15,0 1-15,22 0 0,-22 0 16,1-21-16,-1 20 0,0-20 16,-21 21-16,22-21 0,-22 20 15,0 1-15,0-21 0,-21 21 0,0 0 16,0-1-16,0 44 31,-21-1-15,21 0-16,-21 0 0,21 21 0,-21 1 15,0-1-15,21 0 0,-22 1 0,1 20 16,21 1-16,0-1 0,-21 1 16,21-1-16,-21 1 0,21-1 0,-21 22 15,21 0-15,0-1 0,0-20 16,0 20-16,0 1 0,0 0 16,-21-22-16,21 1 0,0-1 0,-22 1 15,22-22-15,-21 22 0,0-22 16,0 0-16,0-21 0,0 1 0,-22-1 15,1 0-15,0 0 0,-1-21 0,-20 0 16,-1 0-16,1-21 0,-1 0 16,1 0-16,-1-22 0,-20 22 0,20-21 15,1-1-15,-1 1 0,22 0 16,-1-1-16,22 1 0,0 0 0,21-1 16,0 1-16,0 0 0,21-1 0,0 1 15,1-21-15,20 20 0,21-20 16,-20 20-16,20-20 0,1 21 15</inkml:trace>
  <inkml:trace contextRef="#ctx0" brushRef="#br0" timeOffset="3897.27">6498 1418 0,'0'-21'0,"0"42"0,0-63 0,-21 21 15,0 21-15,0 0 0,-1 0 16,-20 0-16,21 0 0,-21 0 16,20 21-16,-20-21 0,0 21 15,-1 0-15,22 0 0,-21 1 0,21 20 16,-22-21-16,22 0 0,0 22 16,0-22-16,0 21 0,21-21 0,0 0 15,0 1-15,0-1 0,0 0 16,21 0-16,0-21 0,0 0 0,0 0 15,22 0-15,-1 0 0,-21 0 16,22-21-16,-1 0 0,0 0 0,-21-1 16,22 1-16,-1 0 0,-21-21 15,22 21-15,-22-1 0,0 1 16,0 0-16,-21 0 0,0 0 0,21 21 16,-21-21-16,0 42 31,-21 0-31,21 21 15,-21-21-15,21 43 0,-21-22 0,21 22 16,-21-1-16,-1 1 0,22-1 0,0 1 16,-21-1-16,0 1 0,21 20 15,-21 1-15,21-21 0,-21 20 0,0 1 16,-1-22-16,22 22 0,0-21 16,-21-1-16,0 1 0,0-1 0,21 1 15,-21-22-15,21 0 0,-21 1 16,-1-1-16,1-21 0,0 0 15,0 0-15,0 1 0,-22-22 0,22 0 16,0 0-16,0 0 0,-21-22 0,-1 1 16,22-21-16,-21 21 0,-1-22 15,1 1-15,21 0 0,-21-1 0,20 1 16,22-21-16,0 20 0,0 1 16,0 0-16,0-1 0,22 1 0,-1-22 15,21 22-15,0 0 0,1-22 0,-1 22 16</inkml:trace>
  <inkml:trace contextRef="#ctx0" brushRef="#br0" timeOffset="4306.55">6667 1566 0,'-21'0'31,"42"0"-31,-21-21 31,22 0-31,-1 21 0,0-21 0,21 0 16,-21 0-16,22-1 0,-22 1 16,0 0-16,21 0 0,-20 0 0,-1 21 15,-21-21-15,0-1 16,-21 22-16,-1 22 15,-20-1-15,21 0 0,-21 0 16,-1 0-16,1 22 0,0-1 0,-1-21 16,22 21-16,-21 1 0,21-1 15,-1-21-15,22 22 0,0-22 0,0 0 16,0 21-16,0-21 16,0 1-16,22-22 15,-1 0-15,0 0 0,21 0 0,-21 0 16,22 0-16,-1-22 0,0 1 15,1 0-15,-1 0 0,22 0 0,-22-22 16,21 22-16</inkml:trace>
  <inkml:trace contextRef="#ctx0" brushRef="#br0" timeOffset="4642.87">7472 1312 0,'0'0'16,"-21"0"-1,-1 0-15,-20 0 0,21 0 0,-21 22 16,-1-1-16,22-21 0,-21 21 15,21 0-15,-22 0 0,22 0 16,0-21-16,0 22 0,21-1 0,0 0 16,0 0-16,0 0 15,21 0-15,21 1 0,-21-22 16,22 21-16,-1-21 0,-21 21 16,22-21-16,-1 21 0,0-21 0,-21 21 15,1-21-15,-1 21 0,0-21 16,-21 22-16,0-1 0,0 0 15,-21-21-15,0 21 0,-1 0 16,-20-21-16,21 0 0,-21 0 0,-1 21 16,1-21-16,0 0 0,20 0 15,-20 0-15,21 0 0,0 0 16,0-21-16,21 0 16,0 0-16,0 0 0,21 0 15,0-22-15,0 1 0,0 21 0,0-22 16</inkml:trace>
  <inkml:trace contextRef="#ctx0" brushRef="#br0" timeOffset="5875.32">7916 826 0,'0'0'0,"-21"21"16,0 0-1,0 0-15,0 21 0,-1-20 0,1 20 16,0 0-16,0 22 0,0-22 15,0 0-15,-1 22 0,1-22 16,21 22-16,-21-22 0,0 22 0,21-22 16,-21 0-16,21 1 0,0-1 0,0 0 15,0 1-15,0-22 0,0 21 16,0-21-16,21 0 0,0 1 16,0-22-16,0 0 0,22 0 15,20-22-15,-42 1 0,22 21 16,-1-21-16,0-21 0,-20 21 15,20-22-15,0 22 0,-21-21 0,1-1 16,20 22-16,-42-21 16,21 21-16,-21-22 0,0 22 0,0 0 15,0 0-15,-21 42 32,0-21-32,21 21 0,-21 22 0,21-22 15,-22 0-15,22 21 0,-21-21 16,21 22-16,0-22 0,0 21 0,0-21 15,0 1-15,0-1 0,0 0 16,21 0-16,1-21 0,-22 21 16,21-21-16,0 0 0,0 0 15,0 0-15,0-21 0,1 0 16,20 0-16,-21 0 0,21-1 0,-20 1 16,20-21-16,-21 21 0,21 0 15,-20-22-15,-1 22 0,0-21 0,0 21 16,0-1-16,-21 1 0,0 0 15,0 0-15,0 42 32,0 0-32,-21 0 0,0 1 0,21-1 15,-21 0-15,21 21 0,-21-21 16,21 22-16,0-22 0,0 21 0,0-21 16,0 1-16,0-1 0,0 0 15,0 0-15,0 0 0,21-21 16,0 0-16,0 0 15,0 0-15,0 0 16,1-21-16,-1 0 0,0 0 0,0 0 16,0-1-16,0-20 0,-21 21 15,0-21-15,0 20 0,0 1 0,0-21 16,0 21-16,-21 0 0,0-1 16,0 1-16,0 0 0,0 21 0,-1 0 15,1-21-15,0 21 0,0 0 0,0 0 16,21-21 15,21 21-31,0-21 16,21 21-16,-20-22 0,20 22 15,0-21-15,1 21 0,-1 0 16,0-21-16,1 21 0,-1 0 0,0 0 16,1 0-16,-22 0 0,0 0 15,0 21-15,0 0 0,-21 22 16,0-22-16,0 21 0,0-21 15,0 22-15,0-22 0,0 21 0,0 1 16,0-22-16,-21 21 0,21-21 0,-21 22 16,21-22-16,-21 0 0,21 0 15,0 0-15,0 0 0,-21-21 16,-1 0 0,1 0-1,21-21 1,-21 0-16,21 0 0,0 0 0,0-22 15,0 22-15,0-21 0,21 0 0,0 20 16,22-20-16,-22-21 0,21 20 16,1 1-16,-1 0 0,0-1 15,1 22-15,-1 0 0,0 0 16,-21 21-16,22 0 0,-22 21 0,0 0 16,0 0-16,-21 22 0,21 20 15,1-21-15,-22 1 0,0-1 16,0 0-16,0-20 0,0 20 15,0-21-15,0 21 0,0-20 0,-22-1 16,1 0-16,21 0 0,-21-21 16,21 21-16,-21-21 15,21-21 1,0 0-16,21 0 16,0 0-16,0-22 0,22 22 0</inkml:trace>
  <inkml:trace contextRef="#ctx0" brushRef="#br0" timeOffset="6247.21">10160 1291 0,'21'-21'16,"-42"42"-16,63-63 0,-21 21 0,-42 21 31,0 0-31,-21 0 16,-1 0-16,22 21 0,-21-21 15,0 21-15,-1 0 0,1-21 0,21 21 16,-22 1-16,22-22 0,21 21 15,-21 0-15,21 0 16,21 0-16,0-21 0,1 21 16,20-21-16,0 22 0,1-22 15,-22 21-15,21-21 0,0 21 16,1-21-16,-1 21 0,-21 0 16,22 0-16,-1 43 15,-42-43-15,0 0 16,0 0-16,-21-21 0,0 22 0,-1-1 15,1-21-15,-21 21 0,0-21 0,-1 0 16,1 0-16,21 0 16,-22 0-16,22 0 0,-21 0 0,21 0 0,0 0 15,-1 0-15,1 0 0,21-21 16,0 0-16,-21-1 0,0 1 0,21 0 16,-21 0-16,21-21 0</inkml:trace>
  <inkml:trace contextRef="#ctx0" brushRef="#br0" timeOffset="6428.18">9038 826 0,'-42'0'16,"84"0"-16,-105 0 0,20 0 0,22 0 0,-21 0 16,21 0-16,-1 0 0,1 0 31</inkml:trace>
  <inkml:trace contextRef="#ctx0" brushRef="#br0" timeOffset="6612.28">7683 1312 0,'0'0'0,"0"22"0,22-22 16,20 0-16,0 0 16,-21 0-16,43 0 0,-22 0 0,22 0 15,-22 0-15,22-22 16,-22 1-16,21 21 0,-20-21 0,20 21 16</inkml:trace>
  <inkml:trace contextRef="#ctx0" brushRef="#br0" timeOffset="7419.34">10689 1524 0,'0'21'0,"0"0"32,21 1-32,0-22 0,22 0 0,-1 0 15,22 0-15,-1 0 16,22 0-16,-1 0 0,-20 0 0,21 0 16,-1 0-16,-20-22 0,20 22 15,-20 0-15,-1 0 0,1-21 0,-22 21 16,1 0-16,-1 0 0,-21 0 15,0-21-15,-21 0 16,-21 21-16,0 0 16,-21 0-16,20-21 0,-20 21 0,21 0 15,-21 0-15,-1 0 0,22-21 0,0 21 16,0 0-16,-22 0 0,22 0 16,42 0 15,1 0-16,-1 0-15,21 0 0,-21 0 0,22 21 16,-1-21-16,-21 21 0,21 0 16,1 0-16,-22-21 0,0 21 0,-21 22 15,0-22-15,0 0 0,-21 21 16,0-20-16,-22 20 0,22-21 0,-21 21 16,0-20-16,-1-1 0,1 21 15,0-21-15,-1 0 0,22-21 0,-21 22 16</inkml:trace>
  <inkml:trace contextRef="#ctx0" brushRef="#br0" timeOffset="8455.67">12890 1355 0,'-42'21'16,"84"-42"-16,-84 63 0,42-21 15,42-21 16,-20 0-31,20 0 16,0 0-16,1-21 0,-1 0 16,21 0-16,1-22 0,-22 22 0,22-21 15,-22 0-15,22-22 0,-22 22 16,-21-22-16,21 1 0,-20-1 0,-1 22 16,0-22-16,0 22 0,-21 0 15,0-1-15,0 1 0,0 0 16,0 21-16,-21-1 0,21 1 0,-21 0 15,0 21-15,-1 0 0,1 0 16,0 0-16,0 21 0,0 0 0,-22 1 16,22-1-16,0 42 0,-21-20 15,21 20-15,-22 1 0,22 20 0,-21 1 16,21 0-16,-22-1 0,22 1 16,0 21-16,-21 0 0,42-1 0,-22 22 15,1-21-15,0 0 0,0 21 16,21 0-16,-21 0 0,0 0 0,-1-21 15,1 21-15,-21 0 0,21-21 16,0 21-16,-1-21 0,-20 21 0,21-22 16,0-20-16,0 21 0,21-21 15,0-22-15,0 22 0,0-22 0,0-20 16,0 20-16,21-21 0,0 1 0,0-22 16,0 0-16,0 0 0,1-21 15,-1 0-15,0 0 0,0-21 0,21 21 16,1-42-16,-1 21 0,0-22 0,1 1 15,-1 0-15,22-22 0,-22 22 16,0-43-16,1 22 0,-1-22 0,43-84 16,-64 84-16,0-21 15,-21 21-15,0-20 0,0-1 0,0 0 16,-21 21-16,-22-21 0,-20 1 16,-1 20-16,1 21 0,-22-20 0,22 20 15,-22 1-15,0 20 0,22 1 16,-1 0-16,1 21 0,-1-1 0,22 1 15,0 0-15,-1 21 0,22 0 16,0 0-16,0 0 0,21-21 16,21 21-1,0 0-15,0 0 0,22-21 0,-1 0 16,0 21-16,22-22 0,-1 1 16,1 0-16,-1-21 0,22 21 15,-21-1-15,-1-20 0,1 0 0,20 21 16,-41-1-16,20 1 0,-21-21 15,-20 42-15,20-21 0,-21 0 0,0-1 16,-42 22 15,21 22-31,-21-22 0,0 21 16,0 0-16,-1 21 0,1-21 0,21 1 16,-21 20-16,0-21 0,0 0 15,21 0-15,0 1 0,0-1 0,-21 0 16,21 0-16,0 0 0,0-42 47,0 0-47,21 0 0,-21 0 15</inkml:trace>
  <inkml:trace contextRef="#ctx0" brushRef="#br0" timeOffset="8638.75">13525 1270 0,'0'0'15,"-21"0"32,21 21-31,0 0 0,21-21-1,1 0-15,-1 22 0</inkml:trace>
  <inkml:trace contextRef="#ctx0" brushRef="#br0" timeOffset="9035.69">13779 1545 0,'0'0'0,"-21"21"16,21 1-16,-21-1 15,0-21 32,21-21-31,0-1-16,0 1 15,0 0-15,0 0 0,0-21 16,0 20-16,21 1 0,0 0 0,-21 0 16,43-21-16,-22 20 0,21 1 15,-21 21-15,22-21 0,-1 0 0,0 21 16,1 0-16,20 0 0,-21 0 15,1 21-15,-22 0 0,21 0 16,-21 1-16,1-1 0,-1 21 16,-21-21-16,0 0 0,0 1 0,0-1 15,-21 21-15,-1-21 0,1 0 16,0-21-16,0 22 0,21-1 0,-21-21 16,0 0-16,21 21 0,-22-21 0,22-21 31,22 21-31,-1-21 0,0-1 15</inkml:trace>
  <inkml:trace contextRef="#ctx0" brushRef="#br0" timeOffset="9558.77">14901 1291 0,'0'0'0,"21"0"0,-21-21 0,0 0 15,0 0-15,-21 0 16,21-1-16,-21 22 0,0-21 0,0 21 15,-22 0-15,22 0 0,0 0 16,0 0-16,-21 0 0,20 21 0,-20 1 16,21-1-16,-21 0 0,20 21 15,-20-21-15,21 22 0,-21-22 0,20 21 16,1-21-16,0 22 0,0-22 16,21 21-16,0-21 0,0 1 15,0 20-15,21-21 16,0 0-16,0-21 0,22 0 0,-22 0 15,0 0-15,21 0 0,1-21 16,-22 21-16,21-21 0,-21 0 0,22 0 16,-22-22-16,21 22 0,1-21 0,-1 21 15,0-22-15,-21 1 0,22 0 16,-1-22-16,-21 22 0,22-22 0,-22 22 16,0-22-16,0 1 0,0 21 15,-21-22-15,0 22 0,0-1 0,21 22 16,-21-21-16,0 21 0,0 0 15,-21 42 1,0 21-16,0 0 16,-21 1-16,20-1 0,1 22 15,0-1-15,-21 1 0,21-1 16,-1-21-16,1 1 0,21 20 0,0-20 16,0-1-16,0-21 0,0 21 15,0-20-15,0-1 0,0 0 0,21 0 16,1 0-16,-1-21 0,21 0 0,-21 0 15,22 0-15,-22 0 0,21 0 16,0-21-16,1 0 0</inkml:trace>
  <inkml:trace contextRef="#ctx0" brushRef="#br0" timeOffset="10155.62">15790 910 0,'0'0'0,"-21"0"0,0 0 16,0 0 0,21 21-1,21-21-15,0 0 16,0 0-16,0 0 0,22 0 16,-22 0-16,0 0 0,21-21 15,1 21-15,-22-21 0,21 0 0,1 0 16,-1 0-16,-21-1 0,21 1 15,-20 0-15,-22 0 0,0 0 16,-22 21-16,1 0 16,-21 0-16,0 0 0,-1 0 0,1 0 15,0 0-15,-22 21 0,22 21 16,-22-21-16,1 22 0,20-1 0,1-21 16,0 22-16,21-1 0,-1-21 15,1 0-15,21 22 0,0-22 0,0 0 16,0 0-16,21 0 0,1-21 15,-1 21-15,21-21 0,0 0 16,-20 22-16,20-22 0,0 0 0,1 0 16,-22 0-16,21 0 0,-21 0 15,0 0-15,1 0 0,-1 0 16,-42 0 0,-1 21-16,-20 0 15,0-21-15,-1 21 0,1 0 16,0 0-16,-22 22 0,1-22 0,20 0 15,-20 21-15,21 1 0,-1-22 16,1 21-16,0 1 0,20-1 0,1-21 16,21 0-16,0 22 0,0-22 15,0 0-15,21-21 0,1 21 16,20-21-16,0 0 0,1 0 0,20 0 16,-21 0-16,22-21 0,-1 0 15,1 0-15,-1-1 0,1-20 0,21 21 16,-22-21-16,1-1 0</inkml:trace>
  <inkml:trace contextRef="#ctx0" brushRef="#br0" timeOffset="10415.76">16743 593 0,'0'0'16,"0"-64"-16,0 22 0,0 0 0,0-1 16,0 1-16,0 21 0,0 0 15,-21 21-15,-1 0 0,1 21 16,0 0-16,-21 21 0,21 1 0,-22-1 15,22 0-15,-21 22 0,-1-1 16,22 22-16,-21 0 0,21-22 0,-22 22 16,22-1-16,-21-20 0,21 21 15,0-22-15,-1 1 0,1-22 0,0 21 16,21-20-16,0-1 0,0 0 16,0 22-16,0-43 0,0 0 15,21 0-15,0-21 0,1 0 16,-1 0-16,0 0 0,0 0 0,0-21 15,22 0-15</inkml:trace>
  <inkml:trace contextRef="#ctx0" brushRef="#br0" timeOffset="10795.54">16595 1397 0,'-22'0'0,"44"0"0,-44 21 0,1-21 16,0 21-16,0-21 0,21 22 15,21-22 17,21 0-32,-20 0 15,20 0-15,0 0 0,-21 0 16,22-22-16,-1 1 0,-21 21 0,0-21 16,1 0-16,-1 0 0,-21-22 15,0 22-15,0 0 0,0 0 0,0 0 16,0 0-16,-21 21 15,-1 0-15,1 0 0,0 0 0,-21 21 16,21 0-16,-1 0 0,-20 0 16,21 0-16,0 1 0,21-1 0,-21 0 15,21 0-15,0 0 0,0 0 16,0 1-16,0-1 0,0 0 16,0 0-16,21 0 0,21 0 15,-21-21-15,0 0 0,22 22 16,-1-22-16,0 0 0,1 0 0,-1 0 15,0-22-15,1 22 0</inkml:trace>
  <inkml:trace contextRef="#ctx0" brushRef="#br0" timeOffset="11463.16">17420 1270 0,'0'-21'0,"0"42"0,0-63 0,0 21 16,-21 42-1,0 0-15,0 0 16,-1 0-16,1 0 0,0 1 15,0 20-15,21-21 0,-21 21 16,0-20-16,-1 41 16,22-42-16,-21 22 0,21-22 0,0 0 15,0 0-15,0 0 0,0 0 16,0 1-16,0-44 47,0 1-47,0 0 0,21 0 15,1-21-15,-22 20 0,21-20 0,0 21 16,0-21-16,0 20 0,0-20 16,1 21-16,20 0 0,-21 0 0,0-1 15,0 1-15,1 21 16,-1 0-16,0 0 0,0 0 16,-21 21-16,21 1 15,-21-1-15,0 0 0,0 0 16,0 21-16,0-20 0,0-1 0,0 0 15,0 21-15,0-21 0,0 1 16,0-1-16,0 0 0,0 0 16,0 0-1,21-21 1,1-21 0,-22 0-16,42-21 15,-21 20-15,0 1 0,0-21 16,22 21-16,-22-22 0,0 22 15,21-21-15,1 0 0,-22 20 0,21 1 16,-21 0-16,1 0 0,-1 21 16,0 0-16,-21 21 15,0 0-15,0 22 0,0-22 16,0 21-16,0-21 0,0 22 0,0-22 16,0 0-16,0 21 0,-21-21 15,0 1-15,21-1 0,0 0 0,-22 0 16,22-42 31,22 21-47,-22-21 15,21 0-15</inkml:trace>
  <inkml:trace contextRef="#ctx0" brushRef="#br0" timeOffset="12306.67">18246 1418 0,'-22'0'0,"44"0"47,-1 0-31,21 0-16,-21 0 0,0 0 0,22-21 16,-22 21-16,0-21 0,21 21 15,-20-21-15,-1 0 0,0-1 0,0 1 16,-21 0-16,0 0 0,0 0 15,0 0-15,0-1 0,-21 22 16,0 0 0,0 0-16,-22 0 0,22 22 0,0-1 15,-21 0-15,20 21 0,1-21 16,0 1-16,0-1 0,21 21 0,0-21 16,0 0-16,0 1 0,0-1 15,0 0-15,0 0 0,42 0 16,-21-21-16,1 0 0,-1 0 15,21 0-15,0 0 0,-20 0 0,20 0 16,0 0-16,1 0 0,20 0 16,-21-21-16,1 0 0,-22 0 0,21 0 15,1-22-15,-22 22 0,21-21 16,0-22-16,-20 22 0,-22 21 16,0 0-16,0-1 0,21 1 15,-42 21 16,-1 21-31,22 22 0,0-22 0,-21 0 16,0 0-16,21 22 0,-21-22 0,21 0 16,0 21-16,0-21 15,-21 1-15,21-1 0,0 0 0,0 0 16,0 0-16,0 22 16,0-22-16,-21-21 0,21 21 15,0-42 16,0 0-31,0-1 16,0 1-16,21-21 0,0 21 0,0-22 16,-21 22-16,21-21 0,0 0 15,1-1-15,20-20 0,-21 20 16,0 1-16,22 0 0,-22-1 16,21 1-16,0 0 0,-20 21 0,20 21 15,0 0-15,1 0 0,-22 0 16,0 0-16,0 21 0,0 21 0,-21-21 15,0 22-15,0-1 0,0 0 16,0 1-16,0 20 0,-21-21 0,0-20 16,21 20-16,-21 0 0,0 1 15,-1-22-15,22 21 0,0-21 16,-21 0-16,21 1 0,-21-1 0,21 0 16,0 0-1,0-42 1,0 0-1,21 21-15,0-21 0,1-22 0,-1 22 16,21 0-16</inkml:trace>
  <inkml:trace contextRef="#ctx0" brushRef="#br0" timeOffset="12615.5">20151 445 0,'0'0'0,"0"-22"0,0 1 15,0 42 17,-22 22-32,1-22 0,0 21 0,0 1 15,0 20-15,0 1 0,-1-22 16,-20 21-16,21 1 0,0-1 0,0 1 16,-1-1-16,22-20 0,-21 20 15,21-20-15,-21-22 0,21 21 0,0 0 16,0-20-16,-21-1 0,21 0 15,0 0-15,-21 0 0,21 0 16,0 1-16,0-1 16,21-21-1,0 0-15,0 0 16,22 0-16,-22 0 0,21-21 16,-21-1-16</inkml:trace>
  <inkml:trace contextRef="#ctx0" brushRef="#br0" timeOffset="12975.29">20362 1207 0,'21'-22'0,"-42"44"0,64-86 0,-22 43 16,-21 0-16,0 0 0,0-1 16,-21 22-1,-1 0-15,-20 22 16,21-22-16,0 21 0,0 0 16,-1 0-16,1-21 0,0 21 0,21 0 15,0 1-15,0-1 16,0 0-16,0 0 15,21-21-15,0 0 0,1 0 16,-1 0-16,21 21 0,-21-21 0,0 0 16,22 0-16,-22 0 0,0 0 15,0 21-15,-21 1 16,0-1 0,0 0-16,0 0 0,-21-21 15,21 21-15,-21 0 0,0 1 16,0-22-16,-1 21 0,1 0 15,0-21-15,0 21 0,0-21 16,0 0-16,-1 0 0,1 0 0,0 0 16,0 0-16,0 0 0,0 0 15,-1 0-15,1-21 0,21 0 16,0 0-16</inkml:trace>
  <inkml:trace contextRef="#ctx0" brushRef="#br0" timeOffset="13211.16">19875 847 0,'0'0'0,"-21"-21"0,21-1 32,21 22-32,1 0 15,20 0-15,0 0 0,1 0 16,-1 0-16,0 0 0,1 0 0,-1 0 15,43 22-15,-64-22 16,21 0-16,-21 0 0,0 21 16,1-21-16,-22 21 0,21-21 15</inkml:trace>
  <inkml:trace contextRef="#ctx0" brushRef="#br0" timeOffset="13499.99">20849 1016 0,'21'0'15,"-42"21"17,0 0-32,21 1 15,-21-1-15,-22 0 0,22 21 0,0 1 16,0-22-16,0 21 15,0 0-15,-1 1 0,-20-22 0,42 21 16,-21-21-16,21 1 0,-21 20 16,21-21-16,0 0 0,0 22 15,0-22-15,21 0 0,0 0 16,21 0-16,-20-21 0,20 0 0,0 0 16,1 0-16,-1 0 0</inkml:trace>
  <inkml:trace contextRef="#ctx0" brushRef="#br0" timeOffset="13792.82">21230 1185 0,'0'0'0,"0"-21"0,0 0 16,0 0-16,0 0 0,0 0 0,21 21 16,0 0-1,1 0-15,-1 21 0,0 0 16,0 0-16,0 21 0,0-20 15,1-1-15,-1 21 0,0-21 0,-21 22 16,0-22-16,0 21 0,0-21 16,0 22-16,0-22 0,0 0 0,0 0 15,0 21-15,-21-20 16,0-1-16,21 0 0,-22 0 0,1 0 16,0 0-16,0 1 0,21-1 15,-21-21-15,0 21 0,-1 0 0,1 0 16,0-21-16,21 21 0,-21-21 15,0 0-15,0 22 0</inkml:trace>
  <inkml:trace contextRef="#ctx0" brushRef="#br0" timeOffset="15286.97">1016 3641 0,'0'0'0,"0"-21"0,0-1 0,0 1 16,0 0-16,0-21 0,-21 21 16,21-1-16,0 1 0,0 0 15,0 0-15,0 0 0,0 0 16,0-1 0,0 44-1,0-1-15,0 0 0,0 21 16,0 1-16,0-1 0,0 0 0,0 1 15,0 20-15,0-21 0,0 22 16,-21-1-16,21 1 0,-22-1 16,1 22-16,21-21 0,0-1 0,-21-21 15,0 22-15,21-22 0,-21 1 16,21-1-16,0-21 0,0 0 16,0 0-16,0-42 31,0 0-31,0-21 15,0 21-15</inkml:trace>
  <inkml:trace contextRef="#ctx0" brushRef="#br0" timeOffset="15727.71">508 3620 0,'0'0'0,"-42"-43"0,-1 22 0,-20-21 15,42 21-15,-22-1 0,22-20 0,0 21 16,0 0-16,21 0 0,0-22 15,0 22-15,21 0 0,0 0 16,0 0-16,22-1 0,-1 1 16,0 21-16,64-21 15,-42 21-15,-1 0 0,1 0 16,-1 0-16,22 0 0,-22 0 0,22 42 16,0-20-16,84 83 15,-84-41-15,-22-22 0,1 22 0,-1-1 16,-21 1-16,1-1 0,-22 1 15,0-1-15,-21 1 0,0-1 0,-21 1 16,-21-1-16,-1 1 0,1-1 16,-22 1-16,1-22 0,-1 22 15,-20-22-15,20-21 0,1 21 16,20-20-16,-20-1 0,21 0 16,-22 0-16,22-21 0,-1 0 0,1 0 15,0 0-15,-1 0 0,1 0 16,0 0-16,21-21 0,-22 0 0,22 21 15,0-21-15,0-1 0,0 1 16,21 0-16,0 0 16,21 21-16,0-21 0,0 0 15,21 21-15,-20-22 0,20 1 16,0 21-16</inkml:trace>
  <inkml:trace contextRef="#ctx0" brushRef="#br0" timeOffset="16188.45">1736 3937 0,'0'0'0,"-22"-21"0,1 21 15,21-21-15,-21 0 0,21-1 16,0 1-16,0 0 15,21 0 1,0 21-16,1 0 16,-1 0-16,0 0 0,0 0 0,0 21 15,22 0-15,-22 22 0,0-22 16,0 21-16,0-21 0,-21 22 0,21-1 16,-21 0-16,22 43 15,-22-43-15,0-21 0,0 22 0,0-22 16,0 21-16,0-21 0,-22 1 15,1-22-15,0 0 0,21-22 32,-21 1-32,21 0 0,0-21 15,0 21-15,0-22 16,0 1-16,0 0 0,0-1 0,0 1 16,0 0-16,0 20 0,0-20 15,21 21-15,0-21 0,-21 20 16,21 1-16,1 0 0,-1 0 0,21 0 15,-21 0-15,0 21 0,1-22 16,-1 22-16,0 0 0,0 0 0</inkml:trace>
  <inkml:trace contextRef="#ctx0" brushRef="#br0" timeOffset="16858.58">2392 3810 0,'0'21'15,"0"-42"-15,-21 63 0,-1-20 16,22 20-16,-21-21 0,0 0 0,-21 43 15,21-43-15,21 21 16,-22-21-16,1 22 0,21-22 0,0 21 16,0-21-16,0 1 0,0-1 15,0 0-15,0 0 0,21-21 16,1 0 0,-1 0-16,0 0 0,0-21 0,21 0 15,1 21-15,-22-21 0,21-1 16,-21-20-16,22 21 0,-22 0 15,0 0-15,0-1 0,0-20 16,-21 21-16,0-21 0,0 20 0,0 1 16,-21 0-16,0 0 0,0 0 15,0 0-15,-22-1 0,1 22 0,21 0 16,-21 0-16,20 0 0,-20 0 16,21 0-16,0 0 0,0 0 0,-1 0 15,44 0 1,-1 0-1,0 0-15,0 0 0,21 0 16,1-21-16,-1 0 0,0 21 0,1-21 16,-1 0-16,22 21 0,-22-21 15,0 21-15,1-22 0,-1 1 0,21 21 16,-41 0 0,-1 0-16,0 0 15,-21 21-15,0 1 0,0-1 16,0 21-16,0-21 0,0 22 15,0-1-15,-21 43 0,21-22 16,-21 1-16,21-1 0,0 1 16,0-1-16,-22 22 0,22-22 0,-21 22 15,0 0-15,21 20 0,-21-20 16,0 21-16,0 0 0,-1-22 16,1 22-16,0 0 0,0 0 15,0 0-15,0-22 0,-1 1 0,1 21 16,21-43-16,-21 22 0,21-21 0,0-22 15,0 0-15,0 1 0,0-1 16,0-21-16,21-21 16,0-21-1,1 0-15,-22-22 0,21 22 0,0-42 16,0 20-16,0-20 0,0-1 0</inkml:trace>
  <inkml:trace contextRef="#ctx0" brushRef="#br0" timeOffset="17155.41">2942 4170 0,'0'-42'15,"0"84"-15,0-127 0,-21 43 0,21 0 16,0 20-16,0-20 0,0 21 0,0 0 16,21 21-16,0-21 0,0-1 15,1 22-15,-1-21 0,0 21 0,21-21 16,-21 21-16,22-21 0,-1 21 15,-21 0-15,22 0 0,-1 0 0,21 21 16,-41 0-16,-1 0 16,-21 1-16,0 20 0,0-21 0,0 43 15,-21-22-15,-1 0 16,-20-21-16,21 22 0,-21-22 16,20 21-16,-20-21 0,0 1 0,21-1 15,-22 0-15,22 0 0,-21 0 16,21-21-16,-1 0 0,1 0 0</inkml:trace>
  <inkml:trace contextRef="#ctx0" brushRef="#br0" timeOffset="18252.78">4403 3704 0,'0'0'0,"0"-21"0,0 0 0,0 0 15,0 0-15,-22 21 0,1 0 16,0-22-16,0 22 16,0 22-16,0-1 15,-1 0-15,1 21 0,0-21 0,0 22 16,0-1-16,0 0 16,-22 64-16,1-42 0,21-1 15,-22 1-15,1-22 0,21 22 16,-21-22-16,20 21 0,-20-20 0,21-22 15,0 21-15,0-21 0,-1 1 0,1-1 16,0 0 0,21-42-1,0 0 1,0-1-16,0 1 0,0-21 16,0 0-16,0-1 0,0 1 0,0 0 15,0-22-15,0 1 0,0 20 16,0-20-16,0 20 0,0 1 0,0 0 15,0 21-15,0-1 0,0 1 16,0 0-16,21 42 16,-21 0-16,21 1 15,-21 20-15,0-21 0,22 21 0,-1 22 16,-21-22-16,21 1 0,-21-1 16,21 0-16,-21 1 0,21-1 0,0 0 15,-21 1-15,22-22 0,-1 0 16,0 0-16,0 0 0,21 0 15,-20 1-15,20-22 0,-21 0 0,21 0 16,-20 0-16,20 0 0,0 0 16,1-22-16,-1 1 0,21 0 15,-20 0-15,-1 0 0,0 0 0,22-22 16,-22 1-16,1 0 0,-22-22 0,21 22 16,-21-1-16,0-20 0,-21-1 15,0 22-15,0 0 0,0-22 0,0 22 16,-21 0-16,-21-22 0,21 22 15,-22-1-15,1 1 0,0 0 0,-1-1 16,-20 22-16,21-21 0,-1 21 16,1 21-16,0 0 0,-1 0 15,-20 21-15,20 21 0,1-21 16,21 43-16,0-22 0,0 1 16,-1 20-16,22-21 0,0 22 0,0-22 15,0 22-15,0-22 0,22 0 16,-1 1-16,0-22 0,0 21 0,21-21 15,-20 1-15,20-1 0,0 0 16,1 0-16,-1-21 0,0 0 0,1 21 16,-1-21-16,0 0 0,22 0 15,-43 0-15,21 0 0,1 0 0,-1-21 16,-21 0-16,0 21 0,22-21 16,-22 0-16,0-1 0,21 1 15</inkml:trace>
  <inkml:trace contextRef="#ctx0" brushRef="#br0" timeOffset="19726.45">5249 3789 0,'0'-21'16,"-21"21"0,0 0-16,0 0 0,0 21 15,-1 0-15,1 0 0,0 0 16,21 22-16,-21-22 0,0 21 15,0-21-15,-1 22 0,22-1 16,-21-21-16,21 22 0,-21-1 16,21-21-16,0 0 0,0 22 0,0-22 15,0 0-15,0 0 0,21 0 16,0 0-16,1-21 0,-1 22 0,0-22 16,0 0-16,0 0 0,0 0 0,1 0 15,-1 0-15,21 0 0,-21-22 16,0 22-16,1-21 0,-1 0 0,21-21 15,-21 21-15,0-22 0,-21 1 16,22 0-16,-22-1 0,21 1 0,-21 0 16,0-1-16,0 1 0,0 0 15,0-1-15,-21 1 0,-1 21 16,22-22-16,-21 22 0,0 21 0,0-21 16,0 21-16,0 0 0,-1 0 15,-20 21-15,21-21 0,0 21 0,0 1 16,-1 20-16,-20-21 0,21 21 15,0-20-15,0 20 0,21 0 0,0-21 16,0 22-16,0-22 0,0 0 0,0 21 16,21-20-16,0-1 15,0-21-15,0 0 0,0 0 16,22 0-16,-22 0 0,21 0 0,-21 0 16,22 0-16,-1-21 0,-21-1 15,22 1-15,-1 0 0,-21 0 0,21 0 16,1-22-16,-22 22 0,42-21 15,-41 42-15,-1-21 0,0 0 16,-21-1 0,-21 44 15,21-1-31,0 0 16,-21 0-16,-1 0 0,22 22 0,-21-22 15,21 21-15,-21-21 16,21 22-16,0-1 0,0-21 0,0 21 0,0-20 15,0-1-15,0 0 16,0 0-16,0 0 0,0 0 16,21-21-16,-21 22 0,21-22 0,1 0 15,20 0-15,-21 0 0,0 0 16,0-22-16,22 1 0,-22 21 0,0-21 16,21 0-16,-20 0 0,-1 0 15,0-1-15,0-20 0,21 0 0,-20-1 16,-22 22-16,21-21 0,0 0 15,0-1-15,-21 22 0,0-21 0,0 21 16,21-1-16,-21 1 0,0 42 31,0 22-15,-21-22-16,21 0 0,-21 21 16,0 1-16,21-1 0,0 0 15,-21-20-15,21 20 0,0-21 0,0 0 16,0 22-16,0-22 0,0 0 15,21-21 1,0 0-16,0 0 0,0 0 0,0 0 16,1 0-16,-1-21 0,0 0 15,0 21-15,0-22 0,0-20 16,1 21-16,-1 0 0,-21-22 16,0 22-16,0-21 0,0 21 0,0-22 15,0 22-15,0-21 0,-21 21 0,21 0 16,-22-1-16,22 1 0,-21 0 15,21 0-15,0 0 0,0 0 16,0-1 0,21 22-16,1-21 0,-1 0 0,0 21 15,21 0-15,-21-21 0,22 21 16,-22 0-16,21 0 0,1 0 0,-22 21 16,21 0-16,-21 0 0,0 1 15,1-1-15,-22 0 0,0 0 0,21 21 16,-21 22-16,0-22 15,0-21-15,0 22 0,0-22 16,0 21-16,0-21 0,0 22 0,-21-22 16,21 0-16,0 0 0,0 0 15,-22 1-15,22-1 0,-21 0 16,0-21-16,0 0 16,21-21-1,-21 21-15,21-21 0,0-1 16,0-20-16,0 21 0,0-21 15,21-1-15,0 22 0,0-64 16,0 43-16,22 0 0,-22-1 0,21 22 16,-21-21-16,22 21 0,-1 0 15,0-1-15,1 1 0,-1 21 16,0 0-16,1 0 0,-22 0 16,21 21-16,-21 1 0,1-1 0,-1 21 15,-21 22-15,0-22 0,0 0 16,0 1-16,0-1 0,0 0 15,-21-21-15,-1 22 0,22-22 0,-21 21 16,0-21-16,21 1 0,-21-1 16,21 0-16,-21 0 0</inkml:trace>
  <inkml:trace contextRef="#ctx0" brushRef="#br0" timeOffset="20344.16">7853 4106 0,'-64'-21'0,"128"42"0,-170-42 0,64 21 15,20 0-15,-20 0 0,21 0 16,42 0 0,0 0-16,22 0 15,-1 0-15,0 0 0,22 0 16,-1 0-16,1 0 0,-1 0 0,22 0 15,-22 0-15,22 0 0,-21 0 16,-1 0-16,22-21 0,-22 0 0,1 21 16,-1-21-16,-20 21 0,20-21 15,-42 21-15,22-22 0,-22 22 16,0 0-16,-21-21 0,0 0 16,-21 21-16,0 0 0,-1-21 15,-20 21-15,21 0 0,-21-21 0,20 21 16,-20 0-16,21 0 0,0-21 0,0 21 15,-1 0-15,22-22 16,22 22 0,-1 0-1,0 0-15,0 0 0,0 0 0,0 0 16,1 0-16,-1 22 0,0-22 16,0 21-16,0 0 0,-21 0 0,0 0 15,0 0-15,0 1 0,0 20 16,0-21-16,-21 0 0,0 22 15,-21-22-15,20 0 0,-20 0 0,21 0 16,-21 0-16,-1 1 0,22-1 0,-21 0 16,21 0-16,-1 0 0,1-21 15,0 0-15,21 21 0,-21-21 0</inkml:trace>
  <inkml:trace contextRef="#ctx0" brushRef="#br0" timeOffset="21378.6">7154 5292 0,'21'0'0,"-42"0"0,64-21 16,-22 21-16,0-22 0,0 22 0,0-21 16,0 0-16,1 0 0,-1 21 15,0-21-15,21-22 0,-42 1 16,21 21-16,-21 0 0,22 0 16,-22-1-16,0-20 0,0 21 0,0 0 15,-22 21-15,1-21 0,0 21 16,-21 0-16,-1 0 0,1 0 0,0 21 15,-1-21-15,-20 21 0,-1 0 0,22 0 16,0 0-16,-22 1 0,22-1 16,21 21-16,-22-21 0,22 0 15,21 1-15,0-1 0,0 21 0,0-21 16,0 0-16,21 1 0,22-1 0,-22 0 16,21 0-16,1 0 0,-1 0 15,0 1-15,22-1 0,-22 0 16,0 0-16,1 0 0,-22 0 0,21 1 15,-21-1-15,22 0 0,-22 21 0,0-21 16,-21 1-16,0 20 0,0-21 16,0 0-16,0 22 0,-21-22 0,0 0 15,-22 0-15,-41 43 0,41-64 16,-20 21-16,-1 0 16,1-21-16,-1 0 0,1 0 0,-1 0 15,1 0-15,-1 0 0,1 0 16,21-21-16,-1 0 0,1-1 0,21 1 15,-22 0-15,22 0 0,0-21 0,0 20 16,21-20-16,0 21 0,0-21 16,0 20-16,0 1 0,0 0 0,0 0 15,0 0-15,0 0 0,21-1 16,0 22-16,0 0 0,1-21 16,-1 21-16,0 0 0,0 0 0</inkml:trace>
  <inkml:trace contextRef="#ctx0" brushRef="#br0" timeOffset="25937.02">7789 5525 0,'-63'0'16,"63"21"0,-21-21-1,21 21-15,-22 0 0,22 0 16,0 0-16,0 1 16,22-1-1,-1-21-15,0 0 16,0 0-16,21 0 15,-20 0-15,-1-21 0,0 21 0,21-22 16,-21 1-16,22 0 0,-22 0 0,0 0 16,0 0-16,0-1 0,-21 1 15,0 0-15,0 0 0,0 0 16,0 0-16,0-1 16,-21 1-16,0 21 0,0 0 0,0-21 15,0 21-15,-1 0 0,-20 0 0,0 0 16,-1 21-16,22 0 15,-21 1-15,21-1 0,0 0 0,-22 0 16,22 21-16,0-20 0,0 20 0,0 0 16,-1 1-16,1-1 0,0 0 15,21 1-15,0-1 0,0 0 0,0-21 16,0 22-16,0-22 0,0 0 16,21 0-16,0 0 0,1 1 0,-1-22 15,0 21-15,21-21 0,-21 0 16,22 0-16,-1 0 0,0 0 0,1 0 15,-1 0-15,0 0 0,1-21 16,-1-1-16,0 1 0,1 0 0</inkml:trace>
  <inkml:trace contextRef="#ctx0" brushRef="#br0" timeOffset="26247.84">8678 4995 0,'0'-42'15,"0"84"-15,0-126 0,0 41 0,-21 22 0,21 0 16,0 0-16,-21 0 0,0 0 16,0 21-16,-1 0 15,22 21-15,-21 0 0,0 0 0,21 21 16,0 1-16,-21-1 0,0 22 16,21-22-16,-21 21 0,-1 1 0,22-1 15,0-20-15,-21 20 0,0 1 16,21-1-16,0 1 0,-21-1 0,0 1 15,0-22-15,-1 22 0,22-22 0,0 21 16,-21-20-16,21-22 0,0 21 16,0-21-16,0 1 0,0-1 0,21-21 15,1 0 1,-1 0-16,0-21 16,0-1-16,0 1 0</inkml:trace>
  <inkml:trace contextRef="#ctx0" brushRef="#br0" timeOffset="26658.6">8763 5525 0,'0'0'0,"-21"21"16,21 0-16,0 0 15,0 0-15,21-21 16,0 0-1,0 0-15,0 0 0,1 0 0,-1 0 16,21 0-16,-21-21 0,0 21 16,22-21-16,-22 0 0,0 0 15,0-1-15,0 22 0,1-21 0,-1 0 16,-21 0-16,0 0 0,0 0 16,-21 21-1,-1 0-15,1 0 0,-21 0 16,21 21-16,-22-21 0,22 21 15,-21 0-15,0 21 0,20-20 0,-20-1 16,21 21-16,0-21 0,0 22 0,-1-22 16,1 21-16,21-21 15,0 0-15,0 1 0,0-1 0,0 0 16,0 0-16,0 0 0,21-21 0,1 21 16,20-21-16,0 0 15,-21 22-15,22-22 0,-1 0 0,-21 0 16,22 0-16,-1-22 0,0 22 0,1-21 15</inkml:trace>
  <inkml:trace contextRef="#ctx0" brushRef="#br0" timeOffset="26952.43">9758 5440 0,'0'0'16,"0"-21"-16,0 0 0,0-1 15,-21 1-15,-1 21 0,1 0 16,0 0-16,0 0 0,0 0 15,0 0-15,-1 0 0,1 0 0,0 0 16,0 21-16,0 1 0,-22-1 16,22 21-16,0-21 0,0 22 0,0-1 15,21 0-15,-21-21 0,-1 22 0,22-1 16,0 0-16,0-20 0,0 20 16,0-21-16,0 0 0,0 22 0,22-22 15,-1-21-15,0 21 0,0 0 16,0-21-16,0 0 0,22 0 0,-22 0 15,42 0-15,-20 0 16,-1-21-16,0 0 0,1 0 0,-1-1 16,0-20-16,1 0 0</inkml:trace>
  <inkml:trace contextRef="#ctx0" brushRef="#br0" timeOffset="27207.29">10456 5017 0,'21'-64'0,"1"22"0,-22-1 16,0-62-1,0 83-15,-22 22 16,1 0-16,0 22 0,-21-1 16,21 21-16,-22 0 0,1 22 0,0-22 15,-1 22-15,1-1 0,0 1 16,-1-1-16,22-20 0,-21 20 16,21 1-16,-1-22 0,1 21 0,21-20 15,-21-1-15,21 22 0,0-22 0,0 0 16,0-21-16,21 22 0,0-22 15,1 21-15,-1-21 0,0-21 0,21 22 16,-21-1-16,22-21 0,-22 0 0,0 0 16,21 0-16,-20-21 0,20-1 15</inkml:trace>
  <inkml:trace contextRef="#ctx0" brushRef="#br0" timeOffset="27419.17">10181 5292 0,'0'0'0,"-21"0"0,42 0 32,0 0-32,0 0 15,22 0-15,-22 0 0,0 0 0,21 0 16,1 0-16,-1-21 0,0 21 0,1-22 15,20 1-15</inkml:trace>
  <inkml:trace contextRef="#ctx0" brushRef="#br0" timeOffset="27885.43">11853 5292 0,'0'0'16,"0"-21"-16,0-1 0,0 1 15,0 0 1,-21 21-16,0 0 0,0 0 16,-22 0-16,22 0 0,-21 0 15,21 0-15,-22 21 0,1-21 0,21 21 16,0 1-16,-22-1 0,22 0 15,21 0-15,0 0 0,0 0 16,0 1-16,21-1 0,1 0 16,-1-21-16,21 21 0,-21 0 15,22-21-15,-1 21 0,-21 1 0,21-1 16,1 0-16,-22 0 0,21 0 16,-21 0-16,22 22 0,-22-22 15,-21 0-15,0 0 0,0 0 16,0 1-16,-21-22 0,0 21 15,-22 0-15,22-21 0,-21 0 16,-1 0-16,22 21 0,-21-21 0,-43 0 16,43 0-16,0 0 15,20 0-15,-20 0 0,21 0 0,0-21 16,0 0-16,-1 21 0,1-21 0,21-1 16,-21 1-16,21 0 0,0 0 15,0 0-15</inkml:trace>
  <inkml:trace contextRef="#ctx0" brushRef="#br0" timeOffset="28311.19">12700 5376 0,'21'0'16,"0"0"-16,0 0 15,1 0-15,-1 0 16,0 0-16,0 0 0,0 0 0,22 0 16,-22 0-16,21 0 15,-21 0-15,22 0 0,-22 0 0,0 0 16,0 0-16,-42 0 31,-21 0-31</inkml:trace>
  <inkml:trace contextRef="#ctx0" brushRef="#br0" timeOffset="28470.09">12742 5525 0,'-21'0'0,"42"0"0,-42 21 0,21 0 15,21-21 16,0 0-31,1 0 0,20 0 0,-21 0 16,0-21-16,22 21 16,-1 0-16,-21 0 0,21-21 0,1-1 15,-22 22-15,21 0 0,1 0 0</inkml:trace>
  <inkml:trace contextRef="#ctx0" brushRef="#br0" timeOffset="29068.78">13716 5376 0,'0'0'0,"0"-21"16,0 0-16,0 0 16,0 0-16,0 0 0,21-1 0,0 22 15,-21-21-15,21 0 0,1 0 16,-1 21-16,0-21 0,0 21 15,0 0-15,0 0 0,1 0 0,-1 21 16,0 0-16,0 0 16,0 0-16,-21 1 0,0-1 0,21 21 15,-21-21-15,22 0 0,-22 22 16,0-22-16,0 21 0,0-21 0,0 22 16,0-22-16,0 21 0,0-21 15,0 1-15,0-1 0,-22 0 16,22 0-16,-21-21 0,21 21 0,-21-21 15,0 0 1,21-21 0,0 0-16,0 0 0,0 0 15,0-1-15,21-20 0,0 21 0,0-21 16,1 20-16,20-20 0,-21 0 16,21 21-16,1-22 0,-1 1 15,22 0-15,-22-1 0,21 22 0,1 0 16,-22 0-16,22 0 0,-22 21 15,0 0-15,-20 0 0,-1 21 0,0 0 0,-21 21 16,0-21-16,0 22 16,0-1-16,0 0 0,0 1 0,0-1 15,-21 0-15,21-20 0,-21 20 16,-1-21-16,22 0 0,-21 22 16,0-22-16,21 0 0,-21-21 0,21 21 15,21-42 16,0 21-31,0-21 0,1 0 16,-1-1-16,0 1 16,0 0-16</inkml:trace>
  <inkml:trace contextRef="#ctx0" brushRef="#br0" timeOffset="29426.58">15134 5376 0,'0'-21'31,"21"21"-15,0-21-1,1 21-15,-1 0 0,0-21 16,0 21-16,0-21 0,0 21 0,1-21 16,20 21-16,-21-22 0,0 22 15,0-21-15,1 0 0,-22 0 16,-22 21-1,1 0-15,0 0 0,-21 21 16,-1 0-16,22 0 0,-21 1 0,0-1 16,-1 0-16,1 21 0,21-21 15,-22 1-15,22 20 0,21-21 0,0 0 16,0 0-16,0 1 0,0 20 0,0-21 16,21 0-16,1 0 15,20-21-15,0 0 0,-21 22 0,43-22 16,-22 0-16,1 0 0,20 0 15,-21 0-15,22 0 0,-22-22 16,22 1-16</inkml:trace>
  <inkml:trace contextRef="#ctx0" brushRef="#br0" timeOffset="29985.26">16002 5334 0,'0'-42'0,"0"84"0,0-105 16,0 41-16,0 1 0,0 0 15,0 0-15,-21 42 16,0 0-16,21 0 15,-22 1-15,1 20 0,0-21 0,0 21 16,21 1-16,-21-22 0,0 21 0,-1 1 16,22-1-16,0 0 0,-21-21 15,0 22-15,21-22 0,0 0 16,0 0-16,0 0 0,-21 1 16,21-1-16,21-21 31,0-21-31,-21-1 0,21 1 15,1 0-15,41-21 0,-42-1 16,0 1-16,1 21 0,20-21 16,-21 20-16,0 1 0,22 0 0,-22 0 15,0 0-15,0 21 0,0 0 16,-21 21-16,0 0 16,0 0-16,0 0 0,0 1 15,0-1-15,0 0 0,0 21 0,0-21 16,0 1-16,0-1 0,0 21 15,0-21-15,0 0 0,43 22 16,-22-22-16,0-21 0,21 0 16,-21 21-16,1-21 0,20 0 15,0 0-15,-21 0 0,22 0 0,-1-21 16,0 0-16,-20 0 0,20-1 16,0-20-16,-21 21 0,1-21 15,-1-1-15,0 1 0,0 0 0,-21-1 16,21 1-16,-21 0 0,0 20 0,0-20 15,0 21-15,0 0 0,0 0 0,-21 21 16,0 0-16,0 0 16,0 0-16,-22 0 0,22 0 15,-21 0-15,21 0 0,-1 0 0,1 0 16,0 0-16,0 0 0</inkml:trace>
  <inkml:trace contextRef="#ctx0" brushRef="#br0" timeOffset="30440">18690 4572 0,'0'0'16,"21"-21"-16,-21 0 0,0 0 15,0-1 1,-21 22-16,0 0 16,0 0-16,-22 0 0,1 0 15,0 0-15,-1 22 0,1-22 16,0 42-16,-1-21 0,1 21 0,0 1 15,-1 20-15,1 1 0,0-1 0,-1 22 16,1-22-16,21 22 0,-21 0 16,20-22-16,1 1 0,-21 20 0,0 43 15,42-63-15,0-1 16,0 1-16,0-1 0,0-20 0,0-1 16,0 0-16,21 1 0,0-22 0,0 21 15,0-21-15,0 1 0,-21-1 16,22-21-16,-1 0 0,0 21 0,0-21 15,0 0-15,0 0 0,1-21 16,-1 21-16,0-21 0,0-1 16</inkml:trace>
  <inkml:trace contextRef="#ctx0" brushRef="#br0" timeOffset="31364.79">18203 5165 0,'0'0'0,"21"-21"16,1-1-16,-1 1 0,0 0 0,0 0 15,-21 0-15,21 0 0,-21-22 16,0 22-16,0 0 0,0-21 0,0 20 15,0 1-15,0-21 0,0 21 0,-21 21 16,0-21-16,-21-1 16,20 22-16,1 0 0,-21 0 0,21 0 15,-22 22-15,22-1 16,0 21-16,-21-21 0,21 22 0,-1-1 16,1 0-16,0 1 0,21-1 15,0 0-15,-21 1 0,21-1 0,0 0 16,0 1-16,0-1 0,0 0 0,0-21 15,21 22-15,0-1 0,0-21 16,1 22-16,20 20 0,-21-42 16,0 22-16,0-1 0,1-21 15,-1 0-15,-21 22 0,0-22 0,0 0 16,0 0-16,0 0 0,0 0 16,0 1-16,-21-22 15,-22 0-15,22 0 0,-21 0 0,-1 0 16,1 0-16,0 0 0,-1 0 0,1 0 15,0 0-15,-1-22 0,1 1 16,21 21-16,0-21 0,-22 0 0,43 0 16,0 0-16,0-1 15,0 1-15,0 0 0,43 0 16,-22 0-16,21 0 0,-21-1 0,22 22 16</inkml:trace>
  <inkml:trace contextRef="#ctx0" brushRef="#br0" timeOffset="31711.7">18457 5525 0,'21'-43'32,"-21"22"-32,22 21 0,-1-21 15,0 0-15,0 21 0,0-21 16,0-1-16,1 1 0,-1 0 0,21 0 15,-21 0-15,-21 0 16,0-1-16,-21 22 16,0 0-1,0 22-15,-22-1 0,22 0 0,-21 0 16,0 21-16,-1-20 0,1-1 0,0 21 16,20-21-16,1 22 0,0-22 15,0 21-15,21-21 0,-21 0 0,21 1 16,0 41-16,0-42 15,21 0-15,0-21 0,0 0 16,22 0-16,-22 0 0,21 0 0,0 0 16,1 0-16,-1 0 0,0-21 15,1 0-15</inkml:trace>
  <inkml:trace contextRef="#ctx0" brushRef="#br0" timeOffset="32000.5">19431 4509 0,'0'0'0,"-42"-22"0,42 1 0,-22 0 15,1 21-15,0 0 0,0 21 0,-21 22 16,20-22-16,1 42 0,0-20 16,0 41-16,0-20 0,0 20 15,-22 1-15,43-21 0,-21 20 0,0-20 16,0-1-16,0 1 0,-1-1 0,22 1 15,-21-1-15,0-20 0,0-1 16,21 0-16,0 1 0,-21-1 16,21-21-16,-21 21 0,21-20 15,0-1-15,21-21 16,-21-21 0,21-1-16,0 22 0,0-21 0</inkml:trace>
  <inkml:trace contextRef="#ctx0" brushRef="#br0" timeOffset="32360.29">19156 5482 0,'0'21'31,"21"-21"0,0 0-31,0 0 0,0 0 16,22 0-16,-22-21 0,0 21 0,21 0 15,-20-21-15,-1 0 0,21 21 16,-21-21-16,-21 0 0,21 21 0,-21-22 16,0 1-16,0 0 0,-21 0 15,0 21-15,0 0 16,0 0-16,0 21 0,-22 0 0,22-21 16,0 21-16,-21 1 0,20 20 15,1-21-15,0 0 0,0 0 16,21 22-16,0-22 0,-21 0 0,21 0 15,0 0-15,0 1 0,0-1 16,0 0-16,0 0 0,0 0 0,21-21 16,0 0-16,0 21 0,0-21 0,1 0 15,20 0-15,0 0 0,1-21 16,-1 21-16,0-21 0,1 0 0</inkml:trace>
  <inkml:trace contextRef="#ctx0" brushRef="#br0" timeOffset="32611.26">20066 5292 0,'0'0'0,"-64"0"16,43 0-1,0 0-15,0 0 0,-21 21 0,20 0 16,-20 0-16,-21 22 16,41-1-16,1-21 0,0 21 15,0-20-15,21-1 0,-21 21 0,21-21 16,0 22-16,0-22 0,0 0 15,21 0-15,0 0 0,0 0 0,0-21 0,22 0 16,-22 22-16,21-22 0,1 0 16,-22 0-16,21 0 0,0-22 0,1 1 15,-1 0-15,22 0 16,-22 0-16,0-22 0,1 1 0,-1 21 16</inkml:trace>
  <inkml:trace contextRef="#ctx0" brushRef="#br0" timeOffset="32867.67">20743 4953 0,'21'-63'0,"-42"126"0,64-169 0,-22 64 16,-21 0-16,0 20 0,0 1 0,-21 21 31,-1 21-31,1 1 0,-21 20 0,21 0 16,-22 22-16,22-1 0,-21 1 0,0-1 16,20 1-16,-20-1 15,21-20-15,0 20 0,-22 43 16,22-64-16,0 22 0,21-22 0,-21 0 15,21-20-15,0 20 0,0 0 16,0-21-16,0 1 0,0-1 0,0 0 16,42 0-1,-21-21-15,1 0 0,20-21 16,-21 0-16,0 21 0,0-21 0,1-22 16</inkml:trace>
  <inkml:trace contextRef="#ctx0" brushRef="#br0" timeOffset="33043.57">20383 5313 0,'-21'0'15,"42"0"-15,-63 0 0,84 0 32,-20 0-32,-1 0 15,21 0-15,0 0 0,1 0 0,-1 0 16,0-21-16,22 0 0,-22 21 15,22-22-15,-22 22 0</inkml:trace>
  <inkml:trace contextRef="#ctx0" brushRef="#br0" timeOffset="33351.39">21548 4593 0,'-22'0'16,"44"0"-16,-65 0 0,22 0 16,0 0-16,-21 21 0,20 22 0,1-22 15,0 21-15,-21 22 0,21-1 0,-1 1 16,-41 63-16,21-64 16,20 1-16,-20-1 0,21 1 0,-21-1 15,20 1-15,1-22 16,0 22-16,0-22 0,21 21 0,0-20 15,0-1-15,0 0 0,0-20 0,0 20 16,0-21-16,21 0 0,21 22 16,-20-22-16,-1-21 0,0 0 15,21 0-15,-21 0 0,22 0 16,-1 0-16</inkml:trace>
  <inkml:trace contextRef="#ctx0" brushRef="#br0" timeOffset="33783.06">21632 4805 0,'0'21'16,"0"0"-16,0 0 0,-21-21 16,21 22-16,0-1 0,-21-21 0,21 21 15,0 0-15,0 0 16,0-42 31,21 21-32</inkml:trace>
  <inkml:trace contextRef="#ctx0" brushRef="#br0" timeOffset="33935.06">21759 4763 0,'-63'84'31,"63"-63"-31,-21 1 0,21-1 0,0 0 15,-22 0-15,22 0 0,-21 0 16,21 1-16</inkml:trace>
  <inkml:trace contextRef="#ctx0" brushRef="#br0" timeOffset="34447.33">21844 5461 0,'0'-21'0,"0"0"16,0 0 0,0-1-16,0 1 0,0 0 15,-21 21-15,0 0 0,-1-21 16,1 21-16,0 0 0,0 0 15,0 0-15,0 21 0,-1 0 0,-20-21 16,21 21-16,0 1 0,21-1 16,-21 0-16,-1-21 0,22 21 0,-21 0 15,21 0-15,0 1 16,21-22 0,1 0-1,-1 0-15,0 0 0,0 0 16,0 0-16,0-22 0,1 22 0,-1-21 15,21 0-15,-21 0 0,0 21 16,1-21-16,-22 0 0,21-1 0,0 1 16,-21 42 15,0 1-31,0-1 0,-21-21 16,21 21-16,-21 0 0,21 0 15,0 0-15,0 1 0,0-1 0,0 0 16,0 0-16,0 0 15,21-21-15,0 0 0,0 0 16,0 0-16,22 0 0,-22 0 16,21 0-16</inkml:trace>
  <inkml:trace contextRef="#ctx0" brushRef="#br0" timeOffset="34947.57">22288 5355 0,'0'0'0,"-42"-21"31,21 21-31,0 0 0,-22 0 16,22 0-16,0 21 0,0-21 16,0 21-16,-22 1 0,22-1 0,0-21 15,21 21-15,-21 0 0,21 0 16,-21 0-16,21 1 16,0 20-16,21-42 15,0 0 1,0 0-16,0 0 0,1 0 0,-1 0 15,0-21-15,0 21 0,0-21 16,0-1-16,1 1 0,-1 0 0,0 0 16,0-21-16,0 20 0,0-20 0,1 0 15,-1-43-15,-21 64 16,21-21-16,-21-1 0,0 22 0,0 0 16,0 0-16,0 0 15,0-1-15,0 1 16,-21 42 15,21 1-31,-21 20 0,-1-21 0,22 0 16,-21 22-16,0-1 0,21-21 15,0 21-15,-21 1 0,0-22 0,21 21 16,-21-21-16,21 22 0,0-22 16,0 21-16,0-21 0,0 1 0,0-1 15,0 0-15,0 0 0,0 0 16,0 0-16,21-21 0,0 0 15,0 0-15,0 0 16,0 0-16,1 0 0,-1-21 16,0 21-16,0-21 0</inkml:trace>
  <inkml:trace contextRef="#ctx0" brushRef="#br0" timeOffset="35379.83">22564 5440 0,'0'0'15,"0"-21"1,-22 21-16,1 0 15,0 0-15,0 0 0,0 0 16,0 0-16,-1 0 0,1 21 0,0 0 16,0-21-16,21 21 0,0 0 15,0 1 1,-21-22-16,21 21 0,0 0 16,21-21-1,0 0 1,0 0-16,0 0 0,1 0 15,-1 0-15,-21-21 0,21 0 16,0 21-16,0-43 0,0 22 0,-21 0 16,22 0-16,-1-22 0,0 22 15,0-21-15,0 0 0,0-1 0,1 1 16,-22 0-16,0-1 0,21 22 0,-21 0 16,0 0-16,0 0 15,-21 21-15,-1 21 16,1 0-16,0 0 15,0 0-15,0 22 0,0-22 0,-1 21 16,22 0-16,-21 1 0,21-22 16,-21 21-16,21 1 0,-21-22 0,21 21 15,0-21-15,0 0 0,0 22 0,0-22 16,0 0-16,0 0 0,0 0 16,0 1-16,0-1 0,0 0 15</inkml:trace>
  <inkml:trace contextRef="#ctx0" brushRef="#br0" timeOffset="36000.47">21992 6075 0,'0'-21'0,"0"0"16,0-1-16,0 1 15,0 0-15,-21 21 16,0 0-16,0 0 16,-1 0-16,1 21 0,0 0 15,0 1-15,0-22 0,0 21 0,-1 0 16,22 0-16,-21 0 0,21 0 16,0 1-16,0-1 15,0 0 1,21-21-16,1 0 0,-1 0 15,0 0-15,0 0 0,0 0 0,0 0 16,1-21-16,-1 21 0,0-21 0,21-1 16,-21 22-16,1-21 0,-1-21 15,0 21-15,-21 0 0,21-22 0,0 1 16,0 21-16,-21-22 0,0 1 16,0 21-16,0 0 0,0 42 31,-21 0-31,0 0 0,0 0 0,0 1 15,0 20-15,-1-21 0,22 0 16,0 0-16,-21 22 0,21-22 16,0 0-16,0 0 0,0 0 15,0 1-15,21-22 0,1 21 16,-1-21-16,0 0 16,0 0-16,0 0 0,22 0 0</inkml:trace>
  <inkml:trace contextRef="#ctx0" brushRef="#br0" timeOffset="36363.98">22394 6011 0,'0'0'0,"-21"0"15,0 0-15,0 0 0,0 0 16,-1 22-16,1-22 0,21 21 16,-21 0-16,0-21 0,21 21 0,-21 0 15,21 0-15,0 1 31,21-22-31,0 0 16,0 0-16,0 0 16,1 0-16,-1-22 0,0 1 15,0 0-15,0 21 0,-21-21 0,21 0 16,1 0-16,-1-1 0,-21 1 16,0 0-16,0 42 15,-21 0 1,-1 1-16,1-1 0,0 0 15,0 0-15,0 0 0,21 0 0,0 1 16,-21-22-16,21 21 0,0 0 0,21-21 31,0 0-15,0 0-16,0 0 0,-21-21 0,21 21 16</inkml:trace>
  <inkml:trace contextRef="#ctx0" brushRef="#br0" timeOffset="36774.74">22521 4614 0,'21'0'0,"-42"0"0,0 0 15,0 22 1,21-1 0,0 0 15,0 0-15,21-21 15</inkml:trace>
  <inkml:trace contextRef="#ctx0" brushRef="#br0" timeOffset="36938.65">22627 4636 0,'0'21'16,"-21"-21"-1,21 21-15,0 0 16,21-21 15</inkml:trace>
  <inkml:trace contextRef="#ctx0" brushRef="#br0" timeOffset="37307.43">22627 4382 0,'0'0'31,"0"21"-31,21-21 16,-21 21-16,21 0 0,22 0 16,-22 0-16,0 22 0,0-22 0,22 21 15,-22 1-15,0-1 0,0 21 16,0 1-16,-21-1 0,0 1 0,0-1 15,0 1-15,-21-1 0,-21 22 16,21-21-16,-22-1 0,22 1 0,-21 20 16,21-20-16,-22-1 0,22 22 0,0-22 15,0 1-15,0-22 0,-22 1 16,22-1-16,-21 43 0,21-64 16,-1 0-16,1 0 0,0 0 0,0 0 15,-21-21 1,20 0-16,1 0 0,0 0 15,21-21 1</inkml:trace>
  <inkml:trace contextRef="#ctx0" brushRef="#br0" timeOffset="37527.39">22479 6054 0,'-21'0'15,"0"0"1,21 21 0,0 0 15</inkml:trace>
  <inkml:trace contextRef="#ctx0" brushRef="#br0" timeOffset="37702.1">22458 6371 0,'0'21'16,"-43"64"-1,22-64-15,0 0 16,0 1-16,21-1 0,-21 0 0,0 0 15,-1 0-15,1 22 0,-21-22 16,21 0-16,-22 0 0,1 0 0,0 22 16,-1-22-16,1 0 0</inkml:trace>
  <inkml:trace contextRef="#ctx0" brushRef="#br0" timeOffset="63470.77">635 7895 0,'-21'-21'0,"21"0"16,0 0-16,0 0 15,-21-1-15,21 1 0,-22 0 16,22 0-16,0 0 0,0 0 16,-21-1-16,21 1 0,0 0 15,-21 21-15,21-21 16,-21 42-1,21 21 1,0-20-16,0 20 0,0 0 16,0 22-16,0-1 0,0 1 0,0-1 15,0 22-15,0-22 0,0 22 16,-21-21-16,21-1 0,-21 1 0,21-1 16,-22 1-16,22-22 0,0 21 15,-21-20-15,21-1 0,0 0 0,0 1 16,0-22-16,0 0 0,0 0 15,0 0-15,0 1 0,-21-22 16,0 0 0,21-22-16,-21 1 15,0 0-15,21-21 0,-22 21 0,22-22 16</inkml:trace>
  <inkml:trace contextRef="#ctx0" brushRef="#br0" timeOffset="64118.4">42 8255 0,'-42'-21'16,"84"42"-16,-84-84 0,42 41 16,0 1-16,0-21 0,0 21 0,0-22 15,0 1-15,0 0 0,0 21 16,0-22-16,0 1 0,0 0 0,0 20 16,0-20-16,0 0 0,0 21 15,0-22-15,21 22 0,21 0 0,22-21 16,-22 20-16,22 22 0,-1-21 15,-20 21-15,20 0 0,1 21 16,-1 1-16,1-1 0,-1 0 0,1 21 16,-22 1-16,21 20 0,-20-21 15,-22 22-15,21 21 0,1-22 16,-22 1-16,0-1 0,0 1 0,-21 20 16,0-41-16,0 20 0,0 1 15,0-22-15,0 0 0,0 1 16,-21-1-16,0 0 0,0 22 15,21-43-15,-22 0 16,1-42 0,21 0-16,0 0 0,0-1 15,0-20-15,0 0 0,0-1 0,0-20 16,0 21-16,0-43 0,0 21 16,0-20-16,0 20 0,0-20 15,0 20-15,0 1 0,21-1 0,1 1 16,-1-1-16,21 1 0,-21-1 15,22 1-15,20-1 0,-21 22 16,22-1-16,-1 1 0,1 21 16,-1 21-16,1 0 0,-22 21 0,1 0 15,-1 22-15,0-1 0,-21 21 16,1 1-16,-1-1 0,0 1 0,-21 21 16,0-1-16,0 1 0,0 0 15,0-1-15,-21-20 0,21 20 0,-21-20 16,-22-1-16,22 1 0,0-1 15,0-20-15,0 20 0,-1-20 16,1-1-16,21 0 0,0-21 0,-21 22 16,21-22-16,0 0 0,0-42 31,0 0-15,0 0-16,0-1 0</inkml:trace>
  <inkml:trace contextRef="#ctx0" brushRef="#br0" timeOffset="64627.62">1990 8255 0,'0'0'0,"0"-21"16,0 42-1,0 0 1,0 0-16,-22 22 15,1-22-15,0 0 0,0 21 0,0-20 16,0 20-16,-1 0 0,1-21 16,0 22-16,0-1 0,21 0 0,0 1 15,-21-1-15,21 0 0,0 22 16,0-22-16,0-21 0,0 1 16,21-1-16,0 0 0,0-21 15,22 0-15,-22 0 0,21 0 0,0-21 16,1 0-16,-22-1 0,21 1 15,1-21-15,-1 0 0,0 20 16,22-62-16,-43 20 0,21 22 16,-21 0-16,-21-22 0,0 22 15,0-22-15,0 22 0,0-22 0,0 22 16,-21 0-16,-21 21 0,21-1 16,0 1-16,-22 0 0,1 21 0,21 0 15,-22 0-15,1 21 0,21 0 16,-21 22-16,-1-22 0,22 21 0,-21-21 15,21 22-15,-1-1 0,-20 0 16,21 1-16,21-22 0,-21 21 16,21 1-16,-21-22 0,21 42 15,0-20-15,0-22 0,0 0 16,0 0-16,21-21 0,21 0 16,-21 0-16,0 0 0,22 0 0,-22 0 15</inkml:trace>
  <inkml:trace contextRef="#ctx0" brushRef="#br0" timeOffset="65082.36">2625 8255 0,'0'-21'0,"0"0"16,-22 21-16,1 0 15,0 0 1,0 0-16,21 21 0,0 0 15,0 21-15,0-20 16,0-1-16,0 21 0,0-21 0,0 22 16,0-1-16,0-21 0,0 21 15,0 1-15,0-22 0,0 21 0,0 1 16,0-1-16,21-21 0,-21 21 16,0-20-16,0-1 0,21 0 0,0 0 15,1 0-15,-1-21 0,0 0 0,0 0 16,0 0-16,22-21 0,-22 0 15,21-21-15,0 20 0,-20-20 16,20 21-16,-21-21 0,21-1 16,-20 1-16,-1-22 0,0 22 0,0-21 15,0 20-15,0 1 0,-21 0 0,0-1 16,22 1-16,-22 21 0,0 0 16,0-1-16,0 1 0,0 42 31,0 1-31,0-1 15,-22-21-15,22 21 0,0 0 16,0 0-16,0 0 0,0 1 16,0-1-16</inkml:trace>
  <inkml:trace contextRef="#ctx0" brushRef="#br0" timeOffset="65495.13">3556 8361 0,'21'0'15,"-42"0"-15,63 0 0,-21 0 0,1-21 16,-22 0 0,0-1-1,0 1-15,-22 21 16,1 0-16,0 0 0,0 0 16,0 0-16,0 0 0,-1 21 0,1 1 15,-21-22-15,21 21 16,0 0-16,-1 0 0,1 0 0,0 0 15,0 1-15,21-1 0,0 0 0,0 0 16,0 0 0,21 0-16,0-21 0,0 0 0,22 22 15,-1-1-15,-21-21 0,22 0 0,-1 21 16,-21-21-16,21 0 0,-20 21 16,-1-21-16,0 21 0,-21 0 15,0 1-15,-21-1 16,0-21-16,-22 21 0,22 0 15,-21-21-15,-1 21 0,1-21 0,0 0 0,-1 21 16,22-21-16,-21 0 16,21 0-16,0 0 0,-1 0 0,1 0 15,21-21 1,21 0 0,1 0-16,-1-21 0</inkml:trace>
  <inkml:trace contextRef="#ctx0" brushRef="#br0" timeOffset="65866.91">3958 8424 0,'0'0'0,"21"0"0,-21-21 15,21 21 1,1 0 0,-22-21-16,21 0 15,0 21-15,-21-21 0,21 21 0,0-21 16,0-1-16,1 1 15,-22 0-15,21 21 0,-21-21 0,21 0 16,-21 0-16,0-1 0,0 1 16,-21 21-1,0 0-15,-1 21 0,1 1 16,0-1-16,-21 0 0,21 0 16,-43 43-16,43-22 0,0 0 15,0 1-15,-1-1 0,1 0 0,0-21 16,0 22-16,21-1 15,0-21-15,0 22 0,0-22 0,0 0 16,0 0-16,0 0 0,21-21 0,21 0 16,-20 0-16,-1 0 0,21 0 15,-21 0-15,22 0 0,-22-21 0,21 0 16,-21 0-16,22 0 0,-22-1 16,21 1-16,-21-21 0</inkml:trace>
  <inkml:trace contextRef="#ctx0" brushRef="#br0" timeOffset="66371.62">4657 7493 0,'0'-21'0,"0"42"0,0-63 0,0 21 16,0 42 0,0 0-16,0 21 15,0 1-15,0-1 0,0 0 16,0 1-16,0 20 0,0 22 0,-22-22 16,22 1-16,0 20 0,-21-20 15,21 21-15,0-22 0,-21 1 16,0-1-16,0 1 0,21-22 0,-21 0 0,21 1 15,-22-1-15,1 0 16,21-21-16,0 1 0,0-1 16,0-42-1,21-1-15,1 1 16,-1-21-16,-21 21 0,42-22 0,-21-20 16,0 21-16,1-22 0</inkml:trace>
  <inkml:trace contextRef="#ctx0" brushRef="#br0" timeOffset="66644.47">5016 7408 0,'0'-21'0,"0"42"0,22-42 15,-22 42 1,0 22-16,0-22 0,0 21 16,0 22-16,0-22 0,0 22 0,0-22 15,0 43-15,0-22 0,-22 22 16,22-22-16,0 22 0,0-22 0,0 1 15,0-1-15,-21 43 0,21-63 16,0 20-16,0-42 0,-21 22 16,21-1-16,0-21 0,0 0 15,0 0-15,0-42 32,0 0-17,0 0-15,0 0 0,0 0 0,-21-1 16</inkml:trace>
  <inkml:trace contextRef="#ctx0" brushRef="#br0" timeOffset="67682.87">4487 8446 0,'0'0'0,"-21"0"0,0 21 0,21 0 16,21-21 0,21 0-1,-20 0-15,20 0 16,0-21-16,1 0 0,-1-1 0,0 1 15,22 0-15,-1 0 0,-20 0 0,20 0 16,-21-22-16,22 22 0,-22 0 16,1-21-16,-1 20 0,-21 1 0,21 21 15,-20-21-15,-1 0 0,0 21 16,-21 21 0,0 21-1,0-20-15,0-1 0,-21 21 16,21-21-16,0 22 0,-21-22 0,21 21 15,-22-21-15,22 22 0,0-22 0,-21 21 16,21-21-16,0 0 16,0 1-16,0-1 0,0 0 0,21 0 15,1 0-15,-1-21 0,0 21 0,0-21 16,0 0-16,0 0 0,22 0 16,-22 0-16,21 0 0,-21 0 0,22 0 15,-1-21-15,0 0 0,-20 0 0,20 0 16,0-22-16,-21 22 0,22-21 15,-22 21-15,0-22 0,0 1 0,-21-21 16,0 20-16,0 1 0,0 0 16,-21-1-16,0 1 0,-21 21 15,20 0-15,-20-1 0,0 1 0,-1 21 16,1 0-16,0 0 0,-1 0 0,1 21 16,0 1-16,21-1 0,-22 0 15,22 21-15,0-21 0,0 22 0,0 20 16,-1-20-16,22-1 15,0-21-15,0 21 0,0 1 0,0-22 16,0 0-16,22 21 0,-1-20 0,-21-1 16,21 0-16,0 0 0,0 0 15,0 0-15,1-21 0,-1 22 0,0-22 16,42 0-16,-41 0 0,-1 0 16,0 0-16,21 0 0,-21 0 15,1 0-15,20-22 0,-21 1 0,0 0 16,0 0-16,1 0 0,-1 0 15,0-1-15,-21 1 0,21-21 0,0 21 16,0 0-16,-21-22 16,22 22-16,-22 0 0,21 0 0,0-22 15,0 22-15,-21 0 0,21 0 16,-21 0-16,21 0 0,1-1 0,-1 1 16,0 21-16,0 0 15,0 0-15,0 0 16,1 21-16,-22 1 0,21-1 0,-21 0 15,21 21-15,-21-21 0,21 22 0,-21-22 16,0 0-16,0 21 0,0 22 16,0-43-16,0 0 15,0 0-15,0 1 0,0-1 0,0 0 16,0 0-16,0 0 0,21-21 31,0 0-31,-21-21 16,0 0-16,22-21 0,-22 20 15,21 1-15,-21-21 0,0 0 16,21 20-16,0-20 0,-21 0 0,21-1 16,0 22-16,-21-21 0,22 21 15,-22 0-15,0-1 0,21 1 16,0 0-16,-21 0 0,21 21 0,-21-21 16,21 21-16,0 0 15,1 21 1,-22 0-1,0 0-15,0 0 0,0 1 16</inkml:trace>
  <inkml:trace contextRef="#ctx0" brushRef="#br0" timeOffset="68437.44">6562 8551 0,'21'0'15,"0"0"1,0 0-16,0 0 0,0-21 0,1 21 16,-1-21-16,0 0 0,21 0 0,-21 0 15,1-1-15,-1-20 0,21 21 16,-21 0-16,0-22 0,-21 22 0,0-21 16,22 21-16,-22 0 0,0-1 0,0 1 15,-22 21 1,1 0-16,0 21 0,0 1 15,0-1-15,-22 0 0,22 0 16,0 0-16,0 22 0,0-22 0,0 21 16,21-21-16,0 0 0,0 22 15,0-22-15,0 0 0,0 0 0,0 0 16,0 1-16,0-1 0,0 0 16,21 0-16,0-21 0,0 21 0,0-21 15,0 0-15,1 0 0,20 0 0,-21 0 16,0 0-16,0 0 0,22 0 15,-22 0-15,0-21 0,0 0 0,0 0 16,22 0-16,-22-22 0,0 22 16,0 0-16,-21 0 0,21-22 15,-21 22-15,0-21 0,0 0 16,22-1-16,-22 22 0,0-21 0,21-1 16,-21 22-16,0 0 0,21-21 0,-21 21 15,21-1-15,0 22 0,-21-21 16,21 21-16,1 0 0,-1 0 0,0 0 15,0 0-15,0 0 0,0 0 16,22 0-16,-22 43 0,0-22 0,21 0 16,-20 0-16,-1 21 0,0-20 0,0 20 15,0 0-15,-21-21 0,0 22 16,0-22-16,0 21 0,0 1 0,0-22 16,0 0-16,0 21 0,0-21 15,0 1-15,0-1 0,0 0 16,-21-21-16,21-21 31,0 0-31,0-22 16,0 22-16,0 0 0,21-21 15,-21 20-15,21-20 0,1 0 0,-22-1 16,21-20-16,0 21 0,0-1 0,0 1 16,-21 21-16,21-22 0,1 22 15,-1 0-15,0 0 0,21 0 16,-21 21-16,1 0 0,-1 0 15,0 0-15,0 0 0,0 0 16,0 0-16,-21 21 0,22-21 0</inkml:trace>
  <inkml:trace contextRef="#ctx0" brushRef="#br0" timeOffset="69051.6">8551 8340 0,'0'0'0,"-21"0"0,0 0 15,0 0-15,0 0 0,63 0 47,-21 0-47,21 0 0,1 0 0,-1 0 16,0 0-16,22 0 0,-22-21 15,22 21-15,-1 0 0,1 0 0,-22 0 16,22 0-16,-1-22 0,-21 22 16,1 0-16,-1 0 0,0-21 0,1 21 15,-22 0-15,0 0 0,0-21 0,0 0 16,-21 0-16,0 0 16,0-1-16,-21 22 15,0 0-15,0-21 0,0 21 0,-22 0 16,22 0-16,0 0 0,0 0 15,0 0-15,0 0 16,-1 0 0,44 0 15,-1 0-31,0 0 16,0 0-16,21 0 0,-20 0 0,-1 0 15,0 0-15,21 0 0,-21 0 0,1 0 16,-1 0-16,0 0 0,-21 21 15,21-21-15,-21 22 0,0-1 16,0 0-16,0 0 16,-21 0-16,0 0 0,0 1 15,-1-1-15,-20 21 0,0-21 0,-1 22 16,-20-22-16,21 21 0,-22-21 0,1 22 16,-1-22-16,22 21 0,-22-21 15,22 0-15,0 22 0,-1-22 0,22 0 16,0-21-16,0 21 0,21-42 15,21 0 1</inkml:trace>
  <inkml:trace contextRef="#ctx0" brushRef="#br0" timeOffset="71580.25">10626 7535 0,'0'-21'0,"0"42"16,0-63-16,0 21 0,0 0 0,0 0 0,0-1 16,0 1-16,0 0 15,0 0-15,0 0 0,0 0 0,0-1 16,0 1 0,-22 21-16,22 21 15,-21 1 1,21-1-16,-21 21 0,21 0 15,0 1-15,-21 20 0,0 1 0,0 84 16,-1-85-16,1 22 0,0 0 16,21-22-16,-21 22 0,0 0 15,0-22-15,-1 1 0,22-1 0,-21-21 16,0 43-16,0-43 0,21 1 16,0-22-16,0 0 0,0 0 15,0 0-15,0 1 0,21-22 31,-21-22-31,21 1 0,0 0 16,-21-21-16,22 21 0,-1-22 0,-21 1 16,21 0-16,-21-22 0,42-42 15,-42 22-15,21 20 0,1-21 16,-22 22-16,21-1 0,0-20 0,0 20 16,-21 1-16,21-1 0,-21 1 0,21-1 15,-21 1-15,0 20 0,0-20 16,0 42-16,0-22 0,0 22 0,0 0 15,0 42 1,0 0-16,0 1 0,0 20 16,0 21-16,0-20 0,0 20 0,0 1 15,0-1-15,0 22 0,0-22 16,0 1-16,0 21 0,0-22 0,0 1 16,22-1-16,-22 1 0,0-1 0,21-21 15,-21 1-15,0-1 0,0 0 16,21-20-16,-21 20 0,21-21 0,-21 0 15,0 0-15,0 1 0,21-22 16,-21-22 0,0 1-1</inkml:trace>
  <inkml:trace contextRef="#ctx0" brushRef="#br0" timeOffset="71787.57">10245 8234 0,'42'0'31,"-21"0"-31,0 0 0,22 0 16,-22 0-16,21 0 0,-21-21 0,22 0 16,-1 21-16,0-22 0,22 22 15,-22-21-15,22 0 0,-1 0 16,1 21-16,-22-21 0,21 0 0,1-1 15,-1 22-15</inkml:trace>
  <inkml:trace contextRef="#ctx0" brushRef="#br0" timeOffset="72059.92">11599 7832 0,'-21'0'0,"0"0"0,0 0 15,0 0-15,-1 0 0,-20 0 16,21 21-16,-21-21 0,20 42 0,-20-21 15,21 1-15,-21 20 0,20 0 16,-20 1-16,21-1 0,21 0 16,-21 1-16,21-1 0,-21 0 0,21 1 15,0-1-15,0 0 0,0 1 0,0-1 16,21-21-16,0 0 0,0 22 16,0-22-16,0-21 0,22 21 0,-22 0 15,21-21-15,1 0 0,-1 0 0,-21 0 16,21 0-16,1 0 0,-1 0 15,0-21-15,1 0 0,-1-22 0,0 22 16,1-21-16,20 0 0</inkml:trace>
  <inkml:trace contextRef="#ctx0" brushRef="#br0" timeOffset="73306.75">12255 7599 0,'0'-42'0,"0"84"0,22-127 0,-22 64 0,0-21 16,0 21-16,0-1 0,-22 22 15,1 22 1,21-1-16,-21 21 0,0 0 0,21 1 16,-21 20-16,0 1 0,-1-22 15,22 43-15,0-22 0,-21 1 16,21-1-16,-21 1 0,21-1 0,0-20 16,0 20-16,0-21 0,0 1 0,0-1 15,0 22-15,21-43 16,0 0-16,1-21 0,-22 21 0,21-21 15,0 0-15,0 0 0,0 0 16,0 0-16,22 0 0,-22 0 0,0-21 16,21 0-16,-20 0 0,-1-1 0,21-20 15,-21 21-15,0-21 16,22-1-16,-22 1 0,0 0 0,21-64 16,-20 85-16,-1-22 0,0 22 15,-21 0-15,0 0 0,0 0 0,0 42 16,0 0-1,0 0-15,0 21 0,0-20 16,0 20-16,0-21 0,-21 21 16,21 1-16,-21-22 0,21 21 0,0-21 15,0 22-15,0-22 0,0 0 16,0 0-16,0 0 0,0 1 0,0-1 16,21-21-16,0 21 0,0-21 0,0 0 15,22 0-15,-22 0 16,0 0-16,21 0 0,-21 0 0,22-21 15,-22 0-15,21-1 0,1 1 16,-1 0-16,-21-21 0,21-1 0,-20 22 16,20-21-16,0 0 0,-21 20 15,1-20-15,-1 21 0,0 0 16,0 0-16,0 21 0,0 0 16,-21 21-16,0 0 15,0 0-15,0 21 0,0-20 16,0-1-16,-21 21 0,0-21 0,21 0 15,-21 1-15,21-1 0,0 0 0,0 0 16,0 0-16,0 0 0,0 1 16,0-1-16,21-21 0,0 0 15,0 0-15,1 0 0,-1 0 16,21 0-16,-21 0 0,22 0 16,-22 0-16,0 0 0,0-21 0,0-1 15,0 1-15,-21 0 0,0-21 16,22 21-16,-22-22 0,0 22 15,0-21-15,0 21 0,0-22 0,-22 22 16,22 0-16,-42 0 0,21 0 16,0 21-16,0 0 0,-1-22 0,1 22 15,0 0-15,0 0 0,21-21 16,0 0 0,21 21-16,0-21 0,0 21 15,22-21-15,-22 0 0,21 21 16,-21-22-16,22 22 0,-22 0 0,21-21 15,1 21-15,-22 0 0,0 0 0,21 0 16,-21 0-16,1 21 16,20 22-16,-21-22 0,-21 0 15,21 21-15,-21-20 0,21 20 0,-21-21 16,0 21-16,0-20 0,0-1 16,0 21-16,0-21 0,0 0 0,0 1 15,0-1-15,0 0 0,0 0 0,0 0 16,0 0-16,0 1 15,0-44 17,0 1-32,0 0 15,0 0-15,0 0 0,0 0 16,22-22-16,-1 1 0,0 21 0,0-43 16,0 22-16,22 0 0,-22-1 15,21 1-15,0 0 0,1-1 0,-1 22 16,0 0-16,22 0 0,-22 0 15,1 21-15,-1 0 0,-21 0 0,21 0 16,-20 21-16,-1 0 0,-21 21 0,0-21 16,0 22-16,0-1 0,0 0 15,0 1-15,0-1 0,-21 0 16,-1 1-16,22 20 0,-21-42 0,0 1 16,21-1-16,-21 21 15,21-21-15,0 0 0,0 1 0,21-22 31,0 0-15,0-22-16,22 22 0</inkml:trace>
  <inkml:trace contextRef="#ctx0" brushRef="#br0" timeOffset="73659.56">15430 7959 0,'0'-21'15,"0"42"-15,0-64 0,0 22 16,0 0-16,-21 21 0,0 0 15,0 0-15,-21 0 0,-1 0 0,22 0 16,-21 21-16,-1-21 0,22 21 16,-21 1-16,21-1 0,0 0 15,-1 0-15,1 0 0,21 0 16,0 1-16,0-1 0,0 0 16,21 0-16,1 0 0,20-21 0,0 21 15,-21 1-15,22-1 0,-1 0 0,0 0 16,1-21-16,-22 21 0,21 0 15,-21 1-15,1-1 0,-1 0 16,0 0-16,-21 0 0,0 0 16,0 1-16,0-1 0,-21 0 0,0-21 15,-22 21-15,22-21 0,-21 0 16,-1 0-16,1 0 0,0 0 0,-1 0 16,1 0-16,0 0 0,21 0 15,-22 0-15,22 0 0,0-21 0,0 0 16,21 0-16,-21-1 0,-1 1 0,1 0 15</inkml:trace>
  <inkml:trace contextRef="#ctx0" brushRef="#br0" timeOffset="73862.95">13885 7514 0,'-21'0'15,"42"0"-15,-63 0 0,0 0 0,20 0 16,1 0-16,0 0 0,0 0 0,0 0 16,0 0-16,21 21 15,-22-21 1,1 0 0</inkml:trace>
  <inkml:trace contextRef="#ctx0" brushRef="#br0" timeOffset="74050.85">12382 7705 0,'-21'21'0,"42"-42"0,-63 63 0,21-42 16,21 21-16,0 0 16,21-21-16,0 0 15,22 0-15,-1 0 0,0 0 0,1 0 16,20 0-16,22-21 0,-1 0 15,1 0-15,21 0 0,21 0 0,0-1 16</inkml:trace>
  <inkml:trace contextRef="#ctx0" brushRef="#br0" timeOffset="74347.67">15896 7049 0,'0'-22'0,"0"1"15,-21 21 1,0 0-16,0 0 16,-1 0-16,-20 0 0,21 21 15,0 1-15,-22-1 0,22 0 0,-21 0 16,21 0-16,0 22 15,-1-1-15,22-21 0,0 21 16,0-20-16,0-1 0,0 0 0,43 0 16,-22 0-16,0 0 0,64-21 15,-43 0-15,0 0 0,1 0 16,-1 0-16</inkml:trace>
  <inkml:trace contextRef="#ctx0" brushRef="#br0" timeOffset="74797.42">16214 6837 0,'0'0'0,"-64"-21"0,22 21 15,-64-21-15,64 21 0,-22 0 16,1 0-16,-1 0 0,22 0 16,-22 21-16,1 0 0,-1 0 0,1 0 15,20 22-15,1-22 0,0 21 0,-1 0 16,22 1-16,-21-1 15,42 0-15,0 22 0,-21-22 0,21 22 16,0-22-16,0 22 0,21-22 0,0 0 16,0 1-16,22-1 0,-1-21 15,0 21-15,1-20 0,20-1 0,-21 0 16,22-21-16,-1 21 0,1-21 16,-1 0-16,-20 0 0,20 0 0,43-21 15,-42 0-15,-1 0 16,-21-1-16,22-20 0,-22 0 0,1-1 15,-1 1-15,0-21 0,1-1 0,-22-21 16,-21 22-16,0-1 0,0 22 16,0-21-16,-43-1 0,22 22 0,-21-1 15,0 1-15,-22 21 0,22-21 16,-22 20-16,1 1 0,-1 21 16,-20 0-16,20 0 0,1 0 0,-1 21 0,1 1 15,-1 20-15,1-21 16,20 21-16,1 1 0,0-1 0,-1 0 15,22 1-15,-21-1 0,21 0 0</inkml:trace>
  <inkml:trace contextRef="#ctx0" brushRef="#br0" timeOffset="75428.06">16002 8446 0,'-21'0'0,"42"0"16,-63 0-16,20 0 0,1 0 0,0 0 15,0 0-15,42 0 47,0 0-47,22 0 0,20 0 0,-21 0 16,43 0-16,-21 0 0,20-22 0,1 22 15,0 0-15,-22-21 0,22 0 16,42 0-16,-64 0 0,-20 21 16,-1-21-16,-21-1 0,0 22 15,-21-21-15,-21 0 16,-21 21-16,21 0 0,-22 0 0,-20 0 16,20 0-16,-20 0 0,21-21 15,-1 21-15,1 0 0,0 0 16,20 0-16,1 0 0,42 0 31,1 0-31,20 0 0,-21 0 0,21 21 16,1-21-16,-1 21 0,0 0 15,1 1-15,-1-1 0,-21 21 16,0-21-16,1 0 0,-22 22 0,0-22 16,0 0-16,0 21 0,-22-20 15,1-1-15,-21 21 0,0-21 0,-1 0 16,-20 22-16,20-22 0,-20 0 0,21 0 15,-1-21-15,1 21 0,0-21 0,20 0 16</inkml:trace>
  <inkml:trace contextRef="#ctx0" brushRef="#br0" timeOffset="76356.24">17272 8192 0,'21'-22'0,"-42"44"0,42-65 0,0 22 16,-21 0-16,0 42 31,0 0-15,0 0-16,0 1 0,-21 20 15,21-21-15,0 21 0,0 1 0,0-22 16,0 0-16,-21 21 0,21-20 0,0-1 16,-21 0-16,21 0 0,0 0 15,0 0-15,0 1 0,0-1 16,0-42 15,0-1-31,0 1 0,0-21 16,0 21-16,0 0 0,0-22 15,0 1-15,0 0 0,0-1 16,21 22-16,0-21 0,-21-1 16,21 1-16,0 21 0,1-21 15,-22 20-15,21 22 0,0 0 0,0 22 16,0-1 0,0 0-16,-21 21 0,22-21 0,-1 22 15,-21-1-15,21 0 0,0-20 0,-21 20 16,0-21-16,21 21 0,0-20 15,-21-1-15,0 0 0,0 0 0,22 0 16,-1 0-16,0-21 16,0 0-1,0 0-15,0-21 16,1 0-16,-1 0 0,0 0 16,0-22-16,0 22 0,22-63 15,-22 20-15,0 22 0,0-1 16,0-20-16,0 21 0,1-1 15,20 1-15,-21 21 0,0 0 0,0 21 16,-21 21-16,22 0 16,-22 0-16,0 21 0,21 1 0,-21-1 15,0 0-15,0 1 0,0-1 16,0 43-16,0-64 0,0 21 16,0-21-16,0 22 0,-21-22 0,21 0 15,0 0-15,0 0 0,0 1 16,0-1-1,21-21 1,0 0-16,0 0 0,0-21 0,0 21 16,1-22-16,-1 1 0,0 0 15,21-21-15,-21 21 0,43-43 16,-43 22-16,21-1 0</inkml:trace>
  <inkml:trace contextRef="#ctx0" brushRef="#br0" timeOffset="76760">18521 8213 0,'42'-43'0,"43"-84"15,-85 106-15,-127 212 0,275-424 16,-127 212-16,-21 0 0,0 42 31,-21 21-31,0-21 16,0 22-16,-22-1 0,22 21 0,-21-20 15,-1 63-15,1-64 0,21 0 16,21 1-16,0-1 0,-21 0 16,21-21-16,0 43 0,0-43 15,21 0-15,0-21 0,0 21 0,22-21 16,-1 0-16,-21 0 0,21 0 15,1 0-15,-1-21 0,22 21 0,-22-21 16,0 0-16,-21 0 0,22-22 16,-1 22-16,-21-21 0,0 0 15,1-1-15,-1 1 0,-21 0 0,0-22 16,0 22-16,0-1 0,-21 1 16,-22 0-16,22-1 0,-21 22 0,-1 21 15,1 0-15,-21 0 0,-1 0 0,22 0 16,-22 21-16,1 1 0,-22 20 15,43 0-15,-1-21 0,22 22 16,-21-22-16,42 0 0,0 21 16,0-20-16,0-1 0,0 0 0,0 0 15,21-21-15,21 21 0,-20 0 0,20-21 16,0 0-16,1 0 0,20 0 16,-21 0-16,1 0 0,-1 0 0,0-21 15,1 0-15</inkml:trace>
  <inkml:trace contextRef="#ctx0" brushRef="#br0" timeOffset="77414.05">19071 8128 0,'0'0'16,"0"-21"-16,0 42 31,0 0-31,0 0 0,21 1 0,-21 20 16,0-21-16,0 21 0,21-20 0,-21 20 15,0-21-15,0 0 0,22 0 16,-22 1-16,21-1 0,-21 0 0,0 0 15,0 0-15,21-21 0,-21 21 16,21-21 0,0-21-1,-21 0-15,21 0 16,-21 0-16,22 0 0,-22-1 16,0-20-16,21 0 0,-21 21 0,21-22 15,0 1-15,-21 0 0,21-1 16,0 22-16,-21 0 0,0 0 0,22 0 15,-1 21-15,0 0 16,-21 21 0,0 0-16,0 0 15,0 0-15,0 0 16,0 1-16,0-1 0,0 0 16,0 0-16,0 0 0,0 0 15,0 1 1,21-22-1,0 0-15,0 0 16,22 0-16,-22 0 0,0 0 0,0-22 16,0 1-16,1 21 0,-1-21 0,0 0 15,-21 0-15,0 0 0,0-1 16,0 1-16,0 0 0,-21 21 31,-22 0-31,22 21 0,0-21 0,-21 21 16,21 22-16,-22-22 0,22 0 15,0 0-15,0 22 0,0-22 16,21 0-16,-22 0 0,22 0 0,0 0 16,0 1-16,0-1 0,0 0 0,22-21 15,-1 21-15,0-21 16,0 21-16,0-21 0,0 0 0,1 0 16,-1 0-16,21 0 0,-21 0 15,0 0-15,22-21 0,-22 21 0,21-21 16,-21 0-16,22 0 0,-22-22 15,21 22-15</inkml:trace>
  <inkml:trace contextRef="#ctx0" brushRef="#br0" timeOffset="77663.2">19981 7620 0,'-21'0'15,"42"0"-15,-84 0 0,42 0 0,-1 0 0,44 21 31,-1-21-15,21 0-16,-21 0 0,22 0 16,-22 0-16,21 0 0,0 0 15,1 0-15,-1 0 0,0 0 0,22 0 16,-22 0-16,1 0 0,-1 0 16,0 0-16,-21 0 0,1 0 0,-1 0 15,-21-21 1,-21 21-16,-22 0 0,22 0 15,0 0-15</inkml:trace>
  <inkml:trace contextRef="#ctx0" brushRef="#br0" timeOffset="77896.06">20235 7620 0,'-21'0'0,"42"0"0,-63 21 16,21 0-16,21 1 0,-21-1 16,-1 0-16,1 21 0,21-21 0,-21 22 15,21-1-15,-21 0 0,21 22 16,-21-22-16,21 64 0,0-42 15,-21-22-15,21 0 0,0 22 16,0-43-16,0 21 0,0 1 16,0-22-16,0 0 0,0 0 0,0 0 15,0 0-15,0 1 0,21-22 32,0 0-17,-21-22-15,21 22 0,0-21 0,-21 0 16</inkml:trace>
  <inkml:trace contextRef="#ctx0" brushRef="#br0" timeOffset="78262.85">20320 8213 0,'0'0'0,"-21"21"0,0 0 16,-1 0-16,22 0 0,0 1 15,-21-1-15,21 0 0,-21 0 16,21 0-16,0 0 0,0 1 0,0-1 15,0 0-15,0 0 0,0 0 16,21-21-16,0 0 16,1 0-16,-1 0 0,0 0 15,21 0-15,-21 0 0,43 0 16,-43-21-16,21 0 0,-20 0 16,-1 0-16,21-1 0,-42 1 0,21-21 15,-21 21-15,0-22 0,0 22 0,0 0 16,0 0-16,-21 0 0,0 0 15,0 21-15,0 0 0,-22 0 0,1 0 16,21 0-16,-22 0 0,1 21 16,21-21-16,-21 21 0,20 0 0,1-21 15,0 21-15,0 0 0,21 1 16,0-1-16,21-21 16,21 0-16,-20 0 15,20 0-15,0 0 0</inkml:trace>
  <inkml:trace contextRef="#ctx0" brushRef="#br0" timeOffset="78799.53">21103 7959 0,'0'-21'16,"0"42"-16,-21-42 0,21-1 0,-21 22 0,21-21 15,0 0 1,21 0-16,0 21 15,0-21-15,0 0 0,1 21 0,20-22 16,-21 22-16,0-21 16,0 0-16,1 21 0,-1-21 0,0 0 15,-21 0-15,0-1 0,0 1 16,-21 21-16,0 0 16,-1 0-16,1 0 0,-21 0 0,21 21 15,-22-21-15,1 22 0,21-1 16,-21 0-16,20 0 0,-20 0 15,21 0-15,0 1 0,21-1 0,0 0 16,0 0-16,0 0 0,0 0 16,42 1-16,-21-1 0,0 0 0,22 0 15,-22-21-15,0 21 0,21-21 16,-20 0-16,20 0 0,-21 0 0,0 0 16,0 0-16,1 0 0,-44 0 31,1 0-31,0 21 0,-21 1 15,-1-22-15,22 21 0,-42 0 16,20 21-16,1-21 0,0 1 16,-1 20-16,-20-21 0,21 0 0,20 22 15,-20-22-15,21 0 0,0 21 16,0-21-16,21 1 0,0-1 0,0 0 16,0 0-16,21-21 0,0 21 15,0 0-15,0-21 0,0 22 0,22-22 16,-22 0-16,21 0 0,1 0 0,-22 0 15,21 0-15,0 0 16,-20 0-16</inkml:trace>
  <inkml:trace contextRef="#ctx0" brushRef="#br0" timeOffset="79103.41">21738 7430 0,'-21'0'0,"42"0"16,-63 0-16,21 0 0,-1 0 0,1 21 16,21 0-16,-21 21 0,-21 1 15,21-1-15,-1 0 0,1 22 0,0-1 16,0 1-16,0-1 0,0 1 16,-1 20-16,22-20 0,-21-1 0,0 1 15,0-1-15,0-20 0,21-1 0,0 22 16,-21-43-16,21 21 0,-22-21 15,22 22-15,0-22 0,0 0 0,0 0 16,0 0-16,0 0 16,0-42 15,22 0-31,-22 0 0</inkml:trace>
  <inkml:trace contextRef="#ctx0" brushRef="#br0" timeOffset="80147.34">21463 8467 0,'-21'0'16,"0"0"-16,42 0 47,0 0-47,0 0 15,0 0-15,0-21 0,1-1 16,-1 1-16,0 21 15,-21-21-15,0 0 0,0 0 16,-21 21 0,0 0-16,-1 21 0,1 0 15,0 0-15,0 0 0,0 1 0,0 20 16,-1-21-16,1 0 0,21 0 16,0 1-16,0-1 0,-21 0 0,21 0 15,0 0-15,0 0 16,21-21-16,0 0 15,1 0-15,-1 0 0,0 0 0,0 0 16,0-21-16,22 0 0,-22 21 16,21-21-16,-21 0 0,0 0 15,1-1-15,-1 1 0,21 0 0,-42 0 16,21 0-16,0 0 0,1-1 16,-44 44 15,1-1-31,21 0 15,-21-21-15,21 21 0,0 0 0,-21 0 16,0 1-16,21-1 16,0 0-16,0 0 0,21-21 62,0 0-62,0-21 0,0 21 0,-21-21 16,22 0-16,-1-1 0,0 1 15,0 0-15,0 0 0,-21 0 0,21 0 16,1 21-16,-22-22 16,0 44-1,0-1 1,0 0-16,0 0 16,-22-21-16,22 21 15,0 0-15,0 1 16,0-1-1,22-21-15,-1 21 16,0-21 0,0 0-16,0 0 0,0 0 0,1 0 15,-1 0-15,0-21 16,0 0-16,0-1 0,-21 1 16,21 0-16,1-21 0,20-22 15,-42 22-15,21 21 0,0-22 16,0 1-16,1 0 0,-22 21 0,21-43 15,0 22-15,-21-1 16,0 22-16,0-21 0,0 21 16,0-22-16,0 22 0,0-21 0,0 21 15,0-22-15,0 22 0,0-21 16,0 0-16,-21 42 0,0 0 16,-1 0-16,22 21 15,-21 0-15,0 0 0,0 21 16,21 1-16,-21-1 0,0 22 0,-1-1 15,1 1-15,0-1 0,0 1 16,0-22-16,0 21 0,21-20 0,0-1 16,0 0-16,0 1 0,0-1 0,0-21 15,0 0-15,0 1 16,0-1-16,21 0 0,0 0 0,0-21 16,0 0-16,0 0 15,1 0-15,-1-21 0,0 0 16</inkml:trace>
  <inkml:trace contextRef="#ctx0" brushRef="#br0" timeOffset="80332.75">22013 8234 0,'0'0'16,"-21"0"-16,0 0 0,0 0 15,21 21 1,21-21-1,0 0-15,0 0 0,0 21 0,1-21 16,-1 0-16,21 0 0,-21 0 16,0 0-16,22 0 0,-1 0 15</inkml:trace>
  <inkml:trace contextRef="#ctx0" brushRef="#br0" timeOffset="80571.62">22585 8149 0,'0'0'0,"-21"0"0,-1 0 0,1 21 16,0 1-16,0-1 0,21 0 15,-21 0-15,0 0 0,-1 0 16,1 1-16,21 20 0,0-21 0,0 0 16,-21 22-16,21-22 0,0 0 15,0 0-15,0 0 0,0 0 16,0 1-16,0-1 15,21-21 1,0 0 0</inkml:trace>
  <inkml:trace contextRef="#ctx0" brushRef="#br0" timeOffset="80851.46">22733 8192 0,'0'0'16,"0"-22"-16,0 1 0,21 0 16,0 21-1,0 0 1,-21 21-16,0 0 0,22 22 16,-22-22-16,21 0 0,-21 21 15,0-20-15,0 20 0,0-21 16,0 21-16,0 1 0,-21-22 0,-1 21 15,1-21-15,0 1 0,0-1 16,0 0-16,0 0 0,-1 0 0,1 0 16,0 1-16,0-1 0,0-21 15,0 21-15,-1-21 0,-20 0 16,21 0-16</inkml:trace>
  <inkml:trace contextRef="#ctx0" brushRef="#br0" timeOffset="82123.73">10287 8954 0,'-21'0'0,"42"0"0,-63 0 0,20 0 0,1-22 16,-21 22-16,21 0 0,-22 0 15,22 0-15,-21 0 0,0 0 0,20 0 16,-20 0-16,21 0 15,0 0-15,0 22 0,-1-22 0,22 21 32,22-21-32,20 0 15,0 21-15,1-21 0,20 0 0,22 21 16,-22-21-16,43 0 0,0 0 16,0 21-16,42-21 0,0 0 0,21 0 15,1 0-15,-1 0 0,22 21 0,-1-21 16,1 0-16,-1 0 15,22 0-15,-22 0 0,22 0 0,0 0 0,-1 22 16,-20-22-16,-22 0 0,0 0 16,1 0-16,-22 0 0,0 0 15,-21 0-15,0 0 0,-21 0 0,-21 0 16,-1 0-16,1 0 0,-22 0 16,-20 0-16,20 0 0,-20 0 0,-22 0 15,0 0-15,0 0 0,0 0 16,-42 0 15,0 0-31,0-22 0,0 22 16,-1 0-16,1 0 0,0 0 15,0 0-15,0 0 16,0-21 0,-1 21-16,1 0 0</inkml:trace>
  <inkml:trace contextRef="#ctx0" brushRef="#br0" timeOffset="92671.48">1122 10160 0,'0'0'0,"-21"-21"0,-1 0 0,22 0 16,0-22-16,-21 22 16,0 0-16,21 0 0,0 0 15,-21 21 1,0 0-16,0 0 15,21 21-15,-22 0 0,1 0 16,0 21-16,0 1 0,0 20 0,0 1 16,-1 20-16,-20 1 0,21 0 15,-21-22-15,-1 22 0,1 0 0,21-22 16,-22 1-16,1-1 16,0 1-16,-1-1 0,22-21 0,0 22 15,0-22-15,0-21 0,0 1 16,21-1-16,-22 0 0,22-42 31,0-22-31,0 22 0,0-21 16,0 0-16,0-1 0,0-20 0,0 20 15,0-20-15,22-1 0,-1 1 16,0-1-16,-21 1 0,21-1 0,0 22 16,-21-21-16,21 41 0,1-20 15,-22 21-15,0 0 0,21 21 16,0 21-16,0 0 15,-21 21-15,21 1 0,0-1 0,-21 0 16,22 22-16,-1-22 0,0 22 16,0-22-16,0 22 0,0-22 0,1 0 15,-1 22-15,0-22 0,0 0 16,21 1-16,-20-1 0,-1-21 16,0 0-16,21 1 0,-21-1 0,22-21 15,-22 0-15,21 0 0,-21 0 16,22-21-16,-1-1 0,0-20 15,1 0-15,-1-1 0,0 1 0,1 0 16,-1-22-16,0 1 0,1-22 16,-22 22-16,21-22 0,-21 0 15,-21-63-15,0 85 0,0-1 16,0 1-16,-42-1 0,21 22 16,-64-22-16,43 43 0,-22 0 15,22 0-15,-21 21 0,-1 0 16,22 0-16,-1 21 0,-20 0 0,21 21 15,-1-20-15,1 20 0,21 21 16,-22-20-16,22 20 0,21 22 16,0-22-16,0 1 0,0-22 0,0 22 15,21-22-15,1 0 0,-1 1 16,21-1-16,-21-21 16,43 43-16,-22-64 0,0 21 0,1 0 15,20-21-15,-20 0 0,41 0 16,-41 0-16,-22 0 0,21 0 15,0-21-15,-20 0 0</inkml:trace>
  <inkml:trace contextRef="#ctx0" brushRef="#br0" timeOffset="93134.71">1799 10710 0,'-63'22'31,"41"-22"-31,22-22 31,0 1-15,0 0-16,0 0 0,22 21 16,-1-21-16,0 0 0,0 21 0,0 0 15,0-22-15,1 22 0,-1 0 16,0 0-16,0 22 0,21-1 0,-20 0 15,-1 0-15,0 0 0,0 22 16,0-22-16,0 21 0,1 0 16,-22 1-16,0-22 0,0 21 0,0 1 15,0-22-15,0 21 0,0-21 16,0 43-16,0-43 16,-22-21-16,1 0 15,21-21-15,0 0 16,0-1-16,0 1 0,0 0 15,0-21-15,0 21 0,0-1 0,0-20 16,0 0-16,0-1 0,0 1 16,0 21-16,0-21 0,0-1 0,0 22 15,21 0-15,1 0 0,-1 0 16,0 21-16,0 0 0,0 0 16,22 0-16,-22 0 0,0 0 0,0 0 15,21 0-15</inkml:trace>
  <inkml:trace contextRef="#ctx0" brushRef="#br0" timeOffset="94123.7">2921 10753 0,'0'0'0,"21"0"0,-21-21 0,0-1 15,0 1-15,21 0 0,-21 0 0,0-21 16,0 20-16,0 1 0,0 0 15,0 0-15,-21 0 0,21 0 0,-21 21 16,0 0-16,0 0 0,-1 0 16,-20 21-16,21 0 0,0 0 0,-22 21 15,1-20-15,21 20 0,-21 0 0,20 1 16,-20-1-16,21 0 16,0 1-16,0-1 0,-1 0 0,22 1 15,-21-1-15,21 0 0,0-21 16,0 22-16,0-22 0,0 0 0,21-21 0,1 21 15,-1-21-15,21 0 16,0 0-16,-20-21 0,-1 0 16,21 0-16,-21 0 0,22-22 15,-22 22-15,21-21 0,-21 21 16,0-22-16,1 1 0,-1 0 0,0-1 0,0 1 16,0 0-16,-21 20 0,0-20 15,0 0-15,0 21 0,0-1 0,21 1 16,-21 42-1,0 1-15,0-1 16,0 0-16,-21 0 0,21 21 0,0-20 16,0 20-16,0 0 0,0 1 15,0-22-15,0 21 0,0 0 0,0-20 16,0 20-16,0-21 16,0 21-16,21-20 0,1-1 0,-1 0 15,0 0-15,0-21 0,0 0 0,22 0 16,-1 0-16,-21 0 0,21 0 15,22 0-15,-22-21 0,1-21 0,62-1 16,-41 1-16,-22 21 16,22-22-16,-22 1 0,0 0 0,1-1 15,-22 1-15,21 0 0,-21-1 0,-21 22 16,0-21-16,0 21 16,0 0-16,0-22 0,0 22 15,-21 21-15,-21-21 0,21 21 0,-22 0 16,1 0-16,0 21 0,-22 0 15,22 0-15,0 1 0,-22-1 0,22 21 16,-22-21-16,22 22 0,0-22 16,-1 21-16,22-21 0,0 22 15,0-22-15,21 0 0,0 21 0,0-21 16,0 22-16,0-22 0,21 21 16,0-21-16,0 1 0,0 20 0,22-21 15,-22 21-15,21-20 0,1 20 0,-1-21 16,0 0-16,-21 22 0,64 20 15,-43-21-15,-20-20 0,20 20 16,-21 0-16,0 1 0,0-22 16,1 21-16,-22 0 0,0 1 0,0 41 15,0-41-15,0-1 0,-22 0 16,-20 22-16,21-22 0,-21 1 16,-64 62-16,42-62 0,22-1 15,-85 43-15,63-64 16,1 21-16,-1-21 0,22 1 0,-21-1 15,-1 0-15,1 0 0,-1-21 16,22 0-16,-22 0 0,22 0 0,0 0 16,-1-21-16,22 0 0,-21 0 15,21-22-15,-1 22 0,1-42 0,21-1 16,0 1-16,0-22 0,0 21 16,21-41-16,1 20 0,20 0 0</inkml:trace>
  <inkml:trace contextRef="#ctx0" brushRef="#br0" timeOffset="94812.44">4741 10266 0,'0'0'0,"0"-21"0,0 0 15,0-1-15,0 1 0,0 0 16,-21 0-16,0 0 16,0 21-16,0 0 0,-1 0 15,-20 0-15,21 0 0,-21 0 16,-1 21-16,1 0 0,21 0 0,-22 0 16,1 22-16,21-1 0,0 0 0,0 1 15,21-1-15,0-21 0,0 22 16,0-1-16,0-21 0,21 43 15,21-64-15,-21 21 0,22 0 16,-1-21-16,0 0 0,1 0 16,-1 0-16,21 0 0,-20 0 0,41-21 15,-62 0-15,-1 21 16,0 0-16,0 0 0,-42 0 16,0 0-16,-22 0 15,22 21-15,-42 0 0,20 0 16,1 0-16,-21 0 0,20 1 0,1-1 15,-22-21-15,43 21 0,-21 0 16,21 0-16,0-21 0,-1 21 16,22 1-16,22-22 31,-1 0-31,0 0 0,21 0 0,1 0 16,-1 0-16,0-22 0,1 22 0,-1-21 15,-21 21-15,21 0 0,1 0 16,-1 0-16,-21 0 0,22 0 0,-22 0 15,0 21-15,0 1 0,-21-1 0,0 0 16,0 21-16,0-21 0,0 22 16,-42-1-16,21 0 0,-22 1 0,22 20 15,-21-20-15,-1-1 0,1 21 16,21-20-16,-21-1 0,20 0 0,-20-20 16,21 20-16,0-21 0,0 0 15,21 0-15,-22-21 0,22-21 31,0-21-15,0 21-16,22-22 0,-1 1 0</inkml:trace>
  <inkml:trace contextRef="#ctx0" brushRef="#br0" timeOffset="95127.26">5673 10054 0,'-22'0'0,"44"0"0,-86 0 16,43 0-16,-21 0 0,20 0 0,1 21 16,0 1-16,0-1 0,0 21 15,21 0-15,0 1 0,-21-1 0,21 22 16,0-1-16,0 1 0,0-22 0,0 21 15,0 1-15,0-22 0,0 1 16,0-1-16,0 0 0,0-21 0,0 22 16,0-22-16,0 0 0,0 0 15,21 0-15,-21 1 0,0-44 47</inkml:trace>
  <inkml:trace contextRef="#ctx0" brushRef="#br0" timeOffset="95525.04">5228 10308 0,'-21'-42'0,"42"84"0,-63-105 0,42 42 16,-21-1-16,21 1 0,0 0 16,0 0-16,0 0 0,21 0 0,0-1 15,0 1-15,21 0 0,-20 0 16,41 0-16,-21 21 0,22-21 15,-1 21-15,1 0 0,-1 0 0,1 21 16,21 0-16,-22 0 0,-21 0 16,22 22-16,-22-1 0,1 0 0,-1 1 15,-21 20-15,0-21 0,0 22 16,-21-1-16,0-20 0,0 20 0,0-20 16,0-1-16,-21 21 0,0-41 15,-21 20-15,21 0 0,-22 1 0,1-22 16,0 0-16,-1 0 0,1 0 0,21 0 15,-22 1-15,1-22 0,21 0 16,0 0-16,0 0 0,-1 0 0,1 0 16,0 0-16,21-22 15,0 1-15,0 0 16,0 0-16,0 0 0,21 0 16,0 21-16,1-22 15,-1 22-15,0-21 0,0 0 0,0 21 16,0-21-16</inkml:trace>
  <inkml:trace contextRef="#ctx0" brushRef="#br0" timeOffset="95961.78">6371 10647 0,'0'-21'0,"0"0"16,0-1-16,0 1 0,0 0 15,21 0-15,-21 0 0,21 0 16,-21-1-16,22 1 0,-1 0 0,0 0 16,0 0-16,0 21 15,0 0-15,1 0 0,-1 0 0,0 0 16,0 0-16,21 21 0,-20 0 16,-1 0-16,0 0 0,0 1 0,0 20 15,0-21-15,1 0 0,-22 22 16,21-22-16,-21 42 0,0-42 15,0 1-15,0-1 0,0 21 16,-21-21-16,21 0 0,-22 1 16,22-1-16,-21-21 15,21-21 17,0-1-32,0 1 0,0 0 15,21-21-15,-21 21 0,22-22 16,-1 22-16,-21-21 0,21-1 15,0 1-15,21 0 0,-20-1 0,20 1 16,-21 0-16,21 21 0,1-22 0,-1 22 16,0-21-16,1 21 0,-1-1 15,0 1-15</inkml:trace>
  <inkml:trace contextRef="#ctx0" brushRef="#br0" timeOffset="96614.41">7514 10139 0,'-42'0'15,"84"0"-15,-42 21 0,0 0 0,0 0 16,0 22-16,-21-22 0,0 21 15,21 1-15,-21-1 0,-1 0 0,1 1 16,-21 62-16,21-62 0,0-22 16,21 21-16,0 1 0,0-22 15,0 0-15,0 0 0,0 0 16,0 0-16,21 1 0,21-22 0,-21 0 16,0 0-16,1 0 0,-1 0 0,0 0 15,0 0-15,21 0 0,-20-22 16,-1 22-16,0-21 0,0 0 0,0 0 15,-21-21-15,0 20 0,21-20 0,-21 21 16,0-21-16,0-1 0,0 1 16,-21 0-16,0 20 0,0-20 0,0 21 15,0 0-15,-1 0 0,1 21 16,0 0-16,0 0 0,0 0 16,0 0-16,-1 0 0,44 0 31,-1 0-31,0 0 0,21 0 15,-21 0-15,22 0 0,-1 0 0,0 0 16,1 0-16,-1-22 0,0 22 16,1 0-16,-1-21 0,0 21 0,-20-21 15,20 21-15,-21 0 0,0 0 0,0 0 16,-21 21 0,0 0-16,0 1 0,0-1 15,0 0-15,0 21 0,-21-21 16,0 22-16,0-22 0,21 21 0,-21-21 15,21 22-15,-21-22 0,21 21 16,0 1-16,0-22 0,0 21 0,0 0 16,0 1-16,0-1 0,0 0 15,0 22-15,0-22 0,0 22 0,0-1 16,0 1-16,0-1 0,0 1 0,0-1 16,0 1-16,0-1 0,-22 1 15,1 63-15,0-64 0,0 1 16,0-1-16,21 1 0,0-1 0,-21-20 15,-1 41-15,22-41 0,0-1 16,0-21-16,0 0 0,0 0 16,22-21-16,-1 0 0,0 0 15,0-21-15,0-21 16,0 21-16,22-22 0,-22 1 0,0-21 16</inkml:trace>
  <inkml:trace contextRef="#ctx0" brushRef="#br0" timeOffset="96910.37">8213 10732 0,'0'-43'15,"0"86"-15,0-128 0,0 43 0,0-1 0,0-41 16,0 62-16,21-20 0,-21 21 16,21 0-16,0 0 0,0-1 0,0 1 15,1 21-15,-1 0 16,21-21-16,-21 21 0,0 0 0,1 0 15,-1 0-15,-21 21 0,21 0 0,-21 1 16,21 20-16,-21-21 0,0 21 16,0 1-16,0-1 0,-21-21 0,0 22 15,0-1-15,-1 0 0,1 1 0,-21-22 16,21 21-16,-22-21 0,22 0 16,0 1-16,-21-22 0,42 21 15,-21-21-15</inkml:trace>
  <inkml:trace contextRef="#ctx0" brushRef="#br0" timeOffset="97491.04">8636 10710 0,'-21'0'0,"42"0"0,-63 0 0,20 0 15,1 0-15,42 0 31,1 0-31,-1 0 0,21-21 0,0 0 16,1 21-16,-1 0 0,22-21 16,-1 21-16,1-21 0,-22 21 0,21-21 15,1 21-15,-1-22 0,1 1 16,-22 21-16,1-21 0,-1 21 0,21-21 16,-41 21-16,-22-21 31,-22 21-31,1 0 15,-21-21-15,21 21 0,0 0 0,-22 0 16,22 0-16,0 0 0,0 0 16,21-22-1,21 22 1,0 0 0,0 0-16,0 0 0,1 0 0,-1 0 15,0 0-15,0 0 0,0 0 0,0 22 16,1-1-16,-22 0 0,0 0 15,0 0-15,0 0 0,0 22 0,-22-22 16,1 0-16,0 0 0,-21 22 16,-1-22-16,1 0 0,0 0 15,-1 0-15,1 0 0,0 1 0,-1-1 16,22 0-16,0-21 0,0 21 0</inkml:trace>
  <inkml:trace contextRef="#ctx0" brushRef="#br0" timeOffset="98195.15">10858 10075 0,'-21'-21'0,"42"42"0,-42-84 16,21 42-16,-21 0 0,0-1 0,21 1 15,-21 21-15,21-21 0,-21 21 16,-1 0-16,22 21 0,-21 22 15,0-22-15,0 21 16,0 0-16,21 22 0,-21-1 0,-1 1 16,22-1-16,-21 1 0,0-1 0,0 22 15,0-43-15,0 22 0,-1-1 16,1-20-16,0-1 0,-21 43 16,21-64-16,-1 0 0,22 0 15,0 0-15,-21 1 0,21-44 31,0 1-31,0-21 16,0 21-16,21-22 0,1 22 16,-22-42-16,21 20 0,-21-20 0,0-1 15,21 1-15,0-1 0,0 1 0,-21-1 16,21 1-16,-21-1 0,22 22 16,-1-21-16,-21 20 0,0 1 0,0 0 15,21 20-15,-21 1 0,0 0 16,0 42-1,21 22-15,-21-22 0,21 21 0,-21 22 16,21-22-16,-21 21 0,0 1 16,0-1-16,22 1 0,-22-1 0,0 1 15,0-1-15,0-20 0,21-1 16,-21 0-16,0 1 0,0-22 16,0 21-16,0-21 0,0 1 0,21-22 15,-21 21-15,0-42 31,0-1-15,0 1-16,0 0 0,-21 0 0,0 0 16</inkml:trace>
  <inkml:trace contextRef="#ctx0" brushRef="#br0" timeOffset="98587.56">10223 10562 0,'0'21'0,"0"-42"0,-21 42 16,21 1-16,21-1 15,1-21 1,-1 0-16,0 0 0,21 0 16,1 0-16,-22 0 0,21 0 0,0 0 15,22 0-15,-22 0 0,22-21 16,-22 21-16,22-22 0,20 1 0,-20 0 16,-1 0-16,1 0 0,-1-22 15,1 22-15,-22 0 0,22 0 0,-22 0 16,-21 0-16,21-1 0,-20 1 15,-22 0-15,-22 21 32,1 21-32,0 0 0,0 1 0,-21-1 15,20 0-15,1 21 0,0-21 16,0 22-16,0-1 0,0-21 0,-1 22 16,1-1-16,21 0 0,-21-21 15,21 22-15,-21-22 0,21 0 0,0 0 16,0 0-16,0 1 0,0-1 0,21 0 15,0-21-15,0 0 0,1 0 16,20 0-16,0 0 0,1 0 16,-1 0-16,0-21 0,1 21 0,-22-21 15,21-1-15</inkml:trace>
  <inkml:trace contextRef="#ctx0" brushRef="#br0" timeOffset="100008.3">11917 10033 0,'0'-42'16,"0"84"-16,0-127 0,0 64 0,0 0 0,0 0 16,0 0-16,0 0 0,-21 21 15,-1 0-15,1 0 0,0 0 0,0 21 16,21 0-16,-21 21 0,0 1 16,-1-1-16,22 0 0,0 1 0,-21 20 15,0-21-15,21 22 0,-21-1 16,21 1-16,0-1 0,-21 1 15,21-22-15,0 22 0,0-22 0,0 0 16,0 1-16,0-22 0,0 21 0,0-21 16,0 1-16,21-1 0,0-21 15,0 21-15,0-21 0,1 0 0,-1 0 16,0 0-16,21 0 0,-21 0 0,22-21 16,-22 0-16,21-1 15,-21 1-15,1 0 0,20-21 0,-21 21 16,0-22-16,22 1 0,-22 0 0,0 20 15,0-20-15,-21 21 0,21-21 16,-21 20-16,21 22 0,-21 22 31,0-1-31,0 0 0,0 0 0,-21 21 16,0-20-16,21-1 0,0 0 0,0 21 16,0-21-16,-21 1 0,21-1 15,0 21-15,0-21 0,0 0 16,21 1-16,-21-1 0,21-21 15,0 0-15,1 0 0,-1 0 16,0 0-16,0 0 0,0 0 0,0 0 16,22 0-16,-22 0 0,21-21 0,-21-1 15,22 1 1,-22 0-16,21 0 0,-21-21 0,22 20 0,-22 1 16,21-21-16,-21 21 0,1 0 0,-1 21 15,0 0-15,-21 21 16,0 0-1,-21 0-15,0 0 0,-1 0 16,1 1-16,0-1 0,21 0 0,-21 0 16,21 0-16,-21 0 0,21 1 15,0-1-15,0 0 0,0 0 16,21-21-16,0 0 16,0 21-16,0-21 0,1 0 15,-1 0-15,0 0 16,0 0-16,21 0 0,-20 0 0,-1 0 15,0-21-15,0 21 0,0-21 0,0 0 16,1 21-16,-22-21 0,0-1 16,0 1-16,0-21 0,0 21 0,0 0 15,-22-1-15,1-20 0,0 21 0,0 0 16,0 0-16,0 21 0,21-22 16,-22 22-16,22-21 15,0 0-15,0 0 0,22 0 16,-1 21-16,0-21 15,21 21-15,1-22 0,-22 22 16,21-21-16,0 21 0,22-21 16,-22 21-16,1 0 0,20 0 0,-21 0 15,1 0-15,-1 0 0,0 21 0,1 0 16,-1 1-16,-21-1 0,0 0 16,-21 0-16,0 21 0,0-20 0,0 20 15,0 0-15,0-21 0,0 22 16,0-22-16,0 0 0,-21-21 15,21 21-15,-21 0 0,21-42 47,0 0-47,0 0 16,0 0-16,21 0 0,0-1 16,1-20-16,-1 0 0,0-1 15,0 1-15,0 0 0,43-43 16,-43 64-16,21-21 0,-21 20 15,1 1-15,-1 0 0,0 21 0,0 0 16,-21 21-16,0 0 0,0 1 16,0 20-16,0 0 0,0-21 0,-21 22 15,21-1-15,0-21 16,0 22-16,0-22 0,0 0 0,0 21 0,0-21 16,0 1-16,21-22 15,0 21-15,0-21 16,1 0-16,-1 0 0,21 0 0,-21 0 15,0 0-15,22-21 0,-22 21 0,0-22 16,43-20-16,-43 21 16,21-21-16,0-22 0,-20 22 15,-1-1-15,0-20 0,0 21 16,0-1-16,-21 22 0,21-21 0,1 21 16,-1 21-16,-21 21 15,0 0 1,0 21-16,-21-21 0,-1 22 0,1 41 15,21-41-15,-21-22 0,0 21 16,21-21-16,-21 22 0,21-1 16,-21-21-16,21 0 15,-22-21-15,1 22 16,0-22-16,0 0 16,0 0-16,0 0 0,-1 0 15,-20-22-15</inkml:trace>
  <inkml:trace contextRef="#ctx0" brushRef="#br0" timeOffset="100208.18">13377 9991 0,'0'0'0,"-21"0"15,0-21-15,0 21 16,0 0-16,-1 0 0,1 0 0,0 0 15,0 0 1,0 21-16,0-21 0,-1 0 16,1 0-16,0 0 0,0 0 15</inkml:trace>
  <inkml:trace contextRef="#ctx0" brushRef="#br0" timeOffset="100395.07">12065 10118 0,'-21'0'0,"42"0"0,-85 0 0,43 21 16,0-21-16,42 0 31,0 0-31,22 0 16,-1 0-16,0 0 0,1-21 16,20 21-16,1-21 0,-1 21 0,1-22 15,-1 1-15,1 21 0,-1-21 0,1 0 16</inkml:trace>
  <inkml:trace contextRef="#ctx0" brushRef="#br0" timeOffset="100846.81">15769 9758 0,'0'0'0,"0"-21"0,0 0 0,0-1 16,0 1-16,-21 21 16,-21 0-16,20 0 15,1 21-15,-21 1 0,0-1 16,-1 0-16,1 21 0,0-21 0,-1 22 16,1-22-16,0 21 0,20-21 0,1 22 15,-21-22-15,42 0 0,0 0 16,0 0-16,0 1 15,0-1-15,21-21 0,0 0 0,0 0 16,1 0-16,-1 0 0,0 0 16,21 0-16,-21 0 0,22 0 0,-22 0 15,21-21-15,-21-1 0,22 1 16</inkml:trace>
  <inkml:trace contextRef="#ctx0" brushRef="#br0" timeOffset="101311.54">15938 9440 0,'-21'-21'0,"42"42"0,-63-63 0,21 21 16,0 21-16,-22 0 0,1 0 0,0 0 15,-22 0-15,22 0 0,-22 21 0,1 0 16,-1 0-16,-20 22 0,20-1 16,1 0-16,-1 22 0,22-1 15,-22 1-15,22-1 0,0 1 0,-1-22 16,1 22-16,21-1 0,-21-20 0,20-1 15,22 21-15,0-20 0,0 20 16,0-20-16,0-1 0,43 0 0,-22 1 16,42-22-16,1 0 0,-1 0 15,22 0-15,0-21 0,21 0 0,-1 0 16,1 0-16,-21-21 0,21 0 16,-22-21-16,22 20 0,-21-20 0,0 0 15,-1 21-15,1-22 0,-22 1 16,-20-22-16,20 22 0,-42 0 0,22-22 15,-43 1-15,0-1 0,0 1 16,0-1-16,-21 1 0,-1-1 0,-20 22 16,0 0-16,-1-1 0,1 1 15,-21 21-15,-1 0 0,1 21 0,-1 0 16,1 0-16,-1 0 0,-21 0 0,1 0 16,-22 0-16,21 21 15,1 0-15,20 21 0,1 1 0,20-22 16,22 21-16,0 22 0,21-22 15,0 0-15,21 1 0,0 20 0,0-21 16,1 22-16,20-22 0,0 22 0</inkml:trace>
  <inkml:trace contextRef="#ctx0" brushRef="#br0" timeOffset="101702.83">16044 10837 0,'0'0'0,"21"0"62,1 0-62,-1 0 0,0 0 0,0 0 16,21-21-16,-20 21 0,20-21 0,0 21 16,1-21-16,-1 0 0,21 21 15,-20-21-15,-1 21 0,0-22 0,1 1 16,-1 0-16,-21 21 0,22-21 15,-22 0-15,-21 0 0,-21 21 32,-22 0-32,1 0 15,0 0-15,-1 0 0,-20 21 0,20 0 16,-20-21-16,21 21 0,-1 0 16,1 0-16,21-21 0,0 22 15,-1-1-15,22 0 0,0 0 31,22-21-31,-1 0 0,0 0 0,0 0 16,0 0-16,22 0 0,-1 0 0,0-21 16,1 0-16,20 21 0</inkml:trace>
  <inkml:trace contextRef="#ctx0" brushRef="#br0" timeOffset="101956.2">17378 10139 0,'0'-42'15,"0"84"-15,0-106 0,0 22 0,-21 21 0,21 0 16,-22 0-16,1 21 16,0 0-16,0 21 0,21 0 15,-21 21-15,0-21 0,21 22 0,0-1 16,-22 22-16,1-22 0,21 21 16,0 1-16,0-22 0,0 1 0,-21 20 15,21-42-15,0 22 0,0-1 16,0-21-16,0 0 0,0 0 0,0 1 15,0-1-15,21-21 16,0 0 0,-21-21-1</inkml:trace>
  <inkml:trace contextRef="#ctx0" brushRef="#br0" timeOffset="102272.53">17060 10181 0,'0'-233'15,"0"191"1,43 21-16,-22 0 0,0 21 16,21-21-16,1 21 0,-1 0 15,21 0-15,-20 21 0,20-21 0,1 42 16,-22-21-16,22 22 0,-1-22 16,-21 42-16,1-20 0,-1-1 0,0 21 15,-20 1-15,-1-1 0,-21-20 16,0 20-16,0-20 0,0-1 0,-21 0 15,-1 1-15,-20-22 0,0 21 16,-22-21-16,22 0 0,-22 1 0,1-1 16,-1-21-16,22 21 0,-21-21 0,20 0 15,22 0-15,-21 0 0,21 21 16,21-42 0,21 0-1,0 0-15,21-1 0,-21 1 16,22 21-16</inkml:trace>
  <inkml:trace contextRef="#ctx0" brushRef="#br0" timeOffset="102628.33">18034 10435 0,'0'-21'16,"0"42"-16,0-63 0,0 21 0,0 0 15,0-1-15,0 1 0,21 0 16,0 21-16,0 0 15,1 21-15,-1 0 16,-21 1-16,21 20 0,0 0 16,0 1-16,-21-1 0,21 0 0,1-21 15,-1 22-15,-21-1 0,0-21 16,0 0-16,0 1 0,0-1 0,0 0 16,0 0-16,-21-21 31,-1 0-31,1 0 0,21-21 15,-21 0-15,21 0 0,0-22 16,0 22-16,0 0 0,0-21 16,21-1-16,0 1 0,1 0 15,-1-1-15,0 1 0,21 0 16,-21 20-16,22-20 0,-1 21 0,0-21 16,1 42-16,20-22 0,-20 22 0,-1 0 15</inkml:trace>
  <inkml:trace contextRef="#ctx0" brushRef="#br0" timeOffset="103424.56">19113 10393 0,'0'0'0,"0"-21"32,0 0-32,-21-1 0,21 1 15,-21 0-15,0 0 16,0 21-16,0 0 15,-1 0-15,1 0 0,0 0 16,0 0-16,0 0 0,0 21 16,-22 0-16,22 0 0,-21 1 0,-1-1 15,22 21-15,-63 0 0,62 1 16,-20-22-16,21 0 0,0 0 16,0 0-16,21 1 0,0-1 15,42-21 1,-21 0-16,0 0 15,22 0-15,-22 0 0,21-21 0,-21-1 16,22 1-16,-22 0 0,21 0 16,-21 0-16,0 0 0,22-1 0,-22 1 15,0 0-15,0 0 0,-21 0 16,0 0-16,21 21 0,-21 21 31,0 0-15,-21 0-16,21 0 0,0 0 15,0 1-15,0-1 0,0 0 0,0 0 16,21 0-16,1 0 0,-1-21 16,0 22-16,0-22 0,0 21 0,0-21 15,1 0-15,20 0 0,0 0 16,-21 0-16,22 0 0,-1 0 16,-21 0-16,22 0 0,-1-21 0,0-1 15,-21 1-15,22 0 0,-22 0 16,0 0-16,0-22 0,-21 22 0,21 0 15,-21-21-15,0 21 0,0-1 16,0 1-16,-21 21 0,0-21 0,0 0 16,0 21-16,0 0 0,-1 0 15,1 0 1,0 0-16,21 21 0,0 0 16,0 0-16,0 1 15,-21-1-15,21 21 0,0-21 16,-21 22-16,21-22 0,-21 21 0,21-21 15,-22 22-15,1-1 0,0 0 16,0 1-16,0-1 0,0 0 0,-22 43 16,22-43-16,0-21 0,21 22 15,0-1-15,-21 0 0,21 1 16,0-22-16,0 42 0,0-41 16,0-1-16,0 0 0,0 0 15,-21-21-15,21-21 31,0 0-31,21 0 16</inkml:trace>
  <inkml:trace contextRef="#ctx0" brushRef="#br0" timeOffset="103960.24">19833 10562 0,'21'-42'0,"-42"84"0,42-105 0,-21 42 16,0-1-16,0 1 0,0 0 15,-21 21-15,0 0 0,0 0 16,0 0 0,-1 0-16,22 21 31,22-21-15,-1 0-1,0 0-15,0 0 0,0 21 0,0-21 16,1 0-16,-1 0 0,0 0 15,-21 22 1,-21-22 0,0 0-1,-1 0-15,1 0 0,21 21 16,-21-21-16,21 21 31,21-21 0,0 0-31,1 0 16,-1 0-16,0 21 16,-21 0-16,0 0 15,0 1-15,0-1 16,0 0-16,0 0 0,-21 0 0,0 22 16,-22-22-16,22 0 0,0 21 0,0-21 15,-22 22-15,22-22 16,0 0-16,0 0 0,0 0 0,0 22 15,21-22-15,0 0 0,21-21 32,0 0-32,0 0 0,0 0 15,22-21-15</inkml:trace>
  <inkml:trace contextRef="#ctx0" brushRef="#br0" timeOffset="104199.1">20489 10139 0,'0'-21'0,"-21"21"15,0 0-15,0 21 0,0 0 16,-1 0-16,22 0 16,-21 22-16,0-22 0,21 21 0,-21 1 15,21-1-15,0 0 0,-21 1 16,21-1-16,-21-21 0,21 21 0,0-20 15,0-1-15,0 0 0,0 0 0</inkml:trace>
  <inkml:trace contextRef="#ctx0" brushRef="#br0" timeOffset="104510.92">20362 10054 0,'0'-21'0,"0"42"0,-21-63 0,21 21 16,0 0-16,0-1 16,21 22-1,0 0-15,1 0 0,20 0 16,21 22-16,-20-22 0,-1 21 16,22 0-16,-22 21 0,0-21 15,1 22-15,-22-1 0,-21 0 0,0 1 16,0-1-16,0 22 0,0-22 0,-43 21 15,22-20-15,-21 20 0,0-20 16,-1-1-16,-20-21 0,20 21 0,1-20 16,-21-1-16,20 0 0,-20 0 15,42-21-15,-1 0 0,1 0 16,42 0 0,1-21-1,-1 0-15,21 0 0</inkml:trace>
  <inkml:trace contextRef="#ctx0" brushRef="#br0" timeOffset="104862.72">20849 10351 0,'0'0'0,"0"-22"16,0 1-16,21 0 0,0 21 16,1 0-16,-1 0 15,0 0 1,0 0-16,0 0 0,0 0 15,1 0-15,-1 0 0,0 21 16,0 0-16,0-21 0,0 0 0,1 22 16,-22-1-1,0 0-15,0 0 16,0 0-16,-22 0 16,1 1-16,0-1 0,21 0 15,0 0-15,0 0 0,21-21 63,-21-21-63,21 21 0,1-21 15,-1 21-15,0-21 0,-21 0 16,21 21-16,0-22 0,0 1 0</inkml:trace>
  <inkml:trace contextRef="#ctx0" brushRef="#br0" timeOffset="105363.52">21357 10372 0,'0'0'0,"0"21"16,0 0-16,0 0 0,-21 0 0,0 22 16,0-22-16,-1 0 0,22 0 0,0 22 15,-21-22-15,21 0 0,0 0 16,0 0-16,21-21 31,1 0-31,-1 0 0,0 0 0,0 0 16,0-21-16,0 0 0,1 0 15,-22 0-15,21-1 0,-21 1 16,0 0-16,0-21 0,0 21 16,0-22-16,0 22 0,0-21 0,0 21 15,-21-22-15,-1 22 0,22 0 16,-21 21-16,0 0 16,42 0 15,0 0-31,1 0 0,-1 0 0,21 0 15,-21 0-15,0 0 0,22 0 16,-22 0-16,21 0 0,1 0 16,-22 0-16,0 0 0,-21 21 15,0 0-15,0 0 16,0 1-16,-21 20 0,0-21 16,-1 21-16,22 1 0,-21-22 0,0 21 15,21 1-15,-21-1 0,21 0 16,0-21-16,0 22 0,0-1 15,0-21-15,-21 0 0,21 22 0,0-22 16,-21 0-16,21 0 0,-22 0 0,22 1 16,-21-1-16,0-21 15</inkml:trace>
  <inkml:trace contextRef="#ctx0" brushRef="#br0" timeOffset="105597">21569 10393 0,'0'0'0,"0"-42"0,0-1 0,0 22 15,0 0-15,21 0 16,0 21-16,0 0 0,0 0 0,1 0 16,-1 0-16,0 0 0,21 0 15,-21 0-15,1 0 0,-1 0 0,0 21 16,-21 0-16,0 0 0,0 0 0,0 1 15,0-1-15,-21 0 0,0 0 16,-43 21-16,22-20 0,-1-22 16,1 21-16,0 0 15,21-21-15,-22 0 0,22 0 0,0 0 16</inkml:trace>
  <inkml:trace contextRef="#ctx0" brushRef="#br0" timeOffset="105863.38">22225 10224 0,'-64'0'31,"43"21"-15,0 0-16,0-21 0,0 21 15,21 21-15,-21-20 0,-1-1 0,1 21 16,0-21-16,0 22 0,0-22 16,0 21-16,21-21 0,-22 0 0,22 1 15,0-1-15,0 0 0,0 0 16,22-21-16,-1 0 0,21 21 0,-21-21 16</inkml:trace>
  <inkml:trace contextRef="#ctx0" brushRef="#br0" timeOffset="106092.25">22437 10266 0,'21'-21'0,"-42"42"0,42-63 0,0 42 16,0 0-16,0 0 16,-21 21-16,21 0 15,-21 0-15,0 21 0,0 1 0,0-22 16,0 21-16,0 1 0,0-1 15,0 0-15,-21 1 0,0-1 0,0-21 16,0 21-16,-22-20 0,22-1 16,-21 0-16,0 0 0,-1 0 0,1 0 15,-22-21-15,-20 22 0</inkml:trace>
  <inkml:trace contextRef="#ctx0" brushRef="#br0" timeOffset="108763.08">1736 12552 0,'0'-21'0,"0"42"0,0-85 0,0 43 15,0 0-15,0-21 0,0 21 16,0-1-16,0 44 31,0-1-31,0 21 0,-22 0 16,1 1-16,0 20 0,0 1 0,0 20 15,-22 1-15,22-21 0,-21 20 16,0-20-16,-1 20 0,1-20 16,-22-1-16,22 1 0,0-1 15,-1 1-15,1-22 0,0 22 0,-1-22 16,22-21-16,0 22 0,0-22 16,0-21-16,0 0 0,21-21 15,0-1 1,0-20-16,-22 0 0,22-1 15,0 1-15,0 0 0,0-22 16,0 1-16,22-1 0,-1 1 16,0-22-16,-21 22 0,42-22 0,-21 21 15,1 22-15,-1 0 0,0-1 16,0 22-16,0 0 0,0 21 16,1 0-16,-1 42 0,0-20 15,0 20-15,21 0 0,-20 22 16,-1-22-16,21 0 0,-21 22 0,22-22 15,-1 22-15,-21-22 0,21 0 16,1 1-16,20-1 0,-20 0 0,-1 1 16,0-22-16,1 0 0,-1 21 15,0-42-15,-21 22 0,22-22 16,-1 0-16,0 0 0,-20 0 16,20-22-16,-21 22 0,21-21 0,-20-21 15,20 21-15,-21 0 0,0-22 16,0 1-16,1 0 0,-1-1 0,0-20 15,-21-1-15,0 1 0,0-22 16,0 22-16,0-22 0,0 21 0,0 1 16,-21-1-16,0 1 0,-1 21 15,-20-22-15,21 22 0,-21-1 0,-1 22 16,22-21-16,-21 21 0,-1 0 16,1 21-16,0 0 0,-1 0 0,-20 21 15,21 0-15,-1 0 0,-41 43 16,41-1-16,22-21 15,-21 22-15,21 21 0,21-22 16,0 22-16,0-1 0,0-20 0,0 21 16,0-22-16,42 1 0,-21-22 15,0 0-15,64 43 0,-43-64 16,1 0-16,-1 0 0,0-21 16,1 0-16,20 0 0,-21 0 0,22 0 15,-22 0-15,22-21 16,-1 0-16,-20 0 0,20 0 0,1 0 15,-22-22-15,0 22 0,1-21 0,-22 21 16,21-22-16,-21 1 0,0 21 16,1-22-16,-1 22 0,-21 0 15,0 0-15,0 0 0,0 42 32,0 0-32,0 21 0,0-20 0,0 20 15,0-21-15,0 21 0,-21-20 0,21 20 16,0-21-16,-22 0 0,22 22 15,0-22-15,0 0 0,0 0 0,0 0 16,22 0-16,-1 1 0,0-1 16,0 0-16,0-21 0,0 0 0,1 21 15,-1-21-15,0 0 0,0 0 16,0 0-16,0 0 0,1-21 16,-1 21-16,21-21 0,-21 0 15,0-1-15,1 1 0,20 0 0,-21-21 16,0 21-16,0-22 0,1 1 15,-22 21-15,0-22 0,0 1 0,0 0 16,0-1-16,0 22 0,0-21 0,0 21 16,-22 0-16,1-1 0,0 22 15,0 0-15,-21 0 0,20 0 0,1 0 16,-21 22-16,21-1 0,-22 0 16,22 0-16,-21 0 0,21 0 15,-22 22-15,22-22 0,0 21 16,0-21-16,21 1 0,0 20 0,0-21 15,0 21-15,0-20 0,0-1 16,21 21-16,0-21 0,0 0 0,1 1 16,-1-22-16,0 21 0,21-21 0,-21 0 15,22 0-15,-22 0 0,21 0 16,1 0-16,-22 0 0,21 0 0,0-21 16,1-1-16,-1 1 0,0 0 15,1 0-15,20-21 16,-20-1-16,-1 22 0,-21 0 0,0-21 15,0 20-15,1 1 0,-22-21 16,0 21-16,0 0 0,0-1 16,0 44-1,0-1-15,0 21 16,-22-21-16,1 0 0,21 1 16,0-1-16,0 0 0,0 21 0,0-21 15,0 1-15,0-1 16,0 0-16,0 0 15,21-21 1,1 0-16,-1 0 0,0 0 0,0 0 16,0-21-16,0 21 0,1-21 15,-1 0-15,21-1 0,-21 1 0,22 0 16,-22 0-16,21-21 0,-21-1 0,0 22 16,22-21-16,-22-1 15,0 22-15,-21-21 0,0 21 0,21 21 16,-21 42-1,-21-21 1,0 0-16,21 22 0,-21-1 0,21-21 16,-21 22-16,21-22 0,0 21 15,0-21-15,0 0 0,0 1 0,0-1 16,0 0-16,0 0 0,21-21 16,0 0-16,0 0 15,0 0-15,0 0 0,1 0 16,-1-21-16,21 0 0,-21 0 15,22-1-15,-1 1 0,0 0 0,1-21 16,-1-1-16,21 1 0,-20 0 0,-1-22 16,0 22-16,-20-22 0,-1 22 15,0-21-15,0 20 0,-21 1 0,0 0 16,0 20-16,0-20 0,0 21 16,-21 21-16,0 0 15,0 0-15,-1 21 16,1 21-16,21-20 0,-21 20 0,21 21 15,-21-20-15,21-1 0,0 22 16,0-22-16,0 0 0,0 1 16,0-1-16,0-21 0,0 21 0,0-20 15,0 20-15,0-21 0,0 0 0,0 0 16,0 1-16,-21-22 16,21 21-16,0-42 31,21-1-31,0 1 15,-21 0-15,21 0 0,0 0 16,1-22-16,-1 22 0,21 0 16,-21 0-16,22 0 0,-1 0 0,0-1 15,1 1-15,-22 21 0,21 0 16,0 0-16,-20 0 0,-1 0 0,0 21 16,0 1-16,0-1 0,-21 0 15,0 0-15,0 0 0,0 0 16,0 1-16,-21-1 0,0 21 0,-64 0 15,43-20-15,0-1 0,-1 0 16,-20 0-16,20 0 0,1 0 0,0-21 16,21 0-16,-1 22 0,1-22 0,0 0 15,0 0-15,21-22 16,0 1-16,0 0 0,0 0 16,21 0-16,0-22 0,0 1 15,22 21-15,-1-43 0</inkml:trace>
  <inkml:trace contextRef="#ctx0" brushRef="#br0" timeOffset="109020.45">5313 12383 0,'0'-22'0,"0"44"0,21-44 16,-21 44 0,0-1-16,0 0 0,0 0 15,0 21-15,0 1 0,0-1 16,-21 0-16,21 22 0,-21-1 15,21-20-15,0 20 0,0 1 0,-22-22 16,22 0-16,-21 22 0,21-22 16,0-21-16,0 22 0,0-22 0,0 42 15,0-41 1,0-1-16,21-21 0,1 0 16,-1 0-16,0 0 0,0 0 0,0-21 15,0-1-15,1 1 0,-1 0 16</inkml:trace>
  <inkml:trace contextRef="#ctx0" brushRef="#br0" timeOffset="109363.25">5567 13060 0,'21'0'31,"0"0"-31,0 0 16,22 0-16,-22-21 0,0 0 15,0 21-15,21-22 0,-20 1 0,-1 0 16,21 0-16,-21 0 0,0 0 16,-21-1-16,0-20 0,22 21 0,-22 0 15,0 0-15,0-1 0,-22 22 16,1 0-16,0 0 0,0 22 16,0-1-16,-22 21 0,1-21 0,-21 64 15,20-43 1,22 1-16,0-1 0,-21 0 0,42 1 15,0-1-15,0 0 0,0-21 16,21 1-16,0-1 16,0-21-16,21 0 0,1 0 0,-1 0 15,0 0-15,22 0 0,-22 0 0,1-21 16,41-22-16,-41 43 16</inkml:trace>
  <inkml:trace contextRef="#ctx0" brushRef="#br0" timeOffset="110274.66">6837 12742 0,'0'0'0,"0"-21"15,0 0-15,0 0 16,0 0-16,0 0 16,21 21-16,-21-22 0,0 1 15,-21 21 1,0 0-16,-1 0 0,1 0 15,0 0-15,0 21 0,0-21 0,-22 22 16,22 20-16,0-21 0,0 21 16,0 1-16,-22-1 0,22 22 0,0-22 15,21 0-15,-21 1 0,0-1 16,21 0-16,-21 1 0,21-1 0,0-21 16,0 0-16,0 22 0,0-22 15,21-21-15,0 21 0,0 0 16,21-21-16,-20 0 0,20 0 0,0 0 15,-21 0-15,22 0 0,-1 0 0,0 0 16,1 0-16,-1-21 0,0 0 16,1 0-16,-1-1 0,0 1 0,-20 0 15,20 0-15,-21-21 0,21 20 16,-20-20-16,20 0 0,-21-1 0,21-20 16,-20 21-16,-1-22 0,0 22 0,0-22 15,0 22-15,0-22 16,1 22-16,-1 0 0,0-1 0,-21 22 15,0-21-15,21 21 0,-21 0 0,21-1 16,-21 44 15,-21-1-31,21 21 0,-21-21 16,21 22-16,0-1 0,-21 0 0,0 85 16,21-84-16,0 20 0,0-21 15,0 22-15,0-22 0,0 1 16,0-22-16,0 21 0,0-21 0,0 0 15,0 1-15,0-1 0,21-21 32,0 0-32,0 0 0,0-21 15,0 21-15,1-22 16,20 1-16,-21 0 0,0 0 16,0 0-16,1 0 0,-1 21 0,0 0 15,-21 21 1,0 0-1,0 21-15,0-21 0,0 1 16,0-1-16,-21 0 0,21 0 0,0 0 16,0 0-16,0 1 0,0-1 15,21-21 17,0 0-32,0 0 0,-21-21 0,21-1 15,1 1-15,-1 0 0,-21 0 16</inkml:trace>
  <inkml:trace contextRef="#ctx0" brushRef="#br0" timeOffset="111150.67">7980 12637 0,'0'0'16,"0"-22"-16,-21 22 16,-1 0-16,22 22 31,22-1-16,-1-21-15,0 0 0,0 0 16,0 0-16,0 0 0,22 0 16,-22 0-16,21 0 0,-21 0 15,22-21-15,-1 21 0,-21 0 0,0-22 16,1 22-16,-1 0 0,0-21 0,-21 0 16,-21 21 15,0 21-16,-1 0-15,1 1 0,0 20 0,0 0 16,0 1-16,0-1 0,21 0 0,-22 1 16,1-1-16,21 21 0,-21-41 15,21 20-15,0 0 0,0-21 16,0 1-16,0-1 0,0 0 0,21 0 16,0 0-16,1-21 0,-1 0 15,0 0-15,0 0 0,0 0 0,0 0 16,22 0-16,-22 0 0,0-21 15,21 0-15,-20 0 0,20 0 0,-21-1 16,0 1-16,22-21 0,-22 0 0,0-1 16,0 1-16,0 0 0,0-22 15,1 22-15,-22-22 0,21 1 0,0 20 16,-21-20-16,0 21 0,0-1 16,21 1-16,-21 0 0,21 20 15,0 1-15,-21 0 0,22 21 16,-22 21-16,0 0 15,21 22-15,-21-22 0,0 21 0,0 1 16,0-1-16,0 0 0,0 1 16,0-1-16,0-21 0,0 21 0,0 1 15,-21-1-15,-1-21 0,1 22 0,0-22 16,21 0-16,-21 0 16,21 0-16,0-42 31,0 0-31,21 0 15,0 0-15,-21-1 0,43 1 0,-22-21 16,0 21-16,0 0 0,21-1 16,-20 1-16,20 0 0,-21 0 0,21 21 15,-20-21-15,-1 21 16,-42 0 0,-1 0-16,-20 21 15,21 0-15,-21 0 0,20 0 16,-20 1-16,21 20 0,-21-21 0,20 0 15,1 22-15,21-22 0,0 0 0,0 21 16,0-21-16,0 1 0,0-1 16,0 0-16,21 0 0,1-21 15,-1 0-15,0 21 0,0-21 16,21 0-16,-20 0 0,20 0 16,0 0-16,-21 0 0,22-21 0,-1 21 15,0-21-15,1 0 0,-22 0 16,21-1-16</inkml:trace>
  <inkml:trace contextRef="#ctx0" brushRef="#br0" timeOffset="111763.32">9842 12933 0,'0'0'0,"-42"0"0,0 0 0,21 0 0,-1 0 16,44 0-1,-1 0-15,21 0 16,0 0-16,1-21 0,20 0 0,-20 21 16,20-22-16,1 22 0,-1-21 15,1 0-15,-1 21 0,1-21 0,-22 0 16,0 21-16,1-21 0,-22-1 15,0 22-15,0 0 0,-21-21 16,0 0 0,-21 21-16,0 0 15,0-21-15,-1 21 0,1 0 16,0 0-16,0-21 0,0 21 16,21-21-1,21 21-15,0 0 16,0 0-16,0 0 15,1 0-15,-1 21 0,-21 0 0,21 0 16,0 0-16,-21 0 0,0 1 0,0-1 16,0 0-16,0 0 0,0 21 15,0-20-15,-21-1 0,0 0 16,0 0-16,-22 0 0,22 0 0,0 1 16,-21-1-16,20 0 0,1-21 0,0 0 15,0 21-15,0-21 0</inkml:trace>
  <inkml:trace contextRef="#ctx0" brushRef="#br0" timeOffset="112486.91">11705 12615 0,'0'0'0,"-42"-105"31,42 83-31,0 1 0,21 0 0,0 0 16,0 0-16,-21 0 16,21 21-16,-21 21 31,0 0-31,-21 0 0,0 0 16,0 22-16,0-1 0,0 0 0,21 1 15,-22-1-15,1 0 0,0 1 16,0 20-16,0-21 0,0 1 0,-1-1 15,1 0-15,0-20 0,0 20 0,0-21 16,0 0-16,-1 0 0,22 1 16,0-1-16,0-42 31,22-22-15,-1 22-16,-21-21 0,21-1 0,0-20 15,0-1-15,0 1 16,-21-1-16,22 1 0,-1-1 0,0 1 15,21-64-15,-42 63 16,21 1-16,1 21 0,-1-22 0,-21 22 16,0 21-16,21-22 0,-21 22 0,21 21 15,-21 21 1,0 0-16,0 64 0,0-21 16,0-22-16,0 0 0,0 22 15,21-22-15,-21 22 0,0-22 0,0 21 16,21 1-16,-21-22 0,0 1 15,0 20-15,22-21 0,-22 1 16,21-22-16,-21 21 0,0 1 0,0-22 0,21 0 16,-21 0-16,21 0 15,-21 0-15,0 1 16,-21-22-16,0 0 16</inkml:trace>
  <inkml:trace contextRef="#ctx0" brushRef="#br0" timeOffset="114255.4">11451 12827 0,'0'0'0,"0"-21"0,-21 0 16,21 0-1,21-1-15,0 1 16,0 21-16,22-21 0,-22 21 16,21-21-16,-21 21 0,43-21 15,-22 21-15,149-43 16,-128 43-16,1-21 0,-1 21 0,1-21 15,-1 21-15,1-21 0,-1 21 16,-20 0-16,-1 0 0,-21 0 0,21 0 16,-20 0-16,-22 21 15,0 0-15,-22 0 16,1 1-16,0-1 0,0 21 0,0-21 16,-22 22-16,22-1 0,-21 43 15,21-43-15,0 0 16,-1 1-16,1-22 0,0 21 0,21-21 15,0 22-15,0-22 0,0 0 16,0 0-16,0 0 16,21-21-16,0 0 0,22 0 15,-22-21-15,21 0 0,1 0 0,-1 21 16,0-43-16,1 22 0,-1 0 0,0-21 16,1-1-16,-1 1 0,0 0 15,1-22-15,-22 22 0,21-22 0,-21 22 16,22-21-16,-22 20 0,0-20 15,-21 20-15,0-20 0,0 21 16,0-1-16,0 1 0,0 0 0,0-1 16,-21 43-1,21 21-15,-21 1 0,-1 20 16,1-21-16,21 21 0,-21 1 0,21-1 16,-21 22-16,21-22 0,-21 0 15,21 22-15,0-22 0,0 22 0,0-22 16,0 21-16,0-20 0,0-22 15,0 21-15,0 1 0,0-22 0,21 0 16,0 0-16,0 0 0,0-21 16,1 0-16,-1 0 0,0 0 15,21-21-15,-21 21 0,1-21 0,20 0 16,-21 0-16,21-22 16,-20 22-16,20-21 0,-21 21 0,0-22 15,0 1-15,1 21 0,-1 0 16,-21-1-16,0 1 0,0 0 15,0 42 1,0 0-16,0 22 0,-21-22 16,21 21-16,0-21 0,0 22 0,-22-1 15,22-21-15,0 22 0,0-22 16,0 0-16,0 0 0,0 0 0,22 0 16,-22 1-16,21-1 0,0 0 15,0-21-15,0 21 0,22-21 0,-22 0 16,0 0-16,21 0 0,-21 0 15,1 0-15,20 0 0,-21-21 16,43-21-16,-43 20 0,0 1 16,21 0-16,-21-21 0,1 21 0,-1-22 15,21 22-15,-21 0 0,0-21 16,-21 20-16,22 1 0,-22 42 31,0 1-31,-22-1 0,22 0 16,-21 0-16,0 0 0,21 0 15,-21 1-15,21-1 0,-21 0 16,21 0-16,0 0 0,0 0 0,0 1 16,0-1-16,0 0 15,21-21-15,0 0 0,0 21 0,0-21 16,1 0-16,20 0 0,-21 0 16,0 0-16,22 0 0,-22 0 15,0 0-15,21-21 0,-21 21 0,1-21 16,-1 0-16,-21-1 0,0 1 15,21-21-15,-21 21 0,0-22 0,0 22 16,0-21-16,-21 21 0,0-22 16,-1 22-16,1 0 0,0 21 0,0-21 15,-21 21-15,20 0 16,1 0-16,0 0 0,0 0 16,0 0-16,42 0 31,0 0-31,0-21 15,22 21-15,-22 0 0,0-21 16,21-1-16,1 22 0,-22 0 0,0 0 16,21-21-16,-21 21 0,1 0 15,20 0-15,-21 0 0,-21 21 0,21 1 16,0-1-16,-21 0 0,22 21 16,-22-21-16,0 22 0,21-1 0,-21 0 15,21-20-15,-21 20 0,0 0 16,0-21-16,0 1 0,0-1 15,0 0-15,0 0 0,21 0 0,0-21 16,0 0 15,1-21-31,-22 0 0,21 21 0,0-21 16,0 0-16,-21-22 0,21 22 16,0-21-16,1 21 0,-1-22 0,-21 1 15,21 0-15,42-43 16,-41 43-16,-1 20 0,-21 1 15,21 0-15,0 21 0,0 0 16,-21 21-16,0 0 16,0 22-16,0-22 0,0 21 0,0-21 15,0 22-15,0-22 0,0 0 0,0 21 16,0-20-16,0-1 0,0 0 16,0 0-16,0 0 0,0 0 15,21-21-15,1 0 0,-1 0 16,0 0-16,0 0 15,0 0-15,0-21 0,1 0 0,-1 0 16,0 0-16,-21 0 0,21-22 16,0 22-16,0-21 0,1-1 0,-1 1 15,0 0-15,21-1 16,-21 22-16,1-21 0,-1 42 16,0 0-16,-21 21 15,0 0-15,0 0 0,0 22 16,-21-22-16,0 21 0,21-21 0,-22 22 15,1-22-15,21 0 0,-21 21 16,21-20-16,0-1 0,-21 0 0,0 0 16,21 0-16,0 0 15,-21-21-15,21 22 0,0-1 16,-22-21-16,1 0 16,0 0-1</inkml:trace>
  <inkml:trace contextRef="#ctx0" brushRef="#br0" timeOffset="114463.28">14584 12383 0,'-21'0'16,"42"0"-16,-64-22 0,1 1 0,21 21 15,0 0-15,21-21 0,-21 21 16,-1 0-16,1 0 0,0 0 15,0 0-15,0 0 32,0 0-32,-1 0 15,1 0-15,0 0 0</inkml:trace>
  <inkml:trace contextRef="#ctx0" brushRef="#br0" timeOffset="114657.18">13356 12679 0,'21'-21'31,"0"21"-31,1-21 0,-1-1 16,21 22-16,-21-21 16,22 21-16,-1-21 0,0 0 0,1 21 15,-1-21-15,0 0 0,22-1 16,20 1-16,-20 0 0,21 0 0</inkml:trace>
  <inkml:trace contextRef="#ctx0" brushRef="#br0" timeOffset="115008.97">16108 11769 0,'-21'-21'0,"42"42"0,-64-42 15,22-1-15,0 22 16,0 0-16,0 0 0,0 0 0,-1 0 16,1 0-16,-21 0 0,21 0 15,0 0-15,-1 22 0,-20-22 0,21 21 16,0 0-16,0 0 0,-1 0 15,1 0-15,21 1 0,0 20 16,0-21-16,0 21 0,0-20 0,0-1 16,0 21-16,0-21 0,21 0 15,1 1-15,-22-1 0,21 0 0,0 0 16,0-21-16,0 21 0,0-21 16,1 0-16,-1 0 0,21 0 0,-21 0 15,0 0-15</inkml:trace>
  <inkml:trace contextRef="#ctx0" brushRef="#br0" timeOffset="115503.69">16087 11409 0,'0'0'16,"-22"0"-16,1 0 0,-21 0 0,21 0 15,0 0-15,-22 0 0,1 0 0,0 21 16,-1 0-16,1 0 0,0 22 16,-1-1-16,1-21 0,-22 22 0,22-1 15,0 0-15,-1 22 0,1-22 16,21 22-16,0-22 0,0 21 16,21 1-16,0-1 0,0 1 0,0-22 15,0 1-15,21-1 0,0 0 16,0 1-16,21-22 0,1 21 0,-1-21 15,0 0-15,1-21 0,20 22 16,-20-22-16,20 0 0,1 0 0,-22 0 16,21 0-16,1-22 0,-1 1 0,1 0 15,-1 0-15,1-21 0,-22 20 16,22-20-16,-1 0 0,-20-1 0,-22 1 16,21-21-16,-21 20 0,0-20 15,-21-1-15,0-20 0,-21 41 16,-21 1-16,21 0 0,-22-1 15,-20 22-15,21 0 0,-22 0 16,1 0-16,20 21 0,1 0 0,-22 0 16,22 0-16,0 21 0,21 0 15,-22 0-15,22 0 0,-21 22 0,21-1 16,-1 0-16,1 1 0,21-1 16,0 21-16,0-20 0,0 20 0,21-20 15</inkml:trace>
  <inkml:trace contextRef="#ctx0" brushRef="#br0" timeOffset="115928.44">16510 12594 0,'-21'0'0,"42"0"0,-21-21 31,21 21-31,0 0 0,0 0 0,22 0 16,-22 0-16,21 0 0,-21 0 15,22-21-15,-1 21 0,0 0 0,-20 0 16,-1 0-16,21 0 0,0 0 16,-20 0-16,-1 0 15,0 0-15,-42 0 47,0 0-31,21 21-1,-22-21-15,22 21 16,-21 0-16,0-21 0,21 22 16,-21-22-16,0 21 0,0-21 15,-1 21-15,1-21 0,0 21 16,0-21-16,-21 21 0,20-21 0,1 0 15,-21 21-15,21-21 0,0 0 16,-1 0-16</inkml:trace>
  <inkml:trace contextRef="#ctx0" brushRef="#br0" timeOffset="118095.75">18330 12679 0,'-21'0'0,"0"-42"31,21 20-31,0 1 16,0 0-16,0 0 0,21 0 16,0 0-16,0 21 0,1-22 15,-22 1-15,21 0 0,0 0 0,-21 0 16,0 0-16,0-1 16,0 1-16,-21 0 0,0 21 0,-1-21 15,-20 21-15,-21-21 16,20 21-16,1 0 0,21 21 0,-22 0 15,1 0-15,0 0 0,-1 1 16,1 20-16,21-21 0,-21 21 16,20 1-16,1-22 0,0 21 0,0 1 15,21-1-15,0 0 0,0 1 0,0-22 16,0 21-16,0-21 0,21 0 16,0 1-16,0-22 0,1 0 0,-1 0 15,21 0-15,-21 0 0,22 0 16,-1-22-16,-21 1 0,21 0 0,1-21 15,-1 21-15,0-22 0,1 22 0,-1-21 16,0-1-16,-20 1 0,20 0 16,0-1-16,-21-20 0,22-1 0,-1 22 15,-21-43-15,22 22 16,-22-1-16,0 1 0,0-1 0,0 1 16,0 21-16,-21-1 0,0 22 0,0-21 15,0 21-15,-21 21 16,0 0-16,-21 0 0,21 21 0,-22 0 15,1 21-15,21 1 0,-22 20 16,22 1-16,0-1 0,0 1 16,21-1-16,0-21 0,0 22 0,0-1 15,0-20-15,0-1 0,21 0 16,-21 1-16,21-22 0,0 21 0,1-21 16,20 1-16,-21-1 0,0 0 15,22 21-15,-22-42 0,0 0 0,21 0 16,-21 0-16,1 0 15,-1 0-15,21 0 0,0-21 0,-20 0 16,20 21-16,-21-21 0,21 0 16,-20-22-16,20 22 0,-21 0 0,0-21 15,22 20-15,-22-20 0,0 21 0,-21 0 16,21-22-16,-21 22 0,0 0 16,-21 21-1,0 0-15,0 0 16,-1 21-16,1 0 0,0 1 15,0-1-15,0 0 0,0 21 0,-1-21 16,1 1-16,21-1 0,0 21 16,0-21-16,0 0 0,0 1 0,0-1 15,0 0-15,0 0 0,21 0 16,1-21-16,-1 21 0,0-21 0,0 0 16,0 0-16,22 0 0,-22 0 0,0 0 15,0 0-15,21-21 0,-20 0 16,-1 0-16,0 21 0,0-21 0,0 0 15,0-1-15,-21-20 0,22 21 16,-22 0-16,0-22 0,0 22 0,0-21 16,0 21-16,-22-22 0,1 22 0,0-21 15,0 21-15,0 21 0,0 0 16,-22 0-16,22 0 0,0 0 16,0 0-16,0 21 0,-1 0 15,1 0-15,0 0 0,0 22 0,21-22 16,0 0-16,0 21 0,0-20 0,0-1 15,0 0-15,21 0 0,0 0 16,0-21-16,1 21 0,20-21 16,0 0-16,-21 0 0,1 0 15,20 0-15,-21 0 0,21 0 0,-20 0 16,20 0-16,0 0 0,-21-21 0,22 0 16,-1 0-16,0 0 0,1 0 15,-1-1-15,-21 1 0,22 0 16,-22 0-16,0 0 0,0 0 0,0-1 15,-21 1-15,21 21 0,-21 21 32,-21 1-32,0-1 0,0 0 15,21 0-15,-21-21 0,21 21 0,-21 0 16,21 1-16,0-1 0,0 0 16,0 0-16,21 0 15,0-21-15,0 0 0,0 0 16,0 21-16,1-21 15,-1 0-15,21 0 0,-21 0 0,0 0 16,1 0-16,20 0 0,-21 0 16,0 0-16,0 0 0,1-21 0,-22 0 15,21 21-15,0-21 0,-21 0 16,21 0-16,-21-1 0,0 1 16,21 0-16,-21 0 0,0 0 0,0 0 15,0 42 1,0 0-1,0 0-15,0 0 0,-21 0 0,21 1 16,-21-1-16,21 0 0,0 0 16,0 0-1,21-21 1,0 0-16,0 0 0,1-21 16,-1 21-16,0-21 0,0 0 15,0 0-15,0-1 0,1 1 16,-1 0-16,0-21 0,0 21 15,-21-22-15,21 1 0,-21 0 0,21-22 16,-21 22-16,0-22 0,22-42 16,-22 64-16,21 0 0,-21-1 15,0 1-15,0 63 16,-21 22 0,-1-22-16,1 42 0,21-20 0,0 20 15,-21-21-15,0 22 16,21-22-16,-21 22 0,0-22 0,21 0 15,0 43-15,0-43 16,-22 1-16,22-1 0,0-21 0,0 0 16,0 22-16,0-22 0,0 0 0,0 0 15,22-42 17,-22 0-17,0 0-15,21 0 0,0-1 0,0-20 16,0 21-16,0 0 0,1-22 15,20 22-15,0 0 0,1-21 16,-1 21-16,0-1 0,1 1 0,-1 21 16,0 0-16,22 0 15,-43 0-15,0 0 0,0 21 0,-21 1 16,0 20-16,0-21 0,0 0 16,0 0-16,-21 1 0,0 20 0,-21-21 15,20 0-15,-20 0 0,-21 1 16,20-1-16,1 21 0,0-21 15,-22 0-15,22-21 0,21 22 0,-64-1 16,64-21-16,0 0 0,21-21 31,0-1-31,21-20 16</inkml:trace>
  <inkml:trace contextRef="#ctx0" brushRef="#br0" timeOffset="118365.59">21315 11790 0,'-21'106'16,"-1"-64"0,1 22-16,0-22 0,21 21 15,-21 1-15,0-22 0,0 22 16,21-22-16,-22 22 0,1-22 0,0 0 0,0 1 15,21-22-15,-21 21 16,21-21-16,0 0 0,0 1 0,0-1 16,0 0-16,0 0 0,21-21 15,0 0-15,0 0 0,0 0 16,1 0-16,-1 0 0,21-21 16</inkml:trace>
  <inkml:trace contextRef="#ctx0" brushRef="#br0" timeOffset="118724.52">21399 12510 0,'0'0'0,"0"-22"31,22 22-15,-1 0-16,-21-21 15,21 21-15,0 0 0,-21-21 16,-21 42 31,0-21-47,0 21 0,-1 1 15,1-22-15,21 21 0,-21 0 0,0 0 16,0 0-16,0 0 16,-1 1-16,22-1 0,-21 0 15,21 0-15,0 0 16,21-21 15,1 0-31,-1 0 16,0-21-16,0 21 0,0-21 0,0 21 15,22-21-15,-22 0 0,21-1 16</inkml:trace>
  <inkml:trace contextRef="#ctx0" brushRef="#br0" timeOffset="119423.63">21929 12319 0,'0'21'0,"0"-42"0,-22 42 0,-20 0 15,21 1-15,0-22 0,-22 21 16,22 0-16,0 0 0,0-21 0,0 21 16,0 0-16,-1 1 0,1-1 15,0 0-15,21 0 0,-21-21 16,21 21-16,0 0 0,0 1 0,0-1 15,21-21-15,0 0 16,0 21-16,1-21 0,-1 0 0,0 0 16,0 0-16,21 0 0,-20 0 15,-1 0-15,21 0 0,-21 0 0,22-21 16,-22 21-16,0-21 0,21-1 0,-21 22 16,1-21-16,-1 0 0,0 0 15,0-21-15,0 20 0,0-20 0,1 0 16,-22-1-16,21 1 0,0 0 15,-21-1-15,21 1 0,-21 0 0,21-1 16,0 1-16,-21 21 0,22-21 16,-22 20-16,0 1 0,0 42 31,0 1-31,0-1 0,-22 21 0,22 0 16,-21 1-16,0-1 0,0-21 15,21 22-15,-21-1 0,0 0 16,-1-21-16,22 22 0,0-22 0,-21 0 15,21 0-15,0 22 16,0-22-16,0 0 16,21-21-1,1 0-15,-1 0 16,0 0-16,0 0 0,0-21 16,0 21-16,-21-21 0,22 21 15,-1-22-15,0 22 0,-21-21 16,21 21-16,0 0 0,-21 21 31,0 1-31,0-1 16,0 0-1,-21-21-15,21 21 0,0-42 63,0 0-48,0 0-15,0-1 16</inkml:trace>
  <inkml:trace contextRef="#ctx0" brushRef="#br0" timeOffset="119618.52">22479 12319 0,'-21'0'47</inkml:trace>
  <inkml:trace contextRef="#ctx0" brushRef="#br0" timeOffset="119810.41">22500 12446 0,'0'21'0,"-21"-21"0,0 0 0,21 21 16,-21-21-16,-1 0 15</inkml:trace>
  <inkml:trace contextRef="#ctx0" brushRef="#br0" timeOffset="132711.13">2498 14923 0,'0'-22'0,"0"1"16,0 0-1,0 0-15,0 0 16,0 0-16,-22-1 0,22 1 31,-21 21-31,21 21 16,-21 1-16,21-1 15,-21 0-15,0 0 0,21 21 16,0 1-16,-21 20 0,21 1 0,-22-1 16,22 1-16,0 20 0,0-20 15,-21-1-15,0-20 0,21 20 0,-21-20 16,21 20-16,-21-42 16,21 22-16,-21-1 0,21-21 0,0 0 15,0 0-15,0 1 0,-22-1 16,22 0-16,-21-21 31,21-21-31,0 0 0,0-1 16,0 1-16,0-21 0,0 21 15,0 0-15</inkml:trace>
  <inkml:trace contextRef="#ctx0" brushRef="#br0" timeOffset="133492.68">2095 15092 0,'0'-21'0,"0"42"0,-21-63 0,21 20 0,0 1 16,0 0-16,0 0 0,0-21 15,0-1-15,0 22 16,0 0-16,0 0 0,0-22 0,0 22 16,21 0-16,1 0 0,-1-21 15,21 20-15,0 1 0,1 0 0,-1 0 16,0 0-16,1 21 0,-1 0 15,22 0-15,20 42 16,-20-21-16,-22 22 0,0-1 16,-20 0-16,20 1 0,-21 20 0,0 1 15,-21-1-15,0 1 0,0-1 16,-21 1-16,0-1 0,0 1 0,-22-1 16,22-21-16,-21 1 0,21-1 15,-22-21-15,22 22 0,-21-22 16,21-21-16,0 21 0,-1-21 0,1 0 15,0 0-15,0 0 0,0 0 16,0-21-16,-1 21 0,1-21 0,0-22 16,21 22-16,-21-21 0,21 21 15,-21-22-15,21 1 0,0 21 16,0-22-16,0 22 0,0 0 16,0 0-16,21 21 0,0 21 15,21 0-15,-20 0 16,-1 22-16,21-1 0,-21 0 15,22 1-15,-22-22 0,0 21 16,21 1-16,-21-1 0,1-21 0,-1 21 16,21-20-16,-21-1 0,0 0 0,1 0 15,-1 0-15,0-21 0,0 21 16,0-21-16,22 0 0,-22 0 0,0 0 16,0 0-16,0-21 0,0 21 15,1-21-15,-1 0 0,0 0 16,-21 0-16,21-1 0,0-20 0,-21 21 15,0-21-15,21-1 0,-21 22 16,22-64-16,-22 64 16,0-21-16,21 21 0,-21 63 31,0-21-31,0 0 0,0 22 16,0-22-16,0 21 0,0 1 15,0-22-15,0 0 0,0 21 0,0-21 16,0 1-16,0-1 0,0 0 15,0 0-15,0 0 16,0-42 15,0 0-15,0 0-16,0-22 0,0 22 16,0-21-16</inkml:trace>
  <inkml:trace contextRef="#ctx0" brushRef="#br0" timeOffset="133678.57">3196 15050 0,'0'0'0,"0"-22"15,-21 22 17,21 22 14,21-22-46,0 0 0,0 21 16,1-21-16</inkml:trace>
  <inkml:trace contextRef="#ctx0" brushRef="#br0" timeOffset="134501.1">3852 15515 0,'21'0'0,"-42"0"16,64 0-16,-22 0 16,-21-21-16,21 21 0,-21-21 0,21 0 15,-21 0-15,21-1 0,0 1 16,-21 0-16,0 0 0,0 0 0,22 0 16,-22-22-16,0 22 0,0 0 15,0-21-15,0 20 0,0 1 0,-22 21 16,1 0-1,0 0-15,0 0 0,0 0 16,0 21-16,-22 1 0,22 20 16,-21-21-16,21 21 0,-22-20 0,22 20 15,-21-21-15,21 21 0,21-20 16,-22-1-16,22 0 0,0 0 0,0 0 16,0 0-16,22-21 15,20 0 1,-21 0-16,0 0 0,22-21 15,-1 0-15,-21 0 0,21 0 0,-20-22 16,-1 22-16,21 0 0,-21 0 16,0 0-16,-21 0 0,22-1 0,-1 1 15,-21 42 32,0 1-47,0-1 0,0 21 0,0-21 16,0 22-16,0-22 0,0 21 15,0 0-15,0 1 0,0-1 0,0 0 16,0 1-16,0 20 0,0-20 16,0 20-16,0 22 0,0-22 15,0 22-15,0-22 0,0 22 0,0-21 16,0 20-16,0-20 0,0 20 0,0 1 16,0 0-16,0-1 0,0-20 0,0 21 15,-21-22-15,-22 64 16,22-85-16,0 22 0,0-22 15,0 1-15,-1-1 0,-20 0 16,21-21-16,0 1 0,-22-1 0,22 0 16,-21-21-16,0 0 0,-1 0 15,-20-21-15,20 0 0,-20-1 0,21-20 16,-22 0-16,22-1 0,-1-20 16,22-1-16,-21-20 0,21 20 15,-22-20-15,43-1 0,-21 0 0,21 1 16,0-1-16,0 21 0,0 1 0,0-22 15,0 22-15,21 20 0,22-20 16,-22-1-16,0 22 0,21-21 16,1 20-16,-1 1 0,22 0 15,-22-1-15,0 1 0,22 0 0,-22-1 16,22 1-16,-22 0 0,21-1 16,-20 1-16,20 21 0,-20-22 0</inkml:trace>
  <inkml:trace contextRef="#ctx0" brushRef="#br0" timeOffset="135295.16">4530 14859 0,'21'-21'0,"-42"42"0,42-63 0,-21 21 0,0-1 16,-21 22-1,-1 0-15,1 0 0,0 22 16,0-1-16,0 21 15,0-21-15,-1 22 0,22-1 16,0 21-16,-21 1 0,21-22 0,-21 22 16,21-1-16,-21-20 0,21-1 0,0 0 15,0 1-15,0-1 0,0-21 16,0 21-16,0-20 0,0-1 0,0 0 16,0 0-16,21-21 31,0-21-31,-21 0 15,21 0-15,-21-1 0,22 1 16,-1 0-16,-21-21 0,21-1 0,-21 22 16,21-21-16,0 0 0,-21-1 15,21 22-15,1 0 0,-22 0 0,0 0 16,21 21-16,0 0 0,0 0 16,-21 21-16,21 0 15,0 21-15,-21-21 0,0 1 16,22-1-16,-1 21 0,-21-21 15,21 0-15,-21 1 0,21 20 0,-21-21 16,21 0-16,0 22 16,1-22-16,-1-21 0,-21 21 0,21-21 15,-21 21-15,21-21 0,0 0 16,0 0-16,1 0 0,-1 0 0,0-21 16,0 0-16,0 0 0,0-1 15,1-20-15,-1 21 0,21-21 16,-21-1-16,0 1 0,1-22 0,-1 22 15,0-21-15,0 20 0,0 1 16,0 0-16,1-1 0,-1 22 0,0-21 16,0 21-16,-21-1 0,0 1 15,21 0-15,-21 0 0,0 0 16,0 42 15,-21 0-31,21 0 0,-21 0 0,21 1 16,-21 20-16,21-21 0,-21 21 15,21 22-15,0-22 0,0 1 0,0 20 16,0-21-16,0 1 16,0-1-16,0 0 0,0 1 0,0-1 15,0-21-15,0 0 0,0 22 0,0-22 16,0 0-16,0 0 0,0 0 31,0-42-15,0 0-16,0 0 15,0 0-15</inkml:trace>
  <inkml:trace contextRef="#ctx0" brushRef="#br0" timeOffset="135512.04">5080 15219 0,'0'0'0,"0"-21"15,0 0-15,21-1 16,0 22-1,0-21-15,1 0 16,-1 21-16,0-21 0,0 21 16,0-21-16,22 21 0,-22-21 0,0 21 15,21-22-15,43 1 16,-64 21-16,21 0 0,1-21 0,-1 21 16,0-21-16,1 21 0,-1 0 15,0 0-15,1-21 0</inkml:trace>
  <inkml:trace contextRef="#ctx0" brushRef="#br0" timeOffset="136236.13">6181 14817 0,'0'0'0,"0"-21"0,-22 21 16,1 0-16,0 0 15,0 21-15,0 0 0,0 0 16,-1 0-16,1 22 0,0-1 0,-21 0 15,21 1-15,-1-1 0,1 21 16,21-20-16,-21-1 0,0 0 0,21 1 16,0-1-16,0 0 0,0 1 15,0-22-15,0 0 0,21 0 16,0 0-16,22 1 0,-22-22 0,21 0 0,0 0 16,1 0-16,-1 0 0,0 0 15,1-22-15,-1 22 0,0-21 16,1 0-16,-1 0 0,0-21 15,1-1-15,-1 22 0,0-42 0,1 20 16,-22-20-16,21 20 0,1-20 0,-1-43 16,0 64-16,-21-22 15,22-42-15,-22 64 0,0-21 16,0 20-16,-21 22 0,0-21 16,0 21-16,0-1 0,0 1 0,0 42 31,-21 1-31,21-1 0,-21 21 0,0 0 15,0 1-15,-1-1 0,1 22 16,0-22-16,0 21 0,21-20 16,-21 20-16,0 1 0,21-22 0,-22 22 15,22-22-15,0 0 0,0 1 16,0-1-16,0-21 0,0 0 0,0 0 16,0 1-16,0-1 0,22 0 0,-1-21 15,0 0-15,0 0 0,21 0 16,1 0-16,-22-21 0,42-22 15,-20 22-15,-22 0 16,21 0-16,-21 0 0,22 0 16,-22-1-16,0 1 0,0 0 0,0 0 15,-21 42 1,0 0 0,0 0-16,0 1 15,0-1-15,0 0 0,-21-21 0,21 21 16,0 0-16,0 0 15,-21-21-15,21-21 47,0 0-47,0 0 0,21 0 16,-21 0-16,0-1 0,0-20 16</inkml:trace>
  <inkml:trace contextRef="#ctx0" brushRef="#br0" timeOffset="136383.15">7218 14796 0,'0'21'31,"0"0"-15,0 0-16,0 0 16,21-21-1,0 0-15</inkml:trace>
  <inkml:trace contextRef="#ctx0" brushRef="#br0" timeOffset="137260.35">7832 14774 0,'-22'0'0,"1"0"15,0 22-15,0-1 0,0 0 16,0 0-16,-1 0 0,1 0 0,-21 1 15,21 20-15,0 0 0,21-21 0,-22 22 16,1-1-16,21 0 0,-21-20 16,21 20-16,0 0 0,0-21 15,0 43-15,0-43 16,0 0-16,21-21 0,0 21 0,1-21 16,-1 0-16,0 0 0,21 0 0,1 0 15,-22 0-15,21 0 0,0 0 16,1-21-16,-22 0 0,21 0 0,1 0 15,-1 0-15,-21-22 16,21 22-16,-20-21 0,20-1 0,0-41 16,-21 41-16,1 1 0,-22-21 15,0 20-15,21 1 0,-21-64 16,0 43-16,0 20 0,0-20 16,21 20-16,-21 1 0,0 21 0,0-21 15,0 20-15,-21 22 16,0 43-1,21-22-15,-22 21 0,1 1 0,0-1 16,0 21-16,21 1 0,-21-22 16,0 22-16,21-22 0,-22 0 0,1 22 15,21-22-15,-21 1 0,21-1 0,0 0 16,-21 1-16,21-22 0,-21 21 16,21-21-16,0 0 0,0 1 0,0-1 15,0-42 16,0-1-31,0 1 0,21-21 16,0 21-16,0-22 16,0 1-16,1 21 0,-1-21 0,21 20 15,-21 1-15,0-21 0,22 21 16,-22 21-16,21-21 0,-21-1 0,1 22 16,-1 0-16,0 0 0,0 0 0,0 0 15,0 0-15,-21 22 16,0-1-1,-21 0 1,0-21-16,0 0 0,0 21 0,0-21 16,-1 21-16,-20-21 0,21 0 0,0 21 15,0 1 1,21-1-16,-22-21 0,22 21 0,-21 0 16,21 0-16,0 0 0,0 1 15,0-1-15,0 0 0,0 0 0,0 0 16,0 0-16,21 1 0,1-22 15,-1 21-15,0-21 0,0 0 16,0 21-16,0-21 0,1 0 16,-1 0-16,0 0 0,0 0 15,0 0-15,0 0 0,1 0 0,-1 0 0,0 0 16,0 0-16,0 0 0,0 0 16,1 0-16,20-21 0,-21 21 0,21-21 15,1 21-15</inkml:trace>
  <inkml:trace contextRef="#ctx0" brushRef="#br0" timeOffset="137921.07">9504 15028 0,'-64'0'0,"128"0"0,-170 0 0,64 0 16,-22 0-16,43 0 0,-21 0 15,-1 0-15,22 0 0,-21 0 16,42 22-16,42-22 15,-21 0-15,22 21 16,20-21-16,-21 0 0,22 0 0,-22 21 16,22-21-16,-1 0 0,22 0 15,-22 0-15,22 0 0,-21 0 0,20 0 16,1 0-16,0-21 16,-22 21-16,22 0 0,-22-21 0,1 21 15,-22-22-15,64 1 0,-85 0 16,21 21-16,-20-21 0,-1 21 15,-21-21-15,0 0 0,-21 21 16,-22-22-16,22 22 16,-21 0-16,21 0 0,-22 0 15,1 0-15,21 0 0,-22 0 0,-20 0 16,42 0-16,0 0 0,-1 0 16,1 0-16,42 0 31,1 0-31,-1 0 15,21 0-15,-21 0 0,22 0 0,-22 0 16,0 0-16,0 0 0,21 0 16,-20 22-16,-1-22 0,0 21 0,-21 0 15,21 0-15,-21 0 0,0 0 0,0 1 16,0 20-16,0-21 0,0 0 16,-21 22-16,-21-22 0,20 21 15,-41-21-15,21 22 0,-22-22 0,1 21 16,20-21-16,-20 0 0,-1 1 0,22-1 15,0 0-15,-1 0 0</inkml:trace>
  <inkml:trace contextRef="#ctx0" brushRef="#br0" timeOffset="141555.85">11536 14309 0,'0'-21'0,"0"-1"0,0 65 0,0-107 0,21 64 16,-21 21 15,0 1-31,0 20 0,0 0 15,0 1-15,-21 20 0,21 1 16,-21-1-16,-1 1 0,1-1 16,-21 1-16,21-1 0,-43 64 15,43-63-15,0-22 0,0 21 0,0-20 16,-1-1-16,22 0 0,-21-20 0,21 20 16,0-21-16,21-42 31,1 0-31,-22 0 15,21-1-15,0-20 0,0 0 16,0-1-16,0 1 0,-21-21 0,22 20 16,-1-20-16,0-1 0,0 1 15,0-1-15,0 1 0,1-22 0,-1 22 16,21-1-16,-21-21 0,0 43 16,1-21-16,-22 20 0,21 22 0,-21-21 15,21 21-15,-21 42 16,0 0-16,0 21 15,0 1-15,0 20 0,0 1 0,0-1 16,0 22-16,0-22 0,0 1 16,-21-1-16,21 1 0,0-22 15,0 22-15,0-1 0,0-21 16,0 1-16,0-1 0,0 43 16,0-64-16,0 21 0,0-21 0,0 1 15,0-1-15,0 0 16,0 0-16,-21-21 15,-1 0-15,1 0 0,21-21 16,-21 0-16</inkml:trace>
  <inkml:trace contextRef="#ctx0" brushRef="#br0" timeOffset="143243.99">11451 15007 0,'-21'0'0,"42"0"0,-42-21 0,0 21 0,21-21 15,0 0 1,0 0 15,21 21-31,0 0 0,0 0 16,0-22-16,22 22 0,-22 0 0,21-21 15,1 21-15,20-21 0,-21 21 16,22-21-16,-1 21 0,1-21 0,-1 0 16,22-1-16,-21 1 0,63 0 15,-64-21-15,-21 21 0,22-1 16,-43 1-16,21 0 0,-20 21 15,-1-21-15,-42 21 32,-1 21-32,-20 0 0,21 0 15,0 22-15,-22-22 0,1 21 0,21-21 16,0 22-16,-22-1 0,22-21 16,0 22-16,21-22 0,0 21 0,0-21 15,0 22-15,0-22 0,21 0 16,0 0-16,1 0 0,-1 0 0,0 1 15,0-22-15,0 0 16,0 21-16,1-21 0,20 0 0,-21 0 16,0-21-16,22 21 0,-22-22 15,21 1-15,-21 0 0,0-21 0,22 21 16,-22-22-16,21 22 0,-21-21 0,22-1 16,-22 1-16,0 0 0,21-22 15,-20 22-15,-1-22 0,21-63 16,-21 64-16,0-1 0,-21 22 15,22 0-15,-22 21 0,0-22 0,0 22 16,-22 21 0,1 21-16,0 0 0,0 22 15,0-1-15,0 22 0,-1-22 16,1 21-16,21 1 0,0-1 16,-21-20-16,21 20 0,0-20 0,0-1 15,0 0-15,0 1 0,21-1 16,-21-21-16,43 21 0,-22-20 0,0-1 15,21 0-15,1 0 0,-1 0 16,0-21-16,1 0 0,-1 0 0,0 0 16,1 0-16,-1 0 0,0-21 15,1 0-15,-1 0 0,-21 0 16,21-1-16,-20 1 0,20 0 0,-21-21 16,0 21-16,0-22 0,22-20 15,-22 42-15,0-1 0,-21 1 16,21 0-16,-21 0 0,0 42 15,0 0 1,0 0-16,0 1 0,-21-1 0,0 21 16,0-21-16,0 22 0,21-22 15,0 21-15,-22-21 0,22 22 0,0-22 16,0 0-16,0 21 0,0-21 16,0 1-16,22-1 0,-1-21 0,0 21 15,0-21-15,21 0 0,-20 0 16,20 0-16,0 0 0,1 0 0,-1-21 15,0 0-15,1-1 0,-1 1 16,21-21-16,-20 21 0,-1 0 16,0-22-16,1 22 0,-1-21 15,0 21-15,-20-1 0,41-41 16,-63 42-16,21 21 0,-42 21 31,21 0-31,-21 0 0,0 0 0,0 1 16,-1-1-16,22 0 0,0 0 15,0 0-15,0 22 0,0-22 0,0 0 16,0 0-16,0 0 0,0 0 16,22-21-16,-1 0 0,0 22 15,21-22-15,-21 0 0,1 0 16,20 0-16,-21 0 0,21-22 16,-20 1-16,20 0 0,-21 0 0,0 0 15,0 0-15,1-1 0,-1 1 16,-21 0-16,0-42 0,0 20 15,0 22-15,0-21 0,0 21 0,0-22 16,-21 22-16,-1 0 0,1 0 16,0 0-16,-21-1 0,-1 22 15,1 0-15,0 0 0,-1 22 16,1-1-16,21 0 0,-21 0 0,-1 0 0,22 0 16,0 1-16,0 20 0,0-21 15,21 0-15,0 0 0,0 1 16,0-1-16,0 0 0,21 0 0,0 0 15,21-21-15,-21 0 0,22 21 16,-22-21-16,21 0 0,1 0 0,-22 0 16,21 0-16,0 0 0,1-21 15,-22 0-15,21 21 0,1-21 0,-22 0 16,21 0-16,-21-1 0,22 1 16,-1 0-16,-21 0 0,21 0 0,-20 0 15,-1-1-15,0 1 0,0 21 16,0 0-16,0 0 0,-21 21 15,0 1-15,0-1 0,0 0 16,0 21-16,0-21 16,0 1-16,0-1 0,-21 0 0,21 0 15,0 0-15,0 0 0,0 1 16,21-1 0,1-21-16,-1 0 15,0 0-15,0-21 16,0 21-16,22-22 0,-22 1 0,0 21 15,0-21-15,21 0 0,-20 0 16,20-22-16,-21 22 0,21 0 16,1 0-16,-1 0 0,0 0 0,1-1 15,-1 1-15,-21 21 0,0 0 16,1 0-16,-22 21 16,0 1-16,0-1 0,0 0 15,-22 21-15,1-21 0,0 1 0,21-1 16,-21 21-16,21-21 0,-21 0 15,21 1-15,0-1 0,0 0 16,0 0 0,21-21-1,-21-21-15,0 0 16,0 0-16,0-1 16,0 1-16,0 0 0</inkml:trace>
  <inkml:trace contextRef="#ctx0" brushRef="#br0" timeOffset="143438.88">15176 14330 0,'0'0'0,"-42"-21"0,0 21 0,21-21 16,-22 21-16,22 0 0,0-22 16,0 22-16,0 0 15,-1 0-15,1 0 16,21 22-1,0-1 1,-21-21-16,0 21 0,0-21 0</inkml:trace>
  <inkml:trace contextRef="#ctx0" brushRef="#br0" timeOffset="143639.76">13483 14690 0,'0'0'0,"-63"21"0,-1 0 0,22-21 15,-22 0-15,43 21 0,-21-21 16,21 0-16,-1 0 0,44 0 31,-1 0-31,0 0 0,21 0 16,22-21-16,-1 21 0,1-21 0,20 0 16,1 21-16,0-21 0,-1-1 15,22 1-15,0-21 0,21 21 0</inkml:trace>
  <inkml:trace contextRef="#ctx0" brushRef="#br0" timeOffset="143955.1">16383 14097 0,'0'-21'0,"0"0"16,0 0 0,-21 21-16,0-22 15,-1 22-15,1 0 16,0 0-16,0 0 0,0 0 16,0 0-16,-1 22 0,1-1 15,0 0-15,0 0 0,21 0 16,0 0-16,0 1 0,0-1 0,0 0 15,0 0-15,0 0 16,21-21-16,0 0 0,0 0 16,1 0-16,-1 0 0,21 0 15</inkml:trace>
  <inkml:trace contextRef="#ctx0" brushRef="#br0" timeOffset="144407.84">16531 13843 0,'-42'-42'0,"84"84"0,-105-84 16,-22-1-16,43 43 0,-1 0 0,1 0 15,0 0-15,-1 0 0,1 22 16,0-1-16,-1 0 0,1 21 16,0-21-16,20 22 0,-20-1 0,21 0 15,0-20-15,-22 20 0,43 0 16,0 1-16,0 41 0,0-41 15,0-1-15,22 0 0,20-21 16,-21 22-16,21-22 0,1 0 0,20 0 16,-20 0-16,20-21 0,1 0 15,-1 0-15,1 0 0,63 0 16,-64-21-16,-21-21 0,22 21 16,-22-22-16,1 22 0,-1-21 15,0 0-15,1-22 0,-22 22 0,0-1 16,0 1-16,0 0 0,-21-22 15,0 22-15,0 0 0,-21-1 0,-21 22 16,-1-21-16,1 21 0,-21-1 16,-1 1-16,1 21 0,-22 0 0,0 0 15,1 0-15,20 0 0,1 0 16,-1 21-16,22 1 0,-1-1 0,22 0 16,-21 21-16,42-21 0,0 22 15,0-22-15,0 21 0,0-21 0,0 22 16,0-22-16,21 0 0,21 21 15</inkml:trace>
  <inkml:trace contextRef="#ctx0" brushRef="#br0" timeOffset="144858.65">16933 14817 0,'-21'0'0,"0"0"15,0 0-15,0 0 0,-1 0 16,22-21 0,22 21-16,-1 0 0,0 0 15,0 0-15,21 0 16,64-22-16,-63 22 16,-1 0-16,0 0 0,22-21 0,-22 21 15,64-21-15,-43 0 16,-20 21-16,-1-21 0,0 21 0,-20-21 15,-1-1-15,-21 1 16,-21 21-16,-1 0 16,-20 0-16,21 0 0,-21 0 15,20 0-15,1 0 0,0 0 16,0 0-16,0 0 0,0 0 0,21 21 16,0 1-1,0-1-15,0 0 16,0 0-16,0 0 15,21 0-15,-21 1 0,0-1 0,0 0 16,0 0-16,-21 0 0,-1 0 0,1 1 16,-21-1-16,21 0 0,-22-21 15,-41 21-15,41-21 0,1 0 16,-21 0-16,20 0 0</inkml:trace>
  <inkml:trace contextRef="#ctx0" brushRef="#br0" timeOffset="146203.9">18754 13907 0,'21'-22'15,"-42"44"-15,63-65 0,-42 22 0,0 0 16,-21 21-16,0 0 0,-1 0 16,1 0-16,-21 0 0,0 0 15,-1 0-15,1 21 0,-22 0 16,22 22-16,-21-22 0,20 21 0,1-21 15,-22 22-15,43-1 0,-21 21 16,21-20-16,0 20 0,-1-20 0,22 20 16,0-21-16,0 1 0,0 20 15,0-20-15,0-22 0,22 21 0,-22 0 16,21-20-16,21-1 0,-21 21 0,22-42 16,-22 21-16,21 0 0,0-21 15,1 0-15,20 0 0,-20 0 0,-1 0 16,21 0-16,-20-21 0,20 0 15,-20 0-15,41-21 16,-20-1-16,-43 22 0,21-21 0,-21 21 16,22-22-16,-22 22 0,-21 0 15,0 0-15,21 0 0,-21-1 0,0 44 32,-21-1-32,21 0 0,0 0 15,-21 21-15,21-20 0,-21-1 16,21 21-16,0-21 0,0 0 0,0 1 15,0-1-15,0 0 0,0 0 0,0 0 16,0 0-16,21-21 16,-21 22-16,21-22 0,0 0 0,0 0 15,0 0-15,1 0 16,-1 0-16,0 0 0,0-22 0,0 22 16,-21-21-16,21 0 0,-21 0 0,0 0 15,22 0-15,-22-22 0,0 22 16,0-21-16,0 21 0,-22-22 0,1 22 15,0-21-15,0 21 0,-21-1 16,20 1-16,1 0 0,0 21 0,0 0 16,0 0-16,0 0 0,-1 0 15,1 0-15,0 0 0,21 21 16,0 0-16,21-21 16,0 0-16,1 0 15,-1 0-15,21 0 0,0 0 0,22 0 16,-22-21-16,64 0 15,-64 0-15,1 21 0,20 0 16,-20-21-16,-1 21 0,-21 0 16,21 0-16,-20 0 0,-1 21 0,0 0 15,0 0-15,-21 22 0,0-22 16,0 42-16,0-42 0,0 22 16,0-1-16,0-21 0,0 0 15,0 1-15,-21-1 0,21 0 16,0 0-16,-21-21 0,21 21 15,-21-21-15,21-21 47,0 0-47,0 0 16,0-22-16,0 22 0,0-21 0,21 21 16,0-22-16,0 1 0,0 0 15,0-1-15,1 1 0,20 21 0,-21-21 16,21 20-16,1 1 0,-22 0 0,21 21 15,-21 0-15,1 0 0,-1 21 16,0 0-16,0 1 0,-21 20 0,21 0 16,-21 1-16,0-1 0,0 0 15,0 1-15,0-1 0,0-21 16,0 21-16,-21-20 0,0-1 16,21 0-16,-21 0 0,21 0 0,0 0 15,0-42 16,0 0-15,0 0-16,21 0 16,-21-22-16,21 22 0,0-21 0</inkml:trace>
  <inkml:trace contextRef="#ctx0" brushRef="#br0" timeOffset="146435.85">20468 13928 0,'21'-21'0,"-42"42"0,63-64 0,-20 22 15,-1 21-15,-21 21 32,0 1-32,0 20 0,0-21 0,0 21 15,0 1-15,-21-1 0,-1 0 16,22 1-16,-21-1 0,21 0 0,-21 1 16,0-1-16,21 0 0,-21-20 15,0 20-15,-1-21 0,22 0 0,0 22 16,-21-22-16,21 0 0,-21-21 15,21 21-15</inkml:trace>
  <inkml:trace contextRef="#ctx0" brushRef="#br0" timeOffset="146644.42">20235 14330 0,'0'0'16,"-21"0"-16,0 0 0,42 0 47,0 0-47,0 0 15,1 0-15,-1 0 0,0 0 16,0 0-16,0 0 0,22 0 16,-22 0-16,21-21 0,-21 21 0,22-21 15,-1 21-15,0-22 0,1 22 16</inkml:trace>
  <inkml:trace contextRef="#ctx0" brushRef="#br0" timeOffset="147015.21">20828 14309 0,'0'0'15,"0"21"-15,21-21 31,0 0-31,0 0 16,1 0-16,-1-21 0,0 21 16,-21-21-16,21 21 0,-21-22 0,21 22 15,-21-21-15,0 0 0,0 0 16,0 0 0,-21 21-1,0 0-15,0 21 16,21 0-16,-21-21 0,-1 21 0,22 22 15,-21-22-15,0 0 0,21 21 16,-21-21-16,21 22 0,0-22 16,0 0-16,0 0 0,0 0 0,0 1 15,0-1-15,0 0 0,21-21 16,-21 21-16,21-21 0,22 0 0,-22 0 16,0 0-16,21 0 0,-21 0 15,1 0-15,20-21 0,-21 21 0</inkml:trace>
  <inkml:trace contextRef="#ctx0" brushRef="#br0" timeOffset="147247.07">21399 14203 0,'0'-21'0,"0"0"0,0-1 32,0 44-17,0-1-15,0 0 0,0 0 16,0 0-16,0 22 0,0-22 0,0 0 15,0 21-15,0-21 0,0 1 16,0-1-16,0 0 0,0 0 0,0 0 16,0-42 31,22 0-47</inkml:trace>
  <inkml:trace contextRef="#ctx0" brushRef="#br0" timeOffset="147456.48">21632 14118 0,'0'0'0,"-21"0"16,0 0-1,0 0-15,0 0 0,-1 21 0,1-21 16,-21 22-16,21-1 0,0 21 16,-22-21-16,22 0 0,0 1 0,0 20 15,0-21-15,-1 0 0,22 0 16,0 22-16,-21-43 0,21 21 0,0 0 15,0 0-15,21-21 32,1 0-32,-1 0 0,21 0 0,-21-21 15</inkml:trace>
  <inkml:trace contextRef="#ctx0" brushRef="#br0" timeOffset="147747.31">22267 13801 0,'0'-21'16,"0"42"-16,0-21 15,0 21 1,-21 0-16,0 21 0,0-20 0,21 20 16,-21-21-16,21 21 0,-22 1 15,1-22-15,21 21 0,-21 1 0,0-1 16,0 0-16,21 1 0,0-22 15,-21 21-15,-1 0 0,22-20 0,0 20 16,0-21-16,0 0 0,0 0 16,0 1-16,0-1 0,22-21 31,-1 0-31,0-21 0,0-1 16,0 1-16,22 0 0</inkml:trace>
  <inkml:trace contextRef="#ctx0" brushRef="#br0" timeOffset="147946.72">22013 14139 0,'0'0'0,"-21"0"0,-21 0 16,21 0-16,-1 0 0,22 22 0,0-1 16,22-21-1,-1 0-15,21 21 0,0-21 0,1 0 16,-1 0-16,0 0 0,1 0 0,-1 0 15,0 0-15,22 0 16,-22 0-16,1 0 0,-1 0 0,0 0 16,-21 0-16,1 0 0</inkml:trace>
  <inkml:trace contextRef="#ctx0" brushRef="#br0" timeOffset="148958.66">18500 16066 0,'21'-22'0,"-42"44"0,84-86 15,-42 43-15,0-21 0,1 20 16,-22 1-16,0-21 0,0 21 0,0-22 16,0 22-16,-22 21 15,1 0-15,0-21 0,0 21 16,0 0-16,0 0 0,-1 0 0,1 0 15,0 21-15,-21 0 16,21 1-16,-22 20 0,22 0 0,0 1 16,-21-1-16,20 21 0,1-20 0,0 20 15,21-20-15,0 41 16,0-41-16,0-1 0,0-21 0,0 21 16,0-20-16,0-1 0,21 0 15,0 0-15,22-21 0,-22 0 0,21 0 16,-21 0-16,22 0 0,-1 0 15,0 0-15,1 0 0,20-21 0,-20 0 16,-1 0-16,0-1 0,1 1 16,-1-21-16,0 0 0,1-1 15,-22 1-15,21-22 0,0 1 0,1-1 16,-22 22-16,21-21 0,-21 20 16,1 1-16,20 0 0,-42 20 0,21 1 15,-21 0-15,0 42 16,0 0-1,-21 22-15,0-1 0,0 0 0,-1 1 16,1-1-16,0 0 16,0 1-16,0-1 0,0 0 0,21 1 0,-22-22 15,22 0-15,0 21 16,0-20-16,0-1 0,0 0 16,22-21-16,-1 0 15,0 0-15,0 0 0,0 0 0,22 0 16,-22-21-16,21 0 0,-21-1 15,0 1-15,22 0 0,-22 0 16,21-21-16,-21 20 0,1-20 0,-1 21 16,21 0-16,-21 0 0,-21-1 15,0 44 1,0-1-16,0 0 0,-21 0 16,0 0-16,0 22 0,0-22 0,-1 0 15,1 0-15,-21 0 0,21 0 16,0-21-16,-1 22 0,1-1 0,0-21 15,21-21 17,0-1-32,0 1 15,21 0-15</inkml:trace>
  <inkml:trace contextRef="#ctx0" brushRef="#br0" timeOffset="149131.56">19473 15875 0,'0'-21'0,"0"42"0,21-63 0,-21 21 15,0-1-15,0 1 16,22 21 15,-1 0-15,0 0-16,0 0 0,0 0 0,22 0 16,-22 0-16,21-21 0,-21 21 15,22 0-15</inkml:trace>
  <inkml:trace contextRef="#ctx0" brushRef="#br0" timeOffset="149807.17">20002 15727 0,'0'21'0,"-21"0"0,0-21 15,0 21-15,-21 1 0,20-1 0,1 0 16,0 21-16,0 1 0,0-22 16,0 21-16,-1 0 0,22 1 15,0-1-15,0-21 0,0 22 16,0-1-16,0-21 0,0 0 0,22 0 15,-1 1-15,0-1 0,0 0 16,0-21-16,22 0 0,-1 21 0,-21-21 16,21 0-16,1 0 0,-1 0 15,0-21-15,-20 0 0,20 21 0,0-21 16,1-1-16,-22 1 0,21-21 0,-21 0 16,0 20-16,1-41 0,-1 21 15,0-1-15,0-20 0,-21 20 0,0 1 16,21 0-16,-21-1 0,21 1 15,-21 0-15,0 21 0,0-22 16,0 22-16,0 0 16,0 42-1,-21 0-15,0 0 16,0 1-16,21-1 0,-21 21 0,0 0 16,-1 1-16,1-1 0,0 22 0,0-22 15,0 0-15,0 1 0,21-1 16,-22 0-16,22 1 0,0-22 0,0 0 15,0 0-15,0 0 0,0 0 16,22-21-16,-1 0 0,0 0 16,0 0-16,0 0 15,0 0-15,1-21 0,-22 0 16,21 0-16,0 0 0,0 0 0,0-22 16,0 22-16,1-21 0,-1-1 15,0 1-15,0 21 0,21-21 0,-20 20 16,-1 1-16,0 0 0,-21 0 15,21 21-15,-21 21 16,0 0-16,0 0 16,0 22-16,-21-22 0,0 0 15,0 0-15,-1 0 0,22 1 0,-21-1 16,21 0-16,-21 0 0,21 0 16,21 0-1,0-21-15,1 22 0,-1-22 16,21 0-16,0 0 0,1 0 0,-1 0 15,0 0-15,1 0 0,-1 0 16,0 0-16,1-22 0</inkml:trace>
  <inkml:trace contextRef="#ctx0" brushRef="#br0" timeOffset="149979.07">21569 16235 0,'0'21'0,"0"-42"0,0 63 15,0-21-15,0 1 16,0-1 0,-21-21-16,21 21 15,-22-21-15,1 0 0,-21 0 0,21 0 16,-22 0-16,1-21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3:38:53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3048 0,'0'0'0,"-21"0"0</inkml:trace>
  <inkml:trace contextRef="#ctx0" brushRef="#br0" timeOffset="616.64">804 3408 0,'0'-21'15,"0"42"-15,0-85 0,0 43 0,0 0 0,0 0 16,0 0-16,0 0 16,0-1-16,-21 22 0,21-21 15,0 42 1,0 1-16,0-1 15,0 21-15,0 0 0,0 1 0,0-1 16,0 0-16,0 22 0,0-22 16,-21 22-16,21-22 0,-21 22 15,21-22-15,0 0 0,0 1 0,-21 20 16,21-21-16,0 1 0,-22-22 16,22 21-16,0 1 0,0-22 0,0 0 15,0 0-15,22-21 31,-22-21-31,21 21 0</inkml:trace>
  <inkml:trace contextRef="#ctx0" brushRef="#br0" timeOffset="916.47">1037 3874 0,'0'0'0,"0"21"0,0 0 16,21-21 0,0 0-1,1 0-15,-22-21 16,21 0 0,-21-1-16,0 1 0,0 0 15,0 0 1,-21 21-16,-1 0 15,1 0-15,0 0 16,0 21-16,0 0 16,21 0-1</inkml:trace>
  <inkml:trace contextRef="#ctx0" brushRef="#br0" timeOffset="2029.83">2371 3260 0,'-22'0'0,"44"0"0,-44-21 0,1 21 15,0 0 1,21 21 0,0 0-16,0 0 0,0 21 0,0 1 15,0-1-15,-21 0 0,21 1 16,0 20-16,-21-20 0,21-1 15,0 0-15,0 1 0,0-1 16,0-21-16,0 21 0,0 1 0,0-22 16,0 0-16,0 0 0,0 0 15,0 1-15,0-1 0,21-21 16,0-21 0,0-1-16,22 1 0,-22 0 15,0-21-15,21 21 0,-21-22 0,1 22 16,20-21-16,-21-1 0,0 1 15,22 21-15,-22-21 0,0-1 16,0 22-16,0 0 0,0 0 16,-21 0-16,22-1 0,-1 44 15,-21-1-15,0 0 16,0 0-16,0 0 0,0 22 0,0-22 16,0 21-16,0 0 15,0-20-15,0 20 0,0-21 0,0 21 16,0-20-16,21 20 0,-21-21 15,21 0-15,-21 0 0,21 1 0,0-1 16,1-21-16,-1 0 16,0 0-16,21 0 0,-21 0 0,1-21 15,-1-1-15,21 1 0,-21-21 16,22 21-16,-22-22 0,0 1 16,0 0-16,21-1 0,-20 1 15,-22 0-15,21-22 0,0 22 0,-21 0 16,21-1-16,-21 1 0,0 21 15,0 0-15,0-1 0,0 1 0,0 0 16,0 42 0,0 22-16,0-22 15,-21 0-15,21 21 0,-21 1 16,0-1-16,21 0 0,0 1 16,0-1-16,0-21 0,0 21 0,0 1 15,0-22-15,0 21 0,0-21 16,0 1-16,0-1 0,21 0 0,0 0 15,21 0-15,-21 0 16,1-21-16,20 0 0,-21 0 0,21 0 16,1 0-16,-1 0 0,-21 0 15,22-21-15,-1 0 0,0 0 0,1 0 16,-1 0-16,0-22 0,-21 22 0,22-21 16,-22-1-16,0 22 0,0-21 15,0 0-15,-21-1 0,0 1 0,0 0 16,0 20-16,0 1 0,0 0 15,-21 21 1,0 21-16,0 0 16,0 22-16,0-22 0,21 21 0,-22 1 15,22-22-15,-21 21 16,21 0-16,0-20 0,0 20 0,0-21 16,0 0-16,0 22 0,21-22 0,1 0 15,-1 0-15,0 0 0,0-21 16,0 21-16,0-21 0,22 0 15,-22 0-15,0 0 0,21 0 0,1-21 16,-1 21-16,0-21 0,1 0 0,-22 0 16,21 0-16,1-22 0,-1 22 15</inkml:trace>
  <inkml:trace contextRef="#ctx0" brushRef="#br0" timeOffset="2798.39">5969 3154 0,'21'-21'31,"-21"0"-31,21 21 0,-21-22 16,0 1-16,0 0 16,0 0-16,0 0 15,0 0-15,0-1 16,0 1-16,-21 0 0,0 0 16,0 0-16,0 21 0,-1-21 15,1 21-15,-21 0 0,21 0 0,-22 0 16,22 0-16,-21 0 15,0 21-15,-1 0 0,1 0 0,0 0 16,-1 0-16,1 22 0,0-1 16,-22 64-16,22-64 0,21 22 15,-1-1-15,1 1 0,0-1 0,0-20 16,21 20-16,0-21 0,0 1 16,0 20-16,0-42 0,0 22 0,0-1 15,21-21-15,0 0 0,22 1 16,-22-1-16,21 0 0,0 0 15,1-21-15,-1 0 0,22 0 16,-22 0-16,21 0 0,1 0 0,-22 0 16,22-21-16,-1 0 0,-20 0 0,-1-1 15,21 1-15,-20 0 0,-1 0 16,0-21-16</inkml:trace>
  <inkml:trace contextRef="#ctx0" brushRef="#br0" timeOffset="3619.92">6308 3366 0,'0'0'0,"0"-43"0,0 22 0,0 0 15,-22 0-15,1 0 0,0 21 16,0 0-16,0 0 0,0 0 16,-1 21-16,1 0 0,0 0 0,0 21 15,0-20-15,0 20 0,-1 0 16,1 1-16,0-1 0,0 0 16,0 1-16,0-22 0,21 21 15,0 0-15,-22-20 0,22-1 0,0 21 16,0-21-16,0 0 0,0 1 15,22-22-15,-22 21 0,21-21 0,0 0 16,0 0-16,0 0 0,22 0 0,-22-21 16,0-1-16,21 22 0,-21-21 15,22 0-15,-22-21 0,21 21 0,-21-1 16,1-20-16,-1 0 0,0 21 16,0-22-16,0 22 0,-21-21 15,0-1-15,0 22 16,0 0-16,0 42 31,-21 0-31,21 1 0,0 20 0,-21-21 16,0 21-16,21-20 0,0 20 0,0-21 15,0 21-15,0-20 0,0-1 16,0 21-16,0-21 0,0 0 0,0 1 16,21-22-16,0 21 0,21-21 15,-20 0-15,-1 0 0,21 0 16,-21 0-16,22 0 0,-1 0 0,0-21 15,1 21-15,-22-22 0,21 1 16,0 0-16,-20-21 0,-1 21 0,0-1 16,0-20-16,0 21 0,0-21 15,-21 20-15,22 1 0,-22 0 0,0 0 16,0 42 15,0 0-31,0 0 16,0 1-16,-22 20 0,22-21 0,-21 0 15,21 0-15,-21 1 0,21-1 0,0 0 16,0 0-16,0 0 16,-21-21 15,0-21-15,21 0-16,0 0 0,0 0 15,0-1-15,0-20 0,21 21 16,0-21-16,0-1 0,22 1 0,-22 0 15,21-1-15,0 1 0,22 21 16,-22-22-16,1 22 0,20 21 0,-21-21 16,22 21-16,-22 0 0,1 21 15,20 0-15,-21 1 0,1 20 0,-22-21 16,0 21-16,0 1 0,-21-22 16,0 21-16,0 1 0,0-22 0,-21 21 15,0-21-15,0 0 0,-22 1 16,22-1-16,0 0 0,-21 0 15,21-21-15</inkml:trace>
  <inkml:trace contextRef="#ctx0" brushRef="#br0" timeOffset="5120.06">9165 3260 0,'0'0'0,"-21"21"0,21 0 16,0 0-1,21-21 1,0 0-16,0-21 15,1 21-15,-1-21 0,21 0 16,-21 0-16,0-1 0,22 1 0,-22-21 16,0 21-16,21 0 0,1-43 15,-22 22-15,-21-1 0,21 22 16,-21-21-16,21 0 0,-21 20 0,0 1 16,0 0-16,0 0 0,0 0 15,-21 42 1,0 0-16,0 0 15,21 22-15,0-22 0,-21 42 0,21-20 16,-22-1-16,22 21 0,-21 1 0,21-1 16,0 1-16,0 21 0,0-22 15,-21-21-15,21 22 0,0-22 0,0 22 16,0-22-16,-21-21 0,21 22 16,0-22-16,0 0 0,0 0 0,0 0 15,0 0-15,-21-21 0,0 0 16,-1 0-16,1 0 15,0-21-15,0 21 0,0-21 0,0-21 16,21 21-16,-22-1 0,1-20 16,0 21-16,0-21 0,0-1 15,0 1-15,-1 21 0,1-22 0,0 22 16,0 0-16,0 21 16,0 21-16,21 0 15,0 1-15,0 20 0,0 0 16,0-21-16,0 22 0,0-22 0,21 21 15,0-21-15,0 22 0,0-22 16,0 0-16,22 0 0,-22 0 0,21-21 16,-21 22-16,22-22 0,-1 0 15,-21 0-15,22 0 0,-1 0 0,0 0 16,-21-22-16,22 1 0,-1 0 16,0 21-16,1-42 0,-22 21 15,21-1-15,-21-20 0,1 0 16,20-1-16,-42 1 0,21 21 0,0-21 15,0-1-15,-21 22 0,22 0 16,-22 0-16,0 0 0,0 42 16,0 0-16,0 0 15,-22 21-15,1-20 0,0 20 0,21-21 16,-21 21-16,21 1 0,-21-22 16,0 0-16,21 21 0,0-20 0,0-1 15,0 0-15,0 0 0,0 0 31,0-42-15,0 0 0,21 21-16,0-21 0,0 0 0,0-22 15,0 22-15,22-21 0,-1-1 0,0 1 16,1 0-16,20-1 0,-20 1 16,20 0-16,-21 21 0,1-22 0,20 22 15,-20 0-15,-22 21 0,21 0 16,-21 0-16,0 21 0,1 0 15,-22 0-15,21 1 0,-21 20 16,0-21-16,0 21 0,0 1 0,0-22 16,-21 21-16,-1-21 0,22 22 0,-21-22 15,21 0-15,-21 0 0,21 0 16,0 1-16,0-1 0,0 0 0,21 0 16,0-21-16,1 0 15,-1 0-15,0 0 0,0 0 16,21-21-16,1 0 0,-22 0 0,21-1 15,1 1-15,-1 0 0,0 0 16,1-21-16,-1-1 0,21 1 0,-41 21 16,20-22-16,0 1 0,-21 21 15,-21 0-15,0 0 0,0-1 0,-21 22 16,0 0-16,0 0 0,-21 0 16,-1 0-16,1 22 15,0-1-15,20 0 0,-20 0 0,21 0 16,0 22-16,21-22 0,0 0 15,0 0-15,0 0 0,21 0 0,0 1 16,0-1-16,0 0 0,22 0 0,-22-21 16,21 21-16,-21 0 0,1-21 15,-1 22-15,0-22 0,-21 21 0,0 0 32,-21-21-32,0 0 15,-1 0-15,1 0 0,0 0 0,0-21 16,21 0-1,0-1-15,0 1 0</inkml:trace>
  <inkml:trace contextRef="#ctx0" brushRef="#br0" timeOffset="5484.85">11515 3260 0,'0'-21'16,"0"42"-16,0-64 0,0 65 31,0-1-31,-22 0 0,22 0 16,0 21-16,-21-20 0,0 20 15,21 0-15,0 22 0,-21-22 0,0 22 16,0-22-16,21 21 0,-22 1 0,1-1 16,0 22-16,21 0 0,-21-1 15,0 1-15,0 0 0,-1-1 0,1 22 16,0-21-16,0 21 0,0 0 15,21-1-15,-21 1 0,-1 0 0,1-21 16,0-1-16,0 1 0,0 0 16,0-22-16,-1 22 0,1-43 0,0 22 0,0-22 15,0-21-15,0 0 16,21 1-16,0-1 0,0-42 16,0-1-16,0 1 15,21-21-15,0 0 0,21-1 16,-21-20-16,22-1 0,-1 1 0,0-22 15,1 0-15</inkml:trace>
  <inkml:trace contextRef="#ctx0" brushRef="#br0" timeOffset="5809.67">11388 3535 0,'0'0'0,"0"-42"0,0-1 0,0 22 16,0-42-16,21 20 0,-21 22 15,21 0-15,0 0 0,21 0 16,-20-1-16,-1 1 0,21 0 0,0 21 16,1 0-16,-1 0 0,22 0 15,-22 0-15,0 21 0,1 0 0,-22 1 16,0 20-16,0 0 0,-21 1 16,0-1-16,0 0 0,-21 1 0,-21-1 15,-1-21-15,1 21 0,0-20 16,-1-1-16,1 0 0,21 0 15,-22 0-15,1 0 0,21-21 0,0 0 16,0 0-16,-1 0 0,22-21 31,22 0-31,-1 0 16,0 21-16,0-21 0,21 0 16</inkml:trace>
  <inkml:trace contextRef="#ctx0" brushRef="#br0" timeOffset="6124.49">12171 3471 0,'106'-21'31,"-106"0"-31,21 21 0,0-21 16,0 0-16,0 0 0,0-1 15,-21 1-15,0 0 0,0 0 16,0 0-16,0 0 0,-21 21 31,0 0-31,0 21 0,0 0 0,-22 0 16,22 21-16,0-20 0,-21 20 15,21-21-15,-1 21 0,-20 22 16,42-43-16,0 0 0,0 0 0,0 1 16,0-1-16,0 0 0,21-21 15,22 0-15,-22 21 0,21-21 0,22 0 16,-22 0-16,21-21 15,-20 21-15,-1-21 0,22 0 16,-22-1-16</inkml:trace>
  <inkml:trace contextRef="#ctx0" brushRef="#br0" timeOffset="6621.2">12912 3175 0,'-22'0'0,"44"0"0,-65 0 0,22 0 16,0 0-16,0 21 0,-22 0 15,22 1-15,0 20 0,0-21 16,0 21-16,0-20 0,-1 20 0,22 0 16,0 1-16,0-22 0,0 21 15,0-21-15,0 22 0,0-22 0,0 0 16,43 0-16,-22 0 0,0-21 16,21 21-16,-20-21 0,20 0 0,0 0 15,1 0-15,20 0 0,-21 0 0,22-21 16,-22 0-16,22 0 0,-22-21 15,0-1-15,1 1 0,-1 0 0,0-22 16,1 1-16,-22-22 0,21 21 16,-21 1-16,22-1 0,-22 1 0,0-1 15,0 22-15,0-21 0,-21 20 16,22 22-16,-22-21 0,0 21 16,0-1-16,0 1 0,0 42 15,0 1 1,-22-1-16,22 0 0,-21 21 0,0 1 15,0-1-15,0 0 0,-22 22 16,22-1-16,0 1 0,0-1 0,0 1 16,0-22-16,-1 22 0,22-1 15,0-21-15,0 1 0,0-1 0,0 0 16,0-20-16,22-1 0,-1 0 0,21 0 16,-21 0-16,0-21 15,22 0-15,-22 0 0,21 0 0,-21 0 0,22 0 16,-1-21-16,-21 0 0,22 0 15,-1 0-15,-21-1 0,21-20 16</inkml:trace>
  <inkml:trace contextRef="#ctx0" brushRef="#br0" timeOffset="6848.07">13377 3090 0,'-42'0'0,"84"0"0,-105 0 0,42 0 0,42 0 31,21 0-31,0 0 16,1-21-16,-1 21 0,22 0 0,-1 0 15,1 0-15,20 0 0,1-21 16,0 21-16,-1 0 0,1 0 0,0-21 16,-1 21-16,-20 0 0,-22 0 0,0-21 15,1 21-15,-22 0 0</inkml:trace>
  <inkml:trace contextRef="#ctx0" brushRef="#br0" timeOffset="7748.07">931 5334 0,'-21'0'0,"0"0"16,0-21-16,21 0 0,-21 21 16,-1-21-16,22-1 0,-21 1 0,21 0 15,0 0-15,0 0 0,0 0 0,0-22 16,0 22-16,0 0 16,21 0-16,1 0 0,-1 21 15,0 0-15,21 0 16,-21 21-16,1 0 0,-1 0 0,21 21 15,-21 1-15,-21-1 0,0 22 0,0-22 16,0 21-16,0 43 16,-21-42-16,-21-22 0,-1 22 15,1-22-15,0 0 0,-1 1 0,-20-1 16,21-21-16,-22 0 0,22 0 16,-1 1-16,1-22 0,21 0 0,-21 0 15,20 0-15,1-22 0,0 1 16,21 0-16,-21 0 0,21-21 15,0 20-15,0-20 0,21 21 16,0-21-16,0 20 0,1 1 16,-1 0-16,0 0 0,0 21 0,0 0 15,22 0-15,-22 0 0,21 21 16,-21-21-16,0 42 0,1-20 0,20-1 16,-21 0-16,-21 21 0,21-21 15,-21 22-15,21-22 0,-21 0 16,0 0-16,0 0 0,0 1 15,22-22-15,-1 21 16</inkml:trace>
  <inkml:trace contextRef="#ctx0" brushRef="#br0" timeOffset="7883.99">1291 5715 0,'21'-21'0,"-42"42"0,42-63 15,-21 21-15,0-1 16,0 1-1,0 0 1,21 0-16</inkml:trace>
  <inkml:trace contextRef="#ctx0" brushRef="#br0" timeOffset="8974.37">2307 5249 0,'0'0'0,"0"-21"0,-21 0 0,21-21 0,0 21 16,0-22-16,0 22 0,21 0 16,0-21-16,-21 20 0,21 22 0,1-21 15,-1 21-15,-21 21 16,21 1-16,-21 20 0,0-21 16,0 43-16,0-22 0,0 0 15,0 22-15,0-22 0,-21 22 16,21-22-16,-21 21 0,-1 1 0,22-22 15,-21 22-15,0-22 0,21 0 0,0 1 16,0-22-16,0 0 16,0 0-16,21-21 15,0 0-15,1-21 0,-1 0 16,0 0-16,0 0 0,21-22 0,-20 1 16,-1 21-16,0-22 0,21 1 15,-21 0-15,1-1 0,-1 1 0,0-21 16,0 41-16,0 1 15,-21 0-15,0 0 0,21 21 16,-21 21 0,0 0-16,0 0 0,0 1 0,0-1 15,0 21-15,0-21 0,0 22 16,0-1-16,0 0 0,0 1 16,0-22-16,0 21 0,0 0 0,0-20 15,22 20-15,-22-21 0,21 0 16,0 0-16,0 1 0,0-22 0,0 0 15,1 0-15,-1 0 0,0 0 16,0 0-16,21-22 0,-20 1 0,-1 0 16,21-21-16,-21-1 0,0 1 15,22 0-15,-22-1 0,0 1 0,21-21 16,-20 20-16,-1-20 0,0 20 16,-21-20-16,21-1 0,-21 22 15,21-21-15,-21 20 0,0 1 0,0 21 16,0 0-16,0-1 0,0 1 15,-21 42 1,21 1-16,-21 20 16,21 0-16,0 1 0,0-1 15,-21 0-15,21 1 0,0-1 0,0 21 16,0-20-16,0-1 0,0 22 16,0-22-16,0 0 0,0 1 0,21-22 15,0 21-15,0-21 0,0 0 16,22 1-16,-22-1 0,21-21 15,1 0-15,-1 0 0,0 0 0,22-21 16,-22-1-16,0 1 0,1 0 16,-1 0-16,0-21 0,1 20 0,-1-20 15,-21 21-15,0-21 0,1-1 16,-1 22-16,-21-21 0,0 21 0,0-22 16,0 22-16,0 0 0,-21 0 15,-1 21-15,1 0 0,0 0 16,0 0-16,0 21 0,21 0 0,-21 0 15,-1 0-15,1 1 0,21 20 16,0 0-16,0-21 0,0 22 0,0-1 16,0-21-16,0 22 0,0-22 15,0 21-15,0-21 0,21 0 0,1 1 16,-1-1-16,0-21 0,0 0 16,0 0-16,22 0 0,-22 0 15,21-21-15,-21 21 0,22-22 0,-1 1 16,0-21-16,22 21 0</inkml:trace>
  <inkml:trace contextRef="#ctx0" brushRef="#br0" timeOffset="11034.18">5927 4932 0,'0'-21'0,"0"42"0,0-63 16,21 20-16,-21 1 0,0 0 15,0-21-15,0 21 0,0-1 0,0 1 16,0 0-16,-21 0 0,-1 21 0,1-21 15,0 0-15,-21 21 16,21 0-16,-22 0 0,22 0 0,-21 0 0,-1 0 16,1 0-16,0 21 15,-1 0-15,22 21 0,-21 1 0,0-1 16,-1 21-16,22 1 0,-21-1 16,21 1-16,-1-1 0,1 1 0,0-1 15,21 1-15,0-1 0,0 1 0,0-1 16,0-20-16,0 20 0,21-20 15,0-1-15,1-21 0,20 21 0,0-20 16,1-1-16,-1 0 16,21-21-16,43 0 0,-42 0 0,-1 0 15,1 0-15,-1 0 0,1-21 16,-1 0-16,-20-22 0,20 22 16,-21 0-16,1-21 0,-1 20 0,0-20 15,-20 21-15,-1-21 0,0 20 16,-21-20-16,0 21 0,0-21 0,0 20 15,0-20-15,-21 21 0,-22 0 16,22 0-16,0 21 0,-21 0 16,-1 0-16,22 0 0,-42 21 15,42 0-15,-1 0 0,-20 0 16,21 22-16,0-22 0,21 21 0,-21 0 16,21 1-16,0-1 0,0-21 15,0 22-15,0-1 0,0-21 16,0 0-16,21 0 0,0 1 0,0-1 15,0-21-15,0 0 0,1 0 16,-1 0-16,21 0 0,-21 0 0,0-21 16,1-1-16,20 1 0,-21 0 0,0 0 15,0-21-15,22 20 16,-22-20-16,0 21 0,-21-21 0,21-1 0,-21 22 16,21-21-16,-21 21 0,0-1 15,0 1-15,0 0 0,0 0 0,-21 21 31,21 21-31,-21-21 0,21 21 16,-21 22-16,21-22 0,0 0 16,0 21-16,0-21 0,0 22 15,0-1-15,0-21 0,63 85 16,-41-85 0,-1 0-16,0-21 0,21 0 0,-21 0 15,22 0-15,-22 0 0,21-21 16,1 21-16,-1-21 0,-21 0 0,21 0 15,1 0-15,-1-22 0,-21 22 0,22-21 16,-22 21-16,21-22 0,-21 22 16,0-21-16,1 21 0,-1-22 0,-21 22 15,0 0-15,0 42 32,0 0-32,-21 0 15,-1 1-15,1-1 0,21 21 16,-21-21-16,0 0 0,0 22 0,21-22 15,0 0-15,-21 0 0,21 0 0,-22 1 16,22-1-16,0 0 16,0-42 15,22 0-31,-1-1 0,0 1 0,-21 0 16,21 0-16,0-21 0,0 20 0,1 1 15,-1-21-15,0 21 16,-21 0-16,21-22 0,0 43 0,0-21 15,-21 0-15,22 21 0,-1 0 16,-21 21-16,0 0 16,0 0-16,21 1 0,-21 20 0,21-21 15,-21 0-15,0 22 0,0-22 16,21 0-16,-21 21 0,21-21 0,-21 1 16,22-1-16,-1 0 0,0 0 0,0-21 15,0 0-15,0 0 0,1 0 16,20 0-16,0 0 0,-21 0 15,22 0-15,-1-21 0,22-21 16,-22 20-16,-21-20 0,0 21 16,22-21-16,-22 20 0,0-20 0,0 0 15,-21 21-15,21-22 0,-21 22 16,21 0-16,-21-21 0,-21 63 31,0-21-31,0 21 0,0 21 16,0-21-16,-1 1 0,1 20 15,0-21-15,21 21 0,-21-20 0,0 20 16,21-21-16,-21 21 0,21-20 0,0-1 16,0 0-16,0 0 0,0-42 47,21 0-47,0 0 0,-21-1 0,21 1 15,0 0-15,0-21 0,1 21 16,20-22-16,-21 22 0,0-21 0,0 21 15,1-22-15,-1 22 0,0 0 0,0 0 16,0 21-16,0 0 0,1 0 16,-1 21-1,-21 0-15,0 0 0,0 0 16,0 1-16,0 20 0,0-21 0,0 0 16,0 22-16,0-22 0,21 21 15,-21 0-15,21-20 0,0-1 16,-21 0-16,21-21 15,1 0-15,-1 0 0,0 0 16,0 0-16,0 0 0,22 0 16,-22-21-16,0 0 0,0-1 0,0-20 15,22 21-15,-22 0 0,0 0 0,0-22 16,0 22-16,0 0 0,1-21 16,-1 20-16,-21 1 0,21 0 15,-21 42 16,0 0-31,-21 1 0,21-1 0,0 0 16,-21 21-16,21-21 0,-22 1 16,22-1-16,0 21 0,0 0 15,0-20-15,0-1 0,0 0 16,22-21-16,-22 21 0,21-21 16,21 0-16,-21 0 0,0 0 0,22 0 15,-1 0-15,0 0 0,-20 0 0,20-21 16,0 0-16,-21 0 0,1-1 15,-1 1-15,0 0 0,0-21 16,-21 21-16,21-22 0,-21 1 0,0 0 16,0-1-16,0 22 0,-21-21 15,0 21-15,-21-1 0,20 1 0,-20 0 0,21 21 16,-21 0-16,-1 0 0,1 0 16,21 21-16,-22-21 0,1 21 15,21 1-15,-21-1 0,-1 42 16,22-42-16,0 1 0,21-1 15,-21 0-15,21 0 0,0 0 0,0 0 16,21-21-16,21 0 0,-21 0 16,22 0-16,-1 0 0,0 0 15,1 0-15</inkml:trace>
  <inkml:trace contextRef="#ctx0" brushRef="#br0" timeOffset="11314.02">9546 4763 0,'0'-43'0,"0"86"0,0-128 0,0 64 16,0-22-16,0 22 0,-21 21 16,0 0-16,0 21 15,-1 1-15,22-1 0,-42 21 0,21 22 16,0-1-16,0 1 0,-1-1 16,1 1-16,0-1 0,0 1 0,21-1 15,0 1-15,-21-22 0,21 0 16,0 1-16,0-1 0,0 0 0,0 1 15,0-22-15,0 0 0,0 0 16,21 0-16,0 0 0,0-21 16,22 0-16,-22 0 0,0 0 0,0 0 15,0-21-15,0 0 0,22 0 0,-22 0 16,0 0-16,-21-22 0,21 22 16,-21-21-16</inkml:trace>
  <inkml:trace contextRef="#ctx0" brushRef="#br0" timeOffset="11464.94">9229 5101 0,'0'0'0,"-43"0"0,22 0 0,-21 0 16,21 0-16,21 21 15,21-21 1,0 0-16,21 0 16,-21 0-16,22 0 0,-1 0 15,0-21-15,1 21 0,-1-21 0,0 0 16</inkml:trace>
  <inkml:trace contextRef="#ctx0" brushRef="#br0" timeOffset="12449.58">11218 4974 0,'0'0'0,"21"0"16,-21 21 0,0 1-16,0-1 15,0 0-15,0 21 0,0-21 16,-21 22-16,0-1 0,21-21 0,-21 22 15,0-1-15,21 0 0,-21-21 0,-1 22 16,1-1-16,21-21 0,0 22 16,-21-22-16,21 0 0,-21 0 0,21 0 15,0 0-15,0 1 0,0-44 47,0 1-47,0 0 16,0 0-16,21-21 0,0 20 0,-21 1 15,21-21-15,1 21 0,-1-22 0,0 1 16,0 0-16,0 21 16,0-22-16,1 1 0,20 0 0,-21-1 0,0 1 15,0 21-15,1-22 0,-1 22 16,0 0-16,0 21 0,0 0 0,0 0 16,1 0-16,-1 21 15,-21 22-15,0-22 16,21 21-16,-21 0 0,21-20 0,-21 20 15,0 0-15,0 1 0,0-1 0,0-21 16,0 21-16,0-20 0,0 20 16,0-21-16,0 0 0,0 0 0,0 1 15,0-1-15,0-42 32,0-1-17,0 1-15,0 0 16,0 0-16,0-21 0,0 20 15,21-20-15,0 0 0,1-1 0,-1 1 16,21 0-16,-21-1 0,22 22 16,-22-21-16,21 21 0,-21 0 0,22-1 15,-22 1-15,21 21 0,-21 0 16,0 21-16,1 1 0,20-1 0,-21 0 16,0 21-16,-21-21 0,21 64 15,-21-43-15,0-20 0,0 20 16,0 0-16,0-21 0,-21 22 0,21-22 15,-21 0-15,0 0 0,21 0 16,0 1-16,0-1 0,-21 0 0,42-21 31,0 0-31,0 0 16,0-21-16,1 21 0,20-21 16,-21-1-16,21-20 0,-20 21 15</inkml:trace>
  <inkml:trace contextRef="#ctx0" brushRef="#br0" timeOffset="12895.76">12615 5038 0,'21'-21'0,"-42"42"0,42-64 0,-21 22 16,0 42-1,0 1 1,-21-1-16,0 0 0,0 21 0,0-21 16,0 22-16,21-1 0,-22 0 15,1-20-15,21 20 0,0 0 0,-21-21 16,21 22-16,0-22 0,0 21 15,0-21-15,0 1 0,0-1 16,0 0-16,21-21 0,0 21 0,1-21 16,-1 0-16,0 0 0,0 0 15,0 0-15,22-21 0,-22 0 0,21 0 16,-21-1-16,22 1 0,-22 0 0,21 0 16,-21-21-16,0-1 0,1 22 15,-1-21-15,-21-22 0,0 22 0,0 0 16,0-1-16,0 1 0,-21 21 0,-1-22 15,-20 22-15,21 21 0,-21 0 16,-1 0-16,1 0 0,0 0 16,-1 0-16,1 21 0,0 22 15,-1-22-15,1 21 0,21-21 0,-22 22 16,22-1-16,0 0 0,21 1 0,0-22 16,0 21-16,0-21 0,0 22 15,0-22-15,21 0 0,0 0 0,22 0 16,-22 1-16,0-22 0,21 0 0,1 21 15,-1-21-15,-21 0 0,22 0 16,20 0-16,-21-21 0,1-1 16,-1 1-16,22 21 0</inkml:trace>
  <inkml:trace contextRef="#ctx0" brushRef="#br0" timeOffset="13235.74">13356 5122 0,'0'-21'0,"0"42"0,0-63 0,21 21 0,-21 0 16,21 21-16,-21 21 31,0 0-31,0 0 0,0 22 0,0-22 16,0 21-16,0 0 0,0-20 15,0 20-15,0 0 0,0-21 0,0 22 16,0-22-16,0 0 0,0 0 0,0 0 16,0 1-16,22-22 15,-22 21-15,21-21 0,0 0 16,0 0-16,-21-21 0,21-1 15,0 22-15,-21-21 0,22 0 16,-1 0-16,-21 0 0,21 0 0,0-22 16,0-20-16,0 20 15,1 22-15,-22-21 0,21 0 0,0 20 16,0 1-16,-21-21 0,21 21 0,0 0 16,1 21-16,-22-22 0,21 22 15,0 0-15,0 0 0,0 0 16,0 0-16,1 0 15</inkml:trace>
  <inkml:trace contextRef="#ctx0" brushRef="#br0" timeOffset="13604.8">14033 5334 0,'22'0'0,"62"21"31,-63-21-31,1 0 0,20 0 15,-21-21-15,21 21 0,-20-21 0,20 21 16,-21-21-16,21 0 0,-20 21 16,-1-22-16,0 1 0,0 0 0,-21-21 15,0 21-15,0-1 0,0 1 16,0 0-16,0 0 0,-21 0 16,0 21-16,-22 0 0,22 0 0,-21 21 15,0 0-15,-1 21 0,1-20 16,0 20-16,20 0 0,-20 1 15,21-22-15,0 21 0,21-21 0,0 22 16,0-22-16,0 0 0,0 0 0,21-21 16,0 21-16,0-21 0,22 21 0,-1-21 15,0 0-15,1 0 0,41 0 16,-20-21-16,-22 0 0,0 21 16,22-21-16,-22 0 0,1 0 0,-1-1 15,-21 1-15,21 0 16,-20-21-16,-1 21 0,-21-1 0,0-20 15</inkml:trace>
  <inkml:trace contextRef="#ctx0" brushRef="#br0" timeOffset="14661.92">931 7303 0,'0'0'0,"0"-22"0,-21 22 0,21-21 16,0 0-16,0 0 15,0 0-15,0 0 0,0-1 0,21 22 16,0-21-16,1 0 0,20 21 15,-21 0-15,0 0 16,0 0-16,1 0 0,-1 21 16,0 0-16,0 1 0,-21-1 15,0 21-15,0 0 0,0-20 0,0 20 16,-21 0-16,0-21 0,0 22 16,-1-22-16,1 21 0,0-21 0,0 1 15,0-1-15,-22-21 0,22 21 16,0 0-16,0-21 0,0 0 15,21-21 1,0 0-16,21 0 16,0 21-16,0-22 15,0 1-15,1 21 0,20 0 16,-21-21-16,21 21 0,22 0 16,-22 0-16,1 0 0,20 21 15,-21 0-15,22 1 0,-22-1 0,1 0 16,-1 0-16,-21 21 0,0 1 15,-21-22-15,0 21 0,0-21 0,-42 22 16,21-1-16,-22-21 0,-20 22 16,21-1-16,-22-21 0,1 21 0,-1-20 15,-21-1-15,22 0 0,-1-21 16,22 0-16,-21 0 0,-1 0 0,22 0 16,-1 0-16,1 0 0,0-21 15,-1 21-15,22-21 0,-21-1 16,21 1-16,0 0 0,21 0 15,0 0-15,0 0 0,0-1 16,0 1-16,0 0 0,21 0 0,0 0 16,0 0-16,21-1 0,1 1 15,-1 21-15,0-21 0</inkml:trace>
  <inkml:trace contextRef="#ctx0" brushRef="#br0" timeOffset="14844">1778 7599 0,'0'0'0,"21"0"16,0 0-16,0 0 15,-21-21 32,0 0-47</inkml:trace>
  <inkml:trace contextRef="#ctx0" brushRef="#br0" timeOffset="15929.23">2730 7281 0,'0'0'0,"0"-21"0,-21-21 0,21 21 16,0-22-16,0 22 0,0 0 0,0 0 15,0 0-15,0 0 16,0-1-16,0 44 31,0-1-31,0 21 0,0 0 0,0 1 16,0-1-16,21 22 0,-21-22 15,0 21-15,0-20 0,0 20 0,0-20 16,0 20-16,0-21 0,0-20 0,0 20 16,0 0-16,0-21 0,0 1 15,0-1-15,0 0 0,22-42 31,-1 0-31,0-1 16,0 1-16,0 0 16,0-21-16,1 21 0,-1-22 0,0 1 15,0 0-15,21-1 0,-20 1 0,-1 0 16,0-22-16,0 22 0,-21-1 16,21 22-16,-21 0 0,21 0 0,-21 0 15,0 42 1,0 0-16,0 0 0,0 22 0,0-1 15,0-21-15,0 21 0,0 1 16,0-1-16,0 0 0,0 1 0,0-1 16,0 0-16,22-20 0,-22 20 15,21-21-15,0 0 0,-21 0 16,21 1-16,0-22 0,0 0 0,1 0 16,-1 0-16,0 0 0,21 0 15,-21 0-15,22 0 0,-22-22 0,21 1 16,1 0-16,-22-21 0,21 21 15,0-22-15,-20 1 0,20 0 0,-21-22 16,21 22-16,-20-22 0,20-63 16,-21 64-16,0 20 0,0 1 15,1 0-15,-22-1 0,0 22 0,0-21 16,0 21-16,0 42 31,-22-21-31,22 42 0,-21-21 16,0 22-16,21-1 0,0 0 15,-21 22-15,0-1 0,21-20 0,-21 20 16,21 1-16,0-22 0,0 0 16,0 22-16,0-22 0,0-21 0,0 22 15,0-22-15,21 21 0,0-21 0,0 1 16,0-22-16,0 0 0,22 0 16,-22 0-16,21 0 0,-21 0 0,22 0 15,-1-22-15,-21 1 0,22 0 16,-1 0-16,0 0 0,-21 0 15,22-22-15,-22 22 0,21-21 0,-42 21 16,21-22-16,-21 1 0,0 21 16,0-22-16,0 22 0,0 0 0,-21 21 15,0 0-15,0 0 0,0 0 16,0 0-16,-1 21 0,1 0 0,0 1 16,0-1-16,0 21 0,21-21 0,0 22 15,0-1-15,0-21 0,0 0 16,0 22-16,0-22 0,0 0 0,21 0 15,0 0-15,0 0 0,22-21 0,-22 22 16,0-22-16,21 0 0,-21 0 16,22 0-16,-1 0 0,0 0 15,1 0-15,-1 0 0,-21-22 0,22 1 16,-1 0-16,-21 0 0</inkml:trace>
  <inkml:trace contextRef="#ctx0" brushRef="#br0" timeOffset="16385.97">6075 7006 0,'0'0'0,"21"0"16,-21-21-16,21 0 0,0 21 15,-21-21-15,21 0 0,1-1 16,-22 1-16,0 0 0,0 0 0,0 0 16,0 0-16,-22-1 15,1 1-15,0 21 0,-21 0 0,21 0 16,-22 0-16,1 21 0,21 1 15,-22-1-15,1 0 0,21 21 16,-21 1-16,20-1 0,1 0 16,0 22-16,0-1 0,21-20 0,-21 20 15,21 1-15,0-1 0,0 1 0,0-22 16,0 0-16,21 1 0,21-1 16,-21-21-16,1 0 0,20 0 0,0 1 15,1-1-15,-1-21 0,21 0 0,-20 0 16,-1 0-16,22 0 0,-22 0 15,0 0-15,22-21 0,-22 21 0,22-22 16,-22 1-16,21-21 0,-20 21 0</inkml:trace>
  <inkml:trace contextRef="#ctx0" brushRef="#br0" timeOffset="17232.89">6858 7154 0,'0'0'0,"0"-21"16,0-21-16,0 21 0,0 0 15,-21-1-15,0 22 0,-22 0 0,22 0 16,0 0-16,-21 0 0,20 0 15,1 22-15,-21-1 0,-22 42 16,43-20-16,-21-1 0,21 0 16,0 22-16,-22-22 0,22 0 0,0 1 15,0-1-15,0 0 0,21 1 0,0-22 16,-22 21-16,22-21 0,0 1 16,0-1-16,0 0 0,22-21 15,-1 0-15,21 0 0,-21 0 16,22 0-16,-1-21 0,0 0 15,-21-1-15,22 1 0,-1 0 0,0-21 16,22-22-16,-43 22 0,0 0 16,0-1-16,1 1 0,-22 21 15,0-22-15,0 22 0,0 0 0,0 0 16,0 0-16,0 42 16,-22 0-1,22 0-15,0 22 0,-21-22 0,21 21 16,-21-21-16,21 22 0,0-1 15,0-21-15,0 21 0,0-20 0,0-1 16,0 21-16,0-21 0,21 0 16,0 1-16,22-22 15,-22 0-15,21 0 0,-21 0 0,22 0 16,-1 0-16,0-22 0,1 1 0,-1 21 16,-21-21-16,22-21 0,20-1 15,-42 1-15,0 21 0,-21-21 16,0-1-16,22 1 0,-22 0 0,0 20 15,0-20-15,0 21 0,0-21 16,0 20-16,-22 22 16,1 22-1,21-1-15,0 0 0,0 21 16,-21-21-16,21 22 0,0-22 0,-21 21 16,21 1-16,0-22 0,0 21 15,0-21-15,0 22 0,0-22 0,0 0 16,0 0-16,0 0 0,0 0 15,0-42 17,0 0-32,0 0 15,0-21-15,21 20 0,-21-20 16,0 0-16,21-1 0,0 1 0,1 0 16,-1-1-16,0 1 0,21 0 15,-21-1-15,22 1 0,-1 21 16,0-21-16,1 20 0,20 22 0,-20 0 15,-1 0-15,21 0 0,-20 22 16,-1 20-16,0 0 0,1 1 0,-22-1 16,21 21-16,-21-20 0,1 20 0,-22-20 15,0 20-15,0-21 0,0 1 16,0-1-16,-22-21 0,1 0 0,0 22 16,0-43-16,0 21 0,0 0 0,-1 0 15,1-21-15,0 0 16,21-21-1</inkml:trace>
  <inkml:trace contextRef="#ctx0" brushRef="#br0" timeOffset="17684.86">9377 6858 0,'0'-21'0,"0"42"0,21-63 0,0 21 16,-21-1-16,0 1 0,21 0 16,0 0-16,1 21 0,-22 21 31,0 0-31,0 22 0,0-22 0,0 42 16,0-20-16,0 20 0,0-21 15,-22 22-15,22-1 0,-21 1 16,0-1-16,21 1 0,-21-22 0,21 22 15,0-22-15,-21-21 0,21 22 16,0-22-16,0 0 0,0 0 0,21-21 16,0 0-1,0-21-15,0 21 16,22-42-16,-22 20 0,21-20 0,1 21 16</inkml:trace>
  <inkml:trace contextRef="#ctx0" brushRef="#br0" timeOffset="17904.86">10118 6731 0,'0'-21'0,"0"42"0,0-63 0,21 21 16,-21 42-1,0 0-15,0 0 0,-21 21 16,21 1-16,-22 20 0,22-20 0,-21 20 16,0-21-16,21 22 0,0-1 15,-21 1-15,0-22 0,21 22 0,-21-22 16,21 0-16,0 1 0,0-1 0,0-21 15,0 0-15,-22 1 0,22 20 16,-21-42 0,0 0-16,0 0 15</inkml:trace>
  <inkml:trace contextRef="#ctx0" brushRef="#br0" timeOffset="18100.82">9461 7387 0,'-21'0'15,"21"-21"1,21 21 0,22-21-16,-22 21 0,21 0 15,1 0-15,-1 0 16,21-21-16,1 21 0,-1 0 0,1 0 0,-1-21 16,22 21-16,-21-22 0,-1 22 15,1-21-15,-1 0 0,1 0 16,-1 21-16,-21-21 0,22 0 0</inkml:trace>
  <inkml:trace contextRef="#ctx0" brushRef="#br0" timeOffset="18952.75">10774 7049 0,'-43'-43'31,"22"43"-31,0 0 0,-21 0 0,21 0 16,-22 21-16,1 1 0,21-1 0,-22 0 15,22 0-15,-21 0 0,21 22 16,-22-22-16,1 63 0,21-41 15,0-1-15,0 0 0,21-20 0,0 20 16,0-21-16,0 21 16,0-20-16,0-1 0,0 0 0,21-21 15,-21 21-15,21-21 0,0 0 0,0 0 16,0 0-16,22 0 0,-22 0 16,0-21-16,0 21 0,0-21 0,22 0 15,-22-1-15,0 1 0,0 0 0,22-21 16,-22-1-16,0 1 0,0 21 15,0-43-15,0 22 0,-21 21 0,0-21 16,22-1-16,-22 22 0,0 0 16,0 0-16,-22 42 15,1 0 1,21 21-16,-21-20 0,0 20 16,21 0-16,-21 1 0,21-1 15,0 0-15,0 1 0,0-1 0,0-21 16,0 0-16,21 22 0,0-22 15,0 0-15,0-21 0,22 0 16,-22 0-16,21 0 0,1 0 0,-1 0 16,0 0-16,1-21 0,62 0 15,-83-1-15,20-20 0,0 21 16,-21 0-16,1-22 0,-1 1 0,21 0 16,-42-1-16,21 1 0,0 0 15,1 21-15,-22-22 0,0 22 16,0 0-16,0 0 0,0 0 0,0 42 31,0 0-31,-22 0 16,1 0-16,21 22 0,-21-22 0,21 21 15,0 0-15,-21 1 0,21-22 0,-21 21 16,21-21-16,0 22 0,0-22 16,0 0-16,0 0 0,0 0 15,-21-21-15,21 22 0,0-44 31,0 1-31,0 0 16,0 0-16,0-21 0,0 20 16,21 1-16,0-21 0,0 0 15,21-1-15,-20 1 0,20 0 0,0-1 16,1 22-16,-1-21 0,0 21 16,1-1-16,-1 22 0,0 0 0,1 0 15,-1 0-15,0 0 0,-21 22 0,1 20 16,20-21-16,-21 21 0,-21 1 0,0-1 15,0 0-15,0 1 0,0-22 16,0 21-16,0 1 0,-21-22 16,21 21-16,-21-21 0,0 0 0,-1 1 0,1-1 15,21 0-15,-21-21 16,42 0 0,0-21-1,1 21-15</inkml:trace>
  <inkml:trace contextRef="#ctx0" brushRef="#br0" timeOffset="19726.49">12700 7049 0,'0'-22'0,"0"44"0,0-65 0,0 22 16,0 0-16,0 0 0,-21 21 15,0-21-15,-1 21 0,1 0 0,0 0 16,0 0-16,-21 0 0,20 21 15,-20 0-15,21 0 0,-21 0 16,-1 22-16,22-22 0,-21 21 0,21 0 16,-22 1-16,22-1 0,0 0 0,0 1 15,0-1-15,21 0 0,0 1 16,0-22-16,0 21 0,0-21 0,0 1 16,21-1-16,0 0 0,0-21 0,0 0 15,22 0-15,-22 0 0,0 0 16,21 0-16,-21 0 0,22 0 0,-22-21 15,21 0-15,-21-1 0,22-20 16,-22 0-16,0 21 0,21-43 16,-20 22-16,-1-22 0,0 22 0,0-22 15,0 1-15,0-1 0,1 1 0,-1-1 16,-21 22-16,0-21 0,21-1 16,-21 22-16,0-1 0,0 1 0,0 0 15,-21 42 1,0 0-16,21 42 0,-22-21 15,1 22-15,0-1 0,0 21 0,0-20 16,0 20-16,21 1 0,-22-1 16,22 1-16,0-1 0,0-20 15,0 62-15,22-62 0,-1-1 16,0 0-16,21 1 0,-21-22 16,1 0-16,20 0 0,-21-21 0,21 0 15,1 0-15,-22 0 0,21 0 0,1 0 16,-1-21-16,-21 0 0,21 0 15,1-22-15,-22 22 0,21-21 0,-21-22 16,22 22-16,-22 0 0,0-22 16,21 22-16,-20-22 0,20-63 15,-21 64-15,-21-1 0,0 22 0,21 0 16,-21-22-16,0 43 0,0 0 16,0 0-16,0 0 0,-21 42 15,21 0-15,-21 21 16,0 1-16,0-1 0,-1 21 15,1 1-15,0-22 0,0 22 0,0-1 16,21 1-16,-21-22 0,21 22 16,0-22-16,0 0 0,0 1 0,0-1 15,0 21-15,21-41 0,0-1 16,0 0-16,0-21 0,0 0 16,1 0-16,-1 0 0,0 0 0,0 0 15,0-21-15,0 21 0,1-21 0,-1-1 16,0 1-16</inkml:trace>
  <inkml:trace contextRef="#ctx0" brushRef="#br0" timeOffset="20073.29">13758 7176 0,'21'0'31,"1"0"-31,-1 0 0,0 0 16,0 0-16,0 0 15,0 0-15,1-22 0,20 22 0,-21-21 16,21 0-16,-20 21 0,-1-21 0,0 0 16,0 0-16,0-1 15,-21 1-15,0 0 0,0 0 0,0 0 16,-21 21-16,0 0 0,0 0 16,-22 0-16,22 0 15,-21 21-15,21 0 0,-22 0 0,22 0 16,-21 22-16,21-1 0,0 0 0,-1-20 15,22 20-15,-21 0 0,21-21 16,0 22-16,0-22 0,21 21 0,1-21 16,-1 1-16,0-1 0,21-21 15,-21 0-15,22 0 0,-1 0 0,0 0 16,22 0-16,-22 0 0,22-21 0,-1-1 16,-20 1-16,20-21 0,-21 21 15</inkml:trace>
  <inkml:trace contextRef="#ctx0" brushRef="#br0" timeOffset="20532.22">15981 6604 0,'0'0'0,"0"-21"0,0 0 0,21-43 15,-21 43-15,21-21 16,-21 21-16,21-1 0,-21-20 0,0 21 15,0 0-15,0 0 0,0-1 0,0 44 32,0 20-17,0-21-15,-21 43 0,0-22 16,21 21-16,-21-20 0,0 20 0,-1 1 16,1-22-16,0 0 0,0 22 15,0-22-15,0-21 0,-1 22 16,1-1-16,21-21 0,0 0 0,0 1 15,0-1-15,0 0 0,-21-21 0,21 21 16,0-42 15</inkml:trace>
  <inkml:trace contextRef="#ctx0" brushRef="#br0" timeOffset="21178.03">15430 6773 0,'-21'0'15,"42"0"-15,-63 0 0,42-21 0,21 21 32,22 0-32,-22 0 0,21 0 15,0 0-15,1 0 0,20 0 16,1 0-16,-1-21 0,22 21 0,0-21 16,-1 0-16,1 21 0,0-21 15,-1-22-15,1 22 0,0-21 0,-22-1 16,-21 1-16,22 0 0,-43-1 0,21 1 15,-20 0-15,-1 21 16,-21-22-16,0 22 0,0-21 0,0 21 16,0-1-16,-21 22 0,-1 0 15,1 0-15,0 22 0,-21-22 16,21 21-16,-1 21 0,1 0 0,0 1 16,0-1-16,0 22 0,0-1 15,-1 1-15,1-1 0,21-21 0,0 22 16,-21-22-16,0 22 0,21-22 0,0 0 15,0-20-15,-21 20 0,21-21 16,-21 21-16,21-20 0,0-1 0,-22-21 16,22 21-16,0 0 0,0-42 31,0 0-15,0 0-16,0-1 15,0 1-15,22 0 0,-1-21 16,0 21-16,21-22 0,-21 1 0,22 0 15,-22-22-15,21 22 0,22-1 16,-22 1-16,0 21 0,1 0 16,-1 0-16,0 21 0,-20 0 0,41 42 15,-42 0-15,22 43 16,-43-43-16,0 1 0,0 20 16,0-21-16,0 1 0,0-22 15,-22 21-15,1-21 0,21 1 0,-21-1 16,21 0-16,0 0 0,-21 0 0,0-21 15,21 21 1,-21-21-16,21-21 16,0 0-1,21 21-15,0-21 0,0 0 16,21 0-16,-20-1 0</inkml:trace>
  <inkml:trace contextRef="#ctx0" brushRef="#br0" timeOffset="21396.18">17462 6668 0,'0'0'0,"0"-22"0,22 22 16,-22 22 0,0-1-16,0 0 15,-22 0-15,22 0 0,-21 22 0,0-22 16,0 21-16,21-21 0,0 22 16,-21-22-16,21 21 0,-21-21 0,21 0 15,0 1-15,-22-1 0,1 0 16,21 0-16,-21-21 0,21 21 15,0-42 17,0 0-32,21 21 0</inkml:trace>
  <inkml:trace contextRef="#ctx0" brushRef="#br0" timeOffset="21714">17653 6392 0,'-21'0'0,"42"0"0,-63 0 0,20 0 16,22 22-16,-21-22 0,21 21 15,21-21 1,1 0 0,-1 0-16,0 0 0,0-21 15,-21-1-15,21 1 16,-21 0-16,0 0 15,0 0-15,0 0 16,-21 21-16,0 0 16,0 0-16,0 0 0,-1 0 0,1 21 15,21 0-15,-21-21 0,21 21 16,-21 21-16,21-20 0,0-1 0,0 0 16,0 0-16,0 0 0,0 0 15,0 1-15,0-1 0,21-21 0</inkml:trace>
  <inkml:trace contextRef="#ctx0" brushRef="#br0" timeOffset="22163.78">18309 6689 0,'0'0'16,"21"-21"-16,0 21 0,-21-22 0,0 1 15,0 0-15,0 0 16,-21 21-1,-21 0-15,21 0 0,0 0 0,-22 0 16,1 21-16,0-21 0,20 21 16,-20 0-16,21 22 0,-21-22 0,20 0 15,1 0-15,0 0 0,21 1 16,0-1-16,0 0 0,0 0 16,0 0-16,0 0 0,21-21 15,22 22-15,-22-22 0,21 0 0,-21 0 16,22 21-16,-1-21 0,0 0 15,1 0-15,-1 21 0,0-21 0,-21 0 16,1 21-16,-1 0 0,0-21 0,-21 21 16,0 1-16,-21-22 15,0 21-15,-1-21 0,-20 0 16,21 21-16,-21-21 0,-1 0 16,1 0-16,0 0 0,-1 21 0,1-21 15,21 0-15,-22 0 0,22 0 16,0 0-16,0 0 0,0 0 15,0 0 1,21-21 15,21 21-31</inkml:trace>
  <inkml:trace contextRef="#ctx0" brushRef="#br0" timeOffset="22344.83">18161 7154 0,'0'0'16,"-21"0"62,0 0-78,-1 0 16,1 0-16</inkml:trace>
  <inkml:trace contextRef="#ctx0" brushRef="#br0" timeOffset="24860.25">2688 9144 0,'0'0'0,"-21"0"0,0 21 15,0-21 1,-1 21-16,22 1 31,22-22-15,-1 0-16,0 0 16,0 0-16,0 0 0,22 0 0,-22 0 15,21 0-15,-21-22 0,22 1 0,-1 0 16,-21 0-16,21 0 15,-20 0-15,-1-22 0,0 22 0,0-21 16,0 21-16,-21-22 0,21 1 16,-21 0-16,0 20 0,0-20 0,0 0 15,0 21-15,0-1 0,0-20 16,-21 21-16,0 0 0,21 0 0,-21-1 16,21 1-16,-21 21 15,21 21 1,-21-21-16,21 22 0,-22 20 0,22-21 15,0 21-15,0 1 0,0 20 16,-21-20-16,21 84 16,0-64-16,0 22 0,0-22 15,0 1-15,0 20 0,0 1 0,0-21 16,0 41-16,0-20 0,0 0 0,0-1 16,-21 1-16,21 0 0,-21-1 15,0 1-15,21 0 0,-21-1 0,-1 1 16,1 0-16,21-22 0,0 22 15,-21-22-15,0 1 0,21-1 0,0 1 16,0-22-16,0 1 0,0-1 0,0 0 16,0 1-16,0-22 0,0 21 15,0-21-15,21-21 0,0 0 16,0 0-16,1-21 0,-1 21 16,0-21-16,0-21 0,21 20 15,-20 1-15,-1-21 0,21 0 0,-21-1 16,22-20-16,-22-1 0,21 1 0,-21-1 15,22-20-15,-22 20 0,0-21 16,-21 22-16,0-22 0,0 22 0,0-22 16,0 22-16,-21-1 0,0 1 15,-22-1-15,22 22 0,-21-1 0,-1 1 16,1 0-16,0 21 0,-1-1 0,1 1 16,0 21-16,21 0 15,-22 0-15,22 0 0,0 0 0,0 0 16,21-21-1,21 21-15,0 0 0,0 0 16,0-21-16,22 21 0,-22-21 16,21 21-16,-21-21 0,22-1 0,-22 1 15,21 0-15,1 0 0,-1 0 16,0 0-16,1-1 0,-1 1 0,-21 0 16,21 0-16,1 0 0,-22 0 0,0-1 15,0 1-15,0 0 0,1 21 16,-22 21 15,0 0-31,-22-21 0,1 22 0,21-1 16,-21 0-16,21 0 0,0 0 15,0 0-15,0 1 0,-21-1 16,21 0-16,0 0 0,0 0 16,0 0-1,0-42 1,0 0-1</inkml:trace>
  <inkml:trace contextRef="#ctx0" brushRef="#br0" timeOffset="25060.42">3556 9017 0,'0'0'0,"-21"0"16,0 0-1,-1 0 1,1 21-16,21 0 16,0 1-1,21-22-15,1 0 0,-1 0 16,0 21-16,0-21 0,0 21 16</inkml:trace>
  <inkml:trace contextRef="#ctx0" brushRef="#br0" timeOffset="25549.08">3916 9229 0,'0'21'0,"0"0"0,0 0 16,0 0-16,0 1 16,-21-1-16,21 0 15,0 0-15,-22 0 0,22 0 16,0 1-16,0-1 0,0 0 15,0 0-15,0 0 16,0 0 0,0-42 31,0 0-47,0 0 0,0 0 15,0 0-15,0-1 0,22 1 16,-1-21-16,-21 21 0,21-22 0,0 22 15,0-21-15,0 0 0,1 20 16,20 1-16,-21 0 0,0 0 0,22 0 16,-22 0-16,0 21 0,21 0 0,-21 0 15,1 0-15,20 21 0,-21-21 16,0 21-16,0 0 0,-21 21 16,22-20-16,-22-1 0,0 21 15,21-21-15,-21 22 0,0-22 0,0 0 16,0 21-16,0-21 0,-21 1 0,-1-1 15,1 0-15,21 0 0,-21 0 16,0 0-16,21 1 0,21-22 31,0-22-15,0 22-16</inkml:trace>
  <inkml:trace contextRef="#ctx0" brushRef="#br0" timeOffset="26101.43">5228 9186 0,'0'0'0,"0"-21"0,0 0 0,0 0 16,0 0-16,0-22 0,-21 22 0,0 0 16,0 0-16,-1 0 0,1 21 0,0-21 15,0-1-15,-21 22 0,20 0 16,1 0-16,-21 0 0,21 0 15,0 22-15,-22-1 0,22 0 0,0 0 16,-21 21-16,20-20 0,1 20 16,0 0-16,0 1 0,21-1 0,0 0 15,-21-21-15,21 22 0,0-1 16,0 0-16,0-20 0,0 20 0,0-21 16,21 0-16,0 0 0,0 1 0,0-1 15,1-21-15,-1 0 0,0 0 16,21 0-16,-21 0 0,1 0 0,20-21 15,-21-1-15,21 1 0,-20 0 0,20 0 16,-21 0-16,21-22 0,-20 1 16,-1 0-16,21-1 0,-21 1 15,0-21-15,1-1 0,-1 1 16,0-1-16,0 1 0,-21 20 0,0-20 16,0 20-16,0-20 0,0 42 0,0-22 15,0 22-15,0 0 0,-21 21 16,0 21-1,21 22-15,-21-1 0,21 0 16,0 22-16,0-22 0,0 22 16,0-1-16,0 1 0,0-1 0,0-21 15,0 22-15,0-22 0,0 1 16,0-1-16,21 0 0,0 1 0,-21-22 16,21 0-16,0 21 0,-21-21 0,21-21 15,1 0-15,-1 0 0,0 0 16,0 0-16,0 0 0</inkml:trace>
  <inkml:trace contextRef="#ctx0" brushRef="#br0" timeOffset="26914.06">6413 8890 0,'22'21'16,"-1"-21"0,0-21-1,0 21-15,-21-21 0,21 21 16,0-21-16,22 0 0,-22-1 0,0 1 15,21 0-15,-20 21 0,-1-21 16,21 0-16,-21 0 0,0-1 16,-21 1-16,0 0 0,0 0 15,-21 21-15,0 0 0,-21 0 16,-1 0-16,1 0 0,-21 0 0,20 21 16,1-21-16,0 21 0,-1 0 15,1 22-15,21-22 0,-22 21 16,22 1-16,21-22 0,0 21 0,-21 0 0,21-20 15,0-1-15,0 21 16,0-21-16,21 0 0,0 1 16,1-1-16,-1-21 0,21 0 0,-21 0 15,22 0-15,-1 0 0,0 0 16,-21 0-16,22 0 0,-1-21 0,-21-1 16,22 22-16,-22-21 0,-21 0 15,-21 21 1,-22 0-16,22 0 0,-21 0 0,-1 0 15,-20 0-15,21 21 0,-1-21 16,-20 21-16,20 22 0,1-22 16,0 0-16,21 21 0,-22-20 0,22 20 15,0 0-15,0-21 0,0 22 16,21-1-16,0-21 0,0 0 0,0 22 16,21-22-16,0 0 0,0 0 15,0-21-15,22 21 0,-1-21 0,0 0 16,1 0-16,-1 0 0,0 0 0,1-21 15,20 0-15,-21 0 0,64-21 16,-42 20-16,-22 1 16,22 0-16,-22-21 0,0 21 0,1-22 15,-1 1-15,0 0 0</inkml:trace>
  <inkml:trace contextRef="#ctx0" brushRef="#br0" timeOffset="27148.09">7239 8636 0,'0'-42'16,"0"84"-16,0-127 0,0 43 0,0 21 0,0 0 15,0 0-15,0 42 16,0 0 0,-21 0-16,21 21 0,0 1 0,0 20 15,-21 1-15,21-1 0,0 1 16,0-1-16,-22 1 0,1-1 0,21 1 16,-21-1-16,0-20 0,0 20 15,21-21-15,-21 1 0,21-22 16,-22 21-16,22-21 0,0 1 0,0 20 15,0-21-15,22-21 16,-1-21 0,0 0-16,0 21 0,0-21 0</inkml:trace>
  <inkml:trace contextRef="#ctx0" brushRef="#br0" timeOffset="29117.47">7408 9229 0,'21'0'47,"1"0"-47,-1 0 0,0 0 15,0 0-15,0 0 0,0-21 16,1 21-16,-1-22 0,21 1 0,-21 21 16,22-21-16,-22 0 0,0 0 15,0 0-15,-21-1 0,0 1 0,0 0 16,0 0-16,-21 0 0,0 0 15,0 21-15,-1 0 0,-20 0 16,21 0-16,-21 0 0,20 21 0,1 0 16,-21 0-16,21 0 0,0 22 0,-1-22 15,1 21-15,21 0 0,0-20 16,0 20-16,0-21 0,0 21 16,0-20-16,0 41 0,21-42 15,1 0-15,-1 1 0,0-22 16,0 21-16,0-21 0,22 0 0,-1 0 15,0 0-15,22 0 0,-22 0 0,22 0 16,-22-21-16,21-1 0,-20 22 16,-1-21-16,0-21 0,1 21 0,-1 0 15,0-22-15,-20 1 0,-1 21 16,0-22-16,0 1 0,0-21 0,-21 20 16,0 22-16,0-21 0,0-1 0,0 22 15,0 0-15,0 0 0,0 0 16,-21 42-1,21 0-15,0 21 16,0-20-16,-21 20 0,21 0 16,-21 1-16,21-1 0,0-21 0,0 21 15,-21 1-15,21-22 0,0 21 0,-22-21 16,22 22-16,0-22 0,0 0 16,0 0-16,0-42 46,0 0-46,0 0 0,0 0 0,22-1 16,-1 1-16,-21-21 0,21 21 16,-21-22-16,21 1 0,0 0 15,-21-1-15,21 1 0,1 0 0,-1 21 16,-21-22-16,21 22 0,0 21 0,-21-21 16,21 21-16,0 0 15,1 21-15,-1 0 0,-21 0 0,21 22 16,0-1-16,-21-21 0,0 22 15,21-1-15,0 0 0,-21 1 0,0-22 16,0 21-16,0-21 0,22 0 0,-22 22 16,0-22-16,0 0 15,21 0-15,0-21 32,-21-21-32,21 0 15,0 0-15,-21 0 0,21-1 16,1 1-16,-1-21 0,21 0 0,-21-1 15,0 1-15,22 0 0,-1-1 0,-21 1 16,22 0-16,-22-1 0,21 1 16,-21 21-16,22 0 0,-22 21 0,0 0 15,0 0 1,-21 21-16,0 21 0,0-21 0,0 22 16,0-22-16,0 21 0,0 0 0,0 1 15,0-1-15,0-21 16,0 22-16,0-1 0,0-21 0,21 0 15,-21 22-15,21-22 0,1 0 0,-1 0 16,0 0-16,21-21 16,-21 0-16,1 0 0,-1 0 0,21 0 15,-21 0-15,22 0 0,-22-21 0,21 0 16,-21 21-16,22-21 0,-22 0 16,21-1-16,0-20 0,-20 21 0,20 0 15,-21-22-15,0 1 0,0 21 16,1-21-16,-22-1 0,21 1 0,-21 21 15,0-22-15,0 22 0,0 0 16,-21 0-16,-1 21 0,-41 0 16,42 0-16,0 21 0,-1 0 15,1 0-15,0 1 0,0 20 0,0-21 16,0 21-16,21 1 0,0-22 0,0 21 16,0 1-16,0-22 0,0 21 15,0-21-15,0 0 0,21 1 0,0-1 16,0 0-16,21 0 0,-20-21 15,20 21-15,0-21 0,22 0 0,-22 0 16,22 0-16,-1 0 0,1 0 0,-22-21 16,21 0-16,-20 21 0,-1-21 0,-21 0 15,22-1-15,-22-20 16,21 21-16,-21-21 0,0 20 0,-21-20 16,22 0-16,-22-1 0,21 1 0,-21 21 15,0-21-15,0 20 0,0 1 16,0 0-16,-21 42 15,-1 0 1,22 22-16,-21-22 0,0 21 0,21-21 16,0 22-16,0-1 0,-21 0 15,21-20-15,-21 20 0,21-21 0,0 0 16,0 22-16,0-22 0,0 0 16,0 0-16,0 0 15,0-42 16,0 0-31,0 0 0,0 0 16,21-1-16,-21 1 0,21 0 0,0-21 16,0 21-16,1-22 0,-1 1 15,42-43-15,-42 43 0,22-22 16,-22 43-16,21 0 16,-21 0-16,1 21 0,-1 0 0,0 0 15,-21 21-15,21 0 0,-21 0 0,21 1 16,-21 20-16,0-21 0,0 21 15,0 1-15,0-22 0,0 21 0,21-21 16,-21 1-16,22 20 0,-22-21 16,0 0-16,21-21 0,0 21 15,0 1-15,0-22 0,22 0 0,-22 0 16,0 0-16,21 0 0,-21 0 0,22 0 16,-22 0-16,21 0 0,-21-22 15,1 1-15,-1 0 0,0 0 0,0 0 16,0-22-16,0 1 0,1 0 0,-1-1 15,0 1-15,0-21 0,-21-1 16,21 1-16,0-1 0,1 22 0,-22-22 16,0 22-16,21-22 0,-21 22 0,21 21 15,-21-21-15,0 20 0,0 1 16,0 0-16,-21 21 16,0 21-16,-1 0 15,22 1-15,-21 20 0,0-21 16,0 43-16,0-22 0,21 21 15,-21 1-15,-1-1 0,22-20 0,-21 20 16,21 1-16,0-1 0,0-20 0,0-1 16,0 0-16,0 1 0,0-1 15,0-21-15,0 0 0,21 0 0,1-21 16,-1 22-16,0-22 0,0 0 0,0 0 16,0 0-16,1 0 0,20 0 15,-21-22-15,0 22 0,0-21 0,1 0 16,20 0-16,-21 0 15,0 0-15,0-1 0,1-20 0</inkml:trace>
  <inkml:trace contextRef="#ctx0" brushRef="#br0" timeOffset="29360.34">11324 8805 0,'0'0'0,"-42"22"0,21-22 16,-1 0-16,22 21 0,22-21 31,-1 0-31,21 0 0,0 0 0,1 0 16,-1 0-16,0 0 0,1 0 15,20 0-15,-20 0 0,20 0 16,-21 0-16,1-21 0,-1 21 0,0 0 16,1 0-16,-22-22 0,0 22 0,0 0 15,0 0-15,-21-21 0,0 0 16,0 0-1</inkml:trace>
  <inkml:trace contextRef="#ctx0" brushRef="#br0" timeOffset="29692.15">12742 8615 0,'0'0'0,"0"-21"0,0 0 16,21-1-16,-21 1 16,-21 21-1,0 0 1,0 0-16,0 21 0,0 22 16,-1-22-16,1 21 0,-21 1 15,21-1-15,0 21 0,-1-20 0,1 20 16,0-20-16,0-1 0,21 21 0,0-20 15,0-1-15,0-21 0,0 22 16,0-1-16,21-21 0,0 0 0,0 0 16,1 1-16,-1-1 0,0-21 15,0 0-15,0 21 0,22-21 0,-22 0 16,0 0-16,21 0 0,-21-21 0,22 0 16,-1 21-16</inkml:trace>
  <inkml:trace contextRef="#ctx0" brushRef="#br0" timeOffset="30012.96">13525 8573 0,'0'0'16,"22"0"-1,-1 0-15,0 0 16,0 0-16,0 21 0,22-21 0,-22 21 15,21 0-15,-21 21 0,0-20 16,1 20-16,-1 0 0,0 1 16,-21-1-16,0 0 0,0 1 0,0-1 0,0 0 15,0 1-15,-21-1 16,0 0-16,21-21 0,-22 22 0,1-22 16,0 0-16,0 0 0,0 0 0,0 1 15,-1-1-15,1-21 16,0 0-16,21-21 47</inkml:trace>
  <inkml:trace contextRef="#ctx0" brushRef="#br0" timeOffset="85664.99">0 14393 0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3:45:49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889 614 0,'0'-42'31,"0"20"-31,-21 22 62,21 22-62,0-1 0,0 0 0,0 0 16,0 21-16,0 1 0,0-1 16,0 22-16,0-22 0,0 21 0,0 1 15,0-1-15,0 1 0,0-1 16,0 1-16,0-22 0,0 22 15,0-22-15,0 22 0,0-22 16,-21 0-16,21 22 0,0-22 16,-22-21-16,22 22 0,0-22 0,0 21 15,0-21-15,0 0 0,0 1 16,-21-22-16,21-22 16,0 1-1,0 0-15,0 0 0,0-21 16,0-1-16</inkml:trace>
  <inkml:trace contextRef="#ctx0" brushRef="#br0" timeOffset="373.78">889 614 0,'-21'-42'31,"21"20"0,21 22-15,0 0-16,0 0 0,-21-21 16,21 21-16,22 0 15,-22 0-15,0-21 0,0 21 0,22-21 16,-22 21-16,21 0 0,0 0 15,1-21-15,-22 21 0,21 0 16,1 0-16,-22 0 0,0 0 0,-21-21 16,-21 21 15,21 21-31,-21-21 16,-1 21-16,1-21 0,21 21 15,-21-21-15,0 21 0,0 0 0,0 1 16</inkml:trace>
  <inkml:trace contextRef="#ctx0" brushRef="#br0" timeOffset="687.6">889 1355 0,'0'0'0,"-21"0"16,42 0 31,0 0-47,0 0 0,0 0 16,22-21-16,-22-1 0,21 22 15,-21 0-15,22-21 0,-22 21 0,0 0 16,0 0-16,0 0 0,1-21 15</inkml:trace>
  <inkml:trace contextRef="#ctx0" brushRef="#br0" timeOffset="1004.91">1566 1185 0,'0'-21'15,"-21"21"17,21 21-32,0 1 15,0-1-15,0 0 0,0 0 0,0 0 16,-21 0-16,21 22 15,-21 20-15,21-20 0,-21-22 16,21 21-16,0 0 0,0 1 16,-22-22-16,22 21 0,-21-21 0,21 1 15,0-1-15,0 0 0,0 0 16,0-42 15,0 0-31,0 0 16,0-1-16,0-20 0</inkml:trace>
  <inkml:trace contextRef="#ctx0" brushRef="#br0" timeOffset="1465.98">1693 783 0,'-21'0'0,"0"21"0,0 1 16,21-1-16,0 0 0,0 21 15,-21 1-15,21-22 0,0 0 16,0 0-16,0 0 0,0 0 16,21-21-1,0 0 1,0 0-16,0 0 15,0 0-15,1-21 0,-1 0 0,-21 0 16,21 0-16,0 0 0,-21-1 16,0 1-16,0 0 0,0-21 15,0 21-15,0-1 0,0 1 0,0 0 16,0 0-16,-21 21 0,0 0 16,0 0-16,-1 0 0,1 0 15,0 21-15,0-21 16,0 21-16,0 0 0,21 1 15,0-1-15,-22 0 0,22 21 16,-21-21-16,21 1 0,0-1 16,0 0-16,0 0 0,21-21 15,1 0 1,-1 0-16,0 0 16</inkml:trace>
  <inkml:trace contextRef="#ctx0" brushRef="#br0" timeOffset="1820.02">2244 508 0,'0'-21'31,"0"42"-31,0 0 15,0 0-15,0 1 0,-22-1 0,22 21 16,-21 0-16,21 1 0,-21 20 16,0-20-16,0 41 0,0-20 15,-1-1-15,22 1 0,-21 20 0,0-20 16,0-1-16,21 1 0,-21-22 16,0 22-16,21-1 0,0-20 15,0-1-15,-22 0 0,22 1 16,0-22-16,0 0 0,0 21 15,0-21-15,0-42 32,0 0-32,0 0 0,22 0 15,-1 0-15,-21-22 0,21 22 0</inkml:trace>
  <inkml:trace contextRef="#ctx0" brushRef="#br0" timeOffset="2313.26">2265 1461 0,'0'21'31,"21"0"-31,0-21 0,0 0 0,0 0 0,1 0 16,-1 0-16,0 0 0,0 0 15,21-21-15,-20 0 0,20 21 0,-21-22 16,0 1-16,22 21 16,-22-21-16,0 0 0,0 0 0,0 0 15,-21-1-15,0 1 16,0 0-16,0 0 0,0 0 16,0 0-16,-21 21 0,0 0 15,0 0-15,0 0 0,-1 0 0,1 0 16,0 0-16,0 21 0,0-21 15,0 21-15,-22 0 0,22 0 16,0 22-16,0-22 0,0 0 0,-1 21 16,1 1-16,0-22 0,21 21 15,0 0-15,0 1 0,0-22 0,0 21 16,0-21-16,0 1 16,21 20-16,0-21 0,1-21 0,-1 21 15,0-21-15,0 0 0,21 0 16,-20 0-16,20 0 0,0 0 0,1 0 15,-22-21-15,21 0 0,0 0 16,-20 0-16,20-1 0,-21 1 0,21-21 16,-20 21-16,-1-22 0,21 22 15,-21-21-15</inkml:trace>
  <inkml:trace contextRef="#ctx0" brushRef="#br0" timeOffset="3096.01">3746 614 0,'0'0'15,"0"-21"-15,0 0 0,0-1 0,0-20 16,0 21-16,0 0 0,0 0 16,-21 21-16,0-22 0,21 1 0,-21 21 15,0 0-15,0 0 16,-1 21 0,1 1-16,21-1 15,0 0-15,-21 21 0,21 1 0,0-1 16,0 21-16,-21 1 15,21-1-15,-21 22 0,21-21 0,-21 20 0,21-20 16,0-1-16,0 149 16,0-149-16,0-20 0,0 20 15,0 1-15,0-22 0,0 0 16,0 22-16,21-43 0,21 43 16,-21-43-16,0 0 0,1 0 15,20-21-15,0 0 0,-21 0 0,22 0 16,-1 0-16,0-21 15,1 0-15,-1-22 0,22 1 0,-22 0 16,21-22-16,-20 22 0,20-22 16,-20 1-16,20-1 0,-21-20 0,22 20 15,-22-20-15,1-1 0,-1 0 16,-21 1-16,0-1 0,0 21 0,1-20 16,-22 20-16,0 22 0,0-22 15,0 22-15,0 0 0,0 21 0,0-22 16,0 22-16,0 0 0,-22 21 15,22-21-15,-21 21 16,0 0-16,0 0 16,0 0-16,21 21 0,0 0 15,-21 0-15,21 0 0,0 1 16,0-1-16,0 0 0,0 21 0,21-21 16,0 22-16</inkml:trace>
  <inkml:trace contextRef="#ctx0" brushRef="#br0" timeOffset="3520.77">4974 1143 0,'-21'0'31,"0"0"-31,21 21 0,-21-21 15,21 21-15,0 1 0,0-1 16,-22 0-16,22 0 0,-21 64 16,0-43-16,21 0 0,0 1 15,0 20-15,0-20 0,0 105 16,-21-85-16,21 1 0,-21 20 16,21-20-16,0 21 0,0-1 0,-21-20 15,-1 20-15,1 22 0,21-21 0,-21 0 16,0-1-16,0 1 0,0-22 15,-1 22-15,1-21 0,0 20 16,0-20-16,0 20 0,0-20 0,-1-22 16,22 22-16,-21-22 0,0 0 15,0 1-15,21-22 0,0 21 0,-21-21 16,21 1-16,-21-22 0,21-22 31,0 1-31,0-21 0,21 0 0,0-1 16,0-20-16,0-1 0,0-20 0,22-1 15,-22 0-15</inkml:trace>
  <inkml:trace contextRef="#ctx0" brushRef="#br0" timeOffset="3888.87">4805 1228 0,'0'-21'0,"0"42"0,0-64 16,21 22-16,0 0 0,-21 0 16,21 21-16,22-21 0,-22 0 0,0 21 15,21 0-15,-21 0 0,22 0 16,-22 0-16,21 0 0,-21 0 0,22 0 16,-22 21-16,21 0 0,-21 0 15,1 0-15,-1 0 0,0 22 16,-21-22-16,0 21 0,0-21 0,0 1 15,0 20-15,0-21 0,-21 0 16,0 22-16,-22-22 0,22 0 16,-21 0-16,21-21 0,-22 21 0,22 0 15,-21-21-15,21 0 0,-22 22 0,22-22 16,0 0-16,0 0 16,21-22-1,0 1-15,0 0 16,21 0-16,0 0 0,0 0 0,0-1 15</inkml:trace>
  <inkml:trace contextRef="#ctx0" brushRef="#br0" timeOffset="4216.85">5990 487 0,'0'0'0,"0"-21"0,-21 21 16,0 0-16,0 0 16,-1 0-16,1 0 0,0 21 0,0 0 15,21 0-15,-21 0 16,0 22-16,-1-1 0,1 0 0,0 22 16,0-1-16,0-20 0,21 20 15,-21 1-15,-1-1 0,1-20 0,21 20 16,0-21-16,-21 1 0,21-1 0,0 0 15,0-20-15,0 20 0,0-21 16,0 0-16,0 0 0,0 1 0,21-1 16,0 0-16,1-21 15,-1 0-15,0 0 0,0 0 16,0 0-16,22 0 0,-22 0 0,0-21 16</inkml:trace>
  <inkml:trace contextRef="#ctx0" brushRef="#br0" timeOffset="4735.85">6350 974 0,'0'0'0,"0"-21"15,0-1-15,-21 22 16,0 0 0,-1 22-16,1-1 15,21 0-15,-21 21 0,0-21 0,0 22 16,0-22-16,-1 21 0,22 1 15,-21-22-15,0 21 0,0 0 16,21-20-16,0 20 0,0-21 0,0 21 16,0-20-16,0-1 0,0 0 15,0 0-15,0 0 0,21 0 0,0 1 16,0-22-16,22 21 0,-22-21 16,0 0-16,21 0 0,1 0 0,-1 0 15,0 0-15,1 0 0,-1-21 16,0-1-16,22 1 0,-22 0 15,1 0-15,-1 0 0,-21 0 0,21-22 16,-20 1-16,-1 0 0,0-1 0,-21 1 16,0-22-16,0 22 0,0-21 15,-21-1-15,0 22 0,-1-1 16,1 1-16,-21 21 0,21 0 16,0 0-16,-22 21 0,22 0 0,0 0 15,-21 0-15,20 21 0,-20 0 16,21 21-16,-21-21 0,20 22 0,1-1 15,0 0-15,0 1 0,0-1 16,0 0-16,-1 1 0,22-22 0,0 21 16,-21 1-16,21-22 0,0 0 0,0 21 15,0-21-15,0 1 16,21-1-16,1-21 0,-1 0 0,21 0 16,0 0-16,1 0 0,-1 0 15,22 0-15</inkml:trace>
  <inkml:trace contextRef="#ctx0" brushRef="#br0" timeOffset="5288.66">7472 974 0,'21'-21'0,"-42"42"0,42-85 16,-21 43-16,0 0 0,-21 0 15,0 21-15,21-21 0,-22 21 16,1 0-16,0 0 0,0 21 15,0 0-15,0-21 0,-1 21 16,1 21-16,0-20 0,0 20 16,0 0-16,0 1 0,-1-1 0,1 0 15,0 1-15,0-1 0,21-21 16,0 21-16,0 1 0,0-22 0,0 21 16,0-21-16,0 1 0,0-1 0,0 0 15,0 0-15,21 0 0,0-21 16,0 0-16,1 0 0,-1 0 15,0 0-15,0 0 0,0 0 16,0-21-16,1 0 0,-1 0 16,21 0-16,-21-1 0,0-20 15,1 21-15,-1-21 0,0-22 0,0 22 16,0-1-16,0-20 0,-21 21 0,22-22 16,-1 22-16,-21-1 0,0-20 15,0 42-15,0 0 16,0 42-1,0 0-15,0 21 16,-21 1-16,21-1 0,-22 0 0,22 1 16,-21-1-16,21 0 0,0 1 0,0-1 15,0 0-15,0-21 0,0 22 16,0-22-16,0 0 0,0 0 0,0 0 16,0 1-16,21-1 15,1 0-15,-1-21 0,0 21 0,0-21 16,21 0-16,-20 0 0,20 21 0,0-21 15,1 0-15,-1 0 0,0 0 16,1 0-16,20 0 0,-21-21 0</inkml:trace>
  <inkml:trace contextRef="#ctx0" brushRef="#br0" timeOffset="5944.9">8742 1249 0,'0'0'0,"21"-42"0,0 20 0,-21-20 16,0 0-16,0 21 0,0-22 0,0 1 15,0 0-15,0-1 0,-21 1 0,0 21 16,0 0-16,-1-1 16,1 1-16,0 0 0,0 21 0,0 0 15,0 0-15,-22 0 0,22 0 16,-21 21-16,21 0 0,-22 1 0,22 20 16,-21 0-16,21 1 0,-22-1 15,22 0-15,-21 1 0,21-1 0,-1 0 16,1 1-16,0-22 0,21 21 15,0-21-15,0 22 0,0-22 0,0 0 16,0 0-16,21 0 0,0-21 16,1 21-16,-1-21 0,0 0 15,0 0-15,0 0 0,0 0 0,22 0 16,-22 0-16,0 0 0,0 0 16,22-21-16,-22 0 0,21 0 0,-21 0 15,22 0-15,-22-1 0,21-20 0,-21 0 16,22-1-16,-1-20 0,-21 21 15,0-22-15,22 1 0,-43-1 0,21 1 16,0 20-16,-21-20 0,21 20 16,-21-20-16,0 21 0,0-1 0,0 1 15,0 0-15,0-1 0,0 1 16,0 21-16,0-22 0,0 22 16,0 0-16,0 42 31,0 0-31,-21 22 0,0-1 15,21 0-15,-21 22 0,-1-1 0,1 1 16,-21 21-16,42-1 0,-21-20 16,0 20-16,21 1 0,0-21 0,0-1 15,0 1-15,0-22 0,21 0 0,0 1 16,0-1-16,21 0 0,-20-21 16,20 1-16,0-1 0,1 0 0,-1 0 15,21 0-15,-20-21 0,-1 0 16,0 0-16,22 0 0,-22 0 15,43-21-15,-43 0 0,1 0 16,-1 0-16,0-1 0,1 1 16,-1-21-16,-21 21 0,21-22 0,-20 22 15,-1-21-15,-21 21 0</inkml:trace>
  <inkml:trace contextRef="#ctx0" brushRef="#br0" timeOffset="6787.9">1291 2180 0,'0'0'0,"-21"-21"0,0 21 16,-22-21-16,22 21 0,0 0 16,-21 0-16,21 0 0,-22 0 15,22 0-15,-21 0 0,21 0 0,-22 0 16,22 0-16,0 0 0,-21 0 16,20 0-16,1 0 0,0 0 0,0 0 15,0 0-15,0 0 0,-1 0 16,1 0-16,21 21 31,21-21-15,1 0-16,20 0 15,-21 0-15,21 0 0,22 0 0,-22 0 16,22 0-16,20 0 0,1 0 16,21 0-16,127 0 0,-127 0 15,21-21-15,21 21 0,-21 0 16,21-21-16,21 21 0,1-21 0,-1 21 15,-21 0-15,43-22 0,-22 1 16,21 21-16,1 0 0,-1-21 16,22 21-16,0-21 0,-1 21 15,1 0-15,0-21 0,211 21 16,-211-21-16,-1 21 0,1 0 16,-21 0-16,20-22 0,1 22 0,0 0 15,-1 0-15,-20 0 0,-1 0 0,1 0 16,-1 0-16,1 0 0,-43 0 15,21 0-15,-21 0 0,1 0 16,-22 0-16,0 0 0,-22 0 0,1 0 16,0 0-16,-21 0 0,-22 0 15,1 0-15,-22 0 0,-21 0 0,22 0 16,-22 0-16,0 0 0,-21-21 47,0 0-32,0 0 1,-21 21-16,21-21 0</inkml:trace>
  <inkml:trace contextRef="#ctx0" brushRef="#br0" timeOffset="6904.35">9377 1969 0,'0'21'0,"0"-42"0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3:50:51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 4022 0,'0'0'0,"0"-21"0,0-1 0,0 1 16,0-21-16,0 21 0,0 0 0,0-1 15,0 1-15,0 0 0,0 0 16,0 0-16,-21 21 16,21 21-1,0 21 1,0-21-16,0 22 0,0-1 0,0 0 16,0 22-16,21-22 15,-21 22-15,0-1 0,0 1 16,0-22-16,0 22 0,0-22 0,0 21 15,0-20-15,0-22 0,-21 21 16,21-21-16,0 22 0,0-22 16,-21 0-16,21-42 31,0 0-15</inkml:trace>
  <inkml:trace contextRef="#ctx0" brushRef="#br0" timeOffset="307.82">910 4339 0,'0'0'0,"21"21"0,-21 1 15,21-22 1,-21 21-16,22-21 15,-1-21 1,-21-1 0,0 1-16,0 0 15,0 0-15,-21 0 16,-1 21-16,1 0 16,0 0-16,0 0 15,21 21-15,-21-21 0,21 21 16,0 0-16</inkml:trace>
  <inkml:trace contextRef="#ctx0" brushRef="#br0" timeOffset="1455.13">2117 3916 0,'0'-21'0,"0"42"0,0-63 0,0 20 0,0 1 15,0 0-15,0 0 16,-22 42 15,22 0-31,0 22 0,0-22 16,0 21-16,0 22 0,0-22 15,0 21-15,0 1 0,-21-22 0,21 22 16,-21-1-16,21-20 0,0-1 16,0 21-16,-21-20 0,21-22 0,-21 21 15,21 1-15,0-22 16,0 0-16,0 0 0,21-21 31,0-21-31,-21 0 16,21 0-16,0-22 0,1 22 15,-22-21-15,21-1 0,0 1 0,-21 0 16,21-22-16,0 22 0,-21 0 16,0-1-16,21 1 0,1 0 0,-22 20 15,21 1-15,-21 0 0,21 21 16,-21 21-16,21 0 16,-21 1-16,0 20 0,0-21 15,0 21-15,21 1 0,-21-1 16,0 0-16,0-20 0,0 20 15,0 0-15,21 22 0,-21-43 16,22 0-16,-1 0 0,0 0 16,-21 1-16,21-1 0,0-21 15,0 0-15,1 0 0,-1 0 16,21 0-16,-21 0 0,0-21 0,1-1 16,20 1-16,-21 0 0,0-21 0,0 21 15,1-22-15,-1 1 16,21-22-16,-21 22 0,0-21 0,-21-1 15,22 22-15,-1-22 0,-21 22 0,21 0 16,-21-1-16,0 22 0,0 0 16,0 0-16,0 0 0,0-1 15,0 44 1,0-1-16,0 21 16,0-21-16,0 22 0,0 20 0,0-21 15,0 22-15,0-22 0,0 22 16,0-22-16,0 0 0,0 22 0,0-22 15,0 1-15,0 20 0,0-21 16,21 1-16,0-1 16,0-42-16,1 21 0,-1-21 0,0 0 15,42 0 1,-41 0-16,20-21 0,-21 0 0,21 0 16,-20 0-16,20-1 0,-21-20 15,0 21-15,22-21 0,-22-1 0,0 22 16,0-21-16,0-1 0,-21 22 0,0-21 15,0 21-15,0 0 0,0-1 16,-21 22-16,0 0 16,0 0-16,0 22 15,-1-1-15,1 0 0,0 21 0,21-21 0,0 22 16,-21-22-16,21 21 0,0 1 16,0-22-16,0 21 0,0-21 15,0 0-15,21 22 0,0-43 0,0 21 16,1 0-16,-1 0 0,0-21 15,0 0-15,0 0 0,22 0 0,-22 0 16,21 0-16,-21 0 0,22-21 16,-22 21-16</inkml:trace>
  <inkml:trace contextRef="#ctx0" brushRef="#br0" timeOffset="1980.57">5651 4085 0,'22'-21'0,"-44"42"0,44-63 0,-1 0 15,-21 20-15,0 1 0,0 0 16,-21 0-16,-1 0 0,1 0 0,0 21 15,-21-22-15,-1 22 0,22 0 0,-21 0 16,0 0-16,20 0 0,-62 0 16,63 22-16,-22-1 0,22 0 15,-21 21-15,21 1 0,-22-1 16,22 0-16,-21 22 0,21-1 0,-1 1 16,1-22-16,0 22 0,0-22 15,21 21-15,0-20 0,0 20 16,0-20-16,21 41 0,0-41 15,22-22-15,-22 21 0,21-21 16,-21 0-16,22 1 0,-1-22 0,0 0 16,1 0-16,-1 0 0,21 0 0,-20 0 15,-1-22-15,22 1 0</inkml:trace>
  <inkml:trace contextRef="#ctx0" brushRef="#br0" timeOffset="2915.07">6096 4318 0,'0'-42'0,"0"84"0,0-105 0,0 41 16,-21 1-16,0 0 0,-1 0 0,1 21 16,0 0-16,0 0 0,0 0 15,0 21-15,-22 0 0,22 0 0,0 1 16,0 20-16,-22 0 0,22-21 0,0 22 16,0-1-16,0 0 0,0 1 15,21-22-15,0 21 0,-22 1 0,22-22 16,0 0-16,0 0 0,0 21 15,22-20-15,-1-1 0,0-21 16,21 0-16,-21 0 0,1 0 0,20 0 16,0-21-16,-21-1 0,22 1 15,-22 0-15,0 0 0,21 0 16,-20 0-16,-1-22 0,0 22 0,0-21 16,-21-1-16,21-20 15,-21 21-15,0-1 0,0 22 0,0-21 16,0 21-16,0-1 0,-21 44 31,21-1-31,0 0 0,0 21 16,0-21-16,0 22 0,0-1 15,0 0-15,0 1 0,0-22 0,0 21 16,0 1-16,0-22 0,0 21 16,0-21-16,21 0 0,0 1 15,1-1-15,-1 0 0,-21 0 0,42-21 16,-21 0-16,0 0 0,1 0 15,20-21-15,21-21 0,-41 42 16,20-43-16,0 22 0,-21 0 0,1 0 16,20-22-16,-21 1 0,0 21 15,0-21-15,1-1 0,-22 22 0,0-21 16,0-1-16,0 22 0,0 0 16,0 0-16,0 0 0,0 42 31,0 0-31,0 0 15,-22 22-15,22-22 0,-21 21 0,21-21 16,-21 85-16,21-85 16,0 22-16,0-22 0,-21 21 15,21-21-15,0 0 0,0 1 0,-21-1 16,21 0-16,0 0 0,0-42 31,0 0-15,0 0-16,0-22 15,0 22-15,0 0 0,0 0 0,0-22 16,0 1-16,0 21 0,21-21 0,0-1 16,0 1-16,0 21 15,22-22-15,-22 22 0,21-21 0,1 21 16,-1 0-16,0-1 0,1 22 16,-1 0-16,0 0 0,1 0 0,-1 22 15,-21-1-15,21 21 0,-20-21 0,-1 22 16,0-1-16,0-21 0,-21 21 15,0 1-15,0-22 0,0 21 0,0 22 16,0-22-16,0-21 0,0 0 16,0 1-16,-21 20 0,0-21 15,21-42 17,0 0-17,0 0-15,21-1 0,0 1 0,0-21 16,0 21-16,1-22 0</inkml:trace>
  <inkml:trace contextRef="#ctx0" brushRef="#br0" timeOffset="3371.81">7789 4170 0,'0'21'31,"0"0"-31,0 22 0,0-22 0,-42 42 16,42-20-16,0-1 0,-21-21 0,21 21 15,-21 1-15,-1-1 16,22-21-16,-21 22 0,21-22 0,0 0 16,-21 21-16,0-21 0,21 1 0,0-1 15,0 0 1,0-42 0,0 0-16,0-1 0,0 1 15,0 0-15,0 0 0,0 0 16,21-22-16,0 1 0,0 21 0,1-21 15,-1-1-15,0 1 0,0 0 16,21-1-16,-20 1 0,20 0 16,0-1-16,-21 22 0,22 0 0,-1 0 0,-21 0 15,43 21 1,-22 0-16,-21 21 0,0 0 0,1 21 16,-1 1-16,-21-22 0,0 21 15,21 0-15,-21 1 0,0-1 0,0-21 16,0 22-16,0-1 0,0-21 0,-21 0 15,21 0-15,-21 22 0,-22-22 16,22 0-16,0 0 0,42-42 47,0 0-47,0 0 0</inkml:trace>
  <inkml:trace contextRef="#ctx0" brushRef="#br0" timeOffset="3755.59">8763 4233 0,'0'0'0,"0"-21"0,0 0 16,-21 42-1,0 0 1,-1-21-16,22 43 0,-21-22 0,0 0 16,0 21-16,0-20 0,0 20 15,-1 0-15,22-21 0,-21 22 0,0-22 16,21 21-16,0-21 0,0 1 0,0-1 15,-21 21-15,21-21 0,0 0 16,0 1-16,21-1 16,0-21-16,0 0 0,1 0 0,-1 0 15,0 0-15,21-21 0,-21-1 16,64 1-16,-64 0 0,22 0 16,-22 0-16,21-22 0,-21 22 15,-21-21-15,0 21 0,0-22 0,0 22 16,0-21-16,0 21 0,-21-22 0,0 22 15,-21-21-15,20 21 0,1 0 16,-21 21-16,21 0 0,0 0 0,-22 0 16,22 0-16,0 0 0,0 0 15,0 21-15,21 0 0,0 0 16,-22-21-16,22 21 0,0 0 0,22-21 16</inkml:trace>
  <inkml:trace contextRef="#ctx0" brushRef="#br0" timeOffset="4060.42">9652 3747 0,'0'-22'0,"0"44"0,0-65 16,0 22-16,-21 21 0,0 0 15,-1 0-15,1 0 16,21 21-16,-21 0 0,0 22 15,0-1-15,0 0 0,-1 22 0,1-1 16,0 1-16,0-1 0,0 1 0,-22-1 16,43 1-16,-21-1 0,0-20 15,0 20-15,21-20 0,-21-1 0,21-21 16,0 21-16,0-20 0,0 20 16,0-21-16,21 0 0,0-21 15,0 0-15,0 0 0,1 0 0,-1 0 16,0 0-16,0-21 0,0 21 15,0-21-15,22 0 0,-22-22 16</inkml:trace>
  <inkml:trace contextRef="#ctx0" brushRef="#br0" timeOffset="4235.32">9250 4149 0,'-43'0'0,"86"0"0,-107 21 16,43-21-16,0 0 0,21 21 15,0 0-15,21-21 16,0 0-16,22 0 16,-1 0-16,0 0 0,1 0 15,-1 0-15,0-21 0,22 0 0,-22 21 16,0-21-16</inkml:trace>
  <inkml:trace contextRef="#ctx0" brushRef="#br0" timeOffset="5339.68">11853 3852 0,'-42'0'0,"84"0"0,-126 0 0,62 0 16,-20 0-16,21 0 0,0 0 0,0 0 15,-1-21-15,22 0 0,-21 21 0,21-21 16,0 0-16,0 0 16,0-1-16,21 1 0,1 0 0,-1-21 0,0 21 15,21-22-15,-21 1 0,22 0 16,-22-1-16,21 1 0,1-22 0,-22 22 15,0 0-15,0-1 0,0 22 16,0-21-16,-21 21 0,0 0 16,0-1-16,0 1 0,-21 21 15,0 0-15,0 0 0,0 0 16,0 0-16,-22 43 0,22-1 0,-21 0 16,21 22-16,-1 20 0,-20-20 0,21 21 15,0-1-15,21 1 0,-21 21 16,21-22-16,-22 1 0,22 0 0,0-1 15,0 1-15,0 0 0,-21-22 16,21 22-16,-21-43 0,21 22 0,-21-22 16,21 22-16,0-43 0,-21 21 15,0-21-15,21 0 0,-22 1 0,22-1 16,-21-21-16,0 0 0,0 0 16,21-21-16,-21-1 0,0 1 0,-1 0 15,-20-21-15,21 21 0,0-22 0,-22 1 16,22 0-16,-21-22 0,21 22 15,-22-1-15,22-20 0,0 21 0,0 20 16,0-20-16,0 42 0,21 21 31,0 0-31,0 43 0,0-22 16,21-21-16,0 22 0,21-1 16,22 22-16,-22-43 15,0 21-15,1-21 0,-1 0 0,22-21 16,-22 22-16,0-22 0,1 0 15,20 0-15,-21 0 0,22 0 0,-22 0 16,1-22-16,20 1 0,-21 21 0,1-21 16,-1-21-16,0 21 0,-20-1 15,20-20-15,-21 0 0,-21-1 0,0 1 16,21 0-16,-21 21 0,0-22 16,0 22-16,0 0 0,0 0 0,0 0 15,0 42-15,0 0 16,0 0-16,0 0 0,0 22 15,0-1-15,0 0 0,0 1 16,0-1-16,-21 0 0,21 1 0,-21-1 16,21-21-16,0 21 0,-21-20 15,21-1-15,-21 0 0,21 0 0,0 0 16,0-42 15,21 0-31,0 0 0,0 0 0,0-1 16,0-20-16,1 21 0,20-21 15,-21-1-15,21-20 0,-20 20 0,20 1 16,0 0-16,-21-1 0,1 22 0,20 0 16,-21 21-16,0 0 0,0 0 15,-21 21-15,0 0 0,0 22 16,0-22-16,0 21 0,0 1 0,0-1 16,0 0-16,0-21 0,0 22 15,0-1-15,0-21 0,0 0 0,0 22 16,0-22-16,0 0 0,0 0 15,22-21-15,-1 0 16,0 0-16,0 0 0,0 0 0,22-21 16,-1 0-16,0 21 0,1-21 0</inkml:trace>
  <inkml:trace contextRef="#ctx0" brushRef="#br0" timeOffset="5680.49">13377 4297 0,'21'-42'0,"-42"84"0,64-106 0,-22 43 16,-21 0-16,0 0 0,0 0 0,-21 0 15,-1 21-15,1 0 0,-21 0 0,0 0 16,-1 0-16,1 21 0,0 0 16,-1 0-16,1 0 0,0 0 0,20 1 15,-20-1-15,21 0 0,0 0 0,21 0 16,0 0-16,0 1 16,0-1-16,0 0 0,21 0 0,21-21 0,-21 21 15,22 0-15,-1-21 0,-21 22 16,22-22-16,-1 21 0,0-21 15,1 21-15,-22-21 0,0 21 0,0-21 16,0 0-16,-21 21 0,0 0 16,-21-21-1,0 22-15,-21-22 0,20 0 0,-20 0 16,0 0-16,-1 0 0,1 0 0,0 0 16,21 0-16,-1 0 0,1 0 15,0 0-15,21-22 16,0 1-16,21 21 0,0-21 15,1 21-15</inkml:trace>
  <inkml:trace contextRef="#ctx0" brushRef="#br0" timeOffset="6032.29">13991 4085 0,'-21'0'15,"0"21"-15,0 1 16,-1 20-16,22-21 0,-21 21 16,0 1-16,21-1 0,-21 0 15,0 1-15,0 20 0,-1-20 0,22 41 16,-21-20-16,0 20 0,0 1 16,0 0-16,0 21 0,-1-1 0,-20 1 15,21 0-15,-21 0 0,-1 21 16,1-21-16,0 0 0,-1-1 0,1-20 15,0 0-15,-1-1 0,22 1 0,0-21 16,0-1-16,0 1 0,-1-22 0,22 0 16,-21 1-16,21-22 0,0 0 15,-21 0-15,21-42 16,0 0-16,21 0 16,0-22-16,1 1 0,20 0 0,-21-22 15,21 22-15,22-22 0,-22 1 16</inkml:trace>
  <inkml:trace contextRef="#ctx0" brushRef="#br0" timeOffset="6332.11">13758 4424 0,'0'-64'0,"0"128"0,0-191 16,0 63-16,0 22 0,0 0 16,0-1-16,0 1 0,21 0 0,-21 21 15,43-1-15,-22 1 0,21 21 16,1-21-16,-1 21 0,0 0 0,22 0 15,-22 0-15,0 21 0,22 0 0,-22 1 16,-21-1-16,22 21 0,-22 0 16,0 1-16,-21-1 0,0 0 15,0 1-15,-21-1 0,0 0 16,-22 1-16,1-22 0,-64 42 16,64-41-16,-22-22 0,22 21 0,-21 0 15,20-21-15,1 0 0,21 21 16,0-21-16,-1 0 0,1 0 15,21-21-15,21 21 16,1-21-16,-1 0 0,0-1 16,21 1-16</inkml:trace>
  <inkml:trace contextRef="#ctx0" brushRef="#br0" timeOffset="6664.92">14478 4297 0,'42'0'15,"-21"0"1,1 0-16,-1 0 16,0-21-16,0 21 0,0-21 0,0-1 15,22 22-15,-22-21 0,21 0 16,-21 0-16,1 0 0,-1 0 16,0-22-16,-21 22 0,0 0 0,0 0 15,-21 0-15,0 21 0,-1 0 16,1 0-16,0 0 0,-21 21 0,-1 0 15,1 21-15,0-21 16,-1 22-16,22-22 0,-21 21 0,21 1 16,0-22-16,-1 21 0,1-21 0,21 0 15,0 1-15,0 20 0,0-21 16,0 0-16,21-21 0,1 0 16,20 21-16,-21-21 0,21 0 0,1 0 15,-1 0-15,0 0 0,1 0 16,-1 0-16,0-21 0</inkml:trace>
  <inkml:trace contextRef="#ctx0" brushRef="#br0" timeOffset="7147.65">15282 4276 0,'0'-21'0,"0"42"0,0-85 16,21 43-16,-21-21 0,0-1 0,0 22 16,0 0-16,0 0 0,-21 21 15,0 0 1,0 21-16,0 0 0,0 0 0,-1 1 15,1 20-15,0 0 0,0-21 16,0 22-16,0-1 0,-1 0 0,22-20 16,-21 20-16,21-21 0,0 0 0,0 22 15,21-22-15,1 0 16,-1-21-16,21 0 0,-21 0 0,22 0 16,-1 0-16,0 0 0,1-21 0,-1 21 15,0-21-15,1-1 16,-1 1-16,0-21 0,1 0 0,-22-1 15,21 1-15,-21-22 0,22 1 0,-22-22 16,0 22-16,0-1 0,0 1 16,0-1-16,-21 1 0,22 20 0,-22 1 15,21 0-15,-21-1 0,0 22 16,-21 42 0,-1 1-16,1 20 15,0 0-15,0 1 16,0-1-16,0 0 0,-1 22 0,-41 63 15,63-64-15,-21-20 0,21 20 16,0 1-16,0-22 0,0 0 16,0 1-16,21-1 0,0-21 0,0 0 15,0 0-15,22 1 0,-22-1 16,21-21-16,1 0 0,-1 0 0,0 0 16,43-21-16,-43-1 0,22 1 15,-22 0-15</inkml:trace>
  <inkml:trace contextRef="#ctx0" brushRef="#br0" timeOffset="7380.51">15473 3895 0,'0'21'15,"211"-21"1,-147 0-16,-1 0 15,22 0-15,0 0 0,-1 0 16,1 0-16,21 0 0,-21 0 0,20 0 16,-20 0-16,0 0 0,-22 0 0,1 0 15,-1 0-15,-20 0 0,-22 0 16,0 0-16,0 0 0,-42 0 16</inkml:trace>
  <inkml:trace contextRef="#ctx0" brushRef="#br0" timeOffset="8364.95">1058 5969 0,'0'0'15,"-63"-85"1,63 64-16,0 0 16,0 0-16,0 0 15,21 0-15,0 21 16,0 0-16,22 0 0,-22 0 0,0 21 15,21 0-15,1 21 0,-1-21 16,-21 22-16,0-1 0,22 22 16,-43-22-16,0 0 0,0 22 15,0-22-15,-22 22 0,-20-22 0,-21 64 16,-1-64-16,22 0 16,-22-20-16,22 20 0,-22-21 0,22 0 15,-21 0-15,20-21 0,1 0 16,0 0-16,20 0 0,1 0 0,0-21 15,0 0-15,21 0 0,0-21 16,0-1-16,0 1 0,0 0 0,0-1 16,0 1-16,21 0 15,0-1-15,43-20 0,-43 42 16,0-1-16,21 1 0,-20 21 16,20 0-16,-21 21 0,21 1 15,-20 20-15,20-21 0,-21 21 0,0 1 16,0 20-16,1-20 0,-1 20 15,0-21-15,-21 1 0,0-1 0,0 0 16,21 1-16,0-22 0,-21 21 16,21-21-16,1-21 0,-1 22 0,0-22 15,0 0-15,0 0 0,43-22 16</inkml:trace>
  <inkml:trace contextRef="#ctx0" brushRef="#br0" timeOffset="8519.86">1905 6308 0,'0'0'0,"-21"0"47,0 0-47,21-21 31</inkml:trace>
  <inkml:trace contextRef="#ctx0" brushRef="#br0" timeOffset="9522.23">2857 5927 0,'0'0'0,"-21"-21"0,0-1 16,0 1-16,0 0 0,0 0 15,-1 0-15,1 0 0,21-1 16,0 44 0,21 20-1,1-21-15,-22 21 0,21 1 16,0-1-16,0 22 0,-21-22 0,0 21 15,0-20-15,0 20 0,0-20 16,0-1-16,0 21 0,0-20 0,0-22 16,0 21-16,0-21 0,0 1 15,0-1-15,21-21 16,0 0-16,1-21 0,-22-1 16,21 1-16,0 0 0,0-21 15,0 21-15,-21-22 0,21 1 16,1 0-16,-1-1 0,0 1 15,0 0-15,-21-1 0,21 1 0,0 0 16,-21 20-16,0 1 0,0 0 16,22 21-16,-22 21 0,21 0 15,-21 1-15,0 20 0,0-21 0,0 21 16,0 1-16,0-1 0,0 0 16,0-20-16,21 20 0,-21 0 0,0 1 15,21-22-15,-21 21 0,21-21 16,-21 0-16,21 1 0,1-22 15,-1 0-15,0 0 0,0 0 16,0 0-16,0 0 0,22-43 16,-22 1-16,0 21 0,0-22 15,0 1-15,1 0 0,-1-1 16,0 1-16,0 0 0,0-22 0,0 22 16,-21-22-16,22 22 0,-22 0 15,0-1-15,0 22 0,0 0 0,21 0 16,-21 42-16,0 0 15,0 0-15,0 1 0,0 20 16,0-21-16,-21 21 0,21 1 16,-22-22-16,22 21 0,-21 1 0,21-1 15,0 0-15,0-21 0,0 22 16,0-1-16,0 0 0,0-20 0,0 20 16,21-21-16,1 0 0,20 0 15,-21 1-15,21-1 0,-20-21 0,20 0 16,0 0-16,-21 0 0,22 0 15,-1 0-15,-21-21 0,22-1 0,-1 1 16,-21 0-16,0-21 0,0 21 0,1-22 16,-1 22-16,0-21 0,-21-1 15,21 1-15,-21 21 0,0-21 0,0-43 16,0 43-16,0 20 16,0 1-16,-21 0 0,0 21 15,0 0-15,21 21 16,-22 22-16,22-22 0,0 21 15,-21-21-15,21 22 0,0-1 0,0 0 16,0-21-16,21 64 0,1-43 16,-1-20-16,-21 20 0,21-21 15,21 0-15,-21 0 0,1 1 0,-1-1 16,0-21-16,21 0 0,-21 0 0,1 0 16,20 0-16,-21-21 15,0-1-15,0 1 0</inkml:trace>
  <inkml:trace contextRef="#ctx0" brushRef="#br0" timeOffset="9992.06">6308 5779 0,'21'-22'0,"-42"44"0,63-65 0,-42 22 15,21 0-15,0 0 0,-21-22 0,21 22 16,-21 0-16,22-21 0,-22 21 15,0-1-15,0 1 0,0 0 16,-22 21-16,1 0 16,0 0-16,0 21 0,0 0 0,0 22 15,-22-1-15,22 0 0,0 22 0,-21-22 16,20 22-16,1-1 16,0 1-16,0-1 0,-21 1 0,20-22 15,1 64-15,0-64 0,21 1 16,0-1-16,0 0 0,0 1 15,0-22-15,0 21 0,21-21 0,0 0 16,1 1-16,20-22 0,-21 0 16,21 0-16,1 0 0,-1 0 0,0 0 15,1 0-15,20-22 0,-20 22 0,20-21 16,1 0-16,-1 0 0</inkml:trace>
  <inkml:trace contextRef="#ctx0" brushRef="#br0" timeOffset="10819.89">6985 6265 0,'42'-42'16,"-84"84"-16,105-105 0,-41 21 0,-1 20 15,-21-20-15,0 0 0,0 21 0,0-22 16,0 22-16,0 0 0,-21 0 0,-22-22 16,22 43-16,0 0 15,0 0-15,0 0 0,-1 22 0,1-1 16,0 0-16,0 0 0,0 21 0,0-20 16,-22 20-16,43 0 0,-21-21 15,0 22-15,0-1 0,21-21 0,0 22 16,0-22-16,0 21 0,0-21 0,0 0 15,0 1-15,21-22 0,0 21 16,21-21-16,-20 0 0,20 0 16,-21 0-16,21 0 0,1-21 0,-22-1 15,21 1-15,1 0 0,-22 0 16,21 0-16,-21 0 0,0-22 0,1 22 16,-1-21-16,-21 21 0,21-1 15,-21-20-15,0 21 0,0 0 0,0 0 16,0-1-16,-21 22 15,0 0-15,21 22 0,-22-22 16,22 21-16,0 21 0,0-21 0,0 0 16,0 22-16,0-22 0,0 0 0,0 21 15,0-20-15,0-1 0,22 21 16,-1-21-16,0 0 0,0 1 0,0-1 16,0-21-16,1 0 0,-1 21 0,21-21 15,-21 0-15,0 0 16,22 0-16,-22-21 0,21 0 0,-21-1 15,1 1-15,20 0 0,-21 0 0,0-21 16,0 20-16,1-20 0,-1 21 16,-21-21-16,0-1 0,0 22 0,0 0 15,0 0-15,0 0 0,0-1 0,0 44 32,0-1-32,-21 0 0,21 0 0,0 0 15,0 0-15,0 1 0,0 20 16,0-21-16,0 0 0,0 22 0,0-22 15,0 0-15,0 0 0,0 0 0,0 0 16,-22 1-16,22-1 16,0 0-16,-21-21 15,21-21 1,0 0 0,0-1-16,0 1 0,0-21 0,0 21 15,0-22-15,21 22 0,1-21 0,-1 0 16,0 20-16,21-20 0,1 0 15,-1-1-15,21 1 0,-20 0 16,20 21-16,1-1 0,-1 22 0,1 0 0,-22 0 16,22 22-16,-1-1 15,-21 0-15,22 21 0,-43 1 0,21-1 16,-20 0-16,-1 1 0,0-1 0,-21 0 16,0 22-16,0-22 0,0-21 15,0 22-15,-21-22 0,0 21 0,21-21 16,-22 0-16,1-21 0,21-21 31</inkml:trace>
  <inkml:trace contextRef="#ctx0" brushRef="#br0" timeOffset="11667.33">10012 5990 0,'-21'0'0,"-1"-84"15,22 62 1,0 1-16,0 0 0,0 0 0,43-21 16,-22 20-16,0 1 0,21 0 15,1 21-15,-22 0 0,21 0 16,1 0-16,-1 0 0,0 21 0,1 0 16,-1 22-16,0-22 0,1 21 15,-22 1-15,0-1 0,0 0 0,0 1 16,-21-1-16,0 0 0,0 1 0,0-1 15,0-21-15,0 21 0,-21-20 0,0 20 16,21-21-16,-21 0 0,0 0 16,-1-21-16,22 22 0,-21-22 15,21-22 1,0 1-16,0 0 16,0 0-16,0 0 0,0-22 0,0 22 15,0-21-15,21 0 0,1-1 16,-22 1-16,21 0 0,0-1 0,0 1 15,0 0-15,22-1 0,-22 1 0,0 0 16,21 20-16,1 1 0,-22 21 16,21 0-16,0 0 0,-20 0 0,62 64 15,-63-43-15,1 21 0,-1 1 16,0-1-16,0 0 0,0 1 16,-21-1-16,21 0 0,-21 1 15,0 20-15,0-42 0,0 22 0,0-22 16,0 0-16,-21 0 15,0 0-15,0-21 0,0 0 16,21-21 0,0 0-1,0 0-15,0-22 0,0 22 0,21 0 16,0-21-16,0-1 0,22-20 16,-1 21-16,-21-22 0,21 22 15,1-1-15,20 1 0,-20 0 16,-1 21-16,0-22 0,22 43 0,-43 0 15,21 0-15,1 0 0,-22 0 16,0 43-16,0-22 0,0 21 0,0 0 0,1 1 16,-22-1-16,0 0 0,0 1 15,0-1-15,0-21 0,0 22 16,0-1-16,-22-21 0,1 0 16,0 0-16,21 1 0,0-1 0,-21-21 15,21 21-15,21-42 16</inkml:trace>
  <inkml:trace contextRef="#ctx0" brushRef="#br0" timeOffset="12145.06">12488 5757 0,'21'-42'0,"-42"84"0,42-126 0,-21 63 15,0-1-15,0-20 16,-21 21-16,0 21 0,0 0 0,0 0 15,-22 21-15,22 0 0,-21 22 0,0-22 16,-1 42-16,22-20 0,-21-1 16,21 21-16,-22-20 0,22 20 0,0-20 15,0 20-15,21-21 0,0 1 0,0-22 16,0 21-16,0 1 0,0-22 16,21 0-16,0 0 0,21 0 15,-20 0-15,20-21 0,-21 0 0,21 0 16,-20 0-16,20 0 0,0 0 15,-21-21-15,22 0 0,-1 0 0,-21 0 16,22-22-16,-22 22 0,21-21 0,-21 0 16,0-1-16,1 1 0,-1 0 15,-21-22-15,0 1 0,0 20 0,0-20 16,-21-1-16,-1 22 0,-20 0 16,0-1-16,-1 1 0,1 21 15,0 21-15,-1 0 0,1 0 0,0 0 16,-22 0-16,43 42 0,-21-21 0,-1 22 0,22-1 15,0 21-15,0-20 16,0 20-16,21-20 0,0 20 0,0-21 16,0 1-16,0-1 0,0 0 0,0 1 15,0-22-15,21 21 0,-21-21 16,42 1-16,-21-1 0,1 0 0,20-21 16,-21 0-16,21 0 0,1 0 0,-1 0 15,0 0-15</inkml:trace>
  <inkml:trace contextRef="#ctx0" brushRef="#br0" timeOffset="12539.83">13123 5800 0,'0'0'0,"21"-21"0,-21-22 16,0 22-16,0 0 0,0 42 31,0 0-31,0 0 0,0 22 16,0-22-16,0 21 0,0-21 0,0 22 15,22-1-15,-1 0 0,-21-20 16,21 20-16,-21 0 0,0-21 0,0 1 16,0 20-16,0-21 0,0 0 0,0 0 15,0 1-15,21-22 32,0-22-17,0 1 1,1 0-16,-22 0 0,21 0 0,0 0 15,0-22-15,0 1 0,0 21 0,1-22 16,-1 1-16,21 0 0,-21-1 16,0 1-16,22 21 0,-22-21 0,0 20 15,0 1-15,-21 0 0,21 21 16,1 0-16,-1 0 0,0 0 16,0 0-16,-21 21 15,21 0-15,0 1 16,-21-1-16</inkml:trace>
  <inkml:trace contextRef="#ctx0" brushRef="#br0" timeOffset="12939.6">13991 6075 0,'21'0'15,"0"0"-15,1-21 16,-1 0-16,0 21 15,0-22-15,0 1 0,0 0 0,1 21 16,-22-21-16,21 0 0,0 0 16,0-1-16,0 1 0,-21 0 0,0 0 15,0 0-15,0 0 16,-21 21 0,0 0-16,-21 0 0,20 0 0,1 0 15,-21 21-15,0 21 0,20-21 16,-20 22-16,21-22 0,0 21 0,0 0 15,-1 1-15,1-22 0,21 21 16,0-21-16,0 1 0,0-1 0,0 21 0,0-21 16,21 0-16,1 1 15,-1-22-15,0 0 0,0 0 0,43 0 16,-22 0-16,-21 0 16,21 0-16,-20 0 0,20-22 0,-21 22 15,21-21-15,1 21 0,-1-21 16,22-21-16,-22 42 0,0-21 15,-21-1-15,22 1 0,-22 21 16,0-21-16</inkml:trace>
  <inkml:trace contextRef="#ctx0" brushRef="#br0" timeOffset="13119.5">14711 6287 0,'0'21'15,"-21"-21"32,-1 0-47,22-21 0,-21 21 16,0 0-16,-21-22 0,21 22 0</inkml:trace>
  <inkml:trace contextRef="#ctx0" brushRef="#br0" timeOffset="14251.88">825 7895 0,'-21'-21'16,"21"0"0,0 0-1,21 21-15,-21-21 16,22 21-16,20 0 0,-21-22 0,0 22 15,22 0-15,-22-21 0,21 21 16,-21 0-16,0 0 0,22 0 0,-22 0 16,0 21-16,0-21 0,-21 22 15,0-1-15,0 21 0,0 0 0,0-20 16,-21 20-16,0 0 0,-43 43 16,22-43-16,0-21 15,-1 22-15,1-22 0,0 21 16,-43 1-16,43-22 0,-1-21 15,22 0-15,0 21 0,0-21 16,0 0-16,21-21 16,0 0-16,21-1 15,0 1-15,0 21 0,22-21 16,-22 0-16,21 0 0,-21 0 0,22 21 16,-1-22-16,-21 22 0,21 0 15,1 0-15,-1 0 0,-21 0 0,22 0 16,-1 0-16,-21 22 0,21-1 15,1 0-15,-22 0 0,21 21 16,-21-20-16,1 20 0,-1 0 16,-21 1-16,0-22 0,0 21 0,0 0 15,-21 1-15,-22-22 0,22 21 16,-21 1-16,-1-22 0,1 21 0,-21-21 16,20 0-16,-20 1 0,20-22 15,-20 21-15,21-21 0,-1 0 0,1 0 16,0 0-16,-1 0 0,1-21 15,21-1-15,0 1 0,-1 21 0,1-21 16,21 0-16,-21 0 0,21 0 16,0-1-16,0 1 15,0 0-15,21 0 16,0 0-16,1 0 0,-1 21 16,0-22-16</inkml:trace>
  <inkml:trace contextRef="#ctx0" brushRef="#br0" timeOffset="14463.36">1968 8361 0,'0'0'0,"0"21"0,0-42 78</inkml:trace>
  <inkml:trace contextRef="#ctx0" brushRef="#br0" timeOffset="15748.08">3175 7853 0,'0'0'0,"0"-21"0,0 0 15,0-1-15,0 1 0,0 0 16,-21 0 0,0 21-1,21 21 1,0 0-16,-22 0 15,22 22-15,0-1 0,0 0 0,0 1 16,0 20-16,0-20 0,0 20 16,0-21-16,0 22 0,-21-22 0,21 1 15,-21-1-15,21 0 0,0 1 0,0-22 16,0 0-16,-21 21 0,21-21 16,0 1-16,0-44 31,0 1-31,21-21 15,-21 21-15,21 0 0,-21-22 16,21 1-16,1 0 0,-22-1 16,21 1-16,0-22 0,0 22 0,0 0 15,0-1-15,1 1 0,-1 0 16,0 21-16,0-1 0,0 1 0,0 21 16,1 0-16,-1 21 15,0 22 1,-21-22-16,21 21 0,-21-21 0,0 22 15,0-1-15,21 0 16,-21 1-16,0-1 0,21 0 0,-21 1 16,0-1-16,0-21 0,0 22 0,22-22 0,-22 0 15,21 0-15,-21 0 16,21-21-16,-21 21 0,42-21 16,-21 0-16,1 0 15,-1 0-15,0-21 0,0 0 0,0 0 16,22 0-16,-22 0 0,0-22 0,0 1 15,0 0-15,0-1 0,1-20 16,-1 20-16,0-20 0,0-1 16,0 22-16,0-21 0,-21 20 0,22 1 0,-1 0 15,-21-1-15,21 22 0,-21 0 16,0 0-16,0 0 0,0 42 31,0 0-31,0 0 16,-21 21-16,21-20 0,-21 20 0,21 0 15,0 1-15,-22 20 0,22-21 16,0 1-16,0 20 0,0-20 0,0-1 16,0 0-16,0 1 0,22-1 0,-1 0 15,0-21-15,0 1 0,-21 20 16,21-21-16,0-21 0,22 21 16,-22-21-16,21 0 0,22 0 15,-22 0-15,-21 0 0,22 0 0,-1-21 16,0 21-16,1-21 0,-1 0 15,0-22-15,-21 22 0,22-21 0,-22 21 16,21-22-16,-21 1 0,1 0 16,-22-1-16,0-20 0,0 21 0,0-22 15,0 43-15,0 0 16,-22 21-16,1 0 0,0 0 0,0 0 16,-21 21-16,20 0 0,1 21 0,-21 1 15,21-1-15,0 0 0,21 1 16,0-1-16,0 0 0,0 1 0,0-1 15,21 22-15,0-43 0,-21 0 16,21 0-16,21 0 0,-20-21 16,-1 21-16,21-21 0,-21 0 15,22 0-15,-22 0 0,21 0 0,-21-21 16,22 0-16,-22 21 0,21-21 16</inkml:trace>
  <inkml:trace contextRef="#ctx0" brushRef="#br0" timeOffset="16593.07">6244 8446 0,'-21'0'0,"42"0"0,-63 0 16,21 0 0,21-22 30,21 22-30,-21-21-16,0 0 16,21 21-16,-21-21 0,21 0 15,-21 0-15,21-1 0,-21-20 16,21 21-16,-21 0 0,0-22 16,22 1-16,-1 0 0,0-1 0,-21 1 15,21 0-15,0-1 0,0 1 16,1-43-16,-1 64 0,0-21 15,0 21-15,0 0 0,0 21 0,1 0 16,-1 0-16,0 0 0,-21 21 16,21 21-16,-21-21 15,0 0-15,0 1 0,0 20 0,0-21 16,0 21-16,0-20 0,0 20 16,0-21-16,0 0 0,0 0 15,0 1-15,21-22 16,0 0-1,1-22-15,-1 1 0,-21 0 16,0 0-16,0 0 0,21 0 0,-21-1 16,0 1-16,0 0 0,0-21 15,0 21-15,-21-1 0,0 1 0,21 0 16,-22 21-16,1-21 0,0 21 0,-21-21 16,21 21-1,-1 0-15,1 21 0,0 0 0,0-21 16,0 42-16,0-20 0,21-1 0,-22 21 15,22 0-15,-21 1 0,21 20 16,0-20-16,0-1 0,0 0 0,0 22 16,0-22-16,0 0 0,0 1 0,0-22 15,0 21-15,21 1 0,1-22 16,-1 0-16,0 0 0,21 0 0,-21 0 16,22 1-16,41-22 0,-41 0 15,-1 0-15,22 0 0,-1 0 16,1 0-16,-22-22 0,21 1 15,1 0-15,-1 0 0,-20 0 0,-1 0 16,22-22-16,-22 22 0,0-21 16,-21-1-16,22 1 0,-22 0 0,0-1 15</inkml:trace>
  <inkml:trace contextRef="#ctx0" brushRef="#br0" timeOffset="17397.07">7535 8086 0,'0'-85'16,"0"64"-16,0 127 0,0-254 0,0 126 16,-21-20-16,0 21 0,0 0 15,0 21-15,-1 0 0,1 0 16,21 21-16,-21-21 0,0 21 15,0 21-15,0 1 0,-1-22 0,1 21 16,0 1-16,21-1 0,-21 0 16,0 1-16,21-1 0,0 0 0,0 1 15,-21-1-15,21-21 0,0 0 16,0 22-16,0-22 0,0 0 16,0 0-16,21-21 15,0 0-15,0 0 0,0 0 16,0-21-16,1 0 0,-1 0 0,21-1 15,-21-20-15,0 21 0,1-21 16,-1-1-16,0 1 0,0-22 0,0 22 16,0 0-16,-21-1 0,0 1 0,22 21 15,-22-21-15,21 42 0,-21-22 16,0 44 0,0-1-1,0 0-15,0 0 0,0 21 16,0-20-16,0 20 0,0 0 0,0-21 15,0 22-15,21-22 0,0 0 0,0 21 16,-21-20-16,21-1 0,1 0 16,20-21-16,-21 21 0,0-21 0,22 21 15,-22-21-15,21 0 0,0 0 0,1 0 16,-1-21-16,0 0 0,1 0 16,-1 21-16,-21-43 0,22 22 15,-1 0-15,-21-21 0,0-1 0,0 22 16,1-21-16,-1 0 0,-21-1 0,0 1 15,0 21-15,0-22 0,0 22 16,0 0-16,0 42 31,-21 0-31,21 1 0,-22-1 0,22 21 16,0-21-16,0 22 0,-21-1 0,21-21 16,0 21-16,-21-20 0,21 20 15,0-21-15,0 0 0,0 0 0,0 1 16,0-1-16,-21-21 31,0-21-15,21-1-16,0 1 0,0 0 0,0 0 15,0-21-15,0-1 16,0 1-16,0 0 0,21-1 0,0 1 16,0 0-16,0-1 0,22 1 0,-1 21 15,0-22-15,1 22 0,20 0 16,1 21-16,-1 0 0,1 0 0,-1 0 15,-20 0-15,20 21 0,-21 22 0,1-22 16,-1 21-16,-21 0 0,0 1 16,1-1-16,-22 0 0,0 1 15,0-1-15,0 0 0,-22 1 0,1-1 0,-21 0 16,21-20-16,21-1 16,0-42-1</inkml:trace>
  <inkml:trace contextRef="#ctx0" brushRef="#br0" timeOffset="17804">10774 7641 0,'0'0'16,"-21"-21"-16,-1-21 0,1 21 0,0-1 16,21 1-16,0 0 0,-21-21 0,21 21 15,-21 21-15,21-22 0,0 1 0,0 42 31,0 1-31,-21-1 0,21 21 16,0 0-16,0 22 0,0-22 16,0 22-16,0-22 0,0 22 0,0-22 15,0 21-15,0-20 0,0 20 16,0-20-16,0-1 0,0 0 0,-22-21 16,22 22-16,-21-22 0,21 0 15,0 0-15,0-42 31,21 0-31,1-21 0</inkml:trace>
  <inkml:trace contextRef="#ctx0" brushRef="#br0" timeOffset="18050.93">11388 7260 0,'0'0'0,"0"21"0,0 1 0,0 20 15,0 21-15,0-20 0,0 20 16,0-20-16,-22 20 0,22 1 0,-21-22 16,0 21-16,0 1 0,21-1 0,-21-20 15,0 20-15,21-20 16,-22-1-16,22 0 0,-21 43 0,0-64 16,21 0-16,0 0 0,0 1 15,0-44 1,-21 22-1,0-21-15</inkml:trace>
  <inkml:trace contextRef="#ctx0" brushRef="#br0" timeOffset="18263.96">10626 7938 0,'0'0'0,"21"0"31,0 0-31,0 0 15,0 0-15,22 0 0,-22 0 0,42 0 16,-20 0-16,20 0 0,1 0 0,-1 0 16,1 0-16,20-22 0,-20 22 15,-1-21-15,22 21 0,-22-21 16,1 21-16,-1-21 0,1 21 0,-1-21 16,-20 21-16,20-21 0,1 21 15</inkml:trace>
  <inkml:trace contextRef="#ctx0" brushRef="#br0" timeOffset="19872.87">12213 7726 0,'0'-21'0,"21"21"16,-21-21-16,0-1 0,0 1 16,-21 21-16,0 0 0,0-21 0,0 21 15,-1 0-15,-20 0 0,-21 0 16,20 21-16,1-21 0,0 21 16,-1 1-16,22-1 0,-21 21 15,-1 0-15,1 1 16,42-1-16,-21 0 0,0 1 0,21-1 15,0 0-15,0-20 0,0 20 0,0 0 16,0-21-16,0 1 0,0 20 16,21-21-16,0 0 0,0-21 15,0 0-15,1 0 0,20 0 0,-21 0 16,21 0-16,22-42 0,-22 21 16,1 0-16,-22-22 15,21 22-15,0-21 0,-20-1 0,-1 1 16,0 0-16,0-1 0,-21 1 0,0 21 15,0-21-15,21 20 0,-21-20 16,0 21-16,0 0 0,-21 42 31,21 0-31,0 0 16,0 0-16,0 22 0,0-22 0,0 21 16,0 1-16,0-1 0,0-21 15,0 21-15,21 1 0,0-22 0,1 21 16,-1-21-16,21 1 0,-21-22 0,22 21 15,-22-21-15,21 0 0,-21 0 16,22 0-16,-22 0 0,21 0 0,-21-21 16,22-1-16,-1 1 0,-21 0 0,0 0 15,22 0-15,-22-22 16,0 22-16,0-21 0,0 21 0,-21-22 16,0 22-16,0-21 0,0-22 15,0 43-15,0 0 16,0 42-1,-21 0-15,21 1 0,-21-1 16,0 21-16,21-21 0,0 22 16,0-22-16,-21 21 0,21 0 0,-22-20 15,22 20-15,0-21 0,-21 0 16,21 0-16,0 1 0,0-1 0,0 21 16,0-63 15,0 0-16,21-22-15,-21 22 0,22 0 16,-1-21-16,0 21 0,0-22 0,0 1 16,22 21-16,-22-22 0,21 1 15,0 21-15,1-21 0,-22 20 0,21 1 16,-21 21-16,22 0 0,-22 0 16,0 0-16,0 0 0,0 0 15,1 21-15,-1-21 0,0 22 0,0 20 16,-21-21-16,21 21 0,0-20 0,-21 20 15,22-21-15,-1 21 0,0-20 16,0-1-16,0 0 0,0 0 0,22 0 16,-22 0-16,21-21 0,-21 22 0,22-22 15,-1 0-15,0 0 0,-20 0 16,20 0-16,0 0 0,1 0 0,-1-22 16,0 1-16,1 0 0,-1 0 0,-21 0 15,21-22-15,1 22 0,-1-21 16,0 21-16,-20-22 0,20 1 0,-21 21 15,0-21-15,-21-1 0,0 22 16,0 0-16,0 0 0,-21 0 0,-21-1 16,21 22-16,-22 0 0,1 0 0,0 0 15,-22 0-15,22 22 16,-1-1-16,1 0 0,0 21 0,-1-21 16,1 22-16,21-1 0,-21 0 0,42 1 15,-22-1-15,22 0 0,0 1 16,0-1-16,0 0 0,0-20 0,0-1 15,0 0-15,22 0 0,-1 21 16,0-42-16,0 0 0,0 0 16,22 0-16,-22 0 0,0 0 0,21-21 15,1 0-15,-22 21 0,21-21 0,-21-21 16,22 20-16,-1 1 0,-21-21 16,21 0-16,1-1 0,-22 1 15,21 0-15,-21-1 0,22 1 0,-22 0 16,0-22-16,0 22 0,0-1 15,-21 1-15,0 0 0,0-1 0,0 22 16,0 0-16,0 0 0,0 0 0,0 42 31,-21 0-31,21 0 0,-21 22 0,0-22 16,0 21-16,0 0 0,-1 1 16,22-1-16,-21 0 0,0 22 15,21-22-15,-21 1 0,21-1 0,0 0 16,0 1-16,0-1 0,0-21 0,0 21 15,0-20-15,21-1 0,0 0 0,0 0 16,22-21-16,-22 0 0,21 0 16,1 0-16,-1 0 0,0 0 15,1-21-15,-1 0 0,0 0 0,1-1 16,-22 1-16,21-21 0,-21 0 0,22-1 16,-22 1-16,21-22 0,-21 22 15,0-21-15,1 20 0,-1-20 16,0-1-16,-21 1 0,0-1 0,21-20 0,-21 20 15,21 1-15,-21 20 0,21 1 16,-21 0-16,0 20 0,0 1 0,0 42 31,0 1-31,-21 20 0,0 21 0,0-20 16,0 20-16,0 1 0,-1-1 16,22 1-16,0-1 0,0 1 15,-21-1-15,21-20 0,0 20 0,0-21 16,0 22-16,0-22 0,0 1 0,0-22 15,0 21-15,0-21 0,0 0 16,21 1-16,-21-1 0,22-21 16,-1 0-16,0 0 0,0 0 15,0-21-15,0-1 0,1 1 16,20 0-16,0 0 0,-21-21 0</inkml:trace>
  <inkml:trace contextRef="#ctx0" brushRef="#br0" timeOffset="20288.79">15684 7768 0,'-42'43'16,"21"-43"-16,21 21 15,0 0 1,21-21 0,0 0-16,0 0 0,22 0 15,-22 0-15,0-21 0,21 21 0,-20-21 16,-1-1-16,0 22 0,0-21 15,21 0-15,-20 0 0,-1 0 0,0-22 16,-21 22-16,21 0 0,-21-42 16,0 41-16,0 1 15,-21 21-15,0 0 16,0 21-16,-22 1 0,1-1 0,21 21 16,-22-21-16,1 22 0,0-1 15,-1 0-15,22 1 0,0-1 0,0-21 16,0 21-16,21 1 0,0-1 0,0-21 15,0 22-15,0-22 0,0 0 16,21 0-16,0-21 0,0 21 0,0-21 16,22 0-16,-22 0 0,0 0 0,21 0 15,-20 0-15,-1 0 16,21-21-16,-21 0 0,22 21 0,-22-21 16,0 0-16,21-1 0,-21 1 0,1 0 15,20-21-15,21-1 16,-41 22-16,-1 0 0</inkml:trace>
  <inkml:trace contextRef="#ctx0" brushRef="#br0" timeOffset="20480.68">16150 7938 0,'-21'21'0,"42"-42"0,-63 42 0,42 0 15,-21-21-15,21 21 16,21-21 15,0 0-31,-21-21 16,21 0-16,-21 0 0,0-1 15,0 1-15</inkml:trace>
  <inkml:trace contextRef="#ctx0" brushRef="#br0" timeOffset="20944.78">14414 7345 0,'0'-21'0,"0"42"47,0 0-47,0 0 0,0 0 16,0 1-16,0-1 0,0 21 15,0 0-15,0-20 0,0-1 16,0 0-16</inkml:trace>
  <inkml:trace contextRef="#ctx0" brushRef="#br0" timeOffset="21824.28">7006 9462 0,'0'0'0,"0"-22"0,0 1 0,0 0 0,0 0 15,21 0-15,-21 0 0,0-1 0,0 1 16,0 0 0,-21 21-1,0 21 1,0 0-16,0 1 0,-1 20 15,1 0-15,0 1 0,0 20 0,-21-21 16,20 22-16,1 21 0,-21-22 16,21 1-16,0-1 0,-22 1 0,22-1 15,0 1-15,-21-22 0,20 21 0,1-20 16,-21-1-16,21 0 0,0 1 16,21-22-16,-22 21 0,22-21 15,-21-21-15,21-21 16,0 0-1,21 0-15,1 0 0,-1 0 0,0-22 0,0 1 16,0 0-16,0-1 0,1 1 16,-1 0-16,0-22 0,0 1 15,0-1-15,22 1 0,-22-22 0,0 21 16,21-20-16,-21 20 0,22 1 0,-22 20 16,0-20-16,0 21 0,0-1 15,1 1-15,-1 21 0,-21 0 0,0-1 16,0 1-16,0 64 15,21-22-15,-21 21 16,0 0-16,21 1 0,-21 20 0,0 1 16,0-1-16,21 22 0,-21-22 15,0 22-15,21-21 0,-21-1 16,0 1-16,0-22 0,0 21 0,0-20 16,0-1-16,0-21 0,0 22 0,0-1 15,0-21-15,0 0 0,0 0 16,0 1-16,0-44 31,0 1-31,-21 0 0,21 0 0</inkml:trace>
  <inkml:trace contextRef="#ctx0" brushRef="#br0" timeOffset="22464.91">6350 10033 0,'0'0'0,"21"0"31,0 0-15,22 0-16,-22 0 0,21-21 0,0 0 15,22 21-15,-22-21 0,22-1 16,-1 22-16,-20-21 0,20 0 16,1 0-16,-1 21 0,-21-21 0,22 0 15,-22-1-15,1 1 0,-1 0 0,0 0 16,1 0-16,-1 21 0,0-21 15,-21-1-15,22 22 0,-22-21 16,0 21-16,0 0 0,0 0 0,-21 43 47,0-22-47,0 0 0,0 21 0,0-21 16,0 22-16,0-1 0,-21 0 0,21 1 15,0-1-15,0 0 0,0 1 16,0-1-16,-21-21 0,21 22 0,0-22 15,0 42-15,0-42 0,0 1 16,21-1-16,0-21 0,1 0 16,-1 0-16,0 0 0,0 0 15,0 0-15,64-43 0,-64 22 16,21 0-16,1 0 0,-22-21 16,21 20-16,1-20 0,-1 21 0,-21-21 15,21-1-15,-20 1 0,20-22 0,-21 22 16,-21 0-16,21-1 0,-21 1 15,0 0-15,0-1 0,0 22 0,0 0 16,0 42 0,-21 0-16,21 1 0,-21 20 15,21 0-15,-21 1 0,21-1 0,0 0 16,0 1-16,0-1 0,0 0 0,0 1 16,0-22-16,0 21 15,0 22-15,0-43 0,0 0 16,0 0-16,21 0 0,0-21 15,0 21-15,0-21 0,1 0 16,-1 0-16,0-21 0,0 0 0,21 0 16,-20 0-16,-1-22 0,21 22 0</inkml:trace>
  <inkml:trace contextRef="#ctx0" brushRef="#br0" timeOffset="22747.75">8932 9229 0,'0'0'0,"0"-21"0,0-1 16,0 44 0,-21-22-1,0 42-15,0-21 0,0 21 0,21 1 16,-22-1-16,1 0 0,0 22 16,0-1-16,21 1 0,-21-1 0,0 1 15,21-22-15,-22 22 0,22-22 16,0 22-16,-21-22 0,21 0 0,-21-21 15,0 43-15,21-22 0,0-21 16,0 1-16,0-1 0,21-21 16,0 0-16,0 0 0,22 0 15,-22 0-15,21-21 16,-21-1-16,22 1 0,-1 0 0</inkml:trace>
  <inkml:trace contextRef="#ctx0" brushRef="#br0" timeOffset="23144.52">9440 9716 0,'-21'21'31,"0"0"-31,0 0 0,21 0 16,-21 22-16,-1-22 0,1 0 0,0 21 16,0-21-16,21 22 0,0-22 0,-21 21 15,21-21-15,0 1 16,0-1-16,0 0 0,0 0 0,0 0 15,0 0-15,0 1 0,21-22 0,0 0 16,0 21-16,0-21 0,1 0 16,20 0-16,-21 0 0,21-21 0,1-1 15,-1 1-15,22-21 0,-22 21 16,-21 0-16,21-22 0,-20 1 16,-1 0-16,-21-1 0,0 1 0,0 0 15,0-1-15,0-20 0,-21 20 16,-1 22-16,1-21 0,-21 21 0,0 0 15,-1 21-15,1 0 0,-22 0 16,22 0-16,0 0 0,-1 0 0,1 21 16,0 0-16,-1 0 0,22 0 15,0 0-15,0 1 0,21-1 0,-21 0 16,21 0-16,21-21 16,0 0-1</inkml:trace>
  <inkml:trace contextRef="#ctx0" brushRef="#br0" timeOffset="23377.39">8636 9440 0,'-21'0'0,"42"0"0,-63 0 0,63 0 31,0 0-31,21 0 0,1 0 15,-1 0-15,0 0 0,1 0 16,20 0-16,-21 0 0,22 0 0,-22 0 16,22 0-16,-22 0 0,0 0 0,1-21 15,-22 21-15,21 0 0,-21 0 16,1-21-16,-1 21 0,0 0 16,0 0-16</inkml:trace>
  <inkml:trace contextRef="#ctx0" brushRef="#br0" timeOffset="23680.21">10731 9419 0,'0'0'0,"0"-21"0,-21 21 16,0 0-1,0 21-15,0 0 16,0 1-16,21-1 0,-22 0 0,1 21 16,0 1-16,0-1 0,21 0 15,0 1-15,0-22 0,-21 21 0,21 0 16,0 1-16,-21-22 0,21 0 16,0 21-16,0-20 0,0-1 15,0 0-15,21-21 31,0 0-31</inkml:trace>
  <inkml:trace contextRef="#ctx0" brushRef="#br0" timeOffset="23942.07">10139 10118 0,'-21'0'0,"42"0"0,-64 21 0,43 0 15,0 0-15,0 0 16,22 1-16,-1-22 16,0 0-16,0 21 0,21-21 0,-20 0 15,20 0-15,0 0 0,-21 0 16,22 0-16,-1 0 0,0 0 0,-20 0 16,20 0-16,0 0 0,-21 0 15,22-21-15,-1 21 0,-21-22 0,22 22 16,-22-21-16,0 0 0,0 0 15,21-21-15,-42-1 0,22 22 16,-22 0-16</inkml:trace>
  <inkml:trace contextRef="#ctx0" brushRef="#br0" timeOffset="24213.91">10456 9398 0,'-21'-21'0,"42"42"0,-63-42 16,21 21-16,21-21 0,-21 21 16,-1 0-16,65 0 47,-22 0-47,0 0 0,21 0 0,-20 0 15,20 0-15,0 0 0,1 0 0,-22 0 16,21 0-16,0 0 0,1 0 15,-22 0-15,21 0 0,-21 0 0,1-21 16,20 21-16,-21 0 0,21 0 0,-20 0 16,20-22-16</inkml:trace>
  <inkml:trace contextRef="#ctx0" brushRef="#br0" timeOffset="24450.77">11451 9356 0,'-21'0'0,"42"0"0,-63 0 16,42 21-16,21-21 31,0 0-31,0 0 0,22 0 0,-22-21 16,21 21-16,0 0 0,-20 0 0,20-21 15,0 21-15,-21 0 16,43-22-16,-43 22 0,0 0 15,0 0-15,1 0 0,-22-21 16</inkml:trace>
  <inkml:trace contextRef="#ctx0" brushRef="#br0" timeOffset="24671.65">11705 9356 0,'0'0'0,"-21"21"0,21 0 15,0 0-15,0 0 16,0 22-16,0-22 0,-21 21 16,21 1-16,-21 20 0,21-21 15,-22 1-15,22 20 0,-21-20 0,0-1 16,0 21-16,0-20 0,21-22 0,-21 21 16,-1-21-16,22 22 0,-21-1 15,21-21-15,0 0 16</inkml:trace>
  <inkml:trace contextRef="#ctx0" brushRef="#br0" timeOffset="25208.34">13652 9229 0,'22'-21'0,"-44"42"0,65-42 15,-43-1-15,0 44 31,0-1-31,0 0 16,0 0-16,-21 21 0,21 1 16,-22-1-16,1 0 0,0 1 0,0 20 15,0 1-15,0-1 0,-1-20 16,1 20-16,0-21 0,0 22 0,0-22 16,0 1-16,21-22 0,0 21 0,0-21 15,0 0-15,0 1 0,0-1 0,0 0 16,21 0-1,0-21-15,0 0 0,0 0 16,0-21-16,1 21 0,-1-21 0,-21 0 16,0-1-16</inkml:trace>
  <inkml:trace contextRef="#ctx0" brushRef="#br0" timeOffset="26511.59">13293 9758 0,'-22'0'0,"44"0"0,-86 0 15,43 0-15,0 0 0,21 21 16,21-21 0,0 0-16,0 0 15,22 0-15,-1 0 0,0 0 0,1 0 16,-1 0-16,21-21 0,-20 0 0,20 0 16,1 21-16,-22-22 15,22 1-15,-1 0 0,-21 0 0,22 21 0,-22-21 16,1 0-16,-1-1 15,0 22-15,-21 0 0,1-21 0,-1 21 16,-21 21 0,0 1-16,-21-1 0,-1 0 15,1 0-15,21 21 0,-21-20 0,0 20 16,0 0-16,21 1 0,0-1 0,-21-21 16,21 21-16,-22 1 0,22-22 15,0 21-15,0-21 0,0 1 16,0-1-16,0 0 0,0 0 0,22-21 0,-22 21 15,21-21-15,0 0 16,0 0-16,0 0 0,0 0 0,22 0 16,-1 0-16,-21 0 0,0-21 15,22 0-15,-22 21 0,0-21 16,0 0-16,0-1 0,1-20 0,-1 21 16,-21-21-16,0 20 0,0-20 0,0 21 15,0-21-15,-21-1 0,-1 22 16,1-21-16,-21 21 0,21-1 0,-22 1 15,22 21-15,-21 0 0,21 0 0,0 0 16,-1 0-16,1 0 0,42 0 31,1 0-31,-1 0 16,21 0-16,-21 0 0,22 0 16,-1 0-16,21 0 0,-20 0 15,20 0-15,1-21 0,-1 21 0,-20-21 16,20 21-16,1 0 0,-22 0 0,21 0 15,-20-21-15,-1 21 0,0 0 0,-20 0 16,-1 0-16,-21 21 16,0 0-16,0 0 0,0 0 15,-21 1-15,-1-1 0,1 0 16,-21 21-16,21-21 0,0 1 16,-1 20-16,1-21 0,0 21 0,0-20 15,0 20-15,21-21 0,-21 0 16,21 0-16,0 1 0,0-1 0,0 0 15,0 0-15,21 0 0,0-21 16,0 0-16,0 0 0,22 0 16,-22 0-16,21 0 0,-21 0 0,22 0 15,-22 0-15,21-21 0,-21 21 0,22-21 16,-22 0-16,21 0 0,-21-1 16,0 1-16,1-21 0,-1 21 0,-21-22 15,0 1-15,0 21 0,0-21 16,0-1-16,-21 1 0,-22 0 15,22-1-15,-21 22 0,21-21 0,-22 21 16,1 21-16,21-22 0,-22 22 0,22 0 16,0 0-16,0 0 0,21 22 15,0-1 1,42-21-16,-21 21 16,1-21-16,20 0 0,0 0 0,1 0 15,-1 0-15,0 0 0,1 0 0,20 0 16,-21 0-16,22 0 0,-22-21 15,22 0-15,-22-1 0,22 1 0,-22 0 16,0 0-16,1 0 0,-1-22 16,-21 22-16,0 0 0,0-21 15,1-1-15,-1 22 0,-21-21 0,21 21 16,-21-22-16,0 1 0,0 21 16,0 0-16,0 0 0,0-1 0,-21 44 31,0 20-31,21-21 15,-22 21-15,1 1 0,0-1 0,0 0 16,21 1-16,-21 20 0,0 1 16,-1-22-16,1 22 0,0 105 15,21-127-15,0 1 16,0 20-16,0-42 0,0 22 16,21-1-16,0-21 0,1 0 0,-1 0 15,21 22-15,-21-43 0,22 0 16,-22 21-16,0-21 0,0 0 15,0 0-15,22 0 0,-22 0 0,0-21 16,21 0-16,-21-1 0,1 22 16,-1-21-16,0 0 0,0 0 15,0 0-15,0 0 0,1-1 0,-22 1 16,21 0-16,0 0 0,0 0 16,0 0-16</inkml:trace>
  <inkml:trace contextRef="#ctx0" brushRef="#br0" timeOffset="26732.47">16891 10075 0,'0'22'0,"0"-44"78,-21 22-78,0 0 16</inkml:trace>
  <inkml:trace contextRef="#ctx0" brushRef="#br0" timeOffset="36999.21">6519 10816 0,'0'0'16,"-21"0"-16,0 21 0,0-21 0,0 0 15,-1 0-15,1 0 0,0 0 0,0 22 16,63-22 31,-21 0-31,22 0-16,20 0 0,1 0 15,-1 0-15,43 0 0,-21 0 0,21 0 16,-1-22-16,22 22 0,-21 0 0,42 0 15,1 0-15,-1 0 16,0 0-16,0 0 0,21 0 0,-20 0 0,20 0 16,21 0-16,-20 0 0,-1 0 15,22 0-15,-22 0 0,0 0 0,1 0 16,-1 0-16,0 0 0,-21 0 16,-21 0-16,0 0 0,0 0 0,-42 0 15,21-21-15,-43 21 0,1 0 16,-1 0-16,-20 0 0,-1 0 0,0 0 15,-20 0-15,-1 0 16,-21-21 15,-21 21-31,-1 0 0,1 0 16,0 0-16,0-21 0,0 21 0,-22-21 16</inkml:trace>
  <inkml:trace contextRef="#ctx0" brushRef="#br0" timeOffset="37543.9">6858 11049 0,'0'0'0,"-42"0"0,-1 0 0,1 0 16,21 0-16,-22 0 0,22 0 0,42 0 47,1 0-47,-1-21 0,21 21 15,0 0-15,22 0 0,-22 0 16,43-21-16,-22 21 0,22 0 0,0 0 16,21-21-16,-1 21 0,22 0 15,22 0-15,-1 0 0,169-22 16,-169 22-16,22 0 0,-22 0 0,0 0 16,0 0-16,0 0 15,-21 0-15,-21 0 0,0 0 0,-21 0 16,21-21-16,-22 21 0,-20 0 0,20 0 15,-20 0-15,-1 0 0,1 0 16,63 0-16,-85 0 0,1 0 16,-1 0-16,0 0 0,-21 0 0,22 0 15,-22 0-15,0 0 0,0 0 16,-21-21 0,0 0 15,0 0-31</inkml:trace>
  <inkml:trace contextRef="#ctx0" brushRef="#br0" timeOffset="38293.47">13250 10689 0,'0'0'0,"21"0"47,1 0-31,-1 0-16,21 0 0,-21 0 16,43 0-16,-22 0 0,0 0 0,22 21 15,-1-21-15,1 0 0,21 0 16,-1 0-16,1 0 0,21 0 0,0 0 15,-1 0-15,1 0 0,0 0 16,21 0-16,-21 0 0,21 0 16,-21-21-16,21 21 0,0 0 0,-21-21 15,-1 0-15,107 0 0,-127 21 16,-1 0-16,1-21 0,-21 21 16,-1 0-16,1 0 0,-1 0 0,1 0 15,-22 0-15,-21 0 0,21 0 16,-20 0-16,-1 0 0,0 0 0</inkml:trace>
  <inkml:trace contextRef="#ctx0" brushRef="#br0" timeOffset="38979.08">13589 10880 0,'42'0'16,"-21"0"-16,1 0 0,-1 0 16,0 0-16,0 0 0,0 0 15,22 0-15,-22 0 0,21 0 0,0 0 16,22 0-16,-1 0 0,22-21 0,0 21 15,21 0-15,-1 0 0,1 0 16,0 0-16,0-22 0,21 22 0,0 0 16,0 0-16,0 0 15,-21 0-15,0 0 0,-1-21 0,1 21 16,-21 0-16,0 0 0,-1 0 0,-20 0 16,-1 0-16,1 0 0,-22 0 15,0 0-15,1 0 0,-1 0 16,0 0-16,-20 0 0,-1 0 0,0 0 15</inkml:trace>
  <inkml:trace contextRef="#ctx0" brushRef="#br0" timeOffset="144133.92">14055 12827 0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3:51:33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360 0,'0'0'0,"0"-42"0,21 20 16,-21 1-16,0 0 0,0-21 0,0 21 15,0-1-15,0 1 0,-21 0 16,0 21-1,0 21 1,21 0-16,0 22 0,0-1 16,0 22-16,-21-22 0,21 21 15,-21 1-15,21-1 0,-22 1 0,22 21 16,-21-22-16,0 22 0,0-1 16,0-20-16,0 21 0,-1-22 15,1-21-15,0 22 0,0-22 0,0-21 16,21 22-16,0-22 0,0 0 15,0-42 1,0 0 0,0 0-16,21-22 0,0 1 15,0 0-15,0-22 0,1 1 16,-1-1-16,0-21 0,0 22 0,21-22 16,-20 22-16,-1-22 0,21 22 15,-21-22-15,0 21 0,1 1 0,-22-1 16,0 1-16,21 42 15,-21-22-15,0 22 0,0 42 16,0 22-16,21-1 16,-21 22-16,0-1 0,21 1 15,-21-1-15,0 1 0,0-1 0,0 1 16,0 20-16,0-20 0,0-1 16,0 1-16,0-22 0,0 22 15,0-22-15,0 0 0,0 1 16,-21-22-16,21 0 0,0 0 0,0 0 15,-21-21 1,0 0 0,21-21-16,-22 0 0</inkml:trace>
  <inkml:trace contextRef="#ctx0" brushRef="#br0" timeOffset="577.7">1672 1122 0,'0'0'15,"21"0"1,0 0-16,22 0 16,-22 0-16,21 0 0,1-21 0,-1 0 15,21-1-15,1 1 0,21 0 16,-22-21-16,22 21 0,-1-22 16,-20 22-16,-1-21 0,1 21 0,-1-1 15,-20 1-15,-1 0 0,22 21 16,-64 21 15,0 0-31,0 1 0,0 20 0,0-21 16,0 21-16,-22 1 0,22-1 15,-21 0-15,21 1 0,-21-1 16,21-21-16,0 22 0,-21-22 16,21 21-16,0-21 0,0 0 0,0 1 15,0-1-15,0 0 0,21-21 16,0 0-16,0 21 0,1-21 0,20 0 15,-21 0-15,0 0 0,22-21 16,-22 0-16,21 0 0,0-1 16,-20-20-16,20 0 0,-21 21 15,0-43-15,22 22 0,-22-1 0,0-20 16,0 21-16,0-22 0,-21 22 0,0 21 16,21-22-16,-21 22 0,0 0 15,0 42 1,0 0-16,0 0 0,0 22 15,0-22-15,0 21 0,0 1 16,0-1-16,0 0 0,0 1 0,0-1 16,0-21-16,0 21 0,0-20 15,0-1-15,0 0 0,0 0 0,0 0 16,22-21 0,-1 0-16,21 0 15,-21-21-15,0 0 16,22 0-16,-22-22 0,21 1 0</inkml:trace>
  <inkml:trace contextRef="#ctx0" brushRef="#br0" timeOffset="835.79">3895 445 0,'0'-43'0,"0"86"0,0-128 16,0 43-16,0 20 0,0 1 16,0 42-1,0 22 1,0-1-16,-22 0 0,1 22 0,21-22 15,-21 22-15,0-1 0,0 1 16,0-1-16,-1 1 0,1-1 16,0 1-16,0-22 0,0 22 0,0-22 15,-1 0-15,22 1 0,-21-22 16,21 0-16,0 21 0,0-21 16,0 1-16,21-22 0,1 0 15,20 0-15,-21 0 0,0 0 0,22-22 16,-22 1-16,21 0 0,0 0 15,-20 0-15</inkml:trace>
  <inkml:trace contextRef="#ctx0" brushRef="#br0" timeOffset="1215.82">4233 804 0,'0'-21'0,"0"42"0,21-63 0,-21 63 31,0 0-31,0 1 16,-21 20-16,21-21 0,-21 21 15,0 1-15,21-1 0,0 0 0,0 1 16,-21-1-16,21-21 0,0 22 16,0-22-16,0 0 0,0 0 0,0 0 15,0 0-15,21 1 0,0-22 16,0 0-16,22 0 0,-22 0 0,0 0 16,21 0-16,1-22 0,-1 1 15,-21 0-15,21 0 0,1-21 0,-1 20 16,-21-20-16,0 0 0,1-1 15,-1 1-15,-21-21 0,0 20 16,0 1-16,-21 21 0,-1-22 16,1 22-16,-21 0 0,0 21 0,20 0 15,-41 0-15,21 0 0,-1 0 0,1 0 16,0 21-16,-1 0 0,22 1 16,-21-1-16,21 0 0,-1 0 15,1 0-15,21 0 0,-21-21 0,21 22 16,21-22-1</inkml:trace>
  <inkml:trace contextRef="#ctx0" brushRef="#br0" timeOffset="1416.71">3641 593 0,'-22'0'16,"44"0"-16,-65 0 0,22 0 0,0 0 15,42 0 1,0 0 0,22 0-16,-22 0 0,21 0 0,0 0 15,1 0-15,-1 0 0,0 0 16,22 0-16,-22-21 0,1 21 0,-1 0 16,21-22-16</inkml:trace>
  <inkml:trace contextRef="#ctx0" brushRef="#br0" timeOffset="1695.06">5567 487 0,'0'-21'15,"-21"21"16,21 21-31,-22 0 0,22 0 16,0 0-16,0 1 0,-21 20 0,0-21 16,21 21-16,-21 1 0,21-1 15,-21 0-15,0 1 0,21-1 0,-22 0 16,22-20-16,0 20 0,0-21 16,-21 0-16,21 0 0,0 1 0,0-1 15</inkml:trace>
  <inkml:trace contextRef="#ctx0" brushRef="#br0" timeOffset="1932.92">5059 1207 0,'0'21'0,"0"-42"0,0 63 0,0-21 16,0 0-16,21 0 0,0-21 15,0 22-15,0-22 0,1 0 0,-1 0 16,21 0-16,-21 0 0,22 0 16,-22 0-16,21 0 0,0 0 0,1 0 15,-1-22-15,0 22 0,1-21 16,-22 0-16,21 21 0,22-42 16,-22 21-16,-21-1 0,0-20 15,-21 21-15</inkml:trace>
  <inkml:trace contextRef="#ctx0" brushRef="#br0" timeOffset="2160.79">5080 508 0,'0'0'0,"-21"0"0,0 0 0,-1 0 15,44 0 16,-1 0-31,21 0 16,-21 0-16,0 0 16,22 0-16,-1 0 0,-21-21 0,22 21 15,-1 0-15,21-21 0,-20 21 16,20-21-16,1-1 0,-1 22 0,1-21 16</inkml:trace>
  <inkml:trace contextRef="#ctx0" brushRef="#br0" timeOffset="2379.67">6202 466 0,'0'0'0,"-21"0"0,21 21 16,21-21 0,0 0-16,0 0 15,21 0-15,1 0 0,-1 0 16,0 0-16,64 0 0,-42 0 15,-1 0-15,-20-21 0,20 21 16,-21 0-16,1 0 0,-22 0 0,0 0 16</inkml:trace>
  <inkml:trace contextRef="#ctx0" brushRef="#br0" timeOffset="2603.54">6519 487 0,'0'0'0,"-21"0"0,0 0 15,21 21-15,0 0 16,0 0-16,0 1 16,-21 20-16,21-21 0,0 21 0,0 1 15,0-1-15,0 0 0,0 22 16,-21-22-16,21 22 0,0-22 0,0 0 16,0 43-16,0-64 15,0 22-15,0-22 0,0 0 16,0 0-16,0 0 0</inkml:trace>
  <inkml:trace contextRef="#ctx0" brushRef="#br0" timeOffset="2963.33">8445 381 0,'0'0'0,"0"-21"0,-21 21 0,0 0 15,21-21-15,-21 21 16,21 21-1,-21 0-15,21 0 0,-21 22 0,21-22 16,-22 21-16,22 22 0,0-22 0,0 21 16,0 1-16,-21-1 0,21 1 15,0-1-15,0-20 0,0 20 16,0-20-16,0-1 0,0 0 16,0 1-16,0-22 0,0 0 0,0 0 15,21 0-15,1-21 16,-1 0-1</inkml:trace>
  <inkml:trace contextRef="#ctx0" brushRef="#br0" timeOffset="4083.22">8001 1016 0,'0'0'0,"-21"0"0,0 0 16,-1-21-16,44 21 31,20 0-31,0-21 0,1 21 0,-1-21 15,0 21-15,22-22 16,-1 22-16,1-21 0,-1 21 0,22-21 16,-22 21-16,1-21 0,21 0 15,-22 21-15,1-21 0,-1 21 0,-21 0 16,1 0-16,-22 0 0,0 0 16,0 0-16,-21 21 0,0 0 15,-21 0-15,0 0 0,0 22 16,0-22-16,-22 21 0,22 0 0,0 1 15,0-22-15,0 21 0,-1-21 16,22 1-16,-21-1 0,21 21 0,0-21 16,0 0-16,21 1 15,1-22-15,-1 0 0,21 0 16,-21 0-16,22 0 0,-1 0 0,0 0 16,-21 0-16,22-22 0,-1 22 15,0-21-15,1 0 0,-22 0 0,0-21 16,0 20-16,0-20 0,-21 21 15,0-21-15,0-1 0,-21 1 0,0 21 16,-21-22-16,21 22 0,-22-21 16,1 42-16,0-21 0,-1 0 15,22 21-15,-21 0 0,21 0 0,-1 0 16,22-22-16,22 22 16,-1 0-16,21-21 0,0 0 15,1 21-15,20-21 0,1 21 16,-1-21-16,1 21 0,-1 0 15,1 0-15,-1-21 0,1 21 0,-1 0 16,1 0-16,-22 0 0,0 0 0,1 0 16,-22 0-16,0 0 0,-21 21 15,0 0-15,0 0 0,-21 0 16,21 22-16,-42-22 0,20 21 16,1-21-16,-21 22 0,21-1 0,-22-21 15,22 21-15,0-20 16,-21 20-16,42-21 0,-21 0 0,21 0 15,0 1-15,0-1 0,0 0 0,0 0 16,21-21-16,21 21 16,-21-21-16,22 0 0,-22 0 0,21 0 15,0 0-15,1-21 0,-1 21 16,22-21-16,-43 0 0,21 0 0,0-1 16,-20-20-16,-1 21 0,0-21 15,0-1-15,-21 1 0,0-22 0,0-20 16,-21 41-16,0 1 15,0 21-15,-22 0 0,22 0 0,-21-1 16,21 1-16,-22 21 0,22 0 16,0 0-16,42 0 31,21 0-31,1 0 16,-1-21-16,0 21 0,22 0 0,-1-21 15,1 21-15,-1-21 0,1 0 16,-22 21-16,22-22 0,-22 1 0,0 0 15,1 0-15,-1 0 0,-21 0 16,0-1-16,-21-20 0,0 0 16,0 21-16,0-1 0,0 1 0,0 0 15,-21 42 1,0 0 0,21 1-16,-42 41 15,42-21-15,-21 1 0,-1-1 16,1 0-16,0 22 0,0-1 15,21 1-15,-21-1 0,21 1 0,0-22 16,0 22-16,0-1 0,0-20 16,0-1-16,21 0 0,0 1 0,0-22 15,22 0-15,-1 0 0,-21 0 0,21 0 16,22-21-16,-22 0 0,1 0 16,20 0-16,-21 0 0,22-21 0,-22 0 15,22 0-15,-22 0 0,22 0 16,-22-22-16,0 1 0,1 21 0,-22-22 15</inkml:trace>
  <inkml:trace contextRef="#ctx0" brushRef="#br0" timeOffset="4823.79">1312 2053 0,'0'0'0,"-42"0"0,21 0 15,0 0-15,-1 0 0,1 0 16,42 0 15,22 0-31,-1 0 16,0 0-16,43 0 0,-21 0 0,41 0 16,-20 0-16,21 0 15,21 0-15,0 0 0,21 0 0,0 0 16,22 0-16,-1 0 0,0-21 0,43 21 15,0 0-15,253 0 16,-211 0-16,21 0 0,1 0 16,-1 0-16,21 0 0,0 0 0,1 0 15,-1 0-15,22 0 0,-22 0 16,0 0-16,1 0 0,-1 0 0,-21 0 16,0-21-16,-21 21 0,0 0 0,0 0 15,-21-21-15,-21 21 0,-1 0 16,-20 0-16,-1 0 0,-41-21 0,20 21 15,-42 0-15,-21 0 16,-22 0-16,1 0 0,-21 0 0,-22 0 0,0 0 16,-21 0-16,1 0 0,-1 0 15,-21-22-15,21 22 0,-42 0 47,0 0-47,-1 0 16,-20-21-16,-21 21 0</inkml:trace>
  <inkml:trace contextRef="#ctx0" brushRef="#br0" timeOffset="5824.22">677 2963 0,'0'-21'31,"0"42"-15,0 1-16,-21-22 15,21 21-15,0 0 0,-21 0 16,21 0-16,0 0 0,0 1 0,0-1 16,0 0-16,0 0 15,21-21-15,0 0 0,0 0 16,22 0-16,-22 0 0,0 0 0,21-21 16,-20 0-16,20 0 0,-21-1 15,21 1-15,-20 0 0,-1 0 0,0 0 16,0-22-16,0 22 15,-21 0-15,21 0 0,-21 0 0,0 0 16,0-1-16,0 1 0,0 42 31,-21 1-15,21-1-16,-21 21 0,21-21 16,-21 22-16,21-1 0,0 21 0,0 1 15,0-22-15,0 43 0,0-22 16,0 1-16,0 63 15,0-64-15,0 1 0,0-22 16,0 22-16,0-22 0,0 0 0,0 1 16,0-1-16,0 0 0,0-20 15,0-1-15,0 0 0,0 0 0,0 0 16,-21-21-16,0 0 16,-1 0-16,1 0 0,0 0 0,0-21 15,0 0-15,0 0 0,-22 21 16,1-21-16,21-1 0,-22 1 15,22 0-15,0 0 0,0 21 0,0-21 16,0 21-16,-1-21 0,22-1 16,0 1 15,22 21 0,-1 0-31,0-21 0,0 21 16,0-21-16</inkml:trace>
  <inkml:trace contextRef="#ctx0" brushRef="#br0" timeOffset="6119.05">1524 2985 0,'0'-22'16,"0"44"-16,0-65 15,0 64 1,0 1 0,0 20-16,0 0 0,0 1 0,0 20 15,0 1-15,0-1 0,0 1 16,-21-1-16,21 1 0,-21-1 16,-1 43-16,1-64 0,0 22 15,0-22-15,21 0 0,0-20 16,0 20-16,0-21 0,0 0 15,21-21-15,0 0 16,0 0-16,1-21 0,-1 0 0,0 0 16,0 0-16,0-1 0</inkml:trace>
  <inkml:trace contextRef="#ctx0" brushRef="#br0" timeOffset="6299.95">1249 3514 0,'21'21'32,"21"-21"-32,-21 0 0,22 0 15,-1 0-15,0 0 0,1 0 0,20 0 16,1 0-16,-1 0 0,1-21 16,-1 0-16,1-1 0,-1 22 0,1-21 15</inkml:trace>
  <inkml:trace contextRef="#ctx0" brushRef="#br0" timeOffset="6531.81">3217 3196 0,'0'85'32,"-21"-64"-17,21 21-15,0 1 0,-21-1 16,21-21-16,-21 22 0,0-1 0,-1 43 15,22-64-15,0 21 0,-21-21 16,21 22-16,-21-22 0,21 0 16,0 0-16,0 0 0,21-21 31,0-21-31,22 21 0,-22-21 0</inkml:trace>
  <inkml:trace contextRef="#ctx0" brushRef="#br0" timeOffset="6843.64">3746 3387 0,'0'0'0,"22"-21"16,20-22-16,-21 22 0,-21 0 16,-21 21-1,0 0-15,-22 21 16,22 0-16,-21 0 0,0 1 0,20-1 16,1 21-16,-21-21 0,42 22 15,0-22-15,0 0 0,0 0 16,0 0-16,21-21 0,0 21 15,22-21-15,-22 0 0,21 22 0,0-22 16,1 21-16,-1 0 0,-21-21 16,0 21-16,1-21 0,-1 21 15,-21 0-15,0 1 0,0-1 16,-21-21-16,-1 21 0,-20 0 16,0-21-16,-1 21 0,-20-21 0,21 0 15,-1 0-15,-20 0 0,20 0 16,22 0-16,0 0 0,21-21 15,0 0-15,0 0 0,0 0 0</inkml:trace>
  <inkml:trace contextRef="#ctx0" brushRef="#br0" timeOffset="7007.54">3175 2985 0,'0'0'0,"-21"0"0,0 0 15,-1 0 17</inkml:trace>
  <inkml:trace contextRef="#ctx0" brushRef="#br0" timeOffset="8251.83">5355 3112 0,'0'0'0,"0"-22"0,0-20 0,0 21 16,0 0-16,0-22 0,0 22 0,0-21 15,0 21-15,0 0 0,0-1 16,0 1-16,0 42 31,0 1-31,0-1 0,0 21 16,0 0-16,0 1 0,0-1 0,-21 22 15,21-1-15,-21 1 0,21-1 16,-21 1-16,21-1 0,0 1 16,0-1-16,0-21 0,0 1 15,0-1-15,0-21 0,0 0 0,0 1 16,21-1-16,0 0 0,0-21 0,0 0 0,0 0 16,22 0-16,-22-21 15,21 0-15,1 21 0,-1-43 0,0 22 16,1-21-16,-1-1 0,0 1 15,1 0-15,-1-22 0,-21 1 0,21-1 16,1-63-16,-22 64 0,0-1 16,0 22-16,0-22 0,1 1 15,-22 21-15,21-1 0,-21 22 0,0-21 16,0 21-16,0 42 16,0 0-16,0 0 15,0 21-15,0 1 0,0-1 16,0 22-16,0-22 0,-21 21 15,21 1-15,-22-1 0,22 1 0,-21-1 0,21 1 16,0-22-16,0 1 16,0-1-16,0 0 0,0 1 0,0-22 15,0 0-15,21 0 0,1-21 16,-1 0-16,21 0 0,-21 0 0,22 0 16,-1-21-16,0 21 0,22-21 0,-22-22 15,22 22-15,-1-21 0,-21 0 16,22-1-16,-1 1 0,1 0 0,-22-1 15,1 1-15,-1 0 0,-21 20 16,0 1-16,-42 21 31,0 21-31,0 1 0,0-1 0,-22 0 16,22 0-16,0 0 0,0 22 0,0-22 16,21 0-16,0 0 0,0 21 15,0-20-15,0-1 0,0 0 0,0 0 16,21 0-16,0-21 0,-21 21 15,21 1-15,0-1 0,-42-21 32,0 0-32,0 0 15,0 0-15,-1 0 0,1-21 0,0-1 16,-21 22-16,21-21 0,-1 0 16,1 21-16,21-21 0,-21 21 15,0 0 1,21 21-1,0 0-15,0 0 0,0 1 16,21-1-16,0-21 0,0 21 16,1 0-16,20-21 0,-21 0 0,21 21 15,1-21-15,-1 0 0,0 0 0,22 0 16,-22 0-16,22 0 0,-1-21 16,1 0-16,-22 0 0,22 0 0,-1-1 15,-21 1-15,1-21 0,20 21 16,-20-22-16,-1 1 0,-21 0 0,0-1 15,0 1-15,1 0 0,-22-1 16,0 22-16,0-21 16,0 21-16,-22 21 15,1 0-15,0 0 0,0 21 16,0 21-16,21-21 0,-21 22 0,-1-1 16,1 0-16,21 1 0,0-1 0,0-21 15,0 22-15,0-1 0,0-21 16,0 0-16,0 0 0,0 1 0,21-1 15,1 0-15,-1-21 0,0 21 16,21-21-16,1 0 0,-1 0 0,21 0 16,-20 0-16,20 0 0,1 0 0</inkml:trace>
  <inkml:trace contextRef="#ctx0" brushRef="#br0" timeOffset="8715.56">8572 3408 0,'0'0'16,"22"-42"-16,-22-1 0,0 22 0,0-21 15,0-1-15,0 1 0,0 21 0,0-21 16,-22 20-16,1 1 0,0 21 16,0-21-16,0 21 0,0 0 15,-22 0-15,22 21 0,-21-21 0,-1 21 16,22 22-16,-21-1 0,0 0 0,-1 1 16,1-1-16,21 0 0,0 22 15,-22-22-15,43 1 0,0-1 16,-21 0-16,21-21 0,0 22 0,0-22 15,21 0-15,0 0 0,1 0 0,20-21 16,-21 0-16,21 0 0,1 0 16,41-21-16,-41 21 0,-1-21 15,43-42-15,-43 41 16,0-20-16,-20 0 0,20-22 0,-21 22 16,21-22-16,-20 1 0,-1-1 0,0 1 15,0-1-15,0 1 0,0-1 16,-21 22-16,22-21 0,-22 20 15,0 1-15,0 21 0,0 0 0,0 42 16,-43 0 0,22 0-16,0 21 0,21 1 0,-21 20 15,0-20-15,-1 20 0,1 1 16,21 20-16,0-20 0,0-1 0,0 43 16,0-64-16,0 1 0,0-1 15,0 0-15,0-20 0,0-1 16,21 0-16,22-21 0,-22 0 0,21 0 15,1 0-15,-1 0 0</inkml:trace>
  <inkml:trace contextRef="#ctx0" brushRef="#br0" timeOffset="10940.29">10710 2815 0,'0'0'0,"0"-42"0,0 0 0,0-1 15,0 1-15,0-22 0,0 22 0,0 21 16,0-21-16,0 20 0,0 1 15,-21 42-15,21 1 16,-21-1-16,21 21 0,0 22 16,-21-22-16,0 21 0,21 1 0,-22-1 15,1 1-15,21-1 0,-21 1 16,0 21-16,0-22 0,21 1 0,-21-1 16,-1 1-16,22-1 0,0-21 0,-21 1 15,21-1-15,-21-21 0,21 0 16,0 1-16,0-1 0,0-42 31,-21-1-31,21-20 16,0 21-16,0-21 0,0-1 15,0 1-15,0 0 0,0-22 16,0 22-16,21-1 0,-21 1 0,21 0 16,-21 21-16,21-22 0,-21 22 15,22 21-15,-1 0 16,-21 21-16,0 0 0,21 1 0,0 20 15,-21-21-15,21 21 0,0 1 16,1-1-16,-22 0 0,21 1 0,0-1 16,0 0-16,21 1 0,-20-22 15,-1 0-15,21 0 0,0 0 0,-20 1 16,20-1-16,0-21 0,1 0 16,-1 0-16,21 0 0,-20 0 0,-1-21 15,22-1-15,-22 1 0,0 0 16,1 0-16,-1-21 0,-21-1 0,21 1 15,-20 0-15,-1-22 0,-21 22 16,0-22-16,21 22 0,-21 0 0,0-1 16,0 1-16,0 0 0,0 20 15,-21 1-15,0 0 0,-1 21 0,1 0 16,-21 0-16,0 0 0,20 21 0,-20 0 16,0 22-16,-1-22 0,1 21 15,21 1-15,0-1 0,0 0 16,-1 1-16,1-1 0,21-21 0,0 21 15,0 1-15,0-22 0,0 0 16,21 0-16,-21 0 0,43 1 0,-22-22 16,21 0-16,1 0 0,-22 0 15,21 0-15,0 0 0,-20-22 16,-1 1-16,21-21 0,-21 21 0,0-22 16,1 1-16,-1 0 0,-21-1 15,0 1-15,21 21 0,-21-21 0,0 20 16,21 1-16,-21 0 0,0 42 31,-21 0-31,21 22 0,-21-22 16,21 21-16,0 1 0,0-22 0,0 21 15,0 0-15,0-20 0,0 20 16,0-21-16,0 0 0,21 22 0,0-43 16,-21 21-16,21 0 0,0-21 0,1 0 15,20 0-15,-21 0 0,21 0 16,1-21-16,-1 0 0,0 21 0,1-43 15,20 22-15,-20 0 0,-1-21 16,0-1-16,-21 1 0,1 0 0,20-1 16,-42 22-16,0-21 0,21 21 0,-21-1 15,-21 44 1,0-1 0,0 0-16,21 21 0,-22 1 0,1-1 15,0-21-15,0 21 0,21 1 16,0-22-16,-21 21 0,21-21 0,-21 1 15,21-1-15,0 0 0,0 0 16,21-21 0,0 0-1,0-21-15,0 21 0,-21-42 16,21 20-16,1 1 0,-1-21 0,21 21 16,-21-22-16,0 1 0,22 21 15,-22-21-15,0 20 0,21 1 16,-20 0-16,-22 0 0,21 21 0,0 21 15,-21 0 1,0 0-16,0 1 0,0-1 0,0 0 16,0 21-16,0-21 0,21 1 0,0-1 15,0 0-15,1 0 0,-1 0 16,42 22-16,-42-43 0,22 0 16,20 21-16,-20-21 0,-1 0 15,21 0-15,1 0 0,-22 0 0,22-21 16,-22-1-16,22 1 0,-22 0 15,-21 0-15,21 0 0,-20-22 16,-1 1-16,0 0 0,-21-1 0,0 1 16,0 0-16,0-1 0,0 1 15,0 21-15,-42-21 0,20 20 0,1 1 16,0 21-16,-21 0 0,21 0 0,-22 0 16,1 43-16,0-22 0,20 0 15,-20 21-15,0 1 0,21-1 0,-1 0 16,1 1-16,0-1 0,21 0 0,0 1 15,0-1-15,0-21 0,0 21 16,21-20-16,-21-1 0,43 0 16,-22 0-16,0-21 0,21 0 0,-21 0 15,22 0-15,-22 0 0,21 0 16,1-21-16,-1 0 0,-21 0 0,21-1 16,-20-20-16,-1 0 0,21-1 15,-21 1-15,0-21 0,1 20 0,-1-20 16,-21-1-16,21 1 0,0 20 0,0-20 15,-21-1-15,21 1 0,-21 21 16,22-1-16,-22 1 0,0 21 16,0 0-16,0 42 15,-22 0-15,1 0 0,0 21 16,0 1-16,0-1 0,21 22 16,-21-22-16,21 0 0,-22 22 15,22-1-15,0-20 0,0 20 0,0-21 16,0 1-16,0-1 0,22 0 15,-1 1-15,0-22 0,0 21 0,0-21 16,0 1-16,22-22 0,-22 0 0,0 0 16,21 0-16,-20 0 0,20 0 15,-21 0-15,21-22 0,-20 1 0,20-21 16,-21 21-16,21-22 0,-20-20 16,20 21-16,-21-1 0,21-20 15,-20-1-15,-1 1 0,0-1 0,0 1 16,0-1-16,-21 1 0,21 20 15,-21 1-15,0 0 0,0 21 0,-21 21 32,-21 21-32,21 21 0,0-21 0,-1 22 15,1-1-15,0 21 0,0-20 0,21-1 16,0 22-16,0-22 0,0 0 16,0 1-16,0 20 0,0-21 0,0 1 15,0-1-15,0-21 0,21 22 16,0-22-16,0 0 0,1 0 0,-1 0 15,21-21-15,-21 0 0,22 0 0,20 0 16,-21 0-16,22 0 16,-22 0-16,22-21 0,-22 0 0,22 0 15,-22-22-15,0 1 0,1 21 0,-22-21 16,21-1-16,-21 1 0,-21 21 16,0-22-16,0 22 0,0 0 0,-21 21 15,0 0 1,0 21-16,-22-21 0,22 43 0,0-22 15,0 0-15,0 21 0,0 1 0,21-22 16,-22 21-16,22-21 0,0 22 16,0-22-16,0 0 0,22 0 15,-22 0-15,21 0 0,0-21 0,0 0 16,0 0-16,0 0 0,1 0 16,-1 0-16,0 0 0,0-21 0,0 0 15,0-21-15,1 21 0,20-22 16</inkml:trace>
  <inkml:trace contextRef="#ctx0" brushRef="#br0" timeOffset="13227.98">16192 2900 0,'0'0'0,"22"-21"0,-1 0 0,0-22 15,-21 22-15,21 0 0,-21 0 16,0 0-16,0-1 0,0 44 31,0-1-31,-21 21 16,21-21-16,-21 22 0,0-1 0,21 0 16,0 1-16,-22-1 0,1-21 0,21 21 15,-21 1-15,21-1 0,0-21 16,0 0-16,0 22 0,0-22 0,0 0 15,0-42 79,21 21-63,-21-21-15,21 21 47,1 0-48,-1 0 1,-21-21-1,21 21-15,-21-22 16,0 1 0,0 42 46,0 1-46,-21-22-16,0 21 15,21 0 1,-22 0-16,22 0 16,-21-21-16,21 21 0,0 1 31,21-44 0,-21 1-15,22 0-16,-1 21 0,0-21 0,-21 0 15,21 0-15,0-1 0,0-20 16,-21 21-16,22 0 0,-1 0 16,0-22-16,-21 22 0,0 0 0,21-21 15,-21 20-15,21 1 0,-21 0 16,0 0-16,0 0 31,0 0 79,0-1-64,-21 22-14,21 22-17,-21-22 1,21-22 62,0 1-47,-21 42 32,21 1-48,-21-1-15,-1 0 0,22 0 0,-21 0 16,21 22-16,0-22 0,-21 21 16,21 0-16,-21-20 0,21 20 15,0 0-15,0-21 0,0 22 0,-21-22 0,21 0 16,0 0-16,0 0 0,0 1 16,0-1-16,0-42 93,0-1-93,21 22 16,-21-21-16,0 0 0,21 0 16,0 0-16,-21 0 0,21-1 0,1 1 15,-1 0-15,0 0 0,0 0 16,0 0-16,0-1 0,1 1 15,20 0-15,-21 0 0,21 0 0,-20 21 16,-1 0-16,21-21 0,-21 21 16,0 0-16,1 0 0,-22 21 15,21-21-15,-21 21 0,0 0 16,0 21-16,0-20 0,0-1 0,0 21 16,0-21-16,0 0 0,0 22 15,21-22-15,-21 0 0,0 0 0,21 0 16,0-21-16,0 0 15,1 0-15,-1 0 16,0 0-16,0 0 0,0 0 0,22-21 16,-22 0-16,0 0 0,0-21 15,0 20-15,0-20 0,1 21 16,-1-21-16,0-1 0,0 1 0,0 0 16,0 20-16,-21-20 0,0 0 15,0-1-15,0 22 0,0-21 0,0 21 16,0 0-16,0 42 31,0 0-31,-21 0 0,0 21 16,0 1-16,21-22 0,0 21 0,-21 1 15,21-22-15,-21 21 0,21 0 0,0-20 16,0 20-16,0 0 0,0-21 16,0 1-16,0-1 0,21 0 15,0 0-15,0 0 0,0-21 0,0 0 16,22 0-16,-22 0 0,21 0 15,1 0-15,-1-21 0,0 21 0,-21-21 16,22 0-16,-1-22 0,-21 22 16,22 0-16,-22-21 0,21 21 0,-21-22 15,0 22-15,1-21 0,-1 21 16,-21-1-16,0 1 0,21 0 16,-42 21-1,21 21-15,-21 0 0,-1 1 16,1-1-16,0 0 0,0 21 0,0-21 15,21 1-15,0 20 16,0-21-16,0 21 0,0-20 0,0-1 16,0 0-16,21 0 0,0 0 15,0-21-15,0 21 0,64-21 16,-64 0-16,22 0 0,-1 0 0,-21 0 16,21 0-16,-20 0 0,20-21 15,-21 0-15,0 0 0,0 21 0,1-21 16,-1 0-16,-21-1 0,0 1 15,0 0-15,0 0 0,21 0 0,-21 0 16</inkml:trace>
  <inkml:trace contextRef="#ctx0" brushRef="#br0" timeOffset="13431.86">17907 2625 0,'0'0'15,"-21"0"-15,0 0 0,-1 0 16,1 0-16,0 0 31,21 21-15,0 0 0,0 0-1,21 0-15</inkml:trace>
  <inkml:trace contextRef="#ctx0" brushRef="#br0" timeOffset="13883.6">18500 2942 0,'0'0'0,"0"21"0,0 1 0,0-1 0,-22 0 15,22 0-15,-21 0 0,0 0 16,0 22-16,21-22 0,0 0 0,-21 21 15,0-20-15,21-1 16,-22 0-16,22 0 0,0 0 0,0 0 16,0 1-16,0-1 0,0 0 15,-21-21-15,0 0 32,21-21-32,0 0 15,0-1-15,0 1 0,0 0 0,0 0 16,0-21-16,21 20 0,0-20 0,1 0 15,20-1-15,0 22 0,1-21 16,-1 0-16,21-1 0,-20 22 0,20 0 16,-20 0-16,20 21 15,-21 0-15,1 0 0,-1 0 0,-21 21 16,0 21-16,1-21 0,-1 22 16,-21-22-16,0 21 0,0 1 0,0-1 15,0 0-15,0 1 0,0-22 16,-21 21-16,21-21 0,-22 0 0,1 1 15,0-22-15,0 21 0,0-21 0,21 21 16,-21-21-16,21-21 16,0 0-16,21 21 15,0-22-15</inkml:trace>
  <inkml:trace contextRef="#ctx0" brushRef="#br0" timeOffset="14383.31">19833 2942 0,'21'-21'0,"-42"42"0,42-63 16,-21 0-16,0 20 0,0 1 0,0 0 16,0 0-16,-21 0 0,0 0 15,0-1-15,-22 22 0,22 0 0,-21 0 16,0 0-16,-1 22 0,1-1 16,0 0-16,-1 21 0,1-21 0,0 22 15,-1-1-15,1 0 16,21 1-16,-22-1 0,43 0 0,-21 1 0,21-1 15,0-21-15,0 22 0,0-1 16,21-21-16,1 0 0,20 0 16,-21 1-16,21-22 0,1 0 0,-1 0 15,0 0-15,22 0 0,-22-22 16,1 22-16,-1-42 0,0 21 0,1-21 16,-1 20-16,0-20 0,-21-21 15,22 20-15,-22-20 0,21-1 0,-21 1 16,1-22-16,-1 22 0,0-22 15,0 0-15,0 22 0,0-1 0,1 22 16,-22 0-16,0 20 0,0-20 16,-22 42-1,1 42-15,0-20 0,0 41 16,0-21-16,0 22 16,-22-1-16,22 1 0,-21-1 0,21 1 15,-1-1-15,-20-20 0,21 20 16,0 1-16,21-22 0,-21 0 0,21 1 15,0-1-15,0 0 0,0 1 16,0-22-16,0 0 0,0 0 0,21-21 16,0 0-16,0 0 0,21 0 15,-20 0-15</inkml:trace>
  <inkml:trace contextRef="#ctx0" brushRef="#br0" timeOffset="14772.09">20616 2963 0,'0'0'0,"21"-42"0,-21 21 0,0 0 16,-21 21 0,-21 0-16,21 21 15,0 0-15,-22 0 0,1 0 0,21 22 16,-22-22-16,22 21 0,-21 1 0,21-22 16,0 21-16,-1 0 0,1-20 15,21 20-15,-21-21 0,21 0 0,0 22 16,0-22-16,21 0 15,0 0-15,1-21 0,-1 0 0,21 0 16,0 0-16,1 0 0,-1-21 16,0 0-16,22 0 0,-22-1 15,1 1-15,-1 0 0,0-21 0,1-1 16,-1 22-16,-21-21 0,0 0 16,-21 20-16,0 1 0,0-21 0,0 21 15,-21 0-15,0 21 0,-21 0 16,20 0-16,-20 0 0,-21 0 0,20 0 15,1 0-15,0 0 0,-1 21 16,1-21-16,21 21 0,-22 0 0,22-21 16,0 21-16,21 0 0,0 1 15,21-22 1,22 21-16</inkml:trace>
  <inkml:trace contextRef="#ctx0" brushRef="#br0" timeOffset="15275.8">21336 2963 0,'0'0'0,"0"-21"0,-21 42 31,0 1-31,-1-1 16,1 21-16,0-21 0,0 22 16,0-1-16,0-21 0,-1 21 15,22 1-15,0-22 0,0 0 16,0 21-16,0-20 0,0-1 0,0 0 15,0 0-15,22-21 16,-1 0-16,0 0 0,0 0 16,0-21-16,0 0 0,1 0 0,20-1 15,-21 1-15,21 0 0,-20-21 16,20 21-16,-21-1 0,21 1 0,-20 0 16,-1 0-16,0 21 0,-21 21 31,0 0-31,-21 22 15,0-22-15,-1 21 0,22-21 16,0 0-16,0 22 0,0-22 0,0 0 16,0 0-16,0 0 0,0 1 15,22-1-15,-1-21 0,0 0 0,21 0 16,-21 0-16,22 0 0,-1 0 16,0 0-16,1-21 0,-1-1 0,0 1 15,-20-21-15,-1 21 0,21-22 16,-21 1-16,0 0 0,1-1 0,-22 1 15,0 21-15,0-21 0,0 20 16,0 1-16,-22 0 16,1 21-16,-21 0 0,21 0 0,-22 0 15,-20 0-15,21 21 16,-22-21-16,1 21 0</inkml:trace>
  <inkml:trace contextRef="#ctx0" brushRef="#br0" timeOffset="15904">3281 4636 0,'-21'-22'0,"42"44"0,-64-65 15,43 22-15,0 0 0,-21-21 16,21 20-16,-21 22 0,21-21 0,0 0 16,0 42-1,0 0 1,0 22-16,0-1 0,0 22 16,0-1-16,0 1 0,0 20 0,0-20 15,0 20-15,0-20 0,0-1 16,0 1-16,-21-1 0,21-20 0,-21 20 15,0-20-15,-22 20 0,43-21 16,0-20-16,0-1 0,0-42 31,0-1-15,0 1-16,0-21 0</inkml:trace>
  <inkml:trace contextRef="#ctx0" brushRef="#br0" timeOffset="16420.7">2984 4784 0,'0'-43'16,"0"86"-16,0-128 0,0 43 0,0-1 0,0 22 16,0 0-16,0 0 0,0 0 15,22 0-15,-1-1 0,21 22 0,-21 0 16,22-21-16,-1 21 0,0 0 16,22 0-16,-1 21 0,-20 1 0,20-1 15,-21 0-15,-20 21 0,-1-21 0,0 22 16,-21-1-16,0 0 0,-21 22 15,-22-22-15,1 1 0,0-1 16,-1 0-16,1 1 0,0-1 16,-22-21-16,22 21 0,-22-20 15,43-1-15,0-21 0,0 0 16,0 0-16,21-21 16,0-1-16,21 22 15,0-21-15,0 0 0,0 21 0,22-21 16,-1 21-16,0 0 0,22 0 15,-1 0-15,1 21 0,-22 0 0,22 0 16,-1 22-16,1-22 0,-22 21 0,0-21 16,-20 22-16,20-1 0,-42 0 15,0-20-15,0 20 0,-21 0 16,0 1-16,-22-1 0,-20 0 16,20 1-16,-20-1 0,-1-21 0,1 0 15,-1 22-15,1-22 0,-1-21 0,22 0 16,-21 0-16,20 0 0,22 0 15,-21 0-15,21-21 0,-22-1 0,22 1 16,21 0-16,-21-21 0,21-1 16,0 22-16,0-63 0,0 62 15,21-20-15,0 21 0,22 0 16,-1 0-16,0-1 0,22 22 16,-22-21-16,22 21 0,-1-21 0</inkml:trace>
  <inkml:trace contextRef="#ctx0" brushRef="#br0" timeOffset="17996.82">4699 5144 0,'0'0'0,"21"-22"0,0-20 16,-21 21-16,0 0 0,0-22 16,0 22-16,-21 0 0,0 0 0,0 0 15,-22 0-15,22-1 0,0 22 0,-42 0 16,20 22-16,1-1 15,21 21-15,-22-21 0,22 22 0,0-1 16,-21 0-16,21 1 16,-1 20-16,1-21 0,0 1 0,21-1 15,0 0-15,-21 22 0,21-22 0,-21-21 16,21 22-16,0-1 0,0-21 16,0 0-16,0 1 0,21-22 15,0 0-15,0 0 16,0 0-16,22 0 0,-22-22 0,0 1 15,0 0-15,22-21 0,-22 21 0,21-22 16,-21 22-16,22-21 16,-22-1-16,0 1 0,0 0 0,0-1 15,-21 1-15,0 0 0,21-1 16,-21 1-16,0 0 0,0 21 0,0-1 16,0 44-1,0-1-15,-21 0 16,21 0-16,0 21 0,0 1 0,0-1 15,0 0-15,0 1 0,0-1 16,0-21-16,0 22 0,0-1 0,0-21 16,0 21-16,21-20 0,1 20 15,-1-21-15,0-21 0,0 21 0,0-21 16,0 0-16,1 0 0,20 0 0,-21 0 16,21-21-16,-20 21 15,20-21-15,-21 0 0,21-22 0,1 22 16,-22-21-16,21 21 0,-21-22 0,1 1 15,-1 0-15,0-1 0,0 1 16,0 0-16,0 21 0,-21-22 0,0 22 16,0 0-16,-21 42 15,21 0 1,-21 0-16,21 22 0,-21-1 16,21-21-16,0 22 0,0-1 0,0-21 15,0 21-15,21-20 0,0-1 0,-21 0 16,21 0-16,1 0 15,-22 0-15,0 1 0,21-1 16,-21 0 0,-21-21-1,21-21 1,-22 21-16,1-21 0,0-1 16,0 22-16,0-21 0,0 21 0,-1 0 15,1 0 1,0 0-16,21 21 15,0 1-15,0-1 16,21 0-16,0 0 0,1 0 16,-1-21-16,0 21 0,0 1 0,21-22 15,-20 0-15,20 0 16,0 0-16,1 0 0,-1 0 0,21-22 16,-20 1-16,20 21 0,1-21 0,-1 0 15,1 0-15,-22-22 0,22 22 16,-1 0-16,-21 0 0,1-21 0,-1 20 15,0-20-15,-20 0 0,20 21 16,-21-22-16,-21 1 0,0 0 0,0 20 16,0 1-16,0 0 0,0 0 0,-21 21 15,0 21 1,0 0-16,-1 0 0,1 22 0,0-22 16,0 21-16,0-21 0,0 22 15,21-1-15,0-21 0,0 22 16,0-22-16,0 21 0,0-21 0,21 0 15,0 1-15,0-1 0,0 0 16,0-21-16,1 0 0,20 21 0,0-21 16,1 0-16,-1 0 0,0 0 0,22 0 15,-1-21-15,1 21 0,-1-21 16,1 0-16,20-1 0,-20 22 0,-1-21 16,1 0-16,-1 0 0,-20 0 0,-1 0 15,0-1-15,1-20 0,-22 21 16,0 0-16,0-22 0,-21 1 15,0 0-15,0 21 0,0-22 16,-21 1-16,21 21 0,-21-22 0,0 22 16,0 0-16,-1 21 0,1 0 0,0 0 15,0 0-15,0 0 0,-22 42 16,22-20-16,-21-1 0,21 21 0,-22 0 16,1-20-16,21 20 0,0 0 15,0 1-15,-1-22 0,1 21 0,21-21 16,-21 22-16,21-22 0,0 0 0,0 0 15,0 0-15,0 0 0,42-21 16,-20 0-16,-1 0 0,0 0 16,21 0-16,-21 0 0,22 0 0,-22-21 15,21 0-15,1 0 16,-22 0-16,21-22 0,-21 22 0,22-21 16,-22 0-16,21-1 0,-21-20 0,0-1 15,1 1-15,-1-22 0,21 22 16,-42-1-16,21 1 0,-21-1 0,21 22 15,-21-1-15,0 1 0,0 0 16,0 21-16,0 42 16,0 21-16,0-21 15,0 43-15,0-22 0,0 43 16,0-22-16,0 1 0,0-1 16,0 22-16,0-22 0,0-20 0,0 20 15,0-20-15,0-1 0,0 0 16,0 1-16,0-1 0,22-21 0,-1 21 15,0-20-15,0-1 0,0 0 16,22-21-16,-22 0 0,21 0 0,0 0 16,1 0-16,-22-21 0</inkml:trace>
  <inkml:trace contextRef="#ctx0" brushRef="#br0" timeOffset="18424.58">8890 4911 0,'0'0'0,"0"-43"0,0 22 0,0 0 0,0-21 16,0 21-16,0-1 0,0-20 16,0 63 15,21 22-31,0-1 0,-21 0 0,21 22 16,1 63-16,-1-43 0,-21-20 15,21 21-15,-21-22 0,0 22 16,0-1-16,0 1 0,0 0 0,0-22 15,0 22-15,-21-22 0,0 22 0,-1-21 16,1-1-16,-21-21 16,21 22-16,0-22 0,-1 1 0,1-1 15,0 0-15,0-21 0,21 1 0,-21-22 16,21-22-16,0 1 16,0-21-16,0 21 15</inkml:trace>
  <inkml:trace contextRef="#ctx0" brushRef="#br0" timeOffset="18735.4">8848 4974 0,'0'-42'16,"0"84"-16,0-126 0,0 41 0,0 1 16,42-22-16,-21 43 0,0 0 15,0 0-15,22 0 0,-1 0 16,0 21-16,1-22 0,-1 22 15,0 0-15,22 0 0,-22 0 0,1 0 16,-1 22-16,0-1 0,-21 21 16,22 0-16,-43 1 0,0 84 15,0-64-15,-21 1 0,-1-22 0,1 22 16,-21-22-16,0 0 0,-1 1 16,1-1-16,-22-21 0,22 0 0,0 0 15,21 1-15,-22-22 0,22 0 0,0 0 16,21-22-1,21 1 1,0 0-16,0 0 0,22 0 16</inkml:trace>
  <inkml:trace contextRef="#ctx0" brushRef="#br0" timeOffset="19432">9842 4741 0,'0'0'0,"-21"0"31,0 0-31,0 22 0,21-1 0,-21 0 16,0 21-16,-1-21 0,1 22 0,0 20 15,0-20-15,21-1 0,0 0 16,-21 1-16,21-1 0,-21 0 0,21-21 16,0 22-16,0-22 0,0 0 15,0 0-15,0 0 0,21-21 16,0 0-16,0 0 0,0 0 0,0 0 15,22 0-15,-1 0 0,-21 0 0,22 0 16,-1-21-16,0 0 0,-21 0 16,22 0-16,-22-22 0,0 22 0,0 0 15,-21-21-15,0-1 0,0 22 16,0-21-16,-21 0 0,0-1 0,0 22 16,-22-21-16,22 21 0,-21-1 0,21 1 15,-22 21-15,22 0 0,-21 0 16,21 0-16,42 0 31,21 0-31,-21 0 0,22 0 16,-1 0-16,22-21 0,-22 21 15,0-21-15,22 21 0,-22-21 16,22 21-16,-1-21 0,-21 21 0,1 0 16,-1 0-16,0 0 0,-20 0 15,-1 0-15,0 21 0,-21 0 0,21 0 16,-21 0-16,0 0 0,0 22 0,0-22 15,0 21-15,0 1 0,0-1 16,0 0-16,0 1 0,-21-1 0,0 0 16,21 22-16,0-22 0,0 22 15,-21-1-15,21 1 0,-22-1 16,22 1-16,-21-1 0,21 1 0,-21-1 16,0 1-16,0-1 0,0 1 0,-1-22 15,22 21-15,-21 1 0,0-22 16,0 22-16,0-22 0,0 0 0,-1 1 15,1-1-15,-21 22 0,42-43 16,0 0-16,-21-21 0,21-21 31,0-22-31,21 22 0,0-21 16,0 0-16,0-1 0,1 1 16,-1-22-16,0 1 0,21-1 15,-21 1-15,22-1 0</inkml:trace>
  <inkml:trace contextRef="#ctx0" brushRef="#br0" timeOffset="19721.84">10541 5165 0,'0'-64'0,"0"128"0,0-170 16,0 42-16,0 22 0,0 0 0,0-1 15,0 1-15,0 21 0,0 0 16,21-22-16,0 43 0,0-21 0,1 0 16,-1 21-16,0 0 0,21 0 15,1 0-15,-1 0 0,0 0 0,1 21 16,-22 22-16,21-22 0,-21 21 0,0 0 15,-21 22-15,0-22 16,0 1-16,0-1 0,-21 0 0,-21-21 16,0 22-16,20-22 0,-20 21 15,0-21-15,-1 1 0,1-22 0,21 21 16,-21 0-16,20-21 0,1 0 0,0 0 16,0 0-16,42 0 31,0-21-31,22 0 0,-22-1 15,0 1-15,21 21 0</inkml:trace>
  <inkml:trace contextRef="#ctx0" brushRef="#br0" timeOffset="20083.14">11451 4784 0,'21'0'0,"-42"0"0,42-21 15,-21-1-15,0 44 31,0-1-31,0 0 0,-21 0 0,0 21 16,0 1-16,21-1 0,0-21 16,-21 22-16,21-1 0,-22 0 15,22 1-15,0-1 0,0-21 0,0 21 16,0-20-16,0-1 0,22 0 16,20 0-16,-21-21 0,0 0 0,22 21 15,-22-21-15,21 0 0,0 0 0,1-21 16,-1 21-16,0-21 0,-20 0 15,20 0-15,-21-22 0,0 22 0,0-21 16,1-1-16,-22 1 0,0 0 16,0-1-16,0 1 0,0 0 0,0 21 15,0-22-15,0 22 0,0 0 16,-22 21 0,22 21-16,0 0 0,0 0 15,0 1-15,0-1 16,0 0-16,0 0 0</inkml:trace>
  <inkml:trace contextRef="#ctx0" brushRef="#br0" timeOffset="20439.93">12488 4847 0,'0'0'15,"0"-21"-15,0 0 0,0 0 0,0 0 16,-21 21-1,0 0-15,0 42 0,21-21 16,-21 21-16,-1 1 0,22 20 16,0-20-16,-21 20 0,0 1 15,21-1-15,-21 1 0,0-1 0,21 1 16,-21 20-16,-1-20 0,1-1 16,0 22-16,0-22 0,0 22 0,0-21 15,-1-1-15,1 22 0,0-22 0,21 1 16,-21-1-16,0 1 0,21-22 15,0 22-15,0-22 0,0 0 0,0 1 16,0-22-16,0 21 0,0-21 0,0-42 31,0 0-15,0-21-16,0 20 0,0-20 0,0-21 16,0 20-16,0-20 0,0 20 15,21-20-15,-21-1 0,21-20 16</inkml:trace>
  <inkml:trace contextRef="#ctx0" brushRef="#br0" timeOffset="20695.79">12213 5144 0,'21'-64'0,"-42"128"0,63-191 0,1 84 0,-22-20 15,0 42-15,0-22 0,22 22 16,-22 0-16,21 0 0,0 0 0,1 21 16,-1 0-16,0 0 0,1 0 0,-1 0 15,0 21-15,1 0 0,-22 0 16,0 21-16,0 1 0,0-1 0,-21 0 15,0 1-15,0-1 16,-21 0-16,0-20 0,0 20 0,0 0 16,0-21-16,-22 1 0,22 20 0,-21-21 15,-1-21-15,1 21 0,21 0 16,-21-21-16,20 0 0,1 22 0,0-22 16,42 0-1,0-22 1,1 1-16</inkml:trace>
  <inkml:trace contextRef="#ctx0" brushRef="#br0" timeOffset="20906.66">14182 5503 0,'0'0'0,"0"22"15,0-1 1,0 0-16,-22-21 31,1 0-15,0 0-16</inkml:trace>
  <inkml:trace contextRef="#ctx0" brushRef="#br0" timeOffset="22211.54">296 7535 0,'0'0'15,"-21"0"-15,0 22 0,0-22 0,0 0 16,-1 0-16,1 21 0,64-21 31,-22 0-15,21 0-16,22 0 15,-1 0-15,1 0 0,20 0 0,1 0 16,-22 0-16,22 0 0,0 0 16,-1-21-16,1 21 0,-21-22 0,20 22 15,1 0-15,-22-21 0,22 0 16,-21 21-16,-1 0 0,-21-21 0,1 21 15,-1 0-15,0-21 0,-20 21 16,-1-21-16,-21-1 0,0 1 16,0 0-16,-21 21 15,-1-21-15,1 0 0,-21 21 0,0-21 16,-1-1-16,1 22 0,0 0 16,20-21-16,-20 21 0,0 0 15,-1 0-15,22 0 0,-21 0 16,21 0-16,0 0 0,-1 0 0,1 0 15,42 0 17,22 0-17,-22 0-15,21 0 0,1 0 16,-1 0-16,21 0 0,-20 0 0,-1 0 16,22 0-16,-22 0 0,0 21 15,1-21-15,-22 0 0,0 22 0,21-22 16,-42 21-16,21-21 0,-21 21 15,0 0-15,0 0 0,0 0 16,-21 22-16,0-22 0,0 21 16,0-21-16,-22 22 0,1-1 0,0 0 15,-1 1-15,1-1 0,-21 0 16,20 1-16,22-1 0,-21 0 0,-1 1 16,1-1-16,21 0 0,0-20 15,0-1-15,-1 0 0</inkml:trace>
  <inkml:trace contextRef="#ctx0" brushRef="#br0" timeOffset="22949.68">3281 7408 0,'0'-21'47,"0"0"-16,21 21-31,0-21 0,0 0 16,-21 0-16,21-1 0,1 1 16,-22 0-16,21 0 0,0 0 15,-21 0-15,0-22 0,21 22 0,0 0 16,-21-21-16,0 20 0,0 1 16,0 0-16,0 0 0,0 0 0,0 0 15,-21 21 1,21 21-1,0 0-15,-21 21 0,21 1 0,0-1 16,0 21-16,0-20 0,0 20 16,0 1-16,0-22 0,0 22 0,0-22 15,0 21-15,21-20 16,-21-1-16,0 0 0,0 22 0,0-43 16,0 21-16,0 1 0,0-1 0,0-21 15,0 0-15,0 1 0,0-1 16,0 0-16,-21-21 15,0 0-15,0 0 0,-22 0 16,22 0-16,0 0 0,-21 0 0,-1-21 16,22 21-16,0-21 0,-21-1 0,20 22 15,1-21-15,21 0 16,-21 0-16,21 0 16,0 0-16,0-1 0,0 1 0,21 0 15,0 0-15,1 0 0,20 0 16,-21-22-16,21 22 0</inkml:trace>
  <inkml:trace contextRef="#ctx0" brushRef="#br0" timeOffset="23204.66">3810 7070 0,'42'-21'0,"-84"42"0,105-85 0,-41 43 16,-1 0-16,0 0 0,-21 0 0,0 42 31,0 0-31,0 0 0,0 21 16,0 1-16,0-1 0,0 0 0,0 22 15,0-22-15,0 22 0,0-1 16,0-20-16,0 20 0,0-21 16,0 1-16,-21-1 0,21 0 0,-21 1 15,-1-1-15,22 0 0,-21 1 16,21-22-16,0 21 0,0-21 0,0 1 16,21-22-1,1-22 1,-1 1-16,0 0 0,-21 0 0</inkml:trace>
  <inkml:trace contextRef="#ctx0" brushRef="#br0" timeOffset="23383.67">3746 7514 0,'0'0'16,"-21"0"-16,42 0 31,1 0-31,-1 0 15,0 0-15,21 0 0,1 0 16,-1 0-16,0 0 0,22 0 0,-22-21 16,22 0-16,-1 0 0,22 21 0,-22-21 15,22-1-15</inkml:trace>
  <inkml:trace contextRef="#ctx0" brushRef="#br0" timeOffset="23647.8">5503 7345 0,'0'0'16,"0"-21"-16,0 0 16,0-1-16,0 44 31,-21-1-31,0 0 16,21 0-16,0 21 0,-21 1 0,0-22 15,21 64-15,0-43 0,-22-21 16,1 21-16,0 1 0,21-22 15,-21 21-15,21-21 0,0 1 16,-21-1-16,21 0 0,0 0 0,21-21 31,0 0-31,0 0 0,0-21 0,1 21 16,20-21-16</inkml:trace>
  <inkml:trace contextRef="#ctx0" brushRef="#br0" timeOffset="23999.85">6181 7366 0,'63'-42'0,"-126"84"0,147-105 16,-41 41-16,-22 1 0,-21 0 0,-43 21 31,22 0-31,0 0 0,-21 21 16,21 0-16,-22 1 0,1-22 16,21 42-16,-22-21 0,22 0 0,0 0 15,21 1-15,0-1 16,0 0-16,0 0 0,21-21 0,0 21 15,1 0-15,20-21 0,-21 22 0,21-22 16,-20 21-16,20-21 0,-21 21 16,21-21-16,-20 21 0,-1-21 0,0 21 15,-21 0-15,0 1 16,0-1-16,-21 0 0,21 0 16,-43-21-16,22 21 0,0 0 15,-21-21-15,-1 0 0,22 22 0,-21-22 16,0 0-16,20 0 0,-20 0 0,21 0 15,0 0-15,0 0 0,-1 0 16,1 0-16,0-22 0,21 1 16,-21 0-16,21 0 0,0 0 0</inkml:trace>
  <inkml:trace contextRef="#ctx0" brushRef="#br0" timeOffset="24330.94">5736 6922 0,'-21'21'0,"42"-42"0,-63 42 0,21 0 15,21 0-15,-22 0 0,1-21 16,21 21-16,-21 1 0,21-1 0,0 0 16,21-21-1,0 0-15,1 0 16,20 0-16,-21 0 0,0-21 0,0 0 15,1-1-15,-1 22 0,-21-21 16,0 0-16,0 0 0,0 0 0,0 0 16,0-1-16,-21 1 0,-1 0 15,1 21-15,0 0 16,0 0-16,0 0 0,0 0 0,21 21 16,-22 0-16,22 1 0,-21-22 0,21 21 15,-21 0-15,21 0 0,0 0 16,0 0-16,0 1 0,0-1 0,21-21 15</inkml:trace>
  <inkml:trace contextRef="#ctx0" brushRef="#br0" timeOffset="30701.13">5588 7133 0,'0'0'0,"21"-21"16,0 21-16,-21-21 15,0 0 1,0 0-16,-21 21 16,0 0-1,21-22-15,-21 22 0,0 0 16,-1 0-16,1 0 0,21 22 15,-21-1-15,21 0 0,-21 0 16,0 21-16,21-20 0,0 20 0,-21 0 16,21 22-16,-22-22 0,22 0 15,0 1-15,0 20 0,0-20 16,0-1-16,0 0 0,0-21 0,0 22 16,0-1-16,22-21 0,-1 0 15,0 22-15,0-22 0,0 0 0,0 0 16,1-21-16,20 21 0,-21-21 0,21 0 15,-20 0-15,20 0 0,21 0 16,-20 0-16,-22-21 0,21 0 16,-21 0-16,22 21 0,-22-42 15,0 20-15,0 1 0,0 0 16,1-21-16,-1 21 0,0-22 0,-21 1 16,0 0-16,0 20 0,0-20 0,0 0 15,0-1-15,0 1 0,0 0 0,0 21 16,0-43-16,0 43 15,0 0-15,0 0 0,0 42 47,0 21-47,0-21 0,0 22 0,0-22 16,0 21-16,0 0 0,0 1 16,0-1-16,0 0 0,0-20 0,-21 20 15,21 0-15,0-21 0,0 22 0,0-22 16,0 0-16,0 0 0,0 0 15,0 1-15,0-1 0,21-21 16,0 0-16,0 0 0,0 0 16,22 0-16,-22 0 0,0-21 15,21-1-15,-20 22 0,20-21 16,0-21-16,1 21 0,20-22 0,-21 22 16,22-21-16,-22 0 0,22-1 15,-1 1-15,-20-22 0,-1 22 0,0 0 16,-21 21-16,1-22 0,-1 22 15,-21 0-15,0 0 0,-21 21 16,-1 0-16,-20 0 16,21 21-16,-21 0 0,20 0 0,1 22 15,-21-22-15,21 0 0,0 21 16,21-21-16,0 22 0,0-22 16,0 0-16,0 21 0,0-20 0,0-1 15,21 0-15,0 0 0,21 0 0,-21 0 16,1 1-16,-1-1 0,21 0 15,-21-21-15,0 21 0,1 0 0,-22 0 16,21-21-16,-21 22 16,-21-22-1,-1 0-15,1 0 16,-21 0-16,21-22 0,0 1 0,-1 21 16,1-21-16,0 0 0,0 0 15,-21 0-15,42-1 16,-22 1-16,22 0 0,-21 21 0,0 0 31,21 21-15,0 0-16,0 1 15,0-1-15,21-21 0,0 21 0,-21 0 16,22 0-16,-1-21 0,21 21 0,-21 1 16,0-22-16,22 0 0,-22 0 15,21 21-15,1-21 0,-1 0 0,0 0 16,-21 0-16,22 0 0,-1-21 0,0-1 15,1 22-15,-1-21 0,0 0 16,-20 0-16,20 0 0,-21 0 0,21-22 16,-20 22-16,-1-21 0,0 21 15,0-22-15,-21 1 0,0 0 16,21-22-16,-21 43 0,0 0 16,0 0-16,0-1 0,-21 22 31,0 22-31,21-1 0,0 21 15,0-21-15,-21 0 0,21 22 16,0-22-16,0 21 0,0-21 0,0 22 16,0-22-16,0 0 0,0 0 15,0 22-15,0-22 0,0 0 16,0 0-16,21 0 0,0-21 16,0 0-16,0 21 0,1-21 0,-1 0 15,21 0-15,0 0 0,-20 0 16,20-21-16,0 0 0,1 0 0,20 0 15,-21 0-15,1-1 0,-1 1 16,0-21-16,1 21 0,-1-22 0,22-41 16,-43 63-16,0-22 0,-21 22 15,0-21-15,0 21 0,0-1 16,-21 22-16,0 0 0,-1 0 16,-20 0-16,21 0 0,0 0 15,0 22-15,-1-1 0,22 21 16,0-21-16,0 43 0,22-43 0,-1 21 15,0-21-15,-21 1 16,21-1-16,0 21 0,0-21 0,1 0 16,-22 1-16,0-1 0,0 0 15,0 0-15,-22-21 16,1 21-16,0-21 0,0 0 16,0 0-16,-22 0 0,-20 0 15,21 0-15,-1 0 0,1-21 16,0 21-16,-1-21 0</inkml:trace>
  <inkml:trace contextRef="#ctx0" brushRef="#br0" timeOffset="31295.87">6159 7154 0,'64'-21'31,"-43"21"-31,0 0 0,0 21 16,-21 1-16,22 20 0,-22-21 16,0 21-16,0 22 0,0-22 0,0 1 15,0-1-15,0 21 0,-22-20 0,1-1 16,21-21-16,-21 22 0,21-22 15,-21 21-15,21-21 0,-21 0 16,21 1-16,0-44 47,0 1-47,0 0 0,21 0 0,-21 0 16,21-22-16,-21 22 0,21-21 15,-21 0-15,0-1 0,21 1 0,1 0 16,-22-22-16,21 43 0,-21-21 15,0-1-15,0 22 0,0 42 16,0 0 0,0 22-16,-21-1 0,-1 0 0,1 1 15,21-1-15,-21 0 0,21 1 16,0-1-16,0 0 0,0-20 16,0 20-16,0-21 0,21 0 0</inkml:trace>
  <inkml:trace contextRef="#ctx0" brushRef="#br0" timeOffset="32325.27">10414 7197 0,'0'-43'0,"0"86"0,21-107 0,-21 43 0,0 0 16,0 0-16,0 0 15,-21 21 1,0 0-16,-22 0 0,22 21 0,0 21 15,0-21-15,-21 22 0,20 20 16,-20-21-16,21 22 0,-21-22 16,20 22-16,1-22 0,0 0 0,0 22 15,0-22-15,0 1 0,21-22 16,0 21-16,0-21 0,0 0 0,0 1 16,21 20-16,0-42 0,0 0 15,21 0-15,-20 0 0,20 0 16,0 0-16,-21-21 0,22 0 0,-1 21 15,-21-22-15,22 1 0,-22-21 0,0 21 16,0 0-16,0-22 0,-21 22 16,0-21-16,0 21 0,0-22 0,0 1 15,-21 21-15,0-22 0,0 1 0,0 21 16,-1-21-16,1-1 16,21 22-16,0-21 0,0 21 0,0-1 15,0 1-15,0 0 0,21 0 0,1 0 16,-1 21-16,21 0 0,0 0 15,1 0-15,-1 0 0,22 0 0,-1 0 16,-21 21-16,22 21 0,-1-21 16,1 22-16,-1-1 0,-20 0 0,-1 1 15,0-1-15,-20 0 0,20 1 0,-42-1 16,0-21-16,0 22 0,0-1 16,0-21-16,0 0 0,0 22 0,-21-22 15,21 0-15,-21 0 0,-1 0 16,1-21-1,0 0 1,21-21 0,0 0-16,-21 0 0,21 0 15,0-1-15,0-20 0,0 21 0,0-21 16,42-1-16,-21 1 0,1 0 0,-1-1 16,21 1-16,-21-22 0,22 22 15,-1 0-15,0 21 0,1-22 0,-1 22 16,0 0-16,1 21 0,-1 0 15,0 0-15,1 21 0,-1 0 0,-21 22 16,21-1-16,1 0 0,-22 1 16,0 20-16,0 1 0,0-22 0,-21 0 15,0 22-15,0-22 0,0 0 0,-21 1 16,0-22-16,0 21 0,0 1 16,0-22-16,-1 0 0,1 0 0,-21 0 15,21-21-15,0 0 0,-1 21 16,1-21-16,-21 0 0</inkml:trace>
  <inkml:trace contextRef="#ctx0" brushRef="#br0" timeOffset="33068.01">7556 7472 0,'0'0'0,"-21"0"0,21 21 16,-21-21-16,0 0 0,21-21 31,21 0-15,0 0-16,0-1 0,1 1 16,-1 0-16,0 0 0,0 0 15,0-22-15,0 22 0,1-21 0,-22 21 16,21 0-16,-21-1 0,0 1 15,0 0-15,-21 21 0,-22-21 16,22 21-16,0 0 16,0 21-16,-22-21 0,22 21 0,0 22 15,0-22-15,21 21 0,0 0 0,-21 1 16,21-1-16,0 0 0,0 1 16,0-1-16,0-21 0,0 22 0,0-22 15,0 0-15,0 0 0,21 0 16</inkml:trace>
  <inkml:trace contextRef="#ctx0" brushRef="#br0" timeOffset="33657.06">14182 6879 0,'0'0'0,"0"-21"0,0 0 15,0 0-15,0 0 16,0 42 15,0 0-31,0 0 0,21 21 16,-21-20-16,21 20 0,-21 0 0,0 1 16,21 20-16,0-21 0,-21 22 15,21-22-15,-21 1 0,0 20 0,0-21 16,22 1-16,-22-1 15,21-21-15,-21 22 0,0-22 0,0 0 0,0 0 16,0 0-16,21 0 0,0-21 31,0 0-31,0 0 0,1-21 0,-22 0 16,21 0-16,0 0 0,21-22 0</inkml:trace>
  <inkml:trace contextRef="#ctx0" brushRef="#br0" timeOffset="33922.91">14859 6816 0,'0'-21'0,"0"42"0,0-64 0,0 22 16,0 0-16,0 0 0,-21 42 31,0 0-31,-1 22 0,22-22 0,-21 21 16,0 0-16,0 1 0,0-1 15,0 22-15,-1-1 0,1-21 0,0 22 16,0-1-16,-21-20 0,20-1 0,1 22 15,0-22-15,0-21 0,0 21 16,0-20-16,21 20 0,0-21 0,0 0 16,0 0-16,21-21 15,0 0-15,0 0 16,0-21-16,22 0 0,-22 0 16,21 0-16,-21-22 0,22 22 0</inkml:trace>
  <inkml:trace contextRef="#ctx0" brushRef="#br0" timeOffset="34179.79">15409 6773 0,'0'0'0,"0"22"16,0-1-16,0 0 16,-21 21-16,0-21 0,21 22 15,-21-1-15,0 0 0,-1 1 0,22-1 16,-21 22-16,0-22 0,0 0 15,0 1-15,21-1 0,-21 0 16,-1 1-16,1-1 0,0-21 0,21 0 16,0 0-16,0 1 0,0-1 0,0 0 15,21-21 1,0 0 0,1 0-16,-1-21 0,0 0 15,0-22-15</inkml:trace>
  <inkml:trace contextRef="#ctx0" brushRef="#br0" timeOffset="34741.72">15409 6900 0,'-21'-21'0,"42"42"0,-63-63 16,21 21-16,21 0 0,-21 21 0,21-21 16,0-1-16,0 1 15,21 21-15,0-21 0,21 0 0,-21 21 16,22 0-16,-1 0 0,22-21 15,-22 21-15,0 0 0,1 0 0,-1 0 16,0 21-16,1 0 0,-1 0 16,-21 0-16,21 22 0,-20-22 0,-1 21 15,-21-21-15,0 22 0,0-22 16,0 21-16,-43-21 0,22 1 0,0 20 16,-21-21-16,-1 21 0,1-20 15,-21-1-15,20 0 0,-20 0 0,20 0 16,1 0-16,21-21 0,-21 0 15,20 0-15,1 0 0,0 0 0,21-21 16,0 0-16,0 0 16,21 0-16,0 21 0,22-21 0,-22-1 15,21 1-15,1 21 0,-1 0 0,0-21 16,1 21-16,-1 0 0,0 0 16,1 0-16,-1 0 0,0 21 0,-21 0 15,22 1-15,-1-22 0,-21 21 0,22 0 16,-22 21-16,0-21 15,-21 1-15,0 41 0,0-42 16,0 0-16,0 1 0,-42 20 0,20-21 16,1 0-16,-21 0 0,0 1 15,-1-1-15,1 0 0,-22 0 0,22 0 16,-21 0-16,20-21 0,-20 22 16,20-22-16,1 0 0,-21 0 15,20 0-15,1 0 0,21 0 0,-22 0 0,22 0 16,-21 0-16,21 0 0,0-22 15,-1 22-15,22-21 0,0 0 16,0 0-16,0 0 0,0 0 0,22-1 16</inkml:trace>
  <inkml:trace contextRef="#ctx0" brushRef="#br0" timeOffset="35425.33">17357 6879 0,'42'0'0,"-84"0"0,105-21 16,-21 21-16,-20-21 0,20 0 0,-21 0 15,21-1-15,1 1 16,-22 0-16,21 0 0,-21 0 0,1 0 0,-1-22 15,0 22-15,-21 0 0,0 0 16,0 0-16,-21-1 16,0 22-16,-22 0 0,22 0 15,-21 22-15,-22-1 0,22 0 16,0 0-16,-1 0 0,-20 0 0,20 1 16,22 20-16,-21-21 0,21 21 0,21-20 15,0 20-15,0-21 0,0 0 16,0 22-16,0-22 0,63 21 15,-42 0-15,1-20 0,20-1 0,0 0 16,-21 21-16,1-21 0,-1 22 16,0-1-16,0-21 0,-21 22 15,0-22-15,0 21 0,0-21 0,0 22 16,0-22-16,-21 0 0,0 0 16,-64 21-16,64-42 0,-21 0 15,-1 22-15,1-22 0,-22 0 16,22 0-16,0 0 0,-1-22 0,1 1 15,0 0-15,-1 0 0,22 0 0,0 0 16,0-1-16,0-20 0,21 21 16,-21 0-16,21-43 0,0 22 15,0 21-15,21 0 0,21-1 0,-21 1 16,22 21-16,-1-21 16,0 0-16,1 21 0,-1-21 0,21 21 15</inkml:trace>
  <inkml:trace contextRef="#ctx0" brushRef="#br0" timeOffset="36124.57">18161 6837 0,'0'-21'16,"-21"21"-1,0 21-15,-1-21 0,1 21 16,21 0-16,-21 0 0,0 1 0,0 20 15,21-21-15,-21 21 0,-1-20 16,1 20-16,21-21 0,0 21 16,-21-20-16,21 20 0,0-21 0,0 21 15,0-20-15,0-1 0,0 0 0,0 0 16,21 0-16,0 0 0,1-21 16,-1 22-16,21-22 0,-21 0 15,22 0-15,-22 0 0,21-22 0,0 1 16,1 21-16,-1-21 0,22-21 15,-22 21-15,0-22 0,64-20 16,-64 20-16,1 1 0,20-21 16,-42 41-16,-21-20 15,0 21-15,0 0 0,0 0 0,-21 21 16,0 0-16,-21 0 0,21 0 16,-22 0-16,22 0 0,0 21 0,0-21 15,0 21-15,21 0 0,0 0 16,0 43-16,0-43 0,0 0 15,0 21-15,21-20 0,-21 20 0,21-21 16,0 21-16,-21-20 0,21-1 16,-21 0-16,43 0 0,-22-21 15,0 0-15,0 0 16,0 0-16,22 0 16,-1 0-16,-21-21 0,21 0 0,-20 0 15,20-1-15,-21-20 0,21 21 16,1-21-16,-22 20 0,0-20 0,21 21 15,-20-21-15,-1 20 0,0 1 0,-21 0 16,0 0-16,0 42 16,0 0-1,0 0-15,0 22 0,0-22 16,-21 21-16,21-21 0,-21 22 16,21-22-16,0 0 0,0 21 0,0-20 15,-22-1-15,22 0 0,0 0 16,-21-21-16,21 21 0,0-42 47,21 0-47,1 0 0</inkml:trace>
  <inkml:trace contextRef="#ctx0" brushRef="#br0" timeOffset="36279.48">19219 6773 0,'0'-42'16,"0"84"-16,0-105 0,0 42 0,-21 0 15,0 21-15,0 0 16,0 21-16,-1 0 16,22 0-16,0 0 15,0 0-15,0 1 0,0-1 16,0 0-16</inkml:trace>
  <inkml:trace contextRef="#ctx0" brushRef="#br0" timeOffset="36624.37">19833 6922 0,'-85'84'32,"64"-63"-32,0 1 0,21-1 0,-21 21 15,21 0-15,0 1 0,-21-1 16,21 22-16,-21-22 0,21 21 0,0 1 15,-22-1-15,1 1 0,0-1 0,-42 64 16,41-42-16,-20 0 16,0-22-16,21 22 0,-22 0 0,1-22 15,21 22-15,-22-22 0,22 1 0,0-1 16,0 1-16,0-1 0,21 1 0,0-22 16,0 22-16,0-22 0,0-21 15,0 0-15,0 0 0,0 1 0,0-44 31,21 1-31,0 0 0,0-21 0,-21-1 16,21 1-16,22 0 16,-22-22-16,0 22 0,21-22 0</inkml:trace>
  <inkml:trace contextRef="#ctx0" brushRef="#br0" timeOffset="36942.58">19791 7133 0,'0'-42'0,"0"84"0,0-126 0,0 41 15,21 1-15,0 0 0,-21 20 0,21 1 16,0 0-16,1 0 0,20 0 16,-21 21-16,0 0 0,22 0 0,20 0 15,-21 21-15,-20 0 16,-1 0-16,21 22 0,-21-22 16,-21 42-16,0-20 0,0-1 15,0 0-15,-42-21 0,21 22 16,-22-22-16,1 21 0,0-21 0,-1 1 15,-20-1-15,21-21 0,-22 21 16,22-21-16,-22 0 0,22 0 0,21 0 16,-22 0-16,22 21 0,0-21 0,21-21 31,21 0-15,0 0-16,1-1 0,20 1 15,-21 0-15,21-21 0,1 21 16</inkml:trace>
  <inkml:trace contextRef="#ctx0" brushRef="#br0" timeOffset="38374.58">20680 6456 0,'0'-21'0,"0"42"0,0-63 16,0 20-16,0 1 0,-21 21 16,-1 0-1,22 21-15,-21 22 0,0-22 16,0 21-16,0 1 0,0 20 0,21-21 15,-22 22-15,1-22 0,0 22 16,0-22-16,0 0 0,0 22 16,-1-22-16,1 1 0,21 20 0,0-21 15,0 1-15,0-22 0,0 21 16,0-21-16,0 22 0,0-22 0,21 0 16,1-21-16,-1 0 0,0 0 15,21 0-15,1 0 0,-22 0 0,21 0 16,0-21-16,-20 0 0,20 0 0,-21-22 15,21 22-15,-20-21 0,-1-1 16,0 1-16,0 21 0,0-21 0,0 20 16,1 1-16,-22 0 0,0 0 15,0 0-15,0 42 32,0 0-32,-22-21 0,1 21 0,21 22 15,-21-22-15,21 0 0,-21 0 16,21 21-16,0-20 0,-21-1 0,21 21 15,0-21-15,0 0 0,0 1 16,21-1-16,0-21 0,0 21 0,0-21 16,22 0-16,-22 0 0,21 0 0,-21 0 15,43-21-15,-22 0 16,1-1-16,-1-20 16,0 0-16,-21 21 0,1-22 15,-1 1-15,0 21 0,0-22 0,0 22 16,-21 0-16,0 0 0,0 42 31,0 0-31,0 0 16,0 1-16,0-1 0,-21 21 0,0-21 15,0 0-15,21 1 0,0-1 16,-21 21-16,-1-21 0,1 0 0,21 1 16,0-1-16,-21-21 15,21-21 16,0-1-15,0 1-16,21 0 0,-21-21 0,21 21 16,1-1-16,-1-20 0,0 21 0,0 0 15,0 0-15,0-1 0,1 1 16,-1 0-16,0 0 0,0 21 16,0 0-16,0 0 0,1 0 0,-1 0 15,-21 21 1,21-21-16,-21 21 0,0 0 0,0 1 15,0-1-15,0 0 16,0 0-16,0 0 0,0 0 0,0 1 16,0-1-16,0 0 0,21 0 15,0 0-15,0 0 0,1-21 16,-1 22-16,0-22 0,0 0 0,0 0 16,0 0-16,22 0 0,-1 0 15,-21 0-15,22 0 0,-22 0 0,21 0 16,-21-22-16,22 1 0,-22 0 15,21-21-15,-21 21 0,0-1 0,1-20 16,-1 21-16,0-43 0,-21 43 16,21 0-16,-21 0 0,0 0 15,0 0-15,-21 21 16,0 0-16,0 0 0,-1 0 16,1 0-16,0 0 0,0 21 15,-21 0-15,20 0 0,-41 21 16,42-20-16,0-1 0,-1 21 15,1-21-15,21 0 0,0 1 0,0 20 16,0-21-16,21 0 16,1-21-16,-1 0 0,0 0 15,0 0-15,0 0 0,0 0 0,22 0 16,-22-21-16,0 21 0,0-21 16,0 0-16,1 0 0,-1-1 15,0 22-15,-21-21 0,0 0 0,21 0 16,0 0-16,-21 42 31,0 0-31,0 0 16,-21 0-16,0 22 0,0-22 0,21 21 15,-21 1-15,-1 20 0,1-21 16,0 1-16,0 20 0,0-20 0,0 20 16,-1-21-16,1 1 0,0 20 0,0 1 15,0-1-15,0 1 16,-1-1-16,22 22 0,0-22 0,0 1 15,-21 21-15,21-22 0,-21 1 0,0-1 0,21 1 16,-21-1-16,0-21 0,-1 22 16,22-1-16,-21-20 0,0-1 0,-21 0 15,21 1-15,-1-1 0,1-21 16,-21 0-16,21-21 0,0 22 0,-22-22 16,22 0-16,0 0 0,0 0 15,0 0-15,-22 0 0,22-22 0,0 1 16,-21 0-16,20 0 0,1-21 0,0-1 15,0 1-15,0 0 0,21-1 0,-21 1 16,21-22-16,0 22 16,0-21-16,0-1 0,0 1 0</inkml:trace>
  <inkml:trace contextRef="#ctx0" brushRef="#br0" timeOffset="38624.54">21357 6562 0,'0'0'16,"-21"-21"-16,21-1 0,-21 22 0,0 0 16,21-21-16,-22 21 0,22-21 15,-21 21 1,42 0-1,-21 21 17,0 0-32</inkml:trace>
  <inkml:trace contextRef="#ctx0" brushRef="#br0" timeOffset="38863.05">20426 6879 0,'-21'0'16,"42"0"-16,-21 0 16,21 0-16,21 0 15,1 0-15,-1 0 16,0 0-16,1 0 0,20 0 0,-21 0 16,1 0-16,-1 0 0,-21 0 15,22-21-15,-22 21 0,0-21 0,0 21 16,-21-21-16,21 21 0,-42 0 31,0 0-31,0 0 16</inkml:trace>
  <inkml:trace contextRef="#ctx0" brushRef="#br0" timeOffset="189083.76">3641 10118 0,'0'0'16,"0"-21"-16,-22 21 0,22-22 0,0 1 16,0 0-16,0 0 15,0-21-15,22 20 0,-1 1 0,0-21 16,0 0-16,21 20 0,-20-20 15,20 0-15,0-1 0,-21 22 0,1-21 16,-1 21-16,-21 0 0,0-1 16,-21 1-16,-1 21 15,-20 0-15,-21 21 0,-1 1 16,1-1-16,-1 0 0,1 0 16,-1 21-16,22 1 0,-22-1 0,22-21 15,21 22-15,0-1 0,-1-21 16,1 21-16,21-20 0,0-1 0,0 21 15,21-21-15,1 22 0,20-22 16,0 21-16,1-21 0,20 22 0,-21-1 16,22-21-16,-22 21 0,1 1 0,-1-1 15,0 0-15,1 1 16,-22-22-16,0 21 0,0 1 0,-21-1 0,0-21 16,-21 21-16,0-20 15,-22 20-15,1 0 0,-21-21 0,20 1 16,-20-1-16,-1 0 0,-20 0 0,20-21 15,1 0-15,-1 0 0,1 0 16,-1 0-16,1-21 0,20 0 0,-20 0 16,20-22-16,1 1 0,0 0 15,21-1-15,-22 1 0,22 0 0,21-22 16,0 22-16,0-1 0,0 1 0,21 21 16,22-21-16,-22 20 0,21-20 15,0 21-15,1 0 0,-1 0 0,0-1 16,22 1-16,-1 0 0,1 0 15</inkml:trace>
  <inkml:trace contextRef="#ctx0" brushRef="#br0" timeOffset="189340.62">4445 9567 0,'0'127'46,"-21"-63"-46,-1016 253 0,2053-571 0,-974 0 0,-106 572 16,43-255-16,0 1 0,0-1 16,-21 1-16,20 21 0,1-22 0,0 1 15,0-1-15,0 1 16,0-1-16,21 1 0,-22-22 0,22 0 16,0-21-16,0 1 0,0-1 0,0 0 15,22-21-15,-1 0 16,0 0-16,0 0 0,0-21 15,0-22-15,-21 22 0</inkml:trace>
  <inkml:trace contextRef="#ctx0" brushRef="#br0" timeOffset="189547.01">3916 10308 0,'0'21'0,"0"-42"0,-21 64 16,21-22-1,21-21-15,0 0 16,0 0-16,21 0 0,-20 0 16,-1 0-16,21-21 0,0 21 15,1-22-15,-1 22 0,0-21 0,1 0 16,-1 21-16,0-21 0,1 0 16,-1 21-16,-21-21 0,22-1 0</inkml:trace>
  <inkml:trace contextRef="#ctx0" brushRef="#br0" timeOffset="190261.6">4403 10329 0,'-22'22'16,"44"-44"-16,-65 65 0,22-22 0,0-21 0,21 21 16,0 0-16,0 0 15,21-21 1,0 0-16,0 0 0,22 0 0,-22 0 15,0-21-15,21 21 16,1-21-16,-1 0 0,0 0 0,1 0 0,20-1 16,1-20-1,-22 21-15,-21 21 0,-21-21 16,0 0-16,-21 21 16,0 0-1,-21 0-15,20 0 0,-20 21 0,0 0 16,21 0-16,-22 0 0,22 22 0,-21-22 15,21 21-15,-1 0 0,1 1 16,21-1-16,0 0 0,-21 1 0,21-1 16,0-21-16,0 22 0,0-22 0,21 0 15,0-21-15,1 21 0,-1-21 16,21 0-16,-21 0 0,22 0 0,-1 0 16,0 0-16,1-21 0,-1 0 0,0 0 15,43-43 1,-43 43-16,1-21 0,-22 20 0,21-20 15,-21 0-15,0-1 0,1 1 0,-1 0 16,0 21-16,-21-22 0,0 22 16,21 0-16,-21 0 0,0 0 0,0-1 15,0 44 17,0-1-32,0 21 0,0-21 15,0 22-15,0 20 0,0-21 0,0 22 16,0-1-16,0 1 0,0 21 15,0-22-15,0 22 0,0-1 16,0 1-16,-21 21 0,21-21 0,0 20 16,0-20-16,-21 21 0,21-21 15,-21 20-15,-1 65 0,22-86 16,0-20-16,0-1 0,0 1 0,-21-1 16,21-20-16,-21-1 0,21 0 0,-21-20 15,21-1-15,0 0 0,0 0 16,0-42-1,0-21-15,0 20 16,0-20-16,21-21 0,0 20 16,0-41-16,1 20 0,-1-21 15,21 1-15,-21-1 0</inkml:trace>
  <inkml:trace contextRef="#ctx0" brushRef="#br0" timeOffset="190557.43">5440 10520 0,'0'0'0,"0"-64"0,0 1 15,0 21-15,-21-1 0,21 1 0,0 21 16,0-22-16,0 1 0,0 21 16,0 0-16,21-22 0,0 22 0,0 0 15,21 0-15,-20 21 0,20-21 0,0 21 16,1 0-16,-1 0 0,0 0 16,1 0-16,-1 21 0,-21 0 0,0 0 15,0 0-15,-21 22 0,0-1 16,0-21-16,-21 22 0,0-1 15,-21 0-15,-1 1 0,1 20 0,-21-21 16,-1-20-16,22 20 0,-22 0 0,22-21 16,-22 22-16,22-22 0,21 0 15,0-21-15,0 21 0,-1 0 0,22-42 32,0 0-32,22 0 15,20 21-15</inkml:trace>
  <inkml:trace contextRef="#ctx0" brushRef="#br0" timeOffset="191005.17">7133 9906 0,'21'-42'16,"-42"84"-16,63-127 0,-20 43 0,-1 21 15,-21 0-15,0 0 0,0-1 0,0 1 16,0 42 0,0 22-16,0-22 0,-21 21 15,21 22-15,-22-22 0,1 22 0,21-22 16,-21 21-16,21 1 0,-21-22 0,0 22 16,21-1-16,-21-20 0,-1 20 15,22-21-15,0 1 0,0-1 0,-21 0 16,21-20-16,0-1 0,0 0 15,0 0-15,0 0 0,21-21 16,1 0-16,-1 0 0,0-21 16,0 0-16,0 0 0,0-22 15</inkml:trace>
  <inkml:trace contextRef="#ctx0" brushRef="#br0" timeOffset="191323.99">7556 10118 0,'0'0'0,"0"21"15,-21 0 1,0-21-16,21 42 0,-21-20 0,0-1 16,21 21-16,-21-21 0,21 22 15,-22-1-15,22-21 0,0 21 16,0-20-16,0 20 0,0-21 0,0 0 16,0 22-16,22-22 0,-1-21 15,0 21-15,0-21 0,0 0 16,22 0-16,-22-21 0,0 0 0,21-1 15,-21 1-15,1-21 0,-1 21 0,0-22 16,-21 22-16,0-42 16,0 42-16,0-22 0,-21 22 15,0 0-15,-1 0 0,1 21 16,-21 0-16,21-21 0,0 21 16,-22 0-16,22 0 0,-21 0 0,21-22 15,-1 22-15,-20 0 0,21-21 0,0 21 16,-22-21-16,22 0 0</inkml:trace>
  <inkml:trace contextRef="#ctx0" brushRef="#br0" timeOffset="191515.88">6583 10012 0,'0'0'16,"0"42"-1,21-42-15,0 0 0,0 0 16,22 0-16,41 0 15,-41 0-15,20 0 0,-21 0 0,1 0 16,20-21-16,-20 21 0,20-21 0,-21 21 16,22-21-16,-22 0 0,22-1 15,-1 22-15,1-21 0,-22 0 0</inkml:trace>
  <inkml:trace contextRef="#ctx0" brushRef="#br0" timeOffset="193671.67">9991 9885 0,'0'-42'0,"0"84"0,0-127 0,-22 43 0,22 0 15,-21-1-15,21 1 0,0 21 16,-21-22-16,21 22 0,0 0 0,-21 21 16,0 21-1,0 0-15,-1 22 0,1 20 16,0 1-16,0-1 0,0 1 0,-22-1 15,22 22-15,-21-22 0,0 1 16,20 21-16,-20-22 0,0 1 0,21-1 16,-22-21-16,22 22 0,0-22 15,-21-21-15,20 22 0,1-22 0,0 0 16,0-21-16,0 0 0,0 0 16,-1 0-16,1-21 0,21 0 15,-21 0-15,21-22 0,0 1 16,0 0-16,0-1 0,0 1 0,-21 0 15,21-1-15,0-20 0,0 20 16,0 1-16,0 0 0,0-1 0,0 1 16,0 0-16,0 21 0,0-22 0,21 43 31,0 21-31,-21 1 0,21 20 0,1 0 16,-22 1-16,21-1 0,0 21 0,0-20 15,0 20-15,0 1 0,-21-22 16,43 22-16,-22-22 0,0 21 0,0-20 15,22-1-15,-1 0 0,-21-20 16,21-1-16,22 0 0,-22 0 16,1-21-16,20 0 0,1 0 0,-22 0 15,21 0-15,1-21 0,-22 0 0,22-22 16,-22 22-16,22-21 0,-22-22 16,0 22-16,1-21 0,-22-1 0,21 1 15,-21-1-15,0-63 0,-21 42 16,0 22-16,0-22 0,0 22 15,-21-22-15,-21 22 0,21-1 0,-22 22 16,1-1-16,-21 22 0,20 0 16,-20 0-16,-1 21 0,22 0 0,-22 21 15,1 21-15,21 1 0,-1-1 0,1 22 16,21-1-16,0 1 0,-1-1 16,22 1-16,0-1 0,0 1 15,22-1-15,-1 1 0,21-1 0,0 1 16,1-22-16,-1 21 0,0-20 15,1-1-15,20-21 0,-20 22 0,20-22 16,-21 0-16,22 0 0,-22-21 16,22 0-16,-22 0 0,22 0 0,-22 0 15,21-21-15,-20 0 0,-1 0 0,22-22 16,-22 22-16,0-21 0,-21 21 16,22-22-16,-22 1 0,0 0 0,0-1 15,-21 22-15,0-21 0,0 21 16,0-1-16,0 1 0,-21 21 15,0 0-15,0 0 0,0 21 16,-1 1-16,1-1 0,0 0 16,21 21-16,-21-21 0,0 22 0,21-1 15,-21 0-15,21 1 0,0-22 16,0 21-16,0 1 0,0-22 0,0 21 16,0-21-16,0 0 0,21 22 0,0-43 15,0 21-15,0 0 0,0-21 0,1 0 16,20 0-16,-21 0 0,21 0 15,-20-21-15,20 0 0,-21 21 0,21-43 16,1 22-16,-22 0 0,0-21 16,21-1-16,-20 1 0,-1 0 15,0-1-15,-21-20 0,0 21 0,0-1 16,0 1-16,0 0 0,-21-1 0,0 1 16,-1 21-16,1 0 0,-21-1 15,0 1-15,-1 21 0,1 0 0,0 0 16,-1 0-16,22 21 0,-21-21 15,-1 22-15,22 20 0,-21-21 16,21 21-16,0 1 0,21-1 0,0 0 16,0 1-16,0-1 0,0 0 0,0 1 15,0-22-15,21 21 0,21 1 16,0-1-16,-20-42 0,20 21 16,0-21-16,1 0 0,-1 0 0,0 0 15,1 0-15,-1-21 0,21 21 16,-20-21-16,-1 0 0,0-22 15,-20 22-15,20-21 0,0 21 0,-21-22 0,1 1 16,-1 21-16,0-22 0,-21 22 16,0 0-16,0 0 0,21 21 0,-21 21 31,0 0-31,-21 0 0,21 1 16,-21 20-16,21-21 15,0 21-15,0-20 0,0 20 0,0 0 0,0-21 16,0 1-16,0 20 0,0-21 15,0 0-15,0 0 0,21-21 16,-21 22-16,21-22 0,0 0 0,0 0 16,1 0-16,-1 0 0,21 0 0,-21-22 15,0 22-15,22-21 0,-22 0 16,21-21-16,-21 21 0,1-22 0,20 22 16,-21-21-16,0-1 0,0 22 15,22-42-15,-22 42 0,-21-1 16,0 44-1,0-1 1,0 0-16,0 21 0,-21-21 0,21 1 16,-21 20-16,21-21 0,0 21 15,0-20-15,0 20 0,0-21 0,0 0 16,0 0-16,0 1 0,0-1 0,21-21 16,0 0-16,-21 21 0,21-21 15,0 0-15,0 0 0,1 0 0,-1 0 16,0-21-16,0 21 0,0-21 15,0-1-15,1 1 0,-22 0 0,0 0 16,21-21-16,-21 20 0,0-20 0,0 0 16,0-1-16,0 22 0,0-21 0,0 0 15,0 20-15,-21-20 0,21 21 0,0 0 16,0 0-16,0-1 16,0 1-16,21 21 15,0 0-15,0 0 0,0 0 16,0 0-16,22 0 0,-22 21 15,21 1-15,-21-1 0,1 0 0,20 0 16,0 43-16,-21-22 16,1-21-16,-1 21 0,0-20 0,-21 20 15,0-21-15,21 21 0,-21-20 0,0-1 16,0 0-16,0 0 0,0 0 16,0 0-16,-21-21 0,21 22 0,-21-22 15,0 0 1,21-22-16,0 1 15,0 0-15,0 0 0,0 0 0,0-22 16,21 1-16,21-43 16,-21 43-16,22 0 0,-1-1 0,0 1 15,1 0-15,20-1 0,1 1 0,-1 21 16,1 0-16,-22 21 0,21 0 16,-20 0-16,-1 0 0,0 21 0,1 42 15,-22-20-15,-21-1 16,0 0-16,0 1 0,0 20 0,0-20 15,-21-1-15,21 0 0,-43 1 0,22-1 16,0-21-16,0 21 0,0-20 16,0-1-16,-1 0 0,22 0 15,-21-21-15,42-21 32,1 0-32,-1 0 0,0-1 0</inkml:trace>
  <inkml:trace contextRef="#ctx0" brushRef="#br0" timeOffset="194301.31">14076 9758 0,'0'0'0,"0"-21"0,0 0 0,-21 21 16,-1 21-16,1 0 0,0 21 16,0-21-16,-21 43 0,20-22 15,-20 1-15,21 20 0,0-21 0,-22 22 16,22-22-16,0 22 0,0-22 0,0 22 15,0-22-15,-1 0 0,22 1 16,-21-1-16,21 0 0,0-21 0,0 22 16,0-22-16,0 0 0,0 0 0,0 0 15,21-21-15,1 0 0,-1 0 16,0 0-16,0 0 0,0 0 0,0 0 16,1 0-16,20-21 0,-21 0 0,21 0 15,-20 0-15,20-22 0,-21 22 16,21-21-16,-20 21 0,20-22 15,-21 22-15,0-21 0,0 21 0,-21 0 16,0-1-16,0 1 0,0 0 0,-21 21 31,0 0-31,0 0 0,0 21 0,0 0 16,-1 1-16,1-1 0,0 21 0,0-21 16,21 22-16,0-22 0,-21 21 15,21-21-15,0 22 0,0-22 0,0 0 16,0 21-16,0-21 0,21 1 15,0-1-15,0-21 0,0 0 0,1 0 16,-1 0-16,0 0 16,21 0-16,-21 0 0,22-21 0,-22-1 15,21 1-15,22-21 0,-43 0 16,0-1-16,21 1 0,-20 0 16,-1-1-16,-21 1 0,0 0 0,0 20 15,0-20-15,0 21 0,-21 0 0,-1 0 16,-20-1-16,0 22 0,-1 0 15,1 0-15,0 0 0,-22 0 0,22 22 16,0-1-16,-1 0 0,1 21 0,0-21 16,20 22-16,1-1 0,0-21 15,0 22-15,21-22 0,0 21 0,0-21 16,0 0-16,21 22 0,0-43 16,22 21-16,-1 0 0,0-21 0,22 21 15</inkml:trace>
  <inkml:trace contextRef="#ctx0" brushRef="#br0" timeOffset="195088.88">15113 10499 0,'0'-43'0,"0"86"0,0-128 0,0 43 0,0-1 15,-42 22-15,20-21 0,1 21 16,0 0-16,-21 21 0,21 0 16,-22 0-16,22 0 0,-21 0 0,21 21 0,-22-21 15,22 42-15,-21-21 16,21 22-16,-1-22 0,-41 63 15,42-41-15,0-22 0,21 21 0,0-21 16,0 22-16,0-22 0,0 0 16,0 0-16,21 0 0,0-21 15,0 0-15,0 0 0,22 0 0,-22 0 16,21-21-16,0 0 0,-20 0 16,20 0-16,0-22 0,1 22 0,-1-21 15,0 0-15,1 20 0,-1-20 0,0 21 16,-21 0-16,1 0 0,-22-1 15,0 44 1,-22-1-16,1 21 16,21-21-16,-21 22 0,0-22 0,0 21 15,21-21-15,-21 22 0,21-22 16,0 21-16,0-21 0,21 0 0,0 1 16,0-1-16,64 0 0,-43 0 15,0-21-15,1 0 0,20 0 16,-20 0-16,20 0 0,1 0 15,-22 0-15,21 0 0,1-21 0,-22 0 16,22 0-16,-22-1 0,0 1 0,22-21 16,-43 0-16,21-1 0,-20 1 0,-1 0 15,-21-1-15,0 1 0,0 0 0,0 20 16,-21 1-16,-1 0 0,-20 21 16,0 0-16,-1 0 0,1 0 15,0 21-15,-22 0 0,22 1 0,-22-1 16,22 21-16,0-21 0,21 22 15,-22-22-15,22 21 0,21-21 0,0 0 16,0 1-16,0-1 0,0 0 0,21 0 16,43 0-16,-22-21 0,0 0 15,1 0-15,-1 0 0,0 0 16,1-21-16,-1 0 0,0 0 0,1-22 16,-1 1-16,0 0 0,1-1 0,-1 1 15,0-21-15,1-1 0,-1 1 16,-21-22-16,22 21 0,-1-20 15,-21-1-15,0 0 0,-21 22 0,0 21 16,0-1-16,0 1 0,0 21 16,-21 21-16,0 21 0,-21 0 0,-22 64 15,22-22-15,-1 1 0,1-1 16,21 1-16,-21-1 0,20 1 16,1-1-16,0 1 0,21-1 0,0-20 15,-21 20-15,21-21 0,0 1 0,0-1 16,0-21-16,0 0 0,0 1 15,0-1-15</inkml:trace>
  <inkml:trace contextRef="#ctx0" brushRef="#br0" timeOffset="195678.55">17949 9948 0,'0'0'16,"-21"-42"-16,21 21 0,0 0 0,0 0 15,0-1-15,0 1 0,0 0 16,0 0-16,0 0 0,0 42 15,0 0 1,0 21-16,0 1 0,0-1 16,0 22-16,0-1 0,-21-21 0,0 22 15,0 21-15,-1-22 0,1 1 16,-21-1-16,21 1 0,-22-22 16,22 21-16,-21-20 0,21-1 0,0 0 15,-1-20-15,1-1 0,0 21 16,21-63-1,0 0 1,0 0-16,21-22 0,0 22 0,-21-21 16,22-22-16,-1 22 0,0-22 15,0 22-15,0-21 0,0-1 0,22 1 16,-22-1-16,0 1 0,21-1 16,-20 22-16,20-1 0,-21 1 0,0 21 15,0 0-15,1 21 0,-22 21 16,0 0-16,0 0 0,0 22 15,0-1-15,0 0 0,0 1 16,0 62-16,0-41 0,0-22 16,0 22-16,0-22 0,0 22 15,0-22-15,0 0 0,0 1 0,0-1 16,-22-21-16,22 21 0,-21-20 0,0-1 16,0-21-16,0 0 15</inkml:trace>
  <inkml:trace contextRef="#ctx0" brushRef="#br0" timeOffset="196240.22">17632 10499 0,'0'0'0,"0"-21"16,21 21 0,0 0-16,0 0 0,0-22 0,1 22 15,20 0-15,-21 0 0,0-21 0,22 0 16,-22 21-16,21-21 0,0 0 15,1 21-15,-1-21 0,0-1 0,1 1 16,-1 21-16,22-21 0,-43 0 16,21 21-16,0-21 0,-20 0 0,-1 21 15,0 0-15,0 0 0,-21 21 32,0 0-32,0 0 0,0 21 15,-21-20-15,0 20 0,21 0 16,0 1-16,0-1 0,-21 0 15,21-21-15,0 22 0,0 20 16,0-42-16,0 1 0,0-1 16,21-21-16,0 0 15,0 0-15,0 0 0,0 0 0,1-21 16,20-1-16,-21 1 0,21-21 0,-20 21 16,20-22-16,0 1 0,-21 0 15,22-22-15,-1 1 0,-21 20 0,22-20 16,-22 21-16,0-1 0,0 1 15,0 21-15,-21-22 0,21 43 0,-21 22 16,-21-1 0,0 21-16,0-21 0,0 22 15,0 20-15,-1-21 0,1 22 16,21-22-16,0 1 0,-21-1 0,21 0 16,0 1-16,0 20 0,0-42 15,0 0-15,0 1 0,0-1 16,0 0-16,21-21 0,0 0 15,1 0-15,-1 0 0,0 0 0,-21-21 16,21 0-16,0-1 0,0-20 16</inkml:trace>
  <inkml:trace contextRef="#ctx0" brushRef="#br0" timeOffset="196496.08">19367 9927 0,'43'-63'15,"-86"126"-15,107-190 0,-43 64 0,0 20 0,-21 1 16,0 0-16,21 21 0,-21 63 15,0-21 1,0 21-16,-21 22 0,0-1 16,0-20-16,21 20 0,-21 1 0,0-1 15,-1 1-15,1-1 0,21 1 0,0-1 16,-21 1-16,0-22 0,21 22 16,-21-22-16,0 0 0,21-21 0,-22 22 15,22-22-15,-21 0 0,21 0 16,0 0-16,0 1 15,21-22 1,1 0-16,-1-22 0,0 1 0,21 0 16,-21 0-16,22-21 0</inkml:trace>
  <inkml:trace contextRef="#ctx0" brushRef="#br0" timeOffset="196820.89">19791 10329 0,'0'-21'0,"0"42"0,21-63 0,-42 63 31,0 0-31,-1 22 0,1-22 15,0 21-15,0-21 16,0 22-16,0-1 0,21-21 0,0 22 0,-22-22 16,22 21-16,0-21 0,0 0 15,0 1-15,22-22 0,-1 21 16,0-21-16,0 0 0,21 0 0,1 0 16,-22 0-16,21-21 0,1-1 0,-22 1 15,21 0-15,0 0 0,-20-21 16,20 20-16,-21-20 0,0 0 0,0-1 15,-21 1-15,0 0 0,0-1 16,0 22-16,0-21 0,-21 21 0,-21 21 16,21-21-16,-22 21 0,1 0 0,0 0 15,-1 0-15,1 0 0,-21 0 16,20 0-16,1 21 0,0-21 16,-1 21-16,22 0 0,0-21 0,0 21 15,0-21-15,-1 21 0,1-21 16</inkml:trace>
  <inkml:trace contextRef="#ctx0" brushRef="#br0" timeOffset="197008.78">19262 10118 0,'0'0'0,"0"-21"0,0-1 15,0 1 1,21 21-16,0-21 15,0 21-15,0 0 0,0 0 0,22 0 16,-1 0-16,22 0 0,-1 0 0,1 0 16,-1 0-16,1 0 0,20 0 15,-20 0-15</inkml:trace>
  <inkml:trace contextRef="#ctx0" brushRef="#br0" timeOffset="197250.65">20997 10033 0,'0'21'16,"-21"-21"-16,21 21 0,-21 1 15,21-1-15,-21 0 0,21 21 0,-21-21 16,-1 22-16,1-1 0,0 0 16,0 1-16,0-1 0,21 0 0,-21 1 15,-1-22-15,1 21 0,0-21 16,0 22-16,21-22 0,0 0 0,0 0 15,0 0-15,0 1 16</inkml:trace>
  <inkml:trace contextRef="#ctx0" brushRef="#br0" timeOffset="197628.61">20468 10732 0,'191'0'0,"-403"0"15,233 0-15,-84 21 0,41-21 0,1 21 0,0-21 16,0 21-16,21 0 0,0 0 15,21 1 1,0-22-16,0 0 0,22 0 0,-1 21 16,0-21-16,1 0 0,-1 0 0,0 0 15,1 0-15,20 0 0,-20 0 16,-1 0-16,0-21 0,1 21 0,-1-22 16,0 1-16,-21 21 0,22-21 0,-22 0 15,21 0-15,-21 0 16,1-22-16,-22 22 0,0-21 0,0-1 15,0 1-15,0 0 0,-22-1 0,1 1 16,-21 0-16,0-1 0,-1 22 16,-20-21-16,-1 0 0,1 20 15,-1 1-15,1 0 0,20 0 0,1 0 0,0 21 16,21 0-16,-1-21 0,1 21 16,21-22-16,21 22 15,1 0-15,-1 0 0,21-21 16,0 21-16,1-21 0,-1 21 0,22 0 15,-22 0-15,21-21 0,-20 21 0,20 0 16,1 0-16,-22-21 16,22 21-16,-22 0 0,21-21 0,1 21 15</inkml:trace>
  <inkml:trace contextRef="#ctx0" brushRef="#br0" timeOffset="197847.71">21548 10033 0,'0'21'15,"0"-42"-15,-22 42 0,44-21 16,-1 21-16,21-21 16,-21 0-16,22 0 0,-1 0 0,21 0 15,-20 0-15,-1 0 0,22 0 16,-22 0-16,0 0 0,1 0 16,-1 0-16,-21 0 0,0 0 0,0 0 15,1 0-15,-44 0 31,1 0-31,0 0 0,0 0 16</inkml:trace>
  <inkml:trace contextRef="#ctx0" brushRef="#br0" timeOffset="197995.72">21950 10139 0,'-43'21'0,"22"21"0,148-147 15,-190 147-15,-43 64 0,85-43 0,-22-20 16,22 20-16,-21 1 0,21-22 0,0 21 0,-1-20 16,1 20-16,0-20 0,0-1 15,21-21-15,0 21 0,0-20 16,-21 20-16,21-21 0,0 0 0,0 0 15,-21 1-15,21-1 0,0 0 16,0 0 0,21-21-16,0 0 0</inkml:trace>
  <inkml:trace contextRef="#ctx0" brushRef="#br0" timeOffset="198452.52">22479 11430 0,'0'0'16,"-21"0"-16,0 0 0,-1 21 16,1-21-16,-21 0 0,21 0 15,-22 0-15,1 0 0,0 0 0,-22 0 16,1 0-16,-22 0 0,-21 0 0,0 0 16,1 0-16,-22 0 0,-22-21 15,-20 0-15,-21 0 0,-1 21 0,-42-21 16,0-1-16,-21 1 0,0 0 15,-42 0-15,0 0 0,-22 21 0,1-21 16,-43-1-16,0 1 0,0 21 0,-42-21 16,21 21-16,-42 0 0,21 0 0,-22 0 15,1 0-15,21 0 0,-22 0 16,-20 0-16,21 0 0,-22 0 16,22 21-16,-22-21 0,1 0 0,20 21 15,-20-21-15,-1 0 0,22 22 0,-21-22 16,20 0-16,1 0 0,0 21 0,-1-21 15,22 21-15,21-21 0,0 21 16,21-21-16,22 21 0,20-21 0,22 21 16,21-21-16,21 0 0,21 22 0,21-22 15,0 0-15,1 0 0,41 0 16,1 0-16,0 0 0,21 0 0,-1 0 16,1 0-16,21 0 0,0 0 0,21 0 15,1 0-15,20 0 16,21 0-16,22 0 0,0-22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4:02:54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1714 2096 0</inkml:trace>
  <inkml:trace contextRef="#ctx0" brushRef="#br0" timeOffset="3735.62">995 1439 0,'-21'0'31,"-1"0"-15,1 22 46,42-22 47,1 0-93,-1 0-16,0 0 0,0 0 16,0 0-16,22-22 15,-22 22-15,0-21 0,21 0 16,-21 21-16,22-21 0,-1 0 0,0 0 16,-20-1-16,20 1 0,-21 0 15,0 0-15,0 0 0,1 0 16,-1-1-16,-21-20 0,0 21 15,-21 0 1,-22 21-16,22 0 0,-21 0 16,-1 0-16,1 21 15,0-21-15,-1 21 0,1 0 16,21 0-16,-21 1 0,-1-1 0,22 21 16,-21-21-16,21 0 0,-1 22 15,1-22-15,0 0 0,21 21 0,-21-20 16,21-1-16,0 21 0,0-21 15,0 0-15,0 1 0,21-1 0,0 0 16,0 0-16,1 0 0,-1-21 16,21 0-16,-21 21 0,22-21 15,-1 0-15,-21 0 0,21 0 16,1 0-16,-1-21 0,-21 21 0,0 0 16,1-21-16,-1 21 0,-21-21 15,0 0-15,-21 21 16,-1 0-1,1 0-15,-21 0 0,21 0 0,-22 0 16,1 21-16,21 0 0,-21 0 16,-1 22-16,22-22 0,0 21 0,-21-21 15,20 22-15,1-1 0,0 0 16,0 1-16,0-1 0,0-21 16,21 21-16,-22 1 0,22-22 0,0 42 15,0-41 1,22-1-16,-1 0 0,0-21 0,0 0 15,0 0-15,0 21 0,1-21 16,20 0-16,-21 0 0,0 0 16,22 0-16,-1-21 0,-21 0 15,21 21-15,1-21 0,-1-1 0,0 1 16,1 0-16,-1 0 0,0 0 16</inkml:trace>
  <inkml:trace contextRef="#ctx0" brushRef="#br0" timeOffset="4602.56">2095 1566 0,'0'0'0,"-42"-63"16,21 63-16,0 0 16,0 0-16,-1 0 15,1 0-15,0 0 0,0 21 0,0-21 16,0 42-16,-1-20 0,1-1 15,0 21-15,21 0 0,-21 1 16,0-1-16,21 0 0,-21 1 0,21-1 16,0-21-16,0 22 0,0-1 15,0-21-15,0 21 0,0-20 0,21-1 16,0 21-16,0-21 16,0-21-16,0 21 0,1 1 0,20-22 15,-21 0-15,0 21 0,0-21 16,22 0-16,-22 0 0,21 0 0,-21 0 15,22-21-15,-22-1 0,21 1 16,1 0-16,-1 0 0,-21 0 0,21-22 16,1 1-16,-1 0 0,-21-1 15,0-20-15,22 21 0,-22-22 16,0 1-16,0 20 0,-21-20 0,21 20 16,1-20-16,-22 21 0,0-1 0,21 1 15,-21 0-15,21 20 0,-21-20 16,21 21-16,-21 0 0,0-22 15,0 22-15,-21 42 47,0 1-47,0-1 0,-1 21 0,22 0 16,-21-20-16,0 20 0,21 0 16,0 22-16,-21-22 0,0 0 0,0 22 15,21 21-15,0-22 16,0-21-16,-22 1 0,22-1 0,0 0 15,0-20-15,0 20 16,0-21-16,22 0 0,-22 0 0,21 1 16,0-22-16,0 21 0,0-21 15,22 0-15,-22 0 0,21 0 0,-21 0 16,22 0-16,-22-21 0,21-1 16,-21 1-16,22 0 0,-22 0 0,0 0 15,0-22-15,0 22 0,0-21 16,1 0-16,-1 20 0,-21-20 0,0 0 15,0 21-15,21-1 0,-21-20 16,0 63 15,0 0-31,0 1 0,0-1 0,0 21 16,0-21-16,0 22 16,-21-22-16,21 21 0,0 0 15,0-20-15,0-1 0,0 0 16,0 0-16,0 0 15,21-21-15,0 0 16,0 0 0,0-21-1,-21 0-15,22 0 0,-22 0 16,0-1-16</inkml:trace>
  <inkml:trace contextRef="#ctx0" brushRef="#br0" timeOffset="4819.75">3154 1376 0,'-21'-21'32,"-1"21"-32,22-21 15,0 42 48</inkml:trace>
  <inkml:trace contextRef="#ctx0" brushRef="#br0" timeOffset="5266.5">3641 1503 0,'-22'0'31,"1"21"-31,21 0 0,0 0 16,-21 1-16,21-1 15,-21 0-15,21 0 0,-21 21 16,21 1-16,0-1 0,0 0 0,0 1 15,0 20-15,0-20 0,0 20 16,0-21-16,0 22 0,0-1 0,0 1 16,0-1-16,0 1 15,21 21-15,-21-22 0,0 22 0,0-22 0,0 22 16,0-22-16,0 1 0,0-1 16,0 22-16,0-21 0,0 20 0,0-20 15,0-1-15,-21 1 0,0 42 16,21-43-16,-22-21 0,1 1 15,21-1-15,-21-21 0,21 22 16,-21-22-16,0 0 0,21 0 0,0 0 16,0-42 15,0 0-31,0-21 16,21 20-16,0-20 0,0 0 15,0-1-15,-21-20 0,22-1 0,-1 1 16</inkml:trace>
  <inkml:trace contextRef="#ctx0" brushRef="#br0" timeOffset="5675.35">3365 1757 0,'0'0'0,"0"-21"0,0 0 0,0-1 0,0 1 15,0 0 1,22 0-16,20 21 16,-21-21-16,21 21 0,-20-21 0,20 21 15,0 0-15,1-22 0,-1 22 16,43 0-16,-43 0 16,0 0-16,1 0 0,-22 22 15,0-1-15,0 0 0,-21 0 16,0 0-16,0 0 0,0 22 0,0-22 15,0 21-15,-21 1 0,0-22 16,-22 21-16,1-21 0,0 0 0,21 22 16,-22-22-16,1 0 0,0 0 15,20 0-15,-20 1 0,0 20 16,21-21-16,-1-21 0,1 21 16,0-21-16,42 0 46,0-21-46,1 21 16,-1-21-16</inkml:trace>
  <inkml:trace contextRef="#ctx0" brushRef="#br0" timeOffset="6223.29">4360 1884 0,'43'0'0,"-86"0"0,128-21 0,-64 21 0,21-21 15,-20-1-15,-1 1 0,0 21 16,21-21-16,-21 0 0,1 0 16,-22 0-16,0-1 0,21 22 0,-21-21 15,0 0-15,0 0 16,-21 21 0,-1 0-16,-20 0 0,21 21 15,-21 0-15,-1-21 0,1 21 0,0 1 16,-1-1-16,22 0 0,-21 21 15,21-42-15,-22 21 0,22 1 0,0-1 16,21 0-16,0 0 16,0 0-16,0 0 0,0 1 15,21-22 1,0 0-16,22 0 0,-22 21 16,0-21-16,21 0 0,1 0 15,-22 21-15,21-21 0,-21 21 0,22-21 16,-22 0-16,0 21 0,0 0 0,0-21 15,0 22-15,-21-1 16,0 0-16,0 0 16,-21-21-16,0 21 0,0-21 15,0 21-15,-22-21 0,-20 0 16,21 22-16,20-22 0,-20 0 16,21 0-16,-21 0 0,20 0 0,1 0 15,0 0-15,0 0 0,0 0 0,0 0 31,-1 0-31,22-22 16,0 1 0,0 0-16,22 0 15,-1 21-15,21-21 0,-21 0 0,22-1 16</inkml:trace>
  <inkml:trace contextRef="#ctx0" brushRef="#br0" timeOffset="6727.12">5186 1947 0,'21'0'15,"0"-21"1,0 21-16,0-21 0,1 0 0,-1 21 15,0-21-15,0 0 0,21-1 16,-20 1-16,20 0 0,-21 0 0,0-21 16,0 20-16,1 1 0,-1 0 15,-21 0-15,0 0 0,0 0 0,0-1 16,0 1 0,-21 21-16,-1 0 0,1 0 15,0 0-15,-21 0 0,21 0 0,-1 21 16,-20 1-16,21-1 0,-21 0 15,20 0-15,1 21 0,-21-20 16,21 20-16,0 0 0,-1 1 0,1-22 16,0 21-16,21 0 0,0-20 15,0-1-15,0 21 0,0-21 0,0 0 16,21 1-16,0-1 0,22-21 16,-22 0-16,21 21 0,-21-21 15,22 0-15,-22 0 0,21 0 0,1 0 16,-22 0-16,21 0 0,-21 0 0,0 0 15,22-21-15,-22 21 16,0-21-16,0-1 0,0 1 16,-21 0-1,0 0 1</inkml:trace>
  <inkml:trace contextRef="#ctx0" brushRef="#br0" timeOffset="7011.14">5651 2201 0,'-21'0'94,"0"0"-79</inkml:trace>
  <inkml:trace contextRef="#ctx0" brushRef="#br0" timeOffset="10458.61">1206 4318 0,'0'0'0,"-21"0"0,0 0 0,0 0 16,0 0-16,0-21 0,-1 21 16,1 0-1,0 0-15,42 0 47,0 0-31,1 0-16,20 0 0,0 0 0,1 0 15,20 0-15,1 0 0,-1 0 16,22 0-16,-22 0 0,1 0 0,20-21 16,-20 21-16,-22 0 15,22-21-15,-22 21 0,0-22 0,1 22 16,-1 0-16,0 0 0,-20-21 16,20 21-16,-21 0 0,0 0 0,0 0 15,-42 0 32,0 0-31,0 0-16,0 0 15</inkml:trace>
  <inkml:trace contextRef="#ctx0" brushRef="#br0" timeOffset="11034.28">1863 4276 0,'-22'0'16,"22"21"31,0 0-32,-21-21-15,21 21 0,0 0 16,0 1-16,0-1 0,0 0 16,0 0-16,0 0 0,0 22 15,0-22-15,0 21 0,0-21 0,0 22 16,0-1-16,0 0 0,0 1 16,0-1-16,0 0 0,0 1 0,0-1 15,0 0-15,0 1 0,21-1 16,-21 0-16,0-21 0,0 22 15,0-1-15,0-21 0,0 22 0,0-22 16,0 21-16,0-21 0,-21 0 16,21 22-16,-21-22 0,0 0 0,0 0 15,0 0-15,-1 1 0,1-1 16,0 0-16,0 0 0,0-21 16,0 0-16,-1 21 0,-20-21 0,21 0 15,-21 0-15,20 0 0,-20 0 16,21-21-16,-21 0 0,20 0 0,1 0 15,-21 21-15,21-22 0,0 1 16,-1 0-16,1 0 0,21 0 16,-21 0-16,21-1 15,0 1 1,0 0 0,21 21-1,0 0-15,1 0 0,-1 0 16,0-21-16,0 21 0,21 0 0,1-21 15</inkml:trace>
  <inkml:trace contextRef="#ctx0" brushRef="#br0" timeOffset="11723.55">2688 4890 0,'0'0'0,"21"-64"32,-21 43-32,0 0 0,0 0 0,-21 21 15,21-22-15,-21 1 0,0 21 16,0-21-16,21 0 0,-22 21 0,1 0 16,0 0-16,0 0 0,0 0 15,0 0-15,-1 0 0,1 21 0,-21 0 16,21 0-16,0 1 15,-22-1-15,22 21 0,0-21 0,-21 22 16,20-1-16,1 0 0,0 1 0,21-1 16,-21 0-16,21-21 0,-21 22 15,21-1-15,0-21 0,0 0 16,0 1-16,0-1 0,0 0 0,0 0 16,0 0-16,21-21 15,0 0-15,0 0 0,0 0 16,1 0-16,-1 0 0,0 0 0,0-21 15,0 21-15,0-21 0,22 0 16,-22 0-16,0-1 0,21 1 0,-20-21 16,-1 21-16,21-22 0,-21 1 15,0 21-15,1-21 0,-1-1 0,0 1 16,-21 0-16,0 20 0,21 1 16,-21 0-16,0 0 0,0 0 15,0 0-15,0-1 16,0 44 15,0-1-15,0 0-16,0 0 0,0 21 0,0-20 15,0 20-15,0-21 0,0 21 16,21 1-16,-21-22 0,0 21 0,0-21 16,21 22-16,1-22 0,-1 0 15,-21 0-15,21 0 0,21 22 16,-42-22-16,21 0 0,1-21 15,-1 0-15,0 0 0,0 0 16,0 0-16,0 0 0,1 0 16,-1 0-16,0-21 0,0 0 15,0 0-15,0-1 0,-21 1 16,22 0-16</inkml:trace>
  <inkml:trace contextRef="#ctx0" brushRef="#br0" timeOffset="12046.88">3217 4678 0,'0'0'0,"0"-21"0,0 0 0,0-1 15,21 22-15,-21-21 16,22 21-16,-1 0 0,0 0 16,0 0-16,-21 21 0,21 1 15,0-1-15,1 0 0,-22 0 0,21 21 16,-21 1-16,21-1 0,-21-21 15,0 22-15,21-1 0,0 0 0,-21-21 16,0 22-16,0-22 0,0 21 0,21-21 16,-21 1-16,0-1 0,22 0 15,-22 0-15,0 0 0,0 0 16,21-21 15,-21-21-15,21 0-16,-21 0 15,0 0-15,0-22 0,21 22 16</inkml:trace>
  <inkml:trace contextRef="#ctx0" brushRef="#br0" timeOffset="12350.7">3979 4593 0,'0'0'15,"21"-21"-15,-21 0 0,0 0 16,0 0-1,-21 21 17,0 21-32,0 0 0,21 0 15,-21 0-15,0 0 0,-1 1 16,1-1-16,0 21 0,0-21 0,0 22 16,21-1-16,-21-21 0,-1 21 15,1 1-15,0-22 0,0 21 0,21-21 16,0 1-16,-21-1 0,21 0 0,-21 0 15,21 0-15,0 0 0,0 1 16,21-44 31,0 1-47</inkml:trace>
  <inkml:trace contextRef="#ctx0" brushRef="#br0" timeOffset="13030.81">4826 4678 0,'0'-21'0,"0"42"0,0-63 0,0 20 16,0 1-16,0 0 0,0 0 15,0 0-15,0 0 0,0-1 0,0 1 16,0 0-16,-21 21 0,0-21 16,-1 21-16,1 0 15,21-21-15,-21 21 0,0 0 0,-21 0 16,20 21-16,1-21 0,0 21 16,0 0-16,-21 22 0,20-22 15,1 0-15,-21 21 0,21 1 0,0-22 0,-1 21 16,-20 0-16,21 22 0,21-22 15,-21 1-15,0-1 0,21-21 16,-22 21-16,22 1 0,0-22 16,0 0-16,0 0 0,0 0 0,0 1 15,0-1-15,22-21 0,-1 0 0,0 21 16,0-21-16,0 0 0,0 0 16,1 0-16,-1 0 0,0-21 0,0 21 15,0-21-15,22-1 0,-22 1 0,21 0 16,-21 0-16,22-21 0,-1-1 15,21-20-15,-20 20 16,-22 1-16,21 0 0,-21 21 0,22-22 16,-22 22-16,-21 0 0,0 0 15,21 0-15,-21-1 0,0 44 47,-21 20-47,21-21 0,-21 21 0,21-20 16,0 20-16,-21 0 0,21 1 15,0-1-15,0-21 0,0 21 0,0-20 16,0 20-16,0-21 0,0 0 16,0 0-16,0 1 0,21-22 0,0 21 15,0-21-15,0 0 16,0 0-16,1 0 0,-1 0 16,0 0-16,0 0 0,0 0 0,0-21 15,1 21-15,-1-22 0,-21 1 16,21 21-16,0-21 0,-21 0 15</inkml:trace>
  <inkml:trace contextRef="#ctx0" brushRef="#br0" timeOffset="13275.67">5292 5059 0,'-22'0'47,"44"0"0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4:03:10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1990 0,'0'0'0,"0"-21"0,-22 21 0,1-43 15,21 22-15,0 0 16,0 0-16,0 42 47,0 0-47,0 21 0,0-20 15,0 20-15,0 0 0,0-21 0,0 22 16,0 20-16,0-20 16,0-1-16,0 21 0,0 1 0,0-22 15,0 22-15,0-22 0,0 22 16,0-22-16,0-21 0,0 21 0,0-20 15,0 20-15,0-21 16,0-42 15,0 0-31</inkml:trace>
  <inkml:trace contextRef="#ctx0" brushRef="#br0" timeOffset="242.85">212 2731 0,'0'0'0,"-22"0"0,22 21 16,0 0-16,-21 0 0,21 0 15,0 0-15,0 1 0,21-22 16,-21 21-16,22-21 0,-1 0 16,21 0-16,-21 0 0,22 0 15,-1 0-15,0 0 0,1 0 0,-1 0 16,21 0-16,-20 0 0,-1 0 15,0 0-15,1-21 0,-1 21 0,0-22 16,-20 1-16,20 21 16,-21-21-16,0 0 0,-21 0 0,0 0 15,0-1-15</inkml:trace>
  <inkml:trace contextRef="#ctx0" brushRef="#br0" timeOffset="471.72">233 2032 0,'0'0'0,"-43"0"0,22 0 0,0-21 31,42 21-15,0-21-16,22 21 0,-1 0 15,0 0-15,1-21 0,20 21 0,-20 0 16,62-22-16,-62 22 15,-1 0-15,0 0 0,1 0 16,-1 0-16,-21 0 0,22 0 0,-22 0 16</inkml:trace>
  <inkml:trace contextRef="#ctx0" brushRef="#br0" timeOffset="710.75">1376 1947 0,'0'22'31,"0"-1"-31,0 0 16,0 21-16,0-21 0,0 22 15,0-1-15,0-21 0,0 22 0,0-1 16,0 21-16,-21-20 0,21-1 16,-22 0-16,22 1 0,-21-1 15,21 0-15,0 1 0,0-22 0,0 21 16,0-21-16,0 1 0,0-1 15,21-21 1</inkml:trace>
  <inkml:trace contextRef="#ctx0" brushRef="#br0" timeOffset="1059.52">1206 2180 0,'-21'-21'0,"42"42"0,-63-63 15,42 21-15,0 0 0,0-1 16,0 1-16,0 0 0,0 0 0,21 0 16,22 21-16,-1 0 15,0-21-15,22 21 0,-1 0 16,22 0-16,-22 0 0,22 21 16,-21-21-16,20 21 0,-20 21 15,-22-21-15,22 22 0,-22-22 0,-21 21 16,21 1-16,-42 20 0,0-21 15,0 1-15,-42 63 0,21-43 16,-21-21-16,-1 1 0,1-1 16,-22 0-16,1 1 0,-1-22 15,1 21-15,-1-21 0,22 1 16,-21-1-16,20-21 0,1 21 0,21-21 16,0 21-16,-1-21 0,1 0 15,21-21-15,0 0 16,21 0-16</inkml:trace>
  <inkml:trace contextRef="#ctx0" brushRef="#br0" timeOffset="1400.33">2667 1926 0,'0'0'0,"0"-21"0,0 0 0,0 0 15,-21 21 1,0 21-16,-1 0 16,22 0-16,-21 22 0,0-22 15,0 21-15,0 22 0,21-22 0,-21 0 16,21 22-16,-22-22 0,22 22 16,0-22-16,0 21 0,0-20 0,0 20 15,0-20-15,0-22 0,0 21 16,22-21-16,-1 0 0,0 1 0,0-1 15,0 0-15,22-21 0,-22 0 16,21 0-16,-21 0 0,22 0 0,-22 0 16,21 0-16,0-21 0,22-22 15,-43 22-15,0 0 0,22 0 16,-22-21-16,0 20 0,-21-20 16,0 0-16</inkml:trace>
  <inkml:trace contextRef="#ctx0" brushRef="#br0" timeOffset="1583.73">2603 2307 0,'0'0'0,"-105"43"31,126-43-31,0 0 16,21 0-16,-21 0 0,22 0 0,-22 0 15,21 0-15,43-22 16,-43 1-16,-21 21 0,22-21 15,-22 0-15,21 21 0,-21-21 16,-21 0-16</inkml:trace>
  <inkml:trace contextRef="#ctx0" brushRef="#br0" timeOffset="1794.61">2519 1990 0,'0'0'0,"-43"0"0,22 0 0,0 0 16,42-21-1,22 21-15,-1 0 16,0 0-16,1-22 0,-1 1 0,21 21 16,1 0-16,-22-21 15,1 21-15,20 0 0,-21 0 0,-20 0 16,20-21-16,-21 21 0,0 0 16,-21 21-1,0 0-15</inkml:trace>
  <inkml:trace contextRef="#ctx0" brushRef="#br0" timeOffset="2654.63">127 5186 0,'0'0'0,"21"-21"0,-21 0 0,0-1 16,0 1-16,0 0 0,0 0 0,0 0 16,0 0-16,0 42 31,21 21-16,-21 0-15,0 1 0,0-1 16,0 22-16,0-22 0,0 43 0,0-22 16,0 1-16,0 20 0,0-20 15,-21-1-15,0 1 0,0-1 0,0 1 16,-1-22-16,1 0 16,0 1-16,0-22 0,21 21 0,0-21 15,0 1-15,0-44 31,0 1-31,0 0 16,0 0-16,0 0 0,0 0 0,0-22 16,0 1-16,0 0 15,0-1-15,0 1 0,0 0 0,0-1 16,0 1-16,0 21 0,0 0 0,0-1 16,0 44-1,0-1-15,0 21 16,21-21-16,0 22 15,0-22-15,22 21 0,-22 0 0,0 1 16,0-22-16,0 21 0,22-21 16,-22 1-16,21-1 0,-21 0 0,22 0 15,-1 0-15,0-21 0,1 0 16,-1 0-16,22 0 0,-22 0 0,0-21 16,22 0-16,-22 0 0</inkml:trace>
  <inkml:trace contextRef="#ctx0" brushRef="#br0" timeOffset="3136.59">1122 5440 0,'0'0'0,"0"-21"15,-21 0-15,-22 21 0,22-22 16,0 22-16,0 0 0,0 0 0,-22 0 16,22 22-16,0-22 0,-21 21 15,20 21-15,1-21 0,-21 22 0,21-1 16,0 0-16,-1 22 0,1-22 15,0 0-15,21 1 0,0-1 0,0 0 16,0 1-16,0-22 0,21 0 16,0 0-16,1 0 0,-1 1 15,21-22-15,-21 0 0,22 0 0,-22 0 16,21 0-16,-21-22 0,22 1 16,-22 0-16,21 0 0,-21 0 15,22 0-15,-22-22 0,0 1 16,0 0-16,0-1 0,0 1 0,-21 0 15,0-1-15,0 1 0,0 21 16,0-22-16,0 1 0,-21 42 31,0 21-31,0 0 16,21 22-16,0-1 0,-21-21 16,21 22-16,0-1 0,0 0 15,0 1-15,0-1 0,0 0 0,21-21 16,0 1-16,0-1 15,0 0-15,1 0 0,-1-21 0,21 0 16,-21 0-16,22 0 0,-22 0 16,21 0-16,0-21 0,-20 0 0,20 0 15,-21-1-15,0-20 0,0 21 16,1-21-16,-1-1 0</inkml:trace>
  <inkml:trace contextRef="#ctx0" brushRef="#br0" timeOffset="3526.91">1630 5546 0,'0'-21'0,"0"42"0,0-64 0,0 22 16,0 42-1,0 1 1,0-1-16,0 0 0,0 21 0,0-21 16,0 22-16,-21-1 0,21-21 15,0 22-15,-22-22 0,22 21 16,0-21-16,0 0 0,0 1 16,0-1-16,0 0 0,-21-21 0,0 0 31,21-21-16,0 0-15,0-1 16,0-20-16,0 21 0,0-21 0,0-1 16,21 1-16,0 0 0,1-1 15,-1 1-15,21 21 0,0-22 16,-20 22-16,20 0 0,0 0 0,1 21 16,-22 0-16,21 0 0,-21 21 15,0 0-15,1 22 0,-1-22 16,-21 21-16,0 0 0,0 1 0,0-1 15,0 0-15,0 1 0,0-22 16,0 21-16,-21-21 0,-1 22 0,1-22 16,21 0-16,0 0 15,0 0-15,21-21 32,1-21-32,-1 0 0</inkml:trace>
  <inkml:trace contextRef="#ctx0" brushRef="#br0" timeOffset="4179.54">2688 5440 0,'0'0'16,"0"-21"-16,-21 21 0,0-21 0,0 21 16,-43 0-16,22 0 0,-1 0 15,1 0-15,0 21 0,-1 0 16,-41 42-16,41-41 0,1 20 15,21-21-15,0 21 0,0 1 16,-1-1-16,22-21 0,-21 22 16,21-22-16,0 0 0,0 0 0,0 0 15,21 0-15,1 1 0,20-22 16,-21 0-16,21 0 0,1 0 0,-1 0 16,0-22-16,1 1 0,-1 0 15,0 0-15,-20 0 0,20-22 0,-21 22 16,21 0-16,-20-21 0,-22 21 15,21-1-15,-21-20 0,21 21 0,-21 0 16,0 0-16,0-1 16,0 44-1,0-1 1,0 0-16,0 0 0,0 0 16,0 22-16,0-1 0,0 0 0,0 1 15,-21-1-15,21 0 0,-21 22 16,21-22-16,0 22 0,0-22 0,0 21 15,0 1-15,0 21 0,0-1 16,0-20-16,21 20 0,0 1 0,-21 0 16,21-22-16,-21 22 0,21 0 15,-21-22-15,0 22 0,0-1 16,0-20-16,0-1 0,0 1 0,-21-1 0,-21-20 16,21 20-16,-22-42 0,1 22 15,0-22-15,-22 0 0,22 0 0,-1 0 16,-20-21-16,21 0 0,-1 0 15,1-21-15,-22 0 0,22 0 16,0 0-16,-1-22 0,1 1 0,0 0 16,21-1-16,-22-20 0,22 21 15,0-22-15,0 1 0,21-1 0,0 22 16,0-85-16,0 84 16,21-20-16,0-1 0,21 1 0,1-1 15,-1-20-15,0 20 0,22 1 16,-1-22-16</inkml:trace>
  <inkml:trace contextRef="#ctx0" brushRef="#br0" timeOffset="5814.2">2963 5482 0,'0'0'0,"0"-21"0,0-42 31,0 41-31,0 44 16,0-1-1,0 0-15,0 0 0,0 21 0,0-20 16,0 20-16,0-21 0,0 21 16,0-20-16,0 20 0,0-21 0,0 21 15,0-20-15,0-1 0,0 0 16,21 0-16,1 0 0,-1-21 16,0 0-1,0 0-15,0 0 0,0-21 16,1 0-16,-1 0 0,0 0 0,0-1 15,0 1-15,0-21 0,1 21 16,20-22-16,-21 1 0,0 21 0,0-21 16,1 20-16,-22-20 0,21 21 15,-21 0-15,21 0 0,-21-1 0,0 1 16,0 42 0,-21 1-1,21-1-15,-21 0 16,21 0-16,0 21 0,0 22 15,0-43-15,0 21 0,0-20 16,0-1-16,0 21 0,0-21 16,0 0-16,21 1 0,0-1 0,0-21 15,0 21-15,0-21 0,22 0 16,20 0-16,-20 0 0,-1 0 16,21-21-16,-20 0 0,-1-1 15,0 1-15,-20 0 0,20 0 16,-21 0-16,0 0 0,0-22 15,1 22-15,-1-21 0,-21-1 0,21 22 16,-21 0-16,0-21 0,0 21 16,0-1-16,0 1 0,0 0 0,0 0 15,-21 21-15,0-21 16,-1 21-16,1 0 0,0 0 16,0 21-16,-21 0 0,-1 21 15,22-20-15,-21-1 0,21 0 16,-1 0-16,1 21 0,0-20 15,0 20-15,21-21 0,-21 21 0,21-20 16,0-1-16,0 0 0,0 0 0,0 0 16,21 0-16,0-21 0,0 0 15,0 0-15,1 0 0,-1 0 0,42-21 16,-42 0 0,1 21-16,-1-21 0,0 0 0,0-22 15,0 22-15,0 0 0,-21 0 0,0 0 16,22 0-16,-22-1 0,0 1 15,0 0-15,-22 21 32,22 21-17,-21 0-15,21 1 0,0-1 16,0 0-16,0 0 0,0 0 16,0 0-16,0 1 0,0-1 0,0 0 15,0 0-15,0 0 16,21 0-16,1-21 0,-22 22 15,21-22-15,0 0 0,0 0 0,0 0 16,0 0-16,22 0 0,-22 0 16,0-22-16,21 1 0,-20 0 0,-1 0 15,0 0-15,0-22 0,0 22 16,22-63-16,-22 62 0,-21-20 16,21 21-16,-21-21 0,0 20 0,0 1 15,0 0-15,0 0 16,-21 21-1,0 0 1,-1 0 15,22 21-15,0 0 15,22-21 172,-22-21-171,-22 21 124</inkml:trace>
  <inkml:trace contextRef="#ctx0" brushRef="#br0" timeOffset="6376.08">4254 5376 0,'-21'-21'16,"21"0"15,-21 21-15,0 0-1,21 21 1,-21 0-16,21 1 0,0-1 15,-21 0-15,21 21 16,0-21-16,0 22 0,0 20 0,0-20 16,-22 20-16,22 1 0,-21-22 0,21 21 15,0 1-15,0-1 0,-21 1 16,21-1-16,0-20 0,0 20 0,-21 1 16,21-1-16,0 1 0,0-1 15,0 1-15,0-22 0,0 22 0,0-22 16,0 43-16,0-43 0,0-21 15,0 21-15,0-20 0,0 20 16,0-21-16,0 0 0,0 0 0,0 1 16,0-1-16,-21-21 15,0 0 1,-1-21 0,1 21-16,21-22 0,-21 1 0,0 0 15,21 0-15,-21-21 0,0 20 0,-1-20 16,22 21-16,-21-21 0,21 20 15,0-20-15,0 0 0,0 21 0,0-22 16,0 22-16,0-21 0,0-1 0,0 1 16,21 21-16,1-21 0,-1-1 15,0 1-15,0 0 0,21-1 16</inkml:trace>
  <inkml:trace contextRef="#ctx0" brushRef="#br0" timeOffset="6747.87">4487 5461 0,'0'0'0,"0"-21"31,21 0-31,1 21 16,-1 0-16,0-21 0,0 21 15,0-22-15,0 1 16,1 21-16,-1-21 0,0 21 0,0-21 15,0 0-15,-21 0 0,0-1 16,0 1-16,0 0 0,0 0 16,-21 21-1,0 0-15,0 0 0,-22 0 0,22 21 16,-21 0-16,21 0 0,-22 1 0,22 20 16,0-21-16,0 21 0,21 1 15,0-22-15,0 21 0,0-21 0,0 22 16,0-22-16,21 0 0,21 0 15,1 0-15,-1 1 0,0-22 16,22 0-16,42-22 0,-43 1 16,1 0-16,-1 0 0,1 0 15,-22 0-15,0-1 0,1 1 0</inkml:trace>
  <inkml:trace contextRef="#ctx0" brushRef="#br0" timeOffset="8447.9">593 9398 0,'0'0'0,"0"21"0,0 0 16,0 1-1,21-22-15,0 0 0,0 0 16,0 0-16,0 0 16,1-22-16,20 22 0,-21-21 15,0 0-15,22 0 0,-22-21 16,21 20-16,-21 1 0,22-21 0,-22 0 15,0-1-15,0 1 0,0 21 16,-21-22-16,0 1 0,0 0 16,0 21-16,0-22 0,0 22 15,0 0-15,-21 21 0,0 0 0,0 0 16,21 21-16,-21 21 0,21-20 16,-22 41-16,22-21 0,0 22 0,0-22 15,0 22-15,0-1 16,0 1-16,0 20 0,0-20 0,0-1 15,0 22-15,0-21 0,0-1 16,0 1-16,0-22 0,0 21 0,0-20 16,0-22-16,-21 21 0,21-21 15,-21 1-15,0-1 0,21 0 0,-21-21 16,0 0-16,-1 0 0,1 0 16,0 0-16,-21-21 0,21 0 0,-22-1 15,22 1-15,-21 0 0,21 0 16,-22-21-16,1-1 0,0 22 0,20-21 15,-20-1-15,21 22 0,-21 0 16,20 0-16,1 0 0,0 21 16,21 21-1,0 0-15,0 0 0,42 43 16,-20-22-16,20-21 0,-21 22 16,21-22-16,-20 0 0,20 0 0,0 0 15,1 0-15,-1 1 0,0-22 16,1 0-16,-1 0 0,0 0 0,1 0 15,-1 0-15,0-22 0,-21 1 16,22 0-16,-1 0 0,0 0 0,-20 0 16,20-22-16,-21 1 0,21 21 15,-20-22-15,-22 1 0,0 0 0,21-1 16,-21 22-16,0 0 16,0 0-16,0 0 0,0 42 15,0 0-15,0 0 16,0 0-16,-21 22 0,21-1 0,0-21 15,0 22-15,-22-22 0,22 21 16,-21-21-16,21 22 0,-21-22 16,21 0-16,21-42 31,0 21-15,1-21-16,-1-1 0,0 1 15,0-21-15,0 21 0,0-22 16,1 1-16,20 21 0,-21-21 0,0 20 15,0-20-15,1 21 16,-1 21-16,-21 21 16,0 0-16,0 0 0,0 22 15,0-22-15,0 21 0,0-21 0,0 22 16,0-22-16,0 21 0,0-21 16,0 1-16,0-1 0,0 0 0,21-21 15,-21 21-15,21-21 0,0 0 16,0 0-16,22 0 0,-22 0 0,0 0 15,21-21-15,-20 0 0,20 0 16,-21-1-16,21 1 0,-20 0 16,20-21-16,-21 21 0,0-22 0,0 1 15,1 0-15,-1-22 16,-21 43-16,0 0 0,0 0 16,-21 21-1,-1 21-15,1 0 0,0 0 0,0 0 16,0 0-16,21 1 0,-21 20 15,21-21-15,0 0 0,0 0 0,0 1 16,0-1-16,0 0 0,0 21 16,21-42-16,-21 21 0,21 1 15,0-22-15,-21 21 16,0 0 0,-21 0-1,0-21-15,0 0 16,21-21-1,0 0-15</inkml:trace>
  <inkml:trace contextRef="#ctx0" brushRef="#br0" timeOffset="8763.85">2434 9567 0,'0'-21'0,"0"42"0,0-63 15,0 21 1,-21 21-1,21 21-15,-21-21 0,21 42 16,-21-20-16,21 20 0,0 0 16,0 1-16,0 20 0,0 1 0,0-22 15,-22 21-15,22 22 0,0-21 0,-21 20 16,21 1-16,-21 0 0,21 20 16,0-20-16,-21 0 0,0 21 0,0-22 15,21 1-15,-22 21 0,1-22 16,0 1-16,21 0 0,-21-22 0,0 1 15,0-1-15,21-20 0,0-1 0,0-21 16,-22 0-16,22 0 16,0-42-16,0-21 0,0 21 15,22-43-15,-22 1 0,21-1 16,0 1-16,0-22 0</inkml:trace>
  <inkml:trace contextRef="#ctx0" brushRef="#br0" timeOffset="9051.2">2349 9821 0,'-21'-42'0,"42"84"0,-63-126 16,21 63-16,0-1 0,0 1 0,21 0 15,0 0-15,0 0 0,0 0 0,21-1 16,0 22-16,0-21 0,21 21 16,1 0-16,-1 0 0,0 0 15,1 0-15,41 21 0,-41 1 16,-22 20-16,0-21 0,-21 0 15,0 22-15,0-22 0,0 0 0,-21 21 16,-21-21-16,-1 1 0,1 20 16,0-21-16,-1 0 0,1-21 0,0 21 15,-1 1-15,1-22 0,0 0 16,63-22 15,0 1-31,0 0 0,21 0 16</inkml:trace>
  <inkml:trace contextRef="#ctx0" brushRef="#br0" timeOffset="9371.03">2921 9716 0,'0'0'0,"21"0"0,-21-22 16,21 1-1,-21 0-15,21 21 0,-21-21 16,43-21-16,-22 20 0,-21 1 15,21 0-15,0 0 16,-21 0-16,0 0 0,0-1 16,-21 22-1,0 22-15,0-1 16,0 0-16,-22 0 0,22 21 0,0-20 16,0 20-16,0 0 0,-1-21 15,1 22-15,0-22 0,21 21 0,0-21 16,0 1-16,0-1 0,0 0 15,0 0-15,21-21 0,0 21 16,22-21-16,-22 0 0,21 0 0,22-21 16,-22 0-16,-21 0 15,22 0-15,20-1 0</inkml:trace>
  <inkml:trace contextRef="#ctx0" brushRef="#br0" timeOffset="9831.76">3641 9525 0,'0'0'0,"0"-21"0,21-21 16,-21 20-16,0 1 0,0 0 15,-21 21 1,-1 0-16,1 0 16,0 21-16,0 0 0,0 1 15,0 20-15,-1-21 0,1 21 16,21-20-16,0 20 0,0 0 0,-21-21 16,21 22-16,0-22 0,0 21 0,0-21 15,0 1-15,21-1 0,0 0 16,1-21-16,20 0 0,-21 0 0,64 0 15,-64 0-15,21 0 16,1-21-16,-1 0 0,0-22 0,1 22 16,-1-21-16,0-1 0,1 1 0,-22-21 15,21 20-15,-21-20 0,22 20 16,-22-20-16,0-1 0,0 1 0,-21 21 16,0-22-16,21 22 0,-21-1 15,0 1-15,0 21 0,0 0 0,0 0 16,-21 42-1,0 21-15,21-21 16,0 22-16,-21-1 0,0 0 16,21 22-16,-22-22 0,22 0 0,0 22 15,0-22-15,-21 22 0,21-22 0,0 0 16,-21 22-16,21-22 0,0 1 16,0-22-16,0 21 0,0-21 0,0 0 15,21 1-15,0-22 0,1 0 16,-1 0-16,0 0 0,0 0 15,21-22-15,-20 1 0,-1 0 0,21 0 16</inkml:trace>
  <inkml:trace contextRef="#ctx0" brushRef="#br0" timeOffset="10005.18">4254 9356 0,'-21'0'0,"42"0"0,-63 0 0,21 0 16,63 0 15,-21 0-31,1 0 0,20-21 0,0 21 16,1-22-16,-1 1 0,0 21 15,1-21-15,-1 0 0,0 0 16,1 0-16</inkml:trace>
  <inkml:trace contextRef="#ctx0" brushRef="#br0" timeOffset="11000.87">4297 2138 0,'-21'0'0,"-1"0"0,1-21 16,0 21-16,0 0 15,0 0-15,0 0 16,-1 0-16,1 0 0,42 0 47,1 0-47,-1 0 0,21 0 15,0 0-15,22 0 0,21 0 0,-22 0 16,43 0-16,-21 0 0,20 0 0,1 0 16,0 0-16,0 0 15,106 0-15,-107 0 0,-20 0 0,21 0 16,-43 0-16,22 0 0,-21 0 16,-22 0-16,0 0 0,-21 0 0,1 0 15,-1-21-15,0 21 16,-21-22-1,-21 22-15,0 0 16,-1-21-16,1 21 16,0 0-16,0-21 0,0 0 15,0 21-15,-1-21 0,1 0 0</inkml:trace>
  <inkml:trace contextRef="#ctx0" brushRef="#br0" timeOffset="11434.62">5588 1757 0,'0'0'0,"-21"0"0,0-21 16,-1 21 0,1 0-1,21 21 1,0 0-16,0 0 0,21-21 16,1 21-16,-1 1 0,0-1 15,21 0-15,-21 0 0,22-21 0,-22 21 16,64-21-16,-43 21 0,0-21 15,1 0-15,-1 0 0,-21 0 16,21 0-16,-20 0 0,20 0 16,-21 0-16,0 0 0,0 0 15,-42 0 17,0 0-32,0 22 15,-21-1-15,-1-21 0,1 21 0,0 0 16,-1 0-16,1 0 0,0 1 15,-1 20-15,1-21 0,0 0 0,-1 22 16,1-22-16,0 21 0,20-21 0,-20 0 16,21 22-16,0-22 0,0 0 15,-1 0-15,22 0 0,0 1 0,0-1 16,0-42 15,22-1-31,-1 1 16,0 0-16</inkml:trace>
  <inkml:trace contextRef="#ctx0" brushRef="#br0" timeOffset="13283.46">7175 1355 0,'-21'0'0,"0"21"16,21 0-16,-21-21 0,21 21 16,-21 0-16,21 1 0,-21-22 15,21 21-15,0 0 0,0 21 16,21-42-16,0 21 0,0 1 15,0-22-15,22 0 0,-22 0 0,21 0 16,0 0-16,-20 0 0,20 0 16,21 0-16,-20-22 0,-1 1 0,64 0 15,-64 0-15,-21 0 16,22 0-16,-22-1 0,0 1 16,0 0-16,-21 0 0,0 0 0,0 0 15,-21-1-15,0 1 0,0 0 16,-22 21-16,1 0 0,21 0 0,-21 0 15,-1 0-15,1 0 0,0 0 16,-1 21-16,1 0 0,0 1 0,20-1 16,-20 0-16,21 21 15,-21-21-15,42 22 0,-22 41 0,22-41 16,0-1-16,0 0 0,0-20 16,22 20-16,-1 0 0,0-21 0,21 1 15,-21-1-15,22 0 0,-1 0 0,0-21 16,1 0-16,-1 0 15,0 0-15,1 0 0,-1 0 0,-21 0 16,0 0-16,1 0 0,-1 0 0,-21-21 16,-21 21-1,-1 0-15,-20 0 0,0 0 16,-1 0-16,1 0 0,-21 0 16,20 21-16,-20-21 0,20 21 0,-20 22 15,21-22-15,-22 0 0,22 0 16,-64 43-16,85-22 0,-22-21 15,22 0-15,0 22 0,21-22 16,0 0-16,0 0 0,0 0 0,21-21 16,0 21-16,1 1 0,20-22 15,0 0-15,1 0 0,-1 0 0,0 0 16,1 0-16,20 0 0,-21-22 16,1 22-16,20-21 0,1 0 0,-1 0 15</inkml:trace>
  <inkml:trace contextRef="#ctx0" brushRef="#br0" timeOffset="13957.87">8297 1799 0,'0'0'0,"0"-42"0,0 21 0,0 0 0,0-1 16,-21 22-16,0 0 16,0 0-16,0 0 15,-1 22-15,-20-1 0,21 0 0,0 21 16,-22-21-16,22 22 0,0-1 15,0 0-15,0 1 0,0-1 0,-1 0 16,1 1-16,21-22 0,0 21 0,0-21 16,0 1-16,0 20 0,21-21 15,1 0-15,-1-21 0,0 0 16,21 0-16,1 0 0,-1 0 16,-21 0-16,21-21 0,43 0 15,-43 0-15,1 0 0,-1-22 16,0 22-16,1-21 0,41-43 15,-41 43-15,-1-1 0,-21-20 16,22-1-16,-22 22 0,0-21 0,0-1 16,0 22-16,0-1 0,1 1 15,-22 0-15,0 21 0,0-22 0,0 22 16,0 0-16,-22 21 16,1 0-16,0 21 15,0 0-15,0 0 0,0 22 16,-1-1-16,22 0 0,-21 22 0,0-22 15,0 22-15,21-1 0,0-20 0,-21 20 16,21-21-16,-21 1 0,21-1 16,0 0-16,0 1 0,0-1 15,0-21-15,0 0 0,0 1 0,21-1 16,0-21-16,0 0 0,0 0 16,0 0-16,1 0 0,20 0 0,-21-21 15,0 21-15,22-22 0,-22 1 0,0 0 16,21 0-16,-21 0 0,1 0 15,-1 21-15,0-22 0,0 1 0,-21 42 47,0 1-47,-21-22 16,0 21-16,21 0 0,-21-21 0,21 21 16,0 0-16,0 0 15,21-42 16,0 21-15</inkml:trace>
  <inkml:trace contextRef="#ctx0" brushRef="#br0" timeOffset="14108.58">9102 1863 0,'0'0'0,"0"-21"0,0-1 0,0 1 0,0 0 15,-22 21 16,22 21-15</inkml:trace>
  <inkml:trace contextRef="#ctx0" brushRef="#br0" timeOffset="14451.32">9398 1778 0,'0'21'47,"0"0"-47,0 1 15,0-1-15,0 0 0,0 0 0,0 21 16,0 1-16,0-1 0,0 0 16,-21 1-16,21-1 0,-21 22 0,-1-1 15,22 1-15,-21-1 0,0 1 0,21 20 16,-21-20-16,21-1 0,-21 22 15,21-22-15,0 1 0,-21-1 0,-1 22 16,22-21-16,-21-1 0,21-21 0,0 22 16,0-1-16,0-20 0,-21-1 0,21 0 15,-21-20-15,21-1 0,0 0 16,0 0-16,0-42 31,0 0-31,0 0 0,0-1 0,0-20 16,21 0-16,-21-1 0,21 1 15,0-21-15,1 20 0,-1-20 0</inkml:trace>
  <inkml:trace contextRef="#ctx0" brushRef="#br0" timeOffset="14743.15">9440 2011 0,'0'0'16,"0"-42"-16,0-1 0,21 1 15,1 0-15,-22-1 0,21 22 0,0-21 16,0 21-16,0-1 0,0 1 0,1 0 15,-1 0-15,21 0 0,0 21 16,1 0-16,-22 0 0,0 0 16,0 21-16,0 0 0,1 0 15,-1 22-15,-21-1 0,0-21 0,0 21 16,0 1-16,0-1 0,-21-21 16,-22 22-16,22-22 0,-21 0 0,21 21 15,-22-21-15,1 1 0,0-22 0,20 21 16,-20-21-16,21 0 0,0 0 15,0 21-15,21-42 32,21 21-32,0-21 15,0 21-15</inkml:trace>
  <inkml:trace contextRef="#ctx0" brushRef="#br0" timeOffset="15095.95">10414 1736 0,'0'-21'0,"0"42"0,0-64 0,-21 43 16,0 0-16,-1 0 15,1 0-15,0 0 0,0 0 16,0 0-16,0 0 0,-1 0 0,1 0 16,21 22-16,0-1 15,0 0-15,0 0 16,0 0-16,21 0 0,1 1 15,-1-1-15,0 0 0,0 0 16,0 0-16,0 0 0,1 1 0,-22-1 16,21 0-16,-21 0 0,0 0 15,0 0-15,-21 1 16,-1-22-16,-20 21 0,21-21 0,-21 0 16,-1 0-16,1 21 0,0-21 0,20 0 15,-20 0-15,21 0 0,0 0 16,0 0-16,21-21 15,0 0-15,21 21 16,0-22-16,0 1 0,21 0 0,-20 0 16</inkml:trace>
  <inkml:trace contextRef="#ctx0" brushRef="#br0" timeOffset="15418.76">10626 1905 0,'0'0'0,"21"0"0,0 0 15,-21-21-15,21 21 16,0-21-16,0 21 0,-21-21 16,22-1-16,-1 22 0,0-21 0,0 0 15,0 0-15,0 0 0,-21 0 16,0-1-16,0 1 16,0 0-16,0 0 0,-21 21 15,0 0-15,0 0 16,0 0-16,0 21 0,-22 0 0,22 22 15,0-22-15,0 21 0,0 0 0,-1 1 16,1-22-16,21 21 0,0 1 16,0-22-16,0 0 0,0 0 0,0 0 15,0 0-15,21 1 0,1-22 0,20 0 16,-21 0-16,21 0 16,-20 0-16,20-22 0,0 1 0,22 0 15,-22 0-15,0-21 0,1-1 0</inkml:trace>
  <inkml:trace contextRef="#ctx0" brushRef="#br0" timeOffset="16120.41">7853 318 0,'0'0'0,"21"0"16,0-22-16,0 22 0,0-21 15,1 0-15,-1 0 0,0 0 16,0 0-16,0-1 0,0 1 0,1 0 15,-22 0-15,0 0 0,0 0 0,0-1 16,0 1-16,-22 0 0,1 21 16,0 0-16,0 0 0,-64 0 15,64 0-15,-21 0 0,-1 0 0,1 0 16,0 0-16,21 0 0,-22 0 16,22 21-16,0 0 0,0 1 15,21 20-15,0-21 0,0 0 16,0 22-16,0-1 0,21-21 0,21 21 15,-21-20-15,1-1 0,20 21 16,0-21-16,1 0 0,-22 22 0,21-22 16,-21 0-16,0 0 0,1 0 0,-22 1 15,0-1-15,-43 0 16,22 0-16,-21-21 0,-1 0 0,1 21 16,-21-21-16,20 0 0,-20 0 15,20 0-15,1 0 0,0 0 16,-1 0-16,1 0 0,21-21 15,0 0-15,0 21 0,-1-21 0,22 0 16,0-1-16,0 1 0,0 0 16,22 21-16,20-21 0,-21 0 15,21 21-15,1-21 0</inkml:trace>
  <inkml:trace contextRef="#ctx0" brushRef="#br0" timeOffset="16465.72">8318 466 0,'22'0'16,"-22"-21"0,21 21-16,0-22 0,0 1 15,0 0-15,0 0 0,1 0 16,-1 0-16,0-1 0,-21 1 15,0 0-15,0 0 16,-21 21 0,0 21-16,-1 0 0,-20 0 0,21 1 15,0-1-15,-22 21 0,22-21 16,0 22-16,0-22 0,0 21 16,0-21-16,21 0 0,0 1 0,0-1 15,0 0-15,0 0 0,0 0 16,21-21-16,21 0 15,-21 0-15,0 0 0,22-21 16,-22 21-16,21-21 0</inkml:trace>
  <inkml:trace contextRef="#ctx0" brushRef="#br0" timeOffset="16700.45">9038 0 0,'-21'0'0,"-43"0"15,43 0 1,0 0-16,0 0 0,0 0 16,0 21-16,-1 43 0,1-1 15,0 1-15,0-1 0,21 1 0,-21-22 16,0 0-16,21 1 0,-22-1 16,22-21-16,0 22 0,0-22 0,0 0 15,0 0-15,22-21 16,-1 0-16,0 0 0,0 0 15,0 0-15,22-21 0</inkml:trace>
  <inkml:trace contextRef="#ctx0" brushRef="#br0" timeOffset="17027.25">9080 402 0,'0'21'16,"-42"1"-1,63-22 17,0 0-32,1 0 0,-1 0 15,21 0-15,-21-22 0,0 1 0,22 21 16,-22-21-16,0 21 0,-21-21 0,21 0 16,-21 0-1,0-1-15,-21 22 16,0 0-16,0 0 0,0 0 15,-1 0-15,-20 0 0,21 0 0,-21 22 16,20-1-16,1 0 0,-21 0 16,21 0-16,0 0 0,21 1 15,-22-1-15,22 0 0,0 0 16,22-21-16,-1 0 0,0 0 16,21 0-16,1 0 0</inkml:trace>
  <inkml:trace contextRef="#ctx0" brushRef="#br0" timeOffset="17495.99">9588 254 0,'0'0'15,"0"-21"-15,0 0 0,0 0 0,-21 42 47,21 21-47,-21-21 0,21 0 16,0 22-16,-21-22 0,0 21 0,21-21 15,-21 22-15,21-1 0,0-21 16,0 0-16,-22 1 0,22-1 16,-21 0-16,21 0 0,0 0 0,0-42 47,0 0-32,0 0-15,0 0 0,0-22 16,21 22-16,1 0 0,-1-21 15,-21 20-15,42-20 0,-21 0 0,0-1 16,22 22-16,-22-21 0,21 21 0,1 0 16,-1-1-16,0 22 0,-21 0 15,22 0-15,-22 22 0,0-1 0,0 0 16,0 0-16,-21 21 0,0 1 16,0-22-16,0 21 0,0-21 0,0 22 15,0-22-15,0 21 0,-21-21 16,0 1-16,0-1 0,0 0 15,21 0-15,-21-21 0,-1 0 16,22-21 15,22 0-31</inkml:trace>
  <inkml:trace contextRef="#ctx0" brushRef="#br0" timeOffset="17698.87">10245 275 0,'0'64'16,"0"-43"-1,0 0-15,-22 0 0,22 0 0,0 1 16,0-1-16,-21 0 0,0 0 16,21 0-16,-21-21 0,21 21 0,0-42 46</inkml:trace>
  <inkml:trace contextRef="#ctx0" brushRef="#br0" timeOffset="17870.78">10329 42 0,'0'0'0,"0"-21"0,0 0 0,-21 21 16,0 0-16,0 0 15,21 21 32,21-21-47,0 21 0</inkml:trace>
  <inkml:trace contextRef="#ctx0" brushRef="#br0" timeOffset="18248.11">10604 169 0,'-21'0'0,"0"22"16,21-1-16,-21 0 0,0 0 16,21 0-16,0 0 0,0 22 0,-21-22 15,21 0-15,0 0 0,0 22 16,0-22-16,0 0 0,0 0 0,0 0 15,0 0-15,21-21 16,0 0-16,0 0 16,0 0-16,0 0 0,1 0 0,-1 0 15,0-21-15,0 0 0,0 0 16,0 21-16,-21-42 0,0 20 16,22 1-16,-22 0 0,21 0 0,-21-21 15,0 20-15,0 1 0,0 0 16,0 0-16,0 0 0,21 21 47,0 0-32</inkml:trace>
  <inkml:trace contextRef="#ctx0" brushRef="#br0" timeOffset="18835.77">11218 212 0,'0'0'0,"-21"0"0,0 0 0,0 0 0,0 0 16,-1 21-16,1 0 15,0-21-15,21 21 0,0 0 0,0 1 16,0-1-16,0 21 0,0-21 16,0 0-16,0 1 0,0-1 15,0 0-15,0 0 0,0 0 0,0 0 16,0 1-16,0-44 47,0 1-47,0 0 15,0 0-15,0 0 0,0 0 16,0-22-16,21 22 0,-21-21 0,21 21 16,-21-22-16,22 22 0,-1-21 15,0 21-15,0-1 0,0 1 16,0 0-16,1 0 0,-1 21 0,0 0 15,0 0-15,0 0 0,0 21 0,-21 0 16,0 22-16,22-22 0,-22 21 16,21-21-16,-21 22 0,0-22 0,0 21 15,0-21-15,0 0 0,0 1 16,0-1-16,0 0 0,0 0 0,0 0 16,0 0-1,-21-21-15,-1 0 0,22-21 16,0 0-1,0 0-15,0 0 16,22-22-16,-22 22 0,21 0 16,0-21-16,0-1 0,21 1 15,-20 0-15,-1-1 0,21 22 0,-21-21 16,22 21-16,-22 0 0,21 21 16,-21 0-16,0 0 0,1 21 0,-1 21 15,0-21-15,-21 22 0,21 84 16,-21-85-16,0 0 15,0 1-15,-21-22 0,0 21 0,0 0 16,-1-20-16</inkml:trace>
  <inkml:trace contextRef="#ctx0" brushRef="#br0" timeOffset="19344.4">7641 889 0,'-42'0'15,"84"0"-15,-127 0 0,64 0 0,0 0 16,0 21-16,0-21 16,63 0-1,0 0-15,1 0 16,41 0-16,1 0 0,21 0 0,0 0 16,21 0-16,21 0 0,0 0 15,21 0-15,1 0 0,-1 0 0,22 0 16,-1 0-16,1 0 0,-1-21 15,22 21-15,-22 0 0,1-21 0,-1 21 16,1-21-16,-1 0 0,-20 21 16,-1-22-16,-42 1 0,0 21 15,0-21-15,-42 21 0,-1 0 0,-20-21 16,-1 21-16,-20-21 0,-1 21 16,-21 0-16,0 0 0,0 0 0,1 0 15,-1 0 1,-21-21-1</inkml:trace>
  <inkml:trace contextRef="#ctx0" brushRef="#br0" timeOffset="19467.33">12255 762 0,'0'21'0,"-42"-21"16,21 0-1,0 0-15,0 0 16,-1 21-16</inkml:trace>
  <inkml:trace contextRef="#ctx0" brushRef="#br0" timeOffset="20348.04">5376 5080 0,'0'0'0,"-21"0"0,0 0 0,42 0 47,0 0-47,22 0 0,-1 0 15,21 0-15,1 0 0,-1 0 16,22 0-16,-21 0 0,20 0 16,-20 0-16,20 0 0,-20 0 0,-1 0 15,-20 0-15,-1 0 0,0 0 16,1-21-16,-22 21 0,0 0 0,0 0 15,-21-21 1,-21 21-16,0 0 16</inkml:trace>
  <inkml:trace contextRef="#ctx0" brushRef="#br0" timeOffset="20598.89">6054 4911 0,'21'0'31,"0"21"-31,0-21 0,-21 21 0,21 0 16,22-21-16,-22 21 0,0-21 0,0 22 16,0-22-16,0 21 0,1-21 15,-22 21-15,21 0 0,-21 0 16,0 0-16,0 1 0,0-1 0,-21 0 16,-1 21-16,1-21 0,-21 1 15,0-1-15,20 0 0,-20 0 16,0 0-16,-22 0 0,43 1 0,-21-1 15,-1 0-15,22 0 0,42-21 32,1 0-32</inkml:trace>
  <inkml:trace contextRef="#ctx0" brushRef="#br0" timeOffset="21751.23">7514 4339 0,'-21'0'16,"0"0"-16,0 0 16,-1 0-16,1 0 15,0 0-15,0 0 16,42 0 15,21 0-15,-20 0-16,20 0 0,21-21 0,1 0 15,-1 21-15,22 0 0,0-21 16,-22 21-16,22-21 0,0 21 0,-22 0 16,1 0-16,-1-22 0,1 22 15,-22 0-15,0 0 0,1 0 0,-22 0 16,0 0-16,0 0 0,-42 0 31,21 22-31,-21-22 0,-22 0 0,22 0 16,-21 0-16,21 21 0,-22-21 15,1 0-15,21 0 0,-21 0 16</inkml:trace>
  <inkml:trace contextRef="#ctx0" brushRef="#br0" timeOffset="22140.01">8022 4297 0,'0'21'15,"0"0"1,0 0-16,21 1 16,-21-1-16,0 0 0,0 0 15,0 0-15,0 22 0,0-22 0,0 21 16,0 0-16,0 1 0,0-1 16,0 0-16,0 1 0,0-1 0,0 0 15,0 22-15,21-22 16,-21 1-16,0-1 0,0 0 0,0 1 15,22-1-15,-22-21 0,0 21 0,0-20 16,0 20-16,0-21 0,0 0 16,-22 0-16,1 1 0,0-1 15,0-21-15,-21 0 0,20 0 0,1 0 16,-21 0-16,21 0 0,-22 0 16,1 0-16,0-21 0,-1 21 0,1-22 15,21 1-15,-21 0 0,-1 0 16,22 0-16,0 0 0,-21-1 15,20 1-15,22 0 0,-21 0 0,21 0 16,0 0-16,0-1 0,0 1 0,21 0 16,1 21-16,-1 0 15,0-21-15,0 21 0,21 0 0,1-21 16,-1 21-16,-21 0 0,22 0 0</inkml:trace>
  <inkml:trace contextRef="#ctx0" brushRef="#br0" timeOffset="22679.44">8975 4868 0,'21'-21'0,"-21"0"0,21-42 31,-21 41-31,0 1 0,0 0 0,-21 21 0,21-21 16,-21 0-16,-1 21 0,1 0 15,0-21-15,0 21 0,0 0 0,0 0 16,-1 0-16,1 0 0,-21 0 0,0 42 16,20-21-16,1 0 15,0 22-15,0-22 0,0 21 0,21 0 16,0 1-16,0-22 0,0 21 16,0-21-16,0 22 0,0-22 15,0 0-15,0 0 0,0 0 0,21 1 16,0-22-16,0 0 0,0 0 15,1 0-15,-1 0 16,0-22-16,0 22 0,0-21 0,-21 0 16,43 0-16,-43 0 0,42-22 0,-21 22 15,21-63-15,-20 62 16,-22-20-16,21 0 0,0-1 0,-21 22 16,21 0-16,-21-21 0,0 21 15,0-1-15,0 44 16,0-1-1,0 21-15,0-21 16,0 22-16,0-1 0,21 0 0,-21 1 16,21-22-16,-21 21 0,0 0 0,22 1 15,-1-22-15,-21 0 0,0 0 16,21 0-16,-21 1 0,21-1 0,0-21 16,0 0-16,1 0 0,-1 0 15,0-21-15,0-1 16,-21 1-16</inkml:trace>
  <inkml:trace contextRef="#ctx0" brushRef="#br0" timeOffset="22930.8">9461 4678 0,'22'-42'0,"-44"84"0,44-106 0,-1 22 16,-21 21-16,0 0 0,0 0 16,21 21-1,-21 21 1,21 21-16,-21-21 0,0 0 0,0 22 15,0-1-15,0 0 0,0 1 0,21-1 16,-21 0-16,0 1 0,0-1 16,0-21-16,0 22 0,0-22 0,0 0 15,0 0-15,0 0 0,0 0 0,0 1 16,21-22 0,1 0-16,-22-22 15,21 22-15,0-21 0,0 0 16,0 0-16</inkml:trace>
  <inkml:trace contextRef="#ctx0" brushRef="#br0" timeOffset="23147.68">10075 4572 0,'0'-21'0,"0"42"0,-21-42 32,0 42-32,0 0 15,0 0-15,-1 1 0,-20-1 0,21 0 16,-21 0-16,20 21 15,-20 1-15,21-22 0,-21 21 0,20 1 16,-20-22-16,21 21 0,0-21 0,0 0 16,-1 1-16,22-1 0,0 21 15,22-42 1,-1 0-16,0 0 0,21 0 0,1 0 16</inkml:trace>
  <inkml:trace contextRef="#ctx0" brushRef="#br0" timeOffset="23635.64">10604 4657 0,'0'0'0,"0"-21"0,0-1 0,0 1 15,0 0-15,0 0 0,0 0 0,0 0 16,0-1-16,-21 22 16,0 0-16,0 0 15,0 0-15,-22 0 0,22 22 16,-21 20-16,21-21 0,-22 0 0,22 22 15,0-1-15,0 0 0,0 1 0,0-1 16,21 0-16,-22-21 0,22 22 16,0-22-16,0 21 0,0-21 0,0 1 15,0-1-15,22-21 0,-1 21 16,0-21-16,0 0 0,0 0 16,0 0-16,1-21 15,-1 0-15,21-1 0,-21 1 0,0 0 16,1 0-16,-1 0 0,0-22 15,0 22-15,0-21 0,0 0 0,1-1 16,20 22-16,-21-21 0,0-1 0,-21 22 16,21-21-16,1 21 15,-22 42 1,0 0-16,0 21 16,-22-20-16,22 41 0,-21-21 15,21 1-15,0 20 0,0-20 0,0-1 16,0 0-16,0 1 0,21-22 0,1 21 15,20-21-15,-21 0 0,21-21 16,1 22-16,-1-22 0,0 0 0,1 0 16,-1 0-16,0 0 0,1-22 15,-1 1-15,0 0 0,1 21 0,20-63 16,-20 41-16</inkml:trace>
  <inkml:trace contextRef="#ctx0" brushRef="#br0" timeOffset="24634.73">5270 9377 0,'0'0'0,"-21"0"0,-21 0 0,21 0 16,0 0-16,42 0 31,0 0-31,0-21 16,21 21-16,22 0 0,-22 0 0,22-21 15,20-1-15,-20 22 0,21-21 0,-1 21 16,1-21-16,-22 21 0,22 0 16,-21-21-16,-1 21 0,1 0 0,-1 0 15,-21-21-15,1 21 0,-22 0 0,0 0 16,0-21-16,-21-1 16,-21 1-16,0 21 15,0-21-15,-22 21 0,22 0 16,-21 0-16,0-21 0,-1 21 0,1 0 15,21 0-15,-22 0 0,22 0 16,42 0 0,1 0-16,-1 0 15,21 0-15,-21 0 0,22 0 16,-22 0-16,21 0 0,-21 0 0,22 21 16,-22-21-16,0 21 0,0-21 15,0 21-15,-21 1 0,0-1 0,0 0 16,0 0-16,-21 0 15,0 22-15,-21-22 0,20 0 0,-20 0 16,0 0-16,-22 0 0,22 1 0,0 20 16,-1-21-16,1 0 0,21-21 0,-22 21 15,22 1-15,0-22 0</inkml:trace>
  <inkml:trace contextRef="#ctx0" brushRef="#br0" timeOffset="25099.53">7620 8149 0,'0'0'0,"0"-21"0,0 0 0,0 0 0,-21 21 16,0 0-16,-1 21 16,22 0-16,0 21 15,0 1-15,0-1 0,0 0 0,0 1 16,0 20-16,0-20 0,-21-1 0,21 21 16,-21-20-16,21-1 0,0 22 15,0-22-15,-42 43 16,42-64-16,-21 21 0,21-21 0,0 0 15,0 1-15,0-1 0,0-42 32</inkml:trace>
  <inkml:trace contextRef="#ctx0" brushRef="#br0" timeOffset="25730.68">7451 8424 0,'0'-63'0,"0"126"0,0-168 16,0 41-16,0 1 0,0 20 15,21-20-15,0-1 0,0 22 0,0 0 16,43-43-16,-22 43 0,0 20 16,1 1-16,20 0 15,1 0-15,-1 21 0,1 0 0,-1 0 16,1 21-16,-22 21 0,22-20 0,-22 20 16,0 0-16,-21 22 0,1-22 15,-22 22-15,0-1 0,0-21 0,-22 1 16,1 20-16,-21-20 0,0-22 0,-22 21 15,22 0-15,-22-20 0,1-1 16,20 0-16,-20 0 0,21 0 0,-1-21 16,1 0-16,0 0 0,20 0 0,1 0 15,0 0-15,0-21 0,0 0 16,0 21-16,21-21 0,0 0 0,0-1 16,0 1-16,21 42 46,0 22-46,0-22 0,0 0 0,0 21 16,1 1-16,-1-22 0,0 21 16,0 1-16,0-1 0,0 0 0,1-21 15,-22 22-15,42 20 0,-21-42 16,0 1-16,0-1 0,1-21 16,-1 0-16,21 0 15,0 0-15,-20 0 0,-1 0 0,21-21 16,-21-1-16,0 1 0,22 0 0,-22 0 15,0-21-15,0 20 0,0-20 16,1 21-16,-1-21 0,-21 20 0,0 1 16,21 0-16,-21 0 15,0 42 1,0 0-16,0 0 16,0 1-16,0-1 0,0 0 0,0 0 15,0 0-15,-21 0 16,21 1-16,0-1 0,0 0 15,0-42 17,0 0-32</inkml:trace>
  <inkml:trace contextRef="#ctx0" brushRef="#br0" timeOffset="25896.59">8488 8446 0,'0'-22'0,"0"44"0,0-65 16,0 22-16,0 0 0,0 0 15,0 42 32,21 0-31,0-21-16,0 21 16,0-21-16</inkml:trace>
  <inkml:trace contextRef="#ctx0" brushRef="#br0" timeOffset="26557.32">9186 8594 0,'0'0'15,"0"-21"-15,0-1 0,0 1 0,0 0 16,0 0 0,-21 21-16,-21-21 0,21 21 15,-22-21-15,1 21 0,0 0 0,-1 0 16,1 0-16,0 21 0,-1 0 15,22 0-15,-21 0 0,21 0 0,-43 43 16,64-43-16,0 0 0,-21 22 16,21-22-16,0 21 0,0-21 0,0 0 15,21 1-15,0-22 0,0 21 16,1-21-16,-1 0 0,0 0 0,21 0 16,1 0-16,-22-21 0,21-1 0,0 1 15,1 0-15,-22 21 0,21-21 16,1-21-16,-22 20 0,-21 1 15,0 0-15,21 21 0,-21-21 0,-21 21 32,0 0-17,21 21-15,-22 0 0,1 0 0,21 22 16,-21-22-16,21 21 0,0 1 16,0-1-16,-21 0 0,21 22 15,0-22-15,0 22 0,0-1 0,-21 1 16,21-1-16,0 1 0,0 20 0,0-20 15,0 20-15,-21 1 0,21 0 16,-22-1-16,1 1 0,21 21 0,0-21 16,-21-1-16,21 22 0,-21-21 0,0-1 15,21 1-15,-21 0 0,-1-1 0,1-20 16,21-22-16,-21 22 0,-21-22 16,-1 22-16,22-43 0,0 0 15,-21-21-15,21 0 0,-1 0 16,-41-42-16,21 20 0,-1-20 15,-20 21-15,20-43 0,1 22 0,-21-21 16,20-1-16,-20-21 0,20 22 0,1-22 16,21 22-16,0-1 0,0-20 0,-1 20 15,22 1-15,0-1 0,0 1 16,0-1-16,43-63 0,-22 64 16,21-1-16,-21 1 0,22 20 15,-1-20-15,22-1 0,-22-20 16,21 20-16,1 1 0</inkml:trace>
  <inkml:trace contextRef="#ctx0" brushRef="#br0" timeOffset="27239.1">9652 8043 0,'0'-21'16,"0"42"-16,0-63 0,0 63 15,0 0 1,-21 22-16,0-1 0,21 0 0,0 22 15,-22-22-15,1 22 0,21-22 16,-21 22-16,21-22 0,0 21 0,-21-20 16,21-1-16,-21 0 0,21 1 15,-21-22-15,21 21 0,0-21 0,0 1 16,0-1-16,0-42 31,0-1-31,0 1 16,0 0-16,0 0 0,21 0 0,0-22 15,0 1-15,0 21 0,-21-21 0,21 20 16,1-20-16,-1 21 0,0 0 16,0 21-16,0-21 0,0 21 15,1 0-15,-22 21 0,0 0 16,21 0-16,-21 0 0,0 0 0,0 1 16,21 20-16,-21-21 15,0 0-15,0 0 0,0 1 0,0 20 16,21-21-16,0 0 0,-21 0 15,21-21-15,1 0 0,-1 0 16,21 0-16,0 0 0,-20 0 16,20-21-16,-21 0 0,21 0 0,1 0 15,-22 0-15,21-22 0,-21 22 16,22-21-16,-22-1 0,0 1 0,21-21 16,-20 20-16,-1-20 0,0-1 15,0 1-15,-21 20 0,21-20 16,-21 21-16,21 20 0,-21-41 15,0 42-15,0 42 16,0 0 0,0 0-16,-21 22 0,0-1 0,0 0 15,0 1-15,0 20 0,21-21 0,-22 22 16,1-22-16,21 1 0,-21-1 0,21 0 16,0 1-16,0-1 0,0-21 15,0 43-15,0-43 0,0 21 16,21-21-16,0 0 0,1-21 15,-1 0-15,0 0 16,0 0-16,0 0 0,0-21 16,1 0-16,-1-21 0,-21 21 0,21-1 15</inkml:trace>
  <inkml:trace contextRef="#ctx0" brushRef="#br0" timeOffset="27427.99">10096 8382 0,'0'0'0,"0"-21"0,-21 21 0,42-21 16,1 21 0,-1-21-16,21 21 0,0-22 0,1 22 15,-1-21-15,0 21 0,1-21 0,-1 21 16,0-21-16,1 21 0,-1 0 16,0 0-16,-20-21 0,20 21 0,0 0 15,-21 0-15,-21 21 16</inkml:trace>
  <inkml:trace contextRef="#ctx0" brushRef="#br0" timeOffset="28290.5">7535 9864 0,'0'-43'15,"0"86"-15,21-107 0,-21 22 0,0 0 0,0 20 16,0-20-16,0 21 0,0 0 16,0 0-16,-21 21 15,0 0-15,0 0 0,0 42 16,0-21-16,-1 21 0,1 1 16,21-1-16,-21 0 0,21 22 0,-21-22 15,21 22-15,0-22 0,0 22 0,0-22 16,0 0-16,0 22 0,0-22 15,0 0-15,21 1 0,0-1 0,0-21 16,1 0-16,-1 1 0,0-1 0,21-21 16,-21 0-16,22 0 0,-1 0 15,0 0-15,1-21 0,-1-1 0,0 1 16,22-21-16,-22 0 0,22 20 16,42-62-16,-64 41 0,0-20 15,1 21-15,-1-22 0,0 1 16,-21-1-16,22-21 0,-22 22 15,0-1-15,0-63 0,-21 85 0,0 0 16,0-1-16,0 22 0,0 0 16,0 42-1,0 0-15,0 22 0,-21-1 0,0 0 16,21 1-16,-21 20 0,21 1 16,0-1-16,0-20 0,-21 20 0,21-21 15,0 22-15,-22-22 0,22 1 16,0-1-16,0-21 0,0 21 15,0-20-15,0-1 0,22 0 0,-1 0 16,0-21-16,0 0 0,0 0 16,0 0-16,22-21 0,-22 0 15,0 0-15,21-1 0,-20 1 0,41-21 16,-42 0-16,0 20 0,1 1 16,-1-42-16,-21 42 15,0 42 1,0 0-16,0 0 0,0 0 15,0 0-15,0 22 0,-21-22 0,21 0 16,-22 0-16,22 22 16,-21-22-16,21 21 0,0-21 15,0 0-15,0 1 0,0-44 32,21 22-32,-21-21 15,0 0-15,22 0 0</inkml:trace>
  <inkml:trace contextRef="#ctx0" brushRef="#br0" timeOffset="28439.41">8784 9843 0,'0'0'0,"0"-22"0,-21 1 15,0 21-15,0 0 16,-1 0-16,22 21 16,0 1-1,0-1-15,22-21 16,-1 0-16,0 0 0,0 21 15</inkml:trace>
  <inkml:trace contextRef="#ctx0" brushRef="#br0" timeOffset="29143.02">9377 9758 0,'0'0'16,"0"-21"-1,-21 21-15,-1 0 16,1 21-16,21 0 0,-21 0 0,0 0 15,0 1-15,0 20 0,-1-21 0,1 21 16,0 1-16,0-1 0,21-21 0,-21 22 16,21-22-16,0 21 0,0-21 15,0 22-15,0-22 0,0 0 0,21 0 16,0 0-16,21 0 0,-20-21 0,-1 0 16,21 0-16,-21 0 0,22 0 15,-22 0-15,21-21 0,0 21 0,-20-21 16,20 0-16,-21 0 0,21-22 0,-20 22 15,-1-21-15,21 0 0,-21-1 16,22-84-16,-22 64 0,21-1 16,-21 1-16,0-22 0,1 22 0,-1 20 15,0-20-15,0 20 0,0 22 16,0-21-16,-21 21 0,22 0 16,-22 42-1,0 0-15,0 0 16,0 0-16,0 22 0,-22-1 15,1 0-15,0 1 0,0 20 0,0-21 16,0 1-16,-1 20 0,22-42 0,-21 22 16,21-1-16,-21-21 0,21 22 15,-21-22-15,21 0 0,0 0 16,21-21 0,0 0-16,0 0 15,22-21-15,-22 21 0,0-21 16,0 21-16,0 0 0,1 0 0,-1 0 15,-21-21-15,-21 21 32,-1 0-32,1 0 15,0 0-15,0 0 0,-21 0 0,20 0 16,1 0-16,21 21 0,-21-21 16,0 21-16,21 0 15,0 0-15,0 0 16,0 1-1,21-22-15,0 21 0,0 0 0,1-21 16,-1 21-16,0 0 0,0-21 0,0 21 16,0-21-16,1 22 0,20-22 0,-21 0 15,0 21-15,0 0 0,43-21 16,-64 21-16,21 0 0</inkml:trace>
  <inkml:trace contextRef="#ctx0" brushRef="#br0" timeOffset="29534.78">8996 11155 0,'-21'-42'0,"42"84"0,-42-148 0,21 64 0,0-1 15,0 1-15,0 21 0,0-21 16,0 20-16,0 44 16,0-1-16,0 0 15,0 21-15,0 22 16,0-22-16,21 22 0,-21 20 0,0-20 15,0-1-15,0 1 0,0-1 0,0 1 16,0-1-16,0-20 0,0-1 16,0 0-16,0 1 0,-21-1 0,21 0 15,-22-21-15,1 1 0,0 20 0,0-42 16,21 21-16,-21 0 0,0-21 0,-22 0 16,22 0-16,0 0 0,0 0 15</inkml:trace>
  <inkml:trace contextRef="#ctx0" brushRef="#br0" timeOffset="29737.67">8488 11621 0,'0'0'16,"0"-22"-16,21 44 15,0-1-15,0 0 16,0 0-16,1 0 0,-1 0 0,0 22 16,21-22-16,-21 0 0,1 21 15,20-20-15,-21-1 0,0 0 16,22 0-16,-22 0 0,0-21 0,0 0 0,0 0 15,22 0-15,-22 0 0,21 0 16,-21 0-16,22-21 0,-1 0 0,0 0 16,1 0-16,-22-22 0,21 22 15</inkml:trace>
  <inkml:trace contextRef="#ctx0" brushRef="#br0" timeOffset="29859.6">9461 11578 0,'-21'21'0,"42"-42"0,-63 64 16,21-22-16,-21 0 0,20 0 0,-20 21 15,0-20-15,21 20 0,-64 21 16,43-20-16,20-22 0,-20 21 0,21-21 16,0 1-16,0-1 0</inkml:trace>
  <inkml:trace contextRef="#ctx0" brushRef="#br0" timeOffset="31163.85">7197 12912 0,'21'0'15,"0"0"-15,-21-21 16,21 21-16,0-22 0,0 22 16,1-21-16,-1 0 0,0 0 0,0 0 15,0 0-15,0-1 0,22 1 16,-22-21-16,21 21 0,-21 0 0,1-22 15,-1 22-15,-21-21 0,0 21 0,0-1 16,0-20-16,0 21 0,0 0 16,0 0-16,-21 21 15,-1 0-15,1 0 0,21 21 16,-21 0-16,21 21 0,-21 1 16,21-1-16,0 21 0,0 1 0,0-1 15,0 22-15,0-21 0,0 20 16,0-20-16,0-1 0,0 1 0,0-22 15,0 22-15,0-22 0,0 43 16,0-43-16,0-21 0,0 21 16,0-20-16,0-1 0,-21-21 0,0 0 15,-1 0-15,1 0 0,0 0 16,-21-21-16,21-1 0,-22 1 0,1 0 16,0-21-16,-1 21 0,1-22 15,-43-20-15,43 20 0,21 22 16,0-21-16,-1 21 0,1 21 15,21 21 1,0 0-16,21 0 0,22 0 16,-22 1-16,21 20 0,-21-21 15,22 0-15,-1 0 0,-21 1 0,22-1 16,-1 0-16,0 0 0,1-21 0,-22 0 16,21 0-16,0 0 0,22 0 15,-22 0-15,1 0 0,-1 0 0,21-21 16,-20 0-16,-1 0 0,0-1 15,-20 1-15,-1-21 0,0 21 16,0 0-16,0-22 0,-21 1 0,0 21 16,0 0-16,0-22 0,0 22 15,0 42 1,0 0-16,0 1 0,0-1 16,-21 0-16,21 0 0,0 0 15,0 22-15,-21-22 0,21 0 0,-21 0 16,0 0-16,21 0 0,-22 1 0,22-1 15,0 0-15,-21-21 16,21-21 0,21 0-1,1-1-15,-1 1 0,0 0 16,0 0-16,0-21 0,0 20 16,22-20-16,-22 21 0,0-21 0,0 20 15,0 1-15,1 0 0,-1 21 16,0 0-16,0 0 0,-21 21 15,0 0-15,0 1 0,0-1 0,0 0 16,0 21-16,0-21 0,0 1 16,0 20-16,0-21 0,0 0 0,0 0 15,0 1-15,21-1 0,-21 0 0,21 0 16,-21 0-16,22-21 0,-1 0 16,0 0-16,0 0 0,0 0 0,22 0 15,-22 0-15,21-21 0,0 0 16,1 0-16,-1 0 0,0-1 15,1-20-15,-1 21 0,-21-21 0,22 20 16,-22-20-16,21 0 0,-21-1 0,-21 1 16,0 0-16,0 21 0,0-22 15,0 22-15,0 0 0,-21 21 16,0 21-16,21 0 16,-21 0-16,21 22 0,0-22 15,0 21-15,0 1 0,0-22 16,0 21-16,0-21 0,0 22 0,0-22 15,0 21-15,0-21 0,0 0 16,0 1-16,0-1 0,0 0 0,0 0 16,0 0-16,0 0 0,-21 1 0,-1-1 15,1-21-15,0 21 0,0-21 16,0 0-16,0 0 0,-1 0 0,1 0 16,0-21-16,21 0 0,0-1 0,0 1 15</inkml:trace>
  <inkml:trace contextRef="#ctx0" brushRef="#br0" timeOffset="31479.67">9292 12869 0,'0'-21'16,"0"42"-16,0-21 16,-21 22-1,0-1-15,21 21 0,0-21 0,-21 43 16,-1-22-16,22 0 0,-21 22 0,21-1 15,0 1-15,0-1 0,0 1 16,0 21-16,0-22 0,0 22 0,0-1 16,0-20-16,-21 21 0,21-22 0,-21 22 15,21-22-15,-21 22 0,0 0 16,-1-22-16,22 1 0,-21 20 16,0-20-16,0-1 0,0-20 0,0-1 15,-22 43-15,43-64 0,0 0 16,-21-21-16,21-21 15,0 0-15,0-1 0,21-20 16,0 0-16,1-22 0,-1 1 0,21-22 16,-21 22-16,22-22 0</inkml:trace>
  <inkml:trace contextRef="#ctx0" brushRef="#br0" timeOffset="31779.5">9377 13208 0,'0'-42'0,"0"84"0,-21-148 0,-1 64 16,22 0-16,0-1 0,0 1 15,0 0-15,0 20 0,0-20 0,0 21 16,0 0-16,22 0 16,-1 21-16,0 0 0,0 0 15,0 21-15,0 0 0,1 0 16,-1 0-16,0 22 0,-21-1 0,0-21 16,0 21-16,0 1 0,0-1 0,0-21 15,-21 22-15,0-22 0,-1 21 16,-20-21-16,21 0 0,-21 1 15,20-22-15,-20 21 0,21-21 0,0 0 0,-22 0 16,65 0 15,-22-21-31,42 21 16,-21-22-16,0 1 0,0 21 16,22-21-16,-22 0 0,21 0 0</inkml:trace>
  <inkml:trace contextRef="#ctx0" brushRef="#br0" timeOffset="32086.83">9715 13018 0,'0'0'16,"22"-22"-1,-1 22 1,-21-21-16,21 21 0,0-21 16,-21 0-16,21 0 0,0 21 15,-21-21-15,22-1 0,-22 1 16,-22 42 15,1-21-31,0 43 0,0-22 16,0 0-16,0 21 0,-1-20 0,1 20 15,21-21-15,0 21 0,0-20 16,0 20-16,0-21 0,0 0 0,0 0 16,0 1-16,21-1 0,1-21 15,-1 21-15,0-21 0,0 0 16,0 0-16,0 0 0,1 0 15,-1-21-15,0 21 0,21-21 16,-21-1-16,1 22 0</inkml:trace>
  <inkml:trace contextRef="#ctx0" brushRef="#br0" timeOffset="32572.56">10308 12891 0,'0'0'0,"0"-22"0,0 1 0,0 0 15,0 0-15,0 0 0,0 0 16,0 42-1,-21 0-15,21 0 16,-21 21-16,0-20 0,21 20 0,0 0 16,0-21-16,0 22 0,-22-1 0,22-21 15,0 22-15,0-22 16,0 0-16,0 0 0,0 0 0,0 0 16,22 1-16,-22-1 0,21-21 0,0 0 15,0 0-15,0 0 0,22 0 16,-22 0-16,21 0 0,-21-21 0,22-1 15,-22 1-15,21 0 0,-21 0 0,0-21 16,1 20-16,20-20 0,-21-21 16,0 20-16,0-20 0,22-1 0,-22 1 15,0-1-15,0 1 0,0-1 16,1 22-16,-22-22 0,0 22 16,21 0-16,-21 21 0,0-1 0,0 1 15,-21 21 1,-1 21-16,22 1 0,-21 20 15,0 0-15,0 1 0,0-1 0,0 0 16,21 22-16,0-1 0,-22 1 0,22-22 16,0 22-16,0-1 0,0-21 15,0 1-15,0-1 0,0 0 0,0 1 16,22-22-16,-22 0 0,21 0 0,-21 0 16,0 1-16,21-22 0,0 0 15,0 0-15,0 0 0,1 0 16,-22-22-16,21 1 0,0 0 15,0 0-15,0 0 0</inkml:trace>
  <inkml:trace contextRef="#ctx0" brushRef="#br0" timeOffset="32806.94">10626 12700 0,'0'0'0,"0"-21"0,0 0 15,0 0-15,21-1 0,0 22 16,21-21-16,-21 21 0,22-21 0,-22 21 16,21 0-16,1-21 0,-1 21 15,-21 0-15,21-21 0,1 21 16,-22 0-16,21 0 0,-21 0 0,1 0 16,-1 0-16</inkml:trace>
  <inkml:trace contextRef="#ctx0" brushRef="#br0" timeOffset="36679.76">15494 0 0,'-21'0'78,"0"0"-78,-1 0 0,1 0 15,0 0-15,0 0 0,0 64 16,0-1-16,-22 1 0,22-22 0,-21 0 16,21 1-16,-1-1 0,1 0 15,0-21-15,0 1 0,21-1 0,0 0 16,0 0-16,0-42 31,0 0-31,21 21 16,-21-21-16,21-1 0,0-20 15,1 21-15,-1-21 0,0-1 0,0 1 16,0 0-16,0-22 0,1 1 16,-1-1-16,0 64 0,0 0 15,0 0-15,0 0 32,1 0-32,-1 0 15,0 0 1,-21 21-1,0 43-15,0-1 0,0 1 16,0-22-16,0 22 0,0-22 16,0 0-16,0-21 0,0 22 0,0-22 15,0 0-15,0 0 0,0 0 16,21-21 15,-21-21-31,0 0 0,0 0 16,0 0-16</inkml:trace>
  <inkml:trace contextRef="#ctx0" brushRef="#br0" timeOffset="37490.82">15155 275 0,'0'0'0,"-21"0"16,0 0-16,21 21 31,21-21-31,0 22 16,0-22-16,22 0 0,-22 0 15,21 0-15,22 0 0,-22 0 0,22 0 16,-22-22-16,21 22 0,-20-21 16,20 21-16,-20-21 0,-1 0 15,0 21-15,-21-21 0,1 0 0,-1 21 16,0-22-16,0 1 0,0 21 16,-21 21-1,0 1 1,-21 20-16,21-21 15,-21 0-15,21 22 0,-21-1 0,21-21 16,0 21-16,0-20 0,-21-1 16,21 21-16,0-21 0,0 0 0,0 1 15,0-1-15,21-21 16,0 0 0,0 0-16,0 0 0,0 0 15,1-21-15,-1-1 0,0 1 16,21 0-16,-21 0 0,1 0 15,-1 0-15,0-22 0,21 22 16,-21-21-16,1-1 0,-22 22 0,21-21 16,-21 21-16,21 0 0,-21-1 15,0 1-15,0 42 16,0 1 0,0-1-16,-21 21 0,0-21 0,21 22 15,-22-22-15,22 21 0,-21 0 16,21-20-16,0-1 0,0 0 0,0 21 15,0-21-15,0 1 0,21-1 16,1-21-16,-1 0 0,0 0 16,0 0-16,21 0 0,-20 0 0,20 0 15,0 0-15,-21-21 16,22 21-16,-1-22 0,-21 1 0,0-21 16,22 21-16,-22 0 0,0-22 15,0 1-15,0 0 0,-21-22 0,0 22 16,22-1-16,-22-20 0,21 21 15,-21-22-15,-21 106 47,-1 1-47,1 20 0,0-20 16,0-1-16,21 21 16,-21-20-16,21-1 0,-21 0 0,21 1 0,0-1 15,0-21-15,0 0 16,0 22-16,0-22 0,0 0 0,21 0 15,0-21-15,0 21 0,0 1 16,0-22-16,1 0 0,-1 0 16,0 0-16,0-22 0,-21 1 15</inkml:trace>
  <inkml:trace contextRef="#ctx0" brushRef="#br0" timeOffset="37686.71">16573 466 0,'-21'0'0,"42"0"0,-63 0 0,42-21 32,21 21-17,0 0-15,22 0 0,-1-22 16,0 22-16,1 0 0,-1 0 16,0-21-16,1 21 0,20-21 0,-20 0 15,20 21-15,-21-21 0,22 0 16,-22 21-16,1-22 0,-1 22 0</inkml:trace>
  <inkml:trace contextRef="#ctx0" brushRef="#br0" timeOffset="38011.51">17314 296 0,'-21'22'16,"0"-1"-16,0 0 0,0 0 15,-22 0-15,22 22 0,0-22 16,0 0-16,0 42 0,-1-41 16,22-1-16,-21 0 0,21 21 15,0-21-15,0 1 0,0-1 0,21 0 16,1 0-16,-1-21 15,0 0-15,21 21 0,1-21 0,-1 0 16,0 0-16,1 0 0,-1-21 16,21 21-16,-20-21 0,-1 0 0,0 21 15,-20-21-15,20-1 0,-21 1 16,0-21-16,0 21 0,-21 0 16,22-22-16,-22 22 0,0-21 15,0-1-15,0 22 0,-22-21 0,1 21 16,0 0-16,-21 21 0,21-22 15,-22 22-15,22 0 0,-21 0 0,-1 0 16,1 22-16,21-1 0,-21-21 16,20 21-16,1 0 0,0 0 0,21 0 15,0 1-15,0-1 16,21-21-16,0 0 0</inkml:trace>
  <inkml:trace contextRef="#ctx0" brushRef="#br0" timeOffset="38283.36">18436 148 0,'-21'-21'0,"42"42"0,-63-63 16,21 21-16,-1 21 0,1 0 0,0 0 15,0 0-15,21 21 0,-21 0 16,0 0-16,-1 22 0,22-1 0,0 0 15,-21 1-15,21-1 0,-21 0 16,21 1-16,-21-22 0,21 21 0,0 0 16,0-20-16,0-1 15,0 0-15,0 0 0,0 0 0,0 0 16,0 1-16,21-22 16,0 0-16,0 0 15</inkml:trace>
  <inkml:trace contextRef="#ctx0" brushRef="#br0" timeOffset="38491.24">17992 656 0,'0'0'16,"0"21"-16,0 1 0,0-1 16,0 0-1,21 0 1,21-21-16,-21 0 0,0 0 0,22 0 15,-1 0-15,0 0 0,1 0 16,-1 0-16,0-21 0,1 21 0,-1-21 16,-21 0-16,0-1 0,22 22 15,-22-21-15</inkml:trace>
  <inkml:trace contextRef="#ctx0" brushRef="#br0" timeOffset="38682.65">18161 191 0,'-42'0'0,"84"0"0,-106-22 16,43 22-16,0 0 0,21-21 0,-21 21 16,21-21-16,0 0 15,21 21-15,0-21 16,0 21-16,22 0 0,-1 0 16,0-21-16,1 21 0,20 0 0,1 0 15,-1-22-15,1 22 0,-22 0 16,22 0-16,-1 0 0</inkml:trace>
  <inkml:trace contextRef="#ctx0" brushRef="#br0" timeOffset="38902.51">19156 212 0,'21'0'16,"0"-21"-1,0-1-15,22 22 0,-1-21 16,0 21-16,1-21 0,-1 21 0,0-21 16,1 21-16,-1 0 0,0-21 15,1 21-15,-22 0 0,0 0 0,0 0 16</inkml:trace>
  <inkml:trace contextRef="#ctx0" brushRef="#br0" timeOffset="39111.4">19558 85 0,'-21'0'0,"42"0"0,-63 0 0,20 21 16,22 0-16,-21 0 0,0 22 15,0-1-15,0 43 0,0-43 16,-1 0-16,22 1 0,0-22 16,-21 21-16,0 0 0,21 1 0,-21-22 15,21 0-15,0 21 0,0-20 16,0-1-16,0 0 0,0 0 15,0 0-15,0 0 16,-21-21 0,21-21-1</inkml:trace>
  <inkml:trace contextRef="#ctx0" brushRef="#br0" timeOffset="39643.61">15727 1058 0,'-43'0'0,"86"0"0,-149 0 0,64 0 16,-1 0-16,1 0 0,0 0 16,20 0-16,1 0 0,0 0 0,42 0 31,22-21-31,-22 21 0,21 0 16,22 0-16,-1 0 15,1 0-15,-1 0 0,22 0 0,21 0 16,-1 0-16,22 0 0,0 0 15,0 0-15,22 0 0,20 0 0,0 0 16,1-21-16,20 21 0,1 0 16,-22 0-16,21-21 0,1 21 0,21 0 15,-22 0-15,-21 0 0,1-21 16,-1 21-16,-21 0 0,22 0 16,-43 0-16,0 0 0,-22-21 0,1 21 15,-42 0-15,-1 0 0,1 0 16,-22-22-16,0 22 15,-20 0-15,-1 0 0,-21-21 16,-21 21 15,-1 0-31,1-21 16,0 21-16,0 0 16</inkml:trace>
  <inkml:trace contextRef="#ctx0" brushRef="#br0" timeOffset="39807.51">19833 995 0,'0'0'16,"-21"21"-16,0-21 15,0 0 17,-1 0-32,1 0 15,0 0-15,0 0 16,0 0-16,0 0 0</inkml:trace>
  <inkml:trace contextRef="#ctx0" brushRef="#br0" timeOffset="43899.29">15261 1820 0,'0'0'0,"0"22"62,0-1-46,21 0-16,0-21 16,1 0-16</inkml:trace>
  <inkml:trace contextRef="#ctx0" brushRef="#br0" timeOffset="67080.2">15261 1947 0,'21'0'16,"0"0"31,-21-21-47,22 21 0,-22-21 0,21 21 15,0-21-15,0 0 0,0 21 16,0-21-16,1-1 0,-22 1 0,21 0 16,-21 0-1,-21 0-15,-1 21 16,-20 0-16,0 0 0,-1 0 0,1 0 16,-21 0-16,-1 21 0,22 0 15,-22-21-15,-20 42 0,41-20 16,22-22-16,0 21 0,0-21 15,21 21-15,0 0 0,0 0 16,0 0-16,21 1 16,0-1-16,21-21 0,1 21 15,-1 0-15,0 0 0,1 0 0,-1 1 16,0-1-16,1 0 0,-1 0 0,-21 0 16,22 0-16,-22 22 0,0-22 15,-21 0-15,0 21 0,0-20 16,-21-1-16,0 21 0,-22-21 0,-63 22 15,43-1-15,-1-42 0,1 21 16,-1 0-16,1-21 0,-1 0 16,22 0-16,0 0 0,-1 0 0,1 0 15,21-21-15,0 21 0,0-21 16,-1 0-16,1 0 0,0-1 0,21-20 16,0 21-16,0 0 0,0 0 0,0-1 15,0 1-15,21 0 0,0 0 16,1 21-16,-1-21 0,21 0 15,22-1-15,-22 22 0,0 0 16</inkml:trace>
  <inkml:trace contextRef="#ctx0" brushRef="#br0" timeOffset="67311.07">15684 2159 0,'0'21'16,"0"-42"-16,0 63 0,-21-20 0,21 20 16,-21-21-16,21 0 0,0 0 0,0 1 15,-21 20-15,21-21 0,-21 0 16,0 0-16,21 1 0,-22 20 16,1-42-16,0 21 0,21 0 0,0 0 15,-21-21-15,0 0 0</inkml:trace>
  <inkml:trace contextRef="#ctx0" brushRef="#br0" timeOffset="67670.86">15769 1842 0,'0'0'0,"-21"-22"0,0 22 0,0-21 16,-1 21-1,1 0-15,21 21 0,-21 1 16,21-1-16,0 0 0,0 0 16,0 0-16,0 0 0,0 1 15,21-22-15,0 0 0,1 0 16,-1 0-16,0 0 0,0 0 16,0 0-16,0 0 0,1 0 15,-1-22-15,-21 1 0,0 0 16,0 0-16,0 0 0,0 0 15,0-22-15,0 22 0,-21 21 0,-1-21 16,1 0-16,0 21 16,0 0-16,0 0 0,0 21 15,-1 0-15,22 0 0,0 0 16,-21 1-16,21-1 0,-21 0 0,21 0 16,0 0-16,0 0 0,0 1 15,21-22-15,0 0 0</inkml:trace>
  <inkml:trace contextRef="#ctx0" brushRef="#br0" timeOffset="67924.71">16383 1609 0,'0'-21'16,"0"42"-16,0-64 0,-21 43 15,0 22 1,21-1-16,-22 21 0,1 0 0,0 1 15,0-1-15,0 0 0,0 22 16,21-22-16,-22 22 0,1-22 0,0 22 16,21-22-16,-21 0 0,0 1 15,21-1-15,-21 43 0,21-43 16,0-21-16,-22 0 0,22 0 16,0 1-16,0-1 0,22-21 15,-1 0-15,0 0 16</inkml:trace>
  <inkml:trace contextRef="#ctx0" brushRef="#br0" timeOffset="68310.58">16446 2223 0,'0'21'15,"22"-21"1,-1 0-16,0 0 0,0 0 16,21-21-16,-20 21 0,-1-22 0,0 1 15,0 21-15,0-21 0,0 0 0,1 21 16,-22-21-16,21 21 0,-21-21 16,0-1-16,-21 22 15,-1 0 1,1 0-16,0 22 0,0-1 0,0 0 15,0 0-15,-1 0 0,1 0 16,0 1-16,0-1 0,21 0 0,-21 0 16,21 0-16,0 0 0,0 1 0,0-1 15,0 0-15,0 0 16,21 0-16,0-21 0,0 0 16,0 0-16,1 0 0,20 0 15,-21 0-15,0-21 0,22 0 0,-22 21 16,0-21-16,0 0 0,0-22 0</inkml:trace>
  <inkml:trace contextRef="#ctx0" brushRef="#br0" timeOffset="68508.07">16277 1905 0,'-42'0'16,"84"0"-16,-127 0 0,64 0 0,0 0 0,0 0 15,0 0-15,42 0 32,21 0-32,1 0 0,-1 0 15,0-21-15,1 0 0,20 21 16,-21-21-16</inkml:trace>
  <inkml:trace contextRef="#ctx0" brushRef="#br0" timeOffset="68978.8">17357 1820 0,'21'-21'0,"0"0"16,0 0-16,-21 0 0,21 0 15,0-1-15,1 1 0,-1 0 16,-21 0-16,0 0 0,-21 21 31,-1 0-31,-20 0 0,0 21 16,-1 0-16,22 0 0,-21 0 15,0 22-15,-1-22 0,22 0 16,0 21-16,0-20 0,0-1 16,21 21-16,0-21 0,0 0 0,0 1 15,0-1-15,21 0 0,21 0 16,-21 0-16,0 0 0,22 1 0,-22-1 15,21 0-15,22 21 0,-43-21 16,0 1-16,-21-1 0,0 21 16,0-21-16,0 0 0,-21 1 15,0-1-15,-22 0 0,1 0 0,0 0 16,-1-21-16,-20 21 0,21-21 16,-1 0-16,1 0 0,0 0 0,-1 0 15,22 0-15,0 0 0,-21-21 16,20 0-16,22 0 15,0 0-15,0 0 0,22-1 16,-1 1-16,0 21 16,21-21-16,1 21 0</inkml:trace>
  <inkml:trace contextRef="#ctx0" brushRef="#br0" timeOffset="69520.49">17843 1863 0,'-21'0'31,"0"21"-31,21 0 0,-21 0 16,0 0-16,21 1 0,-21 20 0,-1-21 15,1 21-15,0-20 0,0-1 16,0 21-16,21-21 0,-21 22 0,21-22 15,0 0-15,0 0 0,0 0 16,0 0-16,0 1 0,0-1 0,21-21 16,0 21-16,0-21 0,0 0 15,22 0-15,-22 0 0,21 0 16,-21 0-16,22-21 0,-22 21 0,21-21 16,0-1-16,1 1 0,-22 0 15,21 0-15,-21 0 0,22 0 0,-22-1 16,-21 1-16,0 0 0,0 0 0,0 0 15,0 0-15,-21 21 16,0 0-16,-1 0 16,1 0-16,0 0 15,21 21-15,-21-21 0,21 21 0,0 0 16,0 0 0,0 0-16,0 1 0,21-1 15,-21 0-15,21 0 0,0-21 16,1 21-16,-22 0 0,21-21 15,-21 22-15,21-1 0,0-21 0,0 21 16,0-21 0,1 0-16,-1 0 0,0 0 15,0 0-15,-21-21 0,21 0 16,22-1-16,-22 1 0,0 0 0,0 0 16</inkml:trace>
  <inkml:trace contextRef="#ctx0" brushRef="#br0" timeOffset="69671.39">18563 2096 0,'-21'21'16,"0"0"-16,21 0 0,-21 0 16,-1 0-16,22 1 0,-21-1 15,21 0-15,-21 0 16,21 0-16,-21-21 0,42 0 31</inkml:trace>
  <inkml:trace contextRef="#ctx0" brushRef="#br0" timeOffset="69831.31">18542 1842 0,'0'0'0,"-21"0"0,0 0 16,-1 0-16,1 0 0,0 0 15,42 0 16,0 0-15</inkml:trace>
  <inkml:trace contextRef="#ctx0" brushRef="#br0" timeOffset="70127.66">18923 1947 0,'0'0'15,"-21"22"-15,21-1 0,-21 0 0,21 21 16,-22-21-16,22 1 0,0 20 16,-21 0-16,21 1 0,-21-1 0,21 21 15,-21-20-15,21 20 0,0 1 0,-21 20 16,0-20-16,-1-1 0,22 1 16,-21 21-16,0-22 0,0 1 0,0-1 15,0 1-15,-1-1 0,1 1 16,21-22-16,0 21 0,-21-20 15,21-1-15,0-21 0,-21 0 0,21 1 16,0-1-16,0 0 0,21-42 31,0 0-31,0-1 0,1 1 0,-1 0 16</inkml:trace>
  <inkml:trace contextRef="#ctx0" brushRef="#br0" timeOffset="70399.5">18817 2371 0,'0'0'0,"0"-43"16,0-20-16,21 21 0,-21-1 0,0 1 16,21 21-16,-21-22 0,0 22 15,22 0-15,-1 0 0,-21 0 0,21 0 16,0 21-16,0 0 0,0 0 16,1 0-16,-1 0 0,0 0 0,0 21 15,-21 0-15,0 21 0,0-21 16,0 1-16,0 20 0,0-21 0,0 0 15,-21 0-15,0 22 0,0-22 0,-1 0 16,1-21-16,0 21 0,0-21 16,0 0-16,21-21 31,0 0-31,42 0 16,-21 0-16</inkml:trace>
  <inkml:trace contextRef="#ctx0" brushRef="#br0" timeOffset="70618.38">19516 1588 0,'-22'0'0,"1"21"16,21 0-16,-21 0 0,0 0 0,0 22 16,0-1-16,-1-21 0,1 21 15,0 1-15,0-1 0,0 0 0,0 1 16,21-1-16,0-21 0,-22 22 15,22-22-15,-21 0 0,21 21 16,0-21-16,0 1 0,0-1 16,21-21-16,1 0 15,-1 0-15,0 0 0</inkml:trace>
  <inkml:trace contextRef="#ctx0" brushRef="#br0" timeOffset="70808.27">19367 1842 0,'0'0'0,"-21"0"0,21-22 0,21 22 31,22-21-31,-22 21 16,21 0-16,1-21 0,-1 21 0,0-21 15,1 21-15,20-21 0,-21 21 16,1 0-16,-1 0 0</inkml:trace>
  <inkml:trace contextRef="#ctx0" brushRef="#br0" timeOffset="71492.87">17420 3006 0,'0'0'0,"-21"0"0,42 0 32,0 0-17,0 0-15,22 0 0,-22-21 16,21-1-16,-21 22 0,22-21 0,-1 21 16,-21-21-16,0 21 0,1-21 0,-1 0 15,0 0-15,-21-1 16,0 1-16,0 0 0,-21 0 15,-22 21-15,22 0 16,0 0-16,-21 0 0,21 21 0,-22 0 16,22-21-16,0 21 0,-21 1 0,20-1 15,1 0-15,21 0 16,0 0-16,-21-21 0,21 21 0,0 1 16,0-1-16,21 0 0,0-21 15,1 0-15,-1 0 0,21 0 16,-21 0-16,22 0 0,-22 0 0,0 0 15,21 0-15,-21 0 0,1 0 16,-44 0 0,1 0-1,0 21-15,-21-21 0,21 21 16,-22-21-16,1 21 0,21 1 16,-22-1-16,1 0 0,0 0 0,-22 21 15,43 1-15,-21-1 16,42-21-16,0 0 0,0 1 15,0-1-15,0 0 0,21 0 16,0-21-16,0 0 0,0 0 16,1 0-16,20 0 0,0 0 0,-21 0 15,22 0-15</inkml:trace>
  <inkml:trace contextRef="#ctx0" brushRef="#br0" timeOffset="72171.49">18330 3196 0,'0'0'0,"0"-21"0,0 0 0,0-21 16,0 20-16,0 1 16,0 0-16,0 0 0,0 0 0,-21 0 15,0-1-15,0 22 0,-22 0 16,22 0-16,-21 0 0,21 0 0,0 22 16,-22-22-16,1 42 15,21-21-15,0 21 0,-1-20 0,1 20 16,21-21-16,-21 21 0,21 22 15,0-22-15,0-21 0,0 1 16,0-1-16,0 0 0,21 0 16,0-21-16,1 0 0,-1 0 0,0 0 0,21 0 15,-21 0-15,22-21 0,-22 21 16,21-21-16,1 0 0,-22-1 16,21-20-16,-21 21 0,22-21 0,-22-1 15,21 1-15,-21-22 0,22 22 16,-22-21-16,0 20 0,0-20 0,0 20 15,0-20-15,1 21 16,-22-1-16,0 22 0,21-42 0,-42 84 31,-1 0-15,22 21-16,-42 1 0,21-1 0,0 0 16,0 1-16,-1-1 0,1 21 15,21-20-15,0-1 0,0 0 0,0 1 16,0-22-16,0 21 0,0 1 0,0-22 15,21 0-15,1 0 0,-1 0 16,0 0-16,0-21 0,0 0 0,0 0 16,1 0-16,-1 0 0,0 0 0,0-21 15,21 0-15,-20 0 0,-1 0 16,0 0-16,0-1 0,0-20 16,0 21-16,1-21 0,-1 20 0,-21 1 15,21 0-15,-21 42 31,0 0-31,0 1 0,0-1 16,0 0-16,0 0 0,0 0 16,-21 0-16,21 1 0,0-1 15,0 0-15,0 0 16,21-21 0,0-21-1,0 0-15</inkml:trace>
  <inkml:trace contextRef="#ctx0" brushRef="#br0" timeOffset="72315.39">19113 2836 0,'0'0'0,"0"-21"0,-21 21 16</inkml:trace>
  <inkml:trace contextRef="#ctx0" brushRef="#br0" timeOffset="72563.25">19600 2604 0,'-21'0'31,"0"0"-31,0 21 0,21 0 0,-21 0 15,-1 21-15,1-20 0,0 20 16,21 0-16,-21 1 0,0-22 0,0 63 16,21-41-16,0-1 15,-22 0-15,1-20 0,21 20 0,0 0 16,0-21-16,0 1 0,-21-1 0,21 0 16,0 0-16,0 0 0,21-21 15,0 0 1,1 0-16</inkml:trace>
  <inkml:trace contextRef="#ctx0" brushRef="#br0" timeOffset="73020">19346 3027 0,'-21'0'0,"42"0"0,-63-21 16,42 0-1,21 21 1,0 0-16,0 0 0,1-22 0,20 22 15,0 0-15,1-21 0,-22 21 16,42 0-16,-20-21 0,-1 21 0,-21 0 16,21 0-16,1 0 0,-22 0 0,0 0 15,0 0-15,-21 21 32,-21 0-17,0 1-15,0-22 0,0 21 0,21 0 16,-22 21-16,1-21 0,21 1 0,-21-1 15,21 0-15,0 0 0,0 0 16,0 0-16,21 1 0,0-1 16,1-21-16,-1 0 0,0 0 15,0 0-15,0 0 0,0 0 16,22 0-16,-22 0 0,0 0 0,0-21 16,0-1-16,22 1 0,-22 21 15,-21-42-15,21 21 0,0 0 0,-21-1 16,21-20-16,-21 21 0,0 0 0,0-22 15,0 22-15,0 0 16,-21 0-16,-21 21 0,21 0 16,0 0-16,-1 0 0,1 21 15,0 0-15,0-21 0,0 21 0,21 1 16,0-1-16</inkml:trace>
  <inkml:trace contextRef="#ctx0" brushRef="#br0" timeOffset="73419.77">20256 2921 0,'0'0'0,"0"-21"0,0 0 16,0 0-1,22 21-15,-22-22 0,21 22 0,0 0 16,0 0-16,0 0 0,0 0 15,1 22-15,20-1 0,-21 0 16,0 0-16,0 0 0,1 0 0,-1 22 16,-21-22-16,21 21 15,-21-21-15,0 1 0,0 20 16,0 0-16,-21-21 0,0 1 16,-1-1-16,22 0 0,-21-21 15,0 0 1,21-21-16,0 0 15,0-1-15,0 1 0,0 0 16,21 0-16,0 0 0,-21-22 0,43 22 16,-22-21-16,0 21 0,21 0 15,-20-22-15,-1 22 0,21 0 16,-21 0-16,0 0 0,1 21 0,-1-22 16,0 22-16,0 0 15</inkml:trace>
  <inkml:trace contextRef="#ctx0" brushRef="#br0" timeOffset="74235.3">14287 4593 0,'0'0'0,"-21"-21"0,21 0 16,-21 21-16,21-21 0,0 0 15,0-1-15,0 1 0,0 0 16,21 0-16,0 21 31,1 0-31,-1 21 0,0 0 16,0 22-16,0-1 0,0 0 15,22 1-15,-22 20 0,0 1 0,0-1 16,-21 1-16,21-1 0,-21-21 16,22 22-16,-22-22 0,0 1 15,0-1-15,0 0 0,0-21 0,0 1 0,0-1 16,0 0-16,0 0 0,0-42 31,0 0-15,0 0-16,0-1 0</inkml:trace>
  <inkml:trace contextRef="#ctx0" brushRef="#br0" timeOffset="74463.17">14986 4403 0,'0'0'15,"0"-21"-15,0-1 0,-21 44 16,0-1-16,-1 21 16,1-21-16,0 22 0,0 20 15,-21-21-15,20 22 0,1-1 16,0 1-16,0-1 0,0 1 0,0-1 16,-1 1-16,1-22 0,21 1 15,-21-1-15,21 0 0,0 1 0,0-22 16,0 0-16,0 0 0,21-21 15,0 0-15,1 0 16,-1-21-16,0 0 0</inkml:trace>
  <inkml:trace contextRef="#ctx0" brushRef="#br0" timeOffset="74715.03">15409 4614 0,'0'0'0,"0"-21"16,0 0-16,-21 42 31,21 0-31,-21 1 0,0-1 0,0 0 16,21 21-16,-22 1 0,22 20 15,0-21-15,-21 1 0,21-1 16,0 22-16,-21-22 0,21 0 0,0 1 16,0-1-16,-21 0 0,21 22 15,-21-43-15,21 0 0,0 0 0,21-42 47,0 0-47,-21-21 0</inkml:trace>
  <inkml:trace contextRef="#ctx0" brushRef="#br0" timeOffset="75263.74">15367 4509 0,'0'0'16,"0"-22"-16,0 1 0,0 0 0,0 0 0,0 0 15,0 0-15,21-1 16,0 22-16,0 0 16,22 0-16,-1 0 0,-21 0 0,22 0 15,-22 0-15,21 0 0,0 22 16,-20-1-16,-1 0 0,0 0 16,0 21-16,-21-20 0,0-1 0,0 21 15,0-21-15,0 22 0,-21-1 16,0-21-16,0 21 0,-1-20 0,-20-1 15,0 21-15,21-21 0,-22 0 16,1 1-16,0-1 0,20-21 0,-20 0 16,21 21-16,0-21 0,21-21 15,0 0 1,21-1-16,0 1 0,0 0 16,0 21-16,22-21 0,-22 21 0,0 0 15,21-21-15,1 21 16,-22 0-16,21 0 0,1 0 0,-22 21 15,21 0-15,0 0 0,-20 0 16,20 22-16,0-22 0,-21 21 0,1 1 16,-1-1-16,0 0 0,-21 1 0,0-1 15,0 0-15,-21 1 0,-22-22 16,22 21-16,-21 0 0,0-20 0,-1 20 16,1-21-16,0 0 0,-22 0 0,22 1 15,-22-1-15,22-21 0,-22 0 16,22 0-16,-21 0 0,20 0 0,1 0 15,0 0-15,-1-21 0,22 21 16,0 0-16,0 0 0,0-22 16,21 1-16,0 0 15,0 0-15,21 0 0,21 21 16,-21-21-16,22-1 0</inkml:trace>
  <inkml:trace contextRef="#ctx0" brushRef="#br0" timeOffset="75759.61">17272 4509 0,'0'0'0,"-42"-85"31,20 64-31,1 0 0,0-1 0,-21 1 16,21 0-16,-1 21 16,1 0-16,0 0 0,0 0 0,0 0 15,0 21-15,-1 0 0,1 1 0,0 20 16,0-21-16,0 21 0,21-20 16,-21 20-16,21 0 0,-22-21 0,22 22 15,0-22-15,0 21 0,0-21 0,0 1 16,22 20-16,-1-21 15,0 0-15,0 0 0,0 22 0,22-22 16,-22 0-16,21 0 0,-21 0 16,0 1-16,1 20 0,-1-21 0,-21 0 15,0 0-15,0 1 0,0-1 0,-21-21 16,-1 21-16,-20 0 0,21 0 16,-21-21-16,-1 0 0,-41 0 15,41 0-15,1 0 0,0 0 0,-1 0 16,1 0-16,21-21 0,-22 21 15,22-21-15,0 0 0,21 0 16,0-1-16,21 22 16,0 0-16,1-21 15,-1 21-15,21-21 0,-21 21 0,22-21 16,-1 21-16,0-21 0</inkml:trace>
  <inkml:trace contextRef="#ctx0" brushRef="#br0" timeOffset="76450.22">17738 4636 0,'0'0'0,"0"-22"0,0 1 0,-22 21 16,1 0 0,0 0-16,0 0 15,0 21-15,0 1 0,-1-1 16,1 0-16,0 0 0,-21 21 0,21 1 15,-1-22-15,1 21 0,0 1 16,0-1-16,21-21 0,-21 21 0,21 1 16,0-22-16,0 0 0,0 0 0,0 22 15,21-22-15,21-21 16,-21 0-16,1 0 0,20 0 16,0 0-16,1 0 0,-1 0 0,0-21 15,1-1-15,-1 1 0,0 0 16,1 0-16,-1 0 0,-21-22 0,0 1 15,22 21-15,-22-21 16,-21-1-16,0 22 0,0-21 0,0 21 16,0-1-16,0 1 0,0 0 0,-21 21 15,-1 0 1,1 0-16,0 0 0,21 21 0,0 0 16,-21 1-16,21-1 0,0 0 0,0 0 15,0 21-15,0-20 0,0-1 16,0 0-16,0 21 0,21-21 0,-21 1 15,21-1-15,0 0 0,1 0 16,-1 0-16,0-21 16,0 21-16,0-21 15,0 0-15,1 0 0,-1 0 16,0-21-16,0 0 0,0 0 16,0 0-16,1 0 0,-1-1 0,21-20 15,-21 21-15,0-21 0,1-1 16,-1 22-16,0-21 0,-21 21 0,21-1 15,-21 1-15,21 0 0,-21 42 32,0 0-32,0 22 0,0-22 15,0 0-15,0 21 0,0-20 16,-21 20-16,21-21 0,-21 0 16,21 0-16,0 1 0,0-1 0,0 0 15,-21 0-15</inkml:trace>
  <inkml:trace contextRef="#ctx0" brushRef="#br0" timeOffset="76627.63">18457 4636 0,'0'-43'0,"0"86"0,-21-107 0,0 43 0,21 0 15,0 0-15,-21 21 0,0 0 16,-1 0-1,22 21 1,0 0 0,0 0-16,0 0 15,0 0-15,0 1 0,22-22 16</inkml:trace>
  <inkml:trace contextRef="#ctx0" brushRef="#br0" timeOffset="76979.44">18796 4699 0,'0'-42'32,"0"63"-1,0 0-15,0 0-16,0 0 0,0 22 0,-21-1 15,21-21-15,-21 22 0,21-1 16,-22 21-16,22-20 0,-21-1 0,0 22 15,0-1-15,21 1 0,0-1 16,0 1-16,0-1 0,-21 1 0,21 20 16,-21-20-16,21-1 0,0 22 15,-22-22-15,22 1 0,-21-1 0,21 1 0,-21-22 16,21 1-16,0 20 16,-21-42-16,21 22 0,-21-22 0,0 0 15,21 0-15,0 0 0,-22-21 0,1 0 16,21-21-1,0 0-15,0 0 0,0 0 16,0-1-16,0-20 0,21 21 0,22-64 16,-22 22-16</inkml:trace>
  <inkml:trace contextRef="#ctx0" brushRef="#br0" timeOffset="77293.25">18732 4763 0,'0'-43'15,"0"86"-15,0-107 0,0 43 16,0 0-16,0 0 0,22-1 0,-22 1 16,21 21-16,42-21 0,-42 21 15,1 0-15,20 0 0,-21 0 16,0 0-16,22 21 0,-22 0 0,0 1 16,0-1-16,0 0 0,0 21 15,-21-21-15,0 22 0,0-1 0,0-21 16,0 22-16,-21-22 0,0 0 0,-21 0 15,21 0-15,-1 0 0,-20 1 16,21-22-16,0 0 0,-22 0 0,1 0 16,21 0-1,21-22 1,21 22-16,0-21 16,-21 0-16,21 0 0,22 0 15,-22-22-15,21 22 0</inkml:trace>
  <inkml:trace contextRef="#ctx0" brushRef="#br0" timeOffset="78595.3">19558 4297 0,'0'0'0,"0"-21"0,0 0 16,-21-1 0,0 22-16,-1 22 15,1-1-15,0 0 0,21 0 0,-21 0 16,0 22-16,0-1 0,21-21 15,-22 21-15,22 1 0,-21-1 0,21 0 16,-21 1-16,21-1 0,0 0 16,0-20-16,0 20 0,0-21 0,0 21 15,0-20-15,21-1 0,0 0 0,1 0 16,-1-21-16,0 0 0,0 0 16,0 0-16,22 0 0,-22 0 0,21-21 15,0 0-15,-20 0 16,20-1-16,-21 1 0,21 0 0,-20-21 0,-1 21 15,0-22-15,0 22 0,0 0 16,-21 0-16,0 0 0,0-1 16,0 44 15,-21-1-31,21 0 0,-21 0 16,21 0-16,-21 0 0,21 1 0,0-1 15,0 0-15,0 21 0,0-21 16,0 1-16,0-1 0,21 0 15,0-21-15,0 0 0,22 0 16,-22 0-16,0 0 0,0 0 16,21-21-16,-20 21 0,-1-21 0,21-1 15,-21-20-15,0 21 0,1 0 16,-1 0-16,-21-1 0,0 1 16,21 0-16,-21 0 15,0 42 1,-21 0-1,0 0-15,21 1 0,0-1 16,-22 0-16,1 0 0,21 0 16,-21 0-16,21 1 0,0-1 0,-21-21 15,21 21-15,-21-21 16,21-21 15,0 0-31,21-1 16,0 1-16,0 0 0,-21 0 0,21-21 15,1 20-15,-1 1 0,0 0 0,0 21 16,0-21-16,-21 0 0,21 21 16,1 0-16,-1 0 0,0 21 31,-21 0-31,0 0 16,0 0-16,0 1 0,0-1 0,0 0 15,0 0-15,0 0 0,0 0 16,0 22-16,21-22 0,0 0 0,0 0 15,22 0-15,-22 1 16,0-22-16,21 0 0,-20 0 0,20 0 16,-21 0-16,21 0 0,1 0 15,-22 0-15,21-22 0,-21 22 0,22-21 16,-22 0-16,0 0 0,0 0 16,-21-22-16,0 22 0,21-42 15,-21 42-15,0-22 0,0 22 16,0 0-16,-21 0 0,0 21 15,0-21-15,0 21 0,0 0 0,-1 0 16,-20 0-16,21 21 0,0 0 0,-22-21 16,22 21-16,0 0 0,0 0 15,0 22-15,21-22 0,0 0 16,0 0-16,0 0 0,0 1 0,0-1 16,0 0-16,21 0 15,0-21-15,0 0 0,0 0 0,1 0 16,-1 0-16,-21 21 0,21-21 15,0 0-15,0 0 0,0 0 16,-21 21-16,0 1 16,0-1-16,0 0 15,-21 21-15,0-21 16,21 1-16,-21 20 0,0-21 0,0 21 16,-1-20-16,-20 62 15,21-41-15,0-1 0,21 0 0,-21 1 16,-1-1-16,1 0 0,0 1 0,21 20 15,0-21-15,-21 1 0,21-1 16,-21 0-16,0 22 0,21-22 0,-43 22 16,43-22-16,-21-21 0,0 22 15,0-22-15,0 0 0,-1 0 16,1 0-16,0 0 0,0-21 0,0 22 16,0-22-16,-1 0 0,1 0 15,0 0-15,21-22 16,0 1-16,0 0 15,0 0-15,0-21 0,0 20 16,0-20-16,0 0 0,0-1 0,21-20 16</inkml:trace>
  <inkml:trace contextRef="#ctx0" brushRef="#br0" timeOffset="78835.44">20256 4318 0,'-21'-21'15,"42"42"-15,-63-42 0,21 0 0,21 0 16,-21 21-16,21-22 16,0 44 15,-21-1-16,-1-21 1</inkml:trace>
  <inkml:trace contextRef="#ctx0" brushRef="#br0" timeOffset="79058.31">19262 4509 0,'21'0'15,"0"0"1,0 0-16,21 0 0,-20 0 0,-1 0 16,21 0-16,-21 0 0,0 0 0,1 0 15,20 0-15,-21 0 0,0 0 16</inkml:trace>
  <inkml:trace contextRef="#ctx0" brushRef="#br0" timeOffset="82643.49">14838 8319 0,'-21'0'15,"-1"0"-15,1 21 0,21 0 16,-21 0-16,0 0 0,21 0 16,0 1-16,0-1 0,0 0 15,21-21-15,0 21 16,0-21-16,22 0 0,-1 0 16,0 0-16,1 0 0,-1 0 0,22 0 15,-1-21-15,1 0 0,-22 0 16,21 21-16,1-22 0,21-41 15,-43 42-15,0-22 0,1 22 0,-22-21 16,0 0-16,0-1 0,-21 1 16,0 0-16,0-1 0,0 1 0,0-22 15,0 43-15,-21 0 16,0 0-16,0 21 0,-1 0 16,1 0-16,0 0 0,0 21 0,0 0 15,0 0-15,-1 22 0,1 20 16,0-20-16,0 20 0,0 1 0,0 20 15,-1-20-15,1-1 0,0 22 16,0 0-16,0-1 0,0 22 16,-1-21-16,1 21 0,21-22 0,-21 22 15,0 0-15,-21 84 0,20-63 16,1-42-16,0 21 0,0 0 16,-21 0-16,20-22 0,1 1 15,0 21-15,0-22 0,0 1 0,0 63 16,21-84-16,0-1 0,0 43 15,0-64-15,0-20 0,0 20 16,0-21-16,21-21 0,0 0 0,0 0 16,0 0-16,22 0 0,-1-21 0,0 0 15,22-22-15,-1 1 0,-20-21 16,20 20-16,1-20 0,-1-22 16,1 22-16,-22-22 0,21 0 0,-20 22 15,-1-43-15,0 21 0,-20 1 0,-1-22 16,0 21-16,-21-21 0,0 22 0,0-1 15,-21 0-15,0 22 16,-22-22-16,-41-63 0,41 84 0,1 22 16,0-21-16,-22 20 0,22 22 15,-22-21-15,-20-1 0,62 22 16,1 21-16,0 0 0,0-21 16,21 0-1,21 21-15,0 0 0,22-21 16,-1 21-16,0-21 0,1-1 0,-1 22 15,0-21-15,1 0 0,-1 0 16,0 0-16,1 0 0,-1-1 0,0 1 16,-21 0-16,22 0 0,-22 0 0,21 0 15,-21-1-15,-21 1 16,22 21-16,-22-21 16,0 42-1,0 0-15,-22 1 16,1-22-16,21 21 0,0 0 15,-21 0-15,21 0 0,-21 0 0,21 1 16,-21-22-16,21 21 0,0 0 16,0 0-16,0-42 31</inkml:trace>
  <inkml:trace contextRef="#ctx0" brushRef="#br0" timeOffset="82811.39">16044 8128 0,'0'0'15,"-21"0"-15,0 0 0,0 0 16,0 0-16,-1 0 0,22 21 31,0 0-15,22 1-16,-1-22 0</inkml:trace>
  <inkml:trace contextRef="#ctx0" brushRef="#br0" timeOffset="83235.25">16256 8509 0,'0'0'16,"-21"21"-16,21 0 0,-21 1 0,21-1 16,0 0-16,0 0 0,-22 0 15,1-21-15,21-21 32,0 0-17,0 0-15,21 0 0,1-22 16,-1 22-16,0 0 0,21 0 15,-21 0-15,1-22 0,20 22 16,0 0-16,-21 21 0,22-21 0,-22 21 16,21 0-16,-21 0 0,1 0 15,-1 21-15,0-21 0,0 21 0,0 0 16,-21 22-16,0-22 0,0 0 16,0 0-16,0 21 0,0-20 0,0-1 15,0 0-15,-21 0 0,21 0 16,0 0-16,-21 1 0,0-1 0,21 0 15,0-42 17,21 0-32</inkml:trace>
  <inkml:trace contextRef="#ctx0" brushRef="#br0" timeOffset="83743.96">17251 8382 0,'0'0'0,"21"-21"15,-21 0-15,0 0 0,0-1 16,0 1-16,0 0 0,-21 0 16,0 21-16,-1 0 0,1 0 15,-21 0-15,21 0 0,0 0 16,-22 21-16,22 0 0,-21 0 0,21 1 16,-22-1-16,22 21 0,0-21 15,0 0-15,0 22 0,-1 20 16,1-42-16,21 1 0,0-1 0,0 0 15,0 0-15,21 0 0,1-21 16,-22 21-16,21-21 0,21 0 0,0 0 16,-20 0-16,20 0 0,-21 0 15,21-21-15,-20 0 0,20 0 0,-21 0 16,0-22-16,22 22 0,-22-21 16,0 0-16,0-22 0,0 22 0,0-22 15,1 1-15,-1-1 0,0-20 16,0 20-16,0 1 0,0 20 0,1 1 15,-22 0-15,0-1 0,0 22 0,0 0 16,0 0-16,0 42 16,-22 21-1,1-21-15,0 22 0,0-1 0,0 22 16,0-1-16,-1-21 0,1 22 16,0-1-16,21 1 0,0-22 15,-21 1-15,21 20 0,0-21 0,0 1 0,0-22 16,0 21-16,0-21 0,0 1 15,21-1-15,-21 0 0,21 0 0,0-21 16,1 0-16,-1 0 0,0 0 16,0 0-16,21 0 0,-20 0 0,-1-21 15,21 21-15</inkml:trace>
  <inkml:trace contextRef="#ctx0" brushRef="#br0" timeOffset="84091.75">17801 8340 0,'-21'0'0,"0"0"0,0 21 16,21 0 0,21-21 15,0 0-15,0 0-16,-21-21 0,21 0 15,0 0-15,1 21 0,-1-22 0,-21 1 16,0 0-16,0 0 0,0 0 15,0 0-15,0-1 0,-21 22 16,-1 0-16,1 0 0,0 0 16,0 22-16,0-1 0,0 0 15,-1 21-15,1-21 0,0 1 0,21 20 16,0-21-16,0 0 0,0 22 0,0-22 16,0 0-16,0 0 0,0 0 15,0 0-15,21-21 16,0 0-16,43 22 0,-43-22 15,0 0-15,0 0 0,22 0 16,-22 0-16,21-22 0,-21 22 0</inkml:trace>
  <inkml:trace contextRef="#ctx0" brushRef="#br0" timeOffset="84458.54">18182 8297 0,'0'-21'0,"0"42"0,0-63 0,0 0 15,0 21-15,0-1 0,0 1 16,0 0-16,21 0 0,0 21 0,1-21 15,-1 21-15,21 0 0,-21 0 0,22 0 16,-1 0-16,0 0 0,1 21 16,-1 0-16,0 0 0,1 22 15,-22-22-15,0 21 0,0-21 0,-21 22 16,0-22-16,0 21 0,0-21 16,0 22-16,-21-22 0,0 21 0,0-21 15,-1 22-15,1-22 0,0 0 16,0 0-16,0-21 0,0 0 15,-1 21-15,1-21 0,0 0 0,0 0 16,21-21-16,0 0 16,0 0-16,0 0 0,0-1 0,0 1 15,21 0-15,-21-21 0,21 21 16,0-22-16,22 1 0,-22 21 16,0-22-16,0 1 0,0 21 0,1 0 15,-1 0-15,0-1 0,0 22 16,0 0-16,0 0 0,1 0 0,-22 22 15,0-1-15,0 0 16</inkml:trace>
  <inkml:trace contextRef="#ctx0" brushRef="#br0" timeOffset="84865.84">17208 9377 0,'0'0'0,"0"-21"0,0-22 16,0 22-16,0 0 0,-21 21 15,0 0 1,21 21-16,0 0 0,0 1 16,0-1-16,0 21 0,-21 0 0,21-20 15,0 41-15,-21-21 0,21 1 16,0-1-16,0 0 0,-21 1 16,-1 20-16,1-20 0,0-1 0,21 0 15,-21-21-15,0 22 0,21-22 16,0 0-16,0 0 0,0 0 0,0 1 15,21-22 1,0 0-16,0 0 0,0-22 0,22 1 16,-22 0-16,21 0 0,-21 0 15</inkml:trace>
  <inkml:trace contextRef="#ctx0" brushRef="#br0" timeOffset="85935.23">17018 9694 0,'-42'0'0,"84"0"0,-106 0 0,43 0 0,0 0 16,42 0 15,22 0-31,-22 0 0,21 0 16,0 0-16,1-21 0,20 21 16,1 0-16,-22 0 0,22-21 0,-22 21 15,21 0-15,-20 0 0,-22 0 16,21 0-16,-21 0 0,1 0 0,-22 21 15,0 0 1,0 1-16,0-1 0,-22 0 16,1 0-16,0 0 0,0 0 0,0 1 15,0-1-15,21 0 0,0 0 16,-22 0-16,22 0 0,0 1 16,0-1-16,22-21 15,-1 0-15,0 0 0,0 0 0,21 0 16,-20 0-16,-1-21 0,21 21 15,-21-22-15,0 1 0,1 0 0,-1 0 16,0 0-16,0 0 0,-21-22 0,0 22 16,0-21-16,0 21 0,0-22 15,0 22-15,-21 0 0,0-21 16,0 42-16,-22-22 0,22 1 0,-21 21 16,21 0-16,-1 0 0,1 0 0,0 0 15,42 0 1,0 0-1,1 0-15,20 0 0,0 0 0,-21 0 16,22 0-16,20 0 0,-20-21 16,-1 21-16,0 0 0,1 0 0,20 0 15,-21 0-15,1 0 0,-1 0 0,0 0 16,-20 0-16,20 0 0,-21 0 16,-21 21-16,0 0 0,0 1 15,0-1-15,0 21 0,-21-21 16,0 0-16,0 1 0,-1-1 0,1 0 15,21 0-15,-21 0 0,21 0 16,-21 1-16,21-1 0,0 0 0,0 0 16,0 0-16,21-21 15,0 0-15,0 0 16,1 0-16,-1 0 0,0 0 0,21 0 16,-21 0-16,1 0 0,20-21 0,-21 0 15,0 21-15,0-21 0,1 0 0,-1-1 16,-21-20-16,0 21 0,0-21 15,0 20-15,0-20 0,-21 21 16,-1-21-16,1 20 0,0 1 0,-21 0 16,21 0-16,-22 21 0,22 0 15,0 0-15,-21 0 0,20 0 16,44 21 0,-1-21-1,0 0-15,21 0 0,-21 0 16,22 0-16,-1 0 0,0 0 0,1 0 15,20-21-15,-20 21 0,-1-21 0,21 0 16,-20 21-16,-1-22 0,0 1 16,1 0-16,-1-21 0,-21 21 15,0-1-15,1-20 0,-1 0 0,-21 21 16,0-22-16,0 22 0,0-21 16,0 21-16,0-1 0,-21 22 15,-1 22-15,1-1 0,0 0 16,0 21-16,0 1 0,0-1 15,-1 0-15,22 22 0,-21-22 0,0 0 16,21 22-16,-21-22 0,21 1 0,0 20 16,0-21-16,0 1 0,0-22 0,0 21 15,21-21-15,0 22 0,-21-22 16,21-21-16,1 21 0,-1 0 16,0-21-16,0 0 0,0 0 0,0 0 15,1 0-15,-1 0 0,0-21 16,0 0-16,0 21 0,22-21 0</inkml:trace>
  <inkml:trace contextRef="#ctx0" brushRef="#br0" timeOffset="86131.12">19537 9716 0,'0'0'0,"-21"0"0,-1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3:01:13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1376 0,'22'-21'78,"-22"0"-63,21 21-15,0-22 0,0 22 16,21-21-16,-20 0 0,-1 0 16,0 0-16,0 21 0,0-21 0,0-1 15,1 1-15,-22 0 0,0 0 16,0 0 0,-22 21-16,1 0 15,0 0-15,0 0 0,-21 0 0,20 0 16,-20 0-16,0 0 0,21 21 15,-22 0-15,1 0 0,0 0 16,-1 22-16,1-22 0,0 0 0,-1 21 16,1-20-16,0 20 0,20-21 15,1 21-15,21-20 0,0-1 16,0 0-16,43 0 16,-22 0-16,0-21 0,21 21 15,1-21-15,-22 22 0,21-1 0,0-21 16,1 21-16,-22 0 0,21 0 15,-21 0-15,1 1 0,-22-1 16,0 0-16,0 0 0,0 0 16,0 0-16,-22 22 0,1-43 15,0 21-15,-21 0 0,21 0 0,-22-21 16,1 0-16,0 0 0,-1 0 16,1 0-16,0 0 0,-1-21 0,22 21 15,-21-21-15,-1 0 0,22 0 16,0-1-16,0 1 0,0 0 15,0 0-15,21 0 0,0 0 0,0-1 16,0 1-16,0 0 0,21 0 16,0 0-16,0 0 0,21-1 15,1 1-15,-1 0 0</inkml:trace>
  <inkml:trace contextRef="#ctx0" brushRef="#br0" timeOffset="806.53">1291 1270 0,'0'0'0,"21"0"0,0 21 16,-21 0-16,0 1 0,0-1 16,0 0-16,0 0 0,0 21 15,0-20-15,0-1 0,0 0 16,0 21-16,0-21 0,-21 1 0,21 20 16,0-21-16,0 0 0,0 0 15,0 1-15,0-1 0,0 0 16,0-42 15,21 0-31,1-1 16,-22-20-16,21 21 0,0-21 15,0 20-15,0-20 0,0 21 0,1-21 16,-1 20-16,21 1 0,-21 0 16,0 0-16,1 21 0,-1 0 15,0 0-15,0 0 0,-21 21 16,21 0-16,-21 0 15,0 1-15,0-1 0,0 0 0,0 21 16,0-21-16,0 1 16,0-1-16,0 0 0,0 0 15,21-21 1,1 0-16,-1 0 0,0-21 16,0 0-16,0 0 0,0-1 15,22 1-15,-22 0 0,0 0 0,0 0 16,0-22-16,1 22 0,-1 0 15,0-21-15,0 21 0,-21-1 16,0 1-16,21 0 0,0 21 31,-21 21-31,0 0 0,0 1 16,22-1-16,-22 0 16,21 0-16,-21 0 0,0 0 0,0 22 15,21-22-15,-21 0 0,21-21 16,-21 21-16,0 0 0,0 1 0,21-22 15,0 0-15,1 0 16,-1 0-16,0 0 16,0-22-16,0 22 15,0-21-15,1 0 0,-1 0 0,0 0 16,-21 0-16,21-1 16,-21 1-16,0 0 0,0 0 0,0 42 31,0 0-16,0 0-15,0 1 0,0-1 16,0 21-16,0-21 0,-21 0 0,21 1 16,0 20-16,0-21 0,0 0 15,-21-21-15,21 21 0,-21-21 47,21-21-47,0 0 0,0-21 16,0 21-16</inkml:trace>
  <inkml:trace contextRef="#ctx0" brushRef="#br0" timeOffset="986.43">2455 1122 0,'0'0'0,"21"0"78,1 0-78</inkml:trace>
  <inkml:trace contextRef="#ctx0" brushRef="#br0" timeOffset="1246.28">3111 826 0,'0'21'0,"0"0"16,0 0-16,0 21 15,0-20-15,0 20 0,-21 0 16,21 1-16,0-1 0,0-21 0,-21 21 16,21 1-16,-21-1 0,0 0 15,21-20-15,0 20 0,-21-21 0,21 21 16,-22-20-16,22-1 0,0 0 15,0 0-15,22-21 32,-22-21-17,21 21-15,-21-21 0</inkml:trace>
  <inkml:trace contextRef="#ctx0" brushRef="#br0" timeOffset="1446.17">2900 1312 0,'21'0'47,"0"-21"-47,0 21 16,0-21-16,22 21 0,-22-21 15,0 21-15,21 0 0,-20-21 0,20 0 16,-21 21-16,21-22 0,-20 1 15</inkml:trace>
  <inkml:trace contextRef="#ctx0" brushRef="#br0" timeOffset="2130.85">3619 1016 0,'-21'21'0,"0"0"15,0 1-15,21-1 0,-21 0 16,0 0-16,21 0 0,0 0 0,-22 1 15,22 20-15,-21-21 0,21 0 16,-21 0-16,21 1 0,0-1 0,0 0 16,0 0-16,0 0 0,0 0 15,0 1-15,0-1 0,21-21 16,0 0-16,1 21 0,-1-21 0,0 0 16,0 0-16,0 0 0,22 0 15,-22-21-15,21 21 0,43-43 16,-64 22-16,21 0 0,22-21 15,-22 21-15,-21-1 16,0-20-16,1 21 0,-1-21 0,0-1 16,-21 1-16,0 21 0,0-22 15,0 1-15,0 21 0,0-21 0,0 20 16,0 1-16,0 42 31,-21 1-31,21-1 0,-21 21 16,21-21-16,0 22 0,0-1 0,-22 0 15,22 1-15,0-1 16,-21-21-16,21 21 0,0 1 0,0-22 16,0 0-16,-21 21 0,21-20 15,0-1-15,0 0 0,0 0 16,0-42 31,0 0-47,0 0 0,0-1 15,0-20-15,0 21 0,21 0 16,-21 0-16,21-22 0,1 22 16,-1-21-16,0 21 0,-21-1 0,21 1 15,0 0-15,0 21 16,1 0-16,-1 0 0,0 0 0,0 0 16,0 21-16,0 0 0,1 1 15,-1-1-15,-21 21 0,0-21 0,0 0 16,0 22-16,0-22 0,0 0 15,0 0-15,0 0 0,-21 1 0,-1-1 16,1-21-16,21 21 16,-21-21-16,0 0 0,0 0 15,0 0-15,21-21 16</inkml:trace>
  <inkml:trace contextRef="#ctx0" brushRef="#br0" timeOffset="4735.68">5016 1143 0,'0'0'0,"0"21"16,0 0-16,0 1 0,0-1 16,22-21 15,-1 0-31,0-21 0,21-1 0,-21 1 15,22 0-15,-22 0 0,21 0 16,-21-22-16,22 22 0,-1-21 0,22-22 16,-43 22-16,0 0 15,-21-1-15,0 22 0,0-21 0,0-22 16,0 22-16,0 21 16,-21 0-16,0 0 0,-1-1 0,1 22 15,0 0-15,0 0 16,0 0-16,0 22 0,-1-1 0,1 21 15,0 0-15,0 1 16,0 20-16,-22 85 0,43-63 16,-21 0-16,0-22 0,21 22 15,-21 0-15,21-1 0,-21 128 16,0-127-16,21 20 0,-22-20 0,1 21 16,0 0-16,21 0 0,-21-22 15,0 22-15,0 0 0,-22 63 16,22-84-16,0 0 0,0-22 15,0 1-15,21-1 0,0-21 0,0 1 16,0-1-16,0 0 0,0 1 0,21-22 16,0-21-16,0 21 0,0-21 15,0 0-15,1-21 0,20 21 16,-21-21-16,21-22 0,1 22 0,-1-21 16,0 0-16,1-1 0,-1 1 15,0-22-15,1 1 0,-1 21 0,-21-43 16,22 21-16,-22 1 0,21-22 0,-42 22 15,0-1-15,0 1 0,0-1 16,0 1-16,-21-1 0,0 1 0,-22-1 16,1 1-16,21-1 0,-21 22 15,-22-22-15,22 1 0,-1 21 0,22-1 16,-21 1-16,0 21 0,20 0 16,1-1-16,0 1 0,0 0 15,21 0 1,21 21-1,0 0 1,0 0-16,1-21 0,20 21 16,-21 0-16,21-21 0,-20 21 0</inkml:trace>
  <inkml:trace contextRef="#ctx0" brushRef="#br0" timeOffset="5134.46">5546 1291 0,'0'-21'0,"0"42"0,0-63 0,0 21 0,0 0 16,0-1 0,0 1-16,0-21 0,0 21 0,0 0 15,0-1-15,0 1 16,21 0-16,0 21 0,0 0 16,0 0-16,0 0 0,1 0 0,-1 21 15,0 0-15,21 1 0,-21 20 0,1-21 16,20 21-16,-21 1 0,-21-1 15,21 0-15,-21-20 0,0 20 0,0 0 16,0-21-16,0 22 0,0-22 16,0 0-16,0 0 0,-21 0 15,0-21 17,21-21-32,0 0 0,0 0 15,0 0-15,0 0 0,0-1 0,21 1 16,-21-21-16,0 21 0,21-22 0,0 22 15,1-21-15,-1 0 0,-21 20 16,21 1-16,0 0 0,0 0 0,0 0 16,1 21-16,-1 0 15,0 0-15,0 0 0,0 0 16</inkml:trace>
  <inkml:trace contextRef="#ctx0" brushRef="#br0" timeOffset="6424.77">6286 1249 0,'0'0'15,"22"21"-15,-1-21 0,0 0 16,0 0-16,-21-21 0,21 21 16,-21-21-16,21 0 0,-21-1 15,0 1-15,0 0 0,0 0 0,0 0 16,0 0-16,0-1 0,-21-20 16,0 21-16,21 0 0,-21 21 0,0-21 15,0 21-15,-1 0 0,1 21 16,0 21-16,0-21 0,-21 22 15,20-1-15,1 0 0,0 1 16,0-22-16,0 21 0,21 0 16,0 1-16,0-22 0,0 21 0,0-21 15,0 1-15,0-1 16,21-21-16,0 21 0,0-21 0,0 0 16,1 0-16,-1 0 0,0 0 0,0 0 15,0 0-15,43-64 16,-43 43-16,0 0 0,0 0 15,-21 0-15,0 0 0,21-22 0,-21 1 16,0 21-16,0-22 0,0 1 16,0 21-16,0 0 0,0 0 0,0-1 15,0 44 1,0-1-16,0 0 0,0 21 16,0-21-16,0 22 0,-21-1 0,21-21 15,0 22-15,0-22 0,0 0 16,0 21-16,0-21 0,0 1 0,21-1 15,1 0-15,20-21 16,-21 0-16,21 0 0,-20 0 0,20 0 16,0-21-16,1 0 0,20 21 15,-21-22-15,-20 1 0,20 0 0,0-21 16,-21 21-16,1-1 0,-1-20 16,-21 0-16,0-1 0,0 1 15,0 21-15,0-21 0,0 20 0,0 1 16,0 0-16,0 42 15,-21 0-15,-1 1 0,22 20 16,-21-21-16,0 21 0,0 1 16,21-22-16,0 21 0,-21-21 0,21 22 15,-21-22-15,21 0 0,0 21 16,0-20-16,0-1 0,0 0 16,21-42 15,0 21-31,0-21 0,-21-1 15,21 1-15,0 0 0,1-21 16,-1 21-16,0-22 0,0 1 16,0 0-16,0 20 0,1-20 15,-1 0-15,0 21 0,0-1 0,-21 1 16,21 21-16,0 21 16,-21 1-16,0-1 0,0 0 15,0 21-15,0-21 0,22 22 16,-22-22-16,0 21 0,21-21 0,-21 22 15,0-22-15,0 0 0,21 0 16,0 0-16,-21 1 0,21-1 16,0-21-16,1 0 15,-1 0-15,0 0 16,0-21-16,-21-1 0,21 22 16,0-21-16,1 0 0,-1-21 15,0 21-15,0-1 0,0-20 0,0 21 16,1-21-16,-1-1 0,0 22 15,0 0-15,-21 0 0,0 0 0,21 21 16,-21 21 0,0 0-16,0 0 0,0 0 0,0 0 15,-21 22-15,0-22 0,21 21 16,-21-21-16,21 1 0,-21 20 16,21-21-16,0 0 0,0 0 0,0 1 15,0-1-15,21-21 16,0 0-16,0 0 0,21 0 0,-20 0 15,20 0-15,-21 0 0,21 0 16,1 0-16,-1-21 0,0-1 0,1 1 16,-1 0-16,0 0 0,-20 0 0,20-22 15,-21 22-15,21-21 0,-20 21 16,-22-22-16,0 1 0,21 0 0,-21-1 16,0 22-16,0 0 0,0 0 15,-21 21-15,-1 0 0,1 21 16,0 0-16,0 22 0,0-22 15,0 21-15,-1 0 0,22 1 16,0-22-16,-21 21 0,21 1 16,0-22-16,0 21 0,0-21 0,0 0 15,0 1-15,0-1 0,21 0 16,1-21-16,-1 21 16,21-21-16,-21 0 0,22 0 0,-1 0 15,0-21-15,1 0 0,-1 21 0</inkml:trace>
  <inkml:trace contextRef="#ctx0" brushRef="#br0" timeOffset="6686.82">9356 762 0,'0'0'0,"-22"0"16,1 21-16,-21 0 0,21 22 0,0-22 15,-22 21-15,22 1 0,-21-1 16,21 21-16,-1-20 0,1-1 0,0 0 16,21 1-16,0-1 0,0 0 0,0-20 15,0 20-15,0-21 16,0 0-16,0 0 0,0 1 0,0-1 16,21 0-16,0-21 0,1 0 15,-1 0-15,0 0 0,21 0 16,-21 0-16,22-21 0,-1 21 0</inkml:trace>
  <inkml:trace contextRef="#ctx0" brushRef="#br0" timeOffset="6937.7">9927 762 0,'21'21'0,"-42"-42"0,85 85 0,-43-22 0,21 0 16,-21 1-16,22-1 16,-22 21-16,21-20 0,-21-1 0,-21 0 15,0 1-15,0-1 0,0 0 16,0 1-16,-21-1 0,0-21 0,0 0 16,-22 22-16,1-22 0,0 0 0,-1 0 15,-20-21-15,21 21 16,-1-21-16,1 22 0,0-22 0</inkml:trace>
  <inkml:trace contextRef="#ctx0" brushRef="#br0" timeOffset="7687.73">1270 4614 0,'0'0'0,"-21"22"0,-22-22 16,43 21-16,0 0 15,22 0 1,20-21-16,21 0 0,1 21 0,-1-21 16,22 0-16,0 21 0,-1-21 15,1 0-15,0 0 0,105 0 16,-105 0-16,0-21 0,-1 21 15,1-21-15,-22 21 0,1 0 0,-22-21 16,1 21-16,-1-21 0,-21 21 16,0 0-16,-21-21 15,-21 21-15,-21 0 16,21 0-16,-22-22 0,1 22 0,-22 0 16,22 0-16,0-21 0,-1 21 15,-41 0-15,63 0 0,-1-21 16,1 21-16,42 0 31,1 0-31,-1 0 0,21 0 16,0 0-16,1 0 0,-1 21 15,0 0-15,1 1 0,-22-1 0,21 0 16,-21 0-16,-21 21 16,0 1-16,0-22 0,-21 0 0,-21 21 15,21-20-15,-22-1 0,1 0 16,0 0-16,21 0 0,-22 0 0</inkml:trace>
  <inkml:trace contextRef="#ctx0" brushRef="#br0" timeOffset="8295.17">3598 4593 0,'0'0'0,"43"-21"0,-22 0 0,0 21 16,0-21-16,0 21 0,-21-21 16,0-1-16,0 1 15,0 0-15,-21 0 0,0 0 16,0 0-16,0 21 0,-22-22 0,22 1 16,-21 21-16,21 0 0,-22 0 15,1 0-15,0 0 0,-1 21 0,1 1 16,0-1-16,-1 0 0,-20 21 15,20-21-15,1 22 0,0-1 0,-1-21 16,22 22-16,0-1 16,0 0-16,21 22 0,0-22 0,0 0 0,42 22 15,-21-22-15,1-21 16,-1 1-16,21-22 0,-21 0 16,0 0-16,22 0 0,-22 0 0,21 0 15,1-22-15,-1 1 0,0 0 16,1-21-16,-1-1 0,0 22 0,1-21 15,-1 0-15,-21-1 16,21 1-16,-20-22 0,20 22 0,-21 0 16,0-1-16,-21-20 0,0 21 0,21-22 15,-21 1-15,0 20 0,0-20 0,0 20 16,0 1-16,0 0 0,0-1 16,0 1-16,0 21 0,-21-21 15,0 42-15,0 0 16,0 0-16,0 42 15,-1-21-15,22 21 0,-21 22 0,21-1 16,-21 1-16,21-1 0,0 1 16,0-1-16,0 1 0,0-22 0,0 22 15,0-1-15,0-20 0,21 62 16,-21-62-16,0-1 0,21-21 16,-21 22-16,22-22 0,-1 0 15,0 0-15</inkml:trace>
  <inkml:trace contextRef="#ctx0" brushRef="#br0" timeOffset="8690.94">4000 4636 0,'0'0'16,"0"-22"-16,-21 1 0,21 0 0,0 0 15,0 0-15,0-22 0,0 1 16,0 21-16,21 0 15,1 21-15,-1 0 0,0 0 0,0 0 16,0 0-16,0 21 0,1 0 16,-1 0-16,0 0 0,0 1 0,0 20 15,0-21-15,1 21 0,-22-20 16,0 20-16,0 0 0,0 1 16,0-22-16,0 21 0,0 0 0,0-20 0,0 20 15,-22-21-15,22 0 16,-21 0-16,0 1 0,21-44 31,0 1-15,0 0-16,0 0 0,0 0 0,0-22 15,0 22-15,0-21 0,0 0 16,0 20-16,21-20 0,-21 21 0,21-21 16,-21-1-16,22 22 0,-22 0 15,21-21-15,-21 20 0,21 1 16,0 21-16,-21-21 0,21 0 0,0 21 15</inkml:trace>
  <inkml:trace contextRef="#ctx0" brushRef="#br0" timeOffset="8882.83">4678 4403 0,'0'0'0,"21"21"0,-21 0 0,21 0 0,-21 0 16,0 1-16,0-1 0,0 21 15,0-21-15,0 0 0,0 1 0,0 20 16,0-21-16,-21 0 0,0 0 15,0 43-15,-1-43 0,22 0 16,-21 0-16,0-21 16,21-21-1,0 0 1,0 0-16</inkml:trace>
  <inkml:trace contextRef="#ctx0" brushRef="#br0" timeOffset="9058.73">4593 4212 0,'0'0'0,"0"-21"0,0 0 0,-21 21 31,21 21-15,-21 0-16,21 0 15,0 1-15,0-1 16,21-21-16</inkml:trace>
  <inkml:trace contextRef="#ctx0" brushRef="#br0" timeOffset="9442.51">5059 4445 0,'0'42'0,"0"-84"0,21 106 0,-21-43 0,0 0 16,0 0-16,0 0 0,0 22 16,0-22-16,0 0 0,0 0 0,0 0 15,0 0-15,0 1 0,0-1 0,0 0 16,0 0-16,0 0 0,0 0 16,21-21-1,0-21 1,-21 0-16,21 0 0,1 0 15,-1-22-15,-21 22 0,21 0 16,0 0-16,0-21 0,-21 20 16,21 1-16,1-21 0,-22 21 0,0 0 15,21-1-15,-21-20 0,21 21 16,-21 0-16,0 0 16,21 21-1,-21 21 1,21 0-1</inkml:trace>
  <inkml:trace contextRef="#ctx0" brushRef="#br0" timeOffset="9815.29">5546 4593 0,'0'-21'15,"0"42"-15,21-42 0,0 21 0,-21-21 0,21 0 16,0 0-16,0-1 0,1 22 16,-22-21-16,0 0 0,21 0 15,-21 0-15,21 0 0,-21-1 0,0 1 16,-21 21 15,0 21-15,21 1-16,-22-1 0,1 21 15,21-21-15,-21 0 0,0 22 0,21-22 16,0 0-16,0 0 0,0 0 16,0 43-16,0-43 0,0 0 15,0 0-15,0 1 0,21-22 16,0 0-16,0 21 16,1-21-16,-1 0 0,0 0 0,0 0 15,0 0-15,22 0 0,-22-21 16,0-1-16,0 22 0,0-21 15</inkml:trace>
  <inkml:trace contextRef="#ctx0" brushRef="#br0" timeOffset="10207.71">6075 4360 0,'0'0'0,"0"-21"16,0 0-16,0 0 0,21 0 15,0 21-15,-21-21 0,21 21 0,0-22 16,1 22-16,-1 0 15,0 0-15,0 0 0,0 0 0,0 0 16,1 22-16,-1-1 0,-21 0 16,0 0-16,21 0 0,-21 22 0,21-22 15,-21 0-15,0 0 0,0 21 0,0 1 16,0-22-16,0 21 16,0-21-16,-21 1 0,0-1 15,21 0-15,-21-21 0,21 21 0,0 0 31,0-42-15,0 0-16,0 0 16,21 0-16,-21-1 15,21 1-15,-21 0 0,21 0 0,-21 0 16,0 0-16,42-22 0,-42 22 16,0-21-16,0 21 15,22 21-15,-22-22 0,21 1 0,0 21 31</inkml:trace>
  <inkml:trace contextRef="#ctx0" brushRef="#br0" timeOffset="10390.33">6879 4445 0,'0'0'0,"0"21"0</inkml:trace>
  <inkml:trace contextRef="#ctx0" brushRef="#br0" timeOffset="12022.76">7705 4339 0,'21'0'16,"0"0"-16,0 0 16,0 0-16,0 0 0,22 0 15,-22 0-15,21 0 0,1-21 16,-22 0-16,21 21 0,0-21 0,1 0 15,-1-1-15,0 22 0,1-21 16,-22-21-16,0 21 0,21 0 0,-20-1 16,-22 1-16,0 0 0,0 0 15,0 0-15,0 0 0,0-1 0,-22 1 16,1 21-16,-21 0 0,0 0 0,-1 0 16,1 0-16,0 0 0,-22 0 15,22 21-15,-1 1 0,1-1 0,21 0 16,-21 21-16,42-21 0,0 22 15,0 41-15,0-62 0,0 20 16,0-21-16,21 21 0,0-20 16,0 20-16,0-21 0,22 0 15,-22 0-15,0 22 0,0-22 0,0 0 16,0 0-16,1 0 0,-22 1 16,21-1-16,-21 0 0,0 0 0,0 0 15,0 0-15,0 1 0,-21-22 16,-1 0-16,1 0 0,0 0 15,-21 0-15,21 0 0,-1 0 0,-20 0 16,21-22-16,-21 1 0,-1 21 0,1-21 16,21 0-16,-22 0 0,1 0 15,0-1-15,-1-20 0,22 21 0,-21 0 16,21 0-16,-22-1 0,22 1 16,0 0-16,0 21 0,21 21 31,21 0-31,0 1 15,0-1-15,1 21 0,-1-21 0,21 0 16,-21 1-16,0-1 0,22 0 16,-22 0-16,0 0 0,21 0 0,1-21 15,-22 22-15,64-22 0,-43 0 16,0 0-16,1 0 0,-1 0 16,0-22-16,1 22 0,20-21 15,-21 0-15,1 0 0,-1 0 0,0 0 16,-20-1-16,20 1 0,0 0 15,-21 0-15,1-21 0,-1 20 0,0-20 16,0 21-16,0-21 0,-21-1 0,21 22 16,-21 0-16,0 0 0,0 0 15,0-1-15,0 44 16,0-1-16,-21 21 16,21-21-16,0 22 0,-21-22 15,21 21-15,-21 0 0,21-20 0,0-1 16,0 21-16,0-21 0,0 0 15,0 1-15,0-1 0,21 0 16,0-21-16,0 0 0,-21 21 16,22-21-16,-1 0 0,0 0 15,0 0-15,0 0 0,22 0 0,-22-21 16,0 21-16,0-21 0,0 0 0,0 21 16,22-22-16,-22 1 0,0 0 15,0 0-15,-21-21 0,21 20 0,1 1 16,-1-21-16,-21 21 0,0 0 0,0-22 15,0 22-15,0 0 16,0 42 0,0 0-1,0 0-15,-21 1 0,-1-1 0,22 21 16,-21-21-16,21 0 0,0 1 16,0-1-16,0 21 0,0-21 15,0 0-15,0 1 0,21-1 16,1-21-16,-1 0 0,0 21 0,21-21 15,-21 0-15,1 0 0,-1 0 16,21 0-16,-21 0 0,22-21 0,-22 21 16,0-21-16,0-1 0,21 22 15,-20-21-15,20-21 0,-42 21 16,21-22-16,0 22 0,-21 0 16,21-21-16,-21 21 0,0-22 15,0 22-15,0-21 0,0 21 0,22-1 16,-22 1-16,0 0 0,0 42 31,0 0-31,0 1 0,0 20 0,-22-21 16,22 21-16,-21 1 0,21-22 15,0 21-15,0 1 0,0-22 0,0 21 16,0-21-16,0 0 0,0 1 0,0-1 16,0 0-16,21-21 15,-21 21-15,22-21 0,-1 0 0,0 0 16,0 0-16,21 0 0,-20-21 0,20 0 15,-21 21-15,0-21 0,22-1 16,-22 1-16,0 0 0,0 0 16,0-21-16,0 20 0,1 1 0,-22-21 15,0 21-15,21-22 0,-21 22 16,21 0-16,-21-21 0,0 63 31,0 0-31,-21 0 0,0 0 0,-1 1 16,1 20-16,0-21 0,0 43 15,0-43-15,21 0 0,0 0 16,0 0-16,0 0 0,0 1 16,0-44 15,21 1-15</inkml:trace>
  <inkml:trace contextRef="#ctx0" brushRef="#br0" timeOffset="12195.4">9864 4043 0,'0'0'16,"0"-42"-16,0 20 0,0 1 0,0-21 15,0 21-15,0 0 16,-22 21-16,22 21 16,0 0-1,0 0-15,0 0 16,22-21-16,-1 0 0,0 21 15</inkml:trace>
  <inkml:trace contextRef="#ctx0" brushRef="#br0" timeOffset="12466.24">10626 3768 0,'0'0'15,"0"21"1,0 0-16,-22 0 15,1 0-15,21 22 0,-21-1 16,0 0-16,0 22 0,21-22 16,-21 1-16,-1 20 0,1-21 0,0 1 15,21-1-15,-21 0 0,0 1 16,0-22-16,-1 21 0,22-21 16,0 1-16,-21-1 0,21 0 0,0 0 15,0 0-15,21-21 16,1 0-16,-1 0 15,0 0-15,0 0 0,0-21 0,0 0 16</inkml:trace>
  <inkml:trace contextRef="#ctx0" brushRef="#br0" timeOffset="12646.14">10266 4255 0,'0'0'0,"-21"0"0,-1 0 16,1 0-16,21 21 31,21-21-31,1 0 0,-1 0 16,0 0-16,21 0 0,1 0 15,-1 0-15,-21 0 0,21 0 0,1-21 16,-1 21-16,0-22 0,1 22 0,-1 0 16</inkml:trace>
  <inkml:trace contextRef="#ctx0" brushRef="#br0" timeOffset="12898">11176 4043 0,'-21'0'0,"0"0"15,-1 0-15,1 0 0,-21 21 0,21 21 16,0-20-16,-1-1 0,1 21 0,0-21 16,0 22-16,0-22 0,0 21 15,21-21-15,0 22 0,0-22 0,-22 0 16,22 21-16,0-21 0,0 1 0,0-1 15,0 0-15,22 0 16,-22 0-16,21-21 0,0 0 16,0 21-16,0-21 0,22 0 0,-22 0 15,0 0-15,0 0 0,21 0 16,-20 0-16,-1-21 0,0 0 16,0 0-16,0 21 0</inkml:trace>
  <inkml:trace contextRef="#ctx0" brushRef="#br0" timeOffset="13422.34">11430 3831 0,'0'-21'0,"0"42"0,0-63 16,0 21-16,-21 42 31,21 0-15,-21-21-16,-1 42 0,22-20 0,0-1 15,0 21-15,-21 0 0,21 1 16,-21-1-16,21 0 0,0 1 0,0-1 16,-21 0-16,0 22 0,21-22 15,-21-21-15,21 1 16,0-1-16,0 0 0,0 0 0,0 0 16,-22-21-16,22 21 0,0-42 46,0 0-30,22 0-16,-1 0 0,0 0 0,-21-1 16,21 1-16,0 0 0,0-21 0,22 21 15,-22-22-15,0 1 0,43 0 16,-43 20-16,21 1 0,-21 0 16,0 21-16,1 0 0,-1 0 15,0 0-15,0 0 0,-21 21 0,0 22 16,21-22-16,-21 0 0,0 21 15,0 1-15,0-22 0,0 21 0,0 0 16,0-20-16,-21-1 0,21 21 16,-21-21-16,0-21 0,0 21 15,-1 1-15,1-22 0,0 21 0,0-21 16,0 0-16,21-21 31,21 21-31</inkml:trace>
  <inkml:trace contextRef="#ctx0" brushRef="#br0" timeOffset="13627.06">11874 3852 0,'0'0'15,"22"0"16,-1 0-31,0 0 0,0 0 16,0 0-16,22 0 0,-1 0 0,-21 0 16,21 0-16,1-21 0,-22 21 0,21 0 15,-21 0-15,1 0 0</inkml:trace>
  <inkml:trace contextRef="#ctx0" brushRef="#br0" timeOffset="13871.14">12171 3810 0,'0'0'0,"-21"0"16,-1 0-16,1 21 0,21 0 0,-21-21 15,0 22-15,0-1 0,0 0 0,21 0 16,-22 21-16,1-20 0,0 20 16,0 0-16,21 1 0,-21-22 0,0 21 15,-1 0-15,22-20 0,0 20 0,0-21 16,-21 0-16,21 0 0,-21 1 15,21-1-15,0 0 0,-21 0 16,42-21 15,0 0-31</inkml:trace>
  <inkml:trace contextRef="#ctx0" brushRef="#br0" timeOffset="14225.94">12171 4212 0,'-64'43'16,"43"-22"-16,0-21 15,0 21-15,0 21 0,-1 1 16,22-22-16,-21 0 16,21 0-16,0 0 0,0 0 15,0 1-15,21-22 16,1 0-16,-1 0 0,0 0 15,0 0-15,21 0 0,-20 0 16,-1 0-16,21 0 0,-21 0 0,0-22 16,1 1-16,-1 21 0,0-21 0,0 0 15,-21 0-15,21 0 0,-21-22 16,0 22-16,0 0 0,0 0 0,0-22 16,0 22-16,0 0 15,-21 0-15,0 0 0,0 21 16,0 0-16,-1 0 0,1 0 0,0 0 15,0 0-15,0 0 0</inkml:trace>
  <inkml:trace contextRef="#ctx0" brushRef="#br0" timeOffset="14493.86">12848 3916 0,'-21'0'0,"42"0"0,-63 0 0,21 0 15,-1 0-15,-20 21 0,21 21 16,0-20-16,0-1 0,-22 21 0,22 0 16,0 1-16,0-1 0,-22 22 15,43-22-15,0-21 0,-21 21 16,21-20-16,0-1 0,0 0 0,0 0 15,0 0-15,0 0 0,21 1 16,1-1-16,-1-21 0,21 0 16,-21 0-16,0 0 0,1 0 0,20 0 15,-21 0-15</inkml:trace>
  <inkml:trace contextRef="#ctx0" brushRef="#br0" timeOffset="14786.01">13462 3979 0,'21'43'0,"-42"-86"0,63 149 0,-21-63 16,-21-1-16,0 0 0,0 1 15,0-1-15,0 0 0,0-21 0,0 22 16,-21-22-16,0 21 0,-21 1 16,-1-22-16,22-21 0,0 21 15,0-21-15,0 21 0,0-21 0,-1 0 16,1 0-16,21-21 31</inkml:trace>
  <inkml:trace contextRef="#ctx0" brushRef="#br0" timeOffset="14986.88">13801 4382 0,'-22'0'0,"22"21"16,-21-21-16,21 21 15,0-42 17</inkml:trace>
  <inkml:trace contextRef="#ctx0" brushRef="#br0" timeOffset="15874.66">14076 4001 0,'0'0'16,"21"0"0,0-22-16,0 22 0,0-21 15,22 21-15,-22-21 0,21 0 16,-21 0-16,22 0 0,-1-1 0,0 1 15,-20 0-15,20-21 16,0 21-16,1-22 0,-22 1 0,21 0 16,-21-1-16,0-20 0,22 20 0,-43-20 15,21 21-15,-21-22 0,0 22 16,0-22-16,0 22 0,0 21 0,-21-22 16,0 22-16,-1-21 0,1 21 15,-21 21-15,21-21 0,-22 21 0,1 0 16,0 0-16,-1 0 0,1 0 15,0 42-15,-1-21 0,1 21 0,21 22 16,-21-1-16,20 22 0,1-21 16,0 20-16,21 1 0,0 0 0,0 20 15,0-20-15,0 0 0,0 21 16,0-22-16,0 1 0,0 0 0,0-1 16,0 1-16,0 0 0,0-1 15,0 1-15,0 0 0,0-1 0,0 1 16,0 0-16,0-22 0,0 22 0,0-22 15,0 1-15,-21-1 0,0 1 16,0-1-16,21-20 0,0-1 0,-22 21 16,22-41-16,-21 20 0,21-21 0,0 21 15,0-20-15,21-22 16,1 0-16,20-22 0,-21 22 16,21-21-16,1 0 0,-1-21 15,0 21-15,1-22 0,-1 1 16,22 0-16,-22-1 0,0-20 0,22 20 15,-22-20-15,-21-1 0,22 1 0,-1-1 16,-21 1-16,0-1 0,-21-20 16,0 20-16,0 1 0,0-1 0,-21 22 15,0-22-15,-21 22 0,-1-21 0,1 20 16,0 22-16,-1-21 0,-20-1 16,20 22-16,1 0 0,21 0 0,0 0 15,0 0-15,-1 21 0,1-22 16,21 1-16,0 0 15,21 21 1,1-21-16,-1 21 0,0-21 16,0 21-16,21-21 0,-20-1 0,-1 22 15,21-21-15,-21 21 0</inkml:trace>
  <inkml:trace contextRef="#ctx0" brushRef="#br0" timeOffset="16271.73">14711 3958 0,'0'0'0,"-64"-63"31,43 63-31,21-21 0,0-1 0,0 1 16,0 0-16,0 0 15,21 21-15,0 0 0,1-21 16,-1 21-16,0 0 0,0 0 16,21 0-16,-20 0 0,20 21 15,-21-21-15,21 21 0,1 0 0,-22 22 16,42 20-16,-41-42 0,-1 22 15,0-1-15,-21 0 0,0 1 16,0-22-16,0 21 0,0-21 0,0 22 16,-21-22-16,0 0 0,21 0 15,-22-21-15,1 21 0,0-21 0,0 0 16,0 0 0,21-21-1,0 0-15,0 0 0,0 0 16,21-22-16,0 22 0,0 0 15,22-21-15,-22-1 0,21 22 0,-21-21 16,22-1-16,-1 22 0,0-21 0,1 21 16,-1 0-16,0-1 0,1 1 15,-1 0-15,0 21 0,1 0 0,20 0 16,-42 0-16,0 0 16</inkml:trace>
  <inkml:trace contextRef="#ctx0" brushRef="#br0" timeOffset="17732.07">15938 3979 0,'22'22'0,"-44"-44"0,65 44 0,-22-22 15,21 0-15,-21 0 0,1 0 0,-1-22 16,0 22-16,0-21 0,0 21 16,0-21-16,1-21 0,-22 21 15,0-1-15,0 1 16,0 0-16,-22 0 0,1 0 0,0 0 15,0-1-15,-21 22 0,20 0 16,1 0-16,-21 0 0,0 0 0,20 0 16,-20 22-16,0-1 0,-1 0 0,1 0 15,0 21-15,21 1 0,-22-22 16,22 21-16,0 1 0,21-1 16,0 0-16,0 1 0,0-1 15,0-21-15,21 0 0,0 22 0,22-22 16,-22-21-16,21 21 0,-21 0 0,22-21 15,-1 0-15,-21 0 0,21 0 16,-20 0-16,20 0 0,-21 0 0,0 0 16,22-21-16,-22 0 0,0 0 15,0-22-15,0-20 0,0 42 16,-21-22-16,22-20 0,-22 20 16,0 22-16,0-21 0,0 21 15,0 0-15,0-1 0,0 1 16,0 42-1,0 1-15,0-1 16,0 0-16,0 21 0,0 1 0,0-22 16,0 21-16,0 0 0,0-20 15,0 20-15,0-21 0,0 0 0,21 0 16,0 1-16,0-1 0,0-21 16,0 21-16,1-21 0,-1 0 0,21 0 15,-21 0-15,22 0 0,-22 0 16,21-21-16,0 21 0,1-21 0,-22-1 15,21 1-15,-21 0 0,22-21 16,-22 21-16,21-22 0,-21 22 16,1-21-16,-1-1 0,-21 22 0,0 0 15,21-21-15,-21 21 0,0-1 16,0 1-16,0 42 16,0 1-1,0-1-15,0 0 0,0 21 0,0 1 16,-21 20-16,21-21 0,-21 1 15,21-1-15,0 0 0,0-20 0,0 20 16,0-21-16,0 21 0,0-20 16,0-1-16,21 0 0,0-21 15,0 0 1,0-21 0,0 0-16,1-1 15,-22-20-15,21 21 0,0 0 16,0-22-16,0 1 0,0 0 0,1 21 15,20-22-15,-21 1 0,0 0 0,22 20 16,-22-20-16,0 21 0,0 21 16,0-21-16,0 21 0,1 0 15,-22 21-15,0 0 16,0 0-16,0 22 0,0-1 0,0-21 16,0 21-16,0 1 0,0-22 15,0 21-15,0-21 0,0 22 16,0-22-16,0 0 0,0 0 0,0 0 15,0 1-15,21-22 0,0 21 16,0-21-16,0 0 0,0 0 0,1 0 16,-1 0-16,21 0 0,-21 0 15,22-21-15,-22-1 0,21 1 0,0 0 16,1 0-16,-1 0 0,0-22 16,-20 1-16,20 21 0,0-21 15,-21-1-15,1 1 0,20 21 0,-21-22 16,0 22-16,0-21 0,-21 21 15,22 0-15,-22 42 16,-22 21 0,22-21-16,0 0 15,-21 22-15,0-22 0,21 21 16,-21-21-16,21 1 0,0 20 0,0-21 16,0 0-16,0 22 0,0-22 15,0 0-15,0 0 0,21 0 16,0-21-16,0 21 0,1-21 15,20 0-15,-21 0 0,0 0 16,22 0-16,-22-21 0,21 21 0,0-21 16,-20 0-16,20 0 0,0 0 15,1-22-15,-22 22 0,21-21 16,0-1-16,-20 1 0,-1 0 0,21 21 16,-42-22-16,21 22 0,-21 0 15,0-21-15,0 20 0,0 1 0,0 0 16,-21 21-16,0 0 15,0 0-15,0 0 0,-1 21 0,-20 0 16,21 1-16,0 20 0,0-21 16,-1 21-16,22 1 0,0-1 0,0 0 15,-21-20-15,21 20 0,0 0 16,0-21-16,0 1 0,0-1 0,0 0 16,0 0-16,21 0 0,1 0 15,-1-21-15,-21 22 0,21-22 16,21 0-16,-21 0 0,1 0 0,-1 0 15,21 0-15,-21 0 0,22-22 16,-1 1-16,-21 0 0,21 0 0,1 0 16,-1-22-16,0 1 0</inkml:trace>
  <inkml:trace contextRef="#ctx0" brushRef="#br0" timeOffset="18025.95">19727 3598 0,'0'0'0,"0"-21"0,-21 21 16,0 0-16,0 0 15,21 21-15,-43 1 0,22-1 16,0 0-16,0 0 0,0 21 0,-22 1 16,22-22-16,0 21 0,0 1 15,-21-1-15,42 0 0,-22 1 0,22-1 16,-21 0-16,21 1 0,0-1 15,0-21-15,0 21 0,0-20 0,0 20 16,0-21-16,0 0 0,21 0 0,1 1 16,-1-1-16,0 0 15,21-21-15,-21 0 0,1 0 16,20 0-16,0 0 0,1 0 16,20-21-16,-21 0 0</inkml:trace>
  <inkml:trace contextRef="#ctx0" brushRef="#br0" timeOffset="18345.98">20235 3704 0,'0'-21'16,"0"-21"0,21 42 15,1 0-31,20 0 15,-21 0-15,0 0 0,-21 21 0,21 0 16,1 0-16,-1 22 0,-21-22 0,0 0 16,0 21-16,0 1 0,0-22 15,0 21-15,0 0 0,0 1 0,0-1 16,0 0-16,-21 1 0,-1-1 16,22 0-16,-21 1 0,21-22 0,-21 0 15,21 0-15,-21 22 0,0-43 16,21 21-16,-21 0 0,-1-21 15,1 0-15,21-21 32</inkml:trace>
  <inkml:trace contextRef="#ctx0" brushRef="#br0" timeOffset="18595.04">21082 3831 0,'0'0'16,"0"-21"-16,0 42 62,0 0-62,0 1 16</inkml:trace>
  <inkml:trace contextRef="#ctx0" brushRef="#br0" timeOffset="18824.46">21167 4509 0,'-22'21'0,"44"-42"0,-44 63 0,1-21 15,21 0-15,-21 0 16,0 1-16,0-22 0,21 21 0,-43 21 16,22-42-16,-21 21 15,21 0-15,-22 1 0,1-22 16,21 0-16,-43 21 0,22-21 0,0 0 0,-1 0 15</inkml:trace>
  <inkml:trace contextRef="#ctx0" brushRef="#br0" timeOffset="25292.53">1587 7726 0,'-21'0'0,"-21"0"32,21 0-32,21-21 15,-21 0 1,21-1-16,0 1 16,0 0-16,0 0 0,0 0 15,0 0-15,0-1 0,-22 1 0,22 0 16,0 0-16,-21 0 0,0-22 15,0 22-15,0-21 0,0 21 16,-22-22-16,22 22 0,0 0 16,-21 0-16,20 21 0,-20 0 0,21 0 15,-21 21-15,20 21 0,-20-20 16,0 20-16,-22 43 0,43-43 16,-21 64-16,21-64 15,-1 0-15,1 1 0,21-22 16,0 21-16,0-21 0,0 43 15,0-43-15,21-21 0,1 21 16,-1-21-16,0 0 0,42 0 16,-41 0-16,20-21 0,0 21 15,1-21-15,-1 0 0,43-43 16,-43 43-16,0-21 16,1-1-16,-1 1 0,-21-21 0,21 20 15,-20-41-15,20 20 0,-21 1 16,0-64-16,0 63 0,-21 1 15,0-1-15,0 1 0,0 20 16,0-20-16,0 20 0,0-20 16,0 21-16,0-1 0,0 1 0,-21 21 15,21 0-15,0-1 0,-21 22 0,0 0 16,0 22-16,0-1 0,-1 21 16,1 0-16,0 22 0,0-22 15,21 22-15,0 20 0,-21-20 16,21 21-16,0-22 0,0 22 15,0-1-15,0-20 0,0 63 16,21-85-16,0 22 0,0-22 16,-21 0-16,21-20 0,1-1 0,-1 21 15,0-21-15,0-21 0,-21 21 16,21-21-16,0 0 0,1 0 0,-1 0 16,0 0-16,0 0 0,0-21 15,0 21-15</inkml:trace>
  <inkml:trace contextRef="#ctx0" brushRef="#br0" timeOffset="25910.82">1926 7557 0,'0'0'15,"0"-22"-15,0 1 0,0 0 16,0 0-16,0 0 16,0 0-16,0-1 0,0 1 15,0 0-15,21 0 0,0 0 16,-21 0-16,22-1 0,-1 1 15,0 21-15,0 0 0,0 0 16,0 0-16,1 0 0,-1 0 16,0 21-16,0 1 0,0 20 15,0-21-15,1 0 0,-22 0 0,21 22 16,-21-22-16,21 0 0,-21 0 16,0 0-16,0 1 0,0-1 15,0 0-15,0 0 0,0 0 0,-21 0 16,0-21-16,-1 22 0,1-22 15,0 0-15,0 0 0,0 0 16,21-22 0,-21 1-16,21 0 0,0 0 15,0 0-15,0-22 0,0 1 0,0 21 16,21-21-16,-21-1 0,21 1 16,0 0-16,0 20 0,22-20 0,-22 21 15,21 0-15,-21 0 16,22-1-16,-22 22 0,21 0 0,-21-21 15,22 21-15,-22 0 0,0 0 16,21 0-16,-21 0 0,1 0 0,-1 0 16,0 0-16,0 0 0,21 0 15,-20 0-15,-1 0 0,0 0 16,0 21-16,-21 1 16,0 20-16,0-21 0,0 21 0,0 1 15,0-1-15,0-21 0,-21 22 0,21-1 16,-21-21-16,21 21 0,-21-20 15,-1 20-15,22-21 0,-21 0 0,21 0 16,0 1-16,0-1 16,0 0-16,0-42 47,0 0-47,0-22 15</inkml:trace>
  <inkml:trace contextRef="#ctx0" brushRef="#br0" timeOffset="26110.77">2646 7006 0,'-21'-42'16,"-1"42"0,22 21 15,22-21-16,-22 21-15,21-21 0,0 21 0,0 1 16,0-1-16,0 0 16,1 0-16,-1 0 0</inkml:trace>
  <inkml:trace contextRef="#ctx0" brushRef="#br0" timeOffset="26459.57">3069 7239 0,'0'21'0,"0"-42"0,0 85 0,0-43 16,0 21-16,0-21 0,0 43 16,0-43-16,0 0 0,0 21 0,0-20 15,0-1-15,0 0 0,0 0 16,0 0-16,0 0 0,0 1 0,0-1 16,0-42 15,0-1-31,21 22 15,0-21-15,1 0 0,-22 0 16,21-21-16,0 20 0,0-20 16,0 21-16,0-21 0,-21-1 15,22 1-15,-1 0 0,0 20 0,0-20 16,0 0-16,0 21 0,1-1 16,-1 1-16,0 0 0,0 21 15,0 0-15,0 0 0,1 0 0,-1 0 16,-21 21-1,0 0-15,0 1 0,0 20 0,0-21 16</inkml:trace>
  <inkml:trace contextRef="#ctx0" brushRef="#br0" timeOffset="27127.7">3492 7472 0,'0'21'0,"0"-42"0,0 63 0,0-21 0,0 1 16,0-1 0,22-21-16,-1 0 15,0 0-15,0 0 0,0-21 0,0 21 16,1-22-16,-1 1 0,21 0 15,-21 21-15,0-21 0,1-21 0,-1 20 16,0 1-16,0 0 0,-21-21 16,0 21-16,0-22 0,0 22 0,0 0 15,0 0-15,0 0 0,0-1 16,-21 22-16,0 0 0,0 0 0,-1 0 16,1 22-16,0-1 0,0 0 0,0 0 15,0 21-15,-1 1 16,1-22-16,21 21 0,0 1 0,-21-1 15,21-21-15,0 21 0,0 1 0,0-22 16,0 0-16,0 0 0,0 0 16,0 1-16,21-22 0,0 0 0,1 21 15,-1-21-15,0 0 0,21 0 16,-21 0-16,1 0 0,-1 0 0,21-21 16,-21-1-16,0 22 0,1-21 0,-1 0 15,0 0-15,0-21 0,0 20 16,0-20-16,1 0 0,-1 21 0,0-22 15,-21 1-15,21 0 0,0-1 16,0 1-16,1 0 0,-1 20 16,21 1-16,-21 0 0,0 0 0,22 0 15,-22 21-15,0 0 0,0 0 16,0 21-16,1 0 0,-1 0 0,-21 0 16,0 1-16,21 20 0,-21 0 0,21-21 15,-21 22-15,0-1 16,0-21-16,0 22 0,0-1 0,0-21 15,0 21-15,0-20 0,0-1 0,0 0 16,0 0-16,0-42 47,21 21-47,-21-21 0,21 0 16,-21-1-16,0 1 0,22 0 0,-1-21 15,0 21-15,0-22 0,0 22 16,22-64-16,-22 43 0,0 21 15,0-21-15,21 20 0,-20-20 0,20 21 16,-21 0-16,21 0 0,1-1 16,-1 22-16,0-21 0,-20 21 15,20 0-15,-21 0 0,21 0 0,-20 0 0</inkml:trace>
  <inkml:trace contextRef="#ctx0" brushRef="#br0" timeOffset="27302.6">5207 7366 0,'0'21'0,"0"-42"0,21 63 0,-21-20 16,0-44 47,0 1-48,21 0-15,0 0 16</inkml:trace>
  <inkml:trace contextRef="#ctx0" brushRef="#br0" timeOffset="28982.26">6794 7239 0,'0'-21'32,"22"0"-32,-1 0 0,0-1 0,0 1 15,0 0-15,0 0 0,1 0 16,-1 0-16,21-1 0,-21-20 0,0 21 16,-21 0-16,22-43 0,-22 43 15,0-42 1,-22 41-16,1 1 0,0 0 0,0 21 15,-21-21-15,-1 21 0,1 0 16,0 0-16,-1 0 0,1 0 0,-22 0 16,22 0-16,0 21 0,21 0 0,-22-21 15,22 21-15,0 1 0,21-1 16,0 21-16,0-21 0,0 0 0,21 22 16,0-22-16,0 21 0,22-21 15,-22 22-15,21-22 0,-21 21 16,22 1-16,-22-22 0,21 21 0,-21 0 15,1-20-15,-1 20 0,0-21 0,0 21 16,-21-20-16,0-1 16,0 0-16,-21 0 0,0 0 0,0 0 15,-22-21-15,22 0 0,-21 0 16,-1 0-16,1 0 0,-21 0 0,20 0 16,1 0-16,0-21 0,-1 0 15,1 0-15,0 0 0,-1-22 0,1 22 16,21-21-16,-22 0 0,1-1 15,21 1-15,-21 0 0,20 20 0,-20-20 16,21 21-16,0-21 0,21 20 0,-21 1 16,42 21 15,0 21-31,0 1 0,0 20 0,22-21 16,-22 21-16,21 1 0,0-1 15,1 0-15,-1 1 0,0-1 16,1 0-16,-1 1 0,0-22 0,1 21 15,-1-21-15,0 1 0,1-1 16,-1 0-16,0 0 0,-20-21 0,20 0 16,0 0-16,-21 0 0,22 0 0,-1 0 15,0-21-15,-20 0 0,20 0 16,0-1-16,1-20 0,-22 21 0,21-21 16,-21-1-16,22-20 0,-22 20 0,0 1 15,0 0-15,0-22 0,0 22 16,-21 0-16,0 20 0,0-20 15,0 21-15,0 0 0,0 42 32,0 0-32,0 0 0,-21 0 15,21 22-15,-21-22 0,0 21 16,21 1-16,0-1 0,0 0 0,0 1 16,-21-1-16,21-21 0,0 0 0,0 22 15,0-22-15,0 0 16,0 0-16,21-21 0,0 0 0,0 0 15,0 0-15,1 0 0,-1-21 16,0 21-16,21-21 16,-21 0-16,1-1 0,-1-20 15,0 21-15,-21-21 0,21 20 0,0-20 16,0 0-16,1 21 0,-22-22 16,0 22-16,21-21 0,-21 21 15,21 21-15,-21-22 0,0 44 16,0-1-1,0 0-15,0 21 0,0-21 0,0 22 16,0-22-16,0 21 0,0 1 16,0-22-16,0 0 0,0 21 0,0-21 15,0 1-15,21-1 16,0-21-16,0 0 0,1 0 16,-1 0-16,0 0 0,21 0 0,-21 0 15,22 0-15,-22 0 0,21-21 0,-21-1 16,22 1-16,-22 0 15,0-21-15,43-22 0,-43 22 0,0 0 16,0 20-16,0-20 0,0 0 16,1-1-16,-1 22 0,0-21 0,-21 21 15,0 0-15,21-1 0,-21 44 32,0-1-32,0 21 0,0-21 15,0 22-15,0-22 0,0 21 16,0 0-16,0-20 0,0 20 15,0-21-15,0 0 0,0 0 0,0 1 16,21-1-16,0-21 0,-21 21 0,22-21 16,-1 0-16,0 0 15,0 0-15,0 0 0,0 0 0,1-21 16,20 0-16,-21 21 0,21-22 16,-20-20-16,-1 21 0,21 0 0,-21-22 15,0 22-15,1-21 0,-1 21 16,0 0-16,0-1 0,-21 1 15,21 0-15,-21 0 0,0 0 0,0 42 32,0 0-32,0 0 0,0 0 15,0 1-15,0-1 0,-21 21 0,21-21 16,0 0-16,0 22 0,0-22 16,0 0-16,0 0 0,0 0 0,0 1 15,0-1-15,0 0 0,21-21 47,-21-21-47,21 0 0,-21-1 16,22 1-16</inkml:trace>
  <inkml:trace contextRef="#ctx0" brushRef="#br0" timeOffset="29158.16">8975 6668 0,'0'0'0,"0"-22"0,0 1 0,0 0 15,-22 21 1,1 0 0,21 21-1,21-21 1,1 0 0,-1 0-16,21-21 15</inkml:trace>
  <inkml:trace contextRef="#ctx0" brushRef="#br0" timeOffset="29406.02">9546 6265 0,'0'0'0,"0"22"16,0-1-16,0 0 16,0 0-16,0 21 0,-21 22 15,21-22-15,0 22 0,0-22 0,-21 0 16,0 22-16,21-22 0,-22 1 0,22-1 15,0 0-15,-21 1 16,0-22-16,21 21 0,0-21 0,0 0 16,0 1-16,-21-1 0,21 0 0,0 0 15,0 0-15</inkml:trace>
  <inkml:trace contextRef="#ctx0" brushRef="#br0" timeOffset="29638.89">9186 6922 0,'0'0'0,"21"0"31,1 0-31,-1 0 16,0 0-16,0 0 0,21 0 0,-20-22 15,20 22-15,-21 0 0,21 0 0,1-21 16,-1 21-16,0 0 0,1-21 16,20 21-16,-20-21 0,-1 0 0,21 21 15,-20-21-15,20-1 0,-20 1 0,-1 0 16,0 0-16</inkml:trace>
  <inkml:trace contextRef="#ctx0" brushRef="#br0" timeOffset="30286.52">10181 6646 0,'-21'0'16,"0"22"-16,0-1 0,-1 0 15,-20 0-15,21 0 0,-21 22 0,20-22 16,1 21-16,0-21 0,0 22 16,0-1-16,21-21 0,0 21 0,0-20 15,0-1-15,0 0 0,0 0 0,0 0 16,0 0-16,0 1 0,0-1 16,21-21-16,0 0 0,0 0 15,0 0-15,1 0 0,20 0 0,-21 0 16,21 0-16,1-21 0,-1-1 0,-21 1 15,22 0-15,-1 0 0,0 0 0,-21 0 16,22-1-16,-22-20 16,0 0-16,0 21 0,0-22 0,1 1 15,-1 0-15,-21-1 0,21 1 0,-21-22 16,21 22-16,-21 0 0,0-1 16,0 1-16,0 21 0,0-21 0,0 63 31,0 21-31,-21-21 0,0 22 15,0-1-15,21 0 0,0 1 0,-22-1 16,22 0-16,-21 1 0,21-22 16,-21 21-16,21 0 0,0 22 15,-21-22-15,21-21 0,0 1 16,0 20-16,0-21 0,0 0 16,0 0-16,0 1 0,0-44 46,0 1-46,0 0 0,0 0 16,0 0-16,21 0 0,-21-1 16,21-20-16,0 21 0,22-21 0,-22 20 15,21-20-15,-21 0 0,22 21 0,-1-1 16,0 1-16,1 0 0,-22 0 16,21 21-16,-21 0 0,1 0 0,-1 0 15,-21 21-15,21 0 0,-21 0 16,0 1-16,0-1 0,0 0 15,0 21-15,-21-21 0,0 1 0,-1-1 16,1 0-16,21 0 0,-21 0 0,0 0 16,21 1-16,-21-22 0,21 21 15,0 0-15,21-21 32,0 0-17</inkml:trace>
  <inkml:trace contextRef="#ctx0" brushRef="#br0" timeOffset="30510.39">11176 6562 0,'-21'-43'16,"42"86"-16,-42-107 16,21 43-16,42 21 15,-21-21-15,0 0 16,22 21-16,-1 0 0,0-21 15,1 21-15,-1 0 0,-21 0 0,22-22 16,-1 22-16,0 0 0,-21 0 16,1 0-16,-1 0 0,0 0 0</inkml:trace>
  <inkml:trace contextRef="#ctx0" brushRef="#br0" timeOffset="30746.77">11430 6498 0,'-42'64'31,"20"-43"-31,22 21 0,-21-21 0,21 22 16,-21-22-16,0 21 0,21 1 0,-21-1 16,0-21-16,-1 21 0,22 1 15,-21-22-15,0 21 0,21-21 0,0 22 16,0-22-16,-21 21 15,21-21-15,0 1 16,21-22 0,0 0-1,0-22-15,22 22 0</inkml:trace>
  <inkml:trace contextRef="#ctx0" brushRef="#br0" timeOffset="31118.56">11853 6816 0,'0'0'0,"-21"0"0,0 0 16,21 21-16,-21 0 0,0-21 0,-1 21 15,1 0-15,0 1 0,0-1 16,21 0-16,-21 21 0,0-21 0,21 1 16,-22-1-16,22 0 0,0 0 15,0 0-15,0 0 0,0 1 16,22-1-16,-1-21 15,0 0-15,0 0 0,21 0 16,-20 0-16,20 0 0,0-21 0,-21-1 0,22 22 16,-1-21-16,-21 0 0,22 0 15,-22 0-15,0 0 0,0-1 0,-21-20 16,0 21-16,0 0 0,0 0 16,0-1-16,0 1 0,0 0 0,-21 0 15,0 21-15,0 0 0,-22 0 16,22 0-16,-21 0 0,21 0 0,-1 0 15,-41 0-15,42 0 16,21 21-16,-21-21 0,21 21 16,21-21-1,0 0-15</inkml:trace>
  <inkml:trace contextRef="#ctx0" brushRef="#br0" timeOffset="31418.39">12785 6541 0,'0'-43'0,"0"86"0,0-107 0,0 43 15,0 0-15,0 0 0,0 42 32,-22 0-32,22 0 15,-21 0-15,21 22 0,-21-22 16,21 21-16,0 0 0,-21 1 0,21-22 15,-21 21-15,21 1 0,-21-22 16,21 21-16,0-21 0,0 0 16,0 22-16,0-1 0,0-21 15,0 0-15,21 1 0,0-1 16,0 0-16,0-21 0,0 0 16,1 0-16,-1 0 0,21 0 0,-21 0 15,0-21-15</inkml:trace>
  <inkml:trace contextRef="#ctx0" brushRef="#br0" timeOffset="31702.49">13314 6498 0,'0'0'0,"0"21"0,0 22 0,0-1 15,0 0-15,0 1 0,0-1 16,0-21-16,0 22 0,0-1 0,0-21 16,0 21-16,0-20 0,-21 20 15,21-21-15,-22 0 0,1 0 0,-21 1 16,21-22-16,0 21 0,-1-21 16,1 0-16,0 21 0,0-21 15,0 0-15,21-21 16,42 0-1,-21-1-15</inkml:trace>
  <inkml:trace contextRef="#ctx0" brushRef="#br0" timeOffset="31887.22">13822 6795 0,'21'0'78,"0"0"-78,-21-22 16,21 22-16</inkml:trace>
  <inkml:trace contextRef="#ctx0" brushRef="#br0" timeOffset="32727">15028 6900 0,'0'-21'15,"0"0"-15,0 0 16,21 0-16,-21 0 0,0-22 16,0 22-16,0-21 0,0-1 0,0 1 15,-21 0-15,21-22 0,-21 22 16,0 0-16,-21-1 0,20 22 0,1-21 15,-21 21-15,21-1 0,-22 22 16,1 0-16,21 0 0,-43 0 16,22 22-16,0-1 0,-22 0 0,1 21 15,-1 1-15,22 20 0,-22-21 16,22 22-16,0-22 0,21 1 0,-22-1 16,22 0-16,21 1 0,0-1 0,0-21 15,0 0-15,0 22 0,21-43 16,22 21-16,-22-21 0,21 0 15,0 0-15,1 0 0,20 0 0,-20 0 16,20-21-16,-21-1 0,22 1 16,-1 0-16,-20-21 0,-1-1 0,64-41 15,-43 20-15,-20 1 16,-1-1-16,22-20 0,-22 20 0,0 22 16,1-22-16,-1 1 0,-21-1 15,0 1-15,0 20 0,1-20 0,-22 21 16,0-1-16,0 1 0,0 21 15,-22-22-15,1 43 0,-21 0 16,21 22-16,0-1 0,-22 0 0,22 21 16,0 1-16,0-1 0,0 21 15,-1-20-15,1-1 0,21 22 0,-21-1 16,21-21-16,-21 22 0,21-22 16,0 22-16,0-22 0,0 0 0,0 1 15,0-22-15,0 21 0,0-21 16,0 1-16,0-1 0,21 0 15,0 0-15,0-21 0,1 0 16,20 0-16,-21 0 0,0 0 16,22-21-16</inkml:trace>
  <inkml:trace contextRef="#ctx0" brushRef="#br0" timeOffset="33051.53">15473 6625 0,'0'0'0,"21"-21"15,0 0-15,0 21 16,0-21-16,1 21 0,-1-21 16,0-1-16,0 1 0,0 0 0,0 0 15,1 0-15,-1 0 0,-21-1 16,0 1-16,0 0 0,0 0 16,-21 21-1,-1 0-15,1 21 0,-21 0 0,21 0 16,-22 1-16,1 20 0,0 0 0,21-21 15,-22 22-15,22-22 16,0 0-16,0 21 0,0-20 0,21-1 16,-22 0-16,22 0 0,0 0 15,0 0-15,22-21 16,20 0-16,-21 0 0,21 0 0,1 0 16,-1 0-16,0 0 0,1-21 15,20 0-15,-20 0 0,20-21 0,1-1 16</inkml:trace>
  <inkml:trace contextRef="#ctx0" brushRef="#br0" timeOffset="33558.82">16446 5800 0,'0'0'0,"0"-21"0,-21-1 0,0 22 16,0 0-16,0 22 0,0 20 15,-22-21-15,22 21 0,0 22 16,0-22-16,0 22 0,-1 20 15,1-20-15,0 42 0,0-22 0,-21 22 16,20-21-16,1 21 0,-21 0 16,21-22-16,0 22 0,-1 0 0,-20 0 15,21 0-15,0-1 0,0 1 16,-22-21-16,22 0 0,0 20 0,0-20 16,-22 21-16,22-21 0,0-1 0,0 43 15,21-63-15,-21-1 16,21 1-16,0-22 0,0-21 15,0 22-15,0-22 0,21 0 0,0 0 0,0-21 16,0 0-16,22 0 0,-1-21 16,0 0-16,1 0 0,-1-22 15,22 22-15,-1-21 0,1-1 0,-1-20 16,1-1-16,-1 1 0,1-22 16,-1 1-16,-21 20 0,1-21 0,-22 1 15,0-1-15,-21 0 0,0 1 0,-42-1 16,21 0-16,-43 1 15,22 20-15,-22 1 0,1-1 0,-22 22 16,22 0-16,-1-1 0,1 22 0,20 0 16,-20-21-16,20 20 0,22 22 15,0-21-15,0 0 0,21 0 0,0 0 16,0 0 0,21 21-16,21-22 0,-20 22 15,20-21-15,0 0 0,1 21 0,20-21 16,-21 0-16</inkml:trace>
  <inkml:trace contextRef="#ctx0" brushRef="#br0" timeOffset="34938.72">16849 6181 0,'-43'0'0,"86"0"0,-128 21 0,43 0 16,-1 0-16,-20 22 0,20-1 15,1 0-15,0 22 0,-1-22 0,22 0 16,-21 22-16,21-22 0,0 1 16,-1-1-16,22-21 0,0 21 0,0-20 15,0-1-15,0 0 0,22 0 16,-1-21-16,21 0 0,-21 0 0,0 0 16,22 0-16,-1 0 0,-21 0 0,22-21 15,-1 21-15,-21-21 0,21 0 16,1-1-16,-22 1 0,0-21 0,21 0 15,-20-1-15,-1 1 0,-21 0 16,21-1-16,0 1 0,-21 0 16,21 20-16,-21 1 0,0 0 0,0 0 15,0 42 1,-21 0-16,0 0 0,0 22 0,0-22 16,21 21-16,-22 1 0,1-1 15,21 0-15,-21-21 0,21 22 0,0-22 16,0 21-16,0-21 0,0 1 15,0-1-15,21 0 0,0-21 0,1 21 16,-1-21-16,0 0 0,0 0 0,0 0 16,0 0-16,1 0 0,20 0 15,-21-21-15,0 0 0,0 0 16,22-1-16,-22 1 0,0 0 0,0-21 16,0-1-16,1 1 0,-1 0 15,0-1-15,0 1 0,0 21 0,-21-21 16,0 20-16,0 1 0,-21 42 31,0 22-31,0-22 16,0 21-16,21-21 0,-22 22 0,22-22 15,-21 21-15,21-21 0,0 1 16,0 20-16,0-21 0,0 0 0,0 0 16,0 1-16,21-22 0,1 21 0,-1-21 15,0 0-15,0 21 16,0-21-16,0 0 0,22 0 0,-22 0 15,21 0-15,-21 0 0,22-21 0,-22 0 16,21-1-16,-21 1 0,22-21 16,-22 21-16,0-22 0,0 1 0,0 0 15,1-1-15,-1 22 0,-21 0 16,21 0-16,-21 0 0,-21 21 16,0 21-1,-1 0-15,1 0 0,0 0 0,-21 1 16,42-1-16,-21 0 0,21 0 15,-22 0-15,22 0 0,0 1 0,0-1 16,0 0-16,22 0 16,-1-21-1,0 0-15,0 0 0,0 0 0,0 0 16,22 0-16,-22 0 0,21 0 16,-21 0-16,22 0 0,-22-21 0,21 0 15,-21 0-15,1-22 0,-1 22 16,0-21-16,21-1 0,-21 1 15,1 0-15,20-1 0,-21 1 0,0 0 16,22-1-16,-22 1 0,21-43 16,-21 64-16,0-21 0,-21 21 15,0 0-15,0-1 0,0 1 0,-21 21 32,0 0-32,0 0 0,0 21 15,0 1-15,-1-1 0,1 21 0,21-21 16,-21 22-16,0-22 0,21 21 0,0 0 15,0 1-15,0-1 0,-21 22 16,21-22-16,0 0 0,0 1 0,0-1 16,0 0-16,0 1 0,0-22 15,0 21-15,0-21 0,0 0 0,0 1 16,0-1-16,0 0 0,21-21 0,0 0 16,0 0-16,0 0 15,1 0-15,-1 0 0,21 0 0,-21-21 16,22 21-16,-1-21 0,-21-22 15,21 22-15,1-21 0,-1-1 16,0 1-16,1-21 0,41-43 16,-41 42-16,-22 22 0,21-22 15,-21 22-15,1 0 0,-1-1 0,0 1 16,0 0-16,-21-1 0,21 22 16,-21 0-16,0 0 0,0 0 15,-21 21-15,0 0 16,0 21-16,0 21 0,-1-21 0,1 22 15,0-1-15,0-21 0,0 22 16,0-1-16,-1 21 0,1-20 16,21-1-16,0 0 0,-21 1 0,21-1 15,0 0-15,0 1 0,0-1 16,0-21-16,0 0 0,0 1 0,0-1 16,0 0-16,0 0 0,21-21 15,0 0 1,1 0-16</inkml:trace>
  <inkml:trace contextRef="#ctx0" brushRef="#br0" timeOffset="35106.62">18563 6414 0,'0'0'16,"0"-22"-16,0 1 0,21 0 15,22 21 1,-22 0-16,0-21 0,21 21 0,1-21 15,-22 21-15,42-21 0,-20 21 16,-1-22-16,0 22 0,22-21 0,-22 21 16,0-21-16,22 21 0</inkml:trace>
  <inkml:trace contextRef="#ctx0" brushRef="#br0" timeOffset="36598.29">19854 5842 0,'-21'0'0,"0"21"0,-21 22 16,-1-1-16,1-21 15,0 21-15,-1-20 0,22 20 0,-21 0 16,-1 1-16,1-1 0,21 0 16,-21 1-16,20-1 0,1 0 0,0 1 15,0-1-15,21-21 0,0 21 16,0-20-16,0 20 0,0-21 0,0 0 15,0 0-15,0 1 0,0-1 16,21-21-16,0 0 0,0 0 16,1 0-16,-1 0 0,0 0 15,21 0-15,-21-21 0,1 21 16,20-22-16,-21 1 0,21 0 0,-20 0 16,-1-21-16,21 20 0,-21-20 0,0 21 15,1 0-15,-1 0 0,-21-1 16,0 44-1,0-1-15,-21 0 0,-1 0 16,1 0-16,0 22 0,0-22 16,0 21-16,21-21 0,0 0 0,-21 22 15,21-22-15,0 0 0,0 0 0,0 0 16,0 1 0,21-22-16,0 0 0,0 0 15,0 0-15,0 0 0,1 0 0,-1 0 16,0 0-16,0-22 0,0 1 15,0 0-15,1 0 0,-22 0 0,0-22 16,0 22-16,0-21 0,0 21 16,0-43-16,0 22 0,0 21 15,0 0-15,-22-1 0,1 1 16,0 21-16,0 0 0,0 0 16,21 21 15,42-21-31,-21 22 15,0-22-15,1 0 0,20 0 0,-21 0 16,0 0-16,22 0 0,-22 0 16,0 21-16,0-21 0,0 21 0,0 0 15,-21 0-15,0 0 16,0 1-16,0-1 16,0 0-16,0 0 0,0 0 0,-21 22 15,21-22-15,0 0 0,0 0 16,0 0-16,0 0 0,0-42 62,21 0-62,1 0 16,-22 0-16,21 0 0,-21-1 16,21 1-16,0 0 0,-21-21 15,21 21-15,0-1 0,-21 1 16,0 0-16,22 0 0,-1 21 15,-21 21 1,0 0-16,0 0 0,0 1 0,0-1 16,0 0-16,0 0 0,0 0 15,0 0-15,0 1 0,0-1 0,0 0 16,21 0-16,0-21 16,0 21-16,0-21 15,1 0-15,-1 0 0,0 0 16,0-21-16,0 0 0,0 0 15,1 0-15,-1-1 0,0 1 0,-21 0 16,21-21-16,0-1 0,0 1 16,-21 0-16,22-1 0,-1 1 0,0 0 15,-21-1-15,21 22 16,-21-21-16,0 21 0,0 0 0,0-1 16,0 1-16,-21 21 15,0 0-15,0 0 0,-1 21 0,1-21 16,0 22-16,0-1 0,0 21 15,0-21-15,-1 22 0,22-1 16,-21-21-16,0 21 0,21 1 0,-21-1 16,21 0-16,0 1 0,0-22 15,0 21-15,0-21 0,0 22 0,0-22 16,21 0-16,0 0 0,0 0 16,1-21-16,-1 0 15,0 0-15,0 0 0,0 0 16,0-21-16,1 0 0,20 21 15,-21-21-15,0 0 0,0 0 16,22-22-16,-22 22 0,0 0 16,0 0-16,0 0 0,1 21 15,-22 21 1,0 0 0,-22 0-16,22 0 0,0 0 15,0 1-15,0-1 16,0 0-16,0 0 31,22-21-31,-1 0 0,0 0 16,0 0-16,0 0 0,0 0 15,1 0-15,-1 0 0,0-21 16,0 21-16,21-21 0,-20 21 0,-1-21 16,0 21-16,0 0 0,0 0 15,-21-22-15,21 22 0,-21-21 31,0 0-15</inkml:trace>
  <inkml:trace contextRef="#ctx0" brushRef="#br0" timeOffset="36806.17">20256 6244 0,'-21'0'0,"42"0"0,-63 0 0,63 0 31,0 0-15,1 0-16,-1 0 0,21 0 0,-21 0 16,22 0-16,-1 21 0,0-21 15,1 0-15,-1 0 0,0 0 0,1 0 16</inkml:trace>
  <inkml:trace contextRef="#ctx0" brushRef="#br0" timeOffset="37058.03">21167 6244 0,'0'0'0,"21"0"0,0 0 16,0 0-16,0 0 15,0 0-15,1 0 0,-22 21 0,21 1 16,0-1-16,-21 0 0,0 0 15,21 21-15,-21-20 0,21-1 16,-21 21-16,0-21 0,0 0 0,0 1 16,0-1-16,0 0 0,0 0 15,0 0-15,0 0 0,0 1 16,21-22 15,1 0-31,-22-22 16</inkml:trace>
  <inkml:trace contextRef="#ctx0" brushRef="#br0" timeOffset="37271.08">21526 6308 0,'-63'0'31,"42"21"-31,0 0 0,-1 0 16,1 0-16,0 1 0,0-1 0,0 0 15,0 0-15,-1 0 0,1-21 16,0 21-16,21 1 0,0-1 0,-21-21 16,21 21-16,0 0 0,0 0 15,21-21 1,0 0-16,0 0 16</inkml:trace>
  <inkml:trace contextRef="#ctx0" brushRef="#br0" timeOffset="37562.35">21759 6075 0,'-21'21'0,"42"-42"0,-63 63 16,21-42-16,0 21 0,-1 1 15,1 20-15,0-21 0,21 0 0,0 0 16,-21 22-16,0 20 16,0-42-16,21 22 0,0-22 0,0 21 15,0-21-15,0 1 0,0-1 16,0 0-16,0 0 0,0 0 0,21-21 16,0 21-1,0-21-15,0 0 0,0 0 16,1 0-16,-1-21 0</inkml:trace>
  <inkml:trace contextRef="#ctx0" brushRef="#br0" timeOffset="37854.5">21929 6117 0,'21'0'16,"0"0"-1,0 0-15,0 0 0,0 21 0,1-21 16,-1 22-16,0-1 0,0 0 16,0 0-16,0 0 0,-21 22 0,22-22 15,-22 21-15,0-21 0,0 22 0,0-1 16,-43-21-16,22 21 0,0-20 16,0-1-16,-22 21 0,22-21 0,0-21 15,0 21-15,-21 1 0,20-22 16,1 0-16,0 0 0,0 0 15,0 0-15,21-22 16,21 1 0</inkml:trace>
  <inkml:trace contextRef="#ctx0" brushRef="#br0" timeOffset="38054.47">22373 6287 0,'0'0'16,"-21"0"-16,21 21 47,0 0-32,0 0-15,-21 0 16</inkml:trace>
  <inkml:trace contextRef="#ctx0" brushRef="#br0" timeOffset="38282.47">22310 6731 0,'0'0'0,"0"21"0,0 0 15,-22-21-15,22 22 0,-21-1 16,21 0-16,-21 0 15,21 0-15,0 0 0,0 1 0,0-1 16,-21 0-16,0 0 16,0 0-16,21 0 0,-22-21 0,1 22 15,21-1-15,-21-21 0,0 21 16,0-21-16,-22 0 0,22 21 0,0-21 16,-21 0-16,-1 21 0,1-21 0</inkml:trace>
  <inkml:trace contextRef="#ctx0" brushRef="#br0" timeOffset="39955.39">3217 9652 0,'21'0'16,"-21"-21"-1,22 21-15,-22-21 0,21 21 16,0-21-16,0-1 0,0 1 16,0 21-16,1-21 0,-1 0 0,-21 0 15,21 21-15,0-21 0,-21-1 16,21 1-16,-21 0 0,0 0 16,0 0-16,0 0 15,-42-1-15,21 1 0,0 0 0,-1 21 16,-20-21-16,0 21 0,-1-21 15,1 21-15,0 0 0,-1 0 0,1 0 16,0 21-16,-1 0 0,1-21 0,0 21 16,-1 0-16,1 1 0,21-1 15,-21 0-15,20 21 0,22-21 0,0 1 16,0 20-16,0-21 0,0 21 16,22-20-16,-1 20 0,0-21 15,0 0-15,21 0 0,1 22 16,-22-22-16,21 0 0,1 0 0,-22 22 15,21-22-15,-21 0 0,22 21 16,-22-21-16,0 22 0,0-22 0,-21 21 16,0-21-16,0 22 0,0-22 0,0 21 15,-21 1-15,0-22 0,0 21 16,-22 0-16,1-20 0,0 20 0,-1-21 16,-20 21-16,20-20 0,-20-1 15,-1 0-15,1-21 0,-1 0 0,1 0 16,-1 0-16,22 0 0,-21 0 0,20-21 15,1 0-15,0-1 0,-1 1 16,1-21-16,21 21 0,0 0 16,-22-22-16,22 22 0,0-21 15,0 21-15,21-22 0,0 22 0,-21-21 16,21 21-16,0-22 0,0 22 16,0 0-16,21-21 0,-21 20 15,21 1-15,0 21 0,0-21 16,0 21-16,1-21 0,20 21 15,-21 0-15,21 0 0,-20 0 0,20 0 0</inkml:trace>
  <inkml:trace contextRef="#ctx0" brushRef="#br0" timeOffset="41639.94">3746 9758 0,'22'-21'0,"-44"42"0,44-63 15,-22 20-15,0 1 0,0 0 0,0 0 16,0 0-16,0 0 16,0-1-16,-22 22 0,1 0 15,0 22-15,0-1 0,0 21 16,0-21-16,-1 22 15,1-22-15,0 21 0,0 0 16,0 1-16,21-1 0,0 0 0,-21 1 16,21-1-16,0-21 0,0 22 0,0-22 15,0 21-15,0-21 0,0 22 0,0-22 16,0 0-16,21 21 0,0-21 16,0 1-16,0-1 0,0 0 0,1-21 15,20 21-15,-21-21 0,21 0 0,-20 0 16,20 0-16,0 0 15,22-21-15,-22 0 0,-21 0 0,22-1 16,-1 1-16,-21 0 0,21 0 16,-20-21-16,20 20 0,-21-20 15,21 21-15,-20-21 0,-1 20 0,0-20 16,-21 21-16,0-21 0,21 20 16,-21 1-16,0 0 0,0 0 0,0 0 15,0 42 16,0 0-31,-21 0 0,21 0 0,0 22 16,0-22-16,0 0 0,0 0 16,0 22-16,0-22 0,0 0 15,0 0-15,0 0 0,0 0 0,0 1 16,0-1-16,21 0 0,0 0 0,0 0 16,1-21-16,-1 0 15,0 0-15,0 0 0,21 0 0,-20 0 16,20 0-16,0-21 0,-21 21 15,22-21-15,-1 0 0,0 0 0,-20-1 16,20 1-16,-21 0 0,0 0 0,22-21 16,-22 20-16,0-20 15,-21 21-15,21 0 0,-21 0 0,0-1 16,0 1-16,0 42 31,-21 1-15,0-1-16,21 0 0,-21 0 15,21 0-15,0 0 0,0 1 16,-22-1-16,22 0 0,0 0 0,0 0 16,0 0-16,0 1 0,0-1 15,0 0-15,22-21 16,-22 21-16,21-21 0,0 0 16,21 0-16,-21 0 0,1 0 0,20 0 15,-21 0-15,21-21 0,1 0 16,-22 21-16,21-21 0,-21-1 0,1 1 15,20 0-15,-21 0 0,0 0 0,0-22 16,1 22-16,-22-21 16,0 0-16,0-1 0,0 1 0,0 0 15,0-1-15,0 1 0,0 0 0,0 20 16,0-20-16,-22 21 0,1 21 16,0-21-16,0 21 0,0 0 0,-22 0 15,22 21-15,-21 0 0,0 0 16,20 0-16,-20 1 0,21 20 15,-21-21-15,20 21 0,1-20 0,21 20 16,0-21-16,-21 0 0,21 22 16,0-22-16,0 0 0,0 0 0,0 0 15,0 0-15,21 1 0,-21-1 0,21 0 16,1 0-16,-1 0 0,21-21 16,-21 21-16,0-21 0,22 0 0,-22 0 15,0 0-15,21 0 0,1 0 0,-22 0 16,21 0-16,1 0 0,-1-21 15,-21 21-15,21-21 0,1 0 0,-1 0 16,-21 0-16,22-22 0,-22 22 0,21-21 16,-21-1-16,0 1 15,1 0-15,-1-22 0,0 22 0,-21-22 16,0 22-16,21-64 0,-21 64 0,0 21 16,0-22-16,0 22 15,0 0-15,0 0 0,0 0 0,0 0 16,-21 21-1,0 0 1,21 21-16,-21 0 0,21 21 0,0-21 16,0 22-16,0-1 0,0 0 15,0 1-15,0-1 0,0 0 0,0 1 16,0-1-16,21 0 0,-21 1 0,0-1 16,0-21-16,21 22 0,0 20 15,0-21-15,0-20 0,-21-1 16,22 0-16,-1 0 0,0-21 15,0 21-15,0 0 0,0-21 16,22 0-16,-22 0 0,0 0 0,0 0 16,22 0-16,-22 0 0,0-21 0,21 0 15,-21 0-15,1 0 16,-1 0-16,21-22 0,-21 22 0,0-21 16,1-1-16,-1 1 0,0 0 15,0-1-15,0-20 0,0-1 0,-21 22 16,22 0-16,-22-64 0,0 85 15,0-22-15,0 22 0,0-21 16,-22 42-16,1-21 0,0 21 16,0 0-16,0 0 0,0 21 0,21 0 15,-22 21-15,1-20 0,21 41 16,0-21-16,-21 1 0,21 20 16,-21-20-16,21-1 0,0 0 0,0 1 15,0-1-15,0 0 0,21-21 0,0 1 16,-21 20-16,21-21 0,1-21 15,-22 21-15,21 0 0,0-21 0,0 22 16,0-22-16,0 0 0,1 0 16,-1 0-16,0 0 0,0 0 15,43-43-15,-43 43 0,21-21 16,0 0-16,1-21 0</inkml:trace>
  <inkml:trace contextRef="#ctx0" brushRef="#br0" timeOffset="42158.8">7366 9398 0,'0'-21'16,"0"42"-16,0-84 0,0 41 0,0 1 0,0 0 16,0 0-16,-21 21 15,0 21 1,21 0-16,-22 0 0,22 1 0,0 20 16,0-21-16,-21 21 0,21 1 0,0 20 15,0-20-15,-21-1 0,21 21 16,0-20-16,0-1 0,0 0 0,0 22 15,0-43-15,0 21 0,0 1 16,-21-22-16,21 21 0,0-21 16,0 1-16,-21-1 0,21 0 0,0 0 15,0-42 17,0 0-17,0 0-15,0-1 0,21-20 0,-21 21 16,21 0-16,0-22 15,0 22-15,22-21 0,-22 21 0,0-22 16,21 22-16,1 0 0,-22-21 0,21 21 16,1 21-16,-1-22 0,-21 22 15,21 0-15,-20 0 0,20 0 0,-21 0 16,-21 22-16,21-1 0,-21 0 0,0 0 16,0 0-16,0 0 0,0 43 15,-21-43-15,0 21 0,-21-20 16,20-1-16,1 0 0,-21 21 15,21-21-15,-22 1 0,22-22 0,-21 21 16,21 0-16,0 0 0,-1-21 0,1 0 16,-21 21-16,21-21 15,42-21 17,0 0-32,0 21 0,22-21 0</inkml:trace>
  <inkml:trace contextRef="#ctx0" brushRef="#br0" timeOffset="42639.52">8488 9589 0,'0'-85'31,"-43"85"-31,22 0 0,0 0 16,0 0-16,-21 21 0,-1 21 15,1-20-15,0 20 0,-1 0 0,1 1 16,21-1-16,-22 0 0,22-21 16,-21 22-16,21-1 0,21-21 15,0 22-15,0-22 0,0 0 0,0 0 16,0 0-16,21-21 16,0 0-16,0 0 0,22 0 15,-22 0-15,0 0 0,21-21 0,-21 21 16,22-21-16,-1-43 0,0 43 15,-20 0-15,-1-21 16,21-1-16,-21 22 0,0-21 0,1 0 16,-22-1-16,21 22 0,0-42 15,-21 41-15,0 44 16,0-1 0,0 0-16,0 0 0,-21 21 15,21-20-15,-21 20 0,21 0 0,-22-21 16,22 22-16,0-22 0,0 21 0,0-21 15,0 1-15,0 20 0,0-21 16,0 0-16,22-21 0,-22 21 0,21 1 16,0-22-16,0 0 0,0 21 0,0-21 15,22 0-15,-22 0 0,21 0 16,-21 0-16,22 0 0</inkml:trace>
  <inkml:trace contextRef="#ctx0" brushRef="#br0" timeOffset="43019.31">9123 9800 0,'0'0'0,"0"-42"0,0 0 16,0-1-16,0 22 16,0 0-16,0 0 0,21-43 15,0 43-15,43 21 16,-22 0 0,0 0-16,1 0 0,-22 0 0,21 21 15,0 22-15,-20-22 0,20 0 0,-21 21 16,0 1-16,0-1 15,-21 21-15,0-20 0,0-22 0,0 21 16,0 1-16,0-22 0,0 0 16,0 21-16,0-21 0,0 1 15,0-1-15,0-42 47,0-1-47,0 1 0,0 0 16,0 0-16,0-21 0,22 20 0,-1-20 15,0 0-15,0-1 16,0 22-16,0-21 0,1 0 0,-1 20 16,0 1-16,0 0 0,0 0 0,-42 42 47</inkml:trace>
  <inkml:trace contextRef="#ctx0" brushRef="#br0" timeOffset="43671.93">3006 10689 0,'0'0'16,"-43"-21"-16,-20 0 0,-1 0 0,22 0 16,0-1-16,-22 1 0,22 0 15,-1 21-15,1-21 0,0 21 0,-22-21 16,22 21-16,0 0 0,-1 0 15,22 0-15,0 0 16,21 21 0,21 0-16,21-21 0,1 0 15,-1 21-15,22-21 0,-1 0 16,22 0-16,-1 21 0,22-21 0,0 0 16,0 0-16,21 0 0,0 0 0,21 0 15,0 0-15,22 0 0,-1 0 16,0 0-16,22 0 0,-1 0 0,22 0 15,-22 0-15,22 0 0,0 0 16,-1 0-16,1 0 0,0 0 16,-1 0-16,22 0 0,-21 0 0,0 0 15,-1-21-15,1 21 0,0 0 16,-1 0-16,-20 0 0,-1 0 0,1 0 16,-1 0-16,1 0 0,-1 0 0,-20 0 15,-22 0-15,0 0 0,148 0 16,-169 0-16,0 0 0,0 0 15,-21 0-15,0 21 0,-21-21 16,-1 0-16,-20 0 0,-1 22 0,-20-22 16,41 0-16,-63 0 0,1 0 15,-1 21-15,0-21 16,-21-21 15,0-1-31</inkml:trace>
  <inkml:trace contextRef="#ctx0" brushRef="#br0" timeOffset="43818.85">10604 10520 0,'0'-21'16,"22"21"31,-22 21-47</inkml:trace>
  <inkml:trace contextRef="#ctx0" brushRef="#br0" timeOffset="44514">6964 12340 0,'-21'0'0,"42"0"16,0 0 0,21 0-16,22 0 0,-1 0 0,22 0 15,0 0-15,20 0 0,1 0 16,21 0-16,0 0 0,-21 0 0,21 0 15,-21 0-15,-21 0 0,20 0 16,-20 0-16,-21 0 0,-1 0 16,-21 0-16,1 0 0,-22 0 0,-42 0 31,0 0-31,-22 21 0,1-21 0</inkml:trace>
  <inkml:trace contextRef="#ctx0" brushRef="#br0" timeOffset="44919.76">7747 12404 0,'0'0'16,"-21"0"-16,21 21 0,-21-21 0,21 21 31,0 0-31,0 0 0,21 1 16,0-1-16,0 0 0,0 0 15,0 21-15,1 1 0,-1-1 16,0 22-16,0-1 0,21 43 15,-20-43-15,-22 1 0,0-22 16,0 22-16,0-22 0,0 0 0,0 22 16,0-22-16,-43 1 0,22 20 15,-21-21-15,21 1 0,-43-1 0,22-21 16,-1 22-16,1-22 0,0 0 0,-22 0 16,22-21-16,0 0 0,-1 0 15,-20 0-15,20 0 0,-20-21 0,-1 0 16,22 0-16,-21-22 0,-1 22 15,22-21-15,-1 21 0,1-22 0,0 22 16,21-21-16,-1-1 0,1 22 16,21-21-16,0 0 0,0 20 0,0-20 15,21 21-15,1 0 0,20-22 16,0 22-16,1 0 0,-1 21 0,21-21 16,1 0-16,-1 21 0,1 0 15,-1 0-15,1 0 0</inkml:trace>
  <inkml:trace contextRef="#ctx0" brushRef="#br0" timeOffset="45667.52">8636 13039 0,'0'0'0,"127"-106"31,-127 85-31,0 0 0,0-1 0,-21 1 16,-22 21-16,22-21 0,-21 0 15,21 21-15,-22 0 0,1 0 0,21 0 16,-21 0-16,-1 21 0,1 0 16,21 0-16,-22 22 0,1-1 15,21-21-15,-21 22 0,20-1 0,1 0 16,-21 22-16,21-22 0,21-21 16,0 22-16,0-22 0,0 21 0,0-21 15,21 0-15,0 1 0,0-1 16,0 0-16,1-21 0,-1 0 15,21 0-15,-21 0 0,22 0 0,-22 0 16,21-21-16,0 0 0,-20-1 16,20 1-16,-21 0 0,43-21 15,-43-1-15,0 22 0,-21-21 0,0 0 16,0 20-16,0-20 0,0 0 16,0 21-16,0-22 0,0 22 0,0 0 15,21 21-15,-21 21 16,0 0-16,0 0 15,0 22-15,21-22 0,-21 21 0,0 1 16,21-22-16,-21 21 0,0-21 16,0 22-16,0-22 0,22 0 15,-22 0-15,21 0 0,-21 0 0,21 1 16,0-1-16,0-21 0,0 0 16,1 0-16,-1 0 0,0 0 15,0 0-15,0 0 0,22-21 0,-22-1 16,0 22-16,0-21 0,-21 0 15,21-21-15,0 21 0,-21-1 0,22-20 16,-22 0-16,0-1 0,0 1 16,21 0-16,-21-1 0,21 1 15,0 0-15,-21-1 0,21 22 0,0 0 16,-21 0-16,22 21 16,-1 0-16,-21 21 0,0 0 0,21 0 15,-21 1-15,21 20 0,-21 0 16,0 1-16,0-22 0,0 21 0,21 0 15,-21-20-15,0 20 0,0 0 0,21-21 16,-21 1-16,0-1 0,0 0 16,0 0-16,0 0 0,0 0 0,22-21 15,-1 0 1,-21-21 0,21 21-16,0-21 0,-21 0 0,21 0 15,0 0-15</inkml:trace>
  <inkml:trace contextRef="#ctx0" brushRef="#br0" timeOffset="45874.52">9673 12806 0,'0'-21'0,"0"42"0,0-63 0,-21 63 31,21 0-31,-21 0 0,0 0 0,-1 0 16,-20 22-16,21-1 0,0 0 0,0-20 15,-22 20-15,22 0 0,0-21 16,0 22-16,-22-22 0,22 0 15,0 0-15,0 0 0,21 1 0,0-1 16,0 0-16,21-21 16,0 0-16,0 0 15,22 0-15,-1-21 0,0 21 0</inkml:trace>
  <inkml:trace contextRef="#ctx0" brushRef="#br0" timeOffset="46340.26">10414 12848 0,'0'-21'0,"0"42"0,0-63 16,-21 21-16,0 0 15,-1-1-15,-20 1 0,21 21 0,-21 0 16,-1 0-16,22 0 0,-21 21 16,-1 1-16,1 20 0,0-21 0,-1 21 15,22 1-15,-21-1 0,0 0 0,20 1 16,1-1-16,0 0 0,0 1 15,0-22-15,21 21 0,0-21 0,0 22 16,0-22-16,0 0 0,21 0 16,0-21-16,0 0 0,0 0 15,22 0-15,-22 0 0,21 0 0,-21-21 16,22 0-16,-1 21 0,0-21 0,-20 0 16,20-22-16,0 22 0,-21-21 15,22 21-15,-22-22 0,21 1 16,-21 0-16,1-1 0,-1 1 15,-21 0-15,0-1 0,21 22 16,-21 0-16,0 0 0,0 42 16,0 0-16,0 0 0,0 22 15,-21-22-15,21 21 0,-21 0 0,-1-20 16,22 20-16,0-21 0,0 21 16,0-20-16,0-1 0,0 0 0,0 0 15,0 0-15,22-21 16,20 0-16,-21 0 15,0 0-15,22 0 0,-1 0 0,0-21 16,1 21-16</inkml:trace>
  <inkml:trace contextRef="#ctx0" brushRef="#br0" timeOffset="46956.08">11472 12573 0,'-21'0'0,"21"21"16,21-21 15,0 0-31,1-21 15,20 21-15,-21-21 0,21 0 0,1 0 16,-22 21-16,21-22 0,-21 1 16,1 0-16,-1-21 0,-21 21 0,0-1 15,0 1-15,0 0 0,-21 0 0,-1 0 16,1 21-16,-21 0 0,0 0 16,-1 0-16,1 0 0,0 0 0,-22 0 15,22 21-15,-1 0 0,-20 0 16,42 0-16,-22 1 0,22 20 15,0-21-15,21 21 0,0-20 16,21 20-16,0 0 0,1 1 0,-1-1 16,21 0-16,-21 1 0,22-1 0,-22 0 15,21 1-15,-21-1 0,22 0 16,-22 1-16,0-22 0,0 21 0,-21 0 16,0-20-16,0-1 0,0 21 0,0-21 15,0 0-15,0 1 0,-21-1 0,0-21 16,0 21-16,-22-21 0,1 0 15,0 0-15,-1 0 0,-20 0 0,20 0 16,-20 0-16,-1-21 0,1 21 16,21-21-16,-22-1 0,22 1 15,-1 0-15,1-21 0,0 21 0,21-1 16,-22-20-16,22 21 0,21 0 16,0 0-16,0-22 0,0 22 15,0 0-15,0 0 0,21 0 0,22 21 16,-22-22-16,21 22 15,22-21-15,-22 21 0,85 0 0</inkml:trace>
  <inkml:trace contextRef="#ctx0" brushRef="#br0" timeOffset="47680.25">12192 12658 0,'0'0'0,"-21"0"15,0 0 1,-1 0-16,-20 21 0,21 0 0,-21 0 16,20 22-16,-20-22 0,21 21 0,0-21 15,-22 22-15,22-1 0,0-21 16,0 21-16,0-20 0,21 20 0,0-21 16,0 21-16,0 1 15,0-22-15,0 0 0,42 0 16,-21-21-16,22 0 0,-1 21 0,0-21 15,1 0-15,-1 0 16,21 0-16,-20 0 0,20-21 0,1 21 16,-22-21-16,22 0 0,-22 0 0,0 21 15,1-43-15,-1 22 0,0 0 16,1-21-16,-22 21 0,0-22 0,0 22 16,-21-21-16,0-1 0,0 22 15,0-21-15,0 21 0,0 0 0,-21-1 16,0 1-16,0 0 0,-1 21 15,1 0-15,21 21 16,-42 22-16,42-22 0,-21 0 0,21 21 16,0-21-16,0 22 0,0-22 15,0 0-15,0 21 0,0-20 16,0-1-16,0 42 0,0-42 16,21 1-16,0-22 0,0 21 15,0 0-15,1-21 0,-1 21 16,0-21-16,0 0 0,21 0 0,-20 0 15,20 0-15,-21 0 0,21-21 16,1 0-16,20-22 16,-20 22-16,-22 0 0,21 0 0,-21-21 15,22 20-15,-22-20 0,0 21 16,0-21-16,0 20 0,0 1 0,-21 0 16,0 0-16,0 0 0,0 42 15,0 0 1,0 0-16,0 0 0,0 22 0,-21-22 15,0 21-15,21-21 0,-21 22 16,21-22-16,0 0 0,0 21 0,0-20 16,0-1-16,0 0 15,0 0-15,0 0 0,21-21 16,0 0 0,0 0-16,1 0 15,-1-21-15,-21 0 0,21 21 16,0-21-16</inkml:trace>
  <inkml:trace contextRef="#ctx0" brushRef="#br0" timeOffset="47859.14">13483 12594 0,'0'0'0,"0"-21"0,0 0 0,-21 21 16,0 0-16,21-21 0,-21 21 15,-1 0-15,1 0 0,21 21 16,0 0-1,0 0-15,21-21 16,1 0-16,-1 0 0,0 21 16,0-21-16,21 0 0</inkml:trace>
  <inkml:trace contextRef="#ctx0" brushRef="#br0" timeOffset="48176.03">13864 12615 0,'-21'64'15,"0"-43"1,21 21-16,0-20 0,0 20 16,0 0-16,-21 1 0,21-1 15,0 21-15,0-20 0,0 20 0,0-20 16,0-1-16,0 21 0,0 1 16,0-22-16,-22 22 0,22-1 0,-21 1 15,21-1-15,-21 1 0,0-1 0,0 1 16,0-1-16,-1-20 0,1 20 15,0-21-15,0 1 0,0-1 0,0 0 16,-1-20-16,1 20 0,0-21 0,0 21 16,0-20-16,42-44 31,0 1-31,0 0 0,0 0 16,1 0-16,-1-22 0,0 1 15,21-64-15,-21 64 16</inkml:trace>
  <inkml:trace contextRef="#ctx0" brushRef="#br0" timeOffset="48456.48">13758 13272 0,'0'-64'0,"0"128"0,0-191 16,0 42-16,0 21 0,0 1 15,21 21-15,1-22 0,-1-21 16,0 64-16,0-21 0,21 21 0,-20 0 16,20-1-16,64 1 15,-64 21-15,22 0 0,-22 0 0,0 0 16,1 21-16,-1 1 0,-21-1 15,21 21-15,-42 0 0,0 1 16,0-1-16,0 0 0,-21 1 0,-21-1 0,0 0 16,-1-20-16,-20 20 15,-1-21-15,22 0 0,-22 0 0,1-21 16,21 0-16,-1 22 0,1-22 0,21 0 16,-22 0-16,22 0 0,21-22 15,0 1-15,0 0 16,21 0-16,22 0 0,-22-22 15,21 22-15,-21-21 0,43 0 0</inkml:trace>
  <inkml:trace contextRef="#ctx0" brushRef="#br0" timeOffset="48723.84">14922 12192 0,'0'-21'15,"0"42"-15,22-42 0,-22 42 16,0 0-16,0 0 15,0 22-15,0-22 0,0 21 16,0 1-16,-22-1 0,1 0 0,0 1 16,21-1-16,-21 0 0,0 22 15,0-22-15,21 0 0,-22 22 0,1-22 16,21 1-16,-21-1 0,21 0 0,0 1 16,0-22-16,0 0 0,0 21 0,0-21 15,0 1 1,21-22-16,0 0 0,1 0 15,-1 0-15,0 0 0,0-22 16,0 1-16,0 0 0,1 0 16</inkml:trace>
  <inkml:trace contextRef="#ctx0" brushRef="#br0" timeOffset="48899.74">14647 12679 0,'-21'0'16,"42"0"-16,-63-21 0,42 0 15,21 21-15,21-22 16,-20 22-16,-1 0 16,21-21-16,-21 21 0,22-21 0,-1 21 15,-21-21-15,21 21 0,1-21 16,-22 0-16,21-1 0,1 1 0,-22 0 16,21 0-16</inkml:trace>
  <inkml:trace contextRef="#ctx0" brushRef="#br0" timeOffset="49206.56">16806 11049 0,'-21'-21'0,"42"42"0,-63-63 16,21 21-16,0 21 15,-1 0-15,1 0 16,0 21-16,21 0 0,-21 21 16,21 1-16,-21-1 0,21 0 15,-21 1-15,-1 20 0,22 1 0,0-22 16,-42 64-16,21-64 0,21 0 16,-21 1-16,21-22 0,-21 21 15,21-21-15,0 1 0,0-1 16,0 0-16,21-21 15,0 0 1</inkml:trace>
  <inkml:trace contextRef="#ctx0" brushRef="#br0" timeOffset="49437.47">16065 11790 0,'-42'21'0,"84"-42"0,-105 42 0,42-21 0,21 21 16,21-21-1,0 0-15,21 0 16,1 0-16,-1 21 0,0-21 16,64 0-16,-42 0 0,-1 0 15,1 0-15,-1 0 0,1 0 16,-1 0-16,1 0 0,-22-21 0,22 0 16,-22 21-16,0-21 0,-21 21 0,22-21 15,-22 0-15,0-1 0,-21 1 16,0 0-16,0-21 0</inkml:trace>
  <inkml:trace contextRef="#ctx0" brushRef="#br0" timeOffset="49630.43">16087 11091 0,'-64'-21'0,"128"42"0,-149-63 0,43 42 0,42-21 15,21 21 1,0 0-16,21 0 0,1 0 15,20 0-15,1 0 0,-1 0 16,22 0-16,-22 0 0,22 21 0,0-21 16,-22 0-16,22 0 0,-22 0 0,22 0 15,-22 0-15,1 0 0,-1-21 16</inkml:trace>
  <inkml:trace contextRef="#ctx0" brushRef="#br0" timeOffset="50211.06">17166 10499 0,'0'0'0,"-42"-43"0,-1 22 0,-62-21 16,41 21-16,1 0 0,-1 21 16,-21-22-16,1 22 0,-1 0 0,0 0 15,1 0-15,-1 22 0,0-1 0,1 0 16,-1 21-16,0 1 0,1-1 15,-1 21-15,0 1 0,1-22 0,-1 22 16,22-1-16,-1 22 16,1 0-16,20-22 0,1 43 0,21-21 15,21-1-15,0 1 0,0-22 0,21 22 16,21-21-16,1 20 0,20-20 16,1-1-16,-1 1 0,22-1 0,-1 1 15,1-22-15,0 0 0,21 1 0,-1-1 16,1 0-16,0-20 0,0-1 15,0-21-15,-22 0 0,22 0 0,-21 0 16,-22 0-16,22 0 0,0-21 16,-22-1-16,1 1 0,20-21 15,-20 0-15,-1-1 0,1-20 0,-1 20 16,1-20-16,-1-1 0,-20 1 16,-1-1-16,0 1 0,1-22 0,-22 1 15,0-1-15,-21 0 0,0 1 0,0-1 16,-21 21-16,-21 1 0,-1-1 15,-20 1-15,-1-1 0,-20 1 0,-1-1 16,0 22-16,1-21 16,-1 20-16,-21 1 0,21 0 0,-20 20 15,-128-41-15,127 42 0,0 0 16,0 21-16,22 0 0,-22-22 0,21 22 16,22 0-16,-1 0 0,1 22 15,-1-22-15,22 21 0,-1 0 16,1 0-16,21 0 0,0 22 0,0-22 0,-1 0 15,22 21-15,0-21 16,0 22-16</inkml:trace>
  <inkml:trace contextRef="#ctx0" brushRef="#br0" timeOffset="50903.17">9017 14626 0,'0'0'0,"0"-21"0,0 0 0,0 0 16,0-22-16,0 22 16,0 0-16,0 0 0,0-21 15,0 63 1,0 0-16,0 0 16,0 21-16,0 1 0,0-1 15,-21 0-15,21 1 0,-21-1 0,21 0 16,-22 1-16,1-1 0,21 0 0,-21 1 15,0-22-15,21 21 0,-21 1 16,21-22-16,-21 0 0,21 0 0,0 0 16,0 0-16,0 1 15,21-22 17,0-22-32</inkml:trace>
  <inkml:trace contextRef="#ctx0" brushRef="#br0" timeOffset="51258.49">9440 14859 0,'0'0'15,"0"21"1,0 0-16,0 1 16,0-1-16,21-21 31,1 0-31,-1 0 0,0 0 15,0-21-15,0-1 0,-21 1 16,0 0 0,0 0-16,0 0 15,-21 21 1,0 0-16,0 0 16,21 21-16,-21-21 15,21 21-15,0 0 16,-22-21-16,22-21 62,0 0-62,0 0 16</inkml:trace>
  <inkml:trace contextRef="#ctx0" brushRef="#br0" timeOffset="54954.39">11409 14647 0,'0'0'0,"21"0"0,0 0 15,0-21-15,0 0 0,22 0 0,-22 0 16,0 0-16,0-22 0,0 22 15,22-21-15,-22 21 0,-21-22 0,0 1 16,21 21-16,-21-22 0,0 22 0,0 0 16,0-21-16,-21 21 0,0 21 15,0-22-15,-22 22 0,22 0 0,-21 0 16,-1 0-16,1 0 0,-21 0 16,20 0-16,-20 22 0,20-1 0,-20-21 15,21 42-15,-1-21 0,1 0 16,0 22-16,20-22 0,1 21 15,0 1-15,21-1 0,0 0 0,0 1 16,21-1-16,0 0 0,1-21 16,20 22-16,-21-1 0,21 0 15,22 1-15,-22-1 0,1 0 0,-1-20 16,-21 20-16,21 21 0,1 22 16,-43-43-16,0 1 0,0-1 15,0-21-15,-21 22 0,-1-1 0,1-21 16,-21 0-16,0 0 0,-1 1 15,-20-22-15,20 0 0,-20 0 0,-1 0 16,1-22-16,21 1 0,-22 21 16,1-42-16,20 21 0,-20-22 15,20 22-15,22-21 0,-21 0 0,0-1 16,20 1-16,1 0 0,0-1 0,0 22 16,21-21-16,0 21 0,0-22 15,0 22-15,0 0 0,0 0 0,21 0 16,0-1-16,22 22 0,-22 0 15,21-21-15,0 21 0,1 0 0</inkml:trace>
  <inkml:trace contextRef="#ctx0" brushRef="#br0" timeOffset="56463.54">11938 14605 0,'0'0'0,"0"-21"16,-21 21-16,0 0 0,-1 0 0,1 0 16,0 0-16,-21 0 0,21 21 15,-1 0-15,1 0 0,-21 1 0,21-1 16,0 0-16,-1 0 0,1 21 16,0 1-16,0-22 0,0 21 0,0-21 15,-1 22-15,1-1 0,21-21 16,0 22-16,0-1 0,0-21 0,0 0 15,0 0-15,21 22 16,-21-22-16,22-21 0,-1 21 0,21 0 16,-21-21-16,22 0 0,20 0 15,-21 0-15,-20 0 0,20-21 0,0 0 16,1 21-16,-1-21 0,0-22 16,-21 22-16,22 0 0,-1 0 0,-21-21 15,0 20-15,22-20 0,-22 21 16,0 0-16,0 0 0,0-22 0,22 22 15,-22 0-15,-21 42 47,0 0-47,0 0 16,0 1-16,0-1 0,0 0 0,0 0 16,0 0-16,0 0 15,0 1-15,0-1 0,21 0 16,0-21-16,0 0 15,1 0-15,-1 0 0,0 0 16,0 0-16,0 0 0,0-21 0,22 21 16,-22-21-16,0-1 0,0 1 15,0 21-15,1-21 0,-1 0 16,0 0-16,-21-22 0,21 22 0,0 0 16,0 0-16,-21 0 0,22 21 15,-22-21-15,21-1 0,-21 44 31,0-1-31,-21 0 16,-1 0-16,22 0 0,0 0 0,0 1 16,-21-1-16,21 0 0,0 0 15,0 0-15,0 0 0,0 1 0,0-1 16,0 0-16,21-21 0,1 0 16,-1 21-16,0-21 0,21 0 0,1 0 15,-1 0-15,0 0 16,1-21-16,-1 0 0,0 21 0,1-21 15,-1-1-15,0 22 0,-21-21 0,22 0 16,-22 0-16,0 0 0,0 0 16,-21-22-16,0 22 0,0 0 15,0-21-15,0-1 0,0 22 0,-21-21 16,0-1-16,-21 22 0,20-21 0,-20 21 16,0 0-16,-1-1 0,1 22 0,0 0 15,-22 0-15,22 0 0,0 0 16,-1 22-16,22-1 0,-21 0 0,21 0 15,-1 21-15,1-20 0,0 20 16,21 0-16,0-21 0,0 22 16,0-22-16,21 0 0,0 0 0,1 0 15,-1 1-15,21-1 0,-21-21 16,22 0-16,-1 21 0,0-21 0,22 0 16,-1 0-16,-20 0 0,20 0 15,1-21-15,-1 21 0,1-21 0,-22-1 16,21 1-16,-20 0 0,-1 0 0,0 0 15,-20 0-15,-1-22 0,21 22 16,-42-21-16,21-1 0,-21 1 16,21 0-16,-21-22 0,22 22 15,-22 0-15,0-1 0,0 1 0,0 21 16,0 0-16,0-1 0,0 1 0,0 42 31,0 22-31,-22-22 0,22 21 0,-21 1 16,0-1-16,0 0 0,21 64 15,-21-64-15,21 1 0,-21-22 16,21 21-16,0 1 0,0-22 16,0 0-16,0 21 0,0-21 0,0 1 15,21-1-15,0 0 0,0-21 16,0 0-16,0 0 0,22 0 16,-22 0-16,0 0 0,21 0 0,-20 0 15,20 0-15,0-21 0,-21 21 16,22-21-16,-22-1 0,21 1 15,1-21-15,-22 21 0,21-22 0,0 1 16,-20 0-16,20-1 0,-21-20 16,21 21-16,-20-22 0,20 22 0,-21-22 15,0 22-15,0 0 0,1 20 16,-1-20-16,-21 21 0,0 0 0,-21 42 31,-1 0-31,1 0 0,0 22 16,0-1-16,0 0 0,0 1 15,-1-1-15,1 21 0,21-20 0,-21-1 16,21 0-16,0-20 0,0 20 16,0-21-16,0 21 0,0-20 0,0-1 15,0 21-15,21-21 0,0-21 16,1 21-16,-1 1 0,0-1 0,0-21 16,0 0-16,0 21 0,1-21 15,-1 0-15,0 0 0,0 0 0,0 0 16,0 0-16,1 0 0,-1 0 0,21-21 15,-21 0-15,22-1 0,-22 1 16,21 0-16</inkml:trace>
  <inkml:trace contextRef="#ctx0" brushRef="#br0" timeOffset="56758.37">15706 14055 0,'0'-21'0,"0"42"0,-22-42 16,1 21-16,0 0 16,0 0-16,0 21 0,0 0 15,-1 21-15,1 1 0,0-1 16,-42 64-16,41-43 16,1 1-16,0-1 0,0 1 0,0-22 15,0 22-15,-1-22 0,1 0 16,21-21-16,-21 43 0,0-22 15,21-21-15,0 1 16,0-1-16,21-42 16,0-1-1,0 1-15,1 0 0,-1 0 16,0-21-16</inkml:trace>
  <inkml:trace contextRef="#ctx0" brushRef="#br0" timeOffset="57263.59">15452 14203 0,'0'0'15,"0"-42"-15,0 20 0,0-20 0,0 21 16,0 0-16,0 0 0,0-1 16,0 1-16,21 0 0,0 21 15,0 0-15,0-21 0,0 21 0,22 0 16,-22 0-16,0 0 0,21 0 16,-20 21-16,-1 0 0,0 0 0,0 1 15,0 20-15,-21-21 0,21 21 0,-21 1 16,0-22-16,0 21 0,-21 1 15,0-1-15,-21 0 0,21 1 0,-43-1 16,22 0-16,-22-21 0,22 1 16,-22-1-16,22 0 0,0 0 15,-1-21-15,1 0 0,21 0 0,21-21 32,21 0-32,0 0 0,22-1 0,-22 1 15,21 21-15,0-21 0,22 0 16,-22 0-16,1 21 0,-1 0 0,0 0 15,-21 0-15,22 0 0,-22 21 16,0 0-16,0 0 0,0 0 0,1 1 16,-22-1-16,0 21 0,0-21 15,0 22-15,0-22 0,0 0 0,-22 21 16,1-21-16,0 1 0,-21-1 0,21 0 16,-22 0-16,-444 85 46,445-106-46,21 0 16,0 0-16,21-21 16,21 21-16,21-21 0,1-1 15,-1 1-15,21 0 0,1 0 16,-1 0-16,1-22 0</inkml:trace>
  <inkml:trace contextRef="#ctx0" brushRef="#br0" timeOffset="57826.62">16044 14457 0,'0'0'0,"21"-21"0,1 21 15,-1-21-15,0 21 0,-21 21 32,0 0-32,0 0 0,-21 0 15,0 0-15,21 1 0,0 20 0,-22-21 16,22 0-16,0 0 0,0 22 0,0-22 16,0 0-16,0 0 0,0 0 15,22 1-15,-1-1 0,0-21 0,21 21 16,1-21-16,-1 0 0,21 0 15,-20 0-15,20 0 0,1 0 0,-1 0 16,1 0-16,-22-21 0,0 0 16,1-1-16,-1 1 0,-21-21 0,22 21 15,-22-22-15,0 22 0,-21-21 0,0 0 16,21-1-16,-21 22 16,0 0-16,0 0 0,0 0 0,0-1 15,0 1-15,0 42 31,-21 1-31,21-1 0,0 21 16,-21-21-16,0 22 0,-1-1 16,1-21-16,21 21 0,-21 1 0,0 20 15,0-20-15,0-1 0,-1 0 0,1 22 16,0-1-16,0-20 0,0 41 16,0-20-16,-1-1 0,22 1 0,0-1 15,-21 1-15,21-1 0,-21 1 16,21-1-16,0 1 0,0-1 15,0 1-15,-21-22 0,21 22 0,0-1 16,0-21-16,-21 1 0,21-1 16,-21 0-16,21-20 0,-22 41 15,1-63-15,-21 21 0,21-21 0,-22 0 16,22 0-16,-21 0 0,0 0 16,-1-21-16,1 0 0,0 0 0,-1-22 15,1 1-15,0 21 0,20-21 0,1-1 16,0-20-16,21 20 0,0 1 15,21 0-15,0-1 0</inkml:trace>
  <inkml:trace contextRef="#ctx0" brushRef="#br0" timeOffset="58051.64">17886 14986 0,'-21'21'31,"21"0"-31,-22-21 0,1 0 47,0 0-47,0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3:02:15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4170 1185 0,'21'0'16,"0"0"-1,0 0-15,0 0 0,1 0 16,20-21-16,-21 0 0,64-21 16,-43 21-16,0-1 0,22-20 15,-22 21-15,1-21 0,-1 20 16,0-20-16,1 21 0,-1-21 15,-21 20-15,0 1 0,-21-21 0,0 21 16,0 0-16,0-1 0,-21 1 16,-21 21-16,-1-21 0,1 21 0,-21 0 15,-1 0-15,1 0 0,-1 0 16,-21 21-16,22-21 0,-22 21 0,22 1 16,-22-1-16,22 21 0,-22 0 15,21-20-15,1 20 0,21 0 16,-22 1-16,22-1 0,21 0 15,-1 1-15,22-22 0,0 21 16,0 0-16,22 1 0,-1-22 0,42 21 16,-20 1-16,20-22 0,1 21 15,-22 0-15,21 1 0,1-1 0,-1 0 16,1 1-16,-22 20 0,22-20 16,-43-1-16,21 0 0,-21 22 0,-21-22 15,0 0-15,0 1 0,-21-1 16,-21-21-16,21 22 0,-43-1 0,22-21 15,-22 0-15,1 0 0,-22 1 16,1-1-16,-22-21 0,21 0 16,-21 0-16,0 0 0,22-21 15,-1 21-15,0-22 0,1 1 0,20 0 16,1 0-16,20 0 0,1-22 16,0 22-16,21 0 0,-1-21 0,22 21 15,0-22-15,0 1 0,22 0 16,20-1-16,0 22 0,1-21 15,-1-1-15,21 22 0,22-21 0,0 21 16</inkml:trace>
  <inkml:trace contextRef="#ctx0" brushRef="#br0" timeOffset="311.1">5059 1312 0,'42'0'0,"-84"0"0,105 0 0,-42 0 15,-21-21-15,-42 21 32,21 21-32,-21-21 0,20 22 15,-20-1-15,0 0 0,-1 21 16,1-21-16,0 22 0,-1 20 16,1-20-16,21 20 0,0 1 0,-22-22 15,22 21-15,21-20 0,0-1 0,0 0 16,0 1-16,0-22 0,0 21 15,0-21-15,21 1 0,22-22 16,-1 21-16,0-21 0,1 0 0,20 0 16,-20 0-16,20 0 0,1 0 15,-1 0-15,1-21 0,-1-1 0,-21 1 16,22 0-16,-22 0 0,1 0 16</inkml:trace>
  <inkml:trace contextRef="#ctx0" brushRef="#br0" timeOffset="709.4">5503 1609 0,'0'-21'16,"0"42"-16,-21-64 0,21 22 15,0 0-15,0 0 0,0 0 0,0 0 16,21-1-16,22 1 0,-22 0 16,21 0-16,-21 21 0,22 0 0,-1 0 15,0 0-15,22 0 0,-22 0 16,0 21-16,1 0 0,-1 0 0,0 22 15,-20-22-15,20 21 0,-21 1 16,-21-1-16,0 64 0,0-64 16,0 0-16,0-20 0,0 20 15,0-21-15,-21 21 0,0-20 16,0-1-16,-1-21 0,1 21 16,0-21-16,0 0 0,0 0 15,0 0-15,21-21 0,0 0 16,0-22-16,0 22 15,0-21-15,0-1 0,21 22 0,0-42 16,0 20-16,0 1 0,0 0 16,1 21-16,-1-22 0,0 22 0,0 0 15,0 0-15,0 0 0,1-1 16,-1 1-16,0 21 0,0 0 0,-21-21 16,21 21-16,0 0 0,1 0 15,-1 0-15</inkml:trace>
  <inkml:trace contextRef="#ctx0" brushRef="#br0" timeOffset="2072.17">6498 1757 0,'0'0'0,"0"21"0,0 0 0,0 0 16,0 1-16,21-22 15,0 0-15,22-22 16,-22 22-16,21-21 0,1 0 15,-22 0-15,21 0 0,0 0 0,1-1 16,-1 1-16,-21-21 0,22 21 16,-22-22-16,0 22 0,0 0 15,-21-21-15,0 21 0,0-1 16,0-41-16,0 42 0,-21 0 16,0-1-16,0 22 0,-1 0 15,1 0-15,0 0 0,-21 0 0,-1 22 16,22-1-16,-21 0 0,0 21 15,-1 1-15,1 20 0,0-21 0,-1 22 16,1-22-16,0 22 0,20-22 16,1 0-16,0 43 15,21-64-15,0 22 0,21-22 16,0 0-16,22 0 0,-1-21 0,0 21 0,22-21 16,-1 0-16,1 0 15,-1 0-15,1 0 0,21 0 0,-22-21 16,1 0-16,-1 0 0,64-22 15,-85 22-15,22-21 0,-22 0 16,1 20-16,20-20 0,-42-21 16,22 20-16,-22 1 0,0 0 0,-21-1 15,0 22-15,0-21 16,0 21-16,0-1 0,-21 1 0,0 21 0,-1 0 16,-20 0-16,21 0 0,-21 0 15,-22 43-15,22-22 16,21 21-16,-1-21 0,1 22 15,21-1-15,0 0 0,0 1 0,0-22 16,0 21-16,0-21 0,0 22 16,21-22-16,1 0 0,41 0 15,-21 0-15,-20-21 0,41 21 16,-21-21-16,22 0 0,-1 0 0,1 0 16,-1-21-16,1 0 0,21 21 15,-22-21-15,1 0 0,-22 0 0,21-22 16,-20 22-16,-22-21 0,21 21 15,-21-22-15,22 1 0,-22 0 0,-21-1 16,21 22-16,-21-21 16,21 21-16,-21-22 0,0 22 0,0 0 15,0 42 17,-21 0-32,21 0 0,-21 22 15,21-22-15,-21 21 0,21 1 0,0-22 16,0 21-16,0-21 0,0 22 15,-21-22-15,21 21 0,0-21 0,-22 0 16,22 1-16,0-1 0,0 0 16,0-42 15,0 0-15,0-22-16,0 22 15,0 0-15,22-21 0,-22 20 0,21-20 16,0 0-16,0-1 0,0 22 15,0-21-15,22 0 0,-22 20 0,21 1 16,1-21-16,-1 21 0,0 21 16,-21-21-16,22 21 0,-1 0 0,-21 0 15,0 0-15,22 21 0,-22 0 16,-21 0-16,21 0 0,-21 22 0,0-22 16,0 21-16,0 0 0,0-20 15,0 20-15,0-21 0,0 21 16,0-20-16,0-1 0,0 0 0,0 0 15,21 0-15,-21 0 0,21-21 16,1 0-16,20 22 0,-21-22 0,0 0 16,22 0-16,-22 0 0,21-22 15,-21 22-15,22-21 0,-1 0 0,-21 0 16,21-21-16,1 20 0,-22-20 16,21 21-16,-21-21 0,1-1 0,20 22 15,-21-21-15,0-1 0,0 1 16,1 21-16,-1-21 0,-21 20 0,0 1 15,0 0-15,-21 42 32,21 0-32,-22 1 0,1-1 15,21 21-15,-21-21 0,21 22 0,0-22 16,0 21-16,0 0 0,0-20 16,0 20-16,0-21 0,0 0 0,0 0 15,0 1-15,0-1 0,0 0 16,0 0-16,0 0 0,-21-21 15,0 0-15,0 0 16,-1 0-16,1 0 0,0 0 16,0 0-1,21-21-15,-21 21 0,21-21 16,0 0-16,0-22 0,0 22 16,0-21-16,0 21 0,0-22 0</inkml:trace>
  <inkml:trace contextRef="#ctx0" brushRef="#br0" timeOffset="2582.87">10160 656 0,'-21'85'16,"0"-43"-1,-1 1-15,1 20 0,0-21 0,0 22 16,21-1-16,0 1 0,-21-22 15,21 22-15,-21 42 0,21-64 16,0 0-16,0 1 0,0-1 16,0 0-16,0 1 0,-22-1 15,22 0-15,0-21 0,-21 22 16,21-22-16,0 0 0,0 0 0,0-42 47,0-21-47,0 21 0,21-22 15,1 22-15,-1-21 0,0-1 0,21 1 16,-21 0-16,22 21 16,-1-22-16,0 1 0,1 21 0,-1 0 15,0-1-15,-20 1 0,20 21 16,-21 0-16,0 0 0,0 21 0,-21 1 16,0-1-16,0 21 0,0-21 15,0 0-15,0 22 0,0-1 0,0-21 16,-21 22-16,0-22 0,21 21 15,-21-21-15,0 0 0,21 1 0,0-1 16,-21 0-16,-1 0 0,22 0 16,22-42 31,-1 0-47,21-21 0,-21 20 0,22-20 15,-22 21-15</inkml:trace>
  <inkml:trace contextRef="#ctx0" brushRef="#br0" timeOffset="2946.66">10880 1291 0,'0'0'16,"-22"0"-1,1 0-15,0 21 16,21 1-16,-21-1 0,0 0 16,0 0-16,-1 0 0,1 0 0,0 1 15,21 20-15,-21-21 0,21 0 16,-21 22-16,21-22 0,0 21 15,0-21-15,0 0 0,0 1 16,0-1-16,21 0 0,0-21 16,0 0-16,22 0 0,-22 0 15,21 0-15,-21 0 0,22 0 0,-1-21 16,-21 21-16,21-21 0,-20-1 16,-1-20-16,0 21 0,0 0 0,-21-22 15,0 22-15,0-21 0,0 0 16,0 20-16,0-20 0,-21 0 0,0 21 15,21-1-15,-21 1 0,-1 0 16,1 21-16,-21 0 0,21 0 0,0 0 16,-1 0-16,1 0 0,0 0 15,0 0-15,42 0 16,0 0 0,22 0-16,-1 0 0</inkml:trace>
  <inkml:trace contextRef="#ctx0" brushRef="#br0" timeOffset="3211.51">11620 720 0,'22'-21'0,"-44"42"0,44-64 16,-22 22-16,0 42 16,0 1-16,0 20 15,0 0-15,-22 22 0,1-22 0,0 22 16,21-1-16,-21-21 0,0 22 15,0-1-15,-1-20 0,22-1 0,0 0 16,-21 1-16,21-1 0,0 22 16,0-43-16,0 21 0,0-21 15,0 0-15,21 1 16,-21-1-16,22-21 0,-1 0 16,0-21-1,0-1-15,-21 1 0</inkml:trace>
  <inkml:trace contextRef="#ctx0" brushRef="#br0" timeOffset="3443.38">11388 1143 0,'-22'0'0,"44"0"0,-44-21 0,44 0 16,-1 21-1,0-21-15,0 21 0,21-22 0,1 22 16,-1-21-16,0 21 0,22 0 15,-22-21-15,22 21 0,-22 0 16,22 0-16,-1 0 0,-21 0 0,1 0 16,-1 0-16,-21 21 0,0 0 15,-21 1-15,0-1 16,-21 0-16,-21-21 0,0 21 16,-1 0-16</inkml:trace>
  <inkml:trace contextRef="#ctx0" brushRef="#br0" timeOffset="3971.08">3429 2519 0,'-85'21'16,"170"-42"-16,-254 42 0,105-21 0,1 21 0,-1-21 15,22 0-15,-1 0 0,1 21 16,21-21-16,0 0 0,21 22 16,21-22-16,0 21 0,21-21 15,1 0-15,41 0 0,1 0 16,21 0-16,21 0 0,21 0 15,0 0-15,22-21 0,20-1 0,1 22 16,41-21-16,-20 21 0,42 0 16,0-21-16,0 21 0,0 0 0,21 0 15,0 0-15,-21 0 16,22 0-16,20 0 0,-21 0 0,0 0 16,-21 0-16,21 0 0,1 0 0,-22-21 15,0 21-15,0 0 0,0 0 0,-22-21 16,-20 21-16,0 0 0,-22 0 15,1 0-15,-22 0 0,-21 0 0,-21 0 16,0 0-16,-42 0 16,0 0-16,-22 0 0,-21 0 0,1 0 15,-22 0-15,0 0 0,0 0 16,0 0-16,-21 21 31,-21 0-31,0-21 16,-21 21-16</inkml:trace>
  <inkml:trace contextRef="#ctx0" brushRef="#br0" timeOffset="4423.82">4381 4149 0,'-21'-21'0,"42"42"0,-42-64 0,21 22 15,0 0-15,21 0 16,22 21-16,-1 0 0,0-21 16,22 21-16,-1 0 0,1 0 0,21-21 15,-22 21-15,22 0 0,-22 0 16,1-22-16,-1 22 0,1 0 0,-1 0 15,1 0-15,-1-21 0,1 21 16,-22 0-16,0 0 0,1 0 16,-43 21-16,-21 1 15,-1-1-15,-20-21 16,0 21-16</inkml:trace>
  <inkml:trace contextRef="#ctx0" brushRef="#br0" timeOffset="4654.68">5038 4128 0,'0'0'0,"-22"0"0,1 0 16,21 21 0,-21 21-16,21 0 0,0 1 15,0 20-15,-21-20 0,21 20 0,-21 1 16,0-1-16,21 1 0,0-1 16,-22 1-16,1-1 0,0 22 15,21-43-15,-21 22 0,0-1 0,21-21 16,0 1-16,0-1 0,0-21 0,0 22 15,0-22-15,0 0 0,0 0 16,42-21-16,-21 0 0,0 0 16,22 0-16,-1 0 0,0-21 15</inkml:trace>
  <inkml:trace contextRef="#ctx0" brushRef="#br0" timeOffset="5677.1">5927 4678 0,'0'0'0,"21"-42"0,0-1 0,0 22 16,-21 0-16,0 0 0,0 0 16,0-1-16,-21 1 0,-21 21 0,20 0 15,-20 0-15,0 0 0,-1 21 16,-20-21-16,21 22 0,-43 41 16,43-21-16,-1 1 0,1-1 15,21 22-15,0-22 0,-1 21 0,1-20 16,21-1-16,-21 22 0,21-22 15,0-21-15,0 21 0,0-20 0,21-1 16,0 0-16,1 0 0,20-21 16,-21 0-16,21 0 0,1 0 15,41-21-15,-41 0 0,-1 0 16,0-1-16,1 1 0,-1-21 16,0 21-16,1-22 0,-22 1 0,0 0 15,21-43-15,-20 43 16,-22-1-16,0 1 0,0 21 0,0-21 15,0 20-15,0 1 0,0 0 0,0 0 16,-22 21 0,1 21-16,0 0 0,21 0 0,0 22 15,-21-22-15,0 21 16,21 1-16,0 20 0,0-21 0,0 1 16,0-1-16,0 0 0,0 1 15,0-22-15,21 21 0,0-21 0,0 1 16,0-1-16,1-21 0,-1 0 0,21 0 15,-21 0-15,22 0 0,-1 0 16,0 0-16,1-21 0,-1-22 0,85-20 16,-85 20-16,22 1 15,-22 0-15,22-1 0,-22-20 16,0 21-16,-21-22 0,22 1 0,-22-1 16,0 1-16,0-1 0,0 1 15,1-1-15,-22 1 0,0-1 0,0 1 16,0 20-16,0 1 0,0 21 15,0 0-15,0 63 16,0-21-16,0 21 0,-22 22 16,1-1-16,0 1 0,21-22 0,-21 22 15,0-1-15,0 1 0,-1-22 16,1 22-16,21-22 0,0 21 0,0-20 16,-21-1-16,21 0 0,0 1 15,0-22-15,0 0 0,0 0 0,21-21 16,0 0-16,1 0 15,-1 0-15,0-21 0,0 0 16,0 0-16,0-22 0,-21 22 16,22-21-16,-1 21 0,0-22 15,0 1-15,0 21 0,0-21 0,1-1 16,-1 22-16,21-21 0,-21 21 16,0-1-16,1 1 0,-1 21 0,0 0 15,0-21-15,0 21 0,-42 0 31,0 21-31,0-21 0,-22 0 16,22 21-16,-42-21 0,20 0 16,1 22-16,-21-1 0,20-21 0,1 21 15,0-21-15,-1 21 16,22-21-16,0 21 0,21 22 16,0-22-16,0 21 0,0-21 0,0 22 15,21-22-15,0 21 0,0 0 16,1-20-16,20 20 0,-21-21 0,0 0 15,22 0-15,-22 1 0,21-1 16,-21-21-16,22 0 0,-1 21 0,43-21 16,-43 0-16,0 0 15,1-21-15,-1 0 0,0-1 16,1 22-16,-1-21 0</inkml:trace>
  <inkml:trace contextRef="#ctx0" brushRef="#br0" timeOffset="6158.82">7683 4741 0,'22'0'0,"-44"0"0,65-21 16,-22 21-16,-21-21 16,21 0-16,0 21 0,-21-21 0,21 0 15,1 21-15,-1-22 0,0 1 0,0 0 16,0 0-16,0 0 0,-21 0 0,22-1 16,-22 1-16,-22 21 15,1 0-15,-21 21 16,21 1-16,-22-1 0,22 0 15,-21 0-15,0 0 0,20 22 16,-20-22-16,21 21 0,0-21 0,0 22 16,21-22-16,0 21 0,0-21 15,0 0-15,0 1 0,0-1 0,21 0 16,0-21-16,0 0 0,21 0 16,-20 0-16,20 0 0,-21 0 0,21 0 15,1-21-15,-1 0 0,0-1 16,1 1-16,-1-21 0,0 21 0,1-22 15,20 22-15,-20-21 0,-1 21 16,0-22-16,1 22 0,-1 0 0,0-21 16,1 42-16,-22-21 0,0 21 0,0 0 15,0 0-15,-21 21 16,0 0-16,0 21 0,0-21 16,0 1-16,-21 20 0,0-21 15,0 0-15,0 22 0,-1-22 0,-20 21 16,21-21-16,0 0 0,-22 1 0,22-1 15,0-21-15,0 21 0,21-42 32,21 21-32,0-21 15,22-22-15</inkml:trace>
  <inkml:trace contextRef="#ctx0" brushRef="#br0" timeOffset="6559.59">9758 3852 0,'0'0'0,"0"-21"0,0 0 0,0 0 15,-43 0-15,22 21 0,-21 0 16,0 0-16,-1 0 0,1 0 0,-22 21 16,1 0-16,-1 21 0,1-20 15,-1 20-15,22 0 0,0 1 0,-1-1 16,22 0-16,21 1 0,0-1 0,0 0 15,43-21-15,-22 22 0,21-22 16,0 21-16,1-21 0,-1 1 0,0-1 16,22 0-16,-22 21 0,1-21 15,-1 1-15,-21-1 0,21 0 16,-20 0-16,-22 0 0,0 0 0,0 1 16,0-1-16,-22 0 0,-20 0 0,21 0 15,-21 0-15,-1 1 0,-20-22 16,20 21-16,-20-21 0,-1 0 0,1 0 15,-1 0-15,1 0 0,21 0 16,-1 0-16,-20-21 0,42-1 16,-1 22-16,22-21 0,0 0 15,22 0-15,20 0 0,-21 0 16,21-1-16,22 1 0,-22 0 16</inkml:trace>
  <inkml:trace contextRef="#ctx0" brushRef="#br0" timeOffset="8182.43">10202 4149 0,'0'-21'15,"0"42"-15,-21-42 16,0 42-16,-21 0 0,20 21 16,-62 22-16,41-43 15,1 21-15,0 1 0,21-1 16,-22 0-16,22-21 0,0 22 0,0-22 0,21 21 15,0-21-15,0 1 16,0-1-16,42 21 0,0-21 16,1 0-16,-1-21 0,22 0 0,-1 0 15,1 0-15,-1 0 0,1 0 16,-1 0-16,1 0 0,-22-21 0,21 0 16,-20 21-16,-1-21 0,0-21 15,-20 20-15,20 1 0,0-63 16,-21 41-16,-21 22 0,0-21 0,0-1 15,0 22-15,0 0 16,0 0-16,-21 0 0,0 0 0,0 21 0,0 0 16,0 0-16,-1 21 15,22 0-15,-21-21 0,21 21 16,0 0-16,0 0 16,0 1-16,21-1 0,1 0 15,-1-21-15,0 21 0,0-21 0,0 21 16,0-21-16,1 21 0,-1 1 15,21-22-15,-21 21 0,0 0 16,1 0-16,-1-21 0,0 21 0,0 0 16,21 1-16,-20-1 0,-1-21 0,0 21 15,0-21-15,0 21 0,0-21 16,1 21-16,-1-21 16,0 0-16,0 0 0,0 0 0,0 0 15,1 0-15,-1 0 0,21 0 16,-21-21-16,0 21 0,1-21 0,41 0 15,-42 0-15,22-1 0,-22-20 16,0 21-16,0 0 0,21-22 16,-20 1-16,-1 21 0,0-21 0,0-1 15,0 22-15,-21 0 0,21 0 16,-21 0-16,-21 21 16,0 0-16,0 21 15,0 0-15,21 0 16,-21 0-16,-1 0 0,1 1 0,21 20 15,0-21-15,-21 0 0,21 0 16,0 1-16,0-1 0,0 0 0,0 0 16,0 0-16,21 0 0,0 1 15,1-22-15,-1 0 0,0 0 16,21 0-16,-21 0 0,22 0 0,-22 0 16,21 0-16,1 0 0,-1 0 15,21-22-15,-20 1 0,-1 0 16,0 0-16,1 0 0,-1 0 0,0-1 0,1-20 15,-22 21-15,0-21 0,0 20 16,0 1-16,-21 0 0,0 0 16,0 0-16,-21 21 15,0 0-15,0 0 0,0 0 0,-22 21 16,22 0-16,-21 0 0,21 0 16,0 1-16,-1-1 0,1 0 0,0 0 15,21 21-15,0-20 0,0-1 0,0 0 16,0 0-16,0 0 0,21-21 15,0 21-15,22 1 0,-22-22 0,21 0 16,1 21-16,-1-21 0,21 0 16,-20 0-16,20 0 0,-20 0 0,-1 0 15,21-21-15,22-22 16,-64 22-16,43-21 16,-22 21-16,-21-22 0,0 22 0,1-21 15,-1 21-15,0-22 0,0 22 16,0 0-16,-21 0 0,21 21 0,-21 21 31,0 0-31,0 0 0,-21 0 0,21 1 16,-21-1-16,21 0 0,-21 0 0,21 21 15,-21-20-15,21-1 16,0 0-16,0 0 0,0 0 16,-21-21-16,21-21 46,0 0-46,21 0 16,0 0-16,0-1 0,0-20 0,0 21 16,22 0-16,-1-22 0,0 22 15,-20-21-15,20 21 0,0-22 0,-21 22 16,22 21-16,-22-21 0,0 21 16,-21 21-1,0 22-15,0-22 16,0 0-16,0 21 0,0-21 0,0 1 15,0 20-15,0-21 0,0 0 0,0 0 16,0 1-16,0-1 16,21 0-16,22-21 0,-22 21 0,21 0 0,-21-21 15,22 0-15,-1 0 16,-21 0-16,21 0 0,1 0 0,-1 0 16,0 0-16,1 0 0,-1-21 0,-21 0 15,22 0-15,-22 0 0,21-1 16,0-41-16,-20 42 0,-22-22 15,0 22-15,0-21 0,0 0 16,0 20-16,0 1 0,-22 0 0,1 0 16,0 21-16,0 0 15,0 21-15,21 0 0,0 0 16,0 1-16,0 20 0,0-21 16,0 0-16,0 22 0,0-22 15,0 0-15,0 0 0,0 0 0,0 0 16,21 1-16,-21-1 0,0 0 15,0 0-15,-21-21 32,0 0-32,21-21 15,-22 0-15,22 0 0,0-1 16,0 1-16,0 0 0</inkml:trace>
  <inkml:trace contextRef="#ctx0" brushRef="#br0" timeOffset="8971.5">14626 3556 0,'-42'64'16,"21"-43"0,21 0-16,0 21 0,0 1 15,-22-1-15,1 0 0,21 1 0,-21 20 16,0-21-16,0 22 0,21-1 15,-21-20-15,-1 20 0,1-20 0,0-1 16,21 0-16,0 1 0,-21-1 16,21-21-16,0 21 0,0-20 15,0-1-15,0 0 16,21-21-16,0-21 16,0 0-16,1 21 0,-1-22 15,0-20-15,0 21 0,0 0 16,0-22-16,1 1 0,20 0 0,-21-1 15,0 1-15,0 21 0,1-21 16,-1 20-16,0 1 0,0 0 0,0 21 16,0 0-16,-21 21 15,0 0-15,0 22 0,0-22 16,0 0-16,0 21 16,0-20-16,0 20 0,0-21 0,0 0 15,22 22-15,-22-22 0,21-21 0,-21 21 16,21 0-16,0-21 0,0 0 15,0 0-15,1 0 0,-1 0 16,0 0-16,0 0 0,0 0 16,22-21-16,-22 0 0,0 0 0,0-1 15,0 1-15,0 0 0,1-21 16,-1 21-16,-21-1 0,0 1 0,21 0 16,-21 0-16,0 42 15,0 0-15,0 0 0,0 1 16,-21-1-16,0 21 0,21-21 15,0 22-15,-22-22 0,22 0 16,-21 0-16,21 43 0,0-43 16,0 0-16,21 0 15,1-21-15,-1 0 0,0 0 16,0 0-16,0 0 0,0 0 16,1-21-16,20 0 0,-21 0 15,0-1-15,0 1 0,1-21 0,-1 0 0,0-1 16,0 1-16,-21 0 0,0-22 15,0 22-15,0-1 0,0 1 16,0 21-16,-21 0 0,0 0 0,-22 21 16,22 0-16,-21 0 0,0 0 0,-1 0 15,-20 21-15,42-21 16,-22 21-16,1 0 0,21 0 0,0 0 16,21 1-16,0-1 15,0 0-15,42-21 0,-21 0 16,21 0-16</inkml:trace>
  <inkml:trace contextRef="#ctx0" brushRef="#br0" timeOffset="9250.48">15981 3704 0,'0'0'0,"0"-42"16,0 21-16,0-22 0,0 22 15,0 0-15,0 0 0,0 42 31,-21 0-31,-1 22 16,22-22-16,-21 0 0,0 21 0,0 1 16,0-22-16,0 21 0,-1 0 15,1 22-15,0-22 0,0 1 0,0 20 16,21-21-16,0 22 0,0-22 16,0 1-16,0-1 0,0-21 0,0 0 15,0 22-15,0-22 16,0 0-16,21-21 0,0 0 0,0 0 15,0-21 1,-21 0-16</inkml:trace>
  <inkml:trace contextRef="#ctx0" brushRef="#br0" timeOffset="9418.54">15621 3852 0,'0'-21'0,"0"42"0,0-63 16,21 42-1,0 0 1,0 0-16,1 0 0,20 0 0,-21-21 0,21 21 16,1 0-16,-1-21 0,0 21 15,1-21-15,20 21 0,-20-22 16</inkml:trace>
  <inkml:trace contextRef="#ctx0" brushRef="#br0" timeOffset="9662.4">16976 3281 0,'0'-42'0,"0"84"0,0-106 16,0 43-16,0 0 0,0 42 31,0 0-31,0 1 0,-22 20 16,22-21-16,-21 21 15,0 1-15,0-22 0,21 21 0,-21 1 16,0-22-16,21 21 0,-22-21 15,22 22-15,0-22 0,0 0 0,0 0 16,-21 0-16,21 0 16,0 1-16</inkml:trace>
  <inkml:trace contextRef="#ctx0" brushRef="#br0" timeOffset="9859.65">16595 3747 0,'21'0'16,"0"0"-1,0 0-15,0 0 0,0 0 0,22 0 16,-22 0-16,0 0 0,0 0 16,0 0-16,1 0 0,-1 0 0,0 0 15,0 0-15,0 0 16,0 0-16</inkml:trace>
  <inkml:trace contextRef="#ctx0" brushRef="#br0" timeOffset="10046.54">16531 3344 0,'0'0'0,"-63"-42"0,20 21 16,22-21-16,0 20 0,0 1 15,21-21-15,21 42 16,0 0-16,0 0 0,22 0 15,-1 0-15,21 0 0,-20 0 0,20 0 16,-20 0-16,-1 0 0,21 0 16,-20 0-16,-1 21 0,0-21 0,1 0 15,-1 0-15,-21 0 0,22 0 16</inkml:trace>
  <inkml:trace contextRef="#ctx0" brushRef="#br0" timeOffset="10527.84">17187 2858 0,'-21'-22'16,"42"44"-16,-84-44 0,42 1 0,-22 21 0,1 0 15,0 0-15,-22 0 0,22 0 16,-1 0-16,-20 21 0,21 1 0,-1 20 16,1-21-16,0 0 15,-1 22-15,1-1 0,0-21 0,20 21 16,-20 22-16,21-22 0,0 22 15,0-22-15,-1 22 0,1-1 0,21-21 16,0 22-16,0-22 0,0 1 16,0-1-16,43 0 0,-22 1 0,21-1 15,0 0-15,1-21 0,20 22 16,-20-22-16,20 0 0,1 0 0,-1 0 16,-21 1-16,22-1 0,-1-21 15,-20 0-15,20 0 0,-20 0 0,-1 0 16,0-21-16,1-1 0,-1 1 15,21 0-15,-20-21 0,-1 21 16,0-22-16,1 1 0,-1 0 0,0-1 16,-20-20-16,20-1 0,-21 1 15,-21-85-15,0 84 0,-42 1 16,-1-1-16,1 1 0,-21-1 16,-1 1-16,1 20 0,-1 1 15,1 0-15,20 20 0,-20-20 0,-1 21 16,1 21-16,20 0 0,-20 0 15,-64 0-15,63 0 16,1 0-16,21 21 0,-22 0 0,1 0 16,20 1-16,-20-1 0,-1 21 0</inkml:trace>
  <inkml:trace contextRef="#ctx0" brushRef="#br0" timeOffset="11195.1">5038 6265 0,'0'22'0,"0"-44"0,-22 44 15,22-1 1,22-21-16,-1 21 16,0 0-16,0-21 0,21 0 0,1 21 15,-1-21-15,22 0 0,-1 0 16,1 0-16,-1 0 0,22-21 0,-22 21 16,22-21-16,-22 21 0,22-21 15,-21 21-15,-22-21 0,21 21 0,-41-22 16,20 22-16,-21-21 0,-21 0 15,-21 21 1,-21-21-16,-1 21 0,1-21 0,0 21 16,20 0-16,-20 0 0,21 0 15,0 0-15,21-21 16,21 21-16,21 0 0,-21 0 16,1 0-16,20 0 0,-21 0 15,21 0-15,-20 21 0,-1 0 0,21 0 16,-21-21-16,-21 42 0,0 1 15,0-1-15,0-21 0,-42 22 16,21-1-16,-43-21 0,22 21 16,-22 1-16,1-22 0,-1 21 0,1-21 15,21 1-15,-1-1 0,1 0 0,0-21 16,84 0 0</inkml:trace>
  <inkml:trace contextRef="#ctx0" brushRef="#br0" timeOffset="12003.14">8149 6414 0,'0'21'0,"-21"21"31,0-21-31,21-42 31,21 0-15,0 21-16,0-42 0,0 20 0,1 1 16,20 0-16,-21 0 0,0 0 15,0-43-15,-21 43 0,0-21 16,0 21-16,0-1 0,0 1 15,-21 0-15,-21-21 0,0 42 16,-1 0-16,-20 0 0,20 21 0,-41 0 16,20 0-16,1 0 15,-1 1-15,1 20 0,-64 21 0,84-41 16,1 20-16,21 0 16,0 1-16,0-22 0,21 42 15,0-42-15,21-21 16,0 0-16,0 0 0,21 0 0,1-21 15,-1 0-15,22 0 0,-22 0 16,21 0-16,1-1 0,-22 1 0,22-21 16,-22 21-16,0 0 0,1-1 0,-1 1 15,-21 0-15,0 0 0,1 0 16,-1 21-16,0 0 0,-21 21 31,0 0-31,0 0 0,0 22 0,0-1 16,0 0-16,-21 22 0,0-22 15,-1 22-15,22-1 0,-21 1 16,21-1-16,0 1 0,0 20 0,-21-20 16,21 20-16,0 1 0,0 21 0,0-21 15,0-1-15,-21 22 0,21-21 16,-21 21-16,21-22 0,-21 22 0,-1 0 16,-20-21-16,21-1 0,-21 1 15,20 0-15,-20-1 0,0-20 0,-1-1 16,1-20-16,0 20 0,21-21 0,-22 1 15,1-22-15,21 0 0,-22 0 16,22-21-16,-21 0 0,21-21 0,-22 0 16,1 0-16,21-22 0,-21 1 0,20-21 15,-20-1-15,21 1 0,0-22 16,0 0-16,21 1 0,0-22 0,0 21 16,0-21-16,0 0 0,21 1 0,0-1 15,21 0-15,1 21 0,20-21 16,1 22-16,-1-1 0,22 0 0,21 22 15,-22-1-15,22-20 0,-21 41 16,-1-20-16</inkml:trace>
  <inkml:trace contextRef="#ctx0" brushRef="#br0" timeOffset="12559.82">8615 6456 0,'0'0'0,"21"0"0,-21-21 16,0 0-16,0-1 0,21 1 15,0 21-15,0-21 0,-21 0 16,22 0-16,-1 0 0,0-22 0,0 22 16,0 0-16,-21 0 0,0 0 15,0-1-15,0 1 0,0 0 0,0 0 16,-21 21-16,0 0 0,0 21 16,0 0-16,-1 0 0,-20 1 15,21 20-15,0 0 0,-22 22 0,22-22 16,21 22-16,0-22 15,-21 21-15,21-20 0,0-1 0,0 0 16,0-20-16,0 20 0,21-21 0,0 0 16,1 0-16,-1-21 0,0 0 15,21 0-15,1 0 0,-1 0 16,21-21-16,-20 21 0,20-21 0,1-21 16,-22 21-16,22-22 0,-22 1 15,21 0-15,-20-1 0,-1-20 0,43-43 16,-43 42-16,-21 1 0,22-1 15,-22 1-15,21-1 0,-21 1 16,0-22-16,-21 22 0,0-1 0,0-42 16,0 85-16,0-42 15,0 42-15,-21 21 16,0 21-16,0 21 0,0 0 16,0 1-16,-1 20 0,1 1 0,0-1 15,0 22-15,0-22 0,0 1 16,21-1-16,0 1 0,0-1 0,0 1 15,0-22-15,0 22 0,0-22 0,0 0 16,0-20-16,0 20 0,0-21 16,21 0-16,0 0 0,0-21 15,-21-21 1,21 0-16,-21 0 16</inkml:trace>
  <inkml:trace contextRef="#ctx0" brushRef="#br0" timeOffset="12743.72">9144 6181 0,'-21'-43'31,"42"22"-31,0 0 0,21 21 16,-20 0-16,20-21 0,0 21 16,22-21-16,-22 0 0,43 21 0,-22-22 15,22 1-15,21 0 0,0 0 16,84 0-16,-84 0 15,-21-1-15,-22 1 0,22 0 0</inkml:trace>
  <inkml:trace contextRef="#ctx0" brushRef="#br0" timeOffset="13102.51">10816 5652 0,'0'0'0,"0"-22"0,0 1 0,0 0 16,0 0-16,-21 0 0,0 21 0,0 0 15,-1 0-15,-20 0 0,21 0 0,-21 21 16,-1 0-16,1 21 0,0-20 0,-22 20 15,22 0-15,-43 64 16,43-64-16,21 1 0,-1-22 16,22 21-16,0 1 0,0-22 0,22 0 15,-1 21-15,0-21 0,0 1 16,21-1-16,-20 0 0,20 0 0,-21 21 16,0-20-16,22-1 0,-22 21 15,0-21-15,-21 22 0,0-22 0,0 21 16,0-21-16,0 22 0,0-22 0,0 0 15,-21 0-15,-22 0 0,1 0 16,0-21-16,-1 22 0,1-22 16,0 0-16,-1 0 0,-20 0 0,21 0 0,-1 0 15,1-22-15,21 1 0,0 21 16,-1-21-16,22 0 0,0 0 16,0 0-16,0-1 0,22-20 15,-1 21-15,0 0 0,21 0 0,1-1 16,-1-20-16,0 21 0,22 0 0</inkml:trace>
  <inkml:trace contextRef="#ctx0" brushRef="#br0" timeOffset="14558.67">11112 6054 0,'0'0'16,"-21"21"-16,0-21 15,0 21-15,0 0 16,0 0-16,-1 1 0,-20-1 0,21 0 15,0 0-15,-22 21 0,22 1 16,0-22-16,0 21 0,21-21 16,0 22-16,0 20 0,0-42 15,0 1-15,0-1 0,0 0 16,0 0-16,63 0 16,-41-21-16,20 0 0,-21 0 0,21 0 0,22 0 15,-22 0-15,22-21 0,-22 0 16,22 0-16,-1 0 0,43-43 15,-64 43-15,1-21 16,-1 20-16,-21-20 0,0 21 0,22-21 16,-43 20-16,0 44 31,0-1-15,0 0-16,0 0 0,0 0 15,0 22-15,-22-22 0,22 0 0,0 0 16,0 0-16,0 0 0,0 1 15,22-22-15,-1 21 16,0-21-16,0 0 0,21 0 0,-20 0 16,20 0-16,0-21 0,22 21 15,-22-22-15,22 1 0,-22 0 16,21 0-16,-20-21 0,20 20 0,-20 1 16,-1-21-16,0 21 0,-21 0 15,1-22-15,-1 22 0,-21 0 0,0 0 16,0 0-16,0-1 0,0 1 0,-21 21 15,-1 0-15,1 0 16,0 0-16,0 0 0,-21 21 0,20-21 16,-20 22-16,21-1 0,0 0 0,0 21 15,-1-21-15,1 1 0,21 20 16,0-21-16,0 21 0,0-20 0,0 20 16,21-21-16,1 0 0,20 0 15,-21 1-15,21-1 0,1 0 16,-1 0-16,22-21 0,-22 0 0,21 0 15,1 0-15,-22 0 0,22 0 16,-1 0-16,1-21 0,-22 0 0,22 0 16,-22-1-16,0-20 0,1 21 15,-1-21-15,0-1 0,-21 22 0,1-21 16,-22 21-16,0-1 0,0-20 16,0 21-16,-22 21 15,-20 0-15,21 0 0,0 0 0,0 0 16,-1 21-16,1 0 0,0 0 0,0 1 15,21 20-15,-21-21 0,21 21 16,-21-20-16,21 20 0,0-21 16,0 21-16,21-20 0,0-1 15,21 0-15,1-21 0,-1 0 16,0 21-16,22-21 0,-22 0 0,22 0 16,-1 0-16,-21-21 0,22 0 15,-22 21-15,1-21 0,-1-1 0,0-20 16,-21 21-16,22-21 0,-22-1 15,0 22-15,-21-21 0,21 21 0,-21-22 16,21 22-16,-21 0 0,0 0 16,-21 21-1,0 0-15,21 21 0,-21 0 16,0 0-16,0 0 0,-1 1 16,1 20-16,0-21 0,0 0 15,0 22-15,21-22 0,-21 0 0,21 0 16,-22-21-16,22 21 15,0-42 17,22 0-32,-1 0 0,0 0 0,0-1 15,0 1-15,0 0 0,22 0 0,-22-21 16,21 20-16,-21 1 16,43-42-16,-22 42 0,-21 21 15,1-22-15,-22 44 16,0-1-1,0 0-15,0 0 0,-22 21 16,22-20-16,-21-1 0,21 21 16,-21-21-16,21 22 0,0-22 0,0 0 15,0 0-15,21 21 0,0-42 0,1 22 16,-1-1-16,21-21 0,-21 0 16,22 0-16,-1 0 0,43 0 15,-43 0-15,0 0 0,22-21 16,-22-1-16,0 1 0,43-42 15,-43 20-15,-20 22 0,20-21 16,-21 0-16,-21 20 0,0-20 16,0 21-16,0-21 0,0 20 0,0-20 15,0 21-15,-21 0 16,0 21-16,0 0 0,-1 0 0,1 0 16,0 42-16,21-21 0,0 0 15,0 1-15,0-1 0,0 0 16,0 0-16,0 0 0,0 22 0,0-22 15,0 0-15,0 0 0,0 0 16,0 0-16,0 1 0,0-1 0,0 0 16,0 0-16,0-42 31,0 0-31</inkml:trace>
  <inkml:trace contextRef="#ctx0" brushRef="#br0" timeOffset="15423.18">15515 5546 0,'0'-43'0,"0"86"0,0-107 0,-21 64 16,0 0 0,0 0-16,-1 21 0,1 1 0,0-1 15,0 21-15,0-21 0,0 22 16,-1 20-16,1-21 0,0 1 15,0-1-15,0 22 0,0-22 0,21 0 16,-22 1-16,22-22 0,-21 21 16,21 0-16,0-20 0,-21-1 0,21 21 15,0-21-15,0 0 16,0 1-16,-21-22 16,21-22 15,0 1-31,0 0 0,0-21 15,21 21-15,0-1 0,0-20 16,1 21-16,20-21 0,-21 20 16,21 1-16,-20 0 0,20 0 0,0 0 15,-21 21-15,22 0 0,-22 0 16,0 0-16,0 21 0,0-21 0,1 21 16,-22 0-16,0 22 0,21-22 15,0 21-15,0-21 0,-21 0 16,21 1-16,0-1 0,1 0 0,-1-21 15,-21 21-15,21 0 0,0-21 16,0 0-16,0 0 0,1 0 0,-1 0 16,0 0-16,0 0 0,0 0 15,0 0-15,1-21 0,-1 0 16,0 21-16,0-21 0,0 0 0,0-1 16,1 1-16,-1 0 0,0 0 15,0 0-15,0 0 0,-21-1 0,21 1 16,1 0-16,-22 42 31,-22 0-15,1 22-16,0-22 0,21 0 0,0 0 15,-21 22-15,21-22 0,0 0 0,0 0 16,0 21-16,0-20 0,0-1 16,21 0-16,0 0 0,0 0 0,1-21 15,-1 21-15,21-21 16,-21 0-16,22 0 0,-22 0 0,21 0 15,0 0-15,-20-21 0,20 0 0,-21 0 16,21 0-16,-20 0 0,-1-1 16,0 1-16,-21-21 0,0 0 0,21 20 15,-21-20-15,0 0 0,0-1 16,0 22-16,0 0 0,-21-21 0,21 21 16,-21 21-16,0-22 0,-22 22 15,22 0-15,-21 0 0,21 0 0,-22 0 16,22 22-16,-21-22 0,21 21 15,-22 0-15,22-21 0,0 42 16,21-21-16,0 1 16,0-1-16,42-21 15,-21 0-15,1 0 0,20 0 16,0 0-16</inkml:trace>
  <inkml:trace contextRef="#ctx0" brushRef="#br0" timeOffset="15778.97">17060 5757 0,'0'-42'0,"0"84"0,0-126 0,0 41 16,0 1-16,0 0 0,0-1 0,0 1 15,0 0-15,0 21 0,0-22 0,0 22 16,0 0-16,43 0 16,-22 21-16,21 0 0,-21 0 0,0 21 15,1 0-15,-1 0 0,0 0 16,-21 22-16,21-22 0,-21 21 0,0 1 15,0-1-15,0 0 0,0 1 16,0-1-16,0 0 0,0 1 0,-21-1 16,0 0-16,21-21 0,-21 22 0,-1-22 15,1 0-15,21 0 0,0 0 16,0 1-16,-21-1 0,21 0 16,21-21 15,0 0-31,1 0 15,-1 0-15,0-21 0,21 0 16,-21 21-16,1-22 0,-1 1 0,-21-21 16,0 21-16,0-22 0,0 22 15</inkml:trace>
  <inkml:trace contextRef="#ctx0" brushRef="#br0" timeOffset="15982.86">17039 5567 0,'-21'0'0,"42"0"0,-63 0 0,63 0 31,0 0-31,0 0 16,0 0-16,22 0 0,-22 0 16,21 0-16,22 0 0,-22 0 15,0 0-15,1 0 0,20 0 16,-20 0-16,-1 0 0,0 0 0,-21 0 16,22 0-16,-22 0 0,0 0 15,0 0-15,0 0 0,1 0 0</inkml:trace>
  <inkml:trace contextRef="#ctx0" brushRef="#br0" timeOffset="16246.71">18119 6160 0,'0'0'0,"-22"0"15,1 0-15,21 21 32,-21-21 14,0 0-46,0 0 16</inkml:trace>
  <inkml:trace contextRef="#ctx0" brushRef="#br0" timeOffset="19714.72">3090 8573 0,'0'-22'16,"0"44"-16,0-86 0,0 43 0,0-21 15,0-1-15,0 1 0,0 0 0,0 20 16,0-20-16,0 21 0,-21 0 16,21 0-16,-21 21 0,0 0 15,21 21-15,-21 0 0,-1 0 0,22 21 16,-21 22-16,0-1 0,0 22 15,0 0-15,0-1 0,-1 1 0,1 21 16,0-21-16,0-1 0,0 1 0,0 0 16,-1-22-16,1 22 0,21-22 15,0-20-15,-21 20 0,21-21 0,0 1 16,0-22-16,0 0 0,21 0 16,0-21-16,1-21 15,-1 0-15,21 0 0</inkml:trace>
  <inkml:trace contextRef="#ctx0" brushRef="#br0" timeOffset="19955.58">2836 8361 0,'0'0'0,"0"-21"0,0 0 0,0-1 16,21 22-1,1-21-15,20 21 0,-21 0 0,21 0 16,1-21-16,20 21 0,1 0 16,-22 0-16,22 0 0,-1 0 15,1 0-15,-1 0 0,-21 0 16,1 0-16,-1 0 0,-21 21 0,0-21 16,-21 21-16,0 1 0,0-1 15,-21 0-15</inkml:trace>
  <inkml:trace contextRef="#ctx0" brushRef="#br0" timeOffset="20146.47">2794 8996 0,'0'0'0,"-21"21"0,21 0 16,21-21 15,0 0-31,0 0 16,22-21-16,-1 21 0,0-21 0,22 0 15,-1 0-15,1-1 0,-1 1 16,22 0-16,-22 0 0,22 0 0,0-22 16,-22 22-16,22 0 0</inkml:trace>
  <inkml:trace contextRef="#ctx0" brushRef="#br0" timeOffset="20455.81">4530 8255 0,'0'0'0,"-22"21"15,1 0-15,0-21 16,21 43-16,-21-22 0,-21 21 16,20-21-16,1 22 0,0 20 0,0-20 15,-21 20-15,20 1 0,1-1 16,-21 1-16,21-1 0,-22 22 0,22-22 16,0 1-16,-21-22 0,21 22 0,-1-22 15,22 0-15,0 1 0,0-1 16,0-21-16,0 0 0,22 0 0,-1 1 15,21-1-15,0 0 16,1-21-16,-1 0 0,22 0 0,41 0 16,-20 0-16,-21-21 0,-1 0 15,22 21-15,-22-22 0,-20 1 16,20 0-16,-21 21 0,1-21 0,-22 0 16,0 0-16,0-22 0,-21 22 0,0 0 15</inkml:trace>
  <inkml:trace contextRef="#ctx0" brushRef="#br0" timeOffset="20660.21">4466 9081 0,'0'0'0,"-21"0"0,0 0 0,21-22 16,0 1 0,21 0-16,0 0 0,21 21 15,-20-21-15,20 0 0,-21-1 16,21 1-16,1 21 0,-1-21 0,0 0 15,22 0-15,-22 0 0,1-1 0,20 1 16,-21 0-16,1 0 0,-22 21 16,21-21-16,-21 0 0,-21-1 0,0-20 15</inkml:trace>
  <inkml:trace contextRef="#ctx0" brushRef="#br0" timeOffset="20820.12">4445 8424 0,'-42'0'0,"84"0"0,-106-21 15,43 0-15,21 0 0,0 0 0,21 0 16,1-1-16,20 22 0,21-21 0,1 0 16,63 0-16,-42 21 15,-22-21-15,22 21 0,-1-21 0,1-1 16,0 22-16,-1-21 0,22 0 16,-21 0-16,21 0 0</inkml:trace>
  <inkml:trace contextRef="#ctx0" brushRef="#br0" timeOffset="21490.74">11536 8594 0,'0'0'0,"-21"-43"0,21 1 0,-22 0 0,22-1 16,0 22-16,0-21 0,0 0 0,0 20 15,0 1-15,0 0 0,0 0 16,0 42 0,0 21-16,0-20 15,0 20-15,-21 21 0,0 1 0,0-1 16,0 22-16,-22 21 0,22 0 15,-63 148-15,41-127 16,1 0-16,-22 21 0,22 0 0,0 0 16,-22 22-16,22-22 0,0 21 15,20 0-15,-20 1 0,0 168 0,21-147 16,-1-22-16,22 22 0,-21-22 16,21 22-16,0-1 0,0-21 0,0 22 15,-21-1-15,21-20 0,0 20 0,0 1 16,0-22-16,0 22 0,0-22 15,0 21-15,0-20 0,21 20 0,0-20 16,-21-1-16,22 21 0,-1-20 16,-21-1-16,21 0 0,0 1 0,-21-1 15,0-21-15,21 0 0,0 1 0,-21 147 16,0-169-16,0 0 0,22-21 16,-22 0-16,21-1 0,-21-20 15,0 0-15,0-1 0,0-41 0,0 20 16,0-42-16,0 1 0,0-65 15</inkml:trace>
  <inkml:trace contextRef="#ctx0" brushRef="#br0" timeOffset="22207.78">13356 7959 0,'0'0'0,"0"-21"16,0-1-1,-21 22 1,0 22-16,0 20 16,21 0-16,-22 1 0,1 20 0,0 1 15,0-1-15,0 1 0,0-1 0,-1 1 16,1 20-16,-63 107 15,62-128-15,1 1 0,0-22 16,0 22-16,21-22 0,0 0 0,-21-21 16,21 1-16,0-1 0,0 0 15,-21 0-15,21-42 16,0 0-16,0 0 16,21-1-16,0-20 0,-21 0 15,21-1-15</inkml:trace>
  <inkml:trace contextRef="#ctx0" brushRef="#br0" timeOffset="22414.17">13208 8192 0,'21'-43'15,"-42"86"-15,63-128 0,-21 64 0,1 0 16,-1-22-16,0 22 0,0 21 16,21-21-16,-20 0 0,41 21 15,-21-21-15,1 21 0,-22 0 0,21 0 16,1-22-16,-22 22 0,21 0 0,-21 0 15,0 0-15,1 0 0,-1 0 0,-21 22 32,-21-1-17,-1-21-15,1 21 0</inkml:trace>
  <inkml:trace contextRef="#ctx0" brushRef="#br0" timeOffset="22603.06">13250 8446 0,'-21'21'0,"42"-42"0,-63 63 16,21-21-16,21 0 0,-21 0 16,21 1-16,0-1 0,21-21 15,0 0 1,0 0-16,21 0 0,1 0 16,-1 0-16,0 0 0,1 0 0,-1 0 15,0 0-15,1-21 0,-1-1 0,22 22 16,-22-21-16,21 0 0</inkml:trace>
  <inkml:trace contextRef="#ctx0" brushRef="#br0" timeOffset="22910.89">14563 7916 0,'0'-21'0,"0"42"0,0-63 0,0 21 0,-22 21 31,22 21-31,0 21 15,-21 1-15,0-1 0,0 0 0,21 1 16,-21 20-16,0 1 0,21-22 16,-22 22-16,1-1 0,21 1 0,0-22 15,-21 21-15,0 43 0,21-42 16,0-22-16,0 0 0,0 1 16,0-1-16,0 0 0,21-20 0,0-1 15,0 0-15,1 0 0,20-21 16,-21 0-16,21 0 0,1 0 0,-22 0 15,21-21-15,1 0 0,-22 21 0,21-21 16,0-22-16,-20 22 0,-1 0 16,21 0-16,-21-22 0,0 22 15,-21-21-15,0 0 0</inkml:trace>
  <inkml:trace contextRef="#ctx0" brushRef="#br0" timeOffset="23099">14351 8488 0,'-21'0'16,"42"0"-16,-63 0 0,20 0 0,1 0 16,21 21-16,21-21 15,1 0 1,-1 0-16,0 0 0,0 0 16,21 0-16,1 0 0,-22 0 0,21 0 15,1-21-15,-1 0 0,0 0 16,-21 21-16,1-22 0</inkml:trace>
  <inkml:trace contextRef="#ctx0" brushRef="#br0" timeOffset="23279.09">14541 7959 0,'0'-21'0,"0"42"0,-21-42 0,21-1 0,0 1 15,0 0-15,21 21 31,1 0-31,-1 0 0,0 0 0,0 0 16,21 0-16,-20 0 0,-1 0 0,0 0 16,21 0-16,-21 0 0,1 0 15</inkml:trace>
  <inkml:trace contextRef="#ctx0" brushRef="#br0" timeOffset="23514.26">15769 7472 0,'0'0'0,"-42"63"32,21-20-32,-1-22 0,1 21 0,0-21 15,0 22-15,0-22 0,0 0 16,-1 0-16,22 22 0,-21-22 0,0 0 15,21 0-15,-21 0 0,21 0 16,0 1-16,0-1 0,0 0 16</inkml:trace>
  <inkml:trace contextRef="#ctx0" brushRef="#br0" timeOffset="23903.71">16827 7916 0,'0'0'0,"22"-21"0,-22 0 16,0 0-16,0 0 0,-22 21 15,-20 0 1,0 0-16,-1 0 0,-20 21 0,-1 0 16,1 0-16,-22 0 0,22 22 15,-1-22-15,22 0 0,0 21 16,-1-20-16,22-1 0,0 0 0,21 0 15,0 21-15,21-20 0,0-1 16,22 0-16,20 0 0,-21 0 0,43 0 16,-21 1-16,-1-1 0,22 21 0,-22-21 15,22 0-15,-22 22 0,1-22 16,-1 21-16,-20 1 0,-1-22 0,0 21 16,-20 0-16,-22 1 0,0-1 15,0 0-15,-22 1 0,-83 20 16,62-42-16,-20 1 0,-22-1 15,22 0-15,-22 0 0,21-21 0,-20 0 16,20 0-16,-20 0 0,20 0 0,1 0 16,20 0-16,-20 0 0,20-21 15</inkml:trace>
  <inkml:trace contextRef="#ctx0" brushRef="#br0" timeOffset="25030.87">1778 9927 0,'-21'0'0,"42"0"0,-63 0 16,63 21-1,0-21 1,21 0-16,1 0 15,-1 0-15,21 22 0,22-22 0,0 0 0,-1 0 16,22 21-16,21-21 0,-21 0 16,21 0-16,0 0 0,0 0 15,0 0-15,0 0 0,0 0 0,21 0 16,-42 0-16,21 0 0,64 0 16,-128 0-16,1 0 0,-1-21 15,-21 21-15,1 0 0,-22 0 0,0 0 16,0 0-16,0 0 15,1 0 1,-22-22-16,21 22 0,0-21 16,0 0-16,21 21 0,1-21 0,-1 0 15</inkml:trace>
  <inkml:trace contextRef="#ctx0" brushRef="#br0" timeOffset="25819.84">13314 9377 0,'0'0'0,"-212"0"15,170 0-15,-1 0 0,1 0 16,21 0-16,0 0 0,0 0 15,-1 0-15,44 0 16,-1 0-16,21 0 0,0 0 16,22 0-16,21 0 0,-1 0 15,1 0-15,21 0 0,21 0 0,0 0 16,21 0-16,0 0 0,0 0 16,22 0-16,-22 0 0,21 21 0,0-21 15,1 0-15,-1 0 0,22 21 0,-43-21 16,21 0-16,0 0 15,1 21-15,-1-21 0,0 0 0,-42 0 16,22 0-16,-22 22 0,-22-22 16,-20 0-16,0 0 0,-1 0 0,-20 0 15,-22 0-15,1 0 0,-65 0 32</inkml:trace>
  <inkml:trace contextRef="#ctx0" brushRef="#br0" timeOffset="25958.76">16976 9462 0,'0'0'0,"0"21"16,0 0 0,0 0-16,-22-21 15,1 21-15,0 0 0</inkml:trace>
  <inkml:trace contextRef="#ctx0" brushRef="#br0" timeOffset="27503.09">1714 10456 0,'0'43'31,"0"-1"-31,0 0 0,0 1 0,0 20 15,-21-20-15,0 20 0,21 1 0,-21-1 16,0 1-16,0-1 0,-1 22 16,-20 42-16,0-64 0,21-20 15,-1-1-15,1 0 0,0 1 16,21-22-16,0 0 0,0 0 0,0-42 31,0 0-31,21 0 0,0-1 16,1-20-16,20 0 0,-21-1 0,0-20 15,22 21-15,-22-22 0,21 1 16,0-1-16,1 22 0,-22-22 16,21 22-16,-21-22 0,22 22 0,-22 21 15,0 0-15,0 0 0,0 21 16,1 0-16,-22 21 0,0 21 16,0-21-16,21 22 0,-21-1 0,0 0 15,0 1-15,0 20 0,0-21 16,0 22-16,0-22 0,21 22 15,-21-22-15,0 22 0,21-22 16,0 0-16,-21-21 0,21 22 0,1-22 16,-1 0-16,21 0 0,-21-21 15,22 0-15,-22 0 0,21 0 0,0 0 16,1-21-16,-1 0 0,0-21 0,1-1 16,-1 1-16,0-22 0,1 1 15,-22-1-15,21 1 0,-21-1 16,1-20-16,-22 20 0,0-20 0,0-1 15,0 21-15,0-20 0,0 20 16,-22 1-16,1 20 0,0 1 16,0 0-16,-21 21 0,-1-1 0,22 22 15,-21 0-15,-1 22 0,1-1 0,0 21 16,-1-21-16,22 22 0,-21-1 16,21 0-16,0 1 0,21-1 0,0 0 15,0 1-15,0-1 0,0 0 16,0 22-16,21-43 0,0 0 15,0 0-15,0 0 0,22-21 16,-1 22-16</inkml:trace>
  <inkml:trace contextRef="#ctx0" brushRef="#br0" timeOffset="27823.12">2963 11282 0,'21'0'0,"43"0"15,-43-21 1,0 0-16,0-1 0,1-20 16,-1 21-16,0 0 0,21-22 0,-21 22 15,1-21-15,-1 21 0,0 0 0,-21-1 16,0 1-16,0 0 0,0 0 16,-21 0-16,0 21 0,-1 0 0,1 0 15,-21 21-15,21 0 0,-22 0 16,1 0-16,21 22 0,-21-22 15,20 21-15,1 22 0,0-22 0,0 0 16,0 1-16,21 20 0,0-20 16,0-22-16,0 21 0,21-21 0,0 22 15,0-22-15,0 0 0,22-21 16,-22 0-16,21 21 0,1-21 0,-1 0 16,21-21-16,-20 21 0,20-21 0</inkml:trace>
  <inkml:trace contextRef="#ctx0" brushRef="#br0" timeOffset="28274.36">4000 10435 0,'0'0'16,"-21"21"-16,0 1 0,0 20 15,0-21-15,21 43 0,-21-22 16,-1 0-16,1 22 0,0-22 0,0 22 15,0-22-15,0 21 0,-1-20 16,1-1-16,0 22 0,0-22 0,0 0 16,21 1-16,-21-1 0,21-21 0,0 21 15,0-20-15,0-1 16,0-42 0,21-1-1,-21 1-15,21-21 16,21 21-16,-21-22 0,22 22 0,-22-21 15,21 21-15,1-22 0,20 22 0,-21 0 16,1 0-16,20 0 0,-20 0 16,20 21-16,-21 0 0,22 0 0,-22 21 15,1 0-15,-1 0 0,-21 0 0,0 0 16,-21 1-16,0 20 0,0-21 16,-21 21-16,0-20 0,-21 20 0,-1-21 15,-20 21-15,20-20 0,-20-1 16,-1 21-16,22-21 0,-21-21 15,20 21-15,1 1 0,0-22 0,20 0 16,1 0-16,0 0 0,21-22 16,0 1-16,0 0 0</inkml:trace>
  <inkml:trace contextRef="#ctx0" brushRef="#br0" timeOffset="28941.09">5038 10901 0,'0'0'0,"21"-21"32,0 0-32,0 21 15,0-22-15,0 1 0,22 0 16,-1 0-16,-21-21 0,22 20 0,-1 1 16,21-21-16,-20 0 0,-1 20 15,-21-20-15,22 21 0,-22-21 16,-21 20-16,0-20 0,0 21 15,-21 21-15,-1 0 0,-20 0 0,0 0 16,-1 21-16,1 0 0,0 22 16,-1-22-16,1 21 0,0 0 0,-1 1 15,22-1-15,0 0 0,0 1 16,21-1-16,0-21 0,0 0 0,0 1 16,0-1-16,0 0 0,21 0 0,0-21 15,0 0-15,22 0 0,-22 0 16,0 0-16,21 0 0,-20 0 15,20 0-15,-21-21 0,21 0 16,-20 21-16,-1-21 0,0 21 0,-21-22 16,-42 22-1,20 0-15,-20 0 16,21 22-16,-21-1 0,-1 0 0,1 0 16,0 21-16,-1-20 15,1 20-15,21 21 0,-22-20 0,22-1 16,0 22-16,0-22 0,0 0 0,21 1 15,0-1-15,0 0 0,0-21 16,21 1-16,0-1 0,0 0 0,0 0 16,22-21-16,-22 0 0,21 0 15,1 0-15,-1 0 0,0-21 0,1 21 16,20-21-16,-21-22 0,1 22 0,-1-21 16,22 0-16</inkml:trace>
  <inkml:trace contextRef="#ctx0" brushRef="#br0" timeOffset="29198.94">6244 10075 0,'0'-21'0,"0"42"0,0-84 0,-21 63 0,0 0 0,0 0 16,-22 0-16,22 0 16,-21 42-16,-1 1 0,22-1 0,-21 0 15,0 43-15,20-22 0,1 22 0,-21 0 16,21-1-16,0-20 0,21 21 15,-22-22-15,1 1 0,0-1 0,0 1 16,21-1-16,0 1 0,-21-22 0,21 0 16,0 22-16,0-43 0,0 21 15,0 1-15,0-22 0,0 0 0,42 0 16,-21-21-16,0 0 0,1 0 16,-1-21-16,0 21 0</inkml:trace>
  <inkml:trace contextRef="#ctx0" brushRef="#br0" timeOffset="30811.53">6117 11070 0,'0'0'0,"0"21"0,-21-21 16,21 22-16,-21-22 0,21 21 16,0 0-16,21-21 15,0 0 1,0 0-16,0 0 0,1 0 15,-1-21-15,21 0 0,-21 21 0,22-22 16,-22 1-16,0 0 0,21 21 0,-21-21 16,1 0-16,-1 0 0,-21-1 15,0 1-15,0 0 0,0 0 0,0 0 16,0 0-16,-21 21 16,-1 0-16,1 0 0,0 0 15,0 21-15,0 0 0,0 0 16,-22 0-16,22 22 0,21-22 0,-21 21 15,21-21-15,-21 22 0,21-22 0,0 21 16,0-21-16,0 0 0,0 1 16,21-1-16,0 0 0,0-21 0,0 0 15,22 0-15,-1 0 0,0 0 0,1 0 16,-1 0-16,0-21 0,22 0 16,-1-1-16,-20 1 0,-1 0 15,22-21-15,-22 21 0,0-1 0,-21-20 16,22 21-16,-22-21 0,0 20 15,-21 1-15,0-21 0,0 0 16,-21 63 0,0 0-1,21 0-15,-21 0 0,-1 0 16,1 22-16,21-22 0,-21 21 0,0-21 16,21 22-16,-21-22 0,21 0 15,-21 21-15,21-20 0,0-1 16,-22 0-16,22 0 0,0-42 31,22 0-31,-1 0 16,0-1-16,0 1 0,-21 0 0,21-21 15,0 21-15,1-22 0,-1 22 0,-21-21 16,42-22-16,-42 22 16,21 21-16,-21-22 0,21 43 15,1-21-15,-1 21 16,-21 21-16,0 1 0,21-1 15,-21 0-15,0 21 0,0-21 16,0 1-16,0 20 0,0-21 0,0 0 16,21 22-16,-21-22 0,21 21 15,0-21-15,1-21 0,-1 21 16,0-21-16,0 0 0,0 0 16,0 0-16,22 0 0,-22-21 15,0 0-15,0 0 0,22 21 0,-22-21 16,0 0-16,21-22 0,-21 22 0,1 0 15,-1 0-15,0-22 0,0 22 16,0-21-16,-21 21 0,0 0 0,21-22 16,-21 22-16,0 0 0,0 42 31,0 0-31,-21 0 0,21 1 16,0 20-16,-21-21 0,21 0 15,-21 22-15,21-22 0,0 0 16,0 21-16,0-21 0,0 1 0,0-1 15,0 0-15,21 0 0,0-21 0,0 21 16,1-21-16,20 0 0,-21 0 16,0 0-16,22 0 0,-1 0 0,-21 0 15,21-21-15,1 0 0,-1 0 0,0 21 16,-20-43-16,20 22 0,0 0 16,-21 0-16,1-21 0,-1 20 15,0 1-15,0-21 0,-21 21 0,21-22 16,-21 22-16,0 0 0,-21 42 31,0 0-31,21 1 16,0-1-16,-21 0 0,0 0 0,21 21 15,0-20-15,0-1 0,0 0 16,0 0-16,0 0 0,0 0 16,21-21-1,0 0-15,0 0 0,0 0 16,0-21-16,1 0 0,-1 21 15,0-21-15,0 0 0,0 0 0,0-1 16,1 1-16,-22 0 0,21 0 16,0-21-16,0 20 0,-21 1 0,21 0 15,0 21-15,-21 21 32,0 0-32,0 1 0,0-1 0,0 21 15,0-21-15,-21 0 0,21 1 0,0-1 16,0 21-16,0-21 0,0 0 15,0 1-15,21-1 0,1-21 0,-1 21 16,0-21-16,0 0 0,21 0 0,-20 0 16,20 0-16,0 0 0,1 0 15,-1-21-15,0 21 0,1-21 16,-1-1-16,0 1 0,1-21 0,-1 21 16,-21-22-16,21 22 0,-20-21 15,-1 0-15,21-22 0,-21 22 0,0-22 16,-21 1-16,22-1 0,-1 1 0,0-1 15,0 1-15,-21-1 0,21 1 16,-21 20-16,21 1 0,-21 0 0,0 21 16,0-1-16,-21 44 15,0 20 1,0 0-16,0 1 0,0-1 0,-22 21 16,22 22-16,0-21 0,0-1 0,0 1 15,-1-1-15,1-21 0,0 22 16,21-22-16,0 1 0,0-1 15,0 0-15,0-21 0,0 1 0,0-1 16,0 0-16,0 0 0,21 0 16,0-21-16,1 0 0,-1 0 0,0 0 15,0 0-15,0 0 0,0-21 0,1 0 16,-1 21-16,0-21 0,0 0 16</inkml:trace>
  <inkml:trace contextRef="#ctx0" brushRef="#br0" timeOffset="31198.31">8890 10541 0,'-21'0'0,"42"0"0,-63 0 16,20 21-16,44-21 31,-1 0-31,0 0 0,21 0 15,-21 0-15,1 0 16,-1 0-16,0 0 0,0 0 0,0 0 16,0 0-16,-21-21 0,22 21 15</inkml:trace>
  <inkml:trace contextRef="#ctx0" brushRef="#br0" timeOffset="33458.55">8424 8784 0,'0'-21'0,"-21"21"16,21-21-16,0 0 15,0 0-15,0-1 16,-21 1-16,21 0 16,0 0-16,0 0 15,0 0 1,-21 21-16,0 21 31,21 0-31,0 21 0,0 1 0,0-1 16,0 21-16,-22-20 15,22 20-15,-21-20 0,21-1 0,0 0 16,0 1-16,0-1 0,0 0 0,-21-21 16,21 1-16,0-1 0,-21 0 15,21 0-15,0 0 0,-21 0 16,21-42 15,0 0-31</inkml:trace>
  <inkml:trace contextRef="#ctx0" brushRef="#br0" timeOffset="34090.56">8932 8128 0,'0'0'15,"0"-21"-15,-21 0 0,0-22 0,0 22 0,-22 21 16,22-21-16,-21 21 0,-22 0 16,22 0-16,-21 0 0,20 0 0,-20 0 15,-1 0-15,22 21 0,-22 0 16,1 22-16,-1-22 0,1 21 0,-1 1 16,1-1-16,-1 21 0,1-20 15,-1 20-15,22-20 0,-21 20 0,20 1 16,1-1-16,0 1 0,-1-1 15,22 22-15,-21-22 0,21 1 16,-1-1-16,1 1 0,0-1 0,0-20 16,21 20-16,0-21 0,0 1 0,0 20 15,0-20-15,21-1 0,0-21 16,0 21-16,22 1 0,20-22 0,-20 0 16,20 0-16,1 0 0,20 1 15,-20-22-15,20 0 0,-20 0 16,21 0-16,-22 0 0,22-22 0,-22 1 15,22 0-15,0 0 0,-1-21 0,1 20 16,0-20-16,-1 0 0,1-1 16,0 1-16,-22-21 0,1 20 15,-1-20-15,-21-22 0,1 22 0,20-86 16,-63 65-16,0 20 0,0-20 16,0 20-16,0 1 0,-21-1 15,0 1-15,-21-1 0,-1 1 16,-20-1-16,-1 22 0,1-1 0,-1 1 15,-105 0-15,105 42 0,-20 0 16,-1 0-16,0 21 0,1 0 16,-1 21-16,-21 1 0,0 20 0,22-20 15,-22-1-15,21 21 0,1-20 16,-1 20-16,21 1 0,22-22 16,0 22-16,-1-22 0,43 21 0,0-20 15,0-1-15,22 0 0,20-20 16</inkml:trace>
  <inkml:trace contextRef="#ctx0" brushRef="#br0" timeOffset="35472.35">19156 8763 0,'0'21'0,"0"-42"0,0 63 16,0-20-16,21-22 15,0 0-15,0-22 16,0 1-16,22 0 0,-22 0 15,0 0-15,0 0 0,0-1 16,1 1-16,-22 0 0,0-21 0,21 21 16,-21-22-16,0 1 0,0 21 0,0-22 15,-21 1-15,-1 21 0,1 0 16,-21 0-16,21 21 0,-22 0 0,1 0 16,0 21-16,-22 0 0,22 0 15,0 21-15,-22-20 0,22 20 0,-22 0 16,22 1-16,0 20 15,-1-21-15,1 1 0,21 20 0,0-20 16,21-1-16,0-21 0,0 21 0,0-20 16,0-1-16,21 0 0,0 0 15,0 0-15,0-21 0,22 0 0,-22 0 16,21 0-16,-21-21 0,22 0 16,-1 0-16,-21 0 0,21-1 0,1-20 15,-1 21-15,0-21 0,1-1 0,-1 22 16,0-21-16,-20-1 0,20 1 15,-21 0-15,0-1 0,0 1 16,1 0-16,-22 21 0,21-1 16,-42 22-1,-1 22-15,1 20 0,0-21 0,0 21 16,0 1-16,0-1 0,21 0 16,0 1-16,0-1 0,0 0 0,0-20 15,0 20-15,21 0 0,0-21 16,0 1-16,0-1 0,22-21 0,-22 0 15,21 0-15,0 0 0,1 0 16,-22 0-16,21 0 0,1-21 0,-1-1 16,0 1-16,1-21 0,-1 21 0,-21-22 15,21 1-15,1 0 0,-22-1 16,0 1-16,21-21 0,-20-1 16,-1 22-16,0-22 0,0 1 15,0-1-15,0-20 0,1 41 16,-1-20-16,-21 20 0,0 22 0,0 0 15,0 0-15,0 42 0,-21 0 16,-1 22-16,-20-1 0,21 21 0,0-20 16,-22 20-16,22 1 0,0-1 15,0-20-15,0 20 0,0 1 0,21-22 16,0 21-16,0-20 0,0-1 16,0 0-16,21 1 0,0-22 0,0 21 15,0-21-15,0 1 0,1-1 16,20-21-16,-21 0 0,21 0 15,-20 0-15,20 0 0,0-21 0,1-1 16,-1-20-16,0 21 0,1-21 16,-1-1-16,0 1 0,1 0 0,-1-1 15,0-20-15,1 20 0,-1-20 16,-21 21-16,21-22 0,-20 1 0,-1-1 16,-21 1-16,21-1 0,-21 1 15,0 20-15,0 1 0,0 21 0,0 0 16,0-1-16,-21 22 0,-22 43 15,1-1-15,0 0 16,-1 22-16,1-1 0,-21 22 0,20-21 16,1 20-16,0-20 0,-1-1 15,22 1-15,0-1 0,21 1 0,0-1 16,0-20-16,0-1 0,21-21 0,0 21 16,22-20-16,-1-1 0,0 0 15,1 0-15,20-21 0,1 0 0,-22 0 16,21 0-16</inkml:trace>
  <inkml:trace contextRef="#ctx0" brushRef="#br0" timeOffset="35619.26">21272 8975 0,'-21'0'0,"42"0"0,-63 21 0,21 0 15,21 0-15,0 0 16,0 1-1,-21-22-15,21 21 0</inkml:trace>
  <inkml:trace contextRef="#ctx0" brushRef="#br0" timeOffset="38240.26">13144 9991 0,'0'-43'0,"0"86"0,22-107 0,-1 43 16,-21 0-16,0-21 0,0 20 0,0 1 15,-21 42 1,-1 1 0,1 20-16,-21 0 0,0 1 15,20-1-15,-20 21 0,0-20 16,-1 20-16,1 1 0,21-1 0,-21 1 15,-1-1-15,1 1 0,21-1 16,-22-20-16,1-1 0,21 21 0,-21-41 16,20 20-16,-20 0 0,21-21 0,0 1 15,0-1-15,-1 0 0,1 0 16,0-21-16,0 0 0,0 0 16,0-21-1,21 0-15,0 0 0,0-1 0,-22-20 16,22 21-16,0-21 0,0-1 0,0 1 15,0 0-15,0-1 16,22-20-16,-1 20 0,0-41 16,0 41-16,-21 22 0,0 0 0,21 0 15,0 21-15,1 0 0,-1 21 16,-21 0-16,21 0 0,0 22 16,0-1-16,-21 0 0,21 1 0,1-1 15,-1 0-15,0 1 0,0-1 16,-21-21-16,21 22 0,0-22 0,1 21 15,20-21-15,-21 0 0,0 1 16,22-22-16,-22 21 0,21-21 0,0 0 16,43 0-16,-43 0 0,1 0 15,-1-21-15,0-1 16,1 22-16,-1-21 0,0 0 0,-20 0 16,-1-21-16,21 20 0,-42 1 0,21-21 15,0 0-15,-21 20 0,0 1 16,0 0-16,0 0 0,0 0 0,0 42 31,0 0-31,0 0 0,0 22 0,0-22 16,0 0-16,-21 0 0,0 0 0,21 0 15,-21 1-15,21-1 0,0 0 16,-21 0-16,0 0 0,42-21 47,0-21-47,-21 0 15,0 0-15,21 0 0</inkml:trace>
  <inkml:trace contextRef="#ctx0" brushRef="#br0" timeOffset="38414.17">13483 10224 0,'0'0'0,"21"0"15,-42 0 16,21 21-15,0 0 0,21 0-1,0-21-15,1 0 0</inkml:trace>
  <inkml:trace contextRef="#ctx0" brushRef="#br0" timeOffset="38759.97">13906 10308 0,'22'0'15,"-44"0"-15,65-21 0,-22 21 0,-42 0 32,0 0-32,-1 0 15,-41 0-15,42 0 0,0 21 16,-1 0-16,1 1 16,0-1-16,0 0 0,21 0 15,0 0-15,0 0 0,0 1 0,0-1 16,21 0-16,0 21 0,0-21 15,1 1-15,-1-1 0,0 0 0,0 21 16,0-21-16,0 1 0,-21-1 16,0 0-16,0 0 0,0 0 15,0 0-15,0 1 0,-21-22 0,0 21 16,-21-21-16,21 0 0,-1 21 16,-20-21-16,21 0 0,0 0 0,0 0 15,-1 0-15,1 0 0,21-21 16,0 0-16,0-1 15,0 1-15,0 0 0,0 0 0,21-21 16,1-1-16,-1 22 0,21-21 0</inkml:trace>
  <inkml:trace contextRef="#ctx0" brushRef="#br0" timeOffset="38994.87">14393 10012 0,'0'0'15,"43"-21"-15,-22-22 0,42 22 16,-42 21-16,1 0 0,-22 21 15,0 1-15,0-1 16,0 21-16,-22 0 0,1 1 0,0-1 16,0 0-16,0 1 0,0-1 15,-1 22-15,1-22 0,0 21 0,0-20 16,0-1-16,0 0 0,21 1 0,0-1 16,-22-21-16,22 0 0,0 22 15,0-22-15,0 0 0,22-21 16,-1 0-1,-21-21-15,21 21 0,0-21 0</inkml:trace>
  <inkml:trace contextRef="#ctx0" brushRef="#br0" timeOffset="39167.29">14160 10414 0,'-21'-21'0,"21"-21"16,21 42-1,1 0-15,20 0 0,-21-22 16,21 22-16,1 0 0,20-21 16,-20 21-16,20-21 0,-21 21 0,22-21 15,-1 21-15,1-21 0</inkml:trace>
  <inkml:trace contextRef="#ctx0" brushRef="#br0" timeOffset="39559.68">15748 10075 0,'21'0'0,"-42"0"0,42 22 16,-21-1-16,-21 0 0,0 0 15,-22 0-15,22 22 0,-21-22 0,21 21 16,-43-21-16,22 22 0,-22-1 16,22 0-16,-21-21 0,-1 22 0,1-1 15,-1-21-15,1 22 0,20-22 0,-20 0 16,20 0-16,1 0 15,21-21-15,0 0 0,0 0 0,-1 0 16,1 0-16,21-21 16,0 0-16,0 0 15,21 0-15,-21-1 0,22 1 0,-1 0 16,0 0-16,0 0 0,21 21 16,-20 0-16,-1 0 0,0 21 0,21 0 15,-21 0-15,22 0 0,-22 1 16,21 20-16,-21-21 0,22 0 0,-22 22 15,21-22-15,-21 0 0,1 0 16,20 0-16,-21 0 0,0 1 16,0-22-16,1 0 0,20 21 0,-21-21 15,0 0-15,0 0 0,1 0 0,20 0 16,-21-21-16,0-1 0,0 22 16</inkml:trace>
  <inkml:trace contextRef="#ctx0" brushRef="#br0" timeOffset="40171.87">16256 10287 0,'42'-42'16,"-84"84"-16,84-105 0,-21 41 0,-21 1 0,0 42 15,0 1 1,0 20-16,-21 0 0,0 1 16,0-1-16,0 21 0,0-20 15,-1 20-15,1-20 0,21 20 0,-21-21 16,0 1-16,0-22 0,21 21 0,-43 1 15,43-22-15,0 0 16,0 0-16,-21-21 0,42-21 31,1 0-31,-22 0 16,21-1-16,0 1 0,21 0 16,-21-21-16,1-1 0,20 1 0,-21 0 15,0 21-15,22-22 0,-22 1 16,0 21-16,0 0 0,0-1 0,0 22 15,1 0-15,-22 22 16,0-1-16,0 21 16,0-21-16,0 0 0,0 22 0,0-22 15,0 21-15,21-21 0,-21 22 16,0-22-16,21 0 0,-21 0 0,0 22 16,21-43-16,0 21 0,0 0 0,1-21 15,-1 0-15,0 21 0,0-21 16,0 0-16,0 0 0,22 0 0,-22 0 15,21-21-15,-21 21 0,22-21 0,-22 0 16,21-1-16,-21-20 0,22 21 16,-22-21-16,0-1 0,0 1 0,0-22 15,-21 22-15,0-21 0,0 20 16,0 1-16,0 0 0,0-1 16,-21 22-16,0 0 0,0 0 0,21 0 15,-21 21-15,0 0 0,-1 0 16,1 0-16,21 21 15,-21-21-15,21 21 0,0 0 16,0 0-16,0 0 0,0 1 16,0-1-16,21-21 0,0 21 0,1-21 15,-1 0-15,0 0 0,0 0 16</inkml:trace>
  <inkml:trace contextRef="#ctx0" brushRef="#br0" timeOffset="40496.69">17695 10160 0,'0'0'0,"21"-21"0,1 0 15,-1 21-15,-21 21 16,0 0-16,-43 0 16,22 22-16,0-22 0,0 21 15,0 0-15,-22 1 0,22-1 0,-21 0 16,21 1-16,-22-1 15,22 0-15,0 1 0,0-1 0,0-21 16,21 0-16,-21 22 0,21-22 0,0 0 16,21 0-16,0-21 15,21 0-15,-21 21 0,22-21 0,-1 0 16,0 0-16,1 0 0,-1 0 0,0 0 16,1 0-16,-1-21 0,0 21 15,-20-21-15,20 0 0,-21 21 0,21-21 16,-20 0-16,-1-22 0,0 22 15,0-21-15,-21 21 0,0-1 0</inkml:trace>
  <inkml:trace contextRef="#ctx0" brushRef="#br0" timeOffset="40698.58">17589 10478 0,'-42'0'0,"84"0"0,-105 0 15,84 0 16,21 0-15,-20 0-16,20 0 0,-21 0 0,21-22 16,1 22-16,-1-21 0,0 0 0,-20 21 15,20-21-15,0 0 0,-21 0 16,22-1-16,-22 1 0,0 0 16,-21 0-16,0 0 0</inkml:trace>
  <inkml:trace contextRef="#ctx0" brushRef="#br0" timeOffset="40856.49">17674 10097 0,'-21'0'16,"42"0"-16,-42-22 0,0 22 0,42 0 31,0 0-31,21 0 0,-20 0 0,-1 0 16,21 0-16,-21 0 0,22 0 0,-22 0 15,21 0-15,0-21 0,1 21 16,-1 0-16,43-21 0</inkml:trace>
  <inkml:trace contextRef="#ctx0" brushRef="#br0" timeOffset="41294.76">18478 9737 0,'-21'106'16,"21"-85"-16,0 21 16,0-21-16,0 0 0,21 22 0,1-22 15,-1 0-15,21 21 0,-21-20 16,43-1-16,-22 0 0,0 21 16,22-21-16,-1 1 0,1-1 0,-22 0 15,22-21-15,-1 21 0,1 0 16,-1-21-16,1 21 0,-1-21 15,1 0-15,-22 0 0,22 0 0,-43 0 16,21 0-16,-21 0 0,0 0 0,-21 22 16,0-1-1,-21-21-15,-21 21 0,0 0 16,-1 0-16,1 22 0,-22-22 0,1 21 16,-1 0-16,1-20 0,-1 20 15,1 0-15,-22 1 0,22-1 16,-107 21-16,107-41 0,-1 20 15,1-21-15,21 0 0,-1 0 16,1 1-16,0-1 0,20-21 0,1 21 16,0 0-16</inkml:trace>
  <inkml:trace contextRef="#ctx0" brushRef="#br0" timeOffset="41474.65">18902 11409 0,'0'21'0,"0"-42"0,0 63 15,0-21-15,0 1 16,-21-22-16,21 21 16,-22-21-16,1 0 0,21 21 0,-21-21 15,0 21-15,-21-21 0,20 0 0,-20 0 16,21 0-16,-21 0 0</inkml:trace>
  <inkml:trace contextRef="#ctx0" brushRef="#br0" timeOffset="63383.42">1482 12933 0,'21'0'16,"-21"-21"-16,21 21 31,-21-21-31,0-1 16,0 1-1,0 0-15,0 0 16,0 0-16,0 0 16,0-1-16,0 1 15,0 0 1,0 0-1,21 21-15,-21-21 16,21 21-16,-21 21 47,0 21-31,-21-21-16,0 43 0,0-22 15,21 22-15,-21-1 0,-1 1 0,1 20 16,0-20-16,0 21 0,0-22 15,0 22-15,-1-22 0,22 1 16,0 20-16,-21-20 0,21-22 16,0 22-16,0-22 0,0-21 0,0 22 15,0-22-15,0 21 0,0-21 16,0 0-16,-21-21 47,21-21-47,0 0 15,0 0-15,-21 0 0,21 0 16,0-1-16,0 1 0</inkml:trace>
  <inkml:trace contextRef="#ctx0" brushRef="#br0" timeOffset="63775.2">1482 12785 0,'0'-21'0,"0"42"0,0-64 0,21 43 15,-21-21-15,21 21 16,0 21-1,0 22-15,43 41 0,-22-20 16,22 42-16,-43-43 16,21 1-16,-21-1 0,0 22 15,22-22-15,-22 1 0,0-1 16,0 1-16,0-22 0,1 22 0,-1-22 16,0 0-16,-21 1 0,21-22 0,0 21 15,0-21-15,-21 1 16,0-1-16,22 0 0,-1-21 15,-21 21-15,0-42 16,0 0-16,0 0 16,0-1-16,0 1 0</inkml:trace>
  <inkml:trace contextRef="#ctx0" brushRef="#br0" timeOffset="64071.03">2413 12848 0,'0'0'0,"0"-42"0,0 0 16,21-1 0,0 22-16,-21 0 0,-21 42 31,0 0-31,0 22 0,-22-1 16,22 21-16,-21 1 0,21-1 15,-22 1-15,22-1 0,0 1 16,0 21-16,-21-22 0,20 22 0,22-22 15,-21 1-15,0-1 0,21 1 16,-21-1-16,21-20 0,0-1 0,0 0 16,0 1-16,0-22 0,0 21 15,0-21-15,0 0 0,21-21 16,0 0 0,22 0-16,-22-21 0,21 0 0</inkml:trace>
  <inkml:trace contextRef="#ctx0" brushRef="#br0" timeOffset="64462.86">2921 13335 0,'-64'64'32,"43"-43"-32,0 21 0,0 0 15,0 1-15,0-1 0,-1 0 16,1 1-16,21-1 0,0 0 15,-21 1-15,21-22 0,0 21 16,0-21-16,0 1 0,0-1 0,21 0 16,0 0-16,1-21 0,-1 0 15,21 0-15,-21 0 0,22 0 0,-22-21 16,21 0-16,-21 0 0,22-1 16,-22 1-16,21 0 0,-21-21 0,0-1 15,1 1-15,-1-21 0,-21 20 16,0 1-16,0 0 0,0-1 0,0 1 15,0 0-15,0 20 16,0 1-16,0 0 0,-21 0 0,-1 0 16,1 21-16,0 0 0,0 0 15,0 0-15,0 0 0,-1 0 0,1 21 16,0 0-16,0-21 0,0 21 16,21 0-1</inkml:trace>
  <inkml:trace contextRef="#ctx0" brushRef="#br0" timeOffset="65399.33">4106 12975 0,'0'0'0,"21"-42"16,22 21-16,-43 0 0,0-1 0,0 1 15,0 0-15,0 0 0,-21 21 16,-22 0-16,1 0 15,0 0-15,-1 0 0,-20 21 16,20 0-16,-20 0 0,-1 1 0,22 20 16,-21-21-16,20 21 0,1-20 15,0 20-15,20-21 0,22 21 0,0-20 16,0 20-16,22-21 16,20 0-16,0 0 0,-21 1 0,43-1 15,-22 0-15,1 0 0,-1 0 0,0 0 16,1 1-16,-1 20 0,-21-21 15,0 0-15,0 0 0,-21 22 0,0-22 16,0 0-16,0 0 0,0 0 16,-21 1-16,-21-1 0,21 0 0,-22 0 15,1-21-15,0 0 0,-1 0 16,1 0-16,0 0 0,-1 0 0,1 0 16,21-21-16,-21 0 0,20 21 15,-41-43-15,42 22 0,21 0 16,-21 0-16,21 0 15,-22 0-15,22 42 16,22 0-16,-1 0 16,0 0-16,0 0 0,0 22 15,22-22-15,-22 21 0,21-21 16,0 1-16,1-1 0,-1 0 0,0 0 16,22 0-16,-22 0 0,1-21 15,-1 0-15,21 0 0,-20 0 0,-1 0 16,-21 0-16,22 0 0,-1 0 15,0-21-15,1 0 0,-22 0 0,21-21 16,0 20-16,-20-20 0,20 0 16,-21-1-16,0 1 0,22 0 15,-22-43-15,0 43 0,0-1 16,-21 1-16,21 21 0,-21 0 16,0 0-16,0 42 31,0 0-31,-21 21 0,0-21 15,21 1-15,-21 20 0,21-21 16,-21 21-16,21 1 0,0-22 0,0 21 16,0-21-16,0 22 0,0-22 15,0 0-15,21 0 0,0-21 0,0 21 16,0-21-16,0 0 0,1 0 16,20 0-16,-21 0 0,21-21 15,-20 0-15,20 0 0,-21 0 0,21 0 16,-20-22-16,20 1 0,-21 21 15,0-22-15,0 22 0,1-21 0,20-22 16,-42 43-16,0 0 16,0 0-16,0 42 15,-21 0 1,21 0-16,-21 1 16,21 20-16,-22-21 0,22 0 0,0 22 15,-21-22-15,21 0 0,0 0 16,0 0-16,0 0 0,0 1 15,21-1-15,1-21 16,-1 0-16,0 0 0,21 0 0,-21 0 16,22-21-16,-1-1 0,0 1 0</inkml:trace>
  <inkml:trace contextRef="#ctx0" brushRef="#br0" timeOffset="66051.56">5927 13123 0,'0'0'15,"-22"0"-15,1 0 16,0 0-16,-21 0 0,21 22 0,-22-1 16,22 0-16,-21 21 0,21-21 15,-22 22-15,22-1 0,-21-21 16,21 22-16,-1-1 0,22 0 0,0 1 16,0-1-16,0 0 0,0-21 15,0 22-15,0-22 0,22 0 0,-1 0 16,0 0-16,21 1 0,1-22 15,-1 0-15,0 0 0,22 0 0,-1 0 16,-20-22-16,20 1 0,-21 0 16,1 0-16,-1-21 0,0 20 15,1-20-15,-1 0 0,-21-1 0,0-20 16,22 21-16,-22-22 0,0 22 0,0-22 16,0 1-16,1-1 0,-22 22 15,0-22-15,0 22 0,0 0 0,0 21 16,0-1-16,0 44 15,0 20-15,-22-21 16,1 21-16,0 1 0,0 20 16,21-20-16,-21-1 0,21 0 0,-21 1 15,21-1-15,0 0 0,-22-21 16,22 22-16,0-1 0,-21-21 0,21 0 16,0 1-16,0-1 0,0 0 15,0-42 16,0 0-31,0-1 0,21-20 16,-21 21-16,43-21 0,-22 20 16,21-20-16,22 0 0,-22-1 15,22 22-15,-1-21 0,1 21 0,-1 0 16,1 21-16,-1 0 0,1 0 16,-22 0-16,0 21 0,1 0 0,-22 0 15,0 0-15,0 0 0,-21 22 16,0-22-16,0 21 0,0-21 0,-21 22 15,0-22-15,0 21 0,-1-21 0,-20 22 16,0-22-16,21 0 0,-22 0 0,22 0 16,0-21-16,0 0 0,42 0 31,0-21-31</inkml:trace>
  <inkml:trace contextRef="#ctx0" brushRef="#br0" timeOffset="66703.24">8213 12912 0,'0'0'0,"-22"21"0,44-21 47,-22-21-47,21 0 16,21-1-16,-21 1 0,0 0 0,1 0 15,41-21-15,-42 20 0,0 1 16,-21 0-16,0 0 0,0 0 15,0 0-15,-21-1 0,0 22 16,-21 0-16,21 0 16,-22 0-16,1 0 0,-43 0 15,43 22-15,0-1 0,-1-21 0,22 21 16,0 21-16,0-21 0,21 1 16,0-1-16,0 0 0,0 0 0,0 21 15,0-20-15,21-1 0,0 0 16,21 0-16,-20 0 0,20-21 0,0 21 15,1-21-15,-1 0 0,21 22 16,-20-22-16,-22 0 0,0 0 16,0 0-16,0 0 0,-42 0 31,0 0-31,-21 0 0,-1 21 16,1-21-16,0 21 0,-22 0 15,22 0-15,-22 22 0,1-22 0,21 21 16,-22 0-16,22-20 0,-1 20 15,1 0-15,21 1 0,0-1 0,21 0 16,0 1-16,0 20 0,42-42 16,-21 0-16,22 1 0,-1-1 15,21-21-15,-20 0 0,20 0 16,1 0-16,-1-21 0,1-1 16,-1-20-16,1 21 0,20-21 0,-20-1 0,21 1 15</inkml:trace>
  <inkml:trace contextRef="#ctx0" brushRef="#br0" timeOffset="66963.09">9144 12467 0,'0'-21'16,"0"42"-16,-21-42 0,0 21 0,-1 21 16,1 22-16,0-22 15,0 42-15,0-20 0,0 41 0,-1-20 16,1-1-16,0 22 0,0-22 0,0 1 15,0-1-15,-1 1 16,1-1-16,0-20 0,0 63 16,0-85-16,21 21 0,-21 0 15,21-20-15,0-1 0,0 0 0,0 0 16,21-21-16,0 0 0,0 0 0,21 0 16,1 0-16,-22 0 0,21-21 15,1 0-15,-1 0 0,0-1 0</inkml:trace>
  <inkml:trace contextRef="#ctx0" brushRef="#br0" timeOffset="67910.53">9250 13335 0,'-21'0'0,"-1"0"15,1 0-15,0 0 0,0 0 16,0 0 0,42 0 15,0 0-31,0-21 0,0 21 15,1-21-15,-1 21 0,0-21 0,-21-1 16,21 1-16,-21 0 16,0 0-16,0 0 0,-21 21 15,0 0 1,0 0-16,-1 0 16,1 21-16,0 21 0,0-21 0,0 22 0,0-22 15,-1 21-15,1-21 0,21 1 16,-21 20-16,21-21 0,0 21 15,0-20-15,21-1 0,0 0 16,1-21-16,20 0 0,-21 0 16,21 0-16,-20 0 0,20 0 0,-21-21 15,21 0-15,-20-1 0,20 1 16,-21 0-16,0 0 0,0 0 0,1 0 16,-1-1-16,0 1 0,0 0 15,-21 0-15,0 0 0,21 0 0,-21 42 31,0 0-31,0 0 16,0 0-16,0 0 0,0 1 16,0-1-1,0 0-15,0 0 0,0 0 16,21-21 15,-21-21-31,22 0 0,-1 21 16,0-21-16,0 0 0,21-1 15,-20 1-15,-1 0 0,21 0 0,-21 0 16,22 0-16,-22-1 0,0 1 0,0 0 16,0 21-16,-21 21 15,0 0-15,0 1 16,0-1-16,0 0 16,0 0-16,0 0 0,0 0 15,0 1-15,21-1 16,1-21-16,-22 21 15,21-21-15,0 0 0,0 21 0,0-21 16,0 0-16,22 0 0,-22 0 0,0 0 16,0-21-16,22 0 0,-22 21 15,0-21-15,0-1 0,0 1 16,0 0-16,1 0 0,-1 0 0,-21-22 16,0 22-16,21-21 0,0-43 15,-21 22-15,0 20 0,0-20 0,0 21 16,21-22-16,-21 22 15,0 21-15,0-22 0,0 22 0,0 42 32,0 22-32,-21-22 0,0 21 15,21 0-15,-21 1 0,0-1 0,-1 0 16,22 1-16,-21-1 0,21 0 16,-21-20-16,21 20 0,0 0 0,0-21 15,0 22-15,0-22 0,0 0 16,0 21-16,0-20 0,0-1 15,0 0-15,21-21 0,0 0 0,1 0 16,-1 0-16,0 0 0,0 0 16,0-21-16,0 21 0,-21-21 15,0-1-15</inkml:trace>
  <inkml:trace contextRef="#ctx0" brushRef="#br0" timeOffset="68106.44">10118 13060 0,'-43'0'16,"86"0"-16,-107 0 0,43 0 0,42 0 16,21 0-16,1 0 15,-1 0-15,0 0 0,1 0 16,-1 0-16,22-21 0,-1 21 0,1-21 16,-22 21-16,21-22 0,1 22 15,-1 0-15,-20-21 0,-1 21 0,-21 0 16,0-21-16</inkml:trace>
  <inkml:trace contextRef="#ctx0" brushRef="#br0" timeOffset="68752.06">6138 14669 0,'21'0'15,"1"-22"1,-1 1-16,0 21 0,0-21 0,0 0 15,0 0-15,1-22 0,20 22 16,-21 0-16,0 0 0,0 0 16,1 0-16,-1-22 0,-21 22 15,0 0-15,0 0 0,-21 21 16,-22 0-16,22 0 16,-21 21-16,-1 0 0,1-21 0,0 21 15,-1 0-15,1 1 0,0-1 0,21 0 16,-22 0-16,43 0 0,0 0 15,0 1-15,21-22 16,1 21-16,-1-21 16,21 0-16,-21 0 0,22 21 0,-22-21 15,21 21-15,-21-21 0,22 21 16,-22-21-16,0 21 0,-21 1 16,0-1-16,0 0 15,-21-21-15,0 21 0,-1 0 16,1-21-16,-21 21 0,21 1 0,-22-22 15,1 21-15,-21 0 0,41-21 16,1 21-16,0-21 0,0 0 16,21 21-16,-21-21 0,21 21 15,21-21 1,0 22-16,0-22 0,0 0 0,1 0 16,20 0-16,-21 0 0,21 0 15,1 0-15,-22-22 0,21 1 16,1 21-16,20-21 0,-21 0 0,1 0 15,-1 0-15,0-1 0,1 1 0,-1 0 16</inkml:trace>
  <inkml:trace contextRef="#ctx0" brushRef="#br0" timeOffset="68907.97">6731 14605 0,'21'0'0,"0"0"16,0 21-16,-21 0 0,22-21 15,-1 22-15,0-22 0,0 21 16,0 0-16,0-21 0,1 21 0,-1 0 15,0-21-15,0 21 0,0-21 16,0 22-16,1-22 0,-1 0 31</inkml:trace>
  <inkml:trace contextRef="#ctx0" brushRef="#br0" timeOffset="69099.87">7154 14584 0,'0'0'0,"-21"0"0,21 21 16,-21-21-16,0 21 0,0 0 16,-1 1-16,1-1 0,-21 0 15,21 0-15,0 21 0,-22-20 0,22-1 0,0 0 16,0-21-16,21 21 16,0 0-16,0 0 0,0 1 15,21-22-15,0 0 0,21 0 16,-20 0-16</inkml:trace>
  <inkml:trace contextRef="#ctx0" brushRef="#br0" timeOffset="69406.69">7641 14584 0,'0'63'15,"0"-20"-15,0-22 16,0 21-16,0 1 15,0-1-15,0 0 0,0 1 0,0 20 16,-21 1-16,21-1 0,-21 1 0,0-1 16,-1 22-16,1-22 0,21 1 15,-21 20-15,0-20 0,0-1 0,0 22 16,-1-21-16,22 20 0,-21-20 16,0 84-16,21-63 0,-21-22 15,21 1-15,-21-22 0,21 21 0,0-20 16,0-1-16,0-21 0,0 22 15,0-22-15,21-21 16,-21-21 0,21-1-16,0 1 0,-21-21 15,21 0-15</inkml:trace>
  <inkml:trace contextRef="#ctx0" brushRef="#br0" timeOffset="69670.53">7641 15346 0,'0'-85'0,"0"170"0,21-254 0,0 84 0,-21 21 15,22-20-15,-22 20 0,42-42 16,-21 43-16,0 21 0,22-1 16,-22 1-16,21 0 0,-21 20 15,22 1-15,-1 0 0,-21 0 16,43 21-16,-22 0 0,-21 21 0,-21 0 16,0 0-16,0 22 15,0-22-15,0 21 0,0-21 0,-21 22 16,0-1-16,-22-21 0,1 0 15,0 1-15,-22 20 0,22-21 16,0 0-16,20-21 0,-20 21 0,21-21 16,21 22-16,-21-22 15,0 0-15,21-22 16</inkml:trace>
  <inkml:trace contextRef="#ctx0" brushRef="#br0" timeOffset="73087.92">12806 12319 0,'0'0'0,"21"0"0,0 0 16,0 0-16,0 0 16,1-21-16,-1 0 0,21 21 0,-21-21 15,22-1-15,-22 1 0,21-21 16,-21 21-16,22 0 0,-22-1 0,0 1 15,-21 0-15,0-21 0,0 21 0,0-1 16,0 1-16,0 0 16,-21 21-16,0 0 0,-1 0 0,-20 0 15,0 0-15,-1 0 0,1 21 16,-21 0-16,20 22 0,1-22 0,0 0 16,-1 21-16,22-20 0,0 20 15,0-21-15,0 0 0,21 0 0,0 1 16,0-1-16,21 0 0,0-21 15,21 0-15,-21 0 0,22 0 16,-1 0-16,0 0 0,22 0 0,-22 0 16,1 0-16,-22 0 0,21 0 0,-21 0 15,0 0-15,1 0 0,-44 21 32,1 0-32,-21-21 0,0 21 15,-1-21-15,-20 22 0,20-1 0,1 0 16,-21 21-16,-22 22 0,43-43 15,20 21-15,-20 1 0,21-1 16,0 21-16,0-20 0,-1-1 0,22 0 16,0-20-16,0 20 0,0-21 0,22 0 15,-1 0-15,21 1 0,-21-1 16,22-21-16,-1 0 0,0 0 0,22 0 16,-22 0-16,22-21 0,-1-1 15,1 1-15,-1-21 0,1 21 16,-22-22-16,21 22 0,-20-21 0,-1 0 15,0-1-15,-20 22 0,20-21 16,-21-1-16,0 22 0,0 0 0,-21 0 16,0 0-16,22 0 0,-22 42 31,0 0-31,0 0 0,0 0 16,0 22-16,-22-22 0,1 21 15,21-21-15,0 22 0,0-22 0,-21 21 16,21-21-16,0 0 0,0 1 0,0-1 15,0 0-15,21-63 47,-21 20-47,21 1 0,1 0 16,-1-21-16,-21-1 0,21 22 0,0-21 16,0 21-16,0-22 0,1 22 15,-1-21-15,0 21 0,-21 0 0,21 21 16,0 0-16,0 0 0,1 0 15,-22 21-15,21-21 16,-21 21-16,0 0 0,0 0 0,21-21 16,-21 21-16,0 1 0,21-1 15,-21 0-15,0 0 0,0 0 0,42 0 16,-20-21 0,-1 0-16,0 0 15,0 0-15,0 0 0,0-21 0,1 21 16,-1-21-16,0 0 0,0 0 15,0 0-15,0-1 0,1 1 0,-22 0 16,21 0-16,0 0 0,-21-22 16,0 22-16,21 0 0,0 21 31,-21 21-15,0 0-16,0 1 0,0-1 0,0 21 0,0-21 15,0 0-15,0 22 0,0-1 16,0-21-16,0 22 0,0-22 15,0 21-15,21-21 0,1 0 0,-1 1 16,0-1-16,0 0 0,21 0 16,-20-21-16,20 0 0,0 0 0,1 0 15,-22 0-15,21 0 0,0-21 0,1 21 16,-22-21-16,21 0 16,1-22-16,-22 22 0,21-21 0,0-22 15,-20 43-15,-1-21 0,0 21 16,-21-22-16,0 22 0,0 0 0,0 0 15,0 0-15,-21 42 32,0 0-32,-1 0 0,22 21 0,-21 1 15,0-1-15,21 22 0,-21-1 0,21 1 16,-21-1-16,21 1 0,0-1 16,-21 22-16,21-22 0,-22 22 0,1 0 15,21-22-15,0 22 0,-21-1 16,0 1-16,0 0 0,0-22 0,21 22 15,-22-22-15,1 22 0,0-21 0,21-1 16,-21 1-16,0-1 0,21-21 16,0 1-16,0-22 0,-21 0 0,21 0 15,0-42 1,21 0-16,-21 0 0,21-22 16,0 1-16,21-21 0,-20 20 15,-1-20-15,0-1 0,0-20 0</inkml:trace>
  <inkml:trace contextRef="#ctx0" brushRef="#br0" timeOffset="73351.77">14944 13039 0,'21'-64'0,"-42"128"0,42-212 0,0 84 0,-21 22 15,0-1-15,21 1 0,0 0 16,0-1-16,1 22 0,20 0 16,0 0-16,1 21 0,-1 0 0,0 0 15,1 0-15,20 0 0,-21 0 0,1 21 16,-1 0-16,0 0 0,1 43 15,-43-22-15,0 1 0,0-1 16,-43 0-16,1 1 0,0-22 16,-22 21-16,22-21 0,-22 22 0,1-22 15,-1-21-15,22 21 0,0 0 16,21-21-16,-1 0 0,22-21 16,22 0-16,-1 0 15,21-1-15,0-20 0,1 21 16,-1-21-16,22-1 0</inkml:trace>
  <inkml:trace contextRef="#ctx0" brushRef="#br0" timeOffset="73984.28">15875 12361 0,'21'-21'0,"-42"42"0,63-42 16,-42 42-16,0 1 16,-21 20-16,0-21 0,0 21 15,21-20-15,0 20 0,-21 0 16,21 1-16,-22-1 0,22 0 0,0-21 15,0 22-15,0-22 0,0 21 16,0-21-16,0 1 0,22-1 0,-1 0 16,0-21-16,0 0 0,0 0 0,0 0 15,22 0-15,-22 0 0,21-21 16,1 0-16,-22-1 0,0 1 0,21 0 16,-21 0-16,1 0 15,-1 0-15,0-1 0,0 22 0,0-21 16,-21 42-1,0 1 1,0-1-16,-21 0 0,0 0 0,0 0 16,21 0-16,-21 22 0,21-22 15,0 0-15,0 0 0,0 0 16,0 1-16,21-22 0,0 0 0,0 0 16,0 0-16,0 0 0,22 0 15,-22 0-15,21 0 0,1-22 0,-22 22 16,21-21-16,0 0 15,-20 0-15,-1-21 0,21 20 0,-21 1 16,0 0-16,1-21 0,-1 21 0,-21-1 16,0 1-16,21 21 0,-21 21 31,0 1-31,-21 20 0,0-21 16,-1 21-16,22 1 0,-21-1 0,0 0 15,0 1-15,0-1 0,21 22 0,-21-22 16,-1 0-16,1 22 0,0-22 15,0 22-15,0-1 0,21-21 16,-21 22-16,-1 63 0,22-64 0,-21-20 16,0 63-1,21-64-15,-21 21 0,21-41 0,0 20 16,0 0-16,0-21 0,-21 1 0,21-1 16,-21 0-16,-1-21 15,1-21 1,21-22-16,-21 22 0,21-21 0,0 0 15</inkml:trace>
  <inkml:trace contextRef="#ctx0" brushRef="#br0" timeOffset="74200.83">15600 12573 0,'-21'-21'16,"42"42"-16,-64-63 0,43 21 15,22-1-15,-1 22 16,21 0-16,-21-21 0,22 21 16,-1 0-16,0 0 0,1-21 0,-1 21 15,21 0-15,64-21 16,-63 21-16,21 0 0,-22 0 16,22 0-16,-22 0 0,1 0 0,-1 0 15</inkml:trace>
  <inkml:trace contextRef="#ctx0" brushRef="#br0" timeOffset="74822.92">17695 12361 0,'0'0'0,"-21"0"32,0 22-32,0-1 0,0 0 15,-1 0-15,1 21 0,-21 1 0,21-1 16,0 22-16,-1-1 0,1 1 15,0 63-15,0-64 0,0 1 16,21-1-16,-21-21 0,-1 1 16,-20-1-16,21 0 0,0-20 15,-22 20-15,22-21 0,0-21 0,0 21 16,0-21-16,0 0 0,-1 0 16,1-21-1,21 0-15,0 0 0,0 0 0,0-1 16,0-20-16,0 21 0,21-21 0,1-1 15,-1-20-15,0 20 0,0-20 16,0-1-16,22 22 0,-22 0 0,0-1 16,21 1-16,-21 21 15,1 0-15,-1 21 0,0 21 16,-21 0-16,0 21 0,0 1 16,0-1-16,0 0 0,21 1 15,-21-1-15,0 0 0,21 1 0,0-22 16,1 21-16,-1 1 0,0-22 15,0 0-15,0 0 0,22 0 0,-22 0 16,21-21-16,22 0 0,-43 0 16,21 0-16,-21 0 0,0 0 15,1-21-15,-1 0 0,0 0 0,0 0 16,0-22-16,0 22 0,1-21 16,-1 0-16,0-1 0,-21 1 15,0 0-15,21-1 0,-21 22 0,0 0 16,0 42-1,0 0-15,-21 0 0,0 1 0,0 20 16,-1 0-16,1 1 0,0-22 16,0 21-16,0-21 0,0 22 0,21-22 15,0 0-15,0 0 0,0 0 0,0 0 16,21-21 0,0 0-16,0 0 0</inkml:trace>
  <inkml:trace contextRef="#ctx0" brushRef="#br0" timeOffset="75034.81">18288 12615 0,'0'0'0,"-21"0"0,0 0 0,-43 0 15,43 0-15,0 0 0,0 22 16,-1-22-16,22 21 15,0 0-15,22 0 16,-1-21-16,0 21 16,21-21-16,1 0 0,20 0 0,-21 0 15,22 0-15</inkml:trace>
  <inkml:trace contextRef="#ctx0" brushRef="#br0" timeOffset="75368.14">18881 12658 0,'0'0'0,"-22"0"15,1 0-15,0 0 0,-21 0 16,21 0-16,-1 0 0,-20 0 16,21 21-16,0-21 0,0 21 0,-1-21 15,1 21-15,0-21 0,21 21 16,0 1-16,0-1 16,21 0-16,0 0 0,1 0 15,-1 0-15,21 1 0,-21 20 16,22-21-16,-22 0 0,21 0 0,-21 1 15,0-1-15,1 0 0,-22 0 16,0 0-16,0 0 0,0 1 16,0-1-16,-22-21 15,-20 0-15,21 0 0,0 0 16,-22 0-16,1 0 0,21 0 0,-21 0 16,20 0-16,-20 0 0,21 0 15,0 0-15,0 0 0,-1-21 0,22-1 16,0 1-16,0 0 0,22 0 15,-1 0-15</inkml:trace>
  <inkml:trace contextRef="#ctx0" brushRef="#br0" timeOffset="75650.5">19452 12256 0,'0'0'0,"-21"21"31,21 0-31,-21 0 0,0 21 16,-1 1-16,1-1 0,-21 0 0,21 1 16,0-1-16,-22 22 0,22-1 15,-21 1-15,21-1 0,-1 1 16,1-1-16,-21-21 0,42 1 0,-21 20 16,21-20-16,0-22 0,0 21 15,0-21-15,0 0 0,0 1 0,0-1 16,0 0-16,21 0 0,0-21 15,0 0-15,0 0 16,1 0-16,-1-21 0,0 0 0,0 0 16,0-1-16,0 1 0</inkml:trace>
  <inkml:trace contextRef="#ctx0" brushRef="#br0" timeOffset="75868.38">18902 12615 0,'-21'0'0,"42"0"0,-64 0 0,43-21 16,22 21-16,-1 0 16,21 0-16,-21 0 0,22 0 15,20 0-15,-21 0 0,22 0 0,-22 0 16,22 0-16,-1 0 0,1 0 16,-1 0-16,-20 0 0,20 21 0,-21 1 15,1-22-15,-1 0 0,-21 21 0,22-21 16,-22 21-16,0-21 0,0 21 15,0-21-15,-21 21 0</inkml:trace>
  <inkml:trace contextRef="#ctx0" brushRef="#br0" timeOffset="76071.27">20129 13377 0,'0'0'0,"-21"0"47,0 0-47,0 0 16,-21 0-16,20 0 0,-20-21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3:03:38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1207 0,'0'-22'16,"0"1"0,-21 21-1,21-21 1,-21 21 0,0 0-1,21-21-15,-21 21 31,0 0-15,21 21 31,-22-21-47,22 21 0,0 22 16,-21-22-16,21 21 0,0 0 0,0 1 15,-21 20-15,21-20 0,-21 41 16,0-20-16,21-1 0,-21 1 0,-1 20 15,1-20-15,0-1 0,0 1 16,0-22-16,0 22 0,21-22 0,-22 22 16,1-22-16,0 0 0,0 1 15,21-1-15,-21-21 0,21 0 16,0 0-16,0 1 0,0-44 31,0 1-31,0 0 0,0 0 16,0-21-16,0-1 0,21 22 0,-21-42 15,21 20-15,0 1 0,-21-22 16,21 22-16,1-21 0,-22-22 0,21 21 16,0 1-16,0-1 0,-21 1 15,21 21-15,0-22 0,-21 22 0,0-1 16,22 1-16,-1 0 0,-21-1 16,21 22-16,-21 0 0,0 0 15,0 0-15,0 0 16,21 21 234,0 0 78,0 0-297,1 0 422,-22-22-265,0 1-141,21 21 31,-21 21-63,0 1-15,21-1 0,-21 0 16,0 21-16,0 1 0,21-1 16,0 0-16,0 22 0,-21-22 0,22 22 15,-1-1-15,-21 1 0,21-1 16,-21-21-16,0 22 0,0-22 0,21 1 16,-21-1-16,0 0 15,0-21-15,21 22 0,-21-22 0,0 0 16,0 0-16,0 0 0,0 1 15,0-1-15,-21-21 32</inkml:trace>
  <inkml:trace contextRef="#ctx0" brushRef="#br0" timeOffset="221.42">2963 1926 0,'0'0'0,"0"-21"16,21 0 15,1 21-31,-1-21 0,0 0 16,0 21-16,0-22 0,22 22 15,-22-21-15,21 21 0,0-21 0,1 21 16,-22-21-16,21 21 0,1-21 15,-1 21-15</inkml:trace>
  <inkml:trace contextRef="#ctx0" brushRef="#br0" timeOffset="492.27">4000 1524 0,'-21'0'16,"21"21"-1,-21 0-15,0 1 0,0-1 0,0 21 16,-1 0-16,22 1 0,-21-1 16,0 0-16,21 1 0,-21-1 0,21 0 15,0 1-15,-21-1 0,21 0 16,0-20-16,0 20 0,0-21 16,0 0-16,0 0 0,21-21 0,-21 22 15,21-22-15,0 21 0,43-21 16,-43 0-16,21 0 0,1-21 15,-22-1-15,21 1 0,0 0 16,1 0-16,-1 0 0,0-22 0</inkml:trace>
  <inkml:trace contextRef="#ctx0" brushRef="#br0" timeOffset="826.08">4572 1164 0,'0'0'0,"-21"0"16,0 0 0,-1 0-16,1 43 15,0-22-15,0 21 0,21-21 0,-21 22 16,21-1-16,-21 21 0,21-20 16,-22 20-16,1-20 0,0 20 0,21 1 15,-21-22-15,0 0 0,21 22 16,-21-43-16,21 21 0,-22 1 0,22-22 15,0 21-15,0-21 0,0 0 16,0 1-16,22-22 16,-1 0-1,0 0-15,0 0 0,0-22 16,0 1-16,22 0 0,-22 0 16,0 0-16,0 0 0,22-22 15,-22 22-15,0-21 0,21 21 0,-21-22 16</inkml:trace>
  <inkml:trace contextRef="#ctx0" brushRef="#br0" timeOffset="1803.71">4805 1588 0,'0'0'0,"0"21"15,0 0-15,0 0 16,0 0-16,0 0 0,0 1 0,0 20 16,0-21-16,0 0 0,0 22 15,0-22-15,0 0 0,-21 21 16,-1-21-16,22 1 0,0-1 15,0 0-15,0 0 0,-21 0 0,21 0 16,0 1-16,21-22 16,1 0-1,-1 0-15,21-22 0,-21 1 16,22 0-16,-1 0 0,-21 0 0,21-22 16,1 22-16,-22-21 0,21 0 0,-21-1 15,22 22-15,-22-21 0,0-1 16,21 1-16,-42 21 15,0 0-15,0 42 16,0 0 0,0 0-16,0 0 15,-21 22-15,21-22 0,-21 21 0,0-21 16,21 22-16,0-1 0,-21-21 16,21 22-16,-21-22 0,21 0 0,0 0 15,0 0-15,0 0 0,0 1 16,0-1-16,21-21 15,0 0-15,0 0 0,21 0 16,-20 0-16,-1-21 0,0 21 16,0-22-16,0 1 0,-21 0 0,21 21 15,-21-21-15,0 0 16,0-22-16,0 22 0,0 0 0,0 0 0,0 0 16,-21 0-16,0-22 15,0 22-15,0-21 0,0 21 16,-1 21-16,1-22 0,21 1 15,-21 21-15,21-21 0,0 0 0,0 0 16,0 0-16,0-1 16,21 22-16,0-21 0,22 21 15,-22 0-15,0-21 0,21 21 16,1-21-16,-1 21 0,0 0 0,1 0 16,-1 0-16,0 21 15,1 0-15,-1 0 0,0 1 0,1-1 16,-22 0-16,0 21 0,0-21 0,0 22 15,-21-22-15,22 21 0,-22 1 16,0-22-16,0 21 0,0-21 0,0 0 16,0 22-16,-22-22 0,22 0 15,-21 0-15,21 0 0,-21 1 16,0-22 0,21-22 15,0 1-31,0 0 0,0 0 0,0 0 15,21 0-15,-21-22 0,21 1 16,0 21-16,1-22 0,20 1 16,-21 0-16,0-1 0,0 1 0,22 0 15,-22 21-15,21-22 0,-21 22 16,43 0-16,-43 21 0,0 0 16,0 0-16,1 0 0,-22 21 15,21 0-15,-21 22 0,21-22 0,-21 21 16,0-21-16,0 22 0,0-1 15,0 0-15,0-21 0,0 22 0,0-22 16,0 0-16,0 21 0,0-20 16,0-1-16,0 0 0,0 0 15,21-21 17,0 0-32</inkml:trace>
  <inkml:trace contextRef="#ctx0" brushRef="#br0" timeOffset="2196.37">7239 1524 0,'0'0'0,"21"-21"0,-21 0 16,0 0 0,-21 21-16,0 0 0,0 0 0,-1 0 15,-20 0-15,21 0 16,-21 0-16,-1 21 0,1 0 0,0-21 15,-1 21-15,22 0 0,-21 0 16,42 1-16,-21-1 0,21 0 16,0 0-16,21 0 15,0 0-15,0 1 0,21-22 0,-20 21 16,20 0-16,-21 0 0,21 0 16,1-21-16,-22 21 0,0 1 0,0-1 15,0 0-15,1 0 0,-1 0 16,-21 0-16,0 1 0,0-1 15,0 0-15,0 0 0,-21-21 0,-1 21 16,1-21-16,0 0 16,-21 21-16,21-21 0,-22 0 0,1 0 15,21 0-15,-22 0 0,1 0 16,0 0-16,21 0 0,-22 0 16,22 0-16,-21-21 0,21 0 0,-1 0 15,1 0-15,0 0 0,0-1 0</inkml:trace>
  <inkml:trace contextRef="#ctx0" brushRef="#br0" timeOffset="2416.25">5651 1058 0,'0'0'0,"-42"0"0,21-21 15,0 21-15,0 0 0,-1 0 0,22-21 16,-21 21-16,0 0 16,21-21-1,-21 21 1,0 0-16,0 0 0</inkml:trace>
  <inkml:trace contextRef="#ctx0" brushRef="#br0" timeOffset="2652.62">4127 1418 0,'0'21'16,"0"-42"-16,22 42 0,-1-21 0,0 0 0,0 0 15,0 0-15,0 0 0,22 0 16,-1 0-16,0-21 0,22 21 0,-22-21 15,22 21-15,-1 0 0,-20-21 16,20 21-16,1 0 0,-22 0 16,0-21-16,1 21 0,-1 0 15,-21 0-15,21 0 0,-20-21 0,-1 21 16</inkml:trace>
  <inkml:trace contextRef="#ctx0" brushRef="#br0" timeOffset="3484.38">8361 1947 0,'63'-21'31,"-42"0"-31,22 21 0,-1-21 0,0 0 15,22 0-15,-1-1 0,1-20 16,-1 21-16,22-21 0,0 20 16,-1-20-16,1 21 0,-21-21 15,20-1-15,1 1 0,0 21 0,20-22 16,-20 1-16,0 21 0,-22-21 16,22 20-16,-22 1 0,1 0 0,-22 0 15,-21 0-15,22 0 0,-86 21 31,22 0-31,-21 0 0,0 0 16,-22 0-16,22-22 0,-22 22 0,22 0 16,0 0-16,-1 0 0,22 0 0,0 0 15,0-21-15,21 0 16,21 0 0,0 21-16,0 0 15,0 0-15,22-21 0,-22 21 0,21 0 16,1 0-16,20-21 0,-21 21 15,1 0-15,-1 0 0,0 0 0,-20 0 16,20 0-16,-21 0 0,0 0 16,0 0-16,-21 21 15,0 0-15,0 0 0,-21 0 16,-21 22-16,21-22 0,-22 21 0,1-21 16,0 22-16,-1-22 15,1 21-15,0-21 0,21 22 0,-1-22 16,1 21-16,0-21 0,0 22 15,21-22-15,0 0 0,-21 21 0,21 1 16</inkml:trace>
  <inkml:trace contextRef="#ctx0" brushRef="#br0" timeOffset="4011.73">8445 2159 0,'-21'0'0,"42"0"0,-63 0 0,21 0 0,21 21 15,0 0 1,21-21-16,0 22 0,0-22 16,22 21-16,20 0 0,1-21 0,-1 21 15,22-21-15,0 0 0,20 21 16,-20-21-16,21 0 0,-21 0 0,-1 0 15,22 21-15,-21-21 0,-1 0 16,22 0-16,-21 0 0,0 0 0,-22 0 16,22 0-16,-22 0 0,-20 0 15,-1 0-15,0 0 0,-21 0 0,-21-21 32,-21 21-32,0 0 15,0-21-15,-21 0 0,20 21 0,1 0 16,-21 0-16,21-21 0,0 21 15,-1 0-15,44 0 32,-1 0-17,0 0-15,21 0 0,-21 0 0,1 21 16,20-21-16,-21 0 0,0 21 16,0 0-16,1-21 0,-1 21 15,0-21-15,0 22 0,-21-1 0,0 0 16,0 0-16,0 0 15,-42-21-15,21 21 0,-22 1 0,22-22 16,-21 21-16,-22 0 0,22-21 16,0 0-16,-1 0 0,1 21 0,0-21 15</inkml:trace>
  <inkml:trace contextRef="#ctx0" brushRef="#br0" timeOffset="4617.39">8297 2540 0,'0'0'0,"-21"0"0,21-21 0,-21 21 15,21 21 1,0 0-16,21 0 15,0 1-15,22-1 0,-22 0 16,0 21-16,21-21 0,1 22 0,-1-1 16,0 0-16,1 1 0,20-1 0,-21 0 15,43 1-15,-21-1 0,20 22 16,1-22-16,0 21 0,-1 1 0,1-22 16,0 22-16,-1-1 15,1-20-15,0-1 0,-22 0 0,22 1 16,-22-1-16,22-21 0,-22 0 0,-20 0 15,20 1-15,-20-1 0,-22-21 16,21 0-16,-21 0 0,0 0 0,-21-21 31,0-1-31,-21 22 0,0-21 16,0 0-16,-21 0 0,20 0 16,1 21-16,-21-21 0,21-1 0,-22 1 15,22 21-15,0-21 0,21 0 16,21 21-1,0 0 1,1 21-16,20-21 0,-21 21 16,21 0-16,1-21 0,-1 22 0,-21-1 15,22 0-15,-22 21 0,0-21 0,-21 1 16,0-1-16,0 0 0,-21 21 16,-22-21-16,22 1 0,-42 20 0,20-21 15,-20 21-15,-22-20 0,22 20 0,-22-21 16,22 0-16,-1 0 0,-21 1 15,22-1-15,21 0 0,-22-21 0,22 0 16,21 0-16,-1 0 0</inkml:trace>
  <inkml:trace contextRef="#ctx0" brushRef="#br0" timeOffset="9799.95">11134 656 0,'21'0'16,"-42"0"-16,63 0 0,-21-21 0,0 21 16,0 0-16,1-21 15,-1 21-15,0 0 0,0-21 0,-21 0 16,21 21-16,0 0 0,1-22 16,-22 1-16,0 0 15,-22 21 1,1 0-16,0 0 15,-21 0-15,-22 21 16,22 0-16,-22-21 0,22 22 0,-21-1 16,20 0-16,1 0 0,0 21 15,-1-20-15,22-1 0,21 0 0,0 0 16,0 0-16,0 22 0,0-22 16,21 0-16,0 21 0,22-21 15,-1 1-15,0 20 0,-20-21 0,20 0 16,0 0-16,1 1 0,-22-1 15,-21 0-15,0 0 0,0 0 0,0 0 16,-43 1-16,1-1 0,0-21 16,-22 21-16,1-21 0,-1 0 15,22 0-15,-22 0 0,22 0 0,0 0 16,-1 0-16,1-21 0,21 21 16,0 0-16,0 0 0,-1 0 15,65 0 1,-22 0-1,0 0-15,21 21 0,-20-21 0,20 21 16,0-21-16,-21 21 0,22-21 0,-1 0 16,-21 21-16,22-21 0,-1 0 15,0 0-15,-21 0 0,22 0 0,-1 0 16,0 0-16,1 0 0,-1 0 16,0-21-16,1 21 0,-22-21 15,21 0-15,1 0 0,-22 0 16,21-1-16,-21 1 0,0 0 0,22-21 15,-22-1-15,-21 22 0,21-21 16,-21 0-16,21-1 0,-21 22 16,0 0-16,0 0 0,0 0 0,-21 42 31,0 0-31,0 0 0,0 21 0,-1 1 16,-20-22-16,42 21 0,-21 1 15,0-1-15,21-21 0,0 21 16,0-20-16,0-1 0,0 0 0,0 0 15,0 0-15,21-21 0,0 0 16,0 0-16,22 0 0,-22 0 0,21 0 16,0-21-16,1 21 0,20-21 15,-20 0-15,20 0 0,-21-22 0,22 22 16,-22-21-16,1-1 0,-1 22 16,0-21-16,1 21 0,-22-22 15,0 22-15,0 21 0,0 0 16,-21 21-1,0 1-15,0-1 0,0 0 0,0 0 16,-21 21-16,21-20 16,-21-1-16,21 0 0,0 0 0,0 0 15,0 0-15,21-21 16,0 0 0,0 0-16,1 0 0,20 0 15,-21-21-15,0 0 0,22 0 0,-22 0 16,21 0-16,-21-1 0,0-20 15,22 21-15,-22 0 0,-21 0 0,21-1 16,0 1-16,0 21 16,-21 21-16,0 1 0,0-1 15,0 0-15,0 0 16,0 0-16,0 22 0,0-22 0,0 0 16,0 0-16,22 0 0,-22 0 15,21 1-15,0-22 0,0 0 0,0 21 16,0-21-16,1 0 0,20 0 15,-21 0-15,21 0 0,1-21 0,20-1 16,-20 1-16,-1 0 0,0 0 16,1 0-16,-1-22 0,-21 22 0,21-21 15,-20 0-15,-22-1 0,0-20 16,0 20-16,0 1 0,0 21 0,-22-21 16,1 20-16,-21 1 0,0 21 15,-1 0-15,1 0 0,0 0 16,-22 0-16,22 21 0,-1 1 15,1 20-15,0-21 0,21 21 0,-22 1 16,22-22-16,0 21 0,21 1 16,0-22-16,0 21 0,0-21 0,0 0 15,0 1-15,42-1 0,-21-21 16,1 0-16,20 0 0,0 0 0,1 0 16,-1 0-16,0 0 0,22 0 15,-22-21-15,0-1 0,22-20 0,-22 21 16,1-21-16,-22-1 0,21 1 15,0 0-15,-20-22 0,-1 22 16,0-1-16,0-20 0,0-1 0,0 22 16,1-21-16,-1 20 0,-21 1 15,0 0-15,0-1 0,0 22 16,0 0-16,0 42 16,0 21-16,-21 1 15,-22-1-15,22 22 0,0-22 16,0 21-16,-22 1 0,22-1 15,0 1-15,0-1 0,0 1 0,0-22 16,-1 22-16,22-22 0,-21 0 0,21-20 16,0 20-16,0-21 0,0 0 15,0 0-15,21-21 0,1 0 0,-1 0 16,21 0-16,-21 0 0,22-21 16,-1 0-16</inkml:trace>
  <inkml:trace contextRef="#ctx0" brushRef="#br0" timeOffset="10045.83">14160 212 0,'0'-21'0,"0"42"0,0-64 15,0 65 1,0-1-16,-21 21 0,-21 0 0,21 1 16,0-1-16,-22 0 0,1 1 15,21 20-15,-22-20 0,1 20 0,21-21 16,-21 22-16,20-22 15,1 22-15,-21-22 0,21 0 0,21 1 16,0-22-16,0 0 0,0 0 16,0 0-16,0 1 0,21-22 15,0 0-15,0 0 0,22-22 16,-22 1-16,21 0 0,0-21 0,22-1 16</inkml:trace>
  <inkml:trace contextRef="#ctx0" brushRef="#br0" timeOffset="11096.22">14224 572 0,'0'0'0,"-21"0"0,-22 0 0,1 21 16,0 0-16,-1 0 0,1 0 15,0 0-15,-1 1 0,22-1 16,0 0-16,0 0 0,0 0 0,21 0 16,-21 1-16,21-1 0,0 0 15,0 0-15,0 0 0,0 22 0,21-22 16,0 0-16,-21 0 0,21 0 15,0 0-15,0 1 0,1-1 16,-1 0-16,0-21 0,0 21 0,0-21 16,0 0-16,22 0 0,-22 0 15,21 0-15,1 0 0,-22-21 16,21 0-16,0 0 0,1-1 0,-1-20 16,0 21-16,1-21 0,-22-1 15,21 1-15,-21 21 0,1-22 0,-22 22 16,0 0-16,-22 42 15,1 22 1,0-22-16,0 21 0,0-21 16,0 22-16,-1-22 0,22 21 0,0-21 15,0 0-15,0 1 0,0-1 16,0 0-16,22-21 0,-1 21 16,0-21-16,0 0 0,21 0 15,1 0-15,-1-21 0,-21 21 16,22-21-16,-1 0 0,0-1 15,1 1-15,-1 0 0,-21-21 0,21 21 16,1-22-16,-22 22 0,0 0 16,0 0-16,-21 0 0,0 42 15,-21 21 1,0-21-16,0 0 0,0 22 16,-1-22-16,1 21 0,21-21 0,0 1 15,0-1-15,0 0 0,0 0 16,0 0-16,21-21 15,1 0-15,20 0 16,-21 0-16,21 0 0,1-21 0,-1 0 16,-21 0-16,22 0 0,-1-1 15,-21 1-15,21-21 0,-20 21 16,20-22-16,-21 1 0,21 21 16,-20 0-16,-1 0 0,0-1 0,0 22 15,-21 22 1,0-1-16,-21 21 0,0 0 0,0 1 15,-1-1-15,-20 22 0,21-22 16,0 21-16,0-20 0,-1 20 0,1-20 16,0 20-16,0-21 0,0 22 15,0-22-15,-1 22 0,1-1 16,21-20-16,-21 20 0,21-21 16,-21 1-16,21-22 0,-21 21 0,21-21 15,-21 1-15,21-1 0,0 0 0,-22-21 16,1 0-16,0 0 15,0-21-15,0 0 0,0-22 16,21 22-16,0-21 0,0-1 16,0-20-16,0 21 0,0-22 0,21 22 15,0-22-15,21 1 0,1-1 16,20 1-16,1-1 0,20 1 16,-20-1-16,20 1 0,-20-1 0,21 22 15,-22-22-15,-21 43 0,1-21 16,-1 21-16,-21 21 0,0 0 15,-21 21 1,0 0-16,-21 21 0,0-20 16,0-1-16,0 21 0,0-21 15,-1 0-15,1 1 0,0-1 0,21 0 16,0 0-16,0 0 0,0 0 16,0 1-16,0-1 0,21 0 15,0 0 1,-21 0-16,0 0 15</inkml:trace>
  <inkml:trace contextRef="#ctx0" brushRef="#br0" timeOffset="11948.73">12128 2244 0,'0'0'0,"-21"-21"0,0-1 16,0 22-16,-21 0 0,20 0 15,-20 0-15,0 0 0,-1 22 0,1-1 16,0 0-16,-1 0 0,1 21 0,0 1 16,-1 20-16,22-20 0,-21-1 15,21 0-15,0 22 0,-1-22 0,22-21 16,0 22-16,0-1 15,0-21-15,0 0 0,22 0 0,-1 1 16,21-22-16,-21 0 0,22 0 0,-1 0 16,21 0-16,-20 0 0,20 0 15,1-22-15,-1 1 0,1 0 0,-1-21 16,1 21-16,-1-22 0,-20-20 16,-1 20-16,0-20 0,1 21 15,-1-22-15,-21 22 0,0-22 0,22 22 16,-22-22-16,-21 22 0,0 21 0,21 0 15,-21 0-15,-21 42 16,-22 0-16,22 21 16,0 1-16,-21-1 0,-1 21 15,22-20-15,-21 20 0,21 1 16,0-22-16,-1 0 0,1 22 0,21-22 16,0-21-16,0 22 0,0-22 15,21 0-15,22 0 0,-22 0 16,0 1-16,21-22 0,1 0 0,-1 0 15,-21 0-15,22 0 0,-1 0 0,21-22 16,-20 1-16,-1 0 0,0 0 16,1-21-16,-1 20 0,-21-20 0,0 0 15,22-1-15,-22 1 0,-21 0 16,0 21-16,0-22 0,0 22 0,-21 21 16,0 0-1,-1 21-15,1 0 0,0 1 16,0 20-16,0 0 0,0 1 0,-1-22 15,1 21-15,21 0 0,-21-20 16,21 20-16,0-21 0,0 0 0,0 0 16,0 1-16,21-22 0,0 21 15,1-21-15,20 0 0,0 0 0,1 0 16,-1 0-16,21 0 0,1 0 0,-1-21 16,1 21-16,21-22 0,-22-20 15,1 21-15,-22 0 0,21-22 0</inkml:trace>
  <inkml:trace contextRef="#ctx0" brushRef="#br0" timeOffset="12328.52">13716 2413 0,'0'0'0,"-42"-21"31,20 21-31,1 0 0,-21 21 16,21 0-16,-22 0 0,1 22 0,0-22 16,21 21-16,-22 1 0,22-22 0,0 21 15,-21-21-15,42 0 0,-22 22 16,22-22-16,0 0 0,0 0 15,22-21-15,-1 0 16,0 0-16,0 0 0,21 0 0,1-21 16,-1 0-16,-21 0 0,22 0 15,-1-22-15,-21 22 0,21-21 16,-20-1-16,-1 1 0,0 0 0,-21-1 16,21 22-16,-21-21 0,21 21 15,-21 42 1,0 21-16,0-21 15,-21 22-15,0-1 0,21 22 0,-21-22 16,21 0-16,0 1 0,0-22 16,0 21-16,0-21 0,0 43 15,21-43-15,0 0 16,0-21-16,0 0 0,1 21 0,20-21 16,-21 0-16,0 0 0,22 0 0,-22 0 15,0-21-15,21 0 16,-42 0-16</inkml:trace>
  <inkml:trace contextRef="#ctx0" brushRef="#br0" timeOffset="12629.34">14139 2477 0,'0'0'0,"0"-43"0,21 22 15,1 0-15,-1-21 0,0 20 0,0 22 16,0-21-16,0 21 0,22 0 0,-22 0 16,21 0-16,1 0 0,-22 21 15,21 1-15,-21 20 0,0 0 16,1 1-16,-1-1 0,0 0 15,-21 1-15,0-1 0,0 0 0,0-21 16,0 22-16,0-22 0,-21 0 16,21 0-16,-21 0 0,-1 1 0,1-22 15,21-22 1,0 1 0,0 0-16,0 0 0,0-21 0,21 20 15,1-41-15,-1 21 0,21-1 16,-21-20-16,22 20 0,-1 1 0,0 0 15,-21-1-15,22 1 0,-1 21 16,0 21-16,1-21 0,-1 21 16,0 0-16,1 0 0</inkml:trace>
  <inkml:trace contextRef="#ctx0" brushRef="#br0" timeOffset="15128.91">11493 4487 0,'0'0'0,"-21"0"0,21-21 32,0 0-32,21 0 15,1 0-15,-1-22 0,0 22 16,21-21-16,1 0 0,-22-1 16,21 1-16,22 0 0,-22-1 0,0-20 15,1 20-15,-1 1 0,0 0 16,1 21-16,-43-22 0,0 22 0,0 0 15,0 0-15,-43 21 16,22 0-16,-21 0 0,-22 0 0,22 21 16,0 0-16,-1 0 0,22 22 0,-21-22 15,21 21-15,-1 0 0,22 1 16,0 20-16,0-20 0,0-1 0,22 0 16,-1 1-16,21-1 0,-21-21 15,22 21-15,-22-20 0,21-1 0,-21 0 16,0 0-16,1 0 15,-1-21-15,-21 21 0,-21-21 16,-1 0-16,-20 0 16,21 0-16,-21 0 0,-1-21 15,22 0-15,-21 0 0,21 21 0,-22-21 16,22 0-16,0-1 0,0 1 16,21 42-1,0 1-15,0-1 16,0 0-16,21 0 0,-21 0 15,21 0-15,0 1 0,0-1 0,1-21 16,20 21-16,-21 0 16,0-21-16,22 0 0,-1 0 0,-21 0 15,21 0-15,1 0 0,-1 0 0,0 0 16,1-21-16,-1 0 0,0 21 16,1-21-16,41-22 0,-41 1 15,-22 21-15,21 0 0,-21-22 16,1 1-16,-1 0 0,-21 20 0,0-20 15,0 0-15,21 21 0,-21-1 16,0 1-16,0 42 16,-21 1-16,0-1 15,-1 21-15,22 0 0,-21-20 16,21 20-16,-21 0 0,21-21 0,0 22 16,0-22-16,0 0 0,0 0 15,0 0-15,0 1 0,21-22 16,0 0-16,1 0 0,-1 0 15,0 0-15,0 0 0,0 0 0,0 0 16,22-22-16,-22 1 0,0 21 16,0-21-16,0 0 0,1 0 0,-1-22 15,0 22-15,0 0 0,-21-21 0,0 21 16,21-22-16,-21 22 0,0 0 16,0 42 15,-21 0-31,0 0 0,21 22 0,0-22 15,0 0-15,-21 21 0,21-20 16,0-1-16,0 0 0,0 0 0,0 0 16,0 0-16,0 1 0,21-22 15,0 0-15,0 0 0,22 0 16,-22 0-16,21 0 0,0-22 0,1 22 16,20-21-16,-20 0 0,-1 0 15,0 0-15,1 0 0,-1-22 16,-21 1-16,0 21 0,22-22 0,-43 1 15,21 21-15,-21-21 0,0 20 0,0 44 32,-21-1-32,21 21 15,-22-21-15,1 22 0,0-22 16,21 21-16,-21-21 0,21 22 16,-21-22-16,21 0 0,-21 0 0,21 0 0,0 0 15,21-42 32,0 0-47,0 21 0,0-21 0,-21-21 16,21 20-16,1 1 0,-1-21 15,0 21-15,-21-22 0,21 1 0,0 0 16,0 21-16,1-1 0,-22 1 16,21 21-16,0 21 15,-21 1-15,0-1 0,0 0 16,0 21-16,0-21 0,0 1 15,0 20-15,0-21 0,21 0 0,-21 0 16,21 1-16,0-1 0,1 0 16,-1-21-16,0 0 0,0 0 15,0 0-15,0 0 16,1 0-16,-1 0 0,0-21 0,-21 0 16,21-1-16,0 1 0,-21 0 15,21 0-15,1 0 0,-22-22 0,21 22 16,-21-21-16,21 21 0,0 0 15,-21-1-15,0 1 0,0 42 32,0 1-32,0 20 0,0-21 15,0 0-15,0 22 0,-21-22 0,21 21 16,-21-21-16,21 0 0,0 1 16,0-1-16,0 0 0,0 0 0,21-21 15,0 0-15,0 0 0,0 21 0,1-21 16,20 0-16,0 0 0,1 0 15,20-21-15,-21 0 0,22 0 0,-22 0 16,22-22-16,-22 1 16,0 0-16,1-1 0</inkml:trace>
  <inkml:trace contextRef="#ctx0" brushRef="#br0" timeOffset="15724.08">14605 3747 0,'-21'21'0,"42"-42"15,-63 84-15,20-21 0,1 22 0,-21-22 16,21 22-16,0-1 0,-1-20 0,1-1 16,21 21-16,0-20 0,0-1 15,0-21-15,0 22 0,0-22 16,0 0-16,0 0 0,0 0 0,0 0 16,21-21-1,1 0 1,-22-21-16,21 0 15,-21 0-15,21 0 0,0-22 0,-21 22 16,21-21-16,22 21 0,-22-22 16,0 22-16,0 0 0,21 0 0,-20 21 15,20 0-15,-21 0 0,0 0 16,22 63-16,-43-41 16,0-1-16,0 0 0,0 21 15,0-21-15,0 22 16,0-22-16,-22-21 0,-20 42 15,21-42-15,-21 0 0,20 21 16,1-21-16,21-21 31,21 0-31,1 0 16,-1 0-16,21 0 0,0-22 0,-20 22 16,20-21-16,21-1 0,-20 22 15,-1-21-15,22 21 0,-22-22 0,0 43 16,1 0-16,-22 0 0,0 0 15,-21 22-15,0-1 0,0 21 16,0-21-16,-21 22 16,0-22-16,21 21 0,-22-21 0,1 0 15,0 1-15,0-1 0,21 0 16,0 0-16,-21 0 0,0-21 16,21 21-16,21-42 31,0 0-31,0 0 15,-21 0-15,21-22 0</inkml:trace>
  <inkml:trace contextRef="#ctx0" brushRef="#br0" timeOffset="15875.99">15346 3810 0,'-21'-21'16,"42"42"-16,-85-42 0,43 0 0,0 21 15,0 0-15,0 0 16,42 0-1,21 0 1,-21 0-16,22 0 0,-1 0 16,0 0-16</inkml:trace>
  <inkml:trace contextRef="#ctx0" brushRef="#br0" timeOffset="16091.87">15960 3514 0,'0'0'0,"0"21"16,0 0-16,0 0 15,0 22-15,-22-1 0,1 0 0,0 1 16,0-1-16,0 21 0,0-20 16,-1 20-16,1 1 0,0-22 0,0 22 15,0-22-15,21 0 0,0 1 0,0-1 16,0 0-16,0-21 0,0 22 16,0-22-16,21 0 15,0-21-15,0 0 16,0 0-16,-21-21 0,22 21 0,-1-21 15</inkml:trace>
  <inkml:trace contextRef="#ctx0" brushRef="#br0" timeOffset="16256.77">15748 4043 0,'0'0'0,"0"-21"0,0 0 16,21-1-16,21 22 15,-20 0-15,20 0 16,0 0-16,1 0 0,20 0 0,1 0 15,20 0-15,1 0 0,21 0 16,-22 0-16,22 0 0,0 0 0,-21 0 16,-22 0-16,22 0 0</inkml:trace>
  <inkml:trace contextRef="#ctx0" brushRef="#br0" timeOffset="17228.88">8022 2561 0,'21'0'0,"0"0"16,1 0-1,-1 0-15,0 21 16,-21 1-16,21-1 0,0 0 16,0 21-16,1 1 0,20 20 0,-21 1 15,21 20-15,-20 22 0,20-21 0,0 42 16,1-21-16,-1-1 0,0 1 16,22 21-16,-22-21 0,22 21 0,-22 0 15,21-21-15,-20 0 16,-1 0-16,22-1 0,-22 22 0,0-21 15,1 0-15,-1 0 0,-21 0 0,21 0 16,1-22-16,-1 1 0,-21 21 0,22-43 16,20 85-16,-42-84 15,0-1-15,1-20 0,-1-1 16,0 0-16,0-20 0,-21-1 0,0 0 16,0-42-1,0 0 1,0-1-16,0 1 0,0 0 0,0 0 15,0 0-15,-21 0 0,0-1 0</inkml:trace>
  <inkml:trace contextRef="#ctx0" brushRef="#br0" timeOffset="17543.97">8572 5419 0,'0'21'31,"22"0"-31,-1-21 16,21 21-16,-21-21 0,22 21 15,-1 1-15,0-1 0,22 0 16,-22 0-16,22 0 0,-1 0 0,-21 1 15,22-1-15,-22 0 0,1-21 16,-1 21-16,0 0 0,1 0 0,-22-21 16,0 22-16,0-22 0,0 0 15,0 0-15,-21-22 16</inkml:trace>
  <inkml:trace contextRef="#ctx0" brushRef="#br0" timeOffset="17748">9821 5059 0,'0'0'0,"0"42"16,0-21-16,-21 22 0,0-1 16,0 0-16,0 22 0,-1-22 15,-20 22-15,0-1 0,21 1 0,-22-22 16,1 22-16,21-1 0,-22-21 15,22 1-15,-21-1 0,21 0 0,21-20 16,0 20-16,0-21 0,0 0 16</inkml:trace>
  <inkml:trace contextRef="#ctx0" brushRef="#br0" timeOffset="18579.74">11515 5630 0,'0'-42'0,"0"84"0,0-105 16,0 42-16,0 0 0,0-1 0,0 1 16,0 0-16,-22 21 15,1 0-15,0 21 0,0 22 0,-21-1 16,-1 0-16,1 22 0,21-1 15,-22 1-15,1-1 0,0 1 0,21-22 16,-1 22-16,-20-1 0,42-21 16,0 1-16,0 20 0,0-20 15,0-1-15,0 0 0,21 1 0,22-22 16,-22 0-16,21 0 0,22 0 0,-22 0 16,21-21-16,-20 0 0,20 0 15,-20-21-15,20 0 0,1 0 0,-1-21 16,-21 20-16,22-20 0,-1 0 15,-20 21-15,20-22 0,-20-20 16,-1 20-16,-21-20 0,21 21 0,-20-22 0,20 1 16,-21-22-16,0 21 15,0 1-15,-21 21 0,22-22 0,-22 22 0,21 21 16,-21-1-16,0 44 16,0 20-16,-21 0 15,-1 22-15,22-1 0,0 1 0,-21-1 16,0-20-16,21 20 0,-21 1 15,21-22-15,0 0 0,0 1 0,0-1 16,0 0-16,0 1 0,0-22 16,0 0-16,0 0 0,0 0 0,21 0 15,0-21-15,0 0 0,1 0 0,-1-21 16,0 0-16,21 21 0,-21-21 16,22 0-16,-1-22 0,-21 22 0,0 0 15,22-21-15,-22 21 0,0-22 0,0 22 16,-21 0-1,0 0-15,0 42 16,0 0-16,0 0 0,0 0 16,0 1-16,-21-1 0,0 0 15,0 0-15,21 0 0,-21 0 0,-1 1 16,22-1-16,-21 0 16,21-42-1,0 0-15,21 21 16,-21-22-16</inkml:trace>
  <inkml:trace contextRef="#ctx0" brushRef="#br0" timeOffset="19365.36">13208 5757 0,'0'0'0,"0"43"0,-21-1 0,0 0 15,-1 1-15,1-22 0,0 21 16,0 1-16,0-1 0,0-21 0,21 21 16,0-20-16,0 20 0,0-21 0,0 0 15,0 0-15,0 1 0,0-1 16,21-21-16,0 0 0,21 0 0,-21 0 16,22 0-16,20 0 0,-20-21 15,-1 21-15,21-22 0,-20 1 16,20 0-16,-20-21 0,-1 21 0,0-22 15,1 1-15,-1-22 0,0 22 16,1-21-16,-1-1 0,-21-21 0,21 22 16,-20-1-16,-1 1 0,0-1 0,0 22 15,0 0-15,-21-1 0,21 22 16,-21 42 0,-21 22-16,0-1 0,0 0 15,0 1-15,0 20 0,-1 1 0,22-22 16,-21 22-16,0-1 0,0-21 15,0 1-15,21-1 0,-21-21 0,-1 22 16,22-22-16,-21 0 0,21 0 16,0 0-16,21-21 31,1 0-31,-1 0 0,0 0 0,21-21 16,-21 0-16,22 0 0,-1 0 15,-21-1-15,22 1 0,-1-21 0,-21 21 16,0 0-16,0-1 15,-21 1-15,-21 21 0,0 0 16,0 0-16,-21 21 0,-1-21 16,1 22-16,0 20 0,-1-21 0,22 0 15,-21 22-15,21-22 0,21 0 16,0 0-16,0 0 0,0 0 16,0 1-16,0-1 0,21 0 0,0-21 15,21 21-15,-21-21 0,22 0 0,20 0 16,-20 0-16,-1 0 0,0 0 15,1 0-15,-1 0 0,-21 0 0,0 0 16,-21-21-16,0 0 0</inkml:trace>
  <inkml:trace contextRef="#ctx0" brushRef="#br0" timeOffset="19543.45">13166 5567 0,'0'0'16,"0"-21"-16,21 21 31,0 0-31,0 0 16,0 0-16,0 0 0</inkml:trace>
  <inkml:trace contextRef="#ctx0" brushRef="#br0" timeOffset="20280.68">1778 8403 0,'21'-42'0,"-42"84"0,63-126 0,-42 62 15,21-20-15,-21 21 0,22 0 16,-1 0-16,0-1 0,0 22 16,0 0-16,0 22 0,1-1 15,-1 21-15,0 0 0,0 22 16,0-1-16,22 1 0,-22-1 0,-21 1 16,21 21-16,-21-22 0,0 22 15,0-22-15,0 1 0,0-1 0,-21-20 16,21-1-16,-21 0 0,-1-21 15,22 1-15,-21-1 0,0-21 16,21-21 0,0-22-16,0 22 0,0-21 15,0-1-15,0-20 0,21-1 16,0 1-16,1-22 0,-1 22 0,21-1 16,-21-20-16,22-1 0,-1 0 15,0 1-15,22-1 0,-22 0 0,22 1 16,-22 20-16,21 22 0,-20-1 15,-1 22-15,-21 0 0,22 21 0,-22 0 16,-21 21-16,0 22 0,0 20 16,0 1-16,0-1 0,0 22 0,-21-22 15,-1 22-15,1 0 0,0-1 16</inkml:trace>
  <inkml:trace contextRef="#ctx0" brushRef="#br0" timeOffset="20860.38">2688 9081 0,'21'0'0,"-42"0"0,63 0 0,1 0 15,-22 0-15,21-22 0,-21 1 16,1 0-16,20 0 0,-21-21 0,0-1 16,0 1-16,1 0 0,-1-1 15,0 1-15,-21 21 0,0-22 16,0 22-16,0 0 0,0 0 0,-21 21 16,0 0-16,-22 0 0,22 21 15,-21 0-15,21 22 0,-22-1 16,22 0-16,-21 1 0,21-1 15,-1 0-15,1 1 0,21-1 16,0 0-16,0 1 0,0-22 0,0 21 16,21-21-16,1 0 0,-1 1 15,0-22-15,0 0 0,0 21 0,0-21 16,1 0-16,20 0 0,-21 0 0,0-21 16,22-1-16,-22 1 0,0 0 15,0 0-15,21 0 0,-20-22 0,-1 1 16,0 0-16,0-1 0,0 1 15,0 0-15,1-1 0,20 1 0,-21 0 16,21-1-16,-20 22 16,20 0-16,0 0 0,-21 21 0,22 0 15,-1 0-15,-21 0 0,22 21 16,-22 21-16,21-20 0,-21 20 0,0 0 16,1 1-16,-22-22 0,0 21 0,0 0 15,0 1-15,0-1 0,0 0 16,0-20-16,0-1 0,0 21 15,0-21-15,-22-21 16,22-21 0,0 0-1,22-21-15,-22 20 0,0-20 16,21 0-16,0-1 0,0-20 0,0 21 16,0-22-16,1 22 0,-1-1 15,0 1-15,0 0 0,0 21 0,22-1 16,-22 1-16,0 21 0,0 0 15,0-21-15,22 21 0,-22 0 0,0 0 16,0 0-16</inkml:trace>
  <inkml:trace contextRef="#ctx0" brushRef="#br0" timeOffset="21028.28">4403 8551 0,'0'22'16,"0"-44"-16,0 65 0,0-1 0,0-21 16,0 0-16,0 22 0,0-1 0,0-21 15,-22 22-15,22-1 16,-21-21-16,0 21 0,21-20 0,-21-1 15,21 0-15,-21 0 0,0 21 16,21-63 15,0 0-31,21 0 0,0 0 16</inkml:trace>
  <inkml:trace contextRef="#ctx0" brushRef="#br0" timeOffset="21172.2">4445 8170 0,'-21'-21'16,"42"42"-16,-63-42 0,20 21 16,1 0-16,0 21 15,21 1-15,0-1 16,0 0-16,0 0 0,0 0 16,0 0-16</inkml:trace>
  <inkml:trace contextRef="#ctx0" brushRef="#br0" timeOffset="21971.77">5059 8615 0,'0'0'0,"148"-127"31,-127 106-31,-21-22 0,0 1 15,0 0-15,0-1 0,0 1 16,0-21-16,0 20 0,0 1 0,0 0 16,-21 20-16,0-20 0,0 42 15,-1 0-15,1 0 0,0 0 0,-21 42 16,21-20-16,-22 41 0,1 1 16,21-1-16,-22 1 0,1 20 0,21 1 15,0 21-15,-22-22 0,43 22 16,-21 0-16,21 0 0,0 0 15,0-22-15,0 22 0,0 0 0,0 0 16,0 0-16,0-22 0,21 22 16,1-21-16,-22 0 0,21-1 0,-21 1 15,21 0-15,-21-1 0,0-20 0,0-1 16,0 1-16,0-1 0,0 1 16,0-22-16,0 0 0,0-20 0,21 20 15,0-42-15,0-21 16,1 0-16,-1-22 0,21 1 15,-21 0-15,22-22 0,-22 1 16,21-1-16,-21 1 0,0-1 0,1-21 16,-1 22-16,-21-22 0,0 1 15,0-1-15,-43-84 0,22 84 16,0 21-16,-64-84 0,64 85 16,-21 20-16,0 1 0,-1 0 15,1 21-15,0-1 0,20 1 16,1 0-16,0 21 0,63 0 31,-20-21-31,20 21 0,-21 0 0,21-21 16,22 21-16,-22-21 0,1-1 15,20 1-15,-21 0 0,22 0 16,-1-21-16,-20 20 0,-1-20 16,22 0-16,-22-1 0,0 1 0,22-21 15,-43 41-15,0-20 0,0 21 16,-21 0-16,-21 42 31,0 0-31,0 0 0,0 22 16,-1-1-16,1-21 0,0 21 0,0 1 15,0-1-15,0 0 0,-1-20 16,1-1-16,0 0 0,21 0 0,0 0 16,0 0-16,0 1 15,21-22 1,-21-22-16,21 1 15,1 0-15</inkml:trace>
  <inkml:trace contextRef="#ctx0" brushRef="#br0" timeOffset="22176.66">5694 8424 0,'0'0'0,"-21"0"0,-1 0 0,-20-21 15,21 21-15,0 0 16,0 0-16,-1 0 15,44 21 17,-1-21-17,0 0-15,0 22 0,21-22 0,-20 0 16,20 0-16,0 0 0,22 0 16,-22 0-16,0 0 0</inkml:trace>
  <inkml:trace contextRef="#ctx0" brushRef="#br0" timeOffset="23233.05">6286 8488 0,'0'21'0,"0"-42"0,0 63 0,0-21 16,0 1-16,0-1 0,-21 0 15,0 0-15,0 0 16,0 0-16,0 1 0,-1-1 0,1 21 16,0-21-16,0 0 0,0 22 0,0-22 15,-1 21-15,22-21 0,0 1 16,0 20-16,0-21 0,0 0 0,0 0 15,22-21-15,-1 0 16,0 0-16,21 0 0,-21 0 0,22 0 16,-22 0-16,21 0 0,1-21 0,-1 0 15,21 0-15,-20 0 0,-1 0 16,22-22-16,-22 22 0,0 0 16,-21 0-16,22-22 0,-22 22 0,0 0 15,0 0-15,-21 0 0,0 0 16,0-1-16,0 1 0,-42 21 15,21 0-15,0 0 0,-22 0 16,22 21-16,0 1 0,-43 41 16,43-42-16,0 22 0,21-1 0,-21-21 15,21 21-15,-21-20 0,21-1 16,0 0-16,0 0 0,0 0 0,0 0 16,21-21-16,0 0 15,0 0-15,0 0 0,1 0 0,20-21 16,-21 0-16,21 0 0,-20-21 15,20 20-15,0 1 0,-21-21 16,22 0-16,-22 20 0,0-20 0,0 0 16,0-1-16,-21 22 0,0-21 15,0 21-15,0 0 0,0-1 0,-21 44 32,0 20-32,0-21 15,0 21-15,0 22 0,21-22 16,0 1-16,0-22 0,0 21 15,0-21-15,0 22 0,0-22 16,21 0-16,0 0 0,0-21 0,0 21 16,22-21-16,-22 0 0,21 0 0,-21 0 15,22 0-15,-1 0 0,-21 0 0,21-21 16,1 0-16,-22-21 16,0 20-16,21-20 0,-20 0 0,-1-1 15,0 1-15,-21-21 0,21 20 0,0-20 16,0 20-16,1-20 0,-22-1 15,42-63-15,-21 85 0,0-21 16,0 41-16,-21-20 0,0 21 16,0 0-16,0 42 15,0 0-15,-21 21 0,0 1 16,0-1-16,0 0 0,21 22 16,-21-22-16,-22 43 0,22-43 0,21 1 15,0-1-15,0-21 16,0 21-16,0-20 0,0 20 15,0-21-15,21 0 0,0 0 16,1-21-16,-1 0 0,0 0 16,0 0-16,0 0 0,22 0 15,-22-21-15,21 0 0,-21 0 0,22 21 16,-1-21-16,-21-22 0,21 22 0,-20 0 16,20 0-16,-21 0 0,0 0 15,0 21-15,1 0 0,-1 0 0,0 0 16,-21 21-1,0 21-15,0-21 0,0 0 0,-21 22 16,0-1-16,21-21 0,-22 22 16,22-22-16,0 21 0,0-21 15,0 0-15,0 1 0,22-22 16,-1 0 0,0 0-16,0 0 0,0 0 0,0-22 15,1 1-15,-1 21 0,0-21 0,0 0 16,0 0-16,0 0 15,-21-1-15,22-20 0,-22 21 0,0-21 16,0 20-16</inkml:trace>
  <inkml:trace contextRef="#ctx0" brushRef="#br0" timeOffset="23383.96">7408 8382 0,'0'0'0,"-42"0"0,0 0 0,20 21 0,1-21 16,21 21-1,21-21-15,1 0 16,20 0-16,-21 0 0,21 0 16,1 0-16,20 0 0,-20 0 0</inkml:trace>
  <inkml:trace contextRef="#ctx0" brushRef="#br0" timeOffset="23896.67">9186 8657 0,'0'0'16,"-84"21"-16,-1-21 0,0 22 0,1-1 0,20-21 15,1 21-15,20 0 0,22-21 16,0 0-16,21 21 0,21-21 15,21-21-15,22 0 16,-1 21-16,1-21 0,21 0 16,-1-1-16,1-20 0,21 21 15,-22 0-15,22 0 0,0-22 16,-21 22-16,21-21 0,-22 21 0,1-22 16,0 22-16,-22-21 0,-21 21 0,-20-1 15,-1 1-15,-21 0 16,-21 21-16,-22 0 0,1-21 0,-106 21 15,84 0-15,-20 0 16,20 0-16,1 0 0,-1 0 0,22 0 16,-1-21-16,1 21 0,42-21 15,21-1-15,0 22 0,43 0 16,-22-21-16,22 21 0,-22 0 16,22 0-16,-1 0 0,1 0 15,-1 21-15,-21 1 0,1 20 0,-1-21 16,-42 21-16,0 1 0,0-1 15,-21 22-15,0-22 0,-22 0 0,1 1 16,-21-22-16,-1 21 0,22 0 16,-64 22-16,64-43 0,20 0 15,1 0-15</inkml:trace>
  <inkml:trace contextRef="#ctx0" brushRef="#br0" timeOffset="24155.52">11134 8022 0,'0'-21'0,"0"42"0,-22-21 32,22 21-32,-21 1 0,21 20 0,-21 0 15,0 1-15,0-1 0,21 0 16,-21-21-16,-1 22 0,1-1 15,0 0-15,0-20 0,21-1 16,0 0-16,0 0 0,-21 0 0,42-21 31,0 0-31,21 0 0,-20 0 16</inkml:trace>
  <inkml:trace contextRef="#ctx0" brushRef="#br0" timeOffset="24449.35">11790 8086 0,'42'-21'0,"-84"42"0,105-64 0,-63 22 16,-21 21 0,0 0-16,-21 21 15,-1 1-15,22-1 16,-21 0-16,-22-21 0,22 21 0,21 0 16,-22 0-16,22-21 0,0 22 15,21-1-15,0 0 0,21 0 16,22-21-16,-22 21 0,21-21 0,-21 21 15,22 1-15,-1-22 0,-21 21 16,21-21-16,-20 21 0,-1-21 0,0 21 16,0 0-16,-21 0 15,0 1-15,-21-1 0,0-21 16,0 21-16,-1-21 0,-20 0 16,21 21-16,0-21 0,-22 0 15,22 0-15,0 0 0,-21 0 0,21 0 16</inkml:trace>
  <inkml:trace contextRef="#ctx0" brushRef="#br0" timeOffset="24608.26">11028 7832 0,'-21'-21'15,"42"42"-15,-64-42 0,22 21 0,0 0 0,42 0 31,0 0-31,1 0 0,-1 0 16</inkml:trace>
  <inkml:trace contextRef="#ctx0" brushRef="#br0" timeOffset="24944.07">12742 7684 0,'0'0'0,"-21"0"0,0 0 0,0 0 0,0 21 16,21 0-16,-22 0 0,22 21 15,0 43-15,0-21 0,-21-1 16,0 85-16,21-105 0,-21 20 16,0 1-16,0-22 0,-1 0 15,1 1-15,-21-22 0,21 21 0,0-21 16,21 0-16,0-42 31,0 0-31,0 0 0</inkml:trace>
  <inkml:trace contextRef="#ctx0" brushRef="#br0" timeOffset="25264.88">12298 7938 0,'-21'-64'0,"42"128"0,-42-170 15,21 63-15,0 1 0,0 0 16,21-1-16,0 22 0,0-21 0,0 21 16,22-22-16,-1 43 0,0-21 15,22 21-15,-22 0 0,22 0 0,-1 0 16,22 21-16,-22 22 0,1-1 0,20 0 15,-20 1-15,-1-1 16,-20 22-16,-1-1 0,-21 1 0,0-1 16,-21 1-16,0-1 0,-21 1 15,0-22-15,-21 21 0,-1-20 0,-20-1 16,-1 0-16,22-20 0,-21-1 16,-1 0-16,1 0 0,20 0 0,1-21 15,0 0-15,-1 0 0,22 0 0,0 0 16,21-21-1,21 0-15,0 0 16,22 0-16,-1-1 0,0 1 16,1-21-16,20 0 0,1-1 15,20 1-15</inkml:trace>
  <inkml:trace contextRef="#ctx0" brushRef="#br0" timeOffset="25431.79">13547 8001 0,'21'21'0,"-42"-42"0,63 85 0,-42-43 16,0 21-16,0 0 0,0 1 0,0-22 15,0 21-15,0 1 0,-21-22 16,0 0-16,-1 0 0,1 0 0,0 0 16,21 1-16,-21-22 0,0 0 15,21-22 17,0 1-32,0 0 0</inkml:trace>
  <inkml:trace contextRef="#ctx0" brushRef="#br0" timeOffset="25599.69">13589 7832 0,'0'0'0,"0"-21"0,-21 21 15,0 0 1,-1 0-16,22 21 0,-21-21 16,21 21-16,0 0 15,21-21-15,22 0 16,-22 0-16,0 0 0,21 0 15,1 21-15</inkml:trace>
  <inkml:trace contextRef="#ctx0" brushRef="#br0" timeOffset="25872.05">13991 7895 0,'-85'43'16,"64"-43"-1,0 21-15,0 0 0,21 0 16,0 0-16,0 0 15,0 1-15,21-22 0,0 21 16,0 0-16,1 0 0,20 0 16,-21 0-16,0-21 0,0 22 0,1-1 15,-22 0-15,0 0 0,0 0 16,-22 0-16,-20-21 16,21 22-16,-21-22 0,-1 21 15,1-21-15,-22 0 0,22 21 0,21-21 16,-21 0-16,20 0 0,44 0 15,-1-21 1,21 0-16,-21-1 0,22 22 0,20-21 16</inkml:trace>
  <inkml:trace contextRef="#ctx0" brushRef="#br0" timeOffset="26103.92">14499 7959 0,'0'0'0,"21"0"0,0 0 15,-21 21-15,0 0 0,0 21 16,0-20-16,0 20 0,0 21 15,-21-20-15,0-1 0,0 22 0,21-22 16,-21 21-16,21 1 0,0-22 16,-21 22-16,-1-1 0,1 1 0,0-1 15,0 1-15,-21-1 0,20 1 16,-20-1-16,21 1 0,-21-22 0,20 0 16,1 1-16,0-1 0,0 0 0,21-20 15,0-1-15,0 0 0,0 0 16,21-21-1,0-21-15,22 0 0,-22 21 16</inkml:trace>
  <inkml:trace contextRef="#ctx0" brushRef="#br0" timeOffset="26353.78">14351 8551 0,'0'-63'0,"0"126"0,0-190 0,0 43 0,0 20 15,21 1-15,-21 20 0,21 1 16,0 0-16,1 21 0,-1-1 0,0 1 15,0 21-15,0 0 16,0 0-16,1 21 0,-1 1 0,0-1 0,0 0 16,-21 0-16,0 21 0,0-20 15,0 20-15,0-21 0,0 0 16,-21 0-16,-21 1 0,20-1 0,1 0 16,0 0-16,-21-21 0,21 0 15,-1 0-15,1 0 16,21-21-16,0 0 15,0 0-15,21-1 0,1 1 0</inkml:trace>
  <inkml:trace contextRef="#ctx0" brushRef="#br0" timeOffset="27331.97">14965 7514 0,'0'0'0,"0"64"31,-21-43-31,21 21 0,-22 1 15,22 20-15,0-21 0,-21 22 0,0-22 16,21 22-16,0-22 0,-21 0 16,21 22-16,0-22 0,0 1 0,0-22 15,0 21-15,0-21 0,0 0 16,21 1-16,0-1 0,22 0 0,-22-21 16,0 0-16,21 0 0,1 0 15,-1 0-15,0 0 0,22-21 0,-22 21 16,0-21-16,1-22 0,-1 22 0,0-21 15,1 21-15,-22-22 0,0 1 16,0 0-16,-21 20 0,0-20 0,0 21 16,0 0-16,-21 21 15,-21 0-15,21 0 16,-22 0-16,22 21 0,-21 0 16,-1 21-16,1-20 0,0-1 0,21 21 15,-1-21-15,1 0 0,0 1 16,21-1-16,0 0 0,0 0 0,21-21 15,0 0-15,1 0 16,20 0-16,-21 0 0,21 0 16,-20-21-16,20 0 0,0 0 0,-21-1 15,22 1-15,-22 21 16,0-21-16,0 0 0,0 21 0,1 0 16,-22 21 15,0 0-31,0 0 0,0 1 15,0-1-15,0 0 0,0 0 16,0 0-16,0 0 16,21-21-1,0 0-15,0 0 16,0 0-16,22 0 0,-22 0 16,0 0-16,0-21 0,0 21 0,0-21 15,22 0-15,-22 0 0,0 0 0,0-22 16,-21 22-16,21 0 0,1-21 15,-1 20-15,-21 1 0,21 21 16,-21 21 0,0 1-16,0 20 0,-21-21 15,21 0-15,-21 22 0,21-22 0,0 0 16,-22 21-16,22-21 0,0 1 16,0-1-16,22-21 15,-1 0-15,0 0 16,0 0-16,0 0 0,0 0 0,22 0 15,-22-21-15,0-1 0,0 1 0,0 0 16,1 0-16,-1 0 16,0-22-16,0 22 0,0-21 0,0 0 15,-21 20-15,22 1 0,-1 0 16,-21 42 0,0 0-16,0 22 0,-21-1 15,-1 0-15,1 1 0,-21 20 0,21 1 16,-22-1-16,1 1 0,21 20 15,-21-20-15,-1 21 0,1-1 16,21 1-16,-22 0 0,22-1 0,-21-20 16,21-1-16,0 1 0,21-1 0,-22-20 15,22-1-15,0 0 0,0-21 16,0 22-16,0-22 0,0 0 16,0-42-1,0 0-15,0 0 16,22-22-16,-1 22 0</inkml:trace>
  <inkml:trace contextRef="#ctx0" brushRef="#br0" timeOffset="27625.32">16341 8467 0,'0'-21'0,"0"42"0,0-64 0,0 22 0,21 21 16,-21-21-16,21 21 0,0-21 15,0 0-15,0 21 0,22-21 16,-22 21-16,21-22 0,1 1 15,-22 0-15,21 21 0,0-21 0,1 0 16,-22-22-16,0 22 0,0 0 16,0 0-16,-21 0 0,-21 21 15,-21 0 1,21 0-16,-22 21 0,1 0 0,-21 0 16,20 0-16,1 1 0,-43 41 15,64-21-15,0-20 0,21-1 16,0 0-16,21 0 0,21 0 15,1 0-15,-1 1 0,22-1 0,-1-21 16,22 0-16,-22 0 0,22 0 16,0 0-16</inkml:trace>
  <inkml:trace contextRef="#ctx0" brushRef="#br0" timeOffset="28030.11">17611 8255 0,'0'0'0,"-43"0"0,1 0 15,-22 21-15,22-21 16,0 21-16,-22 1 0,22-1 0,0 0 0,20 0 16,-20 0-16,21 0 0,21 1 15,0-1-15,0 0 16,0 0-16,21-21 0,0 0 0,22 0 16,-1 0-16,0 0 0,1 0 15,20 0-15,-21 0 0,22 0 0,-22-21 16,1 0-16,20 0 0,-42-22 15,22 1-15,-1 0 0,0-1 0,-21-20 16,22-1-16,-22 1 0,0-1 16,0 1-16,-21-1 0,21 1 0,-21-1 15,22 22-15,-22-22 0,0 22 16,0 0-16,0 21 0,0-1 0,0 1 16,-22 21-16,1 21 0,0 1 15,0 20-15,-21 0 0,20 22 0,-20-1 16,21 22-16,-21 0 15,20-1-15,-20 1 0,21 0 0,0-1 16,0 1-16,21-22 0,0 1 16,0-1-16,0 1 0,21-1 0,21-20 15,-21-1-15,0 0 0,1 1 16</inkml:trace>
  <inkml:trace contextRef="#ctx0" brushRef="#br0" timeOffset="28631.79">8488 9610 0,'-43'21'15,"86"-42"-15,-128 63 0,64-42 0,0 21 0,21 0 16,21 1-16,21-1 0,1 0 16,-1 0-16,43-21 0,-1 21 15,1 0-15,21-21 0,-22 0 0,22 22 16,0-22-16,0 0 0,-21 0 16,20 0-16,-41 21 0,21-21 15,-22 0-15,-21 0 0,1 0 0,-22 0 16,0 0-16,-42 0 15,0-21-15,21-1 16,-21 22-16,-1-21 0,22 0 16,0 0-16,0 0 0,22 21 15,-1 0 1,0 21-16,0 0 16,0 21-16,-21-20 0,0 20 0,0 0 15,0 1-15,-21-1 0,0 0 16,-21 1-16,20-1 0,-20-21 0,0 21 15,-1 1-15,22-22 0,-21 0 0,21 21 16,21-20-16,42-22 16</inkml:trace>
  <inkml:trace contextRef="#ctx0" brushRef="#br0" timeOffset="28847.67">10795 9864 0,'0'0'0,"63"0"0,-41 0 16,20 0-16,-21 0 0,0 0 16,-21 21-16,0 0 0,0 0 0,0 0 15,0 1-15,-21-1 0,0 21 16,0-21-16,-22 0 0,22 1 16,0-1-16,0 0 0,0 0 0,0 0 15,-1-21-15,22 21 0,22-21 31,20 0-31,-21 0 0</inkml:trace>
  <inkml:trace contextRef="#ctx0" brushRef="#br0" timeOffset="29139.5">11599 9885 0,'0'0'0,"43"-21"16,-22 0-16,21-1 0,-21 1 0,0 0 15,-42 42 1,21 0-1,-42-21-15,21 22 0,0-1 16,-22-21-16,22 21 0,0-21 16,0 21-16,0 0 0,21 0 15,0 1-15,21-22 0,0 21 0,0 0 16,21-21-16,-20 21 0,20 0 16,-21 0-16,21 1 0,-20-1 0,-1 0 15,0 0-15,-21 0 0,0 0 16,0 1-16,-21-1 0,0-21 15,-1 21-15,-20-21 0,0 0 16,-22 0-16,22 0 0,0 0 0,-22 0 0,22 0 16,-1-21-16,1 0 15,21-1-15</inkml:trace>
  <inkml:trace contextRef="#ctx0" brushRef="#br0" timeOffset="29283.42">11155 9504 0,'-21'-21'0,"42"42"0,-64-63 16,22 20-16,42 44 47,22-22-47,-22 0 0</inkml:trace>
  <inkml:trace contextRef="#ctx0" brushRef="#br0" timeOffset="29749.15">13525 9737 0,'43'0'0,"-86"0"16,107 0-16,-43 0 0,-21-21 0,0-1 15,21 1-15,0 21 0,-21-21 16,22 0-16,-22 0 0,0 0 15,21-1-15,0 1 0,0 0 0,-21 0 16,0 0-16,21-22 0,-21 22 16,0 0-16,0 0 0,-21 21 15,-21 0-15,-1 21 16,1 0-16,-21 0 0,-1 1 16,-21-1-16,22 0 0,-22 21 0,22 1 15,-1-22-15,1 21 0,20-21 16,22 22-16,0-22 0,21 0 15,0 21-15,21-21 0,22 1 0,-1-1 0,0 0 16,1 0-16,-1 0 16,21 0-16,-20 22 0,-1-22 0,0 0 15,1 0-15,-22 0 0,-21 1 0,0-1 16,0 0-16,-21 0 16,-22-21-16,1 21 0,0-21 0,-1 0 15,-20 0-15,21 0 0,-22 0 0,22 0 16,21 0-16,-22 0 0,22 0 15,21-21-15,0 0 16,0 0-16,21 0 0,0-1 16,22 1-16</inkml:trace>
  <inkml:trace contextRef="#ctx0" brushRef="#br0" timeOffset="30091.96">13504 9970 0,'43'0'0,"-86"0"0,107 21 0,-22-21 0,0 21 16,1-21-16,-22 0 15,21 0-15,-21 0 0,1 0 0,20 0 16,-21 0-16,0 0 0,22 0 0,-22-21 16,21 0-16,-21-1 0,0 22 15,22-21-15,-22 0 0,0 0 0,-21 0 16,0-22-16,0 22 0,0 0 16,-21 0-16,0 0 0,0 21 0,-22 0 15,1 0-15,0 0 0,-1 0 0,1 21 16,0 0-16,-1 0 15,1 22-15,0-22 0,20 21 0,1-21 16,0 22-16,21-22 0,0 0 0,0 21 16,0-21-16,0 1 0,21-1 15,-21 0-15,21 0 0,22 0 0,-22-21 16,0 21-16,21-21 0,1 0 16,-1 0-16,0 0 0,1 0 0,-1 0 15,0 0-15,22 0 0,-22-21 0,22 0 16,-22 0-16,0 0 0,22 0 15</inkml:trace>
  <inkml:trace contextRef="#ctx0" brushRef="#br0" timeOffset="30308.83">14753 9335 0,'0'-22'16,"0"44"-16,0-22 0,-21 21 15,0 0-15,0 21 0,-1 22 16,-20-22-16,21 22 0,0-1 0,-22 1 15,22-1-15,0 1 0,0-22 0,0 21 16,0-20-16,-1-1 16,22 0-16,0-20 0,-21 20 0,21 0 15,0-21-15,0 1 0,21-22 16,1 0 0,-1 0-16,0 0 0,21 0 0,1-22 15</inkml:trace>
  <inkml:trace contextRef="#ctx0" brushRef="#br0" timeOffset="30664.63">14901 10012 0,'-21'0'0,"0"0"0,42 0 47,0 0-47,0-21 16,1 21-16,-1 0 0,0-21 0,21 21 15,-21 0-15,1-22 0,-1 1 16,0 21-16,-21-21 0,0 0 16,0 0-16,0 0 15,-21 21-15,0 0 16,-1 0-16,1 21 0,0 0 16,0 0-16,-21 0 0,20 0 0,1 1 15,0 20-15,0-21 0,0 0 16,21 0-16,-21 1 0,21-1 15,0 0-15,0 0 0,21-21 16,0 21-16,0-21 16,0 0-16,22 0 0,-1 0 15,0 0-15,1 0 0,-1 0 16,0-21-16,22 21 0,-22-21 0</inkml:trace>
  <inkml:trace contextRef="#ctx0" brushRef="#br0" timeOffset="31304.26">15706 9737 0,'0'0'0,"0"-21"16,-22 21-16,1 0 0,0 0 0,0 21 16,0 0-16,0 0 0,-22 21 15,22-20-15,0 20 0,0-21 16,0 21-16,-1-20 0,22 20 0,-21-21 16,21 0-16,0 0 0,0 1 15,0-1-15,21 0 0,1 0 0,-1-21 16,0 0-16,21 21 0,-21-21 15,22 0-15,-1 0 0,-21 0 0,22 0 16,-1 0-16,0-21 0,1 0 0,-1 0 16,0 0-16,-21-1 0,22-20 15,-1 0-15,0-1 0,-20-20 16,20 21-16,-21-22 0,0 1 0,22-1 16,-22 1-16,0-1 0,0 22 0,-21-1 15,0 1-15,0 21 16,0 0-16,0 0 0,0 42 15,-21 0-15,-21 0 0,20 21 16,1 1-16,0-1 0,0 0 16,0 22-16,0-22 0,21 22 0,-22-22 15,22 22-15,-21-22 0,21 0 16,0 1-16,0-22 0,0 21 0,0-21 16,0 0-16,0 1 0,21-1 0,1 0 15,-1 0-15,21 0 0,-21-21 16,22 0-16,-22 0 0,21 0 0,0 0 15,1 0-15,-1 0 0,0-21 16,1 21-16,-22-21 0,21 0 16,-21 0-16,22-22 0,-22 22 0,0 0 15,0-21-15,0 20 0,-21 1 16,0 0-16,-21 21 31,0 0-31,0 0 0,21 21 0,0 0 16,0 1-16,0-1 15,0 0-15,21-21 0,-21 21 16,42-21-16,-20 0 0,-1 21 16,21-21-16,0 0 0,1 21 0,-22-21 15,42 0-15,-20 0 0,-1 0 0,0 0 16,22 0-16,-22 0 16,22 0-16,-22-21 0,22 21 0</inkml:trace>
  <inkml:trace contextRef="#ctx0" brushRef="#br0" timeOffset="31752.01">17759 9800 0,'0'0'0,"-148"21"31,105 1-31,1-1 0,0 0 0,-1 0 16,1 0-16,0 0 0,20 1 0,-20-1 16,21 0-16,0 0 0,0 0 15,21 0-15,0 1 0,21-22 16,0 0-1,0 0-15,0 0 0,22 0 16,-1 0-16,-21 0 0,21 0 0,1 0 16,-1-22-16,0 1 0,1 0 15,-1 0-15,0 0 0,1-22 0,-22 1 16,21 0-16,-21-22 0,22 1 16,-22-1-16,0 1 0,0 20 0,0-20 15,1 21-15,-1-22 0,-21 22 0,0 21 16,0-1-16,21-20 0,-42 63 31,0 22-15,-1-22-16,-20 21 0,21 0 0,0 22 15,-22-1-15,22 1 0,0-1 16,0 1-16,-21 42 0,42-64 16,-22 0-16,22 1 0,0-1 0,0-21 15,0 22-15,0-22 0,0 0 16,0 0-16,22-21 0,-22 21 0,21 0 15,0-21-15,0 0 16,0 0-16,0 0 0,1 0 16</inkml:trace>
  <inkml:trace contextRef="#ctx0" brushRef="#br0" timeOffset="31963.88">15854 9758 0,'-64'0'0,"128"0"0,-212 0 0,105 0 16,1 0-16,21 0 0,42 0 15,21 0-15,1 0 16,-1 0-16,21 0 0,1 0 16,-1 0-16,1 0 0,21 0 0,-1 0 15,-20 0-15,20 21 0,-20 0 0,-1-21 16,-20 21-16,-22 1 15</inkml:trace>
  <inkml:trace contextRef="#ctx0" brushRef="#br0" timeOffset="32600.52">8467 10732 0,'0'0'0,"-22"0"16,22 21-16,0 0 16,0 0-16,22 0 0,20 22 0,0-1 15,1 0-15,20 1 0,1 20 0,-1 1 16,22-1-16,-1 22 0,1-22 15,-21 1-15,20-22 0,1 22 0,0-22 16,-22 0-16,22 1 0,-22-1 16,1 0-16,-1-21 0,-20 1 0,-1-1 15,43 0-15,-64-21 0,0 0 16,0 0-16,0-21 0,-21 0 16,0-1-16,21 1 0,-21 0 15,22-21-15,-22-22 0,0 22 16,21 0-16,0-1 0,0 1 15,-21 0-15,21 20 0,-21-20 0,21 42 16,-21 42 0,-21-20-16,0 20 15,0 0-15,21 1 0,-42-1 0,20 0 16,1 1-16,0-1 0,0 0 16,0 1-16,-22-1 0,22 0 0,0 1 15,0-22-15,0 21 0,0 0 16,21-20-16,0-1 0,0 0 0,21-21 15,0 0-15</inkml:trace>
  <inkml:trace contextRef="#ctx0" brushRef="#br0" timeOffset="32827.39">11282 11621 0,'21'0'0,"-42"0"0,42 21 15,-21 0 1,-21-21-16,0 21 0,-1 0 0,1 22 16,-21-22-16,21 0 0,0 0 15,-22 0-15,22 22 0,0-22 0,0 0 16,21 0-16,-21 0 0,21 0 16,-22 1-16,22-1 0,0 0 0,22-21 31,-1 0-31</inkml:trace>
  <inkml:trace contextRef="#ctx0" brushRef="#br0" timeOffset="33108.23">11980 11578 0,'21'-21'0,"-42"42"0,85-63 0,-43 21 16,-21 0-16,-42 21 15,20 0 1,-20 0-16,0 0 0,-1 21 0,22 0 15,-21 0-15,0-21 0,-1 21 16,22 0-16,0 1 0,0-1 0,21 0 16,0 0-16,0 0 0,0 0 15,0 1-15,21-1 0,0-21 16,0 21-16,0 0 0,22-21 0,-22 21 16,0 0-16,-21 1 0,0-1 15,0 0-15,0 0 16,-21-21-16,0 21 0,0-21 0,-22 0 15,22 0-15,-21 0 0,21 0 16</inkml:trace>
  <inkml:trace contextRef="#ctx0" brushRef="#br0" timeOffset="33272.12">11028 11261 0,'0'-21'0,"0"42"0,0-64 15,0 22-15,0 0 0,21 0 16,0 0-16,-21 0 16,21 21-1,0 0-15</inkml:trace>
  <inkml:trace contextRef="#ctx0" brushRef="#br0" timeOffset="35050.07">13737 11663 0,'0'21'0,"0"-42"0,0 63 0,-21-42 15,21 21 1,21-21 15,0 0-31,0-21 0,1 0 16,20 0-16,0 0 0,-21 0 0,43-1 15,-22 1-15,1-21 0,-1 21 16,0-22-16,1 1 0,-1 0 0,-21-1 16,0 1-16,-21 0 0,0-1 15,-21 22-15,0 0 0,0-21 0,-64 42 16,22 0-16,20 0 0,1 21 15,-22 0-15,22 21 0,0 1 16,-22 20-16,22-20 0,0-1 16,20 21-16,-20-20 0,21 20 15,0-20-15,21-1 0,0 0 0,0 1 16,0-22-16,0 21 0,21-21 0,21 22 16,-21-22-16,1 0 0,20 0 15,0 0-15,1-21 0,-1 0 0,0 0 16,1 0-16,-22 0 0,0 0 15,0 0-15,-21-21 16,0 0-16,-21 21 0,0-21 16,-22 21-16,22 0 0,-21 0 15,21 0-15,-22 21 0,1 0 16,21 0-16,-21 0 0,20 1 16,1-1-16,0 21 0,0-21 0,0 0 15,21 22-15,-21-22 0,21 0 0,0 0 16,0 0-16,0 1 0,21-22 15,0 21-15,0-21 0,21 0 16,-20 0-16,20 0 0,-21 0 16,21-21-16,1-1 0,-1 22 0,0-21 15,43-42-15,-21 42 16,-22-22-16,0 22 0,1-21 0,-1 21 16,-21-22-16,21 22 0,-20 21 0,-1-21 15,0 21-15,-21 21 16,0 0-16,0 0 15,0 1-15,0-1 0,0 21 16,0-21-16,0 0 0,0 1 0,0-1 16,0 0-16,0 0 0,21-21 15,0 0-15,0 0 16,1 0-16,-1 0 0,0 0 0,21 0 16,-21-21-16,1 21 0,20-21 15,-21 0-15,21 21 0,-20-22 0,20 1 16,-21 0-16,0 0 0,22 0 15,-22 21-15,21-21 0,-21-1 0,0 1 16,1 21-16,-1 0 0,0 0 16,0 21-16,0 1 15,-21-1-15,21 0 0,1 0 0,-22 21 16,21-20-16,0-1 0,0 21 16,0-21-16,0 0 0,1 1 0,-1-1 15,0-21-15,0 21 0,0-21 0,22 0 16,-1 0-16,-21 0 15,21 0-15,1 0 0,-1 0 0,0 0 16,1-21-16,-1 0 0,-21-1 0,22 1 16,-22 0-16,21-21 0,-21-1 15,-21 22-15,0-21 0,0 0 0,0-1 16,0 22-16,0-21 0,-21-1 16,-21 22-16,21 21 0,-22 0 15,22 0-15,-21 0 0,-1 21 16,1 1-16,21 20 0,-21-21 0,20 21 15,-20 1-15,21-1 0,21 0 16,0-20-16,0 20 0,0-21 0,0 0 16,0 22-16,42-22 0,-21 0 15,1 0-15,20-21 0,0 0 16,-21 0-16,22 0 0,-1 0 0,0 0 16,-20 0-16,20-21 0,-21 0 15,21 0-15,-20-1 0,-1 1 16,0-21-16,0 0 0,0 20 0,-21-20 15,0 0-15,21 21 0,-21-1 16,0 1-16,0 0 0,0 42 16,0 0-16,0 1 15,0-1-15,-21 0 0,21 0 16,0 0-16,0 0 0,0 1 16,0-1-16,21-21 15,1 0-15,-1 0 0,0 0 16,21 0-16,-21 0 0,22 0 15,-1 0-15,0-21 0,1 21 0,-1-22 16,0 1-16,1-21 16,-1 21-16,0-22 0,-20 1 0,-1 0 15,21-1-15,-21 1 0,-21 0 0,21-22 16,-21 22-16,22-22 0,-1-41 16,0 62-16,-21 22 0,21-21 15,-21 21-15,0 42 16,0 0-16,-21 21 15,0 1-15,0-1 0,-1 0 16,1 1-16,0-1 0,0 21 16,-21-20-16,20-1 0,22 0 0,-21 1 15,0-1-15,21 0 0,-21 22 16,21-43-16,0 0 0,0 0 16,0 1-1,21-22-15,0 0 0,0-22 16,1 22-16,-1-21 0,-21 0 15,21 0-15,0-21 0,0 20 0,0-20 16,22 21-16,-22-21 0,21 20 16,-21-20-16,22 21 0,-22-21 15,21 20-15,-21 22 0,22 0 0,-22 0 0,0 0 16,0 0-16,-21 22 16,0-1-16,0 21 0,0 0 0,0-20 15,0 20-15,0-21 0,-21 0 16,0 22-16,0-22 0,0 0 15,-1 0-15,1 0 0,0-21 0,-21 21 16,21-21-16,-22 0 16,22 0-16,0 0 0,0 0 15,21-21-15,0 0 16,21 0-16,0 0 0,0 0 0,0-22 16,1 22-16</inkml:trace>
  <inkml:trace contextRef="#ctx0" brushRef="#br0" timeOffset="35284.12">17462 11176 0,'0'0'0,"22"0"0,-22 21 15,0 0-15,0 22 16,-22 20-16,1-20 0,0 20 0,0 1 16,0-1-16,-22-21 0,22 22 15,21-22-15,-21 1 0,0-1 0,0 0 16,0 1-16,21-1 0,0 0 15,-22-21-15,22 1 0,-21-1 0,21 0 16,0 0-16,0 0 16,21-21-1,1-21-15,-1 21 16,21-21-16,-21 0 0</inkml:trace>
  <inkml:trace contextRef="#ctx0" brushRef="#br0" timeOffset="35629.23">17484 11980 0,'21'0'32,"0"-21"-17,0 21-15,0-21 0,0 21 16,22-21-16,-22 21 0,0-21 0,21 21 16,-20-21-16,-1-1 0,0 22 15,21-21-15,-21 0 0,-21 0 16,22 0-16,-22 0 0,0-1 0,0 1 15,0 0-15,0 0 0,-22 21 16,1 0-16,0 0 0,-42 0 16,20 21-16,-20-21 0,20 21 15,1 0-15,21 1 0,-21-1 0,20 0 16,1 0-16,0 0 0,21 0 0,0 1 16,0-1-16,0 0 0,0 0 15,21 0-15,0 0 0,1-21 0,20 22 16,-21-22-16,21 0 0,1 0 15,-1 0-15,0 0 0,22 0 0,21 0 16,-22 0 0,-21 0-16,1-22 0</inkml:trace>
  <inkml:trace contextRef="#ctx0" brushRef="#br0" timeOffset="36088.28">18500 11642 0,'21'-21'0,"-42"42"0,42-64 15,-21 22-15,0 0 0,-21 0 16,-1 21-16,-20 0 0,21 0 0,-21 0 15,20 21-15,-20 0 0,0 0 16,21 1-16,-22 20 0,22-21 0,0 0 16,0 0-16,0 22 0,21-22 15,0 0-15,0 0 0,-22 22 0,22-22 16,0 0-16,0 0 0,0 21 16,0-20-16,22-1 15,-1 0-15,0-21 0,0 0 0,0 0 16,0 0-16,1 0 0,20 0 15,-21-21-15,0 0 0,22-1 0,-22-20 16,0 21-16,21-21 0,-21 20 16,1-41-16,20 21 0,-21-1 0,0-20 15,0 20-15,22-20 0,-22-1 0,0 1 16,0-1-16,0 1 0,1-1 16,-1 22-16,-21 0 0,0 21 0,0-1 15,0 1-15,0 42 16,-21 1-16,-1 20 0,1 0 15,0 22-15,-21-1 0,21 1 16,-22-1-16,22-20 0,0 20 0,0 1 16,0-22-16,21 21 0,-22-20 15,22-1-15,0 0 0,0 1 0,0-1 16,0 0-16,22-20 0,-1-1 16,-21 21-16,21-21 0,0-21 0,0 21 15,0-21-15,1 0 0,-1 0 0,0 0 16,0 0-16,21 0 0</inkml:trace>
  <inkml:trace contextRef="#ctx0" brushRef="#br0" timeOffset="36256.35">19050 12086 0,'0'0'0,"-21"0"16,21 21-16,-21-21 0,-1 0 0,1 22 15,0-22 1,0 0-1,21 21-15,-21-21 32,0 0-32,-1 0 0</inkml:trace>
  <inkml:trace contextRef="#ctx0" brushRef="#br0" timeOffset="39508.21">3344 13462 0,'0'0'0,"0"-21"0,0 0 15,21 0-15,1-1 16,-1 1-16,-21 0 16,21 0-16,-21 0 0,0 0 0,0-1 15,0 1-15,0 0 16,-21 0-16,-43-21 0,22 42 15,0 0-15,-1 0 0,-20 0 16,20 0-16,1 0 0,-21 21 0,-1 0 16,22 0-16,-64 43 15,42-22-15,22-21 0,0 21 16,-1 1-16,22-1 0,0 0 0,21 1 16,0-1-16,0-21 0,21 22 15,0-22-15,22 0 0,-22-21 0,21 0 16,1 0-16,-1 0 0,0 0 15,1-21-15,20 0 0,-21-1 0,1-20 16,20 0-16,-20 21 0,20-22 16,-21 22-16,1-21 0,-1-1 15,-21 22-15,0-21 0,1 21 16,-1 0-16,-21-22 0,0 22 0,0 0 16,0 0-16,-21 42 15,21 0 1,0 21-16,0 1 0,-22-1 15,22 0-15,0 22 0,0 21 0,0-22 16,0 22-16,0-22 0,0 22 16,0-22-16,0 22 0,0 0 15,0-1-15,0 1 0,0 0 16,0 21-16,0-22 0,0 22 0,22-21 16,-22 21-16,0-22 0,0 22 15,0-21-15,0 21 0,0-22 0,0 1 16,0-22-16,0 22 0,0-21 15,-22-22-15,1 21 0,-21-20 0,21-22 16,0 0-16,-1 0 0,1-21 16,-21 0-16,21 0 0,-22-21 0,22 0 15,-21-21-15,21-22 0,-22 22 16,1-22-16,21-20 0,-21-1 0,20-21 16,1 21-16,0-20 0,0 20 15,21-42-15,0 21 0,0 0 16,21-21-16,0 21 0,22 1 15,-1-1-15,21 0 0,-20 0 0,41 21 16,1-20-16,0 20 0,21 21 16,-22 1-16,1 21 0,0 20 0</inkml:trace>
  <inkml:trace contextRef="#ctx0" brushRef="#br0" timeOffset="40080.29">4085 13631 0,'64'-63'32,"-43"21"-32,0 20 15,0 1-15,-21-21 0,21 0 16,0 20-16,-21-20 0,0 21 0,22-21 16,-22 20-16,0 1 0,0 0 15,-22 21-15,1 0 16,0 21-16,-21 0 0,21 22 15,-22-22-15,1 21 0,21 1 0,-22 20 16,22-21-16,0 1 0,0 20 16,21-20-16,0-1 0,0 0 0,0 1 15,0-22-15,0 0 0,21 0 16,0 0-16,0 0 0,1-21 16,-1 0-16,0 0 0,0 0 15,21 0-15,-20 0 0,20-21 0,0 0 16,1 0-16,-1 0 0,0-22 15,22 1-15,-22 0 0,0-1 0,22-20 16,-22 21-16,1-22 0,-1 1 0,0-1 16,1 1-16,-1-1 0,-21 1 15,21-1-15,-20 1 0,-1-1 16,-21 22-16,0-43 0,0 64 16,-21 21-16,-1 0 15,-20 21-15,21 0 0,0 22 16,0-1-16,-22 0 0,22 22 0,0-1 15,21 1-15,0-1 0,-21 1 16,21-1-16,-21 22 0,21-22 0,-22 1 16,22-1-16,-21 1 0,21-22 15,-21 22-15,21-22 0,0-21 0,0 0 16,0 1-16,0-1 0,0 0 16,21-21-16,22 0 0,-22 0 0,21 0 15,-21-21-15,22 0 0,-1-22 16,-21 22-16</inkml:trace>
  <inkml:trace contextRef="#ctx0" brushRef="#br0" timeOffset="40312.29">4932 13018 0,'0'21'0,"0"-42"0,-21 63 0,-1-21 16,22 21-16,-21 1 0,0-1 15,0 0-15,0-20 0,0 20 16,21 0-16,-22 1 0,1-1 16,0 0-16,21 1 0,0-1 0,0 0 15,0-21-15,0 22 0,0-22 16,0 0-16,0 0 0,0 0 16,0 1-16,21-22 15</inkml:trace>
  <inkml:trace contextRef="#ctx0" brushRef="#br0" timeOffset="40739.62">5080 12764 0,'0'0'0,"0"21"15,0 0-15,0 21 16,0 1-16,-21-1 0,0 21 0,-1 1 16,1-22-16,0 22 0,0-1 15,-21 64-15,-1-63 0,22-1 16,0 1-16,-21-22 0,20 22 16,1-22-16,0 0 0,0-21 0,21 22 15,-21-22-15,21 0 0,0 0 16,21-21-1,0 0-15,0 0 16,-21-21-16,21 0 0</inkml:trace>
  <inkml:trace contextRef="#ctx0" brushRef="#br0" timeOffset="40948.51">4466 13314 0,'0'0'0,"-21"0"0,0 0 15,42 0 17,0 0-32,21 0 0,-20 0 0,20 0 15,0 0-15,22 0 0,-22 0 16,22 0-16,-1 0 0,-21 0 0,22 0 16,-22 0-16,22 0 0,-22 0 15,-21-21-15,22 21 0,-22 0 16</inkml:trace>
  <inkml:trace contextRef="#ctx0" brushRef="#br0" timeOffset="41594.17">5143 13610 0,'0'21'16,"0"-42"-16,0 64 0,0-22 0,22-21 31,-1-21-31,0 21 16,0-22-16,0 1 0,0 0 15,1 0-15,-1-21 0,0 20 0,-21 1 16,21 0-16,-21 0 0,0 0 16,0 0-16,0-1 0,0 1 15,-21 21 1,0 0-16,0 0 0,-1 21 16,22 1-16,-21 20 0,0-21 15,21 21-15,-21 1 0,21-1 0,0-21 16,0 22-16,0-1 0,0 0 15,0-21-15,0 1 0,21 20 0,0-21 16,0 0-16,1-21 0,-1 21 16,0 1-16,0-22 0,0 0 0,0 0 15,1 0-15,-1 0 0,0 0 16,0-22-16,0 1 16,-21 0-16,0 0 0,21 0 0,1-22 15,-1 22-15,0-21 0,-21 0 16,42-22-16,-21 22 0,1-1 0,20 1 15,0 0-15,1-1 0,-1 1 16,0 21-16,1 0 0,-1 0 16,43-1-16,-43 22 0,0 0 15,-21 0-15,1 22 0,-1 20 0,0-21 16,-21 21-16,21 1 0,-21-22 0,0 42 16,0-20-16,0-1 0,-21 0 15,0-20-15,0 20 0,-1-21 16,1 0-16,21 0 0,0 1 15,-21-22-15,0 0 16,21-22 0,0 1-16,0 0 0,0 0 0,21 0 15,0-22-15,0 22 0,-21-21 16,22 0-16,-1-1 0,0 1 0,0 21 16,0-22-16,22 1 0,-22 0 0,0 21 15,21-22-15,-21 22 0,22 0 16,-1 0-16,0 21 0,1 0 0,-1 0 15</inkml:trace>
  <inkml:trace contextRef="#ctx0" brushRef="#br0" timeOffset="41979.99">7239 13250 0,'-42'0'15,"-1"0"-15,22 0 16,-42 22-16,20-1 0,-20 0 0,20 0 16,-20-21-16,21 21 0,20 0 15,1 1-15,0-1 0,21 0 0,21 0 16,0 0-16,1 0 15,20-21-15,0 22 0,1-1 0,-1 0 16,21 0-16,-20 0 0,-22 0 16,21 1-16,-21-1 0,1 0 0,-1 0 15,-21 0-15,0 0 0,0 1 0,-21-1 16,-22 0-16,1 0 0,0 0 16,-22 0-16,1-21 0,-1 22 0,1-1 15,-1-21-15,1 21 0,20 0 16,1-21-16,21 0 0,0 0 15</inkml:trace>
  <inkml:trace contextRef="#ctx0" brushRef="#br0" timeOffset="42665.38">8445 13801 0,'0'0'0,"-21"0"15,0 0-15,21-21 16,21 21 0,0 0-16,1 0 0,20 0 15,-21 0-15,21 0 0,22 21 16,-22-21-16,22 0 0,-1 0 16,22 21-16,-22-21 0,22 0 0,-21 0 15,20 0-15,-20 0 0,-1 0 16,1 0-16,-1 0 0,1 0 0,-1 0 15,-20 0-15,-1 0 0,21 0 0,-20 0 16,-22-21-16,21 21 0,-21-21 16,1 21-16,-1-22 0,0 22 0,-21-21 15,0 0-15,21 0 16,-21 0-16,0 0 0,0-1 16,-21 22-16,0-21 15,0 21-15,-1 0 16,-20 0-16,21 0 0,0 21 0,-22 1 15,1-1-15,0 0 0,-1 0 16,1 0-16,21 0 0,-21 1 16,-1-1-16,22 0 0,0 0 0,21 0 15,0 0-15,0 1 0,21-1 16,21-21-16,-20 0 0,20 21 16,-21-21-16,21 0 0,1 21 0,-1-21 15,0 21-15,1 0 0,-22-21 16,21 22-16,-21-1 0,-21 0 0,0 21 15,0-21-15,0 1 0,-21-1 16,0 0-16,0 0 0,0 0 16,-22 0-16,1 1 0,-21-1 0,20 0 15,-20 0-15,-22 0 0,22-21 16,-1 21-16,-21-21 0,22 0 0</inkml:trace>
  <inkml:trace contextRef="#ctx0" brushRef="#br0" timeOffset="43731.31">11769 13589 0,'21'0'0,"-42"0"0,42-21 0,0 0 16,-21 0-16,0-1 0,21 1 16,-21 0-16,0 0 0,0 0 15,-21 0-15,0 21 0,-22 0 16,22-22-16,-21 22 0,21 0 16,-22 0-16,1 0 0,21 0 0,-21 22 15,-1-1-15,1-21 0,21 21 16,-22 0-16,22 0 0,0 0 0,0 1 15,0-1-15,0 0 0,21 0 16,0 0-16,0 0 0,21 1 16,0-22-1,0 0-15,21 0 0,-20 0 16,-1 0-16,0-22 0,21 1 16,-21 21-16,1-21 0,20 0 0,-21 21 15,0-21-15,0 0 0,1 21 16,-1 0-16,0-22 0,-21 44 15,0-1-15,21 0 16,-21 21-16,0 22 0,0-22 16,0 22-16,0-1 0,21 1 0,-21-1 15,0 1-15,0-1 0,0 22 16,0-22-16,0 22 0,0 0 0,0-22 16,0 22-16,0-22 0,0 1 0,0-1 15,-21 1-15,0-1 0,0-20 16,0 20-16,-22-21 0,1 1 0,-43 41 15,43-62-15,0 20 16,-1-42-16,1 21 0,0-21 0,-1 0 16,1-21-16,0 0 0,20 0 15,-20-22-15,21 22 0,-21-21 16,20-22-16,1 22 0,21-22 0,0 22 16,0-21-16,0-22 0,0 21 0,43-20 15,-22-1-15,21 22 0,0-22 16,22 0-16,-1 22 0,1-1 0,-1-20 15,22 20-15,0 1 0,-1-1 16</inkml:trace>
  <inkml:trace contextRef="#ctx0" brushRef="#br0" timeOffset="44272.03">12467 13695 0,'0'-21'31,"21"0"-31,-21-1 16,21 1-16,1 0 0,-1 0 0,-21-21 15,21 20-15,-21 1 0,21 0 16,-21-21-16,0 21 0,0-1 0,0 1 16,0 0-16,0 0 0,-21 21 15,0 0-15,21 21 16,-43 21-16,22-20 0,0 20 0,0 0 15,0 1-15,0-1 16,-1 0-16,1 1 0,21-1 0,0 0 16,0 1-16,0-22 0,0 0 0,21 21 15,1-42-15,-1 21 0,21 1 16,-21-22-16,22 0 0,-1 0 0,0 0 16,1 0-16,-1-22 0,-21 1 15,21 0-15,1 0 0,-1 0 0,0-22 16,1 22-16,-22-21 0,21 0 15,-21-22-15,1 22 0,20-1 0,-21 1 16,0-21-16,0 20 16,1 1-16,-22 0 0,21-1 0,-21 22 15,0-42-15,-21 84 32,-1 0-32,1 21 0,-21-21 0,21 22 15,0-1-15,-1 22 0,1-22 16,0 21-16,0-20 0,21-1 0,0 22 15,0-22-15,0 0 0,0-21 16,0 22-16,0-1 0,21-21 0,0 0 16,0 1-16,1-22 0,-1 0 15,0 0-15,21 0 0</inkml:trace>
  <inkml:trace contextRef="#ctx0" brushRef="#br0" timeOffset="44477.91">12912 13589 0,'0'-21'31,"21"0"-31,0 21 16,0 0-16,0 0 0,22 0 16,-22 0-16,21 0 0,22 0 0,-22 0 15,21-21-15,-20 21 0,20 0 16,1-22-16,-22 22 0,22-21 15,-22 21-15,0-21 0,1 0 0</inkml:trace>
  <inkml:trace contextRef="#ctx0" brushRef="#br0" timeOffset="44678.89">13843 13335 0,'0'-21'16,"0"42"-16,0-63 0,21 42 15,0-21-15,22 21 16,-22 0-16,21 0 0,-21 0 0,22 0 15,20-22-15,-21 22 0,1 0 16,-1 0-16,0 0 0,22 0 0,-43-21 16,21 21-16,1 0 15,-22 0-15,0 0 0,-21-21 16,-21 21 0,-21 0-16</inkml:trace>
  <inkml:trace contextRef="#ctx0" brushRef="#br0" timeOffset="44859.97">14139 13250 0,'-42'22'0,"84"-44"0,-105 65 0,42-1 0,-1-21 16,-20 22-16,21 20 0,0-21 16,0 1-16,-1 20 0,1 1 0,21-22 15,-21 0-15,21 1 0,-21-1 16,21 0-16,0 1 0,-21-22 16,21 21-16,0-21 0,0 1 0,0-1 15,0 0-15,21-21 16,0 0-16,0 0 0,0 0 0,1 0 15,20 0-15,0-21 0,-21 21 16,22-21-16</inkml:trace>
  <inkml:trace contextRef="#ctx0" brushRef="#br0" timeOffset="45327.2">14414 13780 0,'0'0'0,"22"-22"0,-1 1 0,0 21 15,0-21-15,0 0 0,0 0 0,1 0 16,20-1-16,-21 1 15,21 0-15,-20-21 0,-1 42 0,0-21 16,0-1-16,0 22 0,-42 0 31,0 22-31,-21-1 0,-1 0 16,22 0-16,-21 0 0,-1 22 0,22-22 16,-21 21-16,21-21 0,0 22 15,-1-22-15,22 0 0,0 0 0,0 0 16,0 22-16,22-22 0,-1 0 15,0-21-15,0 0 0,21 0 16,1 0-16,-22 0 0,21 0 0,1 0 16,-1 0-16,0-21 15,1 0-15,-1-1 0,-21 1 0,21 0 16,1-21-16,-22 21 0,21-22 16,-21 1-16,22 21 0,-22-22 0,0 22 15,0 21-15,0 0 0,-21 43 16,0-22-16,0 21 15,0-21-15,0 22 0,0-1 0,0-21 16,-21 21-16,21-20 16,0 20-16,0-21 0,0 0 0,0 0 15,0 1-15,21-1 0,1-21 16,-1 21-16,0-21 0,0 0 16,0 0-16,0 0 0,1-21 15,-1 0-15,0-1 0,0 1 16</inkml:trace>
  <inkml:trace contextRef="#ctx0" brushRef="#br0" timeOffset="45512.12">15600 13674 0,'0'0'0,"0"-21"0,-43 21 15,22 21-15,-21 0 16,0 0-16,-1 0 0,-20 22 16,20-22-16,-20 21 0,-1-21 0,1 0 15,21 22-15,-22-22 0,22 0 16,-1 0-16,22-21 0,0 21 0,21 1 15,21-22 1,22 0-16,-1 0 16,0 0-16,22-22 0,-1 22 0,22-21 15</inkml:trace>
  <inkml:trace contextRef="#ctx0" brushRef="#br0" timeOffset="45744.99">16446 13335 0,'0'0'0,"22"-21"0,-22 0 0,0 0 0,-43 21 16,22 21-16,-21 0 16,21 21-16,-22 1 0,1-1 15,0 21-15,-1-20 0,1 20 16,0 1-16,-1-1 0,22-20 0,0 20 16,0-21-16,0 1 0,21-1 15,0-21-15,0 22 0,0-22 0,0 0 16,0 0-16,0 0 0,0 0 0,21-21 15,0 0-15,0 0 0,0 0 16,0 0-16,1 0 0,-1 0 0</inkml:trace>
  <inkml:trace contextRef="#ctx0" brushRef="#br0" timeOffset="45919.89">15960 13822 0,'-22'0'0,"44"0"0,-65 0 0,64 21 31,1-21-31,20 0 0,-21 21 16,43-21-16,-22 21 0,21-21 15,22 0-15,-21 0 0,41 0 0,-20 0 16,0 0-16,-1 0 0,-20 22 0,21-22 16</inkml:trace>
  <inkml:trace contextRef="#ctx0" brushRef="#br0" timeOffset="46508.77">8615 14499 0,'0'0'0,"21"0"15,0 0-15,21 43 0,1-22 0,20 21 16,22 0-16,0 1 0,-1 20 16,22-20-16,-21 20 0,21-21 15,21 22-15,-22-1 0,1 1 16,21-1-16,-21-20 0,0 20 0,-21-20 16,-1-1-16,1 0 0,-22 1 0,-20-1 15,20-21-15,-42 21 0,22-20 16,-22-22-16,0 21 0,-21-42 15,0-1 1,21 1-16,-21 0 0,0-21 16,21-1-16,-21 1 0,0 21 0,22-21 15,-1-1-15,0 22 0,-21 0 16,21 0-16,0 21 0,-21 21 16,0 21-16,0-21 0,0 22 15,0-1-15,-21 0 0,-21 1 16,-1-1-16,1 0 0,0 1 15,-22-22-15,-20 21 0,20-21 0,-21 22 16,22-22-16,-1 0 0,22 0 16,0 0-16,21-21 0</inkml:trace>
  <inkml:trace contextRef="#ctx0" brushRef="#br0" timeOffset="47061.2">12171 15452 0,'21'0'0,"-42"0"0,63 0 16,-21 0-16,0-21 0,1 21 15,-1-22-15,21 22 0,-21-21 0,22 0 16,-1 0-16,-21 21 0,0-21 15,0 0-15,1-22 0,-1 22 0,-21 0 16,0 0-16,0-22 0,0 22 0,0 0 16,-21 0-16,-22 21 0,22-21 15,-21 21-15,-1 0 0,1 0 16,0 0-16,-22 21 0,22 0 16,-22-21-16,22 21 0,0 0 0,-1 1 15,1-22-15,0 21 0,21-21 0,-1 0 16,22 21-16,43-21 31,-22 0-31,21-21 16,1 21-16,-1 0 0,0 0 0,1 0 15,-1 21-15,0 0 0,-21 0 0,22 22 16,-1-1-16,-21 0 0,0 22 16,1-22-16,-1 22 0,0-22 0,0 21 15,-21 1-15,0-22 16,0 22-16,0-1 0,0 1 0,0-1 15,0 1-15,-21-1 0,0-20 0,0-1 16,-1 0-16,-20 1 0,0-1 16,-1-21-16,1 21 0,0-20 0,-1-22 15,1 21-15,0-21 0,-43 0 16,64 0-16,-21-21 0,20-1 16,1-20-16,21 0 0,0-1 0,0-20 15</inkml:trace>
  <inkml:trace contextRef="#ctx0" brushRef="#br0" timeOffset="47603.66">12700 15409 0,'42'-21'0,"-84"42"0,148-63 0,-64 21 15,0 0-15,1 21 0,-22-21 16,0-1-16,0 22 0,-21-21 16,0 0-1,0 0-15,21 0 0,-21 0 16,22-1-16,-22 1 0,21 0 15,0 0-15,-21 0 0,0 0 16,21 21-16,-21-22 0,-21 22 31,0 22-31,0 20 0,-1-21 16,1 21-16,0 1 0,0 20 16,0-20-16,0-1 0,21 0 15,-22-21-15,22 22 0,0-1 0,0-21 16,0 0-16,22 1 0,-1-1 0,0-21 15,0 0-15,0 0 0,22 0 16,-1 0-16,-21 0 0,21 0 0,1-21 16,-1 21-16,22-22 0,-22 1 15,0-21-15,1 21 0,-1-22 0,0 1 16,43-64-16,-43 43 0,-21-1 16,22 22-16,-1-22 0,-21 22 15,22-21-15,-1-22 16,-21 64-16,0-22 0,-21 65 31,-21-1-31,0 0 0,0 21 0,0 1 16,-1-1-16,1 21 0,0-20 15,0 20-15,21-20 0,0 41 16,0-41-16,0-1 0,0 0 16,0-21-16,0 1 0,0-1 0,0 0 15,0 0-15,21-21 0,0 0 16,0 0-16,-21-21 15,22 21-15,-22-21 16</inkml:trace>
  <inkml:trace contextRef="#ctx0" brushRef="#br0" timeOffset="47753.57">13589 15177 0,'-21'0'0,"42"0"0,-42-22 15,42 1 1,0 21-16,21 0 0,-20 0 15,20-21-15,-21 0 0,21 21 16,22-21-16,-22 0 0,22 21 0,-1-22 16,22 1-16</inkml:trace>
  <inkml:trace contextRef="#ctx0" brushRef="#br0" timeOffset="48380.24">15071 15028 0,'21'-21'0,"-42"42"0,63-42 0,-21 0 15,21 0-15,-20 21 0,20-21 16,-21 0-16,21-1 0,1 22 0,-22-21 15,0 0-15,0 0 0,-21 0 16,-21 0-16,-21 21 16,-1 0-16,1 0 0,-21 0 15,20 21-15,-20 0 0,-1 0 16,1 0-16,20 0 0,-20 1 0,21-1 16,20 0-16,-20 0 0,42 21 15,0-20-15,0-1 0,0 21 0,0-21 16,0 0-16,21 22 0,22-22 0,-22 0 15,21 21-15,0-20 0,-20-1 16,20 21-16,0-21 0,1 0 0,-22 1 16,0 20-16,-21-21 0,0 0 15,0 0-15,-42 1 0,20-1 16,-20-21-16,0 0 0,-22 0 16,22 0-16,0 0 0,-22 0 15,22 0-15,-1 0 0,22-21 0,0-1 16,0 1-16,21 0 0,0 0 15,0 0-15,21-22 0,0 22 16,22 0-16,-22 0 0,21 0 0,22 0 16,-1-1-16</inkml:trace>
  <inkml:trace contextRef="#ctx0" brushRef="#br0" timeOffset="48535.15">15494 15177 0,'42'21'0,"-84"-42"0,105 63 15,-20-21-15,-22 21 0,-21-20 0,0 20 16,0-21-16,0 0 0,0 22 15,0-22-15,-21 0 0,0 0 0,-1 0 16,-20-21-16,21 21 0,0 1 16,0-22-16,-1 0 15</inkml:trace>
  <inkml:trace contextRef="#ctx0" brushRef="#br0" timeOffset="48656.08">15557 15092 0,'-21'-21'16,"42"42"-16,-42-63 0,0 20 0,21 1 0,0 0 16</inkml:trace>
  <inkml:trace contextRef="#ctx0" brushRef="#br0" timeOffset="49297.71">15811 15092 0,'0'0'16,"0"21"-16,22 0 0,-1-21 0,0 21 16,0 1-16,0-22 0,0 21 0,1-21 15,20 0-15,0 0 0,43 0 16,-43 0-16,1 0 16,-1 0-16,21 0 0,-20-21 0,-1 21 15,-21-22-15,0 22 0,1-21 16,-44 21-1,1 0-15,-21 21 16,0 1-16,-1-1 0,1 0 16,0 0-16,-1 0 0,1 0 0,21 22 15,-22-22-15,1 0 0,0 0 16,21 0-16,-22 1 0,1-1 0,21 0 16,0-21-16,-1 21 0,1-21 15,0 0-15,0 0 0,42-21 31,0 0-15,0 21-16,1-21 0,-1 21 0,21 0 16,-21-22-16,22 22 0,-1 0 0,-21 0 15,0 0-15,22 0 0,-22 0 16,0 22-16,0-22 0,21 21 16,-20-21-16,-1 21 0,0-21 15,21 0-15,-21 0 0,22 21 16,-1-21-16,-21 0 0,22 0 15,-1 0-15,0 0 0,22 0 0,-22-21 16,0 0-16,1 21 0,20-21 0,-20-1 16,-22 1-16,21 0 15,-21 0-15,22-21 0,-43 20 0,0 1 16,0 0-16,-22 21 16,1 21-16,0 0 15,0 1-15,-21 20 0,20-21 0,-20 21 16,21 1-16,0-22 0,0 21 15,21-21-15,-22 22 0,22-22 0,0 0 16,0 0-16,22 0 0,-1 1 16,21-22-16,-21 21 0,22 0 15,-1-21-15,0 0 0,1 21 0,20-21 16,-21 0-16,1 0 0,20 0 16,-42 0-16</inkml:trace>
  <inkml:trace contextRef="#ctx0" brushRef="#br0" timeOffset="49928.35">8361 15431 0,'63'127'16,"-20"-106"-16,-1 21 15,0-21-15,22 22 0,-1-1 16,22 0-16,21 1 0,0-1 0,-1 0 16,1 22-16,0-22 0,0 0 0,0 1 15,0-1-15,-22 0 0,1-20 16,0 20-16,-22 0 0,1-21 0,-22 1 15,0-1-15,-21 0 0,1-21 0,-44 0 32,1-21-32,21 0 15,-21-1-15,21-20 16,-21 21-16,21-21 0,0-1 0,0 22 16,0-21-16,21 21 0,0-1 0,0 1 15,1 0-15,-1 21 0,0 0 16,0 21-16,-21 0 0,0 22 15,0-22-15,0 21 0,0-21 16,0 22-16,0-22 0,-42 21 0,21-21 16,-22 1-16,1 20 0,0-21 0,-22 0 15,22 0-15,-1 1 0,1-1 16,0 0-16,21-21 0,-1 0 0,44 0 16</inkml:trace>
  <inkml:trace contextRef="#ctx0" brushRef="#br0" timeOffset="50596.97">12255 16383 0,'22'21'0,"-44"-42"0,65 42 0,-22-21 0,0 0 15,0 0-15,0 0 16,1-21 0,-1 21-16,-21-21 0,21 21 0,0-21 15,0 0-15,-21-1 0,21 1 0,-21 0 16,22 0-16,-22-21 0,0 20 16,0 1-16,0 0 0,0 0 0,-22 21 15,1 0-15,0 0 0,-21 0 16,-1 0-16,1 0 0,0 0 0,-22 21 15,22 0-15,-22 0 0,22 1 0,0-1 16,-1 0-16,22 0 0,-21 0 16,21 0-16,0 1 0,21-1 15,0 0-15,0 0 0,21-21 16,21 0-16,-21 0 16,22 0-16,-22 0 0,21 0 0,0-21 15,1 21-15,-1-21 0,-21 21 16,22-21-16,-22 21 0,21-22 0,-21 22 15,0 0-15,1 0 16,-22 22-16,0-1 0,0 21 16,0-21-16,0 22 0,0-22 0,0 21 15,0 0-15,0 22 0,0-22 16,0 22-16,0-1 0,0-20 0,-22 20 16,1 1-16,0-22 0,0 21 0,0-20 15,0 20-15,-1-20 0,-20-1 16,21 0-16,-21 22 0,-1-22 15,1 0-15,0-20 0,-1 20 16,1-21-16,0 0 0,-1 0 0,1 1 16,21-22-16,0 0 0,-1-22 0,1 1 15,0 0-15,21 0 0,0-21 16,0-1-16,0-20 0,0-43 16,21 21-16,0 22 0,22-22 15,-22 0-15,21 1 0,1 20 0,-1-20 16,21 20-16,-20 1 0,20-1 0,1 22 15</inkml:trace>
  <inkml:trace contextRef="#ctx0" brushRef="#br0" timeOffset="51135.69">12721 16425 0,'0'0'0,"0"22"0,21-1 0,0-21 15,1 0-15,-1 0 16,0 0-16,0-21 15,0 21-15,22-22 0,-22 1 0,21 21 16,0-21-16,22-42 0,-22 41 16,1-20-16,-22 0 15,21 21-15,-42-22 0,21 1 0,-21 21 16,0-22-16,0 22 0,0 0 0,-21 21 16,0 21-1,-21 0-15,20 1 0,1 20 0,-21-21 16,21 21-16,0 1 0,-1-1 15,22 0-15,0 1 0,-21-1 0,21-21 16,0 22-16,0-22 0,0 0 0,0 21 16,21-21-16,1-21 0,-22 22 15,42-1-15,-21-21 0,0 0 0,22 0 16,-22 0-16,21 0 0,0 0 16,1-21-16,20-1 0,-20 1 0,-1 0 15,21 0-15,-20-21 0,-1 20 16,0-20-16,1 0 0,-1-22 15,0 22-15,-20-22 0,20 1 0,0 21 16,-21-22-16,1 22 0,-1-1 0,-21 1 16,0 21-16,0 0 0,0 0 15,-21 21-15,-1 21 0,1 0 16,21 21-16,-21-21 0,0 22 16,0-1-16,0 22 0,21-22 0,0 0 15,0 1-15,-22-1 0,22 0 0,0-21 16,-21 22-16,21-22 0,0 0 15,0 0-15,0 0 0,0 1 0,0-1 16,21-21 0</inkml:trace>
  <inkml:trace contextRef="#ctx0" brushRef="#br0" timeOffset="51296.6">13525 16214 0,'22'0'0,"-1"0"0,0 0 16,0 0-16,0 0 0,0 0 16,22 0-16,41 0 0,-41 0 15,20 0-15,1 0 0,20-21 0,-20 21 16,21-22-16,-1 1 16,1 21-16</inkml:trace>
  <inkml:trace contextRef="#ctx0" brushRef="#br0" timeOffset="52031.31">15198 15790 0,'0'0'0,"21"0"0,-21 22 16,-21-1-1,-1 0-15,1 21 0,-21 1 16,21 20-16,0-21 0,-22 22 0,22-22 16,0 1-16,-21 20 0,20-21 0,1 1 15,0-1-15,0 0 0,-21-20 16,20 20-16,1-21 0,0 21 15,0-20-15,-21-1 0,20-21 0,1 21 16,0-21-16,0 0 0,0 0 16,0 0-16,-1-21 0,22 0 15,-21-1-15,21 1 0,-21 0 16,21-21-16,0 21 0,0-22 0,0 1 16,21 0-16,0-1 0,1 1 15,-1 0-15,0-1 0,0 22 0,0-21 16,0 42-16,1 0 0,-1 0 0,-21 21 15,21 21 1,-21-21-16,0 22 0,21-1 0,-21-21 16,0 22-16,21-1 0,-21-21 15,0 0-15,21 22 0,1-22 16,-22 0-16,21-21 0,0 21 0,0-21 16,0 0-16,0 0 0,1 0 15,-1 0-15,21 0 0,-21 0 0,22 0 16,-1-21-16,-21 21 0,21-21 15,1 0-15,-1-1 0,0 1 0,1 0 16,-1-21-16,-21 21 0,22-22 0,-22 22 16,0 0-16,0 0 0,0 0 15,0-1-15,-21 44 16,-21-22-16,0 21 16,21 21-16,-21-21 0,0 0 15,0 1-15,-1-1 0,22 21 0,-21-21 16,21 0-16,0 1 0,0-1 15,0 0-15,21-21 16,1 0-16,-1 0 0,0 0 0,21 0 16,-21 0-16,22 0 0,-22 0 15,21 0-15,-21-21 0,22 0 0,-22-1 16,0 1-16,0 0 0,0 0 16,-21-21-16,0 20 0,0 1 0,0-21 15,0 21-15,0 0 0,-21-1 16,0 22-16,-21 0 15,21 0-15,-1 0 0,1 22 0,-21-22 16,21 21-16,0 0 0,-1 0 16,1 0-16,21 0 0,0 1 15,21-22-15,1 21 16,-1-21-16</inkml:trace>
  <inkml:trace contextRef="#ctx0" brushRef="#br0" timeOffset="52860.98">16425 16129 0,'0'0'16,"-21"-21"-16,0 21 0,0 0 15,-22 0-15,22 0 0,-21 21 16,21 0-16,0 0 0,-22 1 0,22-1 16,0 21-16,0-21 0,0 0 15,-1 1-15,22 20 0,0-21 0,0 0 16,0 0-16,0 1 0,0-1 0,0 0 15,0 0-15,22-21 0,20 21 16,-21-21-16,21 0 0,1 21 0,-1-21 16,0 0-16,22 0 15,-22 0-15,22 0 0,-1 0 0,-20 0 16,20-21-16,-21 0 0,43 0 16,-43 0-16,1 0 0,-1-43 15,-21 43-15,-21 0 16,0 0-16,-21 21 15,-21 0-15,21 21 0,-1 0 16,-20 0-16,21-21 0,0 21 0,-22 0 16,22 1-16,0-1 0,0-21 15,0 21-15,0-21 0,-1 21 16,44-21 0,-1 0-16,0 0 15,0-21-15,21 21 0,-20-21 0,-1 0 16,21 21-16,-21-22 0,0 1 15,1 21-15,-1-21 0,0 0 16,0 21-16,0 0 0,-21 21 31,0 0-31,-21 0 16,21 1-16,-21-22 0,21 21 16,0 0-16,0 0 0,0 0 0,0 0 15,21-21 1,0 0-16,0 0 0,1 0 15,-1 0-15,21 0 0,-21 0 0,22 0 16,-22-21-16,21 21 16,0-21-16,-20 0 0,20 0 0,-21-22 15,21 1-15,-20 0 0,20-1 0,-21 1 16,21-21-16,-20-1 0,20 1 16,-21 20-16,21-20 0,-20 20 0,20 1 15,-21 21-15,-21 0 0,0 0 16,0 42-16,-21 0 0,0 21 15,-22 1-15,1-1 0,0 21 16,-1-20-16,22 20 0,-21-20 0,0-1 16,20 0-16,1 1 0,0-1 15,21 0-15,0-21 0,0 22 16,0-22-16,0 0 0,0 0 0,0 0 16,21-21-16,0 22 15,1-22-15,-1 0 0,0 0 16,0 0-16,0-22 0,0 1 0,1 21 15,-1-21-15,0 0 0,0 0 16,0 0-16</inkml:trace>
  <inkml:trace contextRef="#ctx0" brushRef="#br0" timeOffset="53052.99">17399 16108 0,'0'0'0,"-42"0"0,20-21 0,1 21 15,0 0-15,42 0 16,0 21-1,22-21-15,-1 0 0,22 0 16,-1 21-16,1-21 0,20 21 0,1-21 16,-22 0-16,22 21 0,0-21 15,-1 0-15,1 0 0,0 22 0,-22-22 16,1 0-16,-22 0 0,0 0 16</inkml:trace>
  <inkml:trace contextRef="#ctx0" brushRef="#br0" timeOffset="53703.82">7006 15706 0,'-21'0'15,"42"0"-15,-21 21 16,21 0 0,22 0-16,-1 22 0,21-1 0,-20 0 15,41 22-15,1-22 0,0 22 16,-1-22-16,22 21 0,0-20 0,0 20 16,21-20-16,-21-1 0,-22 0 0,22 1 15,0-1-15,-21 0 0,-1 1 16,1-22-16,0 21 0,-1-21 15,-20 22-15,21-22 0,-43 0 0,21 0 16,-20 0-16,-1-21 0,-21 0 16,0 0-16,1 0 0,-22-21 15,0 0-15,-22 0 16,1 0-16,0-1 0,21 1 16,0 0-16,-21 0 0,21 0 15,0 0-15,21 21 0,0-22 16,0 22-16,22 0 0,-22 0 0,21 0 15,-21 22-15,22-1 0,-1 0 0,-21 0 16,0 21-16,22-20 16,-22 20-16,-21 0 0,0-21 0,0 22 15,-21 41-15,0-62 0,-22 20 16,-20-21-16,-1 0 0,1 22 16,-22-22-16,0 0 0,1 0 0,-22-21 15,21 21-15,22-21 0,-22 0 16,43 0-16</inkml:trace>
  <inkml:trace contextRef="#ctx0" brushRef="#br0" timeOffset="54334.53">11747 17611 0,'0'21'0,"0"-42"0,0 63 16,0-21-16,0 0 0,22 1 0,-1-1 16,0-21-1,0 0-15,0 0 0,22 0 16,-22-21-16,0 21 15,0-22-15,21-20 0,-20 21 0,-1 0 16,0-22-16,-21 1 0,0 0 16,0 21-16,0-22 0,-42 1 0,20 21 15,-20-22-15,0 22 0,-1 21 16,1 0-16,-21 0 0,20 0 0,1 0 16,-22 0-16,22 21 0,-21 22 0,20-22 15,1 0-15,0 21 0,-1-20 16,1 20-16,21-21 0,0 0 0,21 22 15,0-22-15,0 0 0,21 0 16,0-21-16,0 0 16,21 0-16,-20 0 0,20 0 0,0-21 15,1 0-15,-1 0 0,0 21 16,1-22-16,-22 22 0,21 0 0,-21 0 16,0 0-16,1 0 0,-22 22 15,0-1-15,0 21 0,21-21 0,-21 43 16,0-22-16,0 22 0,0-22 0,0 21 15,0 1-15,0-1 0,-21 1 16,-1-22-16,22 22 0,-21-1 0,0-20 16,-21-1-16,21 21 0,-1-41 15,-20 20-15,21 0 0,-21-21 16,20 1-16,-20-22 0,21 0 16,-21 0-16,20 0 0,-20 0 0,21-22 15,0-20-15,0 0 0,-1-1 16,1-20-16,21-1 0</inkml:trace>
  <inkml:trace contextRef="#ctx0" brushRef="#br0" timeOffset="54677.34">11515 17590 0,'42'-43'15,"-84"86"-15,147-107 0,-41 43 0,-1 21 16,1-21-16,-1 21 0,-20 0 0,20 0 16,1 0-16,-1 0 0,-20 0 15,20 0-15,-21 0 0,1 0 16,-1 0-16,0 0 0,1 0 0,-1-21 15,-21 21-15,0-22 0,1 22 16,-1-21-16,0 0 0,-21 0 16,0 0-16,0 0 15,-21 21-15,0 0 0,-1 0 0,-20 0 16,21 0-16,-21 21 0,-1 0 16,1 0-16,0 0 0,-22 43 15,43-43-15,0 21 0,0 1 16,21-22-16,0 0 0,0 0 0,0 0 15,0 0-15,21 1 0,0-1 0,0-21 16,0 0-16,22 0 16,-22 0-16,21 0 0,0-21 0,1-1 15,-1 1-15,0 0 0,1 0 16,-1-21-16,0-1 0,1 1 0,20 0 16,-20-1-16,20-20 0</inkml:trace>
  <inkml:trace contextRef="#ctx0" brushRef="#br0" timeOffset="54872.27">13208 16849 0,'0'0'15,"21"-43"-15,0 1 0,0 21 0,-21 0 16,0 42-16,0 0 0,0 21 16,0 1-16,0 20 0,-21 1 15,21-22-15,-21 22 0,21-1 0,-21 1 16,21-22-16,0 21 0,0-20 16,-21-1-16,21 0 0,-21 1 15,-1-1-15,22 0 0,0-20 0,-21-1 16,0 0-16,21 0 0,-21 0 15,0-21-15,0 0 16,-1 0-16,22-21 16</inkml:trace>
  <inkml:trace contextRef="#ctx0" brushRef="#br0" timeOffset="54996.24">12890 17293 0,'0'-21'0,"0"42"0,22-63 0,-1 21 15,0 21-15,21-21 16,1 21-16,-1-22 0,0 22 0,22 0 15,-22 0-15,22-21 0,-1 21 0,22-21 16,-22 0-16,1 21 0,20-21 16</inkml:trace>
  <inkml:trace contextRef="#ctx0" brushRef="#br0" timeOffset="55397.64">14372 16891 0,'0'0'0,"0"21"15,-21 0-15,0 22 0,0-22 0,-1 21 16,-20 1-16,21-1 0,0 0 15,-22 1-15,22-1 0,0-21 16,0 43-16,-21-22 0,20 0 0,1-21 16,0 22-16,0-1 0,-21 0 15,20-20-15,1-1 0,0 21 0,0-21 16,0-21-16,0 21 0,21-42 16,0 0-1,21 0-15,0-21 0,0 20 16,21-20-16,-20-21 0,20 20 0,-21-20 15,21 20-15,-20-20 0,20-1 16,-21 1-16,21-1 0,-20 1 0,20-1 16,-21 22-16,21 21 0,-20-21 0,-1 42 15,0 0-15,-21 21 16,0 0-16,21 21 0,-21-21 0,21 43 16,-21-22-16,21 1 0,-21-1 0,0 0 15,0 1-15,0-1 0,22 0 16,-22 1-16,21-1 0,-21-21 0,0 21 15,0-20-15,0-1 0,0 0 16,0 0-16,-21 0 0,-1-21 0,1 0 16,0 0-16,-21 0 0,21 0 15,-22 0-15,1 0 0</inkml:trace>
  <inkml:trace contextRef="#ctx0" brushRef="#br0" timeOffset="56092.76">13843 17378 0,'0'-21'0,"0"42"0,0-63 0,21 42 16,0-22-1,0 22-15,22 0 0,-1 0 0,22 0 16,-22-21-16,21 21 0,1 0 16,21 0-16,-22-21 0,1 0 0,-1 21 15,1-21-15,-1 0 0,1-1 0,-1 1 16,1 0-16,-22 0 0,21 0 16,-20 0-16,-1-1 0,-21 1 0,0 0 15,1 0-15,-1 0 0,-21 42 31,-21 0-31,-1 0 0,1 0 16,0 22-16,0-22 0,0 21 0,0-21 16,21 22-16,-22-1 0,22-21 15,-21 22-15,21-22 0,-21 21 16,21-21-16,0 0 0,0 22 0,0-22 16,0 0-16,0 0 15,21-42 1,22 0-16,-22 0 0,0 0 15,21-1-15,1 1 0,-1-21 16,0 0-16,1 20 0,20-20 0,-21-21 16,1 20-16,20 1 0,-20-22 15,-1 22-15,21-43 16,-41 64-16,-1 0 0,0 0 16,-21 42-16,0 21 15,0-20-15,-21 20 0,0 0 0,-1 1 16,1-1-16,0-21 0,21 21 15,-21 1-15,0-1 0,21-21 0,0 22 16,0-22-16,0 0 0,0 0 16,0 0-16,0 0 0,21-21 15,0 0-15,0 0 0,0 0 16,22 0-16,-22 0 0,21 0 0,1-21 16,-22 21-16,21-21 0,-21 21 0,0-21 15,1 21-15,-1 0 0,0-21 16,0 21-16,-21 21 31,21-21-15,0 21-16,1-21 0,-1 0 15,0 21-15,21-21 0,1 0 0,-1 0 16,0 0-16,1 0 0,20 21 0,1-21 16,-1 0-16,1 0 0,20 0 15,-20 0-15,-1 0 0,1 0 0,-1 0 16,-20 0-16,-1 0 0,0-21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3:04:52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1207 0,'0'0'0,"-21"-85"16,21 64-16,0 0 15,0-1-15,0 1 0,0-21 16,21 21-16,-21 0 0,21-1 16,1-20-16,-1 21 0,0 0 15,21 0-15,-21-1 0,1 1 0,20 21 16,-21 0-16,0 0 0,22 0 15,-22 21-15,0 1 0,0-1 16,0 21-16,0 22 0,1-22 16,-1 21-16,0-20 0,-21 20 15,21 1-15,-21-22 0,0 0 0,0 22 16,0-22-16,0 1 0,0-22 16,0 21-16,0 0 0,-21-20 0,0 20 15,21-21-15,-21 0 0,21 0 16,-22-21-1,22-21 1,0 0-16,0 0 0,0-21 16,0 20-16,0-20 0,0 21 15,0-21-15,0-1 0,0 1 0,22 0 16,-1-1-16,0-20 0,0 20 16,21 1-16,-20 0 0,20-1 15,0 1-15,1 21 0,-1 0 16,0 0-16,1 21 0,-22 0 15,21 21-15,-21 0 0,22 0 0,-22 21 16,0-20-16,0 20 0,0-21 16,0 21-16,1-20 0,-22-1 0,0 21 15,21-21-15,-21 0 0,0 1 16,0-1-16,0 0 0,0 0 16,0 0-16,-21-21 15,-1 0 1,1 0-16,0-21 0,21 0 15,0 0-15,0 0 16,0-1-16,0-20 0,0 21 0,0-21 16,0-1-16,21 1 0,0 0 15,22-1-15,-22 1 0,21 0 16,1 20-16,-1 1 0,21 0 0,-20 21 16,-1 0-16,22 21 0,-22 0 15,0 1-15,1 20 0,-1 0 16,-21 1-16,0-1 0,-21 43 15,0-43-15,0 0 0,0 1 16,0-1-16,0-21 0,-21 21 16,21-20-16,-21-1 0,21 21 15,0-21-15,-21 0 0,21 1 16,-21-22-16,21-22 31,0 1-31,21 0 0,0 0 16,0 0-16</inkml:trace>
  <inkml:trace contextRef="#ctx0" brushRef="#br0" timeOffset="536.69">3768 1122 0,'0'0'0,"21"0"15,-21-21-15,0 0 16,0-1-1,-21 1-15,-1 0 16,1 0-16,0 21 0,-21-21 16,21 21-16,-22-21 0,22 21 15,-21 0-15,-1 0 0,1 0 0,-21 0 16,20 21-16,1 0 0,21 21 16,-22-21-16,1 22 0,21-1 15,0 0-15,0 1 0,-1-1 16,22 0-16,0 1 0,0-22 15,0 21-15,0-21 0,0 22 0,0-22 16,22 0-16,-1 0 16,0-21-16,0 0 0,21 0 0,-20 0 15,20 0-15,0 0 0,-21-21 16,22 0-16,-1 0 0,0 0 0,1-1 16,-1 1-16,0 0 0,1 0 15,-22-21-15,21 20 0,-21-20 0,22 21 16,-22-21-16,-21 20 0,0-20 15,21 21-15,-21-21 0,0 20 0,0 44 32,0-1-17,-21 0-15,21 0 0,0 21 16,0-20-16,0-1 0,-21 21 0,21-21 16,0 0-16,0 1 0,0-1 15,0 0-15,0 0 0,0 0 0,21-21 16,0 21-16,0-21 0,0 0 15,1 0-15,20 0 0,-21 0 0,0 0 16,0 0-16</inkml:trace>
  <inkml:trace contextRef="#ctx0" brushRef="#br0" timeOffset="1071.38">4170 1080 0,'0'-22'0,"0"44"0,0-86 0,0 43 15,0-21-15,0-1 0,21 22 16,0-21-16,-21 21 0,42-22 16,1 22-16,-22 0 0,0 21 15,21 0-15,-20 0 0,20 0 16,0 0-16,1 21 0,-22 0 16,42 43-16,-20-1 0,-43-20 0,0-1 15,0 21-15,0-20 16,0-1-16,-22 0 0,1 1 0,0-1 15,-21-21-15,-1 22 0,1-22 16,21 0-16,-21 0 0,20 0 0,1 0 16,64-42 15,-22 0-15,0-21-16,21 21 0,1-1 0,-22-20 15,21 0-15,0-1 0,1 1 16,-1-21-16,0 20 0,1-20 0,-1 20 15,0-20-15,1 21 16,-1-1-16,-21 22 0,0 0 0,1 0 16,-22 0-16,0 42 15,0 0-15,-22 0 0,1 21 16,0 1-16,0-1 0,0 22 16,0-22-16,-1 21 0,1-20 15,0-1-15,21 0 0,0 1 0,0-1 16,0-21-16,0 22 0,0-22 15,21 0-15,0 0 0,1-21 0,-1 21 16,21-21-16,0 0 0,-20 0 0,20 0 16,0 0-16,1 0 0,-22 0 15,21 0-15,0 0 0,-20 0 0</inkml:trace>
  <inkml:trace contextRef="#ctx0" brushRef="#br0" timeOffset="1587.37">1566 1884 0,'-63'21'0,"126"-42"0,-169 42 0,64-21 0,0 0 16,-1 0-16,22 0 0,0 0 15,42 0-15,0 0 16,22 0-16,20 0 0,22 0 15,0 0-15,-1 0 0,22 0 16,0-21-16,0 21 0,42 0 16,0 0-16,0-21 0,0 21 0,22 0 15,-1-21-15,22 21 0,-1-22 16,1 22-16,20-21 0,-20 0 16,20 21-16,1-21 0,-21 21 0,-1-21 15,1 0-15,-43 21 0,21-22 16,-42 22-16,21-21 0,-21 21 0,-21-21 15,0 21-15,-21 0 0,-1 0 16,-20-21-16,-22 21 0,0 0 16,1 0-16,-22 0 0,0 0 0,0 0 15,0 0-15</inkml:trace>
  <inkml:trace contextRef="#ctx0" brushRef="#br0" timeOffset="1711.3">6117 1736 0,'0'-21'47,"0"-1"-47</inkml:trace>
  <inkml:trace contextRef="#ctx0" brushRef="#br0" timeOffset="2858.65">1291 3387 0,'0'-21'16,"21"-1"-1,0 22-15,1-21 0,-1 0 16,0-21-16,0 21 0,0-1 0,22 1 15,-22-21-15,0 21 0,0 0 16,0-1-16,0-20 0,-21 21 16,0 0-16,0 0 0,0-1 15,0-20-15,0 21 0,-42 0 0,21 21 16,-21-21-16,20 21 0,-20 0 16,0 0-16,-1 0 0,-20 0 0,21 21 15,-1 0-15,1 21 0,0-21 16,-1 22-16,1-1 0,21 0 15,-22 1-15,22-1 0,0 0 0,0 22 16,21-22-16,-21 1 0,21-1 16,0 0-16,0 1 0,0-22 0,21 0 15,21 0-15,-21 0 0,1 0 16,-1-21-16,21 0 0,0 0 16,1 0-16,-1-21 0,0 0 15,22-21-15,-22 21 0,22-22 0,-1 1 16,-20 0-16,20-1 0,-21-20 15,1 20-15,-1-20 0,0-1 16,-20 1-16,20-1 0,-21 1 0,0-1 16,0 1-16,1-1 0,-22 1 15,0-1-15,21 1 0,-21 21 0,0 20 16,0 1-16,0 0 0,-21 42 16,-1 22-16,1-1 15,-21 0-15,21 22 0,0-22 16,-22 22-16,22-1 0,0-21 15,0 22-15,0-22 0,21 22 16,0-22-16,0 22 0,0-22 16,0 0-16,0 1 0,0-1 0,21 0 15,0-21-15,0 22 0,0-22 16,0 0-16,1-21 0,-1 21 0,21-21 16,-21 0-16,22 0 0,-22 0 15,0 0-15</inkml:trace>
  <inkml:trace contextRef="#ctx0" brushRef="#br0" timeOffset="3383.75">2011 3323 0,'0'-21'0,"0"-85"32,0 85-32,0 0 0,0 0 15,21 0-15,0-1 0,0 1 16,22 21-16,-22 0 0,21-21 0,0 21 15,-20 0-15,20 0 0,0 21 16,1 0-16,-1-21 0,0 43 0,-21-22 16,22 0-16,-22 21 0,-21-20 15,0 20-15,0 0 0,0-21 16,-21 22-16,0-22 0,-1 21 0,1-21 16,0 1-16,0-22 0,0 21 15,0-21-15,21-21 16,0-1-16,0 1 15,0 0-15,0 0 0,21-21 16,0 20-16,0-20 0,0 21 0,0-21 16,22-1-16,-22 22 0,42-42 15,-20 41-15,-22-20 0,21 21 16,1 0-16,-1 21 16,0 0-16,-21 0 0,22 0 0,-1 0 0,-21 0 15,0 21-15,1-21 0,-1 42 16,0-21-16,0 1 0,-21 20 15,21-21-15,-21 21 0,0 1 0,0-22 16,0 21-16,0-21 0,0 22 16,0-22-16,0 0 0,-21 0 0,21 0 15,-21 1-15,21-1 16,0-42 0,0-1-1,0 1-15,0-21 0,0 21 16,0-22-16,0 1 0</inkml:trace>
  <inkml:trace contextRef="#ctx0" brushRef="#br0" timeOffset="3532.19">2963 2815 0,'-21'-21'0,"42"42"0,-63-63 16,42 21-16,0 42 31,0 0-31,21-21 16,-21 21-16,21 0 0,0-21 0,-21 22 15,22-1-15,-1 0 16,0-21-16</inkml:trace>
  <inkml:trace contextRef="#ctx0" brushRef="#br0" timeOffset="4327.72">3238 3154 0,'0'0'0,"22"42"0,-1 1 0,0-1 0,-21-21 15,0 21-15,21-20 0,-21 20 16,21-21-16,-21 0 0,0 0 15,21-21-15,1 0 0,-1-21 16,0 0 0,0 21-16,0-21 0,-21-21 0,21 20 15,1 1-15,-1-21 0,0 0 16,0-1-16,0 22 0,22-21 0,-22-1 16,0 22-16,0 0 0,0 0 15,0 0-15,1 21 0,-1 0 16,0 21-1,-21 0-15,21 21 0,-21-20 16,0 20-16,0 0 0,0-21 16,21 22-16,-21-1 0,21-21 0,-21 22 15,22-22-15,-22 0 0,21 0 0,0-21 16,0 21-16,0-21 16,0 0-16,1 0 0,20 0 0,-21-21 15,0 0-15,22 0 0,-22 0 16,21-1-16,0 1 0,-20 0 0,20-21 15,-21 21-15,21-22 0,-20 22 16,-1 0-16,0-21 0,-21 20 16,0 1-16,0 0 0,0 0 0,-21 21 31,0 0-31,-1 0 0,1 0 0,0 21 16,0 0-16,0 0 0,0 22 15,-1-22-15,22 21 0,-21-21 0,21 22 16,0-22-16,0 21 0,0-21 15,0 1-15,0 20 0,21-21 16,1 0-16,-1-21 0,0 0 16,21 0-16,-21 0 0,22 0 0,-1 0 15,22-21-15,-22 0 0,21 0 16,-20 0-16,-1-1 0,22 1 16,-22-21-16,0 21 0,1-22 0,-1 22 15,-21-21-15,21 21 0,-20 0 16,20-1-16,-21 1 0,0 21 0,0 0 15,-21 21 1,0 1-16,0-1 16,0 0-16,0 21 0,0-21 0,0 1 15,0-1-15,0 21 0,0-21 16,0 0-16,22-21 0,-22 22 0,0-1 16,21-21-16,0 0 15,0 0-15,0 0 16,0-21-16,1-1 0,-1 1 0,0 0 15,0-21-15,0 21 0,0-1 16,1-20-16,-22 21 0,21-21 0,0 20 16,-21 1-16,21 0 0,0 0 15,0 0-15,1 21 0,-1 0 0,0 0 16,0 0-16</inkml:trace>
  <inkml:trace contextRef="#ctx0" brushRef="#br0" timeOffset="4500.63">6032 3239 0,'0'-22'32,"22"1"-32,-22 0 15,21 21-15,0-21 16,0 0-16</inkml:trace>
  <inkml:trace contextRef="#ctx0" brushRef="#br0" timeOffset="6033.21">6646 2794 0,'0'0'16,"-42"0"-16,21 0 0,0 0 0,21 21 15,0 0 1,0 1-16,0-1 16,0 0-1,0 0-15,0 0 0,21 0 0,-21 1 16,0 20-16,0-21 15,0 0-15,0 22 0,0-22 0,0 21 16,0-21-16,-21 0 0,21 22 0,0-22 16,-22-21-16,22 21 0,0 0 15,0-42 1,0 0 0,22 0-16,-22 0 0,21-1 0,0-20 15,0 21-15,0-21 0,0 20 16,1-20-16,-1 0 0,0 21 15,0-22-15,0 1 0,0 21 0,1 0 16,-1-1-16,0 1 0,0 21 16,0 0-16,0 0 0,1 21 0,-1 1 15,0-1-15,0 21 0,0-21 16,0 0-16,1 22 0,-1-22 0,-21 0 16,21 21-16,0-20 0,0-1 15,-21 0-15,21 0 0,1 0 0,-1 0 16,-21 1-16,21-22 0,0 0 0,0 0 15,0 0-15,1 0 0,-1-22 16,0 1-16,0 0 0,0 0 16,0 0-16,-21 0 0,22-1 15,-1 1-15,0-21 0,21 21 16,-21 0-16,1-22 0,-1 22 0,0 0 16,21 21-16,-21-21 0,1 21 15,-1 0-15,-21 21 16,0 0-16,0 0 0,0 0 15,0 1-15,0-1 0,0 0 0,0 21 16,0-21-16,0 1 0,0-1 16,21 0-16,0 0 0,0 0 0,0 0 15,1 1-15,-1-22 0,21 0 0,0 0 16,1 0-16,-1 0 0,0 0 16,1 0-16,-1-22 0,0 1 0,1 0 15,-1 0-15,-21 0 16,22 0-16,-22-1 0,21 1 0,-42-21 15,21 21-15,0 0 0,-21-22 16,0 22-16,0-42 0,0 20 16,0 22-16,-21 21 0,0-21 0,0 21 15,-21 0-15,20 0 0,-20 21 16,0 0-16,-22 22 0,22-1 16,0-21-16,20 21 0,1-20 15,0 20-15,21-21 0,0 43 16,0-43-16,0 0 0,0 0 15,21 0-15,0 0 0,1-21 16,20 22-16,-21-22 0,0 0 16,22 0-16,-22 0 0,21-22 15,-21 1-15,0 0 0,22 0 0,-22 0 16,0 0-16,21-1 0,-20 1 16,-1 0-16,0-21 0,0 21 0,-21-1 15,21 1-15,0 0 0,1 21 16,-1 0-16,-21 21 15,0 0-15,0 1 16,0-1-16,0 0 0,0 0 16,0 0-16,0 0 0,21-21 0,-21 22 15,21-1-15,0-21 16,0 0-16,1 0 16,-1 0-16,0 0 0,0 0 0,21 0 15,-20-21-15,20 21 0,-21-22 16,21 1-16,-20 0 0,20 21 0,-21-21 15,21 0-15,-20-22 0,-1 22 0,0 0 16,21 0-16,-21 0 0,22 0 16,-22 21-16,0 0 15,-21 21-15,0 0 16,0 0-16,0 0 16,0 0-16,0 1 0,0-1 0,0 0 15,0 0-15,0 0 0,0 0 16,21-21-16,0 0 15,1 0 1,-1 0-16,0 0 0,0 0 0,0-21 16,0 0-16,1 21 0,-1-21 15,0 0-15,0 0 0,-21-1 16,21 1-16,0 0 0,1 0 0,-1 0 16,0 0-16,0 21 0,0-22 15,0 22-15,1 0 0,-22 22 16,0-1-16,0 0 15,0 0-15,0 0 0,0 0 16,0 1-16,0-1 0,0 0 16,21 0-16,-21 0 0,21-21 15,-21 21-15,21 1 0,0-22 0,22 0 16,-22 21-16,21-21 0,0 0 0,22 0 16,-22 0-16,22 0 0,-1 0 15,1 0-15,-1 0 0,1-21 0,-1 21 16,-20-22-16,-1 1 0,21 0 15,-20 0-15,-22 0 0,21-22 0,1 22 16,-22-21-16</inkml:trace>
  <inkml:trace contextRef="#ctx0" brushRef="#br0" timeOffset="6208.14">10816 2815 0,'0'0'0,"0"-21"0,0 0 0,0 0 15,-21 21-15,-21 0 0,20 0 0,-20 0 16,0 0-16,-1 0 0,1 21 16,-21 0-16,20 0 0,-20 0 15,20 1-15,-20-1 0,21 0 0,20 21 16,-20-21-16,21 1 0,21-1 15,0 0-15,0 0 0,42-21 16,-21 0-16,22 0 0,-1 0 16,0 0-16,1 0 0,-1 0 0,0 0 15,1-21-15,-1 0 0,0 21 0,-20-21 16,20-1-16</inkml:trace>
  <inkml:trace contextRef="#ctx0" brushRef="#br0" timeOffset="6400.03">10837 2985 0,'0'21'0,"0"-42"0,0 63 0,0 0 0,0 1 15,21-1-15,-21 0 0,22 22 0,-22-22 16,0 22-16,0-22 0,0 21 16,0-20-16,0 20 0,-22 1 0,1-22 15,0 22-15,0-22 0,0 0 0,0 1 16,-1 20-16,1-21 0,-21-20 16,21 20-16,-22 0 0,22-21 0,-21 1 15,0-1-15,-1-21 0,1 0 16,21 0-16,0 0 0,-1-21 0,1-1 15,21 1-15,0-21 0,0 21 0</inkml:trace>
  <inkml:trace contextRef="#ctx0" brushRef="#br0" timeOffset="6722.85">11007 2900 0,'0'0'0,"21"0"0,-21-21 15,0 0-15,21 21 0,0 0 0,0-22 16,0 22-16,1-21 0,-1 0 16,0 21-16,21-21 0,-21 0 0,22 0 15,-22-1-15,0 1 0,21 21 16,-20-21-16,-1 0 0,-42 21 31,-1 21-31,-20 0 16,0 0-16,-1 1 0,1 20 0,0-21 15,21 21-15,-22-20 0,22-1 16,0 21-16,21-21 0,-21 0 0,21 1 16,0-1-16,0 0 0,21 0 15,0 0-15,0-21 0,22 0 16,-22 0-16,21 0 0,-21 0 0,22 0 16,-1 0-16,0 0 0</inkml:trace>
  <inkml:trace contextRef="#ctx0" brushRef="#br0" timeOffset="6867.92">11790 2900 0,'-21'0'63,"21"-21"-48</inkml:trace>
  <inkml:trace contextRef="#ctx0" brushRef="#br0" timeOffset="7602.11">12615 2392 0,'0'0'0,"0"-21"0,0 0 0,0-1 16,0 1-16,0 0 0,21 21 16,1 0-1,-1 21-15,-21 0 0,0 1 0,0 20 16,21 0-16,-21 1 0,0 20 15,0-21-15,0 1 0,0-1 0,0 0 16,0 1-16,-21-1 0,21-21 0,0 22 16,0-22-16,-21 0 15,21-42 17,21 0-32,0 21 0,0-22 0,0-20 15,0 21-15,1 0 0,-1-22 16,0 1-16,21 21 0,-21-21 15,1 20-15,-1-20 0,21 21 0,-21 0 16,0 0-16,1 21 0,-1 0 16,0 0-16,0 21 0,0 0 0,0 21 15,-21 1-15,0-1 0,0 0 16,0-21-16,0 22 0,22-1 0,-22-21 16,21 22-16,0-22 0,0 0 15,0 0-15,0-21 0,1 0 16,-1 21-16,21-21 0,-21 0 0,22 0 15,-1 0-15,-21-21 0,21 0 16,-20 0-16,20 0 0,-21-1 0,0-20 16,0 21-16,1-21 0,-1-22 15,0 22-15,0-22 0,-21 22 0,21-22 16,-21 22-16,0 0 0,0-1 16,0 1-16,0 21 0,0 0 0,-42 0 15,21 21-15,0 0 0,-22 0 0,1 21 16,21 0-16,-22 0 0,1 21 15,21-20-15,-21 20 0,20 0 0,22-21 16,0 22-16,0-1 0,0-21 16,0 22-16,22-22 0,-1 0 0,21 0 15,0 0-15,-20 0 0,20-21 16,0 0-16,22 0 0,-22 0 16,0 0-16,1 0 0,20-21 0</inkml:trace>
  <inkml:trace contextRef="#ctx0" brushRef="#br0" timeOffset="7775.01">14309 2498 0,'0'0'0,"0"21"16,0 0-16,0 0 0,0 0 15,0 1-15,-22-1 0,1 0 0,0 0 16,0 0-16,21 0 0,-21 1 16,0-1-16,-1-21 0,1 21 0,0-21 15,21-21 16,0 0-31,21-1 16</inkml:trace>
  <inkml:trace contextRef="#ctx0" brushRef="#br0" timeOffset="7936.43">14203 2159 0,'0'-21'0,"0"42"0,-21-42 0,-1 21 15,1 0-15,21 21 16,0 0-16,0 0 0,0 1 15,0-1-15,0 0 0,0 0 16,0 0-16,0 22 0,43-22 0,-22 0 16,0 0-16,21 0 15,1 0-15</inkml:trace>
  <inkml:trace contextRef="#ctx0" brushRef="#br0" timeOffset="8773.46">15007 2519 0,'0'21'15,"-21"-21"1,0 21-16,0 0 0,21 1 0,0-1 16,0 0-16,-22 0 0,22 0 15,0 0-15,-21-21 0,21 22 0,0-1 16,0-42 31,21 21-47,1-22 0,-22 1 15,21 0-15,0-21 0,21 21 0,-21-1 16,1-20-16,20 21 0,-21 0 16,0 0-16,22-1 0,-22 22 15,0 0-15,0 0 16,-21 22-16,21-1 0,-21 0 0,0 0 16,0 0-16,0 0 0,21 1 15,1-1-15,-1 0 0,0 0 0,0 0 16,0 0-16,0 1 15,1-22-15,20 0 0,-21 21 0,21-21 16,-20 0-16,20 0 0,-21 0 0,21 0 16,-20 0-16,20 0 0,0-21 15,-21-1-15,43 1 0,-43 0 16,0 0-16,0-21 0,1 20 16,-1-20-16,0 0 0,-21 21 0,0-22 15,0 1-15,0 0 16,0 20-16,0-20 0,-42 21 15,20 0-15,1 21 0,0 0 16,-21 0-16,21 0 0,-22 21 0,22 0 16,-21 21-16,-1 1 0,22-22 15,0 21-15,0 1 0,0-1 0,21-21 16,0 21-16,0-20 0,0 20 16,0-21-16,0 0 0,21-21 0,0 21 15,0-21-15,0 0 0,22 0 16,-1 0-16,0 0 0,-20 0 15,20-21-15,0 0 0,1 0 0,-1-21 16,0 20-16,22-20 0,-22-21 16,0 20-16,22 1 0,-22-22 15,1 22-15,-22-21 0,0-1 0,0 1 16,-21-1-16,0 1 0,0-22 16,0 21-16,0 1 0,0-1 15,0 22-15,-21 0 0,0 21 0,0-1 16,-1 22-16,1 22 15,21-1-15,0 42 0,0-20 0,-21 20 16,21 1-16,0 20 0,0-20 16,0-1-16,0 1 0,0-1 15,0 1-15,0-1 0,0-20 0,0 20 16,0-21-16,0 1 0,21-1 0,-21-21 16,0 22-16,0-22 15,0 0-15,21-21 0,1 21 0,-1-21 16,0 0-16,0 0 15,21-21-15,-20 0 0,20 21 0</inkml:trace>
  <inkml:trace contextRef="#ctx0" brushRef="#br0" timeOffset="9583">16912 2371 0,'-42'63'15,"21"-42"-15,21 1 16,-22 20-16,22-21 0,-21 0 0,21 0 0,0 1 15,0-1-15,0 0 0,0 0 16,0 0-16,21-21 0,1 0 16,-1 0-16,0 0 15,0 0-15,0 0 0,0 0 0,1 0 16,-1-21-16,0 0 0,0 0 16,0 0-16,0-22 0,1 22 0,-22-21 15,0-1-15,0 1 0,0 0 16,0 21-16,0-22 0,0 22 0,0 0 15,-22 0-15,1 21 0,0 0 0,0 0 16,0 0-16,-22 0 0,22 21 16,-21 0-16,0 21 0,-1 1 0,22-22 15,-21 21-15,21 1 0,-1-1 16,1-21-16,21 21 0,0-20 16,0-1-16,0 0 0,21 0 15,1-21-15,20 21 0,-21-21 0,21 0 16,1 0-16,-1 0 0,0 0 15,1-21-15,-1 0 0,22 0 0,-22 0 16,21-1-16,1 1 0,-22-21 16,22 0-16,-1 20 0,-20-20 0,-1 21 15,-21 0-15,21 0 0,-20-1 0,-22 1 16,-22 42 0,1 1-16,0-1 15,0 21-15,0-21 0,0 0 16,-1 22-16,22-22 0,-21 0 0,21 0 15,0 0-15,0 1 16,0-1-16,21-21 0,1 21 16,-1-21-16,0 0 0,0 0 15,0 0-15,22 0 0,-1-21 0,-21 0 16,21-1-16,1 1 0,-22 0 16,21 0-16,-21 0 0,1 0 0,-1-22 15,0 22-15,0 0 16,0 0-16,-21 0 0,21 21 15,-21 21 1,0 0-16,0 0 0,0 0 0,0 0 16,-21 1-16,21-1 0,0 0 15,0 0-15,0 0 0,0 0 0,21 1 16,1-22-16,-1 0 0,0 21 16,0-21-16,0 0 0,0 0 0,22 0 15,-22 0-15,0-21 16,0-1-16,-21 1 0,0 0 0,0 0 15,0 0-15,0 0 0,0-1 16,0 1-16,0 0 0,0 0 0,-21 0 16,0 21-1,0 0-15</inkml:trace>
  <inkml:trace contextRef="#ctx0" brushRef="#br0" timeOffset="9742.91">19071 2434 0,'0'0'0,"0"-21"15</inkml:trace>
  <inkml:trace contextRef="#ctx0" brushRef="#br0" timeOffset="10317.1">19854 2223 0,'0'0'15,"0"21"-15,0 0 16,0 0-16,-21 0 0,0 0 15,21 1-15,0 20 0,-21-21 16,21 21-16,-21-20 0,21 20 16,0-21-16,0 0 0,0 0 0,0 1 15,0-1 1,21-21-16,0 0 16,0-21-16,0 21 0,0-22 15,1 1-15,20 0 0,0 0 16,-21 0-16,22-22 0,-1 22 0,-21 0 15,22 0-15,-22 0 0,0 0 16,0-1-16,0 22 0,0 0 16,-21 22-1,0-1-15,0 21 0,0-21 0,-21 22 16,21-22-16,-21 21 0,21-21 16,-21 22-16,21-22 0,0 0 15,0 21-15,0-21 0,0 1 0,0-1 16,42 0-1,-21-21-15,1 0 0,-1 0 0,0 0 16,21 0-16,-21 0 0,22 0 16,-1-21-16,0 0 0,1 21 0,20-22 15,1 1-15,20 0 0,-20 0 16,-1 0-16,1 0 0,-1-1 16,-20 1-16,-1 21 0,0-21 0,1 21 15,-22 0-15,0 0 0,0 0 16,0 0-16,-21 21 15,22-21-15,-22 21 0,0 1 16,21-1-16,0 0 16,0 0-16,0-21 0,-21 21 0,21 0 15,1-21-15</inkml:trace>
  <inkml:trace contextRef="#ctx0" brushRef="#br0" timeOffset="11500.87">3429 5419 0,'0'0'0,"-21"-21"0,21-1 16,0 1-16,0 0 0,0 0 15,0 0-15,-21-22 0,21 22 0,0 0 16,0 0-16,0 0 16,0 42-1,0 0-15,0 0 0,0 22 16,0-22-16,0 21 0,0 0 0,0 1 16,0-1-16,0 0 0,0 1 15,0-1-15,-22 22 0,1-22 16,21-21-16,0 0 15,-21 0-15,21 1 0,0-44 32,0 1-32,0 0 0,21 0 0,-21-21 15,21 20-15,1-20 0,20 0 16,-21-1-16,0 1 0,0 0 0,1-1 16,20 22-16,-21-21 0,0 21 15,0 0-15,1-1 0,-1 22 0,0 0 16,0 22-16,0-22 0,0 42 15,1-21-15,-1 0 0,0 22 16,-21-22-16,21 0 0,0 21 0,0-21 16,-21 1-16,22-1 0,-1 0 15,-21 0-15,21 0 0,0-21 0,0 0 16,0 0 0,1 0-16,-1-21 0,0 0 0,0 0 15,0 0-15,22-1 16,-22-20-16,0 21 0,21-21 0,-21-1 15,1 22-15,-1-21 0,21-1 16,-21 1-16,0 21 0,-21-21 0,22 20 16,-22 1-16,21 21 0,0 0 15,-21 21-15,0 1 0,0-1 16,0 21-16,0-21 0,0 22 0,0-1 16,0 0-16,0 1 0,0-22 15,0 21-15,21 0 0,-21-20 16,21-1-16,0 0 0,-21 0 0,22-21 15,-1 0-15,0 0 0,21 0 16,-21 0-16,1 0 0,-1 0 0,21-21 16,-21 0-16,22 0 0,-22-1 15,21 1-15,-21 0 0,0 0 0,1-21 16,-1 20-16,0 1 0,0-21 16,0 0-16,0 20 0,-21 1 0,0-21 15,22 21-15,-1 21 0,-21 21 16,0 0-1,0 21-15,0-20 0,0-1 0,0 21 16,0 0-16,0-20 16,0-1-16,0 21 0,0-21 0,0 0 15,0 1-15,0-1 0,21-21 32,0 0-32,-21-21 0,21-1 15,0 1-15,-21 0 16,0 0-16</inkml:trace>
  <inkml:trace contextRef="#ctx0" brushRef="#br0" timeOffset="11627.26">5016 4953 0,'0'0'16,"-21"-42"-16,21 21 0,-21 21 0,21-22 0,-21 1 16,0 21-16,21-21 15</inkml:trace>
  <inkml:trace contextRef="#ctx0" brushRef="#br0" timeOffset="12115.99">5651 4953 0,'0'0'0,"0"-21"0,22 0 0,-22 0 16,21-1-16,0 22 0,-21-21 15,21 0-15,0 21 0,0 0 16,1 0-16,-1 0 0,0 21 16,0 0-16,0 1 0,0 20 0,1 0 15,-1-21-15,0 22 0,-21 20 16,0-20-16,0 41 0,0-41 16,0-1-16,-21-21 0,0 21 15,-1 1-15,-20-22 0,21 0 16,0 0-16,0 0 0,-1-21 0,1 0 15,0 0-15,42-21 32,0 0-32,22 0 0,-22-21 15,21 20-15,1 1 0,-1-21 0,0 0 16,-21-1-16,22 1 0,-1 0 0,0-1 16,1-20-16,-22 20 0,0 1 15,0 21-15,0 0 0,-21 0 0,0 42 31,-21 0-31,0 21 0,21 1 0,-42-22 16,21 21-16,-1 0 0,22 1 16,-21 20-16,0-42 0,21 1 15,0-1-15,0 0 0,0 0 16,0 0-16,0 0 16,21-21-16,0 0 0,1 0 15,-1 0-15,0 0 0</inkml:trace>
  <inkml:trace contextRef="#ctx0" brushRef="#br0" timeOffset="12638.68">2688 5969 0,'-21'0'16,"42"0"-16,-84 0 0,41 0 0,1 0 15,42 0 1,22 0-16,-22 0 0,42 0 16,-20 21-16,41-21 0,-20 21 15,21-21-15,20 22 0,1-22 0,21 0 16,0 0-16,21 0 0,1 0 16,-1 0-16,21 0 0,0 0 0,1 0 15,-1 0-15,0 0 0,1 0 0,-1 0 16,0-22-16,1 22 0,-1 0 15,-21-21-15,0 21 0,1 0 16,-1 0-16,-21 0 0,-21-21 0,21 21 16,-43 0-16,22 0 0,-21 0 0,-22 0 15,1 0-15,-22 0 0,0 0 16,-20 0-16,-1 0 0,0 0 16,0 0-16</inkml:trace>
  <inkml:trace contextRef="#ctx0" brushRef="#br0" timeOffset="12775.6">6964 6075 0,'0'0'0,"0"21"31,-21-21-31,-1 0 16</inkml:trace>
  <inkml:trace contextRef="#ctx0" brushRef="#br0" timeOffset="13859.91">2625 7599 0,'0'-21'47,"0"0"-47,0-1 0,0 1 15,0 0-15,0 0 0,0 0 0,0-22 16,0 1-16,-22 21 0,1-21 15,0-1-15,0 1 0,0 0 16,-22 20-16,22-20 0,-21 21 16,0-21-16,-22 20 0,22 1 0,-1 21 0,1 0 15,0 0-15,-1 0 16,1 0-16,0 0 0,21 21 0,-22 1 16,1-1-16,0 21 0,-1 0 15,1 22-15,0-22 0,-1 22 0,22-1 16,-21-20-16,21 20 0,-1-21 15,22 22-15,0-22 0,0 1 16,22-22-16,-1 21 0,0-21 0,21 0 16,1 1-16,-1-22 0,0 0 0,22 0 15,-22 0-15,22 0 0,-1-22 16,1 1-16,20 0 0,-20-21 0,20-1 16,-20 1-16,21 0 0,-22-22 15,1 1-15,-1-1 0,-21 1 16,1-1-16,-1 1 0,0-22 0,-20 22 15,-1-1-15,-21 1 0,0-1 16,0 1-16,0-1 0,0 1 0,0 20 16,0-20-16,-21 42 0,-22-22 15,22 43-15,0 0 0,-21 0 0,20 21 16,-20 1-16,21 41 0,-21-21 16,-1 22-16,1-1 0,21 1 0,-22-1 15,22 1-15,0 21 16,0-22-16,0 22 0,21-22 0,-21-20 15,21 20-15,0-21 0,0 22 16,0-43-16,21 21 0,0-20 0,0 20 16,21-21-16,-20 0 0,20 0 15,-21-21-15,0 22 0,22-22 0,-1 0 16,-21 0-16,0 0 0,22 0 16,-22 0-16,0-22 0,21 1 0,-21 0 15,1 0-15</inkml:trace>
  <inkml:trace contextRef="#ctx0" brushRef="#br0" timeOffset="14256.56">3027 7345 0,'-21'0'15,"21"-21"-15,0 0 0,0-1 16,0 1-16,0 0 0,0-21 15,0 21-15,21-1 0,-21 1 0,21 0 16,0 0-16,0 0 0,0 21 16,1 0-16,-1 0 0,21 0 0,-21 0 15,22 0-15,-1 21 0,0 0 16,-21 0-16,22 22 0,-1-1 16,-21 0-16,0 1 0,1-1 0,-22 0 15,0 1-15,0-1 0,0 0 16,0-21-16,-22 22 0,1-22 0,21 0 15,-21 0-15,0-21 16,21 21-16,-21-21 0,21-21 16,0 0-16,0 0 15,0 0-15,0-22 0,0 22 16,0-21-16,0 0 0,0-1 16,21 1-16,0 0 0,21-1 0,-20 1 15,20 0-15,0 20 0,-21-20 0,22 21 16,-1-21-16,0 20 0</inkml:trace>
  <inkml:trace contextRef="#ctx0" brushRef="#br0" timeOffset="14435.52">4149 7027 0,'21'22'0,"-42"-44"0,42 65 0,-21-1 0,0 0 16,0-20-16,0 20 0,0 0 0,0-21 16,0 22-16,0-22 0,0 21 15,0-21-15,-21 22 0,21-22 16,-22 0-16,1 0 0,21 0 15,-21-21-15,0 22 16,21-44 0,0 1-16,0 0 15,0 0-15</inkml:trace>
  <inkml:trace contextRef="#ctx0" brushRef="#br0" timeOffset="14595.56">4085 6731 0,'0'0'0,"0"-21"0,-21-21 15,21 20-15,-21 1 16,0 21 0,21 21-16,0 1 0,0 20 15,0-21-15,0 0 0,0 22 0,0-22 16,0 0-16,21 21 16,-21-21-16,21 1 0</inkml:trace>
  <inkml:trace contextRef="#ctx0" brushRef="#br0" timeOffset="15223.1">4445 7070 0,'0'0'0,"0"21"0,0 0 16,0 21-16,0-20 0,0 20 0,0 0 16,0-21-16,0 22 0,0-1 0,0 0 15,21 1-15,-21-22 16,21 21-16,-21-21 0,21 1 0,-21-1 15,22 0-15,-1-21 0,0 0 16,0 0-16,0 0 16,22 0-16,-22-21 0,0 0 0,21-1 15,-21-20-15,22 21 0,-1-21 16,-21-1-16,22 1 0,-1 0 0,-21-1 16,0 1-16,22 0 0,-22 20 15,0-20-15,-21 21 0,21 21 0,0 0 16,-21 21-16,0 0 15,0 0-15,0 22 0,0-1 0,0-21 16,0 22-16,0-1 0,0 0 16,0 1-16,0-22 0,21 0 15,-21 21-15,0-21 0,0 1 16,22-1-16,-1-21 0,0 0 16,0 0-16,0 0 15,22-21-15,-22 21 0,0-22 16,0 1-16,21-21 0,-20 21 0,20 0 15,-21-22-15,21 1 0,-20 0 0,20 20 16,-21-20-16,0 0 0,0-1 16,1 22-16,-22-21 0,0 21 0,21 0 15,-42 42 17,21 21-32,-22-21 0,22 22 15,-21-1-15,21 0 0,0 1 16,0-1-16,0-21 0,0 21 0,0-20 15,0-1-15,0 21 0,21-21 16,1 0-16,-1-21 0,0 0 16,0 0-16,21 0 0,-20 0 0,20 0 15,0 0-15,1 0 0,-1 0 0,0-21 16,1 0-16,-1 0 0,0 0 16,1-22-16,-1 22 0</inkml:trace>
  <inkml:trace contextRef="#ctx0" brushRef="#br0" timeOffset="16879.47">7535 7091 0,'-21'-21'0,"42"42"0,-63-42 0,42 0 16,0-1-16,0 1 16,0 0-16,0 0 0,0 0 15,21 0-15,-21-1 16,21 22-16,0 0 16,1-21-16,-1 21 0,0 0 15,0 0-15,0 21 16,0-21-16,1 22 0,-1 20 0,0-21 15,0 21-15,0 1 0,0-1 0,-21 0 16,0 1-16,0-1 0,0 0 16,0 1-16,0-22 0,0 21 0,0-21 15,0 1-15,0-1 0,0 0 16,-21-21-16,0 0 16,21-21-1,0 0-15,0-1 16,0 1-16,0-21 0,0 0 0,0-1 15,0 1-15,0 0 0,0-1 16,0 1-16,21 0 0,22-64 16,-22 85-16,0-22 0,21 22 0,-21 0 15,22 0-15,-22 21 0,0 0 16,21 0-16,-20 21 0,-1 0 0,0 21 16,0-20-16,0 20 0,-21-21 0,21 21 15,1 1-15,-22-1 16,21-21-16,-21 22 0,0-1 0,21-21 15,0 21-15,-21-20 0,0-1 0,21 0 16,0-21-16,1 21 16,-1-21-16,0-21 15,0 21-15,-21-21 0,21 0 16,0-1-16,1-20 0,-1 21 0,-21-21 16,21 20-16,0-20 0,0 21 0,0-21 15,1-1-15,-1 22 0,0-21 16,21 21-16,-21-22 0,1 22 15,20 0-15,-21 21 0,21 0 16,-20 0-16,-1 0 0,-21 21 16,21 0-16,-21 0 0,0 22 0,0-22 15,0 21-15,0 1 0,0-1 16,0 0-16,0 1 0,21-1 0,0 0 16,-21 1-16,21-22 0,1 21 15,20-21-15,-21 0 0,21 1 0,-20-22 16,20 21-16,0-21 0,1 0 0,-1 0 15,21 0-15,-20 0 0,-1 0 16,0-21-16,1 21 0,-1-22 0,0 1 16,1 0-16,-1 0 0,0-21 0,-20 20 15,20-20-15,-21 0 0,0-1 16,0 22-16,1-21 0,-22 0 16,0-1-16,0 22 0,0-21 15,-22 21-15,1-22 0,0 22 0,0 21 16,0 0-16,0 0 0,-22 0 0,22 0 15,-21 21-15,21 0 0,-1 22 16,-20-22-16,21 21 0,0-21 0,-22 22 16,22-1-16,0 0 0,0 1 0,0-1 15,21 0-15,0 1 0,0-22 16,0 0-16,0 21 0,0-20 0,21-22 16,0 21-16,0-21 0,0 0 0,1 0 15,20 0-15,0 0 0,-21 0 16,22-21-16,-1-1 0,0 1 15,1 0-15,-1 0 0,0-21 16,1 20-16,-1-20 0,0 21 0,-20-21 16,20-1-16,-21 22 0,0 0 0,0-21 15,-21 20-15,22 22 16,-22 22 0,0-1-16,0 0 0,-22 21 0,22-21 15,-21 22-15,21-22 0,0 21 16,0-21-16,0 22 0,0-22 0,0 0 15,21 0-15,1 0 0,-1-21 16,0 22-16,0-22 0,21 0 16,-20 0-16,20 0 0,0 0 0,-21 0 15,22-22-15,-1 1 0,-21 21 16,22-21-16,-22 0 0,21-21 0,0 20 16,-20 1-16,20-21 0,0 21 0,-21-22 15,22 22-15,-1 0 0,0-21 16,-20 21-16,20 21 0,-21-22 0,0 22 15,0 0-15,1 0 0,-22 22 16,0-1-16,0 0 0,0 0 0,0 0 16,0 22-16,0-22 0,0 0 0,0 21 15,0-21-15,0 1 16,0-1-16,21 0 0,-21 0 0,21-21 16,0 0-16,21 0 0,-20 0 15,-1 0-15,21 0 0,0 0 16,1-21-16,-22 0 0,21 21 15,1-21-15,-1-1 0,0 1 0,1-21 16,-22 21-16,21 0 0,-21-1 0,22 1 16,-22-21-16,0 21 0,21 21 0,-21-21 15,1 21-15,-1 0 16,-21 21-16,21-21 16,-21 21-16,0 0 0,0 0 15,0 0-15,0 1 0,0-1 16,21 0-16,-21 0 0,21 0 0,0 0 15,1-21-15,-1 0 16,0 0-16,0 0 0,0 0 16,22 0-16,-22 0 0,0 0 0,21 0 15,-21 0-15,22-21 0,-22 0 16,0 21-16,0-21 0,0 21 0,1 0 16,-22-21-16,0 0 15,0-1 1</inkml:trace>
  <inkml:trace contextRef="#ctx0" brushRef="#br0" timeOffset="17184.29">13314 7133 0,'0'0'15,"0"21"-15,0 1 16,21-1-1,0-21 1,0 0 0,0 0-16,-21-21 0,22-1 0,-1 22 15</inkml:trace>
  <inkml:trace contextRef="#ctx0" brushRef="#br0" timeOffset="18671.03">14414 6562 0,'0'42'31,"0"0"-31,-21-20 0,21 20 0,-21 0 0,0 1 16,21-1-16,-21 0 0,0-21 15,21 22-15,0-1 0,0-21 0,-22 22 16,22-22-16,0 0 0,0 0 15,0 0-15,0 0 16,22-21 0,-1-21-16,0 0 0,0 0 15,0 0-15,0 0 0,22-1 16,-22 1-16,21-21 0,-21 21 16,22-22-16,-22 22 0,0 0 0,0 0 15,0 0-15,1 0 0,-1 21 16,0 0-16,-21 21 15,0 21-15,0-21 0,0 0 16,0 22-16,0-22 0,21 0 16,-21 21-16,21-20 0,-21-1 0,0 0 15,21 0-15,1 0 0,-1 0 0,0-21 16,0 0-16,0 22 0,0-22 16,22 0-16,-22 0 0,21 0 15,1 0-15,-1-22 0,-21 1 16,21 0-16,1 0 0,-1 21 15,0-42-15,-20 20 0,20 1 0,-21-21 16,0 21-16,0-22 0,-21 22 0,0-21 16,0 21-16,0-22 0,0 22 0,0 0 15,-21 21 1,0 0-16,0 21 0,0 0 16,0 1-16,-1-1 0,1 21 15,0-21-15,21 0 0,0 22 16,0-22-16,0 0 0,0 0 0,0 0 15,0 1-15,21-1 0,0 0 16,1 0-16,20-21 0,-21 21 0,21-21 16,1 0-16,20 0 0,-20 0 15,-1 0-15,21 0 0,-20 0 0,-1 0 16,0 0-16,22-21 0,-22 21 0,1-21 16,-22 0-16,21 0 0,0-1 15,-20 1-15,20 0 0,-21 0 0,0 0 16,0 0-16,1 21 0,-22-22 0,0 44 31,0-1-15,-22 0-16,22 0 0,0 0 15,-21 0-15,21 1 0,-21-1 0,21 0 16,0 0-16,0 0 16,21-21-1,0 0-15,1 0 0,-1 0 0,0 0 16,21 0-16,-21 0 0,22-21 15,-22 21-15,21-21 0,1 0 0,-1 21 16,0-21-16,1-1 0,-22 1 0,21 0 16,0 0-16,1 0 0,-1 21 15,0-21-15,-20 21 0,-1 0 0,0 0 16,-21 21 0,0 0-16,0 0 15,0 0-15,0 0 0,0 1 16,0-1-16,21 0 0,0-21 15,0 21-15,1 0 0,-1-21 0,0 21 16,0 1-16,0-22 0,22 0 0,-1 21 16,0-21-16,1 0 0,-1 0 15,0 0-15,1 0 0,-1 0 0,0-21 16,22-1-16,-22 22 0,-21-21 16,22 0-16,-1 0 0,-21 0 0,0 0 15,0-22-15,1 22 0,-22 0 16,0-21-16,0 20 0,0-20 0,0 21 15,-22 0-15,1 21 0,0 0 16,-21 0-16,21 0 0,-22 0 16,1 0-16,0 21 0,-1 0 0,1 0 15,0 0-15,-1 1 0,22-1 16,0 0-16,0 0 0,21 21 0,0-20 16,0-1-16,0 0 0,21 0 15,0-21-15,0 21 0,0-21 16,22 0-16,-1 0 0,0 0 0,1 0 15,-1 0-15,0 0 0,1-21 16,-1 0-16,0 21 0,1-21 16,-1-22-16,0 22 0,-20 0 0,20-21 15,-21-1-15,0-20 0,22 21 16,-22-22-16,0-21 0,0 22 0,0-1 16,0-20-16,1 20 0,-22 1 15,0 20-15,21 1 0,-21 0 0,0-1 16,0 22-16,0 0 0,-21 21 15,-1 0-15,1 21 0,0 0 16,0 1-16,0 20 0,0 0 16,-22 1-16,22 20 0,0 1 15,0-1-15,0 1 0,-1 20 0,1-20 16,21-22-16,0 22 0,0-1 16,0-21-16,0 1 0,0-1 0,0-21 15,0 22-15,0-22 0,21 0 16,-21 0-16,22 0 0,-1-21 15,0 0-15,0 0 16,0 0-16,-21-21 0,0 0 0,0 0 16,21 0-16</inkml:trace>
  <inkml:trace contextRef="#ctx0" brushRef="#br0" timeOffset="18850.45">16785 6562 0,'0'0'0,"-42"21"0,21-21 16,-1 0-16,1 0 0,21 21 0,0 0 15,21-21 1,1 0-16,20 0 16,-21 0-16,43 0 0</inkml:trace>
  <inkml:trace contextRef="#ctx0" brushRef="#br0" timeOffset="19743.93">18754 6646 0,'0'0'0,"-43"0"0,22 0 0,0 0 16,-21 0-16,20 0 0,-20 22 16,21-1-16,0 0 0,0 0 0,-22 21 15,22-20-15,0 20 0,0 0 0,21-21 16,-21 22-16,21-1 0,0-21 16,0 0-16,0 1 0,0 20 15,21-21-15,-21 0 16,21 0-16,21-21 0,-21 0 0,22 0 15,-22 0-15,21 0 0,1 0 16,-1 0-16,0-21 0,1 0 0,-1 21 16,0-21-16,-21 0 0,22 0 15,-22-22-15,0 22 0,0-21 0,-21-1 16,0 1-16,0 0 0,0-1 0,-21 1 16,0 21-16,0-21 0,0 20 15,-22 1-15,1 0 0,21 21 0,-22 0 16,1 0-16,0 21 15,-64 43-15,85-43 0,-22 21 16,1 1-16,21-1 0,0 0 0,21-21 16,0 22-16,0-22 0,0 0 15,21 21-15,0-20 0,21-22 0,1 21 16,-1 0-16,0-21 0,1 0 16,-1 0-16,22 0 0,-22 0 0,0 0 15,1 0-15,-1 0 0,0 0 16,1-21-16,-1 0 0,-21-1 0,21 1 15,-20 0-15,20 0 0,-21-21 16,0 20-16,0 1 0,1 0 16,-1 21-16,-21 21 31,0 0-31,0 1 0,0-1 0,0 0 16,-21 0-16,21 0 0,0 0 0,0 1 15,0-1 1,21-21-1,0 0-15,0 0 16,0 0-16,0-21 0,1 21 16,20-22-16,-21 22 0,0-21 0,0 0 15,22 0-15,-22 0 16,0 0-16,21-1 0,1 1 0,-22 0 16,0 0-16,21 21 0,-20 0 15,-22 21 1,0 0-16,0 0 15,0 1-15,-22-1 0,22 0 0,0 0 16,0 0-16,0 0 0,0 1 16,22-22-16,-1 0 15,0 0-15,0 0 0,0 0 16,0 0-16,1 0 0,-1 0 16,0 0-16,0 0 0,-21-22 15,0 1-15,21 21 0,-21-21 16</inkml:trace>
  <inkml:trace contextRef="#ctx0" brushRef="#br0" timeOffset="19947.82">20299 6922 0,'0'0'0,"-21"0"0,-1 0 0,1 21 15,0-21-15,0 0 16,42 0 31,0 0-47,-21-21 15,21 21-15,1 0 0,20-22 0,-21 22 16</inkml:trace>
  <inkml:trace contextRef="#ctx0" brushRef="#br0" timeOffset="20775.34">21040 6646 0,'-64'22'15,"43"-1"1,0 0-16,21 0 0,-21 0 16,-1 0-16,22 1 0,0-1 0,0 0 15,-21 0-15,21 0 16,0 0-16,0 1 0,0-1 31,21-21-31,1 0 16,-1 0-16,0 0 15,0 0-15,0-21 0,0 21 0,1-22 16,-1 1-16,0 21 0,0-21 16,0 0-16,0 0 0,1 0 0,-1 21 15,-21-22-15,21 1 0,0 21 16,0 0-1,-21 21-15,0 1 0,0-1 16,0 0-16,0 0 0,0 0 16,0 0-16,0 1 0,0-1 0,0 0 15,0 0-15,0 0 0,0 0 16,0 1-16,21-22 16,1 21-16,-1-21 0,0 0 15,0 0-15,0 0 16,0 0-16,1-21 0,-1 21 15,21-22-15,-21 1 0,0 21 0,1-21 16,-1 0-16,21 21 0,-21-21 16,0 0-16,1-1 0,-1 1 0,0 21 15,0 0-15,0-21 0,-21 42 32,0 0-32,0 1 15,-21-22-15,0 21 0,21 0 0,-21 0 16,21 0-16,0 0 0,0 1 15,0-1-15,0 0 0,0 0 16,21 0-16,0 0 0,0-21 16,0 22-16,1-1 0,-1-21 0,0 21 15,0-21-15,0 0 0,22 0 16,-22 0-16,0 0 0,0 0 0,0 0 16,0-21-16,1 0 0,-1 21 15,-21-22-15,21 1 0,0 0 16,0 0-16,0 0 0,1 0 15,-22 42 17,0 0-32,0 0 15,0 0-15,0 0 0,0 1 0,0-1 16,0 0-16,0 0 16,0 0-16,21-21 15,0 21 1,0-21-16,0 0 0,0 0 15,-21-21 1</inkml:trace>
  <inkml:trace contextRef="#ctx0" brushRef="#br0" timeOffset="21011.21">21696 6477 0,'0'0'0,"-43"21"31,43 0 0,0 1-15,0-1-1</inkml:trace>
  <inkml:trace contextRef="#ctx0" brushRef="#br0" timeOffset="21311.04">18013 8530 0,'-21'0'0,"42"0"0,-64 0 16,22 21-16,0-21 15,0 0 1,0-21 0,0 21-16,21-21 15,-22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3:05:33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593 0,'0'-21'15,"0"42"-15,0-64 0,0 22 0,0 0 0,0 0 16,0 0-16,0 0 0,0 42 47,0 0-47,-21 0 0,0 21 0,21 1 16,-21-1-16,-1 22 0,1-1 15,0 1-15,0-1 0,0 22 0,0-22 16,-1 1-16,1-1 0,-21 1 15,21-22-15,0 0 0,21 1 0,0-1 16,-22-21-16,22 0 0,0 1 16,0-1-16,0-42 15,0-1 1,22-20-16</inkml:trace>
  <inkml:trace contextRef="#ctx0" brushRef="#br0" timeOffset="265.83">3408 296 0,'0'0'0,"21"22"16,-21-1-16,0 21 0,0-21 16,0 22-16,0-1 0,0 21 0,21-20 15,-21 20-15,0-20 0,0 20 16,0 1-16,0-1 0,-21 1 0,0-22 15,0 21-15,21-20 0,-22 20 16,1-20-16,21-1 0,0-21 0,0 0 16,0 22-16,0-22 15,0 0-15,0-42 32,21 0-32</inkml:trace>
  <inkml:trace contextRef="#ctx0" brushRef="#br0" timeOffset="459.73">3111 1101 0,'-21'0'15,"42"0"-15,-21 0 47,22 0-47,20-21 0,-21 21 16,21-22-16,1 1 0,-1 21 15,0-21-15,1 21 0,-1-21 0,0 0 16,1 21-16,-1-21 0</inkml:trace>
  <inkml:trace contextRef="#ctx0" brushRef="#br0" timeOffset="1217.07">4233 1037 0,'0'0'0,"21"0"16,-21-21-16,22 0 0,-22 0 15,0 0-15,0-1 0,0 1 16,0 0-16,0-21 0,0 21 0,-22-1 16,1 22-16,0-21 0,0 21 15,0 0-15,0 0 0,-1 0 0,1 0 16,0 0-16,0 21 0,0 1 15,-22 20-15,22-21 0,-21 21 16,21 1-16,0-22 0,-22 21 16,22 1-16,0-22 0,21 21 0,0-21 15,0 22-15,0-22 0,0 0 16,0 0-16,21 0 0,0-21 16,22 0-16,-22 0 0,0 0 15,21 0-15,-21-21 0,22 0 0,-22 21 16,21-21-16,-21 0 0,1-1 15,20-20-15,-21 21 0,0 0 0,-21-22 16,21 22-16,-21-21 0,22 21 16,-22 0-16,0-1 0,0 1 15,0 0-15,0 42 32,0 0-32,0 1 0,0-1 15,0 21-15,0 0 0,0 1 16,0 20-16,0-20 0,0 20 0,0 1 15,0-1-15,0 1 0,0 20 16,0 1-16,0 0 0,0-1 16,0 1-16,0 0 0,0-1 0,0 1 15,0 0-15,0-1 0,0 1 16,0 0-16,0-1 0,0-20 0,0-1 0,0 1 16,0-1-16,0-20 0,0-1 15,0 0-15,-22 1 0,1-22 16,0 21-16,0-21 0,0 0 0,0 1 15,-22-1-15,22-21 0,-21 0 16,-1 0-16,1 0 0,-21 0 0,20-43 16,-20 22-16,-1 0 0,1-21 0,-1-1 15,1-20-15,-1 21 0,22-22 16,-43-63-16,43 42 0,21 22 16,0-1-16,21 1 0,0-1 15,0 1-15,21 21 0,0-22 0,21 1 16,1-1-16,-1 1 0,21-1 15,-20 1-15,20-1 0,22 1 0,-22-1 16,1 22-16,-1-22 16,1 22-16,-1 0 0</inkml:trace>
  <inkml:trace contextRef="#ctx0" brushRef="#br0" timeOffset="2017.61">4593 1037 0,'0'0'16,"-21"0"0,42 0 15,0 0-15,0-21-16,1 0 0,-1 0 15,0 21-15,0-21 0,-21-1 0,21 1 16,-21 0-16,21 0 0,-21 0 15,0 0-15,0-1 0,-21 22 32,0 22-32,0-1 0,0 0 15,0 0-15,-1 0 0,22 22 0,-21-22 16,21 21-16,-21-21 0,21 22 16,0-22-16,0 0 0,0 0 0,0 0 15,21 0-15,0 1 0,1-22 16,-1 0-16,0 0 0,0 0 15,0 0-15,22 0 0,-22 0 0,0-22 16,21 1-16,-21 21 0,22-21 16,-22-21-16,0 21 0,21-1 0,-20-20 15,-1 21-15,-21-21 0,21-1 16,0 22-16,0-42 0,-21 41 16,21 1-16,-21 0 0,22 21 15,-22 21 1,0 0-16,21 1 15,-21 20-15,0-21 0,0 21 0,0-20 16,0 20-16,0-21 0,0 21 16,0-20-16,0-1 0,0 21 15,0-21-15,0 0 0,-21-21 16,21 22-16,0-1 0,-22-42 47,22-1-47,0 1 15,0 0-15,0 0 0,0-21 0,0-1 16,0 1-16,22 0 0,-1-1 16,0 1-16,0 0 0,0 20 15,22-20-15,-22 21 0,21 21 0,-21-21 16,22 21-16,-1 0 0,-21 0 0,21 21 16,1 0-16,-22 0 15,21 0-15,-21 22 0,1-22 0,-1 21 16,0 1-16,-21-22 0,0 21 15,0-21-15,0 22 0,0-22 0,0 0 16,-21 0-16,0 21 0,-1-42 16,1 22-16,21-1 0,-21 0 15,0-21-15,42 0 16,0-21 0,0 0-16,22-1 0</inkml:trace>
  <inkml:trace contextRef="#ctx0" brushRef="#br0" timeOffset="2589.86">6329 847 0,'0'-21'0,"0"-22"32,0 22-32,0 0 0,0 0 15,-21 21-15,-1-21 16,22-1-16,-21 22 0,0 0 0,21-21 15,-21 21-15,0 0 0,0 0 0,-1 0 16,1 21-16,0 1 16,-21-1-16,21 0 0,-1 0 0,1 21 15,-21 1-15,21-1 0,0 0 16,21 1-16,0-1 0,-22 0 0,22 1 16,0-22-16,0 21 0,0-21 15,0 1-15,22-1 0,-1-21 0,0 0 16,0 0-16,21 0 0,-20 0 15,20 0-15,-21-21 0,21-1 0,1 1 16,-22-21-16,21 21 0,-21-22 16,22 1-16,-22 0 0,21-1 15,-21-20-15,1 21 0,-1-22 0,0 22 16,0-22-16,-21 1 0,21 20 16,0-62-16,-21 41 0,0 22 15,0 21-15,0-22 0,0 22 16,0 0-16,0 42 15,-21 21-15,0-20 16,0 41-16,0-21 0,21 22 0,0-22 16,0 22-16,-21 20 0,21-20 15,0-1-15,0 1 0,0-1 0,0 1 16,0-22-16,0 22 0,0-43 16,0 21-16,21-21 0,-21 22 0,21-22 15,0-21-15,0 21 0,0-21 16,1 21-16,-1-21 0,21 0 15,-21 0-15,22 0 0,-1-21 16,0 0-16,1 0 0,-1 0 0,21-22 16,-20 22-16</inkml:trace>
  <inkml:trace contextRef="#ctx0" brushRef="#br0" timeOffset="3001.62">7408 741 0,'0'0'0,"21"-21"0,-21-22 15,0 22-15,0 0 0,0 0 16,0 0-16,0 0 0,0-1 0,-21 22 15,0 0-15,0 0 0,0 0 16,0 22-16,-1-22 0,1 21 0,0 0 16,-21 21-16,21-21 0,-1 22 15,-20-1-15,0 43 16,21-64-16,-1 21 0,22 1 0,-21-22 16,21 21-16,0-21 0,0 0 15,0 1-15,21-1 0,1-21 16,-1 0-16,0 0 0,0 0 15,0 0-15,0 0 0,1-21 0,-1-1 16,0 1-16,0 0 0,0-21 16,0 21-16,1-22 0,-1 1 0,-21 0 15,0-1-15,21 1 0,-21 21 16,21 0-16,-21-1 0,0 1 0,0 42 31,0 1-31,0-1 0,0 21 0,0 0 16,0 1-16,0-1 0,0-21 15,0 22-15,0-1 0,0-21 0,0 21 16,0-20-16,0-1 0,0 0 16,0 0-16,21-21 0,0 0 0,1 21 15,20-21-15,-21 0 0,21 0 16,-20 0-16,-1 0 0</inkml:trace>
  <inkml:trace contextRef="#ctx0" brushRef="#br0" timeOffset="3522.02">2921 1566 0,'-21'-21'0,"42"42"0,-42-63 16,21 21-1,21 21-15,0 0 0,0 0 0,22 0 16,-1 0-16,0 0 0,22 0 15,-1 0-15,1 0 0,42 0 0,-22-21 16,22 21-16,21 0 0,0 0 16,0 0-16,21 0 0,0 0 0,22-21 15,-1 21-15,22-22 0,-22 22 16,43 0-16,-22-21 0,22 21 16,-22 0-16,22 0 0,-22-21 0,1 21 15,-1 0-15,1 0 0,-22 0 16,-21 0-16,1 0 0,-22 0 0,0 0 15,-22 0-15,-20 0 0,0-21 16,-22 21-16,-20 0 0,-1 0 0,0 0 16,-21 0-16,1 0 0,-1 0 15,-21-21 17</inkml:trace>
  <inkml:trace contextRef="#ctx0" brushRef="#br0" timeOffset="3657.47">8107 1439 0,'0'0'0,"0"22"47,-21-1-47</inkml:trace>
  <inkml:trace contextRef="#ctx0" brushRef="#br0" timeOffset="4913.35">1164 3852 0,'0'0'0,"0"-21"31,0 0-15,0 0-16,-21 21 31,0 0-31,21 21 16,0 0-16,0 0 0,0 22 16,0-1-16,0 0 0,0 22 15,0-1-15,0 1 0,0-1 0,0 1 16,0-1-16,0-20 0,0 20 15,-21 1-15,21-22 0,-22 0 0,22 22 16,-21-43-16,21 21 0,0 1 16,0-22-16,0 0 0,0 0 0,0 0 15,0-42 17,0 0-32,0 0 15,0 0-15,21-22 16</inkml:trace>
  <inkml:trace contextRef="#ctx0" brushRef="#br0" timeOffset="5238.17">1566 4360 0,'21'0'0,"-21"43"31,0-22-31,0 0 16,0 0-16,0 0 0,0 1 15,0-1-15,0 0 0,22-21 16,-1 0 0,0 0-16,0 0 0,0 0 0,0 0 15,1-21-15,-1 0 0,0-1 16,0 1-16,-21 0 0,0 0 16,0 0-16,0 0 0,0-1 15,-21 1-15,0 21 16,0 0-16,-1 0 15,1 0-15,0 21 0,0 1 0,21-1 16,-21-21-16,21 21 16,0 0-16,21-21 15,0 0-15</inkml:trace>
  <inkml:trace contextRef="#ctx0" brushRef="#br0" timeOffset="5673.92">3133 3768 0,'0'-21'0,"0"42"0,-22-64 0,22 22 0,-21 0 15,21 0-15,0 0 0,0 0 16,0-1-16,0 1 0,-21 21 0,0 0 16,21 21-1,0 1-15,0-1 0,0 21 16,0 0-16,0 1 15,0 20-15,0 1 0,0 20 0,0-20 16,0 21-16,0-1 0,0-20 16,0 20-16,0-20 0,0-1 0,-21 1 15,0-22-15,21 1 0,-22-1 16,1 0-16,21 1 0,0-22 0,0 0 16,0 0-16,-21-21 15,21-21 1,0-21-16,0 20 0</inkml:trace>
  <inkml:trace contextRef="#ctx0" brushRef="#br0" timeOffset="5981.74">2730 4128 0,'-21'-43'0,"42"86"0,-63-149 0,0 63 16,21 1-16,-22 0 0,22-1 0,0 1 15,21 0-15,0 21 0,0-22 16,0 1-16,0 21 0,0 0 0,0-22 15,21 22-15,21 0 0,-20 0 16,20 21-16,0-21 0,1 21 0,20 0 16,-21 0-16,22 21 0,-22 0 15,1 21-15,-1-21 0,0 22 16,1-1-16,-22 22 0,0-22 16,-21 0-16,0 22 0,0-22 0,0 22 15,-21-22-15,0 0 0,-22 1 16,22-1-16,0-21 0,0 21 0,0-20 15,-1-1-15,22 0 0,0 0 16,22-21 15</inkml:trace>
  <inkml:trace contextRef="#ctx0" brushRef="#br0" timeOffset="6454.47">3704 4001 0,'0'0'16,"-21"21"-1,0 0 1,0 0-16,-1 21 0,1-20 0,0 20 16,0-21-16,0 21 0,21 1 15,-21-1-15,-1 0 0,22 1 0,-21-1 16,21-21-16,0 22 0,0-1 15,0-21-15,0 0 0,0 22 16,0-22-16,21 0 0,1 0 0,20-21 16,-21 0-16,0 0 0,22 0 15,-1 0-15,-21 0 0,21 0 0,1-21 16,-1 0-16,0 0 0,1-1 16,-22 1-16,21-21 0,-21 21 0,1-22 15,-1 1-15,-21 0 0,0-1 16,0 1-16,0 0 0,0-22 0,-21 22 15,-1 0-15,1-1 0,-21 22 0,21-21 16,-22 42-16,1-21 0,0 21 16,21 0-16,-22 21 0,1 0 0,0 0 15,-1 0-15,1 22 16,-22 20-16,43-21 0,0-20 16,0 20-16,21-21 0,-21 21 15,21-20-15,0-1 0,0 0 0,42 0 16,-21 0-16,22-21 0,-1 0 15,0 0-15,1 0 0,20 0 0,1 0 16,-22 0-16,21-21 0</inkml:trace>
  <inkml:trace contextRef="#ctx0" brushRef="#br0" timeOffset="6793.27">4424 4085 0,'0'-42'0,"0"84"0,0-105 0,0 42 15,0-1-15,0 1 16,0 42-1,0 1 1,0-1-16,0 0 0,0 21 0,0 1 16,0-1-16,0 0 0,0 1 0,0 20 15,0 1-15,0-1 0,0 1 16,0 84-16,0-64 0,0 1 16,0 0-16,0 21 0,0-1 15,-21 1-15,-1 0 0,1 0 0,0 0 16,-21 0-16,21-1 0,-22-20 0,22 21 15,-21-21-15,21-1 0,-1-20 16,-20 20-16,0 22 16,42-63-16,0-1 0,0 0 0,0-21 15,0 1-15,0-44 16,0 1-16,21-21 16,-21 21-16,21-22 0,0-20 0,-21 21 15,21-22-15,1 1 0,-1-22 16,0 0-16</inkml:trace>
  <inkml:trace contextRef="#ctx0" brushRef="#br0" timeOffset="7110.09">4212 4255 0,'0'-43'0,"0"86"0,-21-128 0,21 64 0,0-22 0,0 22 15,0-21-15,0 21 16,21 0-16,0-1 0,0 1 0,22 0 15,-1 0-15,0 0 0,1 21 16,20 0-16,-20 0 0,20 0 0,-21 0 16,1 0-16,-1 21 0,-21 21 15,22-21-15,-43 22 0,0-1 16,0 22-16,-22-22 0,1 21 0,0-20 16,-21-1-16,-1 0 0,1 1 0,-21-22 15,20 21-15,1-21 0,21 1 16,-22-1-16,22 0 0,0-21 15,0 0-15,42 0 32,0-21-32,0 0 0,22 21 15,-22-22-15,21-20 0</inkml:trace>
  <inkml:trace contextRef="#ctx0" brushRef="#br0" timeOffset="7490.87">5207 3979 0,'0'0'0,"-21"0"32,0 22-17,-1-1-15,22 0 0,-21 0 0,0 0 16,21 22-16,-21-22 0,21 0 16,0 21-16,0-21 0,0 64 15,0-64-15,0 0 16,21 1-16,0-22 0,0 21 0,1-21 15,-1 21-15,0-21 0,21 0 0,-21 0 16,22 0-16,-1-21 0,0 0 16,1-1-16,-22 1 0,21 0 0,1 0 15,-22-21-15,0-1 0,0 22 16,-21-21-16,0-1 0,0 22 16,0-21-16,0 21 0,0 0 0,0-1 15,-21 1-15,0 21 16,21-21-16,-21 21 15,21 21 1,0 0-16,0 1 16,0-1-16,21 0 15,0-21-15,0 0 0</inkml:trace>
  <inkml:trace contextRef="#ctx0" brushRef="#br0" timeOffset="7816.69">6138 3916 0,'0'0'0,"0"-21"16,0 0-16,-21 21 31,21 21-31,-21 0 16,21 21-16,0-21 0,0 43 0,0-22 16,0 22-16,0-1 0,0 1 15,0 20-15,0-20 0,0 21 0,0-1 16,0 1-16,21 0 0,-21 20 0,0-20 15,0 0-15,0 21 0,0-22 16,0 1-16,0 84 16,0-84-16,0 0 0,0-1 0,0-20 15,0-1-15,0 1 0,0-22 16,0 0-16,0 1 0,0-1 0,0-21 16,0 0-16,0 1 0,0-44 31,0 1-31,21 0 15,0-21-15,1 21 0</inkml:trace>
  <inkml:trace contextRef="#ctx0" brushRef="#br0" timeOffset="8140.75">6181 4233 0,'-22'-42'0,"44"84"0,-44-126 0,22 20 15,0 22-15,0 21 0,0-22 16,22 1-16,-22 21 0,21 0 0,0 0 16,0-1-16,0 22 0,22 0 15,-22 0-15,0 0 0,21 0 0,-21 0 16,22 0-16,-22 22 0,0 20 16,0-21-16,-21 21 0,0 1 15,0-1-15,0 0 0,0 1 0,-21-1 16,0 0-16,-21 1 0,20-22 15,-20 21-15,21-21 0,0 1 0,-22-1 16,22 0-16,0-21 0,0 21 0,0-21 16,0 0-16,21-21 15,21 0 1,-21 0-16,42-1 0,-21 1 16,0 0-16</inkml:trace>
  <inkml:trace contextRef="#ctx0" brushRef="#br0" timeOffset="8501.64">7218 3958 0,'42'-21'0,"-84"42"0,126-63 0,-62 21 15,-1 0-15,0-1 0,0 1 0,-21 0 16,0 0-16,-21 21 16,0 0-16,0 0 15,-1 0-15,-20 21 0,21-21 0,-21 21 16,20 0-16,-20 22 0,21-22 15,-21 21-15,20-21 0,1 22 0,21-22 16,0 0-16,0 21 0,0-20 16,0-1-16,21 0 0,1 0 0,20 0 15,0-21-15,-21 21 0,22 1 16,20-22-16,-20 21 0,-1-21 0,43 42 16,-64-42-16,0 21 15,0 0-15,-21 1 16,0-1-16,-21-21 0,0 21 0,-22 0 15,22-21-15,-21 21 0,0-21 0,-1 21 16,1-21-16,0 0 0,-1 22 16,1-22-16,-22 0 0,22 0 0,0 0 15,21 0-15,-22 0 0,1 0 16,21 0-16,-22 0 0</inkml:trace>
  <inkml:trace contextRef="#ctx0" brushRef="#br0" timeOffset="8974.65">2879 4995 0,'0'0'0,"-106"0"0,0 0 15,0 0-15,43 0 0,-22 0 0,21 0 16,22 0-16,0 0 0,21 0 16,-1 0-16,44 0 15,-1 0-15,21 0 16,22 0-16,-1 0 0,22 0 0,-1 22 16,22-22-16,-21 21 0,21-21 15,21 0-15,-21 21 0,21-21 0,21 0 16,-21 0-16,21 0 0,0 21 0,21-21 15,1 0-15,20 0 0,-20 0 16,20 0-16,1 0 0,-1 0 0,1 0 16,-1 0-16,1 0 0,-22 0 15,0 0-15,1 0 0,-22 0 16,0 0-16,-21 0 0,0 0 0,-42 0 16,20 0-16,-41 0 0,-1 0 15,1 0-15,-43 0 0,21 0 0,-20 0 16,-22 21-1,-22-21-15,1 0 16,-21 0-16,-22 0 0,22 0 0,-43 0 16,22 21-16,-22-21 0</inkml:trace>
  <inkml:trace contextRef="#ctx0" brushRef="#br0" timeOffset="9401.77">2836 5355 0,'0'0'0,"-275"0"32,296-21-1,0 21-31,22 0 0,20 0 15,-20 0-15,20 0 0,22 0 16,-1 0-16,1 0 0,0 0 0,21 0 16,-1 0-16,22 0 15,0 0-15,0 0 0,22-21 0,-22 21 16,21 0-16,21 0 0,-21 0 0,22 0 16,-22 0-16,21-21 0,-21 21 15,0 0-15,1 0 0,-1 0 0,0 0 16,-21 0-16,0 0 0,0 0 15,-21-21-15,0 21 0,-1 0 0,-20 0 16,-21 0-16,20 0 0,-41 0 0,20 0 16,-42 0-16,22 0 0,-22 0 15,0 0-15,-21-22 32,-21 22-17</inkml:trace>
  <inkml:trace contextRef="#ctx0" brushRef="#br0" timeOffset="9537.77">6794 5313 0,'0'0'0,"0"21"0,-21-21 47</inkml:trace>
  <inkml:trace contextRef="#ctx0" brushRef="#br0" timeOffset="39177.71">3768 5969 0,'0'0'16,"21"0"-16,-21 21 31,-21-21-15,-1 0-16,1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3:06:17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5863 106 0,'0'-21'0,"0"42"0,0-63 16,0 20-16,0 1 0,-21 0 0,0 21 46,42 42 1,-21 22-47,0-1 0,21 1 0,-21 21 16,21-1-16,0-20 0,-21 20 16,0 1-16,22 21 0,-22-21 0,0 20 15,0-20-15,0 0 0,0-1 16,0-20-16,0-1 0,0 1 15,-22-1-15,22 1 0,0-1 0,0-20 0,0-1 16,0-21-16,-21 22 0,21-22 16,0 0-16,0 0 0,0 0 15,0-42 1,0 0-16,0-21 16,-21-1-16,21 1 15,0 0-15,0-1 0,0 1 0</inkml:trace>
  <inkml:trace contextRef="#ctx0" brushRef="#br0" timeOffset="371.78">5651 402 0,'-21'-21'0,"42"42"0,-84-84 15,42 42-15,0-1 0,-1-20 0,-20 21 0,21 0 16,21 0-16,0-1 15,-21-20-15,21 21 0,0 0 0,0 0 16,21-22-16,0 22 0,21 21 16,1 0-16,20 0 0,1 0 0,-1 0 15,22 0-15,-22 0 0,22 0 0,-21 0 16,20 0-16,-20 0 0,20 0 16,1 0-16,-21 0 0,-1 0 0,-21 42 15,-20 22-15,-22 21 0,0-22 16,-22 1-16,-20 20 0,-21-20 0,20-1 15,-41 1-15,20-1 0,-21-20 16,22 20-16,-22 1 0,1-22 0,20 0 16,1 1-16,-1-22 15,22 21-15,-1-21 0,1 0 0,21 1 16,21-1 0,21-21-16,21 0 0,-20-21 15,20-1-15,0 22 0</inkml:trace>
  <inkml:trace contextRef="#ctx0" brushRef="#br0" timeOffset="1067.92">6816 931 0,'0'0'0,"0"-21"0,0 0 0,0 0 15,0 0-15,0 42 32,-22-21-32,1 21 0,0 21 15,0-20-15,0 20 0,0 0 16,-1 1-16,1-1 0,0 21 0,0-20 15,0-1-15,0 22 0,21-22 16,-22 0-16,22 1 0,0-22 0,0 21 16,22 0-16,-1-20 15,0-1-15,0 0 0,21-21 0,-20 0 16,20 0-16,0 0 0,1 0 16,-1 0-16,21-42 0,-20 20 15,-1 1-15,-21 0 0,22-21 0,-22 21 16,21-22-16,-21 1 0,0 0 15,-21-1-15,0-20 0,0 20 0,0-20 16,0-1-16,0 22 0,0-21 16,-21 20-16,-21 1 0,21 21 0,-22 0 15,22-1-15,-21 22 16,0 0-16,-1 0 0,1 22 0,0-1 16,-1 0-16,1 0 0,21 0 15,-22 22-15,22-1 0,0 0 0,0-21 16,21 22-16,0-1 0,0-21 15,0 22-15,0-22 0,0 0 0,0 21 16,21-21-16,0-21 0,22 22 16,-22-1-16,21-21 0,0 0 0,1 0 15</inkml:trace>
  <inkml:trace contextRef="#ctx0" brushRef="#br0" timeOffset="1425.54">7535 931 0,'0'-21'0,"0"42"0,0-63 16,0 21-16,-21 21 15,0 0-15,0 0 16,0 21-16,21 0 0,0 22 16,0-22-16,-22 42 0,22-20 0,-21 20 15,21 1-15,-21-1 0,21 22 16,0-1-16,0 1 0,0 0 0,0-1 15,0 22-15,0-21 0,0 0 16,0-1-16,0 1 0,0 0 0,21-1 16,-21 1-16,0 0 0,0-1 0,0-20 15,0 20-15,0-41 16,0 20-16,0-20 0,0-1 0,0 0 16,0-21-16,0 1 0,0-1 0,0 0 15,0-42 1,21 0-1,-21-1-15,22 1 0,-22-21 0,0-22 16,21 22-16</inkml:trace>
  <inkml:trace contextRef="#ctx0" brushRef="#br0" timeOffset="1803.33">7493 1207 0,'-21'-43'15,"42"86"-15,-42-107 0,0 22 0,-1-1 0,22 1 16,0 0-16,0 21 0,0-22 16,0 1-16,0 21 0,0 0 0,22-22 15,-1 22-15,0 0 0,21 0 16,-21 21-16,22-21 0,-1-1 0,0 22 16,43 0-16,-21 0 15,-22 0-15,0 0 0,1 22 0,-1-1 16,-21 0-16,21 0 15,-20 21-15,-1-20 0,-21 20 0,0 0 16,0-21-16,0 22 0,-43-1 16,22 0-16,-21-20 0,0 20 0,-1-21 15,-20 21-15,-1-20 0,22 20 16,-22-21-16,22 0 0,0 0 0,-1 1 16,1-1-16,21-21 0,0 21 15,0-21-15,-1 21 0,44-21 31,-1 0-31,21 0 16,-21 0-16,22-21 0,-1 0 16,0 21-16</inkml:trace>
  <inkml:trace contextRef="#ctx0" brushRef="#br0" timeOffset="2252.07">8530 783 0,'0'-21'0,"0"42"0,0-63 0,-21 42 31,21 21-31,-21 0 16,0 0-16,-1 1 16,1 20-16,21 0 0,-21 1 0,0-1 15,0 0-15,21 22 0,0-22 16,0-21-16,0 22 0,0-1 0,0-21 15,0 21-15,0-20 0,21-1 0,0 0 16,0-21-16,22 21 0,-22-21 16,21 0-16,-21 0 0,22 0 0,-1 0 15,0 0-15,1-21 0,-1 21 16,0-21-16,22 0 0,-22-22 0,0 22 16,1-21-16,-1-1 0,-21 1 15,0 0-15,22-1 0,-43 1 0,21 0 16,-21-1-16,0 1 15,0 21-15,0 0 0,0 0 0,0-1 16,-21 1-16,21 0 0,-21 21 16,-1 0-16,22-21 0,-21 21 15,0 0-15,21 21 16,0 0 0,0 0-1,21-21-15,0 0 0</inkml:trace>
  <inkml:trace contextRef="#ctx0" brushRef="#br0" timeOffset="2637.73">9483 720 0,'0'0'0,"0"-21"15,0 42 16,0 0-31,0 0 16,0 0-16,0 22 0,0-1 0,0 0 16,0 1-16,0 20 0,0 1 15,0-1-15,0 1 0,0-1 0,0 22 16,0-22-16,21 22 0,-21 0 16,0 20-16,0-20 0,0 0 15,0 21-15,0-22 0,0 1 0,0 21 16,0-22-16,0 1 0,0 0 15,0-22-15,0 22 0,-21-22 0,21 1 16,0-22-16,0 1 0,-22-1 0,22 0 16,-21-21-16,21 1 0,0-1 15,0-42 1,21-1-16,1 1 0,-1 0 16,0-21-16,0-1 0,0 1 15,0-21-15,1-1 0,-1-21 16,0 22-16,21-22 0</inkml:trace>
  <inkml:trace contextRef="#ctx0" brushRef="#br0" timeOffset="3003.52">9631 1122 0,'-21'-21'0,"42"42"0,-64-85 0,22 22 15,21 0-15,0 21 0,-21-22 0,21 22 16,0 0-16,0 0 0,0 0 0,0-1 15,0 1-15,21 0 16,0 0-16,1 21 0,20 0 16,0 0-16,1-21 0,-1 21 0,21 0 15,-20 0-15,-1 0 0,22 0 16,-22 21-16,0 0 0,1-21 0,-1 21 16,-21 0-16,0 22 0,-21-22 15,0 21-15,0 1 0,0-22 0,-21 21 16,0 0-16,-21-20 15,-1 20-15,1-21 0,0 0 0,-22 0 16,22 1-16,-1-1 0,1 0 0,0 0 16,-1-21-16,22 21 0,0-21 0,0 0 15,0 0-15,42 0 32,0 0-32,0 0 0,22 0 0,-1-21 15,0 0-15,1 0 16</inkml:trace>
  <inkml:trace contextRef="#ctx0" brushRef="#br0" timeOffset="3434.27">11155 826 0,'0'0'0,"21"-22"0,0 1 0,0 0 15,-21 0-15,0 0 16,-21 21-16,0 0 15,0 0-15,-22 0 0,22 0 16,-21 21-16,0-21 0,-1 21 16,22 0-16,-21-21 0,-1 21 0,1 1 15,21-1-15,0 0 0,0 0 16,21 0-16,-22 0 0,22 1 0,0-1 16,0 0-16,22-21 15,-1 21-15,21-21 0,-21 21 0,22-21 16,-22 21-16,21-21 0,0 22 0,1-22 15,-1 21-15,0-21 0,-20 21 16,20-21-16,0 21 0,-21 0 16,1-21-16,-1 21 0,0 1 15,-21-1-15,0 0 0,0 0 16,-21 0-16,0-21 0,-1 21 16,1 1-16,-21-22 0,21 21 0,-22-21 15,1 0-15,21 0 0,-21 21 0,20-21 16,-20 0-16,21 0 0,0 0 15,-22 0-15,22 0 0,0 0 16,0 0-16,-21 0 0,20 0 16,1 0-16,-21 0 0</inkml:trace>
  <inkml:trace contextRef="#ctx0" brushRef="#br0" timeOffset="4080.9">6265 1947 0,'0'0'0,"-42"0"0,21 0 0,0 0 0,-128-42 31,128 42-31,0 0 16,42 0 15,0 0-16,1 0-15,-1 0 0,21 0 0,-21 0 16,22 0-16,-1 0 0,0 0 0,22 0 16,-1 0-16,1 0 15,20 0-15,1 0 0,0 0 0,-1 0 16,22 0-16,0 0 0,0-21 16,0 21-16,21 0 0,0 0 0,21-21 15,-21 21-15,21 0 0,0 0 0,22 0 16,-22 0-16,21 0 15,0 0-15,-20 0 0,20 0 0,0 0 16,1 0-16,-22 0 0,21 0 0,0 0 16,-20 0-16,-1 0 0,-21 0 0,0 0 15,0 0-15,0 0 0,-21 0 0,-22 0 16,1 0-16,0 0 0,-22 0 16,1 0-16,-43 0 0,21-21 15,-21 21-15,0 0 0,1 0 16,-44-22 15,-20 22-31,21 0 16,-21 0-16,-1 0 0,-20-21 0,20 21 15,-20 0-15,-1 0 0,-20 0 0</inkml:trace>
  <inkml:trace contextRef="#ctx0" brushRef="#br0" timeOffset="4659.57">6900 1990 0,'0'0'0,"-42"0"0,21 0 0,0 0 0,-22 0 15,22-21-15,0 21 0,0 0 16,0 0-16,-1 0 0,-20 0 16,21 0-16,0 0 0,0 0 15,-1 0-15,1 0 0,0 0 16,0 0-16,21 21 16,21-21-1,0 0-15,0 0 16,22 21-16,-1-21 0,0 0 15,22 0-15,-22 0 0,43 0 0,-22 0 16,22 0-16,0 0 0,-1 0 0,22 0 16,0 0-16,0 0 0,21 0 15,21 0-15,-21 0 0,21 0 16,0 0-16,1 0 0,20-21 16,-21 21-16,21 0 0,1 0 0,-22 0 15,0 0-15,21 0 0,-20 0 0,-1 0 16,0 0-16,-21 0 0,0 0 15,0-21-15,-21 21 0,-22 0 0,22 0 16,-42 0-16,-1-22 0,1 22 16,-22 0-16,0 0 0,-20 0 0,-1-21 15,0 21-15,0 0 0,-42 0 32,0 0-32,0 0 15,21 21-15,-22-21 0,1 0 16,0 0-16,21 22 0,-21-22 15,0 0-15</inkml:trace>
  <inkml:trace contextRef="#ctx0" brushRef="#br0" timeOffset="6167.22">423 3620 0,'0'0'0,"0"21"16,0 0-1,21-21 1,1 0-1,-1 0-15,0 0 16,-21-21-16,0 0 16,21 21-16,-21-22 15,0 1-15,0 0 16,0 0 0,-21 21-16,0 0 15,0 0 1,-1 21-16,22 0 15,0 0-15,-21-21 16,21 22-16,0-1 16,21-21 15,1 0-31,-1 0 0,0-21 16,0-1-1,-21 1-15,0 0 16,0 0-16,0 0 15,0 0-15,-21 21 16,0 0 0,0 0-16,-1 21 0,1 0 15,0 0-15,0 0 0,0 0 16,21 1-16,0 20 0,-21-21 0,21 0 16,0 0-16,0 1 0,0-1 15,0 0-15,0 0 16,21-21-16,0 0 15,0 0-15,0 0 0,0 0 16,22 0-16,-22 0 0</inkml:trace>
  <inkml:trace contextRef="#ctx0" brushRef="#br0" timeOffset="6520.01">910 3577 0,'-21'21'0,"21"1"16,-21-22-16,21 21 16,21-21 15,0 0-15,0 0-16,0-21 0,1 21 15,-22-22-15,0 1 0,21 21 16,-21-21-16,0 0 0,0 0 15,0 0 1,-21 21-16,-1 0 0,1 0 16,0 21-16,0 0 15,21 0-15,-21-21 0,21 21 16,-21 0-16,21 1 0,0-1 16,0 0-16,0 0 0,0 0 0,0 0 15,0 1-15,21-22 16,0 0-1</inkml:trace>
  <inkml:trace contextRef="#ctx0" brushRef="#br0" timeOffset="7024.73">1968 3704 0,'0'-84'16,"0"168"-16,-21-168 16,21 62-16,-21 22 15,21 22 1,0-1-16,0 0 0,0 21 15,0 1-15,0-22 0,0 21 16,0 22-16,0-22 0,-21 0 16,21 22-16,-21-22 0,0 22 0,21-22 15,-22 0-15,1 1 0,21-1 0,0-21 16,0 0-16,-21 22 0,21-22 16,0 0-16,21-42 31,-21 0-31,21-1 0,1 1 15,-1 0-15</inkml:trace>
  <inkml:trace contextRef="#ctx0" brushRef="#br0" timeOffset="7273.59">2286 3852 0,'0'22'15,"0"-1"1,-21 21-16,0-21 0,-1 0 0,1 22 15,0-1-15,-21-21 16,21 22-16,-1-1 0,-20 0 0,21 1 16,0-22-16,0 21 0,-1-21 15,1 22-15,0-22 0,0 0 0,21 0 16,0-42 15,0 0-15,21 0-16,0-1 0,0-20 0,1 21 15</inkml:trace>
  <inkml:trace contextRef="#ctx0" brushRef="#br0" timeOffset="7479.46">2201 3937 0,'0'0'16,"21"0"-16,1 0 0,-1 21 16,-21 0-1,21 1-15,-21-1 0,21 0 0,-21 21 16,0-21-16,21 22 0,-21-22 15,21 21-15,-21 22 0,0-43 16,22 21-16,-1-21 16,0 1-16,-21-1 0,21 0 0,0-21 15,-21 21-15,21-21 0,1 0 16,-1 0-16,0 0 0,-21-21 0,21 0 16,0 21-16,0-21 0</inkml:trace>
  <inkml:trace contextRef="#ctx0" brushRef="#br0" timeOffset="7753.31">2836 3535 0,'0'0'0,"0"21"16,0 0-16,0 0 15,-21 1-15,0 20 0,0 0 0,21 1 16,-21-1-16,21 0 0,-22 1 15,1-1-15,21 21 0,-21 1 0,0-22 16,21 1-16,-21 20 0,0-21 16,21 1-16,-22-1 0,22-21 15,0 22-15,0-22 0,0 0 0,0 0 16,0 0 0,22-21-16,-1 0 0,0 0 15,-21-21-15,21 0 0,0 0 0</inkml:trace>
  <inkml:trace contextRef="#ctx0" brushRef="#br0" timeOffset="7980.18">3048 3916 0,'0'21'15,"0"0"-15,0 0 0,0 1 0,0-1 16,0 21-16,0-21 0,-21 22 15,21-22-15,0 21 0,-21-21 16,21 22-16,0-22 0,0 0 0,0 0 16,0 0-16,0 0 0,0 1 15,0-44 17,0 1-32,0 0 0</inkml:trace>
  <inkml:trace contextRef="#ctx0" brushRef="#br0" timeOffset="8156.08">3069 3747 0,'0'0'15,"0"-22"-15,-21 22 0,0 0 16,0 0 0,21 22 30,0-1-46</inkml:trace>
  <inkml:trace contextRef="#ctx0" brushRef="#br0" timeOffset="8668.78">3302 3958 0,'0'0'0,"0"21"0,0 1 16,-21-1-16,21 0 15,0 21-15,0-21 0,0 1 0,0-1 16,0 0-16,0 0 0,0 0 16,0 0-16,0 1 0,0-1 0,0 0 15,0 0-15,0 0 16,-21-21-1,21-21 1,0 0-16,0 0 16,0 0-16,-22-1 0,22 1 15,0-21-15,0 21 0,0-22 16,0 1-16,0 21 0,0-21 0,0 20 0,22-20 16,-1 21-16,21 0 0,-21-22 15,22 43-15,-1-21 0,21 0 16,-20 21-16,20 0 0,-20 0 0,20 0 15,-21 21-15,1 0 0,-1 1 16,0-1-16,1 0 0,-22 0 0,0 21 16,0-20-16,-21 20 0,0-21 0,0 21 15,0-20-15,0-1 0,0 21 16,-21-21-16,0 0 0,21 1 0,-21-22 16,0 21-16,21 0 0,-22-21 15,22 21-15,22-42 31,-22 0-15,21 0-16,0-1 0</inkml:trace>
  <inkml:trace contextRef="#ctx0" brushRef="#br0" timeOffset="9224.98">4593 3789 0,'0'0'0,"0"-21"0,0 0 0,0-1 0,-21 22 16,0 0-16,0 0 0,-1 0 15,1 0-15,0 0 0,0 0 16,-21 0-16,20 22 0,-20-1 0,21 0 16,0 0-16,0 0 0,-1 22 15,1-1-15,0-21 0,0 21 0,21 1 16,-21-1-16,21 0 0,0 1 15,0-1-15,0-21 0,0 22 16,0-22-16,0 0 0,21 0 0,0 0 0,0 0 16,0-21-16,22 0 15,-1 0-15,-21 0 0,0 0 16,22-21-16,-22 21 0,0-21 0,21-21 16,-20 21-16,20-1 0,-21-20 15,21 0-15,-20-22 0,-1 22 0,0 0 16,0-22-16,0 1 0,22 20 15,-22-20-15,-21-1 0,21 1 0,-21 20 16,0-20-16,0 21 0,0-1 0,0 1 16,0 0-16,0 20 0,0 1 15,-21 21-15,0 0 16,-1 21-16,1 1 0,21 20 16,-21 0-16,21 1 0,-21-1 0,0 21 15,21-20-15,0 20 0,0 1 16,0-22-16,-21 22 0,21-1 15,0-21-15,0 22 0,0-22 0,0 1 16,0-1-16,0 0 0,0 1 16,21-22-16,0 0 0,0 0 0,0 0 15,22-21-15,-22 0 0,21 0 0,0 0 16,-20 0-16,20-21 0,0 0 16</inkml:trace>
  <inkml:trace contextRef="#ctx0" brushRef="#br0" timeOffset="9672.26">5419 3810 0,'0'0'0,"0"-21"0,-22 21 15,1 0-15,0 0 16,0 0-16,0 0 0,0 21 16,-1-21-16,1 21 0,21 0 15,-21 22-15,21-22 0,-21 21 16,21-21-16,0 22 0,0-1 0,0-21 15,0 22-15,0-22 0,0 21 0,0-21 16,21 0-16,21 22 16,-20-22-16,-1 0 0,0-21 0,0 0 15,21 0-15,-20 0 0,-1 0 0,21 0 16,-21-21-16,22 21 0,-22-42 16,21 20-16,-21 1 0,43-63 15,-43 41-15,0 1 0,-21 0 16,0-1-16,0 1 0,0 0 15,0-1-15,0 22 0,-21-21 0,0 21 16,0-1-16,-22 1 0,1 21 16,21 0-16,-22 0 0,1 0 0,0 0 15,-22 21-15,43 1 0,-21 20 16,21-21-16,-1 21 16,1-20-16,0 20 0,0 0 0,21 1 0,-21-22 15,21 21-15,0 0 0,0-20 16,0 20-16,0-21 0,42 0 15,-21 22-15,0-43 0,1 21 0,-1-21 16,21 0-16,0 0 0,-20 0 0</inkml:trace>
  <inkml:trace contextRef="#ctx0" brushRef="#br0" timeOffset="10276.4">6117 3852 0,'0'-21'0,"0"42"0,0-63 15,0 21-15,-21 21 16,0 0-16,0 0 16,21 21-16,0 0 15,-22 0-15,22 1 0,-21-1 0,21 21 16,0 0-16,0-20 0,0 20 16,0 0-16,0 1 0,0-1 0,0-21 15,0 21-15,0-20 0,0 20 0,0-21 16,21 0-16,1-21 0,-22 21 15,21-21-15,0 0 0,0 0 16,0 0-16,0 0 0,1 0 0,-1-21 16,0 0-16,0 0 0,0 0 15,0 0-15,1-1 0,20-20 0,-21 0 16,0-1-16,-21 1 0,21 0 0,1-1 16,-1 1-16,0 21 0,0-21 0,-21 20 15,21 1-15,-21 0 0,21 21 16,-21 21-1,0 0-15,0 1 0,0-1 16,0 21-16,0-21 0,-21 22 0,21-1 16,0 0-16,0-21 0,0 22 0,0-22 15,0 21-15,0-21 0,21 1 16,1-1-16,-22 0 0,21-21 0,21 0 16,-21 0-16,0 0 0,1 0 15,20 0-15,-21 0 0,0-21 0,22 0 16,-22-1-16,21 1 0,-21-21 15,0 21-15,1-22 0,-1 1 16,0 0-16,0-1 0,-21 1 0,21 0 16,-21-1-16,0 1 0,0 0 0,0 21 15,0-1-15,-21-20 0,0 42 16,0-21-16,0 21 0,-1 0 0,1 0 16,0 0-16,0 0 0,0 21 0,0-21 15,-1 21-15,22 0 0,0 1 16,0-1-16,0 0 0,22-21 15,20 21-15</inkml:trace>
  <inkml:trace contextRef="#ctx0" brushRef="#br0" timeOffset="10677.17">7853 3725 0,'0'-21'0,"0"42"0,0-63 0,0 21 15,-21 21-15,-1 0 0,-20-21 0,21 21 16,0 0-16,-22 0 0,1 0 16,21 21-16,-21 0 0,-22 21 15,43-20-15,0-1 0,0 0 0,21 0 16,0 0-16,0 0 16,0 1-16,0-1 0,21 0 0,0 0 15,0 0-15,21 0 0,1 1 0,-1-22 16,0 21-16,-20-21 0,20 21 15,0-21-15,1 0 0,-1 21 0,-21-21 16,0 21-16,0-21 0,1 21 16,-1 1-16,-21-1 0,0 0 15,-21-21-15,-1 21 0,1-21 16,-21 21-16,21-21 0,-22 21 16,-62-21-16,62 22 0,1-22 15,0 0-15,-1 21 0,1-21 0,0 0 16,-1 0-16,22 0 15,-21 0-15,21 0 0,-22 0 16,43-21-16,0-1 0,0 1 16</inkml:trace>
  <inkml:trace contextRef="#ctx0" brushRef="#br0" timeOffset="11636.28">10329 3577 0,'0'-21'16,"0"42"-16,0-63 0,0 21 0,0 0 15,0-1-15,0 1 0,-21 42 32,21 1-32,-21-1 15,21 0-15,0 0 0,0 0 16,0 0-16,0 1 0,0-1 0,0 0 15,0 0-15,0 0 16,0 0-16,0 1 0,0-1 16,0 0-16,0 0 0,0 0 15,0 0-15,0 1 0,0-1 16,0 21-16,0-21 0,0 0 0,0 1 16,0-1-16,0 0 15,0 0-15,0-42 31,0 0-15,21 0-16,-21-1 0,0 1 16,21 0-16,-21 0 0,21 0 0,1 0 15,-22-22-15,21 22 0,0-21 16,-21 21-16,21-1 0,-21 1 0,21 0 16,-21 0-16,21 0 0,1 21 15,-1 0-15,-21 21 16,21-21-16,-21 21 0,21 0 0,-21 0 15,21 22-15,0-22 0,-21 0 16,22 0-16,-1 0 0,-21 1 0,21-1 16,0 0-16,-21 0 0,21-21 0,0 21 15,1-21-15,-1 0 0,0 0 16,0 0-16,21 0 0,-20 0 16,20 0-16,-21-21 0,21 0 0,-20 0 15,20 0-15,-21-1 0,0 1 16,0 0-16,1 0 0,-22 0 0,0-22 15,0 22-15,0 0 0,0-21 16,0 21-16,0-1 0,0 1 0,-22 0 16,1 21-16,0 0 0,0-21 0,0 21 15,0 0-15,-1 0 0,1 0 16,0 0-16,21 21 16,21-21 15,0 0-31,1 0 0</inkml:trace>
  <inkml:trace contextRef="#ctx0" brushRef="#br0" timeOffset="12152.29">11536 3027 0,'0'-42'0,"0"84"0,21-106 0,-21 43 15,0 0-15,0 42 16,0 0-1,-21 1-15,21 20 0,0 0 16,0 1-16,0-1 0,0 21 16,0-20-16,0 20 0,0 1 0,0-1 15,0 1-15,0-22 0,0 22 16,0-22-16,-21 64 0,21-64 16,0-21-16,0 22 0,-22-22 0,22 21 15,0-21-15,0 0 0,0 1 16,0-44-1,0 1 1,0 0-16,0 0 0,0-21 16,0 20-16,22-20 0,-1 21 0,-21-21 15,21-1-15,0 1 0,0 0 16,0-1-16,1 1 0,20-43 16,0 43-16,-21 21 0,22 0 15,-1-1-15,-21 22 0,22 0 16,-1 0-16,0 0 0,-21 22 0,22 20 15,-22-21-15,0 21 0,0 1 16,0-22-16,-21 21 0,0 1 0,0-1 16,0-21-16,0 21 0,0 1 0,0-22 15,0 0-15,-21 0 0,21 0 16,-21 1-16,21-1 0,-21-21 0,21 21 16,0-42 15,0 0-31,21 21 15,0-22-15,0 1 0</inkml:trace>
  <inkml:trace contextRef="#ctx0" brushRef="#br0" timeOffset="12371.77">12488 3408 0,'0'0'16,"21"0"-16,-21 21 15,0 0-15,0 0 0,0 1 0,0-1 16,0 21-16,0-21 0,0 22 15,0-1-15,0-21 0,-21 21 0,21-20 16,0-1-16,0 0 0,-21 21 0,21-21 16,-21 1-16,21-1 15,0 0-15,-21-21 16,21-21 0,0 0-1,21-22-15</inkml:trace>
  <inkml:trace contextRef="#ctx0" brushRef="#br0" timeOffset="12544.16">12552 3196 0,'0'-21'0,"0"42"0,-21-42 0,-1 21 16,22-21-16,-21 21 16,0 0-1,21 21 1,0 0-16,0 0 0,21 1 15,-21-1-15,21-21 16,-21 21-16,22 0 0</inkml:trace>
  <inkml:trace contextRef="#ctx0" brushRef="#br0" timeOffset="12852.55">13166 3387 0,'0'-21'15,"0"42"-15,0-64 0,0 22 0,-22 0 16,1 21-16,0 0 16,0 0-16,0 0 0,0 0 0,-22 0 15,22 21-15,0 0 0,-21 1 16,20 20-16,-20 0 0,21 1 0,0-1 16,-22-21-16,22 21 0,21 1 0,-21-1 15,21 0-15,0 1 0,0-22 16,0 21-16,0-21 0,0 22 0,21-22 15,0 0-15,1 0 0,20-21 16,0 21-16,1-21 0,-1 22 0,21-22 16,1 0-16,-1 0 0,1-22 15,-1 1-15,-20 0 0,20 21 0,-20-42 16,20 21-16,-21-1 0,1-20 16,-1 21-16</inkml:trace>
  <inkml:trace contextRef="#ctx0" brushRef="#br0" timeOffset="13316.13">13779 3239 0,'0'-43'15,"0"86"-15,0-149 0,0 63 0,0 1 0,0 21 16,0-21-16,0 20 16,-21 22-16,0 0 15,21 22-15,-21-1 0,21 0 16,-21 21-16,21 1 0,-21 20 16,21 1-16,0-1 0,-22 1 0,1 63 15,0-64-15,21 22 16,0-22-16,-21-20 0,21-22 15,-21 21-15,21 0 0,0-20 0,0-1 16,0 0-16,0 0 0,-21 0 16,21-42-1,0 0 1,0 0-16,0 0 16,0-22-16,21 22 0,-21-21 0,21-1 15,0 1-15,0 0 0,22-1 16,-22-20-16,21 21 0,-21-1 15,22 1-15,-1 0 0,0 20 0,1-20 16,-1 42-16,21 0 0,-20 0 16,20 0-16,1 21 0,42 43 15,-64-22-15,0 22 0,1-22 0,-22 0 16,0 1-16,0-1 0,-21 0 16,0 1-16,0-22 0,-21 21 0,0-21 15,0 0-15,-22 1 0,22-1 0,-21 0 16,21-21-16,-22 0 0,22 21 15,-21-21-15,21 0 0,-1 0 0,22-21 16,0 0-16,0 0 16,0-1-16,0 1 15</inkml:trace>
  <inkml:trace contextRef="#ctx0" brushRef="#br0" timeOffset="14009.01">16383 3598 0,'42'0'15,"-21"0"-15,1 0 0,20 0 0,-21-21 16,21 21-16,-20-21 0,20 0 0,-21 21 16,21-21-16,-20 0 0,-1-22 15,-21 22-15,0 0 0,0-21 0,0 20 16,0-20-16,-21 21 15,-1-21-15,1 20 0,-42-20 16,20 42-16,1 0 0,0 0 0,-1 0 16,1 21-16,0 0 0,-22 22 15,22-1-15,0 0 0,-1 1 0,1-1 16,21 0-16,-22 22 0,22-22 16,0 1-16,0-1 0,21-21 0,0 21 15,0-20-15,0-1 0,0 0 0,21 0 16,0 0-16,0-21 0,22 0 15,-22 0-15,21 0 0,1 0 0,-1 0 16,0 0-16,1-21 0,-1 21 16,21-21-16,-20 0 0,-1 0 15,22-1-15,-22-20 0,-21 21 0,21-21 16,1 20-16,-22-20 0,0 0 0,-21 21 16,0-22-16,21 22 0,-21 0 15,0 0-15,0 0 0,-21 42 31,21 0-31,-21 0 0,0 21 0,21-20 16,0 20-16,-21-21 0,21 21 16,-22-20-16,22 20 0,0-21 15,0 0-15,0 0 0,0 1 0,0-1 0,22 0 16,-1 0-16,0-21 0,0 0 16,0 21-16,0-21 0,22 0 15,-22 0-15,21 0 0,1-21 0,-1 21 16,0-21-16</inkml:trace>
  <inkml:trace contextRef="#ctx0" brushRef="#br0" timeOffset="14309.09">17441 3344 0,'0'-21'16,"0"42"-16,-21-42 0,0 21 16,0 0-16,0 21 15,-1 1-15,22-1 0,-21 21 0,21-21 16,-21 22-16,21-1 15,-21 21-15,21-20 0,0-1 0,0 22 16,0-1-16,0 1 0,0 20 0,0-20 16,0 20-16,0 1 0,0 0 15,0-1-15,-21 1 0,0 0 0,-1-22 16,1 22-16,0 0 0,0-1 0,-21-20 16,20-1-16,1-20 0,0 20 15,0-42-15,0 22 0,21-22 0,-21 0 16,21-42-1,0 0-15,21-1 0,0-20 16,-21 0-16,21-1 0,0-20 0,0 21 16,1-22-16</inkml:trace>
  <inkml:trace contextRef="#ctx0" brushRef="#br0" timeOffset="14615.97">17293 3704 0,'-21'-42'16,"42"84"-16,-42-126 0,21 41 0,-21 1 15,21 0-15,0 20 0,0-20 0,0 21 16,0 0-16,21 0 0,0-1 16,0 1-16,22 0 0,-1 21 0,0 0 15,22 0-15,-22 0 0,0 21 16,22 0-16,-22 1 0,1-1 16,-1 0-16,-21 0 0,0 21 0,-21-20 15,0-1-15,0 0 0,0 21 16,-21-21-16,0 1 0,-21-1 0,-1 0 15,1 0-15,0 0 0,-22 0 0,22-21 16,-1 22-16,1-22 0,21 0 16,0 0-16,0 21 0,-1-21 0,44 0 31,-1 0-15,0 0-16,0-21 0,21 21 15,1-22-15</inkml:trace>
  <inkml:trace contextRef="#ctx0" brushRef="#br0" timeOffset="14932.93">18013 3387 0,'0'0'15,"0"-21"-15,-21 42 32,-1 0-32,22 0 0,-21 21 0,21 1 15,-21-1-15,21 0 0,0 22 16,0-1-16,0 1 0,0-1 0,0 22 15,0 0-15,0-1 0,0 1 0,-21 0 16,21-1-16,0 1 0,-21 0 16,21-1-16,0 1 0,-21 0 15,-1-1-15,1-20 0,0 21 0,0-22 16,0 22-16,0-43 0,-1 22 0,1-43 16,0 21-16,21-21 0,0 0 15,0 1-15,0-44 16,0 1-16,21 0 0,-21 0 15,21-21-15,1-22 0,-1 22 16,0-43-16,0 22 0,21-22 16,-20 0-16,-1 1 0</inkml:trace>
  <inkml:trace contextRef="#ctx0" brushRef="#br0" timeOffset="15227.87">18119 3768 0,'0'-43'15,"0"86"-15,0-128 0,0 43 0,0-1 0,0 1 16,0 21-16,0-21 0,0 20 15,0 1-15,21 0 0,-21 0 0,21 0 16,0 0-16,0-1 0,0 22 16,1-21-16,20 21 0,0 0 0,1 0 15,-1 0-15,0 0 0,22 21 16,-22-21-16,0 22 0,1 20 0,-22-21 16,0 0-16,-21 22 0,0-22 15,0 21-15,0-21 0,-42 22 0,-1-22 16,1 0-16,-21 0 0,-1 0 15,1 0-15,-1-21 0,1 22 16,20-22-16,1 0 0,0 0 0,20 0 16,-20 0-16,84-22 31,-20 22-31,20-21 0,-21 0 16,21 21-16</inkml:trace>
  <inkml:trace contextRef="#ctx0" brushRef="#br0" timeOffset="15587.44">18902 3556 0,'0'21'16,"21"-21"15,0 0-31,0-21 0,0 21 16,1-21-16,-1 21 0,21-21 15,-21 0-15,0 21 0,1-22 16,20 1-16,-21 21 0,0-21 0,0 0 16,-21 0-16,22 0 0,-22-1 15,-43 22 1,22 0-16,0 0 0,0 0 16,-22 22-16,22-1 0,-21 0 0,0 0 15,20 0-15,-20 22 0,21-22 16,0 0-16,0 0 0,-1 21 0,22-20 15,-21-1-15,21 0 0,0 0 16,21 0-16,1-21 0,-1 21 16,21-21-16,-21 0 0,22 0 0,-1 0 15,0 0-15,1 0 0,20 0 16,-21 0-16</inkml:trace>
  <inkml:trace contextRef="#ctx0" brushRef="#br0" timeOffset="16035.77">19960 3429 0,'21'-21'0,"-42"42"0,63-63 0,-42 21 16,0-1-16,0 1 0,0 0 16,-21 21-16,0 0 0,-21 0 15,21 0-15,-22 21 0,1 0 16,21 1-16,-22 20 0,1-21 0,0 0 16,-1 22-16,1-22 0,21 21 15,0-21-15,0 0 0,-1 22 0,22-22 16,0 0-16,0 0 0,0 0 15,0 1-15,22-22 0,-1 0 16,0 21-16,0-21 0,0 0 16,22 0-16,-22 0 0,21 0 0,0-21 15,-20 21-15,20-22 0,-21 1 16,0 0-16,0 0 0,22 0 0,-22 0 16,0-22-16,0 22 0,-21-21 15,21 21-15,1-22 0,-22 22 0,21 0 16,-21 42 15,0 21-31,-21-20 0,21 20 0,-22-21 16,1 21-16,21-20 0,0-1 15,0 21-15,0-21 0,0 0 0,0 1 16,0-1-16,21 0 16,1 0-16,-1-21 0,0 0 15,0 21-15,0-21 0,0 0 16,1 0-16,-1 0 0,0-21 15,0 21-15,-21-21 0,21 0 0</inkml:trace>
  <inkml:trace contextRef="#ctx0" brushRef="#br0" timeOffset="16383.58">20320 3577 0,'21'-63'0,"-21"-22"16,-63 360-16,105-402 0,0-42 0,-42 148 0,21-22 16,1 22-16,-22 0 0,21 0 0,0 21 15,0-21-15,0 21 0,0 0 16,1 0-16,20 0 0,-21 0 0,21 0 15,1 21-15,-22 0 0,21 21 16,1-20-16,-1 20 0,0 21 16,-21-20-16,1-1 0,-1 0 0,0 1 15,-21-1-15,0-21 0,0 22 0,0-22 16,-21 0-16,0 0 0,-1 0 16,1 0-16,0-21 0,0 0 0,0 0 15,0 0-15,-1 0 0,1 0 16,21-21-16,0 0 0,0 0 15,0 0-15,0 0 0,0-1 0,0-20 16,21 0-16,22 21 0,-22-22 16,0 1-16,21 0 0,1 20 0,-22-20 15,21 21-15,-21 0 16,1 0-16,20-1 0,-21 22 0,0 0 16,0 0-16,1 0 0,-1 0 0,0 0 15,0 0-15,0 0 0,0 0 16,1 0-16</inkml:trace>
  <inkml:trace contextRef="#ctx0" brushRef="#br0" timeOffset="16773.34">21590 3429 0,'0'0'0,"21"0"0,0 0 16,-21-21-16,0 0 16,0 0-1,0-1-15,0 1 16,-21 21-16,0 0 0,0 0 15,0 0-15,-1 0 0,-20 21 16,21 1-16,-21-1 0,20-21 0,1 21 16,-21 0-16,21 0 0,0 0 15,21 1-15,0-1 0,0 0 16,0 0-16,0 0 16,21-21-16,0 21 0,21-21 0,1 0 15,41 22-15,-41-22 16,-22 21-16,21-21 0,0 0 15,-20 21-15,20 0 0,-21-21 0,-21 21 16,0 0 0,0 1-16,-21-22 0,-21 0 15,20 21-15,1-21 0,-21 0 0,0 21 16,20-21-16,-20 0 0,0 0 16,21 0-16,-22 0 0,1 0 0,21 0 15,0 0-15,-1 0 0,1 0 0,0 0 16,0 0-16,0 0 0,0 0 15</inkml:trace>
  <inkml:trace contextRef="#ctx0" brushRef="#br0" timeOffset="17857.96">3196 4890 0,'21'-43'0,"-42"86"0,42-107 0,-21 43 15,0 0-15,0 0 0,0-1 0,-21 22 16,0 0 0,0 22-16,-22 20 0,22-21 15,-21 21-15,21 22 0,-22-22 16,1 22-16,21-1 0,-21 43 16,20-42-16,1-1 0,21 1 15,0-1-15,0 1 0,0-1 16,0 1-16,0-1 0,21-21 0,1 1 15,-1-1-15,0 0 0,0-20 0,0-1 16,22 0-16,-22 0 0,21-21 16,0 0-16,-20 0 0,20 0 0,0-21 15,22 0-15,-22 0 0,0-1 16,1-20-16,20 0 0,-20-1 0,-1 1 16,0-21-16,1-1 0,-1 22 0,-21-22 15,21-20-15,-20 20 16,-1 1-16,-21-22 0,0 0 0,0 22 15,0-22-15,-21 22 0,-1-1 16,-20 22-16,0-1 0,-1 1 16,1 21-16,-21 0 0,20 21 0,-20 0 15,20 0-15,-20 21 0,-1 0 0,22 21 16,0 1-16,-22-1 0,22 22 16,0-1-16,-1 22 0,22-22 0,0 1 15,0-1-15,21 1 0,0-1 0,0 1 16,0-1-16,21 1 0,21-22 15,-21 0-15,22 1 0,-1-1 0,0 0 16,22-20-16,-22-1 16,22 0-16,-1-21 0,22 0 0,-22 0 15,1 0-15,-1 0 0,1 0 0,-22-21 16,22 0-16,-22-22 0,0 22 16,1 0-16,-1-21 0</inkml:trace>
  <inkml:trace contextRef="#ctx0" brushRef="#br0" timeOffset="18257.73">4064 5461 0,'0'-21'0,"0"42"0,0-63 0,0 21 15,0 42 17,0 0-32,0 0 0,-21 0 15,21 0-15,0 1 0,0 20 0,0-21 16,-21 21-16,21-20 0,-22-1 0,22 21 16,0-21-16,0 0 0,0 1 15,0-1-15,-21-21 0,21 21 16,-21-21-1,21-21 1,0 0-16,0-1 0,0-20 16,0 21-16,0-21 0,0-1 0,21 1 15,0 0-15,-21 20 0,22-20 16,20 0-16,-21 21 0,0-22 16,22 22-16,41 0 0,-20 21 15,-22 0-15,0 0 0,1 21 16,-1-21-16,0 42 0,1-20 0,-1-1 0,-21 21 15,0 0-15,1 1 0,-22-1 16,0 0-16,0 1 0,0-1 16,-22-21-16,1 22 0,0-1 0,-21-21 15,21 21-15,-1-20 0,1-1 16,0-21-16,0 21 0,21-42 16,21 21-1,21-21-15,-20-22 0,20 22 16</inkml:trace>
  <inkml:trace contextRef="#ctx0" brushRef="#br0" timeOffset="18527.57">5863 4932 0,'0'0'0,"0"-21"16,-21 21-1,21 42-15,0-21 16,-21 22-16,21 20 0,-21-21 16,-1 22-16,22-1 0,-21-20 0,21 20 15,-21 1-15,0-1 0,0-20 0,0 20 16,-1-21-16,1 22 0,0-22 16,0-21-16,21 22 0,0-22 0,0 21 15,0-21-15,42-21 31,-21-21-31,1 0 0</inkml:trace>
  <inkml:trace contextRef="#ctx0" brushRef="#br0" timeOffset="19179.2">5461 5376 0,'-42'0'0,"84"0"0,-127 0 0,64 0 0,0 0 0,0 0 16,42 0 0,0 0-1,0 0-15,22 0 0,-1-21 0,21 21 16,1-21-16,-1 21 0,22-21 0,0 21 16,-1-21-16,-20 0 0,21 21 15,-22-22-15,22 1 0,-43 0 0,22 0 16,-22 0-16,0 0 0,1-1 15,-22-20-15,0 21 0,-21 0 0,0 0 16,0-1-16,0 1 0,0 0 0,-21 0 16,0 21-1,-1 0-15,1 0 0,0 0 0,0 21 16,0 0-16,-22 43 0,43-22 16,0 0-16,-21 1 0,21 20 15,0-20-15,0-1 0,0 0 0,0 1 16,0-1-16,0 0 0,0 1 0,0-1 15,0-21-15,0 21 0,0-20 16,0-1-16,0 0 0,0 0 16,0 0-16,-21-21 31,21-21-31,0 0 0,0 0 16,0 0-16,0-1 0,0 1 15,0-21-15,21 21 0,0-22 0,1 22 16,-1-21-16,21 21 0,-21 0 0,22-22 15,-22 22-15,21 0 0,-21 21 16,22 0-16,-1 0 0,-21 0 0,21 0 16,-20 0-16,-1 21 0,0 0 0,0 0 15,0 22-15,-21-22 0,0 21 16,0 1-16,0-1 0,0-21 0,0 21 16,-21-20-16,0 20 0,0-21 0,0 0 15,-1 0-15,1 1 0,0-22 16,21 21-16,21-42 31,-21-1-31,21 1 16,1 0-16</inkml:trace>
  <inkml:trace contextRef="#ctx0" brushRef="#br0" timeOffset="19536">7091 5419 0,'0'0'0,"0"21"16,21-21 0,0 0-1,0 0-15,0 0 0,1 0 16,-1 0-16,0 0 0,0-21 0,21 0 16,-20-1-16,-1 1 15,0 0-15,-21 0 0,0 0 16,0 0-16,-21 21 15,0 0-15,-1 0 16,-20 0-16,21 21 0,0-21 0,0 42 16,-1-21-16,1 0 0,0 22 15,21-22-15,0 21 0,-21-21 0,21 22 16,0-22-16,0 21 0,0-21 16,0 1-16,0 20 0,21-42 0,0 21 15,22 0-15,-22-21 0,0 0 16,21 0-16,-21 0 0,22 0 0,-1 0 15,-21-21-15,22 21 0,-22-21 0,21-21 16</inkml:trace>
  <inkml:trace contextRef="#ctx0" brushRef="#br0" timeOffset="20251.68">9292 5101 0,'0'0'0,"21"0"0,0-21 0,-21 0 16,22 0-16,-1 21 0,-21-21 0,21-1 15,0-20-15,0 21 0,-21 0 16,21 0-16,1-22 0,-22 22 0,0 0 15,0 0-15,0 0 0,0-1 0,0 1 16,0 0-16,-22 21 16,1 0-16,0 0 0,-21 0 0,21 0 15,-22 0-15,1 21 0,0 0 16,20 1-16,-20 20 0,0-21 0,21 21 16,-1-20-16,1 20 0,21-21 15,0 21-15,0-20 0,0 20 0,0-21 16,21 0-16,1 22 0,20-22 15,-21 0-15,0 0 0,22 21 0,-22-20 16,21-1-16,-21 21 0,22-21 16,-22 22-16,21-22 0,-21 21 15,0-21-15,-21 64 0,0-64 0,0 21 16,0-20-16,0 20 0,-21-21 16,0 0-16,-21 0 0,-22 1 0,22-1 15,-22-21-15,22 0 0,-21 0 0,-1 0 16,1 0-16,-1 0 0,1 0 15,20 0-15,-20-21 0,20-1 16,22 1-16,-21 0 0,21 0 0,-22-21 16,43 20-16,-21-20 0,21 21 0,0 0 15,0-22-15,0 22 0,0 0 16,0 0-16,21 0 0,1 0 0,-1 21 16,21 0-16,-21-22 0,64 22 15,-43 0-15,1 0 0</inkml:trace>
  <inkml:trace contextRef="#ctx0" brushRef="#br0" timeOffset="20559.5">9906 5207 0,'0'-21'0,"0"42"0,0-63 0,-21 21 16,0-1-16,-1 22 0,1-21 0,0 21 15,0 0-15,0 0 0,0 0 16,-1 0-16,-20 21 0,21 1 0,0-1 16,0 0-16,-1 21 0,1-21 0,0 22 15,21-22-15,0 21 16,-21 1-16,21-1 0,0 0 0,0-21 0,0 22 16,0-1-16,0-21 0,0 22 15,0-22-15,21 0 0,-21 0 16,42 0-16,-20-21 0,-1 0 0,21 0 15,0 0-15,1 0 0,-22 0 0,21 0 16,1-21-16,-1 21 0,0-21 16,-21 0-16,22 0 0</inkml:trace>
  <inkml:trace contextRef="#ctx0" brushRef="#br0" timeOffset="20949.38">10202 5313 0,'0'0'0,"-21"-21"0,0 21 0,21-21 0,0-1 16,0 1 0,0 0-16,21 0 15,21 21-15,-20-21 0,-1 21 0,0 0 16,21 0-16,-21 0 0,22 0 0,-22 0 16,21 0-16,-21 0 0,22 21 15,-22 0-15,0 0 0,0 22 0,0-22 16,1 21-16,-1-21 0,-21 0 0,0 22 15,0-22-15,0 21 0,0-21 16,0 22-16,-21-22 0,-1 0 0,1 0 16,0 0-16,0-21 0,21 22 0,-21-22 15,0 0-15,-1 0 16,22-22-16,0 1 16,0 0-16,0 0 0,0 0 0,0 0 15,22-1-15,-1-20 0,0 0 16,0 21-16,0-22 0,0 1 0,1 21 15,-1-22-15,0 22 0,0-21 0,0 21 16,0 0-16,1-1 16,-1 22-16,0-21 0,0 21 0,0 0 15,0 0-15</inkml:trace>
  <inkml:trace contextRef="#ctx0" brushRef="#br0" timeOffset="21343.66">11049 5419 0,'0'21'0,"21"-21"31,0-21-31,0 0 16,1 21-16,-1-22 0,0 1 15,0 21-15,0-21 0,0 0 16,1 0-16,20-22 0,-21 22 15,0 0-15,0 0 16,-21 0-16,-21 21 16,0 0-1,-21 0-15,21 0 0,-1 21 0,-20 0 16,21 0-16,-21 0 0,20 1 0,-20-1 16,21 0-16,0 0 0,0 21 15,21-20-15,-22-1 0,22 21 16,0-21-16,0 0 0,0 1 0,22-1 15,-1 0-15,0-21 0,0 21 16,0-21-16,0 0 0,1 0 16,-1 0-16,21 0 0,-21 0 0,22 0 15,-22 0-15,21 0 0,-21-21 16,0 0-16,22 0 0,-22-1 0</inkml:trace>
  <inkml:trace contextRef="#ctx0" brushRef="#br0" timeOffset="21731.96">11642 5228 0,'21'0'47,"0"0"-31,0 0-16,0 0 15,0 0-15,1 0 0,-1 0 16,0-21-16,21 21 0,-21-21 0,1 0 15,-1 21-15,0-21 0,0-1 16,-21 1-16,0 0 0,-21 0 16,0 21-16,0 0 15,-1 0-15,1 0 0,-21 21 16,21-21-16,0 21 0,-22 0 0,22 1 16,0 20-16,0-21 0,0 0 0,-1 22 15,1-22-15,21 0 0,0 21 16,0-21-16,0 1 0,0-1 15,0 0-15,0 0 0,0 0 0,21 0 16,1-21-16,20 22 0,-21-22 16,0 0-16,22 0 0,-1 0 0,0 0 15,1 0-15,20 0 0,-21 0 0,22-22 16,-1 1-16,-20 21 0,20-21 16,-20 0-16,20 0 0</inkml:trace>
  <inkml:trace contextRef="#ctx0" brushRef="#br0" timeOffset="22188.7">12552 5080 0,'0'-21'16,"0"42"-16,-21-42 16,-1 21-1,22 21-15,-21 0 0,21 0 0,-21 1 16,21 20-16,-21-21 0,0 21 0,21-20 16,0-1-16,0 21 0,-21-21 15,21 22-15,0-22 0,-22 0 0,22 0 16,0 0-16,0 0 0,0 1 0,0-1 15,0-42 32,0-1-47,0 1 16,0-21-16,22 21 0,-22 0 16,21-22-16,-21 22 0,21-21 0,0-1 15,0 1-15,0 0 0,22-1 16,-22 1-16,21 0 0,1-1 0,-1 1 15,21 21-15,-20-21 0,20 42 0,-20 0 16,20 0-16,1 0 0,-22 0 16,0 42-16,1-21 0,-1 21 0,-21 1 15,0-1-15,-21 22 0,0-22 16,0 0-16,0 1 0,-21-1 0,0 0 16,-21 1-16,20-1 0,1-21 0,-21 0 15,21 22-15,0-22 0,-1 0 16,1-21-16,21 21 0,21-21 31,1-21-15,-1 0-16,21 0 0</inkml:trace>
  <inkml:trace contextRef="#ctx0" brushRef="#br0" timeOffset="22615.45">13991 4657 0,'-21'0'16,"0"0"-1,21 21-15,0 0 16,0-42 46,0 0-46,0 0-16,0-1 16,0 1-16,21 21 15,0-21-15,0 21 16,-21 21-1,0 0 1,0 1-16,0-1 0,0 0 16,0 0-16,0 0 0,-21 22 15,0-22-15,0 21 0,0-21 0,-1 0 16,1 1-16,0-1 0,0 0 0,0-21 16,21 21-16</inkml:trace>
  <inkml:trace contextRef="#ctx0" brushRef="#br0" timeOffset="22963.26">14309 4572 0,'-64'0'15,"43"0"-15,0 0 32,42 0-17,0 0 1,0 0-16,0-21 16,1 21-16,-1-21 15,0 21-15,-21 21 31,0 0-31,21 0 16,-21 0-16,0 1 0,0-1 16,0 0-16,0 21 0,0-21 0,0 1 15,-21 20-15,0-21 0,0 0 0,-1 0 16,1 1-16</inkml:trace>
  <inkml:trace contextRef="#ctx0" brushRef="#br0" timeOffset="28648.53">931 6858 0,'0'-21'0,"0"0"16,21 21 0,-21-21-1,22 21-15,-22-22 0,0 1 16,0 0-1,0 0 1,0 0-16,-22 21 453,22-21-453,-21 21 16</inkml:trace>
  <inkml:trace contextRef="#ctx0" brushRef="#br0" timeOffset="28955.36">656 6710 0,'0'0'0,"-21"0"0,0 21 15,0-21-15,-1 0 0,22 21 16,22-21-1,20 0 1,-21 0-16,21 0 0,22 0 16,-22 0-16,22 0 0,-22 0 0,22 0 15,-1 0-15,1 0 0,-1 0 16,1 0-16,-1 0 0,1 0 16,-1 0-16,-21 0 0,22 0 0,-22 0 15,-21 0-15,22 0 0,-22 0 16,-42 0 15,0 0-31,-22 0 0,22 0 16,-21 21-16,21-21 0,-22 0 15,1 0-15,0 0 0,20 0 0</inkml:trace>
  <inkml:trace contextRef="#ctx0" brushRef="#br0" timeOffset="29260.26">910 6816 0,'0'0'0,"-21"0"31,0 21 1,21 0-32,0 0 0,0 0 15,0 1-15,0 20 0,0-21 0,0 21 16,0 22-16,-21-22 0,21 1 15,0 20-15,-22-21 0,22 22 16,0-22-16,0 1 0,-21-1 16,21 0-16,-21 1 0,21-1 0,0-21 15,0 0-15,0 0 0,0 1 16,0-1-16,21-21 31,0-21-31,1-1 0,-1 1 0,0 0 16,0 0-16</inkml:trace>
  <inkml:trace contextRef="#ctx0" brushRef="#br0" timeOffset="29867.53">1482 7070 0,'0'0'0,"21"-21"0,-21 42 47,-21 0-47,-1 0 0,22 0 15,0 0-15,-21 22 0,21-22 16,-21 21-16,21-21 0,0 1 0,-21 20 16,21-21-16,0 0 0,0 0 15,0 1-15,0-1 0,21-21 16,0 0-16,22 0 0,-22 0 16,0 0-16,0 0 0,21-21 15,-20-1-15,20 1 0,0 0 0,-21 0 16,22-21-16,-22 20 0,0-20 15,21 21-15,-20-21 0,-1 20 0,-21-20 16,0 21-16,21 0 0,-21 0 16,21-1-16,-21 44 31,0-1-15,-21 0-16,21 0 0,0 21 0,-21-20 15,21 20-15,0 0 0,0 22 0,0-22 16,0 0-16,0 22 0,0-22 15,0 22-15,-21-22 0,21 0 16,0 22-16,0-1 0,-22-20 0,22 20 16,0-20-16,0 20 0,0-21 15,0 22-15,0-43 0,0 21 0,-21 1 16,21-22-16,-21 0 0,21 0 16,-21 0-16,0 1 0,0-1 0,-1-21 15,-20 0-15,21 0 0,-21 0 0,-1 0 16,-20 0-16,-1 0 0,22 0 15,-22-21-15,1 21 0,21-22 0,-1 1 16,1 0-16,0 0 0,20 0 16,-20 0-16,21-1 15,21 1-15,0 0 0,0 0 16,0 0-16,21 21 0,0-21 0,0-1 16,22 1-16,-22 0 0,21-21 15,22 21-15</inkml:trace>
  <inkml:trace contextRef="#ctx0" brushRef="#br0" timeOffset="30179.35">2286 7049 0,'0'0'0,"0"21"31,0 0-31,0 0 0,0 21 0,0 1 15,0 20-15,0-20 0,0 20 16,0 1-16,0-1 0,0 1 0,0-1 16,-21 1-16,21 20 0,-21-20 0,-1-1 15,1 1-15,21-1 0,0 1 16,-21-1-16,21 1 0,-21-22 0,21 0 16,0 1-16,0-22 0,0 0 15,0 0-15,0 0 0,0-42 31,0 0-31,0 0 0,0 0 16,0-22-16,21 1 0,0 0 16,-21-22-16</inkml:trace>
  <inkml:trace contextRef="#ctx0" brushRef="#br0" timeOffset="30487.69">2265 7281 0,'0'0'0,"0"-21"0,-21-21 16,21 21-16,-22-22 0,22 22 0,0 0 15,0 0-15,0 0 0,0 0 16,0-1-16,22 22 0,-1-21 16,0 0-16,0 21 0,21 0 0,-20-21 15,20 21-15,21 0 0,-20 0 16,-1 0-16,22 21 0,-22-21 0,0 21 16,1 0-16,-22 1 0,0 20 15,-21-21-15,0 21 0,0-20 0,0 20 16,-21 0-16,-22-21 0,22 1 0,-21 20 15,0-21-15,-1 0 0,1 0 16,0 1-16,-22-1 0,22 0 16,21-21-16,-1 0 0,1 0 15,21-21 1,21 0 0,1-1-16,-1 22 15</inkml:trace>
  <inkml:trace contextRef="#ctx0" brushRef="#br0" timeOffset="30841">3048 7239 0,'0'0'16,"0"-21"-16,21 21 15,0-21-15,0 0 0,1-1 16,-1 1-16,0 0 0,0 0 15,-21 0-15,21 0 16,-21-1-16,0 1 16,-21 21-1,0 0 1,0 21-16,0 1 0,-1-1 0,1 0 16,0 0-16,0 0 0,21 22 15,-21-22-15,0 0 0,21 21 0,-22-21 16,22 1-16,0-1 0,0 0 0,0 0 15,0 0-15,0 0 0,22-21 16,-1 22-16,21-22 0,-21 0 16,0 0-16,1 0 0,-1-22 15,21 1-15,-21 21 0,22-21 16,-1 0-16,-21 0 0</inkml:trace>
  <inkml:trace contextRef="#ctx0" brushRef="#br0" timeOffset="31119.95">3746 7027 0,'0'0'0,"22"-21"0,-22 0 15,-43 21 1,22 0-16,0 0 0,-21 21 16,20 0-16,-20-21 0,21 22 0,-21-1 15,20 0-15,1 0 0,21 0 16,0 0-16,0 1 0,0-1 16,0 0-16,43 0 0,-22-21 0,0 21 15,0 0-15,21 1 0,-20-22 16,-1 21-16,21 0 0,-21 0 0,0 0 15,-21 0-15,0 1 16,0-1-16,-21-21 16,0 0-16,0 21 0,-21-21 0,20 0 15,-20 0-15,21 0 0,0 0 0,-22 0 16,22 0-16,0 0 0,21-21 16,0 0-1,0-1-15</inkml:trace>
  <inkml:trace contextRef="#ctx0" brushRef="#br0" timeOffset="32057.08">4826 6943 0,'21'0'16,"0"-21"-16,0 21 15,-21 21 16,-21 0-31,0 0 16,0-21-16,0 42 0,0-20 0,-1-1 16,1 21-16,0-21 0,0 22 0,0-1 15,0-21-15,-1 21 0,1-20 16,21 41-16,0-42 0,0 22 16,0-22-16,21 0 15,1-21-15,20 0 0,-21 0 0,21 0 16,1 0-16,-1-21 0,-21 0 15,22-1-15,-1 1 0,0 0 0,1-21 16,-22 21-16,21-22 0,-21 1 0,0 21 16,1-22-16,-22 1 0,0 21 15,0-21-15,0 20 0,0-20 0,-22 21 16,1 0-16,-21 21 0,21-21 0,0 21 16,-22-22-16,22 22 0,-21 0 15,21 0-15,-1 0 0,1 0 0,0 0 16,42 0-1,0 0 1,1 0-16,20 0 0,-21 0 0,21 0 16,1 0-16,-1 0 0,0 0 0,1 0 15,-1-21-15,0 21 0,-20-21 16,20 0-16,0 0 0,1 21 0,-1-21 16,-21-1-16,0 22 0,22-42 15,-43 21-15,0 0 16,0 0-16,-22 21 15,1 0 1,0 21-16,21 0 0,0 0 16,-21 0-16,0 22 0,21-22 15,0 21-15,0-21 0,-21 22 0,21-1 16,-22 21-16,22-20 0,-21 20 0,21 1 16,0-1-16,0 22 0,-21-22 15,21 1-15,-21 21 0,21-22 0,0 22 16,-21 63-16,21-63 0,-21-1 15,21 1-15,0-22 0,0 22 16,0-21-16,0-1 0,0 1 0,0-1 16,0 1-16,0-22 0,0 0 0,0 1 15,0-1-15,0-21 0,0 0 16,-22-21 0,1 0-16,0-21 0,0 0 15,-21 0-15,20 0 0,-20-22 0,-21 22 16,20-21-16,1 21 0,-22-22 0,22 22 15,0-21-15,-1-1 0,22 22 0,0-21 16,21 0-16,0-22 0,0 22 16,21-1-16</inkml:trace>
  <inkml:trace contextRef="#ctx0" brushRef="#br0" timeOffset="32423.42">6837 6646 0,'-21'0'16,"21"-21"-16,-22 21 0,1 0 15,21 21-15,0 1 16,0 20-16,0-21 0,0 21 0,0 1 16,0-1-16,0 0 0,0 22 15,0-22-15,0 22 0,0-22 16,0 22-16,0-22 0,0 21 0,0-20 16,0 20-16,0-20 0,0-1 0,0-21 15,0 21-15,0-20 0,0-1 0,0 0 16,0 0-16,0 0 0,21-21 15,1-21 1,-22 0-16</inkml:trace>
  <inkml:trace contextRef="#ctx0" brushRef="#br0" timeOffset="32723.77">6731 6858 0,'0'0'0,"0"-42"0,-21-1 16,21 22-16,0-21 0,0 0 0,0 20 15,0-20-15,0 21 0,21 0 16,0 0-16,0-1 0,0 1 0,1 0 16,20 21-16,0 0 0,1 0 15,-1 0-15,0 0 0,22 21 0,-22 0 16,0 1-16,1-1 0,-1 21 16,-21 0-16,0-20 0,-21 20 0,0 0 15,0 1-15,0-22 0,-21 0 16,-21 21-16,0-21 0,-1 1 0,1-1 0,0 0 15,-22-21-15,22 21 0,-1-21 16,1 21-16,21-21 16,42 0-1,0 0-15,22 0 0,-22-21 16,21 21-16,-21 0 0,22-21 16</inkml:trace>
  <inkml:trace contextRef="#ctx0" brushRef="#br0" timeOffset="33104.55">7705 6752 0,'0'0'15,"-22"21"1,1 1-16,0-1 16,0 0-16,-21 0 0,20 0 0,1 22 15,0-22-15,0 0 0,21 0 0,-21 21 16,21-20-16,-21-1 0,21 21 15,0-21-15,0 0 0,0 1 0,0-1 16,21 0-16,0-21 0,0 0 0,0 0 16,22 0-16,-1 0 0,-21-21 15,21 21-15,1-21 0,-1-1 16,-21 1-16,22 0 0,-1 0 0,-21-21 16,0 20-16,0 1 0,1-21 0,-22 21 15,0 0-15,0-22 0,0 22 16,-22 0-16,-20 0 0,21 0 0,0 21 15,-22 0-15,22-22 0,-21 22 0,0 0 16,20 0-16,-20 0 0,21 0 16,0 22-16,0-22 0,-1 21 0,22 0 15,22-21 1,-1 0-16,21 0 0,-21 0 16,22 0-16</inkml:trace>
  <inkml:trace contextRef="#ctx0" brushRef="#br0" timeOffset="33376.39">8234 6731 0,'0'64'31,"0"-43"-31,-21 0 0,21 21 16,0-21-16,-22 22 0,22-1 0,-21 0 15,21 22-15,-21-1 0,21 1 16,0-1-16,-21 1 0,0 21 0,21-22 15,-21 1-15,-1-1 0,22 22 0,0-22 16,-21 1-16,0-1 0,21 1 16,-21-1-16,21-20 0,0 20 0,-21-21 0,21 1 15,0-1-15,-21-21 16,21 0-16,0 1 0,21-44 31,0 1-31,0 0 0,0-21 0</inkml:trace>
  <inkml:trace contextRef="#ctx0" brushRef="#br0" timeOffset="33716.76">8149 6964 0,'0'0'0,"-21"-21"0,0 0 16,0-1-16,21 1 15,-22 0-15,22 0 16,0 0-16,22 21 0,-1 0 15,0 0-15,21 0 0,1-21 16,-1 21-16,0 0 0,1 0 0,-1 0 16,0 0-16,1 21 0,-22 0 0,21-21 15,-21 21-15,0 0 0,1 0 16,-22 1-16,0-1 0,0 0 0,0 0 16,-64 43-16,43-43 0,-21 0 15,20 0-15,-20-21 0,0 21 16,-1 0-16,1-21 0,0 22 15,21-22-15,-22 0 0,22 0 0,0 0 16,42 0 15,-21-22-31,42 22 0,-20-21 0,-1 0 16,21 0-16,-21 0 0</inkml:trace>
  <inkml:trace contextRef="#ctx0" brushRef="#br0" timeOffset="34071.56">9038 6731 0,'0'0'0,"-21"0"0,0 0 0,0 0 15,-1 0-15,1 21 0,0 0 16,0-21-16,0 22 0,0 20 0,-1-21 16,1 0-16,21 22 0,0-22 15,0 21-15,0-21 0,0 22 0,0-22 16,0 0-16,0 21 0,21-21 0,1 1 15,-1-1-15,0-21 0,21 21 16,1-21-16,-22 0 0,21 0 0,0 0 16,1-21-16,-1 0 0,-21 21 0,22-22 15,-22 1-15,21 0 0,-21-21 16,0 21-16,1-1 0,-1-20 16,-21 21-16,0-21 0,0 20 0,0 1 15,0 0-15,0-21 0,0 21 16,0-1-16,-21 22 15,21 22 1,21-22 0,-21 21-1,21-21-15</inkml:trace>
  <inkml:trace contextRef="#ctx0" brushRef="#br0" timeOffset="34357.4">9715 6731 0,'-21'0'32,"21"21"-32,-21 0 0,21 1 0,0 20 15,0-21-15,0 21 0,0 1 16,0-1-16,0 0 0,-21 22 0,21-22 16,0 22-16,-21-1 0,21 1 0,-21-1 15,21 1-15,0-1 0,0 1 0,-22-1 16,22-20-16,-21 20 0,21 1 15,-21-22-15,21 21 0,0-20 0,0-1 16,0 0-16,0-20 0,0 20 16,0-21-16,0 0 0,0-42 31,0 0-31,21 0 0,0 0 16,1-22-16,-22 22 0</inkml:trace>
  <inkml:trace contextRef="#ctx0" brushRef="#br0" timeOffset="34611.25">9758 6922 0,'-21'-43'0,"42"86"0,-42-128 0,-1 21 15,22 43-15,0-21 0,0 0 16,0 20-16,0 1 0,22 0 0,-1 0 16,21 0-16,0 0 0,-20 21 15,41 0-15,-21 0 0,1 0 0,-1 21 16,22 0-16,-22 21 0,-21-21 0,21 22 15,-20-1-15,-22-21 0,0 22 16,0-1-16,0-21 0,0 21 0,-43-20 16,22-1-16,-21 21 0,21-21 0,-22-21 15,1 21-15,0 1 0,-1-22 16,1 21-16,0-21 0,-1 0 0,1 0 16,0 0-16,20 0 0,-20 0 0</inkml:trace>
  <inkml:trace contextRef="#ctx0" brushRef="#br0" timeOffset="35391.89">1376 7832 0,'-64'0'0,"128"0"0,-170 0 16,64 0-16,-1 0 0,22 0 15,-21 0-15,21 0 0,-1 0 0,1 0 16,0 0-1,42 0 17,0 0-32,1 0 15,-1 0-15,21 0 0,0 0 16,22 0-16,-1 0 0,1 0 0,21 0 16,20 0-16,-20 0 0,21 0 15,0 0-15,21 0 0,0 0 0,0 0 16,21 0-16,0-21 0,0 21 15,22 0-15,-1 0 0,0 0 16,22-22-16,-1 22 0,1-21 0,-1 21 16,1 0-16,20-21 0,1 21 0,0 0 15,21-21-15,-1 21 0,1 0 16,-21-21-16,42 21 0,-21-21 0,0 21 16,21 0-16,-22 0 0,1-22 0,0 22 15,0 0-15,-21 0 0,-1 0 16,1 0-16,0 0 0,-22-21 0,1 21 15,-22 0-15,0 0 0,106 0 16,-126 0-16,-22 0 0,-22 0 16,1 0-16,-21 0 0,0 0 15,-22 0-15,-21 0 0,1 0 0,-22 0 16,21 0-16,-42 21 0,0 1 16,-21-1-1,0-21-15,0 21 0,-22-21 0,1 21 16,-21-21-16,-1 21 0,1 0 0</inkml:trace>
  <inkml:trace contextRef="#ctx0" brushRef="#br0" timeOffset="36139.46">21 8996 0,'0'-21'31,"0"42"-31,0 0 16,0 0-16,0 22 0,0-1 15,0 0-15,-21 1 0,21-1 0,0 0 16,0 1-16,0-1 0,0 0 16,0 1-16,0-1 0,0-21 0,0 21 15,0 1-15,0-22 0,0 0 16,0 0-16,0 0 0,0 1 16,0-44 15,0 1-31,0 0 0</inkml:trace>
  <inkml:trace contextRef="#ctx0" brushRef="#br0" timeOffset="36455.28">635 9250 0,'0'0'0,"0"21"0,0 0 16,0 0-16,0 1 0,0-1 15,21-21 1,0 0 0,0 0-16,1 0 0,-1 0 15,0 0-15,0-21 0,0 21 0,-21-22 0,21 22 16,-21-21-16,0 0 16,0 0-1,-21 21-15,0 0 0,0 0 16,0 0-16,0 0 0,-1 0 0,1 0 15,0 0-15,0 21 0,0-21 16,0 21-16,-1-21 0,22 21 0,22-21 31,20 0-31,-21 0 0</inkml:trace>
  <inkml:trace contextRef="#ctx0" brushRef="#br0" timeOffset="36811.69">2201 8848 0,'0'0'0,"-21"0"0,0 0 16,0 21 0,21 0-16,0 0 0,-21 22 0,-1-1 15,22 0-15,-21 1 0,0-1 0,0 0 16,21 1-16,-42-1 16,20 0-16,1 1 0,0-1 0,0-21 0,-21 21 15,20 1-15,1-22 16,0 0-16,0 21 0,21-20 0,0-1 15,0-42 1,21-1-16,0 1 16,-21 0-16,21 0 0</inkml:trace>
  <inkml:trace contextRef="#ctx0" brushRef="#br0" timeOffset="37073.07">2180 8763 0,'0'0'0,"21"-21"0,0 0 15,-21 0-15,22 21 0,-1 0 16,0 0-16,0 21 0,0 0 16,0 21-16,1 1 0,-1-1 15,0 0-15,21 22 0,-21-22 16,-21 22-16,22-22 0,-22 0 0,0 1 16,0-1-16,0 0 0,0 1 15,0-1-15,0 0 0,-22-21 0,22 1 16,0-1-16,-21 0 0,21 0 15,-21-21-15,0 0 32,21-21-32,0 0 0,-21 0 15,0-1-15</inkml:trace>
  <inkml:trace contextRef="#ctx0" brushRef="#br0" timeOffset="37256.96">1926 9271 0,'0'0'0,"-21"0"0,42 0 31,0 0-15,0-21-16,1 21 0,-1 0 15,21 0-15,0-21 0,1 21 0,-1-21 16,22 21-16,-22-22 0,21 1 0,1 0 16,-1 0-16,1 0 0,-22 0 15,22-1-15,-1-20 0,1 21 0,-1-21 16</inkml:trace>
  <inkml:trace contextRef="#ctx0" brushRef="#br0" timeOffset="37491.83">3069 8551 0,'0'0'0,"0"-21"15,-21 21 1,21 21-16,-21 1 0,21-1 16,0 21-16,-21 0 0,21 1 15,-22 63-15,22-43 0,0 1 16,-21-22-16,21 21 0,-21-20 15,0 63-15,21-64 0,-21 0 16,21 1-16,-21-22 0,21 21 0,0-21 16,0 0-16,0 1 0,0-1 15,21-21-15,0 0 16,0 0-16,0 0 0,0-21 16,1-1-16,-1 1 15,0 0-15</inkml:trace>
  <inkml:trace contextRef="#ctx0" brushRef="#br0" timeOffset="37847.62">3175 9144 0,'-21'21'0,"21"0"16,21-21 15,0 0-31,0 0 16,0 0-16,1 0 0,-1-21 0,0 21 15,0-21-15,0 0 0,0 21 16,1-21-16,-1 0 0,0-1 16,-21 1-16,21 0 0,-21 0 0,0 0 15,0 0-15,-21 21 16,0 0-16,0 0 0,-1 21 16,1 0-16,-21 0 0,21 0 0,0 22 15,-1-22-15,22 21 0,-21 0 16,21-20-16,-21 20 0,21 0 0,0-21 15,0 1-15,0 20 0,0-21 16,0 0-16,21 0 0,0-21 16,1 0-16,20 0 0,-21 0 0,21 0 15,1 0-15,-1 0 0,0 0 16,-20 0-16,20-21 0,0 0 0,1 21 16</inkml:trace>
  <inkml:trace contextRef="#ctx0" brushRef="#br0" timeOffset="38164.44">3768 9123 0,'0'-21'0,"0"42"0,0-85 16,0 43-16,0 0 0,21 0 16,-21 0-16,21 0 0,0 21 0,0 0 15,0 0 1,1 21-16,-1 0 0,0 0 16,0 0-16,0 0 0,0 22 0,-21-22 15,22 21-15,-22-21 0,21 1 16,-21 20-16,0-21 0,0 0 0,0 22 15,0-22-15,0 0 0,-21 0 16,21 0-16,-22-21 0,1 0 16,21-21-1,0 0 1,0 0-16,0 0 16,21-22-16,1 22 0,-1 0 0,-21-21 15,21-1-15,0 1 0,0 0 16,-21-1-16,21 1 0,1 0 0,-1-22 15,0 22-15,0-1 0,21 1 16,-20 0-16</inkml:trace>
  <inkml:trace contextRef="#ctx0" brushRef="#br0" timeOffset="38376.32">4508 8551 0,'22'0'0,"-44"0"0,44 22 16,-22-1-16,0 0 16,0 21-16,-22 1 0,22-1 15,-21 0-15,0 1 0,0 20 0,21-21 16,-21 22-16,21-22 0,-21 1 0,21-1 15,-22 0-15,22 1 0,0-22 16,0 21-16,0-21 0,0 0 16,0 1-16,0-1 0,0 0 0,0 0 15,0 0-15,22-21 0,-1 0 0,0 0 16,0 0-16,0 0 16,0 0-16,1-21 0,-1 21 0,0-21 15,0 0-15,0 0 0,-21-1 0</inkml:trace>
  <inkml:trace contextRef="#ctx0" brushRef="#br0" timeOffset="38540.23">4339 9017 0,'0'0'0,"-21"0"16,21 21-16,21-21 16,0 0-1,0 0-15,22 0 0,-1 0 0,0 0 16,1-21-16,-1 0 0,0 21 0,22-21 15,-22 0-15,1-1 0,-1 1 0,21 21 16</inkml:trace>
  <inkml:trace contextRef="#ctx0" brushRef="#br0" timeOffset="38924.01">5948 8721 0,'-43'0'0,"86"0"0,-107 0 16,64-21-16,-21 21 0,0-22 16,21 1-16,0 0 15,0 0-15,0 0 0,-21 21 16,21-21-16,0-1 0,-21 44 31,21-1-31,0 21 0,0 0 16,0 1-16,0 20 0,0-20 15,0 20-15,0 1 0,-22-22 16,22 21-16,-21 1 0,21-22 0,-21 1 16,21-1-16,-21 0 0,21-21 0,-21 22 15,0-22-15,21 0 0,0 0 16,0 0-16,21-21 15,0-21 1,0 0-16,-21 0 0</inkml:trace>
  <inkml:trace contextRef="#ctx0" brushRef="#br0" timeOffset="39211.83">5757 8911 0,'0'-42'15,"0"84"-15,0-148 0,0 64 0,0 0 0,0-22 16,0 22-16,21 21 0,1-22 0,-1 1 15,21 21-15,-21 0 0,22 0 16,-1-1-16,-21 22 0,21 0 0,1 0 16,-1 0-16,0 0 0,1 22 0,-22-1 15,21 0-15,-21 21 0,1-21 16,-22 22-16,0-1 0,0-21 0,0 22 16,-43-1-16,22 0 0,-21 1 0,-1-1 15,1-21-15,0 0 16,-1 22-16,1-22 0,21 0 0,-21-21 0,20 21 15,1-21-15,0 0 0,0 21 16,42-21 0,0-21-1,0 21-15,22-21 0,-22 0 0,21 0 16,1 21-16</inkml:trace>
  <inkml:trace contextRef="#ctx0" brushRef="#br0" timeOffset="39843.99">6562 8763 0,'-43'85'16,"22"-64"-16,0 0 15,21 0-15,-21 22 0,0-22 0,-1 21 16,1-21-16,0 22 0,21-22 16,-21 0-16,21 0 0,0 21 0,0-20 15,0 20-15,0-21 16,21-21-16,0 0 0,0 0 0,1 0 15,-1 0-15,21 0 0,0 0 16,-20 0-16,20 0 0,0-21 0,1 0 16,-1 0-16,-21-1 0,21 1 0,-20 0 15,-1 0-15,0-21 0,0 20 16,-21-20-16,0 21 0,0-21 16,-21-1-16,0 22 0,0-21 0,-22 21 15,1-1-15,0 1 0,-1 21 16,1 0-16,0 0 0,20 0 0,-20 0 15,21 0-15,0 21 0,21 1 16,21-22 0,0 0-16,21 0 0,1 0 15,-1 0-15,0 0 0,22 0 0,-22 0 16,22-22-16,-22 22 0,22-21 16,-22 0-16,21 21 0,-20-21 0,-1 0 15,0 21-15,1 0 0,-22-21 0,21 21 16,-21 0-16,-21 21 15,0 0 1,0 0-16,0 0 0,0 0 0,0 22 16,-21-22-16,21 21 0,-21 1 0,0-1 15,21 0-15,0 22 0,-21-22 16,0 0-16,21 22 0,-22-1 0,22 1 16,0-1-16,-21 1 0,0 21 0,0-1 15,0 1-15,0-22 0,21 22 16,-22-21-16,1-1 0,0 1 0,0-22 15,21 0-15,-21 1 0,21-1 0,0-21 16,0 0-16,0 0 0,0-42 31,0 0-31,21 0 0,0-21 16,0 20-16,0-20 0,22 0 0</inkml:trace>
  <inkml:trace contextRef="#ctx0" brushRef="#br0" timeOffset="40139.87">7366 9017 0,'0'0'0,"0"-42"0,0-1 0,0 1 16,0 0-16,0-22 15,0 43-15,21 0 0,0 0 0,0 21 16,1-21-16,-1 21 0,0-22 16,0 22-16,0 0 0,0 0 0,1 0 15,-1 22-15,21-1 0,-21 0 0,0 0 16,-21 21-16,0-20 0,0 20 15,0 0-15,0-21 0,0 22 0,0-22 16,-21 21-16,0-21 0,0 1 0,0-1 16,-22 0-16,22 0 0,0-21 0,0 21 15,0-21-15,0 0 0,-1 0 16,44-21 15,-1 21-31,0-21 0,21 0 16,-21 0-16,22-1 0</inkml:trace>
  <inkml:trace contextRef="#ctx0" brushRef="#br0" timeOffset="40455.16">8107 8721 0,'0'0'16,"-21"21"0,-1-21-1,22 21-15,-21 0 0,21 22 16,0-22-16,-21 0 0,21 21 0,0-21 15,0 1-15,0 20 0,0-21 0,0 0 16,0 0-16,0 1 16,21-22-16,0 21 0,1-21 0,-1 0 15,0 0-15,0 0 0,0 0 0,0 0 16,22 0-16,-22-21 0,0-1 16,0 1-16,0 0 0,1 0 0,-1-21 15,0-22-15,-21 22 0,0 21 16,0-22-16,0 22 0,21 0 15,-21 0-15,0 0 0,21 21 47,0 0-47</inkml:trace>
  <inkml:trace contextRef="#ctx0" brushRef="#br0" timeOffset="40727.51">8721 8657 0,'0'0'0,"0"21"16,0 22 0,-22-22-16,22 21 0,-21 1 0,21-1 15,0 21-15,0-20 0,-21 20 16,21 1-16,-21-22 0,21 22 16,-21-1-16,21 1 0,-21-22 0,21 21 15,0 1-15,0-1 0,-22 1 0,22-1 16,0-20-16,0 20 0,-21-20 15,21-1-15,0 0 0,0-21 0,0 22 16,0-22-16,0 0 0,21-21 16,1 0-1,-22-21-15,21 0 16,-21 0-16,0-1 0,0-20 0,21 21 16,-21-43-16</inkml:trace>
  <inkml:trace contextRef="#ctx0" brushRef="#br0" timeOffset="40989.37">8721 9144 0,'0'-85'0,"0"170"0,21-233 0,-21 63 16,21 22-16,-21 20 0,21-20 0,-21 21 16,21-1-16,-21 1 0,0 0 15,21 20-15,1 1 0,-1 0 16,-21 0-16,21 21 0,0 0 0,21 0 16,-20 0-16,-1 0 0,0 21 0,21 0 15,-21 0-15,1 22 0,-1-22 16,0 21-16,0 1 0,-21 20 0,21-21 15,-21 1-15,0-1 0,0-21 0,-21 22 16,-21-22-16,21 21 0,-1-21 16,-20 0-16,0-21 0,-1 22 0,22-22 15,-21 0-15,0 0 0,-1 0 0,22 0 16,-21 0-16,21 0 0,-22 0 16,1 0-16,-43 0 15</inkml:trace>
  <inkml:trace contextRef="#ctx0" brushRef="#br0" timeOffset="41875.86">233 8932 0,'0'0'0,"0"-63"31,0 42-31,0 42 32,0 21-32,0-21 15,0 22-15,0-1 0,0 0 16,0 22-16,0-22 0,0 1 15,0 20-15,0-21 0,0 1 0,0 20 16,-21-20-16,-1-1 0,1 0 16,0 1-16,21-22 0,0 21 15,0-21-15,-21 22 0,21-22 0,0 0 16,0 0-16,0 0 16</inkml:trace>
  <inkml:trace contextRef="#ctx0" brushRef="#br0" timeOffset="42588.45">212 10795 0,'0'0'0,"0"-21"0,0 0 16,0 0-16,0-1 16,0 1-16,0 0 0,0 0 0,21 21 15,0-21-15,0 0 0,0-1 16,0 22-16,1 0 0,-1-21 0,0 21 15,0 0-15,21 21 16,-20 1-16,20-1 0,-21 21 0,21 0 0,-20 1 16,-1-1-16,0 0 0,-21 22 15,0-22-15,0 22 0,-42-22 16,20 22-16,-20-22 0,0 0 16,-1 1-16,1-1 0,-21 0 0,20-21 15,22 1-15,-21-1 0,21-21 16,-1 0-16,1 0 0,0 0 0,0-21 15,21-1-15,-21 1 0,21-21 16,0 21-16,0-22 0,0 1 0,0 0 16,0 21-16,0-22 0,0 1 15,0 21-15,0 0 0,0-1 0,21 1 16,0 21-16,0 0 16,0 0-16,1 21 0,20 1 0,-21-1 0,0 21 15,22-21-15,-22 22 16,0-1-16,0 0 0,0-21 0,0 22 15,1-1-15,-22-21 0,21 22 16,0-22-16,-21 0 0,21 0 0,0 0 16,-21 0-16,21-21 0,1 0 15,-1 0-15,0 0 0,0-21 16,0 0-16</inkml:trace>
  <inkml:trace contextRef="#ctx0" brushRef="#br0" timeOffset="42740.61">1228 10943 0,'21'0'63,"0"0"-63,0-21 15,0 0-15</inkml:trace>
  <inkml:trace contextRef="#ctx0" brushRef="#br0" timeOffset="43336.46">2244 10118 0,'-22'0'31,"22"21"-15,0 0-16,0 21 0,0 1 0,0-1 16,0 22-16,0 63 0,0-85 15,0 21-15,0 1 0,0-1 16,0-20-16,0 20 0,0-20 0,0-1 16,0 0-16,0 1 0,0-22 15,0 21-15,0-21 0,0 0 0,-21 1 16,0-22-1,21-22 1,0 1 0,-21 0-16,21 0 0,0 0 15,0 0-15,0-1 0,0 1 16,0 0-16</inkml:trace>
  <inkml:trace contextRef="#ctx0" brushRef="#br0" timeOffset="43600.3">2688 10118 0,'0'-21'0,"0"42"0,21-42 0,-21-1 0,21 22 15,-21 22 1,0-1-16,0 0 0,0 21 0,0 22 16,0-22-16,0 22 0,0-1 15,0 22-15,0-22 0,0 1 16,0-22-16,0 22 0,0-1 0,-21-21 15,0 1-15,0-1 0,21-21 16,0 22-16,0-22 0,-21 0 0,21 0 16,0 0-16,-21 0 0,-1-42 31,22 0-31,-21 0 16</inkml:trace>
  <inkml:trace contextRef="#ctx0" brushRef="#br0" timeOffset="43964.1">2095 10816 0,'0'0'0,"-21"0"0,-21 0 0,21 0 16,21 21-16,0 1 15,0-1-15,21-21 0,21 0 16,-21 0-16,22 0 16,-1 0-16,0 0 0,1 0 0,20 0 15,1 0-15,-1-21 0,22 21 0,-22-22 16,1 1-16,-1 0 0,1 0 15,-1 0-15,1 0 0,-22-1 0,1 1 16,-1 0-16,-21 0 0,0 0 16,0 0-16,1 21 15,-22 21 1,0 0-16,-22 0 0,1 0 16,21 0-16,-21 1 0,21 20 0,0-21 15,-21 0-15,21 0 0,-21 22 0,21-22 16,0 0-16,-21 0 0,21 0 15,0 1-15,0-1 16,0-42 15,0-1-31,0 1 0,0 0 16,0 0-16</inkml:trace>
  <inkml:trace contextRef="#ctx0" brushRef="#br0" timeOffset="44120.01">3027 10414 0,'-21'-21'0,"42"42"0,-42-63 0,21 21 16,0-1-16,-22 22 0,1 0 31,21 22-31,0-1 16,21 0 0,-21 0-16,22-21 0,-1 21 0,-21 0 15,21 1-15</inkml:trace>
  <inkml:trace contextRef="#ctx0" brushRef="#br0" timeOffset="45784.09">3789 10774 0,'21'-21'0,"-42"42"0,63-42 0,-21 0 15,-21-1-15,0 1 0,21 21 0,-21-21 16,0 0-16,0 0 0,0 0 15,0-1-15,0-20 0,-21 21 0,0 0 16,0 21-16,0-21 0,-22 21 0,22-22 16,-21 22-16,21 0 15,0 22-15,-22-1 0,1 0 0,21 0 16,-22 21-16,22-20 0,-21 20 0,21 0 16,0-21-16,-1 22 0,22-1 15,0-21-15,0 22 0,0-22 0,0 21 16,0-21-16,22-21 0,-1 21 0,0 1 15,0-22-15,0 0 0,0 0 16,1 0-16,20 0 0,-21 0 0,0 0 16,22 0-16,-22-22 0,21 1 0,-21 0 15,0 0-15,1 0 0,-1 0 16,0-22-16,0 22 0,0-21 0,0-1 16,1-20-16,-1 21 0,-21-22 15,21 1-15,-21 20 0,21-20 16,-21 20-16,0-20 0,21 21 0,-21-1 15,0 22-15,0 0 0,0-21 0,0 20 16,-21 22 0,21 22-16,-21-22 0,0 21 15,21 21-15,0-21 0,0 43 0,-21-22 16,21 22-16,0-22 0,0 21 16,0 1-16,0-22 0,0 22 0,0-1 15,21-20-15,0-1 0,0 0 16,0 1-16,0-22 0,1 21 15,-1-21-15,21 0 0,-21 1 0,22-22 16,-1 21-16,0-21 0,1 0 0,-1 0 16,0 0-16,1 0 0,-1-21 0,21 21 15,-20-22-15,-1 1 0,0 0 16,1 0-16,-1-21 0,0 20 0,-20-20 16,-1 21-16,0-21 0,-21-1 0,21 1 15,-21 21-15,0-22 0,0 1 16,-21 0-16,0 21 0,0-1 15,-1 1-15,-20 0 0,0 21 0,21 0 0,-22 0 16,1 0-16,0 0 0,20 21 16,-20 0-16,0 1 0,21 20 15,-22-21-15,22 21 0,0 1 0,0-1 16,0-21-16,21 22 0,0-1 16,0-21-16,0 21 0,0-20 0,0-1 15,21 0-15,0 0 0,0 0 0,0-21 16,0 0-16,22 21 0,-22-21 0,21 0 15,1 0-15,-22 0 0,21-21 16,0 21-16,-20-21 0,20 0 0,0 0 16,-21 0-16,1-22 0,20 22 0,-21-21 15,0-1-15,0 1 0,1 0 16,-1-22-16,0 1 0,-21 20 16,21-20-16,0 21 0,-21-22 0,0 22 15,0-1-15,21 1 0,-21 0 16,0 21-16,0-1 0,0 1 0,0 0 15,-21 21 1,21 21-16,-21 0 0,21 22 16,0-22-16,0 21 0,-21 1 0,21-1 15,-21 21-15,21-20 0,0 20 0,0 1 16,-21-22-16,21 22 0,0-22 0,0 0 16,0 1-16,21-1 0,0-21 15,0 21-15,-21-20 0,21-1 0,0 0 16,22-21-16,-22 0 0,0 21 15,0-21-15,22 0 0,-22 0 16,21 0-16,-21-21 0,22 0 0,-1 0 16,-21 21-16,21-43 0,1 22 0,-1 0 15,0 0-15,1-22 0,-22 1 16,21 21-16,1-21 0,-22-1 0,0 22 16,0-21-16,0 21 0,-21-1 0,0 1 15,0 0-15,-21 21 0,0 0 16,0 0-16,0 21 0,-1 0 15,1 1-15,0-1 0,0 21 0,0-21 16,21 0-16,-21 22 0,21-22 16,0 21-16,0-21 0,0 22 15,0-22-15,0 0 0,0 0 0,21 0 0,0-21 16,0 22-16,21-22 0,-20 0 16,-1 0-16,21 0 0,0 0 0,1 0 15,-1 0-15,0 0 0,1 0 16,-22-22-16,21 1 0,1 21 0,-22-21 15,0 0-15,0-21 0,0 20 0,0 1 16,-21-21-16,0 21 0,0-22 16,0 22-16,0-21 0,0 21 15,0 0-15,0 42 16,-21 0 0,21 0-16,-21 0 0,0 22 15,21-22-15,0 21 0,-21-21 0,0 0 16,21 22-16,0-22 0,-22 0 0,1 0 15,0 0-15,0 1 0,21-1 16,-21 0-16,0-21 16,-1 0-16,22-21 31,0 0-31,22-1 0,-1 1 16,0 0-16,0-21 0,21 21 15,-20-22-15,20 1 0,0 0 0,1-22 16,-1 22-16,0-1 0,1 1 15,20 0-15,-21 21 0,22-1 0,-22 22 16,1 0-16,-1 0 0,0 22 0,-21-1 16,22 0-16,-22 21 0,0 1 0,0-1 15,-21 0-15,0 1 0,21-1 16,-21-21-16,0 21 0,0-20 16,0 20-16,-21-21 0,21 0 0,-21 0 15,0 1-15,0-1 0,0-21 0,21 21 16,-22-21-16,22-21 15</inkml:trace>
  <inkml:trace contextRef="#ctx0" brushRef="#br0" timeOffset="46747.93">8340 10541 0,'0'0'0,"21"0"0,0 0 0,-21-21 15,21 0-15,0 0 16,-21-1-16,0 1 0,0 0 16,0 0-16,0 0 0,0 0 0,0-1 15,0-20-15,0 21 0,0 0 0,0 0 16,-21-1-16,0 1 0,0 0 15,0 0-15,-1 0 0,1 0 16,-21 21-16,0 0 0,20 0 0,-20 0 16,0 21-16,-64 0 0,64 21 15,-1-21-15,1 22 0,0-1 16,20 22-16,-20-22 0,21 64 16,21-64-16,0 0 0,0 1 0,0-1 15,0 0-15,0-20 0,21-1 16,0 0-16,0 0 0,1 0 0,-1-21 15,21 0-15,-21 0 0,22 0 0,-1 0 16,-21 0-16,21-21 0,1 0 16,-1 0-16,0 0 0,1-22 15,-22 22-15,21-21 0,1-1 0,-22-20 16,21 21-16,-21-22 0,22 22 16,-22-22-16,0 22 0,0-22 0,0 1 15,0-1-15,1 22 0,-22-21 0,0 20 16,0-20-16,0 20 0,0 1 0,0 21 15,0 0-15,0 0 0,0-1 16,-22 22-16,1 0 0,21 22 0,-21-1 16,0 0-16,0 21 0,21 1 0,0-1 15,-21 21-15,21-20 0,-22 20 16,22-20-16,0 20 0,0-21 16,0 22-16,0-1 0,0-20 0,0 20 15,0-20-15,0-1 0,22 0 16,-1-21-16,-21 1 0,21 20 0,0-42 15,0 21-15,0-21 0,1 0 0,-1 0 16,21 0-16,-21 0 0,0-21 0,22 0 16,-22 0-16,21-1 0,1-41 15,-22 21-15,21-1 0,-21 1 16,0 0-16,1 20 0,-22-20 16,21 0-16,-21 21 0,0 42 31,-21 0-16,21 0-15,-22 0 0,22 22 0,0-22 16,0 0-16,-21 0 0,21 0 16,-21 0-16,21 1 0,0-1 15,21-21 17,-21-21-32,21 21 15,-21-22-15,22 1 0</inkml:trace>
  <inkml:trace contextRef="#ctx0" brushRef="#br0" timeOffset="46907.84">8953 10033 0,'0'0'0,"-21"0"16,0 0 0,42 0 30,0 21-46</inkml:trace>
  <inkml:trace contextRef="#ctx0" brushRef="#br0" timeOffset="48991.91">9313 10075 0,'0'22'16,"0"-1"-16,0 0 15,0 0-15,0 0 0,0 0 0,0 1 16,0-1-16,0 21 0,0-21 16,0 22-16,0-22 0,21 21 0,-21-21 15,0 22-15,22-22 0,-22 0 0,0 0 16,0 0-16,21 0 0,-21 1 16,21-22-1,0 0-15,0 0 16,-21-22-16,21 1 0,1 0 15,-1-21-15,0 21 16,-21-22-16,21 22 0,0-21 0,0-1 16,1 22-16,-1-21 0,0 0 0,0-1 15,0 1-15,0 21 0,1 0 16,-22-1-16,0 1 0,0 42 31,-22 1-31,22-1 0,-21 21 16,21-21-16,-21 22 0,21-22 15,-21 21-15,21 0 0,0 1 0,0-22 16,0 21-16,0-21 0,0 22 0,0-22 16,0 0-16,0 0 0,0 0 15,0 1-15,0-1 0,21-21 16,0 0-16,0 0 0,1 0 0,-1 0 16,0 0-16,0 0 0,21-21 0,-20 21 15,20-22-15,-21 1 0,21 0 16,22-42-16,-43 20 0,21 22 15,-20-21-15,-1-1 0,0 22 0,-21-21 16,21-22-16,-21 43 16,0 0-16,0 0 0,0 0 15,-21 21 1,0 0-16,21 21 0,-21 0 16,-1 0-16,22 22 0,-21-22 15,21 21-15,0 0 0,0-20 0,0 20 16,0-21-16,0 21 0,0-20 0,0-1 15,0 0-15,21 0 0,-21 0 16,22 0-16,-1-21 0,0 0 0,0 22 16,0-22-16,22 0 0,-22 0 0,21 0 15,-21 0-15,22-22 0,-22 22 0,21-21 16,-21 0-16,22 0 0,-22-21 16,21 20-16,-21-20 0,22 0 15,-22-1-15,21 1 0,-21 21 0,22-21 0,-22-1 16,0 22-16,0-21 15,0 21-15,-21-1 0,-21 22 16,0 22 0,0-22-16,0 21 0,-1 21 15,22-21-15,-21 0 0,21 1 0,0 20 16,0-21-16,0 21 0,0-20 16,21 20-16,1-21 0,-1 0 0,0 0 15,0 22-15,0-43 0,-21 21 16,21 0-16,1 0 0,-22 0 15,-22-42 17,1 0-32,0 21 0,0-21 15,0 0-15,0 0 0,-1-1 0,1 1 16,0 0-16,0 0 0,0 21 16,21 21-1,0 0-15,0 0 16,0 1-16,21-1 0,0 0 15,0 0-15,0-21 0,1 21 16,20-21-16,-21 0 0,0 21 0,22-21 16,-22 0-16,21 0 0,-21 0 0,22 0 15,-1 0-15,0 0 0,-21-21 16,22 21-16,20-42 16,-20 21-16,-22 0 0,21-22 0,-21 22 15,22-21-15,-22 21 0,21-22 0,-21 1 16,0 21-16,-21-22 0,22 1 15,-22 21-15,0 0 0,0 0 0,0-1 16,-22 22 0,1 22-16,0-1 15,0 0-15,0 0 0,0 21 0,-1-20 16,22 20-16,0-21 0,0 21 16,0 22-16,0-43 0,0 0 15,0 0-15,0 1 0,0-1 16,22 0-16,-1-21 0,0 0 0,0 21 15,0-21-15,0 0 0,1 0 0,-1 0 16,0-21-16,0 21 0,0-21 16,0 0-16,1-1 0,20 1 0,-21 0 15,0 0-15,0-21 0,1 20 0,-22 1 16,21-21-16,0 21 0,-21 0 16,0-1-16,0 1 0,21 0 0,-21 0 15,0 42 1,-21-21-1,21 21-15,0 0 0,-21 22 16,21-22-16,-21 0 0,21 21 0,-22 1 16,22-22-16,0 21 0,0-21 15,0 1-15,0-1 0,0 21 16,0-21-16,22-21 0,-1 21 0,0 1 16,21-22-16,-21 0 0,1 0 0,20 0 15,-21 0-15,21 0 0,-20 0 16,20-22-16,-21 1 0,21 0 0,-20 0 15,-1 0-15,0 0 0,0-22 0,0 22 16,-21-21-16,0-1 0,0 22 0,0-21 16,0 0-16,0 20 15,-21-20-15,0 21 0,0-21 0,-22 20 16,22 1-16,-21 21 0,21-21 0,-22 21 16,22 0-16,0 0 0,0 0 0,0 0 15,0 0-15,42 0 31,0 0-31,0 0 16,21 0-16,-20 0 0,41 0 0,-21 0 16,22 0-16,-22 0 0,22 0 0,-1 0 15,-20 0-15,20 0 0,-21 0 16,1 0-16,-1 0 0,-21 0 0,0 0 16,1 0-16,-1 21 0,-21 0 0,0 1 15,0-1-15,0 0 0,0 0 16,0 21-16,0-20 0,0-1 0,0 21 15,0-21-15,-21 0 0,21 22 0,-22-22 16,1 0-16,21 0 0,0 0 16,0 1-16,-21-1 0,21 0 15,0-42 17,0 0-17,0-1-15,0 1 16,0 0-16,0-21 0,0 21 15,21-1-15,-21-20 0,21 0 0,1 21 0,-1-22 16,0 1-16,21 21 0,-21-22 16,22 1-16,-1 0 0,0 21 15,1-22-15,-1 22 0,0 0 0,1 0 16,-22 21-16,21 0 0,1 21 16,-22 0-16,-21 0 0,21 22 15,-21 20-15,0-21 0,0-20 16,0 20-16,0 0 0,-21 1 0,0-22 15,-1 21-15,1 0 0,0-20 16,21-1-16,-21 0 0,0 0 16,21 0-16,-21 0 0,-1-21 15,1-21 17,21 0-32,0 0 0,0 0 15,0-22-15</inkml:trace>
  <inkml:trace contextRef="#ctx0" brushRef="#br0" timeOffset="49212.04">11917 9525 0,'-21'0'16,"42"0"-16,-85 0 0,43 0 15,0 0 79,-21 0-94</inkml:trace>
  <inkml:trace contextRef="#ctx0" brushRef="#br0" timeOffset="49416.92">10456 9631 0,'0'0'0,"-21"21"62,0-21-46,21 21-16</inkml:trace>
  <inkml:trace contextRef="#ctx0" brushRef="#br0" timeOffset="50618.98">444 12150 0,'-21'0'0,"42"0"16,-63 0-16,21 0 15,0 0-15,21-21 16,0-1-16,0 1 16,0 0-16,21 0 15,0 0-15,0 21 0,0-21 16,22 21-16,-22 0 0,21 0 16,-21 0-16,22 0 0,-22 0 0,21 0 15,-21 0-15,1 0 0,-1 21 16,0 0-16,-21 0 0,0 43 15,0-43-15,0 0 0,-21 21 16,-22-21-16,22 22 0,-21-22 16,0 0-16,-1 21 0,1-42 0,-22 43 15,43-22-15,0-21 16,0 0-16,42-21 31,0 0-31,0 21 0,1-22 16,-1 22-16,21-21 0,-21 21 0,22 0 15,-1-21-15,-21 21 0,21 0 16,1 0-16,-22 0 0,21 0 0,1 21 16,-22-21-16,0 21 0,21 1 15,-21-1-15,1 0 0,-1 0 0,-21 43 16,0-43-16,0 0 16,-21 0-16,-1 21 0,-20-20 15,0 20-15,-22-21 0,1 0 0,-1 22 16,-20-22-16,20 0 0,1-21 15,-1 21-15,1-21 0,-1 0 16,22 0-16,-1 0 0,1-21 0,0 0 16,21 0-16,-1-1 0,1 1 15,0 0-15,21 0 0,0 0 0,0 0 16,0-1-16,0 1 0,0 0 16,21 0-16,0 0 0,22 0 15,-22 21-15</inkml:trace>
  <inkml:trace contextRef="#ctx0" brushRef="#br0" timeOffset="50815.87">1355 12340 0,'21'0'0,"-42"0"0,63 0 15,-63 0 32</inkml:trace>
  <inkml:trace contextRef="#ctx0" brushRef="#br0" timeOffset="51211.66">2349 11769 0,'0'21'0,"0"0"0,0 0 0,22 22 15,-22-1-15,0 0 0,0 1 16,21 20-16,-21 1 0,0-22 15,0 21-15,0-20 0,0-1 0,0 0 16,0 1-16,-21-1 0,21-21 16,-22 22-16,22-22 0,-21 0 0</inkml:trace>
  <inkml:trace contextRef="#ctx0" brushRef="#br0" timeOffset="51440.53">2349 11917 0,'0'-21'15,"0"42"-15,0-63 0,0-1 0,0 22 0,0 0 16,0 0-16,0 0 16,22-1-16,-1 22 0,0 0 0,21-21 15,22 21-15,-43 0 16,21 0-16,1 0 0,-1 0 0,0 0 15,-21 0-15,22 0 0,-22 0 0,21 21 16,-21-21-16,-21 22 0,0-1 16,0 0-16</inkml:trace>
  <inkml:trace contextRef="#ctx0" brushRef="#br0" timeOffset="51616.44">2392 12256 0,'0'0'0,"0"21"16,21-21 0,0 0-1,0 0-15,22 0 0,-22 0 16,0 0-16,21-21 0,1-1 0,-1 22 16,0-21-16,-21 0 0,22 21 15</inkml:trace>
  <inkml:trace contextRef="#ctx0" brushRef="#br0" timeOffset="51816.31">3090 12171 0,'0'21'0,"0"-42"0,0 63 15,0-21-15,0 1 0,0-1 0,0 0 16,0 0-16,0 0 0,0 0 16,0 1-16,-21-1 0,21 0 15,0 0-15,-21 0 0,21 0 16,-21-21-16,21-21 47,0 0-47,0 0 0,21 0 15</inkml:trace>
  <inkml:trace contextRef="#ctx0" brushRef="#br0" timeOffset="51985.23">3133 11959 0,'0'-21'0,"0"42"0,0-63 0,0 21 15,-22 21 1,1 0 0,21 21-1,0 0-15,21-21 16,1 0 0,-1 0-16</inkml:trace>
  <inkml:trace contextRef="#ctx0" brushRef="#br0" timeOffset="52240.07">3577 11684 0,'21'-21'0,"-42"42"0,42-63 0,-21 21 15,-21 21 1,0 0 0,0 21-16,21 0 0,0 0 15,-21 21-15,21 1 0,-22-1 16,22 22-16,0-22 0,-21 21 15,21 1-15,0-22 0,0 22 16,-21-22-16,21 22 0,-21-22 0,21 0 16,0-21-16,0 22 0,0-22 0,0 0 15,0 0-15,0 0 0,21-21 32,0 0-32,0-21 0,1 21 0,-1-21 15</inkml:trace>
  <inkml:trace contextRef="#ctx0" brushRef="#br0" timeOffset="52616.86">3683 12171 0,'-21'0'0,"21"21"16,21-21-1,0 0 1,0 0-16,22 0 0,-22-21 15,0 21-15,21-21 0,-21 0 0,22-1 16,-22 1-16,21 0 0,-21 0 0,1 0 16,-22 0-16,0-1 15,0 1-15,-22 21 16,1 0-16,-21 0 16,21 21-16,0 1 15,-22-1-15,22 0 0,0 0 0,0 21 16,0 1-16,-1-22 0,22 21 0,-21-21 15,21 22-15,0-22 0,0 21 16,0-21-16,0 1 0,21-1 0,1 0 16,-1 0-16,21-21 0,-21 21 0,0-21 15,22 0-15,-22 0 0,21 0 16,1 0-16,-22 0 0,21 0 0,22-42 16,-22 21-16,-21 0 0,21-1 15</inkml:trace>
  <inkml:trace contextRef="#ctx0" brushRef="#br0" timeOffset="53220.51">5101 11684 0,'0'0'16,"0"-21"-16,0 0 0,0 0 0,21-1 0,-21 1 15,21 0-15,1 0 0,-22 0 16,0 0-16,0 42 31,0 21-31,0-21 16,0 22-16,0-1 0,0 0 15,0 1-15,-22-1 0,22 21 0,-21 1 16,21-22-16,-21 22 0,21-22 0,0 22 16,0-22-16,0 0 15,0 1-15,0-1 0,0 0 0,0-21 16,21 1-16,0-1 0,1-21 0,-1 0 15,0 0-15,21 0 0,-21 0 16,22 0-16,-1 0 0,0-21 0,1-1 16,-1-20-16,0 21 0,1-21 0,-22-1 15,21 1-15,1 0 0,-22-22 16,21 1-16,-21 20 0,0-20 16,-21-64-16,22 84 0,-22-20 0,0 21 15,0-1-15,0 1 16,0 0-16,0 20 0,0 1 0,-22 0 0,1 21 15,0 0-15,0 0 16,21 21-16,-21 0 0,0 1 16,21-1-16,0 0 0,0 21 0,0-21 15,0 1-15,0 20 0,0-21 0,0 0 16,0 22-16,0-22 0</inkml:trace>
  <inkml:trace contextRef="#ctx0" brushRef="#br0" timeOffset="53521.34">6075 11832 0,'0'21'16,"0"1"-16,0-1 0,0 0 16,0 21-16,0-21 0,0 22 0,0-1 15,0 0-15,0 1 0,0-1 0,0 22 16,0-22-16,0 0 0,0 1 15,0 20-15,0-21 0,0 1 0,0 20 16,0 1-16,-21-1 0,-1-20 0,22 20 16,-21 1-16,21-1 0,-21-21 0,0 1 15,21-1-15,0 0 0,-21-20 16,21-1-16,0 0 0,0-42 31,0 0-31,0-1 0,21 1 16,0-21-16,-21 0 0,0-1 15</inkml:trace>
  <inkml:trace contextRef="#ctx0" brushRef="#br0" timeOffset="53816.68">6075 12150 0,'0'0'0,"21"-64"16,-21 1-16,21 20 0,-21-20 0,21-22 16,0 64-16,1-21 0,-22 21 15,21-1-15,0 1 16,0 0-16,0 21 0,0 0 15,1 0-15,-1 0 0,0 0 0,0 0 16,21 21-16,-20 0 0,-1 1 0,-21 20 16,0-21-16,21 21 0,-21-20 15,0 20-15,0 0 0,-21 1 0,0-1 16,-22-21-16,22 21 0,-21-20 0,-1-1 16,1 21-16,0-42 15,-1 21-15,22 0 0,-21-21 0,21 0 0,0 0 16,-1 0-16,44-21 31,-1 0-31,0 0 0,0 0 16,21 0-16,-20-1 0,-1-20 15</inkml:trace>
  <inkml:trace contextRef="#ctx0" brushRef="#br0" timeOffset="54064.05">6794 11599 0,'0'0'0,"43"-21"0,-1 0 16,-21 0-16,0 21 0,1-21 15,-22 42 1,-22-21-16,1 21 0,0 0 16,0 22-16,0-22 0,0 0 15,-1 21-15,1 1 0,0-1 16,0 0-16,0 1 0,21-1 0,-21 0 0,21 1 16,0-1-16,0 0 0,0 1 15,-22-22-15,22 21 0,0-21 16,0 0-16,0 1 0,22-1 15,-1-21-15,0 0 0,0 0 16,0-21-16,0 21 0,22-22 16,-1 1-16,-21 0 0,22 0 0</inkml:trace>
  <inkml:trace contextRef="#ctx0" brushRef="#br0" timeOffset="54486.81">7366 11790 0,'0'-21'16,"0"42"-16,-21-42 31,0 42-31,-1 0 0,1 0 16,21 0-16,-21 1 0,0-1 0,21 0 15,-21 21-15,21-21 0,0 22 16,0-22-16,0 0 0,0 21 0,0-20 16,0-1-16,0 0 0,0 0 0,21 0 15,0-21-15,0 21 0,0-21 16,1 0-16,20 0 0,-21 0 15,0 0-15,22 0 0,-22 0 0,0-21 0,21 0 16,-21 0-16,1 0 0,20 0 0,-21-1 16,0 1-16,0-21 15,1 21-15,-22-22 0,0 1 0,0-21 16,0 20-16,-22 22 0,1-21 16,0 21-16,0-1 0,0 1 15,-43 21-15,43 0 0,-21 0 16,21 0-16,-22 0 0,1 21 0,0 1 15,-1-1-15,22 0 0,-21 0 16,21 0-16,-22 22 0,22-22 0,0 21 16,21-21-16,0 22 0,0-22 0,0 0 15,21 21-15,0-21 0,0 1 0,22-22 16,-22 21-16,21-21 0,1 0 16,-1 0-16,0 0 0</inkml:trace>
  <inkml:trace contextRef="#ctx0" brushRef="#br0" timeOffset="54937.07">8340 11769 0,'0'-21'15,"0"42"-15,0-64 0,0 22 0,-22 0 16,1 21-16,0 0 0,-21 0 16,21 0-16,-22 0 0,22 0 0,-21 21 15,-1 0-15,1 1 0,21-1 0,-21 0 16,20 0-16,1 0 0,0 0 15,0 1-15,21 20 0,-21-21 16,21 21-16,0-20 0,0 20 0,0-21 16,0 0-16,21 0 0,0 1 15,0-1-15,0 0 0,1 0 0,-1-21 16,0 0-16,21 0 0,-21 0 16,22 0-16,-22 0 0,0 0 15,0-21-15,22 0 0,-22 0 16,0-1-16,0 1 0,21-21 0,-20 0 15,-1 20-15,0-20 0,-21 21 0,21-21 16,-21 20-16,0-20 0,21 0 16,-21 21-16,-21 21 31,21 21-31,-21 0 16,21 0-16,-21 0 0,21 0 0,0 22 15,0-22-15,0 0 0,0 21 0,0-20 16,0-1-16,21 21 0,0-21 15,0 0-15,0 1 0,1-22 0,20 21 16,-21-21-16,21 0 0,1 0 0,-1 0 16,0 0-16,1 0 0</inkml:trace>
  <inkml:trace contextRef="#ctx0" brushRef="#br0" timeOffset="55505.75">9546 11748 0,'0'-22'15,"0"44"-15,0-65 0,0 22 0,0 0 16,-21 0-16,-21 21 0,20-21 0,1 21 16,0 0-16,-21 0 0,-1 0 0,22 0 15,-21 0-15,0 0 0,-1 0 16,1 21-16,21 0 0,-22 0 0,1 0 16,0 0-16,21 1 0,-1 20 0,1-21 15,0 21-15,21 1 0,0-22 16,0 21-16,0 1 0,0-22 15,0 21-15,0-21 0,21 0 0,0 1 16,1-1-16,20-21 0,-21 0 0,21 21 16,1-21-16,-22 0 0,21 0 15,1 0-15,-1-21 0,-21 0 0,21-1 16,1 1-16,-22 0 0,21-21 0,-21-1 16,22 1-16,-22 0 0,0-1 15,0 1-15,0 0 0,1-22 16,-1 22-16,0-22 0,-21 1 0,0-1 15,21 1-15,-21 21 0,0-22 0,0 22 16,0-1-16,0 1 0,0 21 0,0 0 16,0 0-16,-21 42 15,0 21 1,21-21-16,-21 43 0,-1-22 16,22 22-16,0-1 0,-21-21 0,21 22 15,0-1-15,-21 1 0,21-22 0,0 22 16,0-22-16,0 0 0,0 1 15,0-1-15,21-21 0,0 22 0,1-22 16,-1 0-16,0 0 0,21-21 0,-21 0 16,22 0-16,-22 0 15,21 0-15,1 0 0,-1-21 0,-21 21 0,21-21 16,1 0-16,-22-22 0,21 22 0,-21 0 16,22-21-16,-22 20 0,0-20 15,21 21-15,-20-21 0,-1-1 16</inkml:trace>
  <inkml:trace contextRef="#ctx0" brushRef="#br0" timeOffset="56601.12">571 13377 0,'0'0'16,"-21"0"-1,0 0 1,21 22 0,0 20-16,0-21 0,0 21 0,0 22 15,-21-22-15,0 22 0,0-1 16,-1-20-16,1 20 0,0-21 0,0 22 16,-21-22-16,20 1 0,-20-1 15,21-21-15,0 21 0,-22-20 16,43-1-16,-21-21 0,21-21 31,21-1-31,-21 1 16,43 0-16,-22 0 0,0-21 15,21 20-15,1 1 0,-22 0 0,21 0 16,1 0-16,20 21 0,-21-21 16,1-1-16,-1 1 0,0 21 0,22-21 15,-43 21-15,21-21 0,1 21 16,-22-21-16,21 21 0,-21 0 0,1-21 15,-22-1-15,0 1 16,0 0-16,0 0 0,0 0 16,0 0-16,0-1 0,0 1 0,0 0 15,-22 0-15,1 0 0,0 21 16,21-21-16,-21 21 0,0 0 16,0 0-16,21 21 0,-22 21 15,22-21-15,-21 22 0,21-1 0,0 0 16,0 22-16,0-22 0,0 0 15,0 22-15,0-22 0,0-21 0,0 22 16,0-1-16,21-21 0,-21 22 16,0-22-16,0 0 0,22 0 0,-22 0 15,0 0-15,21-21 16,0 0 0</inkml:trace>
  <inkml:trace contextRef="#ctx0" brushRef="#br0" timeOffset="56785.01">1672 13631 0,'0'0'0,"21"0"31,-21 22-31,0-1 16,0 0-16,21-21 15</inkml:trace>
  <inkml:trace contextRef="#ctx0" brushRef="#br0" timeOffset="57221.76">2942 13335 0,'0'42'16,"0"-84"-16,-21 148 0,21-64 0,-21 22 0,0-1 15,21-20-15,-22 20 0,1-21 0,21 22 16,-21-22-16,0 1 0,21-1 15,-21 0-15,0 1 0,21-22 16,0 0-16,-22 0 0,22 0 0,0 0 16,22-42-1,-1 0 1,-21 0-16,21 0 0,0 0 0</inkml:trace>
  <inkml:trace contextRef="#ctx0" brushRef="#br0" timeOffset="57443.63">2836 13293 0,'-21'-21'0,"42"42"0,-42-64 15,21 22-15,0 0 16,21 0-16,0 21 0,1-21 0,20 21 16,-21 0-16,0 0 0,22 0 15,-22-21-15,21 21 0,-21 0 0,22 0 16,-22 0-16,21 0 0,-21 0 0,22 21 15,-22-21-15,0 21 0,0-21 16,-21 21-16,0 0 16,0 0-16,-21-21 15</inkml:trace>
  <inkml:trace contextRef="#ctx0" brushRef="#br0" timeOffset="57621.53">2879 13695 0,'0'21'0,"0"-42"0,0 63 0,0-21 0,21-21 32,0 0-32,0 0 0,0 0 0,0 0 15,1 0-15,-1-21 0,21 0 16,-21 21-16,22-21 0,-22 0 0,21 21 16,-21-21-16,22-1 0,-22 22 15,0-21-15</inkml:trace>
  <inkml:trace contextRef="#ctx0" brushRef="#br0" timeOffset="57811.42">3492 13568 0,'0'21'0,"0"-42"0,0 63 0,-21-21 15,21 1-15,0 20 0,0-21 16,0 21-16,0-20 0,0 20 0,0-21 16,-21 21-16,21-20 0,0 20 0,-21-21 15,21 0-15,0 0 0,0 1 16,0-1-16,0-42 31,0-1-15,21 1-16,0 0 0,0 0 0</inkml:trace>
  <inkml:trace contextRef="#ctx0" brushRef="#br0" timeOffset="57984.32">3641 13377 0,'-22'-21'0,"44"42"0,-65-63 0,43 21 15,-21 21-15,0 0 0,0 0 16,42 0 31,0 0-47,0 0 16,0 0-16,1 0 0,-1 0 0</inkml:trace>
  <inkml:trace contextRef="#ctx0" brushRef="#br0" timeOffset="58224.19">4043 13081 0,'0'-21'0,"0"42"0,0-21 31,0 21-31,0 22 16,0-22-16,0 21 0,0 0 15,0 1-15,0 20 0,0-20 0,0 20 16,-21-21-16,21 22 0,-22-22 15,22 22-15,0-22 0,-21 0 16,21 1-16,-21-22 0,21 21 0,0-21 16,0 1-16,0-1 0,0 0 0,21-21 31,0-21-31,1 0 0,-1 21 16</inkml:trace>
  <inkml:trace contextRef="#ctx0" brushRef="#br0" timeOffset="58568.99">4212 13695 0,'21'0'0,"64"0"16,-64 0 0,0-21-16,0 21 0,1-21 0,20-1 15,0 1-15,1 0 0,-22 0 16,0 0-16,0 0 0,0-1 15,-21 1-15,0 0 0,0 0 16,-21 21-16,0 0 16,0 0-16,-22 0 0,1 0 0,21 21 15,-21 0-15,-1 0 0,1 22 0,21-22 16,-22 21-16,22-21 16,0 22-16,21-1 0,0-21 0,0 22 15,0-22-15,0 21 0,0-21 0,21 0 16,0 1-16,1-22 0,-1 21 15,21-21-15,0 0 0,-20 0 0,20 0 16,0 0-16,1 0 0,-1-21 0,0-1 16,1 22-16,-1-21 0,0 0 15</inkml:trace>
  <inkml:trace contextRef="#ctx0" brushRef="#br0" timeOffset="59427.5">6159 13166 0,'0'0'0,"0"42"0,0 0 0,0 1 0,-21-1 16,-21 22-16,21-1 0,-22-21 16,22 1-16,-21-22 0,0 21 15,20 1-15,-20-1 0,0-21 0,21 21 16,-43 1-16,43-22 16,0-21-16,0 0 0,-1 0 15,22-21 1,0 0-16,0-1 0,0-20 15,0 21-15,0-21 0,0-1 16,0-20-16,0 20 0,0 1 0,0 0 16,22-22-16,-1 22 0,-21 0 0,21 20 15,-21-20-15,0 21 0,21 21 16,0 0-16,0 21 0,-21 0 16,0 22-16,22-1 0,-1 0 0,0 1 15,-21-1-15,21 0 0,0 1 16,-21 20-16,21-21 0,1 1 0,-1-22 15,0 21-15,21-21 0,-21 1 16,1-1-16,20-21 0,-21 0 16,0 0-16,22 0 0,-22 0 0,21 0 15,-21 0-15,22-21 0,-1-22 0,-21 22 16,21-21-16,1 21 0,-22-22 16,21 1-16,-21-22 0,1 22 0,-1 0 15,0-22-15,-21 22 0,0-22 0,0 1 16,0 21-16,-21-22 0,0 1 15,-1-1-15,-20 22 0,0-1 0,21 1 16,-22 21-16,1 0 16,-22 0-16,22 21 0,0 0 0,-1 0 15,1 21-15,0 0 0,-1 21 0,1 1 16,21-1-16,0 0 0,0 64 16,21-64-16,0 1 0,21-1 15,0 0-15,0 1 0,0-1 0,22-21 16,-22 0-16,21 22 0,0-22 15,-20 0-15,20-21 0,0 21 0,1-21 16,20 0-16,-21 0 0,1 0 0,20 0 16</inkml:trace>
  <inkml:trace contextRef="#ctx0" brushRef="#br0" timeOffset="59856.25">7133 13166 0,'0'0'0,"-21"-21"15,0-1-15,0 22 0,-1 0 0,1 0 16,0 0-16,-21 22 0,21-1 16,-1-21-16,-20 21 0,21 21 0,0-21 15,0 1-15,-1 20 0,1-21 0,0 21 16,0-20-16,21 20 0,0-21 16,0 21-16,0 1 0,0-22 0,0 0 15,0 21-15,0-20 0,42-22 16,-21 21-16,1 0 0,20-21 15,21 0-15,-20 0 0,-1 0 16,0 0-16,1-21 0,-1 0 0,-21-1 16,22 1-16,-22 0 0,0 0 15,0 0-15,21-43 0,-42 43 16,0-21-16,0 21 0,0-22 0,0 22 16,0-21-16,-21-1 0,0 22 15,-21-21-15,21 21 0,-1 0 16,-20 21-16,0 0 0,21 0 0,-22 0 15,22 0-15,-21 0 0,21 0 0,-22 21 16,22 0-16,0 0 0,0 0 16,0 0-16,21 22 0,-22-22 0,22 0 15,0 0-15,-21 22 0,21-1 16,0-21-16,21 0 0,1 0 16,-1-21-16,0 22 0</inkml:trace>
  <inkml:trace contextRef="#ctx0" brushRef="#br0" timeOffset="60847.91">7662 13166 0,'0'-21'16,"0"42"-16,0-64 0,0 22 0,0 0 16,0 42-1,-21 0 1,0 1-16,21-1 0,0 0 0,-21 21 15,21-21-15,-21 22 0,21-22 0,-22 21 16,22-21-16,0 22 0,0-22 16,0 21-16,0-21 0,0 1 0,0 41 15,0-42-15,0 0 0,22 1 16,-1-22-16,0 0 16,0 0-16,0 0 0,22 0 0,-22-22 15,21 1-15,-21 0 0,22 0 0,-22 0 16,21 0-16,-21-22 15,0 22-15,1 0 0,-1-21 0,0 20 16,0-20-16,0 21 0,-21 0 0,0 0 16,0-1-16,0 1 0,0 0 15,0 42 1,-21 0-16,0 1 16,21-1-16,-21 21 0,0-21 15,21 22-15,0 20 0,0-21 16,0-20-16,0 20 0,0-21 15,0 0-15,21 0 0,42 22 16,-42-22-16,1-21 0,20 0 0,-21 0 16,21 0-16,-20 0 0,20 0 15,-21-21-15,0 0 0,0 21 16,1-22-16,-1 1 0,0-21 0,-21 21 16,0 0-16,0-1 0,0-20 0,0 21 15,0 0-15,0-22 0,0 22 16,-21 0-16,0-21 0,-1 21 0,1-1 15,0 1-15,21 0 0,-21 0 0,0 0 16,21 0-16,0-1 16,21 22-1,0 0-15,0 0 0,0-21 16,22 21-16,-22 0 0,21 0 0,-21 0 16,22 0-16,-1 0 0,-21 0 15,22 21-15,-1 1 0,0-1 16,-21 0-16,22 0 0,-22 0 0,0 0 15,-21 1-15,0-1 0,21 21 0,-21-21 16,0 0-16,0 1 0,0 20 16,0-21-16,0 0 0,0 0 0,0 1 15,0-1-15,0 0 0,0 0 0,-21 0 16,21 0-16,-21-21 31,21-21-31,0 0 16,0 0-16,0-21 15,0 20-15,0 1 0,0-21 16,21 21-16,0-22 0,0 1 0,1 21 16,20-21-16,-21-22 0,21 22 15,1-1-15,-1 1 0,0 0 0,1 21 16,-1-22-16,22 43 0,-43-21 0,21 21 16,0 0-16,1 21 0,-22 0 15,0 22-15,0-1 0,-21 0 0,0 1 16,0-1-16,0 0 0,0 1 15,0-1-15,0 0 0,0 1 0,0-1 16,0 0-16,-21-20 0,0-1 0,21 21 16,-21-21-16,21 0 15,-21-21-15</inkml:trace>
  <inkml:trace contextRef="#ctx0" brushRef="#br0" timeOffset="61271.9">9821 12700 0,'0'0'0,"0"-21"0,0 42 31,0 0-31,0 0 0,0 1 0,0 20 16,0 0-16,0 1 0,-21-1 0,0 64 15,21-43 1,0-20-16,0-1 0,-21 21 0,21-20 16,0-1-16,-21-21 0,21 22 0,0-1 15,0 0-15,0-21 0,0 1 0,0-1 16,0 0-16,0 0 0,21-21 16,0 0-16,0 0 0,0 0 0,0 0 15,1 0-15,-1 0 0,21-21 16,-21 0-16,43-22 15,-22 22-15</inkml:trace>
  <inkml:trace contextRef="#ctx0" brushRef="#br0" timeOffset="61680.35">10414 13081 0,'0'-21'0,"0"42"0,0-63 0,-21 42 16,0 21-1,-1 0-15,1 0 0,0 0 0,0 22 16,0-22-16,0 21 0,-1-21 0,1 22 15,21-22-15,0 21 0,0 1 16,0-22-16,0 0 0,0 21 0,0-21 16,0 1-16,21-1 0,1 0 0,-1 0 15,0-21-15,0 0 0,21 0 16,-20 0-16,20 0 0,0 0 0,-21 0 16,22 0-16,-1-21 0,-21 0 0,22 0 15,-22-1-15,21 1 16,-21 0-16,0-21 0,1 21 0,-1-22 15,-21 1-15,0 21 0,0-64 16,0 43-16,-21 21 0,-1-22 16,1 22-16,-21-21 0,21 21 0,-22 21 15,22 0-15,-21 0 0,0 0 0,20 0 16,-20 0-16,0 21 0,21 0 16,-22 0-16,22 21 0,0-20 0,0 20 15,21-21-15,0 21 0,0-20 0,0 20 16,0-21-16,0 21 0,21-20 15,0-1-15,0 0 0,0 0 16,22 0-16,-1 0 0,0-21 0,1 0 16,-1 0-16</inkml:trace>
  <inkml:trace contextRef="#ctx0" brushRef="#br0" timeOffset="62164.28">11578 13060 0,'0'-21'0,"0"42"0,0-85 0,0 43 16,0 0-16,-21 0 0,0 21 0,0 0 16,-22 0-16,22 21 0,-21 0 15,21 0-15,-22 1 0,1 20 0,0 0 16,-1 1-16,1-22 0,21 21 0,-22 0 16,22 1-16,0-1 0,0-21 15,21 22-15,0-22 0,0 21 0,0-21 16,0 0-16,0 1 0,21-1 0,0-21 15,0 21-15,1-21 0,20 0 16,-21 0-16,21 0 0,1 0 0,-22-21 16,42 0-16,-20-1 0,-22 1 15,21 0-15,-21-21 0,1 21 16,-1-1-16,0-20 0,-21 0 16,21 21-16,0-22 0,-21 1 0,0 0 15,0 20-15,21-20 0,-21 21 16,0 0-16,0 0 0,0 42 15,0 0 1,-21 21-16,0-21 16,21 1-16,0 20 0,0-21 0,0 21 15,0-20-15,0 20 0,0-21 0,0 0 16,0 0-16,0 22 0,0-22 16,21-21-16,0 21 0,22 0 0,-22-21 15,0 0-15,21 21 0,-20-21 0,20 0 16,0 0-16,-21 0 0,22 0 15,20-21-15,-20 21 0,-1-21 16,0 0-16</inkml:trace>
  <inkml:trace contextRef="#ctx0" brushRef="#br0" timeOffset="62685.33">12531 13145 0,'21'-43'0,"-42"86"0,42-107 0,-21 22 16,0 21-16,0-22 0,0 22 0,-21 0 15,-1 21-15,-20-21 0,21 21 16,-21 0-16,20 0 0,-20 0 15,0 0-15,-1 21 0,1 0 0,0 0 16,21 0-16,-22 22 0,1-1 16,21-21-16,0 22 0,-1-1 0,22-21 15,0 21-15,0-20 0,0 20 0,0-21 16,0 0-16,0 22 0,22-22 16,-1 0-16,21-21 0,-21 21 0,22 0 15,-22-21-15,21 0 0,0 0 0,-20 0 16,20 0-16,0 0 0,-21 0 15,22 0-15,-22-21 0,0 0 0,21 0 16,-20 0-16,-1-22 0,-21 22 0,21-21 16,0-1-16,0-20 0,0 21 15,1-22-15,-1 1 0,0-1 16,-21-21-16,21 22 0,0-1 0,0 22 16,-21-21-16,0 20 0,22 1 15,-22 21-15,0 0 0,21-1 0,-21 1 16,0 42-1,-21 1-15,-1 20 16,1-21-16,21 21 0,-21 22 0,0-1 16,0 1-16,0-1 0,-1 1 0,1-1 15,0 1-15,21-22 0,-21 22 16,21-1-16,0-20 0,0-1 0,0 0 16,0-21-16,21 22 0,-21-22 0,21 21 15,0-21-15,22-21 0,-22 22 16,0-1-16,0-21 0,0 0 15,1 0-15,-1 0 0,21 0 0,-21 0 16,0 0-16,1-21 0,-1-1 16,0 22-16,0-21 0</inkml:trace>
  <inkml:trace contextRef="#ctx0" brushRef="#br0" timeOffset="62827.83">13081 13526 0,'0'0'16,"0"21"-16,-21-21 15,21-21 17,0-1-32,0 1 15,-21 0-15</inkml:trace>
  <inkml:trace contextRef="#ctx0" brushRef="#br0" timeOffset="63571.39">720 14584 0,'0'0'16,"-22"0"-16,1 0 0,21 21 31,21-21-31,1 0 0,20 0 16,-21 0-16,21 0 0,1 0 15,-1 0-15,0 0 0,1 0 16,20 0-16,-20 0 0,-22 0 15,21 0-15,-21 0 0,0 0 0,1 0 16,-44 0 0,1 0-16,0 21 0,-21-21 15</inkml:trace>
  <inkml:trace contextRef="#ctx0" brushRef="#br0" timeOffset="64052.15">614 14669 0,'0'0'0,"0"21"0,0 0 0,0 0 16,0 0-16,-21 0 0,21 22 15,-22-22-15,1 0 0,21 0 16,0 0-16,0 1 0,-21-1 16,21 0-16,-21-21 0,21 21 15,0-42 32,0 0-31,21 0-16,0-1 0,0 22 15,22-21-15,-22 21 0,21 0 16,-21 0-16,22 0 0,-1 0 0,0 0 16,-20 0-16,20 0 0,0 21 15,-21-21-15,22 22 0,-22 20 16,21-21-16,-21 0 0,1 22 0,-1-1 15,-21 0-15,0 1 0,0-1 16,-21 0-16,-1-21 0,1 22 0,-21-1 16,0-21-16,-1 0 0,1 1 15,0-1-15,-1 0 0,-20-21 0,20 0 16,-20 21-16,-1-21 16,22 0-16,0 0 0,-1 0 0,1-21 15,21 21-15,0-21 0,0 0 16,21-1-16,0 1 15,21 0-15,0 0 0,0 21 16,0-21-16,22 0 0,-1 21 16</inkml:trace>
  <inkml:trace contextRef="#ctx0" brushRef="#br0" timeOffset="64227.05">1355 15155 0,'21'0'0,"-42"0"0,63 0 0,-21 0 94</inkml:trace>
  <inkml:trace contextRef="#ctx0" brushRef="#br0" timeOffset="64662.26">3154 14796 0,'0'-22'0,"0"44"0,0-65 0,0 22 16,0 0 0,-21 21-16,-1 0 15,1 0-15,0 21 16,0 0-16,-21 0 0,20 1 0,1 20 15,-21 0-15,21-21 0,-22 22 0,22 20 16,-21-20-16,21-1 0,0 21 16,-1-20-16,1-1 0,21 0 0,0 1 15,0-22-15,21 0 0,1 0 16,20 0-16,-21 1 0,21-22 0,1 0 16,-22 0-16,21 0 0,1 0 15,20 0-15,-21-22 0,1 1 16,-1 0-16,22 0 0,-22-21 0,0-1 15,22 22-15,-22-21 0,0-1 16</inkml:trace>
  <inkml:trace contextRef="#ctx0" brushRef="#br0" timeOffset="65127.99">3662 14584 0,'0'-21'16,"0"42"-16,-21-63 0,21 20 0,-22 22 15,1 0-15,21 22 0,-21-1 16,21 21-16,-21-21 0,0 22 0,21 20 15,0-21-15,0 1 0,-21 20 0,21-20 16,-22 20-16,22 1 16,-21-22-16,21 21 0,0-20 0,-21-1 15,0 0-15,21-20 0,0 20 16,0-21-16,-21 0 0,21-42 31,0 0-15,0 0-16,0-22 0,21 22 0,0-21 15,0 0-15,0-1 0,1 1 16,-1 0-16,21-1 0,0 1 0,-20 21 16,62-64-16,-41 64 15,-1 0-15,0 21 0,1 0 0,-1 0 16,-21 0-16,0 0 0,22 21 16,-22 21-16,0-21 0,-21 22 15,0-22-15,21 21 0,-21 1 0,0-1 16,0 0-16,0 1 0,0-1 0,0 0 15,0-21-15,0 22 0,-21-22 16,21 0-16,0 0 0,0-42 31,21 0-15,0 0-16,0 0 0,1-1 0,-1-20 16,-21 21-16,21-21 0,0-1 15,0 1-15,0 0 0,1-1 0</inkml:trace>
  <inkml:trace contextRef="#ctx0" brushRef="#br0" timeOffset="65303.89">4360 14880 0,'-21'0'16,"42"0"-16,-21 21 16,0 1-16,0-1 15,0 0-15,0 0 0,0 21 0,0-20 16,-21-1-16,21 21 0,0-21 0,0 0 16,0 1-16,0-1 0,-21 0 15,21 0-15,0 0 0,0 0 16,0-42 15,0 0-31,0 0 0,0 0 16</inkml:trace>
  <inkml:trace contextRef="#ctx0" brushRef="#br0" timeOffset="65475.79">4318 14647 0,'0'0'0,"0"-21"0,-21 21 0,0 0 15,-1 0 1,22 21 0,22-21-1,-1 0-15,0 0 16,21 0-16,-21 0 0,1 0 16</inkml:trace>
  <inkml:trace contextRef="#ctx0" brushRef="#br0" timeOffset="65732.64">4826 14372 0,'0'-21'0,"0"42"0,0-21 31,0 21-31,0 1 0,-21 20 0,21 0 16,0 1-16,0-1 0,0 0 0,-21 22 15,21-22-15,0 0 0,-22 1 16,22-1-16,0 22 0,0-22 15,-21 0-15,0-21 0,21 22 0,0-1 16,0-21-16,0 22 0,0-22 16,0 0-16,0 0 0,0 0 0,0 0 15,21-21 1,22 0-16,-22 0 16,0-21-16,21 0 0</inkml:trace>
  <inkml:trace contextRef="#ctx0" brushRef="#br0" timeOffset="66234.64">5482 14901 0,'0'0'0,"0"-21"0,0 0 0,-21 0 16,0 21-16,0 0 15,-1 0-15,1 0 0,0 0 0,0 0 16,-21 21-16,20-21 0,1 21 0,0 0 15,-21 1-15,21 20 0,-1-21 16,1 21-16,0-20 0,21 20 0,-21-21 16,21 21-16,0-20 0,0 20 15,0-21-15,21 0 0,0 0 0,0 1 16,1-1-16,-1-21 0,21 0 16,-21 0-16,0 0 15,1 0-15,-1-21 0,21 21 0,-21-22 16,0 1-16,22 0 0,-22-21 0,0 21 15,21-22-15,-20 1 0,-1 0 16,0-1-16,0 1 0,0 0 0,0-22 16,-21 1-16,22 20 0,-22-20 0,21-1 15,-21 1-15,0 20 0,0 1 16,0 0-16,0-1 0,0 22 16,-21 21-16,-1 21 0,1 1 15,21-1-15,-21 21 0,0 0 0,0 1 16,0 20-16,21-20 0,-22 20 15,22-21-15,0 22 0,0-22 16,0 1-16,0 20 0,22-21 0,-1-20 16,0 20-16,21 0 0,-21-21 0,1 1 15,-1-1-15,21-21 0,-21 0 16,22 0-16,-22 0 0,21 0 0,0-21 16,1 21-16,-22-22 0</inkml:trace>
  <inkml:trace contextRef="#ctx0" brushRef="#br0" timeOffset="66659.42">7027 14372 0,'0'0'0,"-21"-21"31,0 42-31,21 0 0,0 22 16,0-1-16,0 0 0,0 1 16,-21-1-16,21 0 0,0 22 0,-21-22 15,21 1-15,-22-1 0,1 0 0,0-21 16,0 22-16,21-22 0,-21 21 16,0-21-16,-1 1 0,22-1 0,0 0 15,0 0-15,0-42 31,0 0-31,0 0 16</inkml:trace>
  <inkml:trace contextRef="#ctx0" brushRef="#br0" timeOffset="67227.67">6562 14499 0,'-22'-21'0,"44"42"0,-44-63 0,22 21 16,0 0-16,0-22 0,0 22 0,0 0 15,22 0-15,20 0 0,-21-1 16,21 1-16,1 0 0,-1 0 16,0 21-16,22-21 0,-22 21 0,22 0 15,-22 0-15,0 0 0,22 0 0,-22 0 16,1 0-16,-1 42 0,0-21 16,1 22-16,-22-1 0,0 0 0,-21 22 15,0-22-15,0 0 0,-21 22 16,0-22-16,-22 1 0,1-1 0,0 0 15,-22-21-15,22 22 0,-22-22 0,22 0 16,0-21-16,-1 21 0,1-21 16,21 0-16,21-21 15,21 21 1,0-21-16,21 0 16,-20 0-16,20 21 0,0-22 0,1 1 15,-1 21-15,0 0 0,1 0 0,-1 0 16,0 0-16,1 0 0,-1 0 15,0 21-15,1 1 0,-22-1 0,21 0 16,-21 0-16,0 0 0,1 22 0,-1-22 16,-21 0-16,0 21 0,0-21 15,0 22-15,-21-22 0,-1 0 0,-20 21 16,0-20-16,-1-1 0,1 0 0,-21 0 16,-1-21-16,1 21 0,-1-21 15,-21 0-15,22 0 0,-22 0 0,22 0 16,-22 0-16,22 0 0,20-21 0,-20 21 15,20-21-15,22 0 16,0 0-16,0-1 0,21 1 0,0 0 16,0 0-16,0 0 0,0 0 15,21 21-15,0-22 0,0 1 16,22 21-16,-1-21 0,-21 21 0,22 0 16,20-21-16</inkml:trace>
  <inkml:trace contextRef="#ctx0" brushRef="#br0" timeOffset="67643.42">7556 14817 0,'0'0'0,"22"0"16,-22-21-16,0-1 0,0 1 15,21 0-15,0 0 0,0 0 16,0 0-16,0 21 0,1-22 15,-1 22-15,0 0 0,0 0 16,0 0-16,0 0 0,1 0 0,-1 0 16,0 22-16,0 20 0,0-21 15,0 21-15,1-20 0,-1 20 16,0 0-16,-21 1 0,0-22 0,0 21 0,0 0 16,0 1-16,0-22 0,0 0 15,0 21-15,0-20 0,0-1 16,0-42 15,0-1-31,0 1 0,0 0 16,0 0-16,0 0 0,0 0 0,0-22 15,0 22-15,0 0 0,21-21 16,-21 20-16,21 1 0,-21 0 0,21-21 16,1 21-16,-22-1 0,21 22 0,-21-21 15,21 0-15,0 21 16,0-21-16,0 21 0,1 0 0,-1 0 15</inkml:trace>
  <inkml:trace contextRef="#ctx0" brushRef="#br0" timeOffset="68091.17">8699 14584 0,'-21'0'15,"0"0"-15,0 21 16,0 0-16,0 0 0,-1 1 15,1-1-15,0 0 0,0 0 0,0 21 16,0-20-16,-1 20 0,22-21 16,0 21-16,-21-20 0,21 20 15,0-21-15,0 0 0,0 22 0,0-22 16,0 0-16,0 0 0,21 0 0,22 0 16,-22 1-16,21-22 15,-21 0-15,22 0 0,-22 0 0,21 0 16,1 0-16,-22-22 0,21 22 0,0-21 15,-20 0-15,20 0 0,0 0 16,-21 0-16,1-22 0,-1 22 0,0-21 16,0 21-16,-21-22 0,21 1 0,-21 0 15,0 20-15,0-20 0,-21 0 16,-21-1-16,21 1 0,-22 21 16,1 0-16,0 0 0,-1-1 0,1 1 15,0 21-15,-1 0 0,1 0 16,0 0-16,20 21 0,-20 1 0,0-1 15,21 21-15,-1-21 0,1 0 16,0 22-16,21-22 0,0 21 0,0-21 16,0 1-16,0-1 0,42 42 15,-20-63-15,-1 21 0,21 1 16,-21-22-16,22 0 0</inkml:trace>
  <inkml:trace contextRef="#ctx0" brushRef="#br0" timeOffset="68692.83">9546 14499 0,'0'-21'0,"0"42"0,-21-63 0,0 42 16,0 0-16,-1 0 0,1 21 0,0 21 16,0-20-16,0 20 0,21-21 0,-21 21 15,-1 1-15,22-1 0,-21 0 16,21 1-16,0-22 0,0 21 15,0-21-15,0 22 0,0-22 0,0 0 16,0 0-16,0 0 0,0 1 16,21-22-16,-21 21 0,22-21 15,-1 0-15,0 0 16,0-21-16,0 21 0,-21-22 16,21 1-16,1 0 0,-1 0 0,0 0 15,0 0-15,0-22 0,0 22 0,1-21 16,-1 21-16,0-1 0,0 1 15,0 0-15,0 0 0,-21 0 0,0 42 16,0 0 0,0 0-16,0 22 15,0-22-15,0 0 0,0 0 0,0 0 16,0 0-16,0 22 0,0-22 0,22 0 16,-22 0-16,21 0 0,0-21 15,0 22-15,0-1 0,0-21 16,22 0-16,-22 0 0,21 0 0,-21 0 15,1 0-15,20-21 0,-21-1 16,0 1-16,22 0 0,-22 0 16,0 0-16,0-22 0,0 22 0,-21-21 0,0 0 15,21-1-15,-21-20 0,0-22 16,0 22-16,0 20 0,0-20 16,0 42-16,0-1 0,-21 1 15,0 21-15,0 0 0,0 0 16,0 0-16,21 21 0,0 1 15,-22-1-15,22 0 16,0 0-16,0 0 0,0 0 0,0 1 16,22-1-16,-1-21 0,0 21 0,0 0 15</inkml:trace>
  <inkml:trace contextRef="#ctx0" brushRef="#br0" timeOffset="69055.62">10816 14520 0,'0'-21'0,"0"42"0,0-63 0,0 21 16,-42 21-16,21 0 16,-1 0-16,-20 0 0,0 0 0,-1 0 15,-20 0-15,21 21 0,-22 0 16,22 0-16,-1 1 0,1-1 16,0 0-16,21 0 0,-1 0 0,22 22 15,0-22-15,22 0 16,-1 0-16,21 0 0,0 0 0,1 1 15,-22-22-15,21 21 0,1 0 0,-1-21 16,0 21-16,-21 0 0,1-21 16,-1 21-16,0 1 0,-21-1 15,-21 0 1,0-21-16,-22 0 0,22 0 16,0 0-16,-21 0 0,20 0 15,-20 0-15,21 0 0,0 0 0,0 0 16,-1 0-16,22-21 15,0 0 1,22 21-16,-1 0 0,0-22 16,21 22-16</inkml:trace>
  <inkml:trace contextRef="#ctx0" brushRef="#br0" timeOffset="69691.77">10858 14838 0,'0'0'0,"22"0"0,-1 0 16,0 0-16,0 0 0,0 0 0,-21-21 16,64 0-16,-43-1 15,0 1-15,0 21 0,0-21 0,1 0 16,-1 0-16,0 0 0,-21-1 0,21 1 16,-21 0-16,0 0 0,0 0 15,-21 21-15,0 0 16,0 0-16,-1 0 0,1 21 15,0 0-15,0 0 0,0 0 0,0 22 16,-1-22-16,22 21 0,0-21 16,0 22-16,0-22 0,0 0 0,0 21 15,0-20-15,0-1 0,22 0 16,-1 0-16,0 0 0,42 0 16,-20-21-16,-22 22 0,21-22 15,1 0-15,-1 0 0,-21 0 16,21 0-16,-20-22 0,20 1 0,-21 0 15,21 0-15,-20 0 0,-1 0 16,0-1-16,0 1 0,0-21 0,0 21 16,1-22-16,-1 22 0,0-21 0,0 0 15,21 20-15,-20-20 0,-1 21 16,21 0-16,-21 21 0,22 0 16,-22 0-16,0 0 0,21 0 0,-21 21 15,-21 0-15,22 21 0,-22-20 16,21 20-16,-21 0 0,0-21 0,0 22 15,0-22-15,0 21 0,-21 1 16,21-22-16,-22 0 0,22 0 16,0 0-16,-21-21 0,21 21 15,-21-21-15,0 0 0,0-21 32,21 0-32,0 0 0,0 0 15,0 0-15,0-1 0,21 1 16,-21-21-16,21 21 0,0-22 15,0 22-15,1-21 0,20 0 16,-21 20-16,0-20 0,0 21 0,1-21 16,-1 20-16,0 1 0,-21 0 15</inkml:trace>
  <inkml:trace contextRef="#ctx0" brushRef="#br0" timeOffset="70207.48">12763 14584 0,'0'0'0,"0"21"15,0 0 1,0 22-16,0-22 0,0 21 16,0 0-16,0 1 0,0-1 0,0 0 15,0 22-15,0-22 0,0 22 0,0-1 16,0 1-16,0-1 0,-21 1 0,0-1 16,0 1-16,0-1 0,21 1 15,-21-1-15,-1 1 0,-20-1 0,21 1 16,0-22-16,0 22 0,-1-22 15,1 21-15,0-20 0,21-22 16,0 0-16,0 0 0,0 0 0,21-42 16,0 0-1,1 0-15,-1-21 0,21 20 16</inkml:trace>
  <inkml:trace contextRef="#ctx0" brushRef="#br0" timeOffset="70547.28">12785 14647 0,'0'-63'0,"0"126"0,0-168 0,0 62 15,0 1-15,0 0 0,0-1 0,0 1 16,21 21-16,0 0 0,0-1 0,0 1 16,22 21-16,-1-21 0,-21 21 15,43 0-15,-22 0 0,0 0 0,22 21 16,-22 0-16,0 1 0,1 20 15,-22 0-15,0 22 0,-21-22 0,0 22 16,0-22-16,-21 0 0,0 1 16,0-1-16,-22 0 0,-20-21 0,20 1 15,-20 20-15,-1-42 0,22 21 0,-21 0 16,20-21-16,1 0 0,0 0 16,20 21-16,1-21 0,0 0 15,21-21 1,0 0-16,21 21 15,0-21-15,1 21 0,-1-21 16,21 0-16,0 21 0,1-22 0</inkml:trace>
  <inkml:trace contextRef="#ctx0" brushRef="#br0" timeOffset="70936.06">13822 14436 0,'0'0'0,"21"-21"0,-21-1 0,-21 22 31,0 0-31,-1 0 0,1 22 16,-21-1-16,21 0 0,-22 0 0,22 0 16,0 0-16,-21 22 0,21-22 15,-1 0-15,1 21 0,21-20 0,0 20 16,-21-21-16,21 21 0,0-20 16,0-1-16,0 0 0,21 0 15,0 0-15,1-21 0,-1 21 0,0-21 16,0 0-16,0 0 0,0 0 0,22 0 15,-22 0-15,0 0 0,0-21 16,22 21-16,-22-21 0,0 0 16,0 0-16,0 0 0,0-22 0,-21 22 15,0-21-15,0 21 0,0-22 16,0 1-16,0 0 0,0-1 0,-21 22 16,21 0-16,-21 0 0,0 0 0,0-1 15,0 22-15,-22 0 0,22 0 16,0 0-16,0 0 0,0 22 0,-1-22 15,1 21-15,21 0 16,0 0-16,21-21 16,22 0-16</inkml:trace>
  <inkml:trace contextRef="#ctx0" brushRef="#br0" timeOffset="71249.88">14436 14372 0,'0'0'15,"21"0"-15,-21 21 16,0 1 0,0-1-16,0 21 0,-21 0 0,-1 1 15,22-1-15,-21 22 0,21-22 0,0 0 16,-21 22-16,0-22 0,21 22 16,-21-1-16,21 1 0,0-1 0,-21 1 15,21-1-15,-22 22 0,1-22 16,21 1-16,0-1 0,-21 1 15,0-22-15,0 22 0,21-1 0,-21-21 16,-1 22-16,1-22 0,21 1 0,0-1 16,-21-21-16,21 0 0,0 0 15,0 1-15,0-1 0,0-42 16,21-1 0,-21 1-16,21 0 0,1-21 0,-1 21 15,0-22-15</inkml:trace>
  <inkml:trace contextRef="#ctx0" brushRef="#br0" timeOffset="71591.67">14414 14753 0,'0'-63'16,"0"126"-16,0-169 0,0 43 0,0 21 0,0-1 16,0 1-16,0 0 0,0-1 15,0 22-15,22 0 0,-1 0 0,0 0 16,0-1-16,0 1 0,0 21 0,22 0 15,-22 0-15,21 0 0,1 0 16,-1 0-16,-21 0 0,21 43 0,1-22 16,-22 0-16,0 21 0,0 1 0,0-1 15,-21 0-15,0 1 0,0-1 16,0-21-16,-42 21 0,21-20 16,0-1-16,-22 0 0,1 0 0,21 0 15,-21 0-15,-1-21 0,1 0 16,0 22-16,-1-22 0,1 0 0,21 0 15,0 0-15,-1 0 0,1 0 16,21-22 0,21 22-16,1-21 15,-1 21-15,0-21 0,21 0 16,-21 21-16,22-21 0</inkml:trace>
  <inkml:trace contextRef="#ctx0" brushRef="#br0" timeOffset="71959.47">15240 14372 0,'0'0'0,"21"-21"16,0 0-16,-21 0 0,0 42 31,-21-21-31,0 21 0,0 0 16,0 22-16,-22-22 0,22 21 16,0-21-16,0 22 0,0-1 0,-1-21 15,22 21-15,0-20 0,0 20 0,0-21 16,0 0-16,0 0 0,22 1 15,-1-1-15,21 0 16,-21-21-16,22 0 0,-22 0 0,21 0 16,-21 0-16,22 0 0,-1 0 15,0-21-15,-21 21 0,22-21 0,-1-1 16,-21-20-16,22 21 0,-22 0 0,0-22 16,0 1-16,-21 0 0,0 21 15,0-22-15,0 22 0,0-21 0,0 21 16,0-1-16,0 1 15,0 42 17,0 1-32,0-1 15,21-21 1</inkml:trace>
  <inkml:trace contextRef="#ctx0" brushRef="#br0" timeOffset="72288.28">16171 14288 0,'0'21'31,"-21"0"-15,21 0-16,-21 0 0,21 22 16,0-1-16,0 0 0,0 22 0,-21-22 15,21 0-15,0 22 0,0-1 16,0-20-16,-21 20 0,21 1 15,-22-1-15,22 22 0,-21-22 0,0 22 16,0-21-16,0-1 0,0 1 0,-1-1 16,1 1-16,0-1 0,21-21 15,0 1-15,-21 20 0,21-42 0,0 22 16,0-1-16,0-21 0,0 22 0,0-22 16,0 0-16,0 0 15,0-42 1,0 0-16,0 0 15,0-1-15,0 1 0,0-21 16</inkml:trace>
  <inkml:trace contextRef="#ctx0" brushRef="#br0" timeOffset="72612.1">16192 14605 0,'0'-42'0,"0"84"0,-21-105 0,21 20 0,0 1 15,0 21-15,0 0 0,0-1 0,0-20 16,0 21-16,21 0 0,1 21 16,-1-21-16,21-1 0,0 22 0,1-21 15,41 0-15,-20 21 16,-22 0-16,1 0 0,-1 0 16,0 0-16,-21 0 0,22 21 0,-22 0 15,-21 1-15,0 20 0,0-21 16,0 0-16,0 22 0,-21-22 0,0 0 15,-1 21-15,1-21 0,0 1 0,-21-1 16,21 0-16,-22 0 0,22 0 16,0 0-16,0 1 0,0-22 15,-1 21-15,1-21 0,21 21 0,0 0 16,21-21 0</inkml:trace>
  <inkml:trace contextRef="#ctx0" brushRef="#br0" timeOffset="72879.94">17230 14923 0,'0'0'0,"-22"0"0,22 21 0,-21-21 16,21 21-16,-21 0 0,0-21 16,21 21-16,0 0 31</inkml:trace>
  <inkml:trace contextRef="#ctx0" brushRef="#br0" timeOffset="74151.46">910 16171 0,'0'0'0,"21"-21"0,0 0 16,-21 0-16,22 0 0,-22 0 15,0-1-15,-22 22 16,1 0-1,0 0-15,0 0 0,0 0 16,0 22-16,-1-22 0,1 42 16,-21-21-16,21 0 0,0 22 15,-1-22-15,1 21 0,-21-21 16,21 22-16,0-1 0,21 0 0,-22 1 16,1-1-16,21-21 0,-21 21 15,21 1-15,0-1 0,0 0 0,0 1 16,0-1-16,21-21 0,0 22 15,1-22-15,-1 0 0,21 0 0,-21 0 16,0 0-16,22-21 0,-22 0 16,21 0-16,-21 0 0,22 0 15,-22-21-15,21 0 0,-21 0 0,1 0 16,-1 0-16,0-1 0,0 1 16,0 0-16,-21-21 0,0 21 0,0-1 15,0 1-15,0 0 16,0 0-16,-21 0 0,0 0 0,0-1 15,0 1-15,-1 21 0,-20 0 16,21 0-16,0 0 0,-22 0 16,22 0-16,-21 0 0,21 21 0,0 1 15,-1-1-15,1 0 0,0 0 16,0 0-16,21 0 0,0 1 0,0 20 16,0-21-16,0 0 0,0 0 15,21 1-15,0-22 16,0 0-16,1 0 0,-1 0 0,0 0 15,21 0-15</inkml:trace>
  <inkml:trace contextRef="#ctx0" brushRef="#br0" timeOffset="74704.07">1439 16658 0,'0'0'0,"0"-21"31,21 21-16,-21-21-15,22 21 0,-22-21 0,0 0 16,0-1 0,0 1-1,-22 21-15,1 0 16,21 21 0,-21 1-16,21-1 15,0 0-15,0 0 16,0 0-16,0 0 15,21-42 17,-21 0-17,21 0-15,-21 0 0,22 0 16,-22-1 0,-22 22-1,1 0 1,0 0-1,0 0 1,21 22-16,0-1 16,0 0-1,21-21-15</inkml:trace>
  <inkml:trace contextRef="#ctx0" brushRef="#br0" timeOffset="77323.95">3217 16214 0,'0'0'16,"0"-21"-16,-21 21 47,21-22-32,0 1 1782,0 0-1781,0 0-16,0 0 16,0 0-16,0-1 15,21 22-15,-21-21 0,0 42 47,0 22-47,-21-22 0,0 21 16,21 1-16,0-1 0,-21 21 0,0-20 15,-1-1-15,1 22 0,21-22 16,-21 0-16,0 22 0,0-22 0,0 0 16,-1 1-16,1-1 0,21-21 15,0 22-15,-21-22 0,21 0 0,0 0 16,0 0-16,21-42 31,0 0-31,-21 0 16,0 0-16,22-22 0,-1 22 0,-21-21 15,0 21-15</inkml:trace>
  <inkml:trace contextRef="#ctx0" brushRef="#br0" timeOffset="77607.81">3090 16193 0,'0'-43'0,"0"86"0,0-107 15,0 22-15,0 21 0,0-1 16,0 1-16,21 21 16,1 0-16,-1 21 0,0 1 0,0 20 15,21 0-15,1 1 0,-1-1 16,0 0-16,1 1 0,-1-1 0,0 21 16,1-20-16,-22-1 15,0 0-15,0 1 0,0-1 0,1 0 16,-22 1-16,0-22 0,0 21 15,0-21-15,0 1 0,0-1 0,0 0 16,0 0-16,0-42 31,0 0-31,0-22 0,0 22 16,0-21-16,0 0 0,0-1 0,0 1 16,0 0-16,21-1 0</inkml:trace>
  <inkml:trace contextRef="#ctx0" brushRef="#br0" timeOffset="77832.92">3810 15939 0,'0'-22'0,"0"44"0,0-65 0,21 22 16,-21 42-1,0 0-15,-21 22 0,21-1 16,-21 0-16,21 1 0,-21 20 0,-1 1 16,1-22-16,0 22 0,0-22 15,0 21-15,0-20 0,-1-1 0,1 0 16,-21 22-16,21-22 15,21-21-15,-21 1 0,21-1 16,0 0-16,0 0 0,21-21 16,0 0-16,0-21 0,0 0 15,22 0-15,-22-1 0,21 1 16</inkml:trace>
  <inkml:trace contextRef="#ctx0" brushRef="#br0" timeOffset="78225.94">4191 16277 0,'0'-21'0,"0"42"0,0-21 32,0 21-32,-21-21 0,21 22 15,-21 20-15,-1-21 0,1 0 0,21 22 16,-21-22-16,21 21 0,-21-21 0,21 22 16,-21-22-16,21 21 15,0-21-15,0 22 0,0-22 0,0 0 16,21 0-16,0-21 0,0 0 15,0 0-15,22 0 0,-22 0 0,21 0 16,1-21-16,-22 0 0,21 0 16,0-1-16,1 1 0,-22 0 0,0 0 15,0-21-15,0 20 0,-21-20 0,0 21 16,0-21-16,0 20 0,0-20 16,-21 0-16,-21 21 0,21-22 0,0 22 15,-22-21-15,22 21 0,-21-1 16,21 22-16,-22 0 0,22 0 15,0 0-15,0 0 0,0 22 0,-1-1 16,1 0-16,21 0 0,0 0 16,0 22-16,0-22 0,0 0 0,0 0 15,21 0-15,1 0 0,-1 1 16,0-22-16,21 0 0,1 0 0,-1 0 16</inkml:trace>
  <inkml:trace contextRef="#ctx0" brushRef="#br0" timeOffset="78516.96">5122 15939 0,'0'-43'15,"0"86"-15,0-107 0,0 43 0,0 0 0,0 0 16,0 42 0,0 0-16,0 0 0,-21 21 15,21 1-15,-21 20 0,0 1 16,21-22-16,0 22 0,-21-1 0,-1-21 15,1 22-15,0-22 0,21 22 16,-21-22-16,21 0 0,-21 1 0,21-22 16,0 21-16,0-21 0,0 1 0,0-1 15,21-21-15,0 21 0,0-21 16,0 0-16,1 0 0,-1 0 0,0 0 16,0-21-16,0 21 15,0-21-15,1-1 0,-1 1 0,0 0 16,0 0-16,-21 0 0,0 0 0</inkml:trace>
  <inkml:trace contextRef="#ctx0" brushRef="#br0" timeOffset="78717.8">4784 16214 0,'0'0'0,"-22"21"15,1 0-15,21 0 16,21-21-16,1 0 15,-1 0-15,21 0 0,-21 0 16,22 0-16,-1 0 0,0 0 0,64 0 16,-64-21-16,1 0 15,-1 21-15,22-21 0,-22 0 0,0 21 16,22-22-16,-22 1 0</inkml:trace>
  <inkml:trace contextRef="#ctx0" brushRef="#br0" timeOffset="78907.69">5757 16087 0,'0'21'0,"0"42"15,-21-147-15,42 190 16,-21-212-16,0 254 0,0-127 0,0 21 0,-21 1 16,21-22-16,0 21 0,0-21 15,0 1-15,0 20 0,-21-21 0,21 0 16,-21 0-16,21 1 0,0-1 0,0 0 16,-21-21-16,-1 0 15,22-21 16,0 0-31,0-1 0,0 1 0</inkml:trace>
  <inkml:trace contextRef="#ctx0" brushRef="#br0" timeOffset="79067.96">5736 15917 0,'0'-21'0,"0"42"0,0-63 15,0 21-15,21 21 63,0 0-48</inkml:trace>
  <inkml:trace contextRef="#ctx0" brushRef="#br0" timeOffset="80107.91">6075 16447 0,'0'0'0,"21"0"32,0 0-17,21-22-15,-20 1 0,-1 21 16,21-21-16,0 0 0,1 21 16,-1-21-16,0 0 0,1-1 0,-1 1 15,0-21-15,1 21 0,-22 0 0,21-22 16,1 22-16,-22-21 0,21-22 15,-42 22-15,0 0 0,0 20 16,0-20-16,0 21 0,0 0 16,-21 21-16,0-21 0,0-1 15,-22 22-15,22 0 0,0 0 0,-21 0 0,20 0 16,1 22-16,-21-1 16,21 21-16,0 0 0,-1 1 0,1-1 15,0 22-15,21-1 0,0 1 16,-21-1-16,21 1 0,-21-1 15,21 22-15,-21-1 0,21 1 0,-22 0 0,22-1 16,-21 22-16,0-21 0,21 0 16,-21 20-16,0-20 0,21 21 0,-21 0 15,-1 0-15,1-22 0,0 22 16,0-21-16,0-1 0,0 1 0,-1-21 16,1 20-16,21-20 0,-21-1 15,21 1-15,0-22 0,0 0 0,0-20 16,21 20-16,0-42 15,1 21-15,-1-21 0,0 0 0,0-21 16,21 0-16,1-22 0,-1 1 16,0 0-16,1-1 0,-1-20 0,22 21 15,-1-22-15,-21 1 0,22-1 16,-1-21-16,1 22 0,-22-22 0,1 1 16,-1-1-16,-21 0 0,0 1 15,-21-1-15,0 0 0,-21 22 0,0-22 16,-21 0-16,20 22 0,-41-1 15,21 1-15,-1-1 0,1 22 0,-22 21 16,22-21-16,0 20 0,-1 1 0,1 21 16,0 0-16,21 0 15,-1 0-15,1 0 0,0 0 0,0 0 16,42 0 0,0 0-1,0 0-15,1 0 0,20-21 0,-21 0 16,21 21-16,22-21 0,-22 0 15,22-1-15,-22 1 0,22 0 0,-1 0 16,-21 0-16,1 0 0,-1-1 16,0-20-16,1 21 0,-22 0 15,0 0-15,0-1 0,0 1 0,-21 0 16,0 0-16,-21 21 31,0 21-31,0 0 0,0-21 16,21 21-16,-21 1 0,-1-1 0,22 0 15,0 21-15,-21-21 0,0 1 0,0-1 16,21 0-16,0 0 16,0 0-16,0 0 0,0-42 47,21 21-47,-21-21 0</inkml:trace>
  <inkml:trace contextRef="#ctx0" brushRef="#br0" timeOffset="80291.8">7048 16087 0,'0'0'0,"0"-21"0,-21 21 31,0 0-15,0 21-1,21 0 1,0 0-16,0 0 0,21 0 15,0-21-15,0 22 0,1-22 16</inkml:trace>
  <inkml:trace contextRef="#ctx0" brushRef="#br0" timeOffset="80543.27">7556 16171 0,'0'0'0,"0"-21"16,-21 21-1,0 0-15,0 0 0,0 0 16,-22 0-16,22 21 0,0-21 16,-21 43-16,-1-22 0,22 0 0,0 21 15,-21-20-15,21 20 0,-1 0 16,22-21-16,0 22 0,0-22 16,0 21-16,0-21 0,0 1 0,22-1 15,-1 0-15,0 0 0,0 0 16,21-21-16,1 0 0,-22 0 0,42 0 15,-20 0-15,-1 0 0,0-21 16,22 0-16,-22 21 0</inkml:trace>
  <inkml:trace contextRef="#ctx0" brushRef="#br0" timeOffset="81023.99">8340 16214 0,'21'-21'15,"-42"42"-15,42-64 0,-21 22 0,0 0 0,-21 21 16,-1 0-16,1 0 15,0 0-15,0 0 0,0 0 16,-22 21-16,22 0 0,-21 1 0,0 20 16,20-21-16,-20 21 0,21-20 0,-21 20 15,20 0-15,1 1 0,0-22 16,21 21-16,0-21 0,0 0 0,0 1 16,0 20-16,21-21 15,0 0-15,1-21 0,20 0 0,-21 0 16,0 0-16,22 0 0,-22 0 15,21 0-15,-21-21 0,22 0 0,-22 21 16,21-21-16,-21-22 0,0 22 0,22 0 16,-22 0-16,0-21 15,0-1-15,0 22 0,-21-21 0,0 21 16,22-22-16,-22 22 0,0 0 0,0 0 16,0 0-16,0-1 0,-22 22 15,1 22 1,21-1-16,-21 0 0,0 0 15,21 21-15,-21-20 0,21-1 0,0 21 16,0-21-16,0 22 0,0-22 0,0 0 16,0 0-16,0 0 0,0 0 15,0 1-15,0-1 0,21 0 16,0-21-16,21 21 0,-20-21 16,-1 0-16,0 0 0,21 0 15,1-21-15,-22 21 0,21-21 0,0 0 16,22-1-16,-22 1 0,1-21 15,-1 21-15</inkml:trace>
  <inkml:trace contextRef="#ctx0" brushRef="#br0" timeOffset="81300.35">9292 15833 0,'0'-43'16,"0"22"-16,-106 402 0,212-698 0,-106 232 0,0 64 16,0 0-16,-21 21 0,0 0 15,0 0-15,-1 21 0,-20 0 16,21 21-16,0-20 0,0 20 15,-1 21-15,1-20 0,0 20 16,0-20-16,0 20 0,0-21 0,21 22 16,-22-22-16,22 1 0,0-1 15,0 0-15,0-21 0,0 22 0,0-22 16,0 0-16,0 0 0,0 0 0,22 1 16,-1-1-16,0-21 0,0 0 15,0 0-15,0 0 0,1 0 0,20 0 16,0 0-16,-21-21 0,22 21 0,-1-22 15,0 1-15,1 0 0,-1 0 16,0 0-16,1-22 0,-22 22 16</inkml:trace>
  <inkml:trace contextRef="#ctx0" brushRef="#br0" timeOffset="82209.83">9758 16193 0,'21'-85'16,"-63"191"-16,63-127 0,0-43 31,-42 85-31,21 22 0,0-22 15,0 0-15,-21 21 0,21-21 16,-22 1-16,22 20 0,-21-21 0,21 0 16,0 22-16,0-22 0,0 0 0,0 0 15,0 0-15,0 0 16,21-21-16,1 0 16,-1 0-16,0 0 0,0 0 0,0 0 15,43 0-15,-43 0 16,0-21-16,21 0 0,-20 0 0,20 0 15,-21 0-15,0-1 0,0 1 16,1-21-16,-1 21 0,0 0 0,0-1 16,-21 1-16,0 0 0,0 0 15,0 42 1,-21-21 0,0 21-16,0 0 0,21 1 15,0-1-15,-22 0 0,22 0 0,-21 0 16,21 0-16,0 1 0,0-1 15,0 0-15,0 0 0,21 0 16,1-21-16,-22 21 0,21-21 16,0 0-16,0 0 0,0 0 0,0 0 15,1 0-15,-1-21 16,0 0-16,-21 0 0,0 0 16,0 0-16,21-1 0,-21-20 0,0 21 15,0 0-15,0-22 0,0 22 16,0-21-16,0 21 0,21 0 0,-21-22 15,21 22-15,1 0 0,-1 0 16,0 21-16,0-21 0,0-1 16,0 22-16,1 0 0,-1 0 0,0-21 15,21 21-15,-21 0 0,1 0 16,-1 21-16,0-21 0,0 22 0,0-1 16,-21 0-16,0 21 0,0-21 15,0 1-15,0 20 0,0-21 0,0 21 16,0-20-16,0 20 0,-21-21 0,21 21 15,-21-20-15,0-1 0,0 0 16,21 0-16,0 0 0,-22-21 0,22 21 16,-21-21-16,21-21 31,0 0-15,0 0-1,0 0-15,21 0 0,1-22 0,-22 22 16,42-21-16,-21-1 0,0 1 0,22 0 15,-22-1-15,21 1 0,0 0 16,1-1-16,20 22 0,-20-21 16,-1 21-16,0 21 0,1 0 0,-22 0 15,21 0-15,-21 21 0,22 0 0,-22 21 16,-21-20-16,21 20 0,-21 21 0,0-20 16,0-1-16,0 0 0,0 1 15,0-1-15,-21-21 0,0 22 0,-1-22 16,22 21-16,-21-21 0,0 0 15,0-21-15,0 22 0,0-22 16,-1 0 0,1 0-1,0-22-15,0 1 0,21 0 0,-21 0 16</inkml:trace>
  <inkml:trace contextRef="#ctx0" brushRef="#br0" timeOffset="82431.71">10710 15579 0,'0'0'0,"-21"0"16,0 0-16,0 0 0,0 0 0,-1 0 16,22 21 30,0 0-30</inkml:trace>
  <inkml:trace contextRef="#ctx0" brushRef="#br0" timeOffset="82668.57">9165 15833 0,'-21'0'0,"42"0"0,-63 0 0,63-21 47,0 21-47,21 0 0,-20 0 0,20 0 15,0 0-15,-21-22 0,43 22 0,-22 0 16,1 0-16,-1 0 0,21 0 15,-20 0-15,-1-21 0,22 21 16,-22 0-16,21 0 0</inkml:trace>
  <inkml:trace contextRef="#ctx0" brushRef="#br0" timeOffset="82928.42">12023 16425 0,'0'22'0,"0"-44"0,-22 44 15,44-22 16,-1 0-15,-21-22-16,21 22 16</inkml:trace>
  <inkml:trace contextRef="#ctx0" brushRef="#br0" timeOffset="-19130.72">19791 12933 0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3:13:15.0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868 360 0,'0'0'0,"0"-21"0,21 21 16,-21-21-16,0-1 16,0 44 46,0-1-62,-21 0 0,21 0 16,0 21-16,-21-20 0,21 20 15,-22 0-15,22-21 0,0 43 0,-21-22 16,0 1-16,0 20 0,21 1 16,-21-22-16,0 21 0,-22 1 15,22-1-15,0-20 0,0-1 0,0 22 16,-1-43-16,1 21 0,0-21 15,21 22-15,-21-22 0,21 0 16,-21-21-16,21-21 31,0 0-15,0-1-16,21-20 16,-21 21-16,21 0 0,0-22 0,0 1 15</inkml:trace>
  <inkml:trace contextRef="#ctx0" brushRef="#br0" timeOffset="340.24">847 423 0,'21'0'0,"-42"0"0,42-21 15,-21 0 1,21 21-1,0 21 1,-21 0-16,0 1 0,0 20 16,21-21-16,-21 21 0,21 1 0,-21-1 15,22 0-15,-22 22 0,0-1 16,0 43-16,0-42 0,0-22 16,0 22-16,0-22 0,0 0 15,0 1-15,0-1 0,0-21 16,0 21-16,0-20 0,0-1 15,0 0-15,0 0 0,0-42 47,0 0-47,0 0 0,0-22 16</inkml:trace>
  <inkml:trace contextRef="#ctx0" brushRef="#br0" timeOffset="564.11">571 1037 0,'-21'21'0,"42"-42"0,-63 42 15,42 1-15,21-22 32,0 0-32,1 0 0,20 0 15,-21 0-15,21-22 0,1 22 16,-22-21-16,21 0 0,1 21 15,-22-21-15,21 0 0,-21 0 16,22-1-16,-22 1 0,0 0 16,0 21-16,-21-21 0</inkml:trace>
  <inkml:trace contextRef="#ctx0" brushRef="#br0" timeOffset="919.94">1566 275 0,'0'-21'0,"0"42"0,-21-63 15,0 42-15,0 0 16,0 0-16,-1 0 16,22 21-16,0 0 0,-21 22 15,21-1-15,-21 0 0,0 1 0,21-1 16,-21 0-16,21 22 15,-21-1-15,21 1 0,-43 63 16,43-64-16,0-20 0,-21 20 16,21-21-16,-21 1 0,21-1 15,0 0-15,0-20 0,0-1 0,0 21 16,0-21-16,0 0 16,0 1-16,0-44 31,0 1-16,21 0-15,0 0 0,-21 0 16</inkml:trace>
  <inkml:trace contextRef="#ctx0" brushRef="#br0" timeOffset="1316.96">1460 1037 0,'0'21'0,"22"-21"16,-1 0 0,0 0-16,0 0 15,0-21-15,22 21 0,-22-21 0,0 0 16,0 0-16,21 0 0,-20-1 16,-1 1-16,0 0 15,-21 0-15,21 0 0,-21 0 16,-21 21-1,0 0-15,0 0 16,-22 21-16,22 0 0,0 0 16,-21 0-16,20 22 0,1-22 15,0 21-15,0-21 0,0 22 16,0-1-16,21-21 0,-22 21 0,22-20 16,0-1-16,0 0 0,0 0 15,0 0-15,0 0 0,22-21 0,-1 0 16,0 22-16,0-22 15,0 0-15,22 0 0,-1 0 16,0-22-16,-21 22 0,22-21 16,-22 0-16,0 0 0</inkml:trace>
  <inkml:trace contextRef="#ctx0" brushRef="#br0" timeOffset="1732.72">1968 953 0,'0'-22'0,"0"1"32,0 0-32,22 0 0,-1 21 15,0 0-15,-21-21 16,21 21-16,0 0 0,0 0 16,1 0-16,-1 0 0,0 21 0,0 0 15,0 0-15,0 0 0,1 1 16,-1-1-16,-21 0 0,0 21 15,0-21-15,0 1 0,0 41 16,0-21-16,0-20 0,-21-1 16,-1 0-16,1 0 0,0 0 0,21 0 15,-21 1 1,21-44 15,0 1-31,0 0 0,0 0 16,0 0-16,0-22 0,0 22 15,0 0-15,21 0 0,-21-21 0,0 20 16,21 1-16,0 0 0,1-21 16,-1 21-16,0-1 0,0 1 15,21-21-15,-20 21 0,-1 0 16,21-1-16,-21 1 0,0-21 16</inkml:trace>
  <inkml:trace contextRef="#ctx0" brushRef="#br0" timeOffset="2073.13">3027 381 0,'0'0'16,"0"-21"-16,-21 21 31,21 21-31,-22 0 16,22 0-16,0 1 0,0 20 15,-21-21-15,21 21 0,-21 1 16,0-1-16,21 0 0,-21 1 0,0-1 16,21 22-16,-22-22 0,1 21 15,21-20-15,-21-1 0,21 0 0,0 1 16,-21-1-16,21-21 16,0 22-16,0-22 0,0 0 0,0 0 15,0 0-15,21-21 16,0 0-1,0 0-15,1 0 16,-1-21-16,0 0 0,-21 0 0,21 0 16,0-1-16,0 1 0</inkml:trace>
  <inkml:trace contextRef="#ctx0" brushRef="#br0" timeOffset="2276.02">2730 910 0,'0'0'0,"22"0"31,-1 0-31,0 0 0,0-21 0,0 21 16,22 0-16,-22 0 0,21-21 16,-21 21-16,22 0 0,-22-21 0,0 21 15,21-21-15,-21 21 0,1-22 16,-1 22-16,0-21 15</inkml:trace>
  <inkml:trace contextRef="#ctx0" brushRef="#br0" timeOffset="2715.8">3725 741 0,'0'-21'0,"0"0"16,-21 21-1,21 21 1,0 0-16,0 0 15,0 21-15,0 1 0,0-1 0,0 0 16,0 1-16,0 20 0,0-20 16,0 20-16,0 1 0,0-22 0,0 21 15,-21 1-15,21-1 0,-21 22 16,0-21-16,-1-1 0,1 1 0,0-1 16,0 1-16,-21 41 15,20-62-15,22-1 0,0-21 16,0 22-16,0-22 0,0 0 15,0-42 1,0 0 0,0-1-16,22 1 0,-1 0 15,0-21-15,-21-1 0,21 1 0,0-21 16</inkml:trace>
  <inkml:trace contextRef="#ctx0" brushRef="#br0" timeOffset="3048.61">3577 1016 0,'-21'-42'0,"42"84"0,-42-105 16,21 20-16,-21 22 0,21 0 16,0-21-16,0 20 0,0 1 15,0 0-15,21 0 0,0 0 16,0 21-16,0-21 0,1 21 0,20 0 16,0 0-16,-21-22 0,22 22 15,-1 0-15,0 0 0,1 0 16,-22 22-16,21-22 0,-21 21 0,1 0 15,20 0-15,-42 0 0,0 0 16,21 22-16,-21-22 0,0 0 16,0 21-16,-21-20 0,0-1 0,-22 21 15,22-21-15,-21 0 0,0 1 16,-1-1-16,22 0 0,-21-21 16,21 21-16,-1-21 0,1 0 0,0 21 15,0-21-15,42-21 31,0 21-15,0-21-16</inkml:trace>
  <inkml:trace contextRef="#ctx0" brushRef="#br0" timeOffset="3463.89">4403 635 0,'0'0'0,"0"-21"16,0 42 15,0 0-15,-22 0-16,1 1 0,21-1 0,-21 21 15,0 0-15,0-20 0,0 20 16,21 0-16,-22 1 0,1-22 0,21 21 16,0 0-16,0-20 0,0-1 15,0 0-15,0 0 0,0 0 16,0 0-16,21 1 15,1-22-15,-1 0 0,42 0 16,-20 0-16,-1-22 0,-21 22 16,21-21-16,-20 0 0,20 0 15,-21-21-15,0 20 0,0-20 0,1 0 16,-22-1-16,21 1 0,-21 0 0,0-1 16,0 1-16,-21 0 0,-1-1 15,1 22-15,0 0 0,0 0 0,0 21 16,0 0-16,-1-21 0,1 21 15,-21 0-15,21 0 0,0 0 0,-1 0 16,1 21-16,0-21 0,0 21 16,21 0-16,-21-21 0,21 21 15,0 1 1</inkml:trace>
  <inkml:trace contextRef="#ctx0" brushRef="#br0" timeOffset="3831.68">5059 593 0,'-21'0'0,"-22"42"31,22-21-31,21 0 0,0 1 16,0 20-16,0 0 0,0 1 15,0 20-15,0-21 0,0 22 0,0-1 16,0 1-16,-21-1 0,21 1 16,-21-1-16,21 1 0,0-1 0,-21 1 15,-1-1-15,1 22 0,0-21 16,-21 20-16,21-20 0,-1-1 0,1 1 16,-42 63-16,42-85 15,-1 0-15,22 1 0,0-22 0,-21 0 16,21 0-16,21-42 31,1 0-31,-22 0 0,42-22 16,-21 22-16,0-21 0,0 0 0,1-22 15,-1 22-15</inkml:trace>
  <inkml:trace contextRef="#ctx0" brushRef="#br0" timeOffset="4180.47">4911 762 0,'0'0'0,"-22"-21"0,22 0 16,0 0-16,0-1 0,0 1 0,0 0 0,22 0 15,-22 0 1,21 0-16,0 21 0,21-22 0,-21 22 16,1-21-16,20 21 0,-21 0 15,21 0-15,22 0 0,-43 0 16,0 0-16,0 21 0,1 1 15,-1-1-15,-21 0 0,0 21 0,0-21 16,0 22-16,0-22 16,0 21-16,0-21 0,-21 22 0,-22-22 15,22 21-15,0-21 0,-21 1 0,20-1 16,-20 0-16,21 0 0,-21 0 0,20 0 16,1 1-16,0-1 0,0-21 15,21 21-15,-21-21 0,42 0 31,0 0-31,0 0 0,0-21 16,1 0-16,-1-1 0</inkml:trace>
  <inkml:trace contextRef="#ctx0" brushRef="#br0" timeOffset="4584.25">5567 677 0,'0'0'0,"0"-21"0,0 42 62,0 1-62,-21-1 0,21 0 16,-22 0-16,22 21 0,0-20 16,0 20-16,0 0 0,0-21 0,0 22 15,0-22-15,0 21 0,0-21 16,0 1-16,0-1 0,22 0 0,20 0 15,-21-21-15,0 0 0,22 0 16,-22 0-16,0 0 0,21-21 16,-21 0-16,1 21 0,20-21 0,-21-1 15,0-20-15,0 21 16,-21-21-16,22 20 0,-22-20 0,0 0 16,0 21-16,0-22 0,0 22 15,0 0-15,0 0 0,0 0 16,0 42 31,21-21-32</inkml:trace>
  <inkml:trace contextRef="#ctx0" brushRef="#br0" timeOffset="4928.97">6265 656 0,'0'0'0,"0"21"31,-21 1-31,21-1 0,-21 0 0,21 21 16,0-21-16,0 22 0,-21-1 15,21 0-15,-21 22 0,21-22 0,0 22 16,0-1-16,-22-20 0,22 20 15,-21 1-15,21-22 0,-21 21 0,21 22 16,0-21-16,0-1 0,0 1 16,0-1-16,0 1 0,0-1 15,0 1-15,0-22 0,0 0 0,0 1 16,-21-1-16,21 0 0,0-21 16,-21 22-16,21-22 0,0 0 0,0 0 15,0-42 16,0 0-31,0 0 0,0 0 0,0-1 16,0-20-16,0 0 0</inkml:trace>
  <inkml:trace contextRef="#ctx0" brushRef="#br0" timeOffset="5268.6">6159 974 0,'0'-43'0,"0"86"0,0-128 0,0 43 15,0 21-15,0-22 0,0 22 0,0 0 16,0-21-16,0 20 0,0 1 16,22 0-16,-1 0 0,0 21 15,0-21-15,0 0 0,0 21 0,22 0 16,-22-22-16,0 22 0,43 0 16,-22 0-16,-21 0 0,21 22 15,-20-22-15,-1 21 0,0 0 16,0 0-16,-21 0 0,21 22 0,-21-22 15,0 21-15,0 0 0,-21 1 16,0-22-16,0 21 0,-22 1 0,1-1 16,0-21-16,-1 0 0,1 22 15,0-22-15,-1 0 0,1 0 0,0 0 16,-1 0-16,22-21 0,0 22 16,0-22-16,0 0 0,42-22 31,0 1-31</inkml:trace>
  <inkml:trace contextRef="#ctx0" brushRef="#br0" timeOffset="5894.09">7197 106 0,'0'0'0,"21"-21"0,-21 0 0,21-22 16,0 22-16,0 21 0,0 0 15,1 0-15,-1 0 16,-21 64 31,0-1-31,-21 1-16,-1-1 0,1 22 0,0-1 15,-21-20-15,21 21 0,-22 20 16,22-20-16,-21 0 0,-1-1 0,1 1 15,0-21-15,-1-1 0,1 22 16,21-43-16,-21 22 0,20-22 16,1 0-16,0 1 0,0-1 0,21-21 15,0 0-15,-21 0 0,21 1 16,0-44 15,0-20-31,0 21 0,21 0 16,0-22-16</inkml:trace>
  <inkml:trace contextRef="#ctx0" brushRef="#br0" timeOffset="6444.78">8213 466 0,'0'0'0,"21"-21"0,0-1 16,0 1-16,0 0 0,-21 0 0,0-43 31,0 43-31,0 0 0,-21 21 16,0 0-16,0 21 15,0 0-15,-1 1 0,-20-1 16,21 21-16,-21 0 0,-1 1 16,1-1-16,21 0 0,-22 22 0,22-22 15,-21 22-15,21-1 0,-22-20 16,22 20-16,0-21 0,0 22 16,0-22-16,21 1 0,0-1 0,0-21 15,0 21-15,0-20 0,21-1 0,0-21 16,21 21-16,-20 0 0,20-21 15,-21 0-15,21 0 0,1 0 0,-1 0 16,0 0-16,1-21 0,-1 0 16,0 0-16,1-1 0</inkml:trace>
  <inkml:trace contextRef="#ctx0" brushRef="#br0" timeOffset="7144.25">8594 804 0,'0'-42'0,"0"84"0,21-105 0,-21 42 0,0 0 16,0-1-16,0 1 0,-21 21 15,-1 0 1,22 21-16,-21-21 0,0 22 16,0-1-16,0 21 0,21 0 15,-21-20-15,-1 20 0,22 0 0,-21 1 16,21-1-16,0 0 0,0-21 0,0 22 16,0-22-16,0 0 15,0 0-15,0 0 0,0 1 0,21-22 16,1 0-16,-1 0 15,0 0-15,0 0 0,0 0 0,0-22 16,1 22-16,-1-21 0,0 0 16,0 0-16,-21 0 0,21-22 0,-21 22 15,0-21-15,0 21 0,0-22 16,0 22-16,-21-21 0,21 21 0,-21-22 16,21 22-16,0 0 0,0 0 15,0 0-15,0 0 0,0-1 16,21 22-16,0 0 0,0 0 15,1 0-15,20 0 0,-21 0 16,21 0-16,-20 0 0,20 0 0,-21 22 16,21-1-16,1 21 0,-22-21 15,0 0-15,21 22 0,-20-22 0,-1 21 16,0 1-16,-21-22 0,0 21 16,0-21-16,0 22 0,0-22 0,0 0 15,0 0-15,0 0 0,0 0 16,-21-21-16,21 22 0,-21-22 15,-1 0 1,22-22-16,0 1 16,0 0-16,0 0 0,0 0 15,0-22-15,0 1 0,22 0 16,-1-1-16,0 1 0,0 0 16,0-1-16,22 1 0,-22 0 0,21-1 15,0 22-15,-20 0 0,20 0 16,0 0-16,43 21 0,-43 0 15,1 21-15,-1 0 0,0 21 0,-21-20 16,1 20-16,-1 0 16,0 1-16,-21-1 0,0-21 0,0 21 15,0 1-15,0-1 0,-21-21 0,0 0 16,-1 22-16,22-22 0,-21 0 16,21 0-16,-21-21 0</inkml:trace>
  <inkml:trace contextRef="#ctx0" brushRef="#br0" timeOffset="8275.86">9885 953 0,'-21'0'31,"21"-22"125,0 1-109</inkml:trace>
  <inkml:trace contextRef="#ctx0" brushRef="#br0" timeOffset="10088.79">9906 910 0,'-21'21'31,"21"1"-31,21-22 31,0 0-31,0 0 0,0 0 16,1 0-16,20-22 0,-21 1 15,21 0-15,1 21 0,-22-21 0,21-21 16,1 20-16,-1 1 0,-21 0 16,21 0-16,-20-21 0,-1 20 0,21-62 15,-21 63-15,0-22 16,-21 1-16,0 0 0,0-1 0,0-20 15,0 20-15,0-20 16,-21 42-16,21 0 0,-21-1 16,0 22-1,21 22-15,-21-1 16,21 0-16,-21 21 16,21-21-16,0 43 0,0-22 0,-22 1 15,22 20-15,-21 1 0,21-1 16,-21 1-16,21 20 0,-21 1 0,0 0 15,21-1-15,-21 1 0,-1 0 16,1-22-16,21 43 0,0-21 0,-21-1 16,0 22-16,21-21 0,0-1 0,0 22 15,0-21-15,-21 0 0,21-1 16,0 1-16,0 0 0,0-22 16,0 1-16,0-1 0,0-21 0,21 22 15,-21-22-15,21-21 0,21 22 16,1-43-16,-22 0 0,0 0 15,21 0-15,1-21 0,-1-1 0,-21 1 16,22-21-16,-1 0 0,0-22 16,1 22-16,-1-22 0,0 22 0,1-22 15,20-84-15,-42 85 16,0-85-16,-21 63 0,0 0 16,-21 22-16,0-22 0,-21 22 15,-1-1-15,-20 1 0,21-1 0,-22 22 16,1-1-16,-1 1 0,1 0 15,-1 21-15,22-1 0,-22 1 16,22 0-16,0 21 0,20 0 0,1-21 16,0 21-16,21-21 15,21 21 1,0 0-16,1-21 0,20-1 16,0 22-16,1-21 0,-1 0 0,0 0 15,1 0-15,-1 0 0,0-1 16,1 1-16,-1 0 0,0-21 0,1 21 15,-1-1-15,0 1 0,-21 0 16,1 21-16,-1-21 0,-21 42 47,0 0-31,0 0-16,0 1 0,-21-1 0,-1 0 15,22 0-15,-21 0 0,21 0 16,0 1-16,0-1 0,-21 0 0,21 0 15,0-42 32,0 0-47,0 0 0</inkml:trace>
  <inkml:trace contextRef="#ctx0" brushRef="#br0" timeOffset="10267.79">10774 635 0,'-21'0'0,"21"-21"0,-22 21 16,1 0-16,42 0 62,1 0-62,-1 0 0,0 0 16</inkml:trace>
  <inkml:trace contextRef="#ctx0" brushRef="#br0" timeOffset="10723.53">11007 677 0,'0'-21'47,"21"0"-32,0 21-15,0 0 16,0 0-16,0 0 0,1 0 0,-1 0 16,0 0-16,0 21 15,0-21-15,0 21 0,1 1 0,-1-1 16,0 0-16,-21 0 0,21 21 16,-21-20-16,0 20 0,0-21 0,0 0 15,0 22-15,0-22 0,0 0 16,-21 0-16,0 0 0,0-21 31,21-21-15,0 0-16,0 0 15,0 0-15,0-1 0,0 1 0,21 0 16,-21-21-16,0 21 0,21-22 16,0 22-16,-21 0 0,0 0 15,21 0-15,0-1 0,1 1 16,-1 0-1,0 0-15</inkml:trace>
  <inkml:trace contextRef="#ctx0" brushRef="#br0" timeOffset="11468.62">11599 614 0,'-21'0'0,"0"0"47,21 21-47,0 0 15,0 0-15,0 1 0,0 20 16,0-21-16,0 21 0,0 1 16,-21-22-16,21 21 0,0 1 15,-21-22-15,21 21 0,0-21 16,0 0-16,0 1 0,0-1 0,0 0 16,0-42 15,0 0-16,0-1-15,0 1 0,0-21 0,0 21 16,0-22-16,0 1 0,0 21 16,0-21-16,21-1 0,0 22 15,-21-21-15,21 21 0,0-1 0,0 1 16,-21 0-16,22 0 0,-1 21 0,0 0 16,0 0-16,0 0 15,0 0-15,1 21 0,-1 0 16,-21 0-16,21 22 0,-21-22 0,21 21 15,-21-21-15,0 22 0,0-1 16,0-21-16,0 22 0,0-22 0,21 21 16,-21-21-16,0 0 0,0 1 15,0-1-15,0-42 32,0-1-17,0 1-15,0 0 0,0 0 16,21 0-16,-21-22 0,22 1 0,-1 21 15,0-21-15,0-1 16,0 22-16,0-21 0,22 21 0,-22-1 16,0 1-16,0 0 0,22 0 0,-22 21 15,0 0-15,0 0 0,0 21 16,0 0-16,1 22 0,-22-22 16,0 21-16,0-21 0,0 22 15,0-22-15,0 21 0,0-21 0,0 22 16,0-22-16,0 0 0,0 0 15,0 0-15,0 0 0,21-21 47,0 0-47,0-21 16,0 0-16</inkml:trace>
  <inkml:trace contextRef="#ctx0" brushRef="#br0" timeOffset="11998.45">12763 804 0,'0'0'16,"22"-21"-16,-22 0 0,21 21 0,-21-21 16,0 0-16,0 0 0,0-1 0,0 1 15,0 0-15,0 0 0,0 0 16,-21 0-16,-1 21 0,1-22 16,0 22-16,0 0 15,0 0-15,0 0 0,-1 22 16,1-1-16,0 0 0,0 0 0,0 0 15,0 22-15,-1-22 0,22 21 0,0 0 16,-21 1-16,21-1 0,0 0 16,0-20-16,0 20 0,0-21 0,0 0 15,0 0-15,21 1 0,1-22 16,-1 0-16,-21 21 0,21-21 16,0 0-16,0 0 0,0 0 0,1-21 15,-1-1-15,0 1 0,0 0 16,0 0-16,0-21 0,1 20 15,-1-20-15,0 0 0,-21-1 0,0 22 0,0-21 16,21 0-16,-21 20 16,0 1-16,0 0 0,0 0 15,0 0-15,0 42 16,0 0-16,0 0 16,0 22-16,-21-22 0,21 0 15,0 21-15,0 1 0,0-22 0,0 21 16,0-21-16,0 0 0,0 22 0,0-22 15,0 0-15,21 0 16,0-21-16,-21 21 0,21-21 0,1 0 0,-1 0 16,0 0-16,0 0 0,21 0 15,-20 0-15,-1-21 16,21 0-16,-21 0 0,22-21 16,-22 20-16,0-20 0,21 0 0,-21-22 15</inkml:trace>
  <inkml:trace contextRef="#ctx0" brushRef="#br0" timeOffset="13253.8">13420 487 0,'21'-64'15,"-42"128"-15,42-170 0,0 43 0,-21 20 16,0 22-16,0-21 0,0 21 0,0-1 16,0 1-16,0 42 31,-21 1-31,0 20 0,-1 0 0,22 1 16,-21-1-16,21 0 0,0 1 15,0-1-15,-21 21 0,21-20 16,0-1-16,0 22 0,0-22 0,0 43 15,0-43-15,0 0 16,0 1-16,0-22 0,0 21 0,0-21 16,0 0-16,0 1 0,21-22 15,0 0-15,1 0 16,-1 0-16,21-22 0,-21 1 16,0 0-16,1-21 0,-1 21 15,21-22-15,-21 1 0,0 0 0,22-1 16,-22 22-16,0-21 15,0-1-15,0 22 0,1-21 0,-22 21 16,0 0-16,21 21 0,0 0 16,-21 21-1,0 0 1,0 0-16,0 0 0,0 22 0,0-22 16,0 21-16,0-21 0,0 22 15,0-22-15,0 0 0,0 21 0,0 1 16,0-22-16,0 0 0,21-21 15,-21 21-15,21-21 0,0 0 16,1 0-16,-1 0 0,0 0 16,0 0-16,21-21 15,-20 0-15,-1 0 0,21-1 0,-21-20 16,0 21-16,22-21 0,-22 20 16,0-20-16,21 21 0,-20-21 0,-1 20 15,-21 1-15,21 21 0,-21-21 16,21 21-16,-21 21 15,0 0 1,0 1-16,0-1 0,0 21 0,-21-21 16,21 22-16,-21-22 0,21 21 15,0-21-15,0 22 0,0-1 16,0-21-16,0 0 0,0 0 16,0 1-16,21-1 15,0-21-15,0 0 16,0 0-16,1 0 0,-1 0 15,0-21-15,0-1 0,-21 1 0,21 0 16,-21 0-16,21-21 0,-21 20 16,0-20-16,0 0 0,0 21 0,0-22 15,-21 22-15,0-21 0,21 21 16,-21-1-16,0 1 0,0 21 0,21-21 16,-22 21-16,22-21 15,22 0 16,-1 21-31,0 0 16,21-21-16,-21 21 0,1 0 16,20 0-16,-21 0 0,21 0 15,-20 0-15,-1 0 0,0 0 0,0 0 16,0 0-16,0 21 0,1 0 16,-1-21-16,-21 21 0,0 0 0,21 0 15,-21 1-15,0-1 0,0 0 16,0 21-16,0-21 0,0 1 0,0-1 15,0 21-15,0-21 0,0 0 16,0 1-16,0-1 0,0 0 16,0 0-16,0 0 15,-21-21 17,21-21-17,0 0-15,0 0 16,0 0-16,0-1 0,0 1 0,21-21 15,-21 21-15,21-22 0,0 1 16,22 21-16,-22-21 0,21-1 0,0 22 16,1-21-16,-1 21 15,22-1-15,-22 1 0,21 0 0,-20 21 16,-1 0-16,0 0 0,-20 0 0,20 21 16,-21 0-16,0 22 0,0-22 15,-21 21-15,0 1 0,0-1 16,0 21-16,0-20 0,-21-1 0,0 0 15,0 1-15,0-22 0,0 21 0,-1-21 16,1 1-16,0-1 0,21 0 16,-21 0-16,0-21 15,21-21 17,0 0-32,0 0 0,0-1 15,0-20-15</inkml:trace>
  <inkml:trace contextRef="#ctx0" brushRef="#br0" timeOffset="13479.86">14584 212 0,'-21'0'0,"42"0"0,-64 0 0,22 0 15,0 0 1,0 0 31,0 0-32,0 0-15,-1 0 16,1 0-16,0 0 0,-21 0 16</inkml:trace>
  <inkml:trace contextRef="#ctx0" brushRef="#br0" timeOffset="13668.63">13420 423 0,'0'0'0,"-22"22"15,22-1 1,22-21-16,-1 0 16,0 0-16,0 0 15,0 0-15,22 0 0,-22 0 0,21 0 16,-21 0-16,22 0 0,-22 0 15,0-21-15,0 21 0,0 0 0,-21-22 16</inkml:trace>
  <inkml:trace contextRef="#ctx0" brushRef="#br0" timeOffset="14443.75">10583 783 0,'64'-42'31,"-43"42"-31,-21 21 47,-21 0-47,21 0 0,0 1 16,0-1-16,-21 0 0,21 0 0,0 0 16,0 0-16,0 1 0,0-1 15,0 0-15,0 0 0,21-21 16,0 0-1,0 0-15,0 0 0,0 0 16,1-21-16,20 21 0,-21-21 16,0 0-16,0-1 0,1-20 0,-1 21 15,-21 0-15,21 0 0,-21-22 16,0 22-16,0 0 0,0 0 0,0 0 16,-21 21-16,0-22 0,-22 22 15,22 0-15,0 0 0,0 0 16,0 22-16,-1-22 0,1 21 15,0 0-15,21 0 0,0 0 0,-21 0 16,21 1-16,0-1 0,0 0 16,21-21-16</inkml:trace>
  <inkml:trace contextRef="#ctx0" brushRef="#br0" timeOffset="15708.63">16997 42 0,'0'0'0,"21"-21"0,0 0 0,21 21 16,-20 0-16,-1 0 0,0 0 16,-42 0 31,0 0-47,-1 0 15,1 0-15,-21 0 0,21 64 16,-22-1-16,22 1 0,-21 20 0,0-20 15,-1-1-15,1 22 0,-22-22 16,22 22-16,-21 0 0,-1-1 0,1-20 16,-1 21-16,1-1 0,-1-20 15,1 20-15,-1-20 0,22-1 16,-22 1-16,22-1 0,0-20 0,-1 20 16,1-20-16,21 20 0,-22-21 15,22 1-15,0-1 0,0-21 0,21 22 16,0-22-16,-21 0 0,21 0 15,-21 0-15,21-42 32,0 0-17,0 0-15,0 0 0</inkml:trace>
  <inkml:trace contextRef="#ctx0" brushRef="#br0" timeOffset="18428.16">17060 381 0,'21'0'31,"1"0"-15,-1-21-16,21 21 0,0 0 16,1 0-16,20 0 0,-20 0 0,20-21 15,1 21-15,-1 0 0,-21 0 16,22-21-16,-22 21 0,1 0 0,-1 0 16,-21 0-16,21 0 15,-20 0-15,-44 0 31,1 0-31,0 0 16,0 0-16</inkml:trace>
  <inkml:trace contextRef="#ctx0" brushRef="#br0" timeOffset="18799.95">17589 381 0,'0'0'0,"-21"21"0,21 0 15,0 1-15,-21-22 0,21 21 16,0 0-16,-21 0 0,21 21 0,0-20 16,0 20-16,0-21 0,0 21 15,0 22-15,0-22 0,0 1 0,0 20 16,0-21-16,0 22 16,0-22-16,0 1 0,0-1 0,0-21 15,-21 21-15,21 1 0,-21-22 16,-1 0-16,1 0 0,0 0 0,-21 22 15,21-43-15,-1 0 0,1 21 16,0-21-16,0 0 0,-43 0 16,43-21-16,0 21 0,0-21 15,0-1-15,0 1 0,-1 0 16,1 0-16,0 0 0,21 0 0,0-22 16,-21 22-16,21 0 0,-21-21 15,21 20-15,0 1 0,0 0 16,21 21-1,0 0-15,0 0 0,22 0 16,-22 0-16</inkml:trace>
  <inkml:trace contextRef="#ctx0" brushRef="#br0" timeOffset="19331.82">18267 974 0,'0'0'0,"0"-21"0,0-1 0,0 1 0,0-21 16,0 21-16,0 0 15,-21-43-15,-1 43 0,1 0 16,0 0-16,0 21 0,21-22 16,-42 22-16,20 0 0,1 0 0,0 0 15,0 0-15,0 22 0,0-22 16,-1 42-16,1-21 0,0 21 0,0 1 15,0-1-15,21 0 0,-21 1 16,21-1-16,-22-21 0,22 22 0,0-1 16,0-21-16,0 21 0,0-20 15,0-1-15,0 0 0,43-21 16,-22 21-16,0-21 0,0 0 16,0 0-16,1-21 0,20 0 15,0 0-15,-21-1 16,1 1-16,20-21 0,-21 21 0,21-43 15,-42 22-15,0 0 16,22-1-16,-22 22 0,0 0 0,0 0 16,0 0-16,0-1 0,0 44 15,0-1 1,0 0-16,0 0 0,-22 21 16,22 1-16,0-22 0,0 21 0,0 1 15,0-22-15,0 21 0,0-21 16,22 22-16,-1-22 0,-21 0 15,21 0-15,0 0 0,0-21 16,0 21-16,1-21 0,-1 0 16,0 0-16,0-21 0,0 0 0,0 21 15</inkml:trace>
  <inkml:trace contextRef="#ctx0" brushRef="#br0" timeOffset="19548.22">18732 741 0,'0'42'32,"0"1"-32,0-22 15,0 21-15,0-21 0,0 22 0,22-1 16,-22-21-16,21 21 0,-21-20 16,0 20-16,0-21 0,21 0 0,-21 0 15,0 1-15,0-1 0,21-21 16,-21 21-16,21-21 15,0 0 1,1-21-16</inkml:trace>
  <inkml:trace contextRef="#ctx0" brushRef="#br0" timeOffset="19772.03">19071 804 0,'21'-21'0,"-42"42"0,42-63 0,-21 21 16,-21 42-1,0 0 1,21 0-16,-21 1 0,0-1 0,-1 21 16,1 0-16,0-20 0,0 20 15,0 0-15,0-21 0,-1 22 0,1-22 16,21 0-16,-21 0 0,21 22 16,-21-22-16,21 0 0,21-21 15,0 0-15,0 0 16,1 0-16</inkml:trace>
  <inkml:trace contextRef="#ctx0" brushRef="#br0" timeOffset="20240.75">19558 953 0,'0'0'0,"21"-22"0,-21 1 0,0 0 0,0-21 15,0 21-15,0-1 0,0 1 16,0 0-16,-21 0 0,0 0 0,-22 0 15,22 21-15,0 0 16,0 0-16,0 0 0,0 0 0,-22 21 16,22 0-16,0 21 0,-21 1 15,20-1-15,1 0 0,0 1 16,0-1-16,0 0 0,21 1 0,-21-22 16,21 21-16,0-21 0,0 0 15,0 1-15,0-1 0,0 0 0,21-21 16,0 0-16,0 0 0,0 0 15,0 0-15,1 0 0,-1 0 0,0 0 16,21-21-16,-21 0 0,22-1 16,-22 1-16,42-42 0,-20 20 15,-22 22-15,0-21 0,0 21 16,0-22-16,1 22 0,-22 0 16,0 0-16,0 42 15,-22 0 1,1 0-16,0 1 0,0-1 15,0 21-15,21-21 0,-21 0 0,21 22 16,-22-22-16,22 0 0,-21 21 16,21-20-16,0-1 0,0 0 0,0 0 15,0 0-15,21-21 16,1 0-16,-1 0 0,0 0 0,0 0 16,21 0-16,-20-21 0</inkml:trace>
  <inkml:trace contextRef="#ctx0" brushRef="#br0" timeOffset="20662.52">20447 656 0,'0'0'0,"21"-42"0,21 21 0,-42 0 0,0-1 16,0 1-16,0 0 0,0 0 16,-21 21-16,-21-21 15,21 21-15,-22 0 0,1 0 16,21 0-16,-21 0 0,-1 21 0,22 0 15,-21 0-15,21 0 0,-1 1 16,1-1-16,0 21 0,21-21 0,0 0 16,0 22-16,0-22 0,0 21 15,0-21-15,21 22 0,22-22 16,-1 42-16,0-41 16,1 20-16,-22-21 0,21 0 0,-21 0 15,22 1-15,-22-1 0,-21 0 0,0 0 16,0 0-16,0 0 0,-21 1 15,-1-22-15,-20 0 0,21 0 16,-21 0-16,-1 0 0,1 0 16,0 0-16,-1 0 0,22 0 0,-21 0 15,21 0-15,-22 0 0,22-22 16,0 1-16,0 21 0,21-21 0,0 0 16,0 0-1,21 0 1,0 21-16,0 0 15,0-22-15,22 1 0</inkml:trace>
  <inkml:trace contextRef="#ctx0" brushRef="#br0" timeOffset="21428.22">20891 741 0,'0'-21'15,"0"42"-15,0-63 16,-21 42-16,0 0 16,0 0-1,0 0-15,0 21 0,-1-21 0,1 21 16,0 21-16,0-21 0,0 1 16,0 20-16,-1 0 0,1-21 0,0 22 15,21-1-15,0-21 0,-21 22 16,21-22-16,0 21 0,0-21 0,0 0 15,0 1-15,0-1 0,0 0 16,21-21-16,0 21 0,0-21 0,1 0 16,20 0-16,-21 0 0,21 0 0,-20 0 15,20 0-15,-21-21 16,43 0-16,-22 0 0,-21-1 16,21 1-16,-20 0 0,20-21 15,-21 21-15,21-64 0,-20 64 16,-22-22-16,0 22 0,0-21 15,0 21-15,0 0 0,0-1 16,-22 22-16,1 0 0,0 0 16,0 0-1,0 22-15,21-1 16,0 0-16,0 0 0,0 0 16,21 0-16,0 22 0,-21-22 15,0 0-15,21 21 0,0-20 0,-21-1 16,0 0-16,0 0 0,0 0 15,0 0-15,0 1 0,0-1 0,22 0 16,-22 0-16,21-21 16,0 0-1,0 0-15,0 0 16,22 0-16,-22 0 0,0 0 16,0-21-16,0 0 0,22 0 15,-22-1-15,0 1 0,0 0 0,0-21 16,0 21-16,1-22 0,-1 22 15,0 0-15,0-21 0,-21 20 16,0 1-16,0 42 31,0 1-31,0 20 0,0-21 16,0 0-16,-21 22 0,0-22 0,21 21 16,-21-21-16,21 0 0,0 1 15,0-1-15,-22 0 0,22 0 0,0 0 16,-21-21-16,42-21 31</inkml:trace>
  <inkml:trace contextRef="#ctx0" brushRef="#br0" timeOffset="21605.12">21611 762 0,'0'0'0,"-42"-21"31,21 21-15,21 21-16,0 0 15,0 0 1,21-21 0</inkml:trace>
  <inkml:trace contextRef="#ctx0" brushRef="#br0" timeOffset="21936.93">21992 868 0,'0'0'16,"-21"0"0,0 0-16,0 21 15,21 0-15,-22 0 0,22 1 0,-21-1 16,0 21-16,0 0 15,21 1-15,-21-1 0,0 0 0,-1 1 16,22-1-16,-21 0 0,0 1 16,21 20-16,0-20 0,0 20 0,-21-21 15,21 22-15,0-1 0,-21 1 16,21-1-16,0 1 0,0-22 0,0 22 16,0-1-16,0-20 0,-21 20 15,21-21-15,0 1 0,-22 41 16,22-41-16,0-22 0,0 0 0,0 0 15,-21 0-15,0-21 16,21-21 0</inkml:trace>
  <inkml:trace contextRef="#ctx0" brushRef="#br0" timeOffset="22277.73">21886 1101 0,'0'0'0,"-21"-43"0,21 1 0,0 0 16,0 21-16,0-22 0,0 22 15,0 0-15,0 0 0,0 0 16,0-1-16,21 22 0,0 0 0,1 0 16,-1 0-16,0 0 15,0 0-15,21 0 0,-20 0 0,-1 22 16,0-1-16,0 0 0,0 0 15,0 21-15,-21-20 0,0 20 0,0 0 16,0-21-16,0 22 0,0-22 16,-21 21-16,0-21 0,0 1 0,0-1 15,-22 0-15,22 0 0,0-21 16,0 0-16,0 21 0,0-21 16,42-21 15,0 0-31,0 0 0</inkml:trace>
  <inkml:trace contextRef="#ctx0" brushRef="#br0" timeOffset="22589.07">22500 656 0,'0'-21'0,"0"42"0,0-63 16,0 21-16,0 0 0,0 42 47,-21 0-47,21 0 0,-21 0 15,0 22-15,-1-22 16,22 21-16,-21 0 0,0 22 0,21-22 16,0 1-16,-21 20 0,21-21 15,-21 64-15,21-63 16,0-22-16,0 0 0,0 0 15,0 0-15,21 0 0,-21 1 0,21-22 16,0 0-16,0 0 16,1 0-16,-1 0 0,0-22 0,0 1 15,0 0-15,0 0 0</inkml:trace>
  <inkml:trace contextRef="#ctx0" brushRef="#br0" timeOffset="22832.93">22479 762 0,'0'0'0,"-21"0"16,0 0-16,21-21 31,21 21-15,0 0-16,0 0 0,21 0 15,-20 0-15,20 0 0,-21 0 0,21 0 16,1-21-16,-1 21 15,-21 0-15,-42 0 47,0 0-47,0 0 0</inkml:trace>
  <inkml:trace contextRef="#ctx0" brushRef="#br0" timeOffset="24144.17">1079 1820 0,'0'0'0,"-21"0"0,0 0 0,0 0 15,0 0-15,0 0 0,-1 0 16,1 0 0,0 0-16,0 0 15,21 22 48,21-22-63,0 0 0,0 0 0,1 0 15,20 0-15,0 21 0,1-21 16,-1 0-16,0 0 0,22 0 16,20 0-16,1 0 0,0 21 0,-1-21 15,22 0-15,0 0 0,0 0 16,21 0-16,0 21 0,0-21 0,21 0 15,0 0-15,22 0 0,-22 0 16,21 0-16,22 0 0,-1 0 0,-21 0 16,22 0-16,-1 0 15,1 0-15,-1 0 0,1-21 0,-1 21 16,-20 0-16,-1 0 0,-21 0 16,0 0-16,1 0 0,-22 0 0,0 0 15,-22 0-15,-20 0 0,0 0 16,-1 0-16,-20 0 0,-22 0 0,1 0 15,-1 0-15,-21 0 0,0 0 16,0 0-16,-21-21 16,0 0 15,0-1 16</inkml:trace>
  <inkml:trace contextRef="#ctx0" brushRef="#br0" timeOffset="24968.3">8636 1863 0,'0'0'0,"-42"-21"0,-1-1 16,1 22-16,0 0 0,20-21 0,1 21 15,0-21-15,0 21 0,0-21 16,21 0 0,0 0-16,21 21 47,0 0-47,0 0 15,0 0-15,1 0 0,20 21 16,-21-21-16,21 0 0,22 21 0,63-21 15,-64 21-15,22-21 16,21 0-16,-21 0 0,20 21 0,1-21 16,0 0-16,21 0 0,0 21 15,0-21-15,21 22 0,0-22 0,1 0 16,-22 21-16,21-21 0,21 0 16,0 0-16,-20 21 0,20-21 15,-21 0-15,21 0 0,1 0 0,-1 21 16,0-21-16,1 0 0,-1 0 0,0 0 15,1 0-15,-1 0 0,0 0 16,1 0-16,-1 21 0,-21-21 16,0 0-16,-21 0 0,22 0 0,-22 0 15,0 0-15,-22 0 0,-20 0 16,0 0-16,-1 0 0,-20 0 0,-22 0 16,-21 0-16,22 0 0,-22 0 15,0 0-15,0 0 16,0 0 31,1 0-32</inkml:trace>
  <inkml:trace contextRef="#ctx0" brushRef="#br0" timeOffset="25819.81">17611 1778 0,'-64'-42'31,"43"42"-31,0 0 0,0 0 16,-1 0-16,1 0 0,0 0 0,0 0 15,0 0-15,0 0 0,-22 0 16,22 0-16,0 0 0,-21 0 0,20 0 16,-20 0-16,21 0 0,-21 0 15,20 0-15,1 0 0,0 0 16,0 0-16,0 0 0,0 0 0,-1 0 15,22-21 32,22 21-47,-1 0 16,0 0-16,21 0 16,22 0-16,-1 0 0,22 0 0,21 0 15,0 0-15,21 0 0,0 0 16,21 0-16,0 0 0,21 21 0,1-21 15,-22 21-15,21-21 0,0 21 16,-20-21-16,20 21 0,0-21 0,1 21 16,-22-21-16,0 22 15,0-22-15,-21 0 0,0 0 0,0 21 0,-21-21 16,21 0-16,-21 0 0,-22 0 16,1 0-16,0 0 0,-22 21 15,1-21-15,-22 0 0,22 0 16,-22 0-16,0 0 0,1 0 0,-22 0 15,21 0-15,-21 0 0,0 0 16,1 0-16,-1 0 0,-42 0 141,-1 0-141</inkml:trace>
  <inkml:trace contextRef="#ctx0" brushRef="#br0" timeOffset="32484.06">1757 3069 0,'42'0'16,"-42"-21"0,0 0-16,21 21 15,-21-21-15,0 0 16,0-1 0,0 1-16,-21 21 15,0 0-15,0 0 0,0 0 16,-1 0-16,1 0 0,-21 0 15,0 0-15,-1 0 0,1 21 16,0 1-16,-22-1 0,22 0 16,-1 21-16,1-21 0,0 22 0,-1-1 15,1 22-15,21-22 0,0 21 16,0 1-16,-1-22 0,22 22 0,0-22 16,0 22-16,0-22 0,0 0 15,0 1-15,0-22 0,0 21 16,22-21-16,-1 0 0,0 1 0,0-1 15,21 0-15,1-21 0,-1 0 16,0 0-16,22 0 0,-1 0 0,-20 0 16,20-21-16,1 0 0,-1-1 15,-20 1-15,20-21 0,-21 21 16,1-22-16,-1 22 0,0-21 16,1 0-16</inkml:trace>
  <inkml:trace contextRef="#ctx0" brushRef="#br0" timeOffset="33000.12">2349 2858 0,'0'0'0,"0"-43"16,0 22-16,0 0 0,0 0 0,0 0 15,-21 21-15,0 0 16,0 0-16,0 21 0,0 0 16,21 0-16,-22 0 0,22 22 15,0-1-15,0 0 0,-21 1 16,21-1-16,-21 21 0,21 1 15,-21-1-15,21 1 0,0-22 16,-21 22-16,0-1 0,21-20 0,-22 20 16,22-21-16,0 1 0,0-22 15,-21 21-15,21-21 0,0 1 0,0-1 16,0 0-16,0-42 31,0 0-15,0-22-16,0 22 0,21 0 15,-21-21-15,0-1 0,22 22 16,-1-21-16,0-1 0,0 1 16,21 0-16,-20 21 0,20-22 15,0 22-15,-21 0 0,22 0 16,-1 0-16,0 21 0,1 0 0,-1 0 16,0 21-16,-20 0 0,20 21 15,-21-21-15,0 1 0,0 20 0,1-21 16,-22 21-16,0 1 0,0-22 15,0 21-15,0-21 0,-22 1 0,1-1 16,0 21-16,0-21 16,0 0-16,0 1 0,-1-22 15,22-22 17,0 1-17</inkml:trace>
  <inkml:trace contextRef="#ctx0" brushRef="#br0" timeOffset="33528.91">3514 3239 0,'0'-22'0,"0"44"0,0-65 15,0 22-15,0 0 16,-22 21-16,1-21 0,0 0 0,0 21 15,-21 0-15,20 0 0,1 0 16,0 0-16,-21 0 0,21 0 0,-1 21 16,-20 0-16,21 0 0,0 21 15,-22-20-15,22 20 0,0 0 0,0 1 16,21-1-16,-21 0 0,21 1 16,-21-22-16,21 21 0,0 0 0,0-20 15,0-1-15,0 0 0,0 0 16,0 0-16,21-21 15,0 21-15,0-21 0,0 0 16,0 0-16,22-21 0,-1 0 16,-21 21-16,22-21 0,-22-21 15,21 20-15,-21-20 0,0 21 0,22-21 16,-22-1-16,-21 1 0,21 0 16,-21-1-16,0 22 0,0-21 0,0 21 15,0-1-15,0 1 0,-21 42 31,21 1-31,-21 20 0,21-21 16,-21 21-16,21-20 0,-22 20 0,22 0 16,0 1-16,0-22 0,0 21 15,0-21-15,0 0 0,0 1 0,0-1 16,0 0-16,0 0 16,0 0-16,22-21 0,-1 0 15,0 0-15,0 0 0,0 0 16,0 0-16,1 0 0,-1-21 0,0 21 15</inkml:trace>
  <inkml:trace contextRef="#ctx0" brushRef="#br0" timeOffset="33911.69">3619 3429 0,'0'0'0,"0"-21"0,0 0 16,0 0-16,0-1 15,22-20-15,-1 21 0,0 21 0,0-21 16,-21 0-16,42-1 0,-20 22 15,-1 0-15,0 0 0,0 0 0,21 0 16,-20 0-16,-1 0 0,0 22 16,21-1-16,-21 21 0,1-21 0,-1 22 15,0-22-15,-21 21 0,0-21 16,21 22-16,-21-1 0,0-21 0,0 0 16,0 22-16,0-22 0,-21 0 0,0 0 15,0-21-15,-1 21 0,22 0 16,-21-21-16,21-21 31,0 0-31,0 0 16,0 0-16,0-22 0,21 22 15,-21 0-15,22-21 0,-1 21 0,-21-22 16,21 22-16,0-21 0,-21 21 0,21-1 16,0 1-16,1 0 0,-1 0 15,-21 0-15,21 0 0,0 21 0,0-22 16,0 22-16,1 0 0,-1 0 15,0-21-15,0 21 0</inkml:trace>
  <inkml:trace contextRef="#ctx0" brushRef="#br0" timeOffset="34505.39">4911 3387 0,'21'-64'32,"-21"43"-32,0 0 0,0 0 15,0 0-15,0-1 0,0 1 16,-21 0-16,-1 21 0,22-21 0,-21 0 16,0 21-16,0 0 0,0 0 15,-22 0-15,22 0 0,0 0 16,-21 0-16,21 0 0,-22 21 0,22 0 15,0 0-15,-21 22 0,20-22 0,1 21 16,-21 0-16,21 1 0,0-1 16,21 0-16,-22 1 0,22-1 0,-21 0 15,21-20-15,0 20 0,0-21 16,0 0-16,0 0 0,0 1 0,0-1 16,21-21-16,1 0 0,-1 0 15,0 0-15,21 0 0,-21 0 0,22 0 16,-22-21-16,21 21 0,1-22 15,-1 1-15,-21 0 0,21-21 16,-20 21-16,20-22 0,-21 22 0,0-21 16,0-1-16,1 1 0,-1 0 15,-21 21-15,21-22 0,-21 1 0,0 21 16,0 0-16,0-1 0,0 44 31,-21-1-31,21 0 16,-21 0-16,21 21 0,0 1 0,0-22 15,0 21-15,0 1 0,0-1 16,0-21-16,0 21 0,0-20 0,0-1 16,0 0-16,0 0 0,0 0 15,0 0-15,21-21 16,0 22-16,0-22 0,0 0 0,0 0 16,1 0-16,-1-22 0,0 22 15,0-21-15,0 0 0</inkml:trace>
  <inkml:trace contextRef="#ctx0" brushRef="#br0" timeOffset="42855.98">1291 4170 0,'-21'-21'0,"42"42"0,-63-42 0,21 21 15,-1 0-15,22-21 0,-21 21 16,0 0-16,21-22 15,0 1 1,21 21 0,0 0-1,22-21-15,-22 21 0,0 0 0,21 0 16,1 0-16,-1 0 0,0 0 16,22 0-16,-22 0 0,22 0 15,-1 0-15,1 0 0,-1 0 0,1 0 16,20 0-16,1 0 0,0 0 15,21 0-15,21 0 0,0 0 0,0 0 16,0 0-16,0 0 0,21 0 16,0 0-16,0 0 0,0 0 0,22 0 15,-22 0-15,21 0 0,0 0 16,1 0-16,20 21 0,-20-21 16,-1 0-16,21 0 0,-20 21 15,20-21-15,1 0 0,-22 0 0,22 22 16,-1-22-16,1 0 0,-1 0 15,22 21-15,-22-21 0,1 0 0,-1 0 16,1 21-16,-1-21 0,1 0 0,-22 0 16,22 0-16,-22 21 0,0-21 15,1 0-15,-22 0 0,0 0 0,-21 0 16,0 0-16,0 0 0,106 0 16,-149 0-16,22 0 0,-21 0 15,0 0-15,-22 0 0,-21 0 16,1 0-16,-22 0 0,0 0 15,0 0-15,0 0 16,-42 0 15,0 0-31,0 0 0,0 0 16,0-21-16,-1 21 0,1 0 0,-21 0 16</inkml:trace>
  <inkml:trace contextRef="#ctx0" brushRef="#br0" timeOffset="42967.92">9927 4128 0</inkml:trace>
  <inkml:trace contextRef="#ctx0" brushRef="#br0" timeOffset="44201.38">974 5376 0,'0'-42'15,"0"21"-15,0 0 16,0 0-16,0-1 15,0 1-15,0 0 16,0 42 47,0 0-63,0 22 15,0-22-15,0 0 0,0 21 16,0-20-16,0 20 0,0 0 15,0 1-15,0-1 0,0 21 0,0-20 16,0 20-16,0-20 0,0-1 16,0 21-16,0-20 0,-22-1 0,22-21 15,-21 22-15,21-22 16,-21 21-16,21-21 0,0 0 0,0 1 0,0-1 16,0-42 46,0-1-46,0 1-16,21 0 0,-21 0 15</inkml:trace>
  <inkml:trace contextRef="#ctx0" brushRef="#br0" timeOffset="44884.99">1482 5800 0,'0'21'0,"0"0"0,21-21 78,-21-21-78,0 0 15,21 21-15,-21-21 16,0-1-16,0 1 16,-21 21-1,0 0-15,-1 0 16,1 0-16,0 21 16,21 1-16,0-1 15,0 0-15,-21-21 0,21 21 16,0 0-16,21-21 31,-21 21-31,21-21 0,0 0 16,1 0-16,-1 0 15,0 0-15,-21-21 0,21 0 16,0 0-16,-21 0 16,0 0-1,0-1-15,0 1 16,-21 21-16,0 0 0,0 0 15,0 0 1,-1 0 0,22 21-16,0 1 0,0-1 15,22-21 17,-1 0-32,0 0 15,0 0-15,0 0 0</inkml:trace>
  <inkml:trace contextRef="#ctx0" brushRef="#br0" timeOffset="46171.52">2709 5376 0,'0'0'0,"0"-42"32,21 21-32,-21 42 46,0 0-46,0 0 16,0 1-16,0-1 0,0 21 0,-21-21 16,21 22-16,-21-1 0,21 0 15,-21 1-15,0-1 0,21 0 16,0 1-16,-21-1 0,-1-21 0,22 21 16,-21 1-16,21-22 0,-21 0 15,21 0-15,0 0 0,0 1 16,21-22-1,0 0 1,1-22-16,-22 1 0,21-21 0,0 21 16,0-22-16,0 22 0,22-21 15,-22 0-15,0-1 0,0 1 16,0 21-16,0-22 0,22 22 16,-22-21-16,0 21 0,0 0 0,0-1 15,-21 1-15,22 21 16,-1 0-16,-21 21 15,21 1 1,-21-1-16,0 0 0,0 0 0,0 0 16,0 22-16,0-22 0,0 0 0,21 21 15,-21-21-15,0 1 0,0-1 16,0 0-16,21 0 0,-21 0 16,21 0-16,1-21 15,-1 22-15,0-22 0,0 0 16,0 0-16,0 0 0,1-22 15,-1 1-15,0 0 0,21 0 0,-21 0 16,1 0-16,-1-1 0,0-20 16,0 21-16,0-21 0,-21-1 0,21 1 15,1 21-15,-1-22 0,-21 22 0,0-21 16,0 21-16,21 0 0,-21-22 16,21 22-16,-21 0 0,0 42 46,0 0-46,0 0 16,0 1-16,0-1 0,0 0 0,0 21 16,0-21-16,0 1 0,0 20 15,0-21-15,0 21 0,0 1 0,0-22 16,0 21-16,0-21 0,0 1 0,0-1 16,0 21-16,21-21 15,0 0-15,1-21 0,20 22 16,-21-22-16,21 0 0,-20 0 15,20 0-15,-21-22 0,21 22 0,-20-21 16,-1 0-16,21 0 0,-21 0 16,22 0-16,-22-1 0,0 1 15,0-21-15,0 21 0,-21-22 0,21 1 16,-21 0-16,22 21 0,-22-22 16,0 22-16,0-21 0,0 21 0,0-1 15,0 1-15,0 0 0,-22 21 31,1 0-31,21 21 0,-21 0 0,0 1 16,21-1-16,0 0 0,0 21 16,-21 22-16,21-22 0,0-21 15,0 22-15,0-22 0,0 21 16,0-21-16,0 22 0,0-22 0,21 0 16,0 0-16,-21 0 0,21-21 15,0 0-15,22 21 0,-22-21 16,0 0-16,21 0 0,-20 0 0,20-21 15,0 0-15,1 0 0,20 0 16</inkml:trace>
  <inkml:trace contextRef="#ctx0" brushRef="#br0" timeOffset="48475.85">6138 5186 0,'0'-21'0,"0"42"0,21-63 16,1 42-16,-22-22 0,0 1 0,21 0 16,-21 0-16,0 0 0,0 0 15,0-1-15,0 1 0,0 0 16,0 0-16,-21 21 0,-1 0 15,-20 0-15,21 0 0,0 0 16,0 0-16,-22 21 0,22 0 0,-21 0 16,21 1-16,-22 20 0,22 0 15,0 1-15,-21-1 0,20 0 0,1 1 16,-21 20-16,21-21 0,0 22 16,-22-22-16,22 22 0,21-22 0,0 22 15,-21-22-15,21 0 0,0 1 16,0-1-16,0-21 0,21 21 15,0-20-15,22-1 0,20 0 16,-21-21-16,1 0 0,-1 0 16,22 0-16,-22 0 0,21 0 0,-20 0 15,20-21-15,-20 0 0,20-1 0,-21 1 16,22 0-16,-22-21 0,1 21 16,-1-22-16,0 1 0,1 21 0,-22-22 15,21 1-15,-42 21 16,0-64-16,0 64 0,0 0 0,0 0 15,0 0-15,0-1 0,-21 1 16,0 21-16,0 0 0,-1 0 16,-20 0-16,21 0 0,0 0 0,0 21 15,-1-21-15,-20 22 0,21-1 16,0 21-16,0-21 0,-1 0 0,1 22 16,0-1-16,0-21 0,0 22 0,0-1 15,21-21-15,0 0 0,0 22 16,0-22-16,0 0 0,0 0 0,0 0 15,21-21 1,0 0-16,0 0 0,0 0 16,0 0-16,22-21 0,-22 0 0,21 0 15,-21 0-15,1-22 16,20 22-16,-21-21 0,0 21 0,22-22 16,-22 22-16,0-21 0,-21 21 15,21-1-15,-21 1 0,21 0 0,-21 0 16,0 0-16,-21 42 31,0-21-31,0 21 0,21 0 16,-21 0-16,-1 1 0,22 20 15,-21-21-15,21 0 0,0 22 16,0-22-16,0 0 0,0 0 0,0 0 16,0 0-16,21 1 0,-21-1 15,43-21-15,-22 0 0,0 0 0,21 0 16,-20 0-16,20 0 0,0 0 15,1 0-15,-1 0 0,0-21 0,1-1 16,-1 1-16,0 0 0,1-21 0,-1 21 16,0-22-16,-21 22 0,1 0 15,-1-21-15,0 20 0,0 1 0,0 0 16,-21 0-16,0 0 0,0 0 16,0 42-1,-21 0 1,21 0-16,-21-21 0,0 21 15,21 22-15,0-22 0,0 0 16,-21 0-16,-1 21 0,22-20 0,-21-1 16,0 21-16,21-21 0,-21 0 15,21 1-15,-21-1 0,21 0 0,0 0 16,0-42 15,0 0-15,21 0-16,0-1 0,-21-20 15,21 21-15,0-21 0,1 20 16,-1-20-16,-21 0 0,21 21 0,21-22 16,-21 22-16,1-21 0,20-1 15,-21 43-15,0-21 0,0 21 16,1 0-16,-1 0 0,-21 21 16,0 1-16,0-1 15,0 21-15,0-21 0,0 0 0,0 22 16,0-22-16,0 0 0,0 21 15,0-20-15,21 20 0,-21-21 0,21 0 16,-21 0-16,21 1 0,0-22 0,1 21 16,-1-21-16,0 0 0,21 0 15,-21 0-15,1 0 0,20 0 16,-21 0-16,21-21 0,-20-1 0,20 1 16,-21 0-16,21 0 0,-20 0 15,-1 0-15,0-22 0,-21 22 0,0-21 16,21 21-16,-21-22 0,21 22 15,-21-21-15,0 21 0,0-1 16,0 44 0,0-1-1,-21 0-15,21 0 0,0 21 16,0-20-16,-21-1 0,21 21 16,-21-21-16,0 22 0,21-22 0,0 0 15,-22 21-15,1-21 0,21 1 0,-21-1 16,21 0-16,21-42 47,0 0-47,-21-1 15,22 1-15,-1 0 0,0-21 0,0 21 16,-21-22-16,21 22 0,0-21 16,22 21-16,-22-22 0,0 22 15,0 0-15,0-21 0,1 42 0,20-22 16,-21 1-16,0 21 0,0 0 15,1 0-15,-22 21 0,21 1 16,-21-1-16,0 0 0,0 0 0,0 21 16,0-20-16,0-1 15,0 21-15,0-21 0,21 0 0,-21 22 0,21-22 16,-21 0-16,21 0 16,-21 0-16,21-21 0,1 22 0,-1-22 15,0 0-15,0 0 0,0 0 0,0 0 16,1 0-16,-1 0 0,0 0 15,0 0-15,0-22 0,22 1 0,-22 0 16,0 0-16,0 0 0,0-22 0,0 22 16,1-21-16,-1 21 0,0-22 15,0 22-15,21-21 0,-20 21 0,-1-22 16,0 22-16,-21 0 0,21 0 16,0 0-16,-21 42 31,0 0-31,-21 0 15,21 0-15,-21 1 0,21-1 0,-21 0 16,21 21-16,-21-21 0,21 22 0,-22-22 16,22 0-16,0 21 0,0-20 15,0-1-15,0 0 0,0 0 0,0 0 16,0 0-16,22-21 0,-1 22 16,0-22-16,0 0 0,0 0 15,22 0-15,-22 0 0,21-22 0,-21 1 16,22 0-16,-22 0 0,21 0 15,-21 0-15,0-1 0,1-20 0,-1 21 16,0-21-16,0-1 0,-21-20 16,0 20-16,0 1 15,0 21-15,0-21 0,0 20 0,-21 1 16,0 0-16,0 0 0,-1 21 0,-20 0 16,21 0-16,-21 0 0,20 21 15,-20 0-15,0 0 0,21 1 16,-1-1-16,-20 0 0,21 21 0,0-21 15,0 22-15,21-22 0,0 21 16,-22-21-16,22 1 0,0-1 0,0 0 16,0 0-16,0 0 0,22-21 15,-1 0-15,0 0 0,21 0 16,-21 0-16,1 0 0,-1 0 0</inkml:trace>
  <inkml:trace contextRef="#ctx0" brushRef="#br0" timeOffset="48769.39">9842 4847 0,'0'-21'0,"0"42"0,0-63 15,0 21-15,0 0 0,-21 42 16,21 0 0,-21 0-16,0 21 0,0-20 15,21 41-15,-21-21 0,-1 1 0,22 20 16,-21-20-16,0 20 0,21-21 15,-21 22-15,0-22 0,0 1 0,-1 20 16,22-21-16,-21 1 0,21-1 0,-21 0 16,21 1-16,-21-22 0,21 21 15,0-21-15,0 1 0,0-1 0,21-21 16,0 0-16,0 0 0,1 0 16,-1 0-16,21 0 0,-21-21 15,22-1-15,-22 1 0,21-21 16,-21 21-16,22-22 0</inkml:trace>
  <inkml:trace contextRef="#ctx0" brushRef="#br0" timeOffset="48941.29">9610 5271 0,'0'0'16,"-43"0"-16,22 0 0,42 0 31,0 0-31,1 0 15,-1 0-15,21 0 0,-21 0 0,22 0 16,-1 0-16,0-22 0,1 1 16,-1 21-16,0-21 0</inkml:trace>
  <inkml:trace contextRef="#ctx0" brushRef="#br0" timeOffset="50444.01">11366 4974 0,'-42'0'16,"63"0"15,0 0-31,1-21 16,-1 0-16,21 0 0,-21 21 0,22-43 15,-1 22-15,-21 0 0,21 0 0,1-21 16,-22 20-16,0-20 15,21 21-15,-20-21 0,-22 20 0,0-20 16,0 0-16,0 21 0,0-1 16,0-20-16,0 21 0,-22 0 15,1 21-15,0 0 0,0 0 0,0 0 16,0 0-16,-1 21 0,1 0 16,0 21-16,21 1 0,-21-1 0,0 0 15,0 22-15,21-1 0,0 1 16,-22-1-16,1 22 0,21-21 0,-21-1 15,21 1-15,0-1 0,0 1 0,0-1 16,0-21-16,0 1 16,-21 63-16,21-64 0,0 0 0,0 1 15,0-22-15,-21 0 0,21 0 16,0 0-16,0 0 0,-21-21 16,-1 0-16,1 0 0,0 0 15,0 0-15,0-21 0,0 0 0,-1 0 16,1 0-16,0-22 0,0 22 15,0-21-15,0 21 0,-1-22 0,1 1 16,0 21-16,0-21 0,0 20 16,0 1-16,-1 21 0,22-21 15,-21 21-15,0 0 16,21 21-16,0 0 16,0 1-16,0-1 0,0 0 15,0 21-15,21-21 0,-21 22 0,21-22 16,1 0-16,-1 0 0,0 22 15,0-22-15,0-21 0,22 21 0,-1 0 16,-21-21-16,21 0 0,1 0 16,20 0-16,-20 0 0,-1 0 0,21-21 15,-20 21-15,-1-21 0,0 0 0,1-1 16,-22-20-16,21 21 0,-21 0 16,1-22-16,-1 22 0,0-21 0,0 21 15,-21-22-15,0 22 0,21 0 16,-21 0-16,0 0 0,21 0 15,-21 42 1,0 0 0,-21-21-16,21 21 0,-21 0 0,21 0 15,0 1-15,0-1 0,-21 21 0,21-21 16,-21 0-16,21 1 0,-21-1 16,21 0-16,0 0 0,0 0 15,0 0 1,0-42-1,21 0-15,0 21 16,0-21-16,0 0 0,0 0 16,1-1-16,-1 1 0,0-21 0,21 21 15,-21-22-15,22 22 0,-22-21 16,21 21-16,1-22 0,-22 22 16,21 0-16,-21 0 0,22 21 0,-22 0 15,0 0-15,0 0 16,-21 21-16,0 0 0,0 0 15,0 1-15,0-1 0,0 0 0,0 21 16,-21-21-16,21 1 0,-21 20 16,21 0-16,0-21 0,0 22 15,0-22-15,0 0 0,0 0 16,21 0-16,0-21 16,0 0-16,22 0 0,-22 0 0,21 0 15,-21 0-15,22 0 0,-1 0 0,0-21 16,-21 0-16,22 0 0,-1 0 15,0 0-15,-20-1 0,20-20 0,0 21 16,-21-21-16,22 20 0,-22-20 16,21 0-16,-21 21 0,1-22 0,-1 1 15,-21 21-15,0 0 0,0-1 0,0 1 16,0 0-16,-21 21 16,-1 0-16,1 21 0,0 0 15,0 1-15,0-1 0,0 0 16,21 21-16,0-21 0,0 1 0,0-1 15,0 21-15,0-21 0,21 0 16,0 1-16,0-1 0,0 21 16,22-21-16,-22 0 0,0 1 0,0-1 15,-21 0-15,0 0 0,0 0 16,0 0-16,-21 1 16,0-22-16,0 0 0,-22 0 0,1 0 15,21 21-15,-43-21 0,43 0 16,0 0-16,0 0 0,21-21 15,0-1 1,0 1-16,21 21 0,21-21 16,-21 0-16,22 0 0</inkml:trace>
  <inkml:trace contextRef="#ctx0" brushRef="#br0" timeOffset="50836.78">13674 5207 0,'0'0'15,"0"-42"-15,0 21 0,0-1 16,0 1-16,0 0 16,-22 42-1,22 0-15,-21 1 16,21-1-16,0 21 0,-21-21 0,21 22 16,0-22-16,0 21 15,0 0-15,-21 1 0,21 20 0,-21-20 16,21 20-16,0-21 0,-21 22 15,-1-1-15,22 1 0,-21-1 0,0 22 16,0-21-16,0 20 0,-22 1 0,22 0 16,-21-1-16,21 22 0,-22-21 15,1-1-15,21 1 0,-21 0 0,20-1 16,1 1-16,0-21 0,0-1 0,21 43 16,0-64-16,0-21 0,0 43 15,0-43-15,0-42 31,0 0-31,0 0 16,0-22-16,21 22 0,0-21 0,22-1 16,-22 1-16,0 0 0,21-22 0,-21 1 15,22-1-15,-1-20 0</inkml:trace>
  <inkml:trace contextRef="#ctx0" brushRef="#br0" timeOffset="51173.59">13525 5482 0,'0'0'0,"0"-21"0,0 0 0,0 0 0,0 0 0,0-1 16,0 1-16,0 0 15,0 0-15,22 0 0,-1 21 16,0-21-16,0-1 0,0 22 0,22 0 16,-22-21-16,0 21 0,21 0 15,-21 0-15,1 0 0,-1 0 0,0 0 16,0 0-16,0 21 0,0 1 0,-21-1 15,0 0-15,0 21 16,0-21-16,0 1 0,0-1 0,-21 0 16,0 0-16,0 0 0,0 0 15,-22 1-15,-20 20 0,21-42 16,-1 21-16,22-21 0,-21 0 16,21 21-16,-1-21 15,44-21 16,-1 0-31,0 21 0,21-21 16,-21 0-16</inkml:trace>
  <inkml:trace contextRef="#ctx0" brushRef="#br0" timeOffset="51532.23">14076 5334 0,'0'-21'16,"0"0"15,21 21-15,0-21-16,-21-1 0,21 22 0,0-21 15,1 0-15,-1 0 0,0 0 0,21 0 16,-21-1-16,1 1 16,-22 0-16,21 21 0,-21-21 15,-21 21 1,-1 0-16,1 21 0,0-21 0,-21 21 15,21 22-15,-22-22 0,22 0 0,0 21 16,-21-21-16,20 22 0,1-22 16,21 0-16,0 21 0,-21-20 15,21-1-15,0 0 0,0 0 0,0 0 16,21 0-16,0-21 16,1 0-16,-1 0 0,21 0 0,-21 0 15,22 0-15,-1 0 0,0 0 0,1 0 16,20-21-16,-21 21 0,1-21 15,-1 0-15</inkml:trace>
  <inkml:trace contextRef="#ctx0" brushRef="#br0" timeOffset="52085.6">14859 5144 0,'0'-22'16,"0"44"-16,0-65 0,0 1 0,0 21 16,0 0-16,0-1 0,0 1 0,-21 21 15,0 0 1,21 21-1,-22 1-15,1-1 0,0 21 0,0-21 16,0 22-16,21-1 0,-21-21 16,-1 21-16,22 1 0,0-22 0,0 21 15,0-21-15,0 1 0,0-1 0,0 21 16,0-21-16,22 0 16,-1-21-16,21 0 0,-21 0 0,0 0 15,22 0-15,-22 0 0,21 0 16,1 0-16,-1 0 0,-21-21 0,21 0 15,22 0-15,-22 0 0,1-22 16,-1 22-16,0-21 0,1 0 16,-1-22-16,0 22 0,1-22 0,-22 1 15,21 20-15,-21-20 0,0-1 0,1 1 16,-1 21-16,0-22 0,0 22 16,-21-1-16,0 1 0,21 0 15,-21 21-15,0-22 0,0 22 16,-21 42-1,0 0-15,0 22 0,0-22 16,-1 42-16,-20-20 0,21 20 0,0 1 16,-22 20-16,22-20 0,0-1 15,21 1-15,0-22 0,-21 22 16,21-22-16,0 0 0,0 1 0,0-1 16,0 0-16,0-20 0,21-1 0,0 0 15,0 0-15,1 0 0,-1-21 16,0 0-16,0 0 0,0 0 0,22 0 15,-22 0-15,0 0 0,21 0 16,-21-21-16,1 0 0,20 0 0,-21 21 16,0-21-16,0-1 0,1-20 0,-1 21 15,0 0-15</inkml:trace>
  <inkml:trace contextRef="#ctx0" brushRef="#br0" timeOffset="52364.44">15346 4868 0,'-21'0'0,"42"0"0,-42-21 32,42 21-32,0 0 0,0 0 0,21 0 15,1-21-15,-1 21 0,0 0 16,1 0-16,-1 0 0,0 0 0,1 0 15,-1 0-15,0 0 16,1 0-16,-1 0 0,0 0 0,1-21 16,-1 21-16,0 0 0,-20 0 0,20 0 15,0 0-15,-21-21 0,1 21 16,-1 0-16,0 0 0,-21-21 0,0-1 16</inkml:trace>
  <inkml:trace contextRef="#ctx0" brushRef="#br0" timeOffset="53576.61">995 7303 0,'-64'0'32,"43"0"-32,21-22 15,-21 22 1,21-21-16,0 0 0,0 0 0,0 0 15,0 0-15,0-1 16,0 1-16,21 21 0,-21-21 0,21 21 16,0-21-16,1 21 0,-1 0 15,0 0-15,0 0 0,0 0 16,0 21-16,1 21 16,-22-20-16,0 20 0,0 21 0,21-20 15,-21-1-15,0 22 0,0-1 16,0-21-16,0 22 0,-21-1 0,-1-20 15,1 20-15,0-20 0,-21 20 16,-1 1-16,1-22 0,0 0 16,-1 1-16,1-1 0,0 0 15,-1-21-15,1 1 0,0-1 0,-1 0 16,22-21-16,0 0 0,0 0 16,0 0-16,0-42 0,21-1 15,0 22-15,0-21 0,0-1 16,0 1-16,0-21 0,0 20 15,0 1-15,0-22 0,0 22 0,21 21 16,0-21-16,0 20 0,0 1 16,0 0-16,1 21 0,-1 0 15,0 21-15,0 0 0,21 1 16,-20 20-16,20-21 0,-21 21 0,21 1 16,1-1-16,-22 0 0,0 1 15,21-1-15,-20 0 0,-1 1 0,0-22 16,0 21-16,0-21 0,-21 1 15,21-1-15,1 0 0,-22 0 0,21-21 16,0 0-16,0 0 16,0-21-16,-21 0 0,21 0 15</inkml:trace>
  <inkml:trace contextRef="#ctx0" brushRef="#br0" timeOffset="53756.53">1651 7726 0,'-21'0'31,"0"0"-15,21-21 15</inkml:trace>
  <inkml:trace contextRef="#ctx0" brushRef="#br0" timeOffset="54868.4">2709 7260 0,'21'-21'0,"-42"42"0,64-42 16,-43 42-1,0 22-15,0-22 0,0 21 16,0 0-16,0 1 0,0-1 16,0 0-16,0 22 0,0-22 15,0 1-15,0-1 0,0 0 16,0 1-16,0-1 0,0-21 0,0 21 15,0-20-15,0-1 0,0 0 16,0 0-16,0-42 16,0 0-1,21 0-15,0-1 0,0 1 16,0 0-16,0-21 0,1 21 0,-1-22 16,0 22-16,0-21 0,0-22 15,0 43-15,1 0 0,-22 0 16,0 0-16,21 21 0,0 0 15,-21 21 1,0 0-16,0 0 0,0 21 16,21-20-16,-21-1 0,0 0 15,0 21-15,0-21 0,0 1 0,0 20 16,0-21-16,21 0 0,-21 0 0,0 1 16,0-1-16,21 0 0,1-21 15,-1 0-15,0 0 0,0 0 0,0 0 16,0 0-16,1 0 0,-1-21 15,0 0-15,21-1 0,-21 1 16,1 0-16,20-21 0,-21 21 0,21-22 16,-20 1-16,-1 0 0,0-1 0,0 1 15,0 0-15,0-1 0,-21 1 16,0 0-16,0 20 0,0-20 16,0 21-16,0 0 0,0 42 31,0 0-31,0 0 0,0 0 15,-21 22-15,21-1 0,-21 0 0,21 1 16,0-22-16,0 21 0,0 1 16,0-1-16,0 0 0,0-21 0,0 22 15,0-22-15,0 21 0,21-21 0,0 1 16,1-1-16,-1-21 0,0 21 16,0-21-16,21 0 0,-20 0 0,20 0 15,-21 0-15,21-21 0,1 0 16,-22-1-16,21 22 0,-21-21 15,22-21-15,-22 21 0,0 0 16,0-1-16,0-20 0,1 0 0,-22 21 0,21-22 16,-21 1-16,0 0 0,0-1 15,0 22-15,0-21 0,0-1 16,-21 22-16,-1 21 0,1 0 16,0 21-16,21 1 0,-21-1 15,0 21-15,21-21 0,0 22 0,0-1 16,0 0-16,0-21 0,0 22 15,0-1-15,0 0 0,0-20 16,21-1-16,-21 21 0,21-21 0,0 0 16,0 1-16,1-22 0,-1 21 15,0-21-15,21 0 0,-21 0 0,22 0 16,-22 0-16,21-21 0,1-1 0,-1 22 16,-21-21-16,21 0 0</inkml:trace>
  <inkml:trace contextRef="#ctx0" brushRef="#br0" timeOffset="57105.58">6032 7154 0,'0'0'0,"22"-21"0,-22 0 0,21 0 15,-21 0-15,21 0 0,-21-1 16,0 1-16,0-21 16,0 21-16,-21 0 0,0 21 15,-1-22-15,1 1 0,0 21 0,0 0 16,0 0-16,-22 0 0,22 0 16,-21 21-16,21 1 0,0-1 0,-22 0 15,22 0-15,-21 21 0,21-20 0,-1 41 16,1-21-16,0 22 0,0-1 15,21 1-15,0-1 0,-21-20 16,21 20-16,0 1 0,0-22 0,0 0 16,0 1-16,21-1 0,0 0 15,0-20-15,0-1 0,22 0 0,-1 0 16,0 0-16,43-21 0,-21 0 16,-22 0-16,0 0 0,1-21 15,20 0-15,-21 21 0,1-21 0,-1-22 16,0 22-16,1 0 0,-1-21 0,0-1 15,1 22-15,-22-21 0,0 0 16,0-1-16,-21-20 0,0 20 16,0 1-16,0 0 0,0 21 0,0-22 0,-21 22 15,0 0-15,0 0 16,0 21-16,-1 0 0,1 0 0,0 0 16,0 21-16,-21 0 0,20 0 0,1 22 15,0-22-15,0 21 0,0 0 16,0-20-16,21 20 0,0 0 0,-22 1 15,22-1-15,0-21 0,0 0 0,0 22 16,0-22-16,0 0 0,0 0 16,22-21-16,-1 0 15,0 0-15,0 0 0,0 0 0,0 0 16,1-21-16,20 21 0,-21-21 16,0 0-16,0-1 0,1 1 15,-1 0-15,0 0 0,0-21 0,-21 20 16,0-20-16,21 21 0,-21-21 15,0 20-15,0 1 0,0 0 0,0 0 16,0 0-16,-21 42 31,21 0-31,-21 0 0,21 0 0,0 22 16,0-22-16,0 21 0,-21-21 0,21 22 16,0-22-16,0 0 0,0 21 15,0-20-15,21-1 0,0 0 0,0 0 16,22-21-16,-1 21 0,-21-21 15,21 0-15,1 0 0,-1 0 16,0 0-16,22 0 0,-22 0 0,1-21 16,41-21-16,-41 21 0,-1-1 15,0 1-15,-21 0 0,22-21 16,-22 21-16,0-22 0,0 1 0,-21 0 16,0 20-16,0-62 0,0 63 15,0-1-15,0 1 16,0 42-1,0 1-15,0-1 0,-21 21 0,21-21 16,-21 22-16,21-1 16,-21-21-16,21 21 0,0 1 0,0-22 15,-21 21-15,21-21 0,-22 1 0,22 20 16,0-21-16,0 0 16,0 0-16,0-42 31,22 21-31,-22-21 15,21 0-15,0 0 0,-21-22 0,21 22 16,0 0-16,-21-21 0,21-1 0,1 1 16,-22 0-16,21-1 0,0 22 15,-21-21-15,0 21 0,21-22 0,0 22 16,0 21 0,-21 21-16,0 1 15,0-1-15,0 0 0,22 21 16,-22-21-16,0 1 0,21-1 15,-21 0-15,0 0 0,0 21 0,21-20 16,-21-1-16,21 0 0,-21 0 0,21 0 16,0-21-16,1 21 0,-1 1 15,0-22-15,0 0 0,21 0 0,-20 0 16,-1 0-16,21 0 0,0 0 0,-20 0 16,20 0-16,-21-22 0,21 22 15,-20-21-15,20 0 0,-21 0 0,0 0 16,22 0-16,-22-1 0,0-20 15,0 21-15,-21-21 0,0 20 0,0-20 16,0 0-16,0 21 0,0-1 16,0 1-16,0 0 0,0 0 0,-21 21 15,21 21 1,0 0-16,-21 0 0,0 1 0,21-1 16,0 21-16,-22-21 0,1 22 0,0-22 15,21 21-15,-21-21 0,21 0 16,0 22-16,-21-22 0,21 0 15,-21 0-15,21 0 0,0 1 0,-22-22 16,22 21-16,22-42 31,-1-1-31,0 22 16,0-21-16,-21 0 16,21-21-16,0 21 0,1-1 0,-1-20 15,0 0-15,0-1 0,0 22 0,0-21 16,1 0-16,-1 20 15,0 1-15,0 0 0,-21 0 0,21 21 0,0 21 16,1 0 0,-22 22-16,0-1 0,0-21 15,0 21-15,0-20 0,0 20 0,0-21 16,0 21-16,0-20 0,0-1 16,0 0-16,21 0 0,0 0 15,-21 0-15,21 1 0,-21-1 0,21-21 16,0 0-16,1 0 0,-1 0 15,0 0-15,21 0 0,-21 0 0,1-21 16,-1 21-16,0-22 0,21 1 0,-21 0 16,1 0-16,-1 0 0,0 0 15,0-22-15,-21 22 0,21-21 16,0 21-16,-21-22 0,22 1 0,-22 0 16,21 20-16,-21 1 0,21 0 15,-21 42 1,0 0-16,0 1 15,0-1-15,0 21 0,0-21 16,0 22-16,0-22 0,0 21 0,0 0 16,0-20-16,0-1 0,0 0 0,0 0 15,0 0-15,0 0 0,0 1 16,21-22-16,0 0 0,0 21 0,1-21 16,-1 0-16,0 0 0,21 0 0,-21 0 15,1 0-15,20-21 0,-21-1 16,21 22-16,-20-21 0,-1 0 0,21-21 15,-21 21-15,0-1 0,-21-20 16,22 21-16,-1-21 0,-21-1 16,21 22-16,-21-64 0,0 43 0,0 0 15,0 21-15,-21-22 0,0 22 16,-22 0-16,22 21 0,0 0 16,-21 0-16,20 0 0,-20 0 0,21 21 15,-21 0-15,20 22 0,-20-1 0,21 0 16,0 1-16,0-22 0,-22 21 15,22 0-15,0 1 0,21 20 16,-21-42-16,21 1 0,0-1 16,0 0-16,0 0 0,21-21 15,0 0-15,0 0 0,22 0 16,-22-21-16,0 21 0,21-21 0</inkml:trace>
  <inkml:trace contextRef="#ctx0" brushRef="#br0" timeOffset="57465.37">9779 6795 0,'21'-22'0,"-42"44"0,42-65 15,0 1-15,-21 21 0,0 0 0,21 21 16,-21-22-16,0 44 31,0-1-31,0 0 0,-21 21 16,0 1-16,21-1 0,-21 0 15,0 22-15,21-22 0,-21 22 0,-1-22 16,22 21-16,-21 1 0,0-22 0,21 22 16,-21-22-16,21 0 0,0 1 15,0-22-15,0 42 0,0-41 16,0-1-16,21 0 0,0-21 15,0 0-15,22 0 16,-22 0-16,0 0 0,0-21 0,22 0 16,-22-1-16,0 1 0,21 0 0,-21 0 15,1-21-15,-1 20 16</inkml:trace>
  <inkml:trace contextRef="#ctx0" brushRef="#br0" timeOffset="57644.27">9715 7027 0,'-21'0'16,"42"0"-16,-63 0 0,63 0 31,0 0-31,1 0 0,-1 0 16,0 0-16,21 0 0,1 0 0,-1 0 16,0 0-16,-21 0 0,22 0 0,-22 0 15,21 0-15,-21 0 0,1 0 16</inkml:trace>
  <inkml:trace contextRef="#ctx0" brushRef="#br0" timeOffset="58644.39">11345 7027 0,'0'-21'0,"0"42"0,0-63 16,-21 42-16,21-21 0,0 0 0,0 0 16,0-1-16,0 1 0,0 0 15,0 0-15,21 21 0,0-21 16,1 21-16,-1-21 0,0 21 15,0 0-15,0 21 16,0 0-16,1 0 0,-1 0 0,-21 0 16,0 1-16,21 20 0,-21-21 0,21 21 15,-21-20-15,0 20 0,0 0 16,0 1-16,0-22 0,0 21 0,0 0 16,0-20-16,0-1 0,0 21 15,0-21-15,-21 0 16,0-21-1,21-21 1,0 0-16,0 0 16,0 0-16,0 0 0,21-43 15,0 22-15,0 21 0,-21-22 16,21 1-16,1 21 0,-1-22 0,0-20 16,0 21-16,0 20 0,0 1 15,1 0-15,-1 0 0,0 21 16,0 0-16,0 0 0,0 0 15,1 0-15,-1 21 0,0 0 16,-21 22-16,21-22 0,0 21 16,-21-21-16,0 22 0,0-1 0,0-21 15,0 21-15,0 1 0,0-22 0,0 21 16,0-21-16,0 22 0,0-22 16,0 0-16,0 0 0,0-42 46,0 0-46,0 0 0,21 0 0,1-1 16,-22 1-16,21-21 0,0 21 16,-21-22-16,21 22 0,0-21 0,0 0 15,1 20-15,-1-20 0,0 0 16,0 21-16,21-22 0,-20 22 0,-1 0 16,21 21-16,-21 0 0,0 0 15,1 0-15,-1 0 0,0 0 0,-21 21 16,21 0-16,0 0 0,-21 22 0,0-22 15,0 21-15,0 1 16,0-22-16,0 21 0,0-21 0,0 22 0,0-1 16,0-21-16,0 0 0,0 22 0,0-22 15,0 0-15,0 0 16,0 0-16,0-42 31,21 0-31,1 0 16,-1 0-16,0-1 0</inkml:trace>
  <inkml:trace contextRef="#ctx0" brushRef="#br0" timeOffset="59924.23">13102 6858 0,'21'-21'0,"-42"42"0,42-63 0,-21 21 15,0-1-15,-21 44 31,0-22-31,0 21 16,21 0-16,0 0 0,-21 21 16,-1-20-16,22 20 0,-21-21 0,21 21 15,-21-20-15,21 20 0,0-21 16,0 21-16,0 1 0,0-22 0,0 21 16,0-21-16,0 1 0,0-1 0,21 0 15,0 0-15,1 0 0,20-21 16,-21 0-16,0 0 0,22 0 15,-22 0-15,0 0 0,21-21 0,-21 21 16,22-21-16,-22 0 0,21 0 16,-21-22-16,1 22 0,20-21 15,-21 21-15,0-22 0,-21 22 0,21-21 16,-21-1-16,0 22 0,0-21 16,0 0-16,0-1 0,0 1 0,-21 21 15,0 0-15,0-1 0,-21 1 16,20 0-16,1 21 0,-21 0 0,21 0 15,-22 0-15,1 21 0,0 0 0,-1 1 16,22-1-16,-21 21 0,0-21 16,20 22-16,1-22 0,0 21 0,0-21 15,21 43-15,0-43 0,0 21 16,0-21-16,0 1 0,21-1 16,0 0-16,0 0 0,22 0 15,-22-21-15,21 0 0,1 21 0,-22-21 16,21 0-16,0 0 0,1 0 15,-1-21-15,0 21 0,1-21 0,-1 0 16,0 0-16,1-22 0,-1 22 16,0 0-16,1-21 0,-22 21 0,21-1 15,-21-20-15,22 21 0,-22-21 0,0 20 16,0 1-16,-21 0 0,0 0 16,0 42-1,0 0 1,0 0-16,-21 22 15,21-22-15,0 0 0,-21 0 0,21 22 16,0-22-16,0 0 0,0 21 16,0-21-16,0 1 0,0-1 15,0 21-15,0-21 0,0 0 0,21 1 16,0-1-16,0-21 16,1 0-16,-1 0 15,0 0-15,0-21 0,0-1 16,0 22-16,1-42 0,20 21 15,-21 0-15,0 0 0,22-22 16,-22 22-16,21-21 0,-21 21 0,22-22 16,-22 22-16,0 0 0,0 0 0,0 0 15,0-1-15,-21 1 0,0 42 47,0 1-47,0-1 0,0 0 16,-21 0-16,21 21 0,-21-20 0,0 20 15,21 0-15,0-21 0,0 22 16,0-22-16,0 0 0,0 21 0,0-20 16,21 20-16,0-21 15,0-21-15,1 0 0,20 0 16,-21 0-16,21 0 0,-20 0 0,20 0 16,0 0-16,1-21 0,-22 0 15,21 0-15,0-1 0,1 1 16,-1-21-16,-21 21 0,22 0 0,-22-22 15,21 1-15,-21 21 0,0-22 0,1 22 16,-1-21-16,0 21 0,-21 0 16,0-22-16,0 22 0,0 0 0,0 0 15,0 0-15,-21 21 16,0 0-16,-1 0 0,1 0 0,-21 0 16,21 0-16,0 21 0,-1 0 0,1 0 15,0 21-15,0-20 0,0 20 16,21 0-16,-21 1 0,21-1 15,-22-21-15,22 21 0,0 1 0,0-22 16,0 21-16,22-21 0,-1 22 16,0-22-16,0 0 0,0-21 0,22 21 15,-22-21-15,21 0 0,0 0 0,1 0 16,-1 0-16,0 0 0,1 0 16,20 0-16,-20-21 0,-1 0 0,-21 21 15,21-21-15,-20 0 0,-1-1 0,0 1 16,0 0-16,0 0 0,-21 0 15,0 0-15,21-1 0,1 1 16,-1 0-16</inkml:trace>
  <inkml:trace contextRef="#ctx0" brushRef="#br0" timeOffset="60124.12">16425 7345 0,'0'0'0,"0"21"15,0-42 17,0 0-17</inkml:trace>
  <inkml:trace contextRef="#ctx0" brushRef="#br0" timeOffset="83039.82">2921 9081 0,'0'0'0,"0"-22"32,0 1-32,0 0 31,0 42 47,0 0-78,0 1 16,0-1-16,0 0 0,0 0 15,0 0-15,0 0 0,0 1 16,0-1-16,0 21 16,0-21-16,0 0 0,0 1 0,0-1 15,0 0-15,0 0 0,0 0 16,0 22-16,0-22 0,0 0 0,0 21 15,0 1-15,0-22 0,0 21 16,0 0-16,0-20 0,0 20 0,-21 0 16,21 1-16,0-1 0,-21-21 0,21 21 15,0 1-15,0-22 0,-22 42 16,1-20-16,21-22 0,-21 21 16,21-21-16,0 22 15,0-22-15,0 21 0,-21 1 0,21-22 16,0 21-16,-21 0 0,21-20 15,0 20-15,0-21 0,0 21 0,0 1 16,0-22-16,0 21 0,0-21 0,0 22 16,-21-22-16,21 21 0,0-21 15,0 1-15,0 20 0,0-21 0,0 0 16,0 0-16,0 22 0,-22-22 16,22 0-16,0 0 0,0 22 0,0-22 15,0 21-15,0-21 0,0 22 0,0-1 16,0-21-16,0 21 15,0-20-15,0 20 0,0-21 0,-21 21 16,21 1-16,0-22 0,0 21 0,0-21 16,-21 1-16,21 20 0,0-21 15,0 0-15,0 22 0,0-22 0,0 0 16,0 0-16,0 0 0,0 0 16,0 1-16,0-1 0,0 0 0,0 0 15,0 0-15,0 0 0,0 1 0,0-1 16,0 0-16,0 0 0,0 0 15,0 0-15,0 1 0,0-1 16,0 0-16,0 0 16,0 0-1,0-42 48,0 0-63,0 0 15,21-22-15,0 22 0,-21-21 0</inkml:trace>
  <inkml:trace contextRef="#ctx0" brushRef="#br0" timeOffset="84475.83">2963 8996 0,'0'0'16,"0"-21"-1,21 21 64,1 0-64,-1 0-15,0 0 16,0 0-16,0 0 15,0 0-15,1 0 0,-1 0 16,0 0-16,0 0 0,0 0 16,22 0-16,-22 0 15,0 0-15,21 0 0,-21 0 0,22 0 16,-1 0-16,0 0 0,1 0 16,-1 0-16,0 0 0,1 0 0,-1 0 15,0 21-15,22-21 0,-22 0 0,1 0 16,-1 0-16,0 0 0,1 0 15,20 21-15,-21-21 0,1 0 0,20 0 16,-20 0-16,20 0 0,1 0 16,-1 0-16,1 0 0,-1 0 0,1 0 15,-1 0-15,1 0 0,-1 0 0,1 0 16,-22 0-16,21 0 0,1 0 16,-22 0-16,22 0 0,-22 0 15,22 0-15,-1 21 0,1-21 0,20 0 16,-20 0-16,20 0 0,-20 0 15,21 0-15,-22 0 0,22 0 0,-22 0 16,22 0-16,-22 0 0,1 0 16,-1 0-16,1 0 0,-1 0 0,1 0 15,-1 0-15,1 0 0,-1 0 16,1 0-16,21 21 0,-22-21 0,1 0 16,-1 0-16,1 0 0,-1 0 0,-21 0 15,22 0-15,-1 0 0,1 0 0,-1 22 16,-20-22-16,20 0 0,1 0 15,-1 0-15,-20 0 0,20 0 16,-21 0-16,1 0 0,-1 0 0,0 21 16,1-21-16,-1 0 0,-21 0 15,22 0-15,-1 0 0,-21 0 0,21 0 16,-20 0-16,20 0 0,-21 0 0,21 0 16,-20 0-16,-1 0 0,0 0 15,0 0-15,0 0 16,0 0-1</inkml:trace>
  <inkml:trace contextRef="#ctx0" brushRef="#br0" timeOffset="85404.3">8424 9081 0,'21'0'15,"1"-43"1,-22 22 31,0 42-16,0 0-15,21 1-16,-21-1 15,0 0-15,0 0 16,0 0-16,0 0 0,0 1 0,0-1 16,0 0-16,0 0 0,0 21 15,0-20-15,0 20 0,0-21 0,0 21 16,0 1-16,0-22 0,0 21 0,0 1 15,0-1-15,-21 21 0,21-20 16,0-1-16,0 0 0,0 1 0,-22-1 16,22 0-16,-21 1 0,21-1 0,-21 0 15,21 1-15,0-1 0,0-21 16,-21 22-16,0-1 0,21 21 0,-21-20 16,21-1-16,0 0 0,0 1 0,-22 20 15,22-20-15,0-1 0,-21 0 16,21 1-16,0-1 0,0 0 15,0 1-15,-21 20 0,21-21 16,0-20-16,0 62 16,0-41-16,0-1 0,0 0 0,0-21 15,0 22-15,0-1 0,0 0 16,0 1-16,0-22 0,0 21 0,0-21 0,0 22 16,0-1-16,0-21 0,0 22 15,0-22-15,0 0 0,0 21 0,0-21 16,0 1-16,0-1 0,0 0 0,0 0 15,0 0-15,0 0 0,0 1 0,0-1 16,0 0 0,0 0-1,-21-21 32,21-21-47,-21 0 0,21 0 16,-21 21-16,-1-22 0</inkml:trace>
  <inkml:trace contextRef="#ctx0" brushRef="#br0" timeOffset="86883.85">2752 12150 0,'0'21'32,"0"0"-1,21-21-15,0 0-16,0 0 15,0 0-15,0 0 0,1 0 16,-1 0-16,0 0 0,0 0 15,0 0-15,0 0 0,1 0 0,-1 0 16,0 0-16,21 0 0,-21 0 16,1 0-16,20 0 0,0 0 0,1 0 15,20 0-15,1 0 0,-22 0 0,21 0 16,22 0-16,-21 0 0,-1-21 16,1 21-16,-1 0 0,1 0 0,-1 0 15,1 0-15,-1 0 0,-21 0 0,22-21 16,-1 21-16,1 0 15,-1 0-15,1 0 0,-1 0 0,1 0 16,-1-21-16,1 21 0,21 0 0,-22 0 16,1 0-16,-1 0 0,22 0 15,-22-22-15,1 22 0,-1 0 0,1 0 16,-1 0-16,1 0 0,-1 0 0,22 0 16,-43 0-16,22-21 0,-1 21 15,1 0-15,-1 0 0,-20 0 0,20 0 16,-21 0-16,22 0 0,-22 0 15,22 0-15,-22 0 0,0 0 0,22 0 16,-22 0-16,22 0 0,-22 0 0,22 0 16,-22 0-16,21 0 0,-20 0 15,-1 0-15,0 0 0,1 0 16,-1-21-16,0 21 0,-20 0 0,20 0 16,-21 0-16,21 0 0,-20 0 0,20 0 15,-21-21-15,0 21 0,22 0 16,-22-21-16,0 21 0,0 0 0,21 0 15,-20 0-15,-1 0 0,0 0 16,0 0-16,0 0 0,0-21 16,1 21-16,-1 0 15,0 0-15,0 0 0,0 0 16,0 0-16,1 0 0,-1 0 16,0 0-16,0 0 15,0 0-15,0 0 16,1 0-1,-1 0 1,0 0-16,0 0 16,0 0-1,0 0-15,1 0 16,-1 0 15,0 0-31,-21 21 16,21-21-1,0 0-15,0 0 16,1 0 0,-1 0-16,0 0 15,0 0 1,0 0-16,0 0 16,1 0-1,-1 0 1,-21-21-1,0-1 79,0 1-94</inkml:trace>
  <inkml:trace contextRef="#ctx0" brushRef="#br0" timeOffset="88137.16">4297 9102 0,'0'21'125,"0"0"-110,0 0-15,0 0 16,0 1-16,0-1 0,0 0 16,0 0-16,0 0 0,0 0 15,0 1-15,0-1 0,0 21 16,0-21-16,0 0 0,0 1 0,0 20 15,0-21-15,0 21 0,-21-20 0,21-1 16,0 21-16,0-21 0,0 22 16,0-22-16,0 21 0,0-21 0,0 0 15,-22 22-15,22-22 0,0 0 0,0 0 16,0 22-16,0-22 16,0 0-16,0 0 0,0 0 0,0 0 15,0 1-15,0-1 0,-21 0 0,21 0 16,0 0-16,0 0 0,0 1 15,0-1-15,0 0 0,0 0 0,0 0 16,0 0-16,0 1 0,0-1 0,0 0 16,0 0-16</inkml:trace>
  <inkml:trace contextRef="#ctx0" brushRef="#br0" timeOffset="88740.12">4233 10372 0,'-21'0'31,"21"21"-31,21-21 32,0 0-17,1 0-15,-1 0 16,0 0-16,0 0 0,0 0 0,0 21 15,1-21-15,20 0 0,-21 0 0,21 0 16,1 0-16,-22 0 0,21 0 16,1 21-16,-1-21 0,0 0 15,1 0-15,-22 0 0,21 0 0,0 0 16,1 0-16,-1 0 0,0 0 16,22 0-16,-22 0 0,1 0 0,20 0 15,-21 0-15,22 0 0,63 0 16,-64 0-16,1 0 0,-1 0 0,1 0 15,-1 0-15,1 0 0,-22 0 16,22 0-16,-1 0 0,1 0 0,-22 0 16,0 0-16,22 0 0,-22 0 0,22 0 15,-22 0-15,0 0 0,1 0 16,-1 0-16,0 0 0,1 0 0,-1 0 16,0 0-16,-20 0 0,20 0 15,-21 0-15,0 0 0,0 0 0,1 0 16,-1 0-1,-21-21-15,21 21 0,-21-21 16,0 0 15,0 0-15,0-1-16,0 1 0,-21 21 16,21-21-16,0 0 0</inkml:trace>
  <inkml:trace contextRef="#ctx0" brushRef="#br0" timeOffset="90448.71">4360 9081 0,'0'0'0,"21"0"16,-42 0 31,21-22-32,21 22 48,1 0-47,-1 0-16,0 0 0,0 0 15,21 0-15,-20 0 0,-1 0 0,21 0 16,-21 0-16,22 0 0,-1 0 15,0 0-15,1 0 0,-1 0 0,0 0 16,1 0-16,-1 0 0,0 0 0,1 0 16,-1 0-16,21 0 0,-20 0 15,-1 0-15,85 0 0,-85 0 16,22 0-16,-1 0 0,1 0 16,-1 0-16,1 0 0,-1 0 15,1 0-15,-22 0 0,22 0 0,-1 0 16,-20 0-16,-1 0 0,0 0 15,1 0-15,-1 0 0,0 0 0,22 0 16,-22 0-16,-21 0 0,22 22 16,-22-22-16,21 0 0,-21 0 15,0 0-15,22 0 0,-22 0 0,0 0 16,0 0-16,0 0 0,1 0 0,-1 0 16,0 0-1,0 0 1,0 0 15,0 0-15,1 0-16,-1 0 0,0 0 15,0 0-15,0 0 16,0 0-16,1 0 16,-1 0-16,0 0 15,0 0 1,0 0-16,0 0 31,-21 21 16,0 0-16,0 0-15,0 0-16,0 0 15,0 1-15,-21-1 16,21 0-16,0 0 0,0 0 16,0 0-16,0 1 0,0-1 0,0 0 15,0 0-15,0 21 0,0-20 16,0 20-16,0-21 0,-21 21 16,21-20-16,0-1 0,0 21 0,0-21 15,0 22-15,0-22 0,0 0 0,0 21 16,0-21-16,0 1 0,0-1 15,0 0-15,0 0 0,0 0 0,-21 0 16,21 1-16,0-1 0,0 0 16,0 0-16,0 0 15,0 0 1,0 1-16,0-1 16,0 0 15,0 0-16,-21 0 1,21 0 0,0 1-1,-21-1 48,21 0-48,-22-21 17,22 21-32,-21-21 15,21 21-15,-21 0 32,0-21-32,0 22 15,0-22 1,-1 0-16,1 0 15,0 0-15,0 0 0,0 0 0,0 0 16,-22 0-16,22 0 0,-21 0 0,-1 0 16,1-22-16,0 1 0,-22 21 15</inkml:trace>
  <inkml:trace contextRef="#ctx0" brushRef="#br0" timeOffset="93196.14">4678 9779 0,'-21'0'0,"21"-21"16,-22 21 62,22 21-78,-21-21 0,21 21 15,0 0-15,0 1 0,0-1 16,-21 0-16,21 0 16,0 0-16,0 0 0,0 1 0,-21-22 15,21 42-15,0-21 16,0 0-16,0 0 15,0 1-15,21-22 16,0 21 0,0-21-16,1 0 15,-1 0-15,0 0 16,0 0 0,0 0-16,0-21 0,1 21 15,-1-22-15,0 1 16,0 0-16,-21 0 0,0 0 15,0 0-15,0-1 0,0 1 16,0 0-16,0 0 0,-21 0 16,0 0-16,21-1 0,-21 22 0,-1-21 15,1 0-15,0 21 16,0 0-16,0 0 16,0 21-1,21 0-15,-22 1 16,22-1-16,0 0 15,0 0 1,22-21-16,-1 0 16,0 0-16</inkml:trace>
  <inkml:trace contextRef="#ctx0" brushRef="#br0" timeOffset="93571.92">5101 9737 0,'0'21'31,"0"0"-31,0 0 0,0 0 15,0 1-15,0-1 0,0 0 16,0 0-16,0 0 16,0 0-16,0 1 0,0-1 15,0 0-15,-21-21 0,21 21 16,0 0-16,-21-21 0,21 21 16,0-42 46,21 0-62,0 0 16,-21 0-16</inkml:trace>
  <inkml:trace contextRef="#ctx0" brushRef="#br0" timeOffset="93960.7">5207 9779 0,'0'21'31,"-21"-21"-31,21 21 16,-21-21-16,-1 0 0,22 22 0,-21-22 16,21 21-16,-21-21 0,0 0 15,21 21-15,-21-21 0,21 21 31,0 0 16,0 0-31,21 1 0,0-22-16,-21 21 0,21-21 0,-21 21 15,21-21-15,-21 21 0,22-21 16,-22 21-16,21-21 15,0 0-15,-21-21 47</inkml:trace>
  <inkml:trace contextRef="#ctx0" brushRef="#br0" timeOffset="94916.15">4339 9631 0,'-21'0'32,"42"0"-1,0 0-31,0 0 15,1 0-15,-1 0 0,21 0 16,-21 0-16,22 0 0,-1 0 16,0 0-16,1 0 0,-1 0 0,21-21 15,-20 21-15,-1 0 0,22 0 16,-22 0-16,0 0 0,1 0 0,-22 0 16,21 0-16,-21 0 0,22 0 15,-22 0-15,0 0 0,0 0 0,0 0 16,0 0-16,1 0 0,-1 0 15,0 0-15,0 0 16,-21 21 0,0 0-1,0 0 1,21-21 0,-21 21-16,0 1 0,0-1 15,0 0-15,0 0 16,0 0-16,21 0 0,-21 1 0,0-1 15,0 0-15,0 0 0,0 0 16,0 0-16,0 1 0,0-1 16,0 0-16,0 0 0,0 0 0,0 0 15,0 1-15,0-1 0,0 0 16,0 0-16,0 0 16,0 0-16,0 1 0,0-1 15,0 0 16,-21-21-15,0 0 0,0 21-16,0-21 15,0 0-15,-1 0 0,1 0 16,0 0-16,0 0 16,-21 0-16,20 0 0,-20 0 0,21 0 15,-21 0-15,-1 0 0,1 0 0,-22 0 16,22 0-16,0 0 0,-1 0 15,1 0-15,0 0 0,-1 0 0,22 0 16,-21 0-16,21-21 0,-22 21 16,22 0-16,0 0 0,0 0 15,0 0-15,0 0 0,-1 0 0,1 0 16,0 0-16,0 0 16,0 0-16,0 0 15</inkml:trace>
  <inkml:trace contextRef="#ctx0" brushRef="#br0" timeOffset="95555.78">5821 9652 0,'0'0'0,"0"21"15,0 0-15,0 1 16,0-1-16,0 21 0,0-21 0,0 0 15,0 22-15,0-22 0,0 0 16,0 21-16,0-20 0,0 20 0,0-21 16,0 21-16,0-20 15,0-1-15,0 0 0,0 0 0,0 0 0,0 0 16,0 1-16,0-1 0,0 0 16,0-42 30,0 0-46,0-1 16,0 1-16,0 0 0,0 0 0</inkml:trace>
  <inkml:trace contextRef="#ctx0" brushRef="#br0" timeOffset="96587.57">5778 9694 0,'22'0'31,"-1"0"-31,0 0 0,0 0 16,0 0-16,0 0 0,22 0 15,-22 0-15,0 0 0,21 0 0,1 0 16,-22 0-16,21 0 0,1 0 15,-22 0-15,21 0 0,0 0 16,1 0-16,-1 0 0,0 0 0,1 0 16,-1 0-16,0 0 0,1 0 15,-1 0-15,0 0 0,1 0 0,-1 0 16,0 0-16,-20 0 0,20 0 16,-21 0-16,0 0 0,0 0 0,1 0 15,-1 0-15,0 0 0,0 0 0,0 0 16,0 0-16,1 0 15,-1 0-15,0 0 16,0 0 0,-21 22 62,0-1-63,0 0 1,0 0-16,0 0 0,0 0 16,0 1-16,0-1 15,0 0-15,0 0 0,0 0 16,0 0-16,0 1 0,0-1 0,-21 0 16,21 0-16,0 0 15,0 0-15,0 1 0,0-1 16,0 0-16,0 0 0,0 0 15,0 0-15,0 1 0,0-1 16,0 0-16,0 0 16,0 0-16,0 0 15,0 1 1,0-1-16,-21-21 62,0 0-30,-1 0-32,1 0 15,0 0-15,0 0 16,0 0-16,0 0 0,-1 0 16,1 0-16,0 0 0,-21 0 15,21 0-15,-22 0 0,1 0 0,21 0 16,-22 0-16,-20 0 0,21 0 0,-1 0 15,1 0-15,0 0 0,-1 0 16,1 0-16,0 0 0,-1 0 16,1 0-16,21 0 0,-22 0 0,1 0 15,0 0-15,21 0 0,-22 0 16,1 0-16,21 0 0,-22 0 0,22 0 16,-21 0-16,21 0 0,0 0 15,-1 0-15,1 0 0,0 0 16,21-21 46,0-1-62,21 22 0</inkml:trace>
  <inkml:trace contextRef="#ctx0" brushRef="#br0" timeOffset="96999.52">6223 9885 0,'0'0'0,"0"-21"16,-21 21 15,0 0-31,-1 0 0,1 0 16,0 21-16,0 0 0,0 0 16,0 0-16,21 1 0,0-1 15,-22-21-15,22 21 0,-21 0 0,21 0 16,0 0-16,0 1 0,0-1 15,0 0-15,0 0 16,21-21-16,-21 21 0,22-21 16,-1 0-16,0 0 15,0 0-15,0 0 16,0 0-16,1 0 16,-1 0-16,0-21 15</inkml:trace>
  <inkml:trace contextRef="#ctx0" brushRef="#br0" timeOffset="97476.25">6350 10012 0,'-21'0'0,"-43"21"31,64 0-16,-21-21-15,21 21 0,-21-21 0,21 22 16,0-1-16,0 0 0,-21-21 16,21 21-16,0 0 15,21-21 17,0 0-32,0 0 15,0-21-15,-21 0 16,22 0-1,-22 0-15,0-1 16,21 22-16,-21-21 0,0 0 16,21 21-1,-21 21 32,0 0-47,0 1 0,0-1 16,0 0-1,0 0-15,21 0 16,0-21 0,0 0-1,1 0-15,-22-21 16,0 0-16</inkml:trace>
  <inkml:trace contextRef="#ctx0" brushRef="#br0" timeOffset="97983.42">6540 9970 0,'-21'21'16,"21"0"-16,0 0 15,0 0 1,0 0-16,0 1 0,-21-22 15,21 21-15,0 0 0,0 0 32,0-42 15,0 0-32,0 0 1,0-1-16,0 1 0,0 0 15,0 0 1,21 0-16,0 21 16,1 0-16,-1 0 0,0 0 15,0 0-15,0 0 16,0 0-16,1 0 16,-22 21-16,21 0 0,-21 0 15,0 0 1,-21 1-1,-1-22-15,1 0 16,21 21-16,-21-21 16,0 21-16</inkml:trace>
  <inkml:trace contextRef="#ctx0" brushRef="#br0" timeOffset="98304.23">6837 9927 0,'-21'0'16,"-1"0"-1,22 21-15,0 1 0,-21-1 16,0 0-16,21 0 16,-21-21-16,21 21 0,0 0 15,0 1-15,0-1 16,0 0 15,21-21-31,0 0 0,0 0 16,1 0-1,-1 0-15,0 0 0,-21-21 16,21 21-16</inkml:trace>
  <inkml:trace contextRef="#ctx0" brushRef="#br0" timeOffset="98988.3">6943 10054 0,'0'0'0,"21"0"32,0 0-32,-21-21 15,0 0 1,0 0-1,-21 21 17,0 0-17,21 21-15,-22 0 16,1 0-16,21 0 16,0 1-1,0-1-15,0 0 16,21-21 31,1 0-47,-1 0 15,0 0 1,0 0-16,-21-21 0,0 0 16,21 21-16,-21-22 0,21 22 15,-21-21-15,0 0 16,0 0-16,0 0 0,22 0 15,-22-1-15,0 1 0,0 0 16,0 0-16,0 0 16,0 42 31,0 0-32,0 0-15,0 0 0,0 1 16,0-1-16,0 0 0,0 0 15,0 0-15,0 0 0,0 1 16,21-1-16,0 0 16,0-21-16,0 21 15,0-21 1,1 0-16,-1-21 16</inkml:trace>
  <inkml:trace contextRef="#ctx0" brushRef="#br1" timeOffset="119959.89">2942 9758 0,'0'-21'32,"-21"0"-17,0 21 1,0 0-16,-1 0 31,1 21-31,0 0 0,21 0 16,0 0-1,-21 0-15,21 1 0,0-1 16,0 0-16,0 0 0,0 0 16,0 0-16,21-21 31,0 0-15,0 0-16,1 0 15,-1-21-15,0 0 16,-21 0-16,0 0 15,0 0-15,0-1 0,0 1 0,0 0 16,0 0-16,-21 21 0,21-21 16,-21 0-16,-1-1 0,1 22 15,0 0-15,0 0 0,0 0 16,0 0-16,-1 0 16,22 22-16,0-1 0,-21-21 0,21 21 15,-21 0-15,21 0 0,0 0 16,0 1-16,0-1 0,0 0 15,21-21 1,-21 21-16,21-21 0,1 0 16,-1 0-16,0 0 15,0 0-15,0 0 16,0 0-16,-21-21 0,0 0 16,0 0-16,0-1 15,0 1 1,0 0-16,0 0 15,-21 21-15,0 0 0,0 0 16,0 0-16,21 21 16,-21-21-16,21 21 0,0 0 15,0 1-15,0-1 0,0 0 16,0 0-16,0 0 0,0 0 16,21-21-1,0 0-15,0 0 16,0 0-16,0 0 15,1-21-15,-22 0 16,0 0 0,0 0-16,0 0 15,0-1 1,-22 22-16,1 0 0,0 22 31,21-1-31,0 0 0,-21-21 16,21 21-16,0 0 15,0 0-15,0 1 0,0-1 32,21-21-17,0 0-15,0 0 16,-21-21-16,22-1 16,-22 1-16,0 0 15,0 0 1,-22 0-16,1 21 15,0-21-15,0-1 16,0 22-16,0 0 0,-1 0 31,1 0-15,21 22 46,21-22-30,1 0-32,-1 0 15,0 0-15,0 0 16,0 0-16,0 0 0,1 0 0,20 0 16,-21-22-16,21 22 0,1 0 15,-1-21-15,0 21 0,1 0 16,-1-21-16,22 21 0,-22 0 15,21 0-15,-20 0 0,20-21 0,1 21 16,-22 0-16,22 0 0,-22 0 16,0 0-16,1 0 0,-22 0 0,0 0 15,21 0-15,-21 0 0,1 0 16,-22-21-16,21 21 16,0 0 15,-21-21 31,21 21-62,0 0 16,0 0-16,1 0 31,-1 0-15,-21-22-16,-21 22 47,-1-21-47,1 21 15,21-21-15,0 0 0</inkml:trace>
  <inkml:trace contextRef="#ctx0" brushRef="#br1" timeOffset="120504.09">3810 9398 0,'0'0'0,"-42"0"32,42 21-1,0 0-16,21 1-15,0-22 0,-21 21 16,21 0-16,0-21 0,0 21 16,1-21-16,-1 21 0,21-21 0,-21 0 15,0 21-15,1 1 0,-1-22 16,0 0-16,0 0 0,0 0 16,0 0-16,1 0 15,-22 21 32,0 0-47,-22 0 16,1 0-16,0-21 15,21 21-15,-21 1 0,0-1 0,-22 42 16,22-42-16,0 1 16,-21-1-16,21 0 0,-1 0 0,1 0 15,0 0-15,0 1 0,0-1 0,0-21 16,21 21-16,-22-21 15,22 21-15,-21-21 16,0 0 62</inkml:trace>
  <inkml:trace contextRef="#ctx0" brushRef="#br1" timeOffset="126904.22">9673 8954 0,'0'-22'15,"0"1"-15,0 0 32,0 0-32,0 0 218,-21 21 1,21 21-141,21-21 32,0 0-110,0 0 15,-21-21-15,22 21 0,-1 0 16,0 0-16,0 0 0,0 0 16,0 0-16,1 0 0,-1 21 0,-21 0 15,21 0-15,-21 0 0,0 1 16,0-1-16,0 0 0,-21 0 15,0 0-15,-22 0 0,22 1 0,-21-1 16,-1 21-16,22-21 0,-21-21 16,21 21-16,0 1 0,-1-22 0,1 0 15,0 21-15,42-42 32,0 21-17,1 0-15,-1 0 16,0-22-16,0 22 0,0 0 15,0 0-15,1 0 0,-1 0 0,0 0 16,0 0-16,0 0 0,0 0 16,1 0-16,20 22 0,-21-1 15,0-21-15,-21 21 0,21 0 0,-21 0 16,0 0-16,0 1 16,0-1-16,-21 0 0,-21 0 15,21 0-15,0-21 0,-22 21 0,22 1 16,0-22-16,-21 0 0,20 21 15,1-21-15,0 0 0,0 0 16,-21 0-16,20 0 0,1 0 0,0 0 16,0-21-16,0 21 15,21-22-15,-21 1 16,21 0 0,0 0-1,0 0 1,21 0-16,0 21 0,-21-22 15</inkml:trace>
  <inkml:trace contextRef="#ctx0" brushRef="#br1" timeOffset="127128.09">10287 9123 0,'21'0'0,"-42"0"0,42-21 15,0 21 64,0-21-64,1 21-15</inkml:trace>
  <inkml:trace contextRef="#ctx0" brushRef="#br1" timeOffset="127488.88">10880 8742 0,'0'-21'0,"0"42"0,0-63 0,0 20 0,0 1 15,0 0 1,0 42 15,0 0-15,0 1-16,0 20 0,0 0 0,0 1 16,0-1-16,0 0 0,-22 1 15,22 20-15,-21-21 0,21 1 0,0-1 16,0 0-16,0 1 0,-21-22 0,21 0 15,0 21-15,-21-20 0,21-1 16,0 0-16,21-21 47,0-21-47,0 0 0,-21-1 0,22 1 16,-1 0-16</inkml:trace>
  <inkml:trace contextRef="#ctx0" brushRef="#br1" timeOffset="127744.29">11282 8594 0,'0'21'0,"0"42"16,0-41-1,0 20-15,0 0 0,0 1 0,0-1 0,0 0 16,0 1-16,0-1 15,0 0-15,0 1 0,0-1 0,0 0 16,0-21-16,-21 1 0,21-1 0,0 0 16,0 0-16,0 0 0,0 0 15,0-42 17</inkml:trace>
  <inkml:trace contextRef="#ctx0" brushRef="#br1" timeOffset="127961.17">10710 9081 0,'0'0'0,"0"21"0,21-21 31,1 0-31,-1 0 0,0 0 0,0 0 15,21 0-15,-20 0 0,20 0 0,-21-21 16,21 21-16,-20 0 0,20 0 16,-21-22-16,0 22 0,0 0 0,1-21 15,-1 21-15,0-21 0</inkml:trace>
  <inkml:trace contextRef="#ctx0" brushRef="#br1" timeOffset="128597.94">11938 9208 0,'21'-43'31,"-21"22"-31,0 0 0,0 0 15,0 0-15,0-1 0,0-20 16,0 21-16,-21 0 0,0 0 0,0-22 16,21 22-16,-22 0 0,1 21 0,0-21 15,0 21-15,0 0 0,0 0 16,-1 0-16,1 0 0,0 0 0,0 21 16,0 0-16,-22 43 0,22-43 15,0 21-15,0 0 0,0-20 16,21 20-16,-21 21 0,21-20 15,0-22-15,0 42 16,0-41-16,0-1 0,0 0 16,21-21-16,-21 21 0,21-21 0,0 0 15,0 0-15,0 0 0,1 0 0,-1 0 16,0 0-16,0-21 0,21 0 16,-20 21-16,-1-21 0,0-1 0,0 1 15,21-21-15,-20 21 0,-1 0 0,0-22 16,0 1-16,-21 21 0,21-22 15,0 1-15,-21 21 0,0 0 0,0 0 16,0-1-16,0 1 0,0 42 31,0 1-31,-21-1 16,21 0-16,0 0 0,-21 0 16,21 22-16,0-22 0,0 0 0,0 0 15,0 21-15,0-20 0,0-1 16,0 0-16,0 0 0,21-21 0,-21 21 15,21 0-15,1-21 0,-1 0 0,0 0 16,0 0-16,0 0 0,0 0 0,1 0 16,-1 0-16,0 0 0,21-21 15,-21 0-15,22 0 0,-22 0 0,21 0 16,-21-1-16</inkml:trace>
  <inkml:trace contextRef="#ctx0" brushRef="#br1" timeOffset="129052.1">12509 8954 0,'0'0'0,"-21"0"15,0 21 1,21 0-16,-21-21 0,21 21 0,0 0 16,0 0-16,0 1 0,-21-1 0,21 21 15,0-21-15,0 0 0,0 1 16,0-1-16,0 0 0,0 0 16,0 0-16,0 0 15,0 1 1,-21-22-16,21-22 31,-22 1-15,22 0-16,0 0 0,0 0 0,0 0 15,0-1-15,0 1 0,0-21 16,0 21-16,0 0 0,22-22 0,-1 22 16,0 0-16,0 0 0,0 0 0,22-1 15,-22 1-15,21 0 0,0 0 16,-20 21-16,20 0 0,21 0 0,-20 0 15,-1 0-15,0 21 0,1 0 16,-1 0-16,0 1 0,-20-1 16,20 21-16,-21-21 0,0 22 0,-21 20 15,0-42-15,0 0 0,0 1 16,0-1-16,-21 0 0,0 0 16,0-21-16,0 21 0,-1-21 0,1 0 15,0 0-15,0 0 16,0 0-1,21-21 1,0 0-16</inkml:trace>
  <inkml:trace contextRef="#ctx0" brushRef="#br1" timeOffset="129649.78">13801 8869 0,'0'0'0,"-22"-21"0,1 21 0,0 0 0,0 0 15,0 0-15,0 0 0,-1 0 16,-20 0-16,21 0 0,0 0 0,-22 21 16,-62 42-16,83-41 15,-20-1-15,21 21 0,0-21 16,0 22-16,-1-22 0,22 0 15,0 21-15,0-21 0,0 1 0,0-1 16,0 0-16,0 0 0,0 0 16,0 0-16,22-21 0,-1 22 0,0-22 15,0 0-15,0 0 0,22 0 0,-22 0 16,21 0-16,-21 0 0,22 0 16,-1 0-16,-21-22 0,21 1 0,-20 21 15,-1-21-15,21 0 0,-21-21 16,0 20-16,1-20 0,-1 0 0,0-1 15,0 1-15,0-21 0,-21 20 16,21-20-16,-21 20 0,0 1 0,22-21 16,-22 41-16,0-20 0,0 21 15,0 0-15,0 0 0,0-1 0,-22 22 32,1 0-32,21 22 0,0 20 15,-21-21-15,21 21 0,-21 1 0,21-1 16,-21 22-16,21-22 0,-21 0 15,21 22-15,0-22 0,0 0 16,0 1-16,0-1 0,0-21 0,0 22 16,0-22-16,0 0 0,0 0 0,0 0 15,21 0-15,0-21 0,0 22 16,0-22-16,0 0 0,1 0 16,-1 0-16,0 0 15,0-22-15,0 1 0,0 0 0,1 0 16,-1 0-16,21 0 0,-21-22 0</inkml:trace>
  <inkml:trace contextRef="#ctx0" brushRef="#br1" timeOffset="129927.62">14478 8488 0,'-21'0'16,"0"21"-16,21 0 15,-22-21-15,22 21 0,0 1 16,-21 20-16,0-21 0,21 21 16,-21 1-16,21 20 0,0-20 0,-21-1 15,21 0-15,-21 1 0,21-1 0,0 0 16,0-21-16,0 22 0,-22-22 16,22 0-16,0 0 0,-21 0 0,21 1 15,0-1-15,0 0 0,21-21 31,1 0-31,-1-21 16,0 21-16</inkml:trace>
  <inkml:trace contextRef="#ctx0" brushRef="#br1" timeOffset="130366.37">14668 8932 0,'0'22'16,"0"-44"-16,0 65 0,22-43 31,-1 0-15,0 0-16,0 0 0,0 0 16,0 0-16,1-21 0,-1 21 15,0-22-15,0 22 0,-21-21 16,21 0-16,0 0 0,-21 0 15,22 0-15,-22-1 0,0 1 0,0 0 16,0 0-16,0 0 16,0 0-16,-22 21 0,1 0 0,0 0 15,0 0-15,-21 0 0,20 0 0,1 21 16,0 0-16,-21 0 0,21 0 16,-1 22-16,1-22 0,0 21 0,0 0 15,21 1-15,0-1 0,0-21 16,0 22-16,0-1 0,0-21 0,0 0 15,21 0-15,0 22 0,0-43 16,-21 21-16,43 0 0,-22 0 16,0-21-16,0 0 0,0 0 0,22 0 15,-22 0-15,0 0 0,21 0 0,-20 0 16,20 0-16,-21-21 0,21 0 16,-20 21-16,-1-21 0</inkml:trace>
  <inkml:trace contextRef="#ctx0" brushRef="#br1" timeOffset="131127.93">11028 9610 0,'0'0'0,"-21"0"0,-1 0 16,1 0-16,0 0 16,21 21-1,0 0 1,21-21 15,0 0-31,22 0 0,-22 0 16,0 0-16,21 0 0,1 0 15,-1 0-15,22 0 0,-22 0 0,21 0 16,1 0-16,-22 0 0,22 0 0,20-21 16,-20 21-16,21 0 0,20 0 15,1 0-15,0-21 0,0 21 0,0 0 16,0 0-16,21 0 0,0-21 0,0 21 15,0 0-15,21 0 0,-21-22 16,21 1-16,-21 21 0,21 0 0,-21-21 16,21 21-16,-21 0 0,0-21 15,21 21-15,-42 0 0,21 0 16,-21-21-16,-21 21 0,21 0 0,-22 0 16,1 0-16,0 0 0,-22 0 15,1 0-15,-22 0 0,0 0 0,1-21 16,-1 21-16,-21 0 0,0 0 15,0 0-15,1 0 79,-22-22-79</inkml:trace>
  <inkml:trace contextRef="#ctx0" brushRef="#br1" timeOffset="132157.35">9525 10943 0,'0'0'0,"21"0"31,0 0-31,-21-21 15,0 0-15,21 21 0,-21-21 0,22 0 16,-22-1-16,0 1 0,0 0 16,0 0-16,0 0 0,0 0 0,0-1 15,0 1-15,-22-21 0,1 42 16,21-21-16,-21 0 0,0 21 0,0 0 16,0 0-16,-1 0 0,1 0 0,0 21 15,0 0-15,0 0 0,-22 0 16,22 0-16,0 1 0,21 20 0,-21-21 15,0 21-15,0-20 0,21 20 16,-22-21-16,22 21 0,0-20 16,0-1-16,0 21 0,0-21 0,0 0 15,0 1-15,0-1 0,0 0 0,0 0 16,22-21-16,-1 21 16,0-21-16,0 0 0,0 0 0,0 0 15,1-21-15,-1 21 0,0-21 16,0 0-16,0 0 0,0-1 0,1 1 15,-1 0-15,0-21 0,0 21 16,0-22-16,0 1 0,1 0 0,-1-1 16,0 1-16,0 0 0,-21-22 15,21-42-15,0 64 0,-21 0 16,0-1-16,0 1 0,0 21 16,0-22-16,0 22 0,0 0 15,0 42 1,0 0-16,0 22 15,-21-22-15,21 21 0,0 1 0,0-1 16,0 21-16,0-20 0,0-1 16,0 0-16,0 1 0,0-1 0,-21 0 15,21 1-15,0-1 0,0-21 0,0 0 16,0 22-16,0-22 0,0 0 16,0 0-16,0 0 0,21-21 31,0-21-16,1 21-15</inkml:trace>
  <inkml:trace contextRef="#ctx0" brushRef="#br1" timeOffset="132594.09">9927 10880 0,'0'0'15,"0"-21"-15,0-1 16,-21 22-16,21-21 0,0 0 15,0 0-15,0 0 16,21 0-16,0 21 16,0-22-16,1 22 15,-1 0-15,0 0 0,21 0 0,-21 0 16,1 0-16,-1 0 0,0 22 16,0-22-16,0 21 0,0 0 0,1 0 15,-1 0-15,-21 0 0,0 1 0,21 20 16,-21-21-16,0 0 0,0 0 15,0 1-15,0-1 0,0 0 0,-21 0 16,0 0-16,-1 0 0,22 1 0,-21-1 16,0-21-16,0 0 15,21-21 17,0-1-32,0 1 0,0 0 15,0 0-15,21 0 0,-21 0 16,21-1-16,0 1 0,-21 0 0,0 0 15,22 0-15,-1 0 0,0-1 16,-21 1-16,21 21 0,0-21 0,0 0 16,1 21-16,-1-21 0,21 0 15,-21-1-15,0 22 0,1-21 16</inkml:trace>
  <inkml:trace contextRef="#ctx0" brushRef="#br1" timeOffset="132793.98">10668 10668 0,'0'21'0,"0"-42"0,0 63 0,0-20 15,0-1-15,0 0 0,0 0 16,0 21-16,0-20 0,0-1 0,0 0 16,-21 0-16,21 0 0,0 0 0,-21 1 15,21-1-15,0 0 0,0 0 16,0 0-16,0 0 0,-22 1 16,22-44 15,0 1-16,0 0-15,0 0 0,22 0 16</inkml:trace>
  <inkml:trace contextRef="#ctx0" brushRef="#br1" timeOffset="132979.9">10604 10520 0,'0'0'0,"-42"0"31,42 21 1,0 0-32,0 0 0,0 1 15,0-1 1,21 0-16</inkml:trace>
  <inkml:trace contextRef="#ctx0" brushRef="#br1" timeOffset="133276">10880 10710 0,'0'0'0,"-22"0"16,22 22-1,0-1-15,0 0 0,0 0 16,22 0-16,-22 0 15,21 1-15,-21-1 0,0 0 16,0 0-16,0 0 0,21 0 0,-21 1 16,0-1-16,0 0 0,0 0 0,0 0 15,0 0-15,0 1 16,21-22 0,0 0-1,0-22-15,1 1 16,-1 21-16,0-42 15</inkml:trace>
  <inkml:trace contextRef="#ctx0" brushRef="#br1" timeOffset="133496.87">11345 10732 0,'0'0'0,"-21"0"15,0 21-15,0 0 16,0 0-16,-1 0 0,1 0 15,-21 1-15,21-1 0,0 0 0,-22 42 16,22-41-16,0-1 0,0 0 16,0 0-16,-1 0 0,22 0 15,-21-21-15,21 22 0,21-22 16,1 0 0,-1-22-16,0 22 0,0-21 15</inkml:trace>
  <inkml:trace contextRef="#ctx0" brushRef="#br1" timeOffset="133893.28">11388 10943 0,'0'21'15,"21"-21"16,0 0-31,0 0 0,0 0 16,0-21-16,22 21 0,-43-21 0,42 0 16,-21 0-16,0 0 15,-21-1-15,22 1 0,-22 0 0,0 0 16,0 0-16,-22 21 16,1 0-16,0 0 15,0 0-15,0 0 0,0 0 0,-1 21 16,1 0-16,0 0 0,0 0 15,0 1-15,0-1 0,21 0 16,0 0-16,-22 0 0,22 0 0,0 1 16,0-1-16,0 0 0,0 0 15,0 0-15,0 0 0,22-21 16,-1 22-16,0-22 0,0 0 0,0 0 16,22 0-16,-22 0 0,0 0 15,0 0-15,21 0 0,-20-22 0,-1 22 16,21-21-16</inkml:trace>
  <inkml:trace contextRef="#ctx0" brushRef="#br1" timeOffset="134305.04">11896 10837 0,'0'0'0,"0"-21"0,-22 21 16,22-21-16,-21 21 0,21-21 15,0 0 1,21 21-16,1 0 0,-1 0 0,0-21 15,21 21-15,-21 0 0,22 0 16,-1 0-16,0 0 0,1 0 0,-1 0 16,0 21-16,-20-21 0,20 21 0,-21 0 15,0 0-15,0 0 0,1 1 16,-22-1-16,0 0 0,0 0 16,0 0-16,0 0 0,-22 1 0,1-1 15,0-21-15,0 21 0,-21 0 0,20 0 0,-20-21 16,21 21-16,0-21 15,0 0-15,21-21 32,0 0-32,0 0 15,21 0-15,0 0 0,-21-1 0,21 1 16,0 0-16,0 0 0,-21 0 0,22 0 16,-1-22-16,0 22 0,-21 0 15,21 0-15,0 21 0,0-21 0,-21-1 16,22 22-16,-1 0 0,0-21 15,0 21-15,0 0 0,0 0 16,1 0-16</inkml:trace>
  <inkml:trace contextRef="#ctx0" brushRef="#br1" timeOffset="134583.88">12806 10922 0,'0'0'0,"21"0"31,0 0-15,0 0-16,0 0 16,-21-21-16,0 0 0,0 0 15,-21 21 1,0 0-16,0 0 15,0 0-15,0 0 16,21 21 0,-22-21-16</inkml:trace>
  <inkml:trace contextRef="#ctx0" brushRef="#br1" timeOffset="135209.9">13631 10710 0,'0'0'0,"21"0"0,1 0 16,-1-21-16,0 0 15,0 0-15,0 0 0,0 0 16,1-1-16,-1 1 0,0 0 0,0-21 15,-21 21-15,0-1 0,0 1 16,0 0-16,-21 21 16,0 0-16,-22 0 0,22 0 15,-21 0-15,0 21 16,20 0-16,-20 1 0,21-1 0,0 0 16,21 0-16,0 0 0,0 0 0,0 22 15,0-22-15,0 0 0,21 0 16,0 0-16,0 1 0,0-1 0,1-21 15,-1 21-15,21 0 0,-21 0 0,0 0 16,1-21-16,-1 22 0,-21-1 16,0 0-16,0 0 0,0 0 15,-21 0 1,-1-21-16,-20 0 0,21 22 0,-21-22 16,20 0-16,-20 0 0,0 0 15,-1 0-15,22 0 0,-21 0 16,21 0-16,0 0 0,-1 0 0,1-22 15,21 1 1,0 0-16,0 0 16,21 21-16,1-21 0,-1 21 0,0-21 15,0 21-15,21-22 0</inkml:trace>
  <inkml:trace contextRef="#ctx0" brushRef="#br1" timeOffset="136103.38">14118 10647 0,'0'0'0,"0"21"16,0 0-1,-21 0-15,21 1 16,0-1-16,0 0 0,-21 0 16,21 0-16,-21 0 0,21 1 0,0-1 15,0 0-15,-22 0 0,22 0 16,-21 0-16,21 1 0,0-1 15,21-21 32,1-21-47,-1-1 0,0 1 16,0 0-16,0 0 0,0 0 16,1-22-16,-1 22 0,0 0 15,0 0-15,0 0 0,-21 0 0,21 21 16,-21-22-16,22 22 0,-1 0 15,-21 22 1,0-1-16,0 0 16,0 0-16,0 0 0,0 0 0,0 1 15,-21-1-15,21 0 0,0 0 16,0 0-16,0 0 0,0 1 16,0-1-16,21-21 15,0 0-15,0 0 16,0 0-16,0 0 0,1 0 0,-1 0 15,0 0-15,0 0 0,0-21 0,0-1 16,1 1-16,-1 0 16,0-21-16,0 21 0,-21-1 0,21 1 15,-21-21-15,21 21 0,-21-22 0,22 22 16,-22 0-16,0 0 0,0 0 16,0 0-16,0-1 0,0 44 31,0-1-16,0 0-15,-22 21 0,22-21 16,0 1-16,-21-1 0,21 21 16,0-21-16,-21 0 0,21 1 0,0-1 15,0 0-15,0 0 0,0 0 0,0 0 16,21-21 0,0 0-16,1 0 0,-1 0 15,0 0-15,0 0 0,0 0 0,0 0 16,1-21-16,-1 0 0,0 0 15,0 21-15,0-21 0,-21 0 16,21-1-16,1-20 0,-1 21 0,-21 0 0,0 0 16,21-1-16,-21 1 0,0 0 15,0 0-15,0 42 32,0 0-32,0 0 15,-21 1-15,21-1 0,-21 0 0,21 0 16,0 0-16,0 0 0,-22 1 0,22-1 15,0 0-15,0 0 16,0-42 31,0 0-47</inkml:trace>
  <inkml:trace contextRef="#ctx0" brushRef="#br1" timeOffset="136301.26">15113 10351 0,'0'0'0,"-42"0"16,20 0 0,44 0 30,-1 0-46,0 0 16</inkml:trace>
  <inkml:trace contextRef="#ctx0" brushRef="#br1" timeOffset="136560.12">15600 10245 0,'-21'21'15,"21"0"1,-22 0-16,1 0 0,21 1 0,-21 20 16,0 0-16,0-21 0,21 22 15,-21-1-15,-1 0 0,1 1 16,0-22-16,21 21 0,-21-21 0,21 22 16,-21-1-16,21-21 15,0 0-15,0 1 0,0-1 16,21-21-1,0 0-15,0 0 16,0 0-16,1 0 16</inkml:trace>
  <inkml:trace contextRef="#ctx0" brushRef="#br1" timeOffset="136750.01">15261 10647 0,'0'0'15,"-21"0"-15,42 0 32,0 0-32,0 0 0,1 0 15,-1 0-15,21 0 0,-21 0 0,22 0 16,-22 0-16,0 0 0,21 0 16,-21-21-16,22 21 0,-22 0 0,21-21 15</inkml:trace>
  <inkml:trace contextRef="#ctx0" brushRef="#br1" timeOffset="136999.38">15960 10456 0,'-22'0'32,"1"0"-32,0 0 0,0 0 15,21 22-15,-21-1 0,0 0 0,21 0 16,-22 0-16,22 22 0,-21-22 15,21 0-15,-21 0 0,21 21 0,0-20 16,0-1-16,0 0 0,0 0 0,0 0 16,0 0-16,0 1 15,21-22 1,0 0-16,1 0 0,-1 0 0,0 0 16,0 0-16,0 0 0,22-22 15,-22 1-15</inkml:trace>
  <inkml:trace contextRef="#ctx0" brushRef="#br1" timeOffset="137476.71">16404 10118 0,'0'0'0,"-21"0"31,0 21-31,21 0 0,-21 0 0,21 22 16,-22-22-16,1 21 0,21 0 15,-21 1-15,0-1 0,21 0 0,0 22 16,-21-22-16,0 1 0,-1-22 16,22 63-16,-21-62 0,21-1 15,-21 0-15,21 0 0,0 0 0,0 0 16,0-42 15,0 0-31,0 0 16,0 0-16,21 0 15,-21-1-15,21 1 0,1-21 16,-1 21-16,0 0 0,0-22 0,21 22 16,-20-21-16,20 21 0,-21-1 15,21 1-15,1 0 0,-22 21 0,21 0 16,-21 0-16,22 0 0,-22 21 0,0 0 16,0 22-16,-21-22 0,0 42 15,0-20-15,0-22 0,0 42 16,-21-41-16,0-1 15,0 0-15,21 0 0,-21 0 0,-1-21 16,1 21-16,0-21 16,21-21 15,21 21-31,0-21 0</inkml:trace>
  <inkml:trace contextRef="#ctx0" brushRef="#br1" timeOffset="137732.32">16849 10266 0,'0'0'0,"0"-21"32,0 0-32,21 21 15,0 0-15,0-22 0,0 22 0,22 0 16,-22 0-16,21 0 0,0-21 15,-20 21-15,20 0 0,-21 0 0,21 0 16,-20 0-16,-1 0 0,0 0 0,0 0 16,-21 21-1,-21-21 1,0 0 0</inkml:trace>
  <inkml:trace contextRef="#ctx0" brushRef="#br1" timeOffset="137980.18">17081 10266 0,'0'0'0,"0"21"0,-21-21 0,21 21 16,-21 0-16,0 1 0,21-1 16,0 21-16,0-21 0,-21 43 15,21-22-15,-21 0 0,21-20 0,0 20 16,0-21-16,0 0 0,0 22 15,0-22-15,0 0 0,0 0 0,0 0 16,0 0-16,0 1 16,21-22 31</inkml:trace>
  <inkml:trace contextRef="#ctx0" brushRef="#br1" timeOffset="138379.95">17357 10478 0,'0'-22'32,"-22"44"-17,1-1-15,0 21 0,21-21 0,0 0 16,-21 1-16,21-1 0,-21 21 15,21-21-15,0 0 0,-21 1 16,21-1-16,0 0 0,0 0 16,21-21-16,0 21 0,0-21 15,0 0-15,22 0 0,-22 0 16,0 0-16,0 0 0,0 0 0,0 0 16,1-21-16,-1 0 0,0 0 15,0 0-15,21-1 0,-20 1 0,-1-21 16,-21 21-16,0 0 0,0-22 0,0 22 15,0 0-15,0 0 16,-21 0-16,-1 21 0,1 0 0,0 0 16,-21 0-16,21 0 0,-22 0 0,22 0 15,-21 0-15,21 21 0,-1 0 16,1-21-16,0 21 0,21 0 0,-21-21 16,21 21-16,21-21 15</inkml:trace>
  <inkml:trace contextRef="#ctx0" brushRef="#br1" timeOffset="138667.78">17970 10202 0,'0'-21'0,"0"42"0,0-21 15,0 22 1,-21-1-16,0 0 0,0 21 16,21-21-16,-21 22 0,0-1 0,21 0 15,-22 1-15,22-22 0,-21 21 16,21 1-16,0-22 0,0 21 0,0-21 16,0 0-16,0 1 0,0-1 15,0 0-15,0 0 0,21-21 16,1 0-16,-1 21 0,0-21 0,0 0 15,0 0-15,0 0 0,1 0 0,20-21 16</inkml:trace>
  <inkml:trace contextRef="#ctx0" brushRef="#br1" timeOffset="138984.44">18436 10202 0,'0'0'15,"21"-21"1,0 21-16,1 0 0,20 0 16,-21 0-16,0 0 0,22 0 15,-22 0-15,21 21 0,-21 1 0,22-1 16,-22 0-16,0 0 0,-21 0 16,0 22-16,0-22 0,0 21 0,0 22 15,0-22-15,-21 0 0,0-21 16,-22 22-16,22-22 0,0 0 15,-21 21-15,20-20 0,-20-1 0,21 0 16,-21-21-16,20 21 0,1 0 0,0-21 16,21 21-16,-21-21 15,42 0 1,0-21 0,0 21-16</inkml:trace>
  <inkml:trace contextRef="#ctx0" brushRef="#br1" timeOffset="139291.9">19135 10605 0,'0'-22'62,"0"1"-46,-22 21-1,1 0 1,0 21-16,0 1 16,21-1-16,-21 0 0,0 0 15,21 0-15,-22-21 0,44 0 47</inkml:trace>
  <inkml:trace contextRef="#ctx0" brushRef="#br1" timeOffset="140089.92">20024 10562 0,'0'-42'15,"0"21"-15,0 0 16,21-1-16,-21 1 15,21 0-15,-21 0 0,0 0 0,21 0 16,-21-1-16,0 1 0,0 0 16,0 0-16,0 0 0,0 0 0,0-1 15,0 1-15,0 0 0,-21 21 16,0 0-16,0 0 0,-1 0 16,-20 0-16,21 0 0,-21 21 0,20 0 15,-20 1-15,0-1 0,-1 21 16,22-21-16,-21 22 0,21-1 0,-22 0 15,22 1-15,0-1 0,0-21 16,21 21-16,0 1 0,0-22 16,0 0-16,0 0 0,0 0 0,0 1 15,21-22-15,0 0 0,0 21 0,1-21 16,-1 0-16,21 0 0,-21 0 16,22-21-16,-22 21 0,21-22 0,-21 1 15,0 0-15,22 0 0,-22 0 0,0-22 16,0 1-16,0 21 0,1-21 15,-22-1-15,21 1 0,0 0 0,-21 20 16,21-20-16,-21 21 0,0 0 16,0 0-16,0 42 15,0 21 1,-21-21-16,21 0 16,0 22-16,-21-1 0,0-21 0,21 22 15,0-22-15,0 21 0,0-21 0,0 0 16,-22 22-16,22-22 0,0 0 15,0 0-15,22-21 16,-22 21-16,21-21 0,0 0 0,0 0 16,0 0-16,0-21 15,1 21-15,20-21 0,-21 0 0</inkml:trace>
  <inkml:trace contextRef="#ctx0" brushRef="#br1" timeOffset="140357.76">20532 10075 0,'0'-42'0,"0"84"0,0-105 16,0 42-16,0 0 0,0-1 0,0 1 16,-22 42-1,1 1-15,21-1 16,0 21-16,-21-21 0,0 22 0,21-1 16,-21 0-16,21 1 0,-21 20 15,21-21-15,-22 1 0,1-1 0,21 0 16,0 1-16,-42 41 15,42-62-15,-21-1 0,21 0 16,0 0-16,0 0 0,0 0 16,21-21 15,0 0-31,0-21 0,0 0 0,1 0 16</inkml:trace>
  <inkml:trace contextRef="#ctx0" brushRef="#br1" timeOffset="140712.32">20553 10456 0,'0'22'47,"21"-22"-31,0 0-1,0 0-15,22-22 0,-22 1 0,0 0 16,0 21-16,21-21 0,-20 0 15,-22 0-15,21-1 0,-42 22 32,-1 0-32,1 0 0,-21 22 15,21-22-15,-22 21 0,22 0 16,-21 0-16,21 0 0,-22 22 0,22-22 16,0 0-16,0 0 0,0 21 0,21-20 15,0-1-15,0 0 16,0 0-16,0 0 0,0 0 0,0 1 15,21-22-15,0 21 16,0-21-16,0 0 0,1 0 16,-1 0-16,21 0 0,-21 0 0,0-21 15,22 21-15,-22-22 0,0 1 0</inkml:trace>
  <inkml:trace contextRef="#ctx0" brushRef="#br1" timeOffset="141089.1">20934 10435 0,'0'-63'32,"0"42"-32,21 21 15,0 0-15,-21-22 0,21 22 0,0 0 16,1 0-16,-1 0 0,0 0 16,0 0-16,0 22 0,0-1 15,-21 0-15,0 21 0,0-21 16,0 1-16,0 20 0,0-21 15,0 21-15,0-20 0,0-1 0,0 0 16,0 0-16,-21 0 0,21 0 0,0 1 16,0-1-16,-21-21 15,21 21-15,-21-21 0,0 0 16,21-21 15,0 0-31,0-1 0,0 1 16,21-21-16,-21 21 0,21 0 15,0-1-15,-21-20 0,21 21 16,1-21-16,-22 20 0,21 1 0,0 0 16,0 0-16,0 0 0,-21 0 15,43-1-15,-22 1 0,0 0 0</inkml:trace>
  <inkml:trace contextRef="#ctx0" brushRef="#br1" timeOffset="141379.94">21696 10075 0,'0'0'0,"0"-21"16,-21 21-1,-1 21 1,1 1-16,21-1 0,-21 0 16,21 0-16,0 0 0,-21 22 15,0-1-15,0-21 0,21 21 0,0 1 16,-22-1-16,22 0 0,-21 1 15,0-22-15,21 21 0,0-21 16,0 22-16,0-22 0,0 21 16,0-21-16,0 1 15,21-22 1,0 0-16,1 0 16,-1-22-16,-21 1 15,21 21-15,0-21 0</inkml:trace>
  <inkml:trace contextRef="#ctx0" brushRef="#br1" timeOffset="141599.56">21463 10329 0,'0'0'0,"-21"0"0,21-21 16,21 21 15,0 0-31,0 0 0,0 0 15,1 0-15,-1 0 0,0 0 16,0 0-16,0 0 0,0 0 0,1 0 16,-1 0-16,-21-21 0,21 21 15,0 0-15,0 0 0,0 0 0,1 0 16,-1-21-16,0 21 0</inkml:trace>
  <inkml:trace contextRef="#ctx0" brushRef="#br1" timeOffset="141893.39">22204 10224 0,'-21'0'0,"-1"0"16,1 0-1,0 0-15,0 21 0,0 0 16,21 0-16,-21 0 0,-1 0 0,22 1 15,-21 20-15,0 0 16,0-21-16,21 22 0,0-22 0,0 0 16,-21 21-16,21-20 0,0-1 15,0 0-15,0 0 0,0 0 0,0 0 16,0 1-16,21-22 16,0 0-16,0 0 15,0 0-15,1 0 0,-1 0 16,0-22-16</inkml:trace>
  <inkml:trace contextRef="#ctx0" brushRef="#br1" timeOffset="142248.26">22437 10181 0,'0'0'0,"21"0"16,0 0 15,0 0-31,0 0 0,0 0 16,1 0-16,-1 21 0,0-21 15,0 22-15,-21-1 0,21 0 16,0 0-16,1 0 0,-22 22 0,0-1 0,0-21 16,0 21-16,0 1 0,0-22 15,0 21-15,-22-21 0,1 43 16,0-43-16,-21 0 0,21 0 15,-1 1-15,1-1 0,0 0 16,0 0-16,0-21 0,0 0 16,21 21-16,0-42 47,0 0-47,21 0 15</inkml:trace>
  <inkml:trace contextRef="#ctx0" brushRef="#br1" timeOffset="143407.65">19092 10583 0,'0'22'15,"0"-1"1,-21 0 0,21 0-16,-21-21 15,21 21 1,21-21 15,0-21-15,-21 0-1,0 0 1,-21 42 31,21 0-32,-21-21-15,21 21 16,21-21 15,0 0-31,0 0 16,1 0 0,-22-21-1,0 0 1,-22 21 15,1 0-15,0 21-16,0 0 15,21 0-15,0 1 16,0-1 15,21-21-15,0 0-16,0-21 0,1-1 15,20 22-15</inkml:trace>
  <inkml:trace contextRef="#ctx0" brushRef="#br1" timeOffset="144484.62">22796 10393 0,'0'-21'31,"22"21"63</inkml:trace>
  <inkml:trace contextRef="#ctx0" brushRef="#br1" timeOffset="144940.35">22818 10732 0,'0'21'78,"0"0"-78,0 0 16,0 0-16,0 0 15,0 1-15,-22-22 0,22 21 0,-21 0 16,0-21-16,0 21 0,0-21 0,0 21 15,-22 0-15,22-21 0,0 0 16,-21 22-16,20-22 0,1 0 16,0 21-16</inkml:trace>
  <inkml:trace contextRef="#ctx0" brushRef="#br1" timeOffset="161169.26">9546 12171 0,'21'-21'31,"-21"0"-31,21 21 15,-21-22-15,0 1 0,0 0 16,22 21 0,-22-21-16,0 0 15,-22 21 1,1 0-16,0 21 16,0-21-16,21 21 0,0 0 15,-21 0-15,0 1 0,-1-1 16,22 0-16,-21 21 0,0-21 0,21 22 15,-21-22-15,0 21 16,21-21-16,0 22 0,-21-22 0,21 21 16,-22-21-16,22 22 0,0-22 0,0 0 15,0 21-15,0-20 0,0 20 16,0-21-16,0 0 0,0 22 16,22-22-16,-1-21 0,0 21 15,0-21-15,0 0 0,0 0 0,1 0 16,-1 0-16,21 0 0,-21 0 0,22 0 15,-22-21-15,21 0 0,0 21 16,1-22-16,-1 1 0,-21 0 0,22 0 16,-1 0-16,-21 0 0,0-1 0,0-20 15,1 21-15,-22 0 16,0 0-16,0-22 0,0 22 0,0-21 16,0-1-16,-22 22 0,1-21 0,0 21 15,0-22-15,0 22 0,-22-21 16,22 21-16,-21 0 0,21 21 0,-22-22 15,22 22-15,0 0 0,-21 0 16,21 0-16,-22 0 0,22 0 0,0 22 16,0-1-16,0 0 0,-1 0 0,1 0 15,0 0-15,21 1 16,0-1-16,0 0 0,0 21 16,0-21-16,0 1 0,0-1 0,0 0 15,0 0-15,21-21 16,0 21-16,1-21 0,-1 0 15,0 0-15,0 0 0,0 0 16</inkml:trace>
  <inkml:trace contextRef="#ctx0" brushRef="#br1" timeOffset="161526.07">10393 12129 0,'0'0'0,"0"-22"0,0 1 16,-21 21 15,21 21-31,-22 1 0,22-1 16,0 0-16,0 0 0,0 21 15,0-20-15,0-1 0,-21 21 16,21-21-16,0 22 0,-21-22 0,21 21 15,-21-21-15,21 22 0,-21-22 16,0 21-16,21-21 0,-22 0 0,22 1 16,0-1-16,-21 0 0,21 0 0,-21 0 15,21 0-15,0-42 47,21 21-47,-21-21 0,0 0 0,21 0 16,1 0-16,-1-1 0</inkml:trace>
  <inkml:trace contextRef="#ctx0" brushRef="#br1" timeOffset="162056.26">10647 12171 0,'0'0'0,"0"-21"0,21 21 15,-42 21 16,0 0-31,-1-21 0,1 21 16,0 0-16,0-21 0,0 22 16,-22-1-16,22 0 0,-21-21 0,0 21 15,20 0-15,-20-21 0,21 21 16,-21 1-16,20-22 0,1 0 0,0 21 16,0-21-16,21 21 31,21-21-16,0 0 1,0 21-16,1-21 0,-22 21 16,21-21-16,0 21 0,0-21 0,0 22 15,0-1-15,1 0 0,-1-21 16,0 21-16,0 0 0,0 0 16,0 1-16,1-22 0,-1 21 15,-21 0-15,21-21 0,0 21 16,0-21-16,0 0 0,1 21 0,-1-21 15,0 0-15,0 0 0,0 0 16,0 0-16,1-21 0,-1 0 16,0 0-16,-21 0 15,21 21-15,-21-22 0,0 1 16,0 0-16,0 0 16,21 21 46</inkml:trace>
  <inkml:trace contextRef="#ctx0" brushRef="#br1" timeOffset="162575.37">11684 12467 0,'-85'0'31,"64"0"-15,0 0-1,42 0 17,0 0-32,0 0 15,22 0-15,-1 0 0,0 0 0,22 0 16,-22 0-16,43 0 0,-22 0 15,22 0-15,-21 0 0,20 0 0,-20 0 16,-1 0-16,1 0 0,63 0 16,-85 0-16,0 0 0,1 0 15,-1 0-15,-21 0 0,0 0 16,1 0-16,-1 0 0,0 0 16,-42 0 46,21-21-46,-21 21-16</inkml:trace>
  <inkml:trace contextRef="#ctx0" brushRef="#br1" timeOffset="163112.1">12615 12150 0,'0'0'15,"0"-21"-15,-21 21 16,0 0 0,21 21-1,0 0 1,0 0-16,0 0 0,21 0 15,0 1-15,-21-1 0,21-21 0,1 21 16,-1 0-16,0-21 16,-21 21-16,21 0 0,0-21 0,0 0 15,1 22-15,-1-22 0,0 0 0,0 0 16,0 0-16,0 0 0,1 0 16,-1 0-16,0 0 0,0 0 15,-42 0 48,0 21-63,0-21 15,21 21-15,-22-21 0,1 21 0,0 0 16,0-21-16,0 21 0,0 1 16,-1-1-16,1 0 0,0-21 15,0 21-15,0 0 0,0 0 0,-1 1 16,1-1-16,0 0 0,0 0 15,0 0-15,21 0 0,-21 1 16,21-1-16,-22-21 0,22 21 16,0-42 15,0 0-15,22-1-16</inkml:trace>
  <inkml:trace contextRef="#ctx0" brushRef="#br1" timeOffset="164016.71">14436 12213 0,'21'-21'16,"0"0"-1,-21 0-15,0 0 16,21-1-16,0 1 15,-21 0-15,0 0 0,0 0 0,0 0 16,0-1-16,0 1 0,0 0 16,0 0-16,0 0 0,-21 0 0,0 21 15,0-22-15,0 22 0,-22 0 0,22-21 16,0 21-16,-21 0 0,20 0 16,-20 0-16,0 0 0,21 21 15,-22-21-15,22 22 0,-42 20 16,41-21-16,1 21 0,-21 43 15,21-64-15,0 22 0,-1-1 16,22 0-16,0 1 0,0-22 0,0 21 16,0-21-16,0 0 0,0 1 15,0-1-15,0 0 0,0 0 0,22-21 16,-1 21-16,0-21 0,0 0 16,0 0-16,22 0 0,-22 0 15,0 0-15,0 0 0,21-21 0,-20 0 16,-1 21-16,21-21 0,-21-22 15,0 22-15,22 0 0,-22-21 0,0-1 16,0 22-16,0-21 0,-21 0 16,22 20-16,-22-20 0,21 21 15,-21 0-15,21 0 0,-21-1 0,0 1 16,0 42 15,0 1-31,0-1 0,-21 21 16,21-21-16,0 22 0,-21-22 15,21 21-15,0-21 0,0 22 0,0-22 16,0 0-16,0 0 0,0 0 0,0 0 16,0 1-16,0-1 0,0 0 15,21 0-15,0-21 16,0 0-16,0 0 16,0 0-16,1 0 15,-1 0-15,0 0 0,0-21 0,0 0 16,0 21-16</inkml:trace>
  <inkml:trace contextRef="#ctx0" brushRef="#br1" timeOffset="164344.59">15092 11959 0,'0'-21'0,"0"42"0,0-63 15,0 21-15,0 0 0,0-1 16,-21 22-1,-1 0-15,1 0 16,0 0-16,0 22 0,0-22 16,21 21-16,-21 0 0,-1 0 15,1 0-15,0 22 0,21-22 0,-21 21 16,0-21-16,21 22 0,-21-22 16,21 21-16,0-21 0,0 0 0,0 22 15,0-22-15,0 0 0,0 0 0,0 0 16,0 1-16,0-1 15,21-21-15,0 21 0,0-21 16,0 0-16,22 0 0,-22 0 0,0 0 16,21 0-16,1 0 0,-22 0 15,21 0-15,0 0 0,-20-21 16,20 21-16,0-21 0</inkml:trace>
  <inkml:trace contextRef="#ctx0" brushRef="#br1" timeOffset="164663.41">15727 11896 0,'0'-21'0,"0"42"0,0-64 0,-21 43 31,-1-21-31,1 21 16,0 0-16,0 0 0,0 21 15,21 1-15,-21-1 0,-1 0 16,1 0-16,0 21 0,0-20 0,0 20 15,0-21-15,-1 21 0,1 1 16,0-22-16,21 21 0,0-21 0,-21 1 16,21-1-16,0 21 0,0-21 0,0 0 15,0 1-15,21-1 0,0 0 16,0-21-16,1 0 16,-1 0-16,0 0 0,0 0 15,0 0-15,0 0 0,1 0 0,-1 0 16,0 0-16,0 0 0,21 0 15,-20-21-15,-1 0 0,0-1 0</inkml:trace>
  <inkml:trace contextRef="#ctx0" brushRef="#br1" timeOffset="165096.16">16108 12086 0,'-21'21'16,"21"1"-16,0-1 16,21-21 15,0 0-31,0 0 0,0 0 16,22 0-16,-22-21 0,0-1 15,0 22-15,0-21 0,0 21 0,1-21 16,-1 0-16,0 0 15,-21 0-15,-21-1 16,0 22-16,-1 0 0,1 0 16,0 0-16,0 0 0,-21 0 15,20 0-15,-20 0 0,21 22 0,0-22 16,0 21-16,-22 0 0,22 0 16,21 0-16,-21 22 0,0-22 15,21 0-15,0 21 0,0-21 0,0 1 16,0 20-16,0-21 0,0 0 0,0 0 15,21 1-15,0-22 0,0 21 16,0 0-16,1-21 0,20 0 0,0 21 16,1-21-16,-22 0 0,21 0 15,0 0-15,1 0 0,-1 0 0,0-21 16,1 0-16</inkml:trace>
  <inkml:trace contextRef="#ctx0" brushRef="#br1" timeOffset="165452.95">16827 12044 0,'0'0'0,"0"-21"0,22 0 16,-22-1-16,-22 44 47,22-1-47,-21 0 0,21 0 0,0 21 16,0-20-16,-21 20 0,21 0 15,-21-21-15,21 22 0,0-1 0,0 0 16,-21 1-16,21-1 0,-21 0 0,-1 1 15,22 20-15,0-20 0,-21 20 16,0 1-16,0-1 0,0 1 0,21-1 16,-21 1-16,-1-1 0,1-21 15,0 22-15,0-22 0,0 1 16,0-1-16,-1 0 0,1 1 16,21-22-16,-21 0 0,0 0 0,21 0 0,0 0 15,-21-21-15,0 0 16,21-21-1,0 0-15,21 0 16,0 0-16,0 0 0,0-1 0,0 1 16,1-21-16,-1 0 0,21 20 15</inkml:trace>
  <inkml:trace contextRef="#ctx0" brushRef="#br1" timeOffset="165800.31">16743 12277 0,'0'0'0,"-21"-21"0,21-22 0,-22 1 16,22 21-16,0 0 0,0-22 16,0 22-16,0 0 0,0-21 15,22 20-15,-1 1 0,0 0 0,0 21 0,0-21 16,0 0-16,1 21 0,-1-21 16,21 21-16,-21-22 0,43 22 15,-22 0-15,-21 0 0,0 0 16,22 0-16,-22 22 0,-21-1 15,0 0-15,21 21 0,-21-21 0,0 22 16,0-1-16,0-21 0,-21 22 16,0-1-16,-22-21 0,22 0 0,-21 22 15,21-22-15,-22 0 0,1-21 0,0 21 16,-1 0-16,22-21 0,-21 0 16,21 0-16,0 0 0,21-21 15,0 0 1,21 0-1,0 0-15,0-1 0,0 1 0,0 21 16,1-21-16</inkml:trace>
  <inkml:trace contextRef="#ctx0" brushRef="#br1" timeOffset="166111.59">17611 11726 0,'0'0'0,"0"-21"0,0 0 0,0 42 47,-22 0-31,1 1-16,0-1 0,0 21 16,0 0-16,21-20 0,-21 20 15,-1 0-15,1 1 0,-21 20 0,42-21 16,-21 1-16,0-22 0,21 21 15,-22-21-15,22 22 0,0-22 0,0 0 16,0 0-16,22 0 0,-1-21 16,0 0-16,0 0 15,0 0-15,0 0 0,22 0 0,-22-21 16,0 0-16,0 0 0,22 0 16,-22 0-16</inkml:trace>
  <inkml:trace contextRef="#ctx0" brushRef="#br1" timeOffset="166338.46">17399 11959 0,'0'0'0,"21"0"31,0 0-15,0 0-16,1 0 0,-1 0 15,0 0-15,0 0 0,0 0 16,22 0-16,20 0 0,-21 0 16,-20-21-16,20 21 0,0 0 15,-21-21-15,22 21 0,-22 0 0</inkml:trace>
  <inkml:trace contextRef="#ctx0" brushRef="#br1" timeOffset="166676.24">18563 11663 0,'0'0'16,"-85"42"-1,64-42 1,0 21-16,0 1 0,0-1 0,0 0 16,-1 21-16,1-21 0,0 22 15,21-1-15,-21-21 0,21 22 16,-21-22-16,21 21 0,0 22 16,0-43-16,0 0 0,0 0 0,0 0 15,0 0-15,0 1 0,21-22 16,-21 21-16,21-21 0,0 0 0,0 0 15,1 0-15,-1 0 16,0 0-16,21 0 0</inkml:trace>
  <inkml:trace contextRef="#ctx0" brushRef="#br1" timeOffset="167000.22">18986 11705 0,'0'0'0,"0"-21"0,0 0 16,0 0-1,22 21-15,-1 0 0,0 0 16,0 0-16,0 0 0,0 0 16,1 21-16,-1 0 0,0 0 15,-21 0-15,0 1 0,0-1 0,0 0 16,0 21-16,0-21 0,0 22 0,0-1 15,0-21-15,-21 22 0,0-1 16,21-21-16,-22 21 0,1-20 0,0 20 16,0-21-16,0 0 0,0 0 15,-1 1-15,1-1 0,0-21 0,21 21 16,-21-21-16,0 0 16</inkml:trace>
  <inkml:trace contextRef="#ctx0" brushRef="#br1" timeOffset="170512.48">8382 13801 0,'0'0'16,"21"-43"-1,-21 22-15,0 0 16,0 0-16,0 0 15,0 0-15,0-1 16,0 1-16,-21 21 16,0 0-16,0 0 15,-1 0-15,1 0 0,0 21 16,0 1-16,0-1 0,0 21 16,-1-21-16,-20 22 0,21-1 0,0 0 15,-22 22-15,22-22 0,-21 0 16,21 1-16,0-1 0,-1 22 0,1-22 15,0 0-15,21 1 0,-21 20 16,21-21-16,0 1 0,0-22 16,0 21-16,0 1 0,21-22 0,0 0 0,0 0 15,22 0-15,-22 0 16,0-21-16,21 0 0,-20 22 0,20-22 16,0 0-16,-21 0 0,22 0 0,-1-22 15,-21 1-15,22 21 0,-1-21 16</inkml:trace>
  <inkml:trace contextRef="#ctx0" brushRef="#br1" timeOffset="171427.82">8805 14097 0,'-21'-21'16,"42"42"-16,-63-84 0,21 41 0,0 22 0,-1-21 16,1 0-16,0 21 0,0 0 0,0 0 15,0 0-15,-1 0 0,1 21 16,0 0-16,0 1 0,0-1 0,0 0 15,21 0-15,-22 43 16,22-22-16,0 0 0,-21 1 0,21 20 16,0-21-16,0 1 15,0-22-15,0 0 0,0 21 0,0-20 16,21-22-16,1 21 0,-1-21 0,21 0 16,-21 0-16,0-21 15,1 21-15,-1-22 0,21 1 0,-21-21 16,22 21-16,-22-22 15,0 22-15,21-21 0,-21 0 0,1 20 16,-22-20-16,21 21 0,-21-21 0,21 20 16,-21 1-16,0 0 0,0 0 15,-21 21 17,21 21-32,-21 0 0,21 0 0,0 1 15,0-1-15,0 0 0,-22 21 16,22-21-16,0 1 0,0 20 0,0-21 15,0 0-15,22 0 0,-1 1 0,0-1 16,0 0-16,0-21 0,0 0 16,1 0-16,-1 0 0,21 0 15,-21 0-15,0-21 0,22 0 0,-22-1 0,0 1 16,21 0-16,-20 0 16,-1 0-16,0-22 0,0 22 0,0 0 15,0-21-15,-21 21 0,0-1 16,0 1-16,0 0 0,0 0 15,0 42 17,0 0-32,0 0 0,0 1 0,0-1 15,0 0-15,-21 0 0,21 21 0,0-20 16,0 20-16,-21-21 0,21 0 16,0 0-16,0 22 0,0-22 15,0 0-15,0 0 16,0-42 15,0 0-31,0 0 16,0 0-16,0-1 0,0 1 0,0-21 15,0 21-15,0-22 0,0 22 0,0-21 16,21 0-16,0 20 0,1 1 16,-1-21-16,0 21 0,21 0 15,1-1-15,-1 1 0,0 21 0,1 0 16,41 0-16,-41 0 0,-1 21 15,21 22-15,-41-22 16,-1 0-16,-21 0 0,0 0 16,0 22-16,0-22 0,0 21 0,-21-21 15,-1 22-15,1-22 0,0 21 16,0-21-16,0 1 0,0-1 0,21 0 16,0 0-16,-22 0 15,44-42 16,-22 0-31,21 21 0,0-21 0,-21 0 16,21-1-16</inkml:trace>
  <inkml:trace contextRef="#ctx0" brushRef="#br1" timeOffset="171724.65">10499 13907 0,'0'0'0,"-22"0"16,1 0 0,0 0-16,0 21 15,0-21-15,0 21 0,-1 0 0,1 0 16,0 22-16,0-22 0,0 0 0,21 21 16,-21-21-16,-1 22 15,22-22-15,-21 21 0,21 1 16,0-1-16,0-21 0,0 0 0,0 0 15,21-21-15,1 22 0,-1-22 16,0 0-16,0 0 0,21 0 16,-20 0-16,-1 0 0,0 0 15,0 0-15,21-22 0,-20 1 0,-1 21 16,0-21-16,0 0 0</inkml:trace>
  <inkml:trace contextRef="#ctx0" brushRef="#br1" timeOffset="172445.62">10858 14118 0,'0'0'0,"22"0"15,-1 0-15,0 0 16,0 0-16,0 0 15,0 0-15,1-21 0,-1 21 16,-21-21-16,21 0 0,-21 0 16,0-1-16,0 1 15,0 0-15,-21 21 16,0 0 0,-1 0-16,1 0 0,0 0 15,0 0-15,-21 0 0,20 21 0,1 0 16,0-21-16,0 22 0,0-1 15,21 0-15,0 0 0,-21 0 0,21 0 16,0 22-16,0-22 0,0 0 0,0 0 16,0 0-16,0 1 0,0-1 15,0 0-15,21 0 0,0-21 16,0 0-16,0 21 0,0-21 0,1 0 16,-1 0-16,21 0 15,-21 0-15,22-21 0,-22 21 0,0-21 16,21 0-16,-21 0 0,22-1 15,-22 1-15,0 0 0,21 0 0,-20-21 16,-1 20-16,0-20 0,0 0 0,0 21 16,0-22-16,1 1 0,-22 0 15,21-1-15,0 1 0,-21 0 0,0-1 16,21 22-16,-21-21 0,0 21 16,0-1-16,0 1 0,-21 21 31,21 21-31,-21 1 0,0 20 15,21-21-15,-22 21 0,22 1 16,-21-1-16,0-21 0,21 22 0,0-1 16,0 0-16,0 1 0,0-22 15,0 21-15,0-21 0,0 22 0,0-22 16,0 0-16,0 21 0,0-21 16,0 1-16,0-1 15,21 0-15,0-21 0,1 0 16,-1 0-16,0 0 15,0-21-15,0 0 0,22 21 0,-22-22 16,0 1-16,0 0 0,0 0 0,0 0 16,1 0-16</inkml:trace>
  <inkml:trace contextRef="#ctx0" brushRef="#br1" timeOffset="173279.39">12382 13907 0,'0'0'0,"-21"0"16,42 0 31,1 0-47,-1 0 0,0 0 0,21 0 15,1 0-15,-1 0 0,0 0 0,1 0 16,20 0-16,1 0 16,-22 0-16,21-22 0,1 22 0,42-21 15,-64 21-15,0 0 0,1 0 16,-1 0-16,-21 0 0,0-21 15,1 21-15,-22-21 0,0 0 16,-22 0-16,1 21 16,0-22-16,-21 22 0,21-21 0,-22 21 15,1-21-15,21 21 0,-22 0 0,22 0 16,0-21-16,0 21 16,0 0-16,42 0 46,0 0-46,0 0 16,0 0-16,1 0 0,-1-21 16,21 21-16,-21 0 0,22 0 0,-22 0 15,21 0-15,-21 0 0,0 0 16,1 0-16,-1 0 0,-21 21 16,0 0-16,0 0 15,0 0-15,-21 1 0,-1-22 16,1 21-16,0 0 0,0 0 15,-21 0-15,20 0 0,1 1 0,0-1 16,0 0-16,0 0 0,0 0 16,-1 0-16,-20 1 0,21-1 0,-21 0 15,42 0-15,-22-21 16,22 21-16,-21-21 0,42 0 47,1-21-47,-1 21 0,0-21 0</inkml:trace>
  <inkml:trace contextRef="#ctx0" brushRef="#br1" timeOffset="174279.84">14541 14055 0,'43'0'32,"-22"0"-32,0 0 15,0 0-15,-21-21 0,21-1 0,1 22 16,-22-21-16,0 0 0,0 0 0,21 0 16,-21 0-16,0-1 15,0 1-15,0 0 0,0-21 0,0 21 16,-21-22-16,-1 22 0,1 0 0,0 0 15,0 21-15,0 0 0,0 0 16,-1 0-16,-20 0 0,21 0 0,0 21 16,-22 0-16,22 0 0,-21 0 15,21 22-15,0-1 0,-22-21 0,22 22 16,0-1-16,0-21 0,21 21 0,0-20 16,0 20-16,0-21 0,0 0 15,0 22-15,0-22 0,21-21 16,21 42-16,-21-42 0,22 0 15,-22 0-15,21 0 0,1 0 0,-22 0 16,21 0-16,0-21 0,-20 0 16,20 21-16,-21-21 0,0-1 0,22 1 15,-22 0-15,0-21 0,0 21 16,0-22-16,-21 1 0,21 0 16,1-1-16,-22 1 0,0-22 0,21 22 15,0 0-15,-21-22 0,21 22 0,-21 0 16,0-1-16,0 22 0,0 0 0,0 0 15,0 0-15,0-1 0,0 44 32,0-1-32,0 0 0,-21 0 15,21 21-15,0 1 0,-21-1 0,21 22 16,-21-22-16,21 0 0,0 1 16,0-1-16,0 0 0,0 1 15,0-1-15,0 0 0,0-21 0,0 1 16,0-1-16,0 0 0,0 0 0,21-21 15,0 0-15,0 21 0,0-21 16,0 0-16,1 0 0,-1 0 16,0 0-16,0-21 0,0 21 0,0-21 15,1-21-15,-1 20 16,0 1-16,-21 0 0,0 0 0,0 0 16,21 0-16,-21-1 15,0 44 16,0-1-31,0 0 16,0 0-16,0 0 16,0 0-16,0 1 0,0-1 15,-21 0-15,21 0 16,0 0 0,0-42 15,0 0-31,0 0 15</inkml:trace>
  <inkml:trace contextRef="#ctx0" brushRef="#br1" timeOffset="174487.72">15219 13610 0,'0'21'31,"0"1"1,21-22 15,0 0-47</inkml:trace>
  <inkml:trace contextRef="#ctx0" brushRef="#br1" timeOffset="174944.46">15769 13801 0,'0'0'0,"21"0"0,-21-21 16,0-1-1,0 1 1,-21 21-16,0 0 0,0 0 15,0 0-15,-22 0 0,22 0 16,-21 0-16,21 0 0,-22 0 0,22 21 16,-21 1-16,21-1 0,-1-21 0,22 21 15,0 0-15,0 0 0,0 0 16,0 1-16,22-1 16,-1-21-16,0 0 0,21 21 15,-21-21-15,22 0 0,-22 21 0,0-21 16,21 21-16,-20 0 0,-1-21 0,0 22 15,0-22-15,-21 21 16,0 0-16,0 0 16,-21 0-16,0-21 15,-22 0-15,22 21 0,-21-21 16,0 0-16,-1 0 0,-20 0 0,20 0 16,1 0-16,0 0 0,21 0 15,-22 0-15,22 0 0,0 0 0,21-21 31,21 21-15,0-21-16,0 21 0,1 0 16,20-21-16,-21 21 0</inkml:trace>
  <inkml:trace contextRef="#ctx0" brushRef="#br1" timeOffset="175728.01">16108 13758 0,'-21'0'0,"-1"0"32,22 22-32,0-1 15,-21 0-15,21 0 0,-21 0 16,21 0-16,0 1 0,0-1 15,0 0-15,-21 0 0,21 0 16,-21 0-16,21 1 0,0-1 0,0 0 16,0 0-16,0 0 15,0-42 32,0 0-47,0 0 16,0 0-16,0-1 0,0 1 0,21 0 15,0 0-15,-21 0 0,21-22 16,0 22-16,1 0 0,-1-21 16,0 21-16,0-1 0,0 1 0,0 0 15,22 0-15,-22 21 0,0 0 16,0 0-16,0 0 0,22 42 16,-22-21-16,-21 1 0,0-1 15,21 21-15,-21-21 0,21 22 0,-21-22 16,0 0-16,0 0 0,0 43 15,0-43-15,0 0 16,0 0-16,-21-21 0,21 21 16,-21-21-16,21-21 47,0 0-47,0 0 0,21 0 15,0-1-15,0 1 0,1 0 16,-1 0-16,0-21 0,0 20 0,0-20 15,22 21-15,-22 0 0,21-22 16,0 22-16,1 0 0,-22 21 16,21 0-16,22 0 0,-43 0 0,0 0 15,0 21-15,-21 22 0,0-22 16,0 0-16,0 21 0,0-21 0,0 1 16,0 20-16,0-21 0,0 0 15,0 0-15,0 1 0,0-1 16,-21 0-16,21 0 0,0 0 15,-21-21 1,42-21 31,-21 0-47,21 21 0,0-21 0</inkml:trace>
  <inkml:trace contextRef="#ctx0" brushRef="#br1" timeOffset="175975.87">17314 13780 0,'0'21'31,"-21"0"-31,21 0 16,-21 0-16,21 0 0,0 1 16,-21-1-16,21 0 0,-21 0 0,21 0 15,-22 0-15,22 1 0,-21-1 16,21 0-16,0 0 15,0 0-15,-21-21 16,21-21 15,21 21-31,-21-21 16,0 0-16,21 0 0</inkml:trace>
  <inkml:trace contextRef="#ctx0" brushRef="#br1" timeOffset="176169.76">17335 13589 0,'0'-21'0,"0"42"0,0-63 0,-21 42 16,0 0 15,21 21-15,0 0-1,0 0 1,21-21-1,0 21 1</inkml:trace>
  <inkml:trace contextRef="#ctx0" brushRef="#br1" timeOffset="176600.51">17822 13716 0,'0'0'0,"21"0"0,-21-21 16,-21 21 31,0 0-47,0 0 0,0 0 0,0 21 15,-1-21-15,1 21 0,0-21 16,21 21-16,-21 1 0,0-1 16,21 0-16,0 0 15,21 0 1,0-21-16,-21 21 0,21-21 0,0 22 15,1-22-15,-1 21 0,0-21 16,0 21-16,0 0 0,-21 0 16,21-21-16,-21 21 0,0 1 15,0-1 1,0 0-16,-21-21 16,0 0-16,0 0 0,0 0 15,0 0-15,-1 21 0,-20-21 0,21 0 16,0 0-16,0 0 0,-1 0 0,1 0 15,0 0-15,0 0 0,0 0 16,21-21 0,0 0-1,0 0 1,21 21-16,0-22 0</inkml:trace>
  <inkml:trace contextRef="#ctx0" brushRef="#br1" timeOffset="177084.24">18521 13822 0,'0'0'0,"0"-21"0,0 0 15,-21-1 1,-1 22-16,1-21 0,0 21 15,0 0-15,0-21 0,-22 21 0,22 0 16,0 0-16,-21 0 0,21 0 16,-1 0-16,1 0 0,0 21 15,0 0-15,21 1 0,-21-1 16,21 0-16,0 0 16,0 0-16,0 0 0,0 1 15,0-1-15,21-21 0,0 21 0,0 0 16,0-21-16,1 21 0,-1-21 15,0 21-15,0-21 0,0 22 16,0-22-16,-21 21 0,22-21 0,-22 21 16,0 0-16,-22 0 31,1-21-31,0 0 0,0 0 0,-21 0 16,20 0-16,1 0 0,0 0 15,0 0-15,0 0 0,0 0 0,-1 0 16,1 0-16,0 0 15,42-21 32,0 21-47,1-21 0</inkml:trace>
  <inkml:trace contextRef="#ctx0" brushRef="#br1" timeOffset="177428.04">19008 13674 0,'0'0'0,"0"-21"0,0-1 16,0 1-1,-22 21 1,1 0-16,0 0 0,0 21 15,21 1-15,-21-1 0,0 0 0,-1 21 16,1-21-16,0 22 16,0-1-16,0-21 0,21 22 0,-21-22 15,-1 21-15,1-21 0,21 0 16,0 22-16,-21-22 0,21 0 0,0 0 16,0 0-16,21-21 15,0 22-15,1-22 0,-1 0 16,0 0-16,0 0 0,0 0 0,0 0 15,1 0-15,20-22 0,-21 22 0,0-21 16,22 0-16</inkml:trace>
  <inkml:trace contextRef="#ctx0" brushRef="#br1" timeOffset="177763.85">19389 13589 0,'0'-21'0,"0"0"16,21 21 0,0 0-16,0 0 0,0 0 0,22 21 15,-22-21-15,0 21 0,0 0 16,0 0-16,0 1 0,1-1 16,-22 0-16,21 0 0,-21 0 0,0 22 15,0-22-15,0 21 0,0-21 16,-21 0-16,-1 22 0,-20-22 0,21 0 15,0 0-15,0 0 0,-22 1 16,22-1-16,0 0 0,0-21 0,0 21 16,-1-21-16,1 21 15,21-42 32</inkml:trace>
  <inkml:trace contextRef="#ctx0" brushRef="#br0" timeOffset="209103.56">5651 3175 0,'22'0'16,"-1"0"0,0 0-1,0 0-15,-21-21 0,0 0 16,0 0 0,0-1-1,-21 22-15,0 0 16,0 0-16,-1 0 0,1 0 15,0 0-15,0 0 0,0 0 0,-22 0 16,22 22-16,0-22 0,0 21 16,0 0-16,0 0 0,-1 0 15,1 22-15,0-22 0,0 21 0,0 0 16,21-20-16,-21 20 0,21 0 16,0-21-16,0 22 0,0-1 0,0-21 15,0 0-15,0 1 0,0 20 16,0-21-16,21 0 0,-21 0 15,21-21-15,0 22 0,0-22 0,0 0 16,22 0-16,-22 0 0,0 0 16,0 0-16,22 0 0,-1 0 15,-21 0-15,21-22 0,1 22 0,-1-21 16,0 0-16,1 0 0,-1-21 0</inkml:trace>
  <inkml:trace contextRef="#ctx0" brushRef="#br0" timeOffset="209428.62">6392 2900 0,'0'-21'0,"0"42"0,21-63 15,-21 20-15,0 1 0,0 0 16,0 0-16,-21 21 31,0 21-31,0 0 0,0 0 16,21 1-16,-21 20 0,-1-21 0,1 21 15,0 1-15,0-1 16,21 22-16,-21-22 0,0 0 0,-1 22 16,1-22-16,0 22 0,21-22 15,-21 0-15,21 1 0,-21-22 0,21 21 16,0-21-16,0 0 0,0 1 16,0-1-16,0 0 0,0 0 15,21-21 1,0 0-1,0-21-15,-21 0 0,21 21 0,-21-21 16,22-1-16,-1-20 0</inkml:trace>
  <inkml:trace contextRef="#ctx0" brushRef="#br0" timeOffset="210051.59">6032 3260 0,'0'21'16,"-21"-21"0,42 0-1,1 0-15,-1 0 0,0 0 16,0 0-16,0 0 0,0 0 16,1 0-16,-1 0 0,0 0 15,0 0-15,0 0 0,0 0 16,1 0-16,-1 0 15,-21-21 360,21 21-359</inkml:trace>
  <inkml:trace contextRef="#ctx0" brushRef="#br0" timeOffset="210504.5">6752 3344 0,'0'0'0,"21"0"31,0 0-31,1 0 0,-1-21 16,0 21-16,0-21 15,0 0-15,0 0 16,1 0-16,-1-1 16,-21 1-16,21 0 0,-21 0 15,0 0-15,-21 21 16,0 0-16,-1 0 16,1 0-16,0 21 0,0 0 0,0 0 15,0 0-15,-22 1 0,22-1 16,0 21-16,0-21 0,21 22 15,0-22-15,-21 21 0,21-21 16,0 0-16,0 1 0,0-1 0,0 0 0,0 0 16,21 0-16,0-21 15,0 21-15,0-21 16,0 0-16,1 0 0,-1 0 0,0 0 16,21 0-16,-21 0 0,1-21 15,-1 21-15,21-21 0</inkml:trace>
  <inkml:trace contextRef="#ctx0" brushRef="#br0" timeOffset="210912.82">7197 3323 0,'0'0'0,"0"-21"0,0 0 16,0 0-16,0 0 15,0-1-15,21 1 16,0 0-16,0 21 15,0 0-15,0-21 16,1 21-16,-1 0 0,0 0 16,0 0-16,0 21 15,0 0-15,-21 0 0,0 1 0,22 20 16,-22-21-16,21 0 0,-21 22 0,0-22 16,0 21-16,0-21 0,0 0 15,0 22-15,0-22 0,-21 0 16,21 0-16,-22-21 0,22 21 15,0-42 17,0 0-17,0 0-15,0 0 16,22 0-16,-22-1 0,21-20 16,0 21-16,-21 0 0,0 0 0,21-1 15,0 1-15,0 0 0,1 0 16,-22 0-16,42 0 0,-21 21 0,0-22 15,0 1-15,1 21 0</inkml:trace>
  <inkml:trace contextRef="#ctx0" brushRef="#br0" timeOffset="211139.69">7937 3090 0,'0'0'0,"22"0"16,-22 22-1,0-1-15,0 0 0,0 0 16,0 21-16,-22-20 0,22 20 0,-21-21 15,21 21-15,0-20 0,0 20 0,0-21 16,-21 0-16,21 22 0,-21-22 16,21 0-16,-21-21 0,21 21 0,0 0 15,0 0 1,-21-21-16,21-21 31,0 0-31,0 0 16,21 0-16</inkml:trace>
  <inkml:trace contextRef="#ctx0" brushRef="#br0" timeOffset="211312.14">8064 2942 0,'0'0'0,"0"-21"16,-21 21-16,0 0 15,21 21 1,0 0-1,0 1 1,0-1 0</inkml:trace>
  <inkml:trace contextRef="#ctx0" brushRef="#br0" timeOffset="211723.9">8594 3217 0,'0'-21'31,"-22"0"-31,1 21 0,0 0 0,0 0 16,0 0-16,0 0 0,-22 0 0,22 21 16,0-21-16,0 21 0,0-21 15,-1 22-15,1-1 0,0-21 0,21 21 16,0 0-16,0 0 15,0 0-15,0 1 0,21-1 16,0-21-16,1 21 0,20-21 0,-21 21 16,0-21-16,22 21 0,-22 0 15,0-21-15,0 22 0,0-1 0,-21 0 16,0 0-16,0 0 16,0 0-16,0 1 0,-21-22 15,0 21-15,0-21 0,-22 21 16,22-21-16,-21 21 0,0-21 15,20 0-15,-20 0 0,0 0 0,-1 0 16,22 0-16,0 0 0,0 0 0,0 0 16,0 0-16,21-21 15,0 0-15,21 0 16,0-1-16,21-20 0</inkml:trace>
  <inkml:trace contextRef="#ctx0" brushRef="#br0" timeOffset="212253.32">9059 2815 0,'0'0'0,"21"-21"0,-21 42 47,-21 0-47,0 22 0,0-22 16,21 21-16,-21-21 0,0 22 15,21-1-15,-22 0 0,1 1 0,21 20 16,-21-20-16,0-1 0,0 0 0,0 1 16,21-1-16,-22 0 0,22 1 15,-21-22-15,21 21 0,0-21 16,0 0-16,0 22 0,0-22 16,0 0-16,21-21 15,1 21-15,-1-21 0,0 0 0,0 0 16,0 0-16,0 0 0,22 0 15,-22-21-15,21 21 0,-21-21 0,22 0 16,-22 0-16,0-1 0,21 1 0,-20 0 16,-1-21-16,0 21 15,-21-1-15,21-20 0,-21 21 0,21 0 0,-21 0 16,0-1-16,0 44 31,-21-1-31,0 21 16,21-21-16,-21 0 0,21 22 15,-21-22-15,21 0 0,0 0 0,0 0 16,0 1-16,0-1 0,-22 0 16,22 0-16,0 0 15,22-21-15,-1 0 16,0 0-16,-21-21 16,21 0-16,0 0 0,0 0 0,1-1 15,-1 1-15</inkml:trace>
  <inkml:trace contextRef="#ctx0" brushRef="#br0" timeOffset="212428.22">9588 3133 0,'0'0'0,"-21"0"0,0 0 16</inkml:trace>
  <inkml:trace contextRef="#ctx0" brushRef="#br0" timeOffset="212620.11">8848 3090 0,'0'0'0,"-43"0"0,1 22 0,21-22 16,0 0-16,42 0 31,21 0-31,-21 0 16,22 0-16,-1 0 0,0 0 16,1 0-16,-1 0 0,0 0 0</inkml:trace>
  <inkml:trace contextRef="#ctx0" brushRef="#br0" timeOffset="212928.93">9948 3196 0,'0'-21'0,"-42"0"31,21 21-31,0 0 0,-1 0 0,1 0 16,0 21-16,-21-21 0,21 21 15,-1 22-15,1-22 0,0 0 0,0 21 16,0-21-16,21 22 0,0-22 16,-21 21-16,21-21 0,0 1 0,0-1 15,0 0-15,0 0 0,0 0 16,0 0-16,21-21 0,0 22 0,0-22 15,0 0-15,22 0 0,-22 0 0,21 0 16,0 0-16</inkml:trace>
  <inkml:trace contextRef="#ctx0" brushRef="#br0" timeOffset="213299.72">10562 3260 0,'0'0'16,"0"-21"-16,21-1 0,-21 1 0,0 0 15,0 0-15,-21 21 16,0 0-16,0 0 0,0 0 0,-1 0 16,-20 21-16,0 0 0,21-21 15,-22 21-15,1 1 0,21-1 0,0 0 16,-22 21-16,43-21 0,-21 1 16,21-1-16,0 0 0,0 0 15,21 0-15,0-21 0,1 21 0,-1-21 16,21 0-16,0 22 15,1-22-15,-22 0 0,21 21 0,1-21 16,-22 0-16,21 21 0,-21-21 0,0 21 16,-21 0-1,0 0-15,-21-21 16,0 0-16,0 0 0,-21 22 16,20-22-16,-20 0 0,0 0 0,-1 21 15,1-21-15,0 0 0,-1 0 0,22 21 16,-21-21-16,21 0 0,0 0 15</inkml:trace>
  <inkml:trace contextRef="#ctx0" brushRef="#br0" timeOffset="213815.42">9694 3937 0,'-21'0'0,"42"0"0,-63 21 0,21-21 16,21 21-16,-21-21 15,21 22 1,21-22-1,0 21-15,21-21 0,1 0 0,-1 0 16,0 21-16,22-21 0,-1 0 16,1 0-16,-1 0 0,1 0 0,-1 0 15,22 0-15,-22 0 0,-20 21 16,20-21-16,-20 0 0,-1 0 0,0 0 16,-21 0-16,1 0 0,-1 0 0,0 0 15,0 0 1,-42 0 31</inkml:trace>
  <inkml:trace contextRef="#ctx0" brushRef="#br0" timeOffset="214280.15">9737 4170 0,'-22'0'0,"44"0"0,-22 0 31,21 0-15,21 0-16,0 0 0,22 0 15,-1 0-15,1 0 0,21 0 16,-22 0-16,22 0 0,-22 0 15,22 0-15,-22 0 0,1 0 0,-22 0 16,22 0-16,-22 0 0,-21 0 0,22 0 16,-22 0-16,0 0 0,-42 0 47,0 0-47,-1 0 15,1 0-15,0 0 0,0 0 0,0 0 16,0 0-16,-1 0 0,1 0 0,0-21 15</inkml:trace>
  <inkml:trace contextRef="#ctx0" brushRef="#br0" timeOffset="-121701.09">825 15282 0,'0'-21'15,"0"42"-15,0-63 0,0 21 0,-21 21 16,21-21-16,0 42 15,-21 21 1,21-21-16,-21 22 0,21-1 16,0 0-16,0 1 0,-21-1 15,0 22-15,-1-22 0,22 21 16,-21-20-16,0-1 0,0 0 0,0 22 16,-22-22-16,22-21 0,0 22 15,0-22-15,21 0 0,0 0 0,-21-21 16,0 0-16,21-21 15,0 0 1,0 0-16,0 0 0,0-1 0,0 1 16,21 0-16,0 0 0,0 0 15,0 0-15,0 21 0,22-22 16,-22 22-16,0 0 16,21 0-16,1 0 0,-22 0 0,21 0 15,-21-21-15,22 21 0,-22 0 16,0 0-16,0 0 0,0-21 0,1 21 15,-1-21-15,-21 0 16,21 0-16,-21-1 16,0 1-16,0 0 0,0 0 0,0 0 15,0 0-15,0-1 0,0 1 16,0 0-16,0 0 0,0 0 16,0 42 15,0 0-31,0 0 15,0 22-15,0-22 0,-21 21 0,21-21 16,0 22-16,-21-1 0,21 0 16,0 1-16,0-1 0,-22-21 0,1 21 15,0 1-15,21-22 0,-21 21 16,21-21-16,0 1 0,-21-1 16,21 0-16,-21-21 0,21 21 15,0-42 1,0 0-1,0 0-15,21-1 16,0 1-16</inkml:trace>
  <inkml:trace contextRef="#ctx0" brushRef="#br0" timeOffset="-121384.28">1609 15727 0,'0'21'0,"42"-21"31,-21 0-31,0 0 16,0-21-16,1 21 0,-22-21 15,0 0-15,0-1 16,-22 22-16,1 0 15,0 0-15,0 0 0,0 0 16,0 0-16,21 22 0,-22-1 0,1 0 16,21 0-1,0 0-15,21-21 16,1 0 0,-1 0-16</inkml:trace>
  <inkml:trace contextRef="#ctx0" brushRef="#br0" timeOffset="-118169">9610 8890 0,'-22'0'15,"1"0"1,21-21 62,21 21-62,1 0-16,-1 0 15,0 0-15,0-21 16,0 21-16,0 0 16,1 0-16,-1 0 0,0 0 15,0 0-15,0 0 16,0 0-16,1 0 16,-22 21 15,0 0-31,0 0 15,0 0-15,0 1 16,-22-1-16,1-21 16,21 21-16,-21-21 0,0 21 0,0 0 15,0-21 1,-1 21-16,1-21 0,0 22 16,0-1-16,0-21 0,0 0 15,-1 21-15,1-21 0,0 0 16,0 0-16,21 21 0,-21-21 15,0 0-15,42 0 94,0 0-78,0 0-16,0 0 0,0 0 15,1 0-15,-1 0 0,0 0 16,0 0-16,0 0 0,0 0 16,1 0-16,-1 0 0,0 0 15,0 0-15,0 0 16,-21 21-16,21-21 0,-21 21 16,22-21-16,-22 22 0,0-1 15,21-21-15,-21 21 0,0 0 16,0 0-16,0 0 15,0 1-15,0-1 16,0 0 0,0 0-16,-21-21 0,-1 21 15,1-21-15,0 21 0,0-21 16,0 0-16,21 22 0,-21-22 16,-1 0-16,1 0 0,0 0 0,0 0 15,0 0-15,0 0 0,-1 0 0,1 0 16,0 0-16,0 0 15,0 0-15,0 0 0,-1 0 16,1 0-16,21-22 16,21 22 77,1 0-93,-1 0 16,0 0-16,0 0 0,0 0 16,0 0-16,1 0 0,-1 0 0,21 0 15,-21 0-15,0 0 0,22 0 16,-22 0-16,0-21 0,21 0 16,-20 21-16,-1 0 0,0-21 0,0 21 15,0 0-15,-21-21 0,21 0 16,-21-1-16,0 1 15,0 0 1,-21 21-16,21-21 0,-21 21 16,0 0-16,0-21 0,0 21 15,-1 0-15,1-21 0,0 21 0,0 0 16,0 0-16,0-22 16,-1 22-16,1 0 0,0 0 0,0 0 15,0 0 1,0 0-16,-1 0 15,1 0 1,21 22 0,-21-22-1,42 0 17,0 0-17,1-22 1,-1 22-16,0 0 0,0 0 0,0-21 15,0 21-15,1-21 0,-1 21 0,0-21 16,0 21-16,0 0 0,0-21 16,1 21-16,-22-21 0,0-1 15,21 22-15,-21-21 0,21 0 16,-21 0-16,0 0 16,0 0-16,-21 21 0,0-22 15,-1 1-15,1 21 16,0 0-16,0-21 0,0 21 15,0 0 1,-1 0-16,1 0 0,0 0 16,0 0-16,0 0 0,0 0 15,-1 0 1,1 0-16,0 0 0,42 0 94,0 0-94,1 0 15,-1 0-15,0 0 0,0 0 0,0 0 16,0 0-16,1 0 0,-1 0 16,0 21-16,0-21 0,0 0 15,0 21-15,-21 1 0,0-1 16,22 0-1,-22 0-15,0 0 16,0 0-16,-22 1 16,1-22-16,0 21 0,0-21 15,0 21-15,-22 0 0,22-21 16,-21 21-16,21-21 0,0 0 16,-1 21-16,1 1 0,0-22 15,0 0-15,0 0 0,0 0 16,21 21-1,-22-21-15,44 0 47,-1 0-47,0-21 16,0 21-16,0 0 0,0 0 16,1 0-16,-1-22 0,0 22 15,0 0-15,21 0 0,-20 0 16,-1 0-16,0 0 0,0 0 15,0 0-15,0 0 0,1 0 16,-1 0-16,0 22 16,-21-1-16,21-21 0,-21 21 15,0 0-15,21-21 0,-21 21 16,21-21-16,-21 21 0,0 1 16,0-1-16,0 0 15,0 0-15,-21 0 16,0-21-1,-21 21-15,21-21 0,-22 0 16,22 0-16,-21 22 0,21-22 0,-22 0 16,22 0-16,-21 0 0,21 0 0,-1 0 15,1 0-15,0 0 0,0 0 16,0 0-16,0 0 0,21-22 78,0 1-62,21 21-1</inkml:trace>
  <inkml:trace contextRef="#ctx0" brushRef="#br0" timeOffset="-117441.15">10435 9123 0,'-21'0'0,"42"0"0,-63 0 32,21 0-17,21 21 1,0 0-1,0 0 1,0-42 47,21 0-48,-21 0-15,0 0 16,0 0-16,0-1 15,-21 22 17,-1 22-1,22-1-31,0 0 16,0 0 15</inkml:trace>
  <inkml:trace contextRef="#ctx0" brushRef="#br0" timeOffset="-100321.08">2603 14923 0,'0'-22'0,"0"44"0,-21-65 0,0 22 15,21 0-15,0 0 0,-21 21 16,21-21-16,-21 21 16,0 0-16,21 21 15,0 0-15,0 0 16,0 0-16,0 0 0,0 1 16,0-1-16,21 0 15,0 0-15,0-21 0,-21 21 0,21-21 16,0 0-16,1 0 0,-1 0 15,21 0-15,-21 0 0,22 0 0,-22-21 16,21 0-16,-21 0 0,0 0 16,22-1-16,-22 1 0,0-21 15,0 21-15,0 0 0,-21-22 16,0 22-16,0-21 0,0 21 0,0-1 16,0 1-16,0 0 0,0 0 15,-21 21-15,0 0 0,0 0 16,21 21-16,-21 0 15,21 0-15,0 1 0,0-1 0,0 0 16,0 21-16,0-21 0,0 22 16,0-1-16,0-21 0,0 22 15,0-1-15,0 21 0,0-20 0,0-1 16,0 22-16,0-22 0,0 21 0,0-20 16,0-1-16,0 0 0,0 1 15,0-22-15,0 21 0,0-21 16,0 1-16,0-1 0,-21 0 0,-1 0 15,1-21-15,0 0 0,0 0 16,0 0-16,0 0 0,-22 0 0,22-21 16,0 0-16,-21 0 0,20-1 15,-20 1-15,21 0 0,0 0 0,0 21 16,21-21-16,0 0 0,-22 21 16,22-22-16,22 22 31,-1 0-31,0 0 15,0-21-15,0 21 0,0 0 16,22 0-16,-22-21 0</inkml:trace>
  <inkml:trace contextRef="#ctx0" brushRef="#br0" timeOffset="-99754.91">3429 14817 0,'0'-21'0,"0"42"0,0-64 16,0 22-16,-21 21 15,0 0-15,21-21 0,-22 21 0,1 0 16,0 0 0,21 21-16,-21 0 0,21 1 0,-21-1 15,21 21-15,0 0 0,0 1 16,0-1-16,0 22 0,0-1 0,0 22 15,0-22-15,0 22 0,0-22 16,0 22-16,0-21 0,0 20 16,0 1-16,-21 0 0,-1-1 0,22 1 15,0 0-15,-21-22 0,0 22 16,21-22-16,-21 1 0,21-22 0,0 0 0,0 1 16,0-1-16,0 0 15,0-20-15,21-1 0,0 0 0,0-21 16,1 0-16,-1 0 0,0 0 15,0 0-15,21-21 0,-20 0 16,-1-1-16,0 1 0,0-21 16,0 0-16,0-1 0,-21 1 0,0 0 15,0-22-15,0 1 0,0-1 16,0 1-16,-21 20 0,0-20 0,0 20 16,-21-20-16,-1 21 0,1 20 15,0-20-15,-1 21 0,1 0 16,21 21-16,-22-21 0,22 21 15,-21 0-15,21 0 0,0-22 16,42 22 15,0-21-31,21 21 0,-21-21 16,22 21-16,-22-21 0,21 21 16,1-21-16,20 0 0</inkml:trace>
  <inkml:trace contextRef="#ctx0" brushRef="#br0" timeOffset="-98956.6">4699 15452 0,'0'0'0,"-21"-21"0,-127-85 32,148 85-17,0-1-15,0 1 0,0 0 0,0 0 16,0 0-16,0 0 0,21-1 15,0 22-15,0-21 0,0 21 0,22 0 16,-22 0-16,0 0 0,0 0 0,0 21 16,0 1-16,1-1 0,-1 21 15,-21-21-15,0 22 0,0-1 0,0-21 16,0 21-16,0 1 0,0-1 16,0-21-16,0 22 0,0-22 0,0 0 15,0 0-15,0 0 0,0 0 16,21-21-1,0 0-15,0 0 0,0-21 16,1 21-16,-1-21 0,0 0 16,0 0-16,21 0 0,-20-22 0,-1 22 15,0-21-15,0-1 0,0 22 16,0-21-16,1 0 0,-1 20 0,-21-20 16,0 21-16,21 0 0,-21 0 15,0-1-15,0 44 31,0-1-31,0 0 0,-21 0 0,21 0 16,0 22-16,0-1 0,0 0 0,0 1 16,0-1-16,0 0 15,0 1-15,0-1 0,0 21 0,0-20 16,0 20-16,0 1 0,0-22 16,0 22-16,0-1 0,0 1 0,0-1 15,0-21-15,0 22 0,0-22 0,0 1 16,0-1-16,0 0 15,0 1-15,0-1 0,-21 0 0,-1-21 16,22 22-16,-21-22 0,0 0 16,0 0-16,0 0 0,-22-21 0,1 0 15,21 0-15,-21-21 0,20 0 16,1 0-16,-21 0 0,21-22 16,0 22-16,-1-21 0,1 21 0,21-22 15,0 1-15,0 21 0,0-21 16,0-1-16,21 1 0,1 0 0,-1-1 15,21 1-15,-21 0 0,22-1 0</inkml:trace>
  <inkml:trace contextRef="#ctx0" brushRef="#br0" timeOffset="-98012.11">5778 15177 0,'0'0'0,"-21"-43"16,0 43-16,0 0 16,0 0-16,0 0 0,-1 0 15,1 0-15,0 21 0,0 1 0,0-1 16,0 0-16,-1 21 0,1 1 16,0-22-16,0 21 0,0 0 0,21 1 15,0-22-15,0 21 0,0-21 0,0 22 16,0-22-16,0 0 0,0 0 15,0 0-15,21 1 0,0-22 0,0 21 16,0-21-16,1 0 0,20 0 0,-21 0 16,21 0-16,-20 0 15,20 0-15,-21-21 0,21-1 0,-20 1 16,20 0-16,-21 0 0,0 0 16,0 0-16,1-22 0,-1 22 0,-21-21 15,21-1-15,-21 1 0,0 0 0,0 21 16,0-22-16,-21 1 0,0 21 15,-1 0-15,1-1 0,-21 1 16,21 0-16,0 21 0,-22 0 16,22 0-16,-21 0 0,-1 21 0,22 0 0,-21 1 15,0-1-15,20 0 16,1 21-16,-21-21 0,21 22 0,21-1 16,0 0-16,-21 1 0,21-22 0,0 21 15,0-21-15,0 22 0,21-22 16,0 0-16,0 0 0,0 0 0,22-21 15,-1 22-15,-21-22 0,21 0 16,1 0-16,-1 0 0,0 0 0,1 0 16,-1-22-16,0 22 0,1-21 0,-22 0 15,21 0-15,-21 0 0,22 0 16,-22-1-16,0 1 0,0 0 0,0-21 16,-21 21-16,0-1 0,22 1 15,-22 0-15,0 0 0,0 0 16,0 42 15,-22 0-31,22 0 0,-21 0 16,21 1-16,0-1 0,0 21 0,0-21 15,0 0-15,0 1 0,0-1 16,0 0-16,0 0 0,0 0 0,21 0 16,-21 1-16,22-22 0,-1 0 15,0 21-15,0-21 0,21 0 16,-20 0-16,-1 0 0,0-21 0,0-1 15,0 1-15,0 0 16,1 0-16,-1 0 0,0 0 0,0-1 16,0-20-16,0 21 0,-21-21 0,0 20 15,22 1-15,-22 0 0,0 0 16,0 0-16,0 0 16,-22 42-1,22 0-15,-21 0 0,21 0 16,0 0-16,-21 1 0,21 20 15,0-21-15,0 0 0,0 22 0,0-22 16,0 0-16,0 0 0,0 0 0,21 0 16,-21 1-16,21-22 0,1 21 15,-1-21-15,0 0 0,0 0 16,0 0-16,0 0 0,22 0 0,-1 0 16,-21-21-16</inkml:trace>
  <inkml:trace contextRef="#ctx0" brushRef="#br0" timeOffset="-97588.35">8107 15134 0,'0'0'0,"0"-21"0,0 0 0,-21 21 16,21-21-16,-22 21 0,1 0 31,0 21-31,21 0 0,-21 0 0,21 0 15,0 22-15,-21-1 0,21 0 16,-21 1-16,-1-1 0,22-21 16,0 22-16,0-1 0,-21 0 0,21-21 15,0 22-15,0-22 0,0 0 16,0 0-16,0 0 0,0 1 0,21-1 16,1-21-1,-1 0-15,0 0 0,0-21 16,0-1-16,-21 1 0,21 0 15,1 0-15</inkml:trace>
  <inkml:trace contextRef="#ctx0" brushRef="#br0" timeOffset="-97398.46">7832 15367 0,'-22'0'0,"44"0"0,-65 0 0,22 0 15,0 0 1,42 0 15,0 0-31,0 0 0,1 0 0,20 0 16,-21 0-16,21 0 0,1 0 0,-1 0 15,0-21-15,-20 21 0,20-21 16,0 21-16</inkml:trace>
  <inkml:trace contextRef="#ctx0" brushRef="#br0" timeOffset="-96984.7">8445 15388 0,'0'0'0,"-21"0"16,21-21-16,0 0 0,0 0 16,0 0-16,0-1 0,0 1 15,0 0-15,21 0 16,1 21-16,-1 0 0,21 0 15,-21 0-15,0 0 0,1 0 16,-1 21-16,0 0 0,0 0 16,0 1-16,0 20 0,1-21 0,-22 21 15,0-20-15,0-1 0,0 21 16,0-21-16,0 0 0,-22 22 0,1-22 16,0 0-16,21 0 15,-21-21-15,21-21 31,0 0-31,21 0 16,-21 0-16,0-1 0,21 1 16,0 0-16,1-21 0,-1 21 15,0-1-15,0 1 0,0-21 0,0 21 16,22 0-16,-22-1 0,0 1 16,21 0-16,-20 21 0,-1-21 15,0 21-15,0 0 0,21 0 0,-20-21 16</inkml:trace>
  <inkml:trace contextRef="#ctx0" brushRef="#br0" timeOffset="-96472.99">9186 15219 0,'0'0'0,"0"21"0,0 0 15,0 0-15,-21 1 0,0-1 0,21 21 16,0-21-16,-21 0 0,21 1 16,0-1-16,0 21 0,0-21 0,0 0 15,0 1-15,21-1 16,0-21-16,21 0 15,-20 0-15,-1 0 0,21 0 0,-21 0 16,22-21-16,-22 21 0,21-22 16,-21 1-16,0 0 0,22 0 0,-22 0 15,0 0-15,0-1 0,0 1 0,-21-21 16,0 21-16,22 0 0,-22-1 16,0 1-16,0 0 0,0 0 0,0 0 15,-22 21 1,1 21-16,21 0 15,0 0-15,-21 0 0,0 1 0,21 20 16,-21-21-16,21 21 16,0 1-16,0-22 0,0 21 0,-21 1 15,21 20-15,0-21 0,0 1 0,0 20 16,0-20-16,-22 20 0,22 1 16,0 20-16,0-20 0,0-1 0,0-20 15,0 20-15,-21 1 0,21-22 16,-21 21-16,21-20 0,-21-1 0,0 0 15,0-20-15,-1 20 0,1-21 0,0 0 16,0 0-16,-21-21 16,20 0-16,1 0 0,-21 0 0,0 0 15,-1 0-15,1 0 0,0-21 0,-1 0 16,-20 0-16,20 0 0,1 0 16,21-22-16,-21 22 0,20 0 0,1-21 15,0 20-15,21-20 0,0 0 16,0 21-16,0-22 0,21 1 0</inkml:trace>
  <inkml:trace contextRef="#ctx0" brushRef="#br0" timeOffset="-96148.18">10774 15071 0,'-21'0'15,"42"0"-15,-42-21 0,-1 21 0,1 0 16,0 21-16,21 0 16,-21 0-16,0 0 0,21 22 15,0-1-15,-21 0 0,-1 1 0,22-1 16,-21 0-16,21 1 0,0-22 0,0 21 15,0-21-15,0 22 16,0-22-16,0 0 0,0 0 0,0 0 16,21-21-1,1 0 1,-1-21-16</inkml:trace>
  <inkml:trace contextRef="#ctx0" brushRef="#br0" timeOffset="-95648.46">10499 15388 0,'-22'0'0,"44"0"0,-65 0 16,64 0 15,1 0-31,-1 0 16,0 0-16,0 0 0,21 0 0,1 0 15,-1-21-15,0 0 0,1 21 0,20-21 16,-20 21-16,20-21 0,-21 21 15,1 0-15,-22-22 0,21 22 0,-21 0 16,1 0-16,-22 22 31,-22-22-31,1 21 0,0 0 0,0 0 16,0 0-16,0 0 0,21 1 16,-22-1-16,22 0 0,0 0 0,-21 0 15,21 22-15,0-22 16,0 0-16,21 0 0,1 0 15,-1-21-15,0 21 0,0-21 0,0 0 16,22 0-16,-22 0 0,21 0 16,0 0-16,-20 0 0,20 0 0,-21 0 15,21-21-15,-20 0 0,-1 0 0,21 0 16,-21 0-16,-21-1 0,0 1 16,0-21-16,0 21 0,0-22 0,0-20 15,-21 42-15,0-22 16,0 22-16,-22 0 0,22 0 0,-21 21 15,21 0-15,-22 0 0,1 0 0,21 0 16,-21 0-16,20 21 16,1 0-16,0 0 0,21 1 0,-21-1 15,21 0-15,0 0 16,21-21-16,21 0 0</inkml:trace>
  <inkml:trace contextRef="#ctx0" brushRef="#br0" timeOffset="-94868.91">12679 15177 0,'-21'-64'16,"-1"43"-16,22 0 16,0 0-1,-21 21-15,0 0 16,0 0-16,21 21 16,-21 0-16,0 0 0,-1 21 0,22-20 15,-21 20-15,0 0 0,0 1 16,21-1-16,-21 0 0,21-21 15,0 22-15,0-1 0,0-21 0,0 22 16,0-22-16,0 0 0,21 0 16,0 0-16,0-21 0,0 21 0,1-21 15,20 0-15,-21 0 0,21 0 0,1 0 16,-1-21-16,0 21 0,1-21 16,-1 0-16,0 0 0,1-22 0,-1 22 15,0-21-15,1 0 0,-22-1 0,21 1 16,-21 0-16,1-1 0,-1-20 15,-21 20-15,0 1 0,21 0 0,-21-1 16,0 22-16,0 0 0,0 0 16,0 0-16,-21 21 15,0 21-15,-1 0 16,1 21-16,0-20 0,0 20 16,0 0-16,0 22 0,-1-22 0,22 0 15,0 1-15,0-1 0,0 0 0,0-20 16,0 20-16,0-21 0,0 21 15,22-20-15,-1-22 0,0 21 0,0 0 16,0-21-16,22 0 0,-22 0 16,21 0-16,-21 0 0,22 0 15,-22-21-15,0 0 0,21-1 0,-21 1 0,1 0 16,-1 0-16,0 0 0,-21-22 16,0 22-16,21 0 0,-21 0 15,0 0-15,21 21 0,-21 21 31,-21 0-31,21 0 0,-21 0 16,21 1-16,0-1 0,-21 0 16,21 0-16,-21 0 0,21 0 0,0 1 15,0-1-15,21-21 47,0 0-47,-21-21 0</inkml:trace>
  <inkml:trace contextRef="#ctx0" brushRef="#br0" timeOffset="-94693.02">13631 15113 0,'0'0'0,"-21"0"0,0-21 16,0 21-16,0 0 0,-1 0 16,1 0-16,0 0 15,21 21 1,0 0-16,21-21 15,0 21-15,1-21 16,-1 0-16</inkml:trace>
  <inkml:trace contextRef="#ctx0" brushRef="#br0" timeOffset="-94460.15">13928 15113 0,'-22'0'16,"1"0"-16,0 0 0,0 0 15,0 21-15,0 0 0,-1 1 16,22-1-16,-21 0 0,0 21 0,0-21 16,21 22-16,-21-22 0,21 21 0,0-21 15,0 1-15,0-1 16,0 0-16,0 0 0,0 0 0,0 0 16,0 1-16,21-22 0,0 0 0,21 0 15,-20 0-15,20 0 0,0 0 16,1 0-16,-1 0 0,0-22 0,1 1 15,-1 0-15,0 0 0</inkml:trace>
  <inkml:trace contextRef="#ctx0" brushRef="#br0" timeOffset="-93999.41">14287 15346 0,'64'-127'16,"-22"42"-1,-42 22-15,-106 338 0,212-593 0,-85 276 16,-21 21-16,0-21 0,0 20 16,-21 22-1,0 22 1,21-1-16,-21 21 0,0-21 0,0 22 15,21 20-15,-22-21 0,1 1 16,0-1-16,21 0 0,-21 1 0,0-1 16,21-21-16,0 22 0,0-22 0,-21 0 15,21 0-15,0 0 0,21-21 47,0-21-47,-21 0 0,21 0 0,0 0 16,0-1-16,22 1 0,-22 0 0,0 0 15,0 0-15,22 0 16,-22-22-16,0 22 0,0 21 0,0-21 16,0 0-16,1 21 0,-1 0 0,-42 0 31,-1 21-15,1 0-16,0-21 0,0 21 15,0 0-15,-22 1 0,22-22 0,0 21 16,21 0-16,-21 0 0,21 0 0,-21-21 15,21 21-15,0 1 0,0-1 16,0 0-16,0 0 16,21 0-16,0-21 15,0 0-15,0 0 16,1 0-16,-1 0 0,0 0 0,0 0 16,21-21-16,1 21 0,-1-21 15</inkml:trace>
  <inkml:trace contextRef="#ctx0" brushRef="#br0" timeOffset="-93219.86">16383 15007 0,'-21'0'15,"42"0"-15,-63-21 0,20 0 0,-20 21 0,21 0 16,-21-21-16,-1 21 0,22 0 16,-21 0-16,-1 0 0,22 0 0,-21 21 15,21 0-15,-22-21 0,22 42 16,0-20-16,0-1 0,0 21 0,0 0 16,21-20-16,-22 20 0,22 0 0,0 1 15,0-22-15,0 21 0,22-21 16,-1 0-16,0 1 0,0-1 15,0 0-15,22-21 0,-1 0 0,-21 21 16,21-21-16,1 0 0,-22 0 16,21 0-16,-21 0 0,1-21 0,-1 0 15,0 21-15,-21-21 0,0-1 16,0 1-16,0 0 0,0-21 0,-21 21 16,0-22-16,-1 22 0,1-21 0,0-1 15,-21-20-15,42 42 16,0 0-16,0-1 0,0 1 0,0 0 15,21 0-15,21 21 16,-21 0-16,22 0 0,-1 0 0,0 0 16,1 0-16,-1 0 0,0 0 15,22 21-15,-22-21 0,1 42 0,-22-20 16,21 20-16,-21-21 0,22 21 16,-22 1-16,-21-1 0,0 0 0,0-20 15,0 20-15,0-21 0,0 21 16,-21-20-16,-1-1 0,1 0 0,21 0 15,-21-21-15,0 21 0,0-21 16,0 0 0,21-21-16,0 0 15,0 0-15,0 0 0,21-1 16,-21-20-16,21 21 0,0-21 0,0-1 16,22 1-16,-22 21 0,0-22 0,21 1 15,-21 21-15,22-21 16,-22 20-16,21 22 0,1-21 0,-22 21 15,21 0-15,-21 0 0,0 21 0,1 1 16,-1-1-16,0 21 0,0-21 16,-21 22-16,0-1 0,0 0 0,0 1 15,0-22-15,0 21 0,-21-21 16,0 22-16,0-22 0,-1 0 0,22 0 16,-21-21-16,21 21 0,-21-21 15,0 0-15,21-21 16</inkml:trace>
  <inkml:trace contextRef="#ctx0" brushRef="#br0" timeOffset="-92632.19">18457 14732 0,'0'0'0,"-21"-21"15,-21 0-15,21 0 0,-1-1 0,1 1 16,0 0-16,21 0 16,-21 21-16,0 0 0,21 21 15,0 0 1,0 0-16,0 22 0,0-1 0,0 0 15,0 1-15,0-1 0,0 0 0,0 1 16,0 20-16,0-20 0,0-1 16,0 0-16,0 1 0,0-1 0,0-21 15,0 21-15,0-20 0,0-1 16,0 0-16,0-42 31,0 0-15,0-1-16,0 1 0,0-21 0,0 21 15,0-22-15,21 22 0,0-21 16,0 21-16,0-22 0,1 22 16,20-21-16,0 21 0,1 0 0,-1 21 15,0-22-15,1 22 0,-1 0 16,21 0-16,-20 0 0,-22 22 0,21-22 16,-21 42-16,1-21 0,-1 0 0,-21 22 15,0-22-15,0 21 0,0 0 16,-21-20-16,-1 20 0,1-21 0,-21 0 15,0 22-15,-1-43 0,1 21 16,0 0-16,-22 0 0,22-21 16,21 0-16,-22 0 0,22 0 0,0 0 15,21-21 1,21 0-16,0 0 16,22-1-16,-22 1 0</inkml:trace>
  <inkml:trace contextRef="#ctx0" brushRef="#br0" timeOffset="-92245.42">19219 14923 0,'0'0'0,"-21"0"16,0 0-16,0 0 16,0 21-16,-1 0 0,1 0 15,0 0-15,0 0 0,21 1 0,-21 20 16,0-21-16,21 21 0,0-20 15,0 20-15,0-21 0,0 21 0,0-20 16,0-1-16,0 0 0,0 0 0,21 0 16,0-21-16,21 21 15,-21-21-15,1 0 0,20 0 0,-21 0 16,21-21-16,-20 0 0,20 21 0,0-21 16,-21 0-16,22-22 0,-22 22 15,-21 0-15,0-21 0,0-1 16,0 22-16,0-21 0,0 21 15,0-22-15,-21 22 0,-22 0 0,22 0 16,-21 21-16,0 0 0,20 0 0,-20 0 16,21 0-16,-21 0 0,20 0 15,1 21-15,0-21 0,0 21 0,21 0 16,-21 1-16,21-1 0,0 0 0,0 0 16,0 0-16,42-21 15,-21 0-15</inkml:trace>
  <inkml:trace contextRef="#ctx0" brushRef="#br0" timeOffset="-91972.57">20045 14796 0,'0'-22'16,"0"44"-16,0-86 0,0 43 0,0 0 15,-21 21 1,21 21-16,-22 0 0,1 0 15,0 22-15,21-1 0,-21-21 0,0 21 16,0 1-16,-1-1 16,22 0-16,-21 1 0,21-1 0,-21 0 15,21 1-15,0-1 0,0-21 0,0 22 16,-21-22-16,21 0 0,0 21 16,21-42-1,0 0 1,0 0-16,1-21 0,20 0 0</inkml:trace>
  <inkml:trace contextRef="#ctx0" brushRef="#br0" timeOffset="-91492.85">20278 14817 0,'0'-43'0,"0"86"0,21-128 16,0 43-16,-21-1 0,0 22 16,0 0-16,0 0 0,0 42 15,0 0 1,0 0-16,0 22 0,0-1 15,0-21-15,-21 43 0,0-22 0,21 0 16,-22 1-16,1 20 0,21-20 16,0-1-16,-21 0 0,21 1 0,-21-1 15,21 0-15,-21-21 0,21 1 16,-21-1-16,21 0 0,0 0 0,0-42 31,21 0-15,0 0-16,0-1 0,-21 1 15,21-21-15,0 21 0,1-22 0,-1 1 16,0 21-16,0-21 0,0 20 0,0 1 16,1 0-16,-1 21 15,-21 21 1,0 0-16,0 1 0,0-1 0,0 21 16,0 0-16,0 1 0,0-22 15,-21 21-15,21 1 0,0-22 0,0 0 16,0 21-16,0-21 0,0 1 0,21-22 15,0 21-15,0-21 0,0 0 16,0 0-16,1 0 0,-1 0 0,0 0 16,21 0-16,-21-21 15,22-1-15,-22 22 0,0-21 0,0 0 16,0-21-16,1 21 0,-1-1 0,0-20 16,0 21-16,-21 0 0,0-22 15,0 22-15,0 0 0</inkml:trace>
  <inkml:trace contextRef="#ctx0" brushRef="#br0" timeOffset="-91252.98">19621 14944 0,'0'0'0,"0"21"16,22-21-1,-1 0-15,21 0 0,0 0 16,1 0-16,-1 0 0,22 0 16,-1 0-16,-21 0 0,22 0 0,-1 0 15,1-21-15,-1 21 0,1 0 0,-22 0 16,1 0-16,-1 0 0,0 0 16,-21 0-16,1 0 0,-22-21 0</inkml:trace>
  <inkml:trace contextRef="#ctx0" brushRef="#br0" timeOffset="-90276.54">11747 15854 0,'-42'-42'15,"21"42"1,0 0-16,0 0 15,-1 0-15,1 0 0,0 21 16,0 0-16,0-21 0,21 42 16,-21-21-16,-1 1 0,22 20 15,-21 0-15,21-21 0,0 22 0,0-1 16,0-21-16,0 22 0,0-22 16,0 21-16,0-21 0,0 0 0,21 1 15,1-1-15,-1-21 0,0 21 16,0-21-16,0 0 0,22 0 0,-22 0 15,0 0-15,0 0 0,21-21 0,-20 0 16,-1-1-16,0 1 0,21 0 16,-21 0-16,-21-21 0,0 20 0,22-20 15,-22 21-15,0-21 0,0-1 16,0 1-16,-22 0 0,1-1 0,0 1 16,0 21-16,0 0 0,0-1 15,-1 1-15,1 21 0,0 0 16,0 0-16,0 0 0,0 0 15,21 21-15,-22 1 16,22-1-16,-21 0 0,21 21 16,0-21-16,0 1 0,0 20 15,0-21-15,21 0 0,1-21 16,20 0-16</inkml:trace>
  <inkml:trace contextRef="#ctx0" brushRef="#br0" timeOffset="-90031.68">12382 15748 0,'0'0'16,"0"21"-1,-21-21 1,0 21-16,0 22 0,21-22 16,-21 21-16,0 1 0,-1-1 0,1 0 15,0-21-15,21 22 0,-21-1 0,0-21 16,0 22-16,21-22 0,0 21 15,-22-21-15,22 0 0,-21-21 0,21 22 16,21-22 0,1-22-16,20 22 15,-21-21-15,0 0 0,22 0 16</inkml:trace>
  <inkml:trace contextRef="#ctx0" brushRef="#br0" timeOffset="-89720.35">12636 15790 0,'-42'0'32,"21"0"-32,-21 22 0,20-22 15,-20 21-15,0-21 0,21 21 0,-22 0 16,1-21-16,21 21 0,0 0 16,-22-21-16,22 22 0,21-1 15,0 0 1,0 0-1,21 0-15,0-21 0,1 21 0,-1 1 16,0-1-16,0 0 0,0 0 16,-21 0-16,21 0 0,1 1 0,-22-1 15,21 0-15,-21 0 0,21 0 16,0 0-16,0 1 16,0-22-16,1 0 15,-1 0-15,0 0 0,0 0 16,0 0-16,22 0 0,-1 0 0</inkml:trace>
  <inkml:trace contextRef="#ctx0" brushRef="#br0" timeOffset="-88292.65">14118 16235 0,'0'0'0,"-21"0"0,0 0 0,21-21 32,0 0-32,0-1 15,21 1-15,0 0 0,-21-21 16,21 21-16,0-1 0,-21-20 15,22 21-15,-22-21 0,0 20 0,0-20 16,0 21-16,-22 0 0,1 0 0,0-1 16,0 1-16,-21 21 0,20 0 15,-20 0-15,21 0 0,-21 0 0,20 21 16,-20 1-16,0-1 0,21 0 16,-22 21-16,22-21 0,0 22 15,0-1-15,0 0 0,-1 1 0,22-1 16,0 0-16,0-20 0,0-1 15,0 21-15,0-21 0,22 0 0,-1-21 16,0 22-16,21-22 0,-21 0 0,1 0 16,20 0-16,0 0 0,-21 0 15,22 0-15,-1-22 0,-21 1 0,22 0 16,-1 0-16,0 0 0,-21 0 16,22-1-16,-22 1 0,0 0 15,0-21-15,0 21 0,-21-1 0,0-20 16,0 21-16,0 0 0,0 42 47,-21 21-47,21-21 0,0 1 0,0 20 15,0-21-15,0 21 0,0-20 16,0-1-16,0 0 0,0 0 0,21 0 16,1 0-16,-1-21 0,21 22 15,-21-22-15,0 0 0,1 0 16,20 0-16,-21 0 0,21-22 0,-20 1 15,-1 21-15,0-21 0,21 0 16,-21 0-16,-21 0 0,22-22 16,-22 22-16,21 0 0,-21-21 0,0 20 15,0 1-15,0 0 0,0 0 16,0 42 0,-21 0-1,21 22-15,-22-22 0,22 0 0,0 0 16,0 21-16,0-20 0,-21-1 0,21 0 15,0 0-15,0 0 0,-21 0 16,21 1-16,21-44 31,0 1-15,1 0-16,-22 0 0,21 0 0,-21 0 16,21-1-16,0 1 0,-21 0 15,21 0-15,0-21 0,-21 20 16,22 1-16,-22 0 15,21 21-15,-21 21 16,0 0-16,0 1 0,0-1 16,21 0-16,-21 0 0,0 43 15,0-43-15,21 0 0,-21 0 16,0 0-16,21 0 0,0-21 16,-21 22-16,22-22 0,-1 0 0,21 21 15,-21-21-15,0 0 0,22 0 0,-1 0 16,0 0-16,1-21 0,-1 21 15,0-22-15,1 1 0,-1 0 0,22-21 16,-43 21-16,0-1 16,0-20-16,0 21 0,-21-21 15,0 20-15,0 1 0,0-21 0,0 21 16,-21 0-16,0-1 0,0 22 16,0 0-16,-1 0 0,1 0 0,-21 0 15,21 22-15,-22-1 0,22 0 16,-21 0-16,21 21 0,0-20 15,-1 20-15,1-21 0,0 43 0,21-43 16,0 0-16,0 0 16,0 0-16,0 0 0,21 1 0,0-22 15,1 0-15,-1 0 0,0 0 0,0 0 16,0 0-16,0 0 0,22 0 16,-22-22-16,0 22 0,0-21 0,22-21 15,-22 21-15,0 0 0,0-22 16,0 1-16,0 0 0,1-1 0,-1-20 15,0 20-15,0 1 0,-21 0 0,0-1 16,21 1-16,-21 0 0,0 21 16,0-1-16,0 1 0,0 0 0,-21 42 31,0 0-31,0 1 0,21 20 0,-21 0 16,21 1-16,-22-1 0,22 0 15,0 1-15,0 20 0,0-21 0,0 1 16,0-1-16,0 22 15,22-22-15,-22-21 0,21 0 0,0 0 16,0 1-16,21-1 0,-20-21 16,20 0-16,-21 0 0,64 0 15,-22 0-15</inkml:trace>
  <inkml:trace contextRef="#ctx0" brushRef="#br0" timeOffset="-87828.92">17124 15833 0,'21'-21'0,"-42"42"0,42-64 0,0 22 16,-21 0-16,0 0 16,0 0-16,0 0 0,0-1 0,0 1 15,-21 0-15,0 21 0,0 0 16,-1 0-16,1 0 0,-21 0 15,21 0-15,0 21 0,-22 0 0,22 22 16,0-22-16,0 21 0,-22-21 16,22 22-16,21 20 0,-21-20 0,21-1 15,-21 64-15,21-64 0,0 0 16,0-20-16,0 20 0,21-21 16,21 21-16,-20-20 0,-1-1 15,21 0-15,0-21 0,1 0 16,20 0-16,-20 0 0,20 0 15,1 0-15,-1-21 0,1 0 0,-1 21 16</inkml:trace>
  <inkml:trace contextRef="#ctx0" brushRef="#br0" timeOffset="-86647.72">17907 15917 0,'0'-21'16,"0"42"-16,0-63 0,0 21 0,0 0 0,0 0 15,-21 21-15,0 0 0,-1-22 16,1 22-16,0 0 0,-21 0 0,21 0 15,-1 0-15,-20 22 0,21-1 16,-21 0-16,20 0 0,-20 21 16,21 1-16,0-22 0,0 21 0,-1 1 15,22-22-15,0 21 0,0 0 16,0-20-16,0-1 0,0 0 0,22 0 16,-1 0-16,0 0 0,0 1 0,0-22 15,0 0-15,1 0 0,-1 0 16,21 0-16,-21 0 0,0 0 0,22-22 15,-22 1-15,0 0 0,0 0 0,0 0 16,1 0-16,-1-22 0,0 1 16,-21 21-16,21-22 0,-21 1 15,0 0-15,0 21 0,0-1 16,0 1-16,0 0 0,0 42 16,0 0-1,-21 1-15,21 20 16,0-21-16,0 0 0,0 0 0,0 22 15,0-22-15,0 0 0,0 21 16,0-20-16,0-1 0,21-21 0,0 21 16,0 0-16,1-21 0,-1 0 0,0 0 15,0 0-15,0 0 0,22 0 16,-22 0-16,0 0 0,0-21 0,0 0 16,0 0-16,1-1 0,20 1 15,-42-21-15,21 21 0,0-22 16,0 1-16,1-21 0,-22 41 15,0 1-15,0 0 0,0 0 16,0 42 0,0 0-16,0 0 0,0 22 0,-22-22 15,22 21-15,0-21 0,-21 22 16,0-22-16,21 0 0,-21 0 0,21 22 16,0-22-16,0 0 15,0 0-15,0-42 31,21 21-15,-21-21-16,21 0 0,-21-1 16,0 1-16,21 0 0,1 0 0,-22-21 15,21 20-15,-21 1 0,0 0 16,21 0-16,0 21 0,0 0 16,0 0-16,1 0 15,-1 21-15,0 0 0,0 0 16,0 22-16,0-22 0,1 0 0,-1 0 15,-21 0-15,21 1 0,0-1 16,0-21-16,0 21 0,1-21 16,-1 0-1,0 0-15,0-21 0,0 0 16,0-1-16,1 1 16,-22-21-16,21 21 0,0 0 15,0-22-15,21 1 0,-20 21 0,-1-22 16,0 22-16,21 0 0,-21-21 0,1 42 15,-1-21-15,-21-1 0,21 22 16,-21 22 0,0-1-1,0 0-15,0 0 0,0 0 16,0-42 46,0 0-46,-21 0-16,0 0 16,-1 21-1,1 0-15,0 0 16,0 0-16,0 21 0,21 0 0,-21 0 16,21 21-16,-22-20 0,22 20 15,0-21-15,-21 21 0,21-20 0,0 20 16,0-21-16,0 21 0,0-20 15,0-1-15,0 0 0,21 0 0,-21 0 16,22-21-16,-1 21 0,0-21 0,0 0 16,0 0-16,22 0 15,-22 0-15,0 0 0,21 0 0,-21-21 16,22 21-16,-1-21 0</inkml:trace>
  <inkml:trace contextRef="#ctx0" brushRef="#br0" timeOffset="-85983.92">19706 15917 0,'-21'0'16,"42"0"-16,-63 0 0,21 22 0,-1-1 15,1-21-15,21 21 0,-21-21 16,21 21-16,-21-21 0,21 21 16,21-21-1,0 0-15,0 0 0,1 0 16,-1 0-16,0 0 0,0 0 15,0 0-15,0-21 0,1 0 0,-1 21 16,0-21-16,-21 0 0,0-1 16,0 1-16,0 0 0,0 0 15,0 0-15,-21 21 16,0 0-16,-1 0 16,1 0-16,0 21 0,0 0 0,-21 0 15,20 0-15,1 1 0,0-1 16,21 21-16,-21-21 0,21 22 15,-21-22-15,21 0 0,0 21 0,0-21 16,0 1-16,0-1 0,21 0 16,0 0-16,0-21 0,0 21 0,1-21 15,-1 0-15,21 21 0,-21-21 0,22 0 16,-22 0-16,21 0 0,0 0 16,-20-21-16,20 21 0,-21-21 0,21 0 15,1 0-15,-22 0 0,21-1 16,1-20-16,-22 21 0,21-21 15,-21-1-15,22 1 0,-22 0 0,21-1 0,-21-20 16,0 20-16,1 22 16,-22-63-16,21 62 0,-21 1 15,0 0-15,0 0 0,-21 21 16,-1 21 0,1-21-16,0 42 0,0-20 0,-21 20 15,20 0-15,1 1 0,0-1 16,0 0-16,21 1 0,0-1 0,0 0 15,0 1-15,0-1 0,0 0 16,0-21-16,0 1 0,21 20 16,0-21-16,0-21 0,22 21 0,-22 0 15,21-21-15,1 0 0,-1 0 16,0 0-16,1 0 0,20 0 0,-21-21 16,22 0-16,-1 0 0,1 0 0,-1 0 15,1-1-15,-22 1 0,22 0 16</inkml:trace>
  <inkml:trace contextRef="#ctx0" brushRef="#br0" timeOffset="-80752.23">1333 17505 0,'0'0'0,"-21"0"0,21-21 16,-21 0-16,21-1 15,0 1-15,0 0 0,0 0 16,0 0-16,21 0 0,0-1 15,1 1-15,-1 0 0,0 21 16,0-21-16,0 0 0,0 21 0,22 0 16,-22 0-16,0 0 0,0 0 15,0 0-15,1 21 0,-1 0 0,-21 0 16,0 0-16,21 22 0,-21-22 16,0 21-16,0 1 0,0-1 15,0-21-15,0 21 0,0 1 0,0-22 16,-21 0-16,21 0 0,0 0 15,0 1-15,21-22 16,0-22 0,0 1-16,0 0 15,1 0-15,-1-21 0,0 20 0,0-20 16,0 21-16,0-21 0,1 20 16,-1-20-16,0 21 0,-21-21 15,0 20-15,21 1 0,-21 0 0,21 0 16,-21 42 15,-21 0-15,21 0-16,0 1 0,0 20 15,0 0-15,0 1 0,0-1 16,0 0-16,0 22 0,0-1 16,0 1-16,0-22 0,0 22 0,0-1 15,0 1-15,0-1 0,0 1 16,21 20-16,-21 1 0,21 63 15,-21-63-15,0-1 0,0 1 16,0 0-16,0-1 0,0 1 16,0 0-16,-21-64 0,0-21 0,0 0 15,0 0-15,0 0 16,-1 0-16,1 0 0,0 0 0,0 0 16,-21 0-16,20 0 15,-20 0-15,21 0 0,-21 0 0,-1 0 16,1 0-16,0-64 0,-1 1 15,22-1-15,-21 1 0,21-22 16,21 22-16,0-22 0,0 22 16,0-1-16,21 1 0,0-1 0,21 22 15,-21-22-15,22 22 0,20-22 16,-20 22-16,20-21 0,-21 20 16,22-20-16,-22-1 0,22 22 0</inkml:trace>
  <inkml:trace contextRef="#ctx0" brushRef="#br0" timeOffset="-79924.36">2413 17357 0,'0'0'0,"0"-21"0,0-1 0,21 22 15,-21-21-15,-21 21 32,0 21-17,21 1-15,-21-1 0,-1 0 0,22 21 16,0 1-16,-21-1 0,21 0 15,-21 1-15,21-1 0,0 0 0,0 1 16,0-22-16,0 21 0,0-21 16,0 0-16,21 1 0,0-1 15,1-21-15,-1 0 0,21 0 16,-21 0-16,22 0 0,-22-21 16,21-1-16,0 1 0,-20 0 0,20 0 15,-21-21-15,21 20 0,-20-20 16,-1 0-16,-21-1 0,0 22 15,0-21-15,0 0 0,0-1 0,-21 22 16,-22 0-16,22 0 0,0 0 16,-21-1-16,20 22 0,-20 0 0,21 0 15,-21 0-15,20 0 0,-20 22 16,0-1-16,21 0 0,-1 21 0,-20 1 16,21-1-16,0 0 0,21 1 15,0-1-15,0 0 16,0 1-16,0-22 0,21 21 0,0-21 15,0 0-15,22 1 0,-1-22 16,-21 0-16,21 0 0,1 0 0,-1 0 16,0 0-16,1-22 0,-1 22 15,0-21-15,1-21 0,-1 21 16,0 0-16,1-22 0,-22 1 0,21 0 16,-21 20-16,22-20 0,-22 0 15,0-1-15,-21 22 0,0 0 0,21 0 16,-21 0-16,0 42 31,-21 0-15,21 0-16,0 22 0,0-1 0,0-21 15,-21 21-15,21 1 0,0-22 16,0 21-16,0-21 0,0 22 16,0-22-16,21 0 0,0-21 15,0 0-15,1 0 16,-1 0-16,0 0 0,0-21 0,0 0 15,0 0-15,1-1 16,20 1-16,-21-21 0,0 0 0,0-1 16,1 22-16,-1-21 0,-21-1 15,21 1-15,-21 21 0,21-21 16,-21 20-16,0 44 16,0-1-1,0 0-15,-21 0 0,21 21 0,-21 1 16,21-22-16,0 21 0,0 1 15,0-22-15,0 0 0,0 0 0,0 0 16,0 0-16,21-21 0,21 0 16,-21 0-16,22 0 0,-1 0 0</inkml:trace>
  <inkml:trace contextRef="#ctx0" brushRef="#br0" timeOffset="-79012.22">4657 17314 0,'-22'-21'0,"-20"-21"31,21 42-31,0 0 15,0 21-15,21 0 16,0 0-16,0 22 0,0-22 16,0 21-16,0 1 0,0-1 0,0 0 15,0-21-15,0 22 0,0-1 16,-22-21-16,22 0 0,0 22 0,0-22 16,22-42 15,-1 0-16,-21-1-15,21-20 0,0 21 16,0-21-16,0 20 0,-21-20 0,22 21 16,-1 0-16,-21 0 0,0-1 15,21 1-15,0 21 0,0 0 16,-21 21 0,0 1-16,21-1 0,-21 0 0,0 21 15,0-21-15,0 1 0,0 20 16,0-21-16,22 0 0,-22 22 0,0-22 15,0 0-15,21-21 0,0 21 16,0-21-16,0 0 0,0 0 0,1 0 16,-1 0-16,21 0 0,-21 0 15,22-21-15,-22 0 0,21 0 16,-21-1-16,0 1 0,22-21 0,-22 21 16,0-22-16,0 1 0,-21 0 15,0-22-15,0 22 16,0 21-16,0 0 0,0-1 0,0 44 31,0-1-15,-21 0-16,21 0 0,-21 21 0,21-20 15,-21 20-15,21 0 0,0 1 16,0-22-16,0 21 0,0 0 16,0 1-16,0-22 0,21-21 15,0 21-15,0-21 0,0 0 0,1 0 16,-1 0-16,21 0 0,-21-21 15,0 21-15,22-21 0,-22 0 16,0-1-16,21-20 0,-20 21 16,-1-21-16,0-1 0,0 22 0,-21-21 15,0 21-15,21-1 0,-21 1 16,0 0-16,-21 42 31,21 0-31,0 1 0,0 20 16,-21-21-16,21 21 0,0-20 15,-21-1-15,21 21 0,0-21 0,0 0 16,0 1-16,0-1 16,0 0-16,0-42 31,21 0-15</inkml:trace>
  <inkml:trace contextRef="#ctx0" brushRef="#br0" timeOffset="-78841.27">5694 17272 0,'-21'0'0,"42"0"0,-42-21 16,-1 21-16,1 0 15,0 0-15,0 0 16,0 0-16,42 0 47,0 0-47,0 0 0,0 0 15,22 0-15</inkml:trace>
  <inkml:trace contextRef="#ctx0" brushRef="#br0" timeOffset="-78376.27">6075 17103 0,'-21'0'15,"-64"127"16,64-85-31,0-21 16,-1 22-16,22-1 0,-21 0 0,0-21 16,21 22-16,0-1 0,0-21 15,-21 22-15,21-22 0,0 0 0,0 0 16,0 0-16,0 0 0,21 1 16,0-22-16,0 0 0,1 0 0,-1 0 15,0 0-15,21 0 0,-21-22 16,1 1-16,20 0 0,-21 0 0,0 0 15,43-43-15,-43 43 16,0-21-16,0-1 0,0 1 16,1 0-16,-22-1 0,21 1 0,-21 0 15,21 21-15,-21-22 0,0 1 16,0 21-16,0 42 31,0 0-31,0 21 0,0-20 16,0 20-16,-21 0 0,21-21 0,-21 22 15,21-1-15,0 0 0,-22 1 16,22-1-16,0-21 0,0 22 0,0-22 16,0 21-16,0-21 0,0 0 15,0 1-15,22-22 16,-1 0-16,0-22 16,21 1-16,-21 0 0</inkml:trace>
  <inkml:trace contextRef="#ctx0" brushRef="#br0" timeOffset="-77404.16">7429 17357 0,'-21'0'16,"21"-21"15,0-1-31,0 1 16,21 0-1,1 0-15,-1 0 0,21 0 0,-21-1 16,0 22-16,22-21 0,-1 0 16,-21 21-16,22 0 0,-22 0 0,0 0 15,21 0-15,-21 0 0,1 0 0,-1 21 16,0 0-16,0 22 0,0-22 16,-21 21-16,0 1 0,0-1 0,0 0 15,0 1-15,0-1 0,0-21 16,0 21-16,-21 1 0,21-22 15,-21 21-15,21-21 0,-21 1 0,21-1 16,0 0-16,0-42 47,0 0-47,0-1 0,0 1 0,0 0 16,21-21-16,-21 21 0,21-22 15,0 1-15,0 0 0,22-1 0,-22 1 16,0 0-16,21-1 0,-20 1 15,20 21-15,0-22 0,-21 22 0,22 0 16,-22 0-16,21 21 0,-21 0 16,22 0-16,-22 0 0,0 21 15,0 0-15,0 22 0,1-22 0,-22 21 16,21 0-16,-21-20 0,0 20 16,0 21-16,0-20 0,0-1 0,-21 0 15,-1-20-15,1 20 0,21 0 16,0-21-16,0 1 0,-21-1 15,21 0-15,-21 0 0,21-42 32,21 0-17,0-22-15,0 22 16</inkml:trace>
  <inkml:trace contextRef="#ctx0" brushRef="#br0" timeOffset="-77012.38">8953 17145 0,'0'0'16,"0"-21"-16,0 0 0,-21 21 15,0 21-15,0 0 16,0 0-16,0 0 0,-1 1 0,1 20 16,0 0-16,0 1 0,0-1 15,0 0-15,-1 1 0,1-1 16,21 0-16,0 1 0,0-1 0,0-21 15,0 21-15,0-20 0,0-1 16,43 0-16,-22-21 0,0 0 16,21 0-16,1 0 0,-1 0 0,0-21 15,1 0-15,-1 21 0,0-43 16,-21 22-16,1 0 0,-1-21 0,0-1 16,-21 22-16,0-21 0,0-1 15,0 1-15,0 0 0,-21-1 0,0 1 16,-22-21-16,22 41 15,0 1-15,0 0 0,0 21 0,-1 0 16,1 0-16,0 0 0,0 0 16,0 0-16,0 21 0,-1 0 15,22 1-15,0-1 16,0 0-16,22-21 0,-1 0 16,0 0-16</inkml:trace>
  <inkml:trace contextRef="#ctx0" brushRef="#br0" timeOffset="-76729.35">9588 17018 0,'0'-21'0,"0"42"0,0-63 15,0 21-15,0-1 0,0 1 16,0 42 0,0 1-1,-21 20-15,0-21 16,21 21-16,0 1 0,-21-1 0,0 0 15,21 1-15,-21-1 0,21 0 16,0 1-16,0-1 0,0 0 0,0 1 16,0-1-16,0-21 0,0 22 15,0-22-15,0 0 0,0 0 0,0 0 16,21-21-16,0 0 16,0 0-16,0 0 0,-21-21 15,21 21-15,-21-21 16,22 0-16</inkml:trace>
  <inkml:trace contextRef="#ctx0" brushRef="#br0" timeOffset="-76545.35">9377 17314 0,'0'0'0,"-21"0"16,42 0-1,0 0 1,0 0-16,21 0 0,-20 0 15,-1-21-15,0 21 0,21 0 16,-21 0-16,22-21 0,-22 0 0,21 21 16,-21-21-16,22 21 0,-22-21 15</inkml:trace>
  <inkml:trace contextRef="#ctx0" brushRef="#br0" timeOffset="-75880.27">10181 17082 0,'0'-22'0,"0"44"0,0-65 16,0 22-16,21 0 0,-21 0 16,0 42 15,0 0-31,0 0 0,-21 22 0,0-22 15,21 21-15,-21 0 16,0 1-16,-1-1 0,1 0 0,0 1 16,0-1-16,0 0 0,0 1 15,-22-1-15,43-21 0,-21 22 0,21-22 16,-21 0-16,21-42 31,0 0-31,0-1 16,21 1-16,0-21 0,-21 21 0,21-22 15,1-41-15,-1 41 16,0 1-16,0 0 0,0-22 0,0 22 16,22-22-16,-22 22 0,0-21 15,0 20-15,22 22 0,-22 0 16,0 0-16,0 21 0,0 0 16,0 21-16,-21 0 0,22 21 15,-22 1-15,0-1 0,0 0 16,0 22-16,0-22 0,0 1 0,0-1 15,0 0-15,0 22 0,0-22 16,0 0-16,0-20 0,0 20 0,0 0 16,0-21-16,0 1 0,0-1 15,0 0-15,0 0 0,-22-21 32,1-21-32</inkml:trace>
  <inkml:trace contextRef="#ctx0" brushRef="#br0" timeOffset="-75696.24">9864 17441 0,'0'-21'0,"0"42"0,21-42 15,21 21 1,-21 0-16,22 0 0,-22-21 0,21 21 16,22 0-16,-22-21 0,21 0 15,-20 21-15,20-21 0,1-1 0,-1 22 16,1-21-16,-22 0 0,22 0 15,-22 0-15,21-22 0,-20 22 16,-1 0-16</inkml:trace>
  <inkml:trace contextRef="#ctx0" brushRef="#br0" timeOffset="-75472.28">10901 16933 0,'0'-21'0,"0"-21"16,0 105-16,-21-126 16,-1 63-1,1 21-15,21 0 0,0 22 0,-21-22 16,21 21-16,-21 0 0,21 22 15,-21-22-15,21 1 0,0-1 0,0 0 16,-21 1-16,21-1 0,-22 0 16,22 1-16,-21-1 0,21 0 0,0-21 15,0 1-15,0 20 16,0-21-16,0 0 0,21-21 16,1 0-16,-1 0 0,0 0 15,0 0-15,0 0 0,0-21 0,1 0 16,-1 0-16,21 0 0</inkml:trace>
  <inkml:trace contextRef="#ctx0" brushRef="#br0" timeOffset="-75115.33">11112 17336 0,'0'0'0,"-21"0"0,21 21 0,0 0 31,21-21-16,1 0-15,-1 0 16,0 0-16,0 0 0,21-21 0,-20 0 16,-1 21-16,0-22 0,21 22 15,-21-21-15,-21 0 0,22 0 16,-22 0-16,0 0 16,-22 21-16,1 0 0,0 0 15,0 0-15,0 0 0,0 0 0,-22 21 16,22 0-16,-21 0 0,21 0 15,-1 0-15,1 1 0,0-1 16,0 21-16,21-21 0,-21 22 16,21-22-16,0 21 0,0-21 0,0 0 15,21 1-15,0-1 0,0 0 16,22-21-16,-22 21 0,21-21 0,0 0 16,1 0-16,-1 0 0,0 0 15,1-21-15,-1 21 0</inkml:trace>
  <inkml:trace contextRef="#ctx0" brushRef="#br0" timeOffset="-74757.36">11726 17293 0,'0'-21'0,"0"42"0,0-63 16,0 21-16,0 0 16,0-1-16,0 1 31,21 21-31,1 0 0,-1 0 0,0 0 15,0 21-15,21 1 0,-20-1 16,-1 0-16,0 0 0,0 0 0,0 22 16,0-22-16,-21 21 0,22-21 15,-22 22-15,0-1 0,0-21 0,-22 21 16,1-20-16,0-1 0,0 0 16,0 0-16,0 0 0,-1-21 0,1 0 31,21-21-16,0 0-15,0 0 0,21 0 16,1-22-16,-1 22 0,0-21 16,0 21-16,0-22 0,0 1 0,1 21 15,62-85 1,-63 85-16,22-22 0,-1 22 0,0-21 16,1 21-16</inkml:trace>
  <inkml:trace contextRef="#ctx0" brushRef="#br0" timeOffset="-74487.31">12658 16870 0,'0'0'0,"21"0"0,-21-21 0,0 0 16,0 42 15,-21 21-31,-1-21 16,1 22-16,21-1 0,-21 0 0,0 1 15,0-1-15,0 0 0,-1 1 16,22 20-16,-21-21 0,0 1 0,0-1 15,21-21-15,0 22 0,0-1 16,0-21-16,0 21 0,0-20 16,0-1-16,0 0 0,21-21 15,0 0-15,0 0 0,22 0 16,-1 0-16,-21-21 16,0 0-16,1-1 0,-1-20 15,0 21-15,-21 0 0</inkml:trace>
  <inkml:trace contextRef="#ctx0" brushRef="#br0" timeOffset="-74241.3">12509 16997 0,'-21'0'16,"42"0"-16,-63 21 0,21 0 0,21 0 15,0 1 1,21-1-16,0-21 0,0 0 15,1 21-15,-1-21 0,0 0 16,0 0-16,0 0 0,0 0 0,1 0 16,20 0-16,-21 0 0,0 0 15,0-21-15,22 21 0,-22 0 0,0 0 16,0-21-16,0 21 16</inkml:trace>
  <inkml:trace contextRef="#ctx0" brushRef="#br0" timeOffset="-60276.65">9525 17103 0,'0'-21'0,"0"-1"31,21 22-31,0 0 0,0-21 0,1 21 16,-1-21-16,0 21 16,0-21-16,0 21 0,-42 0 31,0 21-16,-21 0-15,20-21 0,1 21 16,-21 1-16,21-22 0,-22 21 16,22 0-16,0-21 0,21 21 15,21-21 17,0 0-32,1 0 0,20 0 15,-21 0-15,0 0 0,22 0 0,-22-21 16,0 21-16,0 0 0,0 0 15,-21 21 1,-21-21 0,0 21-16,-21-21 0,20 21 0,1-21 15,0 22-15,-21-22 0,21 0 16,-1 21-16,1-21 16,21 21-16,21-21 31,1 0-31,-1 0 0,0 0 15,0 0-15,0 0 16,0 0-16,1 0 16,-22 21-1,0 0-15,-22 0 16,1-21-16,0 22 16,0-22-16,0 21 0,0 0 15,-1-21-15,1 21 16,21 0-1,0 0 1,21-21 31</inkml:trace>
  <inkml:trace contextRef="#ctx0" brushRef="#br0" timeOffset="-59364.26">13271 17293 0,'0'-84'15,"0"62"1,0 1-16,0 0 0,0 0 15,0-21-15,0 20 0,0 1 0,0 0 16,0 0-16,0 0 0,0 0 0,-21-1 16,0 44-1,21-1 1,0 21-16,-21-21 0,0 43 16,0-22-16,21 22 0,-22-1 0,1 1 15,0 20-15,0 1 0,0 0 16,-22-1-16,22 1 0,0 0 0,0-1 15,-21 1-15,20-22 0,1 22 16,0-21-16,0-1 0,0-21 0,0 1 16,21-1-16,0-21 0,0 0 15,0-42 1,21 0-16,0-21 16,0-1-16,0 1 0,0 0 0,1-1 15,-1 1-15</inkml:trace>
  <inkml:trace contextRef="#ctx0" brushRef="#br0" timeOffset="-59009.47">13229 17209 0,'0'-22'0,"0"44"0,0-65 0,-21 22 0,0 0 16,21 0-16,-21 0 0,-1-1 15,22 1-15,-21 0 0,21-21 0,0 21 16,0-1-16,0 1 0,21 0 15,1 0-15,-1-21 0,21 42 0,-21-22 16,22 1-16,-1 21 0,-21 0 16,21 0-16,1 0 0,-1 0 15,0 0-15,-20 43 0,-1-22 0,21 21 16,-21-21-16,-21 22 0,0-1 16,0 0-16,0 1 0,0-1 0,-21-21 15,0 21-15,-21-20 0,-1-1 16,-20 21-16,20-21 0,-20 0 0,-1 1 15,22-22-15,0 21 0,-22 0 0,43-21 16,0 0-16,0 21 0,21 0 16,21-21-1,0 0-15,0 0 16,22 0-16,-22 0 0,21 0 16,0 0-16,1-21 0</inkml:trace>
  <inkml:trace contextRef="#ctx0" brushRef="#br0" timeOffset="-58609.18">13695 17293 0,'0'0'0,"-21"-21"0,21 0 16,0 0-16,0 0 15,0-1 1,0 1-16,21 21 15,0 0-15,0 0 0,0 0 16,0 0-16,1 0 16,-1 21-16,0 1 0,0-1 0,0 0 15,-21 0-15,0 0 0,0 0 16,0 22-16,0-22 0,0 21 0,0-21 16,0 1-16,-21-1 15,0 0-15,21 0 0,0 0 0,-21-21 16,0 0-16,21-21 31,0 0-31,21 0 16,0 0-16,-21-1 0,21 1 0,0-21 0,0 21 15,1 0-15,-22-1 16,21 1-16,0 0 0,21 0 0,-21 0 16,1 21-16,-1-21 0,21-1 0,-21 1 15,0 21-15,22 0 0,-22 0 16</inkml:trace>
  <inkml:trace contextRef="#ctx0" brushRef="#br0" timeOffset="-57040.55">14330 17336 0,'0'21'16,"0"-42"-16,-21 42 0,21 0 0,21-21 31,0 0-15,0 0-16,21-21 0,-20 21 15,-1-21-15,0-1 0,0 1 0,0 0 16,0 0-16,1 0 0,-22 0 0,0-1 16,0 1-16,0 0 15,0 0-15,-22 21 16,1 0 0,0 0-16,0 0 0,0 21 0,0 0 0,-1 0 15,-20 1-15,21-1 16,0 0-16,21 0 0,-21 0 0,21 0 15,0 1-15,0-1 0,0 0 0,0 0 16,0 0-16,0 0 0,21 1 16,0-22-16,0 0 0,0 0 15,22 0-15,-22 0 0,21 0 16,-21 0-16,22 0 0,-1 0 0,0-22 16,1 22-16,-1-21 0,0 0 15,1 0-15,-1 0 0,0 0 0,1-1 16,-1 1-16,-21 0 15,0 0-15,-21 0 0,0 0 0,-21 21 32,0 0-32,0 0 0,0 0 15,-1 0-15,1 21 0,0-21 0,21 21 16,-21 0-16,21 0 0,0 0 16,0 1-16,0-1 0,21-21 15,0 21-15,0 0 0,1 0 16,-1 0-16,0-21 0,-21 22 15,0-1-15,0 0 16,-21-21 0,0 0-16,-1 0 15,1 0-15,0 0 0,21-21 16,-21 21-16,21-21 0,-21-1 16,21 44 30,0-1-46,0 0 0,0 0 16,0 0-16,0 0 16,0 1-16,21-22 0,0 0 0,0 21 15,0-21-15,1 0 0,20 0 16,0 0-16,1 0 0,-1-21 0,21 21 16,-20-22-16,-1 1 15,22 0-15,-22 0 0,0 0 0,1 0 16,-1-22-16,-21 22 0,0 0 0,0-21 15,1 20-15,-22-20 0,0 21 16,0 0-16,0 0 0,0-1 0,0 1 16,-22 0-16,1 21 0,0 0 15,0 0-15,0 0 0,0 0 0,-1 21 16,1 0-16,0 1 0,0-1 16,21 0-16,0 0 0,-21 0 15,21 0-15,0 22 0,0-22 0,0 0 16,0 0-16,21 0 0,-21 1 0,21-1 15,0 0-15,0 0 0,22-21 16,-22 0-16,21 0 0,-21 0 16,22 0-16,-1 0 0,0 0 0,1 0 15,-1-21-15,-21 0 0,0 0 16,22-1-16,-22 1 0,-21 0 0,21 0 16,-21 0-16,21-22 0,-21 22 15,0 0-15,0 0 0,-21 42 31,0 0-15,0 0-16,21 1 0,0-1 16,-21 0-16,-1 0 0,22 0 15,-21 0-15,21 1 0,0-1 16,-21-21-16,21 21 16,0-42 15,21 0-31,0-1 0,1 22 15,-1-21-15,0 0 0,21 0 16,-21 0-16,22 0 0,-1-1 0,-21 1 16,22 21-16,-22 0 0,0-21 0,0 21 15,-21 21 1,0 0-16,0 1 0,0-1 16,0 0-16,0 0 0,0 21 15,0-20-15,0-1 0,0 0 16,0 0-16,0 0 15,21-21 1,0 0-16,1 0 0,20 0 0,-21 0 16,21 0-16,-20-21 0,20 0 15,0 0-15,-21 0 0,22-1 16,-1 1-16,-21-21 0,22 0 0,-22 20 16,0-20-16,0 0 0,0-1 15,0 1-15,1-21 0,-1 20 0,-21 1 16,0 21-16,21-22 0,-21 22 15,0 0-15,21 0 0,-21 0 0,0 42 32,-21 0-32,0 21 0,0-20 0,-1 20 15,1 0-15,0 1 0,0-1 16,21 0-16,-21 1 0,0-1 0,21 0 16,-22-21-16,22 22 0,0-1 15,0-21-15,0 0 0,0 22 0,0-22 16,0 0-16,0 0 15,22-21-15,-1 0 16,0 0-16,0 0 0,0-21 16,0 0-16,1 0 0,-1 0 15,21-22-15</inkml:trace>
  <inkml:trace contextRef="#ctx0" brushRef="#br0" timeOffset="-56832.67">16616 17082 0,'0'0'16,"-21"0"-16,21 21 0,0 0 15,21-21 1,21 0-16,-21 0 16,0 0-16,22 0 0,-22 0 0,21 0 15,1 0-15,-1-21 0,0 21 16,-21-21-16,22 21 0,-1-22 15,-21 22-15,0-21 0,1 21 0</inkml:trace>
  <inkml:trace contextRef="#ctx0" brushRef="#br0" timeOffset="-54877.28">17780 17060 0,'-148'64'32,"296"-128"-32,-339 128 0,170-43 0,0-21 0,0 0 15,0 21-15,21 0 16,21-21-1,0 0 1,0 0-16,0 0 0,22-21 0,-22 21 16,21-21-16,1 0 0,-22 0 15,21 21-15,-21-21 0,22-1 16,-22 1-16,0 0 0,-21 0 0,0 0 16,0 0-16,0-1 0,0 1 15,-42 21-15,20 0 0,-20 0 0,21 0 16,-21 0-16,-22 0 0,22 21 15,-1-21-15,1 22 0,0-1 0,21 0 16,-1 0-16,-20-21 0,42 21 16,0 0-16,0 1 0,0-1 0,0 0 15,21 0-15,0 0 0,1-21 16,20 21-16,-21-21 0,21 22 16,1-22-16,-22 21 0,21-21 0,-21 21 15,1-21-15,-1 0 16,-21 21-16,0 0 0,0 0 15,-21-21-15,-1 22 0,-20-1 16,21 0-16,-21-21 0,20 21 16,-20 0-16,21 0 0,0 1 0,0-1 15,-1 0-15,1 0 0,21 0 16,-21 0-16,21 1 0,0-1 16,21-21-16,0 0 15,1 0-15,-1 0 0,0 0 0,21 0 16,-21 0-16,1 0 0,-1 0 15,0-21-15,0-1 0,0 1 0,0 0 16,1 0-16,-1 0 16,0 0-16,0-22 0,0 22 0,0 0 15,22-21-15,-22 20 0,21 1 0,-21 0 16,22 0-16,-1 0 0,-21 21 16,22 0-16,-22 0 0,21 0 0,-21 0 15,22 0-15,-22 0 0,0 0 16,-21 21-16,0 0 0,0 0 0,0 0 15,0 1-15,0-1 0,0 0 16,-21 0-16,0 21 0,21-20 0,-43-1 16,43 0-16,-21 0 0,0-21 15,21 21-15,-21-21 0,21 21 16,-21-21-16,21-21 31,21 0-31,0 0 0,0 0 16,0 0-16,0-1 0,1 1 15,20 0-15,-21-21 0,0 21 0,22-1 16,-22 1-16,0 0 0,0 0 16,0 0-16,0 21 0,1 0 0,-22 21 31,0 0-15,-22 0-16,1 0 0,21 1 0,0-1 15,-21 0-15,21 0 0,0 0 16,0 0-16,0 1 0,0-1 15,0 0-15,21 0 16,0-21-16,1 0 0,-1 0 0,21 21 16,-21-21-16,22 0 0,-1 0 15,-21 0-15,21-21 0,-20 0 0,-1 0 16,0 21-16,0-43 0,0 22 0,0 0 16,1 0-16,-1 0 15,0-22-15,0 22 0,-21 0 0,21 0 16,0 0-16,-21 0 0,22 21 15,-1-22-15,-21 44 32,0-1-17,0 0 1,0-42 46,0 0-46,0-1-16,-21 22 31,-1 0-15,22 22-16,-21-1 0,0-21 16,21 21-16,0 0 0,-21-21 15,0 21-15,21 0 0,0 22 16,0-22-16,-21 0 0,21 0 15,0 0-15,0 1 0,21-1 16,0-21-16,21 21 16,-21-21-16,22 0 0,-22 0 0,42 0 15,-20 0-15,-1 0 0,22 0 16,-22-21-16,0 0 0,1-1 0,-1 22 16,-21-21-16,0 0 15,0 0-15,1 0 0,-22 0 0,21-1 16,-21 1-16,0 0 0,0 0 0,0 0 15,0 0-15,-21 21 0,-1 0 16,1 0-16,0 0 0,0 0 0,0 21 16,0 0-16,-1 0 15,1 0-15,0 0 0,21 1 16,-21-1-16,21 0 0,0 0 0,0 0 16,0 0-16,21 1 0,0-1 0,0 0 15,1 0-15,20-21 0,0 0 16,-21 0-16,22 0 0,-1 0 0,0 0 15,22 0-15,-43-21 16,21 21-16,1-21 0,-22 0 0,0-1 16,21 1-16,-20-21 0,-1 21 0,-21 0 15,21-22-15,0 22 0,-21 0 16,0 0-16,0 0 0,0-1 0,0 1 16,0 42 15,-21 22-31,21-22 15,-21 0-15,0 21 0,-1-20 0,22 20 16,-21 0-16,0 1 0,0 20 16,0 1-16,21-22 0,-21 21 0,-1 1 15,1-1-15,0 22 0,0 42 16,0-42-16,-22-1 16,22 1-16,0 0 0,-21-1 15,21 1-15,-1-21 0,-20 20 0,21-20 16,0 20-16,-22-20 0,22 21 0,0-43 15,0-42-15,42 0 47,0 0-47,0 0 16,1 0-16,-1 0 0,0 0 0,0-42 16,21-22-16,-20 1 0</inkml:trace>
  <inkml:trace contextRef="#ctx0" brushRef="#br0" timeOffset="-54544.47">20172 17187 0,'42'0'0,"-84"0"0,105 22 16,-42-1-16,1 0 0,-1 0 16,-21 0-16,0 0 0,0 22 15,0-22-15,0 21 0,-21-21 0,-1 22 16,-20-22-16,21 0 0,-21 0 16,-1 0-16,1 1 0,0-22 0,-1 0 15,22 21-15,-21-21 0,21 0 16,-1 0-16,1 0 0,21-21 31,21-1-31,1 1 16,-1 0-16,0 0 0,0 21 15</inkml:trace>
  <inkml:trace contextRef="#ctx0" brushRef="#br0" timeOffset="-53193.24">20764 16828 0,'0'-22'0,"0"1"0,22 21 15,-22-21-15,21 21 16,-21 21 15,-21 0-31,-1 22 0,1-22 16,0 21-16,0 1 0,0-1 0,0 0 15,-43 43-15,43-43 16,0-21-16,0 22 0,-1-1 16,1-21-16,21 0 0,0 22 15,0-22-15,0 0 0,0 0 0,21 0 16,1 1-16,-1-22 0,21 0 15,-21 0-15,22 0 0,-22 0 0,21 0 16,-21 0-16,22 0 16,-22-22-16,0 1 0,21 0 0,-21 0 15,1 0-15,-1 0 0,0-1 0,0 1 16,0 0-16,0 0 0,-21 0 16,0 0-16,22-1 0,-22 1 15,-22 42 16,22 1-31,0-1 16,-21 0-16,21 0 0,0 0 16,0 0-16,0 1 15,0-1-15,0 0 16,21-21-16,1 0 16,-1 0-16,0 0 0,0 0 15,0 0-15,0 0 0,1 0 16,-1 0-16,0-21 0,0 0 0,0-1 15,22 22-15,-22-21 0,0 0 0,21-21 16,-21 21-16,1 21 0,-1-22 16,-21 1-16,21 21 0,-21-21 15,-21 42 1,0-21 0,-1 21-16,22 1 0,-21-1 15,0 0-15,21 0 0,-21 0 16,21 0-16,0 1 0,0-1 15,0 0-15,0 0 16,21-21 0,0 0-16,0 0 15,1 0-15,-1 0 0,0 0 0,0-21 16,0 21-16,-21-21 16,0 0-16,0-1 0,0 1 15,0 0-15,0 0 0,0 0 0,0 0 16,-21-1-16,0 22 15,0-21 1,0 21-16,42 0 31,0-21-15,21 21-16,-21 0 0,1 0 0,20-21 16,0 0-16,-21 21 0,22 0 0,-1 0 15,0-21-15,-20 21 0,-1 0 16,21 0-16,-21 0 0,-21 21 15,21 0-15,-21 0 0,0 0 16,0 0-16,0 1 0,0-1 0,0 21 16,0-21-16,0 0 15,-21 22-15,21-22 0,0 0 0,0 0 16,0 22-16,0-22 0,-21 0 0,21 0 16,0 0-16,0 0 15,-21-21 1,21-21-1,0 0 1,0 0-16,0 0 0,0 0 16,21-1-16,0 1 0,0-21 0,1 21 15,20 0-15,-21-22 0,21 22 16,1-21-16,-1 21 0,0-22 16,1 22-16,-22 0 0,21 0 15,1 0-15,-1-1 0,0 1 0,-21 21 16,22 0-16,-22 0 0,0 0 0,0 0 15,-21 21-15,0 1 0,0-1 16,0 21-16,0-21 0,0 22 0,0-1 16,0-21-16,-21 21 0,0 1 15,0-1-15,0-21 0,-1 22 0,1-22 16,21 0-16,0 0 0,-21 0 16,21 0-16,-21 1 0,21-44 46,0 1-46,0 0 0,-21 0 16,21-21-16,-21 20 0</inkml:trace>
  <inkml:trace contextRef="#ctx0" brushRef="#br0" timeOffset="-52956.38">21950 16679 0,'-21'0'0,"42"0"0,-64 0 0,22 0 16,0 0-1,0 0 63,0 0-78,0 0 0</inkml:trace>
  <inkml:trace contextRef="#ctx0" brushRef="#br0" timeOffset="-52724.51">20468 16955 0,'-21'21'15,"42"-42"-15,-42 63 16,63-42-16,-21 0 16,1 0-16,20 0 0,0 0 15,22 0-15,-22 0 0,22-21 0,-1 21 16,-21 0-16,1-21 0,20 21 16,-42-22-16,22 22 0,-22 0 15,0 0-15,-21-21 0</inkml:trace>
  <inkml:trace contextRef="#ctx0" brushRef="#br0" timeOffset="-52288.76">20087 17166 0,'21'0'31,"0"0"-31,1 0 16,-1 0-1,0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3:37:20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 1503 0,'21'0'78</inkml:trace>
  <inkml:trace contextRef="#ctx0" brushRef="#br0" timeOffset="5399.6">1122 572 0,'0'0'0,"0"-22"16,0 1 46,0 0-15,-21 21-16,-1 0-31,22-21 16,-21 21-16</inkml:trace>
  <inkml:trace contextRef="#ctx0" brushRef="#br0" timeOffset="5759.6">1122 381 0,'0'-21'31,"0"42"16,0 0-32,0 0-15,0 1 0,21 20 0,-21-21 16,0 21-16,0 43 16,0-21-16,0-22 0,0 21 15,0 1-15,0-1 0,0 43 16,0-42-16,0-22 0,0 0 15,0 1-15,0-1 0,0-21 0,-21 0 16,21 1-16,0-1 0,-21 0 16,21-42 31,0 0-47,0-1 0,0 1 15,0 0-15,21 0 0,0-21 16</inkml:trace>
  <inkml:trace contextRef="#ctx0" brushRef="#br0" timeOffset="6071.94">1714 445 0,'0'-22'0,"0"44"0,0-65 15,0 64 16,0 1-15,0-1-16,0 0 0,0 21 16,0 1-16,0 20 0,0-21 0,0 22 15,0-22-15,0 22 0,0-1 16,-21 1-16,21-22 0,-21 0 16,21 1-16,0-1 0,0 0 0,0 1 15,0-22-15,0 0 0,0 0 16,-21 0-16,21 1 0,-21-22 31,0 0-15,21-22-16,-22 1 15</inkml:trace>
  <inkml:trace contextRef="#ctx0" brushRef="#br0" timeOffset="6495.22">1143 1164 0,'0'0'0,"-21"0"16,42 0 0,0 0-16,0 0 0,0 0 15,22-21-15,-1 0 0,0 21 16,22-21-16,-22 0 0,22-1 15,-1 22-15,-20-21 0,20 0 0,1 0 16,-22 0-16,0 0 0,22-1 16,-43 1-16,21 21 0,-21-21 0,1 21 15,-1 0-15,0 0 16,-21 21 0,0 0-1,0 1-15,0-1 0,0 0 16,-21 21-16,21-21 0,-21 1 0,21 20 15,0-21-15,0 0 0,0 0 16,-22 1-16,22-1 0,0 0 0,-21 0 16,21-42 31,-21 0-47,21 0 15</inkml:trace>
  <inkml:trace contextRef="#ctx0" brushRef="#br0" timeOffset="6711.1">1905 677 0,'0'-21'0,"0"42"0,21-42 62,0 42-46,-21 1 0,21-1-1,1-21-15,-1 21 0</inkml:trace>
  <inkml:trace contextRef="#ctx0" brushRef="#br0" timeOffset="7428.22">2942 1228 0,'21'0'15,"-21"-21"1,0-1-16,0 1 15,21 0-15,-21 0 16,0 0-16,22 0 0,-22-1 0,0 1 16,0 0-16,0 0 0,0 0 15,0 0-15,0-1 0,-22 1 16,1 0-16,0 0 0,0 0 16,-21 21-16,20-21 0,1 21 15,0 0-15,0 0 0,-21 0 0,20 21 16,1 0-16,-21 0 0,21 0 15,0 0-15,-22 22 0,22-22 0,0 21 16,0-21-16,0 1 0,-1 20 16,1-21-16,21 0 0,-21 0 15,21 1-15,0-1 0,0 0 16,0 0-16,21 0 16,0-21-16,1 0 15,-1 0-15,0 0 0,21 0 0,-21 0 16,1 0-16,20-21 0,-21 0 15,21 0-15,1 0 0,-22-1 0,21 1 16,1 0-16,-22-21 0,0 21 16,21-22-16,-21 22 0,1-21 15,-1-1-15,0 1 0,0 0 0,-21-1 16,0 1-16,0 21 16,0-21-16,0-1 0,0 1 0,0 21 15,0-22-15,0 22 0,0 0 16,0 0-16,0 0 0,0 42 31,0 0-31,0 21 16,0-20-16,0 20 0,0 0 15,-21 22-15,21-22 0,-21 22 0,21-1 16,0-21-16,0 22 0,0-22 16,0 1-16,0-1 0,0 0 0,0-21 15,0 22-15,21-22 16,0 0-16,0 0 0,0 0 0,1-21 15,-1 0-15,0 0 16,0 0-16,0 0 0,0 0 0</inkml:trace>
  <inkml:trace contextRef="#ctx0" brushRef="#br0" timeOffset="8016.93">3662 1080 0,'21'-22'16,"-42"44"-16,42-86 0,-21 43 0,21 0 15,-21 0-15,0-1 0,0-20 0,0 21 16,0 0-16,0 0 0,0-1 16,0 1-16,-21 0 0,0 21 15,0-21-15,-1 21 16,1 0-16,0 0 0,0 21 16,0 0-16,-22 0 0,22 1 0,0-1 15,0 21-15,-21-21 0,20 22 16,1-1-16,0 0 0,0 22 15,0-22-15,21-21 0,-21 22 16,21-22-16,0 0 0,0 0 0,0 0 16,0 0-16,21-21 15,0 0-15,0 0 16,0 0-16,0 0 0,1 0 16,20 0-16,-21-21 0,0 0 0,22 0 15,-22 0-15,21 0 0,-21-1 16,0-20-16,1 0 0,-1-1 0,21 1 15,-21 0-15,-21-1 0,21-20 16,1 21-16,-1-1 0,0-20 0,-21 20 16,0 1-16,21 0 0,-21-1 15,0 22-15,0-42 0,0 42 16,0-1-16,0 44 31,0-1-31,-21 0 0,0 21 16,21 1-16,0-1 0,-21 0 15,-1 22-15,22-22 0,-21 22 16,21-22-16,0 21 0,0-20 0,-21-1 16,21 0-16,0 1 0,0-1 15,0-21-15,0 0 0,0 1 0,0-1 16,0 0-16,21 0 16,0-21-16,1 0 0,-1 0 15,0 0-15,0-21 0,0 21 16,0-21-16</inkml:trace>
  <inkml:trace contextRef="#ctx0" brushRef="#br0" timeOffset="8875.7">4043 1058 0,'0'0'0,"-21"0"31,42-21 0,-21 0-31,21 21 0,0-21 16,0 21-16,0-21 0,1 0 0,-1-1 16,21 1-16,-21 0 0,-21 0 15,21 0-15,-21 0 0,22-1 0,-22 1 16,0 0-16,0 0 16,-22 21-1,1 0 1,21 21-16,-21 0 0,0 0 15,0 1-15,0 20 0,-1-21 0,1 21 16,0 1-16,21-22 0,-21 21 16,21-21-16,0 43 0,0-43 15,0 0-15,0 22 16,21-22-16,0-21 0,0 0 16,1 0-16,-1 0 0,21 0 15,-21 0-15,22 0 0,-1 0 0,-21-21 16,21 21-16,-20-22 0,41-20 15,-42 21-15,22 0 0,-22 0 16,-21-22-16,21 22 0,0 0 16,-21-21-16,21 20 0,-21-20 15,0 21-15,0 0 0,0 0 0,0-1 16,0 1-16,0 42 31,0 1-31,0 20 0,0-21 16,0 0-16,-21 22 0,21-22 15,0 21-15,0 0 0,0-20 0,-21 20 16,21-21-16,0 0 0,0 0 16,0 1-16,0-1 0,0 0 15,-21 0-15,21 0 16,0-42 15,0 0-15,0 0-16,0 0 0,0-1 15,0 1-15,0-21 0,0 21 16,0-22-16,21 22 0,0-21 0,0 21 16,0-22-16,1 1 15,-1 21-15,0 0 0,21 0 0,1-1 16,-1 1-16,-21 0 0,21 21 0,1 0 16,-1 0-16,-21 0 0,22 21 15,-1 0-15,-21 1 0,0-1 16,0 21-16,1-21 0,-1 22 0,0-22 15,-21 21-15,0 0 0,0-20 16,0 41-16,0-42 0,0 0 16,0 1-16,-21-1 0,0 0 15,-1-21-15,22 21 0,-21 0 16,21-42 15</inkml:trace>
  <inkml:trace contextRef="#ctx0" brushRef="#br0" timeOffset="9903.94">6308 1122 0,'0'0'0,"21"0"0,-21-21 0,21 0 16,-21-1-16,21 22 0,-21-21 0,0 0 16,0 0-16,0 0 0,0 0 0,0-1 15,0-20-15,0 21 16,0 0-16,0 0 0,0-22 0,-21 22 16,0 0-16,0 0 0,-1 0 15,1-22-15,0 43 0,0 0 16,0 0-16,0 0 0,-1 0 15,-20 0-15,21 0 0,0 21 0,-22 1 16,22 20-16,-21 0 0,0 1 16,20-1-16,1 0 0,0 1 0,0 20 15,21-21-15,0 1 0,0-1 16,0 0-16,0-20 0,0 20 16,21-21-16,0 0 0,0 0 0,1-21 15,-1 22-15,0-22 0,21 0 16,-21 0-16,22 0 0,-22 0 0,21 0 15,-21 0-15,1-22 0,20 1 16,-21 0-16,0 0 0,22 0 0,-22-22 16,0 1-16,0 0 0,0-1 15,0-20-15,1 21 0,-22-22 0,0 22 16,21-22-16,-21 22 0,21-22 16,-21 22-16,0-21 0,0 20 0,0 1 15,0 0-15,0-1 0,0 22 16,0 0-16,0 0 0,0 0 0,-21 21 31,0 21-31,21 21 16,0-21-16,-22 22 0,22-1 15,-21 0-15,21 1 0,-21 20 0,21 1 16,0-1-16,0-21 0,-21 22 16,21-1-16,0 1 0,0-22 15,0 1-15,0-1 0,0 0 0,0 1 16,0-22-16,21 0 0,-21 0 0,21 0 15,0-21-15,1 0 0,-1 0 0,0 0 16,21 0-16,-21 0 0,1 0 16,20 0-16,0-21 0,-21 0 0,22 0 15,-22 0-15,21-1 0,-21-20 16,22 21-16,-22-21 0,0-1 16,0 1-16,0 0 0,-21 20 15,0-20-15,0 21 0,0 0 0,0 0 16,0-1-16,0 44 15,-21-1-15,21 0 16,-21 21-16,0-21 0,21 22 16,0-22-16,0 21 0,-21-21 0,21 1 15,0 20-15,-21-21 0,21 0 16,0 0-16,0 1 0,0-1 16,0 0-1,21-21 1,0-21-16</inkml:trace>
  <inkml:trace contextRef="#ctx0" brushRef="#br0" timeOffset="10091.67">6921 720 0,'0'0'15,"0"-21"-15,-21 21 0,0 0 16,21 21 46,0 0-46</inkml:trace>
  <inkml:trace contextRef="#ctx0" brushRef="#br0" timeOffset="10364.51">7218 783 0,'0'0'0,"21"21"31,0 1-15,-21 20-16,0-21 0,21 0 15,0 22-15,1-1 0,-22-21 0,0 21 16,21-20-16,-21-1 0,21 0 15,-21 21-15,0-21 0,0 1 16,0-1-16,21 0 16,0-21 15,-21-21-31,0 0 16,21-1-16,1 1 0</inkml:trace>
  <inkml:trace contextRef="#ctx0" brushRef="#br0" timeOffset="10592.03">7683 677 0,'0'0'15,"-21"22"1,0-1-16,21 0 0,-21 0 16,0 0-16,0 22 0,-1-22 0,1 21 15,0 0-15,0 1 0,0-22 16,0 21-16,21-21 0,-22 1 0,22 20 15,-21-21-15,21 0 16,0 0-16,0 1 0,0-1 16,21-21 15,22-21-31</inkml:trace>
  <inkml:trace contextRef="#ctx0" brushRef="#br0" timeOffset="10839.89">7853 826 0,'0'0'16,"0"-22"-16,21 1 0,-21 42 47,0 1-47,0 20 0,0-21 16,-21 21-16,21-20 0,-21 20 0,21-21 15,0 21-15,0-20 0,-22-1 16,22 0-16,-21 0 0,0 0 0,21 0 15,-21 1-15,21-1 16,21-42 15,-21-1-15</inkml:trace>
  <inkml:trace contextRef="#ctx0" brushRef="#br0" timeOffset="11028.78">7959 593 0,'0'-21'15,"-22"21"1,22 21 15,22-21-15,-22 21-1</inkml:trace>
  <inkml:trace contextRef="#ctx0" brushRef="#br0" timeOffset="11511.5">8467 826 0,'0'-22'15,"0"1"1,-22 21 0,1 0-16,0 0 15,0 0-15,0 0 0,0 0 16,-1 0-16,-20 0 0,21 21 16,0-21-16,0 22 0,-1-22 15,22 21-15,-21 0 0,21 0 16,0 0-16,0 0 15,0 1-15,21-22 0,-21 21 0,43 0 16,-22-21-16,0 21 0,21-21 16,-20 21-16,20 0 0,-21-21 0,21 22 15,1-1-15,-22-21 0,21 21 16,-21 0-16,1-21 0,-1 21 0,-21 0 16,0 1-16,0-1 15,-21 0 1,-1-21-16,1 0 0,0 21 0,-21-21 15,-1 0-15,22 0 0,-21 0 16,0 0-16,20 0 0,-20 0 0,21 0 16,0 0-16,0 0 0,-1 0 15,1 0-15,0 0 0,0 0 16,21-21 0,0 0-1,21 0-15,0-1 16</inkml:trace>
  <inkml:trace contextRef="#ctx0" brushRef="#br0" timeOffset="11796.34">9017 826 0,'0'0'15,"0"-22"-15,0 44 31,-21-1-15,21 21-16,-21-21 0,21 0 16,-22 22-16,22-22 0,0 21 0,0-21 15,-21 22-15,21-22 0,-21 0 16,21 0-16,-21 0 0,21 1 16,0-1-16,0 0 15,0-42 16,0 0-15,21-1-16</inkml:trace>
  <inkml:trace contextRef="#ctx0" brushRef="#br0" timeOffset="12002.22">8996 572 0,'-21'0'0,"42"0"0,-42-22 0,-1 22 15,1 0 1,21 22 15,0-1-15,0 0-16,21-21 16,-21 21-16,22-21 15,-1 21-15</inkml:trace>
  <inkml:trace contextRef="#ctx0" brushRef="#br0" timeOffset="12765.94">9631 762 0,'-21'-21'15,"-1"21"1,1 0-16,0 0 0,0 0 0,0 0 15,21 21-15,-21 0 0,-1 0 16,1 1-16,0-1 0,0 21 0,0-21 16,21 22-16,0-1 0,-21-21 15,21 21-15,0-20 0,0-1 16,0 21-16,0-21 0,0 0 16,21 1-16,0-22 0,0 21 0,0 0 15,0-21-15,1 0 0,-1 0 0,0 0 16,0 0-16,0 0 0,0 0 15,-21-21-15,0 0 16,0-1-16,0 1 0,0 0 16,0-21-16,0 21 0,0-22 0,0 1 15,0 21-15,22-22 0,-1 1 16,0 0-16,0-1 0,21 1 0,-20 21 16,20 0-16,0 0 0,1-1 15,-1 1-15,0 21 0,1 0 16,-1 0-16,0 0 0,1 0 0,-1 0 15,-21 21-15,21 1 0,-20-1 16,-1 21-16,0-21 0,0 22 0,-21-1 16,0 0-16,0 1 0,0-22 15,0 21-15,0-21 0,0 22 0,-21-22 16,21 0-16,-21 0 0,0 0 16,21 0-16,0 1 0,-22-22 15,22 21-15,-21-21 0,0 0 16,0 0-1,0 0-15,21-21 0,0-1 16,0 1-16,0 0 16,0-21-16,0 21 0,21-1 15,0-20-15,0 0 0,0-1 16,22-20-16,-1 21 0,0-1 0,22 1 16,-22 0-16,22 20 0,-22-20 15,22 21-15,-22 0 0,21 21 0,-20 0 16,20 0-16,-20 0 0,-1 21 15,0 0-15,-21 0 0,1 0 0,-1 22 16,-21-1-16,0 0 0,0 1 16,0-1-16,0 0 0,-21 1 15,-1-1-15,1 0 0,0-20 0,0-1 0,0 0 16,0 0-16,-1 0 16,-20 0-16,21-21 15,21-21 1</inkml:trace>
  <inkml:trace contextRef="#ctx0" brushRef="#br0" timeOffset="13443.34">12509 339 0,'0'-21'0,"0"42"0,22-64 0,-1 22 16,-21 0 0,0 0-16,0 0 0,0 0 31,0 42 0,0 0-31,0 0 0,-21 21 0,21-20 16,-22 41-16,1-21 0,0 1 15,-21 20-15,21 1 0,-1-1 0,-20 22 16,0-22-16,-1 22 0,1 0 16,0-1-16,-1-20 0,1 21 0,-21-22 15,20 1-15,-20 63 0,20-64 16,22 1-16,-21-1 0,21-21 16,0 22-16,-1-22 0,22 1 15,-21-1-15,21-21 0,-21 0 0,21 0 16,0 1-16,0-44 31,0 1-15,0-21-16,21 21 0,0 0 0</inkml:trace>
  <inkml:trace contextRef="#ctx0" brushRef="#br0" timeOffset="14049.4">13610 826 0,'0'0'0,"21"-22"0,0 1 16,1 0-16,-1 0 0,0 0 15,-21-22-15,0 22 0,0 0 0,0 0 16,0 0-16,0 0 0,0-1 16,0 1-16,0 0 0,0 0 0,0 0 15,-21 0-15,21-1 16,-21 22-16,-1 0 0,1 0 0,0 0 15,0 0-15,0 0 0,-22 22 0,1-1 16,21 0-16,-21 0 0,-1 21 16,1-20-16,0 20 0,20 0 0,-20 1 15,0-1-15,21 0 0,-1 22 16,22-22-16,0 22 0,0-22 0,0 0 16,0 1-16,22-1 0,20 0 15,-21 1-15,0-22 0,22 0 0,-1 0 16,-21 0-16,21 0 0,1-21 15,-1 0-15,0 0 0,1 0 16,-1 0-16,0 0 0</inkml:trace>
  <inkml:trace contextRef="#ctx0" brushRef="#br0" timeOffset="14789.42">14414 868 0,'0'0'0,"0"-21"0,0-22 0,0 1 16,0 21-16,0-21 0,-21-1 15,0 22-15,0 21 0,0-21 16,-22 21-16,22 0 0,0 0 16,0 21-16,-21 0 0,20 0 0,-20 22 15,21-22-15,-21 21 16,20 1-16,-20-1 0,21 21 0,0-20 16,0-1-16,-1 0 0,22 1 15,0-22-15,-21 21 0,21-21 0,0 1 16,0-1-16,0 0 0,0 0 15,21-21-15,1 0 0,-1 0 0,0 0 16,0 0-16,21 0 0,-20 0 0,20 0 16,0-21-16,1 0 0,-1 0 15,-21-1-15,21-20 0,1 21 0,-22-21 16,21 20-16,-21-20 16,1 0-16,-1-22 0,0 22 0,-21 21 15,0-22-15,0 1 0,0 21 16,0 0-16,0 0 0,0 42 15,0 21 1,-21-21-16,21 22 16,-21-1-16,21 0 0,-22 1 0,22-1 15,0 0-15,0 1 0,0-22 16,0 21-16,0-21 0,0 22 0,0-22 16,0 0-16,22-21 0,-1 21 15,0 0-15,0-21 0,0 0 0,0 0 16,1 0-16,20 0 0,-21 0 15,21-21-15,-20 0 0,-1 0 16,21 0-16,-21-22 0,22 22 0,-22-21 16,0-1-16,21 1 0,-21 0 15,-21-22-15,22 22 0,-1-22 0,-21 22 16,21 0-16,-21-22 0,0 22 16,0 0-16,0 20 0,0-41 15,0 42-15,0 0 0,0-1 16,-21 44-1,0 20-15,21-21 16,-22 21-16,1 1 0,21-1 0,-21 22 16,21-1-16,0-21 0,-21 22 15,21-1-15,0-20 0,0 20 16,0 22-16,0-64 0,0 21 16,0-20-16,0-1 0,21 0 15,-21 0-15,21 0 0,0-21 0,1 0 16,-1 0-16,0 0 15,0 0-15,0 0 0,0-21 0</inkml:trace>
  <inkml:trace contextRef="#ctx0" brushRef="#br0" timeOffset="15169.35">15325 1037 0,'-64'0'31,"85"0"1,22 0-32,-22 0 15,21 0-15,0-21 0,-20 21 0,20-21 16,0 0-16,1 21 0,-22-21 16,21-1-16,-21 22 0,0-21 0,1 0 15,-22 0-15,0 0 0,0 0 16,0-1-16,-22 22 15,-20 0-15,21 0 16,0 0-16,-22 0 0,1 0 16,21 22-16,-21 20 0,20-21 0,1 21 15,-21-20-15,21 20 0,0-21 16,21 21-16,0-20 0,0-1 0,0 0 16,0 0-16,0 0 0,0 0 15,21 1-15,21-22 0,22 21 16,-22-21-16,0 0 0,1 0 15,-1 0-15,0 0 0,1-21 0,-1-1 16</inkml:trace>
  <inkml:trace contextRef="#ctx0" brushRef="#br0" timeOffset="15640.32">16214 847 0,'0'0'0,"0"-21"0,0-1 0,0 1 0,-22 21 31,1 0-31,0 21 15,0 1-15,21-1 0,-21 0 0,0 21 16,-1-21-16,22 22 0,0-22 16,-21 21-16,21-21 0,-21 22 0,21-22 15,-21 0-15,21 0 0,0 0 16,0 1-16,0-1 0,0 0 16,0 0-16,0-42 46,0 0-46,0 0 16,0-1-16,0 1 0,0-21 0,0 21 16,0-22-16,21 22 0,0-21 15,0 0-15,1-1 0,-1 22 0,0-21 16,21 21-16,-21-1 0,22 1 0,-1 0 16,0 0-16,1 21 0,-1 0 15,0 0-15,1 0 0,-1 21 0,0 0 16,-20 22-16,20-22 0,-21 21 15,0 0-15,0-20 0,-21 20 16,0 0-16,0-21 0,0 22 16,0-22-16,0 0 0,-21 21 0,0-20 15,0-1-15,0 0 16,0-21-16,-1 0 0,1 21 0,21-42 31,0 0-15,21 21-16</inkml:trace>
  <inkml:trace contextRef="#ctx0" brushRef="#br0" timeOffset="16196.34">17357 868 0,'0'-21'0,"0"42"0,0-63 15,0 20-15,0 1 0,-22 0 0,1 0 16,0 0-16,0 0 0,0-1 15,0 1-15,-1 21 0,1 0 0,0 0 16,0 0-16,0 0 0,-22 0 16,22 21-16,0 1 0,-21-1 0,21 21 15,-22 0-15,22 1 0,-21-1 16,21 0-16,-1 1 0,22-1 0,0 0 16,-21 1-16,21-22 0,0 0 15,0 21-15,0-20 0,21-1 16,1-21-16,-1 21 0,0 0 0,0-21 15,0 0-15,0 0 0,22 0 16,-22 0-16,0 0 0,21-21 0,-20 0 16,20 21-16,-21-21 0,0-22 15,22 22-15,-22-21 0,21-1 0,-21 1 16,0-21-16,1 20 0,20-20 16,-21 20-16,0-20 0,-21 21 0,21-22 15,1 22-15,-22-1 0,21-41 16,-21 41-16,0 22 0,0 0 15,0 0-15,0 42 32,-21 0-32,21 22 0,-22-22 15,1 21-15,-21 22 16,42-22-16,0 0 0,-21 22 0,21-22 16,-21 0-16,21 1 0,0-1 15,0 0-15,0 1 0,0-1 0,0 0 16,0-20-16,0-1 0,0 0 15,0 0-15,0 0 0,0 0 0,21-21 16,0 0 0,0 0-16,0 0 0</inkml:trace>
  <inkml:trace contextRef="#ctx0" brushRef="#br0" timeOffset="16912.4">17695 995 0,'0'-21'0,"0"42"0,21-42 15,-21 0 1,0-1 0,22 22-1,-1-21-15,0 21 0,0-21 16,0 0-16,0 21 0,1-21 16,-1 21-16,-21-21 0,21 21 15,-42 0 32,21 21-47,-21 0 0,-1-21 0,1 21 16,0 0-16,0 0 0,0 1 15,21-1-15,0 0 0,-21 0 0,-1 0 16,22 0-16,0 1 16,0-1-16,0 0 15,22-21-15,-1 0 16,0 0-16,0 0 0,0 0 0,0 0 15,22 0-15,-22 0 0,0 0 16,0 0-16,0-21 0,-21 0 16,22-1-16,-22 1 15,0 0-15,0 0 0,0-21 16,0 20-16,0 1 0,0 0 16,21 0-16,-21 0 0,0 0 0,21-1 15,-21 1-15,0 0 0,21 0 16,0 21-16,0-21 0,1 0 0,-1 21 15,0 0-15,0 0 0,0 0 16,0 0-16,1 0 0,41 0 16,-42 21-16,0 0 0,-21 0 0,22 0 15,-22 0-15,21 22 0,-21-1 16,0 0-16,0-20 0,0 20 16,0 0-16,0-21 0,0 22 15,-21-22-15,21 0 0,0 0 0,-22 0 16,1 1-16,0-22 15,21-22 17,-21 22-32,21-21 0,0 0 0,0 0 15,0 0-15,0 0 0,0-1 16,21-20-16,-21 21 0,21-21 0,0-1 16,22 1-16,-22 21 0,0 0 15,21-22-15,1 22 0,-22 0 16,21 21-16,-21-21 0,22 0 0,-22 21 15,0-22-15,0 22 0</inkml:trace>
  <inkml:trace contextRef="#ctx0" brushRef="#br0" timeOffset="17328.33">19304 360 0,'0'0'0,"-21"-42"0,21 20 15,0-20-15,0 21 0,0 0 16,0 0-16,21 21 31,-21 42-31,21-21 0,-21 21 0,21 22 16,-21-22-16,0 1 0,0 20 15,0 1-15,0-22 0,0 21 16,0 1-16,0-1 0,-21 1 0,21-1 16,-21 1-16,21-22 0,-21 1 15,0-1-15,21 0 0,0 1 0,0-22 16,0 0-16,0 0 0,0 0 15,0 0-15,0-42 32,21 21-32,0-21 15,0 0-15</inkml:trace>
  <inkml:trace contextRef="#ctx0" brushRef="#br0" timeOffset="17692.3">19473 572 0,'-21'-22'16,"42"44"-16,-84-65 0,42 1 0,21 21 0,-22 0 16,22-1-16,-21 1 15,21 0-15,0 0 0,0 0 16,21 0-16,1-1 16,-1 22-16,0-21 0,21 21 0,1-21 15,-1 21-15,21 0 0,-20 0 16,-1 0-16,22 0 0,-22 21 0,0 0 15,-21 1-15,22-1 16,-22 21-16,-21-21 0,0 22 0,0-22 16,0 21-16,0-21 0,-21 22 15,-22-22-15,-41 42 0,41-63 16,1 21-16,0 1 0,-22-1 0,22 0 16,0-21-16,-1 21 0,22-21 15,-21 21-15,21-21 0,-1 21 16,1-21-16,0 22 0,21-1 15,0 0-15,21 0 16,0-21-16,1 0 16,20 0-16,0 0 0</inkml:trace>
  <inkml:trace contextRef="#ctx0" brushRef="#br0" timeOffset="18355.71">19918 762 0,'0'0'0,"21"0"0,0-21 0,-21 0 16,-21 21 15,0 21-15,0 0-16,-1 0 0,1 0 0,-21 1 15,21 20-15,0-21 0,-1 21 16,1-20-16,0 20 0,21-21 16,-21 0-16,21 0 0,0 1 0,0-1 15,0 0-15,42 0 16,-21-21-16,1 0 0,-1 0 0,0 0 15,0 0-15,21 0 0,-20 0 16,20 0-16,-21 0 0,0-21 0,22 0 16,-22 0-16,-21-1 0,21-20 15,-21 21-15,0-21 0,0-1 16,0 22-16,0-21 0,-21-1 0,21 22 16,-21 0-16,-1 0 0,1 0 0,0 0 15,0 21-15,0 0 0,21-22 16,-21 22-16,63 0 31,-21 0-31,0 0 0,22 0 16,-1 0-16,-21 0 0,21-21 15,1 21-15,-1 0 0,0 0 0,1-21 16,-1 21-16,0 0 0,-20 0 16,20 0-16,-21 0 0,0 0 0,0 0 15,-21 21 1,0 0-16,0 1 0,-21-1 0,0 21 15,0 0-15,0 1 0,0-1 16,-1 22-16,-20-22 0,21 21 0,0 1 16,0-22-16,21 22 0,-22-1 0,1-20 15,21 20-15,0 1 16,0-1-16,0 1 0,-21-1 0,21 1 16,0-1-16,-21 1 0,21-22 15,0 21-15,0-20 0,0-1 0,-21 0 16,21 1-16,0-1 0,0-21 0,0 22 15,0-22-15,0 0 0,0 0 16,21-21 0,-21-21-1,0 0-15,21 0 0,0-1 16,-21-20-16,21 0 0,1-1 0,-1 1 16</inkml:trace>
  <inkml:trace contextRef="#ctx0" brushRef="#br0" timeOffset="18707.5">20383 762 0,'-21'-21'0,"42"42"0,-63-63 16,42 21-16,0-1 0,0 1 16,21 21-1,0 0-15,1 0 0,20 0 16,-21 0-16,21 0 0,1 0 15,-1 0-15,0 0 0,-20 0 16,20 21-16,-21 1 0,21-1 0,-20 0 16,-22 0-16,0 0 0,0 0 15,0 22-15,0-22 0,-22 0 16,-20 21-16,21-20 0,-21-1 0,-1 0 16,1-21-16,0 21 0,-1-21 15,1 0-15,0 21 0,20-21 0,1 0 16,0 0-16,0 0 0,0 21 15,42-21 1,0 0 0,0 0-16,0 0 0,22 0 15,-1 0-15,0-21 0</inkml:trace>
  <inkml:trace contextRef="#ctx0" brushRef="#br0" timeOffset="19080.33">21145 741 0,'0'-21'0,"0"42"0,0-63 16,0 20-16,-21 22 31,0 0-31,0 0 0,0 22 0,0-1 16,-1 0-16,1 0 0,0 21 16,0 1-16,0-22 0,21 21 0,0 1 15,0-22-15,0 21 0,0-21 16,0 22-16,0-22 0,21 0 15,0 0-15,21 0 0,-20 0 0,20-21 16,-21 22-16,21-22 0,-20 0 16,20 0-16,-21 0 0,0 0 0,22 0 15,-22-22-15,0 1 0,21-21 16,-42 21-16,21-22 0,-21 22 16,22-21-16,-22 0 0,0-1 15,0 22-15,0-21 0,0 21 0,0-1 16,0 1-16,0 0 0,0 42 47,0 0-32,21-21-15</inkml:trace>
  <inkml:trace contextRef="#ctx0" brushRef="#br0" timeOffset="19416.72">21844 762 0,'-21'0'15,"21"21"1,0 0-16,0 1 0,-21 20 0,-1-21 16,22 43-16,-21-22 0,0 21 15,21-20-15,-21 20 0,0 1 0,0-1 16,-1-20-16,1 20 0,0 1 15,0-1-15,0 1 0,0-1 0,-1 1 16,1-22-16,21 21 0,-21-20 16,0-1-16,21 0 0,0 1 0,-21-1 15,0-21-15,-1 22 0,22-22 0,-21 0 16,21 0-16,0 0 16,0 0-16,0 1 0,-21-22 0,21 21 15,0-42 1,0-1-1,21 1-15,-21 0 16</inkml:trace>
  <inkml:trace contextRef="#ctx0" brushRef="#br0" timeOffset="19739.68">21569 868 0,'0'0'15,"0"-21"-15,0-22 0,0 22 0,21 0 0,0 0 16,0 21-16,0-21 0,1 0 0,20 21 16,-21 0-16,0 0 15,22 0-15,-22 0 0,21 0 0,-21 0 16,22 0-16,-1 0 0,-21 0 16,0 0-16,22 21 0,-22-21 15,-21 21-15,0 21 0,0-21 0,0 1 16,0 20-16,0 0 0,0-21 0,-21 22 15,-1-1-15,1-21 0,0 0 16,-21 1-16,21 20 0,-22-42 0,1 21 16,0 0-16,-1-21 0,22 21 15,-21-21-15,21 0 0,-22 0 16,22 0-16,0 0 0,0 0 0,0 0 16,-1 0-16,1 0 0</inkml:trace>
  <inkml:trace contextRef="#ctx0" brushRef="#br0" timeOffset="21048">1609 1884 0,'0'0'15,"-22"0"-15,1 0 0,0 0 0,0 0 16,0 0-16,0 0 0,-1 0 16,22-21-16,-21 21 0,0 0 15,0 0-15,0 0 16,21 21 15,0 0-15,21-21-16,0 0 15,0 0-15,0 0 0,22 0 0,-1 0 16,-21 0-16,43 0 0,-22 0 16,0 0-16,22 0 0,-22 0 15,22 0-15,-1 0 0,1 0 16,-1 0-16,22 0 0,-22 0 0,43 0 15,-21-21-15,21 21 0,-22 0 0,22 0 16,-21-21-16,21 21 0,-22 0 16,1-21-16,21-1 0,-21 22 0,20 0 15,1 0-15,0-21 0,21 21 16,-21 0-16,0 0 0,21 0 16,0 0-16,0-21 0,21 21 0,0 0 15,0 0-15,0 0 0,1 0 16,168-21-16,-148 21 0,1 0 15,-1 0-15,-21 0 0,43 0 16,-22 0-16,0 0 0,1 0 0,-1 0 16,-21 0-16,0 0 0,1 0 15,-1 0-15,0 0 0,-21 0 0,21 0 16,-21-21-16,0 21 16,-21-21-16,0-1 0,0 22 0,-1-21 15,1 21-15,-21-21 0,0 21 16,-1 0-16,-20-21 0,20 21 0,-20 0 15,-22 0-15,22-21 0,-22 21 16,-21 0-16,22 0 0,-22 0 0,21 0 16,-21 0-16,0 0 15,1 0-15,-22-21 0,-22 21 63,1-22-48,0 22-15,0 0 16</inkml:trace>
  <inkml:trace contextRef="#ctx0" brushRef="#br0" timeOffset="22391.37">13737 1715 0,'0'0'16,"-21"0"-16,-21 0 0,20 0 0,1 0 16,-21 0-16,21-22 0,-22 22 0,22 0 15,0 0-15,-21 0 0,21 0 16,-22 0-16,22 0 0,0 0 0,0 0 15,0 0-15,-1 0 16,44 0 31,-1 0-31,0 0-16,0 0 0,0 0 15,0 0-15,22 0 0,-1 0 0,-21 0 16,22 0-16,-1 0 0,0 0 15,22 0-15,-22 0 0,22 0 0,-1 0 16,1 0-16,20 0 0,-20 0 16,20 0-16,1 0 0,-21 22 0,20-22 15,-20 0-15,20 0 0,-20 0 16,-1 0-16,1 0 0,-1 0 0,22 0 16,-21 0-16,-1 0 0,22 0 15,-22 0-15,22 0 0,0 0 16,-1 0-16,-20 0 0,20 0 0,-20 0 15,-1 0-15,1 0 0,-1 0 16,1 0-16,-22 0 0,22 0 0,-1 0 16,1 0-16,-1 0 0,22 0 15,-22 0-15,1 0 0,-1 0 0,22 0 16,-21 0-16,20 0 0,-20 0 16,-1 0-16,1 0 0,-1 0 0,1 0 15,-1 0-15,1 0 0,-1 0 16,22 21-16,-22-21 0,1 0 0,21 0 15,-22 0-15,1 0 16,-1 0-16,1 0 0,-1 0 0,-21 0 16,22 0-16,-22 0 0,22 0 15,-22 0-15,0 0 0,22 0 0,-22 0 16,1 0-16,20 0 0,-21 0 16,22 0-16,-1 0 0,1 0 0,-22 0 15,22 0-15,-1 0 0,1 0 16,-22 0-16,22 0 0,-22 21 0,0-21 15,1 0-15,-1 0 0,0 0 16,-21 0-16,22 0 0,-1 0 0,0 0 16,1 0-16,-1 0 0,0 0 15,1 0-15,-22 0 0,21 0 16,1 0-16,-1 0 0,-21 0 16,21 0-16,-20 21 0,-1-21 0,0 0 15,0 0-15,0 0 0,0 0 16,1 0-16,-1 0 0,0 0 15,0 0-15,0 0 16,0 0-16,1 0 16</inkml:trace>
  <inkml:trace contextRef="#ctx0" brushRef="#br0" timeOffset="22504.31">19812 1778 0,'0'0'0,"-21"21"31,0-21-31,-1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D35F-2EB4-4B3E-9E02-31ACB6A62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06565-A035-414B-A276-21B0DE505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96239-7378-400E-A2F2-B4A49402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7567-7A5B-4C23-9984-098FEA021512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0C33B-5718-4C51-80A8-3AC40ED9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90635-3890-4D51-B77D-909E7ED2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04D9-4942-4DD4-B1B5-9D96409FC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04DA-9126-41D4-914B-36191EA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EE410-B5E5-4DAA-8A2E-0F71115D2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662DD-55D0-4284-9B2F-971E2056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7567-7A5B-4C23-9984-098FEA021512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EEC1-3808-4CA4-AC35-F426768E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A9F0-AACD-4223-841E-C31601DD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04D9-4942-4DD4-B1B5-9D96409FC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39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B2472-EF57-438C-B659-3EB3F9D1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AF610-4010-47C8-B795-682503D8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7E332-023C-4D96-B8CB-9D2FECA3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7567-7A5B-4C23-9984-098FEA021512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84C69-6EEF-4A67-BD6C-8184A468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39AF-1EDC-4221-9A18-67A16B83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04D9-4942-4DD4-B1B5-9D96409FC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47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EC09-D31A-4445-B7CB-273E7A50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56A0-10F9-477E-AECA-B31A7934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A95D-52D1-4C20-8AD1-B76F663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7567-7A5B-4C23-9984-098FEA021512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DD86-7F7E-4BC0-8D26-29CCD691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2E8AF-05E6-455C-B0B0-74F10328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04D9-4942-4DD4-B1B5-9D96409FC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24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4B41-CF27-40F2-9E13-92F6987E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BF3E0-64B0-4157-A612-10164B48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4CD9-1D9E-40A7-B456-5273D8B7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7567-7A5B-4C23-9984-098FEA021512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5BD2-2FB1-459A-8539-17F8FA80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EE504-18EE-4E08-9B11-09893722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04D9-4942-4DD4-B1B5-9D96409FC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84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DA09-18BF-4C7B-BAB2-FDCD4B5A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42A-9522-426C-995E-FBE29895D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9156B-98FC-4255-963C-9E5ED1402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FDE9B-64CA-46F4-9BA3-E1897563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7567-7A5B-4C23-9984-098FEA021512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0001F-8BE8-4932-97DE-F8E027FD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ED7E8-6C76-40E1-96E8-D0FA12C1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04D9-4942-4DD4-B1B5-9D96409FC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7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D395-3AF7-45C2-96EC-52988685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9360E-D261-41E5-BB11-F2E70CD31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4BC-6B8E-4725-8ED3-BBEDBFBF0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C607D-5615-4396-80C8-DA63F057F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C03CA-56FF-4575-9A89-852FD94F5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CB76C-6C80-4D41-95E1-EA95509A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7567-7A5B-4C23-9984-098FEA021512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29AFD-9BF2-443F-8C0C-8ECC8AB8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1D7A4-16A1-474E-9C3B-AAF749E1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04D9-4942-4DD4-B1B5-9D96409FC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49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21DD-10D1-4070-BCAC-44F8328D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F7131-B688-4597-8C45-99D5FCEA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7567-7A5B-4C23-9984-098FEA021512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1EFE6-F11A-4B0E-8F1E-47652131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3647F-D42F-4755-A36D-906C9DBF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04D9-4942-4DD4-B1B5-9D96409FC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34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9C8B1-39F8-4B59-BC2D-3E1EB6C1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7567-7A5B-4C23-9984-098FEA021512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35C53-38FE-4017-91A0-3771C2FE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8C5CD-BB11-43E5-827B-5BDA0AE5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04D9-4942-4DD4-B1B5-9D96409FC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8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7316-30EC-47ED-933C-E2587E69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5BAA-834D-4EBC-A2AC-CEBF873F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BB4D7-F9B2-4560-83AF-74094B141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B9F2B-AA8A-44F4-8600-4A7771AC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7567-7A5B-4C23-9984-098FEA021512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FADDA-1BA7-47A4-A4AF-A60B5F87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6B4D3-6920-4117-9943-F6B9754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04D9-4942-4DD4-B1B5-9D96409FC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53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4A55-54ED-4DE4-A9AD-31291616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EB417-3B00-411C-A17F-C932C64D1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44FB-4457-4AAD-AFAF-B9DE49FE3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8FE0B-9436-4465-89A0-3D2FA98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7567-7A5B-4C23-9984-098FEA021512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70559-CEA8-4754-8103-C8EFE46E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45E2A-3868-4A30-BFC2-8EB1F240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04D9-4942-4DD4-B1B5-9D96409FC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ECCF9-09A6-47A2-96D0-C1282613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CA5AA-E80A-4981-A8D6-44032A0C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680F-3FEE-435B-9393-98955A16E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7567-7A5B-4C23-9984-098FEA021512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426A-E078-4D3B-BAC7-CC3DAA265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F1224-6778-4715-A13F-ADBBAA7BC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04D9-4942-4DD4-B1B5-9D96409FC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71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7089-175F-4EEC-A134-EA61717AB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04C97-726B-4D5F-8813-51921FE98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6A8A8D-9F66-47BC-94AD-5C6393860344}"/>
                  </a:ext>
                </a:extLst>
              </p14:cNvPr>
              <p14:cNvContentPartPr/>
              <p14:nvPr/>
            </p14:nvContentPartPr>
            <p14:xfrm>
              <a:off x="0" y="114480"/>
              <a:ext cx="8245080" cy="618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6A8A8D-9F66-47BC-94AD-5C63938603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826380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96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7089-175F-4EEC-A134-EA61717AB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04C97-726B-4D5F-8813-51921FE98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E7FBA7-BE57-40D4-9AA4-1DC23FD56C55}"/>
                  </a:ext>
                </a:extLst>
              </p14:cNvPr>
              <p14:cNvContentPartPr/>
              <p14:nvPr/>
            </p14:nvContentPartPr>
            <p14:xfrm>
              <a:off x="243720" y="91440"/>
              <a:ext cx="3269520" cy="121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E7FBA7-BE57-40D4-9AA4-1DC23FD56C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82080"/>
                <a:ext cx="3288240" cy="12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D7F94A-7A63-41CB-85EA-91C3984A770C}"/>
                  </a:ext>
                </a:extLst>
              </p14:cNvPr>
              <p14:cNvContentPartPr/>
              <p14:nvPr/>
            </p14:nvContentPartPr>
            <p14:xfrm>
              <a:off x="167760" y="1104840"/>
              <a:ext cx="5920920" cy="351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D7F94A-7A63-41CB-85EA-91C3984A77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400" y="1095480"/>
                <a:ext cx="5939640" cy="35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45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7089-175F-4EEC-A134-EA61717AB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04C97-726B-4D5F-8813-51921FE98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09F155-053F-4526-899B-147FA70F9891}"/>
                  </a:ext>
                </a:extLst>
              </p14:cNvPr>
              <p14:cNvContentPartPr/>
              <p14:nvPr/>
            </p14:nvContentPartPr>
            <p14:xfrm>
              <a:off x="60840" y="45720"/>
              <a:ext cx="8031960" cy="443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09F155-053F-4526-899B-147FA70F98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36360"/>
                <a:ext cx="8050680" cy="44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37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7089-175F-4EEC-A134-EA61717AB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04C97-726B-4D5F-8813-51921FE98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00E0D5-76AE-4898-B19E-F7528EB3AC02}"/>
                  </a:ext>
                </a:extLst>
              </p14:cNvPr>
              <p14:cNvContentPartPr/>
              <p14:nvPr/>
            </p14:nvContentPartPr>
            <p14:xfrm>
              <a:off x="297000" y="396360"/>
              <a:ext cx="1737720" cy="162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00E0D5-76AE-4898-B19E-F7528EB3AC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387000"/>
                <a:ext cx="1756440" cy="16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97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7089-175F-4EEC-A134-EA61717AB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04C97-726B-4D5F-8813-51921FE98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5F3E8A-9E45-42D7-9E68-0C258C300735}"/>
                  </a:ext>
                </a:extLst>
              </p14:cNvPr>
              <p14:cNvContentPartPr/>
              <p14:nvPr/>
            </p14:nvContentPartPr>
            <p14:xfrm>
              <a:off x="0" y="0"/>
              <a:ext cx="7521120" cy="534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5F3E8A-9E45-42D7-9E68-0C258C300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53984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229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7089-175F-4EEC-A134-EA61717AB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04C97-726B-4D5F-8813-51921FE98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7352AB-4E5A-4F12-991F-88C242C5011A}"/>
                  </a:ext>
                </a:extLst>
              </p14:cNvPr>
              <p14:cNvContentPartPr/>
              <p14:nvPr/>
            </p14:nvContentPartPr>
            <p14:xfrm>
              <a:off x="167760" y="198000"/>
              <a:ext cx="7886880" cy="566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7352AB-4E5A-4F12-991F-88C242C501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88640"/>
                <a:ext cx="7905600" cy="56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80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7089-175F-4EEC-A134-EA61717AB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04C97-726B-4D5F-8813-51921FE98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EB5E78-5F9D-47F1-AF23-E7BD3B452A8C}"/>
                  </a:ext>
                </a:extLst>
              </p14:cNvPr>
              <p14:cNvContentPartPr/>
              <p14:nvPr/>
            </p14:nvContentPartPr>
            <p14:xfrm>
              <a:off x="457200" y="228600"/>
              <a:ext cx="7201080" cy="60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EB5E78-5F9D-47F1-AF23-E7BD3B452A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219240"/>
                <a:ext cx="7219800" cy="60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930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7089-175F-4EEC-A134-EA61717AB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04C97-726B-4D5F-8813-51921FE98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DD4A59-C934-4F98-AD57-CE7CD08B8503}"/>
                  </a:ext>
                </a:extLst>
              </p14:cNvPr>
              <p14:cNvContentPartPr/>
              <p14:nvPr/>
            </p14:nvContentPartPr>
            <p14:xfrm>
              <a:off x="640080" y="60840"/>
              <a:ext cx="6218280" cy="663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DD4A59-C934-4F98-AD57-CE7CD08B85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51480"/>
                <a:ext cx="6237000" cy="66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33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7089-175F-4EEC-A134-EA61717AB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04C97-726B-4D5F-8813-51921FE98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F8DD6B-9B4D-4DC9-ABC4-09963979DD28}"/>
                  </a:ext>
                </a:extLst>
              </p14:cNvPr>
              <p14:cNvContentPartPr/>
              <p14:nvPr/>
            </p14:nvContentPartPr>
            <p14:xfrm>
              <a:off x="312480" y="251640"/>
              <a:ext cx="7711560" cy="282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F8DD6B-9B4D-4DC9-ABC4-09963979DD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42280"/>
                <a:ext cx="7730280" cy="28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89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7089-175F-4EEC-A134-EA61717AB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04C97-726B-4D5F-8813-51921FE98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8EDC67-E8D1-42A1-90F0-F75C407923E0}"/>
                  </a:ext>
                </a:extLst>
              </p14:cNvPr>
              <p14:cNvContentPartPr/>
              <p14:nvPr/>
            </p14:nvContentPartPr>
            <p14:xfrm>
              <a:off x="380880" y="83880"/>
              <a:ext cx="2538000" cy="227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8EDC67-E8D1-42A1-90F0-F75C40792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74520"/>
                <a:ext cx="2556720" cy="228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70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7089-175F-4EEC-A134-EA61717AB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04C97-726B-4D5F-8813-51921FE98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594669-8DA6-485E-B470-5B7C77796523}"/>
                  </a:ext>
                </a:extLst>
              </p14:cNvPr>
              <p14:cNvContentPartPr/>
              <p14:nvPr/>
            </p14:nvContentPartPr>
            <p14:xfrm>
              <a:off x="0" y="0"/>
              <a:ext cx="7826040" cy="667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594669-8DA6-485E-B470-5B7C777965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844760" cy="66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18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7089-175F-4EEC-A134-EA61717AB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04C97-726B-4D5F-8813-51921FE98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2A04B3-1C35-4DBE-96E1-43F259242144}"/>
                  </a:ext>
                </a:extLst>
              </p14:cNvPr>
              <p14:cNvContentPartPr/>
              <p14:nvPr/>
            </p14:nvContentPartPr>
            <p14:xfrm>
              <a:off x="167760" y="0"/>
              <a:ext cx="804708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2A04B3-1C35-4DBE-96E1-43F2592421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-9360"/>
                <a:ext cx="806580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716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7089-175F-4EEC-A134-EA61717AB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04C97-726B-4D5F-8813-51921FE98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FF475F-D1F3-4F0D-9260-0CCB3F0B4B77}"/>
                  </a:ext>
                </a:extLst>
              </p14:cNvPr>
              <p14:cNvContentPartPr/>
              <p14:nvPr/>
            </p14:nvContentPartPr>
            <p14:xfrm>
              <a:off x="30600" y="68760"/>
              <a:ext cx="7917480" cy="75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FF475F-D1F3-4F0D-9260-0CCB3F0B4B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59400"/>
                <a:ext cx="793620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5B3A3D-FF3F-4D91-881E-7426C2A81C3F}"/>
                  </a:ext>
                </a:extLst>
              </p14:cNvPr>
              <p14:cNvContentPartPr/>
              <p14:nvPr/>
            </p14:nvContentPartPr>
            <p14:xfrm>
              <a:off x="0" y="967680"/>
              <a:ext cx="6629760" cy="421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5B3A3D-FF3F-4D91-881E-7426C2A81C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958320"/>
                <a:ext cx="6648480" cy="42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92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2022-02-01T04:34:32Z</dcterms:created>
  <dcterms:modified xsi:type="dcterms:W3CDTF">2022-02-01T04:35:04Z</dcterms:modified>
</cp:coreProperties>
</file>