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0:40:49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783 0,'0'-21'110</inkml:trace>
  <inkml:trace contextRef="#ctx0" brushRef="#br0" timeOffset="694.88">3598 910 0,'0'0'16,"0"21"-1,-21-21-15,0 0 16,0 0-16,0 0 0,-1 0 15,1 0-15,0 0 0,0 0 16,0-21-16,0 0 0,-1 21 16,22-21-16,-21 0 0,0 0 0,21-1 15,-21 1-15,21 0 0,0 0 16,0 0-16,0 0 0,0-1 0,21 1 16,0 0-16,0 0 0,22 0 15,-22 0-15,21-1 0,1 1 0,-22 21 16,21-21-16,0 21 0,1 0 15,-1 0-15,-21 0 0,22 0 16,-22 0-16,0 0 0,-21 21 16,0 0-16,0 1 0,0-1 0,0 21 15,-21-21-15,-22 22 0,22-1 16,-21 21-16,0-20 0,-22 20 0,22-20 16,-1 20-16,1-21 0,0 1 15,-1-1-15,1 0 0,21 1 16,0-1-16,0-21 0,-1 22 0,22-22 15,0 21-15,0-21 0,0 0 16,0 1-16,22-1 0,-1-21 16,0 0-16,21 0 0,-21 0 15,22 0-15,-22 0 0,21 0 0,1 0 16,20-21-16,-21-1 16,1 1-16,-1 0 0,0 0 0,1 0 15,-1 0-15,-21-1 0,0-20 0,1 21 16,-1-21-16,-21 20 0,0-20 15,0 0-15,0 21 0,-21-1 16,-1-20-16,-20 21 0,21 21 16,-21-21-16,-1 21 0,1 0 0,0 0 15,-1 0-15,1 21 0,0-21 0,-1 21 16,22 0-16,0-21 16,0 21-16,0 1 0,21-1 15,0 0-15,21-21 16,0 0-1,0 0-15,21 0 0</inkml:trace>
  <inkml:trace contextRef="#ctx0" brushRef="#br0" timeOffset="998.7">4170 423 0,'0'22'15,"0"-1"1,0 0-16,0 21 0,0-21 16,0 22-16,0-1 0,0 0 0,-21 1 15,21-1-15,0 0 0,0 1 16,-22-1-16,22 0 0,-21-20 0,21 20 15,-21-21-15,21 0 0,0 0 16,0 1-16,0-44 31,21 22-31,0-21 16,1-21-16</inkml:trace>
  <inkml:trace contextRef="#ctx0" brushRef="#br0" timeOffset="1483.55">4508 318 0,'0'0'0,"0"21"15,0 0 1,0 0-16,0 0 0,0 22 16,0-22-16,0 21 0,0 0 15,-21 1-15,0-1 0,21 0 0,-21 1 16,21-1-16,0 0 0,-21-20 15,21 20-15,-21 0 0,21-21 16,0 1-16,0-1 0,0 0 0,0 0 16,-22-21-16,22-21 31,0 0-15,0 0-16,0-22 0,0 22 0,0-21 15,22-1-15,-1 22 0,0-21 16,0 21-16,-21-22 0,42 22 0,-20 0 15,-1 0-15,21 0 16,-21 0-16,22 21 0,-22 0 0,21 0 16,-21 0-16,0 0 0,22 0 15,-22 21-15,0 0 0,-21 0 0,0 0 16,21 0-16,-21 22 0,0-22 16,0 21-16,0 1 0,0-22 0,-21 21 15,21-21-15,-21 22 0,21-22 16,0 0-16,-21-21 0,21 21 0,-21 0 15,21-42 17,0 0-17</inkml:trace>
  <inkml:trace contextRef="#ctx0" brushRef="#br0" timeOffset="1715.42">4106 741 0,'0'0'0,"21"0"32,1 0-17,-1 0-15,21-21 16,-21 21-16,0 0 0,22-21 0,-22 21 15,0 0-15,0 0 0,0 0 16,1-22-16,-1 22 0,0 0 16</inkml:trace>
  <inkml:trace contextRef="#ctx0" brushRef="#br0" timeOffset="6107.08">7578 889 0,'0'0'0,"-22"0"0,1 0 16,0-21-16,0 21 16,0 0-16,0 0 0,-1 0 15,1 0-15,0 0 0,0 0 16,42 0 15,21 0-15,-20 0-16,41 0 0,-21 0 15,22 0-15,21 0 0,-22 0 0,22 0 16,-22 0-16,1-21 0,20 21 16,-41 0-16,20 0 0,-20 0 15,-1 0-15,0 0 0,1 0 0,-22 0 16,0 0-16,0 0 16,0 0-16,0 0 0,1 0 15,-1 0 1,-21-21-16,0-1 15,0 1 1,0 0-16,0 0 16,0 0-1</inkml:trace>
  <inkml:trace contextRef="#ctx0" brushRef="#br0" timeOffset="6494.86">8297 572 0,'0'0'0,"-21"0"0,0 0 32,21 21-1,21-21-31,0 21 0,0 0 16,1-21-16,-1 21 0,0-21 15,0 21-15,0 1 0,22-22 0,-22 21 16,0-21-16,21 0 0,-21 21 15,1-21-15,-1 0 0,0 21 16,-21 0 0,0 0-16,-21 1 15,0-1-15,-1 0 16,1 0-16,0 0 0,-21 0 0,21 1 16,-22-1-16,1 21 0,0-21 15,20 0-15,-20 1 0,0-1 0,21 0 16,-1 0-16,1 0 0,0 0 0,42-21 47,0-21-47,1 0 15,-1 0-15,21 21 0,-21-21 16</inkml:trace>
  <inkml:trace contextRef="#ctx0" brushRef="#br0" timeOffset="7096.52">9271 677 0,'21'0'31,"-21"-21"-15,21 21-16,0 0 0,1 0 15,-1-21-15,0 0 0,0 21 0,0-21 16,22 21-16,-22-21 0,0 21 0,0-22 16,21 1-16,-20 0 15,-22 0-15,-22 21 16,1 0-16,-21 0 16,21 0-16,-22 0 0,1 0 0,0 0 15,-1 0-15,1 21 0,-21 0 16,20 0-16,22 1 0,-21-1 15,21 0-15,-1 0 0,1 0 16,21 0-16,0 1 0,0-1 0,0 0 16,21 0-16,1-21 0,20 21 15,-21-21-15,21 0 0,-20 21 0,20-21 16,-21 0-16,21 0 0,1 0 16,-22 0-16,0 0 0,0 0 0,0 0 15,1 0-15,-44 0 16,1 22-1,0-22-15,-21 21 0,21-21 16,-22 21-16,1 0 0,0 0 0,-1 0 16,1 1-16,21-1 15,-22 0-15,22 0 0,0 0 0,21 0 16,0 1-16,0-1 0,0 0 16,0 0-16,21 0 0,0-21 15,1 0-15,-1 21 0,21-21 16,-21 0-16,22 0 0,-22 0 0,21 0 15,0 0-15,1 0 0,-1 0 16,0-21-16,-20 0 0,20 0 0,0 0 16,1 0-16</inkml:trace>
  <inkml:trace contextRef="#ctx0" brushRef="#br0" timeOffset="7331.38">9842 741 0,'0'0'0,"-21"-21"0,0 21 16,21-21-16,-21 21 0,21 21 31,0 0-31,21 0 16,0 0-16,0 0 0,-21 1 15,22-1-15,-1 0 0,0 0 0,0 0 16,0 22-16,-21-22 0,21-21 16,1 21-16,-22 0 0,21 0 0,0-21 15,-21 21-15,21-21 16,0-21-1,-21 0 1,0 0-16</inkml:trace>
  <inkml:trace contextRef="#ctx0" brushRef="#br0" timeOffset="7567.25">10181 677 0,'0'0'0,"0"-21"15,-21 21 1,0 0-1,0 21-15,-1 1 0,1-1 16,0 0-16,-21 0 0,21 21 16,-1-20-16,-20 20 0,21 0 0,-21-21 15,20 22-15,-20-22 0,21 21 16,0-21-16,0 1 0,-1-1 16,1 0-16,21 0 0,0 0 15,21-21 1,1-21-1,-1 21-15,0-21 0</inkml:trace>
  <inkml:trace contextRef="#ctx0" brushRef="#br0" timeOffset="7923.04">10477 677 0,'0'0'15,"-21"0"1,0 0 0,21 22-16,0-1 0,-21 0 15,21 21-15,-21 1 0,21-1 16,-21 21-16,21-20 0,0 20 0,0-20 16,-22 20-16,22 1 0,-21-22 0,21 21 15,0 1-15,-21-1 0,0 1 16,0-1-16,0 1 0,-1-1 15,1 1-15,0-22 0,21 22 0,-21-22 16,0 22-16,0-22 0,-1 0 16,1-21-16,21 22 0,0-22 0,-21 0 15,21 0-15,-21 0 0,21 1 0,0-44 32,21 22-17,0-21-15,-21-21 0,21 21 16,22-22-16</inkml:trace>
  <inkml:trace contextRef="#ctx0" brushRef="#br0" timeOffset="8294.34">10520 826 0,'0'0'0,"-21"-22"0,21 1 0,0 0 15,0 0-15,0 0 16,0 0-16,21-1 0,0 22 16,0-21-16,0 21 15,0 0-15,22 0 0,-22 0 0,21 0 16,-21 0-16,22 0 0,-22 21 0,0-21 16,0 22-16,0-1 15,1 21-15,-22-21 0,0 0 0,0 22 0,0-22 16,0 21-16,-22-21 15,1 1-15,-21 20 0,21-21 0,-22 0 16,22-21-16,0 21 0,-21 1 16,21-1-16,-1-21 0,1 0 0,21 21 15,-21-21-15,0 0 16</inkml:trace>
  <inkml:trace contextRef="#ctx0" brushRef="#br0" timeOffset="8491.23">10816 1291 0,'0'21'0,"-21"-21"31</inkml:trace>
  <inkml:trace contextRef="#ctx0" brushRef="#br0" timeOffset="10168.43">3746 2794 0,'-21'21'0,"42"-42"15,-63 42-15,63-21 32,0 0-17,22 0-15,-1 0 0,0 0 0,1 0 16,63 0-16,-22 0 16,-20 0-16,42-21 0,-22 0 0,22 21 15,0 0-15,-21 0 0,20-21 16,-20 21-16,0 0 0,-22 0 0,1 0 15,-22 0-15,0 0 0,-20 0 16,-1 0-16,0 0 0,-42 0 31,0 0-31,-1 0 0,1 0 0,0 0 16,0 0-16,-21 0 0,20 0 16,-20 0-16,21 21 0,-21-21 15,-1 0-15,22 0 0,-21 0 0,-1 21 16</inkml:trace>
  <inkml:trace contextRef="#ctx0" brushRef="#br0" timeOffset="10491.24">3937 2858 0,'0'0'15,"-21"0"-15,0 0 0,-1 0 0,44 0 47,-1 0-47,0 0 16,0 0-16,21 0 0,1 0 0,-1 0 15,0 0-15,22 0 0,-1 0 16,22 0-16,-21 0 0,20 0 0,1 0 16,0 0-16,-1 0 0,-20 0 15,-1 0-15,1 0 0,-22 0 0,22-22 16,-43 22-16,0 0 0,0 0 15,0 0-15,-21-21 16,-21 21 0,0 0-16,0-21 0,21 0 15,-21 21-15,-1-21 0</inkml:trace>
  <inkml:trace contextRef="#ctx0" brushRef="#br0" timeOffset="10942.38">4911 2434 0,'-22'43'31,"22"-22"-15,0 0-16,0 0 0,0 0 15,22 0-15,-1 22 0,0-22 16,0 0-16,21 0 0,-20-21 15,-1 21-15,21 1 0,0-1 0,-20-21 16,20 0-16,0 0 0,1 0 16,-1 0-16,0 0 0,1 0 0,-22 0 15,21 0-15,-21 0 0,0 0 16,1-21-16,-1 21 0,-42 0 31,-1 0-31,1 0 0,0 0 0,0 0 16,-21 0-16,20 21 0,-20 0 15,21 0-15,-21 0 0,20 0 16,-20 1-16,21 20 0,-21-21 0,20 21 16,-20 1-16,0-1 0,21 0 15,-22 1-15,22-1 0,-21 0 0,21 1 16,-22-1-16,22-21 0,0 22 16,21-22-16,0 0 0,-21-21 0,21 21 15,21-42 16,0 0-31,0 0 0</inkml:trace>
  <inkml:trace contextRef="#ctx0" brushRef="#br0" timeOffset="11538.97">6943 2667 0,'0'0'0,"0"-21"0,0 0 16,0 0-16,0-1 15,0 44 17,0-1-32,0 0 0,0 0 0,0 21 15,0 1-15,0-1 0,0 0 0,0 1 16,0-1-16,0 0 0,0 22 15,0-22-15,0 22 0,0-22 0,0 22 16,0-22-16,0 0 0,0-21 16,0 22-16,0-22 0,0 21 0,0-21 15,0 1-15,0-44 32,21 1-32,-21-21 15,0 21-15,21 0 0</inkml:trace>
  <inkml:trace contextRef="#ctx0" brushRef="#br0" timeOffset="12030.84">7451 2731 0,'0'0'0,"0"-22"0,0 1 0,21 0 0,-21 0 15,0 42 16,0 0-31,-21 0 16,-1 22-16,22-22 0,-21 21 16,0-21-16,0 22 0,21-1 0,-21 0 15,0-20-15,21 20 0,0 0 16,-22 1-16,1-1 0,21 0 0,0 1 16,0-1-16,0-21 0,0 21 0,0-20 15,0 20-15,0-21 0,21 0 16,1 0-16,-1-21 0,0 0 0,0 22 15,21-22-15,-20 0 16,20 0-16,-21 0 0,21-22 0,1 1 0,-22 0 16,21 0-16,1 0 0,-1-22 15,-21 1-15,0 0 0,22-1 16,-22 1-16,-21 0 0,0-1 0,0 1 16,0-21-16,0 20 0,0-20 15,-21 20-15,-1 1 0,1 0 0,0-1 16,-21 22-16,21 0 0,-22 0 15,1 0-15,21 21 0,-22 0 0,22 0 16,-21 21-16,21 0 0,0 0 16,-1 0-16,1 1 0,0-1 0,21 0 15,0 0-15,-21 0 0,21 0 0,0 1 16,0-1-16,0 0 16,21-21-16,21 0 15</inkml:trace>
  <inkml:trace contextRef="#ctx0" brushRef="#br0" timeOffset="12335.59">8128 2201 0,'0'-21'0,"0"42"0,0-63 16,0 63 15,0 0-31,0 1 0,0-1 16,0 21-16,-21-21 0,21 22 0,0-1 15,0 21-15,-21-20 0,21-1 0,0 22 16,0-22-16,0 0 0,0-21 16,0 22-16,0-1 0,0-21 0,0 0 15,0 1-15,0-1 0,0 0 16,0-42 15,21 21-31,0-21 0</inkml:trace>
  <inkml:trace contextRef="#ctx0" brushRef="#br0" timeOffset="12843.22">8445 2159 0,'0'0'0,"0"-21"15,-21 21 1,21 21 0,0 0-16,0 0 15,0 1-15,0-1 0,-21 21 0,21 0 0,0 1 16,0-1-16,0 0 16,0 1-16,0-1 0,0 0 0,0 1 15,-21-1-15,21 0 0,0-20 16,0-1-16,0 21 0,0-21 0,0 0 15,0 1-15,-21-22 32,21-22-32,0 1 15,0 0-15,0 0 0,0 0 16,0-22-16,0 22 0,0 0 0,0-21 16,0 21-16,21-22 15,0 22-15,0 0 0,0 0 0,1-22 16,-1 22-16,21 21 0,-21-21 15,22 0-15,-22 21 0,21 0 0,-21 0 16,22 21-16,-22 0 0,21 0 0,-21 1 16,0-1-16,1 21 0,-1-21 15,-21 22-15,0-22 0,0 21 0,0-21 16,0 22-16,0-22 0,0 0 16,0 0-16,-21 0 0,21 0 0,-22 1 15,22-1-15,-21 0 16,0-21-16,0 0 0,0 0 15,0-21 1,21 0 0</inkml:trace>
  <inkml:trace contextRef="#ctx0" brushRef="#br0" timeOffset="13078.79">8043 2519 0,'0'0'0,"0"-21"0,21 21 31,1 0-31,20 0 0,-21 0 16,0 0-16,22 0 0,-22 0 15,0-21-15,21 21 0,-21 0 0,1 0 16,-1 0-16,0 0 0,0 0 15,-21-22 1</inkml:trace>
  <inkml:trace contextRef="#ctx0" brushRef="#br0" timeOffset="33594.61">11028 2604 0,'0'0'0,"0"-22"0,0 1 0,0 0 16,0 0-16,0 0 0,0 42 31,0 0-31,0 0 0,0 22 16,0-22-16,-21 21 0,21 0 16,0 22-16,-22-22 0,22 1 0,0-1 15,-21 0-15,0 1 0,21-1 16,-21 0-16,21-21 0,-21 22 15,0-22-15,21 21 0,0-21 0,0 1 16,0-1-16,21-42 31,0-1-31,21 1 0,-21-21 0,1 21 16,-1-22-16,0 22 0,0-21 16,0 0-16,22 20 0,-22-20 0,-21 0 15,21 21-15,0-22 0,0 22 16,-21 0-16,21 21 0,1 0 15,-1 21 1,-21 0-16,0 22 16,0-22-16,21 0 0,-21 21 0,21-21 15,-21 22-15,0-22 0,0 21 16,0-21-16,21 1 0,-21 20 0,21-21 16,1 0-16,-1 0 15,0-21-15,0 0 0,0 0 16,0 0-16,1-21 0,-1 0 0,0 0 15,0 0-15,0 0 0,0-22 16,1 1-16,-1 0 0,0-1 0,-21 1 16,0-22-16,21 22 0,-21-21 15,0-1-15,0 22 0,0-1 0,0 1 16,0 21-16,0-21 0,0 20 16,-21 22-16,0 0 15,0 22 1,-1-1-16,22 0 0,0 0 0,-21 0 15,21 22-15,0-22 0,0 21 0,0-21 16,0 0-16,21 1 0,1-1 16,-1 0-16</inkml:trace>
  <inkml:trace contextRef="#ctx0" brushRef="#br0" timeOffset="33930.42">11896 3027 0,'0'0'0,"0"21"0,21-21 0,0 0 15,0 0-15,0 0 16,0 0-16,1 0 0,-1-21 16,0 0-16,21 0 0,-21-1 0,1 1 15,-1 21-15,0-42 0,0 21 16,0 0-16,-21-1 0,21 1 0,-21 0 16,0 0-16,-21 21 15,0 0 1,0 21-16,0 0 0,0 0 0,-22 1 15,22 20-15,0-21 16,0 0-16,0 0 0,21 22 0,0-22 16,0 0-16,0 0 0,0 0 15,0 1-15,0-1 0,0 0 0,21-21 16,0 21-16,0-21 0,0 0 0,22 0 16,-22 0-16,21 0 0,0 0 15,-20 0-15,20 0 0,0-21 0,22 0 16,-22 21-16,0-21 0</inkml:trace>
  <inkml:trace contextRef="#ctx0" brushRef="#br0" timeOffset="34430.54">12890 2942 0,'22'-21'0,"-44"42"0,44-63 0,-22 21 0,0 0 16,0-1-16,0 1 0,0 0 16,-22 0-16,1 0 0,0 21 0,0-21 15,0 21-15,0 0 0,-1 0 16,1 0-16,0 0 0,0 0 0,0 21 15,-22 0-15,22 0 0,0 21 0,0-20 16,0 20-16,0-21 0,-1 21 16,1-20-16,21 20 0,-21-21 0,21 0 15,0 22-15,0-22 0,0 0 16,0 0-16,0 0 0,21-21 0,0 21 16,1-21-16,-1 0 0,0 0 15,0 0-15,0 0 0,0-21 16,22 21-16,-22-21 0,0 0 0,21 0 15,-20 0-15,-1-22 0,0 22 16,21-21-16,-21-1 0,1 1 0,-1 0 16,0-1-16,-21-20 0,0 21 15,21-22-15,-21 22 0,0-22 0,0 22 16,0 0-16,0 20 0,0 1 16,0 0-16,0 0 0,-21 42 15,21 0-15,-21 0 16,21 22-16,-21-1 0,-1 22 15,22-22-15,-21 0 0,21 1 16,0 20-16,-21-21 0,21 1 16,-21-22-16,21 21 0,0 1 0,0-22 15,0 0-15,0 0 0,0 0 16,21 0-16,0-21 0,0 0 16,1 0-16,-1 0 0,0 0 15,0 0-15,0-21 0,0 21 16,1-21-16,20 0 0,-21 0 0</inkml:trace>
  <inkml:trace contextRef="#ctx0" brushRef="#br0" timeOffset="34883.29">13377 2773 0,'-21'42'31,"21"-21"-31,-21 1 16,0-1-16,21 0 0,-21 0 0,21 21 15,-22-20-15,1-1 0,21 0 16,-21 21-16,21-21 0,-21 1 16,21-1-16,-21 0 0,21 0 0,0 0 15,0 0-15,0-42 32,0 0-17,21 0-15,-21 0 0,21 0 16,-21-22-16,21 22 0,-21 0 15,21-21-15,1 20 0,-1-20 0,0 0 16,0 21-16,0-1 0,22-20 16,-22 42-16,21-21 0,-21 0 0,0 21 15,1 0-15,-1 0 0,0 21 0,0 0 16,0 0-16,0 0 0,-21 1 16,0 20-16,0-21 0,0 21 0,0-20 15,0 20-15,0-21 0,0 0 16,0 0-16,0 22 0,0-22 0,0 0 15,0 0-15,0 0 16,-21-21-16,42-21 47,-21 0-47,22 0 0,-1 0 0</inkml:trace>
  <inkml:trace contextRef="#ctx0" brushRef="#br0" timeOffset="35530.92">13843 3006 0,'21'0'47,"0"0"-47,0 0 0,1-21 0,-1-1 15,0 22-15,0-21 0,0 21 16,0-21-16,1 0 0,-1 21 0,-21-21 15,0 0 1,-21 21 0,-1 0-16,1 0 0,0 21 15,0 0-15,0-21 0,0 21 0,-1 0 16,1 0-16,0 1 0,0-1 16,0 0-16,21 0 0,0 0 0,0 0 15,0 1-15,0-1 0,0 0 16,0 0-16,0 0 0,0 0 15,21-21-15,0 0 0,0 22 0,0-22 16,22 0-16,-22 0 0,21 0 0,1 0 16,-1-22-16,21 1 0,-20 0 15,20 0-15,-20 21 0,20-21 0,-21-22 16,1 22-16,-1 0 0,-21 0 16,0 0-16,1-22 0,-1 22 0,-21 0 15,0 0-15,0 0 0,0 0 16,-21 21-16,-1 0 15,1 0-15,0 21 0,0 0 16,21 0 0,0 0-16,0 0 0,0 1 15,0-1-15,0 0 0,0 0 0,0 0 16,21 0-16,0-21 16,-21 22-16,21-1 0,-21 0 0,0 0 15,22 0 1,-44-21 15,1 0-31,0 0 16,0 0-16,0 0 0,0 0 0,-1 0 15,22-21-15,-21 21 16,21-21-16,21 0 31,1 0-31</inkml:trace>
  <inkml:trace contextRef="#ctx0" brushRef="#br0" timeOffset="36095.6">15219 2942 0,'0'0'0,"0"-84"31,-21 62-31,-1 22 0,1 0 15,-21 0-15,21 0 16,0 0-16,-1 0 0,1 0 0,-21 22 16,21-1-16,-22-21 0,22 42 15,0-21-15,-21 0 0,21 1 0,-1 20 16,22-21-16,-21 0 0,21 0 0,-21 22 16,21-22-16,0 0 0,0 0 15,0 0-15,0 1 0,0-1 0,21-21 16,0 0-1,22 0-15,-22 0 0,21 0 0,-21 0 0,22 0 16,-22-21-16,21-1 0,1 1 16,-22 0-16,21 0 0,-21 0 15,22-22-15,-22 22 0,21-21 0,-21 0 16,0-1-16,1 1 0,-1-22 16,0 22-16,0 0 0,0-22 0,-21 22 15,0 0-15,21 20 0,-21-20 16,0 21-16,0 0 0,-21 42 31,0 0-31,0 21 0,0 1 0,-22-1 16,22 0-16,0 1 0,0-1 15,0 0-15,0 1 0,21-1 16,0 0-16,-22 1 0,22-22 0,0 21 0,0-21 16,0 22-16,0-22 15,0 0-15,0 0 0,0 0 0,22-21 16,-1 22-16,0-22 0,0 0 15,21 0-15,-20 0 0,20 0 0,0 0 16,1-22-16,-1 1 0,0 21 16,1-21-16</inkml:trace>
  <inkml:trace contextRef="#ctx0" brushRef="#br0" timeOffset="37026.1">15938 2963 0,'0'0'0,"0"-21"0,0 0 16,0 0-16,0 0 15,-21 21-15,0 0 16,0 0-16,0 0 0,0 0 16,-1 0-16,1 0 0,0 0 0,0 21 15,0 0-15,0 0 0,-1 0 16,1 1-16,0 20 0,0-21 0,21 0 16,0 0-16,0 1 0,0-1 15,0 0-15,0 0 0,21-21 16,0 0-1,0 0-15,1 0 0,-1 0 16,0 0-16,0-21 0,-21 0 0,21 0 16,0-1-16,1 1 0,-1 0 15,0-21-15,0 21 0,-21-1 0,21-20 16,-21 21-16,0 0 0,0 0 16,0-1-16,0 44 31,0-1-31,-21 0 0,0 0 15,0 0-15,21 0 0,0 22 16,-21-22-16,21 0 0,0 0 0,0 0 16,0 1-16,0-1 0,0 0 0,0 0 15,21 0 1,0-21-16,21 0 0,-21 0 16,1 0-16,20 0 0,-21-21 15,21 21-15,1-21 0,-22 0 0,21 21 16,-21-21-16,22-1 0,-22-20 15,0 21-15,0 0 0,0 0 0,1-1 16,-22 1-16,0 0 0,21 0 0,-42 42 31,21 0-15,-22-21-16,1 21 0,0 1 16,21-1-16,0 0 0,-21 0 0,21 0 15,0 0-15,21-21 16,0 22-1,0-22-15,1 0 0,20 0 0,-21 0 16,21 0-16,1 0 0,-1-22 16,0 1-16,-20 21 0,20-21 0,-21 0 15,0 0-15,0 0 0,-21-1 16,0 1-16,22 0 0,-22 0 0,0 0 16,21 0-16,-21-1 0,0 44 31,-21-1-31,-1 0 15,1 0-15,21 0 0,-21 22 16,0-22-16,21 21 0,-21-21 16,21 22-16,0-1 0,-21 0 0,21 1 15,-22-1-15,22 21 0,0-20 16,0-1-16,0 0 0,0 1 0,0-1 16,0-21-16,0 22 0,0-1 15,0-21-15,0 21 0,0-20 0,0-1 16,0 0-16,-21 0 0,0 0 0,21 0 15,-21-21-15,0 0 16,0 0-16,-1 0 0,1 0 16,0 0-1,0 0-15,21-21 16,0 0 0</inkml:trace>
  <inkml:trace contextRef="#ctx0" brushRef="#br0" timeOffset="37206.75">16573 3768 0,'0'21'16,"-21"-21"-1,0 0 1</inkml:trace>
  <inkml:trace contextRef="#ctx0" brushRef="#br0" timeOffset="39247.11">6837 3874 0,'0'0'0,"21"0"16,0 0-16,21 0 0,1 0 15,-1 0-15,22-22 0,-1 22 16,22-21-16,-1 0 0,1 21 0,42-21 15,-21 0-15,0 0 0,21-1 16,-21 1-16,-22 21 0,22-21 0,-42 21 16,-1-21-16,1 21 0,-22 0 15,-21 0-15,0 0 0</inkml:trace>
  <inkml:trace contextRef="#ctx0" brushRef="#br0" timeOffset="39551.93">7027 4276 0,'0'21'0,"0"-42"0,21 21 15,1-21-15,20-1 16,21 1-16,1 0 0,42-21 16,0-1-16,42 1 0,21-21 15,0 20-15,22-20 0,21 20 0,20 1 16,-20-21-16,21 20 0</inkml:trace>
  <inkml:trace contextRef="#ctx0" brushRef="#br0" timeOffset="41655.29">4191 5334 0,'0'0'0,"0"-21"0,0 0 16,0 0-16,0-1 0,0 1 15,0 0-15,0 42 31,0 0-31,0 1 0,0 20 0,0 0 16,0 1-16,0 20 0,-21 1 16,0-1-16,-1 1 0,22 20 0,0-20 15,0-1-15,-21 1 0,21-1 16,0 1-16,0-22 0,0 0 0,0-20 16,0 20-16,21-42 0,1 0 15</inkml:trace>
  <inkml:trace contextRef="#ctx0" brushRef="#br0" timeOffset="42079.14">5016 5292 0,'0'0'0,"22"-43"0,-1 22 15,0 0-15,-21-21 0,0 21 0,0-1 16,-21 22-1,-22 22-15,22-1 0,-21 0 16,21 0-16,-22 21 0,1-20 16,21 20-16,-21-21 0,20 21 15,-20-20-15,21 20 0,0-21 0,0 21 16,21-20-16,0-1 0,0 0 16,21-21-1,0 0-15,0-21 16,21 0-16,-20-1 0,20 1 0,-21 0 15,21 0-15,-20 0 0,20 21 0,0 0 16,-21 0-16,1 0 16,-1 0-16,0 21 0,0 0 0,0 21 0,-21-20 15,21 20-15,-21 21 16,0-20-16,0-1 0,0 22 0,0-22 16,0 0-16,0 1 0,0-1 0,0 0 15,0-21-15,0 22 0,0-22 16,-21 0-16,21 0 0,-21 0 0,0-21 15,0 0-15,0 0 16</inkml:trace>
  <inkml:trace contextRef="#ctx0" brushRef="#br0" timeOffset="42327.19">5228 4445 0,'0'0'0,"21"0"16,0 21-1,1 22-15,-22-22 0,0 21 0,21 0 16,0 1-16,-21 20 0,0-20 16,0 20-16,0-21 0,0 1 0,0-1 15,0 0-15,0-20 0,21-1 16,-21 0-16,0 0 0,21-21 0,0-21 15,1 0 1</inkml:trace>
  <inkml:trace contextRef="#ctx0" brushRef="#br0" timeOffset="42687.99">5482 4466 0,'0'0'0,"-21"21"31,21 1-31,0-1 0,21 0 0,-21 0 16,0 21-16,21-20 0,-21 20 0,21 0 16,-21-21-16,0 22 0,0-1 15,0-21-15,0 22 0,22-22 0,-22 0 16,21-21-16,0 0 31,0-21-31,-21-22 0,21 22 0,-21-21 16,0 21-16,0-22 0,21 22 15,-21-21-15,22 21 0,-22 0 0,0-1 16,21 22 0,0 0-16,0 22 0,0-1 0,-21 0 15,21 0-15,1 21 0,-1 1 0,0-1 16,0-21-16,0 22 0,0-22 16,22 0-16,-22 0 0,0-21 15,21 0-15,-20 0 0,20-21 0,-21 0 16,21 0-16,-20-1 0,-1-20 15,0 21-15</inkml:trace>
  <inkml:trace contextRef="#ctx0" brushRef="#br0" timeOffset="42846.89">5313 4678 0,'0'0'0,"0"-21"0,0 0 15,21-1-15,21-20 0,22 0 0,20-22 16,22 1-16,21-22 0,0 0 16,21-20-16</inkml:trace>
  <inkml:trace contextRef="#ctx0" brushRef="#br0" timeOffset="45515.85">8086 3958 0,'0'0'15,"21"0"-15,0 0 16,0-21-16,0 21 0,22-21 15,-1 0-15,0 0 0,22-22 0,-1 22 16,1 0-16,20-21 0,-20 20 0,21 1 16,-1-21-16,1 21 0,0 0 15,-22-1-15,1 1 0,-1 0 0,1 0 16,-22 21 0</inkml:trace>
  <inkml:trace contextRef="#ctx0" brushRef="#br0" timeOffset="45800.82">8551 4466 0,'21'-21'16,"1"0"-16,-1 0 0,21-22 0,0 22 16,22-21-16,-1-22 0,1 22 15,21-21-15,-1-1 0,1 1 0,21-22 16,-22 21-16</inkml:trace>
  <inkml:trace contextRef="#ctx0" brushRef="#br0" timeOffset="49066.92">7239 4170 0,'21'0'0,"0"0"0,22-21 16,-22 0-16,21-1 0,0 1 15,1-21-15,20 21 0,22-22 0,-22 1 16,22 0-16,0-1 0,21 1 16,-22 21-16,1-21 0,0-1 15,-1 1-15,1 0 0,-22 20 0,22 1 0,-21-21 16,-22 42-16,0-21 16,1 0-16,-1 21 0,-21 0 0,-42 21 31,0-21-16,0 21-15</inkml:trace>
  <inkml:trace contextRef="#ctx0" brushRef="#br0" timeOffset="49631.6">7705 4551 0,'21'0'16,"0"0"0,-21-21-16,21 21 0,0-21 15,22-1-15,-22 22 0,21-21 16,0 0-16,1 0 0,-1-21 0,22 20 16,-1-20-16,-21 0 0,22-1 15,-1 1-15,1 0 0,-1-1 0,1 1 16,21 0-16,-22 21 0,-21-22 0,22 22 15,-22 0-15,1 21 0,-1-21 16,0 0-16,-21 21 0,-42 0 47,0 21-47</inkml:trace>
  <inkml:trace contextRef="#ctx0" brushRef="#br0" timeOffset="114846.76">10943 5779 0,'0'0'0,"0"-22"0,21 1 16,-21 0-16,0 0 16,0 0-16,0 0 15,-21 21 1,0 0-16,0 0 16,0 21-16,-1 0 0,1 0 0,-21 0 15,21 22-15,-22-1 0,1 0 16,21 22-16,-21-22 0,-1 22 0,22-1 15,-21 1-15,-1-1 0,22 22 16,0-22-16,0 1 0,0-1 0,21 1 16,0-22-16,0 0 0,0 1 0,0-1 15,21-21-15,0 22 0,21-22 16,1-21-16,-1 21 0,0-21 16,1 0-16,20 0 0,-20 0 0,-1 0 15,21 0-15,-20-21 0,-1 0 0,0-1 16,1 22-16,-22-21 0,21 0 15,-21 0-15,1 0 0,-22 0 0,0-1 16,0 1-16,0 0 0,0 0 16,0 0-16,0 0 0,-22-1 0,1 1 15,0 21-15,0-21 0,0 0 0,0 21 16,-1 0-16,22-21 0,-21 21 16,0 0-16,21-21 31,0-1-16,0 1 1,-21 0 0,0 0-16,0 21 15,-1 0-15,1 0 0,0 0 0,0 0 16,-21 0-16,20 0 0,1 0 16,-21 21-16,21 0 0,0 0 0,-22 1 15,22-1-15,0 21 0,0-21 0,0 22 16,-1-22-16,1 0 0,21 21 15,0-21-15,0 1 0,21-22 16,22 0-16,-1 0 16,0-22-16,22 22 0</inkml:trace>
  <inkml:trace contextRef="#ctx0" brushRef="#br0" timeOffset="115127.6">12171 5779 0,'0'0'16,"0"-43"-16,0 22 0,0 0 0,0 0 0,0 0 16,-21 42-1,-1 0 1,22 21-16,-21 1 0,0-1 16,0 21-16,21 1 0,-21-22 0,0 22 15,-1-1-15,1-20 0,0 20 0,0-21 16,0 22-16,0-22 0,21 1 15,-22-1-15,22-21 0,0 21 0,0-20 16,0-1-16,0 0 0,0 0 0,22-21 31,20 0-31,-21-21 0,21 0 0,1 0 16,-1-1-16</inkml:trace>
  <inkml:trace contextRef="#ctx0" brushRef="#br0" timeOffset="115458.44">12573 6096 0,'0'0'0,"0"21"16,-21 0 0,21 1-16,-21-1 0,-1 0 0,1 0 15,0 0-15,0 22 0,0-22 0,0 21 16,-1 0-16,1-20 0,0 20 16,21-21-16,0 0 0,0 0 15,0 1-15,0-1 0,21 0 0,0-21 0,1 0 16,20 0-16,-21 0 0,21 0 15,1-21-15,-1 0 0,0-1 16,1 1-16,-1-21 0,-21 0 0,22 20 16,-22-20-16,0 0 0,0-1 15,-21 22-15,0-21 0,0 21 0,-21 0 16,0-1-16,0 1 0,-1 0 0,-20 21 16,21 0-16,0 0 0,-22 0 15,22 0-15,0 0 0,0 0 0,0 0 16,0 21-16,-1-21 0,1 0 0,0 21 15,0-21-15,0 0 0</inkml:trace>
  <inkml:trace contextRef="#ctx0" brushRef="#br0" timeOffset="115647.39">11917 5969 0,'-43'0'0,"86"0"0,-107 0 15,85 0 1,1 0-16,20 0 16,0 0-16,22 0 0,-22 0 15,22-21-15,-22 21 0,21 0 0,1-21 16,-1 21-16,1-21 0,-1 21 0,-20-22 16,20 1-16,1 21 0</inkml:trace>
  <inkml:trace contextRef="#ctx0" brushRef="#br0" timeOffset="116127.12">13695 6011 0,'0'0'16,"-21"-21"-16,-1 21 0,22-21 0,0 0 15,-21 0-15,21 0 0,0-1 16,-21 1-16,21 0 0,0 0 0,0-21 16,0 20-16,21 1 0,22-21 0,-22 21 15,21 0-15,-21 21 0,22-22 16,-1 22-16,0 0 0,-21 0 0,1 0 16,20 22-16,-42-1 0,0 0 15,0 0-15,0 21 0,0 1 0,-21-1 16,0 0-16,-22 1 0,1-1 0,0 0 15,-1 1-15,1-1 0,0 0 16,20 1-16,1-1 0,0-21 16,21 22-16,0-22 0,0 21 0,21-21 15,0 0-15,1 1 0,20-22 16,0 0-16,1 0 0,-22 0 0,21 0 16,0 0-16,1 0 0,-1-22 15,-21 1-15,0 0 0,1 0 0,-1 0 16,-21 0-16,0-1 0,0 1 0,-21-21 15,-1 21-15,-20 0 0,21-1 16,-21 22-16,-1-21 0,1 21 0,0 0 16,-22 0-16,1 0 0,-1 0 0,1 0 15,-1 21-15,1-21 0,-1 22 16,-21-1-16</inkml:trace>
  <inkml:trace contextRef="#ctx0" brushRef="#br0" timeOffset="116490.91">10435 7133 0,'0'0'0,"-63"21"0,20 1 15,-20-1-15,42-21 0,-22 21 16,22-21-16,63 0 15,1 0-15,20 0 0,1 0 0,42 0 16,-1 0-16,22-21 16,43 0-16,-22 21 0,21-22 0,1 1 15,20 0-15,-21 21 0,22-21 0,-22 0 16,1 0-16,-22 21 0,0-22 16,0 1-16,0 0 0,-21 21 0,0-21 15,-21 0-15,0 21 0,-21-21 0,-1 21 16,-20 0-16,-22 0 0,0-22 15,1 22-15,-22 0 0,0 0 0,-42 0 16,-21 0 0,-1 0-16,1 0 0,-22 0 15,1 0-15,-22 0 0</inkml:trace>
  <inkml:trace contextRef="#ctx0" brushRef="#br0" timeOffset="116898.74">10414 7430 0,'-64'0'0,"128"0"0,-170 21 0,64-21 0,21 0 16,-1 0-16,1 0 0,21 21 0,21-21 15,22 0 1,-22 0-16,21 0 0,22 0 15,-1 0-15,22 0 0,21 0 0,21-21 16,21 0-16,0-1 0,21 1 16,22 21-16,-22-21 0,22 0 0,-1 0 15,-20 0-15,-1 21 0,-21-22 0,-21 1 16,21 21-16,-42 0 0,0-21 16,-21 21-16,-22 0 0,1 0 0,-1 0 15,-21-21-15,-20 21 0,20 0 0,-21 0 16,0 0-16,-42 0 31,0 0-31,0 0 16,0 0-1,-1 0-15,1 0 0,0 0 16,0 0 0</inkml:trace>
  <inkml:trace contextRef="#ctx0" brushRef="#br0" timeOffset="117146.6">12912 7366 0,'0'0'0,"-22"0"0,1 0 16,21 21-16,0-42 78</inkml:trace>
  <inkml:trace contextRef="#ctx0" brushRef="#br0" timeOffset="121218.41">17039 6604 0</inkml:trace>
  <inkml:trace contextRef="#ctx0" brushRef="#br0" timeOffset="121896.56">17357 6752 0,'0'0'0,"-22"0"0,1 0 16,0 0-16,0 0 0,0 0 0,0-21 15,-1 21-15,1-21 0,-21 21 16,21-21-16,0 21 0,-1-21 0,1-1 16,21 1-16,-21 0 0,21 0 15,0 0-15,0 0 16,0-22-16,0 22 0,0 0 0,0-21 16,21 20-16,0-20 0,1 21 15,-1 0-15,21 0 0,-21-1 0,22 1 16,-1 0-16,0 0 0,1 21 0,-1 0 15,0 0-15,1 0 0,-22 0 16,21 0-16,-21 0 0,-21 21 16,0 0-16,0 0 0,-21 1 0,0 20 15,0 0-15,-22 1 0,-20 20 16,21-21-16,-22 1 0,22 20 0,-22-20 16,22 20-16,0-21 0,-1 1 0,22-1 15,-21 0-15,42 1 16,0-22-16,0 21 0,0-21 0,0 1 15,0-1-15,21 0 0,21-21 0,-21 21 16,22-21-16,-1 0 0,0 0 16,1 0-16,20 0 0,-20-21 0,-1 21 15,21-21-15,-20 0 0,-1-1 0,0 1 16,1 0-16,-22 0 0,0-21 16,0 20-16,-21-20 0,0 21 0,0-21 15,0-1-15,-21 22 0,-21-21 0,21 21 16,-22-22-16,1 22 0,0 21 15,-1-21-15,1 21 0,0 0 16,-1 0-16,1 0 0,0 21 0,20-21 16,-20 21-16,21 0 0,21 1 15,-21-1-15,21 0 0,0 0 0,0 0 16,0 0-16,0 1 0,0-1 16,21-21-16,0 0 0</inkml:trace>
  <inkml:trace contextRef="#ctx0" brushRef="#br0" timeOffset="122427.26">18182 6371 0,'0'0'0,"0"-21"0,0 0 16,-21 21-1,0 0-15,0 0 0,-1 0 0,1 0 16,0 21-16,0 21 0,0-20 0,0 20 15,-22 0-15,22 1 0,0-1 16,0 21-16,0-20 0,-1-1 0,22 0 16,0 1-16,0-1 0,0-21 0,0 22 15,0-22-15,0 0 0,0 0 16,22 0-16,-1 0 0,0 1 16,0-22-16,21 0 0,-20 0 0,20 0 15,0 0-15,1 0 0,-1-22 16,21 1-16,-20 0 0,-1 0 0,0 0 15,1-22-15,-1 22 0,0-21 0,1 0 16,-22-22-16,21 22 0,-21-22 16,1 1-16,-1-1 0,0 1 0,-21 20 15,0 1-15,21 0 0,-21-1 16,0 22-16,0 0 0,0 0 0,-21 21 16,0 21-1,21 21-15,-21 1 0,-1-1 16,1 0-16,0 22 0,0-1 0,0 1 15,0-1-15,-1 1 0,22-1 16,-21-20-16,21 20 0,0-20 16,0-22-16,0 21 0,0-21 0,0 22 15,21-22-15,1 0 0,-1-21 0,0 21 16,0-21-16,21 0 0,1 0 16,-22 0-16,21 0 0,-21-21 0,22 0 15,-1 0-15,-21-1 0,22-20 0,-1 21 16,-21-21-16</inkml:trace>
  <inkml:trace contextRef="#ctx0" brushRef="#br0" timeOffset="122958.84">19367 6244 0,'0'0'0,"0"-21"0,0 0 16,0 0-16,-21 42 31,21 21-31,-21-21 16,0 22-16,0-1 0,0 22 0,-1-22 15,1 21-15,0-20 0,0 20 16,0-20-16,0 20 0,-1-21 0,1-20 16,21 20-16,0-21 0,-21 21 15,21-20-15,0-1 0,0 0 0,0 0 16,21-21 0,-21-21-1,21 0-15,-21 0 16,22-1-16,-1-20 0,0 21 0,0-21 15,0 20-15,0-20 0,1 0 0,20-1 16,-21 22-16,0 0 0,22 0 16,-22 0-16,0 0 0,0 21 0,0 0 15,0 0-15,1 21 0,-22 0 16,0 0-16,-43 0 16,22 0-16,0-21 0,0 22 15,-22-1-15,22-21 0,-21 21 16,0-21-16,-1 0 0,1 21 0,21-21 15,-22 21-15,22-21 0,0 21 16,0-21-16,0 22 0,0-1 16,21 0-16,0 0 0,0 0 15,0 0-15,0 1 0,21-1 0,0 0 16,0 0-16,0 0 0,0 0 16,22 1-16,-22-22 0,0 21 0,0-21 15,22 0-15,-22 21 0,0-21 0,0 0 16,43 0-16,-43 0 15,0 0-15,0-21 0,0 21 16,0-21-16,1-1 0</inkml:trace>
  <inkml:trace contextRef="#ctx0" brushRef="#br0" timeOffset="123258.67">19685 7049 0,'0'0'0,"-42"21"31,20-21-31,22 21 63,0 0-32,-21-21 0,0 0-15</inkml:trace>
  <inkml:trace contextRef="#ctx0" brushRef="#br0" timeOffset="124251.46">15917 8340 0,'-21'0'15,"-64"-64"1,64 64-16,21-21 15,-21 21-15,21-21 0,0 0 16,0 0-16,0-1 0,0 1 0,0 0 16,0 0-16,0 0 15,0 0-15,21-1 0,0 1 0,1 0 16,20 0-16,-21 21 0,21 0 0,-20-21 16,20 21-16,0 0 0,1 0 15,-22 0-15,21 21 0,0 0 0,1 21 16,-22-20-16,0 20 0,0 0 15,-21 1-15,0 20 0,-21-21 0,0 1 16,-21-1-16,-1 0 0,1 1 0,-22-1 16,1-21-16,21 22 0,-22-22 15,1 0-15,20 0 0,1 0 0,0 0 16,20-21-16,-20 0 0,21 0 16,21-21-1,0 0 1,21 0-16,0 21 0,0-21 0,22 0 15,-22 21-15,0-22 0,21 1 16,1 21-16,-1-21 0,0 0 0,1 21 16,-1-21-16,22 0 0,-22 21 0,0-22 15,22 1-15,-22 0 0,22 0 16,-22 21-16</inkml:trace>
  <inkml:trace contextRef="#ctx0" brushRef="#br0" timeOffset="124623.27">16764 8022 0,'21'0'16,"-42"0"-16,42 21 16,-42 22-1,21-22-15,-21 21 0,0 1 0,21-22 16,-22 42-16,22-20 0,-21-1 16,21 0-16,0-21 0,0 22 0,0-1 15,0-21-15,0 0 0,0 1 0,21-1 16,-21 0-16,43-21 0,-22 0 15,0 0-15,0 0 0,22 0 0,-1 0 16,0 0-16,-21-21 0,22 21 0,-1-21 16,0-1-16,1 1 0,-22-21 15,21 0-15,-21 20 0,1-41 16,-22 21-16,0-22 0,0 22 0,0-22 16,0 22-16,-43-22 0,22 22 15,-21 21-15,21-21 0,-22 20 0,1 22 16,21 0-16,-22 0 0,22 0 0,-21 0 15,21 0-15,0 22 0,-1 20 16,1-21-16,21 0 0,-21 22 0,21-22 16,0 21-16,0-21 0,0 0 15,0 1-15,21-1 0,0 0 0,1 0 16</inkml:trace>
  <inkml:trace contextRef="#ctx0" brushRef="#br0" timeOffset="124872.13">17716 7853 0,'0'0'0,"-21"21"16,0 0-16,21 22 16,-21-22-16,21 21 0,-21 0 0,21 22 15,0-22-15,-21 1 0,-1-1 0,22 0 16,-21 1-16,21-1 0,0-21 15,0 21-15,0-20 0,0-1 0,0 0 16,0 0-16,0 0 16,21-21-16,1 0 0,-1 0 15,0 0-15,0 0 0,21-21 0,-20 21 16</inkml:trace>
  <inkml:trace contextRef="#ctx0" brushRef="#br0" timeOffset="125298.99">18140 8065 0,'0'0'0,"-21"-22"0,-1-20 0,1 21 0,0 0 16,0 0-16,21-22 0,0 22 0,0 0 15,0 0-15,0 0 16,0-1-16,0 1 0,42 0 0,-21 0 16,1 0-16,-1 21 0,21-21 15,0 21-15,-20 0 0,20 0 0,0 0 16,-21 0-16,22 0 0,-22 21 0,-21 0 15,0 0-15,0 0 0,0 0 16,0 22-16,-21-1 0,-22 0 0,22 1 16,-42-1-16,20 0 0,1 1 15,0-1-15,-1-21 0,22 22 0,0-22 16,0 0-16,21 0 0,0 0 0,0 0 16,21 1-16,21-22 0,-20 0 0,20 0 15,0 0-15,1 0 16,-1 0-16,0-22 0,1 1 0,-1 21 15,-21-42-15,21 21 0,-20 0 16,-1-22-16,0 22 0,-21-21 0,0 21 16,0-1-16,0 1 0,0 0 0,-21 0 15,0 0-15,-1 21 0,1 0 16,0 0-16,-21 0 0,21 21 0,-1 0 16,-20-21-16,21 21 0,0 0 0,0 1 15,21-1-15,0 0 0,0 0 16,0 0-16</inkml:trace>
  <inkml:trace contextRef="#ctx0" brushRef="#br0" timeOffset="125510.88">18965 8213 0,'0'21'16,"-21"0"-1,21 0-15,-21 22 0,0-22 0,0 0 16,-1 21-16,1-21 0,0 22 16,0-22-16,0 21 0,0-21 0,-1 1 15,1-1-15,21 0 0</inkml:trace>
  <inkml:trace contextRef="#ctx0" brushRef="#br0" timeOffset="127238.67">19516 7853 0,'0'-21'0,"0"0"15,0-1-15,21 1 0,0 21 16,-21-21-16,21 21 16,0-21-16,0 21 0,1 0 0,-1-21 15,21 21-15,-21 0 0,0 0 0,22 0 16,-22 0-16,0 0 0,0 0 15,0 0-15,1 21 0,-1 0 0,-21 0 16,0 22-16,0-22 0,0 21 16,-21 0-16,-1 1 0,-20-1 0,21 0 15,-21 1-15,-1-22 0,1 21 0,-22 1 16,43-22-16,-21 0 0,21 0 16,0 0-16,-1-21 0,22 21 15,22-21-15,-1 0 16,0 0-16,0 0 0,21 0 15,1-21-15,-1 0 0,0 0 0,1 21 16,20-21-16,-20 0 0,-1-1 0,0 1 16,1-21-16,-22 21 0,21 0 15,0-1-15,-20 1 0</inkml:trace>
  <inkml:trace contextRef="#ctx0" brushRef="#br0" timeOffset="127598.47">20532 7789 0,'0'0'0,"-22"0"16,1 0-16,0 22 16,0-22-16,0 21 0,0 21 0,-1-21 15,1 0-15,-21 22 0,21-1 16,0-21-16,21 22 0,-22-1 0,22-21 16,-21 0-16,21 0 0,0 1 15,0-1-15,0 0 0,21 0 0,1-21 16,-1 0-16,0 0 0,21 0 0,-21 0 15,22 0-15,-22 0 0,21-21 16,1 0-16,-1 0 0,0-1 0,-21-20 16,22 0-16,-22 21 0,0-43 15,0 22-15,0-1 0,-21 1 16,0 0-16,0 21 0,0-22 0,0 22 16,-21 0-16,0 21 0,0 0 15,-21 0-15,20 0 0,-20 0 0,0 21 16,-1 0-16,1 0 0,0 1 0,21 20 15,-22-21-15,22 0 0,0 22 16,0-22-16,21 0 0,0 0 0,0 0 16,21 0-16</inkml:trace>
  <inkml:trace contextRef="#ctx0" brushRef="#br0" timeOffset="127827.34">21103 7662 0,'0'-21'0,"0"42"0,0-63 0,0 21 0,0 0 16,-21 42 0,21 0-16,-21 0 15,0 0-15,-1 22 0,1-1 0,21-21 16,-21 22-16,0 20 0,21-21 16,0 1-16,0-1 0,-21 0 0,21-20 15,0 20-15,0-21 0,0 0 16,0 0-16,21 1 0,-21-1 0,21-21 15,21 0-15,-20 0 0,-1 0 16,21 0-16</inkml:trace>
  <inkml:trace contextRef="#ctx0" brushRef="#br0" timeOffset="128203.12">21844 7705 0,'0'0'0,"0"-21"0,0-1 16,-21 1-16,-22 0 0,22 21 0,0 0 15,-21 0-15,21 0 0,-22 0 0,1 0 16,0 21-16,20 0 0,-20 1 16,0-22-16,21 21 0,-22 0 0,22 0 15,0 0-15,0 0 0,21 1 16,0-1-16,0 0 16,21-21-16,0 0 0,21 0 15,1 0-15,20 0 0,-20-21 0,20 0 16,1-1-16,-1 1 0,1 21 15,-1-21-15,-21 0 0,1 0 0,-1 0 16,-21 21-16,0 0 0,-21 21 16,0 21-16,-21-21 15,0 22-15,-21-1 0,21 0 16,-22 1-16,1 20 0,0-21 0,20 1 16,-20-1-16,21 0 0,-21 1 0,20-1 15,22-21-15,0 0 16,0 1-16,0-1 0,0 0 0,0 0 15,22-21-15,-1 0 16,0 0-16</inkml:trace>
  <inkml:trace contextRef="#ctx0" brushRef="#br0" timeOffset="128606.94">21484 8446 0,'0'21'16,"0"-42"31,0-1-47,0 1 15</inkml:trace>
  <inkml:trace contextRef="#ctx0" brushRef="#br0" timeOffset="128986.14">17547 8636 0,'0'0'0,"0"21"0,0 0 0,0 1 16,0-1 15,0-42-15,-21 21-1,-21-22-15</inkml:trace>
  <inkml:trace contextRef="#ctx0" brushRef="#br0" timeOffset="129490.55">13293 8488 0,'0'0'0,"0"-21"0,0 0 0,0-1 16,0 1-16,0 0 0,21 21 0,0-21 15,0 21-15,21 0 0,1 0 16,-22 0-16,64 21 15,-43 0-15,-21 0 0,0 1 0,0-1 16,1 0-16,-22 21 0,0-21 16,0 22-16,0-22 0,-22 21 0,1 1 15,-21-1-15,0-21 0,-1 21 0,1-20 16,0 20-16,20-21 0,-20 0 16,21-21-16,0 0 0,63 0 15,-21-21 1,22 0-16,-1 0 0,0 0 15,1-22-15,20 22 0,-21 0 0,22-21 16,-1 20-16,1 1 0,-1 0 0,1-21 16,-1 21-16,1-1 15,-1-20-15,-20 21 0,-1 0 0</inkml:trace>
  <inkml:trace contextRef="#ctx0" brushRef="#br0" timeOffset="129767.6">14330 8297 0,'0'0'0,"-64"22"16,43-1-1,0 0-15,21 21 0,0-21 16,-21 22-16,21-22 0,0 21 0,0 1 16,0-22-16,0 21 0,0-21 0,0 22 15,21-22-15,0 0 0,0 0 16,0-21-16,1 0 0,20 0 0,-21 0 16,21 0-16,1-21 0,-1 21 15,-21-21-15,22 0 0,-22-1 16,0 1-16,0-21 0,-21 21 0,21 0 15,-21-22-15,0 22 0,0-21 0,-21 21 16,0-1-16,0-20 0,-22 21 16,22 21-16,0 0 0,-21 0 0,21 0 15,-1 0-15,1 0 0,0 0 0,0 21 16,0-21-16,21 21 16</inkml:trace>
  <inkml:trace contextRef="#ctx0" brushRef="#br0" timeOffset="129980.17">14795 8170 0,'0'0'15,"22"0"-15,-1 22 16,-21 20-16,0-21 0,21 21 0,-21 1 16,0-1-16,0 0 0,0 1 15,0-1-15,0 0 0,0 1 0,0-1 16,-21 0-16,21 1 0,-21-22 0,21 0 15,0 0-15,0 0 0,21-21 16,0-21-16,0 0 16,0 0-16,0 0 0,22 0 15</inkml:trace>
  <inkml:trace contextRef="#ctx0" brushRef="#br0" timeOffset="130193.05">15134 8107 0,'0'0'0,"21"0"0,0 0 16,1 0-16,-1 0 16,-21 21-16,21 0 0,0 0 0,0 1 15,0-1-15,-21 0 0,22 0 0,-1 21 16,0-20-16,0 20 0,-21-21 16,0 21-16,0-20 0,0-1 0,0 21 15,0-21-15,0 0 0,0 1 16,0-1-16,-21 0 0,0 0 15,0-21-15,-1 0 0</inkml:trace>
  <inkml:trace contextRef="#ctx0" brushRef="#br0" timeOffset="130342.96">15071 8509 0,'21'0'15,"0"0"-15,0-21 0,0 21 16,0 0-16,1 0 0,20-21 15,-21 21-15,21-21 0,-20 21 0,20-22 16,0 1-16,-21 0 0,22 21 16,-1-21-16</inkml:trace>
  <inkml:trace contextRef="#ctx0" brushRef="#br0" timeOffset="131356.03">18161 12594 0,'0'0'0,"-21"0"0,0 0 15,-1 0-15,1 0 16,21-21-16,0 0 0,0 0 16,0 0-16,0-1 15,0 1-15,21 21 0,1-21 16,-1 0-16,0 0 0,0 0 0,0-1 16,22 22-16,-22 0 0,21-21 0,0 21 15,-20 0-15,20 0 0,0 21 16,-21 1-16,22-1 0,-22 21 0,0 0 15,0 1-15,0 20 0,-21-20 16,0 20-16,0 1 0,-21-1 16,0 1-16,-21-22 0,-1 21 0,1-20 15,-21-1-15,20 0 0,-20 1 0,20-22 16,1 0-16,0 0 0,-1-21 16,1 0-16,21 0 0,-21 0 0,20 0 0,22-21 15,-21 0-15,0 0 16,21-22-16,-21 1 0,21 0 0,0-1 15,0 1-15,0-21 0,0-1 0,0 22 16,0-1-16,0 1 0,21 0 16,0 21-16,0-1 0,-21 1 0,22 21 15,20 0-15,-21 21 0,0 1 16,0-1-16,22 21 0,-22 0 0,21 1 16,-21-1-16,22 0 0,-22 1 0,0-1 15,0 22-15,0-43 0,1 21 16,-1 0-16,0-20 0,0 20 0,0-21 15,22 0-15,-22-21 0,0 21 16,21-21-16,-21 0 0,1 0 16,20 0-16,-21 0 0,0-21 0,22 0 15</inkml:trace>
  <inkml:trace contextRef="#ctx0" brushRef="#br0" timeOffset="131726.82">19219 12531 0,'-21'21'32,"0"0"-32,0 21 0,0-20 0,-1 20 15,1 0-15,0 1 0,0-1 16,0 0-16,0 1 0,-1-1 16,22 0-16,0 1 0,0-1 0,0 0 15,0-21-15,0 1 0,0-1 0,0 0 16,22-21-16,-1 0 0,0 0 15,0 0-15,21 0 0,22-21 16,-43 0-16,21-1 0,1 1 0,-22-21 16,0 0-16,21-1 0,-20 1 15,-22-22-15,0 22 0,0 0 16,0-1-16,0 1 0,0 0 0,-22 21 16,22-1-16,-21 1 0,0 21 15,0 0-15,-21 0 0,20 0 0,-20 0 0,21 21 16,0-21-16,-22 22 15,22-1-15,0 0 0,0 0 0,21 0 16,0 0-16,0 1 0,0-1 0,21 0 16,0-21-16</inkml:trace>
  <inkml:trace contextRef="#ctx0" brushRef="#br0" timeOffset="132212.44">19897 12658 0,'0'0'16,"0"-21"-16,0-1 0,0 1 15,0 0-15,0 0 0,21 21 16,0-21-16,0 21 16,0 0-16,0 0 0,1 21 15,-1 0-15,0 0 0,0 0 0,0 22 16,0-1-16,-21 0 0,0 1 15,0-1-15,0 0 0,0 1 0,-21-1 16,0 0-16,0 1 0,-21-1 0,20-21 16,-20 0-16,0 22 15,-1-22-15,1 0 0,0-21 0,21 21 16,-1-21-16,1 0 0,0 0 0,0 0 16,21-21-16,-21 0 0,21 0 15,0 0-15,0-1 0,0-20 0,0 21 16,0-21-16,0-1 0,21 1 15,0 0-15,0-1 0,0 22 0,-21 0 16,22 0-16,-1 21 0,0 0 0,0 0 16,0 21-16,0 42 15,1-41-15,-1 20 0,0 0 0,-21-21 16,21 22-16,0-1 0,-21-21 0,0 22 16,21-22-16,-21 0 15,22 0-15,-22 0 0,0 0 0,21-21 16,0 0-16,0 22 0,0-22 0,0 0 15,1 0-15,-1 0 0,0-22 16,21 1-16,1 0 0,-1 0 0</inkml:trace>
  <inkml:trace contextRef="#ctx0" brushRef="#br0" timeOffset="132555.24">20934 12552 0,'0'0'15,"-43"0"1,22 0-16,0 21 0,-21 0 15,21 0-15,-22 22 0,22-22 16,0 21-16,0 1 0,0-1 0,21 0 16,-22 1-16,22-1 0,0 0 15,0 1-15,0-22 0,22 21 0,-1-21 16,0-21-16,0 21 0,21-21 16,-20 0-16,20 0 0,-21 0 0,21 0 15,1 0-15,-1-21 0,-21 0 0,22-21 16,-22 21-16,21-22 0,-21 1 15,-21-22-15,0 22 0,0-21 0,0 20 16,0 1-16,0 0 0,-21 20 0,0 1 16,0 0-16,-22 21 0,22 0 15,0 0-15,-21 21 0,21 0 16,-22 1-16,22-1 0,0 21 16,-21 0-16,20 1 0,22-1 0,0-21 15,0 22-15,0-1 0,0-21 0,0 21 16,22-20-16,20-1 0</inkml:trace>
  <inkml:trace contextRef="#ctx0" brushRef="#br0" timeOffset="132739.13">21548 13060 0,'0'0'0,"0"21"16,0 0-16,0 0 0,-22 1 0,1-1 15,0 0-15,0 21 16,0-21-16,0 22 0,-1-22 0,1 0 15,0 21-15,0-20 0,0-1 0,0 21 16,21-21-16,0 0 16,42-21-1,-21-21-15</inkml:trace>
  <inkml:trace contextRef="#ctx0" brushRef="#br0" timeOffset="133146.9">22394 12552 0,'0'-106'31,"0"212"-31,21-212 16,1 106 0,-1 21-16,0 0 0,0 1 0,0 20 15,22-21-15,-43 21 0,21 1 16,-21-1-16,0 22 0,0-22 0,0 0 15,0 1-15,-21-22 0,-1 21 16,1-21-16,-21 22 0,0-22 0,20 0 16,-20-21-16,21 21 0,-21-21 0,20 0 15,1 0-15,0 0 0,0 0 16,21-21-16,0 0 16,0 0-16,0-1 0,0 1 0,21-21 15,0 21-15,0 0 16,1 21-16,-1 0 0,0 0 15,0 21-15,-21 0 16,21 0-16,0 0 0,1 0 16,-22 1-16,21-1 0,0 0 0,0 0 15,0-21-15,0 21 0,1-21 16,-1 0-16,21 0 0,-21 0 0,0 0 16,22-21-16,-1 21 0</inkml:trace>
  <inkml:trace contextRef="#ctx0" brushRef="#br0" timeOffset="133483.01">23347 12573 0,'0'0'15,"-21"0"-15,-1 0 0,1 0 0,-21 21 0,21-21 16,0 21-16,-1 1 0,-20 20 16,21-21-16,0 21 0,0-20 0,-1 20 15,22-21-15,0 21 0,0-20 16,0 20-16,0-21 0,0 0 0,0 0 15,22 1-15,-1-22 0,0 21 0,0-21 16,0 0-16,0 0 16,1 0-16,20 0 0,-21-21 0,0-1 15,0 1-15,1-21 0,-1 21 0,0-22 16,0 1-16,-21 0 0,0-1 16,0 1-16,0 0 0,0 21 0,0-1 15,-21 1-15,0 21 0,0 0 16,-1 0-16,1 0 0,0 0 0,0 0 15,0 21-15,0-21 0,-1 22 0,22-1 16,0 0-16,22 0 16,-1-21-16,0 0 0,21 0 15</inkml:trace>
  <inkml:trace contextRef="#ctx0" brushRef="#br0" timeOffset="133898.78">23834 12615 0,'0'0'0,"-22"-21"0,1 0 0,0 0 0,21 0 16,0 0-16,0-1 16,21 1-16,0 21 0,22 0 15,-1 0-15,-21 0 0,43 0 16,-22 0-16,0 21 0,1 1 0,-1-1 16,0 21-16,-20 0 0,-1 1 0,-21-1 15,0 22-15,0-22 0,-21 0 16,-1 1-16,-20-1 0,0-21 15,-1 21-15,-20-20 0,21-1 16,-22 0-16,1 0 0,-1 0 0,1-21 16,20 0-16,1 0 0,0 0 0,-1 0 15,22 0-15,0 0 0,21-21 16,0 0-16,0 0 16,21 0-16,21-1 0,-20 22 0,20 0 15,-21 0-15,21 0 0,-20 0 16,20 0-16,-21 22 0,0-1 0,0 0 15,1 0-15,-1 0 16,0 0-16,0 1 0,-21-1 0,21 0 0,0 0 16,1 0-16,-1-21 0,0 21 15,0-21-15,0 0 0,0 0 16,1 0-16,20 0 0,-21 0 0,21 0 16,-20 0-16,20 0 0,0-21 0</inkml:trace>
  <inkml:trace contextRef="#ctx0" brushRef="#br0" timeOffset="134142.65">25231 12340 0,'0'-21'0,"0"42"0,0-63 0,0 63 16,-22 0-16,1 22 0,0-1 16,0 0-16,0 22 0,21 20 15,-21-20-15,-1 21 0,1-1 16,0-20-16,0 20 0,0-20 0,21-1 15,-21-20-15,-1 20 0,1-20 0,0-1 16,21 0-16,-21-21 0,0 22 16,21-22-16,-21 0 0,21 0 15,-22 0-15,1-21 0,0 22 0,-21-22 16,21 0-16,-1 0 0,-20 0 16,0 0-16</inkml:trace>
  <inkml:trace contextRef="#ctx0" brushRef="#br0" timeOffset="134710.32">17992 13801 0,'-106'0'0,"212"0"0,-297 0 15,85 0-15,22 0 0,-1 0 0,21 0 16,-20 0-16,41 0 0,-20 0 16,21 0-16,20 0 0,-20 0 0,21 0 15,42 0 1,21 0-16,22 0 0,-1 21 15,22-21-15,0 0 0,21 0 0,21 0 16,21 21-16,0-21 0,21 0 16,1 0-16,20 0 0,22 0 0,-1 0 15,1 0-15,42 0 0,-21-21 16,21 21-16,21 0 0,-21-21 16,0 21-16,0-21 0,0 21 0,-21-22 15,-21 1-15,-1 21 0,-20-21 16,-22 0-16,0 21 0,1-21 0,-43 0 15,21 21-15,-21-22 0,-21 22 0,0-21 16,-1 21-16,-20-21 0,0 21 16,-1-21-16,1 21 0,-21-21 0,20 21 15,-20 0-15,-1 0 0,1-21 16,-22 21-16,22 0 0,-22 0 0,0 0 16,-21 0-16,22 0 0,-22 0 15,0 0-15,0 0 0,-21-22 31,0 1-15,0 0-16</inkml:trace>
  <inkml:trace contextRef="#ctx0" brushRef="#br0" timeOffset="135498.91">22267 13526 0,'0'0'0,"0"-22"140</inkml:trace>
  <inkml:trace contextRef="#ctx0" brushRef="#br0" timeOffset="135706.87">22500 13526 0,'0'21'15,"0"-42"16,21-1-15,0 1-16</inkml:trace>
  <inkml:trace contextRef="#ctx0" brushRef="#br0" timeOffset="136246.95">23601 11240 0,'0'0'0,"21"0"31,0 0-31,0 42 16,0-21-16,1 0 0,-1 22 15,21-1-15,0 0 0,-20-21 0,20 22 16,0-1-16,1 0 0,-1-20 15,-21 20-15,21-21 0,-20 0 16,-1 0-16,21 1 0,-21-1 0,-21 0 16,21-21-16,1 0 0,-1 0 31</inkml:trace>
  <inkml:trace contextRef="#ctx0" brushRef="#br0" timeOffset="136447.04">24342 11367 0,'0'0'0,"-22"0"0,-20 0 0,21 21 16,-21-21-16,-1 21 0,-20 0 0,20 21 16,-20-20-16,21 20 0,-22-21 15,1 21-15,-1 1 0,1-22 0,-1 21 16,22 1-16,-22-1 0,22-21 15,0 21-15,-1 1 0,1-1 0</inkml:trace>
  <inkml:trace contextRef="#ctx0" brushRef="#br0" timeOffset="137464.06">19240 8763 0,'0'0'0,"0"21"0,0 0 0,-21 22 16,0-22-16,21 0 15,0 0-15,0 0 0,0 1 0,0-1 16,21-21 0,0 0-16,1 0 15,20-21-15,0-22 0,22 22 0,20-42 16,1 20-16,21-20 0,0-1 0,21 1 15,21-22-15,0 0 0,0 1 16,0-22-16,22 21 0,-43 1 0</inkml:trace>
  <inkml:trace contextRef="#ctx0" brushRef="#br0" timeOffset="152419.68">20807 13970 0,'-21'0'15,"21"21"1,0 0 15,0 1-31,0-1 0,0 0 16,0 0-16,0 0 15,0 0-15,0 1 0,0-1 16,0 0-16,0 0 0,0 0 16,21-21-16,-21 21 0,21-21 0,0 0 15,21 0-15,-20 0 0,20-21 16,0 0-16,1 0 0,20 0 0,1-22 16,20 1-16,1 0 0,21-22 0,0 1 15,-1-1-15,1 1 0,-21-22 16</inkml:trace>
  <inkml:trace contextRef="#ctx0" brushRef="#br0" timeOffset="171626.62">11303 10499 0,'0'0'0,"0"21"16,0 0 15,21-21-15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2:13:30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826 0,'22'-22'0,"-44"44"0,65-65 0,-43 22 0,21 0 16,-21 0-16,21 0 0,-21-1 15,0 1-15,0 0 0,0 0 0,0 0 16,0 0-16,0-1 0,0 1 16,0 0-16,-21 21 31,0 0-31,0 21 0,-1 22 16,1-22-16,0 42 0,-21 1 15,21-1-15,-22 22 0,22 0 16,-21-1-16,-1 1 0,1 0 0,0-1 15,-1 1-15,1 21 0,0-22 16,-1 86-16,22-107 0,0 1 16,21-1-16,0-20 0,0-1 15,0 0-15,0-21 0,0 1 0,0-1 16,0-42 0,0-1-1,21 1-15,-21-21 0,21 0 16</inkml:trace>
  <inkml:trace contextRef="#ctx0" brushRef="#br0" timeOffset="298.82">2519 868 0,'21'-64'0,"-42"128"0,63-170 0,-21 64 16,0-1-16,1 22 0,-22-21 15,0 21-15,21 0 0,0 21 16,-21 21-1,21 0-15,-21 0 0,0 21 16,0 22-16,0-1 0,0 1 16,0 21-16,0-1 0,0 1 0,0 0 15,-21-1-15,0 1 0,0 21 16,21-22-16,-22 1 0,22-21 0,-21 20 16,21-20-16,0-1 0,0-20 15,0 20-15,0-42 0,0 22 0,0-22 16,0 0-16,0 0 0,21-21 15,-21-21 1,0 0 0</inkml:trace>
  <inkml:trace contextRef="#ctx0" brushRef="#br0" timeOffset="959.76">2074 1715 0,'-42'21'0,"84"-42"0,-105 63 0,42-42 0,-1 21 16,1-21-16,21 21 16,21-21-1,1 0-15,-1 0 0,0 0 16,0 0-16,21 0 0,22 0 0,-22-21 16,43 0-16,-22 0 15,22 0-15,0-22 0,-1 22 0,1-21 16,-21 21-16,20-22 0,-20 22 15,-1 0-15,1-21 0,-22 20 0,0 1 16,1-21-16,-1 21 0,-21 0 16,0-1-16,1 1 0,-1 21 0,-21-21 15,0 42 17,0 0-32,0 22 0,0-22 15,0 21-15,-21 1 0,21-1 16,-22 0-16,22 1 0,-21 20 0,21-21 15,0 1-15,0-1 0,0 0 16,0 1-16,0-22 0,0 21 16,0-21-16,0 1 0,21-22 0,1 21 15,-1-21-15,21 0 16,-21 0-16,0-21 0,1-1 0,20 1 16,-21 0-16,21 0 0,-20-21 15,-1-1-15,21 1 0,-21 0 16,0-1-16,1 1 0,-1 0 0,0-1 15,-21-20-15,21 42 0,-21-22 0,21 22 16,-21-21-16,0 21 0,0-1 16,0 44-1,0-1 1,0 0-16,0 0 0,0 21 16,0-20-16,0 20 0,-21 0 0,21 22 15,-21-22-15,21 0 0,0 1 16,0-1-16,0 0 0,0 1 0,0-1 15,0-21-15,0 0 0,0 1 16,21-1-16,0-21 0,0 0 0,1 0 16,20 0-16,-21 0 0,21-21 0,1-1 15,-1-20-15,0 21 0,1-21 16,-22-1-16</inkml:trace>
  <inkml:trace contextRef="#ctx0" brushRef="#br0" timeOffset="1238.41">4572 720 0,'0'-43'16,"0"86"-16,0-107 0,0 43 0,0 0 15,0 0-15,-21 21 0,0 0 0,-1 0 16,1 21-16,0 0 0,0 21 16,0 1-16,0 20 0,-1 1 0,1-1 15,0 1-15,0 20 0,0-20 16,0 21-16,-1-22 0,1 1 0,-42 63 15,42-64-15,-1 1 16,22-1-16,-21-21 0,21 1 16,-21-1-16,21 0 0,0 1 0,0-22 15,0 21-15,0-21 0,21 1 16,0-22-16,1 0 0,-1 0 16,0-22-16,21 22 0,1-21 15</inkml:trace>
  <inkml:trace contextRef="#ctx0" brushRef="#br0" timeOffset="1611.82">4868 1312 0,'0'-21'16,"0"42"-16,0-21 16,-21 22-16,21-1 15,-21 0-15,0 21 0,0-21 16,21 22-16,-22-1 0,22-21 0,-21 22 15,21-1-15,0 0 0,0 1 16,0-1-16,0-21 0,0 21 0,0-20 16,0-1-16,21 0 0,1-21 15,-1 0-15,21 0 0,-21 0 0,22 0 16,-1 0-16,0 0 0,1-21 16,-1-22-16,-21 22 0,21 0 15,1-21-15,-22-1 0,0 1 0,0 0 16,0 21-16,-21-22 0,0 1 15,0 21-15,0 0 0,0-1 0,0 1 16,-21 0-16,0 0 0,-21 21 16,21-21-16,-1 21 0,-20 0 0,21 0 15,-21 0-15,20-21 0,1 21 0,0 0 16,0 0-16,0 0 0,0 0 16,21-22-16,-22 1 0,1 21 15</inkml:trace>
  <inkml:trace contextRef="#ctx0" brushRef="#br0" timeOffset="1840.69">4022 1164 0,'0'0'15,"21"0"1,0 0-16,21 0 0,-21 0 0,22 0 15,20-21-15,-20 21 0,20 0 16,1-21-16,-1 0 0,1 21 0,-22-21 16,21 21-16,1 0 0,-22-22 15,1 22-15,-22 0 0,21-21 16,-21 21-16,0 0 0,1 0 0</inkml:trace>
  <inkml:trace contextRef="#ctx0" brushRef="#br0" timeOffset="3259.87">6583 1122 0,'0'-21'0,"0"42"0,21-42 15,0 0-15,21 21 0,-20-22 0,20 1 16,-21 0-16,21 0 15,1 0-15,-22 0 0,21-1 0,1-20 16,-22 21-16,0 0 0,0-22 16,0 22-16,-21-21 0,0 21 0,0 0 0,0-1 15,0 1-15,-21 0 0,-21 0 16,-1 0-16,1 0 0,0 21 16,-22 0-16,1 0 0,-1 0 0,22 21 15,-22 0-15,22 0 0,-21 0 16,41 0-16,-20 1 0,21 20 0,0-21 15,21 21-15,0 1 0,0-22 16,0 21-16,21 1 0,0-1 0,0-21 16,22 21-16,-1 1 0,0-1 15,1-21-15,-1 22 0,21-1 0,-20 0 16,-1 1-16,-21-22 16,22 21-16,-22 0 0,0 1 0,-21-1 0,0 0 15,0 1-15,-21-1 0,-22 0 0,1-20 16,0 20-16,-1-21 15,-20 21-15,-1-20 0,22-1 0,-21-21 16,20 0-16,-20 0 0,20 0 16,1 0-16,0-21 0,21-1 0,-22 1 15,22-21-15,0 21 0,0-22 16,0 1-16,-1 0 0,22-22 16,0 22-16,0 0 0,0-22 0,0 22 0,0-1 15,0 1-15,0 0 0,0 21 16,22-1-16,-22 1 0,0 0 0,21 21 15,0 21-15,-21 0 16,21 1-16,-21-1 0,0 21 16,21-21-16,0 22 0,-21-1 15,0 0-15,22 1 0,-22-1 0,21 21 16,-21-20-16,21-1 0,0 0 0,0 1 16,0-1-16,1-21 0,-1 22 15,0-22-15,21 0 0,1 0 0,-22 0 16,21-21-16,0 0 0,22 0 15,-22 0-15,1 0 0,20-21 0,-21 0 16,22 0-16,-22-22 0,1 22 0,-1-21 16,0 0-16,1-1 15,-1 1-15,-21 0 0,0-1 0,0 1 16,1 0-16,-1-1 0,-21 22 16,21 0-16,-21 0 0,0 42 31,0 0-16,0 21-15,0-20 0,0-1 0,0 21 16,0 0-16,0-20 0,0 20 16,0 0-16,0-21 0,0 22 0,0-22 15,0 0-15,0 0 0,21 0 16,-21 1-16,21-22 0,0 0 0,22 0 16,-22 0-16,0 0 0,21 0 15,-20-22-15,20 22 0,0-21 16,1-21-16,-22 21 0,21 0 0,0-22 15,-20 1-15,20 0 0,0 20 16,-21-20-16,1 0 0,-1 21 0,0-1 16,-21-20-16,0 21 0,21 21 15,-21-21-15,0 42 16,0 0 0,-21 0-16,21 0 0,-21 1 15,21 20-15,-21-21 0,21 21 0,-22 1 16,22-22-16,0 21 0,0 1 15,0-22-15,0 21 0,0-21 16,0 0-16,0 1 0,22-1 0,-1 0 16,0 0-16,21-21 0,1 0 15,-1 0-15,0 0 0,1 0 0,-1-21 16,0 0-16,22 21 0,-22-43 16,22 22-16,-22 0 0,21-21 0,-20 21 15,20-22-15,-20 1 0,-1 21 0,0-22 16,-21 1-16</inkml:trace>
  <inkml:trace contextRef="#ctx0" brushRef="#br0" timeOffset="3848.54">8742 1461 0,'21'-22'0,"-63"86"0,84-149 0,-63 128 0,42-107 0,-21 43 16,0 0-16,-21 0 0,0 21 16,-1-22-16,-20 22 0,21 0 15,-21 0-15,-1 0 0,1 0 0,0 0 16,-1 22-16,1-1 0,21 0 16,-22 0-16,1 0 0,21 22 0,0-22 15,0 21-15,-1 0 0,22 1 16,-21-1-16,21-21 0,0 22 0,0-22 15,21 0-15,1 0 0,-1 0 0,0 0 16,0-21-16,21 0 0,1 0 16,-22 0-16,21 0 0,1-21 0,-1 0 15,0 0-15,1 0 0,-1-22 16,0 22-16,-21-21 0,1 21 16,-1 0-16,0-43 0,-21 43 15,0 0-15,0 0 0,0-1 16,-21 44 15,0-1-31,21 21 0,-22-21 16,22 22-16,0 20 0,-21 1 0,21-1 15,-21 1-15,21-1 0,0 1 16,0 20-16,0-20 0,0 20 16,0 1-16,0 0 0,0-1 0,0 1 0,0 0 15,0-1-15,0-20 0,0 21 16,0-1-16,0-20 0,0 20 0,-21-20 15,21-1-15,0 1 0,-21-1 16,21 1-16,-21-22 0,21 1 0,-22-1 16,1 0-16,0-21 0,0 1 15,0-1-15,0-21 0,-1 0 0,1 0 16,0 0-16,0 0 0,0-21 0,0-1 16,-22-20-16,22 0 0,0-22 15,0 22-15,0-43 0,21 22 0,0-22 16,0 0-16,0-84 15,0 84-15,0-20 0,21 20 0,-21 21 16,21-20-16,0 20 0,0 1 16,0-1-16,1 22 0,-1-22 0,0 22 15,21 0-15,-21-1 0,22 1 16,-1 0-16,0-1 0,22 1 0,-22 21 16</inkml:trace>
  <inkml:trace contextRef="#ctx0" brushRef="#br0" timeOffset="4524.14">9483 1312 0,'0'0'0,"-85"-63"31,64 63-31,-85 0 15,64 0-15,-22 21 0,22 0 16,-1 0-16,1 1 0,0-1 0,21 0 16,-22 0-16,22 21 0,0-20 15,21-1-15,0 0 0,0 0 0,0 0 16,0 0-16,21 1 0,0-22 16,22 21-16,-22-21 0,21 0 0,0 0 15,1 0-15,20 0 0,-20-21 16,-1-1-16,0 22 0,1-21 0,-22 0 15,21 0-15,-21 0 0,0 0 0,1-1 16,-22 1-16,21 0 0,-21 0 16,0 0-16,0 42 31,-21 0-31,21 0 16,-22 0-16,22 22 0,0-1 0,0 22 15,0-1-15,0 1 0,-21-1 0,21 22 16,0-1-16,0 1 0,0 0 15,0-1-15,0 1 0,0 21 16,0-21-16,21-1 0,-21 1 0,0 0 16,0-22-16,0 22 0,0-22 15,0 1-15,0-1 0,0 1 0,0-1 0,0 1 16,0-22-16,0 0 0,0 1 16,0-1-16,-21 0 0,21-20 0,-21 20 15,21-21-15,-21 0 16,0-21-16,0 0 0,-1 0 0,1-21 15,0 0-15,21-21 0,-21-1 16,0-20-16,0-1 0,-1 1 16,22-1-16,0-20 0,-21-1 0,21 0 15,0 1-15,0-1 0,0-21 0,0 21 16,0 1-16,21-1 0,1 22 16,-1-22-16,0 21 0,0 1 15,0-1-15,22 1 0,-22-1 0,21 1 16,-21 21-16,22-22 0,-22 22 15,21-22-15,0 22 0</inkml:trace>
  <inkml:trace contextRef="#ctx0" brushRef="#br0" timeOffset="5103.82">9673 1524 0,'21'0'46,"0"0"-46,1-21 0,-1 0 16,0 21-16,0-21 0,0-1 0,-21 1 16,21 0-16,1 0 0,-1 0 15,-21 0-15,0-1 0,-21 22 32,-1 22-17,1-1-15,0 21 0,0-21 0,0 0 16,0 1-16,-1 20 0,22-21 15,0 0-15,0 22 0,0-22 0,0 0 16,0 0-16,0 0 16,0 0-16,43-21 0,-22 0 15,0 0-15,21 0 0,1 0 0,-1 0 16,0-21-16,22 0 0,-22 0 16,1 0-16,-1 0 0,21-22 0,-20 22 15,-1-21-15,0-1 0,1 1 0,-22 21 16,0-21-16,0 20 0,0 1 15,-21 0-15,0 0 0,0 0 0,-21 21 16,0 0-16,0 0 16,-21 21-16,20 0 0,1 0 0,-21 0 15,21 1-15,0-1 0,21 0 0,0 21 16,0-21-16,0 1 0,0-1 16,21 21-16,-21-21 0,42 22 15,-21-22-15,0 0 0,1 21 16,-1-21-16,-21 1 0,21-1 0,-21 0 15,0 0-15,0 0 0,-21-21 32,0 0-32,-1 0 0,1 0 0,0 0 15,0 0-15,0-21 0,0 0 0,-1 0 16,22 0-16,0-1 0,0-20 16,0 21-16,0-21 0</inkml:trace>
  <inkml:trace contextRef="#ctx0" brushRef="#br0" timeOffset="5403.64">10880 656 0,'0'0'0,"-22"21"16,1 1-16,0 20 15,21-21-15,-21 21 0,0 1 16,0 20-16,-1-20 0,22 20 0,-21 1 15,0-22-15,21 21 16,0 1-16,-21-22 0,0 22 0,21-22 16,0 0-16,-21 1 0,21-1 0,0 0 15,0 1-15,0-1 0,0-21 16,0 0-16,21 1 0,0-1 0,0-21 16,0 0-16,0 0 0,1 0 15,-1 0-15,0 0 0,0 0 0,21-21 16,-20-1-16,20 1 0,-21-21 0,0 21 15,22-22-15,-22 1 0</inkml:trace>
  <inkml:trace contextRef="#ctx0" brushRef="#br0" timeOffset="5619.52">11261 1207 0,'0'0'0,"0"21"16,0 0-1,0 0-15,0 0 0,-22 0 16,1 1-16,21-1 0,-21 21 0,21-21 15,-21 0-15,21 22 0,0-22 16,0 0-16,-21 0 0,21 22 0,0-22 16,0 0-16,0 0 15,21-21-15,0 0 16,0 0-16,0 0 0,22 0 0,-22 0 16,0-21-16,21 0 0,-20 0 15,20-1-15,-21-20 0</inkml:trace>
  <inkml:trace contextRef="#ctx0" brushRef="#br0" timeOffset="6292.14">11684 1334 0,'0'0'0,"-21"21"31,21 0-31,0 0 16,-21 0-16,-1 0 0,22 1 0,0-1 16,0 0-16,0 0 0,0 0 15,0 0-15,0 1 0,0-1 0,0 0 16,0 0-16,22-21 15,-1 0-15,0 0 16,0 0 0,-21-21-16,0 0 15,0 0-15,0-1 0,0 1 0,0 0 16,0-21-16,0 21 0,0-22 0,0 22 16,0-21-16,0 21 0,0-1 15,0-20-15,21 21 0,0 0 0,1 0 16,-22-1-16,21 1 0,0 21 15,21-21-15,-21 21 0,1 0 0,20 0 16,-21 0-16,21 0 0,-20 21 0,20 0 16,-21 1-16,0-1 0,0 0 15,1 21-15,-1 1 0,-21-22 0,0 21 16,21 0-16,-21-20 0,0 20 16,0-21-16,0 21 0,0-20 0,0-1 15,0 0-15,0 0 0,0 0 0,-21 0 16,21 1-1,0-44 1,0 1-16,0 0 16,0 0-16,0-21 0,0 20 15,0-20-15,0 21 0,21-21 0,0-1 16,0 1-16,0-22 0,22 22 0,-1 0 16,0-1-16,1 1 0,-1 0 15,0-1-15,1 22 0,-1 0 0,0 0 16,1 21-16,-1 0 0,0 0 15,1 21-15,-22 0 0,0 22 16,0-1-16,-21 0 0,0 1 0,0-1 16,0 21-16,0-20 0,-21 20 15,0-20-15,-21-1 0,20 0 0,1 1 16,-21-1-16,21 0 0,0-21 16,-1 1-16,1-1 0,21 0 0,-21 0 15,21-42 1,0 0-1,21 0-15,0-1 0,-21-20 16,22 21-16,-1-21 0</inkml:trace>
  <inkml:trace contextRef="#ctx0" brushRef="#br0" timeOffset="6496.02">12319 614 0,'0'0'0,"-42"-21"0,20 21 16,-20-21-16,21 21 15,0 0 1,0 0 15,-1 0-31</inkml:trace>
  <inkml:trace contextRef="#ctx0" brushRef="#br0" timeOffset="6744.88">10456 931 0,'-21'22'0,"42"-44"0,-21 44 15,21-22-15,22 0 16,-1 0-16,0 0 0,22 0 16,-1 0-16,1 0 0,-1 0 0,1 0 15,21 0-15,-43 0 0,21 0 16,1 0-16,-22 0 0,-21 0 0,22 0 16,-43 21-16,-21 0 15,-22-21-15</inkml:trace>
  <inkml:trace contextRef="#ctx0" brushRef="#br0" timeOffset="7459.47">804 2667 0,'-21'-21'31,"0"0"-31,42 21 47,0 0-31,0 0-16,22 0 0,-1 0 0,0 0 15,1 0-15,20 0 16,22 21-16,0-21 0,20 0 0,1 0 16,21 21-16,21-21 0,-21 0 15,43 0-15,-1 0 0,22 0 0,-1 0 16,1 0-16,-1 0 0,22-21 16,21 21-16,-22-21 0,43 0 0,0-1 15,0 22-15,21-21 0,1 0 16,-1 0-16,0 21 0,0 0 15,21-21-15,-20 21 0,-1 0 0,21 0 0,-21 0 16,22 0-16,-22 0 0,0 0 16,-21 21-16,21-21 0,-42 0 0,0 21 15,0-21-15,-1 0 0,-20 21 16,0-21-16,-22 21 0,-20-21 16,-1 0-16,0 22 0,-21-22 0,1 0 15,-22 0-15,0 21 0,-22-21 16,-20 0-16,0 21 0,-1-21 0,-41 0 15,20 0-15,-42 0 0,22 0 0,-22 0 16,0 0-16,-42 0 47</inkml:trace>
  <inkml:trace contextRef="#ctx0" brushRef="#br0" timeOffset="7603.38">11769 2667 0,'-85'0'32,"43"0"-32,20 0 0,-20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2:27:20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4826 0,'0'0'0,"0"-21"16,-21 21 15,0 0-15,-1 0-16,1 0 0,0 0 0,0 0 15,0 0-15,0 21 16,-1-21-16,1 0 0,0 0 16,0 21-16,0-21 0,21 21 31,21-21-15,0 0-16,21 0 0,-20 0 15,20 0-15,0 0 0,22 0 16,-1 0-16,22 0 0,0 0 0,20-21 15,-20 0-15,42 21 16,-21 0-16,0-21 0,0 21 0,-1 0 16,1-21-16,0 21 0,0 0 15,-21 0-15,-1 0 0,-20 0 16,20 0-16,-41 0 0,20 0 0,-42 0 16,22 0-16,-22 0 0,0 0 15,0 0-15,0 0 0,-21-21 47,-21 21-31,21-22-16,-21 1 15,0 21-15,21-21 0</inkml:trace>
  <inkml:trace contextRef="#ctx0" brushRef="#br0" timeOffset="520.7">2286 4424 0,'0'-21'0,"-64"0"31,43 21-15,21 21 15,0 0-31,0 0 0,0 0 15,0 0-15,0 1 0,21-1 16,1 0-16,-1 0 0,0 0 0,21 0 16,-21 1-16,22-22 0,-1 21 15,0 0-15,1-21 0,-1 21 0,0-21 16,22 0-16,-22 0 0,1 0 16,-1 0-16,0 0 0,-21 0 0,22 0 15,-22 0-15,0 0 16,0 0-16,0 0 0,-42 0 31,0 0-31,-21 21 16,21 0-16,-22 1 0,1-1 15,0 0-15,-1 0 0,-20 21 0,20-20 16,-20 20-16,21 0 16,-22 1-16,1-1 0,20 0 0,1 1 0,-22 20 15,22-42-15,0 22 0,21-1 16,-22-21-16,22 21 0,0-20 15,0-1-15,0 0 0,21 0 0,0 0 16,-22 0-16,22 1 16,0-44 31,22 1-47</inkml:trace>
  <inkml:trace contextRef="#ctx0" brushRef="#br0" timeOffset="1788.14">4254 4657 0,'0'21'16,"0"0"-16,22-21 31,-1 0-31,21 0 0,-21 0 16,22-21-16,-1 0 0,0 0 15,1-1-15,20 1 0,-21 0 16,22 0-16,-22-21 0,22 20 0,-22-20 16,0 0-16,1-1 0,-22 1 0,0-21 15,0 20-15,0 1 0,-21 0 16,0-22-16,0 22 0,0-1 0,0 1 15,0 0-15,-21-1 0,0 22 16,21-21-16,-21 21 0,0 0 0,0-1 16,-1 1-16,22 0 15,-21 21-15,0 0 0,0 21 16,0 0-16,0 1 16,-1 20-16,22 21 0,-21 1 0,0-1 15,0 22-15,0 0 0,0-1 0,-1 1 16,1 0-16,0 21 0,0-1 15,0-20-15,0 42 0,-1-21 0,1 0 16,0 0-16,0 21 0,0-22 16,0 22-16,-1 0 0,1 0 0,0 0 15,0 0-15,0 22 0,0-22 16,-1 0-16,1-22 0,0 1 0,21 0 16,0 0-16,0 0 0,0-22 0,0 1 15,0-21-15,0 20 0,0-41 16,0 20-16,21-21 0,0 1 15,22-1-15,-22-21 0,0 0 0,21-21 16,-20 0-16,20 0 0,0-21 16,22 0-16,-22-21 0,22-1 0,-1 1 15,-21-21-15,22-22 0,-1 21 0,1-20 16,-22 20-16,1-20 0,-1-1 16,0-21-16,-21 21 0,1 1 0,-22-1 15,0-21-15,0 22 0,0 20 0,-22-21 16,-20 1-16,0-1 0,-22 22 15,1-22-15,-1 21 0,-20 1 0,20-1 16,-21 22-16,22 0 0,-22-1 16,22 22-16,20 0 0,-20 0 15,42 21-15,-22 0 0,22-21 0,0 21 16,42 0 15,0 0-31,22 0 0,-1-21 16,0-1-16,1 22 0,-1-21 0,22 0 15,-22 0-15,21 0 0,-20-22 0,20 22 16,-20-21-16,-1 0 0,0-1 16,1 22-16,-22-21 0,21-1 0,-21 1 15,0 21-15,1-21 16,-22 20-16,0 1 0,0 0 0,21 21 16,-21-21-16,0 42 31,0 0-31,0 0 0,-21 1 0,21 20 15,0-21-15,0 0 0,0 22 16,0-22-16,0 0 0,0 0 0,-22 0 16,22 0-16,0 1 0,0-1 15,0-42 17,0-1-17,22 1-15</inkml:trace>
  <inkml:trace contextRef="#ctx0" brushRef="#br0" timeOffset="2148.04">5080 4445 0,'0'0'0,"-21"0"0,21 21 16,0 0-16,0 1 31,21-22 0,0-22-31,0 1 16,0 0-16,-21 0 16,0 0-16,-21 21 31,0 0-31,0 0 15,0 0-15,0 0 0,21 21 0,0 0 16,-22-21-16,22 21 0,-21 0 16,21 1-16,0-1 0,0 0 15,0 0-15,21 0 16,1 0-16,-1-21 0,-21 22 16,21-22-16</inkml:trace>
  <inkml:trace contextRef="#ctx0" brushRef="#br0" timeOffset="2644.4">5355 4699 0,'0'21'16,"-21"0"-1,0-21-15,21 22 0,-21-1 16,21 0-16,0 0 0,0 21 0,-22-20 15,22-1-15,0 0 0,-21 0 16,21 21-16,0-20 0,0-1 16,0 0-16,0 0 0,0 0 0,0 0 15,-21-21 17,21-21-17,0 0-15,0 0 0,0 0 16,0 0-16,0-22 0,0 1 15,0 21-15,21-22 0,0 22 0,-21-21 16,22 21-16,-1 0 0,21-22 16,-21 22-16,0 21 0,22-21 0,-22 0 15,21 21-15,1 0 0,-22 0 16,21 0-16,0 0 0,-20 0 16,-1 21-16,0 0 0,0 0 0,0 0 15,-21 22-15,0-22 0,0 21 16,0 1-16,0-22 0,0 21 0,0-21 15,-21 0-15,0 22 0,21-22 0,-21 0 16,0-21-16,21 21 0,0 0 16,0-42 15,21 0-31,0 0 16</inkml:trace>
  <inkml:trace contextRef="#ctx0" brushRef="#br0" timeOffset="3216.06">6350 4784 0,'0'0'0,"0"-21"16,21 21-16,-21-22 0,0 1 16,0 0-16,0 0 0,0 0 15,-21 0-15,0-1 16,21 1-16,-21 21 0,-1-21 15,1 21-15,0 0 0,0 0 16,0 0-16,-22 0 0,22 0 16,0 21-16,0 0 0,0 1 0,0-1 15,-1 0-15,1 21 0,0 1 16,0-22-16,0 21 0,21 0 0,0 1 16,0-1-16,0 0 0,0-20 0,0-1 15,0 21-15,0-21 0,0 0 16,21 1-16,0-22 0,0 0 15,0 0-15,22 0 0,-22 0 16,0-22-16,0 22 0,0-21 0,22 0 16,-22-21-16,0 21 0,0-22 15,0 1-15,1 0 0,-1-1 16,21-20-16,-42 20 0,21 1 0,0 0 16,1-22-16,-22 22 0,21 0 15,-21-1-15,0 1 0,0 0 0,0-1 16,0 1-16,0 21 0,0 0 15,0-1-15,0 1 0,-21 21 16,21 21 0,-22 1-16,1-1 0,21 21 0,0 0 15,-21 1-15,21-1 0,0 0 16,-21 1-16,21-1 0,0 0 0,0 1 16,0-1-16,0 0 0,0 1 15,0-1-15,0 0 0,0-20 16,0-1-16,21 0 0,-21 0 0,21 0 15,0-21-15,1 0 0,-1 0 16,0 0-16,0-21 0</inkml:trace>
  <inkml:trace contextRef="#ctx0" brushRef="#br0" timeOffset="3852.19">7112 4382 0,'0'0'0,"-21"0"16,0 0-1,21 21-15,21-21 32,0 0-17,0 0-15,0 0 0,0 0 16,1-21-16,-1 21 0,0-22 0,0 1 15,0 21-15,-21-21 0,21 0 16,1 0-16,-22 0 16,0-1-16,0 1 0,-22 21 15,1 0-15,0 0 16,0 0-16,0 0 0,-22 0 16,22 21-16,0 1 0,0-1 15,0 0-15,-22 0 0,22 21 0,0-20 16,0 20-16,0-21 0,21 0 0,0 0 15,-21 22-15,21-22 0,0 0 16,0 0-16,0 0 0,21 1 16,0-22-16,0 0 0,0 0 15,0 0-15,1 0 0,-1 0 16,0 0-16,0 0 0,0 0 0,0 0 16,-21-22-16,22 22 15,-22-21-15,-22 21 16,1 0-16,0 0 15,0 0-15,-21 0 0,20 21 16,-20-21-16,21 22 0,-21-1 0,-1 0 16,22 21-16,-21-21 0,21 22 15,-22-1-15,22 0 0,0 1 0,0-1 16,0-21-16,21 22 0,0-1 0,0-21 16,0 0-16,0 0 0,0 1 15,0-1-15,21 0 0,0-21 0,0 0 16,21 0-16,-20 0 0,20 0 15,0 0-15,-21-21 0,22 21 16,-1-43-16,0 22 0,1 0 0,-1-21 16,0-1-16</inkml:trace>
  <inkml:trace contextRef="#ctx0" brushRef="#br0" timeOffset="4136.02">7705 4043 0,'0'0'0,"-22"0"0,1 0 16,0 21-16,0 0 15,0 22-15,0-22 0,21 21 16,-22 0-16,1 1 0,0 20 0,21-20 16,-21-1-16,0 21 0,0-20 15,21 20-15,0-20 0,-22 20 0,1-21 16,21 1-16,-21 20 0,21-20 15,0-22-15,0 21 0,0 0 0,0-20 16,0-1-16,0 0 0,0 0 16,21-21-1,0 0-15,-21-21 0,22 0 16,-1 0-16,0-1 0</inkml:trace>
  <inkml:trace contextRef="#ctx0" brushRef="#br0" timeOffset="4532.2">7726 4763 0,'0'0'0,"0"21"0,21-21 31,0 0-31,0 0 16,0 0-16,1 0 0,-1-21 15,0-1-15,0 22 0,0-21 16,-21 0-16,21 0 0,1 21 0,-22-21 16,21 0-16,-21-1 0,0 1 15,-21 21 1,-1 0-16,1 0 0,0 0 16,0 0-16,0 0 0,0 21 0,-1-21 0,1 22 15,0-1-15,0 0 0,0 0 16,0 0-16,21 22 0,-22-22 0,22 0 15,0 21-15,0-21 0,0 1 16,0 20-16,0-21 0,0 0 0,0 0 16,0 1-16,22-22 0,-1 0 15,0 0-15,0 0 16,21 0-16,-20 0 0,20 0 0,0-22 16,-21 1-16,22 0 0,-1 0 15</inkml:trace>
  <inkml:trace contextRef="#ctx0" brushRef="#br0" timeOffset="5265.75">8403 4614 0,'-21'0'0,"0"0"16,0 0 0,21 22-16,-22-1 15,22 0-15,0 0 0,0 0 16,-21 22-16,21-22 15,-21 0-15,21 0 0,0 0 0,0 0 16,0 1-16,0-1 0,-21 0 16,21 0-16,0 0 0,0 0 0,-21 1 15,21-44 32,0 1-47,0 0 0,0 0 0,0 0 16,0 0-16,0-22 15,0 22-15,0-21 0,21 21 0,0-22 16,0 22-16,0 0 0,1 0 16,-1 0-16,0-1 0,0 1 0,21 0 15,-20 0-15,20 0 0,0 21 0,-21 0 16,22-21-16,-1 21 0,-21 0 16,0 0-16,22 0 0,-22 21 0,0-21 15,0 21-15,-21 0 0,0 0 0,21 0 16,-21 22-16,0-22 0,0 21 15,0-21-15,0 22 0,0-22 0,0 21 16,0 1-16,0-22 0,0 0 16,0 0-16,0 0 0,0 0 0,0 1 15,-21-22-15,0 0 32,21-22-32,-21 22 0,21-21 15,0 0-15,0 0 0,0-21 0,0 20 16,0-20-16,21 21 0,0-21 15,0 20-15,1-20 0,20 0 0,-21 21 16,21-1-16,1 1 0,-1-21 0,0 42 16,1-21-16,-1 0 15,0 21-15,1 0 0,-1 0 0,-21 0 0,22 0 16,-22 21-16,21-21 16,-21 21-16,-21 0 0,21 0 0,-21 0 15,0 1-15,0-1 0,0 21 0,0-21 16,0 0-16,0 1 0,0 20 15,0-21-15,0 0 0,-21 0 0,0 1 16,21-1-16,-21-21 0,21 21 0,-21-21 16,21 21-16,-21-21 15,21-21 1,0 0-16</inkml:trace>
  <inkml:trace contextRef="#ctx0" brushRef="#br0" timeOffset="5720.49">9842 4699 0,'0'0'0,"-21"0"0,64 0 15,-22 0 1,0 0-16,21-21 0,1 21 16,-22-21-16,21 0 0,0 21 15,1-22-15,-22 1 0,21 0 0,-21 21 16,22-21-16,-22 0 0,-21 0 16,0-1-16,0 1 0,0 0 0,0 0 15,-21 0-15,0 21 16,-1 0-16,-20 0 0,0 0 0,-1 0 15,1 0-15,21 0 0,-21 21 0,-1 0 16,1 0-16,0 0 0,20 22 16,-20-22-16,21 0 0,0 21 0,0-20 15,21 20-15,0 21 16,0-41-16,0-1 0,0 0 0,21 0 16,0 0-16,21 0 0,-21-21 15,22 0-15,-1 0 0,0 0 0,1 0 16,-1 0-16,0 0 0,22 0 15,-22-21-15,1 0 0,-1 0 0,0 0 16,1 0-16,-1-22 0,0 22 16</inkml:trace>
  <inkml:trace contextRef="#ctx0" brushRef="#br0" timeOffset="6192.31">10731 4276 0,'0'0'0,"-21"21"47,21 0-47,-21 21 0,21-20 16,-21-1-16,21 21 0,0-21 15,0 22-15,-21-22 0,21 21 0,-21-21 16,-1 0-16,22 22 0,0-22 0,0 0 16,-21 0-16,21 22 0,0-22 15,-21 0-15,21 0 0,0-42 47,0 0-47,0 0 0,0-1 16,0-20-16,0 21 15,0-21-15,0 20 0,0-20 0,21 0 16,0-1-16,1 1 0,-1 0 0,21 21 16,-21-22-16,22 1 0,-1 21 15,-21 0-15,21-1 0,1 1 0,20 0 16,-20 21-16,-1 0 0,0 0 15,1 21-15,-1 0 0,0 1 0,-21-1 16,22 21-16,-22 0 0,0 1 0,-21-22 16,0 21-16,0 1 0,0-1 15,0 0-15,0 1 0,-21-22 16,0 21-16,0-21 0,-1 22 0,1-22 16,21 0-16,-21 0 0,0 0 15,21 0-15,-21-21 0,21-21 31</inkml:trace>
  <inkml:trace contextRef="#ctx0" brushRef="#br0" timeOffset="6712.86">11790 3493 0,'21'-43'0,"-42"86"0,63-128 0,-21 64 16,-21-22-16,0 22 0,0 0 15,0 0-15,0 0 0,-21 63 31,21 0-31,-21 1 0,21 20 16,-21 1-16,21-1 0,0 1 16,-21-1-16,-1 22 0,1 0 15,0-22-15,21 22 0,-21-1 0,0-20 16,0-1-16,21 1 0,0-1 16,-22 1-16,1-22 0,21 1 0,0-1 15,-21 0-15,21-21 0,0 1 0,0-1 16,0 0-16,0 0 0,21-21 31,0-21-31</inkml:trace>
  <inkml:trace contextRef="#ctx0" brushRef="#br0" timeOffset="7179.59">12340 4233 0,'0'0'0,"21"-21"0,22 0 15,-22-21-15,21 21 0,-21-1 0,22-20 16,-22 21-16,0 0 0,21-22 16,-21 22-16,-21 0 0,0 0 0,0 0 15,0 0-15,-21 21 16,0 0-16,0 0 0,0 0 16,-22 0-16,1 21 0,21 0 0,-21 0 15,-1 0-15,22 0 0,-21 22 16,-1-22-16,22 21 0,0-21 0,0 22 15,21-22-15,0 0 0,0 0 16,0 0-16,0 1 0,21-1 16,21 0-16,-20-21 0,-1 21 0,21 0 15,0-21-15,1 21 0,-1-21 16,0 22-16,-20-22 0,20 21 0,0-21 16,-21 21-16,22 0 0,-22-21 15,0 21-15,-21 0 0,0 1 16,0-1-16,-21-21 0,0 21 15,0-21-15,-22 21 0,1-21 16,0 0-16,-1 21 0,1-21 0,0 0 16,-1 0-16,1 0 0,21 0 0,-22 0 15,22 0-15,0 0 0,0 0 16,0 0-16,21-21 16,0 0-1,21 0-15,0 0 0,0-1 16,0 1-16,1 0 0</inkml:trace>
  <inkml:trace contextRef="#ctx0" brushRef="#br0" timeOffset="7488.42">11599 3683 0,'-42'0'0,"84"0"0,-105 0 0,42 0 0,21-21 15,21 0 1,0 21-16,42-21 0,-20-1 0,41 22 16,1-21-16,0 21 0,21-21 15,-22 0-15,22 21 0,-21-21 0,-1 21 16,1 0-16,-21-21 0,-1 21 0,1 0 16,-1 0-16,-21-22 0,-20 22 15,-1 0-15,0 0 0,-42 0 31,0 0-15,-1 22-16,22-1 16,22 0-1</inkml:trace>
  <inkml:trace contextRef="#ctx0" brushRef="#br0" timeOffset="7838.22">13885 3683 0,'0'0'0,"0"-21"0,0 0 15,-21 21 1,0 0-16,0 0 0,0 21 15,-1-21-15,1 21 0,0 21 16,0 1-16,0-22 0,0 42 16,-1-20-16,1 20 0,0 1 0,0-1 15,0 1-15,0-1 0,-1 1 16,22-22-16,0 22 0,0-22 16,0 0-16,0 1 0,0-22 0,22 21 15,-22-21-15,21 0 0,0 1 16,21-1-16,-21-21 0,1 0 0,20 0 0,0 0 15,-21 0-15,22-21 0,-1 21 16,-21-22-16,22-20 0</inkml:trace>
  <inkml:trace contextRef="#ctx0" brushRef="#br0" timeOffset="8112.06">14690 3641 0,'0'-21'0,"0"42"0,21-42 0,21 21 16,-21 0-16,0 0 0,22 21 15,-1 0-15,0 0 16,1 21-16,-1-20 0,-21 20 0,22-21 16,-1 43-16,-21-22 0,0 21 15,-21-20-15,0 20 0,0 1 0,0-22 16,-21 22-16,0-1 0,0-21 0,-22 1 15,1-1-15,0 0 0,-1-20 16,1 20-16,0-21 0,21 0 0,-22 0 16,1 1-16,21-1 0,0-21 0,-1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2:35:19.7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2286 1672 0,'0'0'0,"21"43"15,0-43 1,-21 21-1,-21-21-15,0-21 0,21 42 16</inkml:trace>
  <inkml:trace contextRef="#ctx0" brushRef="#br0" timeOffset="695.61">1693 1016 0,'0'0'0,"-21"-42"0,0 42 0,21-21 16,0-1-16,0 1 15,0 42 17,0 1-32,0 20 15,0 0-15,0 1 0,0 20 0,0 1 16,0-1-16,0 1 0,0-1 16,0 22-16,0-1 0,0-20 15,0 21-15,0-22 0,0 22 0,0-22 16,0 1-16,0-22 15,-21 0-15,21 22 0,0-43 0,-21 21 16,21-20-16,0-1 0,0 0 16,0 0-16,0-42 31,0 0-31,0 0 16,0-1-16</inkml:trace>
  <inkml:trace contextRef="#ctx0" brushRef="#br0" timeOffset="1403.86">1228 1397 0,'-22'-21'16,"44"42"-16,-65-63 0,22 21 0,0-22 15,0 22-15,21 0 0,0 0 0,0 0 16,0-22-16,0 22 0,0-21 16,0 21-16,21-1 0,21-20 15,1 0-15,-1 21 0,0-1 16,22-20-16,-22 21 0,22 0 16,-1 0-16,1-1 0,-22 22 15,21 0-15,-20 0 0,-1 22 0,0-1 16,1 21-16,-22 0 0,21 22 15,-21-22-15,1 22 0,-1-1 16,0 1-16,-21-22 0,0 22 0,21-1 16,-21 1-16,0-1 0,0 1 15,0-22-15,0 21 0,0-20 0,0-1 16,0 0-16,0-20 0,0-1 16,0 0-16,0 0 0,-21-21 15,21-21 1,0 0-16,0-22 15,0 1-15,0 0 0,0-1 16,0 1-16,0-21 0,21-1 16,-21 1-16,21-1 0,0 1 0,22-1 15,-22 1-15,21-22 0,1 21 16,-1 1-16,0-1 0,1 1 0,-1 21 16,21-1-16,-20 1 0,-1 21 15,0 0-15,1-1 0,-1 22 16,0 0-16,1 22 0,-22 20 0,21 0 15,-21 22-15,1-1 0,-22 1 16,0 20-16,0 1 0,0-21 16,0 20-16,0 1 0,0 0 15,0-1-15,-22-20 0,22 20 0,0-20 16,-21-1-16,0 1 0,0-22 16,21 1-16,0-1 0,-21 0 0,21-21 15,-21 1-15,21-1 0,0 0 16,0-42 15,0 0-31,21-1 0,0-20 16,-21 21-16,21-21 15</inkml:trace>
  <inkml:trace contextRef="#ctx0" brushRef="#br0" timeOffset="1999.27">3810 1672 0,'0'0'0,"0"-21"0,21 0 0,-21 0 16,0 0-16,0-1 0,0 1 16,0-21-16,0 21 0,0-22 15,0 22-15,-21 0 0,21-21 16,-21 21-16,-22-22 0,1 22 15,21 21-15,-21 0 0,-1 0 16,1 0-16,0 21 0,-1 0 0,1 1 16,0-1-16,-1 21 0,1 0 15,0 1-15,20 20 0,-20-20 0,21 20 16,0 1-16,0-1 0,21-21 16,0 22-16,0-22 0,0 1 15,0-1-15,0-21 0,0 21 0,21-20 16,0-1-16,0 0 0,0-21 15,22 0-15,-1 0 0,0 0 16,1 0-16,-1-21 0,0 21 0,1-21 16,-1-22-16,21 22 0,-20-21 15,-1-1-15,0 1 0,1 0 0,-22-1 16,21-20-16,-21 21 0,1-22 16,-1 22-16,-21-1 0,0 1 0,0 0 15,0 21-15,0-1 0,0 1 16,-21 21-1,21 21-15,-22 1 16,1-1-16,21 21 0,0-21 0,0 22 16,0-1-16,0 0 0,0 1 15,0-1-15,0 0 0,0-21 16,0 22-16,0-22 0,21 21 16,1-21-16,-1 1 0,0-22 0,0 21 15,0-21-15,0 0 0,22 0 16,-22 0-16,0 0 0,21 0 0,-20-21 15,20-1-15,-21 1 0,21 0 16</inkml:trace>
  <inkml:trace contextRef="#ctx0" brushRef="#br0" timeOffset="2875.61">4466 1376 0,'0'-21'0,"0"42"0,-21-21 31,21 21-31,-21 0 15,21 22-15,-21-22 0,21 21 16,-22 0-16,22 1 0,0-1 0,-21 0 16,0 1-16,21-1 0,-21 0 15,21-20-15,0 20 0,-21-21 0,21 21 16,-21-20-16,21-1 0,0 0 16,0-42 15,0 0-31,21-1 15,0-20-15,-21 21 0,21-21 16,0-1-16,0 1 0,1 0 0,-1-1 16,0 1-16,0 0 0,0-1 15,0 22-15,1-21 0,-1 21 0,0 21 16,0-22-16,0 22 0,0 0 16,1 0-16,-22 22 0,0-1 0,21 0 15,-21 0-15,0 21 0,0-20 16,0 20-16,0 0 0,0 1 0,0-1 15,0 0-15,0 1 0,0-1 16,21-21-16,0 0 0,0 22 0,-21-22 16,21 0-16,1-21 0,-1 21 15,0-21-15,0 0 0,0 0 16,0 0-16,22 0 0,-22-21 16,0 21-16,21-21 0,-20 0 0,-1-22 15,0 22-15,0-21 0,0 21 0,0-22 16,1 1-16,-1 0 0,-21-1 15,0 1-15,21 0 0,-21-1 0,21 22 16,-21 0-16,0 0 0,0 0 16,0 42-1,0 0 1,0 21-16,0-21 0,0 22 0,-21-1 16,21 0-16,0-20 0,0 20 15,0 0-15,0 1 0,0-22 16,0 0-16,0 0 0,0 0 15,0 0-15,0 1 0,21-22 0,0 0 16,0 0-16,1 0 16,-1 0-16,0 0 0,0-22 0,21 1 15,-20 0-15,-1 0 0,0 0 16,0-22-16,0 1 0,0 21 0,-21-21 16,22-1-16,-22 1 0,21 0 0,0 20 15,-21 1-15,0-21 0,0 21 16,0 42 15,0 0-31,0 21 0,0-20 16,-21 20-16,21 0 0,0-21 15,0 22-15,-21-1 0,21-21 0,0 22 16,0-22-16,0 21 0,0-21 16,0 0-16,21 1 0,-21-1 0,21 0 15,21-21-15,-21 0 0,1 21 0,20-21 16,0 0-16,-21 0 0,22 0 15,-1-21-15,0 0 0,-20 21 0,20-21 16</inkml:trace>
  <inkml:trace contextRef="#ctx0" brushRef="#br0" timeOffset="3587.2">6244 1545 0,'0'-42'16,"0"84"-16,0-105 0,0 42 0,0-1 15,0 1-15,0 0 0,-21 21 16,0 0-16,0 0 0,-1 0 0,1 0 15,0 21-15,0 0 16,0 22-16,0-22 0,-1 21 0,1-21 16,0 22-16,21-1 0,0 0 15,-21 1-15,21-1 0,0-21 0,0 22 16,0-1-16,0-21 0,0 0 16,0 0-16,21-21 0,0 0 15,0 22-15,1-22 0,-1 0 0,0 0 16,0-22-16,0 1 0,0 21 15,1-42-15,-1 21 0,0 0 0,0-22 16,0 1-16,0 0 0,-21-1 16,0 1-16,22 0 0,-1-1 0,-21 1 15,0 0-15,0 20 0,0 1 16,0 0-16,0 0 0,0 42 31,0 0-31,0 22 0,0-22 16,0 21-16,0 0 0,0 1 15,0-1-15,-21 0 0,21 1 16,0-1-16,0 0 0,0-20 16,0 20-16,0-21 0,21 0 0,0 0 15,0 1-15,0-1 0,0-21 0,1 0 16,-1 0-16,0 0 0,21 0 16,-21 0-16,22-21 0,-22-1 0,21 1 15,1-21-15,-22 21 0,21-22 16,0-20-16,-20 21 0,20-1 0,-21-20 15,0 20-15,0-20 0,1-1 16,20 1-16,-21-1 0,-21 1 16,21-1-16,0 1 0,1-1 15,-22 22-15,0-21 0,0 20 0,0 22 16,0 0-16,0 0 0,-22 21 16,1 21-16,0 21 15,21 1-15,-21-1 0,0 21 16,0 1-16,-1-1 0,1 1 0,21 21 15,0-22-15,-21 1 0,21-1 16,0 1-16,0-1 0,0 1 0,0-22 16,0 0-16,21 1 0,22-1 0,-22-21 15,21 0-15,-21 0 0,22-21 16,-1 0-16,0 0 0,1 0 0,-1 0 16,0 0-16,-21-42 0,22 21 15,-1 0-15,-21-22 0</inkml:trace>
  <inkml:trace contextRef="#ctx0" brushRef="#br0" timeOffset="5453.14">8932 699 0,'21'0'0,"-42"0"0,42-22 0,-21 1 16,0 0-1,-21 21 1,0 0-16,0 0 16,0 21-16,0 0 0,-1 1 15,1 20-15,0 21 0,0 1 0,0-1 16,0 1-16,-1 21 0,1-22 15,0 22-15,0-22 0,0 1 0,21-1 16,0 1-16,0-1 0,0-20 16,0 20-16,0-21 0,0-20 0,0 20 15,21-21-15,0 0 0,21 0 16,-20 1-16,20-22 0,0 0 0,64-22 16,-64 1-16,22 0 15,-22 0-15,22-21 0,-1-1 16,-20 1-16,20 0 0,-21-1 0,22 1 15,-22 0-15,1-22 0,-1 22 16,-21-22-16,0 1 0,-21-1 0,0 1 16,0-1-16,0 1 0,-21-1 15,0 22-15,-21-22 0,-1 22 0,1-21 16,0 41-16,-22-20 0,22 21 16,-22 0-16,1 21 0,-1 0 0,1 0 15,20 0-15,-20 21 0,21 21 16,-1 1-16,22-1 0,0 21 0,21 22 15,0-21-15,0 20 0,63 64 16,-20-84-16,-1-1 16,0 1-16,1-1 0,-1-20 15,0 20-15,1 1 0,-1-22 0,0 22 16,-20-22-16,20 21 0,-21-20 16,0 20-16,-21-20 0,0-1 0,0 0 15,0 1-15,0-1 0,-21 0 0,-21 1 16,-1-22-16,1 21 0,0-21 15,-22 0-15,-42 22 0,43-43 16,21 0-16,-1 0 0,1 0 16,21 0-16,-22 0 0,22-21 15,21-1-15,0 1 0,0-21 0,0 21 16,0-22-16,21 1 0,22 0 16,-22-1-16,21 1 0,1 0 0,20-22 15</inkml:trace>
  <inkml:trace contextRef="#ctx0" brushRef="#br0" timeOffset="6371.61">9800 1270 0,'21'-21'15,"-42"42"-15,42-21 16,-21 21-16,-21 0 16,21 1-16,-21 20 0,0-21 15,0 21-15,21 1 0,0-1 16,-22 0-16,22 1 0,0-1 0,0 0 15,0 1-15,0-1 0,0-21 0,0 0 16,0 1-16,22-1 0,-1 0 16,0-21-16,0 0 0,0 0 0,0 0 15,22 0-15,-1-21 16,0 0-16,-20-1 0,20-20 0,0 21 0,1-21 16,-22-1-16,21 1 0,-21 0 15,0-1-15,1 1 0,-1 0 0,0-1 16,-21 22-16,21-21 0,-21 21 15,21-1-15,-21 1 0,0 0 16,0 42 0,0 0-1,0 22-15,0-22 0,-21 0 0,0 21 16,0 1-16,21-1 0,0 0 16,-21 1-16,21-22 0,0 21 0,0 1 15,0-22-15,0 21 0,0-21 16,0 0-16,21 1 0,0-1 0,0-21 15,0 0-15,0 0 0,1 0 0,-1 0 16,21 0-16,-21-21 0,22-1 16,-22 1-16,21 0 0,0-21 0,1 21 15,-22-22-15,21 1 0,-21 0 16,1-1-16,-1 1 0,0 0 16,0-1-16,-21 1 0,21 21 0,-21-22 15,0 22-15,0 0 0,-21 21 16,0 0-16,0 0 15,0 21-15,-1-21 0,1 43 16,0-22-16,0 0 0,0 21 0,0-21 16,-1 22-16,22-1 0,-21-21 15,21 22-15,0-1 0,0-21 0,0 21 16,0-20-16,21-1 0,1 0 16,-1 0-16,0-21 0,0 0 0,21 0 15,1 0-15,-1 0 0,0 0 16,1 0-16,-1-21 0,22 0 15,-22 0-15,0-1 0,22-20 0,-22 21 16,0-21-16,1 20 0,-1-20 16,-21 0-16,0 21 0,22-22 0,-43 1 15,21 21-15,-21 0 0,0-1 16,0 1-16,0 0 0,0 0 0,-21 21 16,0 0-16,-1 21 15,1 0-15,21 0 0,-21 1 16,21-1-16,0 0 0,0 0 0,0 0 15,0 0-15,21 22 16,0-22-16,-21 0 0,22 21 0,-1-20 16,-21-1-16,0 0 0,0 21 15,0-21-15,0 1 0,0-1 16,0 0-16,-21 0 16,-1-21-16,1 0 0,0 0 15,0 0-15,0 0 0,21-21 16,-21 0-16,21 0 0,0-1 15,0 1-15,0-21 0,21 21 0</inkml:trace>
  <inkml:trace contextRef="#ctx0" brushRef="#br0" timeOffset="7851.76">11980 550 0,'0'0'0,"0"-21"16,-21 21-16,0 0 0,0 0 15,0 21-15,-1 1 16,1-1-16,21 21 0,-21 0 0,0 22 16,0-1-16,0 1 0,-1 21 15,-20-22-15,21 1 0,21 20 0,-21-20 16,0-1-16,21-20 0,-22 20 0,22-21 16,0 1-16,0-1 15,0 0-15,0 1 0,0-22 0,0 0 16,22 0-16,-1 0 0,-21 1 15,21-22-15,0 0 0,0 0 0,22 0 16,-22 0-16,0 0 0,0-22 16,21 1-16,-20 0 0,-1 0 15,21 0-15,-21-22 0,0 22 0,1-21 0,20 0 16,-42-1-16,21 1 0,0 21 16,0-22-16,-21 22 0,0 0 0,0 0 15,0 0-15,0 42 16,0 0-1,0 21-15,0-20 0,0-1 16,-21 21-16,21-21 0,-21 22 16,21-22-16,0 21 0,0-21 0,0 0 15,0 22-15,0-22 0,0 0 16,0 0-16,21 0 0,0-21 16,1 0-16,-1 0 0,0 0 15,0 0-15,0 0 0,22-21 0,-22 21 16,21-21-16,-21 0 0,0 0 0,22-22 15,-22 22-15,0 0 0,0-21 16,0 21-16,1-22 0,-1 22 0,-21 0 16,0 0-16,21 0 15,-21-1-15,0 44 16,0-1 0,-21 0-16,21 0 15,-21 21-15,-1-20 0,22-1 0,0 21 16,0-21-16,0 0 0,-21 1 15,21-1-15,0 0 0,0 0 0,0 0 16,21-21-16,1 0 16,-1 0-16,0 0 0,0 0 0,0 0 15,0 0-15,-21-21 0,22 0 0,-1 0 16,0 0-16,-21-1 0,0 1 16,0 0-16,0 0 0,0-21 0,0 20 15,0 1-15,0-21 16,0 21-16,-21 0 0,0-1 0,-1 1 15,1 21-15,21-21 0,-21 21 0,21-21 32,21 21-17,0 0-15,1 0 0,-1 0 16,0-21-16,21 21 0,-21 0 0,22 0 16,-1 0-16,-21 0 0,22 0 15,-1 0-15,-21 0 0,21 0 16,1 21-16,-22 0 0,0 0 0,0 0 15,0 1-15,-21-1 0,0 0 0,0 0 16,0 21-16,0-20 0,0-1 16,0 0-16,0 0 0,0 21 15,-21-20-15,21-1 0,-21 0 16,0 0-16,0-21 16,21-21 15,0 0-31,0 0 0,0-1 15,0 1-15,21 0 0,0 0 0,0-21 16,0 20-16,1-20 0,-1 0 16,21-1-16,-21 22 0,22-21 15,-22 0-15,21 20 0,-21 1 0,22 0 16,-22 21-16,0 0 0,0 0 16,0 0-16,0 21 0,1 0 0,-22 22 15,0-22-15,0 21 0,0 1 16,0-22-16,0 21 0,0 22 15,-22-22-15,22-21 0,0 0 0,0 0 16,0 1-16,0-1 0,0 0 16,0 0-16,22-21 0,-1 21 15,0-21-15,0 0 16,0 0-16,0 0 0,22-21 16,-22 0-16,0 0 0,21 0 0,-20-1 15,20 1-15,-21-21 0,21 21 16,-20-22-16,20 22 0,-21-21 0,21 0 15,-20-1-15,-1-20 0,0 20 16,0 22-16,-21-21 0,0 21 0,0 0 16,0-1-16,0 1 0,-21 21 15,0 0-15,0 21 0,-22 1 0,22-1 16,0 0-16,0 0 0,0 21 0,-1-20 16,22 20-16,0-21 0,0 21 15,0-20-15,0 20 0,22 0 16,-1-21-16,0 1 0,0-1 15,0 0-15,0 0 0,1 0 16,-1 0-16,0 1 0,-21-1 0,21-21 0,-21 21 16,0 0-1,0 0-15,-21-21 0,0 0 16,0 0-16,-1 0 0,1 0 0,0 0 16,0 0-16,0 0 15,0 0-15,21-21 16,-22 0-16,1 0 0</inkml:trace>
  <inkml:trace contextRef="#ctx0" brushRef="#br0" timeOffset="8076.63">13017 508 0,'-21'0'0,"42"0"0,-84 0 0,-1 0 16,43 0-16,0 0 0,0 0 16,0 0-16,21 21 31,0 0-31,0 1 16</inkml:trace>
  <inkml:trace contextRef="#ctx0" brushRef="#br0" timeOffset="8284.51">11557 804 0,'0'0'16,"-21"0"-16,-22 22 0,65-22 31,-1 0-31,0 0 15,21 0-15,1 0 0,-1 0 16,0 0-16,1 0 0,20 0 16,-21 0-16,1 0 0,-22 0 0,21 0 15,-21 0-15</inkml:trace>
  <inkml:trace contextRef="#ctx0" brushRef="#br0" timeOffset="8648.29">2625 2519 0,'0'0'0,"-64"0"0,22 0 0,-1-21 16,1 21-16,0-21 0</inkml:trace>
  <inkml:trace contextRef="#ctx0" brushRef="#br0" timeOffset="9187">2159 2413 0,'-21'-21'16,"42"42"-16,-63-42 0,-1 0 0,22 21 0,0 0 15,-21 0-15,20 0 0,1 0 16,-21 0-16,21 0 0,0 0 0,-22 0 15,22 0-15,0 0 16,0 0-16,0 0 0,-1 0 0,44 0 47,20 0-47,-21 0 16,21 0-16,-20 21 0,20-21 15,0 21-15,22-21 0,-22 21 0,43-21 16,-22 21-16,43-21 0,-21 22 15,21-22-15,21 0 0,-22 0 0,22 0 16,0 0-16,22 0 0,20-22 16,0 22-16,1-21 0,-1 21 0,21-21 15,1 0-15,21 21 0,-22-21 16,22 21-16,-1-21 0,1-1 16,21 22-16,-21-21 0,20 21 0,1-21 15,0 0-15,0 21 0,21-21 16,0 21-16,21 0 0,-21-21 0,21 21 15,-21 0-15,21 0 0,-21 0 16,22 0-16,-22-22 0,21 22 0,-21 0 16,-21 0-16,21 0 0,-22 0 0,1 0 15,-21 0-15,0 0 0,-22 0 16,1 0-16,-1 0 0,-21 0 0,1-21 16,-22 21-16,-21 0 0,0 0 0,-21 0 15,0 0-15,-22 0 16,1 0-16,-22 0 0,1-21 0,-1 21 15,-20 0-15,-1 0 0,0 0 0,-20 0 16,-1 0-16,0 0 0,-21-21 16,-21 21-1,0-21 1,-1 21-16,1 0 0,0 0 16</inkml:trace>
  <inkml:trace contextRef="#ctx0" brushRef="#br0" timeOffset="9307.93">13102 2180 0,'0'21'16,"-21"-21"31,0 0-47,0 0 0,-1 0 0</inkml:trace>
  <inkml:trace contextRef="#ctx0" brushRef="#br0" timeOffset="10347.33">952 3408 0,'0'-21'15,"0"42"-15,0-63 0,0 20 0,0-20 0,0 21 16,0 0-16,-21 0 0,21-22 16,0 22-16,0 0 0,-21 0 15,21 0-15,0 42 32,0 0-32,21 0 0,-21 21 15,0 22-15,21-22 0,-21 1 16,22 20-16,-22 1 0,0-22 0,0 21 15,0 1-15,0-22 16,0 1-16,0 20 0,0-21 0,0 1 16,0-1-16,0 0 0,-22-20 15,22 20-15,0-21 0,0 0 0,-21 0 16,21-42 15,0-21-31,0 21 16,0 0-16</inkml:trace>
  <inkml:trace contextRef="#ctx0" brushRef="#br0" timeOffset="10847.04">1460 3747 0,'0'0'0,"0"21"0,0 0 16,0 0-16,22-21 31,-1-21-15,0 21-16,0-21 16,-21 0-16,0-1 0,0 1 15,0 0 1,0 0-16,-21 21 15,0 0-15,0 0 16,21 21-16,-22-21 16,22 21-16,0 0 0,0 1 15,0-1-15,22-21 32,-1 0-32,0 0 0,0 0 15,0 0-15,0 0 0,1-21 16,-22-1-16,0 1 15,0 0-15,-22 0 16,1 21 0,0 0-16,0 0 0,0 0 0,0 0 15,-1 0-15,1 21 16,21 0-16,0 0 16,21-21-1,1 22-15,-1-22 16</inkml:trace>
  <inkml:trace contextRef="#ctx0" brushRef="#br0" timeOffset="12834.9">2857 3493 0,'0'0'15,"0"-22"-15,0 1 0,0 0 0,0 0 16,0 0-16,0 0 15,0-1-15,-21 22 0,0-21 0,0 0 16,0 21-16,0 0 16,-1 0-16,-20 0 0,21 0 0,-21 0 15,-1 0-15,22 21 0,-21 22 16,-1-22-16,1 21 0,21 0 0,0 1 16,0 20-16,-1-20 0,1 20 15,21-21-15,0 1 0,0-1 0,0 0 16,0 22-16,0-43 0,21 21 15,1-20-15,-1 20 0,0-21 16,0-21-16,0 21 0,22-21 0,-22 0 16,21 0-16,-21-21 0,22 0 0,-1 0 15,0 0-15,-21-22 16,22 1-16,-1 0 0,0-1 0,-20 1 16,20 0-16,-21-22 0,21 1 15,-20-1-15,-1 1 0,-21-1 0,0 1 16,21-1-16,-21 1 0,0 20 0,0-20 15,0 20-15,0 1 0,0 21 16,-21 0-16,21 0 0,-21 21 16,-1 21-1,22 0-15,-21 21 0,21 1 0,0-1 16,0 21-16,0 1 0,-21 21 16,21-22-16,0 1 0,0-1 0,-21 1 15,21-22-15,0 21 16,0-20-16,0-1 0,0 0 0,21 1 15,0-22-15,-21 0 0,21 0 16,1-21-16,-1 0 0,0 0 0,21 0 16,-21 0-16,1-21 0,-1 21 0,21-21 15,-21-21-15,0 20 0,22 1 16,-22-21-16,0 21 0,-21-22 0,0 1 16,21 21-16,-21-21 15,0 20-15,0-20 0,0 21 0,0 42 31,0 0-31,0 0 0,0 1 16,0-1-16,0 0 16,0 0-16,0 21 0,0-20 0,0-1 15,0 0-15,0 0 16,0 0-16</inkml:trace>
  <inkml:trace contextRef="#ctx0" brushRef="#br0" timeOffset="13006.81">3471 3239 0,'0'0'0,"-21"0"16,0 0-1,21 21-15,-21-21 0,21 21 16,0 0-16,0 0 15,0 0-15,21 1 16,0-22-16</inkml:trace>
  <inkml:trace contextRef="#ctx0" brushRef="#br0" timeOffset="15627.93">3746 3768 0,'22'0'0,"-44"0"0,44 21 15,-1-21-15,0 0 0,0 0 0,0 0 16,22-21-16,-22 21 16,0-21-16,21-1 0,-21 1 0,22 0 15,-22 0-15,21-21 0,-21 20 16,22-20-16,-22 0 0,0-1 0,0 1 16,0 0-16,1-1 15,-22 1-15,0 0 0,0-1 0,0 22 0,0-21 16,0 21-16,-22 0 0,1 21 0,21-22 15,-21 22-15,0 0 16,0 0-16,0 22 0,-1-1 0,1 0 16,21 21-16,-21 1 0,21 20 15,-21 1-15,21-1 0,0 1 0,0-1 16,0 1-16,0-1 0,0 1 0,0-1 16,0 22-16,-21-1 0,21-20 15,0 21-15,-21-22 0,21 1 0,0 20 16,0-20-16,0-1 0,0 1 15,0-22-15,0 22 0,0-22 0,0 0 16,0 1-16,0-1 0,0-21 0,21 0 16,0 0-16,0-21 15,0 0-15,0 0 0,1 0 0,-1-21 0,21 0 16,-21-21-16,22 21 0,-22-22 16,21 1-16,-21 0 0,22-1 15,-22 1-15,0 0 0,0-22 0,0 1 16,-21 20-16,0-20 0,0-1 0,0 1 15,-21 20-15,-21-20 0,-1 21 16,22-1-16,-42 22 0,20-21 0,1 21 16,0-1-16,-1 1 0,22 0 15,-21 21-15,21 0 0,0-21 0,42 0 32,0 21-32,0 0 15,21-21-15,1-1 0,-1 22 0,0-21 16,1 0-16,-1 0 0,22 0 15,-1 0-15,-21-1 0,22-20 0,-1 0 16,-20 21-16,20-43 0,-20 22 0,-1-1 16,-21 1-16,21 0 0,-42-1 15,0 22-15,0-21 0,0 21 0,0 0 16,0-1-16,0 1 0,-21 21 16,0 0-16,0 0 0,0 0 0,0 0 15,-1 21-15,1 1 0,21-1 0,0 21 16,-21 22-16,21-1 0,0 1 15,-21-1-15,21 1 0,0 84 16,0-64-16,-21-20 16,21 21-16,-21-1 0,21 1 0,0 0 15,-22-22-15,22 22 0,-21-22 0,21 1 16,0-1-16,0 1 0,0-1 16,0-20-16,0 20 0,21-21 0,1 1 15,-1-22-15,0 21 0,0-21 0,0 1 16,0-1-16,22-21 0,-22 0 15,0 0-15,21 0 0,-20-21 0,20-1 16,-21 1-16,21 0 0,-20-21 0,-1-1 16,21 22-16,-21-21 0,-21 0 15,0-22-15,0 22 0,0-1 16,0-20-16,0-1 0,0 1 0,-42-1 16,21 1-16,-22 21 0,1-22 15,0 22-15,-1-1 0,1 1 0,0 0 16,-1 21-16,22-1 0,-21 22 0,21-21 15,21 0 1,21 21 0,0 0-16,0-21 15,22 0-15,-1 21 0,-21-21 0,21 21 16,1-22-16,20 1 0,-20 0 0,-1 0 16,0 0-16,1 0 0,-1-22 15,0 22-15,1-21 0,-1-1 16,-21 22-16,21-21 0,-20 21 0,-1 0 15,-21-1-15,0 1 0,0 0 16,-21 21 0,-1 0-16,1 21 15,0 0-15,0 1 0,0-1 0,0 21 16,21 0-16,0 1 0,0-22 16,0 21-16,0 1 0,0-1 0,0-21 15,0 0-15,0 22 0,0-22 0,21 0 16,0 0-16,0 0 0,21-21 15,-20 21-15,-1-21 16,0 0-16,0 0 0,21 0 0,-20-21 16,20 0-16,0 21 0,-21-21 15,22 0-15,-22-22 0,21 22 16,1 0-16,-22-21 0,0-1 0,0 22 16,0-21-16,0 21 0,-21-22 0,0 22 15,0-21-15,0 63 31,0 0-31,22 0 16,-22 1-16,21 20 0,-21-21 16,0 0-16,21 0 0,0 22 0,-21-22 15,21 0-15,-21 0 0,21 0 16,1 1-16,-22-1 0,21 0 0,0-21 16,0 21-16,0-21 0,0 0 15,22 0-15,-22 0 0,0 0 0,0 0 16,22 0-16,-22 0 0,21-21 0,-21 0 15,0 21-15,22-21 16,-22-22-16,21 22 0,-21 0 0,1-21 0,-22-1 16,0 1-16,0 21 0,0-64 15,0 64-15,0 0 16,0 0-16,0-1 0,0 1 0,-22 21 0,1 0 16,0 0-16,0 21 15,0 1-15,21-1 0,-21 21 0,21-21 16,-22 22-16,22-22 0,0 21 15,0-21-15,0 22 0,0-22 0,0 21 16,0-21-16,22 0 0,-1 1 0,0-1 16,0-21-16,0 21 0,0-21 15,1 0-15,20 0 0,0 0 0,-21 0 16,22 0-16,-1 0 0,0-21 0,1 0 16,-22 21-16,21-22 0,1 1 15,-22 0-15,0-21 0,0 21 0,0-22 16,0 22-16,1-21 0,-22 21 0,0-22 15,0 22-15,0 0 16,0 0-16,0 42 16,0 0-1,0 0-15,0 0 0,0 22 0,0-22 16,-22 0-16,22 21 0,-21-20 0,21-1 16,0 21-16,0-21 0,0 0 15,0 1-15,0-1 0,0-42 47,21 21-47,-21-22 0,22 1 0,-1 0 16,-21 0-16,21 0 0,0 0 15,-21-1-15,21-20 0,0 21 0,-21-21 16,22 20-16,-1 1 0,0 0 16,0 21-16,0 0 0,0 0 15,-21 21-15,0 0 16,22 1-16,-22-1 0,21 0 0,-21 21 15,0-21-15,0 1 0,21-1 0,0 0 16,0 0-16,-21 0 0,21-21 16,1 21-16,-1-21 0,0 0 15,0 0-15,0 0 16,0 0-16,1-21 0,-1 0 16,0 21-16,-21-21 0,21 0 0,0 0 15,-21-22-15,21 22 16,1 0-16,-1-21 0,0 20 0,0-20 15,21-21-15,-20 41 0,-1 1 16,0 21-16,0 0 16,-21 21-1,0 1-15,0-1 0,0 0 16,0 0-16,0 0 0,0 0 16,0 1-16,21-22 0,-21 21 15,21-21 1,1 0-1,-22-21-15,0-1 0,21 1 0,-21 0 16,21 0 0,-21 0-16,0 0 0,0-22 0,0 22 15,0 0-15,0 0 0,0 0 0,0-1 16,-21 22-16,0 0 16,-1 0-16,22 22 0,-21-1 15,0 21-15,0-21 0,21 22 16,-21-1-16,0 0 0,-1-21 0,1 22 15,21-1-15,0 0 0,0 1 0,0-22 16,0 0-16,0 0 16,21 0-16,1 1 0,-1-1 0,21-21 15,-21 0-15,22 0 0,-22 0 0,21 0 0,0 0 16,-20 0-16,20 0 16,0-21-16,-21-1 0,22 1 0,-22 0 15,21 0-15,-21-21 0,1 20 0,-1-20 16,0 0-16,0-1 15,-21 1-15,0 0 0,0-1 0,0 22 16,0-21-16,0 21 0,0 0 0,0 42 16,0 0-16,-21 0 15,21 21-15,-21-20 0,21 20 16,-21 0-16,21 1 0,0-1 0,0 0 16,0-21-16,0 22 0,0-22 0,0 0 15,21 0-15,0 0 0,0 1 16,0-22-16,0 0 0,1 0 15,20 0-15,-21 0 0,0 0 0,22 0 16,-22-22-16</inkml:trace>
  <inkml:trace contextRef="#ctx0" brushRef="#br0" timeOffset="16325.23">9969 2836 0,'0'0'0,"0"-21"0,0 0 0,22-21 16,-22 21-16,21-1 0,-21 1 0,0 0 16,0 0-16,0 42 15,0 0-15,0 22 16,0-22-16,0 21 0,0 0 15,0 1-15,0-1 0,0 0 0,0 22 16,0-22-16,-21 1 0,21 20 0,0-21 16,0 22-16,-22-22 0,22 1 15,0-22-15,0 21 0,0-21 0,0 0 16,0 1-16,0-1 0,0-42 31,22-1-15,-22 1-16,21-21 0,0 21 0,0-22 15,-21 22-15,42-21 0,-20 0 16,-1-1-16,21 22 0,0-21 0,1 21 16,-1-1-16,0-20 0,1 42 15,-1-21-15,0 21 0,1 0 16,-1 0-16,-21 0 0,22 21 0,-22-21 0,21 21 16,-21 0-16,-21 22 15,0-22-15,0 21 0,0-21 0,-21 22 0,0-22 16,-21 0-16,20 21 0,-20-20 0,-21-1 15,20 0-15,-20 0 16,20 0-16,1 0 0,-21-21 0,20 0 16,1 0-16,21 0 0,-22 0 0,22 0 15,21-21 1,0 0 0,21 0-16,1 0 0,20 0 0</inkml:trace>
  <inkml:trace contextRef="#ctx0" brushRef="#br0" timeOffset="16615.06">11366 2582 0,'-21'0'16,"42"0"-16,-63 0 0,0-21 15,21 21-15,-1 21 0,1 1 0,0-1 16,0 21-16,0 0 0,0 22 15,-1-22-15,1 22 0,0-1 0,0 1 16,0-1-16,0 22 0,-1-22 0,-20 86 16,42-86-16,0-21 15,-21 22-15,21-22 0,-21 1 0,21-1 16,0-21-16,0 0 0,0 0 0,0 1 16,0-1-16,21-21 31,0 0-31,0-21 0,0-1 0,1 1 15,-1 0-15,0 0 0</inkml:trace>
  <inkml:trace contextRef="#ctx0" brushRef="#br0" timeOffset="17147.75">11620 3090 0,'0'0'0,"0"22"15,0-1-15,0 0 16,0 21-16,0-21 0,-21 22 15,21-1-15,-21 0 0,0 1 16,21-1-16,0-21 0,0 22 0,-21-22 16,21 0-16,0 21 0,0-21 15,0 1-15,21-22 16,0 0 0,0-22-16,0 1 0,1 0 15,20 0-15,-21 0 0,0 0 16,0-22-16,22 22 0,-22-21 15,0 21-15,21-22 0,-20 22 0,-1 0 16,0 21-16,-21 42 16,0-21-1,0 1-15,0-1 0,0 21 16,0-21-16,0 22 0,0-22 16,0 0-16,0 21 0,21-21 0,0 1 15,0-22-15,1 21 0,20 0 0,-21-21 16,0 0-16,22 0 0,-1 0 15,-21 0-15,21 0 0,1 0 0,-22-21 16,21 0-16,-21-1 0,22 1 0,-22 0 16,0 0-16,0-21 0,0-1 15,1 1-15,-22 0 0,0-1 0,0-20 16,0 20-16,0-20 0,0 21 16,0-1-16,-22 22 0,1-21 15,0 21-15,0-1 0,0 22 0,0 0 0,-1 0 16,1 0-16,21 22 15,-21-22-15,21 21 0,0 21 16,0-21-16,0 0 0,0 1 0,0-1 16,0 21-16,0-21 0</inkml:trace>
  <inkml:trace contextRef="#ctx0" brushRef="#br0" timeOffset="26651.17">5990 4593 0,'0'0'0,"0"-21"16,0 0-16,0 0 15,0 0 1,0-1 140,0 1-125,-21 42 94,21 1-125,0-1 0,0 0 0,0 0 16,0 0-16,0 22 0,0-1 16,0 21-16,0-20 0,0 20 0,-21 1 15,0-22-15,21 22 0,-22-1 0,22 1 16,-21-22-16,0 21 0,21-20 16,0-1-16,-21 0 0,21 1 0,0-22 15,0 0-15,0 0 16,0 0-16,0 1 0,0-1 15,0-42 17,0-1-32,0 1 0,0 0 0</inkml:trace>
  <inkml:trace contextRef="#ctx0" brushRef="#br0" timeOffset="28079.28">5884 4636 0,'0'-22'47,"-21"22"-31,21-21-16,0 0 16,0 0-16,21 0 15,0 0-15,1-1 16,-1 22-16,0-21 0,0 21 15,0-21-15,0 0 0,22 21 16,-22 0-16,0 0 0,21 0 0,-20 0 16,20 0-16,-21 21 0,21 0 0,-20 0 15,-1 1-15,0 20 0,0 0 16,-21 1-16,0 20 0,0-21 0,0 22 16,-21-22-16,0 22 0,0-22 15,-1 0-15,-20 1 0,0-1 0,21-21 16,-22 22-16,22-22 0,-21 0 0,21-21 15,-1 21-15,1-21 0,0 0 16,0 0-16,0 0 16,21-21-1,-21 0-15,21 0 0,0-1 0,0 1 16,0 0 0,21 42-1,0 0-15,-21 1 16,21-1-16,0 21 0,0-21 15,-21 0-15,22 22 0,-1-22 0,0 0 16,-21 21-16,21-20 0,0-1 0,0 0 16,1 0-16,-1 0 0,0-21 15,0 21-15,0-21 0,22 0 0,-22 0 16,0 0-16,21 0 0,1 0 0,-1 0 16,-21-21-16,21 21 15,1-21-15,-1 0 0,0 0 0,1 0 16,-1-1-16,0-20 0,-20 21 0,20 0 15,-21-22-15,0 22 0,0-21 16,1 0-16,-1-1 0,-21 22 0,0-21 16,0 21-16,0-22 0,0 22 15,0 0-15,-21 21 16,-1 0-16,1 21 0,0 0 16,0 0-16,-21 1 0,20 20 15,1 0-15,0-21 0,0 22 0,0-1 16,21 0-16,-21 1 0,21-1 0,0-21 15,0 22-15,0-22 0,0 0 16,21 0-16,0 0 0,0 0 0,0-21 16,22 0-16,-22 0 0,21 0 15,-21 0-15,22 0 0,-1 0 0,0-21 16,1 0-16,-1 0 0,0 0 0,1 0 16,-22-1-16,21-20 0,-21 21 15,0-21-15,22-1 0,-22-20 16,0 20-16,0 1 0,0-21 0,-21-1 15,0 22-15,22-22 0,-22 1 0,0 20 16,0-41-16,0 41 16,0 1-16,0 21 0,0 0 0,-22 42 31,22 0-15,-21 21-16,21 1 0,0-1 0,0 22 15,-21-1-15,21 1 0,-21-1 0,21-21 16,-21 22-16,21-1 0,0-20 15,0-1-15,0 0 0,0 1 0,0-22 16,0 0-16,0 0 0,0 0 0,0 1 16,21-22-1,0 0-15,0 0 0,0-22 16,1 22-16,-1-21 0,0 0 0,-21-21 16,0 21-16,21-1 0,-21-20 15</inkml:trace>
  <inkml:trace contextRef="#ctx0" brushRef="#br0" timeOffset="28251.18">7112 4974 0,'63'0'16,"-41"0"0,-1 0-16,21 0 0,-21 0 15,22 0-15,-1 0 0,-21 0 16,21 0-16,1 0 0,-1-21 0,22 21 15,-43 0-15,21-21 0,0 21 16,-20 0-16</inkml:trace>
  <inkml:trace contextRef="#ctx0" brushRef="#br0" timeOffset="30275.54">7810 5207 0,'0'0'15,"0"21"-15,0 0 16,22-21-16,-1 0 16,0 0-16,0-21 0,0 0 15,0 21-15,1-21 0,-1 0 0,21 0 16,-21-1-16,0 1 0,1 0 16,-1 0-16,0-21 0,0 20 15,-21 1-15,21 0 0,-21 0 0,0 0 16,0 0-16,0-1 0,-21 22 15,0 22-15,0-1 16,0 0-16,-22 0 0,22 0 0,0 22 16,0-22-16,0 21 0,-1 0 15,1-20-15,0 20 0,21 0 0,-21-21 16,21 22-16,0-22 0,0 0 0,0 0 16,0 0-16,0 1 0,21-22 15,0 21-15,0-21 0,1 0 16,20 0-16,-21 0 0,21 0 0,1 0 15,-22-21-15,21 21 0,1-22 16,-1 1-16,21 0 0,-20 0 0,-1-21 16,0 20-16,1-20 0,-1 21 15,0-21-15,1-1 0,-22 1 0,0 0 16,0-1-16,-21 22 0,0 0 0,0 0 16,0 0-16,-21-1 15,0 22-15,0 0 0,0 0 0,-22 0 16,22 22-16,0-1 0,0 0 0,0 0 15,-1 0-15,1 0 16,21 1-16,0-1 0,0 0 0,0 0 16,0 0-16,0 0 0,21 1 0,1-22 15,-1 21-15,21 0 0,-21-21 16,0 21-16,22-21 0,-22 21 0,0-21 16,0 21-16,0-21 0,1 22 0,-22-1 15,0 0 1,0 0-16,-22-21 15,-20 0-15,21 0 0,0 0 0,-22 0 16,22 0-16,-21 0 0,21 0 16,0 0-16,-22 0 0,22 0 15,0-21-15,0 21 0,0-21 0,21 0 16,0 42 15,21 0-31,0 0 16,0 0-16,0-21 15,0 21-15,1 1 0,-1-22 0,0 21 16,0-21-16,0 0 0,0 0 0,1 0 16,20 0-16,-21 0 15,21 0-15,1 0 0,-1 0 0,0-21 0,1-1 16,-1 22-16,-21-21 0,22 0 0,-22 0 16,21-21-16,-21 20 0,0-20 15,1 0-15,-1-1 0,0 1 16,0 0-16,-21-22 0,0 1 15,21-1-15,-21 22 0,21-22 0,-21 22 16,0 0-16,0-1 0,0 1 0,0 21 16,0-21-16,0 20 15,0 44 1,0-1-16,0 0 0,-21 0 0,21 21 16,-21 1-16,0-1 0,21 22 15,0-22-15,-21 21 0,21 1 16,-21-22-16,-1 22 0,22-22 0,0 0 0,0 1 15,0-1-15,0-21 16,0 22-16,0-22 0,0 0 0,22 0 16,-1-21-16,0 0 0,0 0 0,21 0 15,-20 0-15,-1 0 0,21 0 16,-21-21-16,0 0 0,22 0 0,-22-1 16,0 1-16,21 0 0,-20-21 0,-1 21 15,0-1-15,-21-20 0,0 21 16,21 0-16,-21 0 0,0-1 0,0 1 15,0 42 1,0 1-16,-21-1 0,0 0 16,21 0-16,0 0 0,0 0 15,-21 1-15,21 20 0,0-21 16,0 0-16,0 0 0,0 1 0,0-1 16,21-21-16,0 0 0,0 0 15,0 0-15,22 0 0,-22 0 16,21 0-16,0 0 0,1-21 0,-1-1 15,0 1-15,-20 0 0,20 0 0,-21 0 16,21 0-16,-20-1 0,-1-20 16,-21 21-16,0-21 0,21 20 0,-21 1 15,-21 21 1,0 21 0,-1 1-16,22 20 15,-21-21-15,0 0 0,0 0 0,21 22 16,-21-22-16,21 0 0,-21 0 15,21 0-15,0 1 0,0-1 0,0 0 16,0-42 15,21 0-31,0 21 0,-21-22 16,21 1-16,0-21 0,0 21 0,1 0 16,-1-22-16,0 22 0,0 0 15,0 0-15,22-22 16,-22 43-16,0 0 0,0 0 15,0 22-15,-21-1 16,0 0-16,0 0 0,0 21 0,0-20 16,0-1-16,21 0 0,-21 0 0,22 0 15,-22 0-15,21-21 0,0 22 16,0-1-16,0-21 0,22 0 0,-22 0 16,21 0-16,0 0 0,1 0 15,-1 0-15,0 0 0,1-21 0,-1 21 16,0-22-16,1 1 0,-1 0 0,0 0 15,-20 0-15,20-22 0,-21 22 16,0-21-16,-21 0 0,0 20 16,21-20-16,-21 0 0,0-1 0,0 22 0,0 0 15,-21 21-15,0 0 16,0 0-16,0 0 0,-22 0 0,22 21 16,-21 0-16,21 1 0,-22 20 0,22-21 15,0 21-15,0-20 0,0 20 16,0-21-16,-1 21 0,22-20 0,0-1 15,0 0-15,0 0 0,22-21 32,-1 0-32,0 0 0,0 0 0,0-21 15,0 21-15,1-21 0,20 21 16,-21 0-16,0-21 0,0 21 0,1 0 16,-1 21-16,-21 0 15,0 0-15,0 0 0,0 22 16,0-22-16,0 21 0,0 0 15,0 1-15,0 20 0,0-20 0,0 20 16,-21 1-16,-1-1 0,22 1 0,-21-22 16,0 21-16,21 1 0,-21-22 15,0 22-15,0-22 0,-1 0 0,1 1 16,0-1-16,0 0 0,0-20 0,21 20 16,-21-21-16,-22 0 15,22 0-15,0-21 0,0 0 0,0 0 16,-1 0-16,-20-21 0,21 0 15,0 0-15,0 0 0,-1 0 16,1-22-16,0 22 0,0-21 0,-21-64 16,20 64-16</inkml:trace>
  <inkml:trace contextRef="#ctx0" brushRef="#br0" timeOffset="30472.42">10245 4572 0,'0'-21'0,"0"42"0,-22-42 0,1 0 16,21 0-16,-21 21 15,21-22-15,-21 44 47,0-22-47,0 0 16,-1 21-16</inkml:trace>
  <inkml:trace contextRef="#ctx0" brushRef="#br0" timeOffset="30651.32">9229 4720 0,'0'0'0,"-43"21"0,22-21 16,0 22-16,21-1 15,21-21 1,0 0-16,0 0 0,22 0 0,-22 0 15,21 0-15,1 0 0,-1-21 16,21 21-16,-20-22 0,20 22 0,-20-21 16,-1 0-16,0 21 0,1-21 0</inkml:trace>
  <inkml:trace contextRef="#ctx0" brushRef="#br0" timeOffset="32226.42">12785 5271 0,'0'0'16,"21"0"-16,-21-22 0,0 1 15,0 0-15,21 0 0,-21-21 16,21 20-16,-21 1 0,0-63 16,0 62-16,0-20 0,0-21 15,0 20-15,-21 1 0,0 0 0,0-1 16,-22 1-16,22 21 0,0-22 0,-21 22 16,20 0-16,-20 21 0,21 0 15,-21 0-15,20 0 0,-20 0 16,0 21-16,21 22 0,-22-22 0,1 21 15,21 22-15,0-22 0,-1 21 16,1 1-16,21-22 0,-21 22 0,21-22 16,0 43-16,0-43 0,21-21 15,0 0-15,1 1 0,-1-1 16,21 0-16,-21-21 0,22 0 0,-22 0 16,21 0-16,-21-21 15,22 0-15,-1 21 0,21-43 0,-20 1 16,-1 21-16,0-22 0,-20 22 15,-1-21-15,0 21 0,0-22 0,-21 1 16,21 0-16,-21 21 0,0-1 16,0 1-16,0 0 0,-21 42 15,21 0 1,-21 1-16,21-1 0,-21 0 0,21 21 16,0-21-16,0 22 0,0-22 15,0 0-15,0 21 0,0-20 0,21-1 16,0 0-16,21-21 0,-20 0 15,-1 0-15,21 0 0,0 0 16,1 0-16,-1-21 0,-21 0 16,22-1-16,-1 1 0,0 0 0,-21-21 15,1 21-15,20-22 0,-21 1 0,-21 0 16,0-1-16,21 22 0,-21-21 16,0-1-16,0 1 0,0 21 15,0 0-15,0 63 31,0-21-31,-21 22 0,21-1 16,0 0-16,0 1 0,0 20 0,0-21 16,-21 1-16,21-1 0,0-21 0,0 22 15,-21-22-15,21 0 0,0 0 16,0 0-16,0 0 0,0-42 31,21 0-31,0 0 16,-21 0-16,0 0 0,21-1 15,0-20-15,1 0 0,-1-1 16,-21 1-16,21 0 0,0-1 0,0 1 16,0 0-16,1 21 0,-1-1 0,0 1 15,0 0-15,0 21 16,0 0-16,1 21 0,-22 0 0,21 22 16,0-22-16,-21 21 0,21-21 0,0 22 15,-21-1-15,21 0 0,1-20 16,-1 20-16,0 0 0,21-21 15,-21 1-15,22-1 0,-22 0 0,42 0 16,-20 0-16,-1-21 0,22 0 16,-22 0-16,0 0 0,22 0 0,-22 0 15,0 0-15,1-21 0,-1 0 16,-21 21-16,22-21 0,-22-22 0,0 22 16,0-21-16,-21 0 0,0-1 0,0 1 15,0 0-15,0-1 0,0 1 16,0 0-16,0-1 0,0 1 0,-21 21 15,0-22-15,0 43 0,-1-21 0,-20 21 16,21 0-16,0 0 0,-22 21 16,1 1-16,21-1 0,-21 21 15,20 0-15,-20 1 0,21-1 0,0 0 16,0 1-16,-1-1 0,22 0 16,0 1-16,0-1 0,0 22 15,22-43-15,-1 0 0,0-21 16,0 21-16,21-21 0,-20 0 0,20 0 15,-21 0-15,21-21 0,-20 0 0,20 21 16,0-43-16,-21 22 0,1 0 16,20-21-16,-21-1 0,0 1 15,0-21-15,1 20 0,-22-20 0,21-1 16,-21 22-16,21-22 0,-21 1 16,0 21-16,0-22 0,0 1 0,0 20 15,21 1-15,-21 0 0,0 20 16,0 1-16,0 42 15,0 1-15,0 20 0,0 0 0,0 1 16,-21 20-16,21-21 0,0 22 16,0-1-16,0 22 0,0-21 0,0-1 15,0 1-15,0-1 0,0-21 0,0 22 16,0-22-16,0-21 0,0 22 16,21-22-16,0 0 0,0 0 15,1-21-15,20 0 0,-21 0 16,0 0-16,22 0 0</inkml:trace>
  <inkml:trace contextRef="#ctx0" brushRef="#br0" timeOffset="32635.18">16446 4212 0,'0'0'16,"0"-21"-16,-21 0 0,0-21 0,0 42 15,21-22-15,-21 22 0,0 0 16,-1 22-16,1-1 0,0 21 16,21 22-16,-21-22 0,21 21 0,-21 1 15,21-1-15,0 1 0,0-1 0,0 1 16,0-1-16,-21 1 0,21-1 16,0 1-16,0-22 0,0 22 0,0-22 15,0-21-15,0 22 0,0-22 16,0 0-16,0 0 0,21-21 31,-21-21-31,0 0 0</inkml:trace>
  <inkml:trace contextRef="#ctx0" brushRef="#br0" timeOffset="33258.83">16214 4487 0,'0'-63'0,"0"126"0,0-190 0,0 85 16,0-21-16,0-1 0,21 1 0,0 20 15,0 1-15,21 0 0,1-1 16,-1 1-16,0 21 0,22 0 0,-22-1 16,22 1-16,-1 21 0,43 0 15,-42 21-15,-1 1 0,1 20 16,-22 0-16,0 1 0,-21 20 16,-21 1-16,0-1 0,0-21 0,-42 22 15,21-22-15,-43 22 0,22-22 0,-21-21 16,-1 22-16,1-1 0,-1-21 15,22 0-15,-22-21 0,1 21 0,20-21 16,1 0-16,21 0 0,-21 0 16,20 0-16,1 0 0,21-21 15,0 0-15,21 21 32,-21 21-32,22 0 0,-1 1 15,0-1-15,0 21 0,0-21 0,0 22 16,1-22-16,-1 21 0,0-21 15,0 22-15,0-22 0,0 21 0,1-21 16,-1 0-16,0 1 0,0-1 16,21-21-16,-20 21 0,-1-21 0,0 0 15,21 0-15,-21 0 0,22 0 16,-22-21-16,21 21 0,1-21 16,-1-1-16,0-20 0,1 21 0,-1 0 0,21-64 15,-41 43-15,-1-1 16,0 22-16,-21-21 0,0 0 15,0 20-15,0 1 0,0 0 0,0 0 16,-21 21-16,0 0 16,-1 21-16,1 0 0,-21 0 0,21 1 15,0 20-15,-1 0 0,22-21 16,0 22-16,-21-1 0,21 0 0,0-20 16,0 20-16,0-21 0,0 21 0,0-20 15,0-1-15,21 0 0,1-21 16,-1 21-16,21-21 0,-21 0 15,22 0-15,-1 0 0,21 0 0,-20-21 16,20 21-16,-20-21 0</inkml:trace>
  <inkml:trace contextRef="#ctx0" brushRef="#br0" timeOffset="33885.47">18140 4657 0,'0'0'0,"21"-43"0,-21 22 0,0-21 15,0 0-15,0 20 16,0 1-16,-21 0 0,0 0 0,-1 0 15,-20 0-15,21-1 0,0 22 16,-22 0-16,22 0 0,-21 22 0,0 20 16,-1-21-16,22 0 0,-21 22 15,-1-1-15,22 0 0,-21 1 16,21 20-16,0-21 0,21 1 0,0-1 0,0 0 16,0 1-16,0-1 0,21-21 15,0 0-15,0 1 0,21-22 16,-20 0-16,20 0 0,0 0 15,1 0-15,-1-22 0,0 1 0,-21 0 16,22 0-16,-1-21 0,0-1 0,-20 22 16,20-21-16,-21-1 0,0 1 0,0 21 15,1-21-15,-1-1 0,-21 22 16,0 0-16,0 0 0,21 21 16,-21 21-1,0 0-15,-21 0 16,21 22-16,-21-1 0,-1 0 0,1 1 15,21 20-15,-21 1 0,0-1 16,0 1-16,21-1 0,-21 22 0,21-22 16,0 1-16,0 20 0,0-20 0,0 21 15,0-1-15,0-20 0,0 20 16,0-20-16,0-1 0,0 22 0,0-43 16,0 22-16,0-22 0,-22 22 0,1-22 15,21 0-15,-21-20 0,21 20 16,-21-21-16,21 0 0,-21 0 15,0-21-15,-1 0 16,1-21-16,21 0 0,-21 0 0,0-21 16,21 20-16,-21-20 0,0 0 15,-1-22-15,1 22 0,21-22 0,0-20 16,0 20-16,0-20 0,0 20 0,0-21 16,0 22-16,0-1 0,21 1 15,1-1-15,-1 1 0,0 21 0,21-1 16,-21 1-16,22 0 0,-22 20 15,21-20-15,1 21 0,20 0 0,-21-22 16,1 22-16,20 0 0</inkml:trace>
  <inkml:trace contextRef="#ctx0" brushRef="#br0" timeOffset="34504.11">18986 4593 0,'0'-21'0,"0"42"0,0-63 0,0 21 16,0 0-16,0-1 0,0 1 15,-21 0-15,0 21 0,0 0 16,0 0-16,-22 0 0,22 0 0,0 0 16,-21 0-16,-1 21 0,1 0 15,0 22-15,21-22 0,-22 21 0,1 1 16,21-22-16,0 21 0,-1 0 16,22-20-16,0 20 0,0-21 0,0 0 15,0 0-15,0 1 0,22-1 16,20-21-16,-21 0 0,21 0 15,-20 0-15,20 0 0,0 0 0,-21-21 16,22-1-16,-1 1 0,-21 0 16,22 0-16,-22 0 0,0-22 0,0 22 15,0 0-15,0 0 0,1 0 0,-1 0 16,-21-1-16,0 44 31,0-1-31,0 0 0,0 21 16,0 1-16,-21 20 0,21 1 0,0-1 15,0 1-15,-22-1 0,22 1 16,-21 20-16,21-20 0,0-1 16,0 22-16,0-22 0,0 22 0,0-21 15,0-1-15,0 1 0,-21-1 0,21 1 16,0-1-16,0-21 0,0 22 16,0-22-16,-21 22 0,21-22 0,0 0 15,0-20-15,-21 20 0,21-21 0,-21 21 16,-1-42-16,22 22 0,-21-22 0,0 0 15,0-22-15,0 1 16,21 0-16,0-21 0,-21 21 0,-1-43 16,22 22-16,-21-22 0,21 22 15,0-22-15,0 1 0,0-22 16,0 22-16,0-1 0,0 1 0,21-1 16,1 1-16,-1 20 0,0-20 0,0-1 15,0 22-15,0-21 0,1 20 16,-1-20-16,21 20 0,-21-20 0,22 21 15,-22-1-15,21 1 0,-21 0 16,22-1-16</inkml:trace>
  <inkml:trace contextRef="#ctx0" brushRef="#br0" timeOffset="34888.89">19156 4699 0,'0'0'0,"0"-21"0,-21 21 15,21-21-15,0 0 0,0-1 16,0 1-16,0 0 15,21 0-15,0 0 0,0 21 0,0-21 16,0 21-16,1 0 0,20 0 16,-21 0-16,21 0 0,1 0 0,-22 0 15,21 0-15,-21 21 0,1 0 16,-1-21-16,0 21 0,0 21 0,-21-20 16,21-1-16,-21 0 0,0 21 15,0-21-15,-21 1 0,0 20 0,0-21 16,0 0-16,-1-21 0,1 21 0,0-21 15,0 0-15,0 0 0,0 0 16,21-21 0,0 0-16,0 0 0,0 0 15,21 0-15,-21-1 0,21-20 16,0 21-16,0 0 0,0 0 0,22-22 16,-22 22-16,0 0 0,21 0 0,-20 0 15,20 21-15,-21-22 0,21 22 16,-20 0-16,-1 0 0,0 0 0,0 0 15,0 0-15,0 0 0,-21 22 16,0-1-16</inkml:trace>
  <inkml:trace contextRef="#ctx0" brushRef="#br0" timeOffset="36907.76">19875 4699 0,'0'21'0,"22"-21"31,-1 0-31,0 0 15,0 0-15,0-21 0,0 21 0,1-21 16,-1 0-16,0 21 0,0-21 16,21-1-16,-20 1 0,-22 0 0,21 0 15,-21 0-15,0 0 16,0-1-16,-21 22 16,-1 0-16,1 22 15,0-1-15,-21 0 0,21 0 0,-1 0 16,1 0-16,0 22 0,21-22 15,-21 0-15,21 0 0,0 0 16,0 22-16,0-22 0,0 0 0,0 0 16,0 0-16,21-21 0,0 0 15,0 0-15,1 0 0,-1 0 16,0 0-16,21 0 0,-21-21 0,22 0 16,-22 21-16,21-21 0,1-21 15,20 20-15,-21 1 0,1 0 16,-1-21-16,0 21 0,-20-1 0,20-20 15,-21 21-15,-21 0 0,0 0 0,0-1 16,0 1-16,-21 21 16,0 0-16,21 21 15,-21-21-15,-1 22 0,22-1 16,-21 0-16,21 0 0,0 0 0,0 0 16,0 1-16,0-1 0,0 0 15,0 0-15,0 0 0,0 0 0,21 43 16,1-43-16,-22 0 15,0 0-15,0 1 0,-22-22 47,1-22-47,0 1 0,0 21 16,0-21-16,21 0 0,-21 21 0,-1 0 16,22-21-16,-21 21 0,0 0 15,21 21 1,0 0-16,0 0 0,0 0 15,0 1-15,21-1 16,0-21-16,1 0 0,-1 21 0,21-21 16,-21 0-16,22 0 0,-1 0 15,0 0-15,1 0 0,-1 0 0,21-21 16,-20 0-16,-1-1 0,0 1 0,1 0 16,-1 0-16,0 0 15,-20-22-15,20 22 0,-21 0 0,0-21 16,0 21-16,1-22 0,-1 22 15,-21 0-15,0 0 0,0 0 0,0-1 16,-21 22-16,-1 0 0,1 0 16,0 0-16,0 22 0,21-1 15,-21 0-15,0 0 0,21 0 0,-22 0 16,22 1-16,0-1 0,0 21 0,0-21 16,0 0-16,0 22 0,0-22 15,0 0-15,0 21 0,0-20 16,22-1-16,-22 0 0,21 0 15,-21 0-15,0 0 0,0-42 47,0 0-47,-21 0 0,-1 0 16,22 0 0,22 21 15,-1 0-31,0 0 0,0 0 15,0 0-15,0 0 0,1-22 0,20 1 16,0 21-16,-21-21 0,22 0 16,-1 0-16,0 0 0,1-1 0,-1 1 15,0 0-15,-20-21 0,20 21 16,-21-1-16,0-20 0,-21 21 16,0 0-16,21 21 0,-21-21 0,0-1 15,-21 22 1,0 0-1,21 22-15,-21-1 0,21 0 0,-21 0 16,0-21-16,21 21 0,0 0 16,0 1-16,-22-1 0,22 0 0,0 0 15,0 0-15,0 0 0,0 1 16,0-1-16,22-21 0,-1 0 16,0 0-16,0 0 0,0 0 0,22 0 15,-22 0-15,21 0 16,0 0-16,1-21 0,-1-1 0,-21 22 15,22-21-15,-22-21 0,0 21 0,0 0 16,0-1-16,0 1 0,1 0 16,-1 0-16,-21 0 15,-21 42 1,-1 0-16,1-21 16,0 21-16,21 0 0,-21 1 0,0-1 15,21 0-15,-21 0 16,21 0-16,0 0 0,0 1 0,0-1 0,0 0 15,0 0-15,0 0 16,21-21 0,0 0-16,0 0 0,21 0 0,-20 0 15,-1 0-15,0-21 0,0 0 16,-21 0-16,21 0 0,-21-1 0,21 1 16,-21 0-16,0 0 0,0-21 15,0 20-15,0 1 0,0 0 0,0 0 16,-21 0-16,0 21 0,0 0 0,0-21 15,0 21-15,-1 0 0,1 0 16,42-22 31,22 22-47,-22 0 0,0 0 0,21-21 16,-20 21-16,20 0 0,0 0 15,-21 0-15,22-21 0,-22 21 0,21 0 16,-21 0-16,1 0 0,-1 0 15,-21 21-15,21 0 0,-21 1 16,0-1-16,0 0 0,0 0 0,0 0 16,0 0-16,0 22 0,0-22 15,0 0-15,0 21 0,0-20 0,0-1 16,0 0-16,0 21 16,0-21-16,0 1 0,0-1 0,0-42 46,0-1-30,0 1-16,0 0 0,0 0 16,0 0-16,21 0 0,-21-22 0,21 22 15,0 0-15,1-21 0,-1 20 0,0-20 16,21 21-16,-21-21 0,1 20 16,20 1-16,-21 0 0,21 0 15,-20 0-15,20 21 0,-21 0 0,0 0 16,0 0-16,1 21 0,-22 0 0,0 0 15,0 0-15,0 1 0,0 20 16,0-21-16,-22 21 0,22 1 16,-21-22-16,0 21 0,21 1 0,0-22 15,0 21-15,0-21 0,0 22 0,0-22 16,0 0-16,21 0 0,0-21 16,1 21-16,-1-21 0,0 0 0,0 0 15,21 0-15,-20 0 0,-1-21 16,0 0-16,0 21 0,0-21 0,0-22 15,1 22-15,-22-21 0,21 21 16,0-22-16,0 1 0,-21 0 0,0-1 16,0 22-16,0-21 0,0 0 15,0-1-15</inkml:trace>
  <inkml:trace contextRef="#ctx0" brushRef="#br0" timeOffset="37306.92">21421 3810 0,'-43'21'0,"22"-21"0,85-21 0,-149 63 16,64-42-16,21 22 15,0-1 1,21-21-16,0 0 0,0 0 16,22 0-16,-22 0 0,21 0 0,-21 0 15,22 0-15,-22-21 0,0-1 16,-21 1-16,0 0 0,0 0 16,0 0-16,-21 0 0,0-1 15,-1 22-15,1 0 0,-21 0 16,21 0-16,0 0 0,-1 0 0,1 0 15,0 22-15,0-1 0,0 0 16,0 0-16,-1 0 0,22 43 16,0-43-16,0 21 0,0-21 15,0 22-15,0-22 0,0 0 16,0 0-16,22 0 0,-22 1 0</inkml:trace>
  <inkml:trace contextRef="#ctx0" brushRef="#br0" timeOffset="39359.07">656 7281 0,'0'0'0,"-21"0"15,0 0-15,0-21 32,-1 0-32,22 0 0,0 0 0,0 0 15,0-1-15,0 1 0,0 0 16,0 0-16,22 0 0,-1 0 0,0-1 15,0 1-15,21 0 0,-20 0 16,-1 21-16,21 0 0,-21-21 0,0 21 16,1 0-16,20 21 0,-42 0 15,21 0-15,0 22 0,-21-1 16,0 0-16,0 22 0,0-1 0,0 1 16,-21-1-16,-21 1 0,21-1 15,-22 1-15,-20-22 0,20 22 16,-20-22-16,21 0 0,-22 1 15,22-22-15,-1 0 0,1 0 0,0 0 16,21-21-16,-1 0 0,1 0 16,0 0-16,0-21 0,21 0 0,-21 0 15,21 0-15,0-22 0,0 22 16,0-21-16,0 21 0,0-22 0,0 1 16,21 0-16,0-1 0,-21 1 15,21 21-15,0 0 0,1-1 16,-1 22-16,0 0 0,0 22 0,21-1 15,-20 0-15,-1 21 0,0-21 16,0 22-16,-21-1 0,21 0 16,-21 1-16,21-22 0,1 21 15,-22 1-15,0-22 0,21 21 0,-21-21 16,21 0-16,0 1 0,-21-1 16,21-21-16,0 0 0,1 0 15,-1 0-15,0 0 0,0 0 16,0-21-16,0 21 0,1-22 0,-1 1 15</inkml:trace>
  <inkml:trace contextRef="#ctx0" brushRef="#br0" timeOffset="39662.89">1376 7472 0,'0'0'0,"0"21"16,0 0-16,0 0 0,21-21 15,0 0 1,0 0-16,0 0 16,1 0-16,-1-21 15,-21 0-15,0 0 16,0 0 0,-21 21-16,-1 0 0,1-21 15,0 21-15,0 0 0,0 0 16,0 0-16,21 21 15,0 0-15,0 0 16,0 0-16,0 0 16</inkml:trace>
  <inkml:trace contextRef="#ctx0" brushRef="#br0" timeOffset="41052.07">2667 7049 0,'0'0'16,"-21"0"-16,0 42 16,-1-42-16,22 21 15,0 0-15,22-21 16,-1 0-16,0 0 0,21 0 15,-21 0-15,1-21 0,20 21 16,0-21-16,1 21 0,-1-21 0,0 0 16,1-1-16,-22 1 0,21 0 15,0 0-15,-20 0 0,-1 0 0,-21-1 16,0 1-16,0 0 0,0 0 16,0 0-16,-21 0 0,-1 21 0,-20 0 15,21 0-15,-21 0 0,-1 0 16,1 0-16,0 21 0,-1-21 0,1 21 15,0 0-15,-1 0 0,1 0 16,21 1-16,0-1 0,-1 21 0,22-21 16,0 0-16,0 1 0,0 20 15,0-21-15,22 0 0,-1 0 16,0 1-16,21-1 0,-21-21 0,22 0 16,-22 0-16,21 0 0,1 0 15,-22 0-15,21 0 0,-21 0 0,22-21 16,-22 21-16,0 0 0,-21-22 15,-21 22 1,0 0-16,-22 22 0,1-1 16,0 0-16,-22 0 0,-21 21 15,22-20-15,-1 20 0,1 0 16,21 1-16,-1-22 0,1 21 0,0 0 16,42-20-16,0 20 0,0-21 15,0 21-15,0-20 0,42-1 16,-21 0-16,21 0 0,1-21 0,-1 0 15,0 21-15,22-21 0,-22 0 0,22 0 16,-22 0-16,0-21 0,22 0 0,-22 0 16,22 0-16,-22-1 0,22 1 15,-1-21-15,-21 21 0,1-22 0,-1 22 16,0 0-16</inkml:trace>
  <inkml:trace contextRef="#ctx0" brushRef="#br0" timeOffset="41263.98">3556 7133 0,'0'0'0,"21"21"0,0 1 16,-21-1-16,21 0 0,1 21 15,-22-21-15,21 22 0,0-22 0,-21 21 16,21 1-16,0-22 0,0 0 16,-21 21-16,22-21 0,-1 1 0,0-22 15,-21 21-15,21-21 0,0 0 16,0 0-16,1 0 15,-1-21-15,-21-1 16,0 1-16,0 0 16</inkml:trace>
  <inkml:trace contextRef="#ctx0" brushRef="#br0" timeOffset="41454.87">3958 7154 0,'0'-21'0,"0"42"0,-42-21 15,21 22 1,-1 20-16,-20-21 0,0 21 0,-1 1 15,1-1-15,0 0 0,-1-20 16,1 20-16,0 0 0,21 1 16,-22-22-16,22 0 0,0 21 0,0-21 15,21 1-15,0-1 0,21-21 16,0 0-16,0 0 16,22-21-16,-22-1 0,21 1 0,0 0 15</inkml:trace>
  <inkml:trace contextRef="#ctx0" brushRef="#br0" timeOffset="41712.72">4276 7091 0,'0'0'0,"0"21"31,0 21-31,-22-20 16,22 20-16,-21 0 0,21 1 0,-21 20 15,21-21-15,0 22 0,-21-1 0,21 1 16,-21-1-16,0 1 0,21 21 15,-22-22-15,1 22 0,0-1 16,21 1-16,-21 0 0,0-22 0,0 22 16,21-22-16,-22 1 0,1-1 0,21 1 15,0-22-15,-21 1 0,21-1 16,0 0-16,0-21 0,0-42 16,0-21-1,21 0-15,0-1 0</inkml:trace>
  <inkml:trace contextRef="#ctx0" brushRef="#br0" timeOffset="42016.55">4106 7599 0,'0'-42'0,"0"84"0,0-148 16,0 64-16,0-1 0,0 1 0,0-43 16,21 64-16,1-21 15,-1 21-15,21 0 0,-21-1 0,22 1 16,-1 0-16,0 21 0,1 0 15,20 0-15,-21 21 0,1 0 0,-1 1 16,0 20-16,-20 0 0,-1 1 16,-21-1-16,0 0 0,0 1 15,-21-1-15,-1 0 0,-20-21 0,0 22 16,-22-1-16,22-21 0,-22 0 0,22 1 16,0-1-16,-1 0 0,1-21 15,21 0-15,0 0 0,0 0 0,21-21 16,0 0-1,0-1-15,21 1 0,0 0 16,0-21-16,0 21 0,0-22 0,22 22 16</inkml:trace>
  <inkml:trace contextRef="#ctx0" brushRef="#br0" timeOffset="42255.41">4911 6858 0,'21'-21'16,"-42"42"-16,63-63 0,-21 42 0,-21 21 15,0 0 1,0 0-16,0 0 0,0 22 0,0-22 16,0 21-16,0 1 0,0 20 0,0-21 15,-21 1-15,0 20 0,21-20 16,-21-1-16,-1 21 0,22-41 0,0 20 16,-21 0-16,21-21 0,-21 1 15,21-1-15,0 0 0,21-21 16,0 0-16,1 0 0,-1-21 15,0 0-15,21 21 16,-21-22-16,22 1 0</inkml:trace>
  <inkml:trace contextRef="#ctx0" brushRef="#br0" timeOffset="43334.79">5673 7176 0,'0'0'15,"21"0"-15,-21-22 0,0 1 0,0 0 16,0 0-16,0 0 0,0 0 15,-21-1-15,-1 1 16,1 21-16,0-21 0,0 21 0,0 0 16,0 0-16,-1 0 0,-20 0 15,21 21-15,0 0 16,-22 22-16,22-22 0,0 21 0,-21 1 16,21 20-16,-1-21 0,1 1 0,0-1 15,21 0-15,0-20 0,0 20 16,0-21-16,0 0 0,0 0 0,21-21 31,0 0-31,22 0 0,-22-21 16,21 0-16,-21 0 0,22 0 0,-22 0 15,21-1-15,1-20 0,-22 21 16,21-21-16,-21 20 0,0-20 0,1 21 16,-22-21-16,0 20 0,21 1 0,-21 0 15,0 0-15,0 42 31,0 21-31,-21-20 16,21 20-16,0-21 0,0 21 16,0 1-16,0-22 0,0 21 0,0-21 15,0 1-15,0-1 0,0 0 0,0 0 16,21 0-16,0-21 0,0 0 16,0 0-16,0 0 0,1 0 0,20 0 15,-21-21-15,21 21 0,-20-21 16,20-21-16,21-1 15,-20 1-15,-22 21 0,0-22 0,0 1 0,0 21 16,1-21-16,-22 20 0,21 1 16,-21-21-16,0 21 15,0 42 1,0 0-16,-21 0 16,21 0-16,0 22 0,-22-1 0,22-21 15,0 22-15,0-1 0,0-21 0,0 0 16,0 22-16,0-22 0,0 0 15,22 0-15,-1-21 0,-21 21 0,21-21 16,21 0-16,-21 0 0,22 0 0,-22 0 16,21-21-16,1 0 0,-1 0 15,0 0-15,-21-1 0,22 1 0,-1-21 16,-21 21-16,0-22 0,1 1 16,-1 21-16,-21-21 0,0 20 15,0-20-15,0 21 0,0 0 0,0 0 16,0-1-16,0 44 15,-21-1 1,21 0-16,-22 0 0,22 21 0,-21 1 16,21-22-16,-21 21 0,21-21 0,0 22 15,0-22-15,-21 21 0,21-21 16,-21 1-16,21-1 0,-21-21 0,21 21 16,0-42 15,0 0-31,0-1 15,0 1-15,0-21 0,0 21 0,21-22 16,0 1-16,0 0 0,0 21 16,0-22-16,1 1 0,20 0 0,-21-1 15,0 22-15,22 0 0,-22 0 16,21 21-16,-21 0 0,0 0 0,22 0 16,-22 21-16,0 21 0,-21 1 15,0-1-15,21 0 0,-21 1 16,0-1-16,0 0 0,0 1 15,0-1-15,0 0 0,0-21 0,0 1 0,21-1 16,1 0-16,-1-21 16,0 0-16,0 0 0,0 0 0,0 0 15,1 0-15,-1-21 0,0 0 0,0-1 16,0 1-16,0 0 0,1-42 16,-22 20-16,0 1 0,21 21 15,-21-22-15,0 1 0</inkml:trace>
  <inkml:trace contextRef="#ctx0" brushRef="#br0" timeOffset="43503.69">6435 6646 0,'-22'0'0,"44"0"0,-65 22 16,22-22-16,0 0 15,21 21-15,21-21 31,0 0-31,0 0 0,1-21 16,-1-1-16,0 22 0</inkml:trace>
  <inkml:trace contextRef="#ctx0" brushRef="#br0" timeOffset="44938.87">8805 6625 0,'0'0'0,"0"21"0,-21-21 15,21 22-15,0-1 47,21-21-31,0 0-1,1 0-15,-1 0 16,0 0-16,0 0 16,0 0-16,0-21 0,22-1 0,-22 22 15,0-21-15,21 0 0,-20 0 0,20 0 16,-21 0-16,0-1 0,0 1 16,1-21-16,-22 21 0,0 0 15,0-1-15,0 1 0,0 0 16,-22 0-16,1 0 0,0 21 0,-21 0 15,-1 0-15,1 0 0,0 0 0,-22 0 16,22 0-16,-22 21 0,22 0 16,0 21-16,-1-20 0,1 20 0,21 0 15,0 22-15,0-22 0,21 0 16,0 1-16,0-1 0,0 0 0,0 1 16,21-22-16,42 42 0,-42-41 15,22-22-15,-1 21 0,22 0 16,-22-21-16,0 0 0,1 0 15,-1 0-15,0 0 0,1 0 0,-22 0 16,0 0-16,-21-21 0,-21 21 16,-22 0-1,1 0-15,-21 0 0,-1 0 0,1 0 16,-1 0-16,1 0 0,-1 0 16,22 21-16,-1 0 0,1 0 0,0 0 15,21 22-15,-1-22 0,22 21 16,0 1-16,0-22 0,0 21 0,22-21 15,-1 22-15,0-22 0,21 0 0,1 0 16,20 0-16,-21-21 16,1 0-16,20 0 0,-20 0 0,20 0 0,1 0 15,-22 0-15,21-21 0,-20 0 16,-1 0-16,0-22 0,1 22 16,-1 0-16</inkml:trace>
  <inkml:trace contextRef="#ctx0" brushRef="#br0" timeOffset="45127.76">9398 6900 0,'0'0'0,"0"-21"32,21 42-32,-21 1 0,21-1 15,0 0-15,1 0 0,-22 21 0,21-20 16,0 20-16,0-21 0,0 0 0,22 22 16,-22-22-16,0 0 0,0 0 15,0 0-15,-21 0 0,21-21 0,1 0 16,-1 0-16,0-21 31</inkml:trace>
  <inkml:trace contextRef="#ctx0" brushRef="#br0" timeOffset="45328.65">9800 6922 0,'0'-22'0,"0"44"0,-21-44 0,0 22 0,0 0 15,-1 0-15,1 22 0,-21-1 16,21 0-16,-43 42 15,22-20-15,21-1 0,-22 0 0,22 1 16,0 20-16,-21-20 0,21-22 16,-1 21-16,22 0 0,0-20 0,0-1 15,0 0-15,0 0 0,22-21 16,-1 0-16,0 0 16,21-21-16,1 0 0,-1 0 0,0-1 15</inkml:trace>
  <inkml:trace contextRef="#ctx0" brushRef="#br0" timeOffset="45609.49">10223 6858 0,'0'-21'0,"0"42"0,0-21 31,-21 21-31,0 22 0,21-22 16,-21 21-16,0 0 0,21 22 0,0-22 15,-21 22-15,-1 20 0,22-20 0,-21 21 16,21-22-16,0 22 0,0-1 15,-21 1-15,21 0 0,0 21 0,-21-22 16,21 22-16,-21-21 0,21-1 0,0 1 16,-21 0-16,-1-1 0,1-20 15,21-1-15,0-20 0,0-1 16,0 0-16,0-20 0,0-1 0,0-42 16,0-1-1,21-20-15,1 0 0,-1-1 16,0-20-16,0-1 0,-21 1 0,21-22 15</inkml:trace>
  <inkml:trace contextRef="#ctx0" brushRef="#br0" timeOffset="45867.34">10139 7430 0,'0'-85'0,"0"170"0,0-234 0,0 65 0,-21 41 16,21-20-16,0 21 0,0-1 0,0 1 16,21 21-16,0 0 0,21-1 15,-21 1-15,1 21 0,20 0 0,0 0 16,-21 0-16,64 43 15,-64-22-15,0 21 0,22-21 16,-43 22-16,0-1 0,0-21 0,0 21 16,0 1-16,-21-22 0,-1 21 0,1-21 15,-21 22-15,0-22 0,20 0 16,-20 0-16,0-21 0,-1 0 0,22 21 16,0-21-16,0 0 0,0 0 0,21-21 15,0 0-15,0 0 16,0-21-16,21 20 0,21-20 0,-21 0 15,22-1-15,-22 1 0</inkml:trace>
  <inkml:trace contextRef="#ctx0" brushRef="#br0" timeOffset="46110.2">10837 6477 0,'0'0'0,"43"-42"0,-1-1 0,-21 22 16,0 0-16,0 0 0,-21 42 31,-21 0-31,0 22 0,0-22 0,0 21 15,0 22-15,-22-22 0,22 0 16,0 22-16,0-22 0,0 22 0,-22-22 16,43 0-16,-21 1 0,0 41 15,21-63-15,0 22 16,0-22-16,0 0 0,0 0 0,0 0 16,21-21-16,0 0 0,0 0 0,22 0 15,-1-21-15,-21 0 16,22 0-16,-1 0 0,0 0 0,1-1 15</inkml:trace>
  <inkml:trace contextRef="#ctx0" brushRef="#br0" timeOffset="46427.02">11239 6752 0,'0'0'15,"0"21"-15,-21 1 16,0-1-16,0 21 16,0-21-16,0 0 0,21 22 0,-22-22 15,1 0-15,21 21 0,-21-20 0,21-1 16,0 0-16,0 0 0,0 0 15,21 0-15,0-21 0,22 0 0,-22 0 16,0 0-16,21 0 0,-20 0 16,20-21-16,-21 21 0,21-21 15,-20 0-15,20 0 0,-21 0 0,0-1 16,0 1-16,-21 0 0,0-21 0,0 21 16,0-22-16,0 22 0,0 0 15,0 0-15,-21 0 0,0-1 0,0 22 16,-21 0-16,20 0 0,1 0 15,-21 22-15,21-22 0,0 21 0,-1 0 16,1 0-16,21 0 0,0 0 16,0 1-16,0-1 0,21-21 15,1 21-15,-1-21 0,0 0 0,0 0 16,0 0-16</inkml:trace>
  <inkml:trace contextRef="#ctx0" brushRef="#br0" timeOffset="46767.82">11599 6816 0,'21'-21'0,"-42"42"0,42-64 0,1 22 16,-1 0-16,-21 0 0,21 21 15,0-21-15,0 21 0,43 0 16,-43 0-16,21 0 16,1 0-16,-22 21 0,21-21 0,0 42 15,-20-21-15,-1 1 0,0 20 0,0-21 0,0 21 16,-21-20-16,0 20 15,0-21-15,0 21 0,0-20 0,-21-1 16,0 0-16,0 0 0,0 0 0,-1-21 16,1 0-16,0 21 0,0-21 15,0-21-15,21 0 16,0 0-16,0 0 0,0 0 16,0-1-16,21-20 0,0 21 15,0-21-15,-21 20 0,21-20 0,1 21 16,-1 0-16,0-22 0,0 43 15,0-21-15,43-21 16,-43 42-16,0 0 0,0-21 0,22 21 16,-22 0-16</inkml:trace>
  <inkml:trace contextRef="#ctx0" brushRef="#br0" timeOffset="47238.55">12912 6837 0,'21'-21'0,"-21"-43"16,0 43-16,0 0 16,0-21-16,0 20 0,-21 1 15,21 0-15,-22 0 0,1 0 0,0 0 16,0 21-16,0 0 0,0 0 16,-1 21-16,-20 0 0,21 0 15,0 0-15,-22 22 0,22-1 0,0-21 16,-21 21-16,21 1 0,-1-1 15,1 0-15,0-20 0,21 20 0,0-21 16,0 0-16,0 0 0,0 1 0,21-1 16,0-21-16,1 0 0,-1 0 15,0 0-15,0 0 0,0-21 16,0-1-16,22 22 0,-22-21 0,0 0 16,21-21-16,-20 21 0,-1-1 15,0-20-15,0 21 0,0-21 16,-21-1-16,0 1 0,21 0 0,-21 20 0,0-20 15,0 21-15,0 42 16,0 0 0,0 0-16,-21 22 0,21-1 0,-21-21 15,21 22-15,0-1 0,0-21 0,0 21 16,0-20-16,0-1 0,0 21 16,0-21-16,0 0 0,21 1 15,0-22-15,1 0 0,-1 0 0,0 0 16,21 0-16,-21 0 0,22-22 15,-1 1-15</inkml:trace>
  <inkml:trace contextRef="#ctx0" brushRef="#br0" timeOffset="47494.41">13610 6244 0,'0'0'0,"0"-21"0,0-21 0,0 21 15,0-1-15,-21 22 16,0 22-16,0-22 0,21 42 15,-22-21-15,1 21 0,0 1 16,21-1-16,0 22 0,-21-22 0,0 21 16,21 1-16,0-1 0,0-20 0,0 20 15,0-20-15,0-1 16,0-21-16,0 21 0,0-20 0,0-1 16,0 0-16,21 0 0,0 0 0,0-21 15,0 0-15,22 0 16,-22 0-16,0-21 0,0 0 0,0 21 15,1-42-15,-1 20 0,21 1 0</inkml:trace>
  <inkml:trace contextRef="#ctx0" brushRef="#br0" timeOffset="47823.22">13843 6646 0,'0'-21'0,"0"42"0,0-63 0,0 21 0,0 42 32,-21 0-32,0 0 0,-1 1 0,22 20 15,-21-21-15,21 21 16,0 1-16,0-22 0,0 21 0,0-21 15,0 1-15,0-1 0,0 0 0,0 0 16,21 0-16,1-21 0,-1 0 16,0 0-16,0 0 0,21 0 0,-20 0 15,-1-21-15,21 21 0,-21-21 0,22 0 16,-22 0-16,0-1 0,0 1 16,0-21-16,0 0 0,-21 20 0,0-20 15,0 0-15,0-1 0,0 22 16,0-21-16,-21 21 0,-21 0 0,21 21 15,0 0-15,-1 0 0,1 0 16,-21 0-16,21 21 0,0 0 0,-1 0 16,22 0-16,0 0 0,0 1 15,0-1-15,0 0 0,0 21 16,0-21-16,22 1 0,-1-22 0,0 0 16,0 21-16,21-21 0</inkml:trace>
  <inkml:trace contextRef="#ctx0" brushRef="#br0" timeOffset="48164.05">14436 6731 0,'0'-21'0,"0"42"0,0-63 0,0 21 15,0-1-15,0-20 0,0 21 16,0 0-16,0 0 0,0-1 0,21 1 0,0 0 16,21 0-16,-21 21 0,1 0 15,20 0-15,-21 0 0,21 21 16,-20 0-16,-1 0 0,0 22 0,0-22 15,0 21-15,0 1 0,-21-1 16,0-21-16,0 21 0,0 1 0,0-22 16,0 0-16,0 21 0,0-20 0,0-1 15,0 0-15,-21-21 32,0-21-32,21 0 0,0-1 15,0 1-15,0 0 16,0 0-16,0 0 0,0-22 0,21 22 15,-21-21-15,21 0 0,1-1 0,-1 22 16,0-21-16,0 21 0,0-1 16,22 1-16,-22 0 0,0 0 0,21 21 15,-21 0-15,1 0 0</inkml:trace>
  <inkml:trace contextRef="#ctx0" brushRef="#br0" timeOffset="48668.73">15409 6456 0,'-21'42'15,"0"-21"-15,-21 1 16,20 20-16,1-21 0,0 21 16,0 1-16,0-22 0,0 42 15,21-20-15,0-22 0,0 21 0,0-21 16,0 1-16,21-1 0,0 0 16,21-21-16,-21 21 0,22-21 0,-1 0 15,0 0-15,1 0 0,-1 0 0,0-21 16,1 21-16,-22-21 0,21 0 15,-21-1-15,1 1 0,20-21 0,-21 21 16,-21-22-16,21 1 0,0 0 16,1-1-16,-22 1 0,21 0 15,-21-1-15,0 1 0,0 63 32,-21 0-32,-1 22 0,-20-1 15,21 0-15,0 1 0,0-1 0,-22 0 16,22 1-16,0 20 0,21-20 15,0 20-15,0 1 0,0-1 0,0 22 16,0-22-16,0 1 0,21 20 0,0-20 16,-21-1-16,0 1 0,0-1 15,0 1-15,0-1 0,0 1 0,0-1 16,0 1-16,0-1 0,0 1 16,-21-22-16,0 22 0,0-22 0,0 0 0,-1 1 15,-20-22-15,21 21 0,0-21 16,0 1-16,-1-22 0,1 21 15,0-21-15,0 0 0,0 0 0,0 0 16,-1 0-16,1-21 0,0 21 16,0-22-16,0-20 0,0 21 0,-1-21 15,1-1-15,0 1 0,0 0 0</inkml:trace>
  <inkml:trace contextRef="#ctx0" brushRef="#br0" timeOffset="48887.6">13504 6456 0,'0'0'16,"0"-21"-16,0 0 16,0-1-16,43 1 0,-22 21 15,21 0-15,0 0 0,1-21 0,-1 21 16,0 0-16,22 0 0,-22 0 15,1 0-15,20 0 0,-21 0 0,1 0 16,-1 0-16,0 0 0,1 0 0</inkml:trace>
  <inkml:trace contextRef="#ctx0" brushRef="#br0" timeOffset="49351.33">16679 6498 0,'0'0'0,"-21"-21"0,21 0 15,0 0-15,0 0 16,21 21-1,0 0-15,1 0 16,20 0-16,0 0 0,1 0 16,20 0-16,1 0 0,-1 0 0,1 0 15,-1 0-15,22 0 0,-22 0 0,1 0 16,-22 0-16,0 0 0,-20 21 16,-1-21-16,-42 0 15,-1 0-15,-20 0 16,0 0-16,-1 0 0</inkml:trace>
  <inkml:trace contextRef="#ctx0" brushRef="#br0" timeOffset="49586.57">17081 6392 0,'0'0'0,"0"22"31,0-1-15,0 21-16,0 0 0,-21 1 15,21-1-15,-21 22 0,21-22 0,-21 21 16,21-20-16,-21 20 0,0-20 0,-1-1 15,1 21-15,21-20 0,-21-1 16,21 0-16,-21 1 0,21-1 0,-21 0 16,21-20-16,0-1 0,0 21 15,0-21-15,21-42 32,0 0-32,0 0 0,0 0 15,22-1-15</inkml:trace>
  <inkml:trace contextRef="#ctx0" brushRef="#br0" timeOffset="49959.36">17441 6943 0,'0'0'0,"43"42"31,-22-42-31,0 0 0,0 0 16,21 0-16,-20-21 0,-1 21 15,0-21-15,0 0 16,21 21-16,-20-22 0,-1 1 0,21 0 16,-21 21-16,-21-21 0,21 0 0,-21 0 15,0-1-15,0 1 0,0 0 16,0 0-16,-21 21 0,0 0 16,0 0-16,0 0 0,-22 0 0,1 21 15,21 0-15,0 22 0,-22-22 16,22 21-16,0-21 0,21 22 0,-21-22 15,21 21-15,-21-21 0,21 22 16,0-22-16,0 0 0,0 21 0,0-21 16,0 1-16,21-22 0,0 21 0,0 0 15,0-21-15,1 0 16,20 0-16,-21 0 0,21 0 0,1 0 16,-1-21-16,0 0 0,1-1 0,-1 1 15,0 0-15</inkml:trace>
  <inkml:trace contextRef="#ctx0" brushRef="#br0" timeOffset="51702.06">18373 6773 0,'0'-21'16,"0"42"-16,21-63 0,-21 21 15,-21 21-15,-22 0 16,22 21-16,0 0 0,-21 0 0,20 1 16,-20-1-16,21 0 0,0 0 15,0 21-15,-1-20 0,1-1 16,21 0-16,0 0 0,0 0 0,0 0 15,0 1-15,0-1 0,21-21 16,-21 21-16,22-21 0,20 0 16,-21 0-16,0 21 0,22-21 0,-1 0 15,-21 0-15,21 21 0,-20-21 0,-1 0 16,0 0-16,0 21 0,-21 1 16,-21-22-1,-21 0 1,20 0-16,1 0 0,-21 0 0,21 0 15,0 0-15,-22 0 0,22-22 16,-21 22-16,21 0 0,-1 0 16,1 0-16,0 0 0,0 0 15,21 22 1,0-1-16,21 0 16,0 0-16,0-21 0,1 0 15,-1 21-15,21-21 0,-21 0 16,22 0-16,-1 0 0,-21 0 0,21 0 15,1 0-15,-1 0 0,0-21 0,22 0 16,-22 0-16,1 0 0,-1-1 16,0 1-16,1 0 0,-22-21 15,0 21-15,21-22 0,-21 1 0,1 0 16,-1-1-16,-21 1 0,21 0 16,0-22-16,0 22 0,-21-22 0,0 22 15,21 0-15,-21-1 0,22 1 16,-22 0-16,0 20 0,0 1 15,0 42 1,0 1-16,0-1 0,0 21 0,-22 0 16,1 1-16,0 20 0,0 22 15,21-43-15,-21 1 16,21-1-16,0 0 0,0 1 0,0-1 0,0-21 16,0 21-16,0-20 0,0-1 0,0 0 15,0 0-15,0 0 16,21-21-16,0 0 0,21 21 0,-20-21 15,-1 0-15,21 0 0,-21 0 16,22-21-16,-22 0 0,0 21 0,21-21 16,-21 0-16,1 0 0,20-1 0,-21-20 15,0 21-15,0 0 0,1 0 16,-1-1-16,-21 1 0,0 0 0,0 0 16,0 42-1,-21 0-15,-1-21 16,1 43-16,0-22 0,21 0 0,0 0 15,0 21-15,0-20 0,0-1 16,0 0-16,0 0 0,0 0 16,0 0-16,0 1 0,21-1 0,43 0 15,-22-21-15,0 0 16,1 0-16,-1 0 0,0 0 0,1 0 16,20-21-16,-20 0 0,-1-1 0,-21 1 15,21 0-15,-20 0 0,41-43 16,-42 22-16,0 21 15,-21-21-15,0 20 0,22 1 0,-22 0 16,0 0-16,-22 42 16,1 0-16,21 0 15,-21 1-15,0 20 0,0-21 16,0 0-16,21 0 0,0 22 16,-22-22-16,22 0 0,-21 0 0,21 0 15,0 1-15,0-1 0,0 0 16,0-42-1,21 21 1,1-21-16,-22-1 0,21 1 16,0 0-16,0 0 0,0 0 0,0-22 15,1 22-15,-1-21 0,0 21 0,0-22 16,0 22-16,0 0 0,1 0 16,-1 0-16,0 0 0,0 21 15,-21 21 1,0 0-16,0 0 0,0 0 15,0 22-15,0-22 0,0 0 0,0 0 16,0 21-16,0-20 0,0-1 16,21 21-16,0-21 0,1 0 0,20 1 15,0-1-15,1 0 0,-1 0 0,0-21 16,22 0-16,-22 0 0,22 0 16,-22 0-16,21 0 0,-20 0 0,-1 0 15,0-21-15,1 0 0,-22-22 0,21 22 16,-21-21-16,1 21 0,-1-22 15,0 1-15,0-43 16,0 64-16,-21-21 0,0 0 0,0 20 16,0 1-16,-21 21 0,0 0 15,-21 0-15,20 0 0,-20 0 0,0 21 16,-1 1-16,1-1 0,0 0 16,-1 0-16,22 21 0,-21-20 0,21-1 15,0 21-15,21-21 0,0 0 16,0 1-16,0-1 0,21 0 0,21 0 15,-21-21-15,0 21 0,1-21 0,20 0 16,-21 0-16,0 0 0,22 0 16,-22 0-16,0 0 0,0 0 15,-21-21-15,21 21 0,0-21 0,-42 42 47,0 0-47,21 0 0,-21 22 16,0-22-16,-22 21 0,22 1 15,0 20-15,0-21 0,0 1 0,0 20 16,21-20-16,-22-1 0,1 21 0,0-20 16,21 20-16,-21 1 0,0-1 15,21 1-15,-21-1 0,-1 22 16,22-22-16,-21 1 0,0-1 0,0 1 16,0-1-16,21-20 0,-21 20 15,-1-20-15,1-1 0,-21 0 0,21 1 16,0-1-16,-1-21 0,22 21 0,-42-20 15,21-1-15,0-21 0,0 0 16,-1 0-16,1 0 0,21-21 16,-21-1-16,0 22 0,0-42 0,21 21 15,0 0-15,0 0 0,0-22 0,0 22 16,0-21-16,0-1 0,0 1 16,21 0-16,0-1 0,0-20 0</inkml:trace>
  <inkml:trace contextRef="#ctx0" brushRef="#br0" timeOffset="51952.91">20151 6371 0,'-22'0'15,"44"0"-15,-44-21 0,1 21 0,0 0 0,0 0 16,21-21-16,-21 42 63,0-21-48</inkml:trace>
  <inkml:trace contextRef="#ctx0" brushRef="#br0" timeOffset="52154.8">18881 6731 0,'-22'0'0,"44"0"0,-44 21 16,44-21-1,-1 0 1,21 0-16,-21 0 0,22 0 15,-22 0-15,21 0 0,0 0 0,1 0 16,-22 0-16,21-21 0,-21 21 16,1-21-16,-1 21 0,-21-21 0</inkml:trace>
  <inkml:trace contextRef="#ctx0" brushRef="#br0" timeOffset="54079.55">2815 9462 0,'-21'0'16,"42"0"-16,-63 0 0,42-22 16,21 22-1,21 0-15,1-21 0,-1 21 16,21 0-16,1 0 0,21-21 15,-1 21-15,1 0 0,0 0 0,20 0 16,-20 0-16,0-21 0,-1 21 0,1 0 16,-21 0-16,-22 0 0,0 0 15,1 0-15,-22 0 0,0 0 0,-21 21 16,-21-21 0,0 0-16,-1 0 15,-20 0-15</inkml:trace>
  <inkml:trace contextRef="#ctx0" brushRef="#br0" timeOffset="54470.6">3514 9483 0,'0'0'0,"0"21"0,-22-21 16,22 21-16,0 0 0,0 0 16,0 1-16,0 20 0,0-21 15,0 21-15,0 1 0,0-1 0,0 0 16,0 1-16,0-1 0,22 22 0,-22-22 15,0 0-15,0 1 0,0-1 0,0 21 16,0-20-16,0-1 0,0 0 16,0 1-16,0-1 0,-22 0 15,22 1-15,-21-1 0,-21-21 0,21 0 16,0 22-16,-22-22 0,1-21 16,21 21-16,-22 0 0,1-21 0,0 0 15,-1 0-15,1 0 0,0 0 16,-1 0-16,1-21 0,21 0 0,-21 0 15,20 0-15,-20-1 0,21-20 16,0 21-16,-22-21 0,43-1 16,-21 22-16,21-21 0,0 21 0,0-22 15,0 22-15,0 0 0,0 0 16,21 0-16,1 21 16,20 0-16,-21 0 0,21 0 15,-20 0-15,20 0 0,0 0 0,1 0 16,-1 0-16</inkml:trace>
  <inkml:trace contextRef="#ctx0" brushRef="#br0" timeOffset="55718.68">4170 10118 0,'0'0'0,"21"-21"0,-21-1 15,0 1-15,0 0 0,0 0 16,0 0-16,0 0 0,-21-1 0,0 1 15,-1 21-15,1 0 0,0 0 0,0 0 16,0 0-16,0 0 0,-22 21 16,22 1-16,-21 20 0,21-21 0,-22 21 15,22 1-15,-21-1 0,21 0 16,-1 1-16,-20-22 0,42 21 0,0 1 16,0-1-16,0-21 0,0 21 15,0-20-15,0-1 0,21-21 0,0 0 16,1 0-16,-1 0 0,21 0 15,-21 0-15,0 0 0,22-21 16,-22-1-16,21 1 0,-21-21 0,22 21 16,-22 0-16,0-22 0,0 22 0,0-21 15,1 21-15,-22-22 0,0 22 16,0 0-16,0-21 0,0 20 0,0 1 16,0 0-16,0 42 31,0 0-31,0 1 0,0-1 0,0 0 15,0 0-15,0 21 0,0-20 16,0 20-16,0-21 0,0 21 0,0-20 16,0-1-16,0 21 0,0-21 15,0 0-15,21-21 0,0 22 16,0-1-16,0-21 0,0 0 16,1 0-16,-1-21 0,0-1 0,0 22 15,21-21-15,-20 0 0,-1-21 16,0 21-16,0-1 0,0-20 0,0 0 15,1 21-15,-1-22 0,0 22 16,-21-21-16,21-1 0,0 22 16,-21-21-16,21 21 0,-21 0 0,0-1 0,22 22 15,-22 22 1,0-1-16,0 0 16,0 0-16,0 21 0,0-20 15,0 20-15,0-21 0,0 21 16,0-20-16,0 20 0,0-21 0,0 21 15,0-20-15,0-1 0,0 0 16,0 0-16,21 0 0,0-21 0,0 0 16,0 0-16,22 0 0,-22 0 0,21 0 15,-21-21-15,22 0 0,-22 0 16,21 0-16,-21-1 0,0 1 0,1-21 16,-1 21-16,0 0 0,-21-1 0,21-20 15,-21 21-15,0-21 0,0 20 16,0 1-16,0-21 0,0 21 15,0 0-15,0-1 0,0 1 16,0 0 0,21 21-16,0 0 0,1 0 15,-1 0-15,21 0 0,0 0 16,1 0-16,-1 0 0,0 0 0,1 0 16,20 0-16,-20 0 0,20 0 0,-21 0 15,1 0-15,-1 0 0,-21 0 16,0 0-16,1 0 0,-44 0 31,1 0-31,0 0 0,-21 21 16,-1 0-16,22 1 0,-21-1 15,0 0-15,-1 0 0,1 21 0,0-20 16,-22 41-16,43-21 16,-21 1-16,20-1 0,1 0 0,21-20 15,0 20-15,0-21 0,0 21 16,0-20-16,0-1 0,21-21 15,1 0-15,-1 0 0,0 0 16,21 0-16,-21 0 0,1-21 0,20-1 16,-21 1-16,21 0 0,-20 0 0,20-21 15,-21 20-15,21-20 0,-20 21 0,-1-21 16,0-1-16,0 1 0,0 0 16,0-1-16,-21 1 0,0 0 15,22 20-15,-22-20 0,21 21 0,-21 0 16,0 0-16,21-1 0,-21 44 15,0-1-15,0 0 16,0 21-16,0-21 0,0 22 16,0-1-16,0 0 0,0 1 0,0-1 15,0 0-15,0-20 0,21 20 0,0 0 16,0 1-16,1-22 0,-1 0 16,0 21-16,21-42 0,1 21 15,-1-21-15,-21 0 0,21 0 0,1-21 0,-1 21 16</inkml:trace>
  <inkml:trace contextRef="#ctx0" brushRef="#br0" timeOffset="56563.22">7789 9292 0,'0'0'0,"-42"0"0,21 21 0,0 1 16,-22-1-16,1 21 0,21 0 15,-22 22-15,1-1 0,0 1 16,21 21-16,-22-22 0,22 22 0,-21-22 15,21 22-15,-1-22 0,1 1 0,21 21 16,0-22-16,0 1 0,0-22 16,0 64-16,21-64 0,1 0 15,-1-20-15,21-1 0,0 0 16,1-21-16,-1 0 0,22 0 0,-1 0 16,1 0-16,-1-21 0,1 0 0,-1-22 15,1 22-15,-1-21 0,1-1 16,-22 1-16,21 0 0,-20-1 0,-1-20 15,-21 21-15,0-1 0,1-20 16,-22-1-16,0 1 0,0-1 16,0 1-16,0-1 0,-22-20 0,1 20 15,0 1-15,0-1 0,-21 1 0,-1 20 16,1-20-16,-22 42 0,1-22 16,21 22-16,-22 0 0,1 21 0,-64 21 15,63 0-15,1 0 16,20 22-16,22-1 0,0 22 0,21-1 15,0 22-15,0-22 0,21 22 0,0-22 16,22 22-16,-1-21 0,21-1 16,1 1-16,-1-1 0,1 1 0,-1-1 15,1 1-15,-1-22 0,1 21 16,-22 1-16,1-1 0,-22-20 16,21 20-16,-42 43 0,0-64 15,0 1-15,0 20 0,-42-20 0,21-1 16,-22 0-16,1 1 0,-22-1 15,22-21-15,-21 0 0,20 0 0,-20 1 16,20-1-16,1-21 0,0 0 16,21 0-16,-1-21 0,1-1 0,21 1 15,0-21-15,0 21 0,0-22 0,0 1 16,21-21-16,22 20 0,-22-20 0,21-1 16</inkml:trace>
  <inkml:trace contextRef="#ctx0" brushRef="#br0" timeOffset="57451.79">8636 9991 0,'0'0'16,"0"-21"-16,0-1 0,-21 44 31,0-1-31,-1-21 0,1 42 0,21-21 16,-21 0-16,21 22 0,-21-22 15,21 21-15,0-21 0,0 22 16,0-22-16,0 0 0,0 21 0,0-20 0,0-1 15,0 0-15,21-21 0,0 0 16,0 21-16,1-21 0,20 0 16,-21 0-16,21-21 0,-20 0 0,20 21 15,0-21-15,-21-22 0,22 22 16,-22 0-16,21 0 0,-21-22 0,1 22 16,-1-21-16,0 0 0,0 20 0,-21-20 15,0 0-15,21 21 0,-21-1 16,0 1-16,0 0 0,0 42 31,-21 0-31,21 1 0,-21-1 16,21 21-16,0-21 0,0 0 0,0 22 15,0-22-15,0 21 0,0-21 16,0 1-16,0 20 0,21-21 16,0 0-16,0 0 0,1 1 0,-1-22 15,0 21-15,0-21 0,0 0 16,22 0-16,-22 0 0,0 0 0,21-21 15,-21-1-15,22 1 0,-22 21 0,0-21 16,21-21-16,-20 21 0,-1-1 16,0-20-16,0 21 0,0-21 0,0 20 15,-21-20-15,0 0 0,0 21 0,0-22 16,0 22-16,0 0 0,0 0 16,0 0-16,0-1 0,-21 22 15,0 0-15,0 22 16,0-22-16,21 21 0,0 21 15,-21-21-15,21 0 0,-22 22 0,22-1 16,0-21-16,0 22 0,0-22 16,0 21-16,0-21 0,0 0 0,0 22 15,22-22-15,-1 0 0,0-21 0,0 21 16,21-21-16,-20 0 0,20 0 16,0 0-16,1 0 0,-1 0 15,0 0-15,1-21 0,-1 0 0,0 0 16,1 0-16,-1-1 0,0 1 15,1-21-15,-1 21 0,-21 0 0,0-22 16,22 1-16,-22 21 0,0-64 16,-21 64-16,0 0 0,0 0 15,0-1-15,-21 22 16,0 0-16,-1 22 0,1-1 16,0 0-16,21 0 0,0 0 15,0 22-15,0-22 0,0 0 0,0 21 16,21-21-16,0 1 0,-21-1 0,0 0 15,22 0-15,-22 0 0,21 0 16,-21 1-16,0-1 0,0 0 16,0 0-16,-21-21 0,-1 0 15,1 0 1,21-21-16,-21 21 0,21-21 16,0 0-16,0-1 0,0-20 0,0 21 15</inkml:trace>
  <inkml:trace contextRef="#ctx0" brushRef="#br0" timeOffset="58847.76">10880 9229 0,'0'0'0,"0"21"32,-22 0-32,1 0 0,0 0 0,0 22 0,0-1 15,0 0-15,-22 22 0,22-22 16,21 22-16,-21-1 0,0 1 15,21-22-15,-21 22 0,21-22 0,0 0 16,0 1-16,0-1 0,0 0 16,21 1-16,0-22 0,-21 0 15,21 0-15,0-21 0,0 0 0,1 0 16,-1 0-16,0 0 0,21 0 16,-21 0-16,22 0 0,-1-21 0,-21 0 15,22 0-15,-1-1 0,-21-20 0,21 21 16,-20 0-16,-1-22 15,0 1-15,0 21 0,0 0 0,0 0 16,-21-1-16,0 1 0,0 0 0,0 42 31,-21 0-31,21 1 16,-21-1-16,0 0 0,21 0 0,0 21 16,0-20-16,0-1 0,0 0 15,0 0-15,0 21 0,0-20 0,0-1 16,0 0-16,21-21 0,0 0 15,0 21-15,1-21 0,-1 0 16,0 0-16,0 0 0,0 0 0,22 0 16,-22-21-16,0 21 0,21-21 15,-21 0-15,1-1 0,-1 1 16,0-21-16,0 21 0,0 0 0,0-22 0,1 1 16,-1 21-16,-21-22 0,0 22 15,0 0-15,21 0 16,-21 42-1,0 0-15,0 0 0,-21 1 16,21 20-16,0-21 0,-21 0 16,21 0-16,-22 22 0,22-22 0,0 0 15,0 0-15,0 0 16,0 1-16,22-22 16,-1 0-1,0 0-15,0 0 0,0-22 16,0 1-16,-21 0 0,0 0 15,0 0-15,0 0 0,0-1 16,0-20-16,0 21 0,0 0 0,-21-22 16,21 22-16,-21 0 0,21-21 15,-21 21-15,21-1 0,0 1 16,0 0-16,0 0 16,21 21-16,0 0 0,0-21 0,1 21 15,-1 0-15,0 0 0,21 0 0,-21 0 16,1 0-16,-1 21 0,0 0 15,0 0-15,0 0 0,0 22 16,-21-22-16,22 0 0,-22 21 0,0-20 16,0 20-16,0-21 0,0 21 15,0-20-15,0-1 0,0 0 0,0 0 16,0 0-16,0 0 0,0 1 0,0-1 16,0 0-16,0-42 46,0 0-46,0-1 16,0 1-16,0 0 0,21-21 16,0 21-16,0-22 0,0 1 0,0 0 15,1 20-15,20-20 16,0 0-16,-21-1 0,22 1 0,-1 21 16,-21 0-16,22 21 0,-22 0 0,0 0 15,0 0-15,0 21 0,0 0 16,-21 0-16,0 22 0,0-22 0,0 21 15,0 0-15,0 1 0,0-1 0,0-21 16,0 22-16,0-22 0,0 21 16,-21-21-16,21 0 0,0 1 0,0-1 15,0 0-15,0 0 0,21-21 16,1 0-16,-1 0 0,0 0 16,0 0-16,21 0 0,-20 0 0,20-21 15,-21 0-15,21 21 0,1-21 0,-1-1 16,0 1-16,1 0 15,-1-21-15,-21 21 0,22-22 0,-22 1 16,21 0-16,-21-1 0,-21 1 16,21-22-16,-21 22 0,0 21 0,0-21 15,0 20-15,0 1 0,-21 0 0,0 21 16,-21 0-16,21 21 0,-1 0 16,-20 1-16,21 20 0,0-21 15,21 21-15,0 1 0,0-22 0,0 21 16,0 1-16,0-22 0,0 21 0,0-21 15,0 0-15,0 1 16,0-1-16,0 0 0,0 0 0,0 0 16,0 0-16,0 1 0,-21-1 15,-1-21-15,1 0 16,0 0 0,0 0-16,21-21 0,0-1 15,0 1-15,0 0 0,0 0 16,0-21-16</inkml:trace>
  <inkml:trace contextRef="#ctx0" brushRef="#br0" timeOffset="59059.65">12319 9250 0,'-21'0'0,"42"0"0,-63 0 0,20 0 0,1 0 15,0 0-15,0 0 0,0 0 16,0 0 0,-1 0-16,1 0 31,0 0-31,0 0 0,0 21 0</inkml:trace>
  <inkml:trace contextRef="#ctx0" brushRef="#br0" timeOffset="59286.51">10541 9525 0,'-42'21'0,"84"-42"0,-127 42 0,43 0 15,21-21-15,0 0 0,21 22 16,21-22 0,0 0-16,0 0 15,21 0-15,-20 0 0,20 0 0,0 0 16,1-22-16,20 22 0,-21-21 0,1 21 15,-1 0-15,0-21 16,1 21-16,-22 0 0,0 0 0,0 0 16,-42 0-1</inkml:trace>
  <inkml:trace contextRef="#ctx0" brushRef="#br0" timeOffset="60003.1">2900 11409 0,'-64'0'0,"128"0"0,-170 0 15,42 0-15,1 0 0,21 0 0,-1 0 16,1 0-16,0 0 0,-1 0 0,22 0 16,0 0-16,0 0 0,42 0 31,21 0-31,-21 0 16,43 0-16,-22 0 0,43 0 0,-22-21 15,22 21-15,0 0 0,-1-21 0,22 21 16,0-22-16,0 22 0,42-21 15,-21 21-15,21 0 0,0-21 0,1 21 16,20 0-16,0-21 0,22 21 16,-1-21-16,1 21 0,-1 0 15,22-21-15,0 21 0,-1 0 0,22-22 16,0 22-16,0 0 0,0-21 0,-1 21 16,1 0-16,21 0 0,-21-21 15,21 21-15,-21 0 0,21 0 0,0-21 16,-21 0-16,21 21 0,-21 0 0,253-21 15,-253-1-15,0 22 16,-21 0-16,-1-21 0,1 21 0,-21-21 16,-1 21-16,-21-21 0,1 21 0,-22 0 15,-21-21-15,0 21 0,0 0 16,-21-21-16,-22 21 0,-20 0 16,-1 0-16,-20 0 0,-22 0 0,0-22 15,0 22-15,-42-21 16,0 21-1,0 0-15,21-21 16</inkml:trace>
  <inkml:trace contextRef="#ctx0" brushRef="#br0" timeOffset="60135.03">12531 10922 0,'-22'-21'16,"1"42"30,0-21-46,21 21 0,-21-21 0,0 21 16,-22 1-16,22-22 0,-21 21 0</inkml:trace>
  <inkml:trace contextRef="#ctx0" brushRef="#br0" timeOffset="61118.46">741 12573 0,'0'0'16,"0"-21"-16,0 0 0,21 0 16,-21-1-16,0 1 15,0 0-15,0 42 47,0 22-47,0-1 0,0 0 16,0 1-16,0 20 0,0 1 0,0-1 15,0 1-15,0-1 0,0 1 16,-21-1-16,21-21 0,0 22 16,-21-22-16,21 1 0,-22-22 0,22 21 15,0-21-15,0 0 0,0 1 16,0-1-16,0 0 0,22-42 47,-1 21-47,0-21 0,0-1 15,0-20-15,0 21 0,1 0 0</inkml:trace>
  <inkml:trace contextRef="#ctx0" brushRef="#br0" timeOffset="61463.27">1376 12848 0,'0'0'0,"0"21"0,0 1 15,0-1-15,0 0 16,-21 0-16,21 0 0,-22 0 0,22 1 16,0-1-16,0 0 0,0 0 15,22-21 1,-1 0-16,0 0 16,0-21-16,0 21 0,-21-21 0,21 0 15,1-1-15,-22 1 0,21 0 16,-21 0-16,0 0 0,0 0 15,0-1-15,0 1 0,-21 21 16,-1 0-16,1 0 16,0 21-16,0 1 15,21-1 1,-21 0-16,21 0 0,0 0 16,21-21-1</inkml:trace>
  <inkml:trace contextRef="#ctx0" brushRef="#br0" timeOffset="65887.73">2942 12234 0,'0'0'0,"0"-42"16,0 63 30,0 0-46,-21 1 0,21-1 0,0 0 16,0 21-16,-21-21 0,21 1 16,0-1-16,-21 21 0,21-21 15,0 0-15,0 1 0,0-44 63,0 1-63,0 0 15,0 0 1,0 0-16,0 0 16,0-1-16,-22 22 15,1 0-15,0 0 0,0 0 16,-21 0-16,20 0 0,1 0 16,-21 0-16,0 22 0,-1-1 0,1 0 15,0 0-15,-1 0 0,22 0 16,-21 1-16,21 20 0,-1-21 0,1 21 15,0 1-15,21-1 0,-21 0 16,21-20-16,0 20 0,0 0 0,0-21 16,21 1-16,0-1 0,0 0 15,1 0-15,-1-21 0,0 0 0,0 0 16,21 0-16,-20 0 16,-1 0-16,21-21 0,-21 0 0,0 0 15,22-1-15,-22-20 0,0 0 16,21-1-16,-20 1 0,-1 0 0,0-1 15,0 1-15,0-21 0,0 20 0,1-20 16,-1-1-16,0 1 0,0-1 16,-21 1-16,0 20 0,0-20 0,21 21 15,-21-1-15,0 1 0,0 21 16,0 0-16,0-1 0,0 44 16,0 20-1,-21-21-15,21 43 0,0-22 0,-21 21 16,21 1-16,-21-1 15,21 1-15,0-1 0,0-20 0,0 20 16,0 1-16,0-22 0,0 0 0,0 1 16,0-1-16,21 0 0,0-20 15,0-1-15,0 0 0,22 0 0,-22-21 16,0 0-16,21 0 0,-20 0 16,20-21-16,0 0 0,-21 0 0,22-1 15,-1-20-15,0 21 0,1-21 16,20-1-16,-20 1 15,-22 21-15,-21-22 0,0 22 0,21 0 16,-42 21 0,0 21-1,-1 0-15,22 1 0,-21-1 16,0 0-16,0 0 0,21 21 0,-21-20 16,21-1-16,0 0 0,0 0 15,0 0-15,0 0 0,21-21 31,0 0-31,0 0 0,-21-21 16,21 0-16,1 21 0</inkml:trace>
  <inkml:trace contextRef="#ctx0" brushRef="#br0" timeOffset="66034.64">3577 12256 0,'0'0'16,"-21"0"-1,21 21 17,21-21-32,0 21 15</inkml:trace>
  <inkml:trace contextRef="#ctx0" brushRef="#br0" timeOffset="68608.74">3810 12679 0,'0'21'0,"0"-42"0,21 63 16,0-21-16,0-21 0,1 0 16,-1 0-16,0 0 0,0 0 15,0 0-15,22-21 0,-22 0 0,0 0 16,21 0-16,1 0 0,-22-22 16,21 22-16,0 0 0,1-21 0,-22 20 15,21-20-15,-21 0 0,1-1 16,-22 22-16,0-21 0,0 0 0,0-1 15,0 22-15,0-21 0,0 21 16,-22-1-16,1 1 0,0 21 16,0 0-16,0 0 0,0 21 0,-1 1 15,1-1-15,0 21 0,21 0 16,-21 1-16,0-1 0,0 22 0,-1-22 16,22 21-16,-21 1 0,0 21 0,0-22 15,0 22-15,21-1 0,-21 1 16,-1-21-16,22 20 0,0 1 0,-21 0 15,21-1-15,-21 1 0,21 0 16,0-1-16,0 1 0,0 0 0,0-22 16,0 1-16,21-1 0,0-21 0,1 22 15,-1-43-15,0 21 16,0-20-16,0-1 0,0-21 0,1 0 16,-1 0-16,0 0 0,21-21 0,-21-1 15,1 1-15,20-21 0,-21 0 16,21-1-16,1-84 0,-22 64 15,0-1-15,-21-20 0,0 20 16,0 1-16,0-1 0,-21 1 0,0-1 16,0 1-16,-22-1 0,22 1 0,-21 20 15,-1 1-15,-20-22 16,42 22-16,-22 21 0,22 21 0,21-21 16,0 0-1,0-1-15,21 22 16,22-21-16,-22 21 0,21-21 0,22 0 15,-22 0-15,22-22 0,-1 22 16,22 0-16,-22-21 0,1-1 0,-1 1 16,22 0-16,-22-1 0,-20 1 15,20-21-15,-20-1 0,-1 22 0,0-22 16,-21 1-16,1-1 0,-22 22 0,0 0 16,0-1-16,0 1 0,0 21 15,0 0-15,-22-1 0,1 1 0,0 21 16,0 0-16,0 21 0,-22 1 15,22 20-15,0 0 0,0 22 0,0-22 16,0 43-16,-22 42 16,22-43-16,21 1 0,-21 0 15,0-1-15,21 1 0,-21 21 16,-1 0-16,1-22 0,21 22 0,-21-21 16,0 21-16,21 0 0,0-22 0,-21 22 15,0-21-15,21-1 0,-22 1 16,22 0-16,0-22 0,0 1 0,0-22 15,0 22-15,0-22 0,0-21 0,22 21 16,-1-20-16,0-1 0,0-21 16,21 0-16,-20-21 0,-1-22 15,21 22-15,-21-21 0,22-1 16,-1 1-16,0-21 0,1-1 0,-22 1 16,21-1-16,-21-21 0,22 1 15,-22 20-15,-21-84 0,0 85 16,0 20-16,-21-20 0,-1-1 0,1 22 15,-21 0-15,21-1 16,-22 1-16,1 0 0,0 20 0,-1 1 16,1 0-16,21 0 0,-21 0 15,20 21-15,22-21 0,22-1 32,-1 22-32,0-21 0,21 21 15,-21-21-15,22 0 0,-1 0 0,0 0 16,-20-1-16,20-20 0,0 21 15,1-21-15,-1 20 0,0-20 0,-21 0 16,22 21-16,-22-22 0,21 22 0,-21-42 16,-21 41-16,0 1 15,0 0-15,0 0 0,-21 21 16,21-21-16,-21 21 0,0 0 16,0 0-16,0 21 0,21 0 15,0 0-15,-22 0 0,22 1 0,-21-1 0,21 0 16,0 21-16,0-21 0,0 1 15,0-1-15,0 21 0,21-42 16,1 21-16,-1 0 0,0 1 16,21-22-16,-21 0 0,1 0 0,20 0 15,-21 0-15,21 0 0,-20 0 0,20-22 16,-21 22-16,21-21 0,-20 0 16,20 0-16,-21 0 0,21 0 0,-20-1 15,20 1-15,-21 0 0,0 0 0,0 0 16,1 0-16,-1 21 0,-21-22 15,0 44 17,0-1-32,0 0 0,0 0 15,0 0-15,0 0 16,21 1-16,0-1 0,-21 0 16,21 0-16,0-21 0,-21 21 0,22-21 15,-1 21-15,0-21 0,0 0 0,0 0 16,0 0-16,1 0 0,-1 0 15,0 0-15,21 0 0,-21-21 0,22 0 16,-22 21-16,0-21 0,21 0 16,-20 0-16,-1-1 0,0-20 0,0 21 15,0 0-15,-21-22 0,0 22 0,0 0 16,0-21-16,0 21 0,-21-1 16,0 22-16,0 0 15,0 0-15,-1 22 0,1-22 16,21 21-16,-21 0 0,21 0 15,-21 21-15,21-20 0,0-1 0,0 21 16,0-21-16,0 0 0,0 1 0,21-1 16,0 0-16,-21 0 0,21 0 15,1-21-15,20 21 0,-21-21 0,0 0 16,43 0-16,-22 0 0,0 0 16,1 0-16,-1-21 0,0 0 15,1 0-15,-1 21 0,-21-21 0,22-22 16,-22 22-16,0 0 0,0 0 0,0 0 15,0-22-15,-21 22 16,22 0-16,-22 0 0,0 0 16,0 42-1,0 0 1,0 0-16,0 0 0,-22 1 0,22-1 16,0 0-16,-21 0 0,21 0 0,0 0 15,0 1-15,0-1 0,0 0 16,21-21-1,1 0-15,-1 0 16,0-21-16,0 21 16,0-21-16,-21-1 0,21 1 0,1 0 15,-1 0-15,0 0 0,0 0 16,-21-1-16,21 1 0,0 0 16,1 0-16,-1 21 15,0 0-15,-21 21 16,0 0-16,0 0 0,0 1 15,0-1-15,21 0 0,-21 0 0,21 0 16,0 0-16,-21 1 0,22-22 16,-1 21-16,0-21 0,21 0 0,-21 0 15,22 0-15,-22 0 0,21 0 0,1 0 16,-1 0-16,-21-21 0,21 21 16,-20-22-16,20 1 0,-21 0 0,0-21 15,22 21-15,-22-1 0,0-20 16,0 0-16,0 21 0,0-22 15,1 22-15,-1 0 0,0 0 0,0 0 16,-21-1-16,21 22 16,-21 22-1,0-1-15,0 0 0,0 0 16,0 0-16,0 0 0,0 1 16,21-22 15,1 0-31,-1-22 15,0 1-15,-21 0 16,0 0-16,21 0 0,-21 0 16,0-1-16,0 1 0,0 0 15,0 0-15,0 0 0,0 0 0,-21 21 16,0 0-16,0 0 16,-1 21-16,1 0 0,0 21 15,0-21-15,0 22 0,0-1 0,-22-21 16,22 22-16,0-1 0,21 0 15,0-21-15,0 22 0,0-22 16,0 21-16,0-21 0,0 1 0,21-1 0,0-21 16,22 21-16,-22-21 0,21 0 0,-21 0 15,22 0-15,-1 0 16,0 0-16,-21-21 0,22 21 0,-1-21 16,0-1-16,-20 1 0,20 0 0,-21 0 15,0 0-15,0-22 0,1 22 16,-1-21-16,0-22 0,-21 43 15,0-21-15,0 21 0,0 42 32,-21 21-32,21-21 0,0 1 15,-21 20-15,21-21 0,0 21 0,0-20 16,0-1-16,21 0 16,0 0-16,-21 0 0,21 0 0,0-21 0,0 0 15,1 22-15,-1-22 0,0 0 16,21 0-16,-21 0 0,22-22 15</inkml:trace>
  <inkml:trace contextRef="#ctx0" brushRef="#br0" timeOffset="69331.33">9842 11980 0,'0'0'0,"0"-21"0,-21-21 0,21 0 0,0 20 16,0-20-16,0 21 0,-21 0 0,21 0 16,-21 21-1,21 21 1,0 0-16,0 21 0,0 1 15,0-1-15,0 21 0,-21 1 0,21-22 16,0 22-16,0-1 0,0-20 0,-21-1 16,21 0-16,0 1 0,-22-1 15,22-21-15,0 21 0,0-20 0,0-1 16,-21 0-16,21 0 16,-21-21-16,21-21 31,0 0-31,0 0 0,0-1 0,0 1 15,21-21-15,0 21 0,22-22 16,-1 1-16,0 0 0,1-1 0,20 1 16,1 21-16,-1 0 0,1 0 15,-1-1-15,-20 22 0,20 0 0,1 0 16,20 64-16,-63-43 0,1 0 16,-1 22-16,-21-22 0,0 21 15,-21-21-15,-1 0 0,-20 22 0,0-22 16,-1 0-16,-20 0 0,21 0 0,-22 1 15,1-1 1,20 0-16,-20-21 0,20 0 0,22 0 0,-21 0 16,21 0-16,0 0 15,21-21 1,21 0-16,0 21 0,0-22 16,0 22-16,0-21 0,22 0 15,-22 21-15</inkml:trace>
  <inkml:trace contextRef="#ctx0" brushRef="#br0" timeOffset="69784.07">10731 12213 0,'22'0'78,"-22"-21"-62,21 21-1,-21-21-15,21 0 16,0 21-16,-21-21 16,0-1 77</inkml:trace>
  <inkml:trace contextRef="#ctx0" brushRef="#br0" timeOffset="70083.89">10985 11705 0,'-21'21'31,"0"1"-31,0-1 16,0 21-16,0 0 0,-1 1 0,1-1 15,0 22-15,0-22 0,0 21 0,-22 1 16,22-1-16,0-20 0,0 20 15,0-20-15,-22 20 0,22-21 0,0 1 16,-21-1-16,21 0 0,-1 22 16,1-43-16,0 21 0,0-20 0,21 20 15,-21-21-15,21 0 0,21-21 16,0-21 0,0 0-16,0 0 0,1 0 15,-1-1-15,21-20 0</inkml:trace>
  <inkml:trace contextRef="#ctx0" brushRef="#br0" timeOffset="70563.62">11155 12150 0,'0'42'32,"0"-21"-32,0 22 0,-21-22 0,-1 21 0,1-21 15,0 22-15,21-1 0,-21-21 16,0 0-16,0 22 0,-1-22 0,22 0 15,-21 0-15,21 0 0,0 0 16,21-21 0,1-21-1,20 0-15,-21 0 0,0 0 16,22 0-16,-22-1 0,21 1 16,-21-21-16,0 21 0,22-22 0,-22 22 15,0 0-15,-21 0 0,21 21 0,0 0 16,-21 21-1,0 0-15,22 0 16,-22 1-16,0 20 0,0-21 0,21 0 16,-21 0-16,0 1 0,21-1 15,-21 0-15,21-21 0,0 21 0,0-21 16,1 0-16,-1 0 0,0 0 16,21 0-16,1 0 0,-22 0 15,21 0-15,0-21 0,1 21 0,-1-21 16,0 0-16,-20-1 0,20 1 0,-21-21 15,-21 21-15,0 0 0,0-22 16,0 22-16,0-21 0,-21 21 0,21-1 16,-21 1-16,0 0 0,-1 0 0,1 0 15,0 21-15,0-21 16,0 21-16,21-22 0,-21 22 16</inkml:trace>
  <inkml:trace contextRef="#ctx0" brushRef="#br0" timeOffset="71218.24">13610 12002 0,'0'-22'0,"0"44"0,0-65 0,0 22 16,0 0-16,42-43 15,-20 43-15,-22 0 0,21-21 0,0 21 16,0-1-16,0-20 0,-21 21 15,21 0-15,-21 0 0,0-1 0,0 1 16,0 0-16,-21 21 0,0 0 16,0 0-16,0 0 0,-22 0 15,22 21-15,-21 0 0,0 1 16,-1-1-16,22 0 0,0 21 0,0-21 16,0 1-16,21 20 0,0-21 15,0 21-15,0-20 0,0 20 0,21-21 16,-21 21-16,42 1 0,-21-22 0,0 21 15,22 1-15,-22-22 0,0 21 16,21 0-16,-20-20 0,-1 20 0,0 0 16,0-21-16,-21 22 0,0-22 15,0 0-15,-21 0 0,0 22 0,0-22 16,-22 0-16,1-21 0,0 21 16,-22 0-16,1-21 0,20 0 0,-20 0 15,20 0-15,-20 0 0,21 0 16,-1 0-16,22-21 0,-21 0 0,21 0 15,-1 0-15,22-1 0,0 1 16,0-21-16,0 0 0,0 20 0,0-20 16,22 0-16,-1-1 0,0 22 0,0-21 15,0 0-15,22 20 0,-22 1 16,21 0-16,-21 0 0,22 0 0,-22 21 16,0 0-16,21-21 0,-21 21 15,22-22-15,-22 22 0,0 0 0,0 0 16</inkml:trace>
  <inkml:trace contextRef="#ctx0" brushRef="#br0" timeOffset="71492.09">14203 11621 0,'0'0'0,"0"-43"0,0 22 0,0 0 15,0 0-15,21 21 0,-21 21 31,0 0-31,-21 21 0,21 1 0,-21-1 16,21 0-16,-22 1 0,1 20 16,21-20-16,-21 20 0,0-21 0,21 1 15,-21 20-15,21-20 0,-21-1 16,21-21-16,0 21 0,0-20 16,0-1-16,0 0 0,0 0 0,0 0 15,21-21-15,0 0 0,0 0 16,0 0-16,-21-21 15,0 0-15</inkml:trace>
  <inkml:trace contextRef="#ctx0" brushRef="#br0" timeOffset="71666.99">13885 12044 0,'0'0'16,"0"-21"-16,0 0 15,21 21-15,1 0 16,-1-22-16,21 22 0,0 0 15,1 0-15,-1 0 0,0 0 0,22-21 16,-1 21-16,-20-21 0,20 21 0,-20 0 16,20 0-16,-21 0 0,1 0 15,-22 0-15,21 0 0,-21 0 0</inkml:trace>
  <inkml:trace contextRef="#ctx0" brushRef="#br0" timeOffset="72128.89">14774 11980 0,'0'0'16,"0"-21"-1,21 0-15,-21 0 16,22 0-16,-1 0 0,-21-1 16,0 1-16,0 0 0,0 0 15,0 0-15,0 0 0,0-1 16,-21 22-16,-1 0 16,1 22-16,0-1 0,0 0 15,0 0-15,-22 21 0,22-20 0,0 20 16,0 21-16,0-20 0,0-1 15,21 0-15,-22 1 0,22-1 0,0-21 16,0 22-16,0-22 0,0 0 16,0 0-16,0 0 0,22 0 0,-1-21 15,0 0-15,0 0 0,0 0 0,0 0 16,1-21-16,20 0 16,-21 21-16,0-42 0,22 21 0,-22-1 15,0-20-15,0 21 0,0-21 0,0-1 16,1 1-16,-22 0 0,0 20 15,0-20-15,0 21 0,0 0 0,0 42 32,0 0-32,0 21 15,0-20-15,0 20 0,0-21 0,-22 0 16,22 22-16,0-22 16,0 0-16,0 0 0,0 0 0,0 0 15,0 1-15,22-22 0,-1 21 0,0-21 16,0 0-16,0 0 15,22-21-15,-22 21 0,0-22 0,21 1 16,1 0-16</inkml:trace>
  <inkml:trace contextRef="#ctx0" brushRef="#br0" timeOffset="72878.19">15473 11536 0,'21'-42'0,"-42"84"0,42-106 0,0 22 15,-21 21-15,0 63 16,0-21-1,0 22-15,-21-1 0,0 0 0,21 1 16,-21-1-16,-1 22 0,1-1 16,0-21-16,21 22 0,-21-22 15,21 22-15,-21-22 0,21 0 0,0 1 16,0-22-16,0 21 0,0-21 16,0 1-16,21-22 0,0 21 0,0-21 15,0 0-15,1 0 0,-1 0 0,0-21 16,0 21-16,0-22 0,22 1 15,-22-21-15,0 21 0,21 0 0,-21-22 16,1 22-16,-1 0 0,-21-21 16,21 20-16,-21 1 15,0 42-15,0 1 16,0-1-16,0 0 0,0 21 16,0-21-16,0 1 0,0 20 15,0-21-15,0 0 0,0 0 0,21 1 16,0-1-16,0 0 15,1-21-15,-1 0 0,0 0 0,0 0 16,0 0-16,0 0 0,1-21 16,-1 0-16,0-1 0,-21 1 15,21 0-15,0-21 0,-21-1 0,21 22 16,1-21-16,-1 0 0,0 20 16,0 1-16,0 0 0,22 0 15,-22 21-15,0 0 16,0 0-16,0 0 0,0 0 15,1 0-15,-1 0 32,-21-21-32,0 0 15,0-1-15,0 1 16,0 0-16,0 0 16,0 0-16,-21 21 15,-1 0-15,-20 0 0,21 0 16,-21 21-16,20 0 0,-20 0 15,21 0-15,-21 1 0,20-1 16,1 21-16,0-21 0,0 0 0,21 1 16,0 20-16,0-21 0,0 0 15,0 0-15,0 1 0,0-1 0,21-21 16,0 21-16,0 0 0,1-21 16,-1 21-16,0-21 0,0 0 15,0 0-15,0 0 0,1-21 16,-1 0-16,0 0 0,0 0 15,21-22-15,-20 22 0,20-21 16,-21-1-16</inkml:trace>
  <inkml:trace contextRef="#ctx0" brushRef="#br0" timeOffset="73059.08">16489 11367 0,'0'0'16,"-21"0"-16,-1 0 0,1 0 15,21 21-15,-21 0 16,21 0-16,0 0 16,-21-21 15,0 0-31</inkml:trace>
  <inkml:trace contextRef="#ctx0" brushRef="#br0" timeOffset="73222.99">15557 11621 0,'-21'21'0,"42"-42"0,-84 42 0,42 0 0,0-21 15,21 21-15,21-21 32,0 21-32,0-21 0,21 0 0,1 0 15,-22 0-15,42 0 0,-20-21 0,-1 21 16,22-21-16</inkml:trace>
  <inkml:trace contextRef="#ctx0" brushRef="#br0" timeOffset="74024.53">17611 11811 0,'21'-21'16,"-42"42"-16,63-84 0,-42 41 16,0 1-16,0 0 0,-21 0 0,0 0 0,-1 0 15,-20 21-15,21 0 0,-21-22 0,-1 22 16,1 0-16,-22 0 15,22 22-15,0-1 0,21-21 0,-22 21 16,22 21-16,0-21 0,0 1 16,21 20-16,0-21 0,0 0 0,0 22 15,21-22-15,0 0 0,0 0 0,22 0 16,-22 0-16,21 1 0,-21-1 16,22-21-16,-1 21 0,0-21 0,-21 0 15,22 0-15,-1 0 0,-21 0 16,0 0-16,1 0 0,-65 0 31,22 0-31,-21 0 0,-1 0 16,-20 0-16,21 0 0,-22 0 0,1 21 15,20 0-15,1 0 0,0 1 16,20-1-16,1-21 0,0 21 0,21 0 16,0 0-16,0 0 0,0 1 15,21-22-15,0 0 0,1 21 16,20-21-16,0 0 0,1 0 0,-1 0 15,0 0-15,1 0 0,-1-21 0,0 21 16,1 0-16,-1 0 0,0 0 16,-21 0-16,1 0 0,-1 21 15,-21 0-15,0 0 0,0 21 0,0-20 16,-21-1-16,-1 21 0,1 0 16,0-20-16,-21 20 0,-1 0 0,1 1 15,21-1-15,-21 0 0,20-21 16,1 22-16,0-22 0,21 0 0,0 0 15,0 0-15,21-21 16,22 0-16,-1 0 0,0 0 16,1-21-16,-1 0 0</inkml:trace>
  <inkml:trace contextRef="#ctx0" brushRef="#br0" timeOffset="75124.89">18881 11726 0,'0'0'0,"0"-21"16,-22 42-1,1 1 1,21-1-16,0 21 0,-21-21 0,21 22 16,-21-1-16,0-21 0,21 21 15,0 1-15,-21-22 0,21 21 0,-22-21 16,22 1-16,-21-1 0,21 0 0,0 0 15,0-42 17,0 0-17,0 0-15,21-1 0,1-20 16,-1 0-16,0-1 0,21-20 16,1 21-16,-22-1 0,0 22 15,0-21-15,21 21 0,-20-1 0,-1 22 16,0 0-16,0 0 0,0 0 15,0 0-15,1 0 0,-22 22 0,21-1 16,-21 21-16,0 0 0,0-20 16,0 20-16,0 0 0,0-21 0,0 22 15,0-22-15,0 21 16,0-21-16,0 1 0,21-22 0,0 21 16,21-21-16,-20 0 0,-1 0 15,0 0-15,21 0 0,-21 0 16,64-43-16,-64 22 0,22 0 15,-22 0-15,21 0 0,0-22 16,-20 22-16,-1 0 0,21-21 0,-21 21 16,0-22-16,1 22 0,-1 0 15,-21 0-15,0 0 0,-21 42 32,-1-21-32,1 21 0,0 21 15,-21-21-15,21 22 16,-1-22-16,22 21 0,0-21 0,0 1 15,0 20-15,0-21 0,0 0 16,0 0-16,22 1 0,-1-22 16,0 0-16,0 0 0,0 0 15,0 0-15,1 0 0,-1-22 16,0 1-16,0 0 0,0 0 0,0 0 16,-21 0-16,0-1 0,0 1 15,0-21-15,0 21 0,0-22 0,0 22 16,-21-21-16,21 21 0,-21-22 0,0 22 15,21 0-15,0 0 0,0 0 16,0 0-16,0-1 16,21 22-16,0 0 15,0 0-15,1 0 0,20 0 16,-21 0-16,0 0 0,22 0 0,-22 22 16,0-1-16,0-21 0,0 42 0,0-21 15,1 0-15,-1 1 0,-21 20 16,0-21-16,0 0 0,0 22 0,0-22 15,0 21-15,0-21 0,0 0 16,0 1-16,0-1 0,0 0 0,0 0 16,0 0-16,-21-21 15,-1 0 1,22-21-16,0 0 16,0 0-16,0 0 0,0-22 0,0 22 15,0 0-15,22-21 0,-1 20 16,0-20-16,0 0 0,0 21 0,0-22 15,22 1-15,-22 21 0,21 0 0,1-1 16,-22 1-16,21 21 16,-21 0-16,22 0 0,-1 43 15,-21-22-15,0 0 0,0 0 0,-21 21 16,0-20-16,0 20 0,0 0 16,0-21-16,0 22 0,0-22 0,-21 21 0,21-21 15,-21 1-15,0-1 16,0 0-16,21 0 0,-21 0 0,-1-21 15,1 0-15,0 0 0,0 0 16</inkml:trace>
  <inkml:trace contextRef="#ctx0" brushRef="#br0" timeOffset="75783.52">21378 11621 0,'21'0'0,"1"0"15,-1 0-15,0-22 0,0 1 16,0 21-16,0-21 0,1 0 16,-1 0-16,0 21 0,0-21 15,-21-1-15,21 1 0,-21 0 0,0 0 16,-21 21-1,0 0 1,0 0-16,-22 0 0,22 21 0,-21 0 16,0 0-16,20 1 0,-20-22 15,21 21-15,0 0 0,0 0 16,-1 0-16,22 0 0,0 1 0,0-1 16,0 0-16,0 0 0,0 0 15,22 0-15,-1 1 0,0-1 0,21 0 0,-21 0 16,22 21-16,41 1 15,-41-22-15,-1 0 0,0 21 16,-20-20-16,-1-1 0,0 0 0,-21 0 16,0 0-16,0 0 15,-42 1-15,20-22 0,-20 0 0,0 21 16,-22-21-16,22 0 0,-22 0 16,22 0-16,-21 0 0,20-21 0,22-1 15,-21 1-15,21 21 0,-1-21 0,1 0 16,21 0-16,0 0 0,0-22 15,0 22-15,0 0 0,0 0 16,0 0-16,21-1 0,1 1 16,-1 0-16,0 0 0,0 0 15,21 0-15</inkml:trace>
  <inkml:trace contextRef="#ctx0" brushRef="#br0" timeOffset="76039.38">22161 11240 0,'0'0'16,"0"21"-16,0 0 0,-21 0 16,21 21-16,-21-20 0,21 20 15,0 0-15,-21 22 0,21-22 16,-21 0-16,21 1 0,-21-1 0,21 0 16,0 1-16,0-22 0,-22 21 15,22 1-15,0-22 0,-21 21 0,21-21 16,0 0-16,0 1 0,0-1 15,0 0-15,21-21 16,1 0-16,-1 0 0,0 0 0,0-21 16,-21 0-16,21-1 0,0 22 15,1-21-15,-1 0 0</inkml:trace>
  <inkml:trace contextRef="#ctx0" brushRef="#br0" timeOffset="76496.12">22564 11663 0,'21'-21'0,"-42"42"0,63-63 15,-42 20-15,0 1 16,0 0-16,0 0 0,-21 0 16,0 21-16,-1 0 0,-20 0 15,21 0-15,-21 21 0,20 0 16,-20 0-16,0 22 0,-1-22 0,22 0 16,-21 21-16,21-21 0,-22 22 15,22-22-15,0 0 0,0 21 16,21-20-16,0-1 0,0 0 0,0 0 0,0 0 15,21-21 1,0 0-16,0 0 0,22 0 16,-22 0-16,21-21 0,-21 21 15,22-21-15,-1 0 0,-21 0 0,22-1 16,-1 1-16,-21 0 0,21 0 0,-20 0 16,-1 0-16,0-22 0,-21 22 15,0 0-15,0 42 31,-21 0-31,0-21 0,21 21 16,-22 1-16,22-1 0,-21 0 0,21 21 16,0-21-16,0 1 0,0-1 0,0 0 15,0 0-15,0 0 16,0 0-16,21-21 0,1 0 16,-1 0-16,21 0 15,-21 0-15,0 0 0,1-21 0,-1 0 16,21 0-16,-21 0 0,0 0 0,1-1 15,-1-20-15,21 21 0</inkml:trace>
  <inkml:trace contextRef="#ctx0" brushRef="#br0" timeOffset="77279.67">23050 11282 0,'0'-42'16,"0"84"-16,0-106 0,0 43 0,0 0 0,0 0 16,0 42-1,0 21-15,0-20 16,0 20-16,0 0 0,-21 1 0,0-1 15,0 21-15,21-20 0,0-1 16,-21 0-16,21 1 0,-21-1 0,21 0 16,0 1-16,0-22 0,0 21 15,0-21-15,0 1 0,0-1 0,0 0 16,21 0-16,0 0 0,0-21 0,0 0 16,0 0-16,1 0 0,-1 0 15,0 0-15,0-21 0,0 0 0,0 0 16,1 0-16,-1-1 0,0 1 15,-21 0-15,21 0 0,0 0 0,0 0 16,-21-1 0,0 44-1,0-1-15,0 0 0,0 21 16,0-21-16,0 1 0,0 20 0,0-21 16,0 0-16,0 0 0,0 1 15,0-1-15,0 0 0,22-21 16,-22 21-16,21-21 0,0 0 15,21 0-15,-21 0 0,1-21 0,20 21 16,-21-21-16,0 0 0,22-1 0,-22 1 16,0 0-16,0-21 15,21 21-15,-20-22 0,-1 22 0,21 0 16,-21-21-16,0 20 0,1 1 0,-1 0 16,0 0-16,0 21 0,0 0 15,-21-21-15,21 21 16,-21 21-1,0 0 17,22-42-1,-22 0-15,0 0-1,0-1-15,-22 22 16,1 0-16,0 0 15,0 0-15,0 22 0,0-1 16,-1 0-16,1 0 0,0 0 0,-21 0 16,21 22-16,-1-22 0,1 0 0,21 21 15,0-20-15,0-1 0,0 0 16,0 0-16,0 0 0,0 0 0,21 1 16,1-22-16,-1 0 0,0 0 15,0 0-15,0 0 0,0 0 0,22 0 16,-22 0-16,0-22 0,21 1 15,-20 0-15,20 0 0,-21 0 16,0 0-16,0-1 0,22-20 0,-43 21 16,21-21-16,0-1 0,0 22 0,-21-21 15</inkml:trace>
  <inkml:trace contextRef="#ctx0" brushRef="#br0" timeOffset="77467.56">23982 11134 0,'0'0'0,"-21"0"16,21 21-1,21-21 1,-21 21-16,21-21 16</inkml:trace>
  <inkml:trace contextRef="#ctx0" brushRef="#br0" timeOffset="77671.44">23156 11324 0,'-21'0'0,"42"0"0,-21 0 31,21 0-31,1 0 15,-1 0-15,21 0 0,-21 0 0,22 0 16,-22 0-16,21-21 0,0 21 16,-20 0-16,-1 0 0,0 0 0</inkml:trace>
  <inkml:trace contextRef="#ctx0" brushRef="#br0" timeOffset="77872.33">22119 11599 0,'-42'0'0,"84"0"0,-105 22 0,20-22 15,22 0-15,0 0 0,0 0 0,21 21 16,21-21 0,0 0-16,0 0 0,22 0 15,-1 0-15,0 0 0,1 0 16,20-21-16,1 21 0,-1-22 0,1 1 15,20 21-15,1-21 0,0 0 0</inkml:trace>
  <inkml:trace contextRef="#ctx0" brushRef="#br0" timeOffset="81132.46">508 14542 0,'-21'21'15,"42"-42"-15,-63 42 0,20-21 0,1 0 16,0 0-16,0 0 0,0 0 16,0-21-16,-1-1 0,22 1 15,0 0-15,0 0 16,0 0-16,0 0 0,0-1 15,22 1-15,-1-21 0,0 42 16,0-21-16,0 0 0,0-1 16,1 22-16,20 0 0,-21 0 0,0 0 15,0 0-15,1 22 0,20-1 16,-21 21-16,0 0 0,0 1 16,-21-1-16,0 0 0,0 22 0,0-22 15,0 22-15,-21-22 0,0 22 16,0-22-16,0 0 0,-22 1 0,22-1 15,-21 0-15,21 1 0,-22-1 16,22-21-16,0 0 0,-21 0 16,21 1-16,-22-22 0,22 0 0,-21 0 15,21 0-15,-1 0 16,1-22-16,0 1 0,0 0 0,0 0 16,0 0-16,-1-22 0,1 22 15,21-21-15,0 21 0,0-22 16,0 22-16,0 0 0,21 0 0,1 0 15,-1 21-15,0 0 0,0 0 16,21 21-16,-20 0 0,20 0 16,0 0-16,1 22 0,-1-22 0,0 21 15,-21 1-15,22-22 0,-22 21 16,21 0-16,-21-20 0,1 20 0,20-21 16,-21 21-16,0-20 15,0-1-15,1-21 0,-22 21 0,21 0 16,0-21-16,0 0 0,0 0 15,0 0-15,1-21 0,-1 0 16,0 0-16,0-1 0</inkml:trace>
  <inkml:trace contextRef="#ctx0" brushRef="#br0" timeOffset="81431.28">1228 14774 0,'0'43'31,"0"-22"-31,0 0 16,0 0-16,0 0 0,0 1 16,21-22-1,0 0 1,0 0-16,0 0 0,0-22 0,1 22 16,-22-21-16,0 0 0,0 0 15,0 0-15,-22 0 16,1 21-16,0-22 0,0 22 15,-21 0-15,20 0 0,1 0 16,0 0-16,21 22 16,0-1-1,21-21-15,0 0 0,1 0 16,-1 21-16,21-21 0</inkml:trace>
  <inkml:trace contextRef="#ctx0" brushRef="#br0" timeOffset="81991.44">2371 14245 0,'-22'0'47</inkml:trace>
  <inkml:trace contextRef="#ctx0" brushRef="#br0" timeOffset="84025.3">2476 14224 0,'0'0'0,"-21"0"0,0 21 16,0-21-16,0 0 0,0 21 16,-1-21-16,1 0 0,0 0 15,21 22-15,-21-22 0,42 0 47,0 0-47,0 0 16,1 0-16,20 0 0,-21-22 15,21 22-15,1-21 0,-1 21 0,0-21 16,1 0-16,-22 21 0,21-21 16,-21 0-16,22-1 0,-22 22 0,-21-21 15,0 0-15,0 0 16,0 0-16,-21 21 0,0-21 16,-22 21-16,1 0 0,0 0 15,-22 0-15,22 0 0,-22 0 0,22 0 16,-22 0-16,22 21 0,0 0 15,-1 0-15,1 0 0,21 22 16,0-22-16,0 21 0,21 0 16,0 22-16,0-22 0,21 1 15,0-1-15,0 0 0,21-21 0,1 1 16,-1 20-16,0-21 0,1-21 16,20 21-16,-20-21 0,-1 0 0,21 0 15,-20 0-15,-22 0 0,21 0 16,-21 0-16,-42 0 15,0 0 1,-21 0-16,-1 0 0,-20 0 0,-1 21 16,1 1-16,-22-22 15,22 21-15,-1 0 0,1 21 0,20-21 16,1 1-16,0-1 0,21 21 16,-1-21-16,22 0 0,0 22 0,0-22 15,0 0-15,22 0 0,-1 0 16,0 1-16,0-1 0,21-21 0,1 0 15,20 0-15,1 0 0,-22 0 16,22-21-16,-1-1 0,1 1 0,-22 0 16,21 0-16</inkml:trace>
  <inkml:trace contextRef="#ctx0" brushRef="#br0" timeOffset="84239.19">2942 14520 0,'0'-21'16,"0"42"-16,0-63 0,21 63 31,-21 0-31,21 1 0,-21-1 16,22 0-16,-1 21 0,-21-21 0,21 22 15,0-22-15,-21 0 0,0 21 16,21-20-16,-21-1 0,21 0 0,-21 0 16,0 0-16,22-21 15,-1 0-15,0 0 0,0 0 16,0-21-1,0 0-15</inkml:trace>
  <inkml:trace contextRef="#ctx0" brushRef="#br0" timeOffset="84428.08">3302 14499 0,'0'0'0,"-21"-21"0,0 21 16,-1 0-16,1 0 0,0 0 16,0 21-16,0 0 0,-22 1 0,22-1 15,-21 21-15,21 0 16,-22-20-16,22 20 0,-21 0 0,21 1 0,0-1 15,-1-21-15,-20 21 16,42 1-16,-21-22 0,21 21 0,0-21 16,0 1-16,0-1 0,21-21 15,0 0-15,0 0 0,1 0 0,20-21 16,-21-1-16</inkml:trace>
  <inkml:trace contextRef="#ctx0" brushRef="#br0" timeOffset="84678.93">3535 14563 0,'0'0'0,"0"21"16,0 0-16,0 21 0,0-20 15,-21 20-15,21 0 0,0 1 0,0 20 16,0 1-16,-22-1 16,22 22-16,0-22 0,0 43 0,-21-21 15,21-1-15,0 1 0,0 21 16,0-21-16,0 20 0,0 1 0,-21-21 15,21 0-15,0 20 0,0-41 16,0 21-16,-21-22 0,21 1 0,-21 41 16,21-83-16,0 20 0,0-63 31,0-22-31</inkml:trace>
  <inkml:trace contextRef="#ctx0" brushRef="#br0" timeOffset="84987.76">3683 14753 0,'0'0'0,"-21"-42"0,21-22 0,0 1 15,-21 21-15,21-1 0,0 1 0,0 21 16,0-22-16,21 22 0,0 0 16,0 21-16,21 0 0,1 0 0,-1 0 15,-21 0-15,22 42 0,-1-20 16,-21 20-16,0-21 0,0 21 15,-21 1-15,0-1 0,0 0 0,-21 1 16,0-1-16,-21 0 0,21-20 0,-22 20 16,1-21-16,-22 0 0,22 0 15,0 1-15,21-1 0,-22-21 0,22 0 16,0 0-16,0 0 0,21-21 31,21 21-31,0-22 16,0 1-16,22 0 0,-1 0 15,-21 0-15</inkml:trace>
  <inkml:trace contextRef="#ctx0" brushRef="#br0" timeOffset="85214.62">4212 14224 0,'0'0'16,"0"-21"-16,21 0 0,-21 42 31,0 0-31,0 21 0,0 1 15,0-1-15,0 0 0,0 22 16,0-22-16,-21 1 0,21 20 0,0-21 16,0 1-16,0-1 0,0-21 0,0 22 15,0-22-15,0 0 0,0 0 16,0 0-16,0 0 0,0 1 0,21-22 16,0 0-16,1 0 15,20-22-15,-21 1 0,21 21 0</inkml:trace>
  <inkml:trace contextRef="#ctx0" brushRef="#br0" timeOffset="85844.27">4995 14563 0,'0'-21'0,"0"42"0,0-64 16,0 22-16,0 0 0,0 0 16,-21 0-16,0 0 0,0 21 15,0-22-15,-1 22 0,1 0 0,0 0 16,0 0-16,-21 22 0,20-1 15,1 0-15,0 21 0,0-21 0,0 22 16,21-1-16,-21 0 0,21 1 0,-22-1 16,22 0-16,0-20 15,0 20-15,0-21 0,0 0 0,0 0 16,0 1-16,22-1 0,-1 0 16,0-21-16,0 0 0,0 0 0,0 0 15,1 0-15,20-21 0,-21 0 0,0-1 16,0 1-16,1 0 0,-1 0 15,21 0-15,-42-22 0,21 1 0,0 21 16,1-21-16,-22-1 0,0 1 16,0 21-16,21 0 0,-21-1 0,0 1 15,0 42 1,0 1 0,0 20-16,0-21 0,0 0 15,0 0-15,0 1 0,21-1 16,-21 0-16,21 0 0,-21 0 0,0 0 15,21-21-15,0 22 0,1-22 0,-1 0 16,0 0-16,21 0 16,-21 0-16,1 0 0,20-22 0,-21 1 15,21 0-15,-20 21 0,-1-42 16,0 21-16,0-1 0,0 1 0,0-21 16,-21 21-16,0 0 0,22-22 0,-1 22 15,-21 42 1,0 0-1,0 1-15,0-1 0,0 0 16,-21 21-16,21-21 0,-22 1 16,22-1-16,0 0 0,0 0 0,0 0 15,0 0-15,0 1 16,22-22-16,-1 0 16,0 0-16,0-22 0,0 1 0,0 21 15,1-21-15,-1 0 0,0 0 16</inkml:trace>
  <inkml:trace contextRef="#ctx0" brushRef="#br0" timeOffset="86163.08">5609 14076 0,'-21'0'0,"42"0"0,-63 0 0,21 0 0,-1 0 16,1 21-16,21 0 15,0 0-15,0 1 0,0-1 16,21-21-1,1 0-15,-1 0 0,0 0 0,0 0 16,0 0-16,22 0 0,-22 0 0,-21-21 16,21-1-16,0 1 15,-21 0-15,0 0 0,-21 21 16,0 0-16,0-21 0,-1 21 16,1 0-16,-21 0 0,21 0 0,-22 0 15,22 21-15,-21 0 0,21 0 16,0-21-16,-1 43 0,1-22 15,21 0-15,0 0 0,0 0 0,0 0 16,0 1-16,43-1 0,-22 0 16,0 0-16,21 0 0,1-21 0,-1 0 15,0 0-15,22 0 0</inkml:trace>
  <inkml:trace contextRef="#ctx0" brushRef="#br0" timeOffset="86554.86">6286 14372 0,'-21'0'0,"-21"0"16,21 21 0,0 1-16,21-1 0,0 0 15,0 0-15,0 0 0,0 22 16,0-22-16,0 0 0,0 21 0,0-21 16,0 1-16,0 20 0,0-21 0,0 0 15,0 0-15,0 1 0,0-1 16,0 0-16,0-42 47,0 0-47,0-1 0,0 1 0,0 0 15,0-21-15,21-1 0,0 1 16,21 0-16,-21-22 0,43 22 16,-22 0-16,1-1 0,20 1 0,1 21 15,-1 0-15,1-1 0,-22 22 16,21 0-16,-20 22 0,-22-1 0,21 21 15,-21-21-15,-21 22 0,0-1 0,0 0 16,0 1-16,0-1 0,-21 0 16,0 1-16,0-22 0,0 21 0,-22-21 15,22 22-15,0-22 0,0 0 16,0 0-16,0 0 0</inkml:trace>
  <inkml:trace contextRef="#ctx0" brushRef="#br0" timeOffset="87262.92">8869 13970 0,'0'-21'16,"0"42"-16,0-63 0,0 21 0,0-1 15,-21 22-15,-1 0 0,1 0 0,0 22 16,-21-1-16,21 0 16,-1 21-16,-20 1 0,0-1 0,21 0 15,-22 1-15,22 20 0,-21-21 16,21 22-16,-1-22 0,1 22 0,0-22 15,0 0-15,0 1 0,0-1 0,-1-21 16,22 0-16,-21 1 0,21-1 16,0-42 15,0-1-31,21-20 0,1 21 16,-1-21-16,0-22 0,0 22 0,21-1 15,1-20-15,-22 21 16,21-22-16,1 22 0,20-22 0,-21 22 15,1 0-15,-1 20 0,0 1 16,1 0-16,-22 21 0,21 0 0,-21 0 16,1 21-16,-1 0 0,0 22 0,0-22 15,0 21-15,-21 1 0,0-1 16,21 21-16,-21-20 0,0-1 0,22 0 16,-22 1-16,0-1 0,0-21 15,0 22-15,0-22 0,0 0 0,0 0 16,0 0-16,0 0 15,-43-21 1,22 0-16,0 0 0,-21-21 16</inkml:trace>
  <inkml:trace contextRef="#ctx0" brushRef="#br0" timeOffset="87439.82">8297 14520 0,'0'0'0,"0"-21"16,0 0-1,21 21-15,1 0 0,-1 0 16,-21-21-16,42 21 0,-21 0 0,22 0 16,-1-21-16,0 21 0,1 0 15,20 0-15,1 0 0,-22 0 16,21-21-16,1 21 0,-22 0 0,1 0 16,-1 0-16</inkml:trace>
  <inkml:trace contextRef="#ctx0" brushRef="#br0" timeOffset="87843.41">9292 14266 0,'-21'-21'0,"42"42"0,-63-63 0,21 21 16,-1 0-16,1 0 16,21-1-16,0 1 0,21 0 31,1 21-31,-1 0 0,21 0 15,-21 0-15,22 0 0,-22 21 0,21 0 16,0 1-16,1-1 0,-1 21 16,-21-21-16,22 22 0,-22-22 0,21 21 15,-42 0-15,0-20 0,0 20 16,0-21-16,0 21 0,0-20 0,0-1 16,0 0-16,-21 0 0,0-21 0,0 0 15,-1 21-15,1-21 0,0 0 16,0-21-16,21 0 15,0 0-15,-21 0 16,21-1-16,0 1 0,0-21 0,0 21 16,0-22-16,0 22 0,21 0 0,0-21 15,0 21-15,0-1 0,1 1 16,-1 0-16,0 21 0,0-21 0,0 0 16,22 21-16,-22-21 0,0 21 15,21-22-15,-21 22 0,22 0 0,-22-21 16</inkml:trace>
  <inkml:trace contextRef="#ctx0" brushRef="#br0" timeOffset="88247.93">10054 14161 0,'-21'0'16,"42"0"-16,-63 0 0,42-22 15,0 1-15,0 0 16,0 0-16,21 21 0,-21-21 15,21 0-15,21 21 0,-20 0 16,-1-22-16,0 22 0,0 0 0,0 0 16,0 0-16,22 22 0,-22-22 0,0 21 15,0 21-15,0-21 0,1 0 16,-1 22-16,-21-1 0,0-21 16,21 22-16,-21-1 0,0 0 0,0-21 15,0 22-15,0-22 0,0 21 16,0-21-16,-21 1 0,21-1 0,-21-21 15,21 21-15,0-42 32,0 0-32,0-1 0,0-20 15,0 21-15,0 0 0,0-22 16,0 1-16,21 21 0,-21-21 0,21-1 16,0 22-16,-21-21 0,21 21 0,0-1 15,1-20-15,-1 21 0,0 0 16,0 21-16,21-21 0,-20-1 0,20 22 15,0 0-15,1 0 16</inkml:trace>
  <inkml:trace contextRef="#ctx0" brushRef="#br0" timeOffset="89399.31">11515 14118 0,'0'0'16,"0"-42"-16,0 21 0,-22 0 0,1-1 15,0 1-15,21 0 0,-42 0 16,21 0-16,-1 0 0,1 21 0,-21 0 16,21 0-16,-22 21 0,22 0 15,-42 21-15,20-21 0,22 22 16,-21-22-16,21 21 0,0-21 15,21 22-15,0-22 0,0 21 0,0-21 16,0 1-16,0-1 0,0 21 0,21-42 16,0 21-16,21 0 0,-21-21 15,22 0-15,-22 0 0,21 0 0,-21 0 16,22 0-16,-22-21 0,21 0 16,-21 0-16,22 0 0,-22 0 0,0-1 15,0 1-15,0-21 0,1 21 16,-22 0-16,0-1 0,21 1 15,-21 0-15,0 42 32,0 0-32,-21 1 15,21-1-15,0 0 0,0 0 0,0 0 16,0 0-16,0 1 0,0-1 16,0 0-16,0 0 0,0 0 0,0 0 15,21 1 1,0-22-16,0 0 0,0 0 0,0 0 15,22-22-15,-22 1 0,21 0 0,-21 0 16,22 0-16,-22 0 16,21-1-16,-21-20 0,1 21 0,-1 0 15,0-22-15,-21 22 0,0 0 0,21 0 16,-21 0-16,0 0 16,0 42-1,-21-21-15,21 21 16,-21 0-16,21 0 0,0 0 0,0 1 15,0-1-15,0 0 0,0 0 0,0 0 16,0 0-16,0 1 0,0-1 16,21 0-16,0-21 0,21 21 0,-20-21 15,20 0-15,0 0 0,1 0 16,-1 0-16,0 0 0,1-21 16,-1 0-16,-21 0 0,21-1 0,-20 1 15,-1 0-15,0 0 0,0 0 16,0 0-16,-21-22 0,0 22 0,0 0 15,0 0-15,21 21 0,-21-21 0,0-1 16,0 1-16,22 21 31,-22 21-31,0 1 16,0-1-16,0 0 0,0 21 16,0-21-16,0 22 0,0-1 15,0 22-15,-22-22 0,1 21 16,21 1-16,-21 21 0,21-22 0,-21 1 15,21 20-15,-21 1 0,0 0 0,21-1 16,0 22-16,-22-21 0,22 21 16,-21-1-16,21-20 0,0 21 0,0 0 15,0 0-15,0-1 0,0 1 0,0-21 16,0 21-16,0-22 0,0 1 16,0 0-16,0-1 0,0-20 0,0-1 15,0 43-15,0-63 0,0-1 16,0-21-16,0 0 0,0-42 15,-21 0 1,0 0-16,0-22 0,0 1 16,-22-21-16,22-1 0,-21 1 0,-1-1 15,22-21-15,-21-20 0,0 20 0,20-21 16,-20 0-16,21 0 0,0 1 16,21-22-16,0 21 0,0-106 15,0 127-15,21 1 0,21 20 16,-21 1-16,1-1 0,20 22 0,-21 0 15,21-1-15,1 22 0,-22-21 16,21 21-16,1-22 0,-22 22 0,21 0 16,0-21-16,-20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0:43:54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10647 1270 0,'-43'-106'31,"22"85"-15,21 0-16,0 0 0,0 0 16,-21 21-1,21 21 1,0 21-16,0 0 0,-21 1 16,21-1-16,0 22 0,0-1 15,0 1-15,0 20 0,-21 1 0,21 0 16,-21-1-16,21 1 0,-22-22 15,22 1-15,0 21 0,0-43 0,0 21 16,0-20-16,-21-1 0,21 0 16,0-20-16,0 20 0,0-21 0,0 0 15,0-42 1,0-21 0,21 21-16,-21-1 15,22-20-15</inkml:trace>
  <inkml:trace contextRef="#ctx0" brushRef="#br0" timeOffset="271.91">11049 1651 0,'0'0'0,"21"-21"0,0 0 16,0 0-16,1 21 16,-22-22-16,0 44 15,-22-1-15,1 0 0,-21 21 0,21 1 16,-22-1-16,1 21 15,-21-20-15,20 20 0,1 1 0,0-1 16,-22-20-16,22 20 0,-1-21 0,22 1 16,-21-1-16,21 0 0,0 1 15,-1-22-15,1 21 0,21-21 0,0 1 16,0-44 0,21 1-1,-21 0-15,22 0 0,-1-21 16,21-1-16,-21 1 0,0 0 15</inkml:trace>
  <inkml:trace contextRef="#ctx0" brushRef="#br0" timeOffset="483.84">10964 1630 0,'21'0'0,"-42"0"0,64-21 0,-22 21 16,0 0-16,-21 21 0,0 0 16,21 21-16,0 1 0,-21 20 0,0-20 15,21 20-15,-21-21 0,22 22 16,-22-22-16,0 1 0,0-1 0,21 0 15,0 1-15,0-22 0,-21 21 0,21-21 16,0 0-16,1 1 0,-1-1 16,0-21-16,0 0 0,0 0 15,0 0-15,1 0 0,-1-21 16,0-1-16,-21 1 0,21 0 0,0 0 16,-21-21-16,0-1 0</inkml:trace>
  <inkml:trace contextRef="#ctx0" brushRef="#br0" timeOffset="739.17">11599 1143 0,'0'-42'0,"0"84"0,0-42 16,0 21 0,0 22-16,0 20 0,-21 1 15,0-1-15,21 22 0,-21-1 16,0 1-16,-1 21 0,1-21 0,0-22 15,0 22-15,0-22 0,0 1 0,21-22 16,0 0-16,0 1 0,0-1 16,0 0-16,0-20 0,0-1 0,0 0 15,21-21-15,0 0 16,0-21-16,0 0 16,0-22-16,1 22 0</inkml:trace>
  <inkml:trace contextRef="#ctx0" brushRef="#br0" timeOffset="1143.94">11811 1884 0,'0'0'16,"-21"21"-16,21 0 0,0 0 0,0 1 15,0-1-15,0 0 0,0 0 0,21-21 16,0 0-1,0 0-15,22 0 0,-22 0 0,21 0 16,-21-21-16,22 0 0,-1 0 0,0-1 16,-21 1-16,22 0 0,-22 0 15,0-21-15,0 20 0,-21-20 0,0 21 16,0 0-16,0 0 0,-21-1 16,0 22-16,0 0 0,-22 0 15,22 22-15,-21-1 0,0 0 16,-1 21-16,22-21 0,-21 22 0,21-1 15,-22 0-15,22 1 0,0-1 16,21 0-16,0-20 0,0 20 0,0-21 16,0 21-16,0-20 0,21-1 15,0 0-15,22-21 0,-22 21 0,0-21 16,21 0-16,-21 0 0,22 0 0,-1 0 16,0 0-16,1 0 0,-1-21 15,0 0-15,1 0 0,-22-1 16,21 1-16,1-21 0</inkml:trace>
  <inkml:trace contextRef="#ctx0" brushRef="#br0" timeOffset="1678.68">12933 1058 0,'0'0'0,"0"-21"0,0 0 15,-21 0-15,-1 21 0,1 0 16,0 0-16,0 21 0,0 21 15,0 1-15,-1-1 0,1 22 16,0-1-16,0 1 0,0 20 16,0 1-16,21-22 0,-22 22 0,1 0 15,0-22-15,21 1 0,0-1 16,-21 1-16,21-22 0,0 0 0,0-20 16,-21 20-16,21-21 0,0 0 0,0 0 15,0-42 16,0 0-31,0 0 16,0 0-16,0-22 0,21 22 0,0-21 16,-21 0-16,21-1 15,0 1-15,1 0 0,-1 20 0,0-20 16,21 21-16,-21 0 0,22 0 16,-1-1-16,0 22 0,1 0 0,-1 0 15,0 0-15,1 0 0,-1 22 16,-21-1-16,22 21 0,-22-21 0,0 22 15,0-1-15,-21 0 0,0 1 0,0-1 16,-21 0-16,-21 1 0,20-1 16,-20-21-16,-21 21 0,-1-20 0,22 20 15,-22-21-15,1 0 0,20 0 16,1-21-16,0 22 0,-1-22 16,22 0-16,0 0 0,0 0 15,0 0-15,21-22 0,0 1 16,0 0-16,0 0 0,21 0 15,0 21-15,0-21 0,0-1 16,22 1-16,-1-21 0,0 21 0,22 0 16</inkml:trace>
  <inkml:trace contextRef="#ctx0" brushRef="#br0" timeOffset="2251.35">13716 1545 0,'0'0'0,"0"-21"15,0 0-15,0 0 16,0 0-16,21 21 0,0-22 16,0 1-16,22 0 0,-22 0 0,21 0 15,1-22-15,-1 22 0,0 0 16,-21 0-16,1 0 0,-1 0 0,-21-1 15,-21 22 1,-22 0-16,22 0 0,-21 0 0,-1 0 16,-20 22-16,21-1 0,-1 0 15,1 0-15,0 21 0,20-20 16,-20 20-16,21-21 0,0 21 0,0-20 16,21 20-16,0 0 0,0-21 15,0 1-15,0 20 0,0-21 0,21 0 16,0 0-16,0 1 0,21-22 15,-20 0-15,20 21 0,0-21 0,-21 0 16,22 0-16,-1 0 0,-21 0 16,0-21-16,1 21 0,-22-22 15,-22 22-15,1 0 16,-21 0-16,21 0 0,-22 0 0,1 22 16,0-1-16,21 0 0,-22 21 15,1-21-15,0 22 0,-1-1 16,1-21-16,21 22 0,-22-1 15,22 0-15,21-21 0,0 22 0,0-22 16,0 0-16,0 0 0,0 0 0,0 1 16,21-1-16,1 0 0,-1-21 15,21 0-15,-21 21 0,22-21 0,-1 0 16,-21 0-16,21 0 0,22 0 16,-22-21-16,1 0 0,-1 0 0,0-1 15,22 1-15,-22-21 0</inkml:trace>
  <inkml:trace contextRef="#ctx0" brushRef="#br0" timeOffset="2534.63">14626 974 0,'0'0'0,"-21"42"15,0-21-15,0 22 16,-1 20-16,1 1 0,0-1 0,0 1 15,0 20-15,-22-20 0,22 20 16,-21 1-16,21 0 0,-22-1 0,22-20 16,0-1-16,-21 1 15,21-1-15,-1-20 0,1-1 0,21 0 16,0-20-16,0-1 0,0 0 0,0 0 16,0 0-16,21-21 15,1 0-15,-1 0 0,0 0 16,21 0-16,-21-21 0,1 0 15,20-21-15,-21 20 0,21-20 0</inkml:trace>
  <inkml:trace contextRef="#ctx0" brushRef="#br0" timeOffset="2894.43">14563 2011 0,'0'0'0,"-43"63"31,43-41-31,0-1 15,21-21 1,1 0-16,-1 0 0,0 0 16,0 0-16,0-21 0,0-1 15,1 22-15,-1-21 0,0 0 0,0 0 16,0 0-16,-21 0 0,0-1 16,0 1-16,0 0 0,0 0 0,-21 21 31,0 0-31,0 0 0,0 21 15,-1 0-15,1 0 0,0 1 16,21 20-16,-21-21 0,21 0 16,-21 0-16,21 22 0,0-22 0,0 0 15,0 0-15,0 0 16,0 1-16,21-22 0,0 21 16,0-21-16,0 0 0,1 0 15,-1 0-15,21 0 0,0-21 0,1 21 16,-1-22-16,0 1 0,22 0 0</inkml:trace>
  <inkml:trace contextRef="#ctx0" brushRef="#br0" timeOffset="3547.05">15325 1820 0,'0'0'0,"-64"0"32,43 0-32,21 22 15,-21-1-15,0 0 0,-1 0 0,1 21 16,0-20-16,0 20 0,21-21 15,-21 0-15,0 22 0,-1-22 0,22 0 16,-21 0-16,21 0 0,0 0 16,-21 1-16,21-1 0,0 0 15,-21-21-15,21-21 32,21 0-32,0-1 0,0 1 15,-21-21-15,22 21 16,-1-22-16,0 1 0,0 21 0,21-21 15,-20-1-15,-1 1 0,21 21 0,-21-22 16,22 22-16,-22 0 0,21 21 16,-21 0-16,22 0 0,-22 0 0,0 0 15,21 0-15,-21 21 0,1 0 16,-22 22-16,21-22 0,-21 21 0,0-21 16,21 22-16,-21-1 0,0-21 15,0 22-15,0-22 0,0 0 0,-21 0 16,0 21-16,-1-20 15,1-1-15,21 0 0,-21-21 16,0 0-16,0 0 16,21-21-1,0 0-15,0-1 0,0-20 16,0 21-16,21 0 0,0-22 0,21 1 16,-20 0-16,-1-1 0,0 1 15,0 0-15,21-1 0,-20 22 0,-1 0 16,21 0-16,-21 0 0,22 21 15,-22 0-15,0 0 0,21 21 0,-21 0 16,-21 21-16,22-20 0,-22 20 16,21 0-16,-21 1 0,0-1 0,0-21 15,0 21-15,0 1 0,-21-22 16,-1 0-16,1 0 0,21 0 16,-21 1-16,0-1 0,21 0 15,-21-21-15,42-21 31,0 0-15,0-1-16,22 1 0</inkml:trace>
  <inkml:trace contextRef="#ctx0" brushRef="#br0" timeOffset="4047.28">16192 2011 0,'0'0'0,"22"0"32,-1 0-32,0 0 15,0 0-15,0 0 0,0-21 0,22 21 16,-22-21-16,0 21 0,0-22 16,0 1-16,1 0 0,-22 0 0,0 0 15,0 0-15,0-1 0,0 1 16,0 0-16,-22 21 15,1 0-15,-21 0 0,21 21 16,0 0-16,-22 1 0,22-1 0,0 0 16,0 21-16,0 1 0,-1-22 15,1 21-15,21-21 0,-21 22 0,21-22 16,0 0-16,0 0 0,0 0 16,0 0-16,21 1 0,0-1 15,1-21-15,20 0 0,0 21 0,1-21 16,-1 0-16,0 0 0,1 0 15,20 0-15,-21-21 0,1 21 0,-1-21 16,0-1-16,1 1 0</inkml:trace>
  <inkml:trace contextRef="#ctx0" brushRef="#br0" timeOffset="4483.03">16954 1778 0,'0'-21'0,"0"42"0,-21-42 15,0 42-15,21 0 16,-21 0-16,0 22 0,0-22 15,21 21-15,0 1 0,-22-22 0,22 21 16,0 0-16,-21-20 0,21-1 16,0 21-16,0-21 0,0 0 0,0 1 15,0-1-15,0 0 16,0 0-16,-21-21 16,21-21-1,0 0-15,0 0 16,0-1-16,0 1 0,0-21 0,0 0 15,21-1-15,0-20 0,1 20 16,-1-20-16,0-1 0,21 22 0,1 0 16,-1-1-16,21 1 15,1 21-15,-1 0 0,-20 21 0,20 0 16,1 0-16,-1 21 0,-20 0 16,-1 21-16,0 1 0,-21-1 0,1 0 15,-22 22-15,0-22 0,0 1 16,0-1-16,-22 0 0,1 1 0,0-1 15,-21-21-15,21 21 0,-1-20 0,1-1 16,0-21-16,0 21 0,0 0 16,42-21 15,0-21-31,0 0 0,0 0 16,1-22-16,20 22 0</inkml:trace>
  <inkml:trace contextRef="#ctx0" brushRef="#br0" timeOffset="4782.85">18373 974 0,'0'0'0,"-22"0"0,1 0 16,21 21-16,-21 0 0,0 21 15,0 1-15,0-1 0,21 22 0,-22-1 16,1 1-16,0-1 15,0 22-15,0-22 0,0 22 0,-1 0 16,1-22-16,0 1 0,21-1 16,0 1-16,-21-22 0,21 0 0,0-21 15,0 22-15,0-22 0,0 0 16,0 0-16,0 0 0,21-21 31,0-21-31,0 0 16,-21 0-16,22 0 0,-1 0 15</inkml:trace>
  <inkml:trace contextRef="#ctx0" brushRef="#br0" timeOffset="5030.72">17907 1651 0,'0'0'0,"-21"0"0,0 0 16,42 0-1,21-21-15,0 21 0,1 0 16,20 0-16,22 0 0,0 0 16,-1 0-16,1-21 0,0 21 0,-1 0 15,-20 0-15,-1 0 0,-20 0 16,-1 0-16,-21 0 0,0 0 16,-21 21-1,-21-21-15,0 21 16,-21 0-16,-1-21 0,1 21 15,0 1-15,-1-1 0</inkml:trace>
  <inkml:trace contextRef="#ctx0" brushRef="#br0" timeOffset="5671.35">10414 3112 0,'-42'-43'31,"63"43"-16,0 0 1,0 0-16,43 0 0,-22 0 16,43 0-16,20 0 0,1-21 0,42 21 15,1 0-15,20 0 0,0 0 16,43 0-16,0 0 0,20 0 16,1 0-16,21 0 0,0 21 0,0-21 15,21 21-15,1 1 0,-1-22 16,21 21-16,-21 0 0,22 0 0,-1 0 15,-21-21-15,0 21 0,-21-21 16,0 0-16,-21 0 0,-42 0 0,-1 0 16,-21 0-16,1 0 0,-43 0 15,0 0-15,-43 0 0,1 0 0,0 0 16,-43-21-16,0 21 0,1 0 16,-22 0-16,0-21 0,0 21 0,0 0 15,-21-21 16,0 0-15,-21 0-16</inkml:trace>
  <inkml:trace contextRef="#ctx0" brushRef="#br0" timeOffset="5796.28">17992 3217 0,'0'0'0,"-22"0"0,-20 0 0,21 0 0,0 0 15,0 0-15</inkml:trace>
  <inkml:trace contextRef="#ctx0" brushRef="#br0" timeOffset="11472.02">11557 3112 0,'0'0'0,"21"0"0,-21-22 0,21 22 15,0 0-15,-21-21 0,22 21 16,-1 0-16,-21-21 0,21 21 16,0 0-1,-42 0 1,0 21-1,-22 0-15,1 22 0,0-1 0,-43 0 16,22 22-16,-43-1 0,0 1 16,-21 21-16,21-22 0,-21 22 15,0-22-15,-21 22 0,0 0 0,0-22 16,-22 22-16,22-22 0,21 22 16,-21-43-16,21 22 0,0-1 15,0-20-15,21-1 0,-21 0 0,21-21 16,0 1-16,22 20 0,20-21 0,1 0 15,20-21-15,1 21 0,0-21 16,21 22-16,42-44 16,21 1-1,0 0-15,22 0 0,-1 0 16,1-22-16,21 22 0</inkml:trace>
  <inkml:trace contextRef="#ctx0" brushRef="#br0" timeOffset="12243.58">14774 3154 0,'21'-42'16,"-42"84"-16,64-84 0,-43 20 15,0 44 17,0 20-32,0 0 0,0 22 15,0 20-15,0-20 0,0 21 16,-22-1-16,22 22 0,0 0 15,-21 0-15,21 0 0,-21-1 0,0-20 16,0 21-16,21-21 0,-21 20 16,-1-20-16,1 0 0,0-1 0,0-20 15,0 21-15,0-22 0,-1-21 16,1 22-16,21-43 0,-21 21 0,0-20 16,21-44-1</inkml:trace>
  <inkml:trace contextRef="#ctx0" brushRef="#br0" timeOffset="12819.25">16722 3281 0,'0'0'0,"42"0"31,-21 0-15,0 0-16,0 0 0,1 0 16,-1 21-16,0 0 0,21 0 15,1 1-15,20-1 0,1 0 16,20 21-16,22-21 0,0 22 0,0-22 15,21 21-15,0 1 0,0-22 16,21 21-16,21 0 0,1-20 0,-22 20 16,21-21-16,-21 21 0,0-20 15,1 20-15,-1-21 0,-21 0 0,-21 22 16,-1-22-16,-20-21 0,0 21 16,-22 0-16,-20-21 0,-1 0 15,0 0-15,-21 21 0,1-21 0,-1 0 16,0 0-16,0 0 15</inkml:trace>
  <inkml:trace contextRef="#ctx0" brushRef="#br0" timeOffset="12951.18">20108 4149 0,'0'0'0,"0"21"31,-21-21-31,0 0 16,0 0-1</inkml:trace>
  <inkml:trace contextRef="#ctx0" brushRef="#br0" timeOffset="15514.85">4530 4868 0,'0'0'0,"0"-42"0,-22 21 0,1 0 0,21 0 15,0-1-15,-21 22 0,0 0 16,21 22-1,0-1-15,-21 21 0,0 22 16,-1 20-16,1-20 0,0 20 16,0 1-16,0 0 0,0-1 0,-22 1 15,22 0-15,0-1 0,-21-20 0,20-1 16,1 1-16,0-1 0,0-20 16,21-1-16,0-21 0,0 0 0,-21-21 15,21-42 1,0 21-16,21-21 15,0-1-15,-21-20 0,21-1 16,0 1-16,1-1 0,-1 1 0,0-22 16,0 0-16,0 1 15,0-1-15,1 0 0,-1 1 0,-21-1 16,21 22-16,0-1 0,-21 22 16,0-1-16,0 22 0,21 0 0,0 42 15,-21 0 1,0 22-16,0 20 0,22 1 0,-22-1 15,21 22-15,-21 0 0,0-22 16,21 22-16,-21-1 0,21 1 0,0-21 16,0 20-16,-21-20 15,22-1-15,-1-20 0,-21-1 0,21 0 16,0 1-16,-21-22 0,21 0 0,0 0 16,-21 0-16,22-21 0,-22-21 31,0 0-31</inkml:trace>
  <inkml:trace contextRef="#ctx0" brushRef="#br0" timeOffset="15685.76">4106 5673 0,'0'0'0,"-21"0"0,0 0 16,0 0-16,42 0 31,0 0-31,0 0 16,22 0-16,-1 0 0,0 0 0,22 0 15,-1 0-15,1-21 0,-1-1 16,1 22-16,-1-21 0,1 0 0,-22 0 16,22 0-16</inkml:trace>
  <inkml:trace contextRef="#ctx0" brushRef="#br0" timeOffset="16354.37">5038 5376 0,'-22'0'16,"1"0"-16,0 22 0,0-1 15,0 0-15,0 21 16,-1-21-16,1 22 0,0-1 0,21 0 16,0 1-16,-21-1 0,21 0 15,0 1-15,0-22 0,0 21 0,0 1 16,0-22-16,0 0 0,21 0 0,0 0 16,0-21-16,1 0 0,-1 0 15,0 0-15,0 0 0,21 0 0,-20 0 16,20-21-16,-21-21 0,0 21 15,22-22-15,-22 1 0,21-22 0,0 22 16,1-21-16,-1-1 16,-21 1-16,22-1 0,-22 1 0,-21-1 0,0 1 15,0 20-15,0-20 16,0 20-16,0 1 0,0 0 0,0 21 16,0-1-16,-21 22 15,-1 22-15,22-1 0,0 0 0,-21 21 16,0 1-16,21 20 0,-21-21 15,21 22-15,0-1 0,-21 1 0,0-1 16,21 1-16,-22-1 0,22-20 16,0 20-16,0-20 0,0-1 0,0 0 15,0-21-15,0 1 0,0-1 16,22-21-16,-1 0 0,21 0 16,-21 0-16,22-21 0,-22-1 15,21 1-15,0 0 0,1-21 16,-22-1-16,21 1 0,22-43 15,-43 64-15,0-21 0,0 21 16,0 0-16,1-1 0,-22 1 0,21 0 16,-21 42 15,0 0-31,-21 1 0,-1 20 16,1-21-16,21 21 0,0-20 15,-21 20-15,0 0 0,21-21 0,-21 22 16,21-22-16,0 21 0,0-21 15,0 1-15,0-1 0,0 0 0,0 0 16,21-21 0,21 0-16,-21 0 0,1 0 0,-1 0 15,21-21-15,-21 0 0,22 0 0,-22-1 16,21 1-16,-21-21 0,0 21 16,22-22-16</inkml:trace>
  <inkml:trace contextRef="#ctx0" brushRef="#br0" timeOffset="16991">6286 5482 0,'0'0'15,"22"0"-15,-22-21 0,21 21 16,-21 21 0,0 0-16,-21 1 15,21-1-15,-22 0 0,1 21 0,0-21 16,21 22-16,0-22 0,0 0 16,-21 0-16,21 0 0,0 1 15,0-1-15,0 0 16,21-21-16,0 0 15,0 0-15,-21-21 0,22 0 16,-22-1-16,0 1 0,0 0 16,0 0-16,0 0 0,0 0 15,-22-1-15,1 1 0,21-21 0,-21 21 16,21 0-16,0-1 0,0 1 16,0 0-16,0 0 0,0 0 15,21 0-15,0 21 0,1 0 16,20-22-16,-21 22 0,21 0 15,1 0-15,-1 0 0,0 22 0,-20-1 16,20 0-16,-21-21 0,0 21 16,0 0-16,1 22 0,-1-22 0,-21 0 15,0 21-15,0-21 0,0 22 16,0-22-16,0 0 0,0 0 0,0 0 16,0 1-16,0-1 0,-21-21 15,21 21-15,-22-21 0,22-21 16,-21 0-1,21-1-15,0 1 0,0 0 16,0-21-16,0 21 0,21-22 0,1 1 16,-1 0-16,0 20 15,0-20-15,0 0 0,22 21 0,-22-1 16,21 1-16,-21 0 0,22 0 16,-1 21-16,-21 0 0,0 0 0,22 0 15,-22 21-15,0 0 0,-21 0 0,0 22 16,0-22-16,0 21 0,0 1 15,0-22-15,0 21 0,-21 0 16,21-20-16,-21 20 0,-1-21 0,22 0 16,-21 22-16,21-22 0,0 0 15,21-21 1,1-21 0,-1 0-16,21 21 0,-21-43 0,0 22 15</inkml:trace>
  <inkml:trace contextRef="#ctx0" brushRef="#br0" timeOffset="17319.05">7535 5419 0,'21'-21'0,"-42"42"0,64-64 0,-22 22 16,-21 0-16,0 0 0,0 0 15,-21 21 1,-1 0-16,-20 0 16,21 0-16,-21 21 0,20 0 0,1 0 15,-21 0-15,21 1 16,21-1-16,0 0 0,0 0 0,0 0 15,0 0-15,21-21 16,0 22-16,0-22 0,22 0 16,-22 0-16,21 21 0,-21-21 0,22 0 15,-22 21-15,0-21 0,0 21 16,0 0-16,-21 0 0,0 1 16,-21-1-16,0 0 15,0-21-15,0 21 0,-22-21 0,22 21 16,-21-21-16,21 0 0,-22 0 15,22 0-15,-21 0 0,21 0 0,-1 0 16,1 0-16,0 0 0,21-21 0,-21 0 16,0 0-16,21 0 15</inkml:trace>
  <inkml:trace contextRef="#ctx0" brushRef="#br0" timeOffset="17486.96">6625 4890 0,'-42'-22'16,"84"44"-16,-105-44 0,41 22 0,1-21 16,0 21-16,0 0 0,0 0 31,0 0-31,-1 0 16,1 0-16</inkml:trace>
  <inkml:trace contextRef="#ctx0" brushRef="#br0" timeOffset="17638.87">5376 5186 0,'0'0'0,"0"21"32,43-21-32,-1 0 0,0 0 0,22-21 15,-1 0-15,22 0 16,0-1-16,-1 1 0</inkml:trace>
  <inkml:trace contextRef="#ctx0" brushRef="#br0" timeOffset="18651.31">13483 5906 0,'21'0'0,"-21"-22"15,21 1-15,1 0 16,-1 0-16,-21 0 16,21 0-16,0-1 0,0 1 0,0-21 0,-21 21 15,22-22-15,-22 22 16,21-21-16,-21 21 0,0-22 0,0 22 15,0-21-15,-21 21 0,-1 0 0,1-1 16,-21 22-16,21 0 0,-22 0 16,-20 0-16,21 22 0,-22-1 0,22 0 15,-22 21-15,1-21 0,20 22 16,1-1-16,0 22 0,-1-22 0,22 0 16,21-21-16,0 22 0,0-22 15,0 21-15,21-21 0,1-21 0,20 22 16,-21-22-16,21 0 0,1 0 15,20 0-15,-20-22 0,-1 1 0,21 0 16,-20 0-16,20 0 0,-20-22 16,20 22-16,-21-21 0,1 0 15,-22 20-15,21-20 0,-21 21 0,-21 0 16,0 0-16,0-1 0,0 1 16,0 0-16,-21 21 15,0 0-15,0 21 0,0 22 16,0-22-16,21 21 0,-22 0 0,1 22 15,21-1-15,0 1 0,0-22 0,0 22 16,-21-1-16,21 22 16,0-22-16,0 1 0,0 21 0,0-1 0,0 1 15,0 0-15,0-1 0,0 1 16,0 0-16,0-22 0,0 22 16,0-22-16,0 22 0,0-22 0,0 1 15,0-22-15,0 1 0,0-1 0,-21 0 16,0-21-16,21 1 0,-21-1 15,-1-21-15,1 0 0,0 0 0,0-21 16,-21-22-16,20 1 0,1 0 16,0-22-16,-21 1 0,42-1 0,-21-21 15,21 1-15,0-1 0,0-21 0,0 22 16,0-22-16,21 21 0,-21 0 16,42 1-16,-21 20 0,22 1 0,-22 20 15,42-20-15,-20 21 0,-1-22 16,21 22-16,1-1 0,21 1 15,-22 0-15</inkml:trace>
  <inkml:trace contextRef="#ctx0" brushRef="#br0" timeOffset="18987.12">14287 5800 0,'0'0'0,"-21"0"0,42-21 31,1-1-31,-1 1 15,0 0-15,0 0 0,0 0 16,0 0-16,1-22 0,-1 22 16,-21 0-16,0-21 0,21 20 0,-21-20 15,0 21-15,-21 0 16,-22 21-16,22 0 0,0 0 16,-21 0-16,21 21 0,-22 0 15,1 21-15,21-20 0,0 20 0,-22 0 16,22 1-16,21-1 0,0 0 15,-21 1-15,21-1 0,0 0 0,0-21 16,0 22-16,21-22 0,0 0 0,0-21 16,1 21-16,20-21 15,-21 0-15,21 0 0,1 0 0,-22 0 16,21-21-16,1 21 0,-1-21 0,0-21 16,-21 20-16,22-20 0</inkml:trace>
  <inkml:trace contextRef="#ctx0" brushRef="#br0" timeOffset="19214.99">14901 5122 0,'0'0'0,"0"-42"0,0 21 16,-21 21-1,0 0-15,0 21 0,0 0 0,21 22 16,-22-22-16,1 42 0,0-20 16,21-1-16,-21 21 0,0 1 0,21-22 15,-21 22-15,21-1 0,-22-20 16,22 20-16,0-21 0,0 1 15,0-1-15,0-21 0,0 0 0,0 1 16,0-1-16,0 0 0,22-21 16,-1 0-16,0 0 0,0-21 15,0 0-15,0-1 0,1 1 16,20-21-16</inkml:trace>
  <inkml:trace contextRef="#ctx0" brushRef="#br0" timeOffset="19454.84">15219 5038 0,'0'-21'0,"0"-22"32,0 64-32,-21 1 0,21 20 15,-22-21-15,1 21 0,0 22 16,21-22-16,-21 22 0,0-22 0,0 22 16,21-22-16,-22 21 0,1 1 15,21-22-15,-21 1 0,21-1 0,-21 0 16,21-21-16,0 22 0,0-22 0,0 0 15,0 0-15,21-21 16,0 0-16,0 0 0,1 0 0,-1-21 16,0 0-16,21 0 0,-21 0 15,1-1-15,-1 1 0</inkml:trace>
  <inkml:trace contextRef="#ctx0" brushRef="#br0" timeOffset="19799.66">15261 5588 0,'0'0'0,"0"21"15,-21 0-15,21 1 0,0-1 16,21-21 0,0 0-16,22 0 15,-22 0-15,0 0 0,0-21 16,21-1-16,-20 22 0,-1-21 16,21 0-16,-21 0 0,0 0 0,1 0 15,-22-1-15,0 1 16,0 0-16,-22 21 15,1 0-15,0 21 16,0-21-16,0 21 0,0 1 16,-1 20-16,1-21 0,0 21 0,0-20 15,0 20-15,21-21 0,-21 21 16,21-20-16,0-1 0,0 0 0,0 0 16,0 0-16,21 0 0,0-21 15,0 0-15,0 0 0,0 0 16,22 0-16,-22 0 0,21 0 0,-21-21 15,22 0-15,-1 0 16,-21 0-16,0 0 0,22-1 0</inkml:trace>
  <inkml:trace contextRef="#ctx0" brushRef="#br0" timeOffset="20147.47">15833 5482 0,'0'-21'0,"0"42"0,0-63 15,0 21-15,0 0 16,0-1-16,21 22 0,0-21 15,0 21-15,0 0 0,0 0 16,1 0-16,20 0 0,-21 0 0,0 21 16,0 1-16,1-1 0,-1 0 15,-21 21-15,0-21 0,0 22 16,0-22-16,0 21 0,-21 1 0,-1-1 16,1-21-16,0 0 0,0 22 15,0-22-15,0 0 0,-1-21 0,1 21 16,21-42 15,0 0-31,21 0 0,1-1 16,-22 1-16,42-21 0,-21 0 0,0-1 15,0 22-15,1-21 0,20-1 0,-21 22 16,0-21-16,0 21 0,22 0 16,-22-1-16,0 22 0,0-21 0,22 21 15,-22 0-15,0 0 16,0 0-16,0 0 0,0 0 0,1 0 15</inkml:trace>
  <inkml:trace contextRef="#ctx0" brushRef="#br0" timeOffset="20536.15">16954 5398 0,'0'0'15,"0"-22"-15,0 1 0,0 0 16,0 0-16,0 0 15,-21 21-15,0 0 0,-21 0 16,21 0-16,-1 21 16,1 0-16,-21-21 0,21 21 0,0 0 15,-1 1-15,1-1 0,0 0 16,21 0-16,-21 0 0,21 0 16,0 1-16,21-22 0,0 21 0,0-21 15,1 21-15,-1-21 0,21 0 16,-21 0-16,0 21 0,22-21 0,-22 0 15,0 0-15,0 21 0,0-21 16,1 21-16,-22 1 0,0-1 16,-22 0-1,1-21-15,0 21 0,0-21 0,0 0 16,-22 21-16,22-21 16,0 0-16,-21 21 0,21-21 0,-1 0 15,1 0-15,0 0 0,0 0 16,0 0-16,21-21 15,0 0-15,-21 21 0,-1-21 0</inkml:trace>
  <inkml:trace contextRef="#ctx0" brushRef="#br0" timeOffset="20771.12">14944 5249 0,'-43'0'16,"86"0"-16,-107 0 0,64-21 16,21 21-16,0 0 15,22-21-15,-1 0 0,22 21 0,-22-21 16,43 21-16,-22-21 0,22 21 16,-22 0-16,22-22 0,-22 22 0,1 0 15,-1-21-15,1 0 0,-1 21 0,-20-21 16,20 21-16,-20 0 0</inkml:trace>
  <inkml:trace contextRef="#ctx0" brushRef="#br0" timeOffset="21327.46">20087 4657 0,'0'-43'0,"0"86"0,0-107 16,0 43-16,0 0 0,0 0 16,0 0-16,21 21 15,0 0-15,1 0 16,-22 42-16,21-21 0,21 0 0,-21 22 16,0-1-16,22 21 0,-22-20 15,0 20-15,0 1 0,0-1 0,-21 1 16,0-1-16,0-20 0,0-1 15,0 0-15,0 1 0,0-1 0,0-21 16,0 0-16,0 0 0,22-42 31</inkml:trace>
  <inkml:trace contextRef="#ctx0" brushRef="#br0" timeOffset="21560.33">20807 4424 0,'-21'0'0,"42"0"0,-64 21 0,22 0 15,0 22-15,0-22 0,0 21 16,0 22-16,-1-22 0,-20 21 16,21 1-16,0-1 0,0 1 0,-1-1 15,22-20-15,0 20 0,0-20 16,0-1-16,0-21 0,0 0 0,0 22 15,0-22-15,22-21 16,-1 0-16,0 0 0,0 0 16,0 0-16</inkml:trace>
  <inkml:trace contextRef="#ctx0" brushRef="#br0" timeOffset="21895.79">20849 5101 0,'21'0'15,"0"0"1,1-21 0,-1 21-16,0-21 0,0 21 15,0-21-15,0 0 0,1 21 0,-1-22 16,0 1-16,0 0 0,0 0 0,-21 0 16,0 0-16,0-1 0,0 1 15,-21 21-15,0 0 16,0 0-16,0 0 0,-1 21 15,-20 1-15,21-1 0,0 21 16,0-21-16,-1 22 0,1-1 16,0-21-16,21 21 0,0-20 0,0-1 15,0 21-15,0-21 0,0 0 16,21-21-16,0 22 0,1-1 0,-1-21 16,0 0-16,21 0 0,-21 0 0,22 0 15,-22 0-15,21 0 0,-21-21 16,22-1-16,-22 22 0,0-21 0</inkml:trace>
  <inkml:trace contextRef="#ctx0" brushRef="#br0" timeOffset="22211.61">21315 4911 0,'0'-43'0,"0"86"0,0-107 16,0 43-16,0 0 0,21 0 16,0 0-16,0-1 0,0 22 0,1 0 15,-1 0-15,0 0 0,21 0 0,-21 0 16,22 22-16,-22-1 0,21 0 15,-21 21-15,1-21 0,-1 22 0,0-1 16,-21 0-16,0 1 0,0-22 16,0 21-16,0-21 0,-21 22 0,0-22 15,-1 0-15,1 0 0,0 0 16,0-21-16,0 0 0,0 0 16,21-21-1,0 0-15,0 0 16,0 0-16,0 0 0,0-22 0,21 22 15,0-21-15,0-1 0,0 1 16,0 21-16,1-21 0,-1 20 0,0 1 16,0 0-16,21 0 0,-20 0 15,-1 21-15,0 0 0,0-21 0,0 21 16</inkml:trace>
  <inkml:trace contextRef="#ctx0" brushRef="#br0" timeOffset="22398.5">22183 4805 0,'0'21'0,"0"-42"0,0 63 0,-22-21 16,1 22-16,21-22 0,-21 0 0,0 0 15,21 22-15,0-22 0,-21 0 0,21 0 16,-21 0-16,21 0 0,0 1 16,0-1-16,0 0 0,21-21 46</inkml:trace>
  <inkml:trace contextRef="#ctx0" brushRef="#br0" timeOffset="22567.41">22140 4699 0,'0'0'0,"0"-21"0,0 0 0,0 0 15,-21 21 1,21 21 15,21 0-15,-21 0-16,21-21 0</inkml:trace>
  <inkml:trace contextRef="#ctx0" brushRef="#br0" timeOffset="23374.57">22437 5101 0,'0'0'0,"42"-21"32,-21 21-32,0-21 15,22 0-15,-22 0 0,21-1 16,0 1-16,1 0 0,-1 0 0,0-21 16,-20-1-16,20 22 0,-21-21 15,0-1-15,0 1 0,-21 0 0,22-1 16,-22 22-16,0-21 0,0 0 15,0 20-15,0 1 0,0 0 16,-22 21-16,1 0 0,0 0 16,0 21-16,0-21 0,21 43 15,-21-22-15,-1 21 0,1 22 16,0-1-16,21 1 0,-42-1 0,21 22 16,-1-1-16,1 1 0,-21 0 0,21 21 15,-22-22-15,22 22 0,0 0 16,0 0-16,0 0 0,0-1 0,-1-20 15,1 21-15,0 0 0,0 0 16,0-1-16,0-20 0,-1 21 16,1-21-16,0-1 0,0-20 0,0-1 0,0 22 15,-1-43-15,22 22 0,0-22 16,0-21-16,0 0 0,0 1 16,22-22-16,-1-22 0,21 1 15,0 0-15,1-21 0,20-1 16,1 1-16,20-21 0,-20-1 0,-1 1 15,22-1-15,-21-21 0,-1 1 0,-21-1 16,1 0-16,-22 22 0,0-22 16,-21 1-16,0 20 0,-21 1 0,0-22 15,-22 21-15,1 1 0,0-1 16,-22 22-16,22-21 0,-22 20 0,22 1 16,-21 21-16,41 0 0,-20-1 15,21 1-15,0 0 0,0 0 16,21 0-16,21 0 15,0-1-15,21 22 16,1-21-16,-1 21 0,0-21 0,22 0 16,-22 0-16,22 0 0,-1-1 15,1 1-15,-22 0 0,21 0 0,-20-21 16,-1 20-16,-21 1 0,22 0 16,-22-21-16,0 21 0,0-1 0,-21 1 15,0 0-15,0 0 16,0 42-1,0 0 1,-21 0-16,21 1 0,-21-22 16,21 21-16,0 0 0,-21 0 0,21 0 15,0 0-15,0 1 0,0-1 16,0 0-16</inkml:trace>
  <inkml:trace contextRef="#ctx0" brushRef="#br0" timeOffset="23555">23326 4763 0,'0'0'0,"0"-22"16,-22 22-16,22-21 0,-21 21 15,0 0 1,21 21-1,0 1-15,0-1 16,21 0-16,0 0 0,1 0 16</inkml:trace>
  <inkml:trace contextRef="#ctx0" brushRef="#br0" timeOffset="23852.83">23812 4890 0,'0'0'0,"0"-22"0,0 1 15,0 0-15,0 0 16,-21 21-16,0 0 16,0 0-16,0 0 0,0 0 15,-22 21-15,22 21 0,0-20 0,0-1 16,0 21-16,-1 0 0,22-20 16,-21 20-16,21-21 0,-21 21 0,21-20 15,0-1-15,0 0 0,0 0 16,0 0-16,21 0 0,0 1 0,1-22 15,20 0-15,-21 21 0,21-21 16,1 0-16,-1 0 0,22 0 0,-22 0 16,21-21-16,-20 21 0,-1-22 15,22 1-15,-22 0 0,0 0 16,-21 0-16,22-22 0,-22 22 0,21-21 16</inkml:trace>
  <inkml:trace contextRef="#ctx0" brushRef="#br0" timeOffset="24206.62">24320 5017 0,'0'0'0,"22"-106"15,-22 85-15,0-1 0,0 1 16,0 0-16,0 0 0,-22 21 15,1 0-15,0 0 0,0 21 16,0-21-16,0 21 0,-1 22 16,1-22-16,0 0 0,0 21 0,0-21 15,0 1-15,-1-1 16,22 0-16,0 21 0,0-21 16,0 1-16,22-1 15,-1-21-15,0 0 0,0 0 16,0 0-16,0 0 0,1-21 0,-1 21 15,0-22-15,21 1 0,-21-21 16,1 21-16,-1-22 0,0 22 0,-21-21 16,21 21-16,-21-22 0,21 22 15,-21 0-15,0 42 32,-21 0-32,0 1 0,21 20 15,-21-21-15,21 21 0,0-20 16,0 20-16,0-21 0,0 0 0,0 0 15,0 1-15,0-1 0,0 0 16,21 0-16,0-21 0,0 0 16,0 0-16,22 0 0,-22 0 15,21 0-15,-21 0 0,1-21 0</inkml:trace>
  <inkml:trace contextRef="#ctx0" brushRef="#br0" timeOffset="24482.47">24977 4360 0,'0'-21'0,"0"42"0,0-84 0,0 42 0,0 0 16,-22 21-1,1 21-15,0 21 16,21-21-16,0 22 0,-21-1 16,0 0-16,21 1 0,-21-1 0,21 0 15,0 22-15,0-22 0,-22 22 16,22-1-16,0-21 0,-21 1 15,21 20-15,0-42 0,0 22 0,0-22 16,0 21-16,0-21 0,0 1 16,0-1-16,21-42 31,1-1-31,-1 1 0,21 0 16,-21-21-16</inkml:trace>
  <inkml:trace contextRef="#ctx0" brushRef="#br0" timeOffset="24684.35">25231 4720 0,'0'0'16,"0"-21"-16,0 42 31,0 0-31,-22 1 0,22-1 16,0 0-16,-21 21 0,21-21 0,-21 22 16,21-22-16,0 0 0,0 21 0,0-20 15,0-1-15,0 0 16,0 0-16,0 0 0,21-21 15,0 0 1,1 0-16,20 0 0,-21-21 0,0 0 16,22 0-16</inkml:trace>
  <inkml:trace contextRef="#ctx0" brushRef="#br0" timeOffset="25526.5">25548 4763 0,'0'0'15,"-21"21"1,0 0-16,0 0 15,21 0-15,-22 0 0,1 1 16,21-1-16,-21 21 0,21-21 16,0 0-16,0 1 0,0-1 0,0 0 15,0 0-15,0 0 16,21-21-16,0 0 0,1 0 0,-1 0 16,0 0-1,-21-21-15,0 0 16,0 0-16,0 0 0,0-1 15,21-20-15,-21 21 0,0-21 0,21-1 16,-21 22-16,21-21 0,1 21 16,-1-1-16,0 1 0,0 0 15,0 21-15,0 0 0,22-21 0,-22 21 0,0 0 16,0 0-16,22 0 16,-43 21-16,21 0 0,-21 0 0,21 1 15,-21-1-15,0 21 0,0-21 16,0 22-16,0-1 0,0-21 0,0 21 15,0-20-15,0-1 0,-21 0 16,21 0-16,-21 0 0,21 0 16,0-42 15,0 0-31,0 0 0,0 0 16,21 0-16,0-1 0,0 1 15,21-21-15,-20 21 0,20-22 0,-21 22 16,21-21-16,-20 21 0,20 0 15,-21-1-15,21 1 0,-20 0 0,-1 21 16,0 0-16,-21 21 16,0 0-16,0 22 15,0-22-15,-21 21 0,21-21 16,-21 22-16,-1-22 0,1 21 0,21-21 16,0 22-16,0-22 0,0 0 15,0 21-15,0-20 0,21-1 16,1 0-16,-1-21 0,0 0 15,0 0-15,0 0 0,22 0 16,-22 0-16,0-21 0,21 0 0,-21 21 16,1-22-16,-1 1 0,21-21 15,-21 21-15,0-22 0,1 22 0,-22-21 16,21 0-16,-21-1 0,0 22 16,0 0-16,0-21 0,0 20 15,-21 22-15,-1 22 16,1-1-16,21 0 0,-21 0 15,21 0-15,0 22 0,0-22 16,-21 21-16,21-21 0,0 22 0,-21-22 16,21 21-16,-21-21 0,21 0 15,-22 1-15,22-1 0,0 0 16,-21-21-16,0 21 0,0-21 0,0 0 16,0 0-1,-1 0-15,22-21 16,0 0-16,0 0 15,0-1-15</inkml:trace>
  <inkml:trace contextRef="#ctx0" brushRef="#br0" timeOffset="25710.74">25950 4382 0,'0'0'0,"-148"-22"31,127 22-31,0 0 0,0 0 16,-1 0 0,22 22-16,-21-22 0,0 0 15,0 0-15,0 0 0,0 21 16</inkml:trace>
  <inkml:trace contextRef="#ctx0" brushRef="#br0" timeOffset="25880.64">24574 4466 0,'0'0'0,"-42"21"0,-21-21 16,41 0-16,1 0 0,21 22 0,21-1 16,22-21-1,20 0-15,-20 21 0,41-21 0,-20 0 16,20 0-16,1 0 0,0 0 16,-1 0-16,1 0 0,0 0 0,-22 0 15,1 0-15,-1 0 0,-20 0 0</inkml:trace>
  <inkml:trace contextRef="#ctx0" brushRef="#br0" timeOffset="32176.68">931 8213 0,'-21'0'16,"42"0"-16,-42-21 0,21-1 0,21 22 31,0 0-15,1 0-16,20 0 0,-21 0 16,21 0-16,-20 0 15,20 0-15,-21 22 0,0-22 0,0 0 16,1 0-16,-1 21 0,0-21 15,-42 0 1,0 0-16</inkml:trace>
  <inkml:trace contextRef="#ctx0" brushRef="#br0" timeOffset="32676.39">677 8086 0,'-21'0'16,"42"0"-16,-84 0 0,42 0 0,-1-21 15,1 21-15,0 0 0,42 0 32,0 0-32,22 0 15,-1 0-15,0 0 0,1 0 0,20 0 16,1 21-16,-1-21 0,1 0 16,-1 0-16,22 0 0,-22 0 0,22 0 15,-21 0-15,-1 0 0,1 0 16,-1 0-16,-21-21 0,1 21 0,-22 0 15,0 0-15,0 0 0,-42-22 32,0 22-32,0 0 0,-22 0 0,1 0 15,-21 0-15,20 0 16,-20 0-16,-1-21 0,22 21 0,0 0 16,-1 0-16,1 0 0,0 0 15,20 0-15,1 0 0,21-21 0,21 21 31,1 0-15,20 0-16,0 0 0,1 0 0,20 0 16,-21 21-16,22 0 0,-1 1 15,1-22-15,-22 21 0,1 0 0,-22 21 16,21-21-16,-42 22 16,0-22-16,0 21 0,-21-21 0,0 22 0,-22-22 15,1 21-15,0-21 16,-22 1-16,1-1 0,-1 0 0,22 0 15,-22 0-15,22-21 0,21 0 16,0 0-16,0 0 0,21-21 0</inkml:trace>
  <inkml:trace contextRef="#ctx0" brushRef="#br0" timeOffset="33149.75">2222 7789 0,'22'-21'16,"-1"0"-16,0 0 15,-21 0-15,21 0 0,0-1 16,22 1-16,-22 0 0,21-21 0,-21 21 16,0-22-16,22 1 0,-22 0 15,-21-1-15,0 22 0,0 0 0,0 0 16,-21 21-16,0 0 0,-22 0 15,1 21-15,0 0 0,-22 0 16,22 22-16,-22-1 0,22 0 0,0 1 16,20-1-16,-20 0 0,21 1 15,21-1-15,0-21 0,0 21 0,0-20 16,0 20-16,21-21 0,21 21 16,-20-20-16,20 20 0,0-21 15,1 21-15,-1-20 0,-21 20 0,21-21 16,-20 21-16,-22-20 0,0 20 15,0-21-15,0 21 0,-43-20 0,22-1 16,-21 0-16,-1 0 0,1 0 16,-21-21-16,20 0 0,1 0 0,0 0 15,-1 0-15,1 0 0,0-21 16,-1 0-16,22 0 0,0 0 0,0-1 16,21-20-16,0 21 15,0 0-15,0-22 0,0 22 0,21-21 16,0 0-16,21 20 0,-20 1 15</inkml:trace>
  <inkml:trace contextRef="#ctx0" brushRef="#br0" timeOffset="33484.78">2371 8107 0,'21'0'0,"-42"0"0,42 21 0,0-21 16,0 0-16,0 0 15,0 0-15,1 0 0,-1-21 0,0 0 16,0 0-16,0-1 0,22 1 15,-22-21-15,0 21 0,0 0 16,-21-22-16,0 22 0,0 0 16,0 0-16,-21 0 15,0 21-15,0 0 0,-1 21 16,-20 0-16,21 0 0,-21 0 0,20 22 16,-20-1-16,21 0 0,0 1 15,0-1-15,21 0 0,0 1 0,0-1 16,0 0-16,0-21 0,0 1 15,21-1-15,0 0 0,0-21 0,21 0 16,-20 0-16,20 0 0,0 0 16,1 0-16,-1-21 0,0 0 15,1-1-15,-1-20 0,0 0 0,1-1 16,-1 1-16,0 0 0,1-1 0,-1 1 16,-21 0-16</inkml:trace>
  <inkml:trace contextRef="#ctx0" brushRef="#br0" timeOffset="34240.01">3133 7811 0,'0'0'0,"0"21"31,-22 0-31,22 0 0,0 0 0,0 0 16,-21 22-16,21-1 0,-21-21 15,21 22-15,-21-22 0,21 21 0,0-21 16,0 0-16,0 1 0,0-1 16,0-42 15,0-1-31,0 1 0,0 0 15,21-21-15,0 21 0,-21-22 0,21 1 16,1 21-16,-22-22 0,21 22 16,0 0-16,0 0 0,0 21 0,0 0 15,1 0-15,-1 0 16,-21 21-16,21 0 0,-21 0 16,0 22-16,0-22 0,21 21 15,-21-21-15,0 22 0,0-22 0,0 0 16,21 0-16,0 0 0,1 1 15,-1-1-15,0-21 0,21 0 16,1 0-16,-1 0 0,0-21 0,1-1 16,-1 1-16,21 0 0,-20 0 15,-1-21-15,0 20 0,1-20 0,-1 0 16,0 21-16,-20-22 0,-1 22 16,0-21-16,-21 21 0,0-22 0,0 22 15,0 0-15,-21 0 0,0 21 0,-1 0 16,-20 0-16,21 0 0,-21 0 15,-1 0-15,1 21 0,0 0 0,-1 0 16,1 0-16,21 1 0,0 20 16,-1-21-16,22 21 0,-21 1 15,21-22-15,0 21 0,0-21 16,21 22-16,1-22 0,-1 0 0,0 0 16,0 0-16,21-21 0,-20 0 0,20 0 15,0 0-15,-21-21 0,22 0 16,-1 0-16,-21 0 0,22-22 0,-22 22 15,0-21-15,0 21 0,0-22 16,0 1-16,1 0 0,-22-1 0,21 1 16,-21 0-16,0-22 0,0 22 15,0 0-15,0-22 0,0 22 0,0 21 16,0-1-16,0 1 0,0 0 16,-21 21-16,-1 21 0,22 0 15,-21 22-15,21-22 0,0 42 16,0-20-16,-21-1 0,21 0 15,0 22-15,-21-22 0,21 1 0,0 20 16,0-21-16,0 1 0,0-22 16,0 21-16,0-21 0,21 1 0,0-1 15,-21 0-15,21-21 0,1 0 0,20 0 16,-21-21-16,21 0 0,1-22 16,-1 22-16,22-21 0,-22 21 0</inkml:trace>
  <inkml:trace contextRef="#ctx0" brushRef="#br0" timeOffset="34774.71">4847 7303 0,'0'-43'0,"0"86"0,0-107 0,-21 64 15,0 21 1,0 0-16,-1 22 0,22-22 0,-21 21 16,0 1-16,0 20 0,0-21 0,21 1 15,-21 20-15,-1-20 0,1 20 16,21-21-16,0 1 0,0 20 0,-21-20 15,21-22-15,0 21 0,0 0 16,0-20-16,0-1 0,0 0 0,21-21 31,-21-21-31,0 0 16,0-1-16,21 1 0,-21-21 0,0 0 0,22-1 16,-22 22-16,0-21 15,21-1-15,0 1 0,0 0 0,0-1 16,0 1-16,1 0 0,-1 21 15,21-1-15,-21 1 0,22 21 0,-22 0 16,0 0-16,0 0 0,0 0 0,0 0 16,-21 21-16,0 1 15,0-1-15,-21 0 0,0-21 0,0 21 16,0 0-16,-22 0 0,22-21 16,-21 22-16,21-22 0,-22 0 15,22 0-15,0 0 0,0 0 0,0 0 0,21 21 16,-21-21-16,21 21 15,0 0-15,0 0 16,0 0-16,21 1 0,0-1 16,-21 0-16,21 21 0,0-21 0,-21 1 15,21-1-15,1 0 0,-22 0 0,21 0 16,0 0-16,0 1 0,0-22 16,0 0-16,1 0 0,-1 0 0,21 0 15,-21-22-15,22 1 0,-1 21 16,-21-21-16,21 0 0,-20-21 0,20 20 15</inkml:trace>
  <inkml:trace contextRef="#ctx0" brushRef="#br0" timeOffset="35841.3">5249 7768 0,'0'0'16,"-21"0"-16,0 0 16,42 0 15,0 0-31,0 0 0,1 0 15,-1 0-15,0-21 0,0 21 0,21-21 16,-20 0-16,-1 21 0,0-21 16,0-1-16,-21 1 0,0 0 15,-21 21 1,0 0-16,0 0 16,-1 0-16,1 21 0,0 0 0,-21 1 15,21-1-15,-1 0 0,22 0 16,-21 21-16,21-20 0,-21 20 0,21-21 15,0 0-15,0 22 0,0-22 0,0 0 16,0 0-16,0 0 0,21 0 16,0-21-16,1 0 0,20 0 0,-21 0 15,21 0-15,1-21 0,-1 0 16,22 0-16,-22 0 0,0 0 0,22-1 16,-22-20-16,0 21 0,1 0 0,-22-22 15,21 22-15,-21 0 16,1-21-16,-1 21 0,-21-1 0,0 1 15,0 0 1,-21 42 0,-1 0-16,22 1 0,-21-22 0,0 42 15,21-21-15,0 0 0,0 0 16,-21 1-16,21-1 0,0 0 0,0 0 16,0 0-16,21 0 15,0-21-15,0 0 0,1 0 0,20 0 16,-21 0-16,21 0 0,1-21 0,-22 0 15,21 21-15,-21-21 0,22 0 16,-22 0-16,0-22 0,0 22 16,-21 0-16,21 0 0,-21 0 0,22-1 15,-22 1-15,21 0 0,-21 0 16,0 42 15,0 0-31,0 22 0,0-22 16,-21 0-16,-1 21 0,1 1 0,21 20 15,-21-21-15,0 22 0,0 21 16,21-22-16,0 1 0,-21 20 16,-1-20-16,22-1 0,0 1 0,0-1 15,0 22-15,0-22 0,0 1 0,0-1 16,0 1-16,0-1 0,0 1 16,0-22-16,0 1 0,0-1 0,0 43 15,0-64-15,0 0 16,0 0-16,-21-21 0,0 0 15,0 0-15,0-21 0,0 0 16,-1 0-16,22-1 0,0-20 16,-21 0-16,21-1 0,0-20 0,0-1 15,21 1-15,1-22 0,20 22 0,-21-22 16,21 0-16,1 1 0,20-22 16,1 21-16,-1-21 0,1 22 0,-1-1 15,1 0-15,-1 1 0,1 20 16,-22 1-16,0 20 0,1 1 15,-1 0-15,-21-1 0,-21 22 0,0 0 16,0 0-16,0 0 0,-42 21 16,21 0-16,-22 21 0,1 0 15,0 0-15,-1 0 0,22 1 0,0-1 16,0 0-16,21 0 0,0 21 16,0-20-16,21-1 0,0 0 0,22-21 15,-22 21-15,21 0 0,0 0 16,-20-21-16,20 22 0,-21-1 15,0-21-15,-21 21 0,0 0 0,-21 0 16,-21 0 0,21-21-16,-22 22 0,1-22 0,0 21 15,20 0-15,-20-21 0,21 21 0,-21-21 16,20 21-16</inkml:trace>
  <inkml:trace contextRef="#ctx0" brushRef="#br0" timeOffset="36495.75">550 9821 0,'0'0'0,"-21"0"0,0 0 0,0 22 16,21-1-1,21-21-15,21 0 0,1 0 16,20 0-16,-21 0 0,22 0 16,21 0-16,-1 0 0,1 0 0,21 0 15,0 0-15,-1 0 0,-20-21 16,21-1-16,-43 22 0,1 0 0,-22-21 15,1 21-15,-22 0 0,0 0 16,-21-21-16,-21 21 16,0-21-16,-1 0 0,-20 21 15,0-21-15,-1 21 0,1-22 0,0 1 16,-1 21-16,22-21 0,0 0 16,21 0-16,0 0 0,21 21 15,22 0-15,-22 0 0,21 0 16,0 0-16,1 0 0,-1 21 0,-21-21 15,22 42-15,-22-21 0,0 0 16,-21 1-16,0 20 0,0 0 0,0-21 16,-21 22-16,-22-22 0,1 21 15,21-21-15,-21 1 0,-1 20 16,1-42-16,21 21 0,0 0 0,-1-21 16,44-21-1</inkml:trace>
  <inkml:trace contextRef="#ctx0" brushRef="#br0" timeOffset="37006.44">2730 9313 0,'0'-21'0,"0"42"0,-21-42 15,0 0-15,-21 21 0,21 0 16,-22 0-16,1 0 0,0 0 0,-1 21 15,1 0-15,0 1 0,-1 20 16,22 0-16,-21 1 0,21-1 0,-22 21 16,22 1-16,0 42 15,21-64-15,0 0 0,0 1 0,0-22 16,42 0-16,1 0 0,-1 0 16,0-21-16,22 0 0,-1 0 0,1 0 15,-1-21-15,22 0 0,-22 0 16,1 0-16,-1-22 0,-20 1 0,20 21 15,-20-43-15,-1 22 16,0 0-16,1-22 0,-22 22 0,0-22 16,0 22-16,-21 0 0,21-22 15,-21 22-15,0 0 0,0 20 0,0-20 16,0 21-16,-21 21 16,0 21-16,0 0 15,21 0-15,0 22 0,0-1 0,-21 0 16,21 1-16,0-1 0,-22 0 15,22 22-15,0-22 0,0 1 0,0-1 16,0 0-16,0 1 0,0-22 16,0 0-16,22 21 0,-1-42 0,0 21 15,0-21-15,0 0 16,22 0-16,-22 0 0,21-21 0,0 0 16,1 0-16,-22 0 0,21 0 0,1-22 15,-22 1-15,0 21 0,21-22 16</inkml:trace>
  <inkml:trace contextRef="#ctx0" brushRef="#br0" timeOffset="37159.37">3641 9462 0,'-22'21'0,"44"-42"0,-22-1 16,0 44 0,0-1-16,-22 0 0,22 0 15,0 0-15,-21 0 0,0 22 0,21-22 16,-21 0-16,21 21 0,0-20 16,0-1-16,0 0 0,21-21 31,0 0-31,0 0 0,-21-21 15,22 0-15,-1-1 0,-21 1 0</inkml:trace>
  <inkml:trace contextRef="#ctx0" brushRef="#br0" timeOffset="37295.29">3768 9313 0,'0'0'0,"0"-21"0,0 0 0,-22 21 31,1 0-31,21 21 31,0 0-31,21-21 0,1 0 0,-1 0 16,21 22-16</inkml:trace>
  <inkml:trace contextRef="#ctx0" brushRef="#br0" timeOffset="37560.87">4487 9271 0,'0'0'16,"-21"0"-16,0 0 0,-21 0 0,20 0 15,-20 0-15,21 0 0,-21 0 16,20 0-16,-20 21 0,21-21 0,-21 21 16,20 1-16,1-1 0,0 21 0,0-21 15,21 22-15,0-22 0,0 21 0,0 0 16,0-20-16,0 20 16,0-21-16,21 0 0,0 0 0,0 1 15,22-1-15,-1-21 0,0 0 16,1 0-16,20 0 0,-20 0 0,20-21 15,1 21-15,-22-22 0,21-20 0,-20 21 16,-1 0-16,0-22 0,1 1 16,-22 21-16</inkml:trace>
  <inkml:trace contextRef="#ctx0" brushRef="#br0" timeOffset="38038.6">4932 9059 0,'0'-42'0,"0"84"0,0-147 16,0 62-16,0 1 0,0 0 15,0 20-15,0 44 16,0-1-16,0 21 15,0 0-15,0 1 16,0-1-16,0 0 0,0 22 0,-21-22 16,-1 1-16,1-1 0,21 0 0,-21 1 15,21-1-15,-21 0 0,21-21 16,0 1-16,0-1 0,0 0 0,0 0 16,21-21-1,0-21-15,-21 0 16,21 0-16,1-1 0,-1 1 15,0-21-15,0 21 0,0-22 16,0 1-16,1 21 0,20-21 0,-21 20 16,0-20-16,22 21 0,-22 21 15,21-21-15,-21 21 0,22 0 0,-22 0 16,0 0-16,0 21 0,-21 0 16,0 0-16,0 0 15,-42 1-15,21-22 0,-1 21 0,1-21 16,-21 21-16,21-21 0,0 0 15,-22 0-15,22 0 0,0 0 0,0 0 16,0 0-16,21 21 0,0 0 16,0 0-1,0 1-15,0-1 0,0 0 16,21 0-16,0 0 0,-21 22 0,21-22 16,0 21-16,0-21 0,1 22 15,20-22-15,-21 0 0,21 0 0,1-21 16,-1 21-16,0-21 0,1 0 15,20 0-15,-20-21 0,-1 0 0,21 21 16</inkml:trace>
  <inkml:trace contextRef="#ctx0" brushRef="#br0" timeOffset="38718.21">804 11367 0,'-21'0'0,"42"0"0,-63 0 15,42-22 1,21 22 0,21 0-16,-20 0 0,41 0 15,-21 0-15,22 0 0,21 0 16,-1 0-16,22 0 0,-21 22 16,21-22-16,-1 0 0,-20 0 0,0 0 15,-1 0-15,1 0 0,-21 0 16,20 0-16,-41 0 0,20 0 0,-21 0 15,-20 0-15,-1 0 0,0-22 16,-21 1-16,-21 0 0,0 21 16,-1-21-16,-20 0 0,21 0 15,-21-1-15,-1 1 0,22 0 0,-21 0 16,21 0-16,-1 21 0,22-21 16,0-1-16,22 22 15,-1 22 1,0-22-16,0 21 0,0 21 15,0-21-15,1 22 0,-22-1 16,0 0-16,0-21 0,0 22 0,-22-1 16,1 0-16,0 1 0,0-22 15,0 21-15,0-21 0,-1 1 0,22-1 16,0 0-16</inkml:trace>
  <inkml:trace contextRef="#ctx0" brushRef="#br0" timeOffset="39536.69">3408 11049 0,'0'0'0,"-43"-63"32,22 41-32,0 22 15,0 0-15,0 0 16,0 0-16,-1 22 15,-20-1-15,21 0 0,0 21 0,0 1 16,-1-1-16,1 21 0,21-20 16,-21 20-16,21-20 0,-21 20 0,21-21 15,0 1-15,0-1 0,0-21 0,0 22 16,21-22-16,0-21 0,0 21 16,22-21-16,-1 0 0,0 0 0,1 0 15,-1-21-15,22 0 16,-22-1-16,21-20 0,1 21 0,-1-21 15,-20-22-15,20 22 0,-20-22 16,-1 22-16,0-22 0,1 1 0,-22 21 16,0-22-16,-21 22 0,0-1 0,0 1 15,0 0-15,0 21 0,0-1 16,0 1-16,-21 0 0,0 21 0,-1 0 16,1 0-16,21 21 0,-21 0 15,0 1-15,0 20 0,21 0 0,0 1 16,0-1-16,-21 21 0,21-20 0,0 20 15,0-20-15,0 20 0,0-21 16,0 1-16,21-22 0,0 21 0,0-21 16,0 1-16,0-1 15,1-21-15,20 0 0,0 0 0,-21 0 16,22-21-16,-1-1 0,0 1 0,1 0 16,20-21-16,-20 21 0,-1-22 15,0 1-15,-21 0 0,22-1 0,-22 22 16,-21-21-16,0 21 0,0-22 15,0 22-15,-21 0 0,0 21 16,-1 0-16,1 0 0,0 21 16,0-21-16,0 21 0,0 22 15,-1-22-15,1 21 0,21-21 0,-21 22 16,21-22-16,0 21 0,0-21 16,0 0-16,21 1 0,0-1 0,1 0 15,20-21-15,-21 0 0,21 0 16,1 0-16,-1 0 0,0 0 0,22-21 15,-22 0-15,22-1 0,-1 1 0</inkml:trace>
  <inkml:trace contextRef="#ctx0" brushRef="#br0" timeOffset="39938.98">5143 10964 0,'0'-21'0,"0"42"0,0-63 16,-21 21-16,0 21 0,0 0 15,0 0-15,0 0 0,-1 0 16,1 0-16,-21 0 0,21 21 15,0 0-15,-22 0 0,22 1 0,0 20 16,21-21-16,-21 21 0,21 1 16,0-1-16,0 0 0,0 1 0,0-1 15,0-21-15,0 22 0,21-22 0,0-21 16,0 21-16,22-21 0,-22 0 16,21 0-16,-21 0 0,22-21 0,-22 0 15,21-1-15,-21 1 0,22 0 16,-22-21-16,0-1 0,0 22 15,0-21-15,0 0 0,-21 20 0,0-20 16,0 21-16,0 0 0,0 0 16,0-1-16,0 1 0,-21 21 15,0 21-15,21 1 0,0-1 16,-21 0-16,21 0 0,-21 0 16,21 22-16,0-22 0,0 21 0,0-21 15,0 22-15,0-22 0,21 0 16,0 0-16,0 0 0,22 0 0,-22-21 15,21 0-15,0 0 0,1 0 0,-1 0 16,0 0-16,1-21 0,-1 0 16,0 21-16,1-21 0</inkml:trace>
  <inkml:trace contextRef="#ctx0" brushRef="#br0" timeOffset="40259.01">5757 10964 0,'-21'-21'0,"42"42"0,-42-84 0,21 42 0,0 0 16,0-1-16,0 1 0,0 0 15,21 0-15,0 21 0,1-21 0,20 21 16,0 0-16,-21 0 0,22 0 0,-1 0 16,0 21-16,-20 0 0,20 0 15,0 22-15,-21-22 0,22 21 0,-22-21 16,0 22-16,-21-1 0,0 0 16,0 1-16,0-1 0,0 0 0,0-21 15,0 22-15,-21-22 0,0 0 0,0-21 16,-1 0-1,1 0-15,21-21 0,0 0 16,0 0-16,0-22 0,0 22 0,0-21 16,0-1-16,21 1 0,1-21 15,-1 20-15,0 1 0,21-22 0,-21 22 16,22 0-16,-22 21 0,21-22 0,1 22 16,-22 0-16,21 21 0,-21 0 15,0 0-15,1 21 0,-22 0 0,0 0 16</inkml:trace>
  <inkml:trace contextRef="#ctx0" brushRef="#br0" timeOffset="40840.44">889 13081 0,'-21'21'0,"42"-42"0,-21 42 16,42-21-16,1 0 0,20 0 16,22 0-16,-1 0 0,22-21 0,0 21 15,21-21-15,-21 0 0,0 21 16,-22-21-16,22-1 0,-21 22 16,0-21-16,-1 0 0,-20 21 0,-1-21 15,-20 21-15,-22-21 0,0 21 16,-21-21-16,0-1 0,0 1 15,-42 0-15,20 0 0,-20 0 16,0 21-16,-1-21 0,1-1 16,0 1-16,-1 0 0,22 0 15,0 0-15,21 0 0,0-1 16,21 22 0,0 0-16,22 0 0,-1 22 0,0-1 15,-20 0-15,20 21 0,0-21 16,-21 22-16,1-1 0,-22 0 0,0 1 15,0-1-15,-22 0 0,-20 1 16,21-1-16,-21-21 0,20 22 16,1-22-16,-21 21 0,42-21 15,21-21 1</inkml:trace>
  <inkml:trace contextRef="#ctx0" brushRef="#br0" timeOffset="41394.87">2984 12827 0,'43'-42'0,"-86"84"0,128-105 0,-43 41 0,1-20 16,-1 21-16,22-21 0,-22 20 15,-21-20-15,21 21 0,-20 0 0,-1-22 16,-21 22-16,0 0 0,0 0 16,0 0-16,-21 0 0,-22-1 15,22 22-15,-21 0 0,-1 0 0,1 22 16,0-1-16,-1 0 0,22 0 15,-21 0-15,0 0 0,20 22 0,1-22 16,21 21-16,0-21 0,0 22 16,0-1-16,21 0 0,1-20 0,20 20 15,-21-21-15,21 21 0,1-20 16,20-1-16,-20 0 0,-1 0 0,21 0 16,-20 0-16,-22 1 0,21-1 15,-21 0-15,-21 0 0,0 0 16,-21 0-16,-21 1 15,21-22-15,-22 0 0,1 0 0,-21 0 16,20 0-16,1 0 0,0 0 0,-1 0 16,1-22-16,0 1 0,-1 0 15,1 0-15,21 0 0,0 0 0,-1-22 16,22 22-16,0 0 0,0 0 16,0 0-16,22 21 0,-1-22 0,0 22 15,0 0-15,21-21 0,-20 21 16,20 0-16,0 0 0,1 0 0,20 0 15,-21 0-15,1 0 0,-1 21 16,-21-21-16,0 22 0,22-22 16,-43 21-16,21 0 15,-21 0-15,0 0 32,21-21-32,-21-21 15,0 0 1,21 21-16,0-21 0,-21 0 0</inkml:trace>
  <inkml:trace contextRef="#ctx0" brushRef="#br0" timeOffset="42780.53">3683 12679 0,'0'0'15,"21"0"-15,-42 21 32,21 0-17,-21 0-15,21 22 0,0-22 0,0 21 16,0-21-16,0 22 0,-21-1 0,21-21 15,0 0-15,0 22 0,0-22 16,0 0-16,0 0 0,21 0 16,0-21-16,0 0 15,21 0-15,-20-21 0,-1 21 0,21-21 16,-21 0-16,22-21 0,-22 20 16,21-20-16,-21 21 0,0-21 15,1-1-15,-1 1 0,0 0 0,0 20 16,-21-20-16,0 21 0,0 0 15,0 0-15,0-1 0,0 44 32,0-1-32,0 0 15,0 0-15,0 0 0,-21 22 16,21-22-16,0 21 0,0-21 0,0 0 16,0 22-16,0-22 0,0 0 0,21-21 15,0 21-15,0-21 0,1 0 16,-1 0-16,21 0 0,-21 0 0,22-21 15,-1 0-15,0 0 16,1 0-16,-22-1 0,21-20 0,-21 21 16,0-21-16,1 20 0,-1-20 0,-21 21 15,0 0-15,0-22 0,0 22 16,0 0-16,0 0 0,-21 21 16,-1 0-1,1 21-15,21 0 0,0 0 16,0 1-16,-21-1 0,21 21 15,0-21-15,-21 22 0,21-22 0,0 0 16,0 0-16,0 0 0,0 0 0,0 1 16,21-44 15,0 1-31,0 0 16,-21 0-16,22-21 0,-1 20 0,0 1 15,0-21-15,0 21 0,-21-22 16,21 22-16,1 0 0,-1 0 0,0 0 15,0 0-15,0 21 16,-21 21-16,0 0 16,0 0-16,0 21 0,0-20 15,0-1-15,0 0 0,21 0 16,-21 21-16,0-20 0,22-1 0,-1-21 16,0 21-16,0-21 0,0 0 15,0 0-15,1 0 0,-1 0 16,0-21-16,21 21 0,-21-21 0,1-1 15,-1 1-15,0 0 0,0 0 16,-21 0-16,21-22 0,0 22 0,1 0 16,-22 0-16,0-21 0,0-1 15,21 43-15,-21-21 0,0 42 32,0 0-32,0 1 15,-21-1-15,21 0 0,0 0 0,0 0 16,0 22-16,0-22 0,0 21 0,0-21 15,0 0-15,0 1 16,0-1-16,21 0 0,0-21 0,0 0 16,21 0-16,-20 0 0,20 0 0,0 0 15,22-21-15,-22 0 0,0-1 16,1 1-16,20 0 0,-20-21 0,-22 21 16,21-22-16,-21 22 0,0-21 15,1-1-15,-22-20 0,0 21 0,0-22 16,0 22-16,0-1 0,0 1 0,-22 0 15,1 21-15,0 21 0,0 0 16,0 0-16,0 0 0,-1 21 16,1 0-16,0 21 0,0-21 0,21 22 15,0-1-15,0 0 0,0 1 16,0-1-16,0 0 0,0 1 0,21-1 16,0-21-16,0 22 0,-21-22 15,22 21-15,-1-21 0,0 0 0,0-21 16,-21 22-16,21-22 15,0 0-15,1 0 0,-22-22 0,0 1 16,21 21-16,-21-21 0,21-21 0,-21 21 16,0-1-16,21-20 0,0 21 15,0-21-15,1 20 0,-1-20 16,0 21-16,0 0 0,21 0 0,-20-1 16,20 22-16,-21 0 0,21 0 0,-20 0 15,20 0-15,-21 0 0,0 22 16,22-1-16,-22 0 0,-21 21 15,0-21-15,0 1 0,0 20 0,0-21 16,0 0-16,-21 0 0,-1 22 0,-20-22 16,0 0-16,21 0 0,-22 22 15,1-43-15,0 21 0,-1-21 0,1 0 16,0 0-16,20 0 0,1 0 16,21-21-1,43-1-15,-22 1 0,21 0 0,0 0 16,1 0-16,-1-22 0,0 22 15,1 0-15</inkml:trace>
  <inkml:trace contextRef="#ctx0" brushRef="#br0" timeOffset="42971.42">6646 12277 0,'-21'63'16,"21"-42"-1,-21 22-15,21-22 0,-21 21 16,0-21-16,21 1 0,-22 20 0,22-21 15,0 0-15,0 22 0,0-22 16,0 0-16,0 0 0,22-21 16,-1 0-16,0 0 15,0 0-15,0-21 16,22 0-16,-22 0 0,0-1 0</inkml:trace>
  <inkml:trace contextRef="#ctx0" brushRef="#br0" timeOffset="43279.24">6816 11980 0,'-22'-21'0,"44"42"0,-65-84 16,22 63-16,0-21 0,-21 21 0,20 0 16,1 0-16,-21 21 0,21-21 15,0 21-15,-1 0 0,1 22 0,21-22 16,0 0-16,0 0 0,0 0 16,43 0-16,-22 1 0,21-22 0,-21 0 15,22 0-15,-1 0 0,0 0 16,1 0-16,-22 0 0,21-22 15,-21 22-15,0-21 0,1 0 0,-22 0 16,0-21-16,0 20 0,0 1 16,-22-21-16,22 21 0,-42 0 0,21-1 15,0 1-15,-22 21 0,22 0 0,-21 0 16,21 0-16,-22 0 0,22 21 16,0-21-16,0 43 0,21-22 0,-21 0 15,21 21-15,0-20 0,21-1 16,0 0-16,21 0 0,1 0 0,-1-21 15,0 0-15</inkml:trace>
  <inkml:trace contextRef="#ctx0" brushRef="#br0" timeOffset="43518.84">7408 11917 0,'0'0'16,"0"-21"-16,-21 21 15,0 21 1,0 0-16,21 0 0,-21 0 0,-1 22 15,22-22-15,-21 21 0,21 22 16,0-22-16,-21 0 0,0 1 0,21-1 16,-21 0-16,21 1 0,0-1 15,-21-21-15,21 22 0,0-22 0,0 0 16,0 0-16,0 0 0,0 0 16,21-21-16,0 0 0,0 0 15,0 0-15,22 0 0,-22-21 16,0 0-16,0 0 0,21 21 0</inkml:trace>
  <inkml:trace contextRef="#ctx0" brushRef="#br0" timeOffset="43686.75">7239 12277 0,'-42'0'0,"84"0"0,-106 0 16,43 0-16,42 0 16,22-21-1,-22 21-15,0 0 0,21 0 0,1 0 16,-1-22-16,0 22 15,1 0-15,-1-21 0,0 21 0,-20 0 16,-1-21-16,21 0 0,-21 0 0,0 0 16,1-1-16</inkml:trace>
  <inkml:trace contextRef="#ctx0" brushRef="#br0" timeOffset="44439.32">9673 7218 0,'0'0'16,"-21"0"-16,21 21 0,0 0 15,21-21-15,21 0 0,1 0 16,20 0-16,1 0 0,20 0 0,1 0 16,21-21-16,-21 21 0,-1-21 15,22 0-15,-21 21 0,21-21 0,-22 21 16,-20 0-16,-1-22 0,1 22 0,-22 0 15,-21 0-15,0 0 0,-21-21 16,-21 0 0,0 21-16,0-21 0</inkml:trace>
  <inkml:trace contextRef="#ctx0" brushRef="#br0" timeOffset="44654.8">10731 6985 0,'-105'0'31,"126"0"1,0 0-32,21 0 0,-21 21 0,22-21 15,-1 21-15,0 1 0,-20-1 0,20 0 16,-42 21-16,0-21 0,0 22 16,-21-1-16,-22 0 0,1 1 0,-21-1 15,-1 0-15,1-20 0,-1 20 16,22 0-16,-22-21 0,22 1 0,0-1 15,-1-21-15</inkml:trace>
  <inkml:trace contextRef="#ctx0" brushRef="#br0" timeOffset="47388.57">12107 7451 0,'21'-21'31,"1"-1"-15,-1 22-16,-21-21 0,21 0 15,0 0-15,-21 0 0,0 0 0,21-1 16,-21 1-16,0 0 0,0-21 16,0 21-16,0-1 0,-21 1 15,0 0-15,0 21 0,0 0 0,-22 0 16,1 0-16,-22 0 0,22 21 15,-21 0-15,20 22 0,-20-22 0,20 21 16,1-21-16,0 22 0,-1-22 16,22 21-16,0-21 0,0 22 0,21-22 15,0 0-15,0 0 16,0 0-16,21-21 16,0 0-16,22 0 0,-22 0 0,21 0 15,0-21-15,1 0 0,-1 0 16,0 0-16,1 0 0,-1-1 0,0 1 15,-20 0-15,20 0 0,-21 0 0,0 0 16,0-1-16,-21 1 0,0 0 16,0 0-16,0 0 15,0 42 1,0 0-16,0 21 16,0-20-16,0 20 0,0 0 15,0 22-15,0-22 0,0 22 16,0-22-16,0 21 0,-21 1 0,21-1 15,0 1-15,0-1 0,-21 1 0,21 21 16,0-22-16,0 1 0,0-1 16,0 1-16,0-1 0,0 1 0,0-1 15,-21 1-15,21-22 0,-21 21 16,21-20-16,-21-1 0,21 0 0,-22 1 16,1-22-16,0 0 0,0 0 0,0-21 15,0 0-15,-1 0 0,1-21 16,0-21-16,0 21 0,-21-22 15,20 1-15,1 0 0,0-22 16,21-42-16,-21 43 0,21-1 16,0 1-16,0-22 0,0 22 15,0-1-15,0-21 0,21 22 0,0 21 16,0-22-16,1 1 0,20 20 0,0 1 16,1 0-16,-1-1 0,0 1 15,22 0-15,-22 20 0,22-20 0,-22 21 16,0 0-16</inkml:trace>
  <inkml:trace contextRef="#ctx0" brushRef="#br0" timeOffset="47950.61">12552 7493 0,'0'21'16,"21"-21"0,0 0-1,-21-21-15,21 0 16,-21 0-16,21 21 0,1-21 15,-22-1-15,21 1 0,0 0 16,0 0-16,-21 0 0,0 0 0,21-1 16,-21 1-16,0 0 0,0 0 15,-21 0 1,0 21-16,0 0 0,0 21 16,-1-21-16,1 21 0,21 0 15,-21 22-15,21-22 0,-21 21 16,21 0-16,0-20 0,0 20 0,0 0 0,0-21 15,0 22-15,0-22 16,0 0-16,0 0 0,21 0 0,0 1 16,0-1-16,1-21 0,-1 0 0,0 0 15,0 0-15,21 0 0,-20 0 16,20-21-16,0-1 0,1 1 0,-22 0 16,21-21-16,0 21 0,-20-22 0,20 1 15,-21-22-15,21 22 0,-20-21 16,-1-1-16,0 22 0,0-22 15,0 22-15,0 0 0,-21-1 16,0 1-16,22 21 0,-22 0 0,0-1 16,0 44-1,0-1-15,-22 0 0,1 21 16,0 1-16,0-1 0,0 21 0,0-20 16,-1 20-16,1-20 0,0 20 15,0-21-15,21 1 0,0-1 0,0 0 16,0 1-16,0-22 0,21 0 0,0 0 15,0-21-15,1 0 0,20 0 16,-21 0-16,0 0 0,22 0 0,-22 0 16,0-21-16,0 21 0,0-21 15,0-21-15</inkml:trace>
  <inkml:trace contextRef="#ctx0" brushRef="#br0" timeOffset="48119.51">13166 7281 0,'-43'0'16,"64"0"0,1 0-16,20-21 15,-21 21-15,21-21 0,1 21 0,-1 0 16,0-21-16,22 21 0,-22-21 0,22 0 16,-22-1-16,22 1 0,-1 21 15</inkml:trace>
  <inkml:trace contextRef="#ctx0" brushRef="#br0" timeOffset="48351.31">13949 6964 0,'-21'0'0,"42"0"0,-64 0 0,22 0 0,21-21 16,21 21-1,1-21-15,20 21 0,-21 0 16,21 0-16,1-22 0,-1 22 0,0 0 15,1 0-15,-1 0 0,0-21 16,1 21-16,-22 0 0,0 0 16,0 0-16,0 0 0,-42 0 31,0 0-31,-21 0 0,21 0 16</inkml:trace>
  <inkml:trace contextRef="#ctx0" brushRef="#br0" timeOffset="48551.2">14139 6879 0,'0'21'0,"-42"22"15,21-22-15,21 0 16,0 0-16,0 22 0,0-22 16,-21 21-16,21 0 0,0 1 0,-22-1 0,22 0 15,-21 1-15,21-1 0,0 0 16,0-20-16,0 20 0,0 0 16,0-21-16,0 1 0,0-1 15,0 0-15,0 0 0,0 0 16,21-21-1,1 0-15,-1 0 0,0-21 16,0 21-16,0-21 0,0 0 0</inkml:trace>
  <inkml:trace contextRef="#ctx0" brushRef="#br0" timeOffset="48743.09">14414 7281 0,'0'0'0,"0"22"31,0 20-31,0-21 15,0 0-15,-21 0 0,0 22 0,21-22 16,0 0-16,-21 0 0,21 0 16,-21 1-16,21-1 0,0 0 0,21-21 31,0 0-15,0-21-16,0 0 0,-21-1 15</inkml:trace>
  <inkml:trace contextRef="#ctx0" brushRef="#br0" timeOffset="48895.32">14499 7154 0,'0'0'0,"0"-21"0,0 0 16,-21 0-16,0 0 15,21 0-15,-21 21 0,-1 0 16,22 21 15,0 0-31,22-21 0,-1 0 16,0 0-16</inkml:trace>
  <inkml:trace contextRef="#ctx0" brushRef="#br0" timeOffset="49147.17">14986 6879 0,'-21'21'31,"21"1"-31,-21-1 0,-1 0 15,22 0-15,-21 21 0,21 1 0,-21-1 16,0 0-16,0 1 0,21-1 0,-21 0 16,21 1-16,-22-1 0,22 0 15,0-20-15,0 20 0,0-21 0,0 0 16,0 0-16,0 1 0,0-1 16,22 0-16,-1-21 0,0 0 15,0 0-15,0 0 0,0 0 0,1-21 16,-22 0-1</inkml:trace>
  <inkml:trace contextRef="#ctx0" brushRef="#br0" timeOffset="49508.97">14668 7324 0,'-42'0'0,"84"0"0,-105 0 0,42-21 16,21-1 0,42 1-1,-21 21-15,22 0 0,-1-21 0,21 21 16,-20-21-16,20 0 0,1 21 0,-1-21 15,1-1-15,20 1 0,-20 0 16,-1 0-16,1-21 0,-1 20 16,-20 1-16,-1-21 0,0 21 0,1-22 15,-22 1-15,0 0 0,0 21 16,-21-1-16,0-20 0,0 21 0,0 0 16,-21 42-1,0 0-15,0 0 0,0 0 16,-1 22-16,1-1 0,-21 0 0,21 22 15,0-22-15,-1 22 0,1-22 16,0 22-16,0-1 0,0-21 0,0 22 16,21-22-16,0 1 0,-22-1 15,22-21-15,0 21 0,0-20 16,0-1-16,0 0 0,22-21 16,-1 0-16,0 0 0,0 0 15,21-21-15,-20 21 0,20-21 0,0-1 16</inkml:trace>
  <inkml:trace contextRef="#ctx0" brushRef="#br0" timeOffset="49850.77">15748 7176 0,'0'0'0,"-21"0"0,0 0 16,21 21 0,21-21-1,0 0 1,0 0-16,0 0 0,22 0 15,-22 0-15,21 0 0,0-21 16,-20-1-16,20 22 0,-21-21 0,21 0 16,-20 0-16,-1 21 0,0-21 15,-21 0-15,0-1 0,-21 22 16,0 0-16,-22 0 16,22 0-16,-21 22 0,-1-1 15,22 0-15,-21 0 0,21 21 0,0-20 16,-1 20-16,1 0 0,21-21 15,0 22-15,0-22 0,0 21 16,0-21-16,0 1 0,21-1 0,1 0 16,-1-21-16,21 0 0,-21 0 15,22 0-15,20 0 0,-21 0 0,22-21 16,-22 0-16,1-1 0,20 1 0,-21 0 16</inkml:trace>
  <inkml:trace contextRef="#ctx0" brushRef="#br0" timeOffset="50519.39">9652 9271 0,'-21'0'0,"42"0"0,-63 0 0,-1 0 16,22 0-16,0 0 0,0 0 0,21 21 15,42-21 1,0 21-16,1-21 0,20 0 16,22 0-16,0 0 0,-1 0 0,22 0 15,-21 0-15,21 0 0,21-21 16,-22 0-16,22 21 0,85-21 15,-127 0-15,-1 21 0,-41 0 16,-1 0-16,0-21 0,-63-1 16,-21 22-16,-22 0 15,1 0-15,-1 0 0,1-21 0,-1 21 16,1 0-16,-1-21 0,22 21 16,0 0-16,-1-21 0,22 0 0,0 21 15,21-21-15,21-1 16,0 22-16,1 0 15,-1 0-15,21 0 0,0 0 0,1 0 16,-1 22-16,0-1 0,1 0 16,-1 0-16,-21 0 0,0 0 0,-21 22 15,0-22-15,-21 0 0,0 21 16,-21-20-16,-1-1 0,22 21 16,-21-21-16,0 0 0,20 1 0,-20-1 15,21 0-15,21 0 0</inkml:trace>
  <inkml:trace contextRef="#ctx0" brushRef="#br0" timeOffset="51136.04">12150 9017 0,'148'-106'31,"-296"212"-31,296-233 0,-148 106 0,0 0 16,0 0-16,0-22 0,0 22 16,0 0-16,-21 0 0,-1 21 0,1 0 15,-21 0-15,21 0 0,-22 0 16,1 21-16,-21 0 0,20 0 0,1 22 16,0-1-16,-1 0 0,1 1 15,21-1-15,0 0 0,-1-21 0,22 22 16,0-22-16,0 0 0,0 0 0,43 0 15,-22 1-15,0-22 0,21 0 16,1 0-16,-1 0 0,0 0 16,1-22-16,-1 1 0,0 0 0,1 0 15,-1 0-15,-21 0 0,22-22 16,-22 22-16,0-21 0,0 21 0,0-22 16,0 22-16,-21 0 0,0 0 0,0 0 15,0 42 1,0 21-16,-21-21 15,0 22-15,21-1 0,0 21 16,-21-20-16,0 20 0,21-20 0,-21 20 16,21 1-16,0-1 0,0 1 0,0-1 15,0 1-15,0-1 0,0 1 16,0 20-16,0-20 0,0-22 16,0 22-16,0-1 0,0-21 0,0 22 15,-22-22-15,1 1 0,0-1 0,21-21 16,-21 0-16,0 0 0,-22 1 15,22-22-15,0 0 0,0 0 0,-21-22 16,-1 1-16,22 0 0,-21 0 0,21 0 16,-22-22-16,22 1 0,0 0 15,21-1-15,0-20 0,0-1 0,0 1 16,0-1-16,0 1 0,21-1 16,21 1-16,-20-1 0,20 1 0,0 21 15,1-22-15,-1 22 0,21-1 0,-20-20 16</inkml:trace>
  <inkml:trace contextRef="#ctx0" brushRef="#br0" timeOffset="51662.73">12700 9017 0,'0'21'16,"21"-21"-16,-21-21 15,21 21-15,0-21 0,1 0 16,-1 0-16,0-1 0,0 1 0,21 0 15,-20-21-15,-22 21 16,21-1-16,-21 1 0,0-21 0,0 21 0,0 0 16,-21 21-16,-1-22 0,1 22 15,0 0-15,0 0 0,0 22 16,-22-1-16,22 0 0,0 21 0,0 1 16,0-1-16,0 0 0,21 1 0,0-1 15,0 0-15,0 1 0,0-22 16,0 21-16,21-21 0,0 0 0,0 1 15,0-1-15,22-21 0,-22 0 16,21 0-16,0 0 0,1 0 0,-1 0 16,0-21-16,22-1 0,-22 1 0,1 0 15,20 0-15,-21-21 16,1-1-16,-22 1 0,21 0 0,-21-1 16,1-20-16,-1 20 0,0 1 0,-21-21 15,21 20-15,-21 1 0,0 0 16,0 20-16,0 1 0,0 0 0,0 42 31,-21 0-31,21 1 0,-21 20 16,21 0-16,0 1 0,-21 20 0,21-21 15,0 22-15,0-22 0,0 1 16,0-1-16,0 0 0,0 1 0,0-22 16,0 21-16,0-21 0,0 0 15,21 1-15,0-22 16,0 0-16,21 0 0,-20 0 0,-1-22 15,0 1-15,0 0 0,-21 0 16</inkml:trace>
  <inkml:trace contextRef="#ctx0" brushRef="#br0" timeOffset="51814.65">13377 8805 0,'0'0'0,"-21"0"0,0 0 15,0 0-15,42 0 16,0 0-16,0 0 15,22 0-15,-22 0 16,21 0-16,0 0 0,1-21 0,-1 0 16,22 21-16,-1-21 0,1 0 0</inkml:trace>
  <inkml:trace contextRef="#ctx0" brushRef="#br0" timeOffset="52015.53">14076 8509 0,'0'0'0,"-43"0"0,22 0 0,0 0 16,21-21 0,21 21-16,22 0 0,-1 0 15,0 0-15,1 0 0,-1-21 16,21 21-16,-20 0 0,20 0 16,-20 0-16,20 0 0,-21 0 0,1 0 15,-22 0-15,21 0 0,-21-21 16</inkml:trace>
  <inkml:trace contextRef="#ctx0" brushRef="#br0" timeOffset="52234.4">14393 8467 0,'0'0'0,"-42"63"32,21-20-32,21-22 0,0 21 0,0-21 15,-21 43-15,21-22 0,-22 0 16,22 22-16,-21-22 0,21 22 15,0-22-15,-21 0 0,21 1 0,0-1 16,-21-21-16,21 22 0,0-22 16,0 0-16,0 0 0,21-21 15,0 21-15,22-21 0,-22 0 16,0 0-16,0-21 0,21 0 16,-42 0-16,22 0 0</inkml:trace>
  <inkml:trace contextRef="#ctx0" brushRef="#br0" timeOffset="52539.23">14541 9017 0,'22'0'0,"-1"0"16,0 0-16,0 0 15,0-21-15,0 21 0,1-21 16,-1 21-16,21-21 0,-21 21 0,0-22 16,1 1-16,20 0 0,-21 0 15,-21 0-15,0 0 0,0-1 0,0 1 16,0 0-16,0 0 0,-21 21 15,0 0-15,0 0 0,-1 21 16,1 0-16,0 0 0,-21 1 0,21 20 16,-1-21-16,22 21 0,-21 1 15,21-22-15,-21 21 0,21-21 0,0 22 16,0-22-16,0 0 0,0 0 16,21 0-16,0-21 0,1 22 15,-1-22-15,0 0 0,0 0 0,0 0 16,22 0-16,-1 0 0,-21-22 0,21 22 15,1-21-15,-1 0 0,-21 21 16</inkml:trace>
  <inkml:trace contextRef="#ctx0" brushRef="#br0" timeOffset="52995.97">15219 8742 0,'0'0'0,"21"-21"16,0 0-16,-21-1 0,21 22 0,0-21 0,22 21 15,-22 0-15,0 0 0,0 0 16,0 0-16,22 0 0,-22 21 15,0 1-15,-21-1 0,0 21 0,21-21 16,-21 22-16,0-1 0,0 0 16,0 1-16,-21-1 0,0-21 0,0 21 15,0-20-15,-1-1 0,1 21 0,-21-42 16,21 21-16,0 0 0,-1-21 16,1 0-16,42-21 31,22 0-31,-22 21 0,21-21 15,-21-21-15,22 20 0,-1-20 0,-21 21 16,22-21-16,-22-1 0,21 1 16,-21 0-16,0-1 0,1 22 15,-1-21-15,-21 21 0,0-1 0,-21 22 32,-1 22-32,1-1 15,0 21-15,0-21 0,21 22 0,-21-1 16,21 0-16,-21 1 0,21-1 15,0-21-15,0 21 0,0-20 0,0 20 16,0-21-16,0 0 0,21 0 16,0 1-16,0-22 0,0 0 0,0 0 15,22 0-15,-1 0 0,-21 0 16,22 0-16,-1 0 0,0-22 0,1 1 16,-1 0-16,0-21 0,1 21 15,-1-22-15</inkml:trace>
  <inkml:trace contextRef="#ctx0" brushRef="#br0" timeOffset="53219.84">16362 8297 0,'0'0'0,"0"-21"0,0 0 0,-43 21 15,22 0-15,21 21 0,-21 0 16,0 22-16,0-22 0,0 21 16,-1 1-16,22 20 0,-21-21 0,21 22 15,-21-22-15,21 22 0,-21-1 0,21-20 16,0 20-16,0-21 15,0 1-15,0-1 0,0 0 0,21-20 16,0-1-16,0 0 0,22 0 0,-22-21 16,0 0-16,21 0 0,-20 0 15,20 0-15,0 0 0,-21-21 0,22 0 16,-22 0-16,0-1 0</inkml:trace>
  <inkml:trace contextRef="#ctx0" brushRef="#br0" timeOffset="53399.74">16192 8678 0,'-21'0'0,"42"0"0,-84 0 0,42 0 16,0 0-16,42 0 15,21 0-15,-21 0 0,22 0 16,-1 0-16,21 0 0,1 0 16,-22 0-16,22 0 0,-1-21 0,-20 21 15,20-21-15,-21 0 0,1 21 0,-22-21 16,0 21-16,0 0 0</inkml:trace>
  <inkml:trace contextRef="#ctx0" brushRef="#br0" timeOffset="54038.46">9737 11134 0,'-22'-21'0,"44"42"0,-86-42 0,43 21 16,42 0-1,21 0-15,1 0 0,20-22 16,1 22-16,20 0 0,1 0 15,0-21-15,-1 21 0,22-21 16,-21 21-16,21-21 0,0 21 0,-1 0 16,-20-21-16,0 21 0,-22 0 15,1 0-15,-22 0 0,0-21 0,-20 21 16,-1 0-16,-21-22 16,-21 22-16,-22 0 0,22-21 15,0 21-15,-21-21 0,20 21 16,1-21-16,0 21 0,0 0 0,0-21 0,0 21 15,21-21 1,21 21 0,0 0-16,0 0 15,0 21-15,0 0 0,1 0 16,-1 0-16,0 0 0,-21 1 0,0-1 16,0 21-16,0-21 0,-21 22 15,0-1-15,-1-21 0,-20 21 0,21 1 16,-21-22-16,-1 0 0,22 0 0,-21 0 15,21 1-15</inkml:trace>
  <inkml:trace contextRef="#ctx0" brushRef="#br0" timeOffset="54845">12467 11091 0,'21'0'16,"0"0"-16,1-21 15,-1 21-15,0-21 16,0 21-16,0-21 0,0 0 0,1 0 16,-1-1-16,0 22 0,-21-21 15,0 0-15,0 0 0,0 0 0,0 0 16,0-1-16,-21 1 0,0 0 0,-1 0 15,-20 21-15,21 0 0,-21 0 16,-1 0-16,1 0 0,0 21 0,-1-21 16,-20 42-16,20-20 0,1-1 0,0 21 15,-1 0-15,22-20 0,0 20 16,0-21-16,21 21 0,0-20 16,0-1-16,0 0 0,21 0 15,0 0-15,22-21 0,-22 0 0,21 0 16,0 0-16,22 0 0,-22-21 0,1 0 15,-1 0-15,21 0 0,-20-1 16,-1 1-16,0 0 0,-20 0 0,20 0 16,-21 0-16,-21-1 0,0 1 15,0 0-15,-21 21 16,21 21 0,-21 0-16,0 1 0,21 20 15,0 0-15,0 1 0,0 20 0,0-21 16,0 43-16,0-21 0,0-1 15,0 1-15,0 20 0,0-20 0,0 20 16,0-20-16,-22 21 0,22-1 16,-21 1-16,21-22 0,-21 1 0,0 21 15,0-22-15,0-21 0,-1 22 0,1-22 16,0 1-16,-21-22 0,21 0 16,-22 0-16,1 0 0,-43-21 15,43 0-15,0 0 0,-1-21 0,1 0 16,0-21-16,-1-1 0,22 1 15,-21 0-15,21-22 0,-1 1 0,22-22 16,0 21-16,0-20 0,0-1 0,22 22 16,-1-22-16,21 0 15,-21 1-15,43-1 0,-22 21 0,22-20 16,-22-1-16,43 22 0</inkml:trace>
  <inkml:trace contextRef="#ctx0" brushRef="#br0" timeOffset="55366.7">13250 10901 0,'0'-21'0,"21"21"0,1-21 15,-22-1-15,21 1 0,0 21 0,0-21 16,0 0-16,-21 0 0,21 0 16,-21-1-16,0 1 0,0 0 15,0 0-15,0 0 0,0 0 0,-21 21 16,-21 0-16,21 0 0,-22 0 15,1 21-15,0 0 0,21 0 0,-22 21 16,1-20-16,21 20 0,0-21 16,-1 21-16,1 1 0,21-22 0,0 21 15,0-21-15,0 1 0,0 20 0,21-21 16,1 0-16,20-21 0,-21 21 16,21-21-16,1 0 0,-1 0 0,0 0 15,1 0-15,-1 0 0,0 0 16,1-21-16,-1 0 0,0 0 15,1 0-15,-1-22 0,-21 22 0,22-21 16,-22 0-16,0-1 0,21-20 0,-21 20 16,1-20-16,-1-1 0,0 1 15,0-1-15,0 22 0,-21 0 16,0-1-16,0 1 0,0 21 0,0 0 16,-21 42-1,0 0-15,0 21 0,21 1 0,-21-1 16,-1 22-16,22-1 0,0-21 15,0 22-15,-21-22 0,21 22 16,0-22-16,0 0 0,0 1 0,0-22 16,0 21-16,0-21 0,0 1 15,0-1-15,0 0 0,21-21 0,1 0 16,-1 0-16,0 0 0,0-21 16,0 21-16,0-21 0,-21-1 15</inkml:trace>
  <inkml:trace contextRef="#ctx0" brushRef="#br0" timeOffset="55519.62">13758 10626 0,'0'0'0,"21"0"47,1-21-47,20 21 0,0 0 15,1 0-15,-1-22 0,0 22 0,22-21 16,-1 21-16,-20-21 0,20 21 0</inkml:trace>
  <inkml:trace contextRef="#ctx0" brushRef="#br0" timeOffset="55937.38">14901 10351 0,'0'0'0,"0"-22"0,0 1 15,0 0 1,-21 0-1,0 21-15,0 0 0,0 0 0,-1 0 16,-20 0-16,0 0 0,21 21 0,-22 0 16,22 0-16,-21 1 0,-1-1 15,22 21-15,0-21 0,0 0 0,21 22 16,0-22-16,0 0 0,0 0 0,0 0 16,21 1-16,0-1 0,0 0 15,1 0-15,20 0 0,-21-21 16,0 21-16,22 1 0,-22-1 0,21 0 15,-21 0-15,0-21 0,1 42 16,-22-20-16,0-1 16,0 0-16,-22-21 0,1 21 15,0-21-15,-21 0 0,-1 21 0,1-21 16,-21 0-16,20 0 0,1 0 0,-22 0 16,22 0-16,21 0 0,-21 0 15,20 0-15,1 0 0,21-21 16,21 21-16,1-21 15,20 0-15,0 21 0,1-21 16,-1 21-16,0-22 0,1 1 0,-1 21 16,21-21-16</inkml:trace>
  <inkml:trace contextRef="#ctx0" brushRef="#br0" timeOffset="56144.26">15303 10541 0,'-42'85'15,"21"-64"-15,21 21 16,-21-21-16,0 1 0,-1-1 16,22 21-16,-21-21 0,21 0 0,-21 1 15,21-1-15,0 0 0,-21 0 0,21 0 16,21-21 15,0 0-31,0-21 0,1 0 16,-1 0-16,0 0 0</inkml:trace>
  <inkml:trace contextRef="#ctx0" brushRef="#br0" timeOffset="56311.16">15430 10308 0,'0'0'0,"-21"-21"0,0 0 0,0 21 16,0 0-16,0 0 0,-1 0 15,1 0-15,21 21 16,0 0-1,21-21-15,1 21 16,-1-21-16,0 0 0,0 0 16,0 22-16,0-22 0</inkml:trace>
  <inkml:trace contextRef="#ctx0" brushRef="#br0" timeOffset="57014.76">15811 10499 0,'0'0'0,"22"0"0,-1 0 0,0 0 16,0 0-16,0 0 0,0 0 16,1 0-16,20-21 0,-21 21 15,21-22-15,-20 22 0,-1-21 0,0 0 16,21 0-16,-21 0 16,-21 0-16,-21 21 15,0 0 1,0 21-16,0 0 0,0 0 15,-1 21-15,-20-20 0,21 20 0,-21 21 16,20-20-16,1-1 0,-21 0 16,21 1-16,-22-1 0,22 0 0,0 1 15,0-22-15,0 21 0,0-21 0,21 1 16,0-1-16,-22-21 0,22 21 16,0-42-1,0 0 1,22 21-16,-1-22 0,-21 1 15,42 0-15,-21-21 0,0 21 0,1-1 16,-1-20-16,0 21 0,0 0 0,0 0 16,0-1-16,1 1 0,-1 21 15,-21 21 1,0 1-16,0-1 0,0 0 16,0 0-16,0 0 0,0 0 0,0 1 15,0-1-15,0 21 0,21-21 16,0 0-16,0 1 0,0-22 15,22 0-15,-1 0 0,-21 0 16,22 0-16,-1 0 0,21 0 0,-20 0 0,-1-22 16,0 22-16,1-21 15,20 0-15,-20 0 0,-1-21 0,0 20 16,1-20-16,-1 21 0,-21-21 0,0-22 16,0 22-16,1-1 0,-22 1 15,0 21-15,0-21 0,0 20 0,-22 22 16,-20 0-16,21 22 15,0-1-15,-22 0 0,22 21 0,-21-21 16,21 22-16,0-1 0,-1 0 0,22 1 16,0-1-16,0-21 0,0 22 15,0-22-15,0 0 0,22 0 16,-1 0-16,0 0 0,21-21 0,-21 0 0,22 0 16,-1 0-16,22 0 15,-22 0-15,0 0 0,22 0 0,-22-21 16,0 0-16,1 21 0</inkml:trace>
  <inkml:trace contextRef="#ctx0" brushRef="#br0" timeOffset="57750.34">10604 12996 0,'0'0'0,"-169"0"31,190 0 1,0 0-32,22 0 15,20 0-15,1 0 16,-1 0-16,22 0 0,21 0 0,-22-21 16,22 21-16,-21 0 0,0-21 0,-1 21 15,1-21-15,-22 21 0,22 0 16,-43 0-16,1 0 0,-1 0 0,-21 0 15,0 0-15,-42 0 16,0 0-16,0 0 0,0 0 16,-22-21-16,22 21 0,-21 0 0,21 0 15,0 0-15,-1-21 0,1 21 16,0-22-16,21 1 0,0 0 16,0 0-1,21 21-15,0 0 0,1 0 16,20 0-16,-21 0 0,0 0 15,0 21-15,1-21 0,-22 21 16,0 22-16,0-22 0,0 0 0,0 21 16,-22-21-16,1 22 0,-21-22 15,21 21-15,-22-21 0,1 1 16,0 20-16,21-21 0,-22 0 0,22 0 0,0 1 16,21-1-16</inkml:trace>
  <inkml:trace contextRef="#ctx0" brushRef="#br0" timeOffset="59950.74">13017 12679 0,'22'-21'0,"-1"21"16,0-21-16,0 21 0,0-22 16,0 1-16,1 21 0,-1-21 15,0 0-15,-21 0 16,0 0-16,0-1 16,0 1-16,0 0 0,-21 21 15,-22 0-15,22 0 0,-21 0 0,21 0 16,-22 0-16,1 0 0,0 21 15,-1 0-15,1 1 0,0-1 0,21 0 16,-22 21-16,22-21 0,0 1 16,0-1-16,21 21 0,0-21 0,0 0 15,0 1-15,21-22 0,0 0 16,0 0-16,22 0 0,-1 0 16,0 0-16,1-22 0,-1 1 0,21 0 15,-20 21-15,-1-21 16,22-21-16,-22 20 0,0 1 0,1 0 15,-22 0-15,0 0 0,0 21 0,-21-21 16,0-1-16,-21 22 16,0 0-1,0 22-15,-1-1 0,1 21 0,21 0 16,-21 1-16,0-1 0,21 22 16,0-1-16,0 1 0,0 20 0,0-20 15,0 20-15,0-20 16,0 21-16,0-22 0,0 22 0,0 63 15,0-85-15,0 22 0,-21-21 0,0-1 16,-1 1-16,1-1 16,0-21-16,0 22 0,0-22 0,-22 1 15,1-22-15,21 21 0,-21-21 0,-1 0 16,22-21-16,-21 0 0,-1 0 16,1-21-16,21 0 0,0 0 0,-22-21 15,22-1-15,21-20 0,0-1 0,0-20 16,0-1-16,0 0 0,0 1 15,0-22-15,0 21 0,21 0 0,22 1 16,-22-1-16,21 0 0,22 1 0,-1 20 16,1 1-16,-1-1 0,22 22 15,-22 0-15</inkml:trace>
  <inkml:trace contextRef="#ctx0" brushRef="#br0" timeOffset="60265.56">13716 12658 0,'42'0'32,"-42"-21"-32,21-1 0,1 22 0,-1-21 15,21 0-15,-21 0 0,0 0 16,1-22-16,20 22 0,-21 0 16,0 0-16,-21 0 0,0 0 0,0-1 15,-21 22 1,0 0-16,-21 0 0,-1 0 0,1 22 15,0-1-15,-1 0 0,1 0 16,21 0-16,-22 22 0,22-22 0,0 0 16,0 21-16,21-21 0,0 1 0,0-1 15,21 0-15,0 0 0,0 0 16,22-21-16,-1 0 0,22 0 16,-22 0-16,21 0 0,1 0 0,-22 0 15,22-21-15,-1 0 0,-20 0 0,-1 0 16,21-1-16</inkml:trace>
  <inkml:trace contextRef="#ctx0" brushRef="#br0" timeOffset="60480.95">14499 12298 0,'0'0'0,"21"-64"16,-21 1-16,21 21 0,-21-22 0,0 22 15,0-1-15,0 22 0,0 0 16,0 0-16,0 0 0,-21 42 16,21 21-16,-21-21 15,0 22-15,21-1 0,0 22 16,0-22-16,-21 0 0,21 22 0,0-22 15,0 0-15,0 1 0,0-1 16,0 0-16,0-20 0,0 20 0,0-21 16,0 0-16,0 0 0,21-21 0,-21 22 15,21-22 1,0 0-16,0 0 0,-21-22 0</inkml:trace>
  <inkml:trace contextRef="#ctx0" brushRef="#br0" timeOffset="60655.85">14499 12340 0,'0'0'16,"-21"0"-16,42 0 47,0 0-47,22 0 0,-22 0 0,0 0 15,21-21-15,1 0 16,-22 21-16,21-21 0,0 0 0,1 21 0,-1-22 15,0 1-15</inkml:trace>
  <inkml:trace contextRef="#ctx0" brushRef="#br0" timeOffset="61503.6">15557 11875 0,'0'0'16,"0"-22"-16,-21 22 31,21 22-31,-21-1 16,0 0-16,21 21 0,0-21 0,-21 22 15,0-1-15,-1 0 0,22 1 16,-21-1-16,0 0 0,21 1 0,-21-1 16,0 0-16,0 1 0,-1-1 0,1-21 15,21 22-15,-21-1 0,0-21 16,0 0-16,0 22 0,-1-22 15,1 0-15,21 0 0,0-42 32,0 0-32,0 0 15,0-1-15,21 1 16,1-21-16,-1 0 0,0 20 0,0-20 16,0 0-16,0-1 0,1 1 0,-1 0 15,-21 21-15,0-1 0,21 1 16,-21 0-16,21 21 0,-21 21 15,0 22-15,0-22 0,0 0 16,0 21-16,0-21 0,0 22 16,0-22-16,21 21 0,-21-21 0,21 1 15,-21-1-15,22 0 0,-1 0 16,0 0-16,0-21 0,0 0 0,0 0 16,1 0-16,20 0 0,-21 0 0,0 0 15,0 0-15,22 0 16,-22-21-16,0 0 0,0 0 0,0 0 15,1-1-15,-1 1 0,0 0 0,0 0 16,0-21-16,-21-1 0,21 22 16,-21-21-16,22 21 0,-22-1 15,0 1-15,0 0 0,-22 42 32,1 0-32,0 1 0,21-1 0,-21 21 15,21 0-15,-21-20 0,21 20 16,0-21-16,0 0 0,0 22 0,0-22 15,0 0-15,0 0 0,0 0 16,21-21-16,0 0 16,0 0-16,0 0 0,1 0 0,-1 0 15,21 0-15,-21 0 0,22-21 0,-22 0 16,21 21-16,-21-21 0,0 0 16,1-22-16,-1 22 0,0-21 0,-21 21 15,0-22-15,0 1 0,0 0 0,0 20 16,0-20-16,-21 0 0,0 21 15,-1-1-15,1 1 0,0 21 0,-21 0 16,21 0-16,-22 0 0,22 21 16,-21 1-16,21-1 0,-1 0 0,1 0 15,0 0-15,0 22 0,21-22 16,0 0-16,0 0 0,0 0 16,0 0-16,0 1 0,21-1 0,0-21 15,0 0-15,1 0 0,20 0 0</inkml:trace>
  <inkml:trace contextRef="#ctx0" brushRef="#br0" timeOffset="62411.1">16637 12192 0,'0'-21'0,"0"42"0,0-84 16,21 41-16,-21 1 0,0 0 0,0 0 16,-21 21 15,0 21-31,0 0 0,-1 0 0,1 22 15,0-22-15,0 21 0,0 1 16,0-1-16,-1-21 0,22 21 0,-21-20 16,21 20-16,0-21 0,0 0 0,0 22 15,0-22-15,21-21 0,1 21 16,-1 0-16,0-21 0,0 0 0,0 0 16,22 0-16,-22 0 0,21 0 0,0 0 15,-20 0-15,20 0 0,0-21 16,1 21-16,-1-21 0,0 0 0,1-1 15,-1 1-15,0-21 0,1 21 16,-1 0-16,-21-22 0,0 22 16,0-21-16,1 21 0,-22-1 0,0-20 15,0 21-15,0 0 16,-22 21-16,1 0 0,0 0 16,-21 0-16,21 21 0,-1-21 0,1 21 15,-21 0-15,21 0 0,0 22 16,-1-22-16,22 0 0,-21 0 0,21 22 15,-21-22-15,21 0 0,0 0 16,0 0-16,0 0 0,0 1 0,0-1 16,21 0-16,0-21 0,1 0 15,-1 0-15,0 0 0,0 0 16,0 0-16,22-21 0,-22 21 16,0-21-16,21-1 0,-21 1 0,1 0 15,-1 0-15,0 0 0,0-22 16,0 22-16,-21-21 0,0 21 0,21-22 15,-21 22-15,0 0 0,22 0 0,-22 42 32,-22 0-32,1 0 0,0 1 15,21 20-15,0-21 0,0 0 0,-21 22 16,21-22-16,0 0 0,0 0 16,0 0-16,0 0 0,0 1 15,21-1-15,0-21 16,22 0-16,-22 0 0,0 0 15,21 0-15,-21 0 0,22-21 0,-1 21 16,-21-22-16,22 1 0,-22 0 16,21 0-16,-21 0 0,0-22 0,1 1 15,-1 0-15,0-1 0,0-20 0,-21-1 16,0 22-16,0-21 0,0 20 16,0 1-16,0 0 0,0 20 0,0 1 15,0 0-15,-21 21 16,21 21-16,-21 0 0,0 1 15,21-1-15,0 21 0,-22 0 0,22 22 16,0-22-16,0 1 0,0-1 16,0 21-16,0-20 0,0-22 15,0 21-15,0 1 0,0-22 0,0 0 16,22 0-16,-22 0 0,0 0 0,21 1 16,0-22-16,0 0 15,0 0-15,0 0 0,1 0 16,-1-22-16,21 1 0,-21 0 15,0 21-15,22-42 0,-22 21 0</inkml:trace>
  <inkml:trace contextRef="#ctx0" brushRef="#br0" timeOffset="63281.11">18288 12192 0,'0'0'0,"0"-21"0,21 0 0,-21 0 16,-21 21 0,21 21-16,-21 0 15,0 21-15,-1-21 0,1 1 0,21 20 16,-21-21-16,21 0 0,-21 0 0,21 22 15,0-22-15,0 0 0,0 0 16,0 0-16,21-21 0,0 0 16,0 22-16,1-22 0,-1 0 0,0 0 15,21 0-15,-21 0 0,22-22 16,-22 22-16,21-21 0,-21 0 0,1 0 16,-1 0-16,21 0 0,-42-1 15,21 1-15,0 0 0,-21 0 0,22 0 16,-44 42 15,1 0-31,21 0 16,-21 0-16,0 1 0,0-1 0,21 0 15,0 0-15,0 0 0,0 0 16,0 1-16,0-1 0,21-21 16,0 0-16,0 0 0,22 0 15,-22 0-15,0 0 0,0 0 16,21 0-16,-20 0 0,-1 0 0,0-21 15,-21-1-15,0 1 16,0 0-16,0 0 0,0-21 16,0 20-16,0 1 0,0-21 0,-21 21 15,0 0-15,21-22 0,-22 22 16,1 21-16,21-21 0,-21 0 0,21 0 16,21 21-1,0-22-15,1 22 16,20 0-16,-21 0 0,21 0 0,1 0 15,-22 0-15,21 0 0,-21 0 16,22 0-16,-22 22 0,0-1 0,0 0 16,0 21-16,1-21 0,-22 22 0,0-22 15,0 0-15,0 21 0,0-20 16,0-1-16,0 21 0,0-21 16,0 0-16,-22 1 0,1-1 15,21 0-15,0 0 16,0-42 31,0 0-47,0 0 0,0-1 0,0 1 15,0 0-15,21-21 0,1-1 0,-1 1 16,0 0-16,21-1 0,1-20 16,-1 21-16,0-22 0,1 22 15,20 21-15,-21-1 0,1 1 0,-1 21 16,-21 0-16,22 0 0,-22 21 15,0 22-15,0-22 0,-21 21 0,0 1 16,0 20-16,0-21 0,-21 1 16,0-1-16,0 0 0,-1 1 0,1-22 15,0 21-15,0-21 0,0 1 0,0-1 16,-1 0-16,22 0 0,-21-21 16,21 21-16,-21-21 0,0 0 15,21-21 1,0 0-16,-21 21 0,21-21 15,-21-22-15</inkml:trace>
  <inkml:trace contextRef="#ctx0" brushRef="#br0" timeOffset="63439.02">18986 11790 0,'0'0'0,"-21"-21"0,-21 21 0,21 0 0,0-21 15,-22 21-15,22 0 0,0 0 0,0 0 16,0 0-16,-1 0 0,1 0 15,0 0-15,0 21 16,0-21-16,0 0 16,-1 0-16,1 0 0</inkml:trace>
  <inkml:trace contextRef="#ctx0" brushRef="#br0" timeOffset="63611.16">17547 12023 0,'-42'0'0,"84"0"0,-105 21 15,41 0-15,1 0 0,21 0 16,21-21 0,22 0-16,-1 0 0,0 0 0,1 0 15,-1 0-15,0-21 0,22 0 16,-22 0-16,1 0 0,20 0 0,-21-1 16,1 1-16,20-21 0</inkml:trace>
  <inkml:trace contextRef="#ctx0" brushRef="#br0" timeOffset="63960.51">13758 5757 0,'148'43'15,"-126"-22"1</inkml:trace>
  <inkml:trace contextRef="#ctx0" brushRef="#br0" timeOffset="64835.05">14287 7239 0,'-42'0'15,"84"0"-15,-105-21 0,42 0 0,0 0 16,21-1-1,21 1-15,0 21 16,21 0-16,1 0 0,-1-21 16,21 21-16,1 0 0,21 0 0,-22 0 15,43 0-15,0-21 0,0 21 0,21 0 16,0 0-16,0 0 0,-22 0 16,22 0-16,-21-21 0,0 21 0,0 0 15,0 0-15,-22 0 0,1 0 0,-21 0 16,-1 0-16,-21 0 15,-20 0-15,-1 0 0,-42 0 16,-22 0-16,-20 0 0,-1 0 16,1 0-16,-1 0 0,-20 0 15,-22 0-15,21 21 0,-21-21 0,0 21 16</inkml:trace>
  <inkml:trace contextRef="#ctx0" brushRef="#br0" timeOffset="65054.93">14753 7324 0,'-42'21'0,"84"-42"0,-148 63 16,64-21-16,0 0 0,20 1 15,1-1-15,0 0 0,21 0 16,21-21-16,22 0 16,-22 0-16,42 0 0,-20 0 15,20 0-15,22 0 0,21 0 16,-22-21-16,22 0 0,0 21 0,21-21 0,-42 21 16,20-22-16,-20 22 15,0-21-15,-1 21 0,-41 0 0,20-21 16,-42 21-16,1 0 0,-44 0 15,1 0-15,-21 0 16,0 0-16,-22 0 0,1 0 0,-1 0 16</inkml:trace>
  <inkml:trace contextRef="#ctx0" brushRef="#br0" timeOffset="65218.83">14795 7430 0,'-84'0'0,"168"0"0,-232 21 16,106 0-16,-22-21 0,43 21 15,0-21-15,21 21 16,21-21-16,22 0 0,-1 0 0,0 0 15,22 0-15,-1 0 16,1 0-16,20 0 0,22-21 0,-21 0 16,21 21-16,0-21 0,-22 0 0,1-1 15,-22 22-15,1-21 0,-1 0 16,-20 0-16,-22 0 0</inkml:trace>
  <inkml:trace contextRef="#ctx0" brushRef="#br0" timeOffset="65446.7">14266 6138 0,'0'22'0,"0"-44"0</inkml:trace>
  <inkml:trace contextRef="#ctx0" brushRef="#br0" timeOffset="66002.89">14563 6181 0,'0'21'46,"0"0"-46,0 0 16,0 22-16,0-22 16,0 21-16,0 0 0,0 1 0,-22 20 15,1-20-15,0-1 0,0 21 0,0-20 16,0-1-16,-1 0 0,1-20 16,21 20-16,0-21 0,-21 0 15,21 0-15,21-21 31,-21-21-31,21 0 0,-21 0 0,22 0 16,-22 0-16,21-22 0,-21 22 0,0-21 16,21-22-16,0 22 15,-21 0-15,21-22 0,-21 22 0,0-1 16,21 1-16,1 0 0,-22-1 0,21 22 16,-21 0-16,0 0 0,21 21 15,0 0-15,0 21 16,-21 0-16,0 0 15,0 22-15,0-1 0,0 0 0,0 1 16,0 20-16,0-20 0,0-1 0,0 0 16,21 1-16,-21-1 0,0-21 15,0 21-15,0-20 0,22-1 0,-22 0 16,0 0-16,-22-42 31</inkml:trace>
  <inkml:trace contextRef="#ctx0" brushRef="#br0" timeOffset="66190.78">14266 6625 0,'0'-21'31,"0"42"-31,21-42 0,1 21 0,-1 0 16,0-21-16,21 21 0,1 0 0,-1 0 15,0-21-15,1 21 0,-1-21 16,0 21-16,22-22 0,-1 1 0,-20 21 15,20-21-15,1 0 0,-22 0 16,0 0-16,1-1 0,-1 1 16,-21 0-16,0 0 0,0 0 0</inkml:trace>
  <inkml:trace contextRef="#ctx0" brushRef="#br0" timeOffset="66394.75">15198 6202 0,'0'21'16,"0"-42"-16,-22 21 0,1 0 15,0 21-15,0 21 16,21-20-16,-21 20 0,0 0 15,21 1-15,0-1 0,-22 0 16,22 1-16,-21-1 0,0 0 16,21 1-16,0-1 0,-21 0 0,0-21 15,21 1-15,0-1 0,0 0 0,0 0 16,0 0-16,21-21 16,0 0-16,0 0 15,22-21-15,-22 0 0,21 0 0,0 0 16,-20-1-16,20-20 0</inkml:trace>
  <inkml:trace contextRef="#ctx0" brushRef="#br0" timeOffset="67107.45">15473 6265 0,'0'-21'15,"0"42"-15,0-84 0,0 42 0,21 21 16,-21-21-16,0 42 31,0 0-31,-21 0 0,21 21 16,-21-20-16,21 20 0,0 0 0,0 1 15,-22-1-15,1 21 0,21-20 16,-21-1-16,21 0 0,0-20 0,0 20 16,0-21-16,0 0 0,0 0 15,0 1-15,21-1 0,0-21 0,1 0 16,20 0-16,-21 0 0,0 0 0,22 0 16,-22 0-16,21-21 0,-21-1 15,22 1-15,-22 0 0,21 0 0,-21 0 16,0-22-16,1 22 0,-1-21 0,-21 21 15,0-22-15,0 22 16,0 0-16,0 0 0,-21 21 16,-1 0-16,1 0 0,0 0 15,21 21-15,-21-21 0,0 21 16,21 0-16,0 1 0,0-1 16,0 0-16,21 0 15,0-21-15,0 0 16,0 0-16,1 0 0,-1 0 0,0 0 15,0 0-15,0 0 0,0 21 16,-21 0-16,22 1 0,-22-1 16,0 0-16,0 0 15,0 0-15,0 0 16,0 1-16,0-1 0,21-21 16,0 0-16,0 0 15,0 0-15,0 0 16,1 0-16,-1-21 0,0 21 0,0-22 15,0 1-15,0 0 0,1 0 0,20 0 16,-21 0-16,0-1 0,0-20 16,1 0-16,-1 21 0,0-22 0,0 22 15,0 0-15,0 0 0,-21 42 32,0 0-17,0 0-15,0 0 0,-21 1 0,21-1 16,0 21-16,0-21 0,0 0 15,-21 1-15,21-1 0,0 0 0,0 0 16,0 0-16,0 0 16,21-21-16,0 0 15,1-21 1,-22 0-16,0 0 0,21 0 16,-21 0-16</inkml:trace>
  <inkml:trace contextRef="#ctx0" brushRef="#br0" timeOffset="67259.36">16510 6202 0,'0'-21'0,"0"42"0,0-63 0,-21 42 16,0 0-16,-1 0 15,1 0 1,0 0-16,0 0 16,0 21-16,-22-21 15,22 0-15,-21 0 0,21 21 16</inkml:trace>
  <inkml:trace contextRef="#ctx0" brushRef="#br0" timeOffset="67431.25">15113 6477 0,'0'0'0,"21"0"16,21 0-16,1 0 15,-1 0-15,0 0 0,22 0 0,-22 0 16,22-21-16,-1 0 0,1 21 15,20-21-15,-20 21 0,21-22 0,-1 1 16,22 21-16,-21-21 0,21 21 16</inkml:trace>
  <inkml:trace contextRef="#ctx0" brushRef="#br0" timeOffset="67910.99">17081 6202 0,'-63'0'31,"42"0"-31,0 0 0,21 21 16,-22 0-16,22 22 0,-21-22 15,21 21-15,0-21 0,0 22 0,0-1 16,0 21-16,0-20 0,0-1 0,0 0 16,0-20-16,0 20 0,0 0 15,0-21-15,0 22 0,0-22 0,0 0 16,0 0-16,0 0 15,-21-21 17,21-21-32,0 0 0,0 0 0,0 0 15,0 0-15,0-22 0,0 22 16,0-21-16,21-1 0,0 1 0,1 0 16,20 21-16,-21-22 0,21 22 15,1 0-15,-1 0 0,0 21 0,1 0 16,-1 0-16,22 0 0,-22 0 0,-21 0 15,21 21-15,1 21 0,-22-21 16,0 1-16,-21 20 0,0-21 16,0 21-16,-21-20 0,-21 20 0,20-21 15,-20 21-15,-21-20 0,20-1 16,-20 0-16,20 0 0,1 0 0,0-21 16,-1 21-16,22-21 0,0 0 0,42 0 31,0-21-31,1 21 0,20-21 15,0 0-15,1 0 0,-1 0 0</inkml:trace>
  <inkml:trace contextRef="#ctx0" brushRef="#br0" timeOffset="68759.5">17759 6498 0,'0'0'0,"21"-21"0,0 0 16,-21 0-16,0 0 0,0-1 15,0 44 1,0-1-16,0 0 15,0 0-15,0 0 0,0 22 0,-21-1 16,21-21-16,-21 21 0,21-20 0,0 20 16,0-21-16,0 21 0,0-20 15,0-1-15,0 0 0,0 0 0,21 0 16,0-21-16,0 0 16,0 0-16,1 0 0,-1 0 15,0-21-15,21 21 0,-21-21 0,1 0 16,-1 0-16,0-1 0,0-20 15,0 21-15,0-21 0,1 20 16,-1-20-16,-21 0 0,0 21 0,0-1 16,21 1-16,-21 42 31,0 1-31,-21-1 0,0 0 16,21 21-16,-22-21 0,22 1 15,-21 20-15,21-21 0,0 21 0,-21-20 16,21-1-16,0 0 0,0 0 0,0 0 15,0 0-15,21 1 16,0-22-16,1 0 0,20 0 16,-21 0-16,21 0 0,-20 0 0,20 0 15,0-22-15,1 1 0,-22 21 16,21-21-16,0-21 0,-20 21 0,20-22 16,-21 1-16,21 0 0,-20-22 0,-1 1 15,0 20-15,0-20 0,0-1 16,0 22-16,-21 0 0,22-1 0,-22 1 15,21 21-15,-21 0 0,-21 21 32,-1 21-32,-20 0 0,21 0 15,0 21-15,0 1 16,-1-1-16,1 0 0,0 22 0,21-22 16,-21 1-16,21 20 0,-21-21 0,21 1 15,0-1-15,0-21 0,0 22 16,0-22-16,21 0 0,0 0 0,0 0 15,0-21-15,1 0 0,20 0 0,-21 0 16,21 0-16,1 0 0,-22 0 16,21 0-16,1 0 0,-1-21 0,-21 0 15,21 0-15,-20 0 0,20-22 0,-21 22 16,0-21-16,0 21 0,-21-22 16,0 22-16,0 0 0,0 0 0,0 0 15,-21 21 1,0 21-16,0 0 0,21 0 15,-21 21-15,0-20 0,21-1 0,-22 21 16,22-21-16,0 0 0,0 1 16,0-1-16,0 0 0,0 0 0,22 0 15,-1-21-15,0 21 0,0-21 0,0 0 16,22 0-16,-22 0 0,21 0 16,0 0-16,1 0 0,-1-21 0,0 21 15,-20-21-15,20 0 0,0 0 0,-21 0 16</inkml:trace>
  <inkml:trace contextRef="#ctx0" brushRef="#br0" timeOffset="68950.39">18711 6435 0,'0'0'16,"-42"0"-16,0 0 0,20 21 0,1-21 15,42 0-15,1 21 16,20-21-16,-21 0 0,43 0 15,-22 0-15,0 0 0,22 0 0,-22 0 16,22 0-16,-22 0 0,21 0 0,-20-21 16,20 21-16,-20 0 15,-22-21-15,21 21 0</inkml:trace>
  <inkml:trace contextRef="#ctx0" brushRef="#br0" timeOffset="69599.63">20595 7535 0,'0'0'0,"21"-21"16,-21 0-16,0 0 0,0 0 0,0 42 31,0 0-31,0 0 16,0 22-16,0-22 0,0 21 15,-21 0-15,0 1 0,0-1 0,21 22 16,-21-22-16,-1 0 0,22 22 15,-21-22-15,21 0 0,-21 1 0,21-1 16,-21-21-16,21 22 0,0-22 0,0 0 16,0 0-16,21-21 15,0-21 1,0 21-16,1-21 0</inkml:trace>
  <inkml:trace contextRef="#ctx0" brushRef="#br0" timeOffset="69888.46">20934 7874 0,'0'21'31,"0"0"-31,0 1 32,21-22-32,0 0 0,0 0 15,0 0-15,1 0 0,-1-22 16,0 1-16,0 0 15,-21 0-15,0 0 16,0 0 0,-21 21-16,0 0 15,0 0-15,-1 0 16,1 0-16,21 21 0,0 0 16,0 0-16,0 0 15,21-21 1</inkml:trace>
  <inkml:trace contextRef="#ctx0" brushRef="#br0" timeOffset="70163.3">21907 7684 0,'0'0'15,"0"21"1,0 0 0,0 0-16,0 0 0,-21 0 0,21 1 15,0 20-15,0-21 0,-21 21 16,21 1-16,-21-22 0,0 21 0,21-21 16,0 1-16,0-1 0,-21 0 15,21 0-15,0 0 0,21-21 31,0-21-15</inkml:trace>
  <inkml:trace contextRef="#ctx0" brushRef="#br0" timeOffset="70499.11">22500 7662 0,'0'0'0,"-21"0"16,0 0-1,0 0-15,-1 0 0,-20 22 0,0-1 16,21 0-16,-22 0 0,22-21 16,0 21-16,0 0 0,0 1 15,21-1-15,0 0 0,0 0 16,21-21 0,0 0-16,21 0 0,1 0 0,-22 0 15,21 0-15,0 21 0,1-21 0,-22 0 16,21 21-16,-21-21 0,1 22 15,-1-1-15,-21 0 0,0 0 16,0 0-16,-21 0 16,-22-21-16,22 22 0,-21-22 0,21 21 15,-22-21-15,1 0 0,0 0 0,20 0 16,1 0-16,0 0 16,0 0-16,0 0 0,0 0 0,21-21 15,0-1-15</inkml:trace>
  <inkml:trace contextRef="#ctx0" brushRef="#br0" timeOffset="70698.73">21929 7451 0,'0'0'15,"-22"-21"1,1 21-1,42 21 17,1-21-32,20 0 15,-21 21-15</inkml:trace>
  <inkml:trace contextRef="#ctx0" brushRef="#br0" timeOffset="70987.58">23135 7281 0,'0'0'0,"0"-21"0,0 0 0,-21 0 16,0 21-16,0 21 15,21 0-15,-22 22 0,22-1 16,0 0-16,0 22 0,0-22 15,0 22-15,0-1 0,-21-21 0,21 22 16,0-22-16,-21 1 0,21 20 0,0-21 16,0-20-16,0 20 0,0 0 15,0-21-15,0 1 0,0-1 16</inkml:trace>
  <inkml:trace contextRef="#ctx0" brushRef="#br0" timeOffset="71304.39">22796 7430 0,'0'-43'0,"0"86"0,0-128 0,0 64 0,22-22 16,-1 22-16,21 0 0,-21 0 16,22 0-16,20 0 0,-21 21 0,22 0 15,-22 0-15,22 21 16,-1 0-16,22 0 0,-22 21 0,1 1 15,-1-1-15,1 22 0,-22-22 16,1 21-16,-22-20 0,0 20 0,-21-20 16,0-1-16,0 21 0,-42-20 0,20-1 15,-20 0-15,-21 1 0,-1-22 16,22 21-16,-22-21 0,1 1 16,-1-1-16,1 0 0,-1-21 0,22 0 15,0 21-15,-1-21 0,22 0 0,0 0 16,21-21-1,21 21-15,0-21 16,22 21-16,-22-21 0,21-1 16</inkml:trace>
  <inkml:trace contextRef="#ctx0" brushRef="#br0" timeOffset="71527.25">23876 7747 0,'0'0'0,"0"-21"0,21 21 0,-21 21 31,0 0-31,0 0 16,0 1-16,0-1 0,0 0 0,-21 0 15,21 21-15,-21-20 0,0-1 0,21 21 16,0-21-16,0 0 16,-22 1-16,22-1 0,0 0 15,0-42 1,22 0-1</inkml:trace>
  <inkml:trace contextRef="#ctx0" brushRef="#br0" timeOffset="71687.17">23982 7535 0,'0'-21'0,"0"42"16,0-84-16,0 42 0,0 0 15,-21 21-15,21 21 31,0 0-31,0 0 16,0 0-16,0 0 0,21 1 0,0-22 16,-21 21-16,21 0 0</inkml:trace>
  <inkml:trace contextRef="#ctx0" brushRef="#br0" timeOffset="72002.69">24447 7726 0,'0'-42'31,"-21"42"-31,0 0 0,0 0 0,0 0 16,0 0-16,-1 0 0,1 0 15,0 0-15,0 0 0,0 21 0,0 0 16,-1-21-16,22 21 0,0 0 16,0 0-16,22 1 0,-1-1 15,0-21-15,0 21 0,0 0 0,22-21 16,-22 21-16,0-21 0,0 21 15,0 1-15,0-22 0,1 21 16,-22 0-16,0 0 0,0 0 16,-22-21-16,-20 21 15,21-21-15,-21 0 0,20 22 16,-20-22-16,21 0 0,0 0 16,0 0-16,-1 0 0</inkml:trace>
  <inkml:trace contextRef="#ctx0" brushRef="#br0" timeOffset="72334.5">24786 7811 0,'21'-22'16,"-21"1"-16,0 0 0,0 42 31,0 0-16,0 1-15,0-1 0,0 0 0,0 21 16,0 22-16,0-22 0,0 22 16,0-22-16,0 21 0,0 1 0,0-1 15,0-20-15,0 20 0,0 1 0,-21-1 16,0-20-16,21 20 0,-21-21 16,0 22-16,-1-22 0,22 22 0,0-22 15,-21 0-15,21 1 0,-21-1 0,21-21 16,0 0-16,0 1 0,0-1 15,0 0-15,0-42 16,21 0 0,0-1-16,-21 1 0,22-21 0,-1 21 15,0-43-15,-21 22 0,21 0 16</inkml:trace>
  <inkml:trace contextRef="#ctx0" brushRef="#br0" timeOffset="72608.09">24850 7768 0,'0'0'0,"0"-21"0,0-21 0,0 21 16,0-1-16,0 1 0,0 0 0,21 0 15,21 0-15,-21 0 0,22 21 16,-22 0-16,21 0 0,0 0 16,-20 0-16,20 0 0,-21 21 0,0 0 15,0 0-15,-21 0 0,0 22 16,0-22-16,0 21 0,-21-21 0,-21 0 15,21 22-15,-22-22 0,22 0 16,-21-21-16,0 21 0,20 0 0,-20-21 16,21 0-16,0 0 0,21-21 31,0 0-31,21 0 0,21 0 16,-21 0-16</inkml:trace>
  <inkml:trace contextRef="#ctx0" brushRef="#br0" timeOffset="72839.95">25421 7176 0,'0'0'0,"0"-22"0,0 1 15,0 42 1,-21 22-16,21-1 16,-21 0-16,21 1 0,-21 20 0,21-20 15,0 20-15,-22 1 0,22-22 16,-21 0-16,21 22 0,0-22 0,0-21 15,0 22-15,0-1 0,0-21 16,0 0-16,0 0 0,0 1 0,0-1 16,21-21-1,1 0-15,-1 0 0,21-21 16,-21 21-16</inkml:trace>
  <inkml:trace contextRef="#ctx0" brushRef="#br0" timeOffset="73715.45">25781 7768 0,'0'0'0,"0"-21"15,0 0-15,0 0 0,-21 0 16,0 21 0,-1-22-16,1 22 0,-21 0 15,21 0-15,-22 0 0,22 22 0,-21-1 16,21 0-16,-22 0 0,22 0 0,0 0 16,0 1-16,0 20 0,21-21 15,0 0-15,0 22 0,0-22 16,0 0-16,0 0 0,0 0 0,21 0 15,0-21-15,0 0 0,22 0 16,-22 0-16,21 0 0,-21-21 0,22 21 16,-22-21-16,0 0 0,21 0 15,-21 0-15,1-1 0,-1 1 0,0-21 16,0 21-16,-21 0 0,0-22 0,21 43 16,-21-21-16,0 0 0,-21 21 31,21 21-31,-21 0 0,0 0 15,0 1-15,-1-1 0,22 0 16,0 0-16,-21 0 0,21 0 0,0 22 16,0-22-16,0 0 0,0 0 15,0 0-15,21 1 0,1-22 16,-1 0-16,0 0 0,21 0 0,-21 0 16,1 0-16,20 0 0,-21-22 15,21 1-15,-20 21 0,-1-21 0,21-21 16,-21 21-16,0-1 0,1 1 15,-22-21-15,21 21 0,-21 0 16,21-1-16,-21 1 0,0 42 31,0 1-31,-21-1 16,0-21-16,21 21 0,-22 0 16,22 0-16,0 0 0,0 1 0,0-1 15,0 0-15,0 0 0,22 0 0,-1-21 16,0 0-16,0 21 0,0-21 15,0 0-15,22 0 0,-22 0 0,21 0 16,-21 0-16,1-21 0,-1 0 16,0 0-16,0 0 0,0 0 0,0-1 15,-21 1-15,0 0 0,0 0 16,0 0-16,0 0 16,0 42 15,0 0-31,0 21 15,0-21-15,0 22 0,-21-1 0,0 22 16,21-22-16,-21 21 0,21-20 16,0 20-16,0 1 0,0-22 0,0 22 15,0-22-15,0 21 0,0 1 0,0-22 16,-21 22-16,21-22 0,-21 0 16,21 22-16,-22-22 0,1-21 0,0 22 15,0-22-15,21 21 0,-21-21 16,-22-21-16,22 22 0,0-22 15,0 0-15,0 0 0,0 0 0,-1-22 16,22 1-16,0 0 0,0-21 16,0 21-16,0-1 0,0-20 15,22 0-15,20-1 0,-21 1 0,21-21 16,1 20-16</inkml:trace>
  <inkml:trace contextRef="#ctx0" brushRef="#br0" timeOffset="74023.06">26543 7959 0,'0'0'16,"0"-21"-16,0-1 15,21 22 1,0-21-16,0 21 16,1-21-16,-1 21 0,0-21 0,0 21 15,0-21-15,-21 0 0,21 21 0,-21-22 16,22 1-16,-22 0 15,-22 21-15,1 0 16,0 0-16,0 21 0,0 0 16,0-21-16,-1 22 0,1-1 15,0 21-15,21-21 0,0 0 0,0 1 0,0 20 16,0-21-16,0 0 16,0 0-16,21 1 0,0-22 15,1 0-15,20 0 0,-21 0 16,21 0-16,1 0 0,-1 0 0,22 0 15</inkml:trace>
  <inkml:trace contextRef="#ctx0" brushRef="#br0" timeOffset="74426.83">27220 7938 0,'0'0'0,"0"-22"0,0 1 16,0 0-16,0 0 16,-21 21-16,0 0 15,0 0-15,0 0 16,-1 21-16,1 0 0,0 0 15,0 1-15,0-1 0,0 0 0,-1 0 16,22 0-16,-21 0 0,21 22 16,0-22-16,0 0 0,0 0 15,21-21-15,1 0 0,-1 0 16,0 0-16,0 0 0,0 0 0,0 0 16,1 0-16,-1-21 0,0 0 0,0-21 15,-21 20-15,21 1 0,0-21 16,-21 0-16,22 20 0,-1-20 15,-21 0-15,21-1 0,0 22 0,-21-21 16,21 21-16,0 0 0,-21-1 0,0 1 16,0 42-1,0 1 1,-21-1-16,21 21 0,-21-21 0,0 22 16,0-22-16,21 21 0,0 0 15,0 1-15,0-1 0,0-21 0,0 22 16,21-1-16,0-21 0,0 21 0,0-20 15,1-1-15,20-21 0,-21 21 16,21-21-16,1 21 0,-22-21 0</inkml:trace>
  <inkml:trace contextRef="#ctx0" brushRef="#br0" timeOffset="75207.38">20362 9250 0,'-21'0'15,"-21"-64"1,42 43-16,0 0 16,0 0-16,0 0 0,0 0 15,0-1-15,21 1 0,0 0 0,0 0 16,22 0-16,-22 0 0,21 21 0,0 0 15,1 0-15,-22 0 0,21 0 16,1 0-16,-1 42 0,-21-21 0,0 21 16,0 1-16,-21-1 0,0 0 15,0 1-15,-42-1 0,21 0 16,-21 1-16,-1-1 0,-20 0 0,-1 1 16,1-22-16,-1 21 0,1-21 15,20 1-15,-20-1 0,42 0 0,-22-21 16,22 0-16,0 0 0,0 0 15,21-21-15,0 0 0,0-1 16,0-20-16,21 21 0,0 0 0,22-22 16,-22 22-16,0-21 0,21 21 15,1 0-15,-1-1 0,-21 1 0,21 21 16,-20 0-16,20 0 0,-21 0 0,0 0 16,0 21-16,1-21 0,-22 22 15,0-1-15,21 21 0,-21-21 16,0 0-16,0 1 0,0 20 0,0-21 15,0 0-15,0 22 0,0-22 16,21 0-16,-21 0 0,21 0 16,0-21-16,0 0 15,1 0-15,-1 0 0,0 0 0</inkml:trace>
  <inkml:trace contextRef="#ctx0" brushRef="#br0" timeOffset="75351.3">20955 9377 0,'0'-21'16,"21"0"31,0 21-47,0 0 0,1 0 0,-1 0 16</inkml:trace>
  <inkml:trace contextRef="#ctx0" brushRef="#br0" timeOffset="75599.16">22034 9123 0,'0'0'16,"0"-21"-16,0 42 31,-21 0-31,21 21 0,-21-20 16,21 20-16,0-21 0,0 21 15,-21 1-15,21-22 0,0 21 0,0-21 16,0 22-16,0-22 0,0 0 0,0 21 16,0-20-16,0-1 15,21-21-15,0 0 16,22-21-16,-22 21 16</inkml:trace>
  <inkml:trace contextRef="#ctx0" brushRef="#br0" timeOffset="75898.99">22669 9229 0,'22'-21'0,"-44"42"0,65-64 0,-43 22 0,0 0 16,0 0-16,-21 21 15,-1 0-15,1 0 0,0 0 0,-21 0 16,-1 0-16,1 21 0,21-21 0,-21 21 16,20 0-16,1 1 0,0-1 15,21 0-15,0 0 0,0 0 16,21 0-16,22-21 0,-22 22 15,21-1-15,-21-21 0,22 21 0,-1-21 16,0 21-16,-21 0 0,22-21 16,-22 21-16,0 1 0,0-22 15,0 21-15,-21 0 0,0 0 16,-42-21-16,21 21 0,0-21 16,-22 0-16,1 0 0,0 0 15,21 0-15,-22 0 0,1-21 0,21 0 16,-22 21-16,22-21 0,-21 0 0,21-1 15</inkml:trace>
  <inkml:trace contextRef="#ctx0" brushRef="#br0" timeOffset="76046.49">22034 8932 0,'0'-21'0,"0"0"15,22 21 32</inkml:trace>
  <inkml:trace contextRef="#ctx0" brushRef="#br0" timeOffset="76623.28">23855 9250 0,'21'0'0,"-42"0"0,84-21 0,-42 0 15,22 21-15,-22-22 0,0 1 0,0 0 16,0 0-16,-21 0 0,0 0 16,0-22-16,0 22 0,-21 0 0,-21 0 15,21 0-15,-43 21 0,1 0 16,-1 0-16,1 0 0,-1 0 0,-20 0 15,20 21-15,1 0 0,20 0 0,1 0 16,0 22-16,20-22 0,22 21 16,0-21-16,0 22 0,0-22 0,22 21 15,41 22-15,-21-43 16,1 21-16,-1-21 0,0 22 16,22-1-16,-22-21 0,-21 21 0,22 1 15,-22-22-15,0 21 0,-21-21 16,0 1-16,-21-1 0,0 21 0,-22-42 15,1 21-15,0 0 0,-22-21 0,22 0 16,0 0-16,-22 0 0,22 0 16,-1 0-16,22 0 0,-21-21 0,21 0 15,21-21-15,0 21 0,0-1 16,0 1-16,0 0 0,21-21 16,0 21-16,0-1 0,22 1 0,-1 0 15,0 0-15</inkml:trace>
  <inkml:trace contextRef="#ctx0" brushRef="#br0" timeOffset="76959.09">23918 9483 0,'21'21'0,"-42"-42"0,42 63 15,1-42 1,-1 0-16,0 0 16,0 0-16,0-21 0,0 21 15,22-21-15,-22 0 0,0 21 0,21-22 16,-20 1-16,-1 21 0,0-21 15,0 0-15,-21 0 0,0 0 16,0-1-16,0 1 0,0 0 16,-21 21-16,0 0 0,0 0 15,-22 0-15,22 21 0,-21 0 0,21 1 16,-22-1-16,22 21 0,-21-21 0,21 22 16,-1-1-16,1-21 0,0 21 15,21 1-15,0-1 0,0-21 0,0 0 16,0 22-16,0-22 0,0 0 0,21-21 15,0 21-15,22-21 0,-22 0 16,21 0-16,-21 0 0,22 0 0,-1-21 16,0 21-16,-20-21 0,20 0 15,0-22-15,1 22 0,-1 0 0</inkml:trace>
  <inkml:trace contextRef="#ctx0" brushRef="#br0" timeOffset="77186.96">24744 9081 0,'21'-64'0,"-42"128"0,42-191 0,0 84 15,-21 1-15,0 0 0,0 20 16,0 1-16,0 42 16,-21 1-16,0 20 0,21 0 15,-21 1-15,-1 20 0,22-21 0,-21 22 16,0-1-16,0-20 0,21 20 0,-21-20 16,0 20-16,-1-21 0,22 1 15,-21-1-15,21 0 0,0-20 0,0-1 16,0 21-16,0-21 15,21 0-15,1-21 16,-1 0-16,0 0 0,0-21 0,0 0 16,0 21-16,1-21 0</inkml:trace>
  <inkml:trace contextRef="#ctx0" brushRef="#br0" timeOffset="77515.27">24850 9419 0,'21'0'31,"0"0"-31,0 0 16,0 0-16,0 0 16,1 0-16,-1 0 0,21 0 0,-21 0 15,22-21-15,-22 21 0,0-21 0,0 21 16,0-21-16,0 0 0,-21-1 16,0 1-16,0 0 15,-21 21-15,0-21 0,0 21 0,0 0 16,0 0-16,-22 0 0,22 21 15,0 0-15,-21 0 0,20 1 0,1 20 16,0-21-16,0 0 0,0 22 16,21-22-16,0 21 0,0-21 0,0 0 15,0 1-15,0 20 0,0-21 0,21 0 16,0-21 0,0 0-16,0 0 0,22 0 0,-22 0 15,21 0-15,1 0 0,-1 0 0,0-21 16,1 0-16</inkml:trace>
  <inkml:trace contextRef="#ctx0" brushRef="#br0" timeOffset="78151.09">25739 9292 0,'0'0'0,"0"-21"0,0 0 16,-22 0-16,1 21 0,0 0 0,0 0 16,0 0-16,0 21 0,21 0 15,-22-21-15,1 42 0,0-20 0,0-1 16,21 21-16,0-21 0,-21 22 15,21-22-15,-21 21 0,21-21 16,0 22-16,0-22 0,0 21 0,0-21 16,21 0-16,0-21 0,0 22 0,0-22 15,0 0-15,22 0 0,-22 0 16,21 0-16,-21 0 0,22-22 0,-1 1 16,0 21-16,-20-42 0,20 21 15,0 0-15,-21-22 0,22 22 16,-22-21-16,21-1 0,-21 1 0,1-21 15,-1 20-15,0 1 0,0 0 0,-21-1 16,0 1-16,0 0 0,0 20 16,0 1-16,0 0 0,-21 21 15,21 21-15,-21 0 16,0 1-16,-1-1 0,1 21 0,0-21 16,0 22-16,21-1 0,0 0 15,-21 1-15,21-1 0,0-21 0,0 21 16,0 1-16,0-1 0,0-21 0,0 22 15,21-22-15,0 21 0,0-21 16,0-21-16,1 21 0,-1-21 0,21 0 16,-21 0-16,22 0 0,-22 0 0,21 0 15,-21 0-15,0-21 0,22 0 16,-22 21-16,0-42 0,0 21 16,0-1-16,-21 1 0,22-21 15,-22 21-15,21 0 0,-21-1 0,0 1 16,-21 21-1,-1 0 1,1 21-16,21 1 0,-21-1 0,21 21 16,-21-21-16,21 0 0,0 1 0,0 20 15,0-21-15,0 0 0,0 0 16,0 1-16,0-1 16,21-21-16,0 0 0,0 0 0,22 0 0,-22 0 15,21 0-15,1 0 0,-1 0 16,0 0-16,1-21 0,-1 21 15,21-22-15</inkml:trace>
  <inkml:trace contextRef="#ctx0" brushRef="#br0" timeOffset="78626.84">27178 9419 0,'0'-21'0,"0"42"0,0-63 16,0 21-16,0 0 0,0-1 16,-21 22-1,0 0-15,-1 0 0,1 22 16,0-22-16,0 21 0,-21 0 15,20 21-15,1-21 0,0 1 0,-21 20 16,21 0-16,-1-21 0,1 22 0,21-22 16,0 0-16,0 0 0,0 22 15,0-22-15,0 0 16,21-21-16,1 0 0,-1 0 0,0 0 16,0 0-16,21 0 0,-20 0 0,20-21 15,-21 21-15,21-21 0,-20-22 16,-1 22-16,21-21 0,-21-1 0,0 1 15,22 0-15,-22-1 0,0-20 0,0 21 16,0-22-16,1 1 0,-22-1 16,21 22-16,0-22 0,-21 1 0,21 20 15,-21 1-15,0 21 0,0-21 16,-21 42 0,-21 0-16,20 42 15,1-21-15,0 21 0,-21 22 0,21-22 16,-1 22-16,1-22 0,0 22 0,21-1 15,0-21-15,0 22 0,0-22 16,0 22-16,0-22 0,0 22 0,21-22 16,0 0-16,1-21 0,-1 22 15,0-22-15,0 0 0,0-21 0,22 21 16,-22-21-16,0 0 0,0 0 0,0 0 16,0 0-16,1-21 0,-1 0 15,0 21-15,0-21 0</inkml:trace>
  <inkml:trace contextRef="#ctx0" brushRef="#br0" timeOffset="78842.77">26141 9229 0,'0'0'16,"-43"0"-16,22 21 0,0-21 0,42 0 15,22 0 1,-1 0-16,-21 0 0,43 0 0,-22 0 0,0 0 16,22 0-16,-22 0 15,22 0-15,-22 0 0,21 0 0,-20 0 16,-22 0-16,21 0 0</inkml:trace>
  <inkml:trace contextRef="#ctx0" brushRef="#br0" timeOffset="79674.66">20489 10583 0,'0'0'15,"-21"0"-15,0 0 0,0 0 0,21-21 16,-21 0-16,21 0 0,0 0 15,42 0-15,-21-1 16,0 1-16,22 0 0,-1 21 16,0-21-16,1 21 0,-1 0 15,-21 0-15,21 0 0,1 0 0,-22 0 16,0 21-16,0 21 0,-21-20 0,0 20 16,0-21-16,-21 21 0,0-20 15,0 20-15,-22-21 0,1 21 0,0-20 16,-1-1-16,1 0 0,0 0 15,21-21-15,-1 21 0,1-21 0,42-21 47,1 21-47,-1-21 0,0 21 0,21 0 16,-21 0-16,22 0 0,-22 0 16,21 0-16,-21 0 0,22 0 15,-22 21-15,0 0 0,0-21 0,0 21 16,-21 1-16,0-1 0,0 0 15,0 0-15,-21 0 0,-21 0 0,21 1 16,-22-1-16,1 0 0,0-21 0,-1 21 16,1-21-16,0 0 0,-1 0 15,1 0-15,21 0 0,-21 0 0,20 0 16,-20 0-16,21 0 0,0 0 16,21-21-16,-21 21 15,21-21-15,0 0 0,0-1 16,0 1-1,21 21-15,0 0 16,21 0-16,-21-21 0,22 21 0</inkml:trace>
  <inkml:trace contextRef="#ctx0" brushRef="#br0" timeOffset="79851.66">21188 10774 0,'21'0'15,"-21"-21"-15,21 21 63,0 0-63,0 0 16</inkml:trace>
  <inkml:trace contextRef="#ctx0" brushRef="#br0" timeOffset="80103.52">21929 10562 0,'21'0'16,"-42"0"-16,42 21 15,-21 1-15,0-1 16,0 0-16,0 21 0,0-21 0,0 22 15,0-22-15,0 21 0,0-21 16,0 22-16,0-22 0,-21 0 0,-1 21 16,1-20-16,0-1 0,21 0 15,42-21 17</inkml:trace>
  <inkml:trace contextRef="#ctx0" brushRef="#br0" timeOffset="80463.31">22479 10647 0,'0'0'16,"21"-21"-16,0 0 0,0-1 0,-21 1 15,0 0-15,-21 21 16,0 0-16,0 0 16,0 0-16,-22 21 0,22-21 0,-21 21 15,21 1-15,-22-1 0,22 0 16,0 0-16,0 0 0,21 0 0,0 1 15,0-1-15,0 0 0,0 0 16,21 0 0,0-21-16,0 0 0,1 21 0,20-21 15,-21 0-15,0 22 0,22-1 0,-22-21 16,0 21-16,0-21 0,0 21 16,0 0-16,1 0 0,-22 1 15,0-1-15,-22 0 0,1-21 16,0 21-16,-21-21 0,21 0 15,-22 0-15,22 21 0,-21-21 0,-1 0 16,22 0-16,0 0 0,-21 0 16,21 0-16,21-21 0,-22 0 15,22 0-15,0 0 0,0-1 16</inkml:trace>
  <inkml:trace contextRef="#ctx0" brushRef="#br0" timeOffset="80656.2">22034 10435 0,'0'-21'0,"-63"21"32,84 0-17,0 0 1,0 0-16,1 0 15,-1 0-15,0 0 0</inkml:trace>
  <inkml:trace contextRef="#ctx0" brushRef="#br0" timeOffset="81890.52">23283 10647 0,'0'0'0,"21"0"0,-21-21 16,22 0-16,-1-1 0,0 1 0,-21 0 16,21 0-16,0 0 15,0 0-15,1-1 0,-1-20 0,-21 21 16,21 0-16,-21 0 0,0-1 16,-21 22-16,0 0 0,-22 0 15,22 0-15,-21 0 0,-1 22 0,1-1 16,0 0-16,-1 0 0,1 21 15,21-20-15,0 20 0,0 0 0,-1-21 16,22 22-16,0-22 0,0 0 16,0 21-16,22-20 0,-1-1 0,0-21 15,0 21-15,21 0 0,-20-21 16,20 0-16,0 21 0,-21-21 16,22 0-16,-22 0 0,0 0 0,0 0 15,0 0-15,1 0 0,-44 0 31,1 21-31,0-21 0,-21 22 0,21-22 16,-22 21-16,1 0 0,0 0 16,20 0-16,-20 0 0,21 1 0,0-1 15,0 0-15,-1 0 0,22 0 0,0 0 16,0 1-16,0-1 0,22-21 16,-1 21-16,0 0 0,0-21 0,21 0 15,-20 0-15,20 0 0,0 0 16,1 0-16,-1-21 0,0 0 15,1 21-15,20-21 0,-21-1 0,1 1 16,-1 0-16,0 0 0,-20-21 16,20 20-16,0-41 0,-21 42 15,-21 0-15,22-1 0,-22 1 0,0 0 16,-22 42 0,1 0-1,0 1-15,0-1 0,21 21 16,-21-21-16,0 0 0,21 22 0,0-22 15,0 0-15,-22 0 0,22 0 16,0 1-16,0-1 0,22-21 31,-1 0-31,0 0 0,0-21 16,0 21-16,0-22 0,1 1 16,-22 0-16,21 0 0,0 0 0,0 0 15,0-1-15,0 1 0,1 0 16,-1 0-16,0 0 0,0 0 0,0 21 15,-21-22-15,21 22 0,-21 22 32,0-1-32,0 0 0,0 0 15,0 0-15,0 0 0,0 1 16,0-1-16,0 0 16,0 0-16,22-21 0,-1 21 0,0-21 15,21 0-15,-21 0 0,22 0 0,-22 0 16,21 0-16,1 0 0,-1 0 15,-21 0-15,21-21 0,1 21 0,-22-21 16,21 0-16,-21 0 0,22-1 0,-22 1 16,-21 0-16,21-21 0,-21 21 15,0-1-15,0-20 0,0 21 0,-21 0 16,0 21-16,0 0 16,-1 0-16,-20 0 0,21 21 0,-21-21 15,20 21-15,1 21 0,0-20 16,0-1-16,0 0 0,0 0 0,21 0 15,0 0-15,0 1 0,0-1 16,0 0-16,21 0 16,0-21-16,0 0 0,0 0 0,0 0 15,1 0-15,-1 0 0,0-21 16,-21 0-16,21 0 0,0 21 0,0-22 16,1 1-16,-22 0 0,21 0 15,-21 0-15,21 0 0,-21-1 16,21 22-16,-21-21 0,0 42 31,0 1-31,0-1 0,-21 0 16,21 0-16,-21 0 0,21 22 0,0-22 15,0 0-15,0 0 0,0 0 16,0 0-16,0 1 0,21-1 0,0-21 16,0 0-16,0 21 0,22-21 0,-22 0 15,21 0-15,1 0 0,-22-21 16,21 0-16,0 21 0</inkml:trace>
  <inkml:trace contextRef="#ctx0" brushRef="#br0" timeOffset="82335.25">25188 10583 0,'0'-42'0,"0"84"0,0-126 16,0 41-16,0 22 0,0 0 16,0 42-1,-21 0-15,0 1 0,21 20 16,-21 0-16,21 1 0,-21-1 0,-1 0 15,22 1-15,0-1 0,0 0 0,-21 1 16,21-1-16,-21-21 0,21 21 16,0-20-16,0 20 0,0-21 0,0 0 15,0 0-15,0-42 32,21 0-17,0 0-15,-21 0 0,22 0 16,20-1-16,-21 1 0,0 0 15,22 0-15,-22-21 0,21 20 0,-21 1 16,22 21-16,-22-21 0,0 21 16,0 0-16,0 0 0,0 0 0,-21 21 15,0 0-15,0 1 0,0-1 0,0 0 16,0 21-16,0-21 0,0 1 16,0-1-16,-21 21 0,0-21 0,0 0 15,0 1-15,0-1 0,-22 0 16,22-21-16,0 21 0,-21 0 15,20-21-15,1 0 0,0 0 0,0 0 0,0 0 16,0 0-16,21-21 16,0 0-16,0 0 15,0 0-15,21-1 0,21 1 16</inkml:trace>
  <inkml:trace contextRef="#ctx0" brushRef="#br0" timeOffset="82576.82">25844 10456 0,'0'0'16,"0"22"0,0-1-16,0 0 15,0 21-15,0 1 0,0-1 0,0 0 16,0 1-16,0 20 0,0-21 16,0 1-16,0-1 0,0-21 15,0 22-15,22-1 0,-22-21 0,0 21 16,0-20-16,21-1 0,0 0 15,-21 0-15,21-21 16,0 0-16,0 0 16,-21-21-16,22 0 0,-1 21 0,0-21 15,0-1-15</inkml:trace>
  <inkml:trace contextRef="#ctx0" brushRef="#br0" timeOffset="82898.64">26141 10986 0,'21'0'0,"0"0"31,0 0-31,0 0 0,1 0 16,-1 0-16,0 0 0,21 0 15,-21 0-15,1-22 0,-1 22 0,21-21 16,-21 21-16,0-21 0,1 0 0,-22 0 16,0 0-16,21-1 0,-21 1 15,0 0-15,0 0 0,-21 21 16,-1 0-16,1 0 0,-21 0 15,21 21-15,0-21 0,-1 21 16,1 0-16,0 1 0,0 20 16,0-21-16,21 0 0,0 0 0,0 1 15,0 20-15,0-21 0,0 0 16,0 0-16,0 1 0,0-1 16,21-21-16,0 0 0,0 0 15,0 0-15,1 0 0,-1 0 0,0 0 16,21 0-16,1 0 0,-1 0 0,0-21 15</inkml:trace>
  <inkml:trace contextRef="#ctx0" brushRef="#br0" timeOffset="83334.39">27157 10837 0,'0'-21'0,"0"42"0,0-63 0,0 21 0,0 0 16,-21 0-16,-1 21 0,1 0 15,0 0-15,0 0 0,0 0 16,-22 0-16,22 21 0,0 0 0,0 0 15,-21 0-15,20 0 0,1 22 16,0-22-16,0 0 0,21 21 0,0-20 16,-21-1-16,21 21 0,0-21 0,0 0 15,0 1-15,21-1 16,0 0-16,0-21 0,0 0 0,1 0 16,-1 0-16,0 0 0,0 0 0,21-21 15,-20 0-15,-1-1 16,0 1-16,0 0 0,0 0 0,0-21 15,1 20-15,-1-41 0,0 21 16,0-1-16,0-20 0,0-1 0,1 22 16,-22-22-16,0 22 0,21 0 0,-21 21 15,0-1-15,0 1 0,0 42 16,-21 1-16,-1-1 16,1 21-16,0 0 0,21 1 15,0-1-15,-21 0 0,21 1 16,0 20-16,0-20 0,0-1 0,0 0 0,0 1 15,0-22-15,0 21 16,0-21-16,21 22 0,0-22 0,-21 0 16,21 0-16,1 0 0,-1-21 15,0 0-15,0 0 0,0 0 0</inkml:trace>
  <inkml:trace contextRef="#ctx0" brushRef="#br0" timeOffset="83488.3">27411 11261 0,'0'21'0,"0"-42"0,-21 42 16,-1-21 15,1 0-15,21-21-16,-21 21 0</inkml:trace>
  <inkml:trace contextRef="#ctx0" brushRef="#br1" timeOffset="93046.68">529 8784 0,'0'0'0,"42"-42"0,-20 0 0,-22-1 16,0 1-16,0 21 0</inkml:trace>
  <inkml:trace contextRef="#ctx0" brushRef="#br1" timeOffset="94244.78">635 8636 0,'0'-21'16,"0"42"-16,0-63 0,0 21 15,0-1-15,0 1 16,0 0-16,-21 0 0,21 0 16,0 0-16,-21 21 0,21-22 15,-22 22 1,22 22 15,22-1-31,-22 0 16,21 0-16,-21 0 0,0 22 0,21-22 15,-21 21-15,21 0 0,-21 22 16,0-22-16,21 1 0,-21-1 0,0 0 16,0 1-16,0-22 0,0 0 15,21 0-15,-21 0 0,0 0 16,22-21-16,-1 0 15,0 0-15,21-21 16,-21-21-16,22 21 0,-1-22 16,22-20-16,-1-1 0,43 1 15,-21-1-15,42-20 0,-22-1 0,22-21 16,0 22-16,22-22 0,-1 0 16,0 21-16,0-21 0,-21 22 0,21-1 15,-42 22-15,0-1 0,-21 1 16,-1 20-16,-20 1 0,-22 0 0,0 20 15,1 1-15,-22 0 0,0 21 16,0-21-16,-42 21 438,0 0-438,0 0 0,0 0 15</inkml:trace>
  <inkml:trace contextRef="#ctx0" brushRef="#br1" timeOffset="95467.58">593 10308 0,'-22'-21'16,"-20"0"-1,21 21 1,0-21 0,21 0-1,0 42 17,0 0-17,21 0-15,-21 0 0,0 0 16,21 1-16,0-1 0,-21 21 15,21-21-15,1 22 0,-22-22 0,21 21 16,0-21-16,0 0 0,-21 1 16,21-1-16,0 0 0,-21 0 15,22-21-15,-1 0 16,0 0-16,0 0 0,0 0 0,0 0 16,22-21-16,-1-21 0,0 20 15,22-20-15,21 0 0,-1-22 0,1 22 16,21-22-16,0 1 0,-1 21 15,1-22-15,21 1 0,0-1 0,0 1 16,0-1-16,-21 1 0,21-1 16,-21 22-16,0-22 0,-22 22 0,1 21 15,-21-22-15,-22 22 0,0 0 16,1 0-16,-22 0 0,0 21 0,0 0 16,0-21-16,0 21 31,-21-22 266,-21 22-282,0 0 1,0 0-16</inkml:trace>
  <inkml:trace contextRef="#ctx0" brushRef="#br1" timeOffset="96326.1">1249 11917 0,'0'-21'16,"0"42"-16,0-63 0,0 20 16,0 1-16,0 0 15,0 0 1,0 0-16,0 42 47,0 0-47,21 0 0,-21 0 0,0 1 15,0-1-15,21 21 0,-21 0 16,0-20-16,21 20 0,0 0 0,-21-21 16,22 1-16,-1 20 0,-21-21 15,21 0-15,0-21 0,0 21 16,0-21-16,1 0 0,20 0 0,-21 0 16,21-21-16,1 0 0,-1-21 15,22-1-15,-1 1 0,22 0 0,21-22 16,-1-20-16,22 20 15,22-21-15,-22 1 0,21-1 0,0 0 16,-21 1-16,21-22 0,0 42 0,-21-20 16,0 20-16,-21 1 0,0 20 15,-21-20-15,-22 42 0,-21-22 0,1 22 16,-1 0-16,-21 0 0,0 0 16,-21 0-16,0-1 15,0 44 63,0-1-78</inkml:trace>
  <inkml:trace contextRef="#ctx0" brushRef="#br1" timeOffset="97699">1058 13272 0,'0'-22'32,"21"22"-1,1 0-15,-22 22-16,21-22 0,0 21 15,-21 0-15,21 0 0,-21 21 0,21-20 16,0 20-16,-21 0 0,0 1 15,22-22-15,-1 21 0,-21 0 0,0 1 16,21-1-16,0-21 0,0 0 16,-21 22-16,21-22 0,1 0 15,-1 0-15,0-21 0,0 0 16,0 0-16,0-21 16,1 0-16,20 0 0,0-22 0,22-20 15,-1-1-15,22 1 0,0-22 16,20 1-16,1-22 0,42 21 0,-21-21 15,22 0-15,-22 22 0,0-1 0,0 0 16,-22 22-16,1-1 0,-21 22 16,-22 21-16,1-21 0,-22 20 0,-21 1 15,1 21-15,-22-21 16,-22 21 78</inkml:trace>
  <inkml:trace contextRef="#ctx0" brushRef="#br1" timeOffset="103774.43">10139 9610 0,'0'0'0,"-21"-43"32,21 22-32,0 42 62,0 1-62,0 20 0,21-21 16,-21 21-16,21-20 0,-21 20 15,0 0-15,21 1 0,-21-1 0,21-21 16,0 21-16,-21-20 0,22 20 16,-1-21-16,0 0 0,0 0 0,0-21 15,0 0-15,22 0 0,-1 0 16,43-21-16,-22 0 0,43 0 15,0-21-15,21-1 0,-21 1 0,21-22 16,0 22-16,0-21 0,0-1 16,0 1-16,0-1 0,0 1 0,0-1 15,-21 1-15,-1-1 0,-20 1 16,0 20-16,-1-20 0,-20 20 0,-22 1 16,1 21-16,-1 0 0,-21 0 15,0-1-15,0 1 0,1 21 0,-22-21 16,21 21-1</inkml:trace>
  <inkml:trace contextRef="#ctx0" brushRef="#br1" timeOffset="106018.61">10054 11705 0,'0'0'0,"0"-21"0,0 0 15,0 42 32,0 0-47,0 0 0,0 1 16,0-1-16,0 0 0,0 21 16,0-21-16,0 22 0,0-22 0,0 21 15,0-21-15,0 1 0,0-1 16,21 0-16,0 0 0,1-21 0,-1 0 15,0 0-15,21 0 0,1 0 16,-1-21-16,21-21 0,22-1 0,0 1 16,42 0-16,0-22 0,21 1 15,0-1-15,21-21 0,1 1 16,-1 20-16,22-20 0,-22-1 0,0 21 16,-21 1-16,-21 21 0,0-22 15,-21 43-15,-21-21 0,-22 20 0,-20 1 16,-1 0-16,-21 21 0</inkml:trace>
  <inkml:trace contextRef="#ctx0" brushRef="#br1" timeOffset="109036.49">10435 12848 0,'21'0'32,"-21"21"-1,21 1-31,-21 20 15,0-21-15,0 0 0,0 22 16,0-22-16,0 21 0,22-21 0,-22 22 16,0-1-16,21-21 0,-21 21 0,21-20 15,-21-1-15,21 0 16,-21 0-16,21 0 0,0 0 0,1-21 16,20 0-16,0 0 0,1-21 0,41-21 15,1 21-15,0-43 0,42 1 16,0-22-16,21 0 0,21-20 0,0 20 15,1-21-15,20-21 0,-20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1:32:36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212 0,'0'-21'0,"-21"-1"16,21 1-1,0 42 16,0 1-15,21-1-16,0 0 0,0 21 0,-21-21 16,22 22-16,-1-1 15,0-21-15,0 22 0,0-1 16,0-21-16,1 21 0,-1 1 0,0-22 16,0 21-16,0-21 0,0 22 15,1-22-15,-1 21 0,0-21 0,0 1 16,-21-1-16,21 0 0,-21 0 15,21 0-15,-21 0 0,0 1 16,22-22 0,-22-22-1,0 1 1,-22 0 0,22 0-16,-21-21 0,21 20 0</inkml:trace>
  <inkml:trace contextRef="#ctx0" brushRef="#br0" timeOffset="355.79">1545 127 0,'0'0'15,"-21"0"1,0 0-1,0 0-15,21 21 0,-22 0 16,1 1-16,0-1 0,0 21 16,0 0-16,0 1 0,-1-1 0,-20 0 15,21 1-15,-21 20 0,20-20 16,-20 20-16,21-21 0,0 1 16,0-1-16,-1 0 0,1 1 0,0-1 15,21-21-15,-21 22 0,21-22 16,0 0-16,0 0 0,0-42 47,21 0-32,0 0-15,-21-1 16,21 1-16,1 0 0</inkml:trace>
  <inkml:trace contextRef="#ctx0" brushRef="#br0" timeOffset="787.54">1693 550 0,'0'0'0,"0"-21"16,21 21 15,-21 21 0,0 1-31,0-1 0,0 0 16,0 21-16,0-21 0,0 22 16,0 20-16,0-20 0,0 20 0,0 1 15,0-22-15,0 21 0,0 1 16,-21-1-16,21 1 0,-21-1 0,21-20 15,-21 20-15,21-20 16,0-1-16,0 21 0,0-41 0,0 20 16,0 0-16,0-21 0,0 1 15,0-1-15,0 0 0,0 0 0,0-42 32,0 0-32,0 0 15,21-1-15,0-20 0,-21 0 16,21-1-16,-21 1 0,0 0 15</inkml:trace>
  <inkml:trace contextRef="#ctx0" brushRef="#br0" timeOffset="1147.33">1757 529 0,'63'-63'32,"-42"63"-32,1-21 0,-1 21 15,0-22-15,0 22 0,0 0 16,0 0-16,1 0 0,-1 0 0,0 22 16,0-1-16,0 0 0,0 0 15,-21 0-15,0 0 0,0 1 16,0-1-16,0 21 0,0-21 15,-21 0-15,0 1 0,0-1 16,-21 0-16,20 0 0,1 0 0,-21 0 16,21 1-16,0-22 0,-1 21 15,1-21-15,0 0 0,0 0 0,21 21 16,-21-21-16,21-21 31,21 21-31,0-21 16</inkml:trace>
  <inkml:trace contextRef="#ctx0" brushRef="#br0" timeOffset="1711.01">2752 572 0,'0'0'0,"0"-85"32,-22 64-32,1 0 0,0-1 15,0 1-15,0 21 0,0 0 16,-1 0-16,1 0 0,0 0 16,-21 0-16,21 21 0,-22 1 0,1-1 15,21 0-15,-22 21 0,1-21 16,0 22-16,21-22 0,-22 21 0,22 1 15,0-22-15,0 21 0,21 0 16,0-20-16,0-1 0,0 21 16,0-21-16,0 0 0,42 1 15,-21-22-15,0 0 16,22 0-16,-1-22 0,0 1 0,-20 0 16,20 0-16,0 0 0,1 0 15,-22-1-15,21-20 0,-21 21 16,0-21-16,1 20 0,-1-20 15,0 21-15,-21-21 0,0 20 0,0 1 16,0 0-16,0 0 0,-21 21 31,0 21-31,21 0 16,0 22-16,-22-22 0,1 0 16,21 21-16,-21-21 0,21 22 0,0-22 15,0 0-15,0 21 0,0-20 16,0-1-16,0 0 0,0 0 15,0 0-15,21-21 16,0 21-16,1-21 0,-1 0 16,0-21-16,0 0 0,21 0 15,-20 0-15</inkml:trace>
  <inkml:trace contextRef="#ctx0" brushRef="#br0" timeOffset="1973.29">3069 148 0,'0'0'0,"0"-21"0,-21 42 16,21 0-1,0 1-15,0 20 16,-21 0-16,21 1 0,-21-1 0,21 0 16,-22 1-16,22-1 0,0 21 15,-21-20-15,0-22 0,21 21 0,-21 1 16,21-1-16,0-21 0,0 21 15,0-20-15,0-1 0,0 0 16,0 0-16,21-21 16,0-21-1,0 0-15,1 0 0,-1-1 16</inkml:trace>
  <inkml:trace contextRef="#ctx0" brushRef="#br0" timeOffset="2451.01">3344 106 0,'0'21'15,"0"0"-15,0 0 0,0 22 16,0-22-16,0 21 0,-21 1 0,21-1 16,-21 0-16,0 1 0,21-1 15,-21 0-15,21 1 0,0-1 16,-22-21-16,22 21 0,-21-20 15,21 20-15,-21-21 0,21 0 0,0 0 16,0 1-16,0-44 31,0 1-31,0 0 16,0-21-16,0 21 16,0-1-16,0 1 0,21-21 0,0 21 15,1 0-15,-1-1 0,0-20 16,0 21-16,0 0 0,0 0 0,1 21 15,20-22-15,-21 22 0,0 0 16,0 0-16,1 0 0,-1 22 16,0-1-16,-21 21 15,0-21-15,0 0 0,0 1 0,0 20 16,0-21-16,0 0 0,0 0 16,0 22-16,-21-22 0,0 0 0,21 0 15,-22 0-15,22 1 16,-21-22-16,0 0 0,21-22 31,0 1-15,0 0-16</inkml:trace>
  <inkml:trace contextRef="#ctx0" brushRef="#br0" timeOffset="2655.16">2857 423 0,'0'0'16,"0"22"-16,22-22 15,-1 0 1,0 0-16,0 0 0,43 0 16,-43 0-16,21 0 0,-21 0 15,22 0-15,-22-22 0,21 22 16,0 0-16,-20-21 0</inkml:trace>
  <inkml:trace contextRef="#ctx0" brushRef="#br0" timeOffset="3248.82">4424 85 0,'0'0'0,"-21"-21"15,-1 21-15,1 0 16,0 0-16,0 21 16,21 0-16,0 0 0,0 0 0,0 22 15,0-22-15,0 21 0,0 0 16,0 1-16,-21-1 0,21 0 0,-21 1 15,21-1-15,-22-21 0,22 22 16,0-1-16,-21-21 0,0 0 16,21 22-16,-21-22 0,21 0 0,0 0 15,0 0-15,0-42 32,0 0-32,0 0 15,0 0-15,21-1 16,0 1-16,0-21 0,-21 21 0,22 0 15,-1-1-15,0-20 0,21 21 16,-21 0-16,1 0 0,20-1 0,-21 1 16,21 21-16,1 0 0,-22 0 15,0 0-15,21 0 0,-20 0 0,-1 0 16,0 21-16,0-21 0,-21 22 16,21-1-16,-21 21 0,0-21 0,0 0 15,-21 1-15,0-1 0,0 0 16,-22 0-16,22 0 0,-21 0 15,21 1-15,-22-1 0,22 0 0,-21-21 16,21 21-16,0-21 0,-1 0 16,1 21-16,0-21 0,42-21 47,0 0-47</inkml:trace>
  <inkml:trace contextRef="#ctx0" brushRef="#br0" timeOffset="3929.43">5016 402 0,'-21'21'31,"0"1"-31,21-1 0,-21 0 16,21 0-16,-21 0 0,0 22 15,-1-22-15,22 0 0,0 0 0,-21 0 16,21 22-16,0-22 0,0 0 16,0 0-16,21-21 15,1 0-15,-1 0 0,0 0 16,0 0-16,21 0 0,-20 0 0,-1-21 16,21 0-16,-21 0 15,0-1-15,1 1 0,-1 0 0,0 0 16,-21 0-16,0-22 0,21 22 0,-21 0 15,21 0-15,-21-21 0,21 42 16,-21-22-16,0 1 0,0 42 47,0 1-47,0-1 0,0 0 16,-21 21-16,0-21 0,21 22 0,-21-22 15,0 21-15,21 1 0,0 20 16,0-21-16,0 22 0,0-22 0,0 22 15,0-1-15,0-20 16,0 20-16,0 1 0,0-1 0,0-21 16,-21 22-16,21-1 0,-22 1 0,22-1 15,0 1-15,-21-1 0,21-20 16,-21 20-16,0-20 0,21 20 0,-21-21 16,0 1-16,21-22 0,-22 21 15,22-21-15,0 1 0,-21-22 0,21 21 16,-21-21-16,0 0 0,21-21 15,0-1 1,0 1-16,0-21 0,0 21 0,0-22 16,0-20-16,0 21 0,0-22 15,0 1-15,0-1 0,0 22 16,21-22-16,0 1 0,-21 20 0,21-20 16,1 21-16,-1-1 0,-21 1 15,21 0-15,0-1 0,0 1 0,-21 0 16,21-1-16,1 1 0,-1 0 15,0 20-15,-21-20 0,21 21 16,0-21-16</inkml:trace>
  <inkml:trace contextRef="#ctx0" brushRef="#br0" timeOffset="4492.1">5990 339 0,'21'0'47,"22"0"-47,-22-21 0,21-1 15,0 22-15,1-21 0,20 21 16,1-21-16,-1 21 0,22-21 0,-22 21 15,1 0-15,-22 0 0,1 0 16,-1 0-16,-21 0 0,0 0 0,-42 0 31,-21 0-31,21 0 0,-1 21 0,-20-21 16,21 0-16,-21 0 0,20 0 16</inkml:trace>
  <inkml:trace contextRef="#ctx0" brushRef="#br0" timeOffset="4758.96">6413 254 0,'0'21'31,"0"0"-31,0 1 16,0 20-16,0-21 0,-21 0 16,21 22-16,0-1 0,0-21 15,0 21-15,-21 1 0,21-1 0,-21 0 16,21 22-16,-21-22 15,21 1-15,0-1 0,0-21 0,0 21 16,0-20-16,0 20 0,0-21 16,0 0-16,0 0 0,21-21 31,-21-21-15,21 0-16,0 0 0,0 0 15,-21 0-15</inkml:trace>
  <inkml:trace contextRef="#ctx0" brushRef="#br0" timeOffset="5159.72">6562 656 0,'0'-21'0,"0"42"0,0-63 15,0 21-15,21 0 16,0-1-16,0 1 16,0 21-16,0-21 15,1 21-15,20 0 0,-21 0 0,0 0 16,22 0-16,-22 0 0,21 0 15,-21 0-15,22 21 0,-22 0 0,0 1 16,0-1-16,0 0 0,0 21 16,-21-21-16,0 1 0,0 20 0,0-21 15,0 21-15,0-20 0,-21 20 16,0-21-16,21 0 0,-21 0 0,0 1 16,0-1-1,21-42 1,0-1-1,0 1-15,0 0 0,0 0 0,0 0 16,0-22-16,0 22 0,21-21 16,0 21-16,-21-22 0,0 22 0,21-21 15,0 21-15,0 0 0,1-1 16,-22 1-16,21 0 0,0 0 0,0 21 16,0 0-16,0 0 0,1 0 15,-1 0-15,0 0 16,0 0-16,-21 21 0,21 0 0</inkml:trace>
  <inkml:trace contextRef="#ctx0" brushRef="#br0" timeOffset="5674.92">7726 699 0,'0'-22'0,"0"44"0,0-65 0,0 22 15,0 0-15,0 0 0,0 0 16,0-1-16,0 1 0,-21 0 16,-1 0-16,1 21 0,21-21 15,-21 21-15,0 0 0,0 0 0,0 0 16,-22 0-16,22 21 0,0 0 16,-21 0-16,20 0 0,1 1 15,0 20-15,-21-21 0,21 21 0,-1 1 16,22-22-16,0 21 0,-21 1 15,21-22-15,0 21 0,0-21 0,0 0 16,0 1-16,0-1 0,21 0 16,1 0-16,-1-21 0,21 0 15,-21 0-15,0 0 0,1 0 16,20-21-16,-21 0 0,0 0 16,22-1-16,-22 1 0,0 0 0,0 0 15,0-21-15,-21 20 0,21-20 16,-21 21-16,22 0 0,-22-22 0,0 22 15,0 0-15,0 0 0,0 0 16,0 42 0,0 0-1,0 0-15,0 0 0,0 1 16,0 20-16,0-21 0,0 0 0,0 0 16,0 22-16,0-22 0,0 0 15,0 0-15,21 0 0,0-21 16,0 0-1,0 0-15,0 0 16</inkml:trace>
  <inkml:trace contextRef="#ctx0" brushRef="#br0" timeOffset="6075.69">7916 572 0,'0'-22'0,"0"44"0,0-65 16,0 22-16,21 21 15,1 0 1,-1 0-16,0 21 16,-21 0-16,21-21 0,-21 22 15,21-1-15,-21 21 0,0-21 16,21 0-16,-21 1 0,22 20 0,-22-21 16,0 0-16,0 22 0,0-22 15,0 0-15,0 0 0,0 0 0,0 0 16,0 1-1,0-44 1,21 1 0,-21 0-16,21 0 0,-21 0 0,0 0 15,21-22-15,0 22 0,0-21 16,-21 21-16,22-22 0,-22 1 0,21 21 16,0-22-16,-21 22 0,21 0 15,-21 0-15,21 21 0,0-21 16,1 21-1,-1 0-15,-21 21 16,0 0 0,0 0-16,21-21 0</inkml:trace>
  <inkml:trace contextRef="#ctx0" brushRef="#br0" timeOffset="6455.55">8488 804 0,'0'-21'31,"0"0"-31,21 21 0,0-21 16,0 0-16,0 0 0,1-1 16,-1 1-16,0 0 0,-21 0 15,21 0-15,-21 0 16,-21 21-1,0 0 1,0 21-16,-1 0 0,-20 0 0,21 0 16,0 0-16,0 1 15,21-1-15,-22 21 0,22-21 0,-21 0 16,21 22-16,0-22 0,0 0 16,0 21-16,0-20 0,0-1 0,21-21 15,1 21-15,-1 0 0,0-21 16,0 0-16,0 0 0,22 0 0,-22 0 15,21 0-15,-21 0 0,0-21 0,22 0 16,-22 0-16,0-1 0,0 22 16,0-42-16,1 21 0,-1 0 0</inkml:trace>
  <inkml:trace contextRef="#ctx0" brushRef="#br0" timeOffset="6819.47">8890 656 0,'0'0'0,"0"-21"15,0 0-15,0 0 16,0 0-1,21 21-15,0 0 16,0 0-16,1 0 0,-1 0 16,0 0-16,0 0 0,0 0 15,0 21-15,1-21 0,-1 21 0,-21 0 16,21 0-16,-21 0 0,21 1 16,-21-1-16,0 0 0,0 0 0,0 21 15,0-20-15,0-1 0,0 0 16,-21 0-16,0 0 0,0 0 15,-1-21-15,1 0 0,0 0 32,21-21-32,0 0 15,0 0-15,0 0 0,0 0 16,0-1-16,21 1 0,0-21 0,-21 21 16,22 0-16,-1-1 0,0 1 15,0 0-15,-21 0 0,21 0 16,0 0-16,1-1 0,-1 22 0,0-21 0,0 21 15,0 0-15,0 0 16,-21-21-16,22 21 16,-1 0-16</inkml:trace>
  <inkml:trace contextRef="#ctx0" brushRef="#br0" timeOffset="7279.21">9715 572 0,'0'0'0,"0"-22"16,22 22-16,-22-21 0,0 0 16,0 0-1,0 0-15,-22 21 16,1 0-16,-21 0 0,21 0 16,0 0-16,-22 21 0,22-21 15,0 21-15,0 0 0,-22-21 16,43 21-16,-21 1 0,0-1 15,21 0-15,0 0 0,0 0 16,0 0-16,21-21 16,0 22-16,1-22 0,-1 0 15,21 21-15,-21-21 0,0 21 0,1-21 16,-1 0-16,0 21 0,0-21 16,0 21-16,-21 0 0,21-21 15,-21 22-15,0-1 0,0 0 16,-21 0-16,0-21 15,0 21-15,0-21 0,0 0 0,-1 21 16,-20-21-16,21 0 16,0 0-16,0 0 0,-1 0 0,1 0 15,0 0-15,0 0 0,0 0 16,0 0-16,21-21 31,0 0-15,21 21-16,0-21 0</inkml:trace>
  <inkml:trace contextRef="#ctx0" brushRef="#br0" timeOffset="7548.06">10096 508 0,'0'42'31,"0"-20"-31,0-1 0,0 0 16,-21 21-16,0 1 0,0-22 15,21 0-15,0 21 0,-21-21 16,0 1-16,21-1 0,-22 0 0,22 0 16,0 0-16,0 0 15,0-42 16,22 0-31,-1 0 0</inkml:trace>
  <inkml:trace contextRef="#ctx0" brushRef="#br0" timeOffset="7899.86">10075 275 0,'0'0'0,"-21"0"0,0 0 15,-21 0-15,20 21 16,1 1-16,21-1 0,-21 0 16,21 0-16,0 0 0,21-21 15,0 0 1,1 0-16,-1 0 0,0 0 0,0 0 16,0 0-16,0 0 0,1-21 15,-1 21-15,-21-21 0,0 0 0,21 0 16,-21-1-16,0 1 15,0 0-15,0 0 0,0 0 0,-21 21 16,0-21-16,-1 21 0,1 0 16,0 0-16,0 0 15,0 21-15,0-21 0,-1 21 0,1 0 16,0 0-16,21 0 0,0 1 16,-21-1-16,21 0 0,-21-21 0,21 21 15,0 0-15,0 0 0,0 1 16</inkml:trace>
  <inkml:trace contextRef="#ctx0" brushRef="#br0" timeOffset="8462.53">10541 572 0,'0'0'16,"-21"0"-16,0 0 15,21 21 1,-22-21-16,22 21 0,0 0 16,0 0-16,0 0 0,0 1 0,0-1 15,0 0-15,0 0 0,-21 0 16,21 0-16,0 1 0,0-1 0,-21 0 15,21 0-15,0 0 0,0 0 16,0-42 31,0 0-47,0 0 0,0 0 16,0 0-16,0-1 0,0 1 15,0-21-15,0 21 0,0-22 0,21 22 16,0-21-16,1 21 0,-1-22 15,0 22-15,21 0 0,1-21 0,-22 21 16,21 21-16,0-22 0,1 22 16,-22 0-16,21 0 0,1 0 15,-22 22-15,0-1 0,0 0 0,0 0 16,-21 0-16,0 0 0,0 1 16,0 20-16,0-21 0,0 0 0,0 22 15,-21-22-15,0 0 0,0 0 0,21 0 16,-21 0-16,-1 1 0,22-1 15,-21-21-15,21 21 0,-21-21 16,21-21 0,21 21-1,0-21-15</inkml:trace>
  <inkml:trace contextRef="#ctx0" brushRef="#br0" timeOffset="9224.1">11557 466 0,'0'0'15,"0"-21"-15,0-1 0,0 1 16,0 0-16,-21 21 0,0 0 16,-1 0-16,1 0 0,0 0 15,0 0-15,0 21 0,0-21 16,-1 21-16,1 1 0,0-1 0,0 0 15,-21 21-15,20-21 0,22 1 16,-21-1-16,21 0 0,-21 0 0,21 0 16,0 0-16,0 1 0,0-1 15,0 0-15,21-21 0,0 0 0,-21 21 16,22-21-16,-1 0 0,0 0 16,0 0-16,0 0 0,0-21 0,1 0 15,-1 21-15,0-21 0,0-1 0,-21 1 16,21 21-16,-21-21 0,21-21 15,-21 21-15,0-1 0,22 1 0,-22 0 16,0 0 0,0 42 15,-22 0-15,22 0-16,0 1 0,-21-1 15,21 21-15,-21-21 0,21 0 16,0 22-16,-21-1 0,21 0 0,-21 1 15,21-1-15,-21 0 0,21 1 16,0-1-16,0 22 0,0-22 0,0 0 16,0 1-16,0-1 0,0 21 0,0-20 15,-22-1-15,22 0 0,0 22 16,-21-22-16,21 1 0,0 20 0,0-21 16,-21 1-16,21-1 0,-21 0 0,21 1 15,0-1-15,0-21 16,0 22-16,0-22 0,0 0 0,0 0 15,0 0-15,0-42 47,0 0-47,-21-21 0,21 20 0,0-20 16,-21 0-16,21-1 0,0-20 16,0-1-16,0 1 0,0 21 0,0-22 15,0 1-15,21-1 0,-21 1 16,21 20-16,0-20 0,0 20 0,0 1 15,1 0-15,-1-1 0,0 22 16,0-21-16,0 21 0,0 0 16,1-1-16,-1 1 0,0 21 0,0-21 15,0 0-15,0 21 0,1-21 16</inkml:trace>
  <inkml:trace contextRef="#ctx0" brushRef="#br0" timeOffset="10343.45">1503 1461 0,'21'0'16,"-42"0"-16,63 0 0,0 0 0,-20 0 15,20 0-15,-21 0 0,21 0 16,1 0-16,-1 0 0,0 0 0,1 0 16,-1 0-16,22 0 0,-22 0 15,43 0-15,-22 0 0,22 0 0,-1 0 16,1 0-16,0 0 0,21 0 15,-1 0-15,1 0 0,0 0 0,-21 0 16,21 0-16,21-22 0,-22 22 16,22 0-16,0-21 0,0 21 0,0 0 15,0-21-15,0 21 0,0 0 16,22 0-16,-1-21 0,-21 21 0,21 0 16,-21 0-16,21 0 15,-21 0-15,21 0 0,0 0 0,1 0 16,-22 0-16,0 0 0,21 0 15,-21 0-15,0 0 0,0 0 0,0 0 16,21 0-16,-21 0 0,0 0 0,0 0 16,21 0-16,-21 0 0,21 0 15,-21 0-15,21 0 0,1 0 0,-22 0 16,0 0-16,21 0 0,-21 0 16,0 21-16,0-21 0,0 0 0,0 0 15,0 0-15,-21 0 0,-1 0 0,1 0 16,0 0-16,0 0 0,0 21 15,-22-21-15,22 0 0,0 0 16,-21 0-16,21 0 0,-22 0 16,-20 0-16,20 0 0,-20 0 0,-1 0 15,1 0-15,-22 0 0,1 0 0,-1 0 16,0 0-16,1 0 0,-22 0 16,21 0-16,-21 0 0,0 0 0,1 0 15,-1 0 1,-21-21 15,0 0 0</inkml:trace>
  <inkml:trace contextRef="#ctx0" brushRef="#br0" timeOffset="11091.03">13420 0 0,'0'0'0,"-22"0"31,1 0-16,0 0-15,0 0 0,0 42 16,0 1-16,-22 20 0,22 1 16,-21-1-16,21 1 0,-22 20 0,1-20 15,21 21-15,-22-1 0,1 1 0,0-22 16,-1 22-16,22-21 16,-21 20-16,21-20 0,-22-1 0,22-20 15,0-1-15,0 0 0,0 1 16,21-1-16,-21-21 0,21 0 0,-22 0 15,22 1-15,0-44 32,0 1-32,0 0 0,0 0 15,0 0-15,22 0 0</inkml:trace>
  <inkml:trace contextRef="#ctx0" brushRef="#br0" timeOffset="14229.23">13589 339 0,'0'-21'15,"0"42"-15,-21-42 16,0 21 15,-1 0-31,22 21 16,0 0 0,0 0-16,0 0 0,0 0 15,0 1-15,0-1 0,0 0 0,0 0 16,0 0-16,22 0 15,-1 1-15,-21-1 16,21-21-16,0 0 0,0 0 16,0 0-16,1 0 15,-1 0-15,0-21 0,-21-1 16,21 22-16,0-21 0,0 0 0,1 0 16,-1 0-16,0 0 0,0-1 15,0-20-15,-21 21 0,0 0 16,21-22-16,-21 22 0,0 0 0,0 0 0,0 0 15,0 0-15,-21 42 32,0 0-17,21 21-15,-21-21 0,0 22 0,21-1 16,0 0-16,0 1 0,-21-1 16,21 0-16,0 1 0,0-1 0,-22 22 15,22-22-15,0 0 0,0 1 16,0-1-16,0 0 0,0 1 0,0-22 15,0 21-15,0-21 0,0 0 0,0 1 16,0-1-16,-21 0 16,21 0-16,-21-21 15,0 0-15,0-21 16,0 21-16,-1-21 16,1 0-16,21-1 0,-21 1 15,0 0-15,0 0 0,0 0 0,-1-22 16,22 22-16,-21 0 0,21 0 0,-21 0 15,21 0-15,0-1 0,0 44 32,0-1-32,0 0 0,0 0 15,0 0-15,0 22 0,0-22 0,0 0 16,0 0-16,21 0 16,0 0-16,-21 1 0,22-1 0,-1-21 15,-21 21-15,21-21 0,0 0 0,0 0 16,0 0-16,1 0 15,-1 0-15,21 0 0,-21-21 0,0 0 16,1 21-16,20-22 0,-21 1 16,0 0-16,22-21 0,-22 21 0,0-1 15,0 1-15,0-21 0,22 21 16,-43 0-16,21-1 0,0 1 0,-21 0 16,0 42 30,0 0-46,0 1 0,0-1 16,0 0-16,0 0 0,0 0 0,0 0 16,0 1-16,0-1 0,-21 0 15,21 0-15,0 0 0,-21 0 0,21 1 16,-22-1-16,22 0 16,0 0-16,0-42 46,0 0-30,22 0-16,-22-1 0,21 1 16,0 0-16,0-21 0,0 21 15,0-22-15,1 22 0,-1 0 0,0 0 16,0 0-16,0-1 0,0 1 16,1 21-16,-1 0 0,0 0 0,0 0 15,-21 21-15,21 1 16,-21-1-16,21 21 0,-21-21 0,0 22 15,0-22-15,0 0 0,0 21 16,0-21-16,0 1 0,0 20 0,22-21 16,-22 0-16,0 0 0,21 1 15,0-22-15,0 0 0,0 0 16,0 0-16,1 0 0,-1 0 0,0 0 16,0-22-16,0 22 15,22-21-15,-22 0 0,21 0 0,-21 0 16,0 0-16,22-1 0,-22 1 15,0-21-15,0 21 0,-21-22 0,0 1 16,0 21-16,0-21 0,0 20 16,0 1-16,0 0 0,0 0 0,-21 0 15,0 21-15,0 0 0,0 0 0,-1 0 16,1 0-16,0 0 0,0 21 16,0 0-16,-22 0 0,22 22 0,0-22 15,0 21-15,0 0 0,0-20 16,-1 20-16,1-21 0,21 21 15,0-20-15,0-1 0,0 0 0,0 0 16,0 0-16,0 0 0,21-21 16,1 0-16,-1 0 0,0 0 15,0 0-15,0-21 0,22 21 16,-22-21-16,0 0 0,0 0 0,21 0 16,-20-22-16,-1 22 0,21-21 15,-21-1-15,-21 1 0,21 21 16,1-21-16,-22-1 0,0 1 0,0 0 15,0-1-15,0 1 0,0 0 0,0-1 16,0 22-16,0 0 0,0 0 0,0 0 16,0-1-16,0 44 31,-22-1-31,22 21 16,-21-21-16,21 22 0,0-22 0,0 21 15,-21 0-15,21 22 0,0-22 16,0 1-16,-21-1 0,21 0 0,0 1 15,0-1-15,0 0 0,0 1 16,0-22-16,0 21 0,21-21 0,0 0 16,-21 1-16,21-22 0,1 21 0,-1-21 15,0 0-15,21 0 16,-21 0-16,22 0 0,-22-21 0,21 21 0,1-22 16,-22 1-16,21 0 0,-21 21 15,22-21-15,-22-21 0,0 20 16,0 1-16,-21 0 0,0-21 0,0 21 15,0-1-15,0 1 0,0 0 16,0 0-16,-21 21 16,0 21-1,0-21-15,-1 21 0,1 0 0,0 1 16,21 20-16,0-21 0,0 0 16,0 0-16,0 1 0,0 20 0,0-21 15,0 0-15,0 0 0,0 1 16,21-22-16,0 0 0,1 21 15,-1-21-15,21 0 16,-21 0-16,0 0 0,22 0 16,-22-21-16,21-1 0,-21 1 0,22 0 15,-22 0-15,21 0 0,-21 0 0,1-22 16</inkml:trace>
  <inkml:trace contextRef="#ctx0" brushRef="#br0" timeOffset="14512.07">15854 741 0,'0'0'16,"0"-21"-16,0 0 15,-21 21 1,-1 0-16,22 21 16,0 0-16,-21 21 0,0-21 0,21 22 0,-21-1 15,0 0-15,21 22 0,0-22 16,-21 22-16,-1-22 0,22 22 16,0-22-16,-21 21 0,0 1 15,21-1-15,-21 1 0,21 21 0,-21-22 16,21 1-16,0 20 0,0-20 0,0-1 15,-21 1-15,21-1 0,0-20 16,0-1-16,0 0 0,-22 1 0,22-22 16,0 0-16,0 0 0,0-42 31,22 0-15,-22-22-16,21 22 0,0-21 0,-21 0 15,21-1-15,-21-20 0</inkml:trace>
  <inkml:trace contextRef="#ctx0" brushRef="#br0" timeOffset="14815.89">15727 889 0,'-21'-42'0,"42"84"0,-64-127 0,43 64 16,-21 0-16,21-21 0,0 21 0,0-1 16,0 1-16,0 0 0,0 0 15,0 0-15,21 21 0,1 0 16,-1 0-16,21 0 0,-21 0 15,0 0-15,22 0 0,-22 21 16,0-21-16,0 21 0,0 21 0,1-20 16,-22-1-16,0 21 0,0 0 0,0 1 15,0-22-15,-22 21 0,1-21 16,0 22-16,0-22 0,-21 0 0,20 0 16,1 0-16,-21 1 0,21-22 15,0 21-15,-1-21 16,44-21-1,-1 21 1,-21-22-16,21 1 0,0 0 0</inkml:trace>
  <inkml:trace contextRef="#ctx0" brushRef="#br0" timeOffset="16885.71">15960 889 0,'21'0'15,"0"0"-15,-21-21 16,21 21-16,0-21 0,0 21 16,1-21-16,-1-1 0,0 22 15,0-21-15,0 0 0,0 0 0,1 0 16,-22 0-16,21-1 16,-21 1-16,0 0 15,-21 21 1,-1 0-16,1 0 0,0 21 15,0 0-15,0 1 0,0-1 0,21 0 16,-22 21-16,22-21 0,-21 22 16,21-1-16,0-21 0,0 22 0,0-22 15,0 0-15,0 0 0,0 0 16,21 0-16,1 1 0,-1-22 16,0 0-16,0 0 0,0 0 0,22 0 0,-22 0 15,0 0-15,21 0 0,-21-22 16,22 1-16,-1 0 0,-21 0 0,22 0 15,-22-22-15,21 22 16,-21-21-16,0 21 0,1-22 0,-22 22 16,21-21-16,-21 21 0,21 0 0,-21-1 15,0 44 17,0-1-32,-21 0 0,0 0 15,21 0-15,0 0 0,0 22 0,-22-22 16,22 0-16,-21 0 0,21 0 15,0 1-15,0-1 0,0 0 0,0 0 16,21-21 15,-21-21-15,22 21-16,-22-21 0,21 0 16,0-1-16,-21 1 0,21-21 0,0 21 15,-21 0-15,21-1 0,1 1 16,-1 0-16,0 21 15,0 0-15,-21 21 16,0 0-16,21-21 0,-21 22 16,0-1-16,0 0 0,0 0 15,0 0-15,0 0 0,0 1 0,21-1 16,1 0-16,-1-21 16,0 0-16,0 21 15,0-21-15,0 0 0,1 0 16,-1 0-16,0 0 0,0-21 0,21 21 15,-20-21-15,-1 0 0,0-1 0,0 22 16,0-21-16,0-21 0,1 21 16,-22 0-16,0-1 0,0 1 0,0-21 15,0 21-15,0 0 0,0-1 16,0 1-16,-22 0 0,1 21 16,0 0-16,0 0 0,0 0 15,0 0-15,-1 21 0,1-21 16,0 21-16,0 1 0,0 20 15,21-21-15,0 0 0,-21 22 16,21-22-16,0 21 0,0-21 0,0 0 16,0 22-16,0-22 0,0 0 15,0 0-15,21-21 16,0 0-16,0 0 16,0 0-16,0 0 0,1-21 0,-1 0 15,0 0-15,0 0 16,0-1-16,0 1 0,1-21 0,-1 21 15,-21-22-15,21 22 0,0-21 16,-21 0-16,0-1 0,0 1 16,21 0-16,-21-1 0,0 1 0,0 21 15,0-22-15,0 22 0,0 0 16,0 0-16,0 0 0,0 42 31,-21 0-31,21 21 0,0-20 16,0 20-16,-21-21 0,21 21 15,-21 1-15,21-22 0,-21 21 0,21 1 16,0-1-16,0-21 0,0 21 16,0 1-16,0-22 0,0 21 0,0-21 15,0 1-15,21-1 0,0-21 16,-21 21-16,42-21 0,-21 0 16,1 0-16,-1 0 0,21 0 0,0 0 15,-20-21-15,-1 0 0,21-1 16,-21 22-16,0-21 0,22 0 0,-22-21 15,0 21-15,-21-1 0,21 1 16,-21-21-16,21 21 0,-21 0 0,0-1 16,0 1-16,0 0 15,-21 21 1,0 21-16,0 0 16,21 1-16,0-1 0,-21 0 15,0 0-15,21 21 0,0-20 16,0-1-16,0 21 0,0-21 15,0 0-15,0 1 0,0-1 0,0 0 16,21-21 0,0 0-16,0 0 0,0 0 15,22 0-15,-22 0 0,0 0 16,0-21-16,0 0 0,0-1 0,1 1 16,-1 0-16,0 0 0,0-21 0,-21 20 15,0 1-15,21 0 0,-21 0 16,21 0-16,-21 0 0,22 21 0,-22 21 31,0 0-15,0 0-16,0 0 0,0 0 15,0 1-15,0-1 0,-22 0 0,22 0 16,0 0-16,0 0 0,0 1 0,0-1 16,22-21 30,-22-21-46,0-1 0,21 22 0,0-21 16,-21 0-16,21 0 0,0 0 16,0 0-16,-21-1 0,22 1 0,-1 21 15,-21-21-15,21 21 16,-21 21 0,0 0-16,0 1 15,0-1-15,0 0 16,0 0-16,0 0 0,0 0 0,0 1 15,21-1-15,0-21 16,0 0-16,1 0 16,-1 0-16,0 0 15,0 0-15,0 0 0,0-21 0,1 21 16,-22-22-16,21 1 0,0 0 16,-21-21-16,21 21 0,0-1 0,-21-20 15,21 0-15,1 21 0,-1-22 0,-21 1 16,21 0-16,0-1 15,-21 1-15,21 0 0,0 20 0,-21 1 16,22 0-16,-22 0 0,0 0 16,0 42-1,0 0-15,-22 0 0,1 22 16,0-22-16,21 21 0,-21 0 0,0-20 16,21 20-16,0 0 0,-21 1 0,21-1 15,-22-21-15,22 21 16,0 1-16,0-22 0,0 0 0,0 21 0,0-20 15,0-1-15,0 0 0,0 0 16,22 0-16,-1-21 16,0 0-16,0 0 15,0 0-15,0 0 0,1 0 0,-1-21 16,0 21-16,0-21 0,0 0 0,22 0 16,-22 21-16,0-22 0,-21 1 15,21 0-15</inkml:trace>
  <inkml:trace contextRef="#ctx0" brushRef="#br0" timeOffset="17095.59">18457 635 0,'-42'0'0,"84"0"0,-105 0 16,42 0-16,42 0 31,0 0-31,21 0 16,-21 0-16,22 0 0,-22 0 15,21 0-15,1 0 0,-22 0 0,21 0 16,0 0-16,-20 0 0,-1 0 16,0 0-16,0-21 0,0 21 0,-21-21 15,21 0-15,-21-1 0</inkml:trace>
  <inkml:trace contextRef="#ctx0" brushRef="#br0" timeOffset="18239.93">19960 656 0,'0'0'0,"21"0"0,0 0 0,-21-21 15,22 21-15,-1-21 0,0 0 16,-21 0-16,21-1 16,0 1-16,-21 0 0,0 0 15,0 0 1,-21 21 0,0 0-16,0 0 0,0 0 15,-1 0-15,-20 21 0,21 0 0,0 0 16,0 0-16,-1 1 0,1-1 15,21 0-15,-21 0 0,21 0 0,0 0 16,0 1-16,0-1 16,0 0-16,21-21 0,0 21 0,-21 0 0,22-21 15,-1 0-15,21 21 16,-21-21-16,0 0 0,22 0 0,-22 0 16,21 0-16,1-21 0,-22 21 15,0 0-15,0-21 0,0 21 0,-21-21 16,-21 21-1,0 0-15,0 0 0,0 0 16,-22 0-16,1 21 0,0-21 0,-1 21 16,1 0-16,0 1 0,-1-1 15,22 21-15,-21-21 0,21 0 0,-1 1 16,22-1-16,0 0 16,0 0-16,0 0 0,22-21 15,-1 0 1,0 0-16,0 0 0,0 0 0,22 0 15,-22-21-15,0 0 0,21 21 16,-21-21-16,1 0 0,20-1 0,-21 22 16,0-21-16,0 0 0,1 21 15,-22 21 1,0 0-16,-22 1 16,1 20-16,0 0 0,0 1 0,0-22 15,0 21-15,-1 0 0,1 1 16,21-1-16,-21-21 0,21 22 15,-21-22-15,21 0 0,0 0 0,-21 0 16,21 0-16,0 1 0,21-22 31,0 0-31,0 0 16,-21-22-16,21 22 0,1-21 0,20 0 16</inkml:trace>
  <inkml:trace contextRef="#ctx0" brushRef="#br0" timeOffset="18833.59">21103 868 0,'0'-21'0,"0"42"0,0-63 0,21 42 16,-21-22-16,0 1 0,0 0 15,0 0-15,0 0 0,0 0 16,0-1-16,0 1 15,-21 0-15,0 0 0,0 0 0,0 0 16,-1 21-16,1 0 16,0 0-16,-21 0 0,21 0 0,-22 21 15,22 0-15,-21 0 0,-1 0 16,1 22-16,21-1 0,-21 0 0,-1 1 16,22-1-16,0 21 15,0-20-15,0-1 0,21 0 0,0-20 16,0 20-16,0-21 0,0 0 0,21 0 15,0-21-15,21 0 0,-21 0 16,22 0-16,-1 0 0,0 0 0,22 0 16,-22-21-16,1 0 0,-1 0 15,0-21-15,1 20 0,-1-20 0,0 0 16,1-22-16,-22 22 0,0-22 16,21 22-16,-21-21 0,-21-1 0,22 1 15,-1-1-15,-21 22 0,0-22 16,0 22-16,0-22 0,0 43 0,0-21 15,0 21-15,0 42 16,-21 0 0,-1 21-16,22 1 0,-21-1 0,0 22 15,21-22-15,0 21 0,-21 1 16,0-1-16,21-20 0,-21 20 0,21 1 16,0-22-16,0 0 0,0 1 15,0-1-15,0 0 0,0-20 0,0 20 16,0-21-16,21 0 15,0-21-15,0 0 0,0 0 0,0 0 16,1 0-16,-1-21 16,0 21-16,0-21 0,0 0 0,22 0 0</inkml:trace>
  <inkml:trace contextRef="#ctx0" brushRef="#br0" timeOffset="19195.38">21590 847 0,'-21'0'15,"21"21"-15,0 0 32,21-21-32,0 0 15,0 0-15,22 0 0,-22-21 0,0 21 16,21-21-16,-21 21 0,22-21 16,-22-1-16,0 22 0,0-21 15,0 21-15,1-21 0,-22 0 16,-22 21-1,1 0-15,0 21 16,-21-21-16,21 21 0,-22 0 16,22 1-16,0 20 0,0-21 0,0 0 15,-1 0-15,22 1 0,0 20 16,0-21-16,0 0 0,0 0 16,22 1-16,-1-22 0,0 0 15,0 21-15,0-21 0,0 0 0,22 0 16,-22 0-16,21 0 0,-21 0 15,22-21-15,-22 21 0,21-22 16,1 1-16,-22 0 0,21 0 0,-21 0 16</inkml:trace>
  <inkml:trace contextRef="#ctx0" brushRef="#br0" timeOffset="19479.22">22331 677 0,'0'0'0,"0"-21"0,0 0 0,0 0 15,-21 42 1,-1 0-1,1 22-15,21-22 0,0 21 16,-21 0-16,0 1 0,0 20 0,21 1 16,0-22-16,-21 22 0,21-1 0,-22 1 15,22-1-15,0 1 16,0-1-16,0 1 0,-21-1 0,21 22 16,-21-22-16,0 1 0,21-1 15,-21 1-15,21-22 0,0 0 0,-21 1 16,-1-1-16,22 0 0,-21-20 0,21 20 15,0-21-15,0 0 16,0-42 0,21 0-16,1 0 15,-1-22-15,0 22 16,-21-21-16</inkml:trace>
  <inkml:trace contextRef="#ctx0" brushRef="#br0" timeOffset="19791.04">22352 804 0,'0'-42'0,"0"21"0,0 84 0,0-147 15,0 63-15,0-1 0,0 1 16,0 0-16,21 21 16,-21-21-16,21 21 15,0 0-15,1 0 16,-1 0-16,0 21 0,0 0 0,0 0 15,0 1-15,-21-1 0,0 0 0,0 0 16,0 0-16,0 0 0,0 22 16,-21-22-16,0 0 0,-21 0 15,21-21-15,-1 21 0,1 1 0,0-22 16,0 0-16,0 21 0,0-21 0,-1 0 16,44 0 15,-1 0-31,0-21 15,21 21-15</inkml:trace>
  <inkml:trace contextRef="#ctx0" brushRef="#br0" timeOffset="21019.85">22627 910 0,'21'0'15,"0"0"1,1-21-16,-1 21 0,0 0 15,0-21-15,21 0 16,-42 0-16,43 21 0,-43-22 0,21 1 16,0 0-16,0 0 0,-21 0 15,21 0-15,-21-1 0,0 1 16,-21 0 0,0 21-16,0 0 0,0 0 15,-22 0-15,22 21 0,0 0 0,0 1 16,0-1-16,0 0 0,-1 21 15,22 1-15,0-22 0,0 21 0,0 0 16,0-20-16,0 20 0,0-21 16,0 21-16,0-20 0,22-1 0,-1-21 15,0 21-15,0 0 0,0-21 16,0 0-16,22 0 0,-22 0 16,21 0-16,-21 0 0,22 0 0,-22-21 15,21 0-15,-21 0 0,22-1 0,-22 1 16,0 0-16,0-21 0,22 21 15,-22-22-15,-21 1 0,21 21 16,0-22-16,-21 22 0,21-21 0,-21 21 16,0 0-16,-21 42 31,0-21-31,21 21 16,-21 21-16,21-21 0,-21 1 0,21 20 15,-22 0-15,22-21 0,-21 22 16,21-22-16,0 0 0,0 0 0,0 0 15,0 1-15,0-1 0,0 0 16,0-42 15,0 0-15,21 21-16,1-22 0,-22 1 16,21 0-16,0-21 0,-21 21 0,21-1 15,0-20-15,0 21 0,-21 0 16,0 0-16,22-1 0,-1 22 0,0 0 15,-21 22 1,0-1-16,21 0 16,-21 0-16,0 0 0,0 0 0,0 1 15,0-1-15,0 0 0,21 0 16,-21 0-16,21 0 0,1 1 0,-1-1 16,0-21-1,21 0-15,-21 0 0,1 0 0,20 0 16,-21 0-16,21 0 0,-20 0 15,20 0-15,-21-21 0,0 21 0,0-22 16,1 1-16,-1 0 0,0-21 0,0 21 16,-21-1-16,21-20 0,-21 0 15,0 21-15,0-22 0,0 22 0,0 0 16,0 0-16,0 0 0,0-1 16,-21 22-16,0 0 0,0 0 0,0 0 15,-1 0-15,-20 0 0,21 0 16,0 22-16,0-1 0,-1 0 0,1 0 15,0 0-15,0 22 16,21-22-16,0 21 0,0-21 0,0 22 16,0-22-16,0 0 0,0 0 0,0 0 15,0 0-15,21 1 0,0-22 16,0 0-16,1 0 0,-1 0 16,0 0-16,0 0 0,0 0 15,0-22-15,1 1 0,-1 0 0,0 0 16,-21 0-16,21 0 0,0-22 15,0 1-15,1 21 0,-1-22 0,-21 1 16,21 0-16,-21-1 0,21 1 16,-21 0-16,0-1 0,0 1 15,0 21-15,21 0 0,-21 0 0,0-1 16,0 44 0,0-1-16,-21 0 15,21 0-15,-21 21 0,21-20 16,0 20-16,-21 0 0,21 1 0,-21-1 15,21 0-15,0 1 0,0-1 16,0-21-16,0 21 0,0 1 0,0-22 16,0 0-16,0 0 0,0 0 15,0 1-15,0-1 0,21-21 16,0 0-16,0 0 16,0 0-16,0 0 15,1-21-15,20-1 0,-21 22 0,0-21 16</inkml:trace>
  <inkml:trace contextRef="#ctx0" brushRef="#br0" timeOffset="21391.16">24278 826 0,'0'21'16,"21"-21"15,0 0-16,1 0-15,-1 0 16,0 0-16,-21-21 0,21 21 16,-21-22-16,0 1 0,21 21 0,-21-21 15,0 0-15,0 0 0,0 0 16,-21 21 0,0 0-16,0 21 15,0 0-15,-1 0 16,1 0-16,21 0 0,0 22 0,-21-22 15,21 0-15,-21 0 0,21 0 16,0 22-16,0-22 0,0 0 16,0 0-16,0 0 15,21-21-15,0 0 0,0 0 0,1 0 16,-1 0-16,0 0 0,0 0 16,21 0-16,-20 0 0,-1-21 15,21 0-15,-21 0 0,0 0 0</inkml:trace>
  <inkml:trace contextRef="#ctx0" brushRef="#br0" timeOffset="21866.89">24871 699 0,'0'-22'0,"0"44"0,0-65 0,-21 43 31,-1 21-15,22 1-16,-21-1 0,0 0 0,21 0 0,-21 21 15,21-20-15,-21-1 0,21 21 16,-21-21-16,21 22 0,0-22 15,0 0-15,0 0 0,0 0 16,0 0-16,-22 1 0,22-1 0,0 0 16,0-42 31,0 0-47,0-1 0,22-20 15,-22 21-15,21 0 0,0-22 16,0 1-16,0 21 15,0-21-15,1-1 0,20 1 0,-21 21 16,21 0-16,1-22 0,-22 22 16,21 0-16,-21 21 0,1 0 0,20-21 15,-21 21-15,0 0 16,-21 21-16,21 0 0,-21 0 0,0 0 16,0 1-16,0 20 0,0-21 15,0 0-15,-21 22 0,21-22 0,-21 21 16,21-21-16,0 0 0,-21 1 0,21-1 15,-21 0-15,21 0 16,0-42 31,21 0-47,-21 0 0,21-1 16,0 1-16</inkml:trace>
  <inkml:trace contextRef="#ctx0" brushRef="#br0" timeOffset="22167.72">25569 233 0,'-21'0'16,"42"0"-16,-63 21 16,21-21-16,21 21 0,-21 0 0,21 1 15,-22 20-15,22-21 0,-21 21 16,0 1-16,21-22 0,0 21 0,-21 1 15,21-1-15,-21-21 0,21 21 16,0 1-16,-21-22 0,21 21 0,0 1 16,0-22-16,0 0 0,0 0 15,0 21-15,0-20 0,0-1 16,0 0-16,21 0 16,0-21-16,0 0 15,0 0-15,0-21 0,1 21 16,-1-21-16,0 0 0,0-1 15,0 22-15</inkml:trace>
  <inkml:trace contextRef="#ctx0" brushRef="#br0" timeOffset="22427.57">25294 508 0,'0'0'15,"-21"0"-15,42 0 32,0 0-32,22 0 15,-22 0-15,0 0 0,21 0 16,-21 0-16,22 0 0,-22 0 0,21 0 16,1 0-16,-22 0 0,21 0 15,-21 0-15,22 0 0,-22 0 0,0 0 16,-21-21-16</inkml:trace>
  <inkml:trace contextRef="#ctx0" brushRef="#br0" timeOffset="24103.14">13144 1418 0,'0'0'0,"22"0"0,-1 0 15,0 0 1,0 0 0,0 0-16,0 0 15,1 0-15,-1 0 16,21 0-16,-21 0 0,22 0 0,-22 0 0,21 0 15,0 0-15,1 0 0,-1 0 16,0 0-16,1 0 0,20 0 16,1 0-16,-22 0 0,22 0 15,-1 0-15,22 0 0,-22 0 0,1 0 16,-1 0-16,22 0 0,-22 0 0,1-21 16,-1 21-16,1 0 0,-1 0 15,1 0-15,-1 0 0,22 0 0,0 0 16,-1 0-16,1 0 0,21 0 15,0 0-15,0 0 0,-22 0 0,22 0 16,-21 0-16,21 0 0,-22 0 16,22 0-16,-21 0 0,21 0 0,-1 0 15,1 0-15,-21 0 0,21 0 16,-22 0-16,22 0 0,-21 0 16,0 0-16,-1 0 0,22 0 0,-21 0 15,21 0-15,-22 0 0,1 0 16,21 0-16,-22 0 0,1 0 0,0 0 15,-1 0-15,1 0 0,0 0 0,-1 0 16,1 0-16,21 0 0,-21 0 16,-1 0-16,1 0 0,0 0 0,-22 0 15,22 21-15,-22-21 0,1 0 16,20 0-16,-20 0 0,21 0 16,-22 0-16,22 21 0,-1-21 0,1 0 15,0 0-15,-22 0 0,22 0 16,-22 22-16,22-22 0,-21 0 0,-1 0 15,1 0-15,-1 0 0,1 0 16,-1 21-16,1-21 0,-1 0 0,22 0 16,-22 0-16,1 0 0,20 0 15,-20 0-15,-1 0 0,1 0 0,-1 21 16,1-21-16,-1 0 0,1 0 0,-1 0 16,1 0-16,-1 0 0,1 0 15,-1 0-15,1 0 0,-1 0 0,1 21 16,-1-21-16,1 0 0,21 0 15,-22 0-15,1 0 0,-1 0 16,1 0-16,-1 0 0,1 21 0,-1-21 16,1 0-16,-22 0 0,21 0 15,1 0-15,-1 0 0,1 0 0,-1 0 16,-20 0-16,20 0 0,1 0 16,-22 0-16,22 0 0,-22 0 0,0 0 15,22 0-15,-22 0 0,0 0 16,1 0-16,-1 0 0,0 0 0,1 0 15,-1 0-15,0 0 0,1 0 16,-1 0-16,0 0 0,1 0 16,-1 0-16,0 0 0,1 0 0,-1 0 15,0-21-15,1 21 0,-1 0 16,0 0-16,22 0 0,-22 0 0,1 0 16,-1 0-16,0 0 0,-21 0 15,22 0-15,-1 0 0,-21 0 0,22 0 16,-22 0-16,21 0 0,-21 0 0,0 0 15,22 0-15,-22 0 0,0-21 16,21 21-16,-20 0 0,20 0 0,-21 0 16,0 0-16,0 0 0,22 0 15,-22 0-15,0 0 0,0 0 0,0 0 16,1 0-16,-1 0 16,-21-21 77</inkml:trace>
  <inkml:trace contextRef="#ctx0" brushRef="#br0" timeOffset="54854.99">825 2159 0,'0'-21'0,"0"42"0,0-63 0,0 21 16,0-1-16,0 1 16,0 0-16,0 0 15,0 42 32,0 0-47,-21 0 0,21 22 0,-21-1 16,21 0-16,0 1 0,-21-1 15,0 22-15,0-1 0,21 1 16,-22-22-16,1 21 0,0-20 0,0 20 16,0-20-16,0-1 0,-1-21 15,22 21-15,-21-20 0,21-1 0,-21 0 16,21 0-16,0-42 31,0 0-15,0 0-16,0-1 0,0-20 15,0 21-15,0-21 0,0-1 16,0 22-16,0-21 0,0-1 16,0 1-16,0 21 0,0 0 0,0-22 15,0 22-15,21 21 0,-21-21 16,21 21-16,1 0 0,-1 21 15,0 0-15,0 22 16,-21-22-16,21 21 0,0-21 16,-21 22-16,22-22 0,-1 21 0,-21-21 15,21 22-15,-21-22 0,21 0 16,0 0-16,0 0 0,1 1 0,-1-1 16,0 0-16,0-21 15,0 0-15,0 0 0,1 0 0,-1 0 16,21 0-16,-21 0 0,0-21 15,22 0-15,-22-1 0,21 1 0,-21 0 16,1 0-16,-1-21 0,0 20 16,0-20-16,0 0 0,-21-1 0,0-20 15,0 21-15,0-1 0,0 1 16,0-22-16,0 22 0,0 0 16,-21-1-16,0-20 0,0 21 0,-22-1 15,22 22-15,0-21 16,-21 21-16,21-22 0,-22 22 0,22 21 15,-21 0-15,21 0 0,-1 0 0,-20 0 16,21 21-16,0 0 0,0 1 16,-1 20-16,1 0 0,0 1 15,0-1-15,21 0 0,0 22 16,0-22-16,0 0 0,0 22 0,0-22 16,21 1-16,-21-22 0,21 21 15,0-21-15,22 0 0,-22 1 0,0-1 16,0 0-16,22-21 0,-22 0 15,21 0-15,0 0 0,-20 0 0,20 0 16,0 0-16,-21-21 0,1 0 16,20 21-16,-21-22 0,0 22 15,0-21-15,1 0 16,-1 0-16</inkml:trace>
  <inkml:trace contextRef="#ctx0" brushRef="#br0" timeOffset="55532.6">1566 2392 0,'0'0'0,"21"0"0,-21 21 31,0 0-15,0 0-16,0 1 0,0-1 15,0 0-15,0 21 0,0-21 0,0 1 16,0-1-16,0 0 0,0 0 15,0 0-15,0 0 0,0 1 16,0-1-16,22-21 16,-1 0-1,0 0-15,0 0 0,0-21 16,0-1-16,1 1 0,-1 0 0,0 0 16,-21-21-16,21 20 0,0-20 15,0 21-15,1 0 0,-1-22 0,-21 22 16,0 0-16,21 0 15,-21 0-15,21 0 0,-21-1 16,0 44 15,0-1-31,0 0 16,-21 21-16,21-21 0,-21 1 16,21 20-16,-21 0 0,21-21 15,0 22-15,0-1 0,-22 22 0,22-22 16,0 0-16,0 1 0,0-1 15,0 0-15,0 1 0,0-1 0,0 0 16,0 1-16,0-1 0,22 0 16,-22 1-16,0-1 0,0 0 15,0-21-15,0 22 0,0-22 16,0 0-16,0 0 0,0 22 0,0-22 16,-22 0-16,1 0 15,0-21-15,0 21 0,-21-21 0,20 0 16,-20 0-16,0 0 0,-1 0 15,1 0-15,0 0 0,-1 0 0,1 0 16,0-21-16,-1 0 0,1 0 16,21 0-16,-21-1 0,20 22 0,1-21 15,0 0-15,21 0 16,-21 0-16,21 0 0,0-1 0,0 1 16,0 0-16,21 0 15,21 0-15,-20 0 0,-1-1 0,21 1 16,-21 0-16,22-21 0</inkml:trace>
  <inkml:trace contextRef="#ctx0" brushRef="#br0" timeOffset="57564.43">2117 2350 0,'-22'0'0,"44"0"0,-65 0 16,22 21-1,21 0-15,0 0 16,0 21-16,0-20 0,0 20 16,0-21-16,0 21 0,0-20 0,0 20 15,0-21-15,0 21 0,0-20 16,0-1-16,0 0 0,0 0 15,0-42 17,0 0-17,0 0-15,0-1 0,0-20 16,0 21-16,0 0 0,0-22 16,0 22-16,0-21 0,21 21 0,-21 0 15,21-1-15,1 1 0,-22 0 16,21 21-16,0 0 15,0 0-15,0 0 0,-21 21 16,21 0-16,1 1 0,-22-1 16,21 21-16,0-21 0,-21 0 0,21 22 15,0-22-15,0 0 0,-21 0 16,22 0-16,-1 1 0,-21-1 0,21-21 16,0 21-16,0-21 15,0 0 1,1-21-16,-22 0 15,21-1-15,-21 1 0,0 0 0,21 0 16,-21-21-16,21 20 0,-21-20 16,21 0-16,0-1 0,1 1 0,-1 21 15,0-21-15,0 20 0,0 1 16,0 0-16,1 0 0,-1 0 0,0 21 16,21 0-16,-21 0 0,1 0 0,-1 0 15,-21 21-15,21-21 16,-21 21-16,21 0 0,-21 0 0,0 22 15,0-22-15,0 0 0,0 0 0,0 0 16,0 1-16,0-1 0,0 0 16,0 0-16,0 0 15,21-21 17,-21-21-32,0 0 0,0 0 15,0 0-15,0-1 0,0 1 16,0 0-16,0 0 0,0 0 15,-21 0-15,0-1 0,0 1 16,0 0-16,-1 21 16,1 0-16,0 0 0,0 0 0,0 0 15,0 0-15,-1 0 0,1 0 16,-21 21-16,21 0 0,0 1 0,-22-1 16,22 0-16,0 21 0,21-21 15,-21 22-15,21-1 0,-21-21 0,21 22 16,0-1-16,0-21 0,0 21 15,0-20-15,0-1 0,0 0 0,21 0 16,0 0-16,0 0 0,0-21 16,0 0-16,1 0 0,20 0 0,-21 0 15,0 0-15,0 0 0,22-21 0,-22 0 16,0 0-16,0 0 16,0 0-16,1-1 0,-1-20 0,0 21 0,0-21 15,-21 20-15,0-20 0,0 21 16,21-21-16,-21 20 0,0 1 15,21-21-15,-21 21 16,0 42 15,-21 0-31,21 0 0,0 0 16,0 1-16,-21 20 0,21-21 0,0 0 16,0 0-16,0 22 0,0-22 15,0 0-15,0 0 0,0 0 0,0 1 16,21-22-16,0 21 15,1-21-15,-1 0 0,0 0 16,0 0-16,0 0 16,0 0-16,1-21 0,-1-1 0,0 1 15,0 0-15,0 0 0,-21 0 0,21 0 16,1-22-16,-22 22 0,21-21 16,-21 21-16,0-22 0,0 22 0,0 0 15,0 0-15,21 0 0,-21 42 47,0 0-47,-21 0 0,21 0 16,0 22-16,0-22 15,0 0-15,0 21 0,-21-21 0,21 1 16,0-1-16,0 0 0,-22 0 0,22 0 16,0 0-16,0 1 0,0-1 15,0-42 16,0-1-31,0 1 16,0 0-16,0 0 16,0-21-16,22 20 0,-22 1 0,21-21 15,-21 21-15,21-22 0,0 22 16,-21 0-16,21 0 0,0 0 16,-21 0-16,22 21 15,-1 0-15,0 0 0,-21 21 16,0 0-16,0 0 0,21 0 15,-21 0-15,0 1 0,0 20 16,0-21-16,0 0 0,0 0 0,21 1 16,-21 20-16,0-21 0,21-21 15,1 21-15,-1 0 0,0-21 16,0 22-16,0-22 0,0 0 16,1 0-16,-1 0 0,0-22 15,0 1-15,0 0 0,0 0 16,1 0-16,-22 0 15,21-1-15,0-20 0,0 21 0,0-21 16,0 20-16,1-20 0,-22 21 16,21 0-16,0 0 0,0-1 0,-21 1 15,0 0-15,0 42 32,0 0-17,0 1-15,0-1 0,0 21 16,0-21-16,0 22 0,0-22 0,0 21 15,-21-21-15,21 0 0,0 1 16,0 20-16,0-21 0,0 0 16,0 0-16,21-21 15,0 0 1,0 0-16,1 0 0,-1-21 16,0 0-16,0 0 0,-21 0 15,21 0-15,0-1 0,1 1 16,-22 0-16,21-21 0,-21 21 0,21-1 15,-21 1-15,0 0 0,21 0 16,-21 0-16,0 42 16,0 0-1,0 0-15,0 0 16,0 1-16,0 20 0,-21-21 0,21 0 16,0 0-16,0 1 0,0-1 15,0 0-15,0 0 16,21-21-16,0 0 15,0 0-15,1-21 16,-1 21-16,0-21 0,0 0 0</inkml:trace>
  <inkml:trace contextRef="#ctx0" brushRef="#br0" timeOffset="57896.24">4254 2244 0,'0'0'0,"22"0"31,-22-21-31,21 21 0,-21-22 16,0 1-16,0 0 15,0 0-15,0 0 16,-21 21 0,-1 0-16,1 0 15,21 21-15,-21 0 0,21 0 16,-21 0-16,21 1 0,0-1 16,-21-21-16,21 21 0,0 0 0,21-21 15,0 0 1</inkml:trace>
  <inkml:trace contextRef="#ctx0" brushRef="#br0" timeOffset="58458.92">4953 2307 0,'42'-21'31,"-42"0"-31,0 0 16,0 0-16,-21 21 15,0 0-15,0 0 16,0 0-16,-1 0 0,1 21 16,0 0-16,-21 0 0,21 0 15,-1 0-15,1 1 0,0 20 0,0 0 16,0-21-16,21 22 0,0-22 16,-21 21-16,21-21 0,0 22 0,0-22 15,0 0-15,0 0 0,21-21 16,0 21-16,0 1 0,0-22 0,0 0 15,22 0-15,-1 0 0,0 0 0,1 0 16,-1 0-16,0-22 0,22 1 16,-22 21-16,1-21 0,-1 0 0,0 0 15</inkml:trace>
  <inkml:trace contextRef="#ctx0" brushRef="#br0" timeOffset="58943.64">5588 2286 0,'0'-21'0,"0"42"0,0-63 0,0 21 0,0-1 15,0 1-15,-21 21 0,0-21 16,-1 21-16,1 0 0,0 0 16,0 0-16,0 0 0,0 0 15,-1 21-15,1 0 0,0 1 16,21-1-16,-21 0 0,0 0 0,0 21 16,-1 1-16,22-22 0,0 21 15,0-21-15,0 22 0,-21-22 0,21 0 16,0 21-16,0-20 15,21-1-15,1-21 0,-1 0 16,21 0-16,-21 0 0,0 0 16,22-21-16,-22-1 0,21 22 15,-21-21-15,1-21 0,20 21 0,-21 0 16,0-22-16,0 22 0,-21-21 16,0 21-16,22-22 0,-22 22 0,0 0 15,0-21-15,0 20 0,0 1 0,0 0 16,-22 42 15,22 0-31,-21 1 0,21-1 16,-21 0-16,21 21 0,-21-21 15,21 22-15,0-1 0,0-21 0,0 22 16,0-22-16,0 21 0,0-21 16,0 0-16,0 1 0,0-1 0,21 0 15,0-21-15,0 21 16,22-21-16,-22 0 0,0 0 0,21 0 15,-20-21-15,20 0 0,-21 0 0,21-1 16,-20 1-16,20-21 0,-21 0 16</inkml:trace>
  <inkml:trace contextRef="#ctx0" brushRef="#br0" timeOffset="59191.5">6181 1947 0,'0'-21'0,"0"42"0,0-63 0,0 21 16,-22 21-16,1 0 15,0 21-15,21 0 16,0 0-16,-21 22 0,0-22 16,21 21-16,0 1 0,0-1 0,-21-21 15,21 21-15,-22 1 0,22-1 16,0 0-16,0 1 0,0-1 0,0 0 16,0-20-16,0 20 0,0-21 0,0 0 15,0 0-15,0 1 16,22-22-16,-1 0 0,0 0 0,0 0 15,0 0-15,0 0 16,1-22-16,-1 1 0,0-21 0,0 21 16</inkml:trace>
  <inkml:trace contextRef="#ctx0" brushRef="#br0" timeOffset="60082.99">6477 1947 0,'0'0'15,"0"-63"1,-21 84-1,21 0-15,-21 0 16,-1 1-16,1 20 0,21-21 16,-21 21-16,21 1 0,-21-1 0,21 0 15,0 1-15,-21-1 0,21 0 16,-21 1-16,21-1 0,0-21 0,0 22 16,0-22-16,0 21 0,0-21 15,0 0-15,0 1 0,0-1 0,21-21 16,0 0-16,0 0 0,0 0 0,0 0 15,1 0-15,-1-21 0,0 21 16,0-22-16,0 1 0,22 0 16,-22 0-16,0 0 0,0-22 0,0 22 15,0 0-15,1 0 0,-22 0 0,0 0 16,21-1-16,-21 1 0,0 42 47,-21 1-47,21-1 15,-22 0-15,22 21 0,0-21 0,0 1 16,-21-1-16,21 21 0,0-21 0,0 0 16,0 1-16,0-1 15,21-21-15,1 0 0,-1 0 0,0 0 16,21 0-16,-21 0 0,1 0 16,20 0-16,-21-21 0,0-1 0,0 1 15,22 0-15,-22 0 0,0 0 16,0 0-16,0-22 0,1 22 15,-1 0-15,-21 0 0,0 0 0,21-1 16,-21 1-16,21 21 0,-21-21 16,0 42 15,0 0-31,0 1 0,0-1 16,0 0-16,0 21 0,0-21 15,0 22-15,0-1 0,0 0 0,0 1 16,0-1-16,-21 22 0,21-22 15,0 0-15,-21 1 0,21 20 0,0-21 16,0 22-16,0-22 0,0 22 0,0-22 16,0 22-16,0-1 0,0-21 15,0 22-15,0-22 0,0 1 16,0-1-16,0 0 0,0 1 0,0-1 16,0 0-16,-21-21 0,21 22 0,0-22 15,0 0-15,-22 21 16,22-20-16,-21-22 0,21 21 15,-21-21-15,0-21 16,0-1-16,0 1 16,-1-21-16,22 21 0,-42-43 15,21 22-15,0-22 0,0 22 16,21-21-16,-22 20 0,22-20 16,-21-1-16,21 22 0,0-22 15,0 1-15,21 21 0,1-22 0,-1 22 16,0-22-16,0 22 0,21-22 15,-20 22-15,20 0 0,-21-22 0,21 22 16,-20 21-16,-1-22 0,0 22 0,21 0 16,-21-21-16,-21 21 0,22 21 15</inkml:trace>
  <inkml:trace contextRef="#ctx0" brushRef="#br0" timeOffset="60712.63">8678 2265 0,'0'0'0,"-21"-64"31,0 43-31,21 0 0,-21 21 16,0 0-16,-1 0 0,1 0 0,0 0 15,0 0-15,0 0 0,-22 0 16,22 21-16,0 0 0,0 1 0,0 20 16,0 0-16,-1-21 0,1 43 15,21-22-15,-21 1 0,21-1 0,0 0 16,0 1-16,0-1 0,0 0 0,0-21 16,0 1-16,21-1 0,0 0 15,1 0-15,-1 0 0,0-21 16,21 0-16,1 0 0,-22 0 0,21 0 15,22 0-15,-22-21 0,0 21 16,22-21-16,-22-21 0,22 20 0,-1-20 16,-21 21-16,22-21 0,-22-1 15,1-20-15</inkml:trace>
  <inkml:trace contextRef="#ctx0" brushRef="#br0" timeOffset="61176.37">9271 2053 0,'0'-42'0,"0"84"0,0-105 0,0 20 0,0 22 16,-21 0-16,0 21 15,-1 0-15,22 21 0,-21 0 16,0 1-16,0 20 0,0 0 16,0 1-16,-1-1 0,22 0 15,-21 22-15,0-22 0,21 0 0,-21 22 16,21-22-16,0 1 0,0-1 16,0 0-16,0 1 0,0-1 0,0-21 15,0 0-15,0 0 0,0 1 16,0-44 15,0 1-31,21 0 16,-21 0-16,21-21 0,-21 20 0,21-20 15,-21 0-15,22 21 0,-1-22 16,0 1-16,-21 0 0,21 20 0,0 1 16,0 0-16,1 0 0,-1 0 0,0 21 15,0 0-15,0 0 16,0 0-16,1 21 0,-1 0 0,-21 0 15,0 0-15,21 1 0,-21 20 16,0-21-16,0 21 0,0 1 0,0-22 16,0 0-16,0 21 0,0-20 0,0-1 15,0 0-15,0 0 0,0 0 16,0-42 31,21 0-32,0 0 1</inkml:trace>
  <inkml:trace contextRef="#ctx0" brushRef="#br0" timeOffset="62683.96">9927 2286 0,'0'-21'0,"0"42"0,0-63 16,-21 42-1,0 0-15,0 0 16,-1 0-16,-20 0 0,21 0 0,0 0 16,0 21-16,-22 0 0,22 0 0,-21 0 15,21 22-15,-1-22 16,1 21-16,-21 1 0,42-22 0,-21 21 16,0 0-16,21-20 0,-22-1 15,22 21-15,0-21 0,0 0 0,0 1 16,0-1-16,22-21 0,-1 0 15,0 0-15,0 0 0,21 0 16,-20 0-16,20-21 0,0-1 0,-21 1 16,22 0-16,-22 0 0,0 0 15,21 0-15,-20-1 0,-1-20 16,-21 21-16,21-21 0,-21 20 0,21-20 0,-21 21 16,0 0-16,0 0 0,-21 21 46,0 21-46,21 21 0,0-21 16,0 0-16,-21 22 0,21-22 0,0 0 16,0 21-16,0-20 0,0-1 0,0 21 15,0-21-15,0 0 0,21-21 16,-21 22-16,21-1 0,0-21 0,0 0 16,0 0-16,1 0 0,20 0 15,-21 0-15,0 0 0,22-21 0,-22-1 16,21 1-16,-21 0 0,22 0 15,-22 0-15,0 0 0,0-22 16,0 22-16,0-21 0,-21-1 0,0 22 16,22-21-16,-22 21 0,0 0 0,21-1 15,-21 1-15,0 42 32,0 1-32,0-1 0,-21 0 0,21 0 15,0 21-15,-22-20 0,22-1 16,0 21-16,0-21 0,0 0 0,-21 1 15,21-1-15,0 0 0,0 0 16,-21 0-16,21 0 16,0-42 15,21 21-31,-21-21 0,21 0 0,-21 0 16,22-22-16,-1 22 0,-21 0 15,0 0-15,21-21 0,0 20 16,0 1-16,-21 0 0,21 0 0,1 0 15,-1 21 1,-21 21 0,21 0-16,-21 0 0,0 0 0,0 1 15,0-1-15,0 21 0,0-21 16,0 0-16,0 1 0,21-1 16,0 21-16,0-21 0,-21 0 0,22-21 0,-1 22 15,0-1-15,21-21 16,-21 0-16,1 21 0,20-21 0,0 0 15,-21 0-15,22 0 0,-1 0 0,0-21 16,-20 0-16,20-1 0,0 1 16,-21 21-16,22-42 0,-22 21 0,0 0 15,0-22-15,0 22 0,1-21 0,-22-1 16,21 22-16,-21-21 16,0 0-16,0 20 0,0 1 0,0 0 0,0 0 15,0 0-15,-21 21 16,-1 0-16,1 0 0,0 0 15,0 21-15,0 0 0,-22-21 0,22 42 16,0-20-16,0-1 0,-21 21 16,20 0-16,1-20 0,21 20 0,0-21 15,-21 0-15,21 22 0,0-22 0,0 0 16,0 0-16,21-21 16,0 0-16,1 0 15,-1 0-15,0 0 0,0 0 0,0-21 16,0 0-16,1 0 0,-1-1 15,0 1-15,0 0 0,0 0 16,0 0-16,1-22 0,-22 22 16,21 0-16,-21 0 0,0 0 15,0 42 17,0 0-32,0 0 0,0 0 15,0 22-15,0-22 0,-21 21 16,21-21-16,-22 22 0,22-1 0,-21 22 15,21-22-15,0 0 0,0 1 0,0 20 16,0-21-16,0 22 0,0-22 0,0 22 16,0-1-16,0-20 0,0 20 15,0 1-15,0-22 0,0 21 0,0-20 16,0 20-16,0-20 0,0-1 16,0 0-16,0 1 0,0-1 0,0 0 15,0 1-15,0-22 0,0 21 16,0-21-16,-21 22 0,0-22 0,0 0 15,0 0-15,-1-21 0,1 0 16,0 0-16,0 0 0,0 0 16,0-21-16,-1 0 0,1 0 15,0-1-15,0-20 0,0 21 0,0-21 16,-1-1-16,22 1 0,0 0 16,0-1-16,0 1 0,0-22 0,0 22 15,0-21-15,0 20 0,0 1 16,22-22-16,-1 22 0,0 0 0,21-1 15,-21-20-15,1 21 0,20-1 16,0 1-16,-21 0 0</inkml:trace>
  <inkml:trace contextRef="#ctx0" brushRef="#br0" timeOffset="63487.71">11493 2519 0,'0'0'0,"-21"0"0,0 0 16,21 21 0,-21-21-16,42 0 47,0-21-47,0 0 15,1 21-15,-1-21 0,0-1 0,0 1 16,0 0-16,0 21 0,1-21 15,-1 0-15,-21 0 0,0-1 0,0 1 16,0 0-16,0 0 0,-21 21 31,-1 0-31,1 0 0,0 21 16,0-21-16,21 21 0,-21 0 16,21 22-16,-21-22 0,-1 0 15,22 21-15,0-20 0,0-1 0,0 21 0,0-21 16,0 0-16,0 1 15,0-1-15,0 0 0,0 0 16,22-21-16,-1 0 16,0 0-16,0 0 0,21 0 15,-20-21-15,-1 0 0,21 21 0,-21-21 16,22-1-16,-1 1 0,-21-21 0,21 21 16,-20 0-16,20-22 0,-21 22 15,0-21-15,22 21 0,-43-1 0,21 1 16,0 0-16,-21 0 0,0 0 15,0 42 17,-21-21-17,21 21-15,-21 0 0,21 0 0,0 1 16,-22-1-16,22 0 0,0 21 0,-21-21 16,21 1-16,0-1 0,0 0 15,0 0-15,0 0 0,0 0 0,0 1 16,0-1-16,0 0 15,21-21 1,1-21 15,-22 0-31,21 21 0,-21-22 0,0 1 16,0 0-16,21 0 0,-21 0 0</inkml:trace>
  <inkml:trace contextRef="#ctx0" brushRef="#br0" timeOffset="63884.48">12086 1905 0,'-21'0'0,"42"0"0,-63 0 0,21 21 16,-1-21-16,1 21 0,0-21 15,0 22-15,0-1 0,0 0 16,21 0-16,0 0 0,0 0 31,21-21-31,0 0 16,0 0-16,0 0 0,22 0 15,-22 0-15,0 0 0,0-21 16,0 21-16,0-21 0,1 21 0,-1-21 16,-21 0-16,0 0 15,0-1-15,0 1 0,-21 0 16,-1 21-16,1 0 15,0 0-15,0 0 0,0 0 16,0 21-16,-1 0 0,1-21 16,21 22-16,-21-1 0,0 0 0,21 0 15,0 0-15,0 0 0,-21 1 16,21-1-16,0 0 0,0 0 16,0 0-16,0 0 15,21-21-15</inkml:trace>
  <inkml:trace contextRef="#ctx0" brushRef="#br0" timeOffset="64407.52">12467 2180 0,'0'21'15,"0"1"1,-21-1-16,21 0 0,-21-21 15,21 21-15,0 0 0,0 0 16,0 1-16,0-1 0,-21-21 0,21 21 16,0 0-16,0 0 0,0 0 0,-22 1 15,22-1-15,0 0 16,0 0-16,0-42 47,0 0-47,0 0 15,0-1-15,0-20 16,0 21-16,0 0 0,0 0 0,0-22 16,22 22-16,-1-21 0,0 21 0,0-22 15,0 22-15,0-21 0,1 21 16,-1-1-16,21 1 0,-21 21 0,0-21 16,22 21-16,-22 0 0,21 0 0,-21 0 15,22 21-15,-22 0 0,0 1 16,0-1-16,0 0 0,1 0 0,-22 21 15,0-20-15,0 20 0,21-21 16,-21 21-16,0-20 0,0 20 0,0-21 16,0 0-16,-21 0 0,-1 1 0,22-1 15,-21 0 1,0-21-16,21-21 47,21 21-47,0-21 0,1-1 0</inkml:trace>
  <inkml:trace contextRef="#ctx0" brushRef="#br0" timeOffset="65290.97">13631 2117 0,'0'0'16,"0"-21"-16,0-1 0,0 1 0,0 0 15,-21 0-15,0 0 16,0 21-16,0 0 0,-1 0 16,1 0-16,0 0 0,0 21 15,0 0-15,0 0 0,-1-21 0,-20 43 16,21-22-16,0 0 0,-22 21 0,22-21 16,0 1-16,0 20 0,0-21 15,21 21-15,0-20 0,0-1 0,0 0 16,0 0-16,0 0 0,0 0 0,21-21 15,0 22 1,0-22-16,22 0 0,-22 0 0,0 0 16,0-22-16,21 1 0,-20 0 15,-1 0-15,0 0 0,0 0 0,0-1 16,0 1-16,1 0 0,-1 0 0,-21 0 16,0 0-16,21-1 0,-21 1 15,21 0-15,-21 0 16,0 42 15,0 0-31,0 0 16,-21 1-16,21-1 0,-21 21 15,21-21-15,0 22 0,0-22 16,-21 21-16,21 0 0,-22 22 0,22-22 16,0 22-16,0-22 0,-21 22 15,21-22-15,0 21 0,-21-20 0,21 20 16,-21-20-16,0 20 0,21 1 0,0-22 15,0 21-15,-21 1 0,21-1 16,0-20-16,0 20 0,0-20 0,0-1 16,0 21-16,0-20 0,0-1 0,0 0 15,0 1-15,0-1 0,21-21 0,-21 22 16,0-1-16,0 0 0,0-21 16,0 22-16,0-22 0,0 0 15,0 0-15,0 0 0,-21-21 0,21 22 16,-22-22-16,22-22 15,-21 22 1,21-21-16,-21 0 0,21 0 0,-21 0 16,21 0-16,-21-22 0,0 22 0,-1-21 15,1-1-15,0 22 0,0-42 16,0 20-16,-43-62 0,64 62 16,-21-20-16,21-1 0,-21 1 0,21-1 15,0 1-15,0-1 16,0 22-16,0-22 0,0 22 0,21 0 15,0-22-15,-21 22 0,21 0 0,22-1 16,-22 1-16,0 0 0,0-1 16,0 22-16,22-21 0,-22 21 0,0-1 15,-21 1-15,21 21 0,0-21 16,1 21-16,-1 0 16</inkml:trace>
  <inkml:trace contextRef="#ctx0" brushRef="#br0" timeOffset="66439.58">571 3408 0,'0'21'15,"0"-42"-15,-21 42 0,0-21 16,42 0 15,0 0-31,1 0 0,-1 0 16,0 0-16,0 0 0,21 0 15,-20 0-15,-1 0 0,21 0 0,0 0 16,-20 0-16,20 0 0,-21 0 16,21 0-16,1 0 0,-22 0 15,21 21-15,22-21 0,-22 0 0,22 0 16,-1 0-16,1 0 0,-1 0 15,22 0-15,-1 0 0,-20 0 16,21 0-16,-1 0 0,1-21 0,21 0 16,0 21-16,21 0 0,-22 0 15,22-21-15,0 21 0,0 0 0,0 0 16,0-21-16,0 21 0,0 0 16,22-22-16,-22 22 0,0-21 0,0 21 15,0-21-15,0 21 0,0 0 16,0-21-16,0 21 0,21 0 0,-42-21 15,21 21-15,-22 0 0,1 0 16,-21-21-16,0 21 0,-22 0 0,22 0 16,-43 0-16,22 0 0,-22-22 15,0 22-15,-21 0 0,1 0 16,-1 0-16,0 0 0,0 0 0,-21-21 78</inkml:trace>
  <inkml:trace contextRef="#ctx0" brushRef="#br0" timeOffset="67435.24">8340 3090 0,'0'0'0,"-22"22"31,44-22 16,-1 0-47,0 0 15,0 0-15,0 0 0,22 0 16,-22 0-16,21 0 0,0 0 0,1 0 16,-1 0-16,22 0 0,-22 0 0,21 0 15,22 0-15,-21 0 0,-1 0 16,1 0-16,-1 0 0,1 0 0,-1-22 16,1 22-16,-1 0 0,1 0 15,-1 0-15,22-21 0,-1 21 16,1 0-16,0 0 0,-1-21 0,1 21 0,21 0 15,-21 0-15,-1-21 16,22 21-16,-21 0 0,-1 0 0,22 0 16,-21-21-16,0 21 0,20 0 0,-20 0 15,0 0-15,-1-21 0,1 21 16,-21 0-16,20 0 0,1 0 0,0-22 16,20 22-16,-20 0 0,21 0 15,0 0-15,0 0 0,-1 0 0,1 0 16,0 0-16,0 0 0,-21 0 0,20 0 15,-20 0-15,0 0 0,-1 0 16,-20 0-16,21 0 0,-22 0 0,-21 0 16,64 0-16,-63 0 15,-1 0-15,-21 0 0,21-21 16,-20 21-16,-1 0 0,0 0 0,0 0 16,-21-21-16,21 21 15,-21-21 1,0 0-1,0 0 1,-21 21-16</inkml:trace>
  <inkml:trace contextRef="#ctx0" brushRef="#br0" timeOffset="67539.17">13504 2879 0,'0'0'15,"-21"0"-15</inkml:trace>
  <inkml:trace contextRef="#ctx0" brushRef="#br0" timeOffset="75019.49">1736 5546 0,'0'-64'16,"0"43"0,0 0-1,0 42 63,0 0-78,0 22 0,0-22 0,0 21 16,0 0-16,0 1 0,0-1 16,0 22-16,0-22 0,0 0 0,0 1 15,0 20-15,21-21 0,-21 1 16,0-1-16,21 0 0,-21 22 0,0-22 15,0 22-15,21-1 0,-21 1 16,21-1-16,-21 1 0,21-1 0,-21 1 16,0-1-16,0 1 15,0 20-15,0-20 0,0 21 0,0-22 16,0 22-16,0-1 0,0 1 16,0-21-16,0 20 0,0 1 0,0-22 15,0 22-15,0 21 0,0-21 0,0-1 16,0 22-16,0-21 0,0-1 15,0 22-15,0-21 0,0 0 0,0 20 16,0-20-16,0 0 0,0-1 16,0-20-16,0-1 0,0 1 0,0-1 15,0 1-15,0-22 0,0 1 16,0-22-16,22 21 0,-22-21 0,0 0 16,0-42-1,0 0-15,0-21 16</inkml:trace>
  <inkml:trace contextRef="#ctx0" brushRef="#br0" timeOffset="76998.77">1905 5482 0,'0'0'0,"-21"0"0,0 0 15,-1 0 1,22 21 0,22 1 31,-1-22-32,0 0-15,0 0 16,0 0-16,22 0 0,-22 0 15,21 0-15,0 0 0,1 0 0,20 0 16,-20 0-16,20 0 0,1 0 16,-1 0-16,22 0 0,-22 0 0,1 0 15,20 0-15,1 0 0,-21 0 16,20-22-16,1 22 0,21 0 0,-22 0 16,22-21-16,0 21 0,21 0 15,-21-21-15,0 21 0,21 0 16,-21-21-16,21 21 0,0-21 0,21 21 0,-21 0 15,0-21-15,0 21 16,0 0-16,-21-22 0,21 22 0,0 0 16,0 0-16,-22-21 0,22 21 15,0 0-15,-21 0 0,0 0 0,21-21 16,-21 21-16,0 0 0,0 0 0,-1 0 16,1 0-16,0-21 0,0 21 15,0 0-15,0 0 0,-22 0 0,1 0 16,21-21-16,-22 21 0,1 0 0,0 0 15,-1 0-15,22 0 0,-21 0 16,-22 0-16,22 0 0,0-21 0,-22 21 16,1 0-16,20 0 0,-20 0 15,-1 0-15,1-22 0,-1 22 16,1 0-16,-1 0 0,1 0 0,-1 0 16,-20 0-16,20 0 0,1 0 15,-22-21-15,22 21 0,-1 0 0,-21 0 16,22 0-16,-22 0 0,1 0 0,-1 0 15,0 0-15,1 0 0,-22 0 16,0 0-16,0 0 0,0 0 0,0 0 16,1 0-16,-1 0 0,0 0 31,-21 21 16,0 1-47,0-1 15,0 0-15,0 0 16,-21-21-16,21 21 0,0 0 0,0 1 16,-21 20-16,21-21 0,-22 0 0,22 22 15,0-22-15,0 21 0,0 0 16,0 1-16,0-1 0,0 22 0,0-22 16,0 0-16,22 1 0,-22 20 0,0-21 15,21 1-15,-21 20 0,21-20 16,-21 20-16,0-21 0,0 22 0,21-1 15,-21 1-15,21-1 0,0 1 16,-21-1-16,0 1 0,0-1 0,22 1 16,-22-1-16,21 1 0,-21-1 15,21 1-15,-21 21 0,0-22 0,0 22 16,0-22-16,21 1 0,-21-1 0,0 22 16,21-22-16,-21 1 0,0-1 15,0 1-15,0-1 0,0 1 0,0-1 16,21 1-16,-21-1 0,0 1 0,22-1 15,-22 1-15,0-22 0,0 22 16,21-22-16,-21 0 0,21 22 16,-21-22-16,21 1 0,-21-1 0,0 0 15,0 1-15,0-1 0,21 0 0,-21 1 16,0-22-16,0 21 0,0-21 16,0 22-16,0-22 0,0 0 0,0 0 15,0 0-15,0 0 0,0 1 16,0-1-16,-21-21 15,0 21-15,0-21 0,0 0 16,-1 0-16,1 0 0,0 0 0,0 0 16,0 0-16,-22 0 0,22 0 15,-21 0-15,0 0 0,20 0 0,-20 0 16,0 0-16,-22 0 0,22 0 0,-22 0 16,1 0-16,-1 0 0,1 0 15,-1-21-15,-20 21 0,-1 0 16,0 0-16,1 0 0,-1 0 0,-21 0 15,22 0-15,-22 0 0,-21 0 0,21 0 16,-21 0-16,0 0 0,0 0 16,0 0-16,0 0 0,0 0 0,0 0 15,0 0-15,0 0 0,0 0 0,21 0 16,0 21-16,0-21 0,1 0 16,-1 0-16,21 0 0,-21 0 15,0 21-15,22-21 0,-22 0 0,0 0 16,21 0-16,-20 21 0,-1-21 0,0 0 15,0 0-15,0 0 0,-21 0 16,21 21-16,-21-21 0,22 0 0,-22 0 16,21 0-16,21 0 0,-21 0 0,22 0 15,-1 0-15,21 0 0,-20 0 16,20 0-16,1 0 0,-1 0 0,1 0 16,-22 22-16,22-22 0,-1 0 15,-21 0-15,22 0 0,-1 0 0,-20 21 16,20-21-16,1 0 0,-1 0 0,22 0 15,-22 0-15,22 0 0,0 0 16,21 0-16,-22 0 0,22 0 0,0 0 16,-21 0-16,20 0 15,-20 0-15,21 0 0,-21 0 0,-1 0 16,22 0-16,-21 0 0,-1 0 0,22 0 16,-21 0-16,0 0 0,-1 0 15,22 0-15,-21 0 0,-22 0 16,43 0-16,0 0 0,0 0 15,0 0-15,21-21 32,21-1-17,0 22 1,-21-21-16,21 21 0,-21-21 16</inkml:trace>
  <inkml:trace contextRef="#ctx0" brushRef="#br0" timeOffset="77915.25">1884 7154 0,'-21'0'0,"42"0"0,-64-21 15,22 21-15,0 0 16,0 0-16,0 0 0,0 0 16,-1 0-1,1 0-15,21-21 0,21 21 31,22 0-15,-22 0-16,21 0 0,-21 0 16,22-21-16,20 21 0,1 0 0,-1 0 15,22-21-15,0 21 0,20-21 16,1 21-16,0 0 0,0-22 0,21 1 16,0 21-16,0 0 0,21-21 15,0 21-15,0 0 0,1-21 0,20 21 16,0 0-16,1-21 0,20 21 15,1-21-15,-1 21 0,1 0 16,-1 0-16,1 0 0,-1 0 0,1 0 16,-1 0-16,1 0 0,-1 0 0,1 0 15,-22 0-15,0 0 0,1 0 16,-1 0-16,-21 0 0,21-22 0,-20 22 16,-1 0-16,0 0 0,-21 0 0,0 0 15,0 0-15,-21 0 0,21-21 16,-43 21-16,22 0 0,0 0 0,-21 0 15,-1 0-15,-20 0 0,21 0 16,-22 0-16,1 0 0,-22 0 0,21 0 16,-20 0-16,-22 0 0,21 0 0,-21 0 15,1 0-15,-1 0 16,0 0-16,0 0 0,-21-21 47,0 0-32,-21 21-15</inkml:trace>
  <inkml:trace contextRef="#ctx0" brushRef="#br0" timeOffset="78727.78">3937 5821 0,'0'-21'16,"0"0"15,0-1-31,0 1 16,21 21-16,-21-21 0,0 0 15,0 0-15,0 0 16,0-1-16,0 1 0,0 0 16,0 0 15,-21 21-15,21 21-16,0 0 0,0 0 15,0 1-15,0 20 0,0 0 16,0 22-16,0-22 0,0 22 0,0-1 15,0 1-15,-21 20 0,21 1 16,-21 21-16,21 0 0,0-1 0,-22 1 16,22 0-16,-21 21 0,21 0 0,0 0 15,0 0-15,0 0 0,0 21 16,0-21-16,0 21 0,21-21 0,1 22 16,-1-22-16,0 21 0,0-21 0,0 0 15,0 0-15,22-21 0,-22 21 16,0-22-16,0-20 0,0 21 15,1-21-15,-22-1 0,21-20 0,0-1 16,-21 1-16,21-22 0,-21 0 16,0 1-16,21-22 0,-21-42 15,21-22-15,-21 1 16,22-21-16</inkml:trace>
  <inkml:trace contextRef="#ctx0" brushRef="#br0" timeOffset="79320.44">6477 5376 0,'0'0'0,"0"-21"0,21 21 0,-21 21 47,21 1-47,-21-1 0,21 0 16,-21 21-16,0 1 0,22 20 15,-1 1-15,-21-1 0,21 22 16,-21-1-16,0 1 0,0 21 0,0 21 15,0-21-15,0 21 0,0 0 16,0 0-16,0-21 0,0 21 0,0 0 16,0 0-16,0 0 0,0-22 15,0 1-15,0 0 0,0 0 0,0 0 16,0-22-16,0 1 0,0 21 0,0-43 16,0 22-16,0-21 0,0-1 0,0 1 15,0-22-15,0 0 0,0 1 16,0-22-16,0 0 0,0 0 0,0 0 15,21-21 1,-21-21-16,21 0 0,-21 0 0,0-22 16</inkml:trace>
  <inkml:trace contextRef="#ctx0" brushRef="#br0" timeOffset="80239.92">2349 6160 0,'0'0'0,"22"0"0,-1-22 15,-21 1-15,0 0 0,0 0 16,-21 0 0,-1 21-16,1 0 15,-21 0-15,21 0 0,0 0 16,-22 21-16,22-21 0,0 21 0,-21 0 16,20 0-1,22 1-15,0-1 0,0 0 16,0 0-16,22-21 15,-22 21-15,21 0 0,21-21 0,-21 22 16,0-1-16,1 0 0,-1-21 16,0 21-16,0 0 0,0 0 0,0 1 15,-21-1-15,22 0 0,-22 0 16,0 0-16,0 0 0,-22 1 0,1-22 16,0 21-16,-21 0 0,21 0 0,-22-21 15,1 21-15,21-21 0,-22 0 16,22 0-16,-21 0 0,21 0 15,0 0-15,-1 0 0,1-21 16,0 21-16,0-21 0,21 0 0,-21 0 16,21-1-16,0 1 15,0 0-15,0 0 0,0-21 0,0 20 16,21 1-16,0 0 0,0 0 16</inkml:trace>
  <inkml:trace contextRef="#ctx0" brushRef="#br0" timeOffset="80507.75">2476 6011 0,'-21'22'32,"0"-1"-32,21 0 0,0 0 15,0 21-15,0-20 0,0 20 16,0-21-16,0 21 0,0-20 0,0 20 15,0 0-15,0-21 0,-21 22 16,21-22-16,0 0 0,0 21 0,0-20 16,0-1-16,0-42 47,21-1-47,-21 1 15,0 0-15</inkml:trace>
  <inkml:trace contextRef="#ctx0" brushRef="#br0" timeOffset="80671.67">2540 6287 0,'21'0'78,"0"0"-78,0 0 15,1 0-15</inkml:trace>
  <inkml:trace contextRef="#ctx0" brushRef="#br0" timeOffset="81119.41">2836 6181 0,'0'21'16,"0"0"-1,0 0-15,0 0 16,0 1-16,0-1 0,0 0 0,0 0 16,0 0-16,0 0 15,0 1-15,0-1 16,-21-21-16,21 21 0,0-42 47,0 0-32,0-1-15,0 1 0,0 0 0,0 0 16,0 0-16,0 0 0,0-1 16,0 1-16,0 0 0,0 0 0,21 0 15,0 21-15,1-21 0,-1 21 16,-21-22-16,21 22 0,0 0 0,0 0 16,0 22-16,1-1 15,-22 0-15,21 0 0,-21 0 16,0 0-16,0 1 0,0-1 0,0 0 15,0 0-15,0 0 0,0 0 16,0 1-16,0-1 0,0 0 16,0-42 15,0 0-15</inkml:trace>
  <inkml:trace contextRef="#ctx0" brushRef="#br0" timeOffset="81428.24">3196 6160 0,'0'21'15,"0"0"-15,0 0 16,0 0-16,0 0 0,0 1 16,0-1-16,0 0 0,0 0 0,0 0 15,0 0-15,0 1 0,0-1 16,21 0-16,0-21 15,1 0-15,-1 0 16,0 0-16,-21-21 0,21 0 0,0 21 16,-21-22-16,21 1 0,-21 0 0,22 0 15,-22 0-15,0 0 16,0-1-16,0 1 0,0 0 0,0 0 16,-22 21-16,1-21 0,21 0 15,-21 21-15,0 0 0,0 0 16,0 0-16,-1 0 0,1 0 15,0 0 1</inkml:trace>
  <inkml:trace contextRef="#ctx0" brushRef="#br0" timeOffset="82250.75">4318 6011 0,'0'0'0,"-21"-21"15,21 42 1,0 1 0,0-1-16,0 0 0,0 21 0,0 1 15,0-1-15,0 0 0,0 1 16,0 20-16,0-21 0,0 1 15,0-1-15,0 0 0,0-20 16,0 20-16,0-21 0,0 21 0,0-20 16,0-1-16,0-42 31,0-1-31,0 1 16,0 0-16,0 0 0</inkml:trace>
  <inkml:trace contextRef="#ctx0" brushRef="#br0" timeOffset="82547.12">4191 6096 0,'-21'-21'0,"42"42"0,-42-63 0,21 21 16,0-1-16,21 22 0,0-21 16,0 0-16,22 21 0,-22 0 15,0 0-15,21 0 0,-21 0 0,22 0 16,-22 0-16,21 21 0,-21 0 15,1 1-15,-22-1 0,0 0 0,0 21 16,0-21-16,0 22 0,-22-22 16,1 21-16,0-21 0,0 1 0,-21-1 15,20 0-15,1 0 0,21 0 0,-21-21 16,0 21-16,21-42 47,21 0-47,0 0 0,0 0 15,1 0-15,20-1 0,-21 22 0</inkml:trace>
  <inkml:trace contextRef="#ctx0" brushRef="#br0" timeOffset="83011.85">4868 5906 0,'0'63'31,"0"-42"-31,0 0 16,-21 1-16,21 20 0,0-21 0,-21 21 16,21 1-16,0-22 0,0 21 0,-21 1 15,21-1-15,-21-21 0,21 21 16,-22 1-16,22-22 0,0 0 0,0 0 16,0 0-16,0 1 0,0-1 15,0-42 1,0-1-1,0 1-15,0 0 16,0-21-16,0 21 0,22-1 0,-22-20 16,21 21-16,0-21 15,0 20-15,-21-20 0,21 21 0,22 0 16,-22 0-16,0-1 0,0 22 0,0 0 16,0 0-16,1 0 0,-1 0 15,0 0-15,-21 22 0,0-1 0,21 0 16,-21 0-16,0 0 0,0 0 0,0 22 15,0-22-15,0 0 0,0 21 16,0-20-16,0-1 0,0 0 0,0 21 16,0-21-16,0 1 15,0-1-15,21-21 32,-21-21-32,21 21 0,1-22 15,-22 1-15,21 0 0</inkml:trace>
  <inkml:trace contextRef="#ctx0" brushRef="#br0" timeOffset="83676.98">5397 6160 0,'0'0'0,"0"-22"0,0 44 31,-21-1-31,21 0 16,-21 0-16,21 0 0,-21 0 15,0 1-15,21-1 0,0 0 0,0 0 16,-21 0-16,21 0 0,0 1 15,0-1-15,0 0 0,0 0 16,21-21 0,0 0-16,0-21 15,0 0-15,0 0 0,-21-1 16,22 1-16,-22 0 0,21 0 16,-21 0-16,0 0 0,0-1 15,0 1-15,0 0 0,0 0 0,0 0 16,0 0-16,21-1 0,0 22 15,-21-21-15,21 21 0,0 0 16,1 0-16,-1 0 0,0 0 0,0 0 16,0 0-16,0 21 0,1-21 15,-1 22-15,0-1 0,0 0 16,-21 0-16,0 0 0,0 0 0,0 1 16,0-1-16,0 21 0,0-21 15,0 0-15,0 1 0,0-1 16,-21 0-16,0-21 0,21 21 15,-21-21 1,21-21-16,0 0 16,0 0-16,0-1 0,0 1 15,21 0-15,0 0 0,-21-21 16,21 20-16,0 1 0,-21 0 0,21-21 16,1 21-16,-1-1 0,-21 1 15,21 0-15,0 21 0,0 0 16,0-21-16,1 21 0,-1 0 0,0 0 15,0 21-15,0 0 0,-21 0 16,0 1-16,0-1 0,0 21 0,0-21 16,0 0-16,0 22 0,0-22 0,0 21 15,0-21-15,0 1 0,0-1 16,0 0-16,0 0 0,-21-21 0,21 21 16,21-42 15,-21 0-16,21 0-15,-21 0 0,0-1 0,22 1 16</inkml:trace>
  <inkml:trace contextRef="#ctx0" brushRef="#br0" timeOffset="84019.78">6117 6223 0,'0'21'0,"21"-21"31,0 0-31,1 0 0,-1 0 16,0 0-16,0-21 16,0 0-1,0 0-15,-21 0 0,0-1 16,0 1-16,0 0 16,-21 21-1,0 0 1,0 21-16,21 0 0,-21 1 0,21-1 15,-21 0-15,21 0 0,0 21 16,0-20-16,0 20 0,0-21 0,0 21 16,0-20-16,0-1 0,0 0 15,0 0-15,0 0 0,21-21 16,0 0-16,0 21 0,0-21 0,0 0 0,1 0 16,20 0-16,0-21 0,64-21 15,-42 21-15,-1 0 16</inkml:trace>
  <inkml:trace contextRef="#ctx0" brushRef="#br0" timeOffset="84307.14">7429 5609 0,'-21'0'16,"-63"85"-1,62-43 1,22 1-16,0-1 0,0 0 16,0 1-16,0 20 0,-21-21 0,21 1 15,0-1-15,0 0 0,-21 1 0,21-1 16,0-21-16,0 22 0,0-22 16,0 0-16,0 0 0,0 0 0,0 0 15,21-42 16,0 0-31,-21 0 0,0 0 16,0-22-16</inkml:trace>
  <inkml:trace contextRef="#ctx0" brushRef="#br0" timeOffset="84598.97">7197 5863 0,'-22'-42'16,"44"84"-16,-65-105 0,22 20 0,21 22 15,0-21-15,0 21 0,0-22 0,0 22 16,0 0-16,0 0 0,21 0 15,0 21-15,22 0 0,-22 0 16,0 0-16,21 0 0,-20 0 0,20 0 16,0 21-16,-21 21 0,22-21 15,-22 22-15,0-22 0,0 21 0,-21 1 16,0-1-16,0-21 0,0 21 16,0 1-16,-21-22 0,0 21 15,0-21-15,0 1 0,-1-1 0,1 0 16,-21 0-16,21 0 0,0 0 0,-1-21 15,1 0-15,21 22 0,-21-22 16,42 0 0,0 0-1,1 0-15,-1 0 0,0-22 16</inkml:trace>
  <inkml:trace contextRef="#ctx0" brushRef="#br0" timeOffset="84984.27">7472 6138 0,'0'0'16,"-21"0"-16,-1 0 15,22-21-15,0 0 16,22 0-16,-1 21 16,0-21-16,0 21 15,0 0-15,0 0 0,1 0 0,-1 0 16,21 0-16,-21 0 0,0 21 15,1 0-15,-1 0 0,-21 0 16,21 1-16,-21-1 0,0 0 16,0 0-16,0 0 0,0 0 15,0 1-15,-21-1 16,21 0-16,-21-21 0,21 21 16,0-42-1,0 0 1,0 0-16,0-1 0,0 1 15,21 0-15,0 0 0,-21 0 16,21 0-16,-21-22 0,21 22 0,0 0 16,-21 0-16,22 0 0,-1-1 0,0 1 15,0 0-15,-21 0 16,21 0-16,0 21 0,1-21 0</inkml:trace>
  <inkml:trace contextRef="#ctx0" brushRef="#br0" timeOffset="85187.21">8107 5990 0,'0'21'16,"0"-42"-16,0 64 0,0-22 0,0 0 16,0 21-16,0-21 0,0 1 15,0-1-15,0 0 0,0 0 16,0 0-16,0 0 16,-21-21-16,21 22 0,0-1 15,0-42 16,0-1-31,0 1 16,0 0-16</inkml:trace>
  <inkml:trace contextRef="#ctx0" brushRef="#br0" timeOffset="85351.12">8128 5779 0,'0'0'16,"0"21"15,0 0-15,0 0-16,0 0 15,0 0 1</inkml:trace>
  <inkml:trace contextRef="#ctx0" brushRef="#br0" timeOffset="85628.48">8530 5948 0,'-21'0'31,"0"0"-31,0 0 16,-1 0-16,22 21 0,-21-21 15,0 21-15,21 0 0,0 1 0,-21-1 16,21 0-16,-21 21 0,21-21 15,0 1-15,0-1 0,0 0 0,0 0 16,0 0-16,0 0 0,0 1 16,0-1-16,21-21 0,0 0 15,0 0-15,0 0 0,1 0 16,-1 0-16,0 0 0,0-21 0,0 21 16,22-43-16,-22 22 0</inkml:trace>
  <inkml:trace contextRef="#ctx0" brushRef="#br0" timeOffset="85996.84">8742 6033 0,'0'0'0,"-21"0"0,21 21 0,-22 0 16,1-21-16,21 21 16,0 0-16,21-21 15,1 0-15,-1 0 16,0 0-16,0 0 0,0 0 15,0-21-15,1 21 0,-1-21 16,0 0-16,0 0 0,-21-1 16,21 1-16,-21 0 0,0 0 15,0 0-15,0 0 16,-21 21-16,0 0 0,0 0 0,0 0 16,-1 0-16,1 0 0,0 21 0,0 0 15,0 21-15,0-21 0,21 22 16,0-22-16,0 21 0,0-21 0,0 22 15,0-22-15,0 0 0,0 0 0,21 0 16,0 1-16,0-22 0,0 0 0,0 21 16,1-21-16,20 0 0,-21 0 15,0 0-15,22-21 0,-22-1 0,0 22 16,0-21-16,0 0 0,0 0 0,1 0 16,-22 0-16</inkml:trace>
  <inkml:trace contextRef="#ctx0" brushRef="#br0" timeOffset="86714.92">2794 7705 0,'0'0'0,"0"-21"16,0 42 15,0 0-31,0 0 0,0 21 16,0 1-16,-21-1 0,21 0 0,0 22 16,0-22-16,-21 22 0,21-22 0,0 22 15,0-22-15,0 0 0,0 1 16,0-22-16,0 21 0,0-21 0,0 0 15,0 1-15,0-1 16,0-42 0,21 21-1,0-22-15</inkml:trace>
  <inkml:trace contextRef="#ctx0" brushRef="#br0" timeOffset="86870.83">3090 8086 0,'21'0'16,"1"0"47,-1 0-63</inkml:trace>
  <inkml:trace contextRef="#ctx0" brushRef="#br0" timeOffset="87872.28">4466 7705 0,'0'21'32,"0"0"-17,-21 0-15,21 0 0,0 1 16,-21 20-16,21 0 0,0 1 0,0-22 15,0 21-15,0 0 0,0-20 0,0 20 16,0-21-16,0 0 0,0 0 16,21-21-1,0 0 1,0-21-16,0 0 0,1 0 16,-1-21-16,-21 20 0</inkml:trace>
  <inkml:trace contextRef="#ctx0" brushRef="#br0" timeOffset="88239.07">4530 7324 0,'0'0'0,"-22"21"16,22 0-16,-21 0 0,21 22 0,0-22 15,0 21-15,0-21 0,0 0 16,0 1-16,0 20 0,0-21 15,0 0-15,21-21 0,1 0 16,-1 0-16,0 0 0,0 0 0,0 0 16,0 0-16,1-21 0,-1 0 15,0 21-15,0-21 0,0 0 0,-21-1 16,21-20-16,-21 21 0,0 0 16,0 0-16,-21-1 0,0-20 0,0 21 15,0 0-15,0 21 0,-22 0 16,22 0-16,0 0 0,-21 0 0,20 0 15,1 21-15,0 0 0,0 0 16,0 0-16,0 22 0,21-22 16,0 21-16,0-21 0,0 22 0,0-1 15,0-21-15,0 22 0,0-22 0,0 0 16,21 0-16,0 21 0,0-20 16</inkml:trace>
  <inkml:trace contextRef="#ctx0" brushRef="#br0" timeOffset="88543.89">4974 7768 0,'0'21'32,"0"1"-32,0-1 0,0 0 0,0 21 15,0 1-15,0-1 0,0 0 16,0 1-16,0 20 0,0 1 15,0-1-15,0-21 0,0 22 0,0-1 0,0 1 16,0-1-16,0-20 0,0 20 16,0 1-16,0-22 0,0 0 0,0 22 15,0-43-15,0 21 0,21-20 0,-21-1 16,0 0-16,21-21 16,1 0-16,-1-21 15,-21 0-15,21-1 0,-21-20 16,0 0-16,0 21 0,0-43 15,0 22-15,0-1 0</inkml:trace>
  <inkml:trace contextRef="#ctx0" brushRef="#br0" timeOffset="88783.76">4974 8107 0,'0'-64'0,"0"128"0,0-191 0,0 85 0,0-22 16,0 22-16,0 21 0,0-22 0,21 22 16,0 0-16,1 0 0,-1 0 15,0-1-15,21 22 0,-21 0 0,1 0 16,-1 22-16,0-1 0,0 0 15,-21 0-15,0 0 0,0 22 16,0-1-16,0-21 0,0 21 0,-21 1 16,0-22-16,0 21 0,-22 22 15,22-43-15,0 0 0,0-21 16,0 21-16,21 0 0,-22-21 0,22-21 31,0 0-31,0 0 0,0 0 16,0 0-16,22-22 0,-1 22 0</inkml:trace>
  <inkml:trace contextRef="#ctx0" brushRef="#br0" timeOffset="89979.07">5355 7514 0,'0'64'31,"0"-43"-31,0 21 0,-21-21 15,21 1-15,0 20 0,-21-21 0,21 21 16,0-20-16,0-1 0,-21 0 0,21 21 16,0-21-16,0 1 0,0-1 15,0 0-15,0-42 47,0 0-47,21-1 0,-21 1 0,21 0 16,0 0-16,-21 0 0,0 0 15,21-1-15,0 22 16,1 0 0,-1 0-16,-21 22 0,21-1 15,-21 0-15,0 0 16,0 0-16,0 0 0,0 1 0,0-1 16,0 0-16,21 0 15,0-21 1,0 0-16,1 0 0,-1 0 15,0-21-15,-21 0 0,21 21 16,0-21-16,0 21 0,1-22 16,-1 1-16,0 0 0,0 0 15,-21 0-15,21 0 0,-21-1 16,0 44 15,0-1-15,0 0-16,0 0 15,0 0-15,0 0 0,0 1 16,0-1-16,0 0 16,21-21 15,1 0-15,-22-21-16,21 0 0,-21-1 15,0 1-15,0 0 0,0 0 0,0 0 16,0 0-16,0-1 15,-21 1-15,-1 0 0,22 0 16,0 0 0,22 21-1,-1 0-15,0 0 16,0 0-16,0 21 0,0 0 0,1-21 16,-1 21-16,0-21 0,0 21 15,0 1-15,-21-1 16,0 0-16,0 0 0,0 0 15,0 0-15,0 1 0,0-1 16,0-42 31,0-1-31,0 1-16,0 0 0,21 0 15,-21 0-15,0 0 0,22-1 0,-22 1 16,21 0-16,-21 0 15,21 21-15,0 0 16,0 0-16,-21 21 16,0 0-1,0 0-15,0 1 0,21-1 16,-21 0-16,0 0 0,0 0 0,0 0 16,22 1-16,-1-22 15,0 0-15,0 0 16,0 0-16,0 0 0,1 0 15,-1-22-15,0 22 0,0-21 16,-21 0-16,21 21 0,0-21 0,-21 0 16,22 0-16,-22-1 0,0 1 15,0 0-15,0 0 16,0 0-16,-22 21 16,1 0-16,21 21 15,-21 0-15,21 0 16,0 0-16,0 1 0,0 20 0,0-21 15,0 0-15,0 0 0,0 1 0,0-1 16,21 0-16,-21 0 16,21-21-16,1 0 0,-1 0 0,0 0 15,21 0-15,1-21 0,-1 21 0,0-21 16,1 0-16</inkml:trace>
  <inkml:trace contextRef="#ctx0" brushRef="#br0" timeOffset="90403.83">7451 7451 0,'0'0'0,"-22"0"0,-41 0 15,42 21 1,0 0-16,-1 0 0,1 0 0,0 1 15,0 20-15,-21 21 16,20-20-16,1-1 0,21 0 0,-21-20 16,21 20-16,-21 0 0,21 1 0,0-22 15,0 21-15,0-21 0,0 0 16,21 1-16,0-1 0,0-21 0,1 0 16,20 0-16,-21 0 0,0 0 0,22 0 15,-22-21-15,0 21 0,21-22 16,-21 1-16,1 0 0,-1 0 0,-21 0 15,21 0-15,-21-1 0,0-20 16,0 21-16,-21 0 16,0 21-16,-1-21 0,1 21 15,0 0-15,0 0 0,-21 0 0,20 0 16,1 0-16,0 0 0,0 0 0,42 0 47,0 0-47</inkml:trace>
  <inkml:trace contextRef="#ctx0" brushRef="#br0" timeOffset="90643.69">7747 7557 0,'0'-22'16,"21"22"-1,0 0-15,0 0 0,1-21 16,-1 21-16,21 0 0,-21 0 16,22 0-16,-22 0 0,0 0 0,0 0 15,21 0-15,-20-21 0,-1 21 16,-42 0 15,-1 0-31,1 0 0,0-21 0</inkml:trace>
  <inkml:trace contextRef="#ctx0" brushRef="#br0" timeOffset="91023.47">7789 7535 0,'-21'22'0,"42"-44"0,-63 65 16,42-22-16,-21 0 0,0 0 0,-1 0 16,22 1-16,0-1 0,-21-21 15,21 21-15,-21-21 0,21 21 16,-21-21-16,42 0 47,0 0-32,0-21-15,1 21 16,-1 0-16,0 0 0,0 0 16,21 0-16,-20 0 0,-1 0 0,0 0 15,21 0-15,-21 0 0,1 0 0,-1 0 16,0 21-16,0-21 0,-21 21 0,0 0 15,21-21-15,-21 22 0,0-1 16,0 0-16,0 0 0,-21 0 16,0 0-16,0 1 0,-22-22 15,22 21-15,0 0 0,0-21 16,-21 21-16,20-21 0,1 0 0,0 0 16,0 0-16,0 0 15</inkml:trace>
  <inkml:trace contextRef="#ctx0" brushRef="#br0" timeOffset="92451.65">8361 7620 0,'0'-21'16,"0"0"-1,-21 21 17,-1 21-17,1 0-15,0 0 0,0 0 0,21 1 0,-21-1 16,0 0-16,-1 21 0,1-21 16,21 1-16,0-1 0,0 0 15,0 21-15,0-21 0,0 1 16,0-1-16,21-21 0,1 0 0,-1 0 15,0 0-15,0 0 0,21 0 16,-20 0-16,-1 0 0,0 0 0,0-21 16,0-1-16,0 22 0,1-21 15,-1 0-15,-21 0 0,0 0 0,0 0 16,0-1-16,0 1 0,0 0 16,0 0-16,-21 0 0,-1 0 0,1-1 15,0 1-15,0 0 0,0 21 16,0-21-16,-1 21 0,1 0 15,42 0 17,1 0-17,-1 0-15,0-21 0,0 21 0,0 0 16,22 0-16,-22 0 0,21-21 16,-21 21-16,0 0 0,22 0 15,-22 0-15,21 0 0,-21 0 0,1 0 16,-1 0-16,-21 21 15,0 0-15,0 0 0,0 0 16,0 0-16,0 1 0,0-1 16,0 0-16,-21 0 0,-1 0 15,22 0-15,-21 1 0,21-1 16,0 0-16,0 0 0,21-21 31,22 0-31,-22 0 0,0 0 16,0 0-16,22 0 0,-22 0 0,42-21 15,-42 0-15,22 0 0,-22 21 16,0-22-16,0 1 0,0 0 16,1-21-16,-22 21 0,0-1 15,0-20-15,0 21 0,0 0 0,0-22 16,-22 22-16,1 0 0,0 0 16,-21 21-16,21-21 0,-1 21 0,-20 0 15,0 0-15,21 0 0,-1 0 0,-20 21 16,21 0-16,0-21 15,21 21-15,0 0 0,0 1 0,-21-1 0,21 0 16,0 0-16,0 0 0,0 0 16,0 1-16</inkml:trace>
  <inkml:trace contextRef="#ctx0" brushRef="#br0" timeOffset="92951.37">9356 7514 0,'0'0'0,"-22"0"47,1 21-31,0 1-16,21-1 0,-21 0 16,21 0-16,0 0 0,-21 0 0,21 1 15,-21-1-15,21 0 0,0 0 16,0 0-16,21-21 15,0 0-15,0 0 0,0 0 16,0 0-16,1 0 0,-1 0 16,0-21-16,0 21 0,0-21 0,-21 0 15,0 0-15,21-1 16,-21 1-16,0 0 0,0 0 0,0 0 16,0-22-16,0 22 0,-21 0 0,0 0 15,0 0-15,0 21 16,0 0-16,-1 0 0,1 0 15,0 21-15,0 0 0,0 0 16,0 0-16,-1 1 0,-20-1 0,21 0 16,-21 0-16,-1 0 0</inkml:trace>
  <inkml:trace contextRef="#ctx0" brushRef="#br0" timeOffset="93211.22">8149 8065 0,'0'0'0,"0"21"15,0 0-15,0 0 16,0 0-16,0 0 15,-21 1-15,0-22 0,21 21 16,-21 0-16,-1 0 0,1 0 0,0-21 16,0 21-16,0-21 0,-22 0 0,22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1:35:19.3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466 487 0,'-22'0'94,"1"0"-63</inkml:trace>
  <inkml:trace contextRef="#ctx0" brushRef="#br0" timeOffset="555.98">571 487 0,'0'-21'16,"0"0"-1,-21 21 48,21 21-47,0 0-16,0 0 0,-21 0 0,21 0 15,0 1-15,0-1 0,0 0 16,0 21-16,0 1 0,0-22 0,0 21 15,0 0-15,0 1 0,0-1 16,0 22-16,0-22 0,0 0 16,0 1-16,0-1 0,21-21 0,0 21 15,-21 1-15,0-1 0,0 0 16,22 1-16,-22-1 0,21 0 16,-21 1-16,21-1 0,-21 0 0,0 1 15,0 20-15,0-20 16,21 20-16,-21 1 0,0-22 0,0 21 15,0-20-15,0-1 0,0 0 16,0 1-16,0-1 0,0 0 0,0-20 16,0 20-16,0 0 0,0-21 15,0 22-15,0-22 0,0 0 16,0 21-16,0-20 0,0-1 16,0 0-16,0-42 31,0 0-31,0-1 15</inkml:trace>
  <inkml:trace contextRef="#ctx0" brushRef="#br0" timeOffset="1352.27">635 508 0,'21'0'63,"0"0"-63,-21 21 15,21-21-15,1 0 0,-1 0 16,0 0-16,0 0 0,0 0 0,0 0 16,22 0-16,-22 0 0,21 0 15,-21 0-15,22 0 0,-1 0 0,22 0 16,-22 0-16,21 0 0,1 0 16,21 0-16,-22 0 0,22 0 15,-1 0-15,1 0 0,-21-21 0,20 21 16,1 0-16,21 0 0,-22-21 15,1 21-15,21 0 0,-21 0 16,20 0-16,-20-21 0,0 21 16,-1 0-16,1 0 0,0 0 15,-22-21-15,22 21 0,-22 0 0,22 0 16,0-22-16,-1 22 0,1 0 16,21 0-16,-21-21 0,-1 0 0,1 21 15,0 0-15,-1 0 0,1-21 16,0 21-16,-1 0 0,1 0 15,0-21-15,-1 21 0,1 0 0,0 0 16,-1 0-16,1 0 0,-22 0 16,1-21-16,-1 21 0,22 0 15,-43 0-15,43 0 0,-21 0 0,-1 0 16,1 0-16,-1 0 0,1 0 16,-1 0-16,1 0 0,20 0 0,-20 0 15,-1 0-15,-20 0 0,20 0 16,1 0-16,-22 0 0,21 0 15,-20 0-15,-1 0 0,22 0 0,-1 0 16,-21 0-16,22 0 0,-1-22 16,1 22-16,-1 0 0,1 0 0</inkml:trace>
  <inkml:trace contextRef="#ctx0" brushRef="#br0" timeOffset="1523.92">7451 275 0,'0'0'0,"42"0"0,-21 0 15,21 0-15,-20 0 0,20 0 0,-21 0 16,0 0-16,0 0 0,1 0 16,-1 0-1</inkml:trace>
  <inkml:trace contextRef="#ctx0" brushRef="#br0" timeOffset="2180.64">6371 254 0,'21'0'16,"0"0"-16,1 0 15,-1 0-15,0 0 0,21 0 16,-21 0-16,22 0 0,-1 0 16,0 0-16,1 0 0,20 0 0,-20 0 15,20 0-15,1 0 0,-1 0 16,1 0-16,-22 0 0,21 0 0,-20 0 16,-1 0-16,0 0 0,22 0 15,-22 0-15,1 0 0,-22 0 0,21 0 16,0 0-16,1 0 0,-22 0 15,0 0-15,21 0 0,-20 0 16,-1 0-16,0 0 0,0 0 16,-42 0 31,0 0-32</inkml:trace>
  <inkml:trace contextRef="#ctx0" brushRef="#br0" timeOffset="4303.89">7218 318 0,'21'0'0,"-42"0"0,63 0 0,0 0 16,-20 0-16,-1 0 0,21 0 0,-21 0 16,22 0-16,-1 0 0,0 0 15,22 0-15,-22 0 0,22 0 0,-1 0 16,1 0-16,-22 0 0,21 0 15,1 0-15,-1 0 0,-20 0 0,20 0 16,-20 0-16,-1 0 0,0 0 16,1 0-16,-1 0 0,0 0 0,1 0 15,-1 0-15,-21 0 0,21 0 16,-20 0-16,-1 21 0,21-21 16,-21 0-16,0 0 0,1 0 15,-22 21 1,0 0-1,0 0 1,0 0-16,0 1 16,0-1-16,0 0 15,21 0-15,-21 0 0,0 0 16,0 1-16,0-1 0,0 21 16,0-21-16,0 0 0,0 22 15,0-1-15,21 0 0,-21 1 16,21-1-16,0 22 0,-21-22 0,0 0 15,21 1-15,1 20 0,-22-21 16,21 1-16,-21-1 0,0 0 16,21 1-16,-21-1 0,21-21 0,-21 22 15,0-1-15,0 0 0,21 1 16,-21-1-16,0 21 0,0-20 0,0-22 16,0 21-16,0 1 0,0-1 15,0-21-15,0 21 0,0-20 0,0-1 16,0 0-16,0 0 0,0 0 15,0 0-15,0 1 0,0-1 0,0 0 16,0 0-16,0 0 0,0 0 16,0 1-16,0-1 15,0 0-15,0 0 0,0 0 16,0 0-16,21 1 0,-21-1 16,0 0-1,0 0-15,0 0 0,0 0 16,0 1-1,0-1-15,0 0 16,0 0 0,-21-21-1,21 21-15,-21-21 16,0 0 0,0 0-16,0 0 15,-1 21-15,1-21 0,0 0 16,0 0-16,0 0 15,0 22-15,-1-22 0,-20 0 0,21 0 16,-21 0-16,20 0 0,-20 21 16,0-21-16,-1 0 0,1 0 0,0 0 15,-1 0-15,1 21 0,0-21 0,-22 0 16,22 0-16,0 0 0,-22 0 16,22 0-16,-22 0 0,22 0 0,-22 0 15,1 0-15,21 0 0,-22 21 16,22-21-16,-22 0 0,1 0 0,20 0 15,-20 0-15,-1 0 0,1 0 0,-1 0 16,22 0-16,-21 0 16,-1 0-16,1 0 0,-1 0 0,1 0 15,-1 0-15,1 0 0,-1 0 0,1 0 16,-1 0-16,22 0 0,-22 0 16,1 0-16,-1 0 0,1 0 0,-1 0 15,22 0-15,-22 0 0,-20 0 16,20 0-16,1 0 0,-1-21 0,1 21 15,-1 0-15,1 0 0,-1 0 16,22 0-16,-22 0 0,22 0 0,-21-21 16,20 21-16,-20 0 0,20 0 0,-20 0 15,21 0-15,-22 0 0,22 0 16,-22 0-16,22 0 0,-85 0 16,63 0-16,22 0 15,-21 0-15,20 0 0,-20 0 0,20 0 16,-20 0-16,21 0 0,-22 0 15,22 0-15,-22 0 0,22 0 0,-22 0 16,1 0-16,-1 0 0,1 0 0,21 0 16,-22 0-16,1 0 0,20 0 15,-20 0-15,20 0 0,1 0 0,-21 0 16,20 0-16,1 0 0,-22 0 16,22 0-16,-21 0 0,20 0 15,-20 0-15,20 0 0,-20-21 16,-1 21-16,22 0 0,-21 0 0,-1 0 15,22-22-15,-22 22 0,1 0 16,20 0-16,-20 0 0,21 0 0,-22 0 16,22-21-16,-1 21 0,-20 0 15,21 0-15,-1 0 0,1 0 16,-22 0-16,22 0 0,0 0 0,-1-21 16,1 21-16,0 0 0,-1 0 15,1 0-15,21 0 0,-64-21 16,64 21-16,-21 0 15,-1 0-15,1 0 0,0 0 0,-1 0 16,1 0-16,0 0 0,-1 0 16,22 0-16,-21 0 0,0 0 15,20 0-15,-20 0 0,21 21 0,-21-21 16,20 0-16,-20 0 0,0 0 16,21 0-16,-22 0 0,22 0 0,0 0 15,0 0-15,0 0 0,-1 0 16,1 0-16,0 0 15,0 0-15,0 0 32,0 0-17,21-21-15,-22 21 32,22-21-17,0 0-15,0-1 16,22 1-16</inkml:trace>
  <inkml:trace contextRef="#ctx0" brushRef="#br0" timeOffset="5641.26">825 1439 0,'-21'0'0,"42"0"15,-63 0-15,21 0 0,0 0 16,0 0 31,-1 0-32,1 0-15,42 0 63,1 0-63,-1 0 0,0 0 16,0 0-16,21 0 0,-20 0 15,20-21-15,-21 21 0,21 0 16,22 0-16,-22 0 0,22 0 0,20 0 15,1-21-15,-21 21 16,41 0-16,-20 0 0,0 0 0,-1-21 0,1 21 16,-21 0-16,20 0 15,1 0-15,0 0 0,20 0 0,-20 0 16,21-21-16,-21 21 0,20 0 16,-20 0-16,21-21 0,0 21 0,-22 0 15,22 0-15,0-22 0,21 22 16,-21 0-16,21 0 0,-21 0 15,0-21-15,-1 21 0,1 0 0,0 0 16,0 0-16,0 0 0,-22 0 16,22 0-16,-21 0 0,0 0 15,20 0-15,-20 0 0,-21 0 0,20-21 16,1 21-16,-22 0 0,22 0 16,0 0-16,-1 0 0,1 0 0,0 0 15,-22 0-15,22 0 0,-22 0 16,22 0-16,-21 0 0,-1-21 0,1 21 15,-22 0-15,21 0 0,1 0 16,-1 0-16,1 0 0,-1 0 0,1 0 16,-1 0-16,22 0 0,-21 0 15,20-21-15,-20 21 0,-1 0 0,1 0 16,-1 0-16,1 0 0,-22 0 16,22 0-16,-22 0 0,21 0 15,-20 0-15,-1 0 0,0 0 16,1 0-16,-1 0 0,22 0 0,-22 0 15,0 0-15,1 0 0,-1 0 16,-21 0-16,21 0 0,1 0 0,-1 0 16,-21 0-16,22 0 0,-1 0 15,-21 0-15,21 0 0,-20 0 0,20 0 16,-21-21-16,0 21 0,22 0 16,-22 0-16,21 0 0,-21 0 0,0 0 15,1 0-15,-1 0 0,0 0 16,0 0-16,0 0 0,0 0 15,1 0-15,-1 0 16,0 0-16,-21-22 31,0 1-15,-21 21-16,-22-21 16</inkml:trace>
  <inkml:trace contextRef="#ctx0" brushRef="#br0" timeOffset="6405.83">2730 572 0,'0'0'0,"0"-22"16,0 1 0,0 42 15,0 1-31,0-1 15,0 0-15,0 21 0,0-21 16,0 43-16,-21-22 0,21 22 16,-21-1-16,0 1 0,21-1 15,-21 22-15,0-22 0,21 1 16,0 21-16,-22-22 0,22 22 0,-21-1 16,21-20-16,0 21 0,0-1 15,0-20-15,0-1 0,0 22 0,0-22 16,0 1-16,0-1 0,21 1 15,1-1-15,-22-20 0,0 20 0,0 43 16,21-42-16,-21-22 16,0 0-16,0 1 0,21-22 0,-21 21 15,0-21-15,0 0 0,0 1 16,21-22 0,-21-22-1</inkml:trace>
  <inkml:trace contextRef="#ctx0" brushRef="#br0" timeOffset="7097.09">5038 423 0,'0'0'0,"0"-21"0,0 42 63,0 1-63,0 20 15,0-21-15,0 21 0,0-20 16,0 20-16,0 21 0,0 1 0,0-1 16,0 1-16,0-1 15,0 22-15,0-21 0,0-1 0,0 22 16,0-22-16,0 22 0,0-22 15,0 22-15,0-21 0,0 20 0,-22-20 16,1 20-16,21-20 0,-21-1 16,21 1-16,0-22 0,-21 22 0,0-22 15,21 22-15,0-22 0,-21 0 16,21 1-16,0-1 0,0 0 0,0-21 16,0 1-16,0 20 0,0-21 0,0 0 15,0-42 32,0-21-31,0 21-16,0-1 0</inkml:trace>
  <inkml:trace contextRef="#ctx0" brushRef="#br0" timeOffset="7968.59">1122 826 0,'0'0'0,"21"0"16,0-22-16,0 1 16,0 21-16,1-21 15,-22 0 1,-22 21 15,1 0-31,0 0 0,0 0 16,0 21-16,0-21 0,21 21 15,-22 0-15,1-21 16,21 22-16,0-1 16,0 0-16,21-21 15,1 21-15,-1-21 16,21 21-16,-21-21 0,0 21 16,1-21-16,20 22 0,-21-22 15,0 21-15,0 0 0,1-21 0,-22 21 16,0 0-16,0 0 0,0 1 15,-22-1-15,-20 0 16,21 0-16,-21 0 0,-1-21 0,22 21 16,-21 1-16,-1-22 0,1 0 15,21 0-15,0 0 0,-22 0 0,22 0 16,0 0-16,0 0 0,21-22 16,-21 22-16,21-21 0,-21 21 15,21-21-15,0 0 0,0 0 16,0 0-16,0-1 15,21 22-15,0-21 0,0 0 16,0 0-16,0 0 16,1 0-16</inkml:trace>
  <inkml:trace contextRef="#ctx0" brushRef="#br0" timeOffset="8264.42">1482 677 0,'0'22'0,"0"-1"16,0 0-16,0 0 0,0 0 0,0 0 16,0 22-16,0-22 0,0 21 15,0-21-15,0 1 0,0-1 16,0 0-16,0 0 0,0 0 0,0 0 15,0 1-15,0-1 16,0 0-16,0-42 63</inkml:trace>
  <inkml:trace contextRef="#ctx0" brushRef="#br0" timeOffset="8437.32">1566 953 0,'0'-22'62,"21"22"-46,1 0-16,-22-21 15</inkml:trace>
  <inkml:trace contextRef="#ctx0" brushRef="#br0" timeOffset="8912.08">1778 783 0,'0'21'15,"0"1"1,0-1-16,0 0 16,0 0-16,0 0 0,0 0 0,0 1 15,0-1-15,0 0 0,0 0 16,0 0-16,0 0 16,0 1-16,0-44 46,0 1-30,0 0-16,0 0 16,0 0-16,0 0 0,0-1 0,0 1 15,0 0-15,0 0 16,21 0-16,0 0 0,0-1 16,1 22-16,-1-21 15,0 21-15,0 0 16,0 0-16,-21 21 0,21 1 0,-21-1 15,0 0-15,0 0 0,0 0 16,0 0-16,0 1 0,0-1 16,0 0-16,0 0 0,0 0 0,0 0 15,0 1-15,-21-1 16,21-42 15,0-1-31</inkml:trace>
  <inkml:trace contextRef="#ctx0" brushRef="#br0" timeOffset="9247.89">2095 889 0,'0'21'0,"0"-42"0,0 63 15,0 1-15,-21-22 0,21 0 16,0 0-16,0 0 16,21-21-1,1 0-15,-1 0 16,0-21-16,0 21 0,-21-21 0,21 0 16,0 21-16,-21-21 0,0 0 15,0-1-15,0 1 16,0 0-16,0 0 0,-21 0 15,0 21-15,0 0 0,0 0 16,0 0 0,21 21 15</inkml:trace>
  <inkml:trace contextRef="#ctx0" brushRef="#br0" timeOffset="9632.67">3090 656 0,'-21'0'16,"21"21"-16,0 1 0,-21-1 16,21 21-16,0-21 0,0 22 15,0-1-15,-21-21 0,21 21 16,-21 1-16,-1-22 0,22 21 0,0-21 15,0 1-15,-21 20 16,0-21-16,21 0 0,0-42 47,0 0-47</inkml:trace>
  <inkml:trace contextRef="#ctx0" brushRef="#br0" timeOffset="9917.5">2921 720 0,'0'0'0,"0"-21"15,21 21 1,0-22-16,0 22 0,1-21 16,-1 21-16,0 0 0,0 0 0,0 0 15,0 0-15,1 0 0,-1 21 16,0 1-16,0-1 0,-21 0 15,0 0-15,0 21 0,-21-20 16,0-1-16,-22 0 0,22 0 16,0 0-16,-21 0 0,21 1 0,-1-1 15,1-21-15,21 21 16,21-42 15,1 21-15</inkml:trace>
  <inkml:trace contextRef="#ctx0" brushRef="#br0" timeOffset="10392.23">3429 635 0,'0'0'0,"0"21"15,0 0-15,0 1 0,0 20 16,0-21-16,0 0 0,-21 22 16,21-22-16,-21 0 0,21 21 15,-22-21-15,22 1 0,0-1 0,0 0 16,-21 0-16,21 0 0,-21-21 16,21 21-16,0-42 46,0 0-46,0 0 0,0 0 16,0 0-16,0-1 16,21 1-16,0 0 0,1 0 0,-1 0 15,0 0-15,21-1 0,-21 22 0,22-21 16,-22 21-16,21 0 0,-21 0 16,1 0-16,-1 0 0,0 21 15,-21 1-15,0-1 0,0 0 16,0 0-16,0 0 0,0 0 0,-21 1 15,0-1-15,-1 0 0,22 0 16,-21-21-16,0 21 0,21 0 0,-21-21 16,21-21 15,42 0-31,1 0 16</inkml:trace>
  <inkml:trace contextRef="#ctx0" brushRef="#br0" timeOffset="11088.83">3958 741 0,'-21'21'16,"0"-21"-16,0 21 16,-1 0-16,22 1 0,-21-1 0,0 0 15,0 0-15,21 0 0,-21-21 16,21 21-16,-21 1 0,21-1 15,0 0-15,21-21 32,0 0-32,0 0 0,0-21 15,0 0-15,1-1 0,-1 1 16,0 21-16,-21-21 0,0 0 16,0 0-16,0 0 0,0-1 15,0 1-15,0 0 0,0 0 16,0 0-16,21 21 15,-21-21-15,21 21 0,0 0 16,1 0-16,-1 0 16,0 0-16,0 0 0,0 0 15,0 0 1,1 21-16,-22 0 0,21-21 0,-21 21 16,0 0-16,0 0 0,0 1 15,0-1-15,0 0 0,0 0 0,0 0 16,0 0-16,-21 1 15,21-1-15,-22 0 16,22-42 15,0 0-15,0-1-16,0 1 0,0 0 0,0 0 16,22 0-16,-22-22 15,21 22-15,-21 0 0,21 0 0,0 0 16,0 21-16,-21-21 0,21-1 15,1 22-15,-1 0 0,0 0 0,0 0 16,0 0-16,-21 22 16,21-1-16,-21 0 0,0 0 15,0 0-15,0 0 0,0 1 16,0-1-16,0 0 0,0 0 16,0 0-16,0 0 0,0 1 0,-21-22 15,21 21-15,21-42 47,-21-1-31</inkml:trace>
  <inkml:trace contextRef="#ctx0" brushRef="#br0" timeOffset="11424.16">4572 762 0,'21'0'16,"0"0"0,0-21-1,1 21-15,-1 0 0,-21-21 16,0 0-16,21 21 0,0-22 0,-21 1 16,-21 21 15,0 0-16,0 21-15,-1 1 0,1-1 16,0 0-16,21 0 0,0 0 16,-21 0-16,21 1 0,0 20 15,0-21-15,0 0 0,0 0 0,0 1 16,0-1-16,21-21 16,0 0-16,22 0 0,-22 0 15,0 0-15,21 0 0,-21-21 16,22-1-16</inkml:trace>
  <inkml:trace contextRef="#ctx0" brushRef="#br0" timeOffset="11821.93">5694 466 0,'0'21'15,"0"127"1,0-106-16,0 1 16,0-1-16,0 0 0,0-20 15,0 20-15,0 0 0,0 1 16,0-22-16,0 0 0,0 0 0,-21 0 16,21 0-16,0 1 0,0-44 46,0 1-46,0 0 0,0 0 0</inkml:trace>
  <inkml:trace contextRef="#ctx0" brushRef="#br0" timeOffset="12125.76">5609 529 0,'0'0'15,"0"-21"-15,0 0 16,21 0-16,0 21 15,22 0-15,-22-21 0,21 21 16,-21 0-16,22-22 0,-1 22 0,0 0 16,-20 0-16,20 0 0,0 22 15,-21-22-15,1 21 0,-1 0 0,-21 0 16,0 0-16,0 0 0,0 1 16,0-1-16,-21 0 0,-1 0 0,1 0 15,-21 0-15,21 1 0,0-22 16,-1 21-16,1-21 0,0 0 15,0 21-15,0-21 0,42-21 47,0 21-47,0 0 0,0-21 16</inkml:trace>
  <inkml:trace contextRef="#ctx0" brushRef="#br0" timeOffset="12512.53">6117 677 0,'0'-21'31,"21"21"-15,-21-21-16,21 21 0,1 0 15,-1 0-15,0 0 16,0 0-1,0 21-15,-21 0 0,0 1 16,0-1-16,21 0 0,-21 0 0,0 0 16,0 0-16,0 1 0,0-1 15,0 0-15,0 0 0,0 0 16,-21-21-16,21 21 0,-21-21 16,21-21 15,0 0-16,0 0-15,0 0 0,0 0 0,0-1 16,21 1-16,-21 0 0,21 0 16,-21 0-16,0 0 0,22 21 0,-1-22 15,0 22-15,0-21 16,0 21-16,0-21 0,1 21 0,-1-21 16</inkml:trace>
  <inkml:trace contextRef="#ctx0" brushRef="#br0" timeOffset="12733.31">6646 593 0,'-21'42'31,"21"-21"-31,0 0 0,-21-21 0,21 22 16,0-1-16,0 0 0,0 0 16,0 0-16,0 0 0,0 1 0,0-1 15,0 0-15,0 0 16,0-42 31,0 0-47,0 0 0</inkml:trace>
  <inkml:trace contextRef="#ctx0" brushRef="#br0" timeOffset="12900.21">6604 487 0,'-21'0'32,"21"21"-17,21 0 1,0-21 0,0 0-16</inkml:trace>
  <inkml:trace contextRef="#ctx0" brushRef="#br0" timeOffset="13193.05">7133 593 0,'-21'0'0,"0"0"0,0 0 15,-1 0-15,1 0 16,0 0-16,0 21 15,0 21-15,21-21 0,-21 1 16,21-1-16,-22 0 0,22 0 16,0 0-16,0 0 0,0 1 15,0-1-15,0 0 0,22 0 16,-1-21-16,0 0 0,0 0 16,0 21-16,0-21 0,1 0 0,-1 0 15,0 0-15,21-21 0,-21 21 16,1-21-16,-1 0 0,21 0 15,-21-1-15,0 22 0</inkml:trace>
  <inkml:trace contextRef="#ctx0" brushRef="#br0" timeOffset="13576.85">7387 656 0,'-21'0'0,"42"0"46,0 0-46,0 0 16,1 0-16,-1 0 0,0 0 16,21 0-16,-21 0 0,1-21 0,-1 21 15,0 0-15,-21-21 0,0 0 16,0 0-16,0-1 16,-21 22-1,0 0-15,-1 0 0,1 0 16,-21 0-16,21 0 0,0 0 15,-1 22-15,1-1 0,0 0 0,0 0 16,21 0-16,-21 22 0,21-22 16,0 0-16,0 21 0,0-21 15,0 1-15,0-1 0,21 0 0,0 0 16,0-21-16,22 21 0,-22-21 0,21 0 16,0 0-16,-20 0 0,20 0 15,0 0-15,1-21 0,-1 21 0,0-21 16,-21 0-16,22 0 0,-22-1 15,0 22-15,0-21 0,0 0 16,-21 0-16</inkml:trace>
  <inkml:trace contextRef="#ctx0" brushRef="#br0" timeOffset="14339.93">1693 1651 0,'0'-21'0,"-21"21"16,21 21 15,0 0-31,0 0 0,0 1 0,0 20 16,0 0-16,0 1 15,0-1-15,0 0 0,0 1 0,0-22 16,0 21-16,0 0 0,0-20 16,0 20-16,0-21 0,0 0 0,0 0 15,0 1-15,21-44 47,0 1-47,-21 0 0,22 0 16</inkml:trace>
  <inkml:trace contextRef="#ctx0" brushRef="#br0" timeOffset="14644.17">1990 1863 0,'0'21'0,"0"0"0,0 0 16,0 0-16,0 1 16,21-22-16,0 0 15,0 0 1,0 0 0,0-22-1,-21 1-15,0 0 16,0 0-16,-21 21 15,0 0 1,0 0-16,0 0 16,0 21-1,21 0 1,21-21 0,0 0-16</inkml:trace>
  <inkml:trace contextRef="#ctx0" brushRef="#br0" timeOffset="15139.89">3302 1863 0,'-21'0'16,"0"0"0,-1 0-1,22 21-15,-21-21 0,21 21 16,0 0-16,0 0 0,0 1 15,-21-1-15,21 0 0,-21 0 16,21 0-16,0 0 0,0 1 0,0-1 16,0-42 31</inkml:trace>
  <inkml:trace contextRef="#ctx0" brushRef="#br0" timeOffset="15480.7">3154 1545 0,'0'0'0,"-21"0"0,-1 0 16,22 21-16,0 1 0,0-1 15,0 0-15,0 0 0,0 0 16,0 0-1,22-21 1,-1 0-16,0 0 0,0-21 16,-21 0-16,21 21 0,0-21 15,-21 0-15,0 0 0,0-1 16,0 1 0,-21 21-16,0 0 0,0 0 15,0 0-15,0 0 16,-1 21-16,22 1 0,0-1 15,0 0-15,0 0 16,0 0-16,0 0 0,0 1 0,0-1 16,0 0-16,22-21 0,-1 21 15</inkml:trace>
  <inkml:trace contextRef="#ctx0" brushRef="#br0" timeOffset="15828.8">3619 1863 0,'0'21'0,"-21"0"16,21 0-16,0 0 0,-21 1 15,21-1-15,-21 0 0,21 0 0,0 0 16,0 22-16,0-22 0,0 0 15,0 21-15,-21 1 0,21-22 0,0 21 16,-21 0-16,21 1 0,0-1 16,0 0-16,-22 1 0,22-1 15,0 0-15,-21-20 0,21 20 16,0-21-16,0 0 0,0 0 16,0-42 15,21 21-31,-21-21 0,0-21 15,22 21-15,-22-1 0,0-20 0,0 0 16,0-1-16</inkml:trace>
  <inkml:trace contextRef="#ctx0" brushRef="#br0" timeOffset="16115.64">3514 1947 0,'0'-21'0,"0"42"0,0-63 15,0 21-15,0 0 0,0 0 16,0-1-16,0 1 15,21 21-15,0 0 0,0-21 16,0 21-16,0-21 0,1 21 0,20 0 16,-21 0-16,0 0 0,22 0 15,-22 21-15,0 0 0,0 0 0,0-21 16,-21 22-16,0-1 0,0 0 16,0 0-16,0 0 0,-21 0 0,0 1 15,0-1-15,0 0 0,-22 0 16,22-21-16,0 21 0,-21-21 0,20 0 15,1 0 1,42-21 15,1 0-31</inkml:trace>
  <inkml:trace contextRef="#ctx0" brushRef="#br0" timeOffset="16640.29">4022 1503 0,'0'0'0,"0"21"32,0 0-32,0 0 0,0 1 15,0-1-15,0 21 0,0-21 0,0 22 16,0-1-16,0 0 0,0-21 15,0 22-15,0-22 0,0 21 0,0-21 16,0 1-16,0-1 0,0 0 16,0 0-16,0 0 0,-22-21 15,22-21 17,0 0-17,-21 0-15,21 0 0,0-1 16,0 1-16,0 0 0,0 0 0,0 0 15,0 0-15,0-1 0,21 1 16,-21 0-16,22 0 0,-1 21 0,0-21 16,0 0-16,0 21 0,0 0 15,1 0-15,-1 0 0,0 0 16,0 21-16,-21 0 0,0 0 16,0 0-16,0 22 0,0-22 15,0 0-15,0 0 0,0 0 0,0 0 16,0 1-16,-21-1 0,21 0 15,-21 0-15,21 0 16,0-42 15,0 0-15,0 0-16,21 0 16,0-1-16</inkml:trace>
  <inkml:trace contextRef="#ctx0" brushRef="#br0" timeOffset="17434.24">4403 1736 0,'0'0'0,"-22"21"31,1 0-31,0 0 16,0 0-16,21 1 0,0-1 15,-21 0-15,21 0 0,-21-21 16,21 21-16,0 0 0,0 1 0,0-1 15,21-21 1,0 0 0,0 0-16,0 0 15,0-21-15,1 21 0,-22-22 0,21 1 16,0 0-16,-21 0 16,0 0-16,0 0 15,0-1-15,-21 22 16,0-21-16,-1 21 15,22-21 1,0 0 0,22 0-16,-1 21 15,0-21-15,0 21 0,0 0 16,0 0-16,1-22 0,-1 22 16,0 0-16,0 0 0,0 0 15,0 0-15,-21 22 0,0-1 16,0 0-16,0 0 15,0 0-15,0 0 0,0 1 16,0-1-16,0 0 0,0 0 16,-21 0-16,21 0 0,-21-21 15,21 22-15,-21-22 0,21 21 16,0-42 31,0-1-47,0 1 15,0 0-15,0 0 0,0 0 16,0 0-16,21-1 0,0 1 16,-21 0-16,21 0 15,1 0-15,-1 21 0,-21-21 0,21-1 16,0 22-16,0 0 0,0-21 16,1 21-16,-1 0 15,-21 21-15,0 1 16,0-1-16,0 0 0,0 0 0,0 0 15,0 0-15,0 1 16,0-1-16,0 0 0,0 0 16,0 0-16,0 0 15,-21-21 1,21-21 15,0 0-31,0 0 16,0 0-16,0 0 15</inkml:trace>
  <inkml:trace contextRef="#ctx0" brushRef="#br0" timeOffset="17758.06">4847 1778 0,'21'0'31,"0"0"-31,1 0 0,-1 0 16,0 0-1,0-21-15,0 0 0,0 21 16,-21-21-16,0-1 16,22 22-16,-22-21 0,0 0 0,0 0 15,-22 21 1,1 21 0,0 0-16,0 0 15,21 1-15,0-1 0,-21 0 16,21 0-16,0 0 0,-21 0 0,21 1 15,0-1-15,0 0 16,0 0-16,21 0 16,0-21-1,0 0-15,0 0 0,0 0 0,1-21 16,20 0-16,0 21 0</inkml:trace>
  <inkml:trace contextRef="#ctx0" brushRef="#br0" timeOffset="18352.62">5990 1482 0,'-42'0'31,"21"0"-31,-1 21 16,1 0-16,0 0 0,0 0 16,0 1-16,0 20 0,21-21 0,-22 21 15,1 1-15,0-1 0,0-21 16,21 22-16,0-1 0,0-21 0,0 0 16,0 22-16,0-22 15,0 0-15,21-21 0,0 0 0,22 0 16,-22 0-16,0 0 0,21 0 15,-21 0-15,1 0 0,20 0 0,-21-21 16,0 21-16,0-21 0,-21-1 16,22 1-16,-22 0 0,0 0 15,-22 0-15,22 0 16,-21 21-16,-21 0 0,21-22 16,0 22-16,-22 0 0,22 0 0,0 0 15,0 0-15,0 0 0,-1 0 16,22 22-16,-21-22 0,21 21 15,21-21 1,1 0-16,-1 0 0,21 0 16,-21 0-16,0-21 0</inkml:trace>
  <inkml:trace contextRef="#ctx0" brushRef="#br0" timeOffset="18576.49">6329 1503 0,'63'-21'32,"-42"21"-32,1 0 0,-1 0 0,0 0 15,0 0-15,0 0 0,0 0 16,1 0-16,-1 0 0,-21-21 15</inkml:trace>
  <inkml:trace contextRef="#ctx0" brushRef="#br0" timeOffset="19028.23">6286 1524 0,'0'0'16,"0"21"-16,-21 0 0,21 1 15,-21-22-15,0 21 0,21 0 0,0 0 16,0 0-16,-21 0 0,21 1 16,-21-1-16,21 0 15,21-42 32,0 21-31,-21-21-16,21-1 15,0 22-15,0 0 16,1 0-16,-1 0 0,0 0 0,0 0 16,0 0-16,0 0 0,1 0 15,-1 0-15,0 0 0,0 22 0,0-1 16,0-21-16,1 21 0,-22 0 16,21 0-16,-21 0 0,0 1 15,0-1 1,-21 0-16,-1 0 0,1-21 0,-21 21 15,21 0-15,-22 1 0,22-22 0,0 21 16,-21-21-16,21 0 0,-1 21 16,1-21-16,0 0 0,0 0 15,0 0 1</inkml:trace>
  <inkml:trace contextRef="#ctx0" brushRef="#br0" timeOffset="19268.09">6181 2011 0,'0'21'46,"0"0"-46,0 0 16,-22 1-16,22-1 16,-21-21-16,0 21 0,0-21 31,21 21-31,-21-21 0</inkml:trace>
  <inkml:trace contextRef="#ctx0" brushRef="#br0" timeOffset="19796.79">7133 1524 0,'-21'-21'32,"0"21"-32,0 0 15,-1 21-15,1 0 0,0-21 0,0 21 16,0 22-16,0-22 0,-1 0 16,22 21-16,-21-20 0,0 20 0,21-21 15,-21 0-15,21 22 0,0-22 16,0 0-16,0 0 0,0 0 15,0 0-15,21-21 0,0 22 16,0-22-16,1 0 0,20 0 0,-21 0 16,21 0-16,-20 0 0,-1 0 15,21 0-15,-21-22 0,22 22 0,-22-21 16,0 0-16,0 0 0,0 21 0,0-21 16,-21-22-16,0 22 0,0 0 15,0-21-15,0 21 0,0-22 0,0 22 16,0-21-16,-21 21 0,0-1 15,-21 1-15,21 0 0,-1 0 16,1 21-16,0 0 0,0 0 0,0 0 16,0 0-16,-1 0 0,1 0 15,0 21-15,0 0 0,0-21 16,21 21-16,0 1 0,0-1 16,0 0-16,0 0 15,21-21-15,0 0 16,21 0-16</inkml:trace>
  <inkml:trace contextRef="#ctx0" brushRef="#br0" timeOffset="20225.14">7747 1503 0,'-21'0'16,"0"0"-16,-1 0 15,1 0-15,0 0 0,21 21 0,-21 0 16,0 0-16,0 1 0,-1-1 16,1 0-16,0 0 0,21 0 0,0 22 15,0-22-15,0 0 0,0 0 16,0 0-16,0 0 0,0 1 0,0-1 16,21-21-16,0 0 15,1 0-15,20 0 0,-21 0 16,21 0-16,-20 0 0,20 0 0,-21 0 15,21 0-15,-20-21 0,20 21 0,-21-22 16,21 1-16,-20 0 0,-1 0 16,0 0-16,-21-22 0,0 22 15,0 0-15,0-21 0,0 21 0,0-1 16,-21 1-16,21 0 0,-43 0 16,22 0-16,0 21 0,0 0 0,-21 0 15,20 0-15,1 0 0,-21 0 16,21 0-16,-22 0 0,22 0 0,0 0 15,0 21-15,0-21 0,0 21 16,-1-21-16,1 21 0,21 0 0,-21-21 16,0 22-16,0-1 0</inkml:trace>
  <inkml:trace contextRef="#ctx0" brushRef="#br0" timeOffset="21360.68">6308 2074 0,'-22'0'15,"22"22"-15,-21-22 0,0 0 16,21 21-16,-21-21 15,0 0-15,0 0 16,-1 0 0,22-21 15,0-1-15,0 1-1,22 21 16,-22 21 1,0 1-17,0-1 1,-22-21 31,22-21-32,-21 21 1,21-22-16,0 1 0,0 0 16,0 0-1,0 0-15,21 21 0,1 0 16,-22-21-16,21 21 16,0 0-16,0 0 0,-21 21 31,0 0-31,0 0 15,0 0-15,0 0 16,0 1 0,-21-22 31,0-22-32,21 1-15,0 0 16,0 0-1,0 0-15,0 0 16,21 21-16,0 0 16,0 0-1,0 0-15,1 0 16,-1 21-16,0-21 0,0 21 16,-21 0-16,0 0 0,21 0 15,-21 1-15,0-1 0,0 0 16,-21 0-16,0 0 0,0 0 15,0 1-15,-22-1 0,22 0 0,-21-21 16,21 21-16,-1 0 0,1-21 16,0 0-16,0 0 0</inkml:trace>
  <inkml:trace contextRef="#ctx0" brushRef="#br0" timeOffset="22108.64">8361 1524 0,'0'0'0,"-21"0"47,-1 21-47,22 0 0,-21-21 16,0 22-16,0-1 0,21 0 15,-21 0-15,0 21 0,21-20 0,-22-1 16,22 0-16,0 0 0,0 0 16,0 0-16,0 1 15,0-1-15,22-21 0,-1 0 16,0 0-16,0 0 0,0 0 15,0 0-15,1 0 0,-1 0 0,0-21 16,0 21-16,0-22 16,-21 1-16,0 0 0,21 0 15,-21 0-15,0 0 0,0-1 16,0 1-16,0 0 0,0 0 0,-21 0 16,0 0-16,21-1 0,0 1 15,-21 21-15,0 0 0,0 0 31,-1 0-31,1 0 16,21 21-16</inkml:trace>
  <inkml:trace contextRef="#ctx0" brushRef="#br0" timeOffset="24815.66">317 3450 0,'0'-21'0,"0"42"0,0-63 0,0 21 16,0 0-16,0-1 0,0 1 15,22 0-15,-22 0 16,0 0-16,0 0 16,0 42 15,0 0-15,0 0-16,0 0 0,0 22 15,0-1-15,0-21 0,0 43 16,0-22-16,0 0 0,0 1 15,0-1-15,-22 0 0,22 1 0,0-1 16,-21 0-16,21 1 0,-21-22 16,21 21-16,0-21 0,0 0 0,0 1 15,0-1-15,0 0 16,0-42 31,0 0-47,0-1 0,0 1 15,21 21-15</inkml:trace>
  <inkml:trace contextRef="#ctx0" brushRef="#br0" timeOffset="25440.82">677 3747 0,'0'21'15,"21"-21"17,1 0-32,-1-21 15,0 21 1,-21-22-16,0 1 15,0 0 1,-21 21 0,0 0-1,21 21 1,0 0 0,0 1-16,0-1 15,21-21 1,0 0-1,0 0 1,-21-21 0,0-1-1,0 1 1,-21 0 0,0 21-16,0 0 15,-1 21 1,22 0-1,0 1 1,0-1 0,22-21-1,-22-21 32,0-1-31,0 1-1,0 0-15</inkml:trace>
  <inkml:trace contextRef="#ctx0" brushRef="#br0" timeOffset="28400.64">1799 3196 0,'-21'0'31,"21"21"-31,0 1 16,0-1-16,0 0 31,21-21-15,0 0-16,0 0 16,1 0-16,-1-21 15,0 21-15,0-21 0,0-1 0,0 1 16,1 0-16,-22 0 15,21 0-15,-21 0 16,0-1-16,0 1 0,0 0 16,0 0-1,0 42 17,0 0-32,0 0 15,0 22-15,0-22 0,0 21 16,21 22-16,-21-22 0,0 0 15,21 1-15,-21 20 0,0-20 0,0-1 16,0 0-16,0 1 0,21 41 16,-21-41-16,0-1 0,0-21 15,0 21-15,21-20 16,-21-1-16,0 21 0,0-21 0,0 0 0,0 1 16,0-1-16,0 0 15,-21-21-15,0 0 0,0 0 16,0 0-16,0 0 15,-1-21-15,1 0 0,21-1 0,-21 1 16,0 0-16,0 0 0,0 0 16,-1 0-16,1-1 0,0 1 15,0 0-15,21 0 0,0 0 0,-21 21 16,21-21-16,0 42 31,0 0-31,21 0 16,0 0-16,-21 0 0,21 1 15,0-1-15,1 21 16,-1-21-16,0 0 0,0 1 0,0-22 16,0 21-16,1 0 0,20-21 15,-21 0-15,21 0 0,1 0 16,-22 0-16,42 0 0,-20-21 0,-1 0 16,22 21-16,-22-22 0,21 1 15,-20 0-15,-1 0 0,0-21 0,1 20 16,-1 1-16,-21 0 0,0 0 15,1 0-15,-22 0 0,0-22 16,0 22-16,0 0 0,0 0 0,0 0 16,-22-1-16,1 22 0,0-21 0,0 21 15,-21 0-15,20 0 16,1 0-16,-21 0 0,21 0 0,0 0 16,-1 21-16,-20-21 0,21 22 15,0-1-15,0 21 0,-1-21 0,22 0 16,0 1-16,-21 20 15,21-21-15,0 0 0,0 0 0,0 22 0,0-22 16,0 0-16,0 0 0,21 0 16,1-21-16,-22 22 0,21-22 0,0 0 15,0 0-15,0 0 0,0 0 16,22 0-16,-22-22 0,0 1 16,0 0-16,22 21 0,-22-21 0,0-21 15,0 20-15,0 1 0,0 0 16,1-21-16,-1 21 0,-21-22 15,0 1-15,21 0 0,-21-1 16,0 1-16,0 0 0,0-1 0,0 22 16,0-21-16,0-1 0,0 22 15,0 0-15,0 0 0,0 0 16,0 0-16,0 42 16,0 0-16,0 0 15,0 0-15,0 22 16,0-22-16,0 21 0,0 0 0,0 1 0,0-22 15,0 21-15,0 1 0,0-1 16,0 0-16,0-21 0,0 22 16,0-22-16,0 21 0,0-21 15,0 1-15,0-1 0,21 0 0,0-21 16,-21 21-16,21-21 0,1 0 16,-1 0-16,0 0 0,0 0 0,0 0 15,0 0-15,1 0 0,-1-21 16,0 0-16,0 0 0,0 21 0,0-22 15,-21 1-15,22 0 0,-1 0 16,-21 0-16,21 0 0,-21-1 0,0 1 16,0 0-16,0 0 15,0 0-15,0 0 0,-21 21 16,0 0-16,-1 0 16,1 0-16,0 0 15,0 21-15,21 0 0,0 0 16,-21 0-16,21 0 0,-21 1 0,21-1 15,0 0-15,0 0 0,0 0 16,0 0-16,0 1 0,0-1 0,21 0 16,0 0-16,0-21 0,0 21 15,0-21-15,1 0 0,-1 0 0,0 0 16,0 0-16,0 0 0,0-21 16,22 21-16,-22-21 0,0 0 15,0 0-15,22 21 0,-22-22 16,0 1-16,0 0 0,0 0 0,0-21 15,-21 20-15,0 1 0,22 0 16,-22 0-16,0 0 0,0 0 0,0-1 16,0 44 15,0-1-15,0 0-16,0 0 0,0 0 15,-22 0-15,22 1 0,0-1 16,0 0-16,0 0 0,0 0 15,-21 22-15,21-22 0,-21-21 16,21 21-16,0 0 0,0 0 0,-21-21 16,21 21-16,0-42 47,0 0-47,0 0 0,21 0 15,0 0-15,-21-22 0,21 22 0,-21 0 16,22 0-16,-1-22 0,0 22 15,-21 0-15,21 0 0,0 0 0,0 0 16,1-1-16,-1 22 16,0 0-1,0 22 1,-21-1-16,0 0 0,0 0 0,0 21 16,21-20-16,-21-1 15,0 0-15,0 0 0,21 0 0,1 0 16,-22 1-16,21-1 0,0 0 15,0 0-15,0-21 0,0 21 16,1-21-16,-1 0 0,0 0 16,0 0-16,21 0 0,-20-21 15,-1 0-15,0 21 0,0-21 0,-21 0 0,21-1 16,0-20-16,1 21 0,-22 0 16,0-22-16,0 1 0,21 21 15,-21-21-15,0-1 0,0-20 16,0 20-16,0 1 0,0 0 0,0-1 15,0 1-15,0 21 0,0 0 16,0-22-16,0 22 0,0 0 16,0 42 15,0 0-31,-21 22 0,21-22 16,0 21-16,0-21 0,0 22 0,0-1 15,0 0-15,0 1 0,0-1 0,0 0 16,0-20-16,-22 20 0,22 0 15,0-21-15,0 22 0,0-22 16,0 0-16,0 0 0,0 22 16,22-22-16,-1 0 15,0-21-15,0 0 0,0 0 16,0 0-16,1 0 0,-1 0 0,0 0 16,21 0-16,-21 0 0,1 0 15,-1-21-15,0 0 0,0 21 0,0-22 16,0 1-16,1 0 0,-1 0 15,0 0-15,0 0 0,-21-1 0,0 1 16,0-21-16,0 21 0,0 0 0,0-1 16,0 1-16,0 0 0,0 0 15,0 42 17,0 0-32,0 0 0,0 1 15,0-1-15,0 0 0,0 0 0,0 0 16,0 0-16,0 1 0,0-1 15,0 0-15,0 0 0,0 0 16,0 0 0,21-21-16,0 0 15,1 0 1,-22-21-16,21 21 16,-21-21-16,21 0 0</inkml:trace>
  <inkml:trace contextRef="#ctx0" brushRef="#br0" timeOffset="28727.46">4551 3175 0,'-21'0'16,"-1"21"-1,22 0-15,0 1 16,0-1-16,22-21 15,-1 0 1,0 0-16,0 0 16,-21-21-16,0-1 15,0 1-15,-21 21 16,0-21 0,0 21-16,-1 0 0,1 0 15,0 0-15,0 0 0,21 21 16,-21 0-16,21 1 0,-21-22 15,21 21-15,0 0 16,0 0-16</inkml:trace>
  <inkml:trace contextRef="#ctx0" brushRef="#br0" timeOffset="28956.33">3895 3577 0,'0'0'15,"0"21"-15,21-21 0,0 0 16,0 0-16,0 0 0,0 0 16,1 0-16,-1 0 0,0 0 0,21 0 15,-21-21-15,1 21 16,-1 0-16,0-21 0,0 21 15,-21-21 1,21 21-16</inkml:trace>
  <inkml:trace contextRef="#ctx0" brushRef="#br0" timeOffset="30476.45">4889 3768 0,'0'0'0,"22"0"0,-1 0 15,0 0-15,0 0 0,0 0 16,0 0-16,1 0 0,-1-21 16,21 21-16,-21-22 0,0 1 15,1 0-15,20 21 0,-21-21 0,0 0 16,0 0-16,1-22 0,-1 22 16,0-21-16,0 21 0,-21-22 0,0 1 15,0 0-15,0 20 0,0-20 16,0 0-16,0 21 0,0-1 0,0 1 15,-21 0-15,0 0 0,0 0 16,-1 21-16,1 0 16,0 0-1,0 21-15,0 21 0,21-21 16,0 22-16,0-22 16,0 21-16,0 1 0,0-1 0,0 21 15,0-20-15,-21-1 0,21 0 0,-22 22 16,22-22-16,0 1 0,0-1 15,-21 21-15,21 1 0,-21-22 0,21 22 16,0-1-16,0 1 0,0-1 16,-21 1-16,21-22 0,0 22 0,0-22 15,0 21-15,0-20 0,0-1 16,0-21-16,0 22 0,0-1 0,0-21 16,0 0-16,0 0 0,21 1 0,-21-1 15,21-21-15,0 0 0,1 0 16,-1 0-16,0-21 15,0-1-15,21 1 0,-20 0 0,-1 0 16,0 0-16,21 0 0,-21-1 16,1-20-16,-1 0 0,0 21 0,0-22 15,-21 1-15,0-22 0,0 22 16,0 0-16,0-22 0,-21 1 0,-21 20 16,20 1-16,1-21 0,-21 41 15,21-20-15,-22 21 0,1 0 0,21 0 16,-43-1-16,22 22 0,21 0 15,0 0-15,0 0 0,-1 0 16,44 0 15,-1 0-31,0 0 0,0 0 16,0 0-16,22 0 0,-22 0 0,0-21 16,21 21-16,1-21 0,-22 0 15,21 21-15,0-21 0,1 0 0,-22-1 16,21 1-16,1 0 0,-22 21 0,0-21 15,21 0-15,-21 0 0,1-1 16,-22 1-16,0 42 63,0 1-63,-22-1 0,22 0 15,0 0-15,0 0 0,0 0 16,0 1-16,0-1 0,22 0 15,-1-21-15,0 21 0,0-21 16,0 0-16,22 0 0,-22 0 16,0 0-16,0 0 0,0 0 0,0 0 15,1-21-15,-1 21 0,0-21 0,0 0 16,0-1-16,0 1 0,-21 0 16,0 0-16,22 0 0,-22 0 15,21-1-15,-21 1 0,0 0 0,0 0 16,0 0-16,0 42 47,0 0-47,0 0 15,0 0-15,0 22 0,0-22 16,0 21-16,0-21 0,0 22 0,0-1 16,0 0-16,0 1 0,0 20 15,0-20-15,0 20 0,0-21 0,0 22 16,0-1-16,0-20 0,0 20 0,0-20 15,0 20-15,0-21 0,0 1 16,0 20-16,0-20 0,0 20 0,0-21 16,0 22-16,0-1 0,0-20 0,0-1 15,-21 22-15,21-22 16,0-21-16,-22 21 0,22-20 0,0-1 16,0 0-16,0 0 0,0-42 31,0 0-31,0 0 0,0-1 0,0 1 15,0 0-15,0 0 0,0 0 0,-21-22 16,0 1-16,0 21 0,0-21 16,21-1-16,-21 1 0,-1 0 0,1-22 15,21 22-15,0-1 0,0 1 0,0-21 16,0 20-16,0-20 0,0 20 16,0-20-16,0 21 0,0-22 0,0 22 15,21-1-15,-21 1 0,22 0 16,-1-1-16,-21 22 0,21-21 15,-21 21-15,21 0 0,0-1 16,-21 1-16,21 0 16,-21 0-16,22 0 0</inkml:trace>
  <inkml:trace contextRef="#ctx0" brushRef="#br0" timeOffset="31240.83">7218 3217 0,'0'0'0,"0"-42"31,0 63-15,0 0 0,0 22-16,0-22 15,0 21-15,0 1 0,0-1 0,-21-21 16,21 21-16,0 1 0,0-1 16,-22 0-16,22-20 0,0 20 0,-21-21 15,21 0-15,0 0 0,0 1 0,0-1 16,0 0-16,0 0 15,0-42 17,0 0-17,0 0-15,-21-1 0</inkml:trace>
  <inkml:trace contextRef="#ctx0" brushRef="#br0" timeOffset="31939.92">6773 3535 0,'-21'0'0,"42"0"0,-63 0 0,42 21 31,21-21-31,0 0 0,0 0 16,22 0-16,-22 0 0,21 0 16,1 0-16,-1 0 0,21 0 15,-20 0-15,20-21 0,-20 0 16,20 0-16,-21 21 0,22-22 0,-1 1 15,-20 0-15,20 0 0,-20 0 0,-1 0 16,0-1-16,1 1 0,-22 0 16,0 0-16,0 0 0,-21 0 0,0-1 15,0 1-15,0 0 0,0 0 16,0 0-16,-21 0 0,0 21 0,21-22 16,-21 22-16,-1 0 0,1 0 15,21-21-15,-21 21 0,0 0 16,0 21-16,21 1 15,-21-1-15,-1 21 0,22-21 16,0 22-16,0-1 0,-21 0 0,21 1 16,-21-1-16,0 0 0,21 1 15,-21-1-15,21 0 0,0-21 0,-21 22 16,21-22-16,-22 0 0,22 0 16,0 0-16,0 1 0,0-1 0,0-42 62,0-1-62,0 1 0,0 0 16,0 0-16,22 0 0,-1-22 15,0 22-15,0 0 0,21-21 16,-20 21-16,20-22 0,0 22 0,-21 0 16,22 0-16,-1 0 0,0 21 15,-20 0-15,20 0 0,-21 0 0,21 0 16,-20 21-16,-22 0 0,21 0 15,-21 0-15,0 22 0,0-22 0,0 0 16,0 0-16,0 21 0,0-20 0,0-1 16,-21 0-16,21 0 0,0 0 15,-22-21-15,22 21 0,-21 1 0,21-1 32,0-42 14,0-1-46</inkml:trace>
  <inkml:trace contextRef="#ctx0" brushRef="#br0" timeOffset="32304.28">8086 3577 0,'21'0'0,"0"0"0,0 0 15,0 0-15,0 0 16,1-21-16,-1 0 0,0 21 16,0-21-16,-21 0 0,21 21 15,0-22-15,-21 1 0,0 0 0,0 0 16,0 0-16,0 0 16,0-1-16,-21 22 15,0 0-15,0 0 16,21 22-16,-21-1 0,0 0 0,-1 0 15,1 0-15,0 0 0,21 1 0,0 20 16,-21-21-16,21 0 16,0 22-16,0-22 0,0 0 0,0 0 0,0 0 15,0 0-15,21 1 0,0-1 16,0-21-16,1 0 16,-1 0-16,0 0 0,0 0 15,0 0-15,0 0 0,1 0 16,-1 0-16,0-21 0,0-1 0</inkml:trace>
  <inkml:trace contextRef="#ctx0" brushRef="#br0" timeOffset="33416.25">9546 3260 0,'21'-21'16,"-42"42"-16,63-42 0,-20-1 0,-1 1 16,0 0-16,0 0 0,0 0 0,0 0 15,1-1-15,-1 22 0,0-21 0,-21 0 16,0 0-16,0 0 0,0 0 15,-21 21-15,-22 0 16,22 0-16,0 0 0,-21 0 16,-1 0-16,22 21 0,-21-21 15,21 21-15,-22 0 0,22 0 0,0 0 0,21 1 16,0-1-16,-21 0 16,21 0-16,0 0 0,0 0 0,0 1 15,21-1-15,0 0 16,0 0-16,1 0 0,-1 0 0,21 1 15,-21-1-15,0 0 0,22-21 0,-22 21 16,0 0-16,0 0 0,0 1 16,1-1-16,-22 0 0,0 0 0,0 0 15,0 0-15,0 1 0,-22-1 16,-20-21-16,21 21 0,-21 0 16,20-21-16,-20 21 0,21-21 0,-21 0 0,20 0 15,1 0-15,-21 0 16,21 0-16,0 0 0,-1 0 0,1-21 15,0 0-15,0 21 0,0-21 16,21-22-16,-21 22 0,21 0 0,-22 0 16,22-21-16,0 20 0,-21-20 0,21 21 15,-21 0-15,21 0 16,0 42 15,0 0-31,0 0 0,21 0 0,0 0 16,-21 1-16,22-1 0,-1 0 15,-21 0-15,21 0 0,0 0 0,0 1 16,-21-1-16,21 0 0,1-21 16,-1 21-16,0-21 0,0 0 15,21 0-15,-20 0 0,-1 0 16,21 0-16,-21 0 0,22-21 0,-1 0 16,0 0-16,1 21 0,-1-43 15,0 22-15,1 0 0,-1-21 0,-21 20 16,21-20-16,-20 0 0,-1-1 15,0 1-15,-21 0 0,0-1 0,0 1 16,0 0-16,0-1 0,0 22 16,0-21-16,0 21 0,0 0 15,0-1-15,0 1 0,0 42 32,-21 1-32,21 20 15,-21-21-15,21 21 0,-22 1 16,22-1-16,0 0 0,0 1 0,-21-1 15,21 0-15,0 1 0,0-1 0,0-21 16,0 22-16,0-22 0,0 0 16,0 0-16,0 0 0,0 0 0,21-21 15,1 0 1,-1 0-16,0 0 0,0 0 16,0-21-16,-21 0 15,0 0-15,0 0 16</inkml:trace>
  <inkml:trace contextRef="#ctx0" brushRef="#br0" timeOffset="33599.74">9800 3239 0,'-21'0'0,"42"0"0,-63 0 0,63 0 47,0 0-47,0 0 16,22 0-16,-22 0 0,21 0 0,0 0 15,-20 0-15,20 0 16,0 0-16,-21 0 0,1 0 0,-1-22 16,0 22-16,0 0 0,0 0 0</inkml:trace>
  <inkml:trace contextRef="#ctx0" brushRef="#br0" timeOffset="34254.28">10562 3429 0,'21'0'16,"-42"0"-16,63 0 0,-20 0 15,-1 0 1,0 0-16,0-21 16,-21 0-16,21 0 0,-21-1 15,0 1-15,0 0 0,0 0 0,0-21 16,0 20-16,0 1 0,0-21 15,0 21-15,-21 0 0,0-1 0,0 1 16,21 0-16,-21 21 0,-1 0 16,1 0-16,0 0 0,0 0 15,0 0-15,0 21 0,-1 0 0,1 1 16,0 20-16,0-21 16,0 21-16,0 1 0,-1-22 0,22 21 15,-21 1-15,21-1 0,-21 0 16,21-21-16,0 22 0,0-22 0,0 0 15,0 0-15,0 0 0,0 1 0,21-1 16,0-21 0,1 0-16,-1 0 0,0 0 15,0-21-15,0-1 0,0 1 16,1 21-16,-1-21 0,0-21 0,0 21 16,-21-1-16,21 1 0,0-21 0,-21 21 15,0-22-15,0 22 0,0-21 16,0 21-16,0-22 0,0 22 0,0 0 15,0 0-15,0 42 32,0 0-32,0 0 15,0 1-15,0-1 0,0 21 16,0-21-16,0 22 0,0-22 0,0 21 16,0-21-16,0 0 0,0 22 15,0-22-15,0 0 0,0 0 16,22-21-16,-1 0 0,0 0 15,0 0-15,0 0 16,0 0-16,-21-21 0,22 21 0,-1-21 16,0 0-16,-21 0 0,21-1 15,0-20-15,-21 21 0,21-21 16,1-1-16,-22 1 0</inkml:trace>
  <inkml:trace contextRef="#ctx0" brushRef="#br0" timeOffset="35148.76">10964 2858 0,'0'-22'0,"0"44"0,0-22 32,0 21-32,0 21 15,0-21-15,0 22 0,0-22 0,-21 21 16,21 0-16,0 1 0,0-1 16,-21 0-16,21 1 0,0-1 15,0 0-15,-21 1 0,21-1 0,0-21 16,0 0-16,0 1 0,0-1 15,0 0-15,0 0 0,21-21 0,0 0 16,0 0-16,0 0 16,1 0-16,-1 0 0,0 0 0,0 0 15,21-21-15,-20 0 0,-1 0 0,0-1 16,0 1-16,0 0 0,-21-21 16,21 21-16,-21-1 0,22-20 15,-22 21-15,0-21 0,0 20 0,0 1 16,0 0-16,0 0 15,0 42 1,0 0-16,0 0 16,0 1-16,0-1 0,0 0 15,0 21-15,0-21 0,0 1 16,0 20-16,0-21 0,0 0 0,0 0 16,0 1-16,0-1 0,0 0 15,21-21-15,0 0 16,0 21-16,0-21 0,0 0 15,1 0-15,-1-21 0,-21 0 16,21 0-16,0-1 16,-21 1-16,21-21 0,-21 21 15,0-22-15,21 22 0,-21-21 16,22 21-16,-1-22 0,-21 22 0,0 0 16,21 0-16,-21 0 0,21 0 0,0 21 15,0 0 1,1 0-16,-1 21 31,-21 0-31,0-42 63,0 0-48,0-1-15,0 1 16,-21 21-1,-1 0 1,1 0-16,0 0 16,21 21-16,0 1 15,-21-1-15,21 0 0,-21 0 0,21 21 16,-21-20-16,21 20 0,0 0 0,0-21 16,0 22-16,0-22 0,0 21 15,0-21-15,0 1 0,0-1 0,0 0 16,21 0-16,0-21 0,0 21 15,0-21-15,0 0 0,1 0 16,-1 0-16,0 0 0,0 0 0,0 0 16,22-21-16,-22 0 0,0 21 15,0-21-15,0 0 0,0-22 0,1 22 16,-22 0-16,21-21 0,-21-1 0,21 1 16,-21 0-16,0 20 0</inkml:trace>
  <inkml:trace contextRef="#ctx0" brushRef="#br0" timeOffset="35340.65">11620 2794 0,'0'0'0,"-21"0"31,21 21 0,-21-21-31,0 0 32</inkml:trace>
  <inkml:trace contextRef="#ctx0" brushRef="#br0" timeOffset="35540.54">10837 2963 0,'-21'0'15,"42"0"-15,-63 22 0,21-22 0,21 21 16,21-21 0,0 0-1,0 0-15,22 0 0,-22 0 0,0 0 16,21 0-16,-21 0 0,22 0 16,-22 0-16,0 0 0,0 0 0,0 0 15,1 0-15,-1 0 0,0 0 0</inkml:trace>
  <inkml:trace contextRef="#ctx0" brushRef="#br0" timeOffset="36541.96">12658 3027 0,'0'0'0,"0"21"0,21-21 15,21 0 1,-21 0-16,0 0 0,22-21 16,-22 21-16,21-21 0,-21 21 15,22-21-15,-22-1 0,0 22 0,0-21 16,0 0-16,-21 0 16,0 0-16,0 0 0,-21-1 15,0 1-15,0 21 0,0-21 16,-22 21-16,22 0 0,0 0 0,-21 0 15,21 0-15,-22 0 0,22 0 0,0 21 16,0 0-16,0 1 0,-1-1 16,1 21-16,0-21 0,21 22 0,-21-22 15,21 21-15,0 0 0,0-20 16,0 20-16,0-21 0,0 21 16,0-20-16,21-1 0,-21 0 15,21-21-15,0 0 0,1 21 0,-1-21 16,0 0-16,0 0 0,0 0 0,0 0 15,1-21-15,-1 0 0,-21 0 16,0-1 0,-21 22-16,-1 0 15,1 0-15,0 0 0,0 0 0,-21 0 16,20 0-16,1 0 0,0 22 16,-21-1-16,21 0 0,-1 0 15,22 21-15,-21-20 0,0 20 16,0-21-16,21 21 0,0-20 0,0 20 15,0-21-15,0 21 0,0-20 0,0-1 16,0 0-16,0 0 0,0 0 16,21-21-16,0 0 0,0 21 0,1-21 15,-1 0-15,21 0 0,-21 0 16,0 0-16,22-21 0,-22 21 0,21-21 16,1 0-16,-22 0 0,21 0 0,0-1 15,1-20-15,-1 21 16</inkml:trace>
  <inkml:trace contextRef="#ctx0" brushRef="#br0" timeOffset="36827.8">13483 2604 0,'0'-22'0,"0"44"0,0-65 0,-21 43 15,0 0-15,0 0 0,21 21 16,-22 1-16,1-1 0,0 21 0,0 0 15,21 1-15,-21-1 0,21 0 0,-21 22 16,-1-22-16,22 22 0,0-22 16,0 22-16,-21-22 0,21 21 15,-21 1-15,21-22 0,0 22 16,0-22-16,0 0 0,-21 1 0,21-22 16,0 21-16,0-21 0,-21 1 15,21-1-15,0 0 0,21-42 47,-21 0-47</inkml:trace>
  <inkml:trace contextRef="#ctx0" brushRef="#br0" timeOffset="37224.57">13335 3323 0,'0'21'15,"0"22"1,0-22-16,21-21 16,0 0-16,0 0 0,1 0 15,-1 0-15,0 0 16,0-21-16,0 0 0,0 21 0,1-22 16,-1 1-16,0 21 0,0-21 15,0 0-15,-21 0 0,0 0 0,0-1 16,0 1-16,0 0 15,-21 21 1,0 0-16,0 0 0,0 0 0,-1 21 16,1-21-16,0 21 0,0 22 15,0-22-15,0 0 0,-1 0 0,22 22 16,-21-22-16,21 21 0,-21-21 16,21 0-16,0 22 0,0-22 0,0 0 15,0 0-15,21 0 0,0-21 16,1 0-16,-1 0 0,0 0 15,0 0-15,0 0 0,22 0 0,-22-21 16,0 21-16,21-21 0,-21 0 16,1 0-16,-1 0 0</inkml:trace>
  <inkml:trace contextRef="#ctx0" brushRef="#br0" timeOffset="37940.1">13885 3239 0,'0'-22'0,"0"44"0,-21-22 31,21 21-15,-21 0-16,21 0 0,-21 0 0,21 0 16,0 1-16,0-1 0,0 21 15,-21-21-15,21 0 0,0 1 0,0-1 16,0 0-16,0 0 0,-22 0 0,22 0 16,0 1-16,0-1 15,0-42 32,0-1-47,0 1 16,0 0-16,0 0 0,0 0 15,0-22-15,0 22 0,0-21 0,22 21 16,-1 0-16,-21-22 0,21 22 16,0 0-16,0 0 0,0 0 0,1-1 15,-1 22-15,0 0 16,0 0-16,0 0 0,0 0 0,1 0 0,-1 22 15,0-1-15,0 0 0,-21 0 16,0 21-16,21-20 0,-21-1 16,0 21-16,0-21 0,0 0 0,0 22 15,0-22-15,0 0 0,0 0 16,0 0-16,-21 1 0,0-22 47,21-22-47,0 1 15,0 0-15,0 0 16,0 0-16,0-22 0,0 22 0,21 0 16,0-21-16,0 21 0,1-1 15,-1-20-15,0 21 0,0 0 16,0 0-16,22-1 0,-22 1 0,0 21 16,21 0-16,-21 0 0,1 0 15,-1 0-15,0 0 0,0 21 0,0 1 16,0-1-16,-21 0 0,22 0 15,-22 0-15,0 22 0,0-22 0,0 21 16,0-21-16,0 0 0,0 1 0,0 20 16,0-21-16,-22 0 0,1 0 15,0-21-15,21 22 0,0-1 0,-21-21 16,0 0-16,21 21 16,0-42 15,0 0-31,0-1 0,0 1 15,21 0-15</inkml:trace>
  <inkml:trace contextRef="#ctx0" brushRef="#br0" timeOffset="38345.87">14541 3429 0,'0'21'0,"0"0"15,22-21 16,-1 0-31,0 0 0,0 0 16,0 0-16,0-21 16,1 21-16,-1-21 0,0 0 15,0 0-15,0 0 0,0 21 0,-21-22 16,0 1-16,0 0 0,22 0 16,-22 0-16,0 0 0,0-1 15,-22 22-15,1 0 16,0 0-16,0 0 0,0 22 15,0-1-15,-1 0 16,1 0-16,21 21 0,0-20 0,-21-1 16,21 0-16,0 21 0,0-21 15,0 1-15,0-1 0,0 21 16,0-21-16,0 0 0,0 1 16,0-1-16,21-21 15,0 0-15,1 0 16,-1 0-16,21 0 0,-21 0 0,22 0 15,-1-21-15,0 21 0,-21-22 16,22 1-16,-1 0 0,0 0 0,-20-21 16,-1 20-16</inkml:trace>
  <inkml:trace contextRef="#ctx0" brushRef="#br0" timeOffset="38852.08">15176 3196 0,'0'0'0,"0"21"31,0 1-31,0-1 0,-21 0 16,21 0-16,0 0 0,-21 0 16,21 22-16,0-22 0,0 0 0,0 0 15,-21 0-15,21 22 0,0-22 16,-21 0-16,21 0 0,0 0 0,-21-21 16,21 22-16,0-1 0,0 0 15,0-42 32,0 0-47,0-1 16,0 1-16,0 0 0,0 0 0,0 0 15,21 0-15,0-22 0,-21 22 16,21-21-16,0-1 0,0 22 0,1-21 16,20 21-16,-21-22 0,21 22 15,1 0-15,-22 21 0,21-21 0,1 21 16,-22 0-16,21 0 0,-21 0 0,0 21 15,1 0-15,-1 0 0,0 1 16,-21-1-16,21 21 0,-21-21 16,0 22-16,0-1 0,0-21 0,0 0 15,0 22-15,-21-22 0,0 0 0,21 0 16,-21 0-16,21 0 0,-22 1 16,22-1-16,-21-21 15,21 21-15,0-42 47,0 0-47,0-1 0,21 1 16,-21 0-16,22 0 0</inkml:trace>
  <inkml:trace contextRef="#ctx0" brushRef="#br0" timeOffset="39175.9">16087 2900 0,'-22'0'15,"44"0"-15,-65 0 0,22 0 16,0 21 0,21 0-16,-21 0 0,21 22 15,-21-22-15,21 21 0,0 1 16,0-1-16,-22 0 0,1 1 15,21-1-15,-21 0 0,21 1 0,0-1 16,-21 0-16,21-21 0,0 22 16,0-22-16,0 0 0,0 0 0,0 0 15,0 1-15,21-22 16,-21 21-16,21-21 0,0 0 0,1 0 16,-1 0-16,0 0 0,0-21 15,0-1-15,0 22 0,1-21 0,20 0 16,-21-21-16,0 21 0</inkml:trace>
  <inkml:trace contextRef="#ctx0" brushRef="#br0" timeOffset="39360.8">15811 3175 0,'0'0'0,"22"0"31,-1 0-31,0 0 0,0 0 16,0 0-16,0 0 0,1 0 0,-1 0 16,0 0-16,0 0 0,0 0 15,0-21-15</inkml:trace>
  <inkml:trace contextRef="#ctx0" brushRef="#br0" timeOffset="40269.28">17441 3260 0,'0'0'0,"21"-21"15,1 21-15,-1-22 0,0 22 16,0-21-16,-21 0 15,21 0-15,0 21 0,-21-21 16,0 0-16,22-1 0,-22 1 16,0 0-16,0 0 15,0 0-15,0 0 0,-22-1 16,1 1-16,0 21 0,0 0 16,0 0-16,-22 0 0,22 0 0,-21 0 15,0 0-15,20 0 16,-20 21-16,0 1 0,21-1 0,-22 0 15,22 0-15,0 21 0,0-20 16,21 20-16,0 0 0,0 1 0,0-22 16,0 21-16,0 0 0,0-20 0,0-1 15,0 0-15,21 0 0,0 0 16,0 0-16,0-21 0,22 0 0,-22 0 16,0 0-16,21 0 0,-20 0 15,20-21-15,0 0 0,-21 21 0,22-21 16,-22 0-16,0-22 0,21 22 15,-20 0-15,-1-21 0,-21 21 16,0-22-16,21 22 0,-21 0 16,0-21-16,0 20 0,0 1 0,0 0 15,0 0-15,-21 21 16,21 21 0,0 0-16,0 0 0,0 22 0,0-22 15,0 21-15,0-21 0,0 22 16,0-1-16,0-21 0,0 0 0,0 22 15,0-22-15,0 0 0,0 0 16,21 0-16,0 1 0,0-22 16,0 0-16,1 0 0,-1 0 15,0 0-15,0 0 16,0-22-16,0 22 0,-21-21 0,22 0 16,-1 0-16</inkml:trace>
  <inkml:trace contextRef="#ctx0" brushRef="#br0" timeOffset="40742.01">17970 3048 0,'0'0'0,"0"21"31,0 0-31,0 1 16,-21-1-16,21 21 0,0-21 0,0 0 16,-21 22-16,21-22 0,-21 21 15,21-21-15,0 1 0,0 20 0,0-21 16,0 0-16,0 0 15,-21 1-15,21-44 47,0 1-47,0 0 0,0 0 16,0 0-16,0 0 0,0-22 16,0 22-16,21-21 0,0-1 0,-21 22 15,21-21-15,0 21 0,1-22 16,20 22-16,-21 0 0,43-21 15,-22 42-15,0 0 0,1 0 16,-22 0-16,21 21 0,0 0 16,-20 0-16,20 0 0,-21 1 0,-21 20 15,0 0-15,21-21 0,-21 22 16,0-1-16,0-21 0,0 22 0,-21-22 16,21 21-16,-21-21 0,0 0 15,0 1-15,21-1 0,-22 0 0,1-21 16,21 21-16,0-42 31,0 0-15,21 0-16,1-1 0,-1 22 15,0-21-15,-21 0 0</inkml:trace>
  <inkml:trace contextRef="#ctx0" brushRef="#br0" timeOffset="41316.68">18986 3217 0,'22'-21'0,"-22"-63"31,0 62-31,0 1 0,0 0 16,0 0-16,0 0 15,-22 21-15,1 0 16,0 0-16,0 0 0,0 0 15,0 21-15,-1 0 0,1 0 16,0 0-16,-21 1 0,21 20 0,-1-21 16,1 21-16,0 1 0,0-1 15,0-21-15,21 22 0,0-22 0,0 0 16,0 21-16,0-21 0,0 1 16,21-1-16,0-21 0,0 0 15,0 0-15,1 0 0,20 0 0,-21 0 16,0 0-16,0-21 0,22 21 15,-22-22-15,0 1 0,0 0 16,0-21-16,1 21 0,-1-22 16,-21 1-16,21 0 0,0-1 0,0 1 15,-21-22-15,0 22 0,0 0 16,21-22-16,-21 22 0,0 0 0,0-22 16,0 43-16,0-21 0,0 20 15,0-20-15,0 21 0,0 42 16,0 0-1,0 0-15,0 22 0,0-1 0,0 0 16,0 1-16,0-1 0,0 22 16,0-22-16,0 21 0,0-20 0,0-1 15,0 0-15,0 1 16,0-1-16,0-21 0,0 0 0,0 22 16,22-22-16,-1 0 0,0-21 15,0 21-15,0-21 0,0 0 0,22 0 16,-22 0-16,21 0 0,1 0 15,-22 0-15,21 0 0</inkml:trace>
  <inkml:trace contextRef="#ctx0" brushRef="#br0" timeOffset="42660.01">20066 3027 0,'0'-21'0,"0"42"0,0-63 0,0 63 47,0 0-47,0 0 0,0 0 0,0 22 16,0-1-16,0-21 0,-21 21 15,21 1-15,0-22 0,0 21 0,-21 1 16,21-22-16,0 0 15,0 21-15,0-21 0,-22 1 0,22-1 16,22-21 15,-1 0-31,-21-21 0,21-1 16,0 1-16,-21 0 0,21 0 16,0 0-16,1-22 0,-22 22 0,21-21 15,0 0-15,0 20 0,-21 1 16,21 0-16,0 0 0,-21 0 0,0 0 15,22 21-15,-22 21 16,21 0-16,-21 0 16,0 0-16,0 0 0,0 1 15,0-1-15,0 21 0,0-21 16,0 0-16,0 1 0,21-1 0,-21 0 16,21 0-16,-21 0 0,21 0 15,0-21-15,1 22 0,-1-22 16,0 0-16,21 0 0,-21 0 15,1 0-15,-1 0 0,0-22 0,0 22 16,0-21-16,0 0 0,1 0 0,-22 0 16,21-22-16,0 22 0,-21-21 15,0 0-15,0-1 0,21 1 0,-21 21 16,0-22-16,0 1 0,0 21 16,0 0-16,0 0 0,0-1 15,0 1-15,0 42 31,0 1-31,0-1 0,0 21 16,-21-21-16,21 0 0,0 22 16,0-1-16,-21-21 0,21 22 0,0-1 15,-21-21-15,21 21 0,0-20 16,0 20-16,0-21 0,0 0 0,0 0 16,21 1-16,0-22 15,0 0-15,0 0 0,0 0 0,1 0 16,20 0-16,-21 0 0,21 0 15,-20-22-15,-1 22 0,21-21 16,-21 0-16,0 0 0,1-21 0,-1 20 16,0-20-16,-21 21 0,0 0 15,0-22-15,0 22 0,0 0 0,0 0 16,0 0-16,-21 21 16,0 0-16,-1 0 15,1 0-15,21 21 16,21-21 15,1 0-31,-1 0 0,0 0 16,0 0-16,0 0 15,0-21-15,1 21 0,-1-21 16,0 21-16,0-22 0,0 22 16,-21-21-16,21 21 15,-21 21 1,0 1-1,0-1-15,0 0 16,-21 0-16,21 0 0,0 0 0,0 22 16,-21-22-16,21 0 0,-21 21 15,21-20-15,0-1 0,0 0 0,0 0 16,0 0-16,0 0 0,0 1 0,21-22 16,0 21-16,0-21 15,1 0-15,-1 0 0,0 0 0,0 0 16,0 0-16,22 0 0,-22 0 15,0-21-15,0-1 0,21 1 0,-20 0 16,-1 0-16,0 0 0,0 0 0,0-22 16,0 22-16,-21-21 0,0 21 15,22-1-15,-1-20 0,-21 21 16,0 0-16,0 42 31,0 0-31,0 0 0,-21 0 16,21 22-16,-22-22 0,22 0 15,0 0-15,0 22 0,0-22 0,0 0 16,0 0-16,0 0 0,0 0 16,0 1-16,22-22 15,-1 0-15,0 0 0,0 0 16,0 0-16,0 0 0,1-22 16,-1 1-16,-21 0 15,21 0-15,0 0 0</inkml:trace>
  <inkml:trace contextRef="#ctx0" brushRef="#br0" timeOffset="43013.71">21717 2773 0,'-21'0'16,"42"0"-16,-63 21 0,20-21 0,1 21 0,0 0 15,21 1-15,0-1 16,0 0-16,0 0 0,0 0 0,21-21 15,22 21-15,-22-21 0,0 0 16,0 0-16,21 0 0,-20 0 0,-1 0 16,21 0-16,-21 0 0,0 0 15,1-21-15,-22 0 0,0 0 0,21 21 16,-21-21-16,0 0 0,0-22 16,0 22-16,0 0 0,-21 0 0,-1 0 15,1-1-15,0 22 16,-21 0-16,21 0 0,-1 0 15,1 22-15,0-1 0,0 0 16,0 0-16,21 0 0,0 0 16,0 22-16,0-22 0,0 0 15,0 0-15,0 0 0,21 1 16,0-22-16,0 0 16</inkml:trace>
  <inkml:trace contextRef="#ctx0" brushRef="#br0" timeOffset="43328.46">22288 2731 0,'0'0'0,"0"21"31,-21 0-31,21 0 16,0 0-16,0 22 0,-21-22 15,21 21-15,-21-21 0,21 22 0,-21-1 16,21-21-16,0 21 0,0 1 16,-21-1-16,21 0 0,-22 1 15,22-22-15,0 21 0,0-21 16,0 1-16,0-1 0,0 0 0,0 0 16,0 0-16,22-21 15,-1 0-15,0 0 16,0 0-16,0 0 0,0-21 15,1 0-15,-22 0 0,21 0 16,0-1-16</inkml:trace>
  <inkml:trace contextRef="#ctx0" brushRef="#br0" timeOffset="43516.35">22077 3112 0,'0'0'0,"21"0"31,0 0-15,0 0-16,0 0 0,1 0 0,-1 0 15,0 0-15,0 0 0,21 0 16,-20 0-16,20 0 0,0-22 0,-21 22 16,22 0-16</inkml:trace>
  <inkml:trace contextRef="#ctx0" brushRef="#br0" timeOffset="43892.57">22585 3133 0,'0'0'0,"0"21"0,21-21 32,0 0-17,0 0-15,0 0 0,1 0 16,20 0-16,-21-21 0,0 21 0,0 0 15,1-21-15,-1-1 0,-21 1 16,21 21-16,-21-21 0,0 0 16,0 0-16,-21 21 15,0 0-15,-1 0 16,1 0-16,0 0 0,0 0 0,-21 0 16,20 21-16,1 0 0,0 0 15,0 0-15,0 1 0,0 20 0,-1-21 16,1 21-16,21-20 0,-21-1 0,21 21 15,0-21-15,0 0 0,0 1 16,0-1-16,21 0 0,0 0 16,1-21-16,-1 0 0,0 0 15,21 0-15,-21 0 0,22 0 0,-22 0 16,21 0-16,-21-21 0,22 0 16,-1 0-16</inkml:trace>
  <inkml:trace contextRef="#ctx0" brushRef="#br0" timeOffset="44447.34">23537 2752 0,'0'-21'0,"0"42"0,0-64 0,0 22 15,0 0-15,0 0 0,0 0 16,0 42-1,21 0 1,-21 21-16,22-20 0,-1-1 16,0 21-16,0 0 0,0 1 0,0-22 15,1 21-15,-1 1 0,0-22 16,0 21-16,0 0 0,0-20 0,1 20 16,-1-21-16,0 0 0,-21 0 15,21 1-15,-21-1 0,0 0 16,0-42-1</inkml:trace>
  <inkml:trace contextRef="#ctx0" brushRef="#br0" timeOffset="44736.73">24066 2688 0,'0'-21'16,"0"42"-16,0-63 0,-21 42 31,0 21-15,-21 0-16,21 0 0,-1 22 15,-20-22-15,0 21 0,-1 1 0,1-22 16,0 21-16,-1 0 0,1 1 16,0-22-16,21 21 0,-22 1 0,22-22 15,-21 21-15,21-21 0,-1 22 16,22-22-16,0 0 0,-21-21 0,21 21 15,0 0 1,21-21-16,1 0 16,-1 0-16,0-21 0,0 21 0,0-21 15</inkml:trace>
  <inkml:trace contextRef="#ctx0" brushRef="#br0" timeOffset="45089.69">24130 2985 0,'21'0'32,"-21"21"-17,0 0-15,0 0 16,0 21-16,0 1 0,0-1 0,0 0 16,0 1-16,0 20 15,0-20-15,0 20 0,-21 1 0,21-1 16,0-21-16,0 22 0,-21-1 15,21 1-15,-21-1 0,-1 1 0,22 21 16,0-22-16,-21 1 0,0 20 0,0-20 16,21-1-16,0 1 0,-21-22 15,0 22-15,21-22 0,-22 0 0,22 1 16,0-1-16,-21 21 0,21-41 16,0-1-16,-21-21 0,21-21 31,21-1-31,0 1 15,1-21-15,-22 21 0,21-22 16,0 22-16,0-21 0,0-22 0,0 22 16</inkml:trace>
  <inkml:trace contextRef="#ctx0" brushRef="#br0" timeOffset="45437.01">24193 3260 0,'0'0'0,"0"-43"0,0 22 0,0-21 15,0 21-15,0 0 0,0-1 16,0 1-16,22 21 0,-1-21 0,-21 0 16,21 21-16,0-21 0,0 21 15,0 0-15,1 0 0,-1 0 0,0 0 16,0 0-16,0 0 0,0 0 16,-21 21-16,22 0 0,-22 0 15,0 0-15,0 1 0,0 41 16,0-42-16,0 0 0,-22 22 15,1-22-15,0 0 0,0 0 0,0-21 16,0 21-16,-1-21 0,-20 0 16,21 22-16,0-22 0,0 0 0,-1 0 15,1 0-15,0 0 0,42 0 63,0 0-63,1 0 15,-1-22-15</inkml:trace>
  <inkml:trace contextRef="#ctx0" brushRef="#br0" timeOffset="45943.72">24977 3048 0,'0'0'15,"0"-21"-15,0 0 0,0 0 0,-22 21 16,1 0-16,0-22 0,0 22 16,0 0-16,0 0 0,-1 0 15,1 0-15,-21 0 0,21 0 16,0 22-16,-1-1 0,1 0 0,0 0 16,0 21-16,0-20 0,0-1 0,-1 21 15,1-21-15,21 22 0,0-22 16,0 42-16,0-42 15,0 1-15,21-22 0,1 0 16,-1 0-16,0 0 0,21 0 0,-21 0 16,22 0-16,-22-22 15,21 1-15,-21 0 0,1 0 0,-1-21 16,0 20-16,0 1 0,0-21 16,0 21-16,1 0 0,-22-1 0,0-20 15,21 42-15,-21-21 0,21 0 16,-42 21 15,21 21-31,-21 0 16,21 0-16,-22 0 0,22 1 0,0-1 15,0 0-15,0 21 0,0-21 16,0 1-16,0-1 0,0 0 0,22 0 16,-1 0-16,0 0 15,0-21-15,0 0 0,0 0 0,1 0 16,-1 0-16,0 0 15,-21-21-15,21 0 0</inkml:trace>
  <inkml:trace contextRef="#ctx0" brushRef="#br0" timeOffset="46225.56">25379 2752 0,'0'-21'0,"0"42"47,0 0-47,0 0 16,0 0-16,-21 0 0,21 22 0,0-22 15,-22 21-15,22-21 0,0 22 16,0-22-16,0 21 0,0-21 0,0 22 16,0-22-16,0 21 0,0-21 15,0 1-15,0-1 0,0 0 0,0 0 16,0-42 15,22 0-31,-22 0 0,21-1 16,0 1-16,-21-21 0</inkml:trace>
  <inkml:trace contextRef="#ctx0" brushRef="#br0" timeOffset="46715.67">25696 2667 0,'0'0'0,"0"21"32,-21 0-32,21 1 0,0-1 15,0 21-15,-21-21 0,21 0 0,-21 22 16,21-22-16,0 21 0,0-21 0,-21 22 16,21-22-16,-22 0 15,22 21-15,0-20 0,0-1 0,-21 21 16,21-21-16,0 0 0,-21 1 15,21-1-15,0-42 32,0-1-17,0 1-15,0 0 16,0 0-16,0-21 0,21 20 0,0 1 16,1 0-16,-1-21 0,0 21 15,0-1-15,0 1 0,22 0 0,-22 0 16,21 0-16,0 0 0,-20-1 15,20 22-15,-21 0 0,21 0 16,-20 0-16,-22 22 0,21-1 0,-21 21 16,0-21-16,0 0 15,0 22-15,0-22 0,0 0 0,0 21 16,-21-20-16,21 20 0,0-21 16,0 0-16,-22 0 0,22 1 0,-21-1 15,21 0-15,-21-21 16,21-21 15,0 0-31,0-1 0,0 1 16</inkml:trace>
  <inkml:trace contextRef="#ctx0" brushRef="#br0" timeOffset="46972.53">25167 2921 0,'0'0'16,"21"0"-1,0 0 1,22 0-16,-22 0 0,0 0 16,21 0-16,-20 0 0,20-21 15,0 21-15,-21 0 0,1 0 16,20 0-16,-21 0 0,0 0 15,-21-21 1</inkml:trace>
  <inkml:trace contextRef="#ctx0" brushRef="#br1" timeOffset="89324.39">28363 974 0,'0'0'0,"21"0"16,-21-21-16,0-1 15,0 1 1,0 0 0,0 0-1,0 0 1,0 0 15,0 42 16,0 0-31,0 0-16,0 0 15,0 0-15,0 1 0,0-1 16,0 21-16,0-21 0,0 0 15,0 1-15,-21-1 0,21 21 16,0-21-16,0 0 0,-21 1 16,21-1-16,0 21 0,0-21 0,-21 0 15,21 1-15,-21 20 0,21-21 16,0 0-16,0 0 0,0 1 16,0-1-16,0 0 0,0 21 0,-21-21 15,21 1-15,0-1 0,0 0 16,0 0-16,0 0 0,0 0 0,0 1 15,0-1-15,21 0 16,-21 0-16,21-21 0,0 0 16,0 0-16,0 0 15,1 0-15,-1 0 0,0 0 16,0 0 0,0 0-16,-21-21 0,0 0 0,21 21 15,1-21-15,-1 21 16,-21-22-16,21 1 0,-21 0 15,21 0-15,-21 0 16</inkml:trace>
  <inkml:trace contextRef="#ctx0" brushRef="#br1" timeOffset="90039.95">28152 1334 0,'21'0'94,"0"0"-94,0 0 0,0 0 16,0 0-16,1 0 0,-1 0 0,0 0 15,21 0-15,-21 0 0,22 0 16,-22 0-16,0 0 0,21 0 0,-20 0 16,-1 0-16,0 0 0,0 0 15,0 0-15,-42 0 172</inkml:trace>
  <inkml:trace contextRef="#ctx0" brushRef="#br1" timeOffset="92720.16">28850 1439 0,'-21'0'16,"21"-21"-16,-21 21 0,0 0 16,21-21-1,0 0 17,21 21-1,0 0-16,0 0-15,0 0 0,0 0 16,1 0-16,-1 0 16,0 0-16,-21 21 0,21-21 0,0 21 15,0 0-15,1-21 0,-1 22 16,0-1-16,-21 0 0,21 0 16,-21 0-16,21-21 0,-21 21 0,0 1 15,0-1-15,0 0 0,0 0 16,0 0-16,0 0 0,0 1 15,0-1-15,0 0 16,-21-21-16,0 0 16,0 0-16,0 0 15,-1 0 1,22-21-16,0 0 0,0-1 16,0 1-16,0 0 0,0 0 15,0 0-15,0 0 0,0-22 0,0 22 16,22 0-16,-1 0 0,0 0 15,0-1-15,-21 1 0,42 0 0,-20 0 16,-1 0-16,0 0 16,0-1-16,0 22 0,0-21 0,1 0 15,-1 21-15,0-21 0,0 21 16,0 0-16,0 0 0,1 0 16,-22 21 30,-22-21-30,1 0-16,0 0 16</inkml:trace>
  <inkml:trace contextRef="#ctx0" brushRef="#br1" timeOffset="95691.84">28384 2371 0,'0'0'0,"22"-43"31,-22 22-31,0 0 0,0 0 16,0 0-1,0 42 48,0 0-63,0 0 0,0 0 15,0 22-15,0-22 0,0 21 0,0 1 16,0-1-16,0 0 0,0 1 16,-22-1-16,22 0 0,0 1 0,0-1 15,0-21-15,0 21 0,0 1 16,0-22-16,0 0 0,0 21 0,-21-20 16,21-1-16,0 0 0,-21 0 15,21 21-15,0-20 0,0-1 16,-21 0-16,21 0 15,0 0-15,0 0 0,0 1 32,21-22 15,0-22-32,0 22-15,1 0 0,20 0 0,-21 0 16,21 0-16,-20 0 0,20 0 15,0 0-15,1 0 0,-1 0 0,0 0 16,1 22-16,20-22 0,-21 0 16,1 0-16,-1 0 0,0 21 15,1-21-15,-22 0 0,21 0 16,-21 0-16,1 0 0,-1 0 0,-21-21 31,0-1-31,0 1 16,-21 21-16,21-21 15,-22 21-15,1 0 0,0-21 0,0 21 16,0 0-16,0-21 0,-1 0 16,1 21-16,-21 0 0,21-22 15,0 22-15,-22 0 0,22 0 0,0 0 16,0 0-16,21-21 0,-21 21 16,42 0 15,0 0-16,21 21-15,-21-21 0,1 0 16,20 0-16,-21 22 0,21-22 0,-20 0 16,20 21-16,-21-21 0,0 0 15,22 21-15,-22-21 0,0 0 0,0 0 16,-21 21-16,21 0 16,-21 0-16,0 1 15,0-1 1,-21 0-16,0 0 0,0 0 15,0 0-15,-1 1 0,1-1 16,0 0-16,0 0 0,0 0 0,-22 0 16,22 1-16,0-1 0,0 0 15,21 0-15,-21 0 0,0 0 0,21 1 16,0-1 0,0-42 15,0-1-31,21 1 15,0 0-15,0 0 0</inkml:trace>
  <inkml:trace contextRef="#ctx0" brushRef="#br1" timeOffset="96128.59">29718 2731 0,'-21'0'32,"0"0"-17,21 21-15,0 0 0,0 0 16,-22 0-16,22 0 0,0 1 15,0-1-15,0 21 0,0-21 16,-21 22-16,21-22 0,0 0 0,-21 21 16,21-21-16,0 1 0,0 20 15,0-21-15,0 0 0,0 0 0,0 1 16,0-1-16,0 0 0,0 0 16,0 0-16,0 0 15,21-21-15,0 0 16,1 0-16,-1 0 0,0 0 15,0 0-15,0 0 16,0 0-16,1 0 0,-1-21 16,0 21-16,0-21 0,-21 0 0,21 21 15,0-21-15,1 0 0,-22-1 16,21 1-16,-21 0 0</inkml:trace>
  <inkml:trace contextRef="#ctx0" brushRef="#br1" timeOffset="96428.69">29570 2985 0,'-21'0'31,"42"0"0,0 0-31,0 0 16,21 0-16,-20 0 0,-1 0 0,0 0 16,21 0-16,-21 0 0,1 0 15,-1 0-15,0 0 0,0 0 16,0 0 0,0 0-1,1 0 1</inkml:trace>
  <inkml:trace contextRef="#ctx0" brushRef="#br1" timeOffset="97300.53">30501 3239 0,'0'0'16,"0"-22"-16,21 22 0,-21-21 0,21 0 16,-21 0-16,0 0 15,0 0-15,22-1 0,-22 1 16,0 0-16,0 0 15,-22 0 1,1 21-16,0 0 16,0 0-16,0 0 15,0 0-15,-1 0 0,1 0 0,-21 21 16,21-21-16,0 21 0,-1-21 16,1 21-16,0 0 0,0 1 0,0-1 15,21 0-15,-21 0 0,21 0 16,-22 0-16,22 22 0,0-22 0,0 0 15,0 0-15,0 0 0,0 1 16,0-1-16,22 0 0,-1 0 16,0-21-16,0 0 15,0 0-15,0 0 0,1 0 16,-1 0-16,0 0 0,0 0 0,0 0 16,0 0-16,1-21 0,-1 21 15,0-21-15,-21 0 0,21-1 16,0 1-16,0-21 0,1 21 0,-1-22 15,0 22-15,-21-21 0,21 21 16,0-22-16,-21 22 0,0-21 0,21 21 16,-21 0-16,22-1 0,-22 1 15,21 0-15,-21 0 0,0 0 16,0 0-16,0-1 0,0 1 0,0 0 16,0 0-16,0 0 15,0 42 32,0 0-47,-21 0 16,21 0-16,0 1 0,0-1 0,0 21 15,-22-21-15,22 0 0,0 22 16,0-22-16,0 0 0,0 21 0,0-20 16,0 20-16,0-21 0,0 0 15,0 22-15,0-22 0,0 0 0,0 0 16,0 0-16,22 0 0,-22 1 15,21-1-15,0-21 0,0 21 0,0 0 16,0-21-16,1 0 0,-1 0 16,0 0-16,0 0 0,0 0 0,22 0 15,-22 0-15,0 0 16,0 0-16,0 0 0,0-21 0,-21 0 16,22 21-16,-22-21 0,21 21 15,-21-22-15,0 1 0</inkml:trace>
  <inkml:trace contextRef="#ctx0" brushRef="#br1" timeOffset="102811.91">31962 2836 0,'0'0'0,"0"22"15,21-44 48,0 22-63,-21-21 15,21 21-15,0-21 0,0 0 16,1 0-16,-22 0 0,21-1 16,-21 1-16,21 0 15,-21 0-15,0 0 0,0 0 16,21-1-16,-21 1 15,0 42 17,0 1-17,0-1-15,0 21 16,0-21-16,0 22 0,0-22 16,-21 21-16,21-21 0,0 22 15,0-22-15,-21 21 0,21-21 0,0 0 16,-21 22-16,21-22 0,0 0 15,0 0-15,0 22 0,0-22 0,0 0 16,0 0-16,0 0 0,0 0 16,0 1-16,-22-1 0,22 0 0,0 0 15,0 0-15,-21-21 16,21 21-16,-21-21 62,0 0-62,21-21 16,-21 21-16,0 0 16,21-21-16,-22 21 0,1 0 15,0 0-15,0 0 16,0 0 15,42 0 32,0 0-63,0 0 15,0 0-15,22 0 16,-22 0-16,0 0 0,21 0 0,-20 0 16,20 0-16,-21 0 0,0 0 15,22 0-15,-22 0 0,0 0 16,0 0-16,0 0 0,0 0 15,-42 0 95,0 0-110,0 0 15</inkml:trace>
  <inkml:trace contextRef="#ctx0" brushRef="#br1" timeOffset="104332.04">28448 3260 0,'0'-21'31,"-21"42"-16,21 0-15,-21 0 16,21 21-16,0 1 0,0-22 16,-22 42-16,22-20 0,-21-1 15,21 22-15,-21-1 0,0-21 16,0 22-16,21-1 0,-21 1 0,-1-1 16,1 1-16,0-1 0,0 1 15,21-22-15,0 22 0,-21-22 0,21 0 16,-21 1-16,21-1 0,-22-21 15,22 0-15,0 22 0,0-22 0,0 0 16,0 0-16,0 0 16,22-21-1,-1 0-15,0 0 0,0 0 16,0 0-16,0 0 0,1 0 16,-1-21-16,21 21 0,-21 0 15,0 0-15,1 0 0,20-21 0,-21 21 16,0 0-16,22 0 0,-22 0 15,21-21-15,-21 21 0,0 0 0,22 0 16,-22 0-16,0 0 0,0 0 16,0 0-16,1 0 0,-1-21 0,0 21 15,-21-21 17,-21 21-32,0-22 15,-1 22-15,1 0 0,0 0 0,0-21 16,0 21-16,0 0 0,-1 0 15,1 0-15,21-21 0,-21 21 16,42 0 15,0 0-15,1 0-16,20 0 16,-21 0-16,0 0 0,22 0 0,-22 0 15,0 0-15,21 0 0,-21 0 0,-21 21 16,22 0-16,-22 1 15,0-1-15,-22 0 16,1 0-16,-21-21 0,21 21 16,0 0-16,-22 1 0,22 20 15,0-21-15,0 0 0,-22 0 0,22 1 16,21-1-16,-21-21 0,21 21 16,-21-21-16,21 21 0,21-42 31,0 21-16,0-21-15,1 0 0,-1-1 16,0 1-16,21 0 0</inkml:trace>
  <inkml:trace contextRef="#ctx0" brushRef="#br1" timeOffset="104655.85">29549 3937 0,'0'0'16,"-22"0"-16,1 0 15,21 21-15,-21 0 16,0 22-16,0-1 0,0 0 0,-1 1 16,1-1-16,0 0 0,0 22 15,0-22-15,21 1 0,-21-1 0,21-21 16,-22 21-16,22-20 0,0-1 15,0 21-15,0-21 0,0 0 16,22 1-16,-1-22 0,0 0 16,0 0-16,0 0 0,0 0 15,1 0-15,-1 0 0,0 0 16,0-22-16,0 1 0,0 21 16,1-21-16,-1 0 0,0 0 0,-21 0 15</inkml:trace>
  <inkml:trace contextRef="#ctx0" brushRef="#br1" timeOffset="104836.75">29252 4339 0,'0'0'0,"-42"0"15,21 0-15,0 0 0,-1 0 0,44 0 47,-1 0-47,21 0 16,-21 0-16,22 0 0,-22 0 0,21 0 15,0 0-15,-20-21 0,20 21 16,0 0-16,-21 0 0,22 0 0</inkml:trace>
  <inkml:trace contextRef="#ctx0" brushRef="#br1" timeOffset="105461.39">30120 4382 0,'21'0'0,"-42"0"0,63 0 16,-20 0-16,-1 0 16,0-22-1,0 1-15,-21 0 16,0 0-16,0 0 0,0 0 16,0-1-16,0 1 15,-21 0-15,0 21 0,0 0 0,-1-21 16,1 21-16,0 0 0,0 0 15,0 0-15,-22 0 0,22 21 16,0 0-16,-21 0 0,21 1 0,-1-1 16,1 0-16,-21 0 0,42 21 15,-21-20-15,0-1 0,21 21 0,0-21 16,0 0-16,0 1 0,0-1 16,0 0-16,21-21 15,0 21-15,0-21 0,0 0 16,0 0-16,22 0 0,-22 0 0,0 0 15,0-21-15,0 21 0,22-21 16,-22 0-16,0-1 0,0 1 0,0 0 16,1-21-16,-1-1 0,0 1 15,0 0-15,0-1 0,0 1 16,-21-21-16,22 20 0,-1 1 0,-21 0 16,21 20-16,-21-20 0,0 21 15,0-21-15,0 63 31,0 0-31,-21 0 0,21 21 16,-21 1-16,-1-1 0,22 0 16,-21 1-16,0 20 0,21-20 0,0-1 15,0 0-15,0 1 0,0-22 16,0 21-16,0-21 0,0 0 0,0 1 16,0-1-16,21 0 0,0-21 15,1 0-15,20 21 0,-21-21 16,0 0-16,22 0 0,-22 0 0,0 0 15,21 0-15,-21-21 0,1 21 16,20-21-16,-21 0 0,0-1 0</inkml:trace>
  <inkml:trace contextRef="#ctx0" brushRef="#br1" timeOffset="105777.21">31115 4255 0,'0'21'47,"0"0"-32,-21 0-15,21 0 0,-21 0 16,21 1-16,0-1 0,0 0 0,-22-21 15,22 21-15,0 0 0,0 0 16,0 1-16,0-1 16,22-21-1,-1 0-15,0 0 16,0-21-16,0 21 16,0-22-16,1 1 0,-1 0 15</inkml:trace>
  <inkml:trace contextRef="#ctx0" brushRef="#br1" timeOffset="106072.04">31242 3958 0,'-21'0'0,"42"0"0,-63 0 0,20 0 16,1 0-16,0 0 0,0 21 16,0-21-16,21 22 15,0-1-15,21-21 16,0 0-1,0 0-15,0 0 0,1 0 0,-1 0 16,0 0-16,-21-21 16,21 21-16,-21-22 0,0 1 15,0 0 1,-21 21-16,0 0 0,0 0 16,-1 0-16,1 0 15,0 0-15,0 21 0,21 0 16,0 1-16,0-1 15,21-21 1</inkml:trace>
  <inkml:trace contextRef="#ctx0" brushRef="#br1" timeOffset="106589.75">31623 4297 0,'0'-21'0,"0"0"31,0 42-15,0 0-16,0 0 15,0 21-15,0-20 0,0 20 16,0 0-16,0-21 0,0 43 0,0-22 15,-21 1-15,21 20 0,-21 1 16,-1-1-16,22 1 0,-21-1 0,0 1 16,0-1-16,0 1 0,0-1 15,21-21-15,-22 1 0,1 20 0,0-42 16,0 22-16,21-22 0,0 21 16,0-21-16,0 1 0,21-44 31,-21 1-16,0 0-15,21 0 0,0-21 16,-21 20-16,22-20 0,-1 0 16</inkml:trace>
  <inkml:trace contextRef="#ctx0" brushRef="#br1" timeOffset="106884.58">31559 4403 0,'0'-106'31,"0"212"-31,0-233 0,0 106 0,0-1 16,0 1-16,22 0 0,-1 21 16,0 0-16,0 0 15,0 0-15,0 0 0,1 0 16,-1 0-16,0 0 0,0 21 16,0 0-16,-21 1 0,0 20 0,0-21 15,0 0-15,0 0 0,0 22 16,0-22-16,-21 0 0,0 0 0,0 0 15,0-21-15,-1 22 0,1-22 16,0 0-16,21 21 0,-21-21 16,21-21-1,0-1 1,21 1-16,0 21 0</inkml:trace>
  <inkml:trace contextRef="#ctx0" brushRef="#br1" timeOffset="107393.29">32067 3895 0,'0'0'0,"0"-21"0,-21 21 31,21 21-31,-21 0 16,21 0-16,-21 21 0,21-20 0,0 20 15,-21 0-15,21 1 0,-21-1 16,21 0-16,-22-21 0,22 22 16,-21-22-16,21 21 0,0-21 15,0 1-15,-21-1 0,21 0 0,0 0 16,-21-21 0,21-21-1,0 0 1,0 0-16,0-1 0,0 1 0,0 0 15,0 0-15,0 0 0,21-22 16,0 22-16,0 0 0,1 21 16,-1-21-16,0 0 0,0 0 0,21 21 15,-20 0-15,-1 0 16,0 0-16,0 0 0,0 0 0,0 21 16,-21 0-16,0 0 0,0 0 15,0 0-15,0 1 0,0-1 0,0 21 16,0-21-16,0 0 0,0 1 15,0-1-15,-21 0 0,21 0 16,-21-21-16,21 21 16,0-42 15,21 0-31,0 0 16,1 21-16</inkml:trace>
  <inkml:trace contextRef="#ctx0" brushRef="#br1" timeOffset="108119.87">32448 4149 0,'0'0'16,"-21"21"15,0-21-31,21 21 0,0 0 16,-21 0-16,0 1 0,21-1 15,-21 0-15,21 0 0,0 0 0,0 0 16,0 1-1,0-1-15,0 0 0,21-21 32,0 0-17,-21-21-15,21 21 16,-21-21-16,0-1 0,0 1 16,0 0-16,0 0 0,0 0 0,0 0 15,0-1-15,0-20 0,0 21 16,0 0-16,21 0 0,-21-1 0,21 1 15,1 0-15,-1 0 16,0 21-16,0 0 0,0 0 0,0 0 16,1 0-1,-1 0-15,-21 21 0,0 0 0,21 0 16,-21 1-16,21-1 0,-21 21 16,0-21-16,0 0 0,0 22 15,0-22-15,0 21 0,0-21 0,0 1 16,0-1-16,0 0 0,0 0 15,0 0-15,0 0 16,-21-21 0,0 0-1,21-21-15,0 0 16,0 0-16,0 0 0,0 0 16,0-22-16,0 22 0,0 0 15,0-21-15,21 20 0,0 1 0,-21 0 16,21 0-16,0 0 15,1 0-15,-22-1 0,21 22 0,0 0 16,0 0-16,21 0 0,-20 0 16,-1 0-16,0 0 0,-21 22 0,21-1 15,-21 0-15,0 0 0,0 21 16,0-20-16,0-1 0,0 21 16,0-21-16,0 0 0,-21 1 0,0-1 15,21 0-15,-21 0 16,21 0-16,-22-21 15,44-21 32,-1 0-47,-21 0 0,21 0 0,0-1 16</inkml:trace>
  <inkml:trace contextRef="#ctx0" brushRef="#br1" timeOffset="108480.66">33062 4233 0,'21'0'31,"1"0"-31,-1 0 16,0 0-16,0 0 0,0 0 0,0-21 16,1 21-16,-22-21 0,21 21 15,0-21-15,0 21 0,0-21 16,-21 0-16,0-1 15,-21 22 1,0 0-16,0 0 0,-22 22 16,22-22-16,-21 21 0,0 0 0,20 0 15,1 21-15,-21-20 0,21-1 16,0 0-16,21 21 0,0-21 0,0 1 16,0-1-16,0 0 15,0 0-15,21-21 0,0 0 16,0 21-16,0-21 0,22 0 15,-22 0-15,21 0 0,-21 0 0,22-21 16,-22 21-16,21-21 0,-21 0 16,0 21-16,1-21 0,-1-1 15</inkml:trace>
  <inkml:trace contextRef="#ctx0" brushRef="#br1" timeOffset="109707.96">28279 4826 0,'0'-21'15,"0"0"1,-22 21 15,1 21-31,21 0 16,0 0-16,-21 22 0,21-22 15,0 21-15,0 22 0,0-22 0,-21 0 16,21 22-16,-21-22 0,0 22 16,21-22-16,-22 21 0,1 1 0,21-22 15,-21 22-15,21-22 0,-21 0 16,21 1-16,0-1 0,0 0 16,0 1-16,0-22 0,0 0 0,0 0 15,0 0-15,0 1 0,0-1 16,21-21-16,21 0 15,-20 0-15,-1 0 16,0 0-16,21 0 0,1 0 0,-22-21 16,21 21-16,22-22 0,-22 22 0,0-21 15,22 0-15,-22 21 0,0-21 16,22 21-16,-22-21 0,1 21 0,-1 0 16,-21-21-16,21 21 0,-20 0 15,-1-22-15,0 22 0,-21-21 16,0 0-1,-21 0-15,0 21 16,-1 0-16,-20 0 0,21-21 0,0 21 16,-22 0-16,22 0 0,0 0 15,0 0-15,0 0 16,42 0 0,0 0-1,0 0-15,0 0 0,1 0 16,-1 0-16,21 21 0,-21-21 15,0 21-15,1-21 0,-1 21 16,0 0-16,-21 1 0,0-1 0,0 0 0,0 0 16,0 0-16,0 0 0,-21 22 15,0-22-15,-1 0 0,1 0 16,0 0-16,0 1 0,0-1 0,0-21 16,-1 21-16,22 0 15,0-42 16,22 21-31,-1-21 0,21-22 16,-21 22-16,0 0 0</inkml:trace>
  <inkml:trace contextRef="#ctx0" brushRef="#br1" timeOffset="110039.77">29654 5271 0,'0'0'0,"0"-22"0,-21 22 31,21 22-15,-21-1-16,21 0 16,-21 21-16,0-21 15,21 22-15,0-22 0,-21 21 0,-1 1 16,22-1-16,-21-21 0,21 21 15,0 1-15,0-22 0,0 0 0,0 21 16,0-20-16,0-1 0,0 0 16,0 0-16,21-21 15,1 0-15,-1 0 16,0-21 0,-21 0-16,21 21 0,0-21 0,-21-1 15,0 1-15,0 0 0</inkml:trace>
  <inkml:trace contextRef="#ctx0" brushRef="#br1" timeOffset="110244.65">29464 5503 0,'0'0'0,"-21"0"0,0 0 16,42 0 15,0 0-31,0 0 15,0 0-15,22 0 0,-22 0 0,0 0 16,0 0-16,0 0 0,22 0 16,-22 0-16,0 0 0,0-21 0,0 21 15,0 0-15,1 0 16</inkml:trace>
  <inkml:trace contextRef="#ctx0" brushRef="#br1" timeOffset="110856.3">30332 5630 0,'0'0'0,"21"-21"16,-21 0 0,0 0-16,21 21 0,-21-21 15,0 0-15,0-1 16,0 1-16,0 0 0,0 0 15,-21 21-15,0 0 16,0 0-16,-1 0 0,1 0 16,0 0-16,0 0 0,0 21 0,0-21 15,-1 21-15,-20 0 0,21 22 16,-21-22-16,20 0 0,1 21 0,0-20 16,-21 20-16,42-21 0,-21 21 15,21-20-15,0 20 0,0-21 0,0 0 16,0 0-16,0 1 15,21-22-15,0 0 0,0 0 0,21 0 16,-20 0-16,-1 0 0,21 0 16,-21 0-16,22 0 0,-22-22 15,0 1-15,0 0 0,21 0 0,-20 0 16,-1-22-16,0 1 0,0 21 16,-21-21-16,21-1 0,0 1 15,1 0-15,-1-1 0,-21 1 0,21 0 16,-21-1-16,21 1 0,-21 0 15,0 20-15,0 1 0,0 0 0,0 0 16,0 63 15,0-21-31,0 1 0,-21 20 16,21 0-16,-21 1 0,21-1 0,0 0 16,0 1-16,0-1 0,0 0 15,0 1-15,0-1 0,0-21 0,0 21 16,0-20-16,0-1 0,0 0 15,21 0-15,0 0 0,0-21 0,0 0 16,1 0-16,-1 0 0,0 0 16,0 0-16,0-21 0,22 21 0,-22-21 15</inkml:trace>
  <inkml:trace contextRef="#ctx0" brushRef="#br1" timeOffset="111572.89">31644 5461 0,'0'-21'0,"0"42"0,21-42 0,-21 0 16,0 0 0,-21 21 15,0 0-31,0 0 16,0 0-16,-1 21 0,1 0 15,0 0-15,0 21 0,-21-20 0,20 20 16,1 0-16,-21 1 0,21-1 15,0 0-15,-1-21 0,1 22 0,21-1 16,0-21-16,0 22 0,0-22 16,0 0-16,0 0 0,21 0 0,1-21 15,20 21-15,-21-21 0,21 0 16,-20 0-16,20 0 0,-21 0 16,21 0-16,-20 0 0,-1 0 15,21-21-15,-21 0 0,0 0 0,1 21 16,-22-42-16,0 20 0,0 1 15,0 0-15,0 0 0,0 0 0,0 0 16,-22-1-16,1 1 0,0 21 16,0 0-16,-21 0 0,20 0 0,-20 0 15,21 0-15,0 0 0,0 0 16,-1 21-16,1-21 0,0 22 0,21-1 16,0 0-1,0 0-15,21-21 16,0 0-1,1 0-15,-1 0 0,0 0 0,0-21 16</inkml:trace>
  <inkml:trace contextRef="#ctx0" brushRef="#br1" timeOffset="111835.74">32110 5419 0,'0'0'0,"21"0"31,0 0-15,0 0-16,0 0 0,1 0 0,-1 0 16,0 0-16,0 0 0,0 0 15,22 0-15,-22 0 0,0 0 0,0 0 16,0 0-1,-42 0 1,0 0-16</inkml:trace>
  <inkml:trace contextRef="#ctx0" brushRef="#br1" timeOffset="112336.45">32067 5419 0,'0'0'0,"0"21"0,-21-21 0,0 21 15,0 0-15,0-21 0,21 21 16,-21 1-16,21-1 16,-22 0-16,22 0 0,0 0 15,0 0-15,0 1 0,-21-22 16,21 21-16,0 0 16,21-21 15,-21-21-31,22 0 15,-1 21-15,-21-22 16,21 22-16,0 0 16,0 0-16,0-21 0,1 21 0,-1 0 15,21 0-15,-21 0 16,0 0-16,1 0 0,-1 0 0,-21 21 16,21 1-16,0-22 0,0 21 15,0 0-15,-21 0 0,0 0 0,0 0 16,0 1-16,0-1 0,0 0 15,0 0-15,0 0 0,0 0 0,-21-21 16,0 22-16,0-1 0,-21 0 16,20-21-16,1 21 0,-21-21 0,21 0 15,0 0-15,-1 0 16,1 0-16,0 0 0,0 0 0,0 0 16,0 0-16,21-21 31,21 21-16,-21-21-15,21 0 16,0 21-16,0 0 0</inkml:trace>
  <inkml:trace contextRef="#ctx0" brushRef="#br1" timeOffset="113156.98">32681 5609 0,'0'0'0,"0"-21"0,-21 21 15,0 0-15,0 0 16,0 0-16,-1 21 0,1 0 16,0-21-16,0 22 0,0-1 15,0 21-15,21-21 0,0 0 0,-22 1 16,22-1-16,0 21 0,0-21 15,0 0-15,0 1 0,0-1 16,0 0-16,22 0 16,-1-21-16,0 0 0,0 0 0,0 0 15,0 0-15,1 0 0,-1 0 16,0 0-16,0 0 0,0 0 16,0-21-16,1 21 0,-22-21 15,0 0-15,0-1 0,0 1 16,0-21-16,0 21 0,0-22 0,0 22 15,0-21-15,0 21 0,-22 0 16,1-1-16,21 1 0,0 0 0,-21 21 16,21-21-16,-21 21 15,42 0 17,0 0-32,0 0 0,1 0 15,-1 0-15,0 0 0,0 0 0,21 0 16,-20 0-16,-1 0 0,0 0 15,21 21-15,-21-21 0,1 21 0,-1-21 16,-21 21-16,0 1 0,0-1 16,0 0-16,0 0 0,0 0 15,0 0-15,0 1 0,0-1 16,0 0-16,0 0 0,-21 0 16,-1 0-16,22 1 0,-21-1 15,21 0-15,0 0 16,0 0-1,0 0-15,21-21 16,1 0-16,-1 0 0,0 0 16,0 0-16,0 0 0,0 0 0,1 0 15,-1-21-15,0 0 0,0 21 16,0-21-16,0 0 0,-21-22 16,0 22-16,0 0 0,0-21 0,0-1 15,0 22-15,0-21 0,0 21 16,-21 0-16,0-1 0,0 1 0,0 0 15,0 21-15,-1 0 0,1 0 16,0 0-16,0 0 16,0 0-1,21 21 1,21-21 0,0 0-16,0 0 15,22 0-15</inkml:trace>
  <inkml:trace contextRef="#ctx0" brushRef="#br1" timeOffset="113568.75">33464 5567 0,'0'21'31,"-21"-21"-15,0 21-16,0 0 0,21 1 0,-21-1 15,0 0-15,-1 21 0,22-21 16,0 1-16,-21 20 0,21-21 16,0 0-16,0 0 0,0 1 0,0-1 15,0 0-15,0 0 0,21 0 16,1-21-16,-1 0 0,0 0 16,0 0-16,0 0 15,22 0-15,-22 0 0,21 0 0,-21 0 16,0-21-16,1 0 0,-1 0 15,0 0-15,0-1 0,0-20 0,0 0 16,-21 21-16,0-22 0,0 1 16,0 21-16,0-22 0,0 22 15,0 0-15,-21 0 0,21 0 0,-21 0 16,0 21-16,-21 0 0,20 0 16,1 0-16,0 0 0,-21 0 15,21 21-15,-1-21 0,-20 21 0,0 0 16,21 0-16,-22 0 0,1 1 15,21-1-15,-22 0 0</inkml:trace>
  <inkml:trace contextRef="#ctx0" brushRef="#br1" timeOffset="114344.3">32089 6138 0,'-22'0'31,"1"0"-16,0 0-15,0 0 16,21-21 31,0 0-47,21 0 16,0 21-1,0 0 1,1 0-16,-22 21 31,0 0-15,0 0-16,-22-21 15,1 22-15,0-22 16,0 0 0,0 0-1,21-22 1,-21 22-16,21-21 15,0 0-15,0 0 16,0 0 0,0 0-1,21 21-15,0 0 16,0 0 0,-21 21-16,21-21 0,-21 21 15,0 0-15,0 0 0,0 0 0,0 1 16,-21-1-16,0 0 15,0 0-15,-22 0 0,1 0 0,0-21 16,21 22-16,-22-1 0,1-21 16,0 0-16</inkml:trace>
  <inkml:trace contextRef="#ctx0" brushRef="#br1" timeOffset="134116.28">1947 4784 0,'21'0'16,"-21"21"93</inkml:trace>
  <inkml:trace contextRef="#ctx0" brushRef="#br1" timeOffset="134645.98">1968 4826 0,'0'0'0,"0"-21"0,0 0 16,0 0-16,0-1 15,0 1-15,0 0 16,22 0 0,-22 0-16,21 21 15,-21-21-15,0-1 16,0 1-16,0 42 62,-21 1-46,21-1-16,0 0 0,-22 21 0,1 1 16,0-1-16,0 0 0,0 1 15,0 20-15,-1-21 0,1 22 0,0-1 16,-21-20-16,21 20 0,-1-20 16,1-1-16,0 0 0,0 1 15,0-1-15,0-21 0,-1 21 0,1 1 16,0-22-1,0 21-15,0-21 0,21 1 0,0-1 16,-21-21-16,21-21 31,0-1-15,21 1-16,-21 0 16,21-21-16,0 21 0</inkml:trace>
  <inkml:trace contextRef="#ctx0" brushRef="#br1" timeOffset="135136.44">2307 4741 0,'0'-63'31,"0"42"-15,0 0-1,0 42 32,0 0-47,0 21 16,-21 1-16,0-1 0,0 0 15,-1 22-15,1-22 0,0 22 16,-21-1-16,21 1 0,-22-1 0,22 1 16,-21-22-16,21 21 0,-22-20 15,22-1-15,0 0 0,0 1 0,0-1 16,21-21-16,0 0 16,-22 1-16,22-1 0,-21 0 0,21 0 0,0-42 93,0 0-77,0 0-16,0-1 0</inkml:trace>
  <inkml:trace contextRef="#ctx0" brushRef="#br1" timeOffset="135673.14">2879 4847 0,'0'0'0,"0"-21"16,21 21-16,-21-21 0,0 0 0,0 0 15,0 42 32,0 0-47,0 21 0,0-21 16,0 22-16,0-1 0,0 0 16,-21 22-16,-1-22 0,1 1 0,21-1 15,-21 0-15,0 1 0,0-1 16,21 0-16,0-21 0,-21 22 0,21-22 15,-22 0-15,22 0 16,0 0-16,0 1 0,0-1 0,0 0 16,0 0-16,22-21 15,-1 0-15,0 0 16,0 0-16,0 0 0,0-21 16,1 21-16,-1-21 0,0 0 0,0 21 15,0-22-15,0 1 0,1 0 16,-22 0-16</inkml:trace>
  <inkml:trace contextRef="#ctx0" brushRef="#br1" timeOffset="135873.01">2688 5313 0,'21'0'46,"0"0"-46,1 0 0,-1 0 16,0 0-16,21 0 0,-21 0 0,1-21 16,-1 21-16,21 0 0,-21-21 15,0 21-15,1-22 0,-1 22 0,0 0 16</inkml:trace>
  <inkml:trace contextRef="#ctx0" brushRef="#br1" timeOffset="136540.64">3704 5355 0,'0'-21'0,"0"-64"31,0 64-31,0 0 0,0 0 16,-42-21-16,21 20 0,-1 22 15,1-21-15,0 21 0,-21 0 16,21 0-16,-1 0 0,1 0 0,-21 0 16,21 21-16,-22 1 0,22-1 15,0 0-15,-21 0 0,21 0 16,-1 22-16,1-22 0,0 21 0,21-21 15,0 0-15,-21 22 0,21-22 16,0 0-16,0 0 0,0 0 0,0 1 16,0-1-16,21 0 15,0-21-15,0 0 0,1 0 16,20 0-16,-21 0 0,21-21 0,-20 0 16,20 21-16,0-22 0,1 1 15,-22 0-15,21 0 0,0 0 0,-20 0 16,-1-22-16,21 22 0,-21-21 15,0 21-15,1-22 0,-22 1 0,21 0 16,-21-1-16,21 1 0,-21-22 16,0 22-16,0 0 0,0-1 0,0 1 15,0 21-15,0-21 0,0 20 16,0 1-16,0 42 31,0 1-31,-21 20 0,21 0 16,-21 1-16,21 20 0,0-21 15,-22 22-15,22-22 0,0 22 0,0-22 16,0 0-16,0 1 0,0-1 16,0-21-16,0 22 0,0-22 0,0 0 15,0 0-15,22 0 0,-1-21 0,0 0 16,0 0-16,0 0 16,22 0-16,-22 0 0,0-21 0,21 21 15,-21-21-15,22 0 0</inkml:trace>
  <inkml:trace contextRef="#ctx0" brushRef="#br1" timeOffset="137136.29">4657 4614 0,'-22'0'15,"-20"0"1,63 0 0,0 0-16,1 0 0,-1-21 15,21 21-15,0 0 16,-20 0-16,20 0 0,0-21 0,1 21 16,-1 0-16,-21 0 0,0 0 15,22 0-15,-22 0 0,-42 0 31,-1 0-31,1 0 16,0 0-16,0 0 0,-21 0 0,20 0 16,1 0-16,-21 0 0,21 0 15,0 0-15,-1 0 0,1 0 0,0 0 16,21-21-16,-21 21 0,0 0 16,0 0-16,-1 0 15,1 0-15,21 21 16,-21 0-16,21 0 0,-21 1 15,0-1-15,21 21 0,0-21 0,-21 22 16,21-1-16,-22 21 0,1-20 16,21-1-16,0 22 0,-21-1 0,0-21 15,21 22-15,0-22 0,-21 22 16,0-22-16,-1 0 0,22 22 0,-21-22 16,21 22-16,-21-22 0,21 22 15,-21-22-15,21 0 0,0 1 0,0-22 16,0 21-16,0-21 15,21 0-15,0 1 0,0-1 0,1 0 0,-1-21 16,0 0-16,0 0 0,21 0 16,1 0-16,-22-21 0,21 0 15,1-1-15,-1 1 0,-21 0 0,21-21 16,-20 21-16,20-22 0,-21 1 16</inkml:trace>
  <inkml:trace contextRef="#ctx0" brushRef="#br1" timeOffset="137416.13">5016 4868 0,'0'0'0,"-42"64"31,21-43-31,21 21 0,-21 1 0,21-1 16,-21 0-16,-1 1 0,1-1 15,21 0-15,-21 1 0,0-1 0,21 0 16,-21 1-16,21-22 0,0 0 16,0 21-16,0-20 0,0-1 15,21-21-15,0 0 16,21 0-16,-20 0 0,-1 0 0,0-21 16,0 21-16,0-22 0,0 1 0,1 0 15,-1 0-15,0 0 0</inkml:trace>
  <inkml:trace contextRef="#ctx0" brushRef="#br1" timeOffset="137601.03">4741 5292 0,'-21'0'0,"42"0"0,-63 21 0,42 0 31,21-21-15,0 0-16,22 0 15,-22 0-15,0 0 0,0 0 16,21-21-16,-20 21 0,20-21 0,-21 21 16,21-21-16,-20 21 0</inkml:trace>
  <inkml:trace contextRef="#ctx0" brushRef="#br1" timeOffset="137961.82">5186 5334 0,'0'0'0,"0"21"16,21-21 15,0 0-31,0-21 16,0 21-16,1-21 0,-1 21 0,0-21 16,0 0-16,0 21 0,0-22 15,-21 1-15,0 0 0,0 0 16,0 0-16,-21 21 15,0 0-15,0 0 16,0 0-16,0 21 0,-1 0 16,1 0-16,0 0 0,21 1 0,0-1 15,-21 0-15,21 0 0,-21 21 0,21-20 16,0-1-16,0 0 0,0 0 16,0 0-16,0 0 15,21-21-15,0 0 0,0 0 16,0 0-16,1 0 0,-1 0 0,21 0 15,-21 0-15,0-21 0,1 0 0,-1 21 16,0-21-16,0 0 0</inkml:trace>
  <inkml:trace contextRef="#ctx0" brushRef="#br1" timeOffset="138444.54">5546 5186 0,'0'-21'0,"0"0"16,0-1-16,21 22 15,0 0-15,0 0 16,0 0-16,22 0 0,-22 0 0,21 0 16,-21 0-16,0 22 0,1-1 0,-1 0 15,0 0-15,-21 0 0,0 0 16,0 1-16,0 20 0,0-21 0,0 0 16,-21 22-16,0-22 0,-22 0 15,22 0-15,0 0 0,-21 0 0,20 1 16,1-1-16,0 0 15,42-42 1,0 0 0,1-1-16,-1 1 0,0 0 15,21 0-15,-21 0 0,1-22 16,20 22-16,-21-21 0,21 0 0,-20 20 16,-1-20-16,0 21 0,0 0 15,0 0-15,0 21 0,-21-22 16,0 44-1,0-1-15,-21 0 0,21 0 16,-21 0-16,0 0 0,0 22 0,0-22 16,-1 0-16,1 21 0,21-20 15,0-1-15,0 0 0,0 21 0,0-21 16,0 1-16,0-1 16,21-21-16,1 0 0,20 0 15,-21 0-15,21 0 0,-20 0 0,20 0 16,-21-21-16,21 21 0,1-22 15,-22 1-15,21 0 0,-21 0 0</inkml:trace>
  <inkml:trace contextRef="#ctx0" brushRef="#br1" timeOffset="138724.38">6583 4678 0,'0'-21'0,"0"42"0,-21-42 0,-1 21 15,1 0-15,0 21 16,0 0-16,21 0 16,0 22-16,-21-1 0,21 0 0,-21 22 15,21-1-15,0-20 0,-22 20 16,1-21-16,0 22 0,21-22 0,-21 1 16,21-1-16,0-21 0,0 21 15,0-20-15,0-1 0,0 0 0,0 0 16,0 0-16,21-21 0,0 0 15,0 0-15,22 0 0,-22 0 0,21 0 16,-21-21-16,22 0 0,-1 0 0,-21 0 16,22-1-16</inkml:trace>
  <inkml:trace contextRef="#ctx0" brushRef="#br1" timeOffset="138904.28">6350 5144 0,'-21'0'0,"42"0"0,-63 21 0,20-21 16,22 21-16,22-21 16,-1 0-1,0 0-15,0 0 0,0 0 16,22 0-16,-1 0 0,0-21 0,1 21 16,-22-21-16,21-1 0,0 1 0,1 21 15</inkml:trace>
  <inkml:trace contextRef="#ctx0" brushRef="#br1" timeOffset="139172.13">7281 4805 0,'0'0'0,"-21"0"0,-42 21 16,41 0-1,22 0-15,-21 22 0,0-22 0,0 21 16,0 1-16,0-22 0,21 21 0,-22 0 16,1 1-16,21-1 0,-21-21 15,21 22-15,0-22 0,0 0 0,0 0 16,0 0-16,0 0 0,0 1 16,21-22-16,0 0 0,1 0 0,-1 0 15,0 0-15,0 0 0,21 0 0,-20 0 16,-1-22-16</inkml:trace>
  <inkml:trace contextRef="#ctx0" brushRef="#br1" timeOffset="139464.96">7578 4720 0,'21'0'0,"-42"0"0,63 0 16,-21 0-16,0 0 0,0 0 15,1 0-15,-1 0 0,0 21 0,0 1 16,21-1-16,-20 21 0,-1-21 0,-21 22 16,21-1-16,-21 0 0,0 1 15,0-1-15,0-21 0,0 21 0,0 1 16,0-22-16,0 21 16,-21-21-16,0 1 0,-1-1 0,1 0 15,0 0-15,-21-21 0,21 21 0,-1-21 16,1 21-16,0-21 15,21-21 1,21 0-16,22 21 16</inkml:trace>
  <inkml:trace contextRef="#ctx0" brushRef="#br1" timeOffset="139719.81">8340 5038 0,'21'0'15,"0"0"-15,0 0 0,0 0 16,0 0-16,1 0 0,-1 0 0,0 0 15,0 0-15,0 0 0,0 0 16,1 0 0</inkml:trace>
  <inkml:trace contextRef="#ctx0" brushRef="#br1" timeOffset="139880.72">8403 5207 0,'0'0'15,"-21"21"-15,21 0 16,21-21 0,0 0-16,0 0 0,1 0 15,-1 0-15,0 0 0,0 0 0,0-21 16,0 21-16,1-21 0</inkml:trace>
  <inkml:trace contextRef="#ctx0" brushRef="#br1" timeOffset="140529.35">9377 4572 0,'-21'0'15,"42"0"-15,-42 21 0,42-21 47,0 0-31,0 0-16,-21-21 0,0 0 16,0 0-1,0 0 1,-21 21-16,0 0 15,0 0 1,-1 21-16,22 0 0,0 0 16,0 0-16,0 0 0,0 1 15,0-1-15,0 0 16,22-21-16,-22 21 16,21-21-16,0 21 0,0-21 15</inkml:trace>
  <inkml:trace contextRef="#ctx0" brushRef="#br1" timeOffset="140821.18">9885 4720 0,'-21'0'15,"42"0"-15,-64 0 0,22 0 0,0 0 16,0 21-16,0 1 0,0-1 0,21 0 16,-22 0-16,1 21 15,21-20-15,0 20 0,0-21 0,-21 21 16,21-20-16,0 20 0,0-21 0,0 0 16,0 0-16,21 1 0,0-1 15,1-21-15,20 0 0,-21 0 16,0 0-16,0 0 0,22-21 15,-22-1-15,0 22 0,21-21 0</inkml:trace>
  <inkml:trace contextRef="#ctx0" brushRef="#br1" timeOffset="141160.99">10139 4487 0,'-21'0'0,"42"0"0,-64 0 15,22 0-15,0 0 0,0 0 0,0 0 16,0 0-16,-1 0 16,22 22-16,-21-22 0,21 21 0,0 0 15,21-21 1,1 0-16,-1 0 16,0 0-16,0 0 0,0-21 0,0 21 15,1-21-15,-1 21 0,-21-22 16,0 1-16,0 0 15,-21 0-15,-1 21 0,1 0 16,0 0-16,0 0 0,-21 0 16,20 0-16,1 0 0,0 0 0,0 0 15,21 21-15,0 0 0,0 0 16,0 1-16,0-1 0,21 0 16,0 0-16,0 0 15,1-21-15,-1 21 0</inkml:trace>
  <inkml:trace contextRef="#ctx0" brushRef="#br1" timeOffset="141480.81">10435 4699 0,'-21'21'31,"21"0"-31,0 1 0,0-1 15,0 21-15,0 0 0,0 1 0,0-1 16,-21 22-16,21-1 0,0 1 16,0-1-16,-21 1 0,-1-1 0,1 22 15,0-1-15,0 1 0,0-21 0,21 20 16,-21 1-16,-1-22 0,1 1 16,21-1-16,0-20 0,0-1 15,0 0-15,0 1 0,0-22 0,0 0 16,21-21-1,1 0-15,-1 0 16,-21-21-16,21-21 0,0 20 0,0-20 16,-21 0-16,21-1 0,1-20 15</inkml:trace>
  <inkml:trace contextRef="#ctx0" brushRef="#br1" timeOffset="141756.65">10393 5017 0,'0'-43'0,"0"86"0,-21-128 0,-1 43 0,22-1 0,0 1 15,0 21-15,0 0 0,0-1 16,0 1-16,0 0 0,22 0 16,-1 0-16,0 21 0,21-21 0,-21 21 15,22 0-15,-1 0 0,0 0 16,1 0-16,-1 0 0,0 0 0,-20 21 16,20 0-16,-42 0 0,0 21 0,0-20 15,0 20-15,0-21 0,-42 21 16,20 1-16,-20-22 0,-21 21 0,20-21 15,1 22-15,0-22 0,-1 0 16,1-21-16,21 21 0,-22-21 0,22 0 16,21-21-1,0 0 1,21-21-16,1 20 0,-1-20 0</inkml:trace>
  <inkml:trace contextRef="#ctx0" brushRef="#br1" timeOffset="142224.38">11007 4487 0,'0'-21'0,"0"0"0,0 0 31,-22 21-31,22 21 16,-21 0-16,21 0 0,-21 1 0,21-1 15,-21 0-15,21 21 16,0-21-16,-21 22 0,0-1 0,21 0 15,0-20-15,0 20 0,-22 0 16,22-21-16,-21 22 0,21-22 0,0 0 16,0 0-16,0 0 0,0 1 15,0-44 17,0 1-32,-21 0 0,21 0 15,0 0-15,-21 0 0,21-22 0,0 22 16,0 0-16,0 0 0,21-22 15,0 22-15,0 0 0,1 0 0,-1 21 16,21-21-16,-21 0 0,22 21 16,-1 0-16,-21 0 0,21 0 0,-20 0 15,-1 0-15,0 21 0,0 0 16,0 0-16,-21 0 0,0 22 0,0-22 16,0 0-16,0 21 0,0-21 15,-21 22-15,0-22 0,0 0 0,21 0 16,-21 0-16,-1 1 0,22-1 0,-21-21 15,42-21 17,1-1-32</inkml:trace>
  <inkml:trace contextRef="#ctx0" brushRef="#br1" timeOffset="142908.23">11493 4636 0,'-63'42'32,"42"-21"-32,21 0 15,-21 0-15,-1 1 0,22-1 0,-21 21 16,21-21-16,0 0 0,0 1 16,0-1-16,0 0 0,0 0 15,21-21-15,1 0 0,-1 0 16,0 0-16,0 0 0,0 0 15,0 0-15,-21-21 16,0 0-16,0 0 16,0-1-16,0 1 0,0 0 0,0 0 15,0 0-15,0 0 0,0-1 0,-21 1 16,21 0-16,0 0 0,0 0 16,0 0-16,21-1 15,1 22 1,-1 0-16,0 0 0,21 0 0,-21 0 15,1 0-15,-1 0 0,0 0 16,21 22-16,-21-1 0,1 0 16,-1 0-16,-21 0 0,0 22 0,0-22 15,0 21-15,0-21 0,0 22 0,0-22 16,-21 0-16,21 0 0,-22 0 16,1 0-16,0 1 0,21-1 15,-21-21-15,0 0 16,21-21-1,0-1-15,0 1 16,0 0-16,0 0 0,0-21 0,21 20 16,0-20-16,0 21 0,0-21 0,1-1 15,-1 22-15,21 0 16,-21 0-16,22 0 0,-1-1 0,0 1 16,1 21-16,-22 0 0,21 0 15,-21 0-15,22 21 0,-22 1 0,0-22 16,0 21-16,-21 21 0,0-21 0,0 0 15,0 22-15,0-22 0,0 0 16,0 21-16,-21-20 0,0-1 0,21 0 16,-21 0-16,-1 0 0,1 0 0,21 1 15,0-1 1,0-42 0,21-1-1</inkml:trace>
  <inkml:trace contextRef="#ctx0" brushRef="#br1" timeOffset="143281.35">12425 4784 0,'0'0'15,"0"21"-15,21-21 16,0 0-1,0 0-15,0 0 0,1-21 0,-1 0 16,0 21-16,21-22 0,-21 1 16,1 0-16,-1 21 0,-21-21 15,21 0-15,-21 0 0,0-1 16,0 1-16,-21 21 16,0 0-16,-1 0 15,1 0-15,0 0 0,0 21 0,0 1 16,0-1-16,-1 0 0,1 21 15,21-21-15,0 22 0,0-22 0,0 21 16,0-21-16,0 22 16,0-22-16,0 0 0,0 0 15,21-21-15,1 0 0,-1 0 0,0 0 0,0 0 16,0 0-16,0 0 16,22 0-16,-22-21 0,0 0 0,21 0 15,-20 0-15</inkml:trace>
  <inkml:trace contextRef="#ctx0" brushRef="#br1" timeOffset="143655.76">13144 4445 0,'0'21'15,"-21"-21"1,21 21-16,0-42 47,0 0-32,0 0 1,21 0-16,1 21 16,-1-21-1,0 21-15,0 0 16,-21 21-1,0 0 1,0 0-16,0 0 0,0 0 0,-21-21 16,21 22-16,-21-1 0,0 0 15,21 0-15,-22-21 0,1 21 0,0 0 16,0-21-16,21 22 0,-21-22 0,0 0 16,-1 0-16</inkml:trace>
  <inkml:trace contextRef="#ctx0" brushRef="#br1" timeOffset="144312.32">13356 4022 0,'-21'0'0,"42"0"0,-42-21 15,21-1 1,21 22-16,0 0 0,0 0 16,1-21-16,20 21 0,-21 0 15,21 0-15,1-21 0,-1 21 16,0 0-16,1 0 0,-1-21 0,0 21 15,-20 0-15,20 0 0,0 0 0,-21 0 16,1 0-16,-1 0 0,0 0 16,0 0-16,0 21 15,-21 0 1,0 0-16,0 1 0,0-1 16,0 0-16,0 21 0,0-21 0,0 1 15,0 20-15,0 0 0,0-21 16,0 22-16,0-1 0,0-21 0,0 22 15,0-1-15,0-21 16,0 21-16,0 1 0,-21-22 0,21 21 16,0-21-16,0 22 0,-21-1 0,21-21 15,-21 22-15,0-1 0,21-21 16,0 21-16,0 1 0,0-22 0,-22 0 16,22 21-16,0-20 0,0-1 15,0 0-15,0 0 0,0 0 0,0 0 16,-21 1-16,21-1 0,0 0 15,-21-21-15,0 0 0,0 0 16,0 0-16,-1 21 0,-20-21 16,21 0-16,0 0 0,-22 0 0,22 0 15,0 0-15,0 0 16,0 0-16,0 0 0,-1 0 0,1 0 16,0 0-16,0 0 0,0 0 15,0 0 1</inkml:trace>
  <inkml:trace contextRef="#ctx0" brushRef="#br2" timeOffset="151797.2">27241 3641 0,'-21'0'32,"21"-21"-17,-21 42 32,21 0-47,0 0 16,0 0-16,0 0 15,-21 1-15,21-1 0,0 0 16,0 0 0,0 0-16,-21-21 15,21 21 1,-21-21 0</inkml:trace>
  <inkml:trace contextRef="#ctx0" brushRef="#br2" timeOffset="152276.25">27241 4022 0,'0'-21'16,"0"42"31,0 0-31,0 0-16,0 0 0,0 0 15,0 1-15,0-1 16,0 0-16,0 0 15,0 0-15,0 0 16,0 1 0,0-1-1</inkml:trace>
  <inkml:trace contextRef="#ctx0" brushRef="#br2" timeOffset="152572.07">27305 4297 0,'0'21'16,"0"0"-1,0 0-15,0 1 16,0-1 0,0 0-16,-21-21 0,21 21 15,0 0-15,0 0 16,0 1 0,-21-22-16,21 21 15,-22-21-15,22 21 16,-21-21-1</inkml:trace>
  <inkml:trace contextRef="#ctx0" brushRef="#br2" timeOffset="152751.98">27220 4614 0,'0'0'0,"0"22"0,0-1 16,-21-21-1,21 21-15,21-42 63,0 0-63</inkml:trace>
  <inkml:trace contextRef="#ctx0" brushRef="#br2" timeOffset="153119.76">27432 3747 0,'-21'0'31,"42"0"16,0 0-47,0 0 16,0 0-16,1 0 15,-1 0-15,0 0 0,0 0 16,0 0-16,22 0 0,-22 0 0,0 0 16,0 0-16,0 0 0,0 0 15,1 0-15,-1 0 0</inkml:trace>
  <inkml:trace contextRef="#ctx0" brushRef="#br2" timeOffset="153324.65">27961 3789 0,'0'0'0,"21"0"16,0 0-16,1 0 31,-1 0-31,0 0 16,0 0-16,0 0 0,0 0 16,1 0-16,-1 0 15,0 0-15,0 0 0,0 0 16,22 0-16,-22 0 0,0 0 15,0 0-15,0 0 0,0 0 0,1 0 16</inkml:trace>
  <inkml:trace contextRef="#ctx0" brushRef="#br2" timeOffset="153512.54">28554 3789 0,'21'0'0,"0"0"16,0 0-16,0 0 31,1 0-31,-1 0 0,0 0 15,0 0-15,0 0 16,0 0-16,1 0 0,20 0 16,-21 0-16,0 0 15,0 0-15,22 0 0,-22 0 0,0 0 16,0 0-16,0 0 0,1 0 16</inkml:trace>
  <inkml:trace contextRef="#ctx0" brushRef="#br2" timeOffset="153683.82">29210 3789 0,'0'0'0,"21"0"15,0 0-15,0 0 16,-21-21 0,22 21-16,-1 0 15,0 0 1,0 0-16,0 0 0,0 0 16,1 0-1,-1 0-15,0 0 0,0 0 16,0 0-16,0-21 0,1 21 15</inkml:trace>
  <inkml:trace contextRef="#ctx0" brushRef="#br2" timeOffset="153872.72">29781 3747 0,'0'0'0,"22"0"16,-1 0-16,0 0 16,0 0-16,0 0 15,0 0 1,1 0-16,-1 0 15,0 0-15,0 0 16,0 0-16,0 0 16,22 0-16,-22 0 0,0-22 0,21 22 15,-20 0-15,20 0 0,-21 0 16</inkml:trace>
  <inkml:trace contextRef="#ctx0" brushRef="#br2" timeOffset="154050.62">30501 3725 0,'0'0'0,"21"0"16,0 0-16,1 0 15,-1-21-15,0 21 16,0 0 0,0 0-1,-21-21-15,21 21 0,1 0 16,-1 0-16,0 0 16,0 0-16,0 0 0,0 0 15,1 0-15,-1 0 0,21 0 16,-21 0-16</inkml:trace>
  <inkml:trace contextRef="#ctx0" brushRef="#br2" timeOffset="154251.51">31327 3683 0,'21'0'15,"-42"0"-15,63 0 0,-21 0 0,0 0 0,0 0 16,1 0 0,-1 0-1,0 0-15,0 0 16,0 0-1,0 0-15,1 0 0,-1 0 16,0 0-16,0 0 0,0 0 0,0 0 16,1 0-16,-1 0 0,0 0 0,21 0 15,-21 0-15,1 0 16,-1 0-16,21 0 0</inkml:trace>
  <inkml:trace contextRef="#ctx0" brushRef="#br2" timeOffset="154612.29">32025 3683 0,'64'0'0,"-128"0"16,149 0-16,-64 0 15,0 0-15,0-21 0,0 21 16,1 0-16,-1 0 16,0 0-16,0-21 0,0 21 15,0 0-15,1 0 0,-1 0 16,0 0-16,0 0 0,0 0 16,0 0-16,1 0 0,-1 0 0,0 0 15,0 0-15,0 0 16,0 0-16,1 0 0,-1 0 15,0 0-15,0-21 16,0 21-16,0 0 16,1 0-16,-1 0 15,0-22-15,0 22 16,0 0-16,0 0 0,1 0 31,-1 0-31,0 0 31,0 0-15,0 0-16,0 0 16,1 0-16,-1 0 15,0 0-15,0 0 0</inkml:trace>
  <inkml:trace contextRef="#ctx0" brushRef="#br2" timeOffset="154813.18">33189 3598 0,'21'0'16,"1"0"15,-1-21-15,0 21-1,0 0-15,0 0 16,0 0 0,1 0-16,-1 0 15,0 0-15,0 0 16,0 0-16,0 0 15,1 0-15</inkml:trace>
  <inkml:trace contextRef="#ctx0" brushRef="#br2" timeOffset="155684.68">33549 3598 0,'21'0'16,"-42"0"-16,63 0 31,-20 0 0,-1 0-15,-21 22 31,0-1-47,0 0 15,0 0-15,0 0 16,0 0 0,0 1-16,0-1 0,0 0 15,0 0 1,0 0-16,21 0 15,0-21 1,-21 22-16,21-22 31,0 0-15,-21 21 31,0 0-47,0 0 15,0 0 1,0 0-16,-21 1 16,21-1-16,0 0 0,0 0 15,0 0-15,-21 0 0,21 1 16,0-1-16,0 0 16,0 0-16,0 0 15,0 0-15,0 1 0,0-1 16,0 0-1,0 0 17,0 0-17,0 0 1,0 1 15,-21-22-15,21 21-16,0 0 0,-21-21 0,21 21 15,0 0 1,-21-21 0,21 21-16,0 1 15,0-1-15,0 0 16,0 0-16,0 0 16,21-21-16,-21 21 15,0 1 1,0-1 78</inkml:trace>
  <inkml:trace contextRef="#ctx0" brushRef="#br2" timeOffset="155880.57">33613 4763 0,'0'0'0,"-22"0"15,1 0-15,0 0 0,21 21 16,-21-21-16,0 0 15,21 21 1,-21-21 15,21 21-15,-22-21-16,1 0 0</inkml:trace>
  <inkml:trace contextRef="#ctx0" brushRef="#br2" timeOffset="156092.45">33210 4868 0,'-21'0'0,"42"0"0,-63 0 0,21 0 0,0 22 16,0-22-16,-1 0 0,1 0 15,0 0-15,0 0 0,0 0 0,0 0 16,-1 0-16,-20 0 0,21 0 16,0 0-16,0 0 0,-1 0 15,1 0-15,0 0 0,0 0 16,0 0-16,0 0 0,-1 0 15,-20 0-15,21 0 0,0-22 16,-22 22-16,22 0 0,-21 0 16</inkml:trace>
  <inkml:trace contextRef="#ctx0" brushRef="#br2" timeOffset="156260.35">32194 4868 0,'0'0'0,"-21"0"0,0 0 0,0 0 0,0 0 15,0 0-15,-1 0 0,1 0 16,0 0-16,0 0 0,0 0 0,0 0 15,-1-21-15,1 21 0,0 0 16,0 0 15,0 0-15</inkml:trace>
  <inkml:trace contextRef="#ctx0" brushRef="#br2" timeOffset="156448.25">31602 4847 0,'-21'0'16,"42"0"-16,-85 0 0,43 0 0,0 0 0,0 0 15,0 0-15,-1 0 0,1 0 16,0 0-16,0 0 0,0 0 0,0 0 16,-1 0-16,1 0 15,0 0-15,0 0 16,0 0-16,0 0 15,-1 21-15,1-21 0</inkml:trace>
  <inkml:trace contextRef="#ctx0" brushRef="#br2" timeOffset="156632.14">30840 4868 0,'-64'0'15,"128"0"-15,-170 0 0,85 0 16,0-21-16,-22 21 0,22 0 15,0 0-15,0-21 0,0 21 0,-1 0 16,1-21-16,0 21 16,0 0-1,21-21-15,-21 21 16</inkml:trace>
  <inkml:trace contextRef="#ctx0" brushRef="#br2" timeOffset="156832.03">30289 4826 0,'0'0'0,"-21"0"0,0 0 0,0 0 16,0 0-16,-22 0 0,22 0 15,0 0-15,-21 0 0,21 0 16,-1 0-16,1 0 0,0 0 16,0 0-16,0 0 15,0 0-15,21 21 0,-22-21 16,1 0-1,0 21-15,0-21 16</inkml:trace>
  <inkml:trace contextRef="#ctx0" brushRef="#br2" timeOffset="157015.92">29591 4911 0,'-21'21'16,"42"-42"-16,-85 42 0,43-21 0,0 0 0,0 0 15,0 21-15,-22-21 0,22 0 16,0 0-16,0 0 0,0 0 15,0 0 1,-1 0 0,1 0-1,0 0 1,0 0 0</inkml:trace>
  <inkml:trace contextRef="#ctx0" brushRef="#br2" timeOffset="157220.79">29146 4953 0,'-42'0'16,"21"0"-16,0 0 15,0 0-15,-1 0 0,1 0 0,0 0 16,0 0-16,0 0 0,0 0 16,-1 0-16,1 0 0,0 0 15,0 0-15,0 0 16,0 0-1,-1 0-15,1 0 16,0 0 0</inkml:trace>
  <inkml:trace contextRef="#ctx0" brushRef="#br2" timeOffset="157415.69">28617 4953 0,'0'0'0,"-21"0"15,0 0-15,0 0 0,0 0 16,-1 0-16,1 0 15,0 0-15,0 0 0,0 0 16,0 0-16,-1 0 0,1 0 16,0 0-16,0 0 0,0 0 15,0 0-15,-1 0 16,1 0-16,21 21 16,-21-21-16,0 0 15,0 0-15</inkml:trace>
  <inkml:trace contextRef="#ctx0" brushRef="#br2" timeOffset="157620.57">28003 4974 0,'0'0'0,"-21"0"16,0 0 0,0 0-16,0 0 15,0 0 1,-1 0-16,1 0 31,0 0-31,0 0 16,0 0-1,0 0-15</inkml:trace>
  <inkml:trace contextRef="#ctx0" brushRef="#br2" timeOffset="158036.34">27707 4974 0,'-21'0'16,"84"0"-16,-105 0 0,0 0 0,21 0 0,-1 0 15,1 0-15,0 0 16,0 0 0,0 0 15,0 0-15,-1 0-1,1 0 1,0 0 15,0 0-15,0 0-1,0 0 1,-1 0 0,1 0 15,0 0 0,0 0-15,21-21 15,0 0-15,0 0-16</inkml:trace>
  <inkml:trace contextRef="#ctx0" brushRef="#br2" timeOffset="158200.24">27284 4890 0,'0'0'16,"0"-22"15,0 1 1,0 0-17,0 0 1,0 0-1,0 0 1</inkml:trace>
  <inkml:trace contextRef="#ctx0" brushRef="#br2" timeOffset="158320.17">27284 4699 0,'0'-21'0,"0"0"46</inkml:trace>
  <inkml:trace contextRef="#ctx0" brushRef="#br2" timeOffset="-204221.01">26776 4403 0,'0'0'0,"21"-21"15,-42 21 32,0 0-31,-1 0-16,1 21 15,21 0-15,0 0 0,-21-21 16,21 21-16,0 0 0,0 1 16,0-1-16,0 0 31,21-21-31,0 0 15,1 0-15,-1 0 0,0 0 16,0 0-16,0 0 0,-21-21 16,21 21-16,1-21 0,-1-1 0,-21 1 15,0 0-15,21 0 0,-21 0 16,21 21-16,-21-21 0,0-1 0,0 1 16,0 0-16,-21 21 31,0 0-31,0 0 0,-1 21 15,1-21-15,0 21 0,21 1 16,-21-22-16,0 21 0,0 0 16,21 0-16,0 0 0,0 0 15,0 1-15,0-1 16,21-21 0,0 0-16,0 0 15,0 0-15,0 0 0,1 0 16,-1 0-16,0-21 0,-21-1 15,21 1-15,-21 0 0,21 21 16,-21-21-16,0 0 0,0 0 0,0-1 16,0 1-16,-21 21 31,0 0-31,0 0 16,0 21-16,21 1 0,-22-22 15,1 21-15,21 0 0,0 0 0,-21-21 16,21 21-16,0 0 0,0 1 15,0-1 1,21-21-16,0 0 16,1 0-16,-1 0 15,0 0-15,-21-21 0,21 21 0,-21-22 16,21 22-16,-21-21 0,0 0 16,0 0-16,0 0 0,0 0 15,0-1-15,-21 22 31,0 0-31,0 22 16,0-1-16,-1 0 16,22 0-16,0 0 15,0 0-15,0 1 0,0-1 16,22-21 0,-1 0-16,0 0 15,0 0 1,-21-21-16,21-1 0,-21 1 15,0 0-15,0 0 16,0 0-16,0 0 16,0-1-16,-21 1 15,0 21-15,0 0 16,0 21-16,-1 1 16,1-1-16,21 0 15,0 0-15,-21-21 0,21 21 16,21-21-1,0 0 1,1 0 0</inkml:trace>
  <inkml:trace contextRef="#ctx0" brushRef="#br2" timeOffset="-203496.41">26649 4995 0,'0'-21'0,"0"42"0,0-63 16,0 63 47,-21 0-63,21 1 0,-22-1 0,22 0 15,-21 0-15,21 0 0,0 0 0,0 22 16,0-22-16,0 0 0,0 0 15,0 0-15,0 1 0,0-1 16,0 0-16,0-42 47,0 0-31,21 21-16,-21-22 0,22 1 15,-22 0-15,21 0 0,-21 0 0,0 0 16,21-1-16,-21-20 0,21 21 0,-21 0 15,0 0-15,0-1 16,0 44 15,0-1-31,-21 0 16,21 0-16,0 0 0,0 0 0,-21 1 16,21-1-16,0 0 0,-21 0 0,21 0 15,0 0-15,0 1 16,0-1-16,0-42 47,0-1-32,0 1-15,0 0 16</inkml:trace>
  <inkml:trace contextRef="#ctx0" brushRef="#br2" timeOffset="-201728.26">26924 4868 0,'0'-21'16,"0"42"-16,0-63 0,-21 21 0,21 0 15,-21 21-15,-1-21 0,1 21 16,0 0-16,0-22 0,0 22 16,0 0-16,-1 0 0,1 0 15,0 0-15,0 0 0,0 0 16,0 22-16,-22-22 0,22 21 16,0 0-16,0 0 0,-22 0 0,22 0 15,0 1-15,0 20 0,0-21 16,-22 21-16,22-20 0,21 20 0,-21-21 15,0 0-15,21 22 0,0-22 0,0 0 16,0 42-16,0-41 16,0-1-16,0 0 0,0 0 0,21 0 15,-21 0-15,21-21 0,0 22 0,1-1 16,-1-21-16,0 21 0,0-21 16,0 0-16,0 0 0,22 21 15,-22-21-15,21 0 0,1 0 0,-1 0 16,-21 0-16,21 0 0,1 0 15,-1 0-15,-21 0 0,22-21 0,-1 21 16,-21-21-16,21 21 0,-20-21 0,-1 21 16,0-22-16,0 1 0,0 0 15,0 0-15,1 0 0,-1-22 0,0 22 16,-21 0-16,0-21 0,0 21 0,0-22 16,0 1-16,0 21 0,-21-22 15,0 22-15,-1-21 0,1 21 16,0-22-16,-21 22 0,21 0 15,-1-21-15,-20 21 0,21-1 0,0 22 16,0-21-16,-22 0 0,22 21 0,0 0 16,0 0-16,0 0 0,-1 0 15,1 0-15,0 0 0,0 0 0,-21 0 16,20 21-16,1-21 0,-21 21 0,21 1 16,0 20-16,-1-21 0,1 0 15,-21 0-15,21 22 0,-22-1 16,43 0-16,-21-20 0,0 20 15,21-21-15,-21 21 0,21-20 16,0-1-16,0 21 0,0-21 0,0 0 0,0 1 16,0-1-16,0 0 15,0 0-15,21 0 0,0 0 0,0-21 16,1 22-16,-1-1 0,21-21 0,-21 0 16,22 21-16,-22-21 0,21 0 15,0 0-15,-20 0 0,20 0 0,0 0 16,1 0-16,-1 0 0,-21-21 0,21 21 15,1-21-15,-22 21 0,0-22 16,0 22-16,22-21 0,-22 0 0,-21 0 16,21 0-16,0 0 0,0-1 0,0 1 15,-21-21-15,0 21 16,0-22-16,0 22 0,0-21 0,0 21 0,0-22 16,0 22-16,0 0 0,-21-21 15,0 21-15,0-1 0,0-20 16,0 21-16,-22 0 0,22 0 0,-42-1 15,41 1-15,1 21 0,0 0 16,-21-21-16,21 21 0,-1 0 16,-20 0-16,21 0 0,0 0 0,-22 0 15,22 0-15,-21 0 0,0 21 16,20 0-16,-20 1 0,21-1 0,-21 0 16,20 0-16,-20 0 0,21 22 0,0-22 15,0 0-15,-1 21 16,1-21-16,0 22 0,0-22 0,21 21 15,0-21-15,0 43 0,0-43 16,0 21-16,0-20 0,21-1 16,0 0-16,0 0 0,1 0 0,-1 0 15,21 1-15,-21-22 0,22 21 0,-22 0 16,21-21-16,0 0 0,1 0 16,-1 0-16,0 0 0,1 0 0,-1 0 15,0 0-15,1 0 0,-1 0 0,0 0 16,1 0-16,-22-21 0,21 0 15,1 21-15,-22-22 0,21 1 16,-21 0-16,0 21 0,1-21 0,-1 0 16,0 0-16,0-1 0,0-20 0,-21 21 15,0 0-15,0-22 0,0 22 0,0-21 16,0 21-16,0-22 0,0 22 16,-21 0-16,0-21 0,-21 21 15,20-1-15,1 1 0,0 0 0,-21 0 16,21 21-16,-1-21 0,-20 21 15,21-21-15,-21 21 0,-1 0 0,22 0 16,-21 0-16,-1 0 0,22 0 0,-21 21 16,0 0-16,20 0 0,-20 0 15,21 0-15,-21 1 0,20-1 0,-20 0 16,21 21-16,0-21 0,0 22 16,-1-22-16,1 21 0,21-21 15,0 22-15,0-22 0,0 21 0,0-21 16,0 22-16,0-22 0,0 0 15,21 0-15,1 0 0,-1 1 0,0-1 16,0 0-16,0-21 0,0 21 0,1 0 16,-1-21-16,0 0 0,42 0 15,-20 0-15,-1 0 0,-21 0 16,22 0-16,-1 0 0,-21 0 0,21 0 16,1 0-16,-22-21 0,0 21 15,21-21-15,-20 0 0,-1 21 0,0-21 16,0-1-16,-21 1 0,21 0 0,-21 0 15,21 0-15,-21-22 16,0 22-16,0-21 0,0 21 0,0 0 16,-21-22-16,0 22 0,0 0 0,0 0 15,0 0-15,-22-1 0,22 1 16,0 21-16,0-21 0,0 21 0,-22-21 16,22 21-16,0 0 0,0-21 0,0 21 15,-22 0-15,22 0 0,0 0 16,0 0-16,0 0 0,-1 0 0,1 0 15,0 0-15,0 0 16,0 0-16,0 21 0,-1 0 0,1-21 16,21 21-16,-21 0 0,0 1 0,0-1 15,21 0-15,0 0 16,0 0-16,-21 0 0,21 1 16,0-1-16</inkml:trace>
  <inkml:trace contextRef="#ctx0" brushRef="#br2" timeOffset="-197120.53">26691 4445 0,'0'0'0,"0"21"16,-21-21 93,0 0-93,0 0-1,-1 0 17,1 0-17,0 0 1,21-21-16,-21 21 0,0 0 15,0 0-15,-1 0 32,22-21-32,-21 21 0,0 0 15,0 0 1,0-21-16,0 21 16,-1 0-16,1 0 15,0-21-15,0 21 16,0 0-1,0-22-15,-1 22 16,22-21 0,-21 21-16,0 0 0,0 0 15,21-21 1,-21 21-16,0 0 0,-1 0 0,1-21 16,0 21-16,0 0 15,0-21-15,0 21 0,-1-21 16,1 21-16,0-22 15,0 22-15,21-21 0,-21 21 16,0 0-16,21-21 0,0 0 16,-22 21-16,1 0 0,21-21 0,-21 21 15,21-21-15,-21 21 16,21-22-16,-21 1 0,0 21 16,21-21-1,-22 21 1,22-21-16,-21 21 15,21-21-15,-21 21 16,0 0 0,21-21-16,-21-1 15,0 22 1,21-21 0,-22 21-16,1 0 15,21-21 1,-21 21-16,21-21 15,-21 21-15,0 0 16,21-21-16,0 0 16,-21 21-16,21-22 0,-22 22 0,1-21 15,21 0-15,-21 21 0,0-21 16,0 0-16,0 0 16,-1-1-1,1 1-15,21 0 16,0 0-16,-21 0 15,21 0-15,-21-1 0,21 1 16,0 0-16,0 0 16,0 0-16,0 0 15,0-1-15,0 1 16,0 0-16,0 0 16,0 0-16,0 0 15,0-1 1,0 1-16,0 0 15,0 0 1,0 0-16,0 0 16,0-1-1,0 1-15,0 0 16,0 0 0,0 0-16,0 0 15,0-1 1,21 22-16,0-21 0,-21 0 0,21 0 15,1 21-15,-1-21 0,-21 0 16,21-1-16,-21 1 16,21 21-16,-21-21 0,0 0 0,21 0 15,-21 0-15,21-1 16,-21 1-16,0 0 0,22 0 0,-22 0 16,21 0-16,0-1 0,-21 1 15,21 0-15,-21-21 0,21 21 0,0-1 16,-21-20-16,22 21 0,-1 0 15,-21-22-15,21 22 0,-21 0 16,21-21-16,0 21 0,-21-1 0,21-20 16,-21 21-16,22 0 0,-1 0 15,-21-22-15,21 22 0,0 0 0,0 0 16,0 0-16,1-22 0,-1 22 0,0 0 16,0 0-16,21-22 0,-20 22 15,-1 0-15,0 0 0,0 0 0,21-22 16,-20 22-16,-1 0 15,0 0-15,0 0 0,0 0 0,0-1 16,1 1-16,-1 0 0,0 0 16,0 0-16,0 21 0,0-21 0,1-1 15,-1 22-15,0-21 0,0 21 16,0 0-16,0-21 0,1 21 0,-1 0 16,0-21-16,0 21 0,0 0 15,0 0-15,1 0 16,-1 0-16,0 0 0,0 0 15,0 0-15,0 0 0,1 0 16,-1 0-16,0 0 0,0-21 0,0 21 16,0 0-16,1 0 0,-1 0 15,0 0-15,0 0 0,0 0 16,0 0-16,1 0 0,-1 0 16,0 0-16,0 0 15,0 0-15,0 0 0,1 0 0,-1 0 16,0 0-16,0 0 15,0 0-15,0 0 16,1 0 0,-1 0-16,0 0 0,0 0 15,0 0 1,0 0-16,1 0 0,-1 0 16,0 0-16,0 0 15,0 0-15,0 0 0,1 0 16,-1 0-1,-21-21 64,0-1-33,0 1-30,0 0 0,0 0-16,-21 0 0,21 0 15,-22 21-15,22-22 16,0 1-16,-21 21 0,0-21 16,0 0-16,0 21 15,21-21-15,-21 21 0,-1 0 16,22-21-1,0 42 110,22-21-125,-1 21 16,0-21-16,-21 21 16,21 0-16,0-21 0,-21 21 15,21-21-15,1 22 0,-1-22 16,0 21-16,-21 0 0,21-21 16,0 21-16,0-21 0,1 21 15,-1-21-15,0 21 0,0-21 0,43 22 16,-43-22-16,0 0 15,0 0-15,0 0 16,-21 21-16,-21-21 47,0 0-31,0-21-16,0 21 15,-1 0 1,1 0-16,0 0 0,0 0 15,0 21-15,21 0 16,-21-21-16,-1 21 0,1-21 0,0 21 16,0 0-16,-21 1 0,20-1 15,1 0-15,0 0 0,0 0 16,0 0-16,0 1 0,-1-1 0,1 0 16,0 0-16,0-21 0,21 21 0,-21 0 15,0 1-15,-1-1 16,22 0-1,-21-21-15,42 0 63,1-21-47,-1 0-16,0-1 15,0 22-15,21-21 0,-20 0 0,-1 0 16,0 0-16,21 0 0,-21-1 15,22 1-15,-22 0 0,0 0 0,0 0 16,22 0-16,-43-1 16,21 22-16,-21-21 0,0 0 31,0 0 0,0 0 16,-21 21-47,-1-21 16,1 21-1,0-22-15,0 1 16,0 0-16,0 21 16,-1-21-16,22 0 0,-21 0 15,0-1-15,0 22 0,21-21 16,0 0-16,-21 21 0,21-21 0,-21 21 15,-1-21 1,1 21-16,21-21 0,0-1 16,-21 22-1,42 0 48,0 0-48,-21 22-15,22-22 0,-1 21 16,0 0-16,0-21 0,-21 21 16,21-21-16,0 21 15,1-21-15,-1 21 0,0-21 0,-21 22 16,21-22-16,0 0 0,0 21 0,1-21 16,-1 21-1,0-21-15,-42 0 94,21 21-94,-21-21 0,-1 0 16,1 0-16,0 21 15,0 0-15,0 1 0,0-22 16,-1 21-16,1 0 15,0 0-15,0 0 0,0 0 0,21 1 16,-21-1-16,-1 0 0,22 0 16,-21 0-16,0 0 0,0 1 15,21-1-15,0 0 16,-21-21 0,21 21-16,-21 0 15,21 0 16,0-42 16,21 0-31,0 21-16,0-21 0,0 21 0,-21-21 16,21 0-16,1-1 0,-1 1 15,0 0-15,0 0 0,21-21 16,-20 20-16,-1 22 0,21-21 15,-21 0-15,0 21 0,1-21 16,-1 21-16,0 0 16,-21-21-16,-21 21 140,0 0-140,-1 0 16</inkml:trace>
  <inkml:trace contextRef="#ctx0" brushRef="#br2" timeOffset="-195099.87">25040 804 0,'0'0'0,"-21"0"15,21-21 1,21 21 31,-21-21-32,21 21 1,-21-21-16,21 0 16,-21 0-1,0-1-15,22 1 16,-1 0-16,-21 0 15,21 0-15,0 0 16,-21-1 0,0 44 31,0-1-47,-21 0 15,0 21-15,21-21 0,-21 22 16,-1-22-16,-20 21 0,21 1 0,-21-1 15,20 0-15,-20 1 0,21-1 16,-21 0-16,-1 1 0,22-22 0,0 21 16,-21-21-16,20 22 0,1-22 15,0 0-15,21 0 0,-21-21 0,21 21 16,-21 0-16,21-42 62,21 0-62,0 21 0,0-21 0,0 0 16,1-22-16,-1 22 0,0-21 16,21 0-16,1-1 0,-22 1 0,21-22 15,0 22-15,1 0 0,-22-1 16,21 1-16,-21 0 0,1-1 0,-1 22 16,0 0-16,0 0 0,0 0 15,0 0-15,-21-1 0,0 1 0,22 21 16,-1-21-16,-21 42 47,0 0-32,-21 1-15,-1 20 16,1-21-16,0 21 0,0-20 0,-21 20 16,-1 0-16,22 1 0,-21-1 15,-1 0-15,1 1 0,0-1 0,21-21 16,-22 21-16,22-20 0,0-1 15,0 21-15,0-21 0,21 0 16,-22 1-16,1-22 16,21 21-16,-21-21 15,21 21-15,0-42 125,21 21-109,0-21 0,1 21-16,-1 0 0</inkml:trace>
  <inkml:trace contextRef="#ctx0" brushRef="#br2" timeOffset="-194164.73">25252 1164 0,'0'21'47,"0"1"-47,-21-1 16,21 0-1,0 0-15,0 0 32,21-21-17,0 0 1,-21-21-16,21 0 15,0 0-15,-21 0 16,21 21-16,-21-22 0,0 1 16,-21 21 31,21 21-47,-21-21 15,21 22-15,0-1 0,0 0 16,0 0-16,0 0 15,21-21 1,0 0 0,1 0-1,-1 0-15,-21-21 16,0 0-16,0 0 0,0 0 16,0-1-1,0 1-15,-21 21 31,-1 0-31,1 0 16,21 21-16,-21 1 16,21-1-16,0 0 15,0 0-15,21-21 32,0 0-17,1 0-15,-1-21 16,-21 0-1,0 0-15,0-1 16,0 1 0,-21 42 31,21 1-47,-22-22 0,22 21 15,0 0 1,22-21 15</inkml:trace>
  <inkml:trace contextRef="#ctx0" brushRef="#br2" timeOffset="-193020.45">25844 1164 0,'0'0'15,"-21"0"32,0 0-47,0 21 16,21 1-1,-21-1-15,0-21 0,21 21 16,0 0 0,0 0-16,21-21 46,0 0-46,0-21 16,-21 0-16,21 21 16,-21-21-16,21 21 0,-21-21 0,0-1 15,0 1-15,0 0 16,0 0-16,-21 21 47,0 21-47,0 0 15,21 0-15,0 1 16,0-1-16,0 0 16,0 0-1,21-21 1,0 0 0,0 0-16,1 0 15,-1-21-15,0 0 16,-21 0-16,0-1 15,0 1 1,0 0-16,-21 21 31,0 0-15,-1 21-16,1 0 16,21 1-16,-21-1 15,21 0-15,0 0 0,0 0 16,0 0-1,21-21 1,0 0 0,1 0-16,-1-21 0,-21 0 15,21 0 1,-21 0-16,0 0 16,0-1-16,0 1 0,0 0 15,-21 21 1,0 0-1,21 21 1,-22-21-16,22 21 0,0 1 16,-21-22-16,21 21 15,21-21 17,1 0-17,-22-21 16,0-1 1,-22 22-32,1 0 0</inkml:trace>
  <inkml:trace contextRef="#ctx0" brushRef="#br2" timeOffset="-191984.04">25379 1164 0,'0'21'15,"-21"-21"1,21 22 0,-22-1-1,22 0 1,0 0 0,22-21 15,-1 0-16,0-21 17,-21 0-17,0 0 1,-21 21 15,0 0-15,21 21-1,-22-21-15,22 21 0,0 0 16,-21 0-16,21 0 31,21-21 1,1 0-32,-1 0 15,0-21 1,0 0-16,-21 0 15,0 0-15,0 0 16,0-1 0,-21 22-1,0 0-15,0 22 16,-1-22-16,22 21 16,-21-21-16,21 21 0,0 0 0,0 0 15,0 0 1,21-21-1,1 0 1,-1 0 0,-21-21-16,21 21 0,-21-21 15,0 0-15,0 0 16,0 0 0,0-1-1,-21 22-15,0 0 16,-1 22-1,1-22-15,21 21 16,0 0-16,0 0 16,0 0-16,0 0 31,21-21-31,1 0 16</inkml:trace>
  <inkml:trace contextRef="#ctx0" brushRef="#br2" timeOffset="-191256.47">25844 1185 0,'0'0'0,"-21"22"62,21-1-62,-21 0 16,21 0 0,-21-21-16,21 21 0,21-21 31,0 0-31,0 0 15,1 0-15,-1 0 16,0 0-16,0 0 16,-21-21-16,0 0 15,0 0-15,0 0 16,-21 21 0,0 0-1,0 0-15,-1 0 16,1 21-16,0 0 15,21 0-15,0 0 16,21-21 15,0 0-31,1 0 16,-22-21-16,21 21 16,-21-21-16,21 21 0,-21-21 15,0 0 1,-21 21 31,0 0-32</inkml:trace>
  <inkml:trace contextRef="#ctx0" brushRef="#br2" timeOffset="-187404.09">26860 4445 0,'0'-21'15,"-21"21"32,0 0-31,0 0 0,0 0-1,0 0-15,21 21 16,-22-21-1,22 21-15,0 0 0,-21-21 0,21 22 0,0-1 16,0 0 0,21-21-1,1 0 1,-1 0-16,0 0 0,0 0 16,0 0-16,0 0 0,1 0 0,-1 0 15,0 0-15,0-21 16,-21 0-16,0-1 15,0 1-15,0 0 0,0 0 16,0 0-16,0 0 16,0-1-16,-21 22 0,0 0 15,0 0 1,-1 0-16,1 0 16,0 0-16,0 22 0,21-1 15,0 0-15,-21-21 0,21 21 16,0 0-16,0 0 15,21-21 1,0 0 0,0 0-16,0 0 15,1 0-15,-1 0 16,-21-21-16,0 0 16,0 0-16,0 0 15,0 0-15,0-1 0,0 1 16,-21 21-16,-1 0 15,1 0-15,0 0 0,0 0 16,21 21-16,0 1 16,0-1-16,0 0 15,0 0-15,0 0 16,21-21 0,-21 21-16,21-21 15,0 0-15,1 0 16,-1 0-1,0 0 17</inkml:trace>
  <inkml:trace contextRef="#ctx0" brushRef="#br0" timeOffset="-176556.35">487 6922 0,'0'0'0,"-21"0"0,-1 0 0,1-22 16,0 22-16,0-21 0,0 0 0,21 0 15,0 0-15,0 0 16,21-1-16,-21 1 16,42 0-16,-21 21 0,1 0 15,20 0-15,-21 0 0,21 0 16,1 0-16,-1 21 0,0 0 0,-20 22 16,20-22-16,-21 21 0,0-21 15,-21 22-15,0-1 0,0 0 0,0 1 16,0 20-16,-21-20 0,0-1 15,0 21-15,-22-20 0,1-1 0,0 0 16,-22 1-16,22-22 0,0 0 16,-1 0-16,22 0 0,-21 1 15,21-22-15,-22 0 0,22 0 16,0 0-16,0-22 0,0 1 16,21 0-16,-22-21 0,22 21 0,-21-22 15,21 22-15,0-21 0,0-1 16,0 22-16,0 0 0,21 0 0,1 0 15,-1 21-15,0 0 0,21 0 16,1 21-16,-22 0 0,21 0 16,0 0-16,-20 1 0,20-1 0,-21 21 15,0-21-15,0 0 0,1 22 16,-1-22-16,0 0 0,-21 0 0,21 0 16,-21 1-16,21-1 15,0-21-15,1 0 16,-1-21-1,0-1-15,-21 1 0</inkml:trace>
  <inkml:trace contextRef="#ctx0" brushRef="#br0" timeOffset="-176400.66">995 7218 0,'-21'0'31,"42"0"-16,0 0 1,0 0-16,0 0 0,0-21 16,1 21-16</inkml:trace>
  <inkml:trace contextRef="#ctx0" brushRef="#br0" timeOffset="-174246.97">1778 7027 0,'-21'0'0,"42"0"31,-21-21-15,21 0-16,0 21 0,0-21 0,1 0 15,-1 0-15,0-1 0,0-20 16,0 21-16,0 0 0,1 0 0,-22-22 15,0 22-15,0 0 0,0 0 16,0 0-16,0-1 0,0 1 0,0 42 31,-22 1-15,22-1-16,0 21 0,0 0 0,0 1 16,0-1-16,0 0 0,0 1 15,0-1-15,0 0 0,0 22 16,0-22-16,0 1 0,0 20 0,0-21 15,0 1-15,0-1 0,0 0 16,0 1-16,0-1 0,0-21 0,0 0 16,0 22-16,-21-22 0,0 0 15,0 0-15,0-21 16,0 0-16,-1 0 16,1-21-16,21 0 0,-21 0 0,0 0 15,0-22-15,0 22 0,-1-21 16,1 21-16,21-1 0,-21 1 15,21 0-15,-21 0 0,21 0 0,0 42 32,21 0-17,0 0-15,0 0 0,1 22 0,-1-22 16,0 0-16,0 0 0,21 0 16,-20 22-16,-1-22 0,0 0 0,0-21 15,21 21-15,-20 0 0,-1-21 16,21 0-16,0 22 0,1-22 15,-1 0-15,0 0 0,1 0 0,-1 0 16,22-22-16,-1 1 0,-21 0 0,22 0 16,-22 0-16,1 0 0,-1-22 0,0 22 15,-21-21-15,1-1 0,-22 1 16,0 0-16,0-1 0,0 1 16,-43 21-16,22-21 0,0 20 15,-21 1-15,20 21 0,-20-21 0,0 21 16,-1 0-16,22 0 0,-21 0 15,0 0-15,20 21 0,1 0 0,0 22 16,0-22-16,0 21 0,21-21 16,0 22-16,0-1 0,0-21 15,0 22-15,0-22 0,0 21 0,21-21 16,0 0-16,0 1 0,0-1 0,1 0 16,-1-21-16,21 0 0,-21 0 15,22 0-15,-22 0 0,0-21 16,21 21-16,-21-21 0,1-1 0,20 1 15,-21-21-15,0 21 0,0-22 16,1 1-16,-22 0 0,0-1 0,21-20 16,-21 21-16,0-1 0,0 1 15,0 0-15,0-22 0,0 43 0,0-21 16,0-1-16,0 22 0,0 0 16,0 0-16,0 42 31,0 0-31,0 21 0,0-20 15,-21 20-15,21 0 0,0 1 16,0 20-16,0-21 0,-22 1 16,22 20-16,0-20 0,0-1 0,0 0 15,0 1-15,0-1 0,0 0 16,0-21-16,22 1 0,-1-1 0,0 0 16,0-21-16,0 0 0,22 0 15,-22 0-15,0 0 0,21 0 16,1-21-16,-22 0 0,21-1 0,-21 1 0,22 0 15,-22 0-15,0-21 16,0 20-16,0-20 0,0 0 0,-21 21 16,0-22-16,0 1 0,0 21 0,0 0 15,0-1-15,-21 22 16,0 0-16,0 0 16,0 22-16,0-1 0,21 0 15,0 21-15,-22-21 0,22 22 0,0-22 16,0 21-16,0 1 0,0-22 15,0 21-15,0-21 0,0 0 0,22 1 16,-1-1-16,0 0 0,0-21 16,21 0-16,1 0 0,-22 0 0,21 0 15,1 0-15,-1 0 0,-21-21 16,21 0-16,1-1 0,-22 1 0,0 0 16,0 0-16,0 0 0,1-22 15,-1 22-15,-21-21 0,0 0 16,0 20-16,0-20 0,0 0 15,0 21-15,0 42 32,0 0-32,-21 0 0,21 0 0,-22 0 15,22 22-15,-21-22 0,21 42 16,-21-20-16,21-22 0,-21 0 16,21 0-16,0 0 0,0 1 15,0-1-15,0 0 0,0 0 16,0-42 15,0 0-31,0 0 16,21-22-16,0 22 0,0-21 15,1-1-15,-1 1 0,0 0 0,0-1 16,-21 22-16,21-21 0,0 0 0,1 20 16,-1 1-16,0 21 15,0-21-15,0 21 0,0 0 0,-21 21 16,0 0-16,0 1 15,0 20-15,0-21 0,0 21 0,0 1 16,0-22-16,0 21 0,0-21 16,0 22-16,0-22 0,0 21 0,22-21 15,-1 1-15,0-1 0,0-21 16,0 21-16,0-21 0,1 0 0,-1 0 16,21 0-16,-21 0 0,22 0 15,-22 0-15,21 0 0,-21-21 0,22 0 16,-22-1-16,0-20 0,21 21 15,-21-21-15,1-1 0,-1 1 0,0 0 16,0-1-16,0 1 0,-21-22 0,0 22 16,0 0-16,0-1 0,0 1 15,0 21-15,0-21 0,0 20 0,0 1 16,0 0-16,0 0 0,-21 21 16,0 0-1,0 21-15,21 0 0,0 0 16,-21 1-16,21 20 0,0-21 15,-22 21-15,22 1 0,0 20 0,-21-20 16,21-1-16,0 0 0,0 22 16,0-22-16,0 0 0,0-20 0,0 20 15,0-21-15,0 0 0,21 0 0,1 1 16,-1-1-16,21-21 0,-21 0 0,0 0 16,22 0-16,-22 0 0,21 0 15,-21-21-15,22-1 0,-22 1 0,0 0 16,21 0-16,-20-21 0,-1 20 15,0-20-15,-21 0 0,21 21 0,-21-22 16,21 22-16,-21 0 0,0 0 0,0 42 31,0 0-15,0 0-16,0 22 0,0-22 0,0 0 16,-21 21-16,21-21 0,-21 1 15,21-1-15,0 21 0,0-21 0,0 0 16,0 1-16,0-1 15,21-21-15,0 0 0,0 0 16,1 0-16,-1 0 0,0 0 0,-21-21 16,21-1-16,0 1 15,-21 0-15,21 0 0,-21-21 0,0-1 16,22 1-16</inkml:trace>
  <inkml:trace contextRef="#ctx0" brushRef="#br0" timeOffset="-174084.06">5016 6900 0,'0'0'0,"-21"0"15,0 0-15,0 0 0,0 0 32,0 0-32,21 22 15,-22-22 1,22 21 0,-21-21-16,0 0 0,0 0 15,0 0-15,0 0 0</inkml:trace>
  <inkml:trace contextRef="#ctx0" brushRef="#br0" timeOffset="-173923.15">4149 7070 0,'0'0'0,"0"21"0,-22-21 0,22 21 16,22-21 0,-1 0-16,0 0 0,0 0 15,21 0-15,-20 0 0,-1 0 16,0 0-16,21 0 0,-21-21 0,1 21 15,-1-21-15,21 21 0,-21-21 16</inkml:trace>
  <inkml:trace contextRef="#ctx0" brushRef="#br0" timeOffset="-172566.93">4995 7387 0,'43'0'31,"-22"0"-31,0 0 0,0 0 0,0-21 0,0 0 16,1 21-16,20-21 15,-21 0-15,0-1 0,22 1 0,-22-21 16,0 21-16,21 0 0,-21-22 15,1 22-15,-1 0 0,0-21 0,0 20 16,-21 1-16,0-21 0,0 21 0,0-22 16,0 22-16,0 0 0,0-21 15,-21 42-15,0-21 0,0 21 16,-1 0-16,1 0 0,0 0 0,0 21 16,0 0-16,0 21 0,21-21 15,0 22-15,-22-1 0,22 0 0,-21 22 16,21-1-16,-21 1 0,21 21 15,0-22-15,0 22 0,0-22 0,-21 1 16,21 20-16,0 1 0,0-21 16,0 20-16,0 1 0,0-22 15,0 1-15,0 21 0,0-43 0,0 21 16,0-20-16,0-1 0,0 0 0,0-20 16,0-1-16,21 0 0,-21 0 15,21-21-15,0 0 0,1 0 16,20-21-16,-21 0 0,21 0 0,1-22 0,-22 22 15,21-21-15,1-1 0,-1-20 16,0 21-16,-21-22 0,22 22 0,-22-22 16,-21 1-16,0 20 0,0 1 0,0-21 15,-42 20-15,20 1 0,-20 0 16,0-1-16,-1 22 0,1-21 16,0 21-16,-1-1 0,1 22 0,0-21 15,21 21-15,-1 0 0,1 0 16,21-21-1,43 21 1,-22-21-16,0 21 0,21-21 16,1 0-16,-1-1 0,0 1 0,1 0 15,20 0-15,-21 0 0,1 0 16,-1-1-16,0 1 0,-20 0 16,20 0-16,0 0 0,-42 0 15,21 21-15,-21 21 31,0 0-31,0 21 16,0-21-16,0 1 0,-21-1 0,21 21 16,0-21-16,0 0 0,0 1 15,0-1-15,0 0 0,0 0 0,0 0 16,21-21-16,1 21 0,-1-21 16,0 0-16,21 0 0,-21 0 0,22-21 15,-1 0-15,0 0 0,-20 0 16,20 0-16,0-22 0,-21 22 15,43-42-15,-43 20 0,0 1 16,0 21-16,-21 0 0,0-1 0,22 1 16,-22 0-16,0 0 15,-22 42 1,1-21-16,21 42 16,0-20-16,-21 20 0,21 0 0,-21 1 15,21 20-15,0 1 0,0-22 16,0 21-16,0 1 0,0 21 0,0-22 15,0 22-15,0-22 0,0 22 0,0 0 16,0-1-16,21 86 16,-21-86-16,21-20 0,0 20 15,-21 1-15,0-21 0,22-1 0,-22 1 16,0-1-16,21 1 0,-21-22 0,0 0 16,0 1-16,0-1 0,0-21 15,0 0-15,0 0 0,-21-21 0,-1 0 16,1 0-16,21-21 0,-21 0 0,0-21 15,0-1-15,0 1 0,-1-21 16,22-1-16,-21 1 0,0-1 0,0-21 16,0-84-16,21 84 0,0 1 15,0-22-15,0 21 0,21 1 16,0 20-16,0 1 0,0-1 0,22 1 16,-22 20-16,0 1 0,21-22 15,-20 22-15,20 0 0,-21-1 16,21 1-16,-20 0 0,20 21 0</inkml:trace>
  <inkml:trace contextRef="#ctx0" brushRef="#br0" timeOffset="-169812.5">8064 6731 0,'22'-21'0,"-44"42"0,44-84 16,-22 41-16,0 1 0,0 0 0,0-21 15,-22 42-15,1-21 0,0-1 16,0 22-16,0 0 0,0 0 16,-22 0-16,22 22 0,-21 20 0,21-21 15,-1 21-15,1 1 0,-21 20 0,21-20 16,0-1-16,21 21 0,-22 1 15,1-1-15,21-20 0,-21 20 0,21 1 16,0-22-16,0 0 0,0 1 16,0-1-16,21 0 0,0-20 0,1-1 15,-1 0-15,21-21 0,-21 0 0,22 0 16,-1 0-16,-21 0 0,21 0 16,1-21-16,-1 0 0,0-22 0,1 22 15,-1-21-15,0-1 0,-20 1 16,20 0-16,-21 21 0,21-22 15,-20 1-15,-1 21 0,-21 0 0,0-1 16,0 1-16,-21 42 31,21 1-31,-22-1 0,1 0 0,0 21 16,21-21-16,0 22 0,0-1 0,0-21 16,0 22-16,0-22 0,0 21 15,0-21-15,0 0 0,21 1 0,0-1 16,1-21-16,-1 0 0,0 0 15,0 0-15,21 0 0,-20 0 0,20 0 16,-21-21-16,21-1 0,1 1 16,-22 0-16,21 0 0,1-21 15,-22 20-15,0-20 0,0 0 0,0-1 16,-21 22-16,0-21 0,0 0 0,0 20 16,0-20-16,-21 0 0,0-1 15,0 22-15,0 0 0,-1 0 16,1 0-16,-21 21 0,21 0 0,-22 0 15,22 0-15,-21 21 0,21 0 0,0 0 16,-22 22-16,22-22 0,0 0 16,21 21-16,0-21 0,-21 22 15,21-22-15,0 0 0,0 21 0,0-20 0,0-1 16,21 0-16,-21 0 0,21-21 16,0 21-16,22-21 0,-22 0 15,21 0-15,0 0 0,1 0 0,-1-21 16,0 21-16,1-21 0,-1 0 0,0 0 15,1-1-15,-1 1 0,0 0 16,1 0-16,-22 0 0,21 0 16,-21-1-16,1 22 0,-1-21 0,-21 0 0,0 42 31,0 0-15,0 1-16,0-1 0,0 0 15,-21 21-15,21-21 0,0 1 16,0 20-16,0-21 0,-22 21 15,22-20-15,-21-1 0,21 0 0,0 0 16,0 0-16,0-42 31,0 0-15,0 0-16,0-22 0,0 22 16,0-21-16,0 21 0,21-22 0,1 22 15,-1-21-15,-21 21 0,21 0 16,0-1-16,-21 1 0,21 0 0,22 21 15,-22 0 1,0 0-16,-21 21 16,21 0-16,-21 1 15,0-1-15,21 21 0,-21-21 0,0 0 16,0 22-16,0-22 0,0 0 0,0 0 16,21 0-16,-21 22 0,0-22 15,22 0-15,-1-21 16,0 0-16,0 0 0,0 0 15,0 0-15,1 0 0,-1-21 16,0 0-16,0 0 0,0-22 0,0 22 16,1 0-16,-1-21 0,0-1 15,0 22-15,0-21 0,22-1 16,-43 1-16,0 21 0,21 0 16,-42 42 15,21 0-31,0 0 0,0 0 15,-22 1-15,22-1 0,0 21 0,-21-21 16,21 22-16,0-22 0,0 21 16,0-21-16,0 0 0,21 22 0,1-22 15,20 21-15,0-42 16,-21 21-16,22-21 0,-22 0 0,21 0 16,-21 0-16,22 0 0,-1 0 0,-21-21 15,22 0-15,-22 21 0,0-42 16,0 21-16,0-1 0,0-20 15,1 0-15,-1 21 0,-21-22 0,21 1 16,-21 21-16,0 0 0,0-22 0,0 22 16,0 0-16,-21 42 31,21 0-31,0 0 0,-21 1 0,21-1 16,-22 0-16,22 21 0,0-21 15,0 1-15,0-1 0,0 21 0,0-21 16,0 0-16,0 1 0,0-1 0,0 0 15,22-21 17,-1 0-32,-21-21 0,21 0 15,-21-1-15,21 1 0,0-21 16,-21 21-16,21-22 0,1 22 0,-22-21 16,21 21-16,0 0 0,0-22 0,-21 22 15,21 21-15,0-21 0,1 21 16,-1 0-1,-21 21-15,0 0 0,21 0 16,-21 1-16,0-1 0,0 0 16,0 21-16,0-21 0,0 1 15,21-1-15,-21 21 0,21-21 0,-21 0 16,21-21-16,1 22 0,-1-22 0,-21 21 16,21-21-16,21 0 0,-21 0 15,1 0-15,-1-21 0,21-1 0,-21 1 16,0 0-16,22 0 0,-22-21 0,42-22 15,-41 43-15,-1-21 16,21 20-16,-21 1 0,0-21 0,1 21 16,20 0-16,-21-1 15,-21 44 1,0-1-16,0 0 16,0 0-16,0 0 0,0 0 15,0 22-15,0-22 0,0 21 16,0-21-16,0 22 0,0-22 0,0 0 15,0 21-15,0-20 0,0-1 0,21-21 16,0 21-16,1-21 0,-1 21 16,0-21-16,0 0 0,0 0 0,22 0 15,-22-21-15,21 0 0,-21 0 0,22-1 16,-22 1-16,0-21 16,21 21-16,-21-22 0,1 22 0,-1 0 15,0-21-15,0 21 0,-21-1 0,0 1 16,21 0-16,-21 0 0,21 21 15,-21 21 1,-21 0-16,0 0 16,21 1-16,0-1 0,-21 0 15,21 21-15,-21-21 0,21 1 0,0 20 16,0-21-16,0 0 0,0 0 0,0 1 16,21-1-16,0-21 0,0 0 15,0 21-15,1-21 0,-1 0 0,0 0 16,21 0-16,-21 0 0,1-21 15,-22 0-15,21-1 0,-21 1 0,21 0 16,-21 0-16,0 0 0,0-22 16,0 22-16,0-21 0,-21 21 0,0 0 0,-1-1 15,1 1-15,0 0 16,0 0-16,0 21 0,0 0 0,-1 0 16,22-21 15,22 21-31,-1 0 0,0 0 0,0 0 15,21 0-15,-20-21 0,20 21 0,0 0 16,-21 0-16,22 0 0,-1-22 16,-21 22-16,22 0 0,-22 0 0,21 0 15,-21 0-15,0 22 0,1-22 0,-1 21 16,0 0-16,0 0 16,-21 0-16,0 0 0,0 22 0,0-22 15,0 0-15,0 0 0,0 22 16,0-22-16,-21 0 0,21 0 0,0 0 15,0 0-15,0 1 0,0-1 16,0 0-16,0-42 31,0 0-31,0-22 16,0 22-16,0 0 0,21-21 16,0-1-16,0 22 0,1-21 15,-1-1-15,42-41 0,-42 41 16,22 1-16,-1 0 0,-21 21 15,43-22-15,-22 22 0,-21 21 16,22 0-16,-22 21 0,0 0 16,0 1-16,0-1 0,-21 21 0,0-21 15,0 22-15,0-1 0,0 0 0,0 1 16,0-1-16,0 0 0,-21-21 16,0 22-16,21-1 0,0-21 0,0 0 15,0 1-15,0-1 0</inkml:trace>
  <inkml:trace contextRef="#ctx0" brushRef="#br0" timeOffset="-169328.78">14309 6244 0,'0'-21'0,"0"42"0,0-63 16,0 21-16,0 0 0,0 42 31,-22 0-31,1 0 0,0 43 0,21-1 16,0 1-16,-21 20 0,0-20 15,0 20-15,21-20 0,0 21 0,-22-22 16,22 22-16,0-22 0,0 1 0,0-22 16,0 22-16,0-22 15,0 0-15,0 1 0,0-22 0,0 0 16,0 0-16,0 0 0,0-42 31,0 0-31,-21-21 0,21 20 16</inkml:trace>
  <inkml:trace contextRef="#ctx0" brushRef="#br0" timeOffset="-169027.95">13928 6773 0,'-22'-63'16,"128"359"-16,-190-529 0,41 106 0,22 43 0,0 20 15,21 1-15,0 20 0,0-20 16,0 21-16,0-1 0,0 1 0,63-22 16,-41 43-16,20-21 15,0 21-15,22 21 0,-1-21 0,1 21 16,-1 0-16,22 0 0,-22 0 0,1 21 15,-1 0-15,-20 21 0,20-21 16,-42 22-16,22-1 0,-43 22 0,0-22 16,0 21-16,-21 1 0,-1-22 15,-20 22-15,0-22 0,-1 0 0,-20 1 16,21-1-16,-22-21 0,22 0 0,-22 1 16,22-1-16,0-21 15,20 0-15,1 21 0,0-21 0,42 0 31,0 0-31,1 0 16,20 0-16,-21 0 0,21 0 0,1 0 16,-1 0-16</inkml:trace>
  <inkml:trace contextRef="#ctx0" brushRef="#br0" timeOffset="-168536.24">15007 6879 0,'21'0'0,"-42"0"0,42-21 15,-21 0-15,0 0 16,0 0-16,0-1 16,0-20-16,-21 21 0,0 0 0,21-22 15,-21 22-15,0 0 0,-1 21 16,1 0-16,0 0 0,0 21 16,0 0-16,0 1 0,-1 20 15,1-21-15,0 21 0,0 1 0,0-22 16,0 21-16,-1 1 0,1-1 15,0 0-15,21 22 16,0-22-16,0-21 0,0 0 0,0 1 16,0-1-16,21-21 0,0 0 0,1 0 15,-1 0-15,21 0 0,-21 0 16,43-43-16,-22 22 16,-21 0-16,22-21 0,-22 21 0,21-22 15,0 22-15,-20-21 0,-1-1 0,21 22 16,-21-21-16,-21 0 0,21 20 15,-21 1-15,22 0 0,-22 42 32,0 0-32,0 1 0,-22-1 0,1 21 15,21-21-15,-21 22 0,21-22 16,0 21-16,0-21 0,0 22 0,0-22 16,0 21-16,0-21 0,0 0 0,0 1 15,0-1-15,21 0 0,0-21 16,22 21-16,-22-21 15,0 0-15,0 0 0,22-21 0,-1 21 16,-21-21-16,21 0 0,-20-1 0</inkml:trace>
  <inkml:trace contextRef="#ctx0" brushRef="#br0" timeOffset="-168168.45">15600 6900 0,'0'0'0,"0"-42"0,0 21 0,0 0 15,0 0-15,21-1 0,-21 1 0,21 21 16,-21-21-16,21 0 0,0 21 0,1-21 15,-1 21-15,0 0 16,0 0-16,21 0 0,-20 21 16,-1 0-16,0 0 0,21 0 15,-21 22-15,1-22 0,-1 21 0,-21-21 16,0 22-16,0-22 0,0 21 0,0-21 16,0 22-16,0-22 0,0 21 15,-21-21-15,21 1 0,-22-1 16,1 0-16,0 0 0,0-21 15,21-21 1,0 0-16,0 0 0,0-22 16,0 22-16,21 0 0,0-21 0,0 20 0,1-20 15,-1 0-15,0 21 0,21-22 16,-21 22-16,22-21 0,-22 21 16,21-1-16,-21 22 0,1-21 0,20 21 15,-21 0-15,0 0 0,22 0 16,-22 0-16,0 21 0,0-21 0,-21 22 15,21-22-15,-21 21 0,21 0 0,-21 0 16</inkml:trace>
  <inkml:trace contextRef="#ctx0" brushRef="#br0" timeOffset="-167192.02">16468 7070 0,'0'0'0,"21"0"16,-21 21-16,21-21 0,0 0 15,0 0-15,0 0 0,1 0 16,-1-21-16,0 0 15,0 21-15,0-22 0,0 1 0,1 0 16,-1 0-16,0 0 0,-21 0 0,21-1 16,-21 1-16,0 0 0,0 0 15,0 0-15,0 0 0,0-1 0,-21 22 16,0 0-16,0 0 0,-1 0 16,1 0-16,-21 22 0,21-1 0,0 0 15,-1 21-15,22-21 0,-21 1 0,21 20 16,-21-21-16,21 0 0,0 0 15,0 22-15,0-22 0,0 0 0,0 21 16,21-20-16,0-1 0,1-21 16,20 21-16,-21-21 0,21 0 15,1 0-15,-22 0 0,21 0 0,1-21 16,-1 21-16,0-21 0,1-1 0,-22 1 16,21 0-16,-21-21 0,0 21 15,22-22-15,-22 22 0,0-21 0,-21-1 16,0 1-16,21 21 0,-21 0 0,0-22 15,0 22-15,0 42 16,-21-21 0,21 22-16,-21-1 0,21 21 0,0-21 15,0 22-15,-21-22 0,21 0 16,0 21-16,-21-21 0,21 1 16,0 20-16,0-21 0,0 0 0,0 0 15,-22 1-15,22-1 0,0 0 16,0-42-1,0 0 1,0-1-16,22 1 16,-1 0-16,0-21 0,0 21 0,0-1 15,0-20-15,1 0 0,20 21 16,-21-22-16,0 22 0,0 0 0,1 0 16,-1 0-16,0-1 0,0 22 15,-21 22-15,0-1 16,0 0-16,0 0 0,0 0 15,0 0-15,0 22 0,0-22 0,21 0 16,-21 21-16,0-20 0,21-1 16,1 21-16,-1-21 0,-21 0 0,42 1 15,-21-22-15,0 21 0,22-21 16,-22 0-16,21 0 0,-21 0 0,22 0 16,-22-21-16,0-1 0,21 22 0,-20-42 15,-1 21-15,0 0 0,0-22 0,0 1 16,0 0-16,1-1 15,-22-20-15,21 21 0,0-43 0,-21 21 16,0 1-16,21-22 0,0 22 16,-21-1-16,0 22 0,21-22 0,-21 43 15,0-21-15,0 21 0,0 0 0,-21 42 32,0 0-32,0 0 0,21 21 0,-21 22 15,0-22-15,-1 22 0,22-1 0,0 1 16,-21-1-16,21 1 0,0-1 15,0 1-15,0-22 0,0 22 16,0-22-16,0-21 0,0 21 0,21 1 16,1-22-16,-22 0 0,21 0 15,0 0-15,0-21 0,0 0 0,0 0 16,1 0-16,-1 0 0,21 0 16,-21-21-16,22 0 0,-22 0 0,21 0 15,-21 0-15,0-22 0,22 22 0,-22-21 16,0 21-16,0-22 0</inkml:trace>
  <inkml:trace contextRef="#ctx0" brushRef="#br0" timeOffset="-166998.12">17822 6519 0,'0'0'0,"21"0"31,22 0-31,-22 0 0,21 0 15,1 0-15,-1 0 0,0 0 0,22 0 16,-22 0-16,0-21 0,22 21 0,-22 0 16,1 0-16,-1 0 0,0-21 15,1 21-15,-22 0 0,21 0 0</inkml:trace>
  <inkml:trace contextRef="#ctx0" brushRef="#br1" timeOffset="-161924.54">1609 8869 0,'-22'0'0,"22"21"16,-21 0-16,21 0 0,0 22 15,-21-1-15,0 0 0,0 1 0,21-1 16,-21 22-16,-22-22 0,22 21 16,0-20-16,-21 20 0,20 1 15,-20-22-15,21 22 0,-21-22 0,20 0 16,1 1-16,0-1 0,21-21 16,0 0-16,0 0 0,0-42 31,21 0-31,0-21 0,1 21 15,-1-22-15,21 1 0</inkml:trace>
  <inkml:trace contextRef="#ctx0" brushRef="#br1" timeOffset="-161664.7">1905 8890 0,'0'42'31,"0"-20"-31,-21 20 0,21 0 0,-21 1 16,-1-1-16,1 0 0,0 1 16,0-1-16,0 0 0,0 1 15,-1-1-15,1 0 0,-21 1 16,21-1-16,0 0 0,-1-21 0,1 22 16,0-22-16,21 0 0,0 0 15,0 0-15,0-42 31,21 0-31,0 0 0,1 0 16,-1-22-16,21 22 0</inkml:trace>
  <inkml:trace contextRef="#ctx0" brushRef="#br1" timeOffset="-161409.33">2392 8890 0,'0'21'0,"0"106"16,-21-63 0,-1-22-16,1 0 0,21 1 0,-21-1 15,0 22-15,0-22 0,0 0 16,21 1-16,0-1 0,-22 0 0,22-21 16,0 22-16,0-22 0,0 0 15,0 0-15,22-21 16,-1 0-16,0 0 0,0 0 15,0-21-15,22 0 0,-22 0 0,0 0 16,0-22-16,0 22 0,-21 0 16</inkml:trace>
  <inkml:trace contextRef="#ctx0" brushRef="#br1" timeOffset="-161232.43">2095 9356 0,'-21'0'0,"42"0"0,-21 0 31,22 0-31,20 0 16,-21 0-16,21 0 0,1-21 15,-1 21-15,0-22 0,22 22 0,-22-21 0,1 21 16,-1-21-16,0 21 16,1-21-16</inkml:trace>
  <inkml:trace contextRef="#ctx0" brushRef="#br1" timeOffset="-160656.77">3302 9462 0,'21'0'0,"21"-22"15,-42 1-15,22 0 16,-1 0-1,-21 0-15,0 0 0,0-22 0,0 22 16,0 0-16,-21 0 0,-1-22 0,1 22 16,0 0-16,-21 0 0,21 0 15,-1 21-15,-20 0 0,21 0 0,0 0 16,0 0-16,-22 21 0,22 0 16,0 0-16,0 22 0,0-1 0,-22-21 15,22 21-15,0 1 0,0-1 16,21-21-16,0 22 0,0-1 0,0-21 15,0 21-15,0-20 0,0-1 16,21 0-16,0-21 0,0 0 0,0 0 16,22 0-16,-22 0 0,21-21 15,1 0-15,-1-1 0,-21 1 16,21 0-16,1 0 0,-22-21 0,21 20 16,-21-20-16,1 0 0,-1 21 0,0-22 15,0 1-15,-21-22 0,0 22 16,0 0-16,0-1 0,0-20 15,0 21-15,0 20 0,0-20 0,0 21 16,0 0-16,-21 42 16,21 0-16,-21 0 0,21 22 15,0 20-15,0-21 0,0 1 16,0 20-16,0-20 0,0-1 0,0 0 16,0 1-16,0-1 0,0 0 15,21-21-15,0 22 0,-21-22 0,21 0 16,0-21-16,1 0 0,-1 0 15,0 0-15,21 0 0,-21 0 0,22 0 16,-1-21-16,0 0 0,1 0 0,-22-1 16</inkml:trace>
  <inkml:trace contextRef="#ctx0" brushRef="#br1" timeOffset="-160421.02">4191 8869 0,'21'0'31,"0"0"-31,0-21 0,22 21 16,-22 0-16,0-21 0,0 21 0,22 0 16,-22-22-16,21 22 0,-21 0 15,0-21-15,1 21 0,-1 0 0,-42 0 31,-1 0-31,-20 0 16,21 0-16</inkml:trace>
  <inkml:trace contextRef="#ctx0" brushRef="#br1" timeOffset="-160163.65">4170 8805 0,'-21'0'0,"21"22"0,-22-1 16,22 0-1,0 0-15,0 0 0,0 0 0,0 1 16,0 20-16,0-21 0,0 21 15,0 1-15,0-22 0,0 21 0,0 1 16,0-1-16,0 0 0,0-21 0,0 22 16,0-1-16,-21 0 0,21 22 15,0-22-15,-21 1 0,21-1 16,0 0-16,0-21 0,0 22 0,0-22 16,0 21-16,0-21 0,0 1 15,21-22-15,0 21 0,1-21 0,-1 0 16,0 0-16,0 0 0,0 0 0,22-21 15,-22-1-15,0 1 0,21 0 16,1-21-16,-22 21 0</inkml:trace>
  <inkml:trace contextRef="#ctx0" brushRef="#br1" timeOffset="-159924.79">4699 8954 0,'-42'63'15,"20"-42"-15,1 22 16,21-1-16,0 0 0,-21 1 16,21-1-16,-21 21 0,21-20 0,0-1 15,0 0-15,0 1 0,0-22 0,0 21 16,0 1-16,0-22 16,0 0-16,0 0 0,21 0 0,0-21 0,0 0 15,1 0-15,-1 0 0,0 0 0,21 0 16,-21 0-16,1-21 0,-1 0 15,0 0-15,0-22 0,0 22 16</inkml:trace>
  <inkml:trace contextRef="#ctx0" brushRef="#br1" timeOffset="-159749.89">4508 9398 0,'-21'21'15,"42"-42"-15,-63 42 0,21-21 0,21 21 16,42-21-1,-21 0-15,1 0 0,-1 0 16,21 0-16,-21 0 16,22 0-16,-22-21 0,21 0 0,0 21 15,-20-21-15,20 21 0,-21-21 0,0 0 16</inkml:trace>
  <inkml:trace contextRef="#ctx0" brushRef="#br1" timeOffset="-159397.09">5038 9440 0,'0'0'16,"0"22"-16,21-22 15,0 0-15,0 0 16,0 0-16,0 0 0,1-22 0,-1 22 16,0-21-16,0 21 15,0-21-15,0 0 0,1 0 0,-1 21 16,0-21-16,-21-1 0,21 22 0,-21-21 15,0 0-15,0 0 16,-21 21-16,0 0 0,0 0 16,-1 0-16,1 21 0,0 0 0,0 0 15,0 1-15,0-1 0,-1 0 16,22 21-16,0-21 0,0 22 0,0-1 16,0-21-16,0 22 0,0-22 15,0 21-15,0-21 0,0 0 0,22 1 16,-1-1-16,0-21 0,0 0 0,0 0 15,22 0-15,-22 0 0,0 0 16,21 0-16,-21 0 0,22-21 16,-22-1-16,21 22 0,-21-21 0</inkml:trace>
  <inkml:trace contextRef="#ctx0" brushRef="#br1" timeOffset="-158688.49">5588 9377 0,'0'-21'0,"0"42"0,0-63 0,21 20 16,0 1-16,0 0 15,1 21-15,-1 0 0,0 0 16,0 0-16,21 0 0,-20 0 0,-1 0 16,0 0-16,0 0 0,0 21 15,0 0-15,1 1 0,-22-1 16,21 0-16,-21 0 0,0 21 0,0-20 16,-21 20-16,-1-21 0,1 21 15,0-20-15,0-1 0,-21 21 0,20-21 16,1 0-16,0 1 0,0-22 0,21 21 15,21-21 17,0-21-32,0-1 0,1 1 0,20 0 15,-21 0-15,0-21 0,22 20 16,-22-20-16,0 21 0,0-21 0,0-1 16,0 22-16,1-21 0,-1 21 0,-21-1 15,21 1-15,-21 0 16,-21 42-1,0 0-15,-1 1 16,1-1-16,21 0 0,-21 21 16,0-21-16,21 22 0,-21-22 0,21 21 15,0-21-15,0 22 0,0-22 0,0 0 16,0 0-16,0 0 0,21 1 16,0-1-16,0-21 0,0 0 0,1 21 15,-1-21-15,21 0 0,-21 0 0,0 0 16,22-21-16,-22 21 0,42-43 15,-41 22-15,20-21 0,-21 21 16,0-22-16,22 22 0,-22-21 16,0 0-16,0-1 0,0 1 15,0 0-15,1-22 0,-1 22 0,-21-1 16,21-41-16,-21 41 0,0 1 16,0 21-16,0 0 0,0 0 15,-21 21-15,0 0 0,21 21 16,-22 21-16,1-21 0,21 22 15,0-1-15,-21 0 0,21 1 0,-21-1 16,21 0-16,0 1 0,0-1 0,0 0 16,0 1-16,0-1 0,0-21 15,0 21-15,0-20 0,0 20 0,0-21 16,0 0-16,0 0 16,21 1-16,0-22 0,0 0 15,1 0-15,-1 0 0,0-22 0,21 1 16,-21 0-16,1 0 0,-1 0 15</inkml:trace>
  <inkml:trace contextRef="#ctx0" brushRef="#br1" timeOffset="-158520.59">6308 9377 0,'0'0'15,"0"21"-15,42-21 16,-21 0-16,0 0 15,22 0-15,-1 0 0,0-21 0,1 0 16,-1 21-16,0-21 0,1-1 0,-1 22 16,0-21-16,1 0 0,-1 21 0</inkml:trace>
  <inkml:trace contextRef="#ctx0" brushRef="#br1" timeOffset="-158231.77">7451 8975 0,'0'0'0,"0"-21"16,0-1-16,-22 22 15,1 0-15,0 0 16,0 22-16,0-1 16,21 21-16,0-21 0,-21 22 15,-1-1-15,22 0 0,0 1 0,-21-1 16,0 0-16,0 1 0,21-1 0,-21 0 15,21 1-15,0-22 0,0 21 16,0 0-16,0-20 0,0-1 0,0 21 16,21-42-16,0 21 0,0 0 0,0-21 15,1 0-15,-1 0 0,21 0 16,-21 0-16,22-21 0,-1 0 0,0 21 16</inkml:trace>
  <inkml:trace contextRef="#ctx0" brushRef="#br1" timeOffset="-157960.91">7959 8996 0,'0'-21'0,"0"42"0,21-42 0,0 21 15,0 0-15,0 0 16,0 0-16,1 21 0,-1 0 16,21 0-16,-21 0 0,0 1 15,22-1-15,-22 21 0,0-21 0,-21 22 16,0-22-16,0 21 0,0 0 15,0-20-15,0-1 0,0 21 0,0-21 16,-21 22-16,0-22 0,0 0 16,-1 0-16,1 0 0,0 0 0,-21 1 15,21-1-15,-1-21 16,22-21 0,22-1-1,-1 1-15,21 21 0</inkml:trace>
  <inkml:trace contextRef="#ctx0" brushRef="#br1" timeOffset="-157732.04">8678 9229 0,'21'0'15,"1"0"-15,-1 0 16,0 0-16,0 0 0,0 0 15,0 0-15,22 0 0,-22 0 0,0-21 16,0 21-16,0 0 0,1 0 16,-1 0-16,-42 0 47,-1 0-47</inkml:trace>
  <inkml:trace contextRef="#ctx0" brushRef="#br1" timeOffset="-157580.14">8678 9398 0,'0'0'0,"0"21"0,0 0 31,21-21-31,1 0 0,-1 0 0,0 0 16,0 0-16,0 0 0,22 0 0,-22 0 16,0-21-16,0 21 0,0-21 15,0 0-15,1 21 0,-1-21 16</inkml:trace>
  <inkml:trace contextRef="#ctx0" brushRef="#br1" timeOffset="-156899.52">9821 8594 0,'-63'21'31,"63"0"-31,-21 0 16,-1 0-16,22 1 16,0-1-16,0 0 0,0 0 15,0-42 32,22 21-47,-22-21 0,21 0 16,-21-1-16,0 1 0,0 0 15,0 0-15,0 0 0,0 0 16,-21 21 0,-1 0-16,1 21 15,0 0-15,21 0 0,0 0 0,-21 0 16,21 1-16,-21 20 0,21-21 15,0 0-15,0 22 0,0-22 0,0 0 16,0 0-16,0 0 0,0 0 16,21 1-16,0-22 0</inkml:trace>
  <inkml:trace contextRef="#ctx0" brushRef="#br1" timeOffset="-156607.84">10245 8805 0,'0'-21'15,"0"42"-15,-22-42 0,1 21 16,0 21-16,21 1 16,-21-1-16,0 0 0,21 0 0,0 0 15,-21 22-15,21-22 0,-22 21 0,22 0 16,-21-20-16,21 20 0,0-21 15,0 21-15,0-20 0,0-1 0,0 0 16,0 0-16,0 0 0,0 0 0,21-21 16,1 0-1,-1 0-15,0 0 0,0 0 0,0-21 16,0 21-16,1-21 0,-22 0 0,21-21 16</inkml:trace>
  <inkml:trace contextRef="#ctx0" brushRef="#br1" timeOffset="-156281.03">10414 8446 0,'-21'0'0,"42"0"0,-63 0 15,20 0-15,1 0 16,0 21-16,0 0 0,21 0 16,0 0-16,0 0 0,0 1 15,0-1-15,0 0 0,0 0 16,21-21-1,0 0-15,0 0 16,1 0-16,-1-21 0,-21 0 16,21 0-16,0 21 0,-21-22 0,0 1 15,0 0-15,0 0 0,0 0 0,0 0 16,0-1-16,-21 22 16,0 0-16,0 0 0,-1 0 0,1 0 15,0 0-15,21 22 0,-21-1 0,21 0 16,-21 0-16,21 21 0,0-20 15,0-1-15,0 21 0,0-21 0,0 22 16,0-22-16,0 21 0,21-21 0,0 0 16</inkml:trace>
  <inkml:trace contextRef="#ctx0" brushRef="#br1" timeOffset="-155984.64">10816 8784 0,'-21'43'16,"21"-1"-16,0-21 0,0 21 15,0 1-15,0-1 0,0 0 16,0 1-16,0 20 0,0 1 0,0-1 16,0 1-16,0 20 0,0 1 15,-21-21-15,21 20 0,-21 1 0,21 0 16,-22-1-16,1 1 0,0-22 15,0 22-15,0-21 0,0-1 0,21-21 16,0 1-16,-22-1 0,22-21 0,0 0 16,22-42-1,-1-21-15,-21 0 16,21-1-16,0 1 0,0 0 0,0-1 16</inkml:trace>
  <inkml:trace contextRef="#ctx0" brushRef="#br1" timeOffset="-155716.79">10731 9208 0,'0'0'0,"0"-64"0,0 22 0,0-22 0,0 22 16,0 0-16,22-1 0,-1 1 15,0 21-15,0-22 0,0 22 0,22 0 16,-1 0-16,-21 21 0,21 0 0,1 0 16,-1 0-16,0 21 0,1-21 15,-22 42-15,21-20 0,-21-1 0,-21 21 16,0 0-16,0-20 0,0 20 0,0 0 15,-42-21-15,21 22 0,-21-22 16,-1 21-16,1-21 0,0 1 16,-1-1-16,1 0 0,21-21 0,-22 21 15,22-21-15,0 0 0,21-21 32,21 21-32,0-21 0,1 0 0,20-22 15,-21 22-15</inkml:trace>
  <inkml:trace contextRef="#ctx0" brushRef="#br1" timeOffset="-155260.78">11642 8446 0,'0'0'0,"-22"0"0,1 21 16,0 0-16,21 0 0,-21 0 15,0 0-15,0 1 0,21 20 0,0 0 16,-22-21-16,22 43 0,-21-22 15,21 1-15,-21-1 0,21 0 0,0 22 16,0-22-16,0-21 0,0 22 0,-21-1 16,21-21-16,0 0 0,0 0 15,0 1-15,0-1 16,0-42 0,0-1-16,0 1 15,0 0-15,0-21 0,0 21 0,21-22 16,-21 1-16,21 0 0,0-1 15,1 1-15,-1 21 0,0-22 0,0 22 16,0-21-16,22 42 0,-22-21 0,0 21 16,21 0-16,-21 0 0,1 0 15,20 21-15,-21 0 0,-21 21 0,21-20 16,-21 20-16,21 0 0,-21-21 16,0 22-16,0-1 0,0-21 0,-21 22 15,0-22-15,0 0 0,21 0 0,-21 0 16,0 0-16,-1 1 15,1-1-15,0 0 0,21-42 32,21 0-17,0-1-15,1 1 0</inkml:trace>
  <inkml:trace contextRef="#ctx0" brushRef="#br1" timeOffset="-154614.42">12255 8763 0,'-21'0'16,"0"0"-16,0 21 0,0-21 0,0 21 16,-1 1-16,1-1 0,21 0 15,-21 0-15,0 21 0,21-20 0,0-1 16,0 21-16,0-21 0,0 0 0,0 1 16,0-1-16,0 0 15,21 0-15,0-21 0,0 0 0,1 0 16,-1 0-16,0 0 0,0 0 15,0 0-15,-21-21 16,21 21-16,-21-21 0,22 0 0,-22-1 16,0 1-16,0-21 0,0 21 0,0-22 15,0 22-15,0-21 0,0 0 16,0-1-16,0 22 0,0 0 0,0 0 16,21 0-16,0-1 0,0 1 0,0 21 15,0 0-15,22 0 16,-22 0-16,0 0 0,0 21 0,0 1 15,1-1-15,-1 0 0,0 21 16,0 1-16,0-22 0,-21 21 0,0-21 16,0 22-16,0-1 0,0-21 15,0 21-15,0-20 0,0-1 0,0 0 16,0 0-16,-21 0 0,0-21 16,0 21-16,21-42 31,0 0-31,0 0 0,0 0 15,21 0-15,0-22 0,-21 22 16,42-21-16,-20 21 0,-1-22 0,0 1 16,21 0-16,-21 20 0,22-20 0,-22 21 15,21 0-15,1 21 16,-22 0-16,0 0 0,21 0 16,-21 21-16,-21 0 0,22 0 0,-1 0 0,-21 1 15,0 20-15,0-21 0,0 21 16,0 1-16,0-22 0,0 0 0,0 21 15,0-20-15,-21-1 0,-1 0 0,1-21 16,0 21-16,21 0 0,0-42 31,21 21-15,0-21-16,1 0 0</inkml:trace>
  <inkml:trace contextRef="#ctx0" brushRef="#br1" timeOffset="-154270.23">13314 8932 0,'0'22'31,"21"-22"-31,0 0 16,0 0-16,0 0 16,1-22-16,-1 22 0,21-21 0,-21 0 15,0 0-15,1 21 0,20-21 0,-21 0 16,0-1-16,0-20 0,1 21 15,-22 0-15,0 0 0,0-1 0,0 1 16,0 0-16,-22 21 16,-20 0-16,21 21 15,-21 0-15,20 1 0,-20-1 16,0 21-16,21 0 0,-1 1 0,-20-1 16,42 0-16,0 1 0,-21-22 0,21 21 15,0-21-15,0 1 0,21-1 16,-21 0-16,21 0 0,22-21 0,-22 0 15,0 0-15,21 0 0,-21 0 16,22 0-16,-1 0 0,0-21 16,-20 0-16,20 0 0,0-1 0</inkml:trace>
  <inkml:trace contextRef="#ctx0" brushRef="#br1" timeOffset="-153927.43">14182 8530 0,'-22'0'0,"44"0"0,-65 21 0,43 1 15,-21-22-15,21 21 0,-21-21 0,21 21 16,0-42 15,0 0-15,0-1-16,0 1 0,0 0 15,21 0-15,0 0 0,0 0 16,-21-1-16,22 22 0,-1 0 16,0 0-16,0 0 0,0 0 0,-21 22 15,0-1-15,0 0 0,0 0 16,0 0-16,0 22 16,0-22-16,-21 0 0,0 0 0,0 21 0,0-20 15,-1-1-15,1 0 0,0 0 16,0-21-16,0 0 0</inkml:trace>
  <inkml:trace contextRef="#ctx0" brushRef="#br1" timeOffset="-153443.75">14690 8128 0,'0'0'0,"21"0"16,0 0-16,0 0 15,21 0-15,1 0 0,-22 0 16,21-21-16,1 21 0,20 0 16,-21 0-16,1-21 0,-1 21 0,0 0 15,1 0-15,-1 0 0,-21 0 16,0 0-16,1 0 0,-1 0 0,-21 21 15,0 0-15,0 0 16,0 0-16,0 1 0,-21 20 16,21-21-16,0 21 0,-22 1 0,22-22 15,-21 21-15,21 1 0,0-1 16,-21 0-16,21 1 0,0-1 0,0 0 16,0 22-16,0-22 0,0 22 15,0-22-15,0 21 0,0-20 0,0 20 16,0-20-16,0-1 0,0 0 15,0 1-15,0-1 0,0 0 0,-21 1 16,0-22-16,21 21 0,-21-21 16,-22 0-16,22 22 0,-21-22 0,21-21 15,-22 21-15,-20 0 0,20 0 0,-20-21 16,21 22-16,-22-22 0,22 0 0,-1 21 16,-20-21-16,42 0 0,-22 0 15,22 0-15,0 0 0,0 0 16,21-21-16,0-1 0</inkml:trace>
  <inkml:trace contextRef="#ctx0" brushRef="#br1" timeOffset="-152724.04">16298 8488 0,'0'-21'0,"0"42"0,21-63 0,1 42 16,-1-22-16,21 1 15,-21 0-15,0 0 0,-21 0 0,22-22 0,-1 22 16,-21 0-16,21 0 0,-21 0 15,0 0-15,-21 21 16,0 21-16,-22 0 16,22 0-16,-21 0 0,-1 22 15,22-1-15,-21 0 0,0 22 0,-1-1 16,1 1-16,0-1 0,20 22 0,-20-22 16,0 1-16,21 21 0,-22-22 15,22-21-15,0 22 0,0-22 0,0 1 16,-1-1-16,22 21 0,-21-41 15,21-1-15,-21 0 16,21-42 0,0 0-1,0-1-15,0 1 16,0 0-16,21 0 0,0 0 0,1-22 16,-1 22-16,0 0 0,21-21 0</inkml:trace>
  <inkml:trace contextRef="#ctx0" brushRef="#br1" timeOffset="-152164.84">16700 8996 0,'0'0'0,"0"21"16,0 0-1,22-21 32,-1 0-31,0 0-16,0-21 0,-21 0 16,0 0-1,0 0-15,-21 21 16,0 0-16,0 0 15,-1 0-15,1 21 16,0 0-16,21 0 0,-21 0 16,21 0-16,-21 1 0,21-1 15,0 0-15,0 0 16,0 0-16,21-21 16,0 0-16,0 0 0,0 0 15,1-21-15,-1 21 16,0-21-16,0 0 0,-21 0 15,0-1-15,0 1 0,0 0 0,0 0 16,0 0-16,0 0 0,0-1 16,0 1-16,-21 21 15,0 0-15,21 21 0,-21-21 16,-1 22-16,22-1 16,0 0-16,-21 0 0,21 0 0,0 0 15,0 1-15,0-1 0,0 0 16,21-21 15,1 0-31</inkml:trace>
  <inkml:trace contextRef="#ctx0" brushRef="#br1" timeOffset="-151613.08">17357 8954 0,'-22'0'31,"22"21"-31,0 0 16,-21 0-16,0 0 16,21 0-16,0 1 0,0-1 15,0 0 1,21-21-16,0 0 15,1 0-15,-1 0 16,-21-21-16,21 0 16,0-1-16,-21 1 0,0 0 15,0 0-15,0 0 0,0 0 16,-21 21-16,0 0 16,0 0-16,-1 0 0,1 0 15,0 0-15,21 21 0,-21 0 0,0-21 16,21 21-16,-21 0 0,21 0 15,0 1-15,0-1 0,0 0 16,0 0-16,21-21 16,0 0-16,0 0 0,0 0 15,0 0-15,1 0 0,-1 0 16,-21-21-16,21 21 0,-21-21 0,21 0 16,-21-1-16,0 1 15,0 0-15,0 0 16,-21 21-1,0 0 1,21 21-16,-21-21 16,21 21-16,0 0 15</inkml:trace>
  <inkml:trace contextRef="#ctx0" brushRef="#br2" timeOffset="-145316.52">27982 826 0,'0'0'0,"0"21"32,0 0-17,0 0-15,0 0 16,0 0-16,21 1 16,-21-1-16,0 0 15,0 0-15,0 0 16</inkml:trace>
  <inkml:trace contextRef="#ctx0" brushRef="#br2" timeOffset="-145148.62">28003 1101 0,'-21'0'31,"0"-21"0,21-1-15,0 1-16,0 0 16,0 0-16</inkml:trace>
  <inkml:trace contextRef="#ctx0" brushRef="#br2" timeOffset="-144896.77">28152 529 0,'0'0'16,"0"-21"-16,0 0 31,0 42 16,0 0-47,-22-21 16,1 21-16,21 1 15,-21-1-15,21 0 0,0 0 0,0 0 0,-21-21 16,21 21-16,-21 1 0,21-1 16,0 21-16,0-21 0</inkml:trace>
  <inkml:trace contextRef="#ctx0" brushRef="#br2" timeOffset="-144712.87">28025 1037 0,'0'21'0,"21"-105"0,-42 190 0,21-149 16,0 107-16,0-43 15,-22 0-15,22 0 16,0 0 0,0 1-1,0-1-15,0 0 16,0 0 0,0 0-16,0 0 15</inkml:trace>
  <inkml:trace contextRef="#ctx0" brushRef="#br2" timeOffset="-144532.46">27961 1418 0,'21'0'0,"-42"21"0,21-42 0,-21 42 0,21 1 0,-21-1 15,0 0 1,21 0-16,0 0 16,0 0-1,0 1-15,0-1 16,0 0-16,0 0 15,21 0-15,-21 0 0,0 1 16,0-1-16</inkml:trace>
  <inkml:trace contextRef="#ctx0" brushRef="#br2" timeOffset="-144188.65">28363 487 0,'0'-21'15,"21"21"48,1 0-47,-1 0-16,0 0 0,0 0 15,0-21-15,0 21 16,1 0-16,-1 0 0,0 0 15</inkml:trace>
  <inkml:trace contextRef="#ctx0" brushRef="#br2" timeOffset="-143836.85">28723 445 0,'0'0'0,"21"0"0,0 0 16,1 0-16,-1 0 15,0 0-15,0 0 0,0 0 16,0 0-16,22 0 15,-22 0-15,0 0 0,21 0 0,-20 0 16,20 0-16,-21 0 0,21 0 16,-20 0-16,20 0 0,-21 0 0,0 0 15,0 0-15,1 21 0,-1-21 16,0 0-16,0 0 0,0 0 16,0 21-16,1-21 15,-1 0 1,0 21 31,0-21-32,-21 21 1,21-21 0,0 21-1,1-21-15</inkml:trace>
  <inkml:trace contextRef="#ctx0" brushRef="#br2" timeOffset="-143644.97">29612 656 0,'0'43'16,"0"-22"-16,0-106 0,0 106 0,0 64 0,0-64 15,0 0-15,-21 0 16,21 1-16,0-1 0,0 21 0,0-21 16,0 0-16,0 1 0,0-1 15,0 21-15,0-21 0,0 0 16,0 22-16,0-22 0,0 0 0,0 0 15,0 0-15,0 1 0,0-1 16,0 0-16,0 0 0,0 0 0,0 0 16,0 1-16</inkml:trace>
  <inkml:trace contextRef="#ctx0" brushRef="#br2" timeOffset="-143481.06">29549 1461 0,'0'21'15,"21"-85"-15,-42 107 0,21-1 0,0-21 16,0 0-1,0 0-15,0 1 16,0-1-16,0 0 16,0 0-1,0 0 1</inkml:trace>
  <inkml:trace contextRef="#ctx0" brushRef="#br2" timeOffset="-143285.18">29379 1799 0,'-21'0'0,"42"0"0,-63 0 0,21 21 15,-43-21-15,43 0 0,0 0 16,-21 22-16,20-22 0,1 0 16,-21 0-16,21 0 0,0 21 0,-1-21 15,1 0 1,0 21-16</inkml:trace>
  <inkml:trace contextRef="#ctx0" brushRef="#br2" timeOffset="-143044.31">28575 1820 0,'-21'0'15,"42"0"-15,-63 0 0,20 0 0,-20 0 0,0 0 16,21 0-16,-22 0 16,22 0-16,-21 0 0,21 0 0,-1 0 15,1 0-15,0 0 0,0 0 16,0 0-16,0 0 31,-1 0 0,1 0-31,0-21 16,21 0-16</inkml:trace>
  <inkml:trace contextRef="#ctx0" brushRef="#br2" timeOffset="-142262.77">30141 275 0,'-21'0'0,"-21"-21"15,21 21-15,21-21 16,-22 21-1,22-21-15,0 0 16,22 21 0,-1-22-16,0 22 15,0 0-15,0 0 0,0 0 16,1 0-16,-1 0 0,0 0 0,0 22 16,-21-1-16,0 0 15,0 0-15,0 0 16,-21 0-16,0 1 0,-22-1 0,22 0 15,-21-21-15,0 21 0,20 0 16,1-21-16,0 21 0,0-21 16,0 0-16,0 22 15,42-22 17,0 0-32,0 0 0,0 0 0,0 0 15,1 0-15,20 0 0,-21 0 16,0 0-16,0 0 0,1 0 0,-1 0 15,0 0-15,0 0 0,0 0 16,-21-22 0,21 22-16,-21-21 15</inkml:trace>
  <inkml:trace contextRef="#ctx0" brushRef="#br2" timeOffset="-141428.24">30416 21 0,'-21'-21'0,"42"42"0,-63-42 15,21 21-15,0 0 0,0 0 16,-1 0-16,1 0 0,0 0 16,0 0-16,0 0 0,-22 0 15,22 0-15,0 0 0,0 0 0,-21 0 16,20 0-16,-20 0 0,21 0 15,-21 0-15,20 0 0,-20 0 16,21 0-16,0 0 0,-22 0 16,22 0-16,0 0 0,0 42 0,0-20 15,21 20-15,-21 0 0,-1 1 16,22-1-16,-21 0 0,21 1 0,0-22 16,0 21-16,0-21 0,0 22 15,0-22-15,0 21 0,0-21 0,0 0 16,21 1-16,1-22 0,-1 21 15,21 0-15,-21 0 0,0-21 16,22 0-16,-1 21 0,0-21 16,1 0-16,-1 0 0,0 0 15,1 0-15,-1 0 0,0 0 0,1 0 16,-1 0-16,0-21 0,1 21 16,-22-21-16,21 21 0,1-21 0,-22 0 15,21 21-15,-21-22 0,0 1 16,1 0-16,-1 0 0,-21 0 0,0 0 15,21-1-15,-21 1 0,0-21 16,0 21-16,0-43 0,0 22 16,0 0-16,0-1 0,0 1 15,-21 0-15,21-1 0,0 22 16,-21 21-16,-1 0 16,1 0-16,0 0 0,0 0 15,0 0-15,0 0 0,-1 0 16,-20 0-16,21 0 0,-21 0 0,-1 0 15,1 0-15,0 0 0,-1 0 0,1 0 16,0 0-16,20 0 0,-20 0 16,0 0-16,21 0 0,-22 0 0,22 0 15,-21 0-15,21 0 0,-1 0 16,1 0-16,0 0 0,0 21 0,0 22 16,0-1-16,21-21 0,-22 21 15,22 1-15,0-22 0,0 21 16,0 1-16,0-22 0,0 21 15,0-21-15,0 0 0,22 1 16,-1 20-16,0-21 0,0 0 0,0 0 16,0-21-16,1 22 0,20-1 15,-21 0-15,21-21 0,1 21 0,-1-21 16,0 0-16,1 0 0,-1 0 16,0 0-16,1 0 0,-1 0 0,0 0 15,-20 0-15,20-21 0,0 0 16,-21 21-16,1-21 0,-1-1 15,0 1-15,0 0 0</inkml:trace>
  <inkml:trace contextRef="#ctx0" brushRef="#br0" timeOffset="-91945.11">423 10986 0,'-21'0'15,"0"0"32,0 0-31,0 0-16,-1 0 15,44 0 32,-1 0-31,0 0-16</inkml:trace>
  <inkml:trace contextRef="#ctx0" brushRef="#br0" timeOffset="-91213.02">423 11007 0,'-106'360'235,"297"-741"-235,-403 762 15,339-741-15,-254 698 16,127-359 0,0 0-16,21 21 15,1-21-15,-1 21 0,0-21 0,0 21 16,0 0-16,22-21 0,-22 21 16,0 0-16,21 0 0,-21 0 0,22 0 15,-22 0-15,0 0 0,0 0 16,22 0-16,-22 0 0,0 21 0,-21 0 15,21-21-15,-21 21 0,21 0 16,-21 0-16,0 1 0,0-1 16,0 0-16,0 0 0,0 0 15,0 0-15,-21 1 0,0 20 0,0-21 16,0 0-16,-1 0 0,-20 1 16,21-1-16,0 0 0,-22-21 0,1 21 15,21 0-15,-21-21 0,-1 0 16,1 21-16,0-21 0,-1 0 15,22 0-15,-21 0 0,21 0 0,-22 0 16,22 0-16,0 0 0,0 0 16,0 0-16,21-21 0,0 0 31,0 0-31,21 0 16,0 21-16,-21-21 15,21-1-15,0 22 0</inkml:trace>
  <inkml:trace contextRef="#ctx0" brushRef="#br0" timeOffset="-90848.71">296 10964 0,'-21'0'0,"42"0"0,-63 0 15,21 0 1,21-21 0,0 0-1,21 21-15,0 0 16,0 0-16,0 0 0,1 0 15,20 0-15,-21 0 0,0 0 0,0 0 16,1 0-16,-1 0 0,0 21 16,-21 0-16,0 1 0,0-1 15,0 0-15,0 0 0,-21 0 16,0 0-16,-22 1 0,22-1 0,0 0 16,0 0-16,0 0 0</inkml:trace>
  <inkml:trace contextRef="#ctx0" brushRef="#br0" timeOffset="-87423.65">1630 10964 0,'0'22'16,"0"-1"-16,0 0 15,21-21 1,0 0 0,0 0-16,0-21 0,1 0 15,-1 21-15,0-22 0,-21 1 0,21 0 16,0 0-16,0 0 0,1 0 16,-22-1-16,0-20 0,0 21 0,0 0 15,0 0-15,0-1 0,0 1 16,0 0-16,0 0 0,0 42 31,0 0-31,0 0 16,0 22-16,0-22 0,0 21 15,0 1-15,0 20 0,0-21 16,21 1-16,-21 20 0,21-20 16,-21 20-16,0-21 0,0 22 0,0-22 15,0 1-15,21-1 0,-21 0 0,0 1 16,0-22-16,0 21 0,0-21 15,0 0-15,0 1 0,0-1 0,0 0 16,-21-21 0,0 0-16,0 0 15,-1 0-15,1 0 0,0-21 16,21 0-16,-21-1 0,0 1 0,0 0 16,-1-21-16,1 21 0,0-1 15,0 1-15,0 0 0,21 0 16,-21 0-16,21 42 15,0 0 1,21 0-16,0 0 0,-21 1 16,21-1-16,0 0 0,-21 0 0,21 0 15,1 0-15,-1 1 0,0-1 16,0 0-16,21 0 0,-20-21 0,-1 21 16,21-21-16,-21 0 0,22 0 15,-22 0-15,21 0 0,0 0 0,1 0 16,-1-21-16,0 0 0,1 21 0,-1-21 15,0 0-15,1-1 0,-1-20 16,0 21-16,-20-21 0,-1 20 16,0-20-16,0 0 0,-21 21 15,0-22-15,0 1 0,0 21 0,0 0 16,0-1-16,-21-20 0,0 42 16,0-21-16,-1 21 0,-20 0 0,21 0 15,-21 0-15,20 0 0,-20 0 16,21 21-16,-21 0 0,20 0 0,1 22 15,-21-22-15,42 21 0,-21 1 16,21-22-16,-21 21 0,21 0 0,0-20 16,0-1-16,0 21 0,0-21 0,0 0 15,0 1 1,0-1-16,21-21 0,0 0 0,0 0 16,0 0-16,0 0 15,1-21-15,20-1 0,-21 1 0,0 0 16,0 0-16,22-21 0,-22-1 15,21 1-15,-21 0 0,1-22 0,-1 22 16,21-22-16,-42 22 0,21 0 0,-21-1 16,21 1-16,-21 0 0,0-1 15,0 22-15,0 0 0,0-21 16,0 20-16,0 44 31,0-1-31,0 0 16,0 0-16,0 21 0,0-20 0,0 20 15,0 21-15,0-20 0,0-1 0,0 22 16,-21-22-16,21 21 0,0-20 16,0 20-16,0-20 0,0-1 0,0-21 15,0 21-15,21-20 0,1-1 16,-1 0-16,0 0 0,0-21 0,21 0 16,-20 0-16,-1 0 0,21 0 15,0 0-15,-20-21 0,20 0 0,-21 0 16,21-1-16,1-20 0,-22 21 0,0-21 15,21-1-15,-20 22 16,-1-21-16,-21-1 0,0 1 0,0 21 16,0-21-16,0 20 0,0 1 15,0 0-15,0 0 0,0 0 0,-21 21 16,-1 0-16,1 0 0,0 0 0,21 21 16,-21 0-16,0 0 0,0 0 15,21 1-15,0 20 0,-22 0 0,22-21 16,0 22-16,0-22 0,0 42 15,0-20-15,0-22 0,0 0 16,22 0-16,-1 0 0,0-21 16,0 0-16,0 22 0,0-22 0,1 0 15,20 0-15,-21 0 0,21-22 0,1 1 16,-1 0-16,-21 0 16,22 0-16,-22-22 0,21 22 0,-21-21 15,0 21-15,1-22 0,-1 1 0,-21 21 16,21-21-16,-21 20 0,0 1 15,0 0-15,0 42 32,0 0-32,0 1 0,0-1 15,0 21-15,0-21 0,-21 22 0,21-22 16,0 0-16,0 21 0,0-21 16,0 1-16,0-1 0,0 0 0,0 0 15,0 0-15,0 0 16,0 1-16,0-44 31,21 22-31,-21-21 16,0-21-16,0 21 0,21 0 0,0-22 15,-21 1-15,21 0 0,1 20 0,-22-20 16,21 0-16,0 21 0,0-1 16,-21 1-16,21 0 0,0 0 0,1 21 15,-1 0 1,-21 21-16,0 0 0,0 0 15,0 1-15,21-1 0,-21 21 0,0-21 16,0 0-16,0 22 16,21-22-16,-21 21 0,0-21 0,21 1 15,0-1-15,-21 0 0,22 0 16,-1-21-16,0 21 0,0-21 0,0 0 16,0 0-16,1 0 0,-1 0 0,21 0 15,-21-21-15,0 21 0,1-21 16,-1 0-16,0-22 0,0 22 0,0 0 15,0-21-15,1-1 0,-1 1 0,-21-21 16,0 20-16,0 1 0,0 0 16,0-22-16,0 22 0,21-1 0,-21 1 15,0 21-15,0 0 0,0 0 0,0-1 16,0 1-16,0 42 31,0 1-31,0 20 16,-21-21-16,21 21 0,0 1 0,0-1 15,0 0-15,0 22 0,0-22 16,0 22-16,0-22 0,0 0 0,0 43 16,0-43-16,0-20 15,0 20-15,0-21 0,21-21 0,0 21 16,0-21-16,0 0 0,1 0 0,-1 0 16,21 0-16,-21 0 0,22-21 15,-22 0-15,21-21 0,-21 20 0,0-20 16,22 21-16,-22-21 0,0-1 15,0 1-15,-21 0 0,0-1 0,21 22 16,-21 0-16,0 0 0,0 0 16,0-1-16,0 44 15,-21-1 1,21 0-16,0 0 0,0 0 16,-21 22-16,21-22 0,0 21 0,0-21 15,0 22-15,0-1 0,0-21 0,0 21 16,0-20-16,0-1 0,21 21 15,0-21-15,-21 0 0,22-21 16,20 22-16,-21-1 0,0-21 0,22 0 16,-22 0-16,21 0 0,-21 0 15,22-21-15,-1-1 0,-21 1 0,21 0 16,1 0-16,-22-21 0,21-1 0,-21 1 16,1-22-16,20 22 0,0-64 15,-42 43-15,21 20 0,1 1 16,-22 0-16,21 21 0,-21-1 0,0-20 15,0 21-15,0 0 0,0 0 16,-21 42 0,-1 0-16,1 42 15,21-41 1,0 41-16,-21-21 0,0 1 0,21 20 16,-21 1-16,21-1 0,0 1 0,-21-1 15,-1 1-15,22-1 0,0 1 16,0-1-16,0 1 0,-21-22 0,21 22 15,0-1-15,0 1 0,0-22 0,0 21 16,0-20-16,0-1 0,21 0 16,1 1-16,-1-22 0,0 0 0,0 0 15,0 0-15,0-21 0,22 0 0,-22 0 16,21 0-16,-21 0 0,22 0 16,-1-21-16,-21 0 0,0 0 0,22-21 15,-22 20-15,0-20 0,0 0 16,-21-1-16,0 1 0,0 0 15,0-22-15,0 22 0,-21 0 0,-21-22 16,21 22-16,-22-1 0,1 22 0,0-21 16,20 21-16,-20 0 0,0-1 15,-1 22-15,22 0 0,0 0 0,0 0 16,0 0-16,42 0 31,0 0-31,21 0 0,-20 0 0,20 0 16,0 0-16,22-21 0,-22 0 0,0 21 15,22-21-15,-22-21 16,22 20-16,-22 1 0,0-21 0,-20 21 16,20-22-16,-21 22 0,21-21 0,-20 0 15,-1 20-15,-21-20 0,0 21 16,21 0-16,-21 0 0,0 42 31,-21 0-31,21 0 0,0 21 16,0-20-16,-21 20 0,21-21 15,0 21-15,0 1 0,0-22 0,0 21 16,0-21-16,21 1 0,-21-1 0,21 0 16,0 0-16,0 0 15,0-21-15,1 0 0,-1 0 0,0 0 16,0 0-16,21-21 0,1 0 0,-22 0 16,21 0-16,-21-1 0,22-20 15,-22 21-15,0-21 0,0-1 0,0 1 16,1 0-16,-1-1 0,-21 22 0,0 0 15,21 0-15,-21 0 0,0-1 16,0 1-16,0 42 16,0 1-16,0-1 15,0 0-15,-21 21 0,21 1 16,-21-1-16,21 0 0,0 1 0,0 20 16,-22-21-16,22 22 0,-21-1 15,21-20-15,-21 20 0,21 1 0,0-1 16,0-20-16,0 20 0,0 1 15,0-1-15,0-21 0,0 22 0,0-22 16,0 22-16,-21-22 0,21 22 0,0-22 16,-21 0-16,21 1 0,0-1 15,0 0-15,-21 1 0,-1-1 0,22-21 16,-21 0-16,0 0 0,21 1 0,-21-22 16,0 0-16,0 0 0,-1-22 15,1 1-15,0-21 0,21 21 16,0-22-16,-21 1 0,0 0 0,21-1 15,0-20-15,-21-43 16</inkml:trace>
  <inkml:trace contextRef="#ctx0" brushRef="#br0" timeOffset="-87204.78">5186 10689 0,'0'0'0,"-21"0"16,-1 0-16,22-21 0,-21 21 15,0 0 32,0 0-47,0 0 0,0 0 16</inkml:trace>
  <inkml:trace contextRef="#ctx0" brushRef="#br0" timeOffset="-87007.89">4085 10986 0,'0'0'0,"0"21"0,21-21 16,0 0-1,1 0-15,-1 0 0,21 0 0,-21 0 16,22-21-16,-1 21 0,-21 0 16,21-22-16,-20 22 0,-1 0 0,0-21 15</inkml:trace>
  <inkml:trace contextRef="#ctx0" brushRef="#br0" timeOffset="-86517.17">1630 11367 0,'-21'0'16,"-1"0"-1,22-22 1,-21 22-16</inkml:trace>
  <inkml:trace contextRef="#ctx0" brushRef="#br0" timeOffset="-84768.42">8086 10901 0,'0'0'15,"0"-21"-15,21 0 0,-21-1 0,0 1 16,0 0-16,0 0 0,0 0 15,-21 21 1,-1 0 0,1 21-16,21 0 0,-21 0 15,0 22-15,0-1 0,0 0 0,-1 1 16,1-1-16,0 21 0,0 1 0,0-22 16,0 22-16,-22-1 0,1-20 15,21 20-15,-22-21 0,22-20 0,-21 20 16,21-21-16,0 0 0,-1 0 0,1-21 15,0 0-15,21-21 16,0 0-16,0 0 16,0-21-16,0 20 0,0-20 15,0 0-15,0-22 0,0 22 0,0-22 16,0 22-16,0 0 0,0-1 0,0 1 16,21 0-16,-21 21 15,0-1-15,21 1 0,1 42 16,-1 1-16,0-1 15,-21 21-15,21-21 0,0 22 16,0-1-16,1 0 0,-1 1 0,0-1 16,0 0-16,0-21 0,22 22 0,-22-22 15,0 0-15,64 21 16,-64-20-16,21-22 0,-21 0 0,22 0 16,-1 0-16,-21 0 0,21 0 15,1-22-15,-22 1 0,21 0 16,1 0-16,-22-21 0,21-1 0,-21 22 15,0-21-15,1-1 0,-1 1 0,-21 0 16,0-1-16,0-20 0,0 21 16,0-1-16,0 1 0,-21 0 0,-1-1 15,1-20-15,-21 20 0,21 1 0,0 21 16,-22-21-16,1 20 0,21 1 16,-22 21-16,1 0 0,0 0 15,-1 21-15,1 1 0,0-1 0,-1 21 16,22 0-16,0 1 0,0-1 0,0 22 15,21-22-15,0 0 0,0 22 16,0-22-16,21 22 0,0-22 16,0 0-16,0 1 0,1-1 0,20-21 15,-21 21-15,21-20 0,1-1 0,-1-21 16,-21 0-16,22 0 0,-1 0 16,0 0-16,1 0 0,-22 0 0,21-21 15,0-1-15,1 1 0,-22-21 0,21 21 16,-21 0-16,22-1 0,-22-20 15,0 21-15,-21 0 0,0 0 0,21-1 16,-21 1-16,0 0 16,0 42-1,-21 0 1,21 1-16,0-1 0,0 0 0,0 21 16,-21-21-16,21 22 0,0-22 15,0 21-15,0-21 0,0 1 0,0-1 16,21 0-16,0 0 0,-21 0 0,21-21 15,1 0-15,-1 0 0,21 0 16,-21 0-16,0 0 0,22-21 16,-22 0-16,21 0 0,-21 0 0,1-1 0,20-20 15,-21 21-15,0-21 0,0 20 16,1-20-16,-22 21 0,0-21 0,21 20 16,-21 1-16,0 0 0,0 0 15,0 42 16,-21 0-31,21 22 0,0-22 16,0 21-16,0 0 0,0 1 16,0-1-16,0 0 0,0 22 0,0-22 15,0 22-15,0-22 0,0 22 0,0-1 16,0-21-16,0 22 0,0 21 16,0-22-16,21 1 0,-21-1 0,0 1 15,0-1-15,0 1 0,0-1 0,0 1 16,0-22-16,0 21 0,0-20 15,0-1-15,0 0 0,0-20 0,-21 20 16,-1-21-16,22 0 0,-21-21 16,-21 0-16,21 0 0,-22 0 0,22 0 15,-21 0-15,-22-21 0,22-21 16,-21 21-16,20-22 0,-20 22 0,-1-21 16,22-1-16,0-20 0,-1 21 0,22-1 15,-21 1-15,21 0 0,21-1 16,0 1-16,0 21 0,0-22 0,0 1 15,0 21-15,21-21 0,0 20 0,0-20 16,21 0-16,-20 21 0,20-22 16,0 1-16,22 0 0,-22-1 0</inkml:trace>
  <inkml:trace contextRef="#ctx0" brushRef="#br0" timeOffset="-82493.01">9334 11070 0,'0'0'16,"0"-21"0,0 42-1,0 0-15,0 1 0,0-1 16,0 21-16,0-21 0,0 22 0,0-22 16,0 21-16,0-21 0,0 0 15,0 1-15,0 20 0,0-21 16,-21 0-16,0-21 15,21-21 17,0 0-32,0 0 0,0 0 0,0-1 15,0 1-15,0-21 0,0 21 16,0-22-16,21 22 0,0 0 0,-21 0 16,22 0-16,-1 0 0,0 21 15,0 0-15,0 0 16,0 21-16,1-21 0,-1 21 0,0 0 15,-21 0-15,21 22 0,0-22 0,0 0 16,-21 21-16,22-21 0,-1 1 16,0-1-16,-21 0 0,21 0 15,0 0-15,-21 0 0,21-21 16,1 0-16,-1 0 16,0-21-1,-21 0-15,0 0 0,21 0 16,0-22-16,-21 22 0,21-21 15,1 0-15,-1-1 0,0 1 0,0 0 16,0 20-16,22-20 0,-22 21 16,21 0-16,-21 0 0,22-1 0,-22 22 15,21 0-15,-21 0 0,0 0 0,1 0 16,-1 43-16,-21-22 16,21 0-16,-21 0 0,0 0 15,0 22-15,0-22 0,0 0 0,0 21 16,0-20-16,0-1 0,0 0 0,0 0 15,0 0-15,21-21 32,-21-21-17,0 0-15,0 0 16,0 0-16,0-1 0,0-20 0,0 21 16,0 0-16,0-22 0,0 22 0,-21 0 15,0 0-15,0 0 0,-1 0 16,1 21-16,0-22 15,0 22-15,-21 0 0,20 0 0,1 0 16,0 22-16,0-1 0,0 0 0,0 0 16,-1 0-16,1 0 0,0 22 15,21-1-15,-21 0 0,21-20 0,0 20 16,0 43-16,0-64 0,0 21 16,0-21-16,21 0 0,0 1 15,0-1-15,1-21 0,-1 21 0,21-21 16,-21 0-16,0 0 0,1 0 0,20 0 15,-21-21-15,0 0 0,22-1 16,-22 1-16,0 0 0,0 0 16,0-21-16,0-1 0,1 22 0,-1-21 15,-21-1-15,21 1 0,-21 0 16,0 21-16,0-22 0,0 22 0,0 0 16,0 0-16,0 42 31,0 0-31,-21 0 0,21 0 15,0 22-15,0-22 0,0 21 0,0-21 16,0 22-16,0-1 0,0-21 0,0 22 16,0-22-16,0 0 0,0 0 15,21 0-15,-21 0 0,21-21 16,0 0-16,0 22 0,1-22 0,-1 0 16,21 0-16,-21 0 0,0-22 15,22 1-15,-22 0 0,0 0 0,21 0 16,-20-22-16,-1 22 0,0-21 0,0 0 15,0-1-15,0 22 0,-21-21 16,22-1-16,-22 22 0,0 0 0,0 0 16,0 0-16,-22 21 15,22 21-15,-21 0 16,21 0-16,0 0 0,0 1 16,0-1-16,0 21 0,-21-21 0,21 0 15,0 22-15,0-22 0,0 0 16,0 0-16,0 0 0,0 1 15,0-1-15,0 0 16,0-42 0,0 0-1,0-1-15,21 1 0,-21 0 0,0 0 16,21 0-16,-21-22 0,22 1 0,-22 21 16,21-21-16,-21 20 0,21 1 15,0 0-15,-21 0 0,0 0 0,21 21 16,0 0-16,-21 21 15,22 0-15,-22 0 16,0 0-16,0 1 16,21-1-16,-21 21 0,0-21 0,0 22 15,0-22-15,0 0 0,21 21 0,0-21 16,-21 1-16,21-1 0,0 0 16,1 0-16,-1-21 0,0 0 15,0 0-15,0 0 0,0 0 16,1 0-16,-1-21 0,0 0 15,0 0-15,0-1 0,0 1 0,1-21 16,-1 21-16,0-22 0,0 1 0,0 21 16,0-21-16,1-1 0,-22 22 15,21-21-15,-21 21 0,21-1 16,-21 1-16,0 42 31,0 1-31,0-1 16,0 0-16,-21 21 0,21-21 0,0 22 15,0-22-15,0 21 0,0-21 0,0 22 16,0-22-16,0 21 0,0-21 16,0 1-16,0-1 0,0 0 15,21-21-15,0 0 0,0 0 16,0 0-16,1 0 0,-1-21 16,0 0-16,0 21 0,0-22 0,0-20 15,1 21-15,-1 0 0,0-22 16,0 22-16,0-21 0,0 21 0,1-22 15,-22 22-15,21 0 0,-21 0 16,21 21-16,-21 21 16,0 0-1,-21 0-15,21 1 0,-21 20 16,21-21-16,0 0 0,0 22 0,0-22 16,0 0-16,0 0 0,0 21 0,0-20 15,0-1-15,0 0 0,21-21 16,0 0-16,0 0 0,0 0 15,0 0-15,1 0 0,-1 0 0,0 0 16,21-21-16,-21 0 0,1-1 16,-1 1-16,0 0 0,0-21 15,0-1-15,0 22 0,1-21 0,-1 0 16,0 20-16,0-20 0,21 21 0,-20-21 16,-1 20-16,-21 1 0,21 21 15,0 0-15,-21 21 16,0 1-1,0-1-15,0 0 16,0 0-16,0 0 16,21-21-1,0 0-15,1-21 16,-22 0 0,0 0-1,21 0-15,-21-1 0,0 1 16,0 0-16,0 0 15,-21 21-15,-1 0 16,1 0-16,21 21 16,-21-21-16,0 21 0,0 0 15,21 1-15,-21 20 0,-1-21 0,22 0 0,0 22 16,-21-22-16,21 21 0,0-21 16,0 22-16,0-22 0,0 0 0,0 0 15,0 0-15,0 0 0,21 1 0,1-1 16,-1-21-16,0 0 0,0 0 15,0 0-15,0 0 0,1 0 16,-1 0-16,0 0 0,0-21 0,0-1 16,0 1-16,1 0 0,-1 0 0,0 0 15,0-22-15,0 22 0,0-21 16,-21 0-16,0-1 0</inkml:trace>
  <inkml:trace contextRef="#ctx0" brushRef="#br0" timeOffset="-82291.96">11874 10605 0,'0'0'16,"0"21"-16,22-21 31,-1 0-16,0 0 1,0 0-16</inkml:trace>
  <inkml:trace contextRef="#ctx0" brushRef="#br0" timeOffset="-79546.69">13822 10647 0,'-21'21'0,"42"-42"0,-64 42 16,43 0-16,-21 0 0,0-21 0,21 22 16,0-1-16,0 0 15,21-21 1,0 0-16,1 0 16,20 0-16,-21 0 0,21-21 0,1 0 15,-22 21-15,21-22 0,1 1 16,-1 0-16,-21 0 0,0 0 0,0 0 15,-21-1-15,0 1 0,0 0 0,0 0 16,-21 0-16,0 0 0,0-1 16,-21 22-16,-1-21 0,1 21 0,0 0 15,20 0-15,-20 0 0,0 0 16,-1 21-16,1 1 0,21 20 16,0-21-16,-22 21 0,43 1 0,-21-22 15,21 21-15,-21 1 0,21-1 0,0-21 16,0 21-16,0-20 0,0-1 15,0 0-15,21 0 0,0 0 0,1-21 16,-1 21-16,0-21 0,0 0 16,0 0-16,22 0 0,-22 0 15,0-21-15,-21 0 16,-21 21 0,0 0-16,-1 0 0,1 0 15,0 0-15,-21 0 0,21 0 0,-1 21 16,-20-21-16,21 21 0,0 1 15,0-1-15,-1 0 0,22 21 0,0-21 16,-21 22-16,21-1 0,0 0 16,0 1-16,0-1 0,0-21 0,0 22 15,21-22-15,1 21 0,-1-21 0,0 0 16,0 1-16,0-22 16,0 21-16,1-21 0,20 0 0,-21 0 0,21 0 15,1 0-15,-1-21 0,22-1 0,-22 1 16,21 0-16,-20-21 0,20-1 15,1 1-15,-1 0 0,-20-1 16,-1 1-16,0-21 0,22-43 16,-43 42-16,0 22 0,0-22 15,-21 1-15,21 21 0,-21-22 0,0 1 16,0 20-16,0-20 0,0 20 0,0 22 16,0 0-16,0 0 0,0 42 15,0 21 1,0 1-16,0-1 0,0 0 0,0 1 15,0 20-15,0-20 0,-21 20 16,21-21-16,0 22 0,-21-22 0,21 1 16,0 20-16,0-21 0,0 1 0,0-1 15,0 0-15,0 1 0,21-22 16,0 0-16,1 0 0,-1 0 16,0 1-16,0-1 0,0-21 0,0 0 15,22 0-15,-22 0 0,21 0 16,1-21-16,-22-1 0,21 1 0,0 0 15,-20 0-15,20-21 0,0 20 0,-21-20 16,1 21-16,-1-21 0,-21-1 16,0 22-16,0-21 0,0 21 15,0-22-15,0 22 0,0 0 0,-21 21 0,-1 0 16,1 0-16,0 0 0,0 0 16,0 0-16,0 0 0,-1 21 15,1 0-15,21 22 0,-21-22 0,21 0 16,0 21-16,0 1 0,0-22 15,0 21-15,0-21 0,21 22 0,0-1 16,22-21-16,-22 0 0,0-21 16,21 21-16,-20-21 0,20 0 15,-21 0-15,21 0 0,1 0 0,-22-21 16,64 0-16,-43 0 0,-21-21 16,0 20-16,22 1 0,-22-21 15,0 21-15,-21-22 0,0 22 0,21-21 16,-21 21-16,0 0 0,0-1 0,-21 22 31,21 22-15,0-1-16,-21 0 0,21 0 0,-21 0 15,21 22-15,-22-22 0,22 0 0,0 21 16,0-21-16,0 1 0,0 20 16,0-21-16,0 0 0,0 0 0,0 1 15,0-1-15,0-42 31,22-1-31,-22 1 16,21 0-16,0 0 0,-21-21 16,21 20-16,0-20 0,0 0 0,-21 21 15,22-22-15,-1 1 0,-21 21 16,21-22-16,0 22 0,-21 0 0,21 21 16,0 0-16,1 0 15,-22 21 1,21 0-16,-21 1 0,0-1 0,21 0 15,-21 0-15,0 0 0,0 22 16,0-22-16,0 0 0,21 21 0,-21-21 16,21 1-16,-21-1 0,0 0 0,21-21 15,1 21-15,-1-21 16,0 0-16,0 0 0,0 0 16,0 0-16,1-21 0,-1 21 15,0-21-15,0 0 0,0-22 0,22 22 16,-22-21-16,0 21 0,0-22 15,21 22-15,-20-21 0,-1-1 0,0 22 16,0 0-16,-21 0 0,21-21 16,-42 63 15,21 0-31,-21 0 0,0 0 0,21 0 16,-21 1-16,21 20 0,0-21 15,0 0-15,-22 22 0,22-22 0,0 21 16,0-21-16,0 0 0,0 22 0,22-22 15,-22 0-15,21-21 16,0 21-16,0 0 0,0-21 0,22 0 16,-22 0-16,21 0 0,-21 0 0,22 0 15,-22-21-15,21 0 0,-21 0 0,22 0 16,-22 0-16,42-43 16,-42 43-16,1-21 0,-1-1 0,0 22 15,0-21-15,-21-1 0,0 22 16,0-21-16,0 21 0,0 0 0,-21 21 15,0 0 1,0 0-16,-1 21 0,1 0 16,0 0-16,21 21 15,0-20-15,0-1 0,0 21 0,0-21 16,0 22-16,0-22 0,0 0 0,0 0 16,0 0-16,21 0 0,0 1 15,22-1-15,-22-21 0,0 0 0,21 0 16,-20 0-16,41 0 0,-21-21 15,-20-1-15,20 1 0,-21 0 16,0 0-16,22 0 0,-22 0 0,0-1 16,0-20-16,-21 21 0,21-21 0,-21 20 15,21 1-15,-21 0 0,0 0 16,0 42 0,-21 0-16,21 0 15,-21 1-15,0-1 0,21 0 16,0 0-16,-21 0 0,0 22 15,21-22-15,-22 0 0,22 0 0,0 0 16,0 0-16,22-42 47,-22 0-47,21 0 0,0 0 0,0 0 16,0-22-16,0 22 0,1-21 15,20 21-15,-21-1 0,0-20 16,0 21-16,1 0 0,-1 21 0,0 0 15,0 0-15,-21 21 16,0 0 0,0 21-16,0-20 0,0-1 0,0 0 15,0 21-15,0-21 0,0 1 0,0-1 16,0 0-16,0 0 0,21 0 16,-21 0-16,21-21 0,1 22 0,-1-22 15,0 0-15,0 0 0,0 0 16,0-22-16,1 1 15,-1 0-15,0 0 0,0 0 0,0-43 16,0 22-16,1 21 16,-1-22-16,0 1 0,0-64 0,0 64 15,0-22-15,1 22 16,-1-21-16,-21 20 0,0 1 0,21 21 16,-21-22-16,0 65 15,0-1-15,-21 0 16,0 21-16,21 1 0,-22-1 0,1 0 15,0 1-15,21-1 0,0 21 0,-21-20 16,21-1-16,0 0 0,0-20 16,0 20-16,0 0 0,0-21 0,0 1 15,0 20-15,0-21 0,0 0 0,21 0 16,0-21 0,0 0-16,1 0 15,-1 0-15,0 0 0,21-42 16,-21 21-16,1 0 15,-1 0-15,0-1 0,-21 1 0,0-21 16</inkml:trace>
  <inkml:trace contextRef="#ctx0" brushRef="#br0" timeOffset="-79368.79">17674 10816 0,'-21'0'0,"42"0"0,-42 21 15,21 1 1,0-1-16,21-21 0,0 0 0,0 0 15,1 0-15,20 0 0,0 0 16,-21 0-16,22 0 0,-1 0 0,-21 0 16,22 0-16,-1 0 0,-21-21 15,21 21-15,-20-22 0,-1 1 0,21 21 16,-21-21-16</inkml:trace>
  <inkml:trace contextRef="#ctx0" brushRef="#br0" timeOffset="-74971.31">19240 10583 0,'-21'0'32,"0"0"-17,0 22 1,21-1-1,-21 0-15,21 0 0,0 0 0,0 22 0,0-22 16,0 0-16,0 21 16,-21 1-16,21-22 0,0 21 0,0-21 15,0 22-15,0-22 0,0 21 0,0-21 16,0 22-16,0-22 0,0 0 16,0 0-16,0 0 0,21-21 15,0 0 1,0-21-16,0 0 15,-21 0-15,21 0 0,1-1 0,-1-20 16,0 21-16,-21 0 0,21-22 16,0 22-16,0 0 0,-21 0 0,0 0 15,22 0-15,-22-1 0,21 22 32,-21 22-32,0-1 15,21 0-15,-21 0 0,0 0 16,0 0-16,0 1 0,0-1 15,21 0-15,-21 0 0,21 0 0,0 0 16,1-21-16,-1 22 16,0-22-16,0 0 0,0 0 15,0 0-15,1 0 0,-1-22 16,0 22-16,0-21 0,0 0 16,22 0-16,-22 0 0,0 0 0,-21-1 15,21-20-15,0 21 0,-21-21 0,21 20 16,-21-20-16,0 0 0,0 21 15,0-22-15,0 22 0,0 0 0,0-21 16,0 20-16,0 44 31,0-1-31,0 0 0,0 0 0,0 21 16,0-20-16,0-1 0,0 21 0,0 0 16,-21-20-16,21-1 0,0 21 15,0-21-15,0 0 0,0 1 0,0-1 16,0 0-16,0 0 0,0 0 0,21-21 15,1 0 1,-1 0-16,0 0 0,0 0 0,0 0 16,0 0-16,1-21 0,-1 0 0,0 0 15,0 0-15,0-1 0,22 1 16,-22 0-16,0-21 0,0 21 0,-21-22 16,21 22-16,-21-21 0,0 21 0,0-22 15,0 22-15,0 0 0,0 0 16,-21 21-16,0 0 15,0 0-15,21 21 0,-21-21 16,21 21-16,0 0 0,0 0 16,0 1-16,0-1 0,0 0 15,0 0-15,0 0 0,21 0 0,0 1 0,-21-1 16,0 0-16,0 0 0,21 0 16,0 0-16,-21 1 15,21-1-15,-21 0 0,0 0 16,22-21-16,-1 0 0,-21 21 0,21-21 15,0 0-15,0 0 0,0 0 16,1 0-16,-1 0 0,0-21 0,21 0 16,-21 21-16,1-21 0,20 0 0,-21-1 15,0 1-15,0 0 0,1-21 16,-1 21-16,0-1 0,-21-20 16,0 21-16,0-21 0,21-1 15,-21 22-15,0 0 0,0 42 31,0 0-31,-21 0 16,21 1-16,0-1 0,0 21 16,-21-21-16,21 0 0,-21 1 0,21-1 15,0 21-15,0-21 0,0 0 0,0 1 16,0-1-16,0 0 16,21-21-16,0 0 0,0 0 0,0 0 15,0 0-15,22 0 0,-22 0 0,21 0 16,-21 0-16,22-21 0,-22 0 0,21-1 15,-21 22-15,22-42 16,-22 21-16,0 0 0,0-22 0,0 1 16,1 21-16,-1-21 0,0-22 0,0 22 15,0-1-15,-21-20 0,0 21 16,21-1-16,-21 22 0,0 0 0,0 0 16,0 0-16,0-1 0,0 44 15,-21-22 1,21 42-16,-21-21 0,0 21 0,21-20 15,0 20-15,-21 0 0,21 1 0,-21-1 16,21 0-16,0 1 0,0-1 16,0 0-16,0-21 0,0 22 0,0-22 15,0 0-15,0 0 0,0 0 16,0 1-16,21-22 0,0 0 16,0 21-16,0-21 0,22 0 0,-22 0 15,21 0-15,-21 0 0,22-21 0,-1 21 16,-21-22-16,21 1 0,-20 0 0,20 0 15,-21 0-15,0 0 0,0-1 16,1 1-16,-22 0 0,0 0 0,0 0 16,0 0-16,-22 21 15,1 21 1,0 0-16,0 0 0,0 0 0,21 0 16,0 1-16,-21-1 0,21 0 15,0 0-15,0 0 0,0 0 16,0 1-16,0-1 0,21 0 15,0-21-15,0 21 0,0-21 0,0 0 16,22 0-16,-22 0 0,21 0 16,-21 0-16,22-21 0,-22 0 0,0 21 15,21-21-15,-20-1 0,-1 1 0,21 0 16,-21 0-16,0 0 0,1 0 0,-22-64 16,21 64-16</inkml:trace>
  <inkml:trace contextRef="#ctx0" brushRef="#br0" timeOffset="-74772.42">21336 10435 0,'-21'21'16,"42"-42"-16,-21 42 16,21 1-16,0-22 15,0 0-15,22 0 0,-1 0 16,-21 0-16,22 0 0,-1 0 0,0 0 15,1-22-15,-1 22 0,-21 0 0,0-21 16,0 21-16,1 0 0,-22-21 16</inkml:trace>
  <inkml:trace contextRef="#ctx0" brushRef="#br0" timeOffset="-74584.53">20976 10393 0,'-21'0'0,"42"0"0,-63 0 16,21 0 0,-1 21-16,44-21 47,-1 0-47,0 0 0,0 0 15,21 0-15,-20 0 0</inkml:trace>
  <inkml:trace contextRef="#ctx0" brushRef="#br0" timeOffset="-74212.74">23072 10181 0,'0'-21'0,"0"42"0,0-63 0,0 21 15,0 42 17,0 0-32,-22 0 0,1 0 0,21 22 15,-21-1-15,0 0 0,0 1 0,0 20 16,21-20-16,-22-1 0,22 21 15,-21-20-15,21-22 0,0 21 0,0 1 16,0-22-16,0 0 0,0 0 0,0 0 16,0 0-16,21-21 0,1 0 15,-1 0-15,21 0 0,-21 0 0,0 0 16,22 0-16,-22 0 0,0 0 16,0-21-16,22 0 0,-22 0 15,0 0-15,-21 0 0</inkml:trace>
  <inkml:trace contextRef="#ctx0" brushRef="#br0" timeOffset="-74044.84">22775 10520 0,'-42'0'0,"84"0"0,-105 0 0,42 0 0,42 0 32,0 0-32,0 0 15,21 0-15,1 0 0,-22 0 0,21 0 0,1 0 16,-1-21-16,0 21 0,22 0 15,-22-21-15,0 21 0,22 0 16,-22 0-16</inkml:trace>
  <inkml:trace contextRef="#ctx0" brushRef="#br0" timeOffset="-73170.34">23770 10562 0,'21'0'0,"22"0"16,-22-21-16,0 0 15,0 0 1,-21 0-16,21-1 0,-21 1 0,0-21 16,0 21-16,0 0 0,0-1 0,0 1 15,0 0-15,0 0 0,-21 0 16,0 21-16,0 0 0,-43 0 16,43 0-16,-21 0 0,21 21 15,-22 0-15,1 0 0,0 0 0,20 1 16,-20 20-16,21 0 0,-21-21 0,20 22 15,1-22-15,0 21 0,21-21 0,0 43 16,0-43-16,0 0 16,0 0-16,21-21 0,0 22 0,1-22 15,20 0-15,-21 0 0,0 0 0,22 0 16,-1 0-16,-21-22 0,21 1 16,1 21-16,-22-21 0,21-21 15,-21 21-15,1-1 0,-1-20 0,0 21 16,0-21-16,0-1 0,-21 22 0,0 0 15,21-21-15,-21 20 16,0 1-16,0 42 16,-21-21-1,21 22-15,-21-1 0,21 0 16,0 21-16,-21-21 0,21 1 0,0-1 16,0 21-16,0-21 0,0 0 15,0 1-15,0-1 0,21 0 16,0 0-16,0 0 0,-21 0 0,43-21 15,-22 0-15,0 0 0,0 0 0,0 0 16,22 0-16,-22 0 0,21 0 0,-21-21 16,1 21-16,20-21 0,-21 0 15,0 0-15,22 0 0,-22-22 0,0 1 16,0 21-16,-21-22 0,0 1 0,0 0 16,0-1-16,0 22 0,0-21 15,0 21-15,-21 0 0,21-1 0,-42 22 16,20 0-16,1 0 0,0 0 0,-21 0 15,21 0-15,-1 0 16,1 0-16,21 22 0,0-1 0,0 0 16,0 0-16,0 0 0,0 0 15,21 1-15,-21-1 0,22 21 16,-1-21-16,-21 0 0,0 22 0,21-22 16,-21 21-16,21-21 0,-21 22 0,0-22 15,0 21-15,0 1 0,0-22 0,0 21 16,0 0-16,0 1 0,-21-1 15,21 0-15,-21 1 0,0-1 0,-1 0 16,1 1-16,-21 20 0,21-20 16,0-1-16,-1 0 0,-20 1 0,21-22 15,0 21-15,0-21 0,-1 0 16,1 1-16,0-22 0,0 0 0,0 0 16,0 0-16,-1 0 0,1-22 15,21 1-15,0 0 16,0 0-16,0-21 0,0 20 0,21 1 15,1-21-15,-1 0 0,0 20 0,21-20 16</inkml:trace>
  <inkml:trace contextRef="#ctx0" brushRef="#br0" timeOffset="-71464.32">24828 10202 0,'-21'0'15,"42"0"-15,-63-21 0,21 21 0,0 0 16,0 0-16,-1 0 16,22 21-16,-21-21 0,21 22 0,0-1 15,0 21-15,0-21 0,0 22 0,0-1 16,0-21-16,0 21 0,0-20 16,0 20-16,0-21 0,0 0 0,0 0 15,0 1-15,-21-1 0,21-42 47,0-1-47,0 1 0,0 0 16,21 0-16,0-21 0,-21 20 15,22-20-15,-1 21 0,0-21 0,0 20 16,0 1-16,0 0 0,-21 0 0,22 0 16,-1 0-16,0 21 15,0 0-15,0 0 0,0 0 16,-21 21-16,22 0 0,-1 0 0,-21 0 15,21 0-15,0 1 0,0-1 16,-21 0-16,21 0 0,1 21 0,-1-20 16,0-1-16,0-21 0,21 21 0,-20 0 15,-1-21-15,21 0 0,-21 21 16,22-21-16,-22 0 0,21 0 16,-21 0-16,22 0 0,-22-21 0,21 21 15,-21-21-15,0 0 0,1 0 0,-1-22 16,0 1-16,0 21 0,0-22 15,0 22-15,-21-21 0,0 21 0,0-22 16,0 22-16,-21-21 0,0 42 16,0-21-16,-21 21 0,20 0 15,-20 0-15,0 0 0,-1 0 0,22 21 16,-21 0-16,0 0 0,20 0 0,1 1 16,-21-1-16,42 0 15,-21 21-15,21-21 0,0 22 0,0-22 0,0 0 16,0 21-16,0-20 0,21-1 15,0 0-15,0-21 0,0 21 16,1-21-16,-1 0 0,0 0 0,0 0 16,0 0-16,22 0 0,-22-21 0,0 21 15,0-21-15,0 0 0,0-1 0,1 1 16,-1-21-16,0 21 0,0-22 16,-21 22-16,0 0 0,0-21 0,21 21 15,-21-1-15,-21 44 31,21-1-31,0 0 16,-21 0-16,21 0 0,0 0 16,0 22-16,0-22 0,0 0 15,0 0-15,0 0 0,0 1 0,0-1 16,21 0-16,0 0 0,0 0 0,1-21 16,-1 0-16,0 0 0,21 0 15,-21 0-15,1 0 0,20 0 0,-21 0 16,0-21-16,22 0 0,-22 0 0,0 0 15,0-1-15,0-20 0,-21 21 16,21-21-16,1-1 0,-1 22 0,-21-21 16,0 21-16,21-1 15,-21 1-15,0 42 16,0 1 0,-21-1-16,21 0 15,-21 0-15,21 21 0,0-20 0,0-1 16,-22 0-16,22 0 0,0 21 15,0-20-15,-21-1 0,21 0 16,0 0-16,0 0 0,0-42 31,21 21-15,-21-21-16,22 0 0,-22 0 16,21-22-16,0 22 0,-21 0 15,21-21-15,0 20 0,0-20 0,1 21 16,-1 0-16,0 0 0,-21-1 0,21 22 15,0-21-15,0 21 0,1 0 16,-1 0 0,0 21-16,-21 1 15,0-1-15,0 0 0,0 0 16,0 0-16,0 0 0,0 1 0,0-1 16,0 0-16,0 21 0,0-21 0,-21 1 15,21-1-15,0 0 0,0 0 16,0 0-16,0 0 0,21-21 15,-21 22 1,21-22-16,0 0 0,0 0 16,1 0-16,-1-22 0,0 1 15,0 21-15,0-21 0,0 0 0,1 0 16,-1-22-16,21 22 0,-21-21 16,0 21-16,22 0 0,-22-22 0,0 22 15,0 0-15,0 21 0,1-21 0,-1 0 16,0 21-16,-42 0 31,21 21-15,-21 0-16,-1 0 0,22 0 15,0 0-15,0 1 16,0-1-16,0 0 0,0 0 16,0 0-16,22-21 15,-1 21-15,0-21 0,0 0 16,0 0-16,0 0 0,22 0 15,-22 0-15,0-21 0,0 0 0,0 21 16,1-21-16,-1 0 0,0 0 16,0-22-16,0 22 0,0 0 0,1 0 15,-22 0-15,0-22 0,0 22 16,0 0-16,-22 21 16,1 0-16,0 0 0,-21 21 15,21 0-15,-1 0 0,1 1 16,0-1-16,0 0 0,0 21 15,0-21-15,-1 43 0,22-43 16,0 0-16,0 0 0,0 1 0,22-1 16,-1 0-16,0 0 0,0-21 15,21 0-15,-20 21 0,20-21 16,0 0-16,-21 0 0,22 0 0,-1 0 16,-21-21-16,22 21 0,-22-21 0,21 0 15,-21 21-15</inkml:trace>
  <inkml:trace contextRef="#ctx0" brushRef="#br0" timeOffset="-70448.9">11282 12234 0,'0'0'15,"0"-21"-15,0 0 0,0-21 0,0 21 0,0-1 16,21-20-16,-21 21 0,0 0 15,0 0-15,0-1 0,21 1 0,0 21 32,-21 21-17,0 1-15,0 20 0,0-21 0,0 21 16,0-20-16,-21 20 0,0 0 0,21 1 16,-21-1-16,21-21 0,-21 21 15,21-20-15,-22-1 0,22 0 0,0 0 16,0 0-16,0 0 15,0-42 1,0 0-16,22 21 16,-1-21-16,-21 0 0,21 0 0,0-22 15,0 22-15,0 0 0,-21 0 16,22 0-16,-1-1 0,0 1 0,0 21 16,0 0-1,0 0-15,-21 21 0,0 1 16,0-1-16,0 0 0,22 0 0,-22 0 15,0 0-15,0 1 0,21-1 0,-21 0 16,0 0-16,0 0 0,21-21 16,0 0-16,0 21 0,0-21 0,1 0 15,-1 0-15,0 0 0,0 0 0,21-21 16,-20 21-16,-1-21 0,21 0 16,-21 0-16,0 0 0,1-1 0,-1-20 15,0 21-15,-21-21 0,0-1 0,0 1 16,0-22-16,0 22 15,0 0-15,-21 21 0,0-22 0,21 22 16,-22 0-16,1 0 0,0 21 0,0 0 16,0 0-16,0 0 0,-1 0 15,1 0-15,21 21 0,0 0 0,-21-21 16,21 21-16,0 0 0,0 1 0,0-1 16,0 21-16,0-21 15,0 0-15,21 1 0,0-22 16,1 0-16</inkml:trace>
  <inkml:trace contextRef="#ctx0" brushRef="#br0" timeOffset="-70216.03">12192 12023 0,'0'84'15,"0"-62"1,0 20-16,0-21 0,0 0 15,-21 22-15,21-22 0,0 0 16,0 0-16,0 0 0,0 0 0,-21 1 0,21-1 16,0 0-1,0-42 1,0 0 0,0-1-16,21 1 0,0-21 15</inkml:trace>
  <inkml:trace contextRef="#ctx0" brushRef="#br0" timeOffset="-69888.22">12213 11726 0,'-21'0'15,"42"0"-15,-63 0 0,21 0 0,-1 0 16,1 22-16,21-1 0,-21-21 16,21 21-16,0 0 15,0 0-15,0 0 0,0 1 16,0-1-16,21-21 15,0 0-15,1 0 0,-1 0 16,0 0-16,0 0 0,0 0 0,-21-21 16,21-1-16,1 22 0,-22-21 0,21 0 15,-21 0-15,0 0 16,0 0-16,-21-1 0,-1 22 16,1 0-16,0 0 0,0 0 15,0 0-15,0 0 0,-1 22 16,22-1-16,0 0 0,-21-21 0,21 21 15,0 0-15,0 0 0,0 1 16,0-1-16,0 0 0,21 0 16,1 0-16,-1 0 0,0-21 0,0 0 15,21 0-15</inkml:trace>
  <inkml:trace contextRef="#ctx0" brushRef="#br0" timeOffset="-69648.36">12785 11790 0,'-22'21'16,"1"0"-16,0 22 15,21-22-15,0 21 16,-21 0-16,0 1 0,21-1 0,0 0 16,0 1-16,-21-22 0,21 21 0,0 1 15,-22-22-15,22 21 0,0-21 16,0 0-16,0 1 0,0-1 0,0 0 15,22-21 1,-1 0-16,-21-21 16</inkml:trace>
  <inkml:trace contextRef="#ctx0" brushRef="#br0" timeOffset="-69084.19">12425 12192 0,'-21'0'0,"-1"0"16,192 64-16,-361-128 0,255 64 0,-107 0 31,65 0-31,20 0 0,-21 0 16,21 0-16,1 0 0,-1 0 0,0-21 15,22 21-15,-22-21 0,22 0 16,-22 21-16,22-22 0,-1 1 0,-21 0 16,22-21-16,-22 21 0,1-1 0,-22 1 15,0 0-15,0 0 0,0 0 16,-21 0-16,0-1 0,-21 22 15,0 0 1,0 0-16,0 22 16,-1-22-16,1 21 0,0 21 0,0-21 15,0 22-15,0-1 0,21 0 0,0-21 16,-22 22-16,22-1 0,-21 0 16,21 1-16,0-22 0,0 21 0,0-21 15,-21 1-15,21-1 0,0 0 0,0 0 16,-21 0-16,21 0 15,0-42 1,0 0 0,21 0-16,0 0 0,-21 0 15,21-22-15,1 22 16,-1-21-16,0-1 0,0 1 0,0 21 16,22-21-16,-22-1 0,21 22 0,0-21 15,-20 21-15,20 21 0,0 0 16,-21 0-16,1 0 0,20 0 0,-21 0 15,0 21-15,0 21 0,-21-21 0,0 0 16,22 22-16,-22-22 0,0 21 16,0-21-16,0 43 0,0-43 15,0 0-15,0 0 0,-22 1 0,22-1 16,-21 0-16,21 0 0,-21-21 16,0 0-16,0 0 15,0 0-15</inkml:trace>
  <inkml:trace contextRef="#ctx0" brushRef="#br0" timeOffset="-68607.63">15007 12044 0,'0'-42'0,"0"84"0,0-106 0,0 43 0,0 0 16,0 0-16,0 0 0,0 42 16,0 0-1,0 0-15,0 22 0,0-22 0,-21 21 16,21 22-16,0-22 0,-21 21 16,21-20-16,0 20 0,-21 1 15,21-1-15,0 1 0,0 20 0,-22-20 16,1 21-16,21-22 0,-21 22 0,21-22 15,0 22-15,-21-22 0,21 1 16,-21-1-16,21-20 0,-21 20 0,21-20 16,0-1-16,0 0 0,0-21 0,0 1 15,0-1-15,0-42 16,0-1 0,21 1-16</inkml:trace>
  <inkml:trace contextRef="#ctx0" brushRef="#br0" timeOffset="-68284.32">14901 12298 0,'0'-42'0,"0"84"0,0-127 0,0 43 16,0 21-16,0-22 0,0 1 0,0 21 16,0 0-16,21-22 0,1 22 15,-1 0-15,21 0 0,-21 0 16,22 21-16,20-21 0,-21 21 0,1 0 0,20 0 15,-20 0-15,20 0 0,-21 0 16,-20 21-16,20 21 0,-21-21 0,0 0 16,-21 22-16,0-1 0,0-21 15,-21 22-15,0-1 0,0-21 16,-22 21-16,1-20 0,0-1 0,-1 0 16,22 0-16,-21 0 0,0 0 0,20-21 15,1 0-15,0 0 0,0 0 16,21-21-1,21 21-15,0-21 16,0 0-16,1 21 0</inkml:trace>
  <inkml:trace contextRef="#ctx0" brushRef="#br0" timeOffset="-67869.12">15790 11875 0,'-42'21'31,"21"0"-31,21 0 16,0 21-16,-21-20 0,-1-1 0,22 21 15,0 0-15,0-20 0,0 20 16,0 0-16,0-21 0,0 1 0,0 20 16,0-21-16,0 0 0,0 0 0,0 1 15,22-22 1,-1 0-16,21 0 0,-21 0 0,0 0 15,22 0-15,-22-22 0,21 1 0,1 0 16,-1 0-16,-21 0 0,21-22 16,-20 22-16,20-21 0,-21 0 0,-21-1 15,0 22-15,0-21 0,0-1 0,0 1 16,-21 21-16,21 0 0,-42 0 16,20-1-16,1 22 0,-21 0 0,21 0 15,-22 0-15,22 0 0,0 0 0,-21 0 16,21 22-16,-1-1 0,1 0 15,21 21-15,-21-21 0,21 1 16,0-1-16,0 0 0,0 0 16,0 0-16,21 0 15,0-21-15,1 0 0,-1 0 0,21 0 16,0 0-16,22 0 0</inkml:trace>
  <inkml:trace contextRef="#ctx0" brushRef="#br0" timeOffset="-67500.16">16764 11832 0,'21'0'16,"-211"106"-16,359-212 0,-148 85 0,-42 21 16,0 0-16,-22 0 0,22 0 0,-21 0 15,0 0-15,-1 21 0,1-21 16,21 21-16,-22 1 0,1-22 16,21 21-16,0 0 0,0 0 0,21 0 15,0 0-15,0 1 16,0-1-16,21-21 0,0 21 0,21 0 15,-21-21-15,22 21 0,-22 0 0,21 1 16,1-1-16,-22-21 0,21 21 16,-21 0-16,0 0 0,-21 0 0,0 1 15,22-1-15,-22 0 0,0 0 16,-22 0-16,1-21 16,0 0-16,-21 0 0,-1 0 0,22 0 15,-21 0-15,0 0 0,-1 0 16,1 0-16,0 0 0,20 0 0,-20-21 15,21 21-15,0-21 0,0 0 16,-1 21-16,22-21 0,0-1 0,0 1 16,22 0-16,-1 21 15,21-21-15,-21 21 0,22-21 16</inkml:trace>
  <inkml:trace contextRef="#ctx0" brushRef="#br0" timeOffset="-67260.3">17060 11875 0,'-42'0'31,"42"21"-31,0 0 0,-21 0 16,0 0-16,21 22 0,-22-22 0,22 21 16,-21-21-16,21 0 0,0 22 15,0-22-15,0 0 0,0 0 0,-21 0 16,21 1-16,0-1 0,0 0 15,0-42 17,21 0-32,0-1 0,-21 1 15,22 0-15</inkml:trace>
  <inkml:trace contextRef="#ctx0" brushRef="#br0" timeOffset="-66924.5">17060 11642 0,'0'0'0,"0"-21"15,-21-1-15,0 22 0,0 0 16,0 0-16,-1 0 0,1 22 16,21-1-16,0 0 15,0 0-15,0 0 16,21-21-16,1 0 0,-1 0 16,0 0-16,0 0 15,0 0-15,0 0 0,1 0 16,-1 0-16,0-21 0,-21 0 15,0 0-15,0 0 16,0-1-16,0 1 0,-21 0 16,0 21-16,-1 0 0,1 0 0,0 0 15,0 0-15,0 0 0,0 0 16,-1 0-16,22 21 0,0 0 0,-21 1 16,21-1-16,0 0 0,0 0 0,0 0 15,0 0-15,0 1 0,21-1 16,1 0-16,-1-21 0,0 0 15,21 0-15,-21 0 0,22 0 0</inkml:trace>
  <inkml:trace contextRef="#ctx0" brushRef="#br0" timeOffset="-66360.04">17674 11599 0,'0'-21'0,"0"42"0,0-63 15,0 21-15,-21 21 16,0 21-1,0 0-15,-1 0 0,22 22 16,-21-22-16,0 21 0,0 1 0,0-1 16,0 0-16,-1 1 15,22-1-15,0 0 0,-21 1 0,21-1 0,0 0 16,0-21-16,0 22 0,0-22 16,0 0-16,0 0 0,21 0 15,1 1-15,-1-22 0,21 0 16,-21 0-16,0 0 0,1 0 0,-1-22 15,-21 1-15,21 21 0,-21-21 16,0 0-16,0 0 0,0 0 0,0-1 16,0 1-16,-21 0 0,-22 0 0,22 0 15,-21 0-15,0-1 0,20 22 16,-20 0-16,0 0 0,21 0 16,-1 0-16,1 0 0,0 0 0,42 0 31,0 0-31,22 0 0,-1 0 15,0 0-15,1-21 0,-1 21 0,22-21 16,-22 0-16,0 21 0,1-21 16,-1 0-16,21 21 0,-41-22 0,20 1 15,0 21-15,-21 0 0,1-21 0,-1 21 16,-21 21 0,-21 0-1,-1 1-15,22-1 0,-21 0 0,0 0 16,21 21-16,-21-20 0,21-1 15,0 0-15,0 21 0,0-21 16,0 1-16,0-1 0,0 0 16,21-21-1,0 0 1,0 0-16,1-21 0,-1 0 0,0-1 16</inkml:trace>
  <inkml:trace contextRef="#ctx0" brushRef="#br0" timeOffset="-66052.15">18161 11599 0,'-21'0'0,"42"0"0,-63 0 0,20 0 0,1 0 15,0 0-15,0 0 0,21 22 16,0-1-16,0 0 16,0 0-1,21-21-15,0 0 0,0 0 16,1 0-16,-1 0 0,0 0 15,-21-21-15,0 0 16,0 0-16,0-1 16,-21 22-16,0 0 15,-1 0-15,1 0 0,0 0 16,0 22-16,0-22 0,0 21 16,21 0-16,-22 0 0,22 0 0,0 0 15,0 1-15,0-1 16,0 0-16,0 0 0,22 0 15,20 0-15,-21-21 0,21 22 0</inkml:trace>
  <inkml:trace contextRef="#ctx0" brushRef="#br0" timeOffset="-65468.72">18690 11959 0,'-42'0'0,"84"0"0,-105 0 16,20 0-16,22 21 0,-21-21 15,21 22-15,-1-22 0,1 21 0,0 0 16,0-21-16,21 21 0,0 0 16,0 0-16,0 1 0,0-1 15,0 0-15,0 0 0,0 0 16,0 0 0,0-42-1,0 0 1,21 0-16,-21 0 15,21 0-15,-21-1 0,21-20 0,-21 21 16,22-21-16,-1 20 0,0-20 16,21 21-16,-21 0 0,22 0 0,-22-1 15,21 1-15,-21 0 0,22 21 0,-22 0 16,0 0-16,21 0 0,-20 0 16,-1 21-16,-21 0 0,21 1 15,-21-1-15,21 21 0,-21-21 0,0 22 16,0-22-16,0 21 0,0-21 0,0 0 15,0 22-15,0-22 0,0 0 16,-21 0-16,0 0 0,21 1 16,-21-22-16,-1 0 0,1 0 15,21-22 1,0 1-16,0 0 0,0 0 16,0 0-16,21-22 0,1 22 15,-1-21-15,0 21 0,21-22 16,-21 22-16,22-21 0,-1 21 0,0 0 15,-20-1-15,20 22 0,0 0 0,1 0 16,-22 22-16,-21-1 16,0 0-16,0 21 0,0 1 0,-21-1 15,-1 0-15,1 1 0,0-1 0,0 0 16,0 1-16,21-1 0,-21 0 16,21-21-16,0 1 0</inkml:trace>
  <inkml:trace contextRef="#ctx0" brushRef="#br0" timeOffset="-64820.48">19960 11684 0,'0'0'0,"-21"-21"16,0 0-16,0 21 0,21-21 0,0-1 15,21 22 1,0 0-16,21 0 0,-21 22 15,1 20-15,20-21 0,-21 21 0,21 1 16,-20-1-16,-1 0 0,0 1 0,-21 20 16,0-20-16,0-1 0,0 0 15,0 1-15,0-1 0,0 0 0,0-21 16,-21 1-16,21-1 0,0-42 31,0-1-31,0 1 0,0-21 16,21 21-16,-21-22 0,21-20 15,0 21-15,0-22 0,22 1 0,-22 20 16,0-20-16,21-1 0,1 22 16,-1-22-16,0 43 0,-20-21 0,20 21 15,0 0-15,1 21 16,-22 0-16,0 0 0,0 21 0,0 0 0,-21 0 16,0 0-16,0 0 0,0 1 0,0 20 15,0-21-15,0 0 0,0 0 16,0 1-16,0-1 0</inkml:trace>
  <inkml:trace contextRef="#ctx0" brushRef="#br0" timeOffset="-64315.56">20934 12107 0,'21'0'0,"-42"0"0,63 0 15,-42-21-15,21 0 16,0 0-16,1 0 0,-22 0 0,0-1 15,21 1-15,0-21 0,-21 21 16,0 0-16,0-22 0,0 1 0,0 21 16,0-22-16,0 22 0,-21 0 0,21 0 15,-21 0-15,-1 0 0,1 21 16,0 0-16,0 21 0,0-21 16,0 42-16,-1-21 0,-20 22 0,21-1 15,0 0-15,-22 1 16,22 20-16,0-21 0,0 1 0,0-1 15,21 0-15,0-20 0,0 20 0,21-21 16,0 0-16,0-21 0,0 0 16,22 0-16,-22 0 0,21 0 0,-21-21 15,22 0-15,-1 0 0,-21 0 0,0-1 16,22-20-16,-22 0 0,0 21 16,0-22-16,0 1 0,-21 0 0,0-1 15,0 1-15,0 0 0,0 20 0,0 1 16,0 0-16,-21 42 31,0 0-31,21 1 0,0 20 16,-21-21-16,0 21 0,21-20 15,0 20-15,0 0 0,0-21 16,0 22-16,0-22 0,0 0 0,0 0 0,21 0 16,-21 1-16,21-1 0,0-21 15,22 0-15,-22 0 0,0 0 0,0-21 16,21-1-16,-20 1 0,20 0 0</inkml:trace>
  <inkml:trace contextRef="#ctx0" brushRef="#br0" timeOffset="-63508.5">21675 11409 0,'0'42'0,"0"-84"0,0 21 16,-22 21-1,1 0-15,0 0 0,0 42 0,0-21 16,0 0-16,21 22 0,-22-1 15,1 0-15,21-20 0,0 20 0,-21 0 16,21 1-16,-21-1 0,21 0 0,0 1 16,0-1-16,0 0 0,0 1 15,0-22-15,0 21 0,0-21 0,0 0 16,0 1-16,21-1 0,0-21 0,0 0 16,1 0-16,-1 0 15,21-21-15,-21-1 0,0 1 0,1-21 16,-1 21-16,21-22 0,-21 22 15,0-21-15,1 0 0,-1 20 16,-21-20-16,0 21 0,21 0 0,-21 0 16,21 21-16,-21 21 31,0 0-31,0 0 0,0 21 0,0-20 16,-21-1-16,21 21 0,0-21 0,0 0 15,0 1-15,0-1 0,0 0 16,0 0-16,0 0 0,21-21 15,0 0-15,0 0 0,1 0 16,-1-21-16,0 21 0,0-21 16,0 0-16,0 0 0,1-1 15,-1-20-15,0 21 0,21-43 16,-42 43-16,21 0 0,-21 0 16,22 0-16,-22 0 0,0 42 31,0 0-16,0 0-15,0 0 0,0 0 0,0 22 16,0-22-16,0 0 0,0 0 0,0 22 16,0-22-16,0 0 0,21 0 15,0 0-15,0 0 0,0 1 16,22-1-16,-22-21 0,21 0 0,0 0 16,1 0-16,-1 0 0,0 0 15,22-21-15,-22-1 0,1 1 0,-1 0 16,-21 0-16,21-21 0,1-1 15,-22 1-15,0 0 0,0 20 0,0-20 16,-21 0-16,0-1 0,0 1 0,0 21 16,0 0-16,0 0 0,-42 21 15,21 0-15,0 21 16,0-21-16,-1 21 0,1 21 0,0-21 16,0 22-16,21-22 0,0 21 0,0 1 15,0-22-15,0 21 16,0 0-16,21-20 0,0-1 0,0 0 15,1 0-15,-1 0 0,0 0 0,0-21 16,0 0-16,0 0 0,22 0 0,-22 0 16,21 0-16,-21-21 0,22 21 15,-22-21-15,0 0 0</inkml:trace>
  <inkml:trace contextRef="#ctx0" brushRef="#br0" timeOffset="-63320.82">23643 12065 0,'0'21'0,"-21"-21"32,42 0-17,0 0 1,0 0-16</inkml:trace>
  <inkml:trace contextRef="#ctx0" brushRef="#br2" timeOffset="-48769.32">30501 1355 0</inkml:trace>
  <inkml:trace contextRef="#ctx0" brushRef="#br2" timeOffset="-44291.63">30501 1334 0,'-21'0'47,"0"0"-16,21 21 1,-21-21-17,-1 0 1,22 21-16,-21-21 16,21-21 62,0 0-63,0-1-15,0 1 32,-21 21-17,0 0 1,21 21-1,0 1-15,-21-22 0,21 21 16,-21-21-16,21 21 16,0 0-1,21-42 63,-21 0-78,21 21 0,-21-21 16,0-1 0,0 1-16,-21 21 47,0 21-47,21 1 15,0-1 1,-22 0-16,22 0 15,22-21 32,-22-21-31,21 0-16,-21 0 16,21 21-16,-21-22 15,0 1 1,0 0-1,-21 21 1,21 21-16,-21-21 16,-1 21-16,22 1 15,-21-22-15,21 21 0,0 0 16,21-21 31,1 0-32,-1 0-15,-21-21 16,21 21-16,0-21 0,-21-1 16,0 1-16,0 0 15,0 0-15,0 0 16,-21 42 31,21 0-47,-21-21 0,21 21 0,-21 0 15,21 1-15,-22-22 16,22 21-16,0 0 16,0 0-1,22-21 17,-22-21-1,21 21-31,-21-21 0,21 21 31,-21-21-31,-21 42 94,21 0-79,0 0 17,21-21-1,0 0-15,0 0-1,0-21-15,-21 0 16,0 0-16,0-1 15,0 1-15,0 0 16,-21 42 31,0 0-47,0 1 0,0-1 16,0 0-16,21 0 0,0 0 15,-22 0-15,22 1 16,0-1-16,0 0 15,22-21 1,-1 0 0,0-21-16,-21 0 15,21-1-15,-21 1 16,0 0-16,0 0 16,0 0-1,-21 21 16,21 21-15,-21 0 0,0 0-1,21 0 1,0-42 46,0 0-30,21 21 61,-21-21-93,21 21 16,0 0 0,0 0-16,-21-21 0,21 21 15,1 0-15,-1 0 16,0 0 0,0-21-1,0 21-15,0 0 16,1 0-1,-1-22-15,0 22 0,0 0 16,0-21-16,0 21 16,1 0-16,-1 0 0,0-21 0,0 21 15,0 0-15,0-21 0,22 21 16,-22 0-16,21-21 0,1 21 0,-1 0 16,-21-21-16,21-1 0,1 22 15,-1 0-15,0 0 0,1-21 0,-1 21 16,0 0-16,1 0 0,-1-21 15,0 21-15,1 0 0,-1 0 16,-21 0-16,22 0 0,-1 0 0,0 0 16,-21-21-16,22 21 15,-1 0-15,-21 0 0,22 0 0,-1 0 16,0 0-16,-21 0 0,22 0 16,-1 0-16,0 0 0,1 21 0,-1-21 15,-21 0-15,22 0 0,-22 0 16,21 21-16,0-21 0,-20 0 15,20 0-15,-21 21 0,21-21 0,1 0 16,-22 22-16,21-22 0,-21 0 16,22 21-16,-22-21 0,0 0 15,0 21-15,0-21 0,22 0 0,-22 21 16,0-21-16,0 21 16,0-21-16,1 21 0,-1-21 15,0 0-15,0 22 0,0-22 16,0 21-16,1-21 0,-1 21 15,0-21-15,0 21 0,21-21 0,-20 21 16,-1-21-16,0 21 0,0-21 16,0 22-16,0-1 0,1-21 15,-1 21-15,21-21 0,-21 21 0,0 0 16,1-21-16,-1 21 0,0 1 16,0-1-16,0-21 0,0 21 0,1 0 15,20 21 1,-21-20-16,0-1 0,0 21 15,1-21-15,20 22 0,-21-22 16,0 21-16,0-21 0,-21 0 16,22 1-16,-1-1 0,-21 0 0,21 21 15,-21-21-15,21 1 0,0-1 16,-21 0-16,21 0 0,-21 21 16,0-20-16,0-1 0,0 0 0,0 21 15,0-21-15,0 22 0,0-22 16,0 21-16,0 1 0,0-1 15,0-21-15,0 21 0,0 1 0,0-22 16,0 21-16,0 1 0,0-22 16,0 21-16,0-21 0,0 22 0,0-22 15,0 21-15,0-21 0,0 22 16,0-22-16,0 21 0,0-21 0,0 22 16,0-22-16,0 21 0,0-21 15,0 22-15,0-22 0,0 21 16,0 0-16,0-20 0,0 20 0,0 0 0,0-21 15,0 22-15,0-1 0,0-21 16,0 22-16,0-22 0,0 0 0,0 21 16,0-21-16,0 1 0,0-1 15,0 21-15,0-21 0,0 0 0,0 1 16,0 20-16,0-21 16,0 0-16,0 22 0,0-22 0,0 0 15,-21 21-15,0-21 0,0 1 16,0-1-16,0 21 0,-1-21 0,1 0 15,0 1-15,0-1 0,0 0 16,0-21-16,-1 21 0,1 0 0,-21 0 16,21-21-16,0 22 0,-1-1 15,1 0-15,0-21 0,-21 21 0,21 0 16,-1-21-16,1 21 16,0 1-16,0-22 0,0 21 0,0-21 15,-1 21-15,1-21 0,0 21 0,0-21 16,-21 21-16,-1 0 15,22-21-15,0 22 0,0-22 16,0 21-16,-1-21 0,-20 0 0,21 21 16,0-21-16,0 21 0,-1-21 15,1 21-15,0-21 0,0 0 16,0 21-16,21 1 0,-21-22 16,-1 21-16,1 0 0,0-21 15,21 21-15,-21-21 0,0 21 16,0 0-16,-1-21 0,22 22 15,-21-22-15,0 21 16,0-21-16,0 21 0,0-21 16,21 21-1,-22-21-15,1 0 0,21 21 16,-21-21-16,0 0 16,0 21-16,0-21 0,21 22 0,-22-22 15,1 0-15,21 21 0,-21-21 0,0 21 16,0-21-16,21 21 15,-21-21-15,-1 0 0,22 21 0,-21-21 16,21 21-16,-21-21 16,0 0-16,21 22 15,-21-22-15,21 21 0,-21-21 16,-1 21-16,1-21 0,21 21 16,-21-21-16,0 21 15,0-21 1,0 21-16,21-42 94,0 0-94,21 21 0,0-21 15,0 0-15,-21 0 0,21 21 16,0-22-16,-21 1 0,22 0 15,-1 0-15,0 0 0,-21 0 16,21-1-16,-21 1 16,0 0-1,21 21-15,-21-21 16,0 0 0,0 0 15,21 21 31,-21-22-46,22 1 0,-1 21-1,-21-21 1,0 0-1,-21 42 48,-1 0-63,1 0 16,21 1-16,0-1 0,-21 0 15,0 0-15,21 0 0,0 0 0,-21 1 16,0-1-16,21 0 0,-22 0 15,22 0-15,0 0 0,-21 1 16,21-1-16,-21-21 16,21 21-16,0 0 15,0 0 1,-21-21 0,42 0 62,0 0-78,0 0 0,1 0 15,-1 0-15,0 0 0,0 0 16,0 0-16,0 0 0,1 0 16,20-21-16,-21 21 0,0 0 0,0 0 15,22 0-15,-22 0 0,0 0 16,0 0-16,0 0 0,22 0 0,-22 0 15,0-21-15,0 21 16,0 0-16,1 0 0,-1 0 16,0 0-1,-21 21 32,0 0-16,-21-21-31</inkml:trace>
  <inkml:trace contextRef="#ctx0" brushRef="#br2" timeOffset="-24653.17">30332 1291 0,'0'0'0,"0"-21"15,0 0 17,-21 21-17,21-21-15,0 0 0,-22 21 31,1 0-31,0 0 16,21 21-16,-21 0 16,0 0-16,21 0 0,-21-21 0,21 21 15,0 1-15,0-1 0,0 0 16,0 0-16,0 0 0,0 0 16,0 1-16,0-1 15,21-21 1,0 21-16,0-21 15,0 0-15,0 0 0,1 0 16,-1 0-16,0 0 0,0-21 16,0 0-16,0 21 15,-21-22-15,0 1 0,22 21 0,-22-21 16,0 0-16,21 0 0,-21 0 16,0-1-16,0 1 0,0 0 15,0 0 1,-21 21-1,-1 0-15,1 0 0,0 0 16,0 0-16,0 0 0,21 21 16,-21-21-16,21 21 15,-22-21-15,22 21 0,0 1 0,0-1 16,-21 0-16,21 0 16,0 0-16,0 0 15,21-21 1,1 0-16,-1 0 15,0 0-15,0 0 16,0 0-16,0 0 0,1 0 16,-22-21-16,21 0 15,-21 0-15,0 0 16,0 0-16,0-1 16,0 1-16,0 0 15,0 0-15,-21 21 16,-1 0-16,1 0 15,0 0-15,21 21 0,-21 0 16,0-21-16,21 21 0,0 1 16,-21-1-16,-1 0 0,22 0 15,0 0-15,0 0 16,0 1-16,22-22 31,-1 0-31,0 0 16,0 0-16,0 0 0,0 0 15,1-22 1,-1 22-16,-21-21 0,21 0 16,-21 0-16,0 0 15,0 0-15,0-1 16,-21 22 0,0 0-16,-1 0 0,1 0 15,0 22 1,0-22-16,21 21 0,0 0 15,0 0-15,-21-21 16,21 21-16,0 0 16,0 1-1,21-22-15,0 0 16,0 0 0,0 0-16,1 0 15,-1-22 1,-21 1-16,21 21 0,-21-21 15,0 0-15,0 0 16,0 0-16,0-1 0,0 1 16,-21 21-16,21-21 15,-21 21-15,-1 0 0,1 0 16,0 0-16,21 21 16,-21-21-16,21 21 0,-21 1 15,0-1-15,21 0 0,0 0 16,0 0-16,0 0 15,0 1-15,0-1 16,21-21 0,0 0-1,0 0-15,0 0 16,0-21-16,-21-1 16,0 1-1,0 0-15,0 0 0,0 0 16,0 0-16,0-1 15,0 1-15,-21 21 16,21-21-16,-21 21 0,0 0 16,0 0-16,21 21 15,-21 0-15,-1 1 0,22-1 16,0 0-16,0 0 16,0 0-16,0 0 0,0 1 15,22-22 1,-1 0-1,0 0-15,0 0 16,0 0 0,0 0-16,-21-22 15,0 1-15,0 0 0,0 0 16,0 0 0,-21 21-1,0 0 1,0 0-1,0 0-15,0 21 0,-1-21 16,1 0 0</inkml:trace>
  <inkml:trace contextRef="#ctx0" brushRef="#br2" timeOffset="-18852.69">32618 254 0,'21'0'0,"-21"-21"16,21 0 0,-21 0-1,0-1 1,21 1 0,-21 42 93,-21 1-93,0-1-16,0 0 15,0 0-15,-1 0 0,1 0 16,0 22-16,0-22 0,0 0 0,0 21 15,-1-20-15,-20-1 0,21 21 16,0-21-16,0 22 0,-22-22 16,22 0-16,0 21 0,-21-21 15,20 22-15,1-22 0,0 0 0,0 0 16,0 22-16,0-22 0,-1 0 0,1 0 16,21 0-1,-21 0-15,0 1 0,21-44 63,21 1-48,0 0-15,0 0 0,-21 0 0,22 0 16,20-1-16,-21 1 0,0-21 16,0 21-16,22 0 0,-22-22 15,0 22-15,21-21 0,-20 21 16,-1-1-16,21-20 0,-21 21 15,0 0-15,1 0 0,-1-1 0,0 1 16,0 0-16,0-21 16,0 21-16,-21-1 0,22 1 0,-1 0 15,-21 0-15,0 0 16,21 21-16,-21-21 0,0-1 16,0 1-16,0 0 15,0 42 63,0 0-78,0 1 16,0-1 0,-21 0-16,0 0 0,-1 0 0,22 0 15,-21 1-15,0-1 0,0 21 16,0-21-16,0 22 0,-1-1 15,-20-21-15,21 21 0,-21-20 0,20 20 16,1-21-16,-21 21 0,21-20 16,0-1-16,-22 21 0,22-21 0,0 0 15,0 1-15,0-1 16,21 0-16,-22 0 0,1 0 16,21 0-16,-21-21 0,21-21 62,0 0-62,21 0 0,0 0 16,-21 0-16,22 21 0,-1-22 15,0 1-15,0 0 0,0-21 16,0 21-16,22-1 0,-22 1 0,21-21 16,-21 21-16,22-22 0,-22 1 15,21 21-15,-21-21 0,1 20 16,20-20-16,-21 21 0,0 0 15,-21-22-15,21 22 0,1 0 0,-22 0 16,0 0-16,21 21 16,-21-21-16,21 21 0,-21-22 15,0 1 1,0 42 15,0 1-15,0-1-16,-21 0 0,0 0 15,-1 21-15,1-20 0,0 20 0,-21 0 16,21-21-16,-22 22 16,1-1-16,21 0 0,-22-20 0,1 20 15,21 0-15,-21-21 0,-1 22 16,22-22-16,-21 0 0,21 21 16,-1-20-16,-20-1 0,21 0 0,0 21 15,21-21-15,-21-21 0,-1 22 16,22-1-16,-21 0 0,21 0 15,0 0 1,0-42 31,0 0-47,21 0 16,1 0-16,-1-1 15,0 1-15,-21 0 0,21 21 0,0-21 16,-21 0-16,21 0 15,1-1-15,-1 1 0,0 21 16,-21-21-16,21 21 0,0-21 16,22-21-16,-22 20 15,0 1-15,0 0 0,21 0 0,-20 0 16,-1-22-16,21 22 0,-21-21 16,22 21-16,-22-22 0,21 22 15,-21 0-15,0-21 0,1 21 16,-1-1-16,0 1 0,0 21 15,-21-21-15,0 0 0,21 0 16,-21 0 0,-21 21 156,0 0-172</inkml:trace>
  <inkml:trace contextRef="#ctx0" brushRef="#br2" timeOffset="-16052.29">32681 254 0,'-21'21'32,"0"0"-32,0 1 0,21-1 15,-21 0-15,-1 0 16,1 0-16,0 0 0,-21 22 0,21-22 16,-1 21-16,-20-21 0,21 22 15,-21-22-15,-1 21 0,22-21 16,-21 22-16,21-22 0,-1 21 0,-20-21 15,21 22-15,0-22 0,0 0 16,-1 0-16,22 0 0,-21-21 0,0 22 16,21-1-16,0 0 15,-21-21-15,0 21 16,21-42 78,21 0-79,0 21-15,-21-21 0,21-1 16,0 1-16,1 0 0,-1 0 16,0-21-16,0 20 0,21-20 0,1 21 15,-22-21-15,21-1 0,1 1 16,-1 0-16,0-1 0,1 1 0,-1 21 15,-21-22-15,21 1 16,-20 0-16,-1 21 0,0-1 16,0-20-16,0 21 0,0 0 0,1 0 15,-22-1-15,21 22 16,-21-21-16,0 42 31,0 1-15,-21-1-16,21 0 0,-22 0 15,1 21-15,-21-20 0,21-1 16,0 21-16,-22 0 0,1-20 16,21 20-16,-22 0 0,1-21 0,0 22 15,-1-1-15,1-21 16,21 22-16,-21-1 0,-1-21 0,22 21 16,0-20-16,-21 20 0,20-21 15,1 0-15,0 22 0,0-22 0,0 0 16,0 0-16,-1-21 0,22 21 15,0 0-15,-21 1 0,0-22 0,21 21 16,-21-21-16,21 21 16,0 0-1,-21-21-15,21-21 63,21 0-63,0 0 0,0-1 15,0-20-15,1 21 0,-1-21 16,21 20-16,-21-20 0,22 0 0,-1-1 16,0 1-16,1 0 0,-1-1 15,0 22-15,1-21 0,-1 21 16,0-22-16,1 22 0,-1 0 0,0 0 16,-21-21-16,1 20 0,20 1 15,-21 0-15,-21 0 0,21 21 0,0-21 16,-21 0-16,0-1 15,0 44 32,-21-22-47,0 21 16,0 0-16,0 0 0,0 0 16,-1 0-16,1 22 0,0-22 15,-21 21-15,21-21 0,-22 22 16,22-1-16,-21-21 0,21 22 0,-22-1 15,1 0-15,21-21 0,-22 22 0,22-22 16,0 21-16,0-21 16,0 1-16,0-1 0,-1 0 0,1 0 15,21 0-15,0 0 0,-21-21 16,21 22-16,-21-22 0,0 21 16,21 0-16,0-42 46,0 0-46,0-1 16,21 22-16,0-42 0,0 21 0,0 0 16,1-22-16,-1 1 0,21 21 15,-21-21-15,22-1 0,-1 1 16,-21-22-16,21 22 0,1 0 0,-1 21 16,0-22-16,1 1 15,-22 0-15,21 20 0,-21 1 0,22 0 16,-22 0-16,0 0 0,0 0 15,0-1-15,-21 1 16,22 21-16,-22-21 0,21 21 0,-21 21 47,0 0-47,-21 1 0,-1-1 16,1 0-16,0 21 0,-21 1 15,21-1-15,-22-21 0,22 21 16,-21 1-16,-1-1 0,1 0 0,0 1 15,-22-1-15,22 0 0,0 1 16,-22 41-16,22-62 16,21 20-16,-22-21 0,22 0 15,0 0-15,0 1 0,21-1 0,-21-21 16,21 21-16,-22 0 0,1-21 16,21 21-1,0-42 48,0 0-63,21 21 15,1-21-15,-1 0 0,-21-1 16,42 1-16,-21 0 0,0 0 16,22-21-16,-22-1 0,64-41 15,-43 41-15,0-20 0,22 20 16,-22 1-16,0 0 0,1-22 15,-1 22-15,-21 0 0,22 20 16,-22-20-16,21 21 0,-21 0 0,-21 0 16,21-1-16,1 1 0,-22 0 15,0 42 48,0 0-48,0 1-15,-22-22 0,1 21 0,0 0 16,21 21-16,-21-21 0,-21 1 16,20 20-16,-20-21 0,21 21 15,-21 1-15,-22-1 0,-21 43 16,43-43-16,0 0 0,-1-20 16,22 20-16,-21-21 0,21 21 15,0-20-15,-1-1 0,1 0 0,0 0 16,21-42 46,0 0-46,21 0-16,0-1 0,-21 1 16,22 21-16,-1-21 0,-21 0 15,21 0-15,0 0 0,0-1 16,-21 1-16,21 0 0,1 0 15,-1-21-15,21 20 0,-21 1 0,0-21 16,22 21-16,-22 0 0,0-1 0,21 1 16,-20 0-16,-1 0 0,0 0 15,0 21-15,0 0 0,-21-21 16,21 21-16,1 0 0,-22-22 16,21 22-1,-42 0 126,-1 0-126,1 0-15,0 22 0</inkml:trace>
  <inkml:trace contextRef="#ctx0" brushRef="#br1" timeOffset="19.34">2455 13335 0,'0'-21'0,"0"42"0,21-63 0,1 21 0,-22-1 15,21 1-15,0 0 0,-21 0 16,0 0-16,0 0 0,21-1 0,-21 1 15,0 42 17,0 1-32,0-1 0,-21 0 15,0 21-15,0 1 0,-22-1 0,22 0 16,-21 22-16,-1-1 0,1 1 16,0-1-16,21 1 0,-22-1 15,1 1-15,21-1 0,0-20 0,-1-1 16,1 0-16,0 1 0,0-1 15,21-21-15,0 0 0,-21 0 16,21 1-16,0-1 0,-21-21 16,42-21 15,0-1-31,0-20 0,-21 21 16,42 0-16</inkml:trace>
  <inkml:trace contextRef="#ctx0" brushRef="#br1" timeOffset="305.15">2815 13250 0,'0'0'0,"21"0"0,-21-21 0,-21 21 32,0 21-17,0 1-15,0-1 0,-1 21 0,1 0 16,0 1-16,0-1 0,0 22 15,0-1-15,-22 1 0,22-1 0,0 1 16,-21-1-16,20 1 0,-20-1 16,21-21-16,0 1 0,0-1 0,21-21 15,0 22-15,-22-22 0,22 0 16,0 0-16,22-21 16,-1-21-1,0 0-15,0 0 0,0-1 16,0 1-16,22-21 0</inkml:trace>
  <inkml:trace contextRef="#ctx0" brushRef="#br1" timeOffset="570.47">3260 13293 0,'21'0'0,"-42"0"0,42 21 31,-21 21-31,-21-21 15,21 22-15,-22-1 0,1 0 0,0 22 16,21-22-16,-21 22 0,0-1 16,21-20-16,0-1 0,0 0 0,-21 1 15,21-1-15,0-21 0,0 21 16,0-20-16,0-1 0,0 0 16,21-21-1,0 0-15,0 0 0,0 0 16,0-21-16,-21 0 0,22-1 15,-1 1-15,0-21 0</inkml:trace>
  <inkml:trace contextRef="#ctx0" brushRef="#br1" timeOffset="746.76">3111 13801 0,'0'0'0,"-42"0"0,21 0 0,42 0 46,0 0-46,0-21 0,22 21 0,-1-22 16,-21 1-16,22 21 0,20-21 16,-21 0-16,1 0 0,-1 0 0,0 21 15,1-22-15,-1 1 16</inkml:trace>
  <inkml:trace contextRef="#ctx0" brushRef="#br1" timeOffset="1323.54">4043 13801 0,'0'21'0,"0"-42"16,21 42-1,0-21-15,0 0 16,-21-21-16,0 0 0,0-1 16,21 1-16,-21 0 0,0 0 0,0-21 15,0 20-15,0-20 0,0 21 16,0 0-16,-21-22 0,0 22 15,0 0-15,0 21 0,0-21 0,-1 21 16,1 0-16,0 0 0,0 0 16,-21 0-16,20 21 0,1 0 0,0 0 15,-21 22-15,21-1 0,-1-21 16,1 22-16,0 20 0,0-21 0,21 1 16,0-22-16,0 21 0,0 1 0,0-22 15,0 21-15,0-21 0,0 0 16,21 1-16,0-22 0,0 0 0,1 21 15,-1-21-15,21 0 16,-21 0-16,0-21 0,1 21 0,20-22 16,-21 1-16,0-21 0,22 21 0,-22-22 15,0 1-15,0 0 0,21-1 16,-20-20-16,-1-1 0,0 22 16,-21-21-16,0-1 0,21 22 0,-21-22 15,0 22-15,0 0 0,0 20 0,0 1 16,0 0-16,0 0 0,-21 21 15,21 21-15,0 0 16,-21 0-16,21 22 0,0-1 16,0 0-16,0 1 0,0 20 0,0 1 15,0-22-15,0 22 0,0-22 0,0 0 16,21 1-16,-21-1 16,21 0-16,-21-21 0,21 1 0,0-1 15,1 0-15,-1 0 0,0-21 16,0 0-16,0 0 0,22 0 0,-22-21 15,21 21-15,0-21 0,1-22 0</inkml:trace>
  <inkml:trace contextRef="#ctx0" brushRef="#br1" timeOffset="1816.55">4889 13229 0,'-21'0'0,"42"0"0,-63 0 15,42 21-15,-21-21 16,21 22-16,21-22 16,0 0-16,0 0 0,1 0 15,20 0-15,-21 0 0,21 0 16,1 0-16,-1-22 0,-21 1 0,22 21 0,-1-21 16,0 21-16,1-21 0,-22 21 15,0 0-15,0 0 0,-21-21 0,-21 21 31,-21 0-31,20 0 0,-20 0 0,0 0 16,-1 0-16,1 0 0,0 0 16,-1 0-16,22 21 0,0-21 15,-21 0-15,42 21 0,-21-21 0,-1 0 16,22 21-16,-21 0 0,21 1 0,0-1 16,0 0-16,0 0 15,0 21-15,0-20 0,0-1 0,0 21 16,0 0-16,0 1 0,0-1 15,0 0-15,0 1 0,0 20 0,0-20 16,0-1-16,0 21 0,-21-20 0,0-1 16,0 0-16,21 22 0,-21-22 15,-1-21-15,22 22 0,-21-1 16,21 0-16,0-20 0,0-1 16,0 0-16,0 0 0,0 0 0,21-21 15,22 0-15,-22 0 0,21-21 0,-21 0 16,22 0-16,-1 0 0,0-1 15,1-20-15</inkml:trace>
  <inkml:trace contextRef="#ctx0" brushRef="#br1" timeOffset="2288.88">5292 13377 0,'0'0'0,"21"-21"0,-21 0 16,21 21-16,-21-21 0,0 0 15,0 42 1,0 0-16,0 0 16,0 0-16,0 22 0,-21-1 0,21 0 15,-21 22-15,21-22 0,-22 22 16,22-22-16,0 22 0,-21-1 0,21-21 15,0 1-15,-21-1 0,21-21 0,0 22 16,0-22-16,0 0 0,0 0 16,21 0-16,0-21 0,1 0 0,-1 0 15,0 0-15,21 0 0,-21 0 16,1-21-16,20 21 0,-21-21 16,21 0-16,-20 0 0,-1-22 0,0 22 15,0 0-15,-21 0 0</inkml:trace>
  <inkml:trace contextRef="#ctx0" brushRef="#br1" timeOffset="2452.79">5228 13801 0,'-42'21'15,"253"-42"-15,-465 42 0,339-42 0,-170 63 0,64-42 16,42 0 0,1 0-1,-1 0-15,21 0 0,-21 0 16,22 0-16,-1 0 0,0-21 15,1 0-15,-1 0 0,21-1 0,-20 22 16</inkml:trace>
  <inkml:trace contextRef="#ctx0" brushRef="#br1" timeOffset="2797.8">5800 13780 0,'0'21'0,"0"-42"0,-22 42 0,44-21 31,-1-21-15,0-1-16,0 22 0,0-21 0,0 0 15,1 0-15,-1 0 0,0 0 16,0 21-16,-21-22 0,0 1 0,-21 21 31,0 0-31,0 0 0,-1 21 16,1 1-16,-21-1 0,21 0 0,0 0 15,-1 21-15,1-20 0,0 20 16,21-21-16,0 0 0,0 22 0,0-22 16,0 0-16,0 21 0,21-21 15,0-21-15,1 22 0,-1-1 16,0-21-16,0 0 0,21 21 0,-20-21 16,20 0-16,-21 0 0,21 0 15,-20-21-15,20 0 0,0 21 0,-21-22 16</inkml:trace>
  <inkml:trace contextRef="#ctx0" brushRef="#br1" timeOffset="3275.53">6308 13610 0,'21'-21'16,"-42"106"-16,21-149 0,42 43 0,-21 21 0,0 0 16,0 0-16,1 0 0,-1 0 15,0 0-15,0 21 0,21 0 16,-20 1-16,-1-1 0,0 21 0,-21-21 15,0 0-15,0 22 0,0-22 16,0 21-16,0-21 0,-21 1 0,0-1 16,-1 21-16,1-21 0,0 0 0,0-21 15,21 22-15,-21-1 0,0-21 16,21-21 0,21 21-1,0-22-15,0 1 0,0-21 16,0 21-16,22 0 0,-22-22 15,0 1-15,0 21 0,0-22 0,1 1 16,-1 0-16,0 21 0,0-22 16,-21 22-16,0 42 31,0 0-31,-21 1 0,0 20 16,0-21-16,21 21 0,-22 1 0,1-22 15,0 21-15,21 1 0,0-22 16,0 0-16,0 21 0,0-21 0,0 1 15,21-1-15,-21 0 0,43-21 16,-22 0-16,0 0 0,21 0 0,1 0 16,-1 0-16,0 0 0,1-21 0,-1 21 15,0-21-15,1-22 0,-1 22 16,0 0-16,1-21 0,-1-1 16,-21 1-16,21-22 0</inkml:trace>
  <inkml:trace contextRef="#ctx0" brushRef="#br1" timeOffset="3503.4">7451 13314 0,'0'-64'0,"0"43"32,0 106-32,0-149 0,-22 86 0,22-1 15,-21 0-15,21 21 0,0 1 16,-21-1-16,21 0 0,-21 1 16,21 20-16,-21-21 0,21 22 0,0-22 0,0 1 15,0-1-15,0 0 0,0 1 16,0-1-16,0-21 0,0 0 15,0 0-15,0 1 0,0-1 0,21-21 16,0 0 0,0 0-16,0 0 0,1-21 15,-22-1-15,21 1 0,-21 0 0,21 0 16,-21-21-16</inkml:trace>
  <inkml:trace contextRef="#ctx0" brushRef="#br1" timeOffset="3669.3">7260 13653 0,'-42'0'31,"21"0"-31,148 0 0,-191 0 0,22 0 16,63 0-16,0 0 15,0 0-15,22 0 0,-22 0 16,21 0-16,0 0 0,1 0 0,-1 0 16,0-22-16,1 1 0,-1 21 0,0-21 15,22 0-15,-22 0 0</inkml:trace>
  <inkml:trace contextRef="#ctx0" brushRef="#br1" timeOffset="3908.17">8297 13314 0,'-21'0'0,"0"0"16,0 0-16,21 21 0,-21 0 15,-1 0-15,1 1 0,0-1 16,0 21-16,0-21 0,0 22 0,-1-1 15,1 0-15,0 1 0,21-1 0,-21 0 16,0 1-16,21-1 0,-21 0 16,21-21-16,0 22 0,0-22 0,0 0 15,0 0-15,42 0 0,-21-21 0,0 0 16,0 0-16,22 0 0,-22 0 16,21 0-16,1 0 0,-1-21 0,-21 0 15</inkml:trace>
  <inkml:trace contextRef="#ctx0" brushRef="#br1" timeOffset="4171.08">8615 13356 0,'84'-21'32,"-62"21"-32,-1 21 15,0-21-15,21 21 0,22 43 16,-43-43-16,21 21 0,-21-20 15,1 20-15,-1 0 0,0 1 0,-21-22 16,21 21-16,-21 0 0,0 1 16,0-22-16,0 21 0,-42-21 15,21 1-15,-1 20 0,1-21 0,0 0 16,-21 0-16,21 1 0,42-22 31,0-22-31,0 22 16</inkml:trace>
  <inkml:trace contextRef="#ctx0" brushRef="#br1" timeOffset="4406.94">9525 13695 0,'42'0'31,"-21"0"-31,1 0 16,-1 0-16,0 0 0,0 0 16,0 0-16,0 0 0,1 0 0,20 0 15,-21 0-15,0 0 0,0 0 0,1 0 16,-44 0 15</inkml:trace>
  <inkml:trace contextRef="#ctx0" brushRef="#br1" timeOffset="4554.86">9525 13885 0,'-21'0'16,"127"-84"-16,-191 168 0,64-62 0,21-1 0,0 0 15,21-21 1,0 0-16,0 0 0,0 0 16,1 0-16,20 0 0,-21 0 0,0 0 15,22 0-15,-22-21 0,0 21 16,21-21-16,-21-1 0</inkml:trace>
  <inkml:trace contextRef="#ctx0" brushRef="#br1" timeOffset="5083.99">10435 13314 0,'0'0'0,"0"-21"0,0 42 47,0 0-47,0 0 16,21-21 30,0-21-46,-21 0 16,0 0-16,0 0 16,0-1-16,-21 22 31,0 22-15,21-1-16,-21 0 15,21 0-15,0 0 0,0 0 0,0 1 16,0-1-16,0 0 0,0 0 0,0 21 15,21-42-15,0 22 16,0-1-16,1 0 0</inkml:trace>
  <inkml:trace contextRef="#ctx0" brushRef="#br1" timeOffset="5332.71">11218 13483 0,'-106'0'31,"85"0"-31,0 0 16,0 21-16,0 22 0,0-22 15,-1 0-15,22 21 0,-21-20 16,21 20-16,0 0 0,0-21 0,-21 22 16,21-22-16,0 21 0,0-21 15,0 1-15,0-1 0,0 0 0,21-21 16,0 21-16,1-21 0,-1 0 15,0 0-15,0-21 0,0 0 16,22 0-16</inkml:trace>
  <inkml:trace contextRef="#ctx0" brushRef="#br1" timeOffset="5680.91">11345 13166 0,'-21'-21'0,"42"42"0,-63-42 0,21 21 15,0 0-15,-1 0 16,1 21-16,0-21 0,0 21 0,0 0 16,0 0-16,-1 0 0,1 1 0,21-1 15,0 0-15,0 0 0,0 0 16,21 0-16,1-21 16,-1 0-16,0 0 0,0 0 0,0 0 15,0-21-15,22 0 0,-22 21 16,0-21-16,0 0 0,-21 0 0,0-1 15,0 1-15,0 0 0,0-21 16,0 21-16,-21-1 0,0 22 16,21-21-16,-21 21 0,-22 0 0,22 0 15,0 0-15,0 0 0,0 21 16,0 1-16,21-1 0,0 0 0,0 21 16,0-21-16,0 1 0,0 20 0,0-21 15,0 0-15,21 0 0,0 1 16,0-1-16,21 0 0</inkml:trace>
  <inkml:trace contextRef="#ctx0" brushRef="#br1" timeOffset="5986.01">11853 13462 0,'0'0'0,"0"-21"15,-21 21-15,0 0 0,0 0 0,0 0 16,-1 21-16,1 0 15,21 22-15,0-1 0,-21 0 0,21 1 16,-21-1-16,21 21 0,-21 1 16,21-1-16,-21 1 0,21-1 0,0 1 15,0 21-15,-22-1 0,22 1 0,-21 0 16,0-1-16,21 1 0,0-22 16,-21 22-16,21-21 0,-21-1 15,21-21-15,0 22 0,0-22 0,0 1 16,0-22-16,0 21 0,0-21 0,0 0 15,0-42 1,0 0-16,0 0 16,21-21-16,0-1 0,0 1 0,-21-22 15</inkml:trace>
  <inkml:trace contextRef="#ctx0" brushRef="#br1" timeOffset="6250.94">11642 13822 0,'0'-106'0,"21"360"0,-42-571 0,21 486 15,0-381-15,0 170 0,21 21 0,0 0 0,0-1 16,0 1-16,0 0 16,22 21-16,-22 0 0,21 0 0,-21 21 15,22 0-15,-22 1 0,21-1 0,1 21 16,-22-21-16,0 22 0,-21-1 16,0 0-16,0 1 0,0-22 0,-21 21 15,0-21-15,-1 22 0,-20-22 0,21 0 16,-21 0-16,-1 0 0,22 0 15,-21-21-15,21 0 0,-1 22 0,1-22 16,0 0-16,21-22 16,21 1-1,0 0-15,22-21 0,-22 21 16,21-1-16</inkml:trace>
  <inkml:trace contextRef="#ctx0" brushRef="#br1" timeOffset="7344.11">12488 13229 0,'0'0'16,"-21"0"0,0 0-16,21 21 0,-21 1 0,0-1 15,-1 0-15,-20 0 0,21 21 0,0 1 16,0-1-16,-1 0 0,1 22 16,21-22-16,0 1 0,-21-1 0,21 0 15,0 1-15,0-22 0,0 21 16,0-21-16,0 0 0,0 1 15,0-1-15,21-21 32,0-21-32,1-1 0,-1 1 15,-21-21-15,21 21 0,0-22 0,0 22 16,-21 0-16,21 0 0,1 0 16,-1 0-16,-21-1 0,0 1 0,21 21 15,0 0-15,-21 21 16,0 1-16,0-1 0,0 0 15,0 0-15,0 0 0,0 0 0,0 1 16,0 20-16,0-21 0,0 0 16,0 0-16,0 1 0,21-1 15,0-21-15,1 21 0,-22 0 0,21-21 16,21 0-16,-21 0 0,0 0 0,22 0 16,-22 0-16,21-21 0,-21 0 15,22 0-15,-22-1 0,21 1 0,-21 0 16,22-21-16,-22 21 0,0-22 0,0 22 15,-21-21-15,0 21 0,21-1 16,-21-20-16,-21 42 31,21 21-31,-21 0 0,0 1 0,21-1 16,0 21-16,-21-21 0,21 0 16,-21 1-16,21-1 0,0 21 15,0-21-15,0 0 0,0 1 16,21-1-16,0-21 0,0 0 0,0 0 15,0 0-15,1 0 0,20 0 16,-21 0-16,0-21 0,0 21 0,1-22 16,-1 1-16,-21 0 0,0-21 0,0 21 15,0-1-15,0-20 0,0 0 16,-21 21-16,-1-22 0,1 22 0,0 0 16,-21 0-16,21 0 0,-1 21 15,1 0-15,0-22 0,0 22 16,42 0 15,21 0-31,-20-21 0,20 21 0,0 0 16,1 0-16,-1 0 0,0 0 0,1 0 15,-1 0-15,0 0 0,-21 21 16,22-21-16,-22 22 0,0-1 0,0 0 16,0 0-16,-21 0 0,0 0 15,0 1-15,0-1 0,0 0 0,0 0 16,0 0-16,0 22 0,-21-22 0,0 0 15,21 0-15,-21 0 16,21 0-16,-21-21 0,0 22 16,21-44 15,0 1-15,21 0-16,0 0 0,0-21 0,0 20 15,0-20-15,1 0 0,20-1 16,-21 1-16,0 21 0,22-21 0,-22 20 15,42 1-15,-42 21 16,1 0-16,-1 0 0,0 0 0,0 0 16,0 21-16,-21 1 0,0-1 15,0 21-15,0-21 0,0 22 0,0-22 16,0 21-16,0-21 0,-21 22 16,0-22-16,21 21 0,0-21 0,0 0 15,0 1-15,0-1 0,21-21 31,0 0-31,0 0 16,22-21-16,-22-1 0,0 1 0,21 0 16</inkml:trace>
  <inkml:trace contextRef="#ctx0" brushRef="#br1" timeOffset="7680.08">14266 13674 0,'-21'21'0,"63"-63"0,-63 63 16,-21 21-16,42-21 15,21-21 1,0 0 0,22 0-16,-22 0 0,0 0 0,21 0 15,-21-21-15,22 0 0,-22 21 16,0-21-16,0 0 0,0-1 0,1-20 16,-1 21-16,-21 0 0,0 0 15,0-1-15,0 1 0,0 0 0,-21 21 16,-1 0-16,-20 21 0,21 0 15,0 1-15,-22-1 0,1 21 16,21 0-16,0 1 0,-22-22 0,22 21 16,0 1-16,21-22 0,0 21 15,0-21-15,0 0 0,0 1 0,0-1 16,21 0-16,0-21 0,1 0 0,41 0 16,-21 0-16,1 0 15,-1 0-15,0-21 0,1 21 0,-1-21 16,22-1-16</inkml:trace>
  <inkml:trace contextRef="#ctx0" brushRef="#br1" timeOffset="8000.28">15134 13335 0,'-21'21'0,"42"-42"0,-63 63 0,21-42 0,-1 22 16,1-22-16,21 21 15,21-42 17,1-1-32,-1 1 15,0 0-15,0 0 16,0 0-16,0 0 0,1 21 16,-1 0-16,0 0 15,-21 21-15,0 0 16,0 0-16,0 0 0,0 0 15,0 1-15,-21-1 0,0 21 0,-1-21 16,1 0-16,-21 1 0,42-1 16,-21 0-16,21 0 0,-21-21 0,42 0 31</inkml:trace>
  <inkml:trace contextRef="#ctx0" brushRef="#br1" timeOffset="8460.28">15579 12954 0,'0'0'0,"0"-21"16,21 0-16,0 21 15,0-21-15,21 21 0,-20-22 0,20 22 16,0-21-16,22 21 0,-22 0 15,0-21-15,1 21 0,-1 0 0,0 0 16,1 0-16,-22 0 0,0 21 0,0 0 16,0-21-16,-21 22 0,0-1 15,0 0-15,0 0 0,0 21 0,-21-20 16,0-1-16,0 21 0,21-21 16,0 22-16,0-1 0,0-21 15,0 21-15,0 1 0,0-22 0,0 21 16,0 1-16,0-1 0,0 0 0,0-21 15,0 22-15,0-1 0,-21 0 16,21 1-16,-21-22 0,21 21 0,-22-21 16,22 22-16,-21-22 0,21 21 0,-21-21 15,0 1-15,0-1 0,0 0 16,-1 0-16,1 0 0,0 0 16,0-21-16,0 22 0,-22-1 0,22-21 15,-21 0-15,0 0 0,-1 21 0,1-21 16,21 21-16,-22-21 0,1 0 15,0 0-15,21 0 0,-1 0 0,-20 0 16,21 0-16</inkml:trace>
  <inkml:trace contextRef="#ctx0" brushRef="#br1" timeOffset="9056.19">17462 13018 0,'0'-22'0,"0"44"0,0-65 0,0 22 16,0 0-16,0 0 0,0 0 16,0 42-1,0 0-15,-21 0 16,-21 0-16,21 22 0,0-1 16,-22 0-16,1 22 0,0-22 15,-1 22-15,22-1 0,-21 1 0,-1-1 16,1 1-16,0-1 0,21 1 15,-22-1-15,22 1 0,-21-1 0,21-21 16,-1 1-16,-20-1 0,21 0 0,0-20 16,21 20-16,-21-21 0,21 0 15,0 0-15,-22-21 0,22 22 16,22-22 0,-1-22-1,-21 1-15,21 0 0,0 0 0,0 0 16,0 0-16,22-1 0</inkml:trace>
  <inkml:trace contextRef="#ctx0" brushRef="#br1" timeOffset="9431.98">17505 13780 0,'0'0'0,"0"21"0,0 0 15,-21-21-15,-1 21 0,1-21 16,21 21-16,0 0 16,21-21-1,1 0 1,-1 0-16,0-21 16,0 21-16,-21-21 0,0 0 15,0 0-15,0 0 16,0-1-16,0 1 15,-21 21 1,0 0-16,0 21 16,-1 1-16,1-1 15,21 0-15,0 0 16,21-21 31,1 0-47,-1 0 0</inkml:trace>
  <inkml:trace contextRef="#ctx0" brushRef="#br1" timeOffset="9938.69">18182 13822 0,'-63'0'31,"41"0"-31,1 0 0,0 21 16,21 0 0,21-21 15,0 0-31,1 0 15,-1 0-15,0-21 16,-21 0-16,21 21 0,-21-21 16,0 0-16,0-1 31,-21 22-31,0 0 0,0 0 16,-1 0-16,1 22 0,21-1 0,0 0 15,-21-21-15,21 21 16,0 0-16,21-21 15,0 0 1,1 0 0,-1 0-16,-21-21 15,21 0-15,-21 0 16,0 0 0,0-1-1</inkml:trace>
  <inkml:trace contextRef="#ctx0" brushRef="#br1" timeOffset="11541.14">19389 13187 0,'0'0'0,"0"-21"0,21 0 16,0 21-1,-21-22-15,21 22 0,-21-21 16,21 21-1,-21-21-15,21 0 16,-21 0-16,0 0 16,0-1-16,22 1 15,-22 0-15,21 21 0,-21-21 0,0 0 16,21 0-16,0 21 16,-21-22-16,0 1 0,21 21 15,-21-21-15,0 42 63,0 0-63,0 1 0,0-1 15,-21 0-15,21 0 0,-21 0 16,0 22-16,21-22 16,-21 0-16,-1 21 0,1 1 0,0-22 15,21 21-15,-21 0 0,0-20 0,0 20 16,-1-21-16,1 21 0,0 1 15,0-22-15,21 21 0,-21-21 0,0 22 16,-1-1-16,1-21 0,0 22 16,0-22-16,21 21 0,-21-21 15,0 22-15,-1-22 0,1 0 0,21 21 16,-21-21-16,0 1 0,21-1 0,0 0 16,0 0-16,-21 0 0,21 0 15,-21-21-15,21 22 31,0-44 1,0 1-17,0 0-15,0 0 0,0 0 16,21 0-16,-21-1 16,21 1-16,-21 0 0,21-21 15,0 21-15,0-22 0,1 1 0</inkml:trace>
  <inkml:trace contextRef="#ctx0" brushRef="#br1" timeOffset="12048.85">20214 13081 0,'0'0'0,"0"-21"0,0 0 0,-21 21 15,21-21-15,-21-1 16,21 1 0,0 42-1,-21 1 1,21-1-16,-22 21 0,22-21 16,-21 22-16,21-22 0,-21 21 15,0 0-15,0 1 0,0-1 16,-1 0-16,22 1 0,-21 20 0,0-20 15,0-1-15,0 0 0,21 1 16,0-1-16,0 0 0,0-21 0,0 1 16,0-1-16,0 0 0,0 0 0,0 0 15,21-21-15,0 0 0,0 0 16,0 0-16,1 0 0,20 0 0,-21 0 16,0 0-16,22-21 0,-22 0 15,0 0-15,21 0 0,-21-1 0,1 1 16</inkml:trace>
  <inkml:trace contextRef="#ctx0" brushRef="#br1" timeOffset="12255.73">19812 13483 0,'-21'0'0,"42"0"0,-63 0 0,20 0 15,44 0 1,-1 0-1,0 0-15,0 0 0,0 0 0,22 0 16,-22 0-16,0 0 0,21 0 16,-21 0-16,22 0 0,-1 0 0,-21 0 15,22 0-15,-1 0 0,0-21 16,-21 21-16,22-21 0</inkml:trace>
  <inkml:trace contextRef="#ctx0" brushRef="#br1" timeOffset="12935.34">20891 13504 0,'22'22'0,"41"-22"32,-42 0-32,0 0 0,1-22 15,-1 1-15,-21 0 16,0 0-16,0 0 15,0 0-15,0-1 0,0 1 16,0 0-16,0 0 0,-21 21 16,-1-21-16,1 21 0,0 0 15,-21 0-15,21 0 0,-1 0 16,1 0-16,-21 21 0,21 0 0,-22 0 16,22 0-16,0 1 0,-21 20 15,21-21-15,-22 21 0,22-20 0,0 20 16,21 0-16,0-21 0,0 22 0,0-22 15,0 21-15,0-21 0,0 1 16,0-1-16,21 0 0,0 0 16,0 0-16,1 0 0,-1-21 0,21 0 15,-21 0-15,0 0 0,22 0 16,-22 0-16,0 0 0,21 0 0,-20-21 16,-1 21-16,21-21 0,-21 0 0,0-21 15,1 20-15,-1-20 0,0 0 16,0-1-16,0-20 0,0 21 0,1-1 15,-1-20-15,0 20 0,-21-20 0,21 21 16,-21-1-16,21-20 0,-21 20 16,0 1-16,0 21 0,0-21 0,0 20 15,0 1-15,-21 42 32,0 1-32,21-1 0,0 0 0,-21 21 15,0-21-15,21 22 0,0-1 16,0 0-16,0 1 0,0-1 0,0 0 15,0 1-15,0 20 0,0-20 0,0-1 16,0 0-16,0 1 0,0-22 16,0 21-16,21-21 0,-21 22 0,21-22 15,-21 0-15,21 0 0,0 0 16,0-21-16,1 0 16,-1 0-16,0 0 0,0 0 0,21 0 15,-20-21-15,20 0 0,0 0 16,-21 0-16,22-1 0,-1-20 15</inkml:trace>
  <inkml:trace contextRef="#ctx0" brushRef="#br1" timeOffset="13567.98">22119 12912 0,'-21'0'0,"42"0"0,-63 0 16,21 0-16,21-21 0,0-1 31,21 22-31,0 0 0,0 0 0,21 0 16,1-21-16,-22 21 0,21 0 15,1 0-15,-1 0 0,0 0 0,1 0 16,41 0-16,-41-21 0,-22 21 15,0 0-15,0 0 0,-21-21 16,-21 21 0,-21 0-16,20 0 0,-20 0 15,21 0-15,-21 0 0,-1 0 0,1 0 16,0 0-16,20 0 0,-20 0 16,21 0-16,0 0 0,0 0 15,-1 0-15,1 0 0,21 21 16,-21-21-16,21 21 15,-21-21-15,21 21 16,0 1-16,-21-1 16,0 0-16,21 0 15,-22 0-15,22 0 0,0 22 0,-21-22 16,0 21-16,21-21 0,-21 22 0,21-1 16,0 0-16,-21-20 0,0 20 15,21 0-15,-22 1 0,22 20 0,0-21 16,0 1-16,-21 20 0,21-20 15,0-1-15,0 0 0,0 1 16,0-1-16,0 0 0,0 1 0,0-22 16,21 21-16,-21-21 0,22 0 15,-1 1-15,0-1 0,0 0 0,0-21 16,0 21-16,1-21 0,-1 0 0,0 0 16,21 0-16,-21 0 0,1 0 15,20-21-15,-21 21 0,21-21 16,1 0-16,-1-1 0,43-62 0,-43 63 15,0-43-15</inkml:trace>
  <inkml:trace contextRef="#ctx0" brushRef="#br1" timeOffset="14180.63">22923 13187 0,'-21'0'15,"42"0"-15,-63-21 0,42 0 16,0-1 0,21 1-16,0 21 0,1 0 0,-1-21 15,21 21-15,-21 0 16,0 0-16,22 0 0,-22 0 0,0 0 16,0 0-16,0 0 0,-21 21 0,0 0 15,0 1-15,0-1 0,0 0 16,0 0-16,0 0 0,-21 0 0,0 1 15,0-1-15,0 21 0,-22-21 16,1 0-16,0-21 0,21 22 0,-22-1 16,1 0-16,0-21 0,20 21 0,1-21 15,0 0-15,0 0 0,42 0 32,0 0-32,22-21 0,-22 21 15,0 0-15,21-21 16,-21 21-16,22 0 0,-22 0 0,0 0 15,21 0-15,-20 0 0,-1 0 0,0 0 16,0 0-16,0 0 0,0 0 16,1 21-16,-1 0 0,0 0 15,-21 0-15,0 1 0,0-1 16,0 0-16,0 0 0,0 0 0,0 0 16,0 1-16,0-1 0,0 0 0,-21 0 15,0 0-15,-1 0 0,1-21 16,0 22-16,-21-1 0,21-21 15,-1 0-15,-20 21 0,21-21 0,0 0 0,-22 0 16,22 0-16,0 21 16,0-21-16,0 0 0,0 0 0,-1 0 15,22-21 32,22 0-47,-1 21 16,0-21-16,0-1 0</inkml:trace>
  <inkml:trace contextRef="#ctx0" brushRef="#br1" timeOffset="14828.26">23685 12869 0,'-21'0'0,"42"0"0,-42-21 16,42 21-16,1 0 16,-1 0-16,21-21 0,-21 21 15,22 0-15,-22 0 0,21-21 0,0 21 16,1 0-16,-1 0 0,0 0 16,1-21-16,-1 21 0,-21 0 0,22 0 15,-22 0-15,0 0 0,0 0 16,0 0-16,0 0 0,-21 21 31,0 0-15,0 0-16,0 0 0,0 1 0,0-1 15,0 0-15,0 0 0,0 21 0,0-20 16,0 20-16,0 0 0,-21-21 16,21 22-16,-21-1 0,21 0 0,0 1 15,0-1-15,-21 0 0,21 22 16,-21-22-16,21 1 0,0 20 15,0-21-15,0 1 0,0 20 0,0-20 16,-21-1-16,21 0 0,0-21 16,0 22-16,-22-1 0,22-21 0,0 0 15,0 1-15,0-1 0,0 0 0,0 0 16,-21 0-16,21 0 0,-21-21 16,21 22-16,-21-1 0,0-21 0,0 0 15,-1 0-15,1 21 0,0-21 0,0 0 16,-21 0-16,-1 0 0,22 0 0,-21 21 15,-1-21-15,1 0 0,0 0 16,21 0-16,-22 0 0,22 0 0,0 0 16,-21 0-16,42 21 0,-22-21 15,1 0-15,0 0 0,0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1:38:43.99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6562 614 0,'-22'0'0,"44"0"0,-65 0 47,43-21-31,-21 21 31,0 0-32</inkml:trace>
  <inkml:trace contextRef="#ctx0" brushRef="#br0" timeOffset="798.98">2307 423 0,'0'0'16,"21"0"-16,-21-21 0,21 0 0,-21 0 16,0 0-16,22 0 15,-22-1 1,0 44 0,0-1-16,0 21 15,0-21-15,-22 22 0,1 20 16,21-21-16,-21 22 0,0-1 0,0 1 15,-22 21-15,22-22 0,0 22 16,0-22-16,-21 1 0,20-1 16,1 1-16,0-22 0,21 0 0,0 1 15,-21-1-15,21 0 0,0-20 16,0-1-16,0 0 0,0 0 16,21-21 15,0-21-16,-21 0-15,21 0 0,1-1 0,-1 1 16,0 0-16</inkml:trace>
  <inkml:trace contextRef="#ctx0" brushRef="#br0" timeOffset="1176.33">3069 1080 0,'0'0'0,"-21"0"16,0 0-16,0 0 15,42 0 1,21 0-1,-21 0-15,22 0 16,-1 0-16,21 0 0,-20 0 0,20-22 16,1 22-16,20 0 0,-20-21 15,21 21-15,-22 0 0,1 0 0,-1-21 16,1 21-16,-22 0 16,0 0-16,1 0 0,-1 0 0,-21 0 15,0 0-15,-21-21 16,0 0-1,-21 0 1,0-1-16</inkml:trace>
  <inkml:trace contextRef="#ctx0" brushRef="#br0" timeOffset="1510.15">3789 741 0,'0'0'0,"-43"0"31,43 21-15,0 0-16,22-21 16,-1 21-16,0-21 15,21 0-15,-21 22 0,1-22 0,20 0 16,-21 21-16,0-21 0,22 21 16,-22-21-16,0 21 0,0-21 0,0 21 15,-21 0-15,0 1 0,0-1 16,0 0-16,0 0 0,0 0 0,-21 0 15,0 1-15,0 20 16,0-21-16,-22 21 0,1-20 0,0 20 16,-1-21-16,1 0 0,0 22 15,-1-22-15,1 0 0,21 0 0,0-21 16,-1 21-16,1 0 0,42-42 31,1 0-31,20 0 0</inkml:trace>
  <inkml:trace contextRef="#ctx0" brushRef="#br0" timeOffset="1893.93">4445 572 0,'21'0'15,"0"0"1,0-22-16,22 22 0,-22 0 16,21 0-16,22 0 0,-22-21 0,0 21 15,22 0-15,-22 0 0,1-21 16,20 21-16,-42-21 0,22 21 0,-22 0 16,0 0-16,0 0 0,-42 0 31,0 0-31</inkml:trace>
  <inkml:trace contextRef="#ctx0" brushRef="#br0" timeOffset="2129.8">4699 572 0,'0'0'0,"0"21"0,0 0 0,0 0 15,0 0-15,0 0 0,21 1 0,-21 20 16,0 0-16,0 1 0,0-1 15,0 0-15,0 1 0,0-1 0,0 0 16,0 1-16,0-1 0,-21-21 16,21 21-16,0-20 0,0 20 15,0-21-15,0 0 16,0 0-16,21-21 16,-21-21-1,21 0-15</inkml:trace>
  <inkml:trace contextRef="#ctx0" brushRef="#br0" timeOffset="2512.23">4953 931 0,'0'-21'16,"0"0"-1,0 0-15,0 0 16,21 21-16,0 0 15,0 0-15,1 0 0,20 0 0,-21 0 16,0 21-16,22 0 0,-22 0 16,21 0-16,-21 1 0,0 20 0,1-21 15,-1 0-15,0 22 0,-21-22 16,0 0-16,0 0 0,0 21 0,0-20 16,-21-1-16,0 0 0,-1-21 15,1 0-15,0 0 16,21-21-16,0 0 15,0-1-15,0 1 0,0 0 16,0-21-16,0 21 0,0-22 16,0 1-16,21 21 0,-21-22 15,21 22-15,1-21 0,-1 21 0,0 0 16,0 21-16,0 0 0,22 0 16,-22 0-16,21 0 0,-21 0 0,0 0 15,22 0-15,-22 21 0,0 0 16</inkml:trace>
  <inkml:trace contextRef="#ctx0" brushRef="#br0" timeOffset="3612.6">6011 953 0,'0'-22'0,"21"1"0,-21-85 15,0 64 1,0 21-16,-21-21 0,0 42 15,0-22-15,0 22 0,0 0 16,-1 0-16,1 0 0,0 0 0,-21 22 16,21-1-16,-1 21 0,-20-21 15,21 22-15,-21-1 0,20 0 0,1 1 16,0-1-16,0 0 0,0 1 16,21-1-16,0 0 0,0-21 15,0 1-15,0-1 0,21 0 0,0-21 16,0 0-16,0 0 0,22 0 15,-22 0-15,21 0 0,1 0 0,-22-21 16,21 21-16,-21-21 0,22-1 16,-22-20-16,0 21 0,0-21 0,0 20 15,0-20-15,1 0 0,-22-1 16,0 22-16,0-21 0,0 21 0,0-22 16,0 22-16,0 0 15,0 42 1,0 0-16,0 1 0,0-1 15,0 21-15,0-21 0,0 22 16,0-1-16,0-21 0,0 21 0,0-20 16,0 20-16,0-21 0,0 0 15,0 0-15,0 1 0,21-1 0,0-21 16,0 0-16,0 0 0,0 0 16,1 0-16,-1 0 0,0 0 0,0 0 15,0-21-15,0-1 0,1-20 16,-1 21-16,0 0 0,0-22 0,0 1 15,0 21-15,-21-21 0,0 20 16,0-20-16,22 21 0,-22 0 0,0 0 16,0 42 15,0 0-31,0 0 0,0 0 16,0 0-16,0 22 0,0-22 15,0 21-15,0-21 0,0 1 0,0 20 16,0-21-16,21 0 0,-21 0 15,21 1-15,0-22 0,-21 21 16,21-21-16,0 0 0,1 0 0,20 0 0,-21 0 16,0-21-16,0-1 0,1 22 15,-1-21-15,0 0 0,0-21 0,0 21 16,0-1-16,1-20 0,-22 21 16,21-21-16,-21 20 0,21-20 0,0 21 15,-21 0-15,0 0 16,0-1-16,21 1 0,0 21 15,-21 21 1,0 1-16,0-1 16,0 0-16,0 21 0,0-21 0,0 1 15,0 20-15,0-21 0,0 0 16,0 0-16,0 1 0,0-1 0,22 0 16,-1 0-16,0 0 0,0-21 15,0 0-15,0 0 0,22 0 0,-22 0 16,21 0-16,-21 0 0,22 0 15,-22-21-15,21 0 0,-21 21 0,1-21 16,20-22-16,-21 22 0,0 0 16,0-21-16,1 21 0,-22-1 15,0-20-15,0 21 0,0-21 0,0 20 16,0 1-16,-22 21 16,1 0-16,0 0 15,21 21-15,-21-21 0,0 22 16,21 20-16,-21-21 0,21 0 0,0 22 15,0-22-15,0 0 0,0 21 16,0-21-16,0 1 0,21-1 0,0 0 16,0-21-16,0 21 0,0-21 0,1 0 15,-1 0-15,21 0 0,0 0 16,-20-21-16,20 21 0,0-21 16,1 0-16,-1-22 0</inkml:trace>
  <inkml:trace contextRef="#ctx0" brushRef="#br0" timeOffset="3877.44">8467 381 0,'0'0'0,"-22"0"16,22 21-16,-21 0 0,21 1 0,0-1 15,0 0-15,0 21 0,0-21 16,0 22-16,0-22 0,0 21 15,0 1-15,0-1 0,0 0 16,0-21-16,0 22 0,0-1 0,0 0 16,0-20-16,0-1 0,0 21 0,0-21 15,0 0-15,0 1 16,0-1-16,21-21 16,1 0-16,-22-21 15,0-1-15</inkml:trace>
  <inkml:trace contextRef="#ctx0" brushRef="#br0" timeOffset="4120.31">8382 529 0,'0'0'0,"-21"-169"31,21 148-31,0 0 0,21-1 0,0 1 16,0 0-16,0 21 0,22 0 15,-22 0-15,21 0 0,1 0 0,-22 0 16,21 21-16,0 22 0,-20-22 15,-1 0-15,0 21 0,-21 1 0,0 20 16,0-21-16,-21-20 16,-22 20-16,22-21 0,-21 0 15,21 0-15,-22 1 0,1-1 0,21 0 0,-21-21 16,20 0-16,1 0 0,0 0 16</inkml:trace>
  <inkml:trace contextRef="#ctx0" brushRef="#br0" timeOffset="4932.84">9144 762 0,'-42'-21'0,"84"42"0,-127-42 0,64 21 16,-21 0-16,21 0 0,-22 0 0,22 0 16,0 0-16,0 0 0,42 0 31,0 0-31,21 0 0,1 0 0,20 0 15,22 0-15,-22 0 0,22 21 16,0-21-16,21 0 0,-1 0 0,1 0 16,21 0-16,0 0 0,-21 0 0,0 0 15,0 0-15,0 0 16,-22 0-16,-20 0 0,20 0 0,-20 0 16,-22-21-16,1 0 0,-1 21 15,0 0-15,-21-21 0,1 21 0,-22-22 16,0 1-1,-22 21-15,1-21 16,0 21-16,0 0 0,0 0 0,0 0 16,-1-21-16,1 21 0,0 0 15,0 0-15,0-21 0,0 21 0,-1 0 16,1 0-16,0 0 0,0-21 0,0 21 16,0 0-16,-1 0 15,44 0 16,-1 0-31,0-22 16,0 22-16,0 0 0,0 0 0,22 0 16,-22 0-16,0 0 0,0 22 15,0-1-15,1-21 0,-1 21 0,-21 0 16,0 0-16,0 0 0,0 22 16,0-22-16,-21 0 0,-1 0 0,1 0 15,0 22-15,0-22 0,0 0 16,-22-21-16,22 21 0,0 0 0,0-21 15,-21 0-15,20 0 0,1 0 0,0 0 16,0 0 0</inkml:trace>
  <inkml:trace contextRef="#ctx0" brushRef="#br0" timeOffset="5761.36">9504 402 0,'0'0'0,"-21"0"0,-1 0 0,22-21 32,0 0-32,22 21 15,-1-21-15,0 0 0,-21-1 16,21 22-16,-21-21 0,0 0 0,0 0 15,0 0-15,0 0 0,0-1 16,-21 22 0,21 22-1,0-1-15,0 0 0,0 21 0,0-21 16,0 22-16,0-1 0,0-21 16,0 22-16,0-1 0,0-21 15,0 21-15,0-20 0,0-1 0,0 0 16,0 0-16,0 0 0,0 0 15,0 1-15,0-1 16,-21-21 0,0 0-16,-1 0 0,1-21 15,0-1-15,0 1 0,0 0 16,21 0 0,0 42 15,21-21-31,0 0 0,0 21 15,0-21-15,1 21 0,-1-21 16,0 0-16,0 0 16,0 0-16,22 0 0,-22 0 0,0 0 15,0 0-15,0-21 0,0 21 16,1-21-16,-22 0 0,21 21 0,-21-21 16,21 0-16,-21-1 0,0 1 15,0 0-15,0 0 16,0 42 15,0 0-31,0 0 16,0 1-16,0-1 15,21-21-15,-21 21 0,21-21 16,0 0 0,1 0-1,-22-21-15,21 0 0,0-1 16,-21 1-16,21 0 15,0 0-15,-21 0 0,0 0 16,21 21-16,-21 21 31,0 0-31,0 0 0,0 0 16,0 0-16,0 1 16,22-1-16,-22 0 0,21-21 15,0 0-15,0 21 0,0-21 0,0 0 16</inkml:trace>
  <inkml:trace contextRef="#ctx0" brushRef="#br0" timeOffset="6117.16">11599 296 0,'0'-21'16,"-21"21"-16,0 0 0,0 0 15,0 21-15,-22 1 0,22-1 16,-21 0-16,-1 21 0,-20-21 0,21 22 16,-1-1-16,1 0 0,0-20 15,20 20-15,1 0 0,21-21 0,0 22 16,0-22-16,21 0 0,1 0 0,20 0 15,0-21-15,1 0 0,20 22 16,-21-22-16,22 0 0,-22 0 0,1 0 16,-1-22-16,0 1 15,1 21-15,-1-21 0,-21 0 0,21 21 16,-20-21-16,-1 0 0,-21-1 0,0 1 16,21 0-16</inkml:trace>
  <inkml:trace contextRef="#ctx0" brushRef="#br0" timeOffset="7300.99">1672 2582 0,'0'-21'0,"0"42"0,0-63 16,0 21-16,0 0 15,0 42 16,0 21-31,-21 1 16,0-1-16,-22 21 0,22 1 16,0-1-16,-21 1 0,21-1 0,-22 1 15,1 21-15,0-22 0,20 1 16,-20-1-16,21 1 0,0-22 0,-22 0 16,43 1-16,-21-22 15,21 0-15,-21 0 0,21 0 0,0 0 16,0-42-1,0 0 1,21 21-16,0-42 0</inkml:trace>
  <inkml:trace contextRef="#ctx0" brushRef="#br0" timeOffset="7625.32">2053 2477 0,'-21'21'16,"0"21"-1,21 0-15,-21 1 0,-1 20 0,1-20 16,0 20-16,0 1 0,0-1 15,0 1-15,-1-1 0,1 22 0,0-22 16,0 1-16,21-1 0,-21-20 16,0-1-16,21 0 0,-22 1 15,22-22-15,0 0 0,0 0 16,0 0-16,22-42 31,-1 0-31</inkml:trace>
  <inkml:trace contextRef="#ctx0" brushRef="#br0" timeOffset="8235.96">2794 3048 0,'0'0'0,"-21"0"0,0 0 15,-1 0-15,1 0 16,42 0 0,1 0-1,-1 0-15,0 0 0,21 0 0,1 0 16,-1 0-16,0 0 0,22 0 15,-22 0-15,22 0 0,-1 0 16,1 0-16,-1 0 0,1-21 0,-1 0 16,1 21-16,-1 0 0,1-21 15,-22 21-15,0 0 0,-21 0 0,1-22 16,-1 22-16,-42-21 16,-1 21-1,1 0-15,0 0 0,0-21 16,-21 21-16,20 0 0,1 0 0,-21-21 15,21 21-15,0 0 0,-1 0 16,1 0-16,42 0 47,1 0-47,-1 0 0,0 0 0,0 0 16,21 0-16,-20 0 0,-1 0 15,0 0-15,0 0 0,0 21 0,0-21 16,-21 21-16,0 0 15,0 1-15,0-1 0,-21 0 16,0 0-16,0 0 0,0 0 16,0 1-16,-1-1 0,-20 0 15,21 0-15,0 0 0,0 0 0,-1 1 16,1-22-16,0 21 0</inkml:trace>
  <inkml:trace contextRef="#ctx0" brushRef="#br0" timeOffset="8817.64">4657 2625 0,'0'0'0,"-22"0"0,44 0 31,-1 0-31,21 0 16,0-21-16,1 21 0,-1 0 16,22-22-16,-1 22 0,-21 0 0,22-21 15,-1 21-15,-20-21 16,20 21-16,-20 0 0,-1 0 0,0 0 15,-21 0-15,1 0 0,-1 0 0,-21 21 16,-21-21 0,-1 0-16,-20 21 0</inkml:trace>
  <inkml:trace contextRef="#ctx0" brushRef="#br0" timeOffset="9084.49">5080 2582 0,'0'43'31,"0"-22"-15,0 0-16,0 21 0,0 1 0,0-1 16,0 22-16,0-22 0,0 0 15,0 22-15,0-22 0,0 22 0,-21-22 16,21 0-16,0 1 0,0-1 15,-21 0-15,21-21 0,0 1 0,0-1 16,0 0-16,21-21 16,0 0-16,0 0 0,0-21 15,0 0-15,1-1 0</inkml:trace>
  <inkml:trace contextRef="#ctx0" brushRef="#br0" timeOffset="9470.27">5461 2879 0,'0'0'16,"0"-21"-16,0-1 15,0 1-15,0 0 16,21 0 0,0 21-16,22-21 0,-22 21 15,21 0-15,-21 0 0,22 0 0,-1 21 16,0 0-16,-21 0 0,22 0 15,-22 1-15,21-1 0,-21 21 0,-21-21 16,0 22-16,0-22 0,0 21 16,0-21-16,0 22 0,-21-22 0,21 0 15,-21 0-15,0 0 0,0 0 0,0-21 16,-1 0-16,22-21 16,0 0-1,0 0-15,0 0 0,0 0 16,0-1-16,0 1 0,22-21 15,-22 21-15,21 0 0,0-22 0,0 22 16,0 0-16,0 0 0,1 0 16,-1 21-16,0-22 0,0 22 0,0 0 15,0 0-15,1 0 0,-1 0 16,0 0-16</inkml:trace>
  <inkml:trace contextRef="#ctx0" brushRef="#br0" timeOffset="10565.34">6689 2879 0,'0'0'0,"0"-21"16,0-1-16,0 1 0,0 0 16,-22 0-16,1 0 0,0 0 0,0 21 15,0 0-15,0 0 0,-1 0 16,1 0-16,0 0 0,0 0 0,0 42 15,0-21-15,-1 0 0,1 22 16,0-22-16,0 21 0,21 0 0,0-20 16,-21 20-16,21-21 0,0 21 15,0-20-15,0-1 0,0 21 16,0-21-16,21-21 0,0 21 0,21 1 16,-20-22-16,-1 0 0,0 0 15,21 0-15,-21-22 0,22 1 0,-22 0 16,0 0-16,0 0 15,22 0-15,-22-1 0,-21 1 0,21-21 16,0 21-16,-21-22 0,21 22 0,-21 0 16,0-21-16,0 21 0,0-1 15,0 1-15,21 21 16,-21 21 0,0 1-16,0-1 0,0 0 0,22 0 15,-22 21-15,0-20 0,0 20 16,0-21-16,21 0 0,-21 22 0,21-22 15,-21 0-15,21 21 16,0-21-16,0 1 0,1-22 16,-1 0-16,0 0 0,0 0 15,0 0-15,0 0 0,1-22 16,-1 1-16,0 0 0,0 0 0,0 0 16,0-22-16,-21 22 0,22 0 0,-1-21 15,-21 21-15,0-22 0,0 22 16,21 0-16,-21 0 0,21 0 0,0 21 15,-21-22-15,0 44 16,0-1 0,21 0-16,-21 0 0,0 0 15,0 0-15,0 1 0,0-1 16,0 21-16,0-21 0,0 0 16,0 1-16,0-1 0,0 0 0,0 0 15,22 0-15,-1 0 16,0-21-16,0 0 0,0 0 15,0 0-15,1 0 0,-1-21 16,21 0-16,-21 0 0,0 21 16,1-42-16,20 20 0,-21 1 0,0 0 15,0 0-15,1-21 0,-1 20 0,0 1 16,-21-21-16,0 21 0,21 21 16,-21-21-16,0-1 0,21 22 0,-21 22 31,0-1-31,0 0 15,0 0-15,0 0 16,0 0-16,0 1 0,0-1 0,0 0 16,21 0-16,-21 0 0,0 0 0,22 1 15,-1-1-15,0-21 0,0 21 16,0-21-16,0 0 0,1 0 0,20 0 16,-21 0-16,21 0 0,-20 0 15,20 0-15,-21-21 0,21 0 0,-20 21 16,-1-22-16,0 1 0,0 0 0,0 0 15,0 0-15,-21-22 16,0 22-16,0-21 0,0 21 16,0 0-16,0-1 15,-21 22 1,0 22-16,21-1 0,-21-21 0,21 21 16,0 21-16,0-21 0,0 1 15,0-1-15,0 0 0,0 0 0,0 0 16,0 0-16,0 1 0,21-1 0,0 0 15,0-21-15,1 0 0,-1 21 16,21-21-16,-21 0 0,22 0 0,-1-21 16,0 21-16</inkml:trace>
  <inkml:trace contextRef="#ctx0" brushRef="#br0" timeOffset="10820.19">9419 2328 0,'-42'127'31,"21"-84"-31,-1 20 0,22-20 0,-21-1 0,21 0 16,-21 22-16,21-22 0,0 43 15,0-43-15,0-21 16,0 22-16,0-22 0,0 0 0,0 21 15,0-21-15,0 1 0,21-22 16,0 0 0,1 0-16,-1-22 0</inkml:trace>
  <inkml:trace contextRef="#ctx0" brushRef="#br0" timeOffset="11103.03">9292 2604 0,'0'0'0,"-21"-43"0,0 1 15,0 0-15,21 20 0,0-20 16,0 21-16,0-21 0,0 20 0,0 1 16,21 0-16,21 0 0,-21 0 15,22 21-15,-1-21 0,0 21 0,1 0 16,-1 0-16,0 0 0,1 0 16,20 21-16,-42-21 0,22 42 0,-22-21 15,0 0-15,-21 22 0,0-1 0,0 0 16,-21 1-16,0-1 0,-1-21 15,-20 22-15,21-22 0,-21 21 0,-1-21 16,22 0-16,-21 1 0,21-1 0,-22-21 16,22 21-16,0-21 0,0 21 15,0-21-15,21-21 16,0 0-16</inkml:trace>
  <inkml:trace contextRef="#ctx0" brushRef="#br0" timeOffset="11320.42">10858 3006 0,'-21'0'0,"21"-21"16,0-1-16</inkml:trace>
  <inkml:trace contextRef="#ctx0" brushRef="#br0" timeOffset="11846.12">10858 2688 0,'0'0'0,"0"-21"0,0 0 15,0 0-15,-21 0 0,0-1 0,0 22 16,21-21-16,-21 0 0,0 21 16,-1 0-16,1 0 15,0 0-15,0 21 16,21 0-16,-21 22 0,0-22 0,21 21 16,-22-21-16,22 22 0,-21-22 0,21 21 15,0-21-15,0 1 0,0-1 16,0 0-16,0 0 0,0 0 0,0 0 15,21-42 17,-21 0-32,0 0 15,22 0-15,-22-22 0,21 22 16,-21-21-16,0 0 0,21-1 16,0-20-16,0 20 0,-21-20 0,21-1 15,1 22-15,-22-21 0,0 20 16,21 1-16,-21 0 0,21-1 0,-21 22 15,0 0-15,0 0 0,-21 42 32,0 0-32,21 21 0,-22 1 0,22-1 15,0 0-15,-21 1 0,21 20 16,-21 1-16,21-22 0,0 22 16,-21-22-16,21 21 0,0-20 0,0-1 15,0 0-15,0 1 0,0-22 16,0 21-16,0-21 0,0 1 0,0-1 15,0 0-15,0 0 16,21-21-16,0 0 16,0 0-16,1 0 0,-1-21 0,0 21 15,0-21-15,21 0 0,-20-22 16,-1 22-16</inkml:trace>
  <inkml:trace contextRef="#ctx0" brushRef="#br0" timeOffset="12164.93">11091 2604 0,'0'21'31,"0"0"-31,0 21 16,0-21-16,0 1 0,0-1 0,0 21 15,-21-21-15,21 0 0,0 1 16,0-1-16,0 0 0,0 0 0,0 0 16,0 0-16,21-21 0,0 22 15,1-22-15,-1 0 0,0 0 16,0 0-16,0 0 0,0 0 0,1-22 15,-1 1-15,0 0 0,0 0 0,0 0 16,-21 0-16,0-1 0,0-20 16,0 21-16,0-21 0,0 20 0,0 1 15,0 0-15,0 0 0,0 0 16,-21 0-16,0 21 0,0 0 16,0 0-16,-1 0 0,1 0 15,0 0-15,0 21 0,0-21 16,21 21-16,-21-21 15</inkml:trace>
  <inkml:trace contextRef="#ctx0" brushRef="#br0" timeOffset="12372.82">10647 2604 0,'0'0'0,"0"21"15,21-21 1,0 0-16,0 0 16,0 0-16,22 0 0,-1 0 0,0 0 15,1 0-15,-1-21 0,0 21 16,1 0-16,-1-22 0,0 22 0,1-21 16,-22 21-16,21-21 0,1 21 15</inkml:trace>
  <inkml:trace contextRef="#ctx0" brushRef="#br0" timeOffset="13900.94">12467 2752 0,'21'0'0,"-42"0"0,42-21 16,0-1-16,-21 1 16,0 0-16,0 0 0,0-21 0,0 20 15,0 1-15,0 0 0,-21-21 0,0 21 16,21-1-16,-21 22 0,0-21 16,0 21-16,-1 0 0,1 0 15,-21 0-15,21 21 0,0 1 16,-22-1-16,22 21 0,-21-21 15,21 22-15,-22-22 0,22 21 0,0-21 16,0 22-16,0-22 0,21 21 0,0-21 16,0 0-16,0 1 0,0-1 15,0 0-15,21 0 0,21-21 16,-21 0-16,22 0 0,-22 0 0,21 0 16,0 0-16,1 0 0,-22-21 0,21 21 15,1-21-15,-22 0 0,0-1 0,0 1 16,0 0-16,0 0 15,1-21-15,-22 20 0,0 1 0,0-21 16,0 21-16,0 0 0,0-1 0,-22 44 47,22-1-47,-21 21 0,21-21 16,0 0-16,0 1 0,0 20 0,0-21 15,0 0-15,0 0 0,21 1 0,1-1 16,-22 0-16,21 0 0,0-21 15,0 0-15,0 0 0,22 0 0,-22 0 16,0 0-16,21 0 0,-21 0 16,1-21-16,20 21 0,-21-21 15,0 0-15,-21-1 0,21 1 0,1 0 16,-22-21-16,21 21 0,-21-1 0,0-20 16,0 21-16,0 0 0,0 0 15,0 42 1,0 0-1,0 0-15,-21 0 0,21 0 16,-22 1-16,22 20 0,0-21 0,0 0 16,0 0-16,0 1 0,0-1 15,0 0-15,0 0 16,22-21 0,-1 0-16,0 0 15,-21-21-15,21 0 0,0 21 16,-21-21-16,21-1 0,1 1 0,-1 0 15,-21 0-15,21-21 0,0 20 16,-21 1-16,21 0 0,-21 0 0,21 0 16,-21 0-16,0 42 15,0 0 1,0 0-16,0 0 0,0 0 16,0 1-16,0-1 0,0 0 15,0 0-15,0 0 0,0 0 16,0 1-16,22-1 0,-1-21 15,0 0-15,0 0 0,0 0 16,0 0-16,22 0 0,-22 0 0,0 0 16,21 0-16,-20 0 0,-1-21 0,0-1 15,0 1-15,0 0 0,0 0 16,-21 0-16,0 0 0,22-1 0,-22 1 16,0 0-16,0 0 0,0 42 46,0 0-46,-22 0 16,22 1-16,0-1 0,0 0 0,0 0 16,0 0-16,22 0 0,-1 1 15,-21-1-15,21-21 0,0 0 16,0 21-16,0-21 0,1 0 0,20 0 16,-21 0-16,21 0 0,-20 0 15,-1 0-15,21-21 0,-21 0 0,0-1 16,1 1-16,-22 0 0,21 0 0,-21 0 15,21 0-15,-21-22 0,0 22 16,0 0-16,0 0 0,0 0 16,0 42 15,0 0-31,0 0 0,-21 21 16,21-20-16,-21 20 0,21 0 0,0 1 15,0-1-15,0 0 0,0 1 16,0 20-16,0 1 0,0-1 0,0 1 15,0-1-15,0 1 0,0-1 0,0 1 16,0-1-16,0 1 0,-22-1 16,22 1-16,0-22 0,0 21 15,0-20-15,0 20 0,0-20 0,0-1 0,0-21 16,0 21-16,0-20 0,0-1 16,0 0-16,0-42 46,0 0-46,0-1 0,0-20 0,-21 0 16,0-1-16,0 22 0,0-21 0,0 0 16,-1-1-16,1 1 0,21 0 15,-21 20-15,21-20 0,-21 0 0,21 21 16,0-22-16,0 22 0,0 0 0,0-21 16,0 20-16,0 1 0,21-21 15,0 21-15,-21 0 0,21-22 0,1 22 16,20-21-16,-21-1 0,0 22 0</inkml:trace>
  <inkml:trace contextRef="#ctx0" brushRef="#br0" timeOffset="14248.74">14944 2307 0,'0'0'15,"-22"0"-15,1 0 0,0 0 0,0 0 16,0 0-16,0 21 0,-1 1 0,1-1 16,0 21-16,0 0 0,0 1 15,0-1-15,21 22 0,-22-22 0,22 0 16,0 1-16,0-1 0,43 0 15,-22 1-15,0-22 0,21 21 0,-20-21 16,20 0-16,0 1 0,1-22 0,-1 21 16,0-21-16,1 0 0,-1 0 15,0 0-15,-21 0 0,22 0 0,-1-21 16,-21 21-16,0-22 0,1 1 0,-1 0 16,0 0-16,-21 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2:29:45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1482 0,'-21'21'32,"21"0"-32</inkml:trace>
  <inkml:trace contextRef="#ctx0" brushRef="#br0" timeOffset="656.62">3238 529 0,'0'-21'0,"0"-42"31,0 41-31,0 1 0,0 0 16,0 42 15,0 0-31,0 1 0,0-1 0,0 21 16,0 0-16,0 1 0,0 20 16,0-20-16,0 41 0,0-20 15,0 20-15,-21 1 0,0-21 16,0 20-16,21-20 0,-21-1 0,0 1 15,-1-1-15,1-20 0,21-1 16,0 0-16,-21-21 0,21 22 0,0-22 16,0 0-16,-21-21 15,21-21 1,0-21 0</inkml:trace>
  <inkml:trace contextRef="#ctx0" brushRef="#br0" timeOffset="936.46">3217 550 0,'0'-21'0,"0"0"31,43 21-15,-22 0-16,0-21 15,21 21-15,1 0 0,-1 0 0,0-21 16,22 21-16,-22 0 0,0 0 16,1 0-16,-1 0 0,0 0 15,-20 0-15,20 0 0,-21 0 16,0 0-16,-21 21 16,0 0-16,-21 0 15,0 0-15,0-21 0,-22 22 16</inkml:trace>
  <inkml:trace contextRef="#ctx0" brushRef="#br0" timeOffset="1129.34">3154 1058 0,'0'0'0,"0"22"15,21-22 1,0 0-1,21-22-15,-20 22 0,-1 0 16,21-21-16,0 21 0,1 0 0,-1-21 16,0 0-16,1 21 0,-1 0 15,0-21-15</inkml:trace>
  <inkml:trace contextRef="#ctx0" brushRef="#br0" timeOffset="1533.12">4466 508 0,'0'0'0,"0"-21"16,-63-21 0,41 20-16,1 22 0,0 0 15,0 0-15,0 0 16,21 22-16,0-1 0,-21 0 15,21 21-15,-22-21 0,22 22 16,0-1-16,0 22 0,-21-1 16,21-21-16,-21 22 0,21-1 0,-21 1 15,21-1-15,-21 1 0,21-22 16,0 1-16,0-1 0,0 0 0,0-21 16,0 22-16,21-22 0,0 0 15,0-21-15,0 21 0,22-21 0,-22 0 16,21 0-16,-21 0 0,22 0 15,-1 0-15,0 0 0,1-21 0,-1 21 16,0-21-16,1 0 0,-1 0 16,0-1-16,1 1 0,-22 0 0,21 0 15,-21 0-15,1 0 0,-1-1 16,0-20-16,-21 21 0,0 0 0,0 0 16</inkml:trace>
  <inkml:trace contextRef="#ctx0" brushRef="#br0" timeOffset="1737">4403 974 0,'21'0'32,"0"0"-32,0 0 0,0 0 15,22 0-15,-22-21 0,21 21 0,0-22 16,1 1-16,-1 21 0,0-21 15,-20 0-15,20 21 0,-21-21 16,0 0-16,0-1 0,-21 1 16,0 0-16</inkml:trace>
  <inkml:trace contextRef="#ctx0" brushRef="#br0" timeOffset="1935.89">4403 423 0,'0'0'0,"0"-21"16,21 21 0,0 0-16,0-21 15,0 21-15,0 0 16,22 0-16,-1-21 0,0 21 0,1 0 16,-22 0-16,21 0 0,-21 0 15,1 0-15,-1 0 0,0 0 0</inkml:trace>
  <inkml:trace contextRef="#ctx0" brushRef="#br0" timeOffset="2486.57">1926 2371 0,'-21'0'0,"42"0"0,-84 0 0,41 0 15,1 0-15,0 0 0,0-21 16,0 21-16,0 0 0,-1 0 0,44-22 31,20 22-15,0 0-16,22 0 0,-1-21 16,22 21-16,21-21 0,21 0 0,0 21 15,42-21-15,0 21 0,1-21 16,41-1-16,1 1 0,0 21 0,21-21 15,21 21-15,-22-21 0,1 0 0,0 21 16,-21-21-16,-22 21 0,1 0 16,-22-22-16,0 22 0,-42-21 15,0 21-15,-21 0 0,-21-21 16,-22 21-16,1 0 0,-22-21 0,1 21 16,-1-21-16,0 21 0,-21 0 0,1 0 15,-1-21-15,0 21 0,0 0 16,-21-22-16,0 1 15,-21 21 1,21-21 0</inkml:trace>
  <inkml:trace contextRef="#ctx0" brushRef="#br0" timeOffset="2612.5">6540 1926 0,'0'0'0,"0"21"47,-21-21-47,0 0 16,0 0-16</inkml:trace>
  <inkml:trace contextRef="#ctx0" brushRef="#br0" timeOffset="3333.09">783 3429 0,'0'0'0,"0"-21"15,-21 0-15,21 0 16,0-1-16,0 1 15,0 0-15,0 0 0,21 0 16,0 0-16,0 21 16,1 0-16,-1 0 0,0 0 0,0 0 15,0 21-15,22 0 0,-22 21 16,21-21-16,-21 22 0,0 20 0,1-20 16,-1-1-16,0 0 0,-21 1 15,0-1-15,0-21 0,0 21 16,0-20-16,0-1 0,0 0 15,-21-21-15,0 0 16,21-21 0,0 0-16,0-1 15,0 1-15,0-21 0,0 0 0,0-1 16,0 1-16,0 0 0,0-1 0,0-20 16,0 20-16,21 1 0,0 0 15,-21-1-15,21 22 0,0-21 0,0 21 16,1 21-16,20-21 0,-21 21 15,0 0-15</inkml:trace>
  <inkml:trace contextRef="#ctx0" brushRef="#br0" timeOffset="3680.98">1651 3493 0,'0'21'0,"0"-42"0,0 63 0,21-42 31,0 0-31,0 0 0,-21-21 0,22 0 16,20-1-16,-21 1 0,0 0 16,0-21-16,22-1 0,-22 22 0,0-21 15,0 0-15,0 20 0,-21-20 16,0 21-16,0 0 0,0 0 0,0-1 16,-21 22-1,0 0-15,0 22 0,0-1 0,-22 21 16,22 0-16,0 1 0,-21-1 15,21 0-15,-1 1 0,1-1 0,0 0 16,21 1-16,-21-1 0,21-21 16,0 22-16,0-22 0,0 0 0,21-21 15,0 21-15,22-21 0,-22 0 16,0 0-16,21 0 0,1-21 0,-1 0 16,0 0-16,1-1 0,20 1 15,-21-21-15,22 0 0</inkml:trace>
  <inkml:trace contextRef="#ctx0" brushRef="#br0" timeOffset="4303.93">2540 2794 0,'0'-42'0,"0"84"0,0-127 0,0 43 15,0 0-15,0 21 0,0 42 32,-21 21-32,21 0 0,-21 1 15,21-1-15,0 0 0,0 22 0,-22-22 16,1 22-16,0-1 0,21 1 15,-21-1-15,0 1 0,21-22 0,-21 22 16,21-22-16,0 0 0,0 1 16,0-22-16,0 0 0,0 0 15,0 0-15,21-21 0,0 0 16,21 0-16,-21 0 0,1-21 0,20 0 16,-21 0-16,21 0 0,-20-22 15,20 1-15,-21 21 0,0-22 0,0-20 16,1 42-16,-1-22 0,0 1 15,-21 21-15,0 0 0,21 0 0,-21-1 16,21 22-16,-21 22 16,0-1-16,0 0 15,0 0-15,0 21 0,0 1 16,0-22-16,-21 21 0,21 1 0,0-1 16,-21 0-16,21-21 15,0 22-15,0-22 0,0 21 0,0-21 16,0 1-16,21-22 0,0 21 15,0-21-15,1 0 0,-1 0 0,0 0 16,0 0-16,0 0 0,0-21 16,22-1-16,-22 1 0,0-21 0,0 21 15,0-22-15,1 1 0,-1 0 16,0-1-16,-21 1 0,0 0 0,0 21 16,0-1-16,0 1 0,0 0 15,0 0-15,0 42 16,0 0-1,0 0-15,0 22 0,0-22 0,0 0 16,-21 21-16,21-20 0,0 20 0,-21-21 16,21 0-16,0 0 0,0 1 15,0-1-15,0 0 0,0 0 0,0 0 16,21-21 0,0 0-16,0 0 0,0 0 15,0 0-15</inkml:trace>
  <inkml:trace contextRef="#ctx0" brushRef="#br0" timeOffset="4672.72">3387 3281 0,'0'0'0,"-43"-85"32,22 64-32,21 0 0,21 0 15,0 21 1,22 0-16,-22 0 0,21 0 15,-21 21-15,22 0 0,-1 0 0,-21 0 16,22 22-16,-22-22 0,0 21 16,0 1-16,0-1 0,-21-21 0,0 21 15,0 1-15,0-22 0,0 0 0,0 21 16,0-20-16,-21-22 16,0 21-16,0 0 0,0-21 15,21-21 1,0 0-16,0-1 0,0 1 15,0 0-15,0-21 0,0 21 16,0-22-16,0 22 0,21-21 0,-21-1 16,21 1-16,0 21 0,-21 0 0,21-22 15,0 43-15,1-21 0,-1 0 16,0 21-16,0 0 0,0 0 16,0 0-16,1 0 0,-1 0 0,0 0 15</inkml:trace>
  <inkml:trace contextRef="#ctx0" brushRef="#br0" timeOffset="5096.47">4127 3175 0,'0'-21'0,"0"42"31,-21-21-31,21 21 0,0 0 16,0 22-16,0-22 0,0 21 0,0-21 15,0 22-15,0-22 0,-21 21 0,21-21 16,0 22-16,0-22 0,0 0 15,0 21-15,0-20 0,0-1 16,0 0-16,0-42 47,0 0-47,0-1 0,0 1 16,0 0-16,0-21 0,0-1 0,0 1 15,0 0-15,0-1 0,0 1 16,21-21-16,0 20 0,1 1 0,20 21 15,-21-22-15,21 22 0,1 21 16,-1 0-16,0 0 0,-20 0 0,20 0 16,0 21-16,1 1 0,-22 20 0,0-21 15,0 21-15,0 1 0,-21 20 16,0-20-16,0-1 0,0 0 0,0-21 16,0 22-16,-21-22 15,0 21-15,0-21 0,21 1 0,-21-1 16,-1-21-16,22-21 31,-21-1-31</inkml:trace>
  <inkml:trace contextRef="#ctx0" brushRef="#br0" timeOffset="5301.36">2413 2879 0,'0'0'0,"-64"0"0,43 0 16,0 0-16,0 0 0,42 0 15,21 0-15,1 0 16,20 0-16,1 0 0,-1 0 0,1 0 16,20 0-16,1 0 0,-21-21 15,20 21-15</inkml:trace>
  <inkml:trace contextRef="#ctx0" brushRef="#br0" timeOffset="5584.2">4868 2752 0,'0'21'47,"0"0"-32,0 0-15,0 0 0,0 1 16,0-1-16,-21 0 15</inkml:trace>
  <inkml:trace contextRef="#ctx0" brushRef="#br0" timeOffset="5956.98">5292 3069 0,'0'0'0,"21"-42"32,-42 42-17,-1 0-15,1 0 0,0 0 16,0 0-16,0 0 0,0 21 16,-1 0-16,22 0 0,0 1 15,0-1-15,0 0 16,0 0-16,0 0 0,22 0 15,20 1-15,-21-1 0,0 0 0,0 0 16,22-21-16,-22 21 0,0 22 16,-21-22-16,0 0 0,0 0 15,0 0-15,-21 0 16,0 1-16,-22-1 0,1-21 16,0 21-16,-1 0 0,1-21 0,0 0 15,-1 21-15,22-21 0,0 0 16,0 0-16,21-21 15,0 0-15</inkml:trace>
  <inkml:trace contextRef="#ctx0" brushRef="#br0" timeOffset="6351.76">6879 2455 0,'0'-21'0,"0"42"0,-21-63 0,0 42 16,21 21-16,0 0 16,0 22-16,0-1 0,0 0 15,0 22-15,0-1 0,0 1 0,0-1 16,0 1-16,0-1 0,0 1 0,0-1 16,0 1-16,-21-1 0,-1-20 15,1-1-15,21 22 0,-21-43 0,21 21 16,-21-21-16,21 22 0,0-22 15,21-21 1,-21-21-16</inkml:trace>
  <inkml:trace contextRef="#ctx0" brushRef="#br0" timeOffset="6804.5">7387 2434 0,'0'0'0,"0"21"16,0 1-16,0-1 16,0 21-16,0 0 0,0 1 15,0-1-15,0 0 0,0 1 16,0 20-16,-21-20 0,21-1 0,-21 0 16,21 1-16,-21-1 0,21 0 15,0 1-15,0-1 0,-22-21 0,22 21 16,0-20-16,0-1 0,0 0 0,0-42 31,0 0-15,0-22-16,0 22 15,0 0-15,0-21 0,22-1 0,-22 1 16,21 21-16,0-22 0,0 1 0,-21 0 16,21 21-16,0-1 0,1 1 15,-1 21-15,0 0 0,0 0 0,0 0 16,22 0-16,-22 21 0,0 1 15,0 20-15,0-21 0,-21 21 16,0-20-16,0 20 0,0 0 0,0-21 16,0 22-16,0-22 0,0 21 15,0-21-15,0 1 0,-21-1 0,0 0 16,21 0-16,21-42 31,0 0-31</inkml:trace>
  <inkml:trace contextRef="#ctx0" brushRef="#br0" timeOffset="7188.28">7959 2942 0,'0'43'16,"0"-22"-1,21-21 1,0 0-16,0 0 15,0 0-15,22 0 0,-22 0 16,0-21-16,0 21 0,21-22 0,-20 22 16,-1-21-16,0 0 0,-21 0 15,0 0-15,0 0 0,0-1 16,-21 1-16,0 21 0,-1 0 16,1 0-16,-21 0 15,0 21-15,-1 1 0,1-1 0,21 0 16,-22 0-16,1 21 0,21-20 0,0 20 15,21-21-15,0 21 0,0-20 16,0 20-16,0-21 0,0 0 0,21 0 16,0 1-16,0-1 0,22 0 15,-1-21-15,-21 0 0,21 0 0,1 0 16,-1 0-16,0 0 0,1 0 0,-1-21 16,-21 0-16,22-1 0,-1 1 15,-21 0-15,21-21 0,-20 21 16,-1-1-16</inkml:trace>
  <inkml:trace contextRef="#ctx0" brushRef="#br0" timeOffset="7424.14">6710 2879 0,'-21'21'15,"42"-42"-15,-42 63 0,42-42 16,21 0-16,0 0 0,1 0 0,20 0 16,1 0-16,-1-21 0,1 0 15,-1 21-15,22-21 0,-22-1 16,1 1-16,21 0 0,-43 0 16,21 21-16,-20-21 0,-1 0 0,-21 21 15</inkml:trace>
  <inkml:trace contextRef="#ctx0" brushRef="#br0" timeOffset="8183.71">63 5122 0,'0'0'16,"-42"22"-16,21-1 0,21 0 0,0-42 31,0 0-15,0-1-16,0-20 15,0 21-15,0 0 0,0-22 0,0 1 16,0 21-16,0-21 0,0-1 16,0 22-16,0-21 0,0 21 15,0-1-15,0 44 32,0 20-32,0 0 0,0 1 0,0 20 15,0 1-15,0-1 0,0-21 16,0 22-16,0-1 0,0-20 0,0-1 15,0 0-15,0 1 0,0-22 16,0 0-16,0 0 0,0 0 0,0-42 31,0 0-31,0 0 16,0 0-16,0-22 0,0 22 16,0-21-16,0 0 0,0-1 15,21-20-15,0 20 0,0-20 16,-21 21-16,0-22 0,0 22 0,0 21 15,0-1-15,0 1 0,-21 64 16,21-22 0,0 21-16,0 0 0,0-20 15,0 41-15,0-21 0,0 1 16,0-1-16,21-21 0,1 22 0,-1-1 16,0-21-16,21 0 0,-21 0 15,22 1-15,-1-1 0,0-21 0</inkml:trace>
  <inkml:trace contextRef="#ctx0" brushRef="#br0" timeOffset="8689.93">1143 5017 0,'0'0'0,"0"-22"0,0 1 16,0 0-16,0 0 0,-21 0 15,0 0-15,-1-1 0,1 22 0,-21 0 16,21-21-16,0 21 0,-22 0 15,22 0-15,0 0 0,-21 21 0,20 1 16,1-1-16,0 21 0,0-21 16,0 22-16,0-1 0,21 0 15,0 1-15,0-1 0,0 0 16,0-21-16,0 22 0,0-22 0,0 21 16,0-21-16,0 1 0,21-22 15,0 0-15,0 0 0,0 0 0,22 0 16,-22 0-16,0 0 0,21-22 15,-21 1-15,1 0 0,20 0 0,-21-21 16,21 20-16,-20-20 0,-1 0 16,0-1-16,-21-20 0,0 21 15,21-22-15,-21 1 0,0-1 0,0 22 16,0-22-16,0 22 0,0 0 16,0-1-16,0 22 0,0 0 0,0 0 15,0 42 1,0 0-16,0 21 15,0 1-15,0 20 0,0-20 16,-21 20-16,21 1 0,0-1 16,0 1-16,0-22 0,0 21 0,0-20 15,0-1-15,0 0 0,21-20 16,0-1-16,0 0 0,1 0 0,20-21 16,-21 0-16,21 0 0,1 0 15,-22 0-15,21 0 0,1-21 0,-1 0 16</inkml:trace>
  <inkml:trace contextRef="#ctx0" brushRef="#br0" timeOffset="9141.67">1926 5017 0,'0'-22'0,"0"44"0,21-86 0,-21 43 15,0 0-15,0 0 0,0-1 16,0 1-16,-21 21 0,0 0 16,0 0-16,0 0 0,-22 21 15,22 1-15,-21 20 0,21-21 0,-22 21 16,22 1-16,-21-1 15,21-21-15,-1 22 0,1-1 0,0 0 0,21-21 16,0 1-16,0-1 16,0 0-16,0 0 0,21 0 0,0-21 15,1 0-15,-1 0 0,0 0 16,0 0-16,21-21 0,-20 21 0,20-21 16,-21-21-16,0 20 0,22 1 15,-22-21-15,0 0 0,0-22 0,0 22 16,0-22-16,-21 22 0,0-22 15,22 1-15,-22 21 0,0-22 0,0 22 16,0-1-16,0 22 0,0 0 16,0 0-16,0 0 0,0 42 15,0 21 1,0-21-16,0 22 0,0-1 16,0 0-16,0 22 0,0-1 15,0-20-15,0 20 0,0-20 0,0-1 16,0 21-16,0-41 0,0 20 15,0-21-15,0 0 0,21 0 0,0 1 16,0-1-16,0-21 0,0 0 16,1 0-16,-1 0 0,21 0 0,-21-21 15,0-1-15,22 1 0,-22 0 16</inkml:trace>
  <inkml:trace contextRef="#ctx0" brushRef="#br0" timeOffset="9504.45">2307 4995 0,'0'0'0,"-21"-21"0,0 21 15,21-21-15,-21 21 16,21-21-16,0 0 0,21 21 16,0-21-1,0 21-15,21-22 0,1 22 0,-22 0 16,21 0-16,1 0 0,-1 22 16,0-1-16,1 0 0,-22 0 0,21 0 15,-21 0-15,0 1 0,-21 20 16,0-21-16,0 0 0,0 22 0,0-22 15,-21 0-15,0 0 0,0 0 0,-21 0 16,20-21-16,1 0 0,0 0 16,21-21 15,0 0-31,21 0 0,0-21 0,1 20 16,-1-20-16,0 0 0,0 21 15,21-22-15,-20 1 0,-1 0 0,0 20 16,0-20-16,21 21 0,-20 0 15,-1 21-15,0-21 0,0 21 0,0 0 16,0 0-16,1 0 0,-1 21 16,-21 0-16,0 0 0,21 0 15,-21 0-15</inkml:trace>
  <inkml:trace contextRef="#ctx0" brushRef="#br0" timeOffset="10360.96">3048 5080 0,'0'0'0,"0"21"0,0 0 15,0 1-15,21-22 16,0 0-16,0 0 15,1-22-15,20 1 0,-21 0 16,0 0-16,22 0 0,-22 0 16,0-1-16,0-20 0,0 21 0,0 0 15,1-22-15,-22 22 0,0 0 16,0 0-16,0 0 0,-22 21 16,1 0-16,0 0 15,0 21-15,0 0 0,0 0 0,-1 0 16,1 22-16,0-22 0,0 21 15,0-21-15,21 22 0,0-1 16,0-21-16,0 0 0,0 1 0,0 20 16,0-21-16,0 0 15,21-21-15,0 0 0,0 0 0,0 0 16,1 0-16,20 0 0,0-21 16,1 0-16,-1 0 0,0 0 0,1-1 15,-1 1-15,21-21 0,-20 0 16,-1-1-16,-21 1 0,22 0 0,-1-1 15,-21 22-15,0-21 0,0 21 0,-21-1 16,0 1-16,0 0 0,-21 42 31,21 0-31,-21 1 0,21-1 16,-21 21-16,21-21 0,0 22 16,0-22-16,0 21 0,0-21 0,0 0 15,0 1-15,0-1 0,21 0 16,0 0-16,0 0 0,1 0 0,-1-21 15,-21 22-15,21-22 0,-42 0 32,0 0-32,-1 0 15,1 0-15,0-22 0,0 22 16,0 0-16,0 0 0,-22 0 0,22 0 16,0 0-16,21 22 15,0-1-15,0 0 16,0 0-16,21-21 15,21 0-15,-20 0 0,-1 0 16,21 0-16,-21 0 0,22 0 0,-1 0 16,-21 0-16,21-21 0,1 0 0,-1 0 15,-21-1-15,22 1 0,-1 0 16,0 0-16,1-21 0,-1 20 16,-21-20-16,21 0 0,-20-1 0,-1 1 15,0 0-15,-21-1 0,0 22 16,0 0-16,0 0 0,0 0 0,0 0 15,-21 21-15,0 0 0,21 21 16,0 0-16,0 0 0,0 0 16,0 0-16,0 22 0,0-1 15,0-21-15,0 22 0,0-1 0,0 0 16,21-21-16,-21 22 0,21-22 0,-21 21 16,0-21-16,0 1 0,0-1 15,0 0-15,0 0 0,-21 0 0,0 0 16,-1 1-16,1-22 0,-21 21 15,0-21-15,20 21 0,-20-21 16,0 0-16,-1 0 0,-20 0 0,-1 0 0,1-21 16</inkml:trace>
  <inkml:trace contextRef="#ctx0" brushRef="#br0" timeOffset="11180.5">466 5038 0,'0'0'0,"0"-21"15,0-1 1,21 22-16,-21-21 0,0 0 15,0 0-15,0 0 0,0 0 16,-21-1-16,-1 1 0,1 0 16,-21 0-16,21 0 0,-22 21 15,1 0-15,0 0 0,-1 0 16,-20 0-16,21 21 0,-1 0 0,1 21 16,42-20-16,0 20 0,0 0 15,0 1-15,0 20 0,0-21 0,0 1 16,0-1-16,0 0 0,0-20 15,0 20-15,0-21 0,0 0 0,0 0 16,21-42 15,43 21-31,-22-21 0,0 0 16,1 0-16,-1-22 0,-21 22 16,21-21-16,-20 21 0,-1-22 15,0 1-15,0 21 0,-21-21 16,0 20-16,0-20 0,0 63 31,0 0-31,0 22 0,0-1 0,0 0 16,21 1-16,-21-1 0,0 0 15,21 1-15,1-22 0,20 21 16,-21-21-16,21 1 0,1-1 0,-1-21 16,22 0-16,-22 0 0,43 0 15,-22-21-15,43-22 0</inkml:trace>
  <inkml:trace contextRef="#ctx0" brushRef="#br0" timeOffset="12300.86">6075 4657 0,'21'-21'0,"-42"42"0,42-64 0,-21 22 16,0-21-16,0 21 0,0-22 15,-21 43 1,0 22 0,-1-1-16,1 21 0,-21-21 0,21 43 15,0-22-15,-1 0 0,1 22 16,0-1-16,21-20 0,0 20 0,0-20 16,0-1-16,0 0 0,0 1 15,0-22-15,0 0 0,21 0 0,0 0 16,1-21-16,-1 0 0,21 0 0,-21 0 15,22 0-15,-22-21 0,21 0 16,0 0-16,1-22 0,-1 22 16,0-21-16,22-43 0,-22 43 15,-21 0-15,-21-1 0,0 1 16,0 0-16,0-1 0,-42 1 0,21 0 16,-21-1-16,-1 22 0,1 0 15,21 0-15,-22 0 0,1 21 0,0 0 16,-1 0-16,22 0 0,0 0 0,0 0 15,42 0 1,0 0 0,22 0-16,-1 0 0,0 0 15,22 0-15,-22 0 0,22-22 16,20 1-16,-20 0 0,20 0 0,-20 0 16,21 0-16,-22-22 0,1 22 15,-1 0-15,1-21 0,-22 20 0,-21 1 16,0 0-16,0 21 0,-21-21 15,-21 21 1,0 21-16,0 0 0,0 0 16,0 22-16,-1-1 0,22 22 15,-21-22-15,21 21 0,-21 1 0,21 21 16,0-22-16,0 22 0,0-1 16,0 1-16,0 21 0,0-21 0,-21-1 15,21 22-15,0 0 0,0 0 16,0 0-16,0-1 0,0 1 15,0 0-15,0 0 0,0-21 0,0 20 16,0 1-16,0-21 0,0 21 0,0-43 16,0 22-16,0-22 0,-21 1 0,0-22 15,21 22-15,-22-43 0,1 21 16,0-21-16,0 1 0,-21-22 0,20 0 16,1 0-16,-21-22 0,0-20 0,-1 21 15,22-43-15,-21 1 0,-1-1 16,1-20-16,0-1 0,21 0 15,-1-20-15,1-1 0,0 21 0,21-21 16,0 0-16,0 1 0,0 20 0,0 0 16,21 1-16,0 20 0,22 1 15,-22-22-15,42 21 0,-20 1 16,41 21-16,-20-22 0,21 1 0,-1-1 16,1 1-16,0-1 0,-1 22 0,1-22 15,0 22-15</inkml:trace>
  <inkml:trace contextRef="#ctx0" brushRef="#br0" timeOffset="13176.87">8234 4572 0,'42'0'15,"-42"-21"1,21 21-16,0-21 0,1 0 16,-1-1-16,0 1 0,0 0 0,21 0 15,-20-21-15,20-1 0,-21 22 16,0-21-16,0-1 0,1-20 0,-22 21 15,0-1-15,0 1 0,0 21 0,0-22 16,0 22-16,0 0 0,-22 0 16,1 0-16,0 21 0,0 0 0,0 21 15,0 21-15,-1 1 16,22-1-16,-21 21 0,0 1 0,21 21 16,-21-22-16,21 22 0,-21 21 0,0-22 15,21 22-15,-22 0 0,1 0 16,0 0-16,0-1 0,21 1 15,-21 0-15,0 0 0,21 0 0,0 0 16,-22-1-16,1-20 0,21 21 16,-21-21-16,21-22 0,0 22 0,-21-22 15,21 1-15,0-1 0,0-20 0,0-1 16,42-21-16,-21 0 0,1 0 0,-1-21 16,21 0-16,0-21 0,1 0 15,-1 0-15,0-21 0,22-1 0,-22 1 16,22-22-16,-1 22 0,-20-21 0,-1-1 15,0 1-15,1-22 0,-22 21 16,0-20-16,-21 20 0,0-20 0,-21-1 16,0 21-16,-22-20 0,1-1 15,0 22-15,-1-22 0,-20 21 16,20 1-16,1 21 0,0-1 0,-1 1 16,1 21-16,21 0 0,0-1 0,0 1 15,-1 21-15,22-21 16,22 21-1,-1 0-15,0 0 0,21-21 0,-21 21 16,22-21-16,-1 0 0,0 21 16,1-22-16,-1 1 0,0 0 0,1 0 15,-1 0-15,0 0 0,1-22 16,-22 22-16,21-21 0,-21 21 16,1-22-16,-1 22 0,0 0 0,-21 0 15,21 0-15,-21 42 31,0 0-31,0 0 0,0 0 0,0 0 16,0 22-16,-21-22 0,21 0 16,-21 0-16,21 0 0,0 1 0,-21-1 15,21 0-15,0-42 47,0 0-47</inkml:trace>
  <inkml:trace contextRef="#ctx0" brushRef="#br0" timeOffset="13328.78">9080 4233 0,'-21'0'32,"42"0"-1,-21 22-31,22-22 0,-1 0 0,-21 21 15</inkml:trace>
  <inkml:trace contextRef="#ctx0" brushRef="#br0" timeOffset="13667.59">9271 4403 0,'0'-21'0,"0"-1"15,0 1-15,21 0 0,-21 0 16,21 21-16,-21-21 0,21 0 15,1-1-15,-1 22 0,0 0 0,0 0 16,21 0-16,-20 0 0,-1 0 16,0 22-16,21-1 0,-21 0 0,1 0 15,-22 21-15,21-20 0,-21 20 0,0-21 16,0 21-16,0-20 0,0 20 16,-21-21-16,-1 0 0,1 0 15,21 1-15,-21-22 0,0 21 0,0-21 16,0 0-1,-1 0-15,22-21 16,0-1-16,0 1 0,0 0 16,22-21-16,-1 21 0,0-1 15,0-20-15,21 21 0,-20-21 0,20-1 16,-21 22-16,21 0 0,1 0 0,-22 0 16,21-1-16,1 22 0</inkml:trace>
  <inkml:trace contextRef="#ctx0" brushRef="#br0" timeOffset="14019.39">10181 4233 0,'42'0'16,"-20"0"-1,-1 0-15,-21-21 32,-21 21-17,-1 0-15,1 0 0,-21 0 0,21 0 16,0 21-16,-1 1 0,1-22 0,0 21 15,0 0-15,21 0 0,0 0 16,0 0-16,0 1 0,21-1 16,0 0-16,0-21 0,1 21 15,20 0-15,-21 0 0,21-21 16,-20 22-16,20-1 0,-21-21 0,0 21 16,0-21-16,1 21 0,-22 0 15,-22 0 1,1-21-16,0 0 0,-21 0 15,21 0-15,-22 0 0,1 0 0,0 0 16,20 0-16,-20 0 0,21 0 16,0 0-16,21-21 0,0 0 15,0 0-15,0 0 0,21 0 0,21-22 16</inkml:trace>
  <inkml:trace contextRef="#ctx0" brushRef="#br0" timeOffset="14236.26">10837 3789 0,'21'-21'16,"-42"42"-16,64-42 0,-43 42 16,0 0-16,0 0 15,0 0-15,-22 22 0,1-1 16,0 22-16,0-22 0,0 21 0,0 1 16,-1-22-16,1 1 0,0 20 15,21-21-15,0-20 0,0 20 0,0-21 16,0 21-16,0-20 0,0-1 15,21-21-15,0 0 16,1 0-16,-1 0 0,0 0 16,0-21-16</inkml:trace>
  <inkml:trace contextRef="#ctx0" brushRef="#br0" timeOffset="14416.16">10562 4233 0,'-42'-21'0,"84"42"0,-105-42 0,84 0 31,0 21-31,21 0 16,1 0-16,20-21 0,1 21 0,-22 0 15,43-21-15,-22 21 16,-21-21-16,22 21 0,-1-22 0,-20 1 16,-1 21-16,0 0 0,-20 0 0</inkml:trace>
  <inkml:trace contextRef="#ctx0" brushRef="#br0" timeOffset="15317.64">1990 6477 0,'0'0'0,"-22"0"0,1-21 16,0 0-16,0 21 0,0-21 15,0 21-15,-1 21 16,1 0-16,21 0 0,0 21 15,-21-20-15,21 41 0,-21-21 16,21 1-16,-21-1 0,21 0 16,0 1-16,-21-1 0,21 0 15,-22 1-15,22-22 0,-21 21 0,21-21 16,0 1-16,0-1 16,-21-21-16,21-21 15,0-1-15,0 1 16,0 0-16,0-21 0,0 21 0,21-22 15,-21 1-15,21-22 0,-21 22 16,22-21-16,-1 20 0,0 1 0,-21 0 16,21-1-16,0 22 0,0 0 15,1 21-15,-1 0 0,0 0 0,0 21 16,0 0-16,0 22 16,1-22-16,-1 21 0,0-21 0,0 22 15,-21-1-15,21 0 0,0-21 16,-21 22-16,0-22 0,22 0 0,-1 0 15,-21 0-15,21 1 0,0-22 16,0 0-16,0 0 0,1-22 16,-1 1-16,0 0 15,-21 0-15,21 0 0,0 0 0,-21-22 16,21 1-16,1 0 0,-22-1 16,21 1-16,0 0 0,-21-1 0,21 1 15,0 21-15,0 0 0,-21-1 16,22 22-16,-1 22 15,0 20-15,0-21 0,-21 21 16,0-20-16,0 20 0,21 0 16,-21 1-16,0-1 0,21-21 0,-21 21 15,0 1-15,22-22 0,-1 0 16,0 0-16,0 0 0,0 1 0,0-22 16,1 0-16,20 0 0,-21 0 15,21 0-15,-20 0 0,20 0 0,0-22 16,1 1-16</inkml:trace>
  <inkml:trace contextRef="#ctx0" brushRef="#br0" timeOffset="15744.91">3387 6435 0,'0'0'0,"-64"-148"31,22 148-31,21 0 16,-22 0-16,22 0 0,0 21 15,0 0-15,-22 0 0,22 21 0,0 1 16,21-22-16,-21 21 0,0 1 15,21-1-15,0 0 0,0 1 0,0-1 16,0-21-16,0 21 0,0-20 16,0-1-16,0 0 0,21 0 0,0-21 15,0 0-15,0 0 0,1 0 0,-1 0 16,0 0-16,21-21 0,-21 0 16,1 0-16,-1-1 0,21 1 15,-21-21-15,0 0 0,-21-1 16,22 22-16,-22-42 0,0 20 0,0 1 15,0 0-15,0 20 0,0 1 0,0 0 16,0 0-16,0 0 0,0 42 16,0 0-16,0 0 15,0 0-15,0 22 0,-22-1 16,22 0-16,0 1 0,0-1 0,0 0 16,0 1-16,0-22 0,0 21 15,22-21-15,-1 1 0,-21-1 0,21-21 16,0 0-16,0 0 0,0 0 0,22 0 15,-22 0-15,0 0 16,21-21-16,-20-1 0,20-20 0,-21 21 16,21-21-16,-20-1 0,-1 1 0</inkml:trace>
  <inkml:trace contextRef="#ctx0" brushRef="#br0" timeOffset="15935.8">3895 6265 0,'21'-63'0,"-42"126"0,42-168 16,-21 41-16,21 22 15,-21-1-15,0 1 0,0 21 0,0 0 0,0 0 16,0 42-1,0 0-15,0 0 0,0 21 0,0 1 16,0-1-16,0 0 0,-21 22 16,21-1-16,-21-20 0,21 20 15,0 1-15,0-1 0,0-20 0,0-1 16,0 0-16,0 1 0,0-1 0,0-21 16,0 0-16,21-21 0,-21 21 15,21-21-15,0 0 0</inkml:trace>
  <inkml:trace contextRef="#ctx0" brushRef="#br0" timeOffset="16120.7">3704 6435 0,'0'0'16,"-21"0"-16,0-21 0,0 21 16,42 0-1,21-22 1,-21 22-16,22 0 0,-1 0 0,0 0 15,1-21-15,-1 21 0,0 0 0,1 0 16,20 0-16,-21-21 0,1 0 16,20 21-16,1-21 0,-1 21 0</inkml:trace>
  <inkml:trace contextRef="#ctx0" brushRef="#br0" timeOffset="16352.56">4741 6160 0,'0'0'15,"0"-22"-15,0 1 0,-21 21 0,0 0 16,0 0-16,0 0 0,-1 0 15,-20 0-15,21 21 0,0 1 16,0-1-16,-22 0 0,22 21 0,21-21 16,-21 22-16,0 20 0,0-20 0,21-1 15,-22 0-15,22 22 0,0-22 16,0 0-16,0-20 0,0 20 0,0-21 16,22 0-16,-1 0 0,0 1 0,0-22 15,21 0-15,1 0 0,-1 0 16,0 0-16,1 0 0,20-22 0,-20 1 15,-1 0-15,0 0 0,1-21 16,-1-1-16,0 1 0</inkml:trace>
  <inkml:trace contextRef="#ctx0" brushRef="#br0" timeOffset="17428.43">5165 6075 0,'0'0'0,"0"-42"0,0-1 0,0 22 16,0-21-16,0 21 0,-22 42 15,22 0 1,-21 0-16,21 0 0,0 22 0,0-1 15,-21 0-15,21 22 0,-21-22 16,21 22-16,0-22 0,0 21 0,-21-20 16,21 20-16,0-20 0,0-1 0,0-21 15,0 21-15,0-20 0,0-1 16,0 0-16,0 0 0,21-21 16,0 0-1,0-21-15,-21 0 0,21 0 16,1-22-16,-1 22 0,-21-21 0,21-1 15,0 1-15,0 0 0,0-1 0,1 22 16,-1 0-16,0-21 0,0 21 16,0 21-16,-21 21 15,0 0 1,0 0-16,0 21 0,0-20 0,0 20 16,0-21-16,0 21 0,0 1 0,0-22 15,0 21-15,21-21 0,1 1 16,-22-1-16,21 0 0,0 0 15,0-21-15,0 0 0,22 0 0,-22 0 16,0 0-16,21 0 0,-21 0 16,22 0-16,-22-21 0,21 0 0,-21 0 15,1-1-15,-1 1 0,0-21 0,0 21 16,0-22-16,0 22 0,-21 0 16,22-21-16,-22 21 0,21-1 15,0 44 1,-21-1-16,0 0 15,0 0-15,0 0 0,0 0 0,0 1 16,0-1-16,0 0 0,0 0 16,0 0-16,0 0 0,21-21 15,-21 22-15,21-22 0,0 0 16,1 0-16,-1 0 0,0 0 0,0 0 16,0 0-16,0 0 0,1 0 15,-1-22-15,0 22 0,-21-21 0,21 21 16,-21-21-16,21 21 0,0 0 15,-21-21-15,0 42 32,0 0-32,0 0 15,0 1-15,0-1 16,0 0-16,22 0 0,-1-21 16,0 0-16,0 21 0,0-21 15,0 0-15,22 0 0,-22 0 16,21 0-16,1 0 0,-1 0 0,21-21 15,-20 21-15,-1-21 0,22 0 0,-22 0 16,0-1-16,1 1 0,-22-21 16,0 0-16,0-1 0,0 1 0,0 0 15,-21-1-15,0 1 0,0 0 0,0 20 16,0-20-16,0 21 0,-21 0 16,0 0-16,-21 21 0,-1 0 0,22 0 15,-42 0-15,20 21 0,1 0 0,0 0 16,-1 21-16,1-20 0,0 41 15,-1-21-15,1 1 0,0-1 16,21 22-16,-22-22 0,22 0 0,21 1 16,0-1-16,0-21 0,0 21 15,0-20-15,0 20 0,21-21 0,0 21 16,1-20-16,-1 20 0,21-21 0,0 21 16,-20-20-16,-1 20 0,21 0 15,-21 1-15,0-1 0,-21 0 0,0 22 16,0-22-16,0 0 0,0 1 0,-21 20 15,0-20-15,0-1 0,-43 43 16,22-64-16,0 21 0,-1 0 16,1-20-16,0-1 0,-1 0 15,1 0-15,0 0 0,-1 0 0,1-21 16,21 0-16,0 0 0,0 0 0,-1 0 16,22-21-16,0 0 0,0-21 15,0 21-15,0-22 0</inkml:trace>
  <inkml:trace contextRef="#ctx0" brushRef="#br0" timeOffset="17607.84">5969 6160 0,'0'0'0,"-21"0"0,0 0 15,-1 0-15,1 0 0,0 0 0,0 0 16</inkml:trace>
  <inkml:trace contextRef="#ctx0" brushRef="#br0" timeOffset="17824.72">8763 6075 0,'0'0'0,"-21"-21"0,0 21 15,-1 0-15,1 0 0,-21 0 16,21 0-16,0 0 0</inkml:trace>
  <inkml:trace contextRef="#ctx0" brushRef="#br0" timeOffset="18328.43">8467 6160 0,'0'0'0,"0"21"0,0 0 16,0 0-16,0 0 15,0 22-15,0-22 0,0 0 0,21 0 16,0 0-16,0-21 0,21 21 0,-20-21 16,20 0-16,-21 0 0,21 0 15,22 0-15,-22-21 0,1 21 0,20-21 16,-21 0-16,22 0 0,-22 0 0,1-1 15,-22 1-15,21-21 0,-21 21 16,-21 0-16,0-22 0,0 22 0,0-21 16,0 21-16,-42-22 0,21 22 0,-22 0 15,1 0-15,0 0 0,-22 21 16,22 0-16,-22 0 0,22 0 16,-21 21-16,20 0 0,1 0 0,0 21 15,20 1-15,1-22 0,0 21 16,0 1-16,21-1 0,0 0 0,0 1 15,0-1-15,0 0 0,21 1 16,21-1-16,-20-21 0,-1 21 0,21-20 16,0-1-16,1-21 0,-1 21 0,0-21 15,-20 0-15,20 0 0,0 0 16,-21 0-16,1 0 0,-22-21 16,-22 0-16,1 21 0,-21 0 15,0-22-15,-22 22 0,22 0 16,-22 0-16,1 22 0,-1-1 0,22 0 15,0 0-15,-22 0 0,43 22 16,-21-1-16,20-21 0,1 21 0,0 1 16,21-1-16,0 0 0,0-20 15,0 20-15,0-21 0,21 0 0,0 0 16,1 1-16,-1-1 0,21-21 0,0 0 16,1 0-16,-1 0 0,22 0 15,-1-21-15,1-1 0,-1 1 0,1 0 16,-1 0-16,1-21 0,-1-1 0,1 1 15</inkml:trace>
  <inkml:trace contextRef="#ctx0" brushRef="#br0" timeOffset="18556.31">9652 5884 0,'21'-63'0,"-42"126"0,42-190 0,-21 85 16,0 21-16,0 0 0,-21 21 15,0 42-15,0-21 16,21 22-16,-22 20 0,1 1 0,21-1 15,-21 1-15,0-1 0,21 22 0,0-22 16,-21 22-16,0-22 0,21 22 16,-22-21-16,22-1 0,0-21 0,0 22 15,0-22-15,0-21 0,0 22 0,0-22 16,0 0-16,0 0 0,22-21 16,-1 0-16,0 0 0,0 0 0,0 0 15,0-21-15,1 0 0</inkml:trace>
  <inkml:trace contextRef="#ctx0" brushRef="#br0" timeOffset="18904.11">9779 6562 0,'0'63'32,"0"-42"-32,21-21 15,0 0-15,0 0 0,1 0 0,20 0 16,-21 0-16,0-21 0,22 0 0,-1 21 15,-21-21-15,21 0 0,1 0 16,-22-1-16,0 1 0,0 0 16,0 0-16,-21-21 0,0 20 0,0 1 15,0-21-15,0 21 0,-21 21 0,0-21 16,0 21-16,0 0 0,-22 0 16,22 0-16,-21 21 0,0 0 15,20 0-15,-20 0 0,21 22 0,0-22 16,0 21-16,-1 0 0,22-20 0,0 20 15,0 0-15,0-21 0,0 1 0,0 20 16,22-21-16,-1 0 0,42 0 16,-42 1-16,1-22 0,20 0 15,0 0-15,1 0 0,-1 0 16,-21 0-16,21-22 0,1 1 0,-1 0 16</inkml:trace>
  <inkml:trace contextRef="#ctx0" brushRef="#br0" timeOffset="20380.25">10626 6308 0,'0'-21'0,"0"42"0,0-64 16,0 22-16,-22 42 31,22 1-31,0-1 0,0 0 0,0 21 16,-21-21-16,21 22 0,0-22 16,0 21-16,0 1 0,-21-22 0,21 0 15,0 21-15,0-21 0,0 1 16,0-1-16,0 0 0,0 0 15,0-42 17,0 0-32,0 0 0,0-1 0,0 1 15,0-21-15,21 0 0,0-1 16,-21 1-16,22 0 0,-1-1 0,0 1 16,0 21-16,0-22 0,0 22 0,1 0 15,-1 0-15,0 21 0,0 0 16,0 0-16,0 0 0,-21 21 0,0 0 15,22 0-15,-22 22 0,21-22 16,-21 21-16,0-21 0,0 22 0,0-1 16,21-21-16,-21 22 0,21-22 15,-21 0-15,21 21 0,-21-21 0,0 1 16,0-1-16,21-21 0,1 0 16,-1 0-1,-21-21-15,21-1 16,0 1-16,-21 0 0,21-21 0,0 21 15,1-22-15,-1 1 0,0 0 16,0-1-16,0 22 0,0-21 16,1-1-16,-1 22 0,0 0 0,0 0 15,0 21-15,0 0 0,1 0 16,-22 21 0,0 0-16,0 0 0,0 1 0,0-1 15,0 21-15,0 0 0,-22-20 0,22 20 16,0-21-16,0 21 0,0-20 15,0 20-15,0-21 0,0 0 0,22 0 16,-1 1-16,-21-1 0,21 0 0,0-21 16,0 0-16,0 0 0,1 0 15,-1 0-15,21 0 0,-21 0 0,0-21 16,22 0-16,-22-1 0,0 1 16,0 0-16,0 0 0,1-21 0,-1 20 15,0-20-15,-21 0 0,0-1 16,0 1-16,0 0 0,0 21 0,0-22 15,0 22-15,-21 0 0,0 0 0,-1 21 16,1 0-16,0 0 0,0 0 16,0 21-16,0 0 0,21 0 0,-22 22 15,22-22-15,-21 21 0,21-21 0,0 22 16,0-1-16,0-21 0,0 21 16,0-20-16,21 20 0,1-21 0,-1 0 15,0 0-15,0-21 0,0 22 0,22-22 16,-22 0-16,0 0 15,21 0-15,-21 0 0,22-22 0,-22 1 16,21 21-16,-21-21 0,22 0 0,-22-21 16,0 20-16,0-20 0,0 21 0,1-21 15,-22-1-15,21 1 0,-21 21 16,21 0-16,-21-22 0,0 22 0,0 42 31,0 0-15,0 1-16,0-1 0,0 21 0,-21-21 15,0 22-15,21-1 0,-22-21 0,22 21 16,0-20-16,-21 20 0,21-21 16,-21 0-16,21 0 0,0 1 15,-21-1-15,21-42 32,21-1-17,0 1-15,-21 0 0,21-21 0,1 21 16,-1-22-16,0 1 0,0 0 0,21-1 15,-20 1-15,20 0 0,-21 20 16,0-20-16,22 21 0,-22 0 16,0 0-16,21 21 0,-21 0 0,1 0 15,-22 21-15,0 0 16,0 21-16,0 1 0,0-22 0,0 21 16,0 0-16,0 1 0,0-1 15,0 0-15,0-20 0,0 20 0,21-21 16,0 0-16,-21 22 0,21-43 15,0 21-15,0 0 0,22-21 0,-22 0 16,0 0-16,0 0 0,22 0 0,-22-21 16,0 0-16,0-1 0,0 1 0,22 0 15,-22 0-15,0-21 0,0-1 16,0 1-16,0 0 0,1-1 0,-1-63 16,0 43-16,0-1 15,0 1-15,-21-1 0,21 1 0,1-1 16,-1 1-16,-21 21 0,0-1 0,21 1 15,-21 21-15,0 42 32,-21 21-32,0 1 0,-1-1 0,1 0 15,-21 1-15,21 20 0,-22-21 0,22 22 16,0-1-16,0-20 0,0 20 16,21 1-16,0-1 0,0-20 0,0-1 15,0 21-15,0-41 0,0 20 16,0 0-16,0-21 0,0 1 0,21-1 15,0-21-15,0 21 0,0-21 16,1 0-16,-1 0 0,0-21 0,0 21 16,0-21-16,0-1 0,1 1 15,20 0-15</inkml:trace>
  <inkml:trace contextRef="#ctx0" brushRef="#br0" timeOffset="20584.14">12912 6075 0,'-22'0'16,"44"0"-16,-65 0 0,22 21 0,21 0 15,21-21 1,22 0-16,-22 0 16,21 0-16,-21 0 0,22 0 0,-1 0 0,-21 0 15,21 0-15,1 0 0,-22 0 16,21 0-16,-21-21 0,22 21 15,-22-21-15,0 0 0</inkml:trace>
  <inkml:trace contextRef="#ctx0" brushRef="#br0" timeOffset="21307.73">19600 85 0,'0'0'0,"21"0"16,-21 21-1,0 21-15,0 1 0,0-1 16,0 21-16,0 1 15,0-1-15,-21 1 0,21-1 0,-21 1 16,0-1-16,21 22 0,-21-21 16,0-22-16,21 21 0,0-20 0,0-1 15,0 0-15,0 1 0,0-22 0,0 0 16,0 0-16,21-21 16,0 0-16,0-21 15,0 21-15,0-21 0</inkml:trace>
  <inkml:trace contextRef="#ctx0" brushRef="#br0" timeOffset="21520.61">19770 402 0,'-22'-21'0,"44"42"0,-44-63 0,1 0 16,21 20-16,0 1 0,0 0 0,0 0 15,21 0 1,1 21-16,-1-21 0,0 21 15,0 0-15,21 0 0,-20 0 16,20 0-16,0 0 0,-21 0 0,22 0 16,-1 21-16,0 0 0,-20-21 15,-1 21-15,0-21 0,-21 21 0,0 0 16,0 1-16</inkml:trace>
  <inkml:trace contextRef="#ctx0" brushRef="#br0" timeOffset="21683.51">19621 677 0,'0'0'0,"-21"0"16,21 22-16,21-22 31,1 0-31,20 0 0,-21 0 16,21 0-16,1 0 0,-1 0 0,0 0 16,1 0-16,-1-22 0,22 22 15,-22-21-15,21 21 0,1-21 0</inkml:trace>
  <inkml:trace contextRef="#ctx0" brushRef="#br0" timeOffset="21968.35">20828 296 0,'0'-21'0,"0"42"0,0-63 0,-21 42 31,0 21-31,-1 0 0,1 22 0,0-22 16,-21 21-16,21 1 0,-1-1 15,1 0-15,-21 1 0,21-1 0,0 0 16,-1 22-16,1-22 0,0 0 16,0 1-16,21-1 0,0 0 0,0 1 15,21-1-15,0-21 16,0 22-16,22-22 0,-22 0 0,21 0 16,1 0-16,-1-21 0,21 0 0,-20 0 15,-1 0-15,0 0 0,22 0 16,21-21-16,-64-21 0,21 21 15,0-1-15,-20 1 0,-1-21 16</inkml:trace>
  <inkml:trace contextRef="#ctx0" brushRef="#br0" timeOffset="22144.25">20913 656 0,'-22'0'0,"44"0"0,-86 0 15,43 0-15,0 0 16,42 0-1,0 0 1,0 0-16,0 0 0,22 0 0,-22 0 16,21 0-16,-21 0 0,22 0 15,-1 0-15,-21-21 0,22 21 0,-22-21 16,0 0-16</inkml:trace>
  <inkml:trace contextRef="#ctx0" brushRef="#br0" timeOffset="22320.15">21018 254 0,'0'0'0,"-21"0"0,21-21 0,21 21 31,1 0-15,-1 0-16,0 0 15,0 0-15,21 0 0,-20 0 0,-1 0 16,21 0-16</inkml:trace>
  <inkml:trace contextRef="#ctx0" brushRef="#br0" timeOffset="22648.96">21992 296 0,'-63'0'31,"63"-21"-15,0 0-16,0 0 15,0 0-15,21 21 0,0-21 16,0-1-16,-21 1 16,21 21-16,0 0 0,-21 21 31,0 22-31,0-22 15,0 21-15,0 1 0,0-22 0,0 21 16,-21 0-16,0 1 0,0-22 16,0 0-16,0 21 0,-1-20 0,1-22 15,-21 21-15,21 0 0,0-21 16</inkml:trace>
  <inkml:trace contextRef="#ctx0" brushRef="#br0" timeOffset="23109.7">22564 720 0,'0'0'0,"21"-21"0,-21-1 0,0 1 16,21 21-16,-21-21 15,0 0-15,-21 21 32,0 0-32,-1 0 0,1 0 0,-21 0 15,21 0-15,0 0 0,-22 21 16,22 0-16,0 0 0,0-21 0,0 22 16,21-1-16,0 0 0,0 0 0,0 0 15,0 0-15,0 1 0,0-1 16,21 0-16,0 21 0,0-21 0,0 1 15,22-1-15,-1 0 0,0 0 16,22 43-16,-22-43 0,-21 0 16,0 0-16,1 0 0,-22 0 15,0 1-15,0-1 0,0 0 0,-22 0 16,1 0 0,-21-21-16,21 21 0,-22-21 0,22 0 15,-21 0-15,0 22 0,-1-22 0,1 0 16,0 0-16,20 0 0,1 0 15,-21 0-15,21 0 0,0 0 0,-1 0 16,1 0-16,0 0 16</inkml:trace>
  <inkml:trace contextRef="#ctx0" brushRef="#br0" timeOffset="23544.45">18754 1736 0,'0'0'0,"-22"0"31,65 0-31,-1 0 0,0 0 0,22 0 16,21 0-16,20 0 0,1 0 16,21 0-16,21 0 0,1 0 15,20 0-15,21 0 0,1 0 16,-1 21-16,1-21 0,-1 0 0,1 0 16,-1 0-16,1 0 0,-1 0 15,-41 0-15,20 0 0,-21 0 0,-21 0 16,0 0-16,0 0 0,-21 0 0,-21 0 15,-1 0-15,1 0 0,-43 0 16,1 0-16,-1 0 0,-21 0 0,0 0 16,0 0-16,-42 0 31,0 0-31,-21 0 0,-1 0 16,1 0-16,0 0 15</inkml:trace>
  <inkml:trace contextRef="#ctx0" brushRef="#br0" timeOffset="24339.99">16468 2646 0,'0'-21'0,"0"42"0,0-63 0,21 20 0,-21 1 15,21 0-15,0 0 0,0-21 16,0 20-16,1 1 0,-1 0 0,21 0 15,-21 21-15,0-21 0,22 21 16,-22 0-16,21 0 0,-21 0 0,1 21 16,-1 0-16,0 21 0,0-20 15,0 41-15,-21-21 0,0 1 0,0 20 16,0-20-16,0 20 0,0-21 0,-21 1 16,0-1-16,0-21 0,21 22 15,0-22-15,-21 0 0,-1-21 16,22 21-16,-21-21 15,21-21-15,0 0 16,0-22-16,0 22 16,21 0-16,1-21 0,-1-1 15,0 1-15,0 0 0,21-1 0,-20 1 16,20-21-16,0 20 0,1 1 16,20 0-16,-21-1 0,1 22 0,20-21 15,-20 21-15,-1 21 0,0 0 0,-21 0 16,22 0-16,-22 0 0,0 0 15,0 21-15,-21 0 0,0 0 0</inkml:trace>
  <inkml:trace contextRef="#ctx0" brushRef="#br0" timeOffset="24912.66">17526 2794 0,'0'0'16,"0"21"-16,0 0 0,21-21 15,0 0-15,0 0 16,22-21-16,-22 21 0,0-21 0,21 0 15,1 0-15,-22-22 0,21 22 16,-21-21-16,22 21 0,-22-22 0,0 1 16,0 0-16,-21 21 0,0-22 15,0 1-15,0 21 0,0 0 0,0-1 16,0 1-16,-21 21 0,0 0 16,0 0-16,-22 21 0,22 1 15,-21-1-15,21 21 0,-22 0 0,22 1 16,0-1-16,-21 0 0,42 22 15,-21-22-15,21 1 0,0-22 0,0 21 16,0-21-16,0 22 0,21-22 16,0 0-16,0-21 0,21 21 0,-20-21 15,20 0-15,-21 0 0,21 0 0,1 0 16,-1-21-16,0 21 0,22-21 16,-22 0-16,1-1 0,-1 1 0,0-21 15,22 0-15,-22 20 16,0-41-16,-20 21 0,20-22 0,0 1 15,1 20-15,-22-20 0,0-1 16,21 22-16,-21-22 0,-21 22 0,22 0 16,-22-1-16,0 1 0,0 21 0,0 0 15,0 0-15,0 42 16,-22 0-16,1 21 0,21-21 16,-21 22-16,0-1 0,0 0 15,0 22-15,-1-22 0,1 22 0,21-1 16,-21 1-16,0-22 0,0 22 15,21-22-15,0 0 0,-21 1 0,21-1 16,0-21-16,0 0 0,0 22 16,0-22-16,0 0 15,21-21-15,0 0 16,-21-21 0,0 0-16,0-1 0</inkml:trace>
  <inkml:trace contextRef="#ctx0" brushRef="#br0" timeOffset="25092.56">18161 2582 0,'0'-21'15,"21"21"1,0 0-16,0 0 0,22-21 16,-1 21-16,0 0 0,1 0 15,-1-21-15,22 0 0,-22 21 0,21 0 16,-20-21-16,-1 21 0,0-22 15,1 22-15,-1-21 0,-21 21 0,0 0 16</inkml:trace>
  <inkml:trace contextRef="#ctx0" brushRef="#br0" timeOffset="25480.34">18923 2413 0,'0'21'16,"0"0"-16,0 1 0,-21-1 0,21 0 16,-21 21-16,21-21 0,-22 22 15,22-1-15,0-21 0,-21 22 0,21-1 16,0-21-16,0 21 0,0-20 15,0-1-15,0 0 0,0 0 16,0 0-16,0 0 0,21-21 0,1 0 16,-22 22-16,21-22 0,0 0 15,0 0-15,21 0 0,-20-22 0,-1 22 16,0-21-16,21 0 0,-21 0 16,1 0-16,-1 0 0,21-22 0,-21 22 15,-21-21-15,21-1 0,1 22 16,-1-21-16,-21 0 0,21 20 0,-21 1 15,0 0-15,0 42 16,0 0 0,0 1-16,0-1 0,0 21 0,-21-21 15,0 22-15,-1-22 16,22 21-16,-21-21 0,21 22 0,-21-22 16,21 0-16,0 0 0,0 0 15,0 0-15,0 1 0,21-22 16,0 0-1,1 0-15,-1 0 0,0 0 0,21 0 16,-21 0-16,22-22 0,-22 22 0</inkml:trace>
  <inkml:trace contextRef="#ctx0" brushRef="#br0" timeOffset="25844.13">19621 2752 0,'0'0'0,"0"-21"0,0-1 15,-21 1-15,21 0 16,0 0-16,0 0 15,0 0-15,0-1 0,21 1 16,1 0-16,-1 0 0,0 21 16,21 0-16,-21 0 0,22 0 0,-22 0 15,0 0-15,21 21 0,-20 0 16,-1 0-16,0 22 0,0-22 0,-21 21 16,21-21-16,-21 22 0,0-1 15,0-21-15,0 22 0,0-22 0,-21 0 16,0 21-16,0-42 0,21 21 0,0 1 15,-21-22-15,-1 0 0,22-22 32,0 1-32,0 0 15,0-21-15,22 21 16,-1-1-16,0-20 0,0 21 0,0-21 16,-21-1-16,21 22 0,1-21 15,-1 21-15,0-1 0,0 1 0,0 21 16,0 0-16,1 0 0,-1 0 15,0 0-15,0 0 0,0 0 0,-21 21 16</inkml:trace>
  <inkml:trace contextRef="#ctx0" brushRef="#br0" timeOffset="26299.87">20489 2688 0,'0'0'0,"0"-21"16,0 0-16,0 42 31,0 0-31,0 0 16,0 22-16,0-22 0,0 0 15,-21 0-15,21 22 0,-21-22 0,21 0 16,0 0-16,-21 21 16,21-20-16,-21-22 0,21 21 0,0 0 0,0 0 31,0-42-16,0 0 1,0 0-16,0-1 0,21 1 16,0 0-16,0 0 0,0-21 0,0 20 15,22-20-15,-22 0 0,21-1 16,1 22-16,-1-21 0,0 0 16,-21-1-16,22 22 0,-1 0 0,-21 21 15,22 0-15,-22 0 0,0 0 0,0 21 16,0 0-16,0 0 0,-21 22 15,22-1-15,-22 0 0,0 1 16,0-22-16,0 21 0,0 1 0,0-22 16,0 21-16,0-21 0,-22 0 15,22 1-15,-21-1 0,21 0 0,-21-21 16,21 21-16</inkml:trace>
  <inkml:trace contextRef="#ctx0" brushRef="#br0" timeOffset="26664.66">21675 2667 0,'0'0'0,"127"-85"16,-127 64-16,-43 21 31,22 0-31,-21 0 0,21 21 16,-22 1-16,1-1 0,0 0 15,-1 0-15,1 0 0,21 0 0,0 1 16,-1-1-16,22 0 0,0 0 0,0 0 16,22-21-16,20 21 15,-21-21-15,21 0 0,-20 22 0,20-1 16,0-21-16,1 21 16,-1-21-16,-21 21 0,21-21 0,-20 21 15,-1 0-15,0-21 0,-21 22 0,0-1 16,0 0-16,-21-21 15,0 21-15,-1-21 0,-20 0 0,0 21 16,-1-21-16,1 0 0,0 0 0,-1 0 16,1 0-16,0 0 0,21 0 15,-22 0-15,22 0 0,0 0 0,0 0 16,0 0-16,-1 0 0,22-21 16</inkml:trace>
  <inkml:trace contextRef="#ctx0" brushRef="#br0" timeOffset="29128.25">23410 2223 0,'0'0'0,"0"-22"0,21 1 0,-21 0 16,0 0-16,0 0 15,0 0-15,0 42 32,0 0-32,0 0 0,0 0 15,0 22-15,0-1 0,0 0 16,0 1-16,-21 20 0,21-21 0,-21 22 16,0-1-16,21-20 0,-21-1 15,0 22-15,21-22 0,0-21 16,-22 21-16,22-20 0,-21-1 0,21 21 15,-21-42-15,21 21 0,0 0 16,-21-21 0,0 0-16,0 0 15</inkml:trace>
  <inkml:trace contextRef="#ctx0" brushRef="#br0" timeOffset="29931.79">22945 2688 0,'0'0'0,"0"-21"0,21 21 31,0 0-31,0-21 16,21 21-16,-20 0 0,20 0 15,0-21-15,1 21 0,20-21 0,1-1 16,-1 22-16,22-21 0,-22 0 16,22 21-16,0-21 0,-22 0 0,22 0 15,-22-22-15,-20 22 0,20 0 16,-21 0-16,1-22 0,-22 22 0,21 0 15,-21-21-15,-21 21 0,0-22 0,22 22 16,-22 0-16,0 0 0,0 0 16,0-1-16,-22 22 31,1 22-31,0-1 0,0 21 16,0-21-16,21 22 0,-21-1 15,-1 0-15,1 1 0,0 20 0,21-21 16,-21 22-16,0-22 0,21 22 0,0-22 15,-21 0-15,-1-20 0,22 20 16,-21 0-16,21-21 0,0 1 0,0-1 16,0 0-16,0 0 15,21-42 17,1 0-32,-1 0 0,0-1 0,0 1 15,0-21-15,0 21 0,22-22 16,-22 1-16,0 0 0,21-1 15,-20 22-15,-1-21 0,0 21 0,21 0 16,-21-1-16,-21 1 0,22 21 16,-1 21-16,-21 1 0,0-1 15,0 0-15,0 0 0,0 21 16,0-20-16,0 20 0,0-21 0,0 21 16,0-20-16,0 20 0,0-21 0,0 0 15,0 0-15,0 1 0,0-1 16,21-21-16,0 21 0,0-21 0,0 0 15,1 0-15,-1 0 0,0 0 16,21 0-16,1 0 0,-22 0 16,21-21-16,0 0 0,1 21 0,-1-43 15,-21 22-15,22 0 0,-1-21 16,-21 20-16,21-20 0,-20 0 16,-1 21-16,0-22 0,-21 22 0,0 0 15,0 0-15,0 0 0,-21 21 16,0 21-16,-22 0 15,22 0-15,0 0 0,0 22 0,0-22 16,-1 0-16,1 21 0,21-21 16,0 1-16,0 20 0,0-21 15,0 0-15,0 0 0,21-21 0,1 22 16,-1-1-16,0-21 0,0 0 16,21 0-16,-20 0 0,20 0 0,0 0 15,1 0-15,20 0 0,-21 0 0</inkml:trace>
  <inkml:trace contextRef="#ctx0" brushRef="#br0" timeOffset="30909.23">27114 2582 0,'22'-42'16,"-44"84"-16,44-105 0,-22 42 0,0-22 15,0 22-15,0-21 0,0 0 16,-22-1-16,22 22 0,-21 0 16,-21 21-16,21-21 0,0 21 0,-22 0 15,1 0-15,-22 21 0,22 0 16,0 0-16,-22 22 0,22-1 0,-22 0 16,22 1-16,21-1 0,-21 21 15,20-20-15,1-1 0,21 0 0,0 1 16,0-22-16,0 0 0,0 21 15,0-20-15,21-22 0,1 21 16,-1 0-16,0-21 0,0 0 0,0 0 16,22 0-16,-22 0 0,0-21 15,21 0-15,-21 21 0,1-22 0,20 1 16,-21-21-16,0 21 0,22-22 0,-22 1 16,21 0-16,0-1 0,-20 1 15,20 21-15,-21-21 0,0 20 0,0 1 16,1 0-16,-1 21 0,-21 21 15,0 0-15,0 1 16,0 20-16,-21-21 0,-1 21 16,22 1-16,-21-1 0,21-21 15,0 22-15,0-1 0,0-21 0,21 21 16,1-20-16,-1-1 0,0 0 16,21 0-16,1-21 0,-22 21 0,21-21 15,22 0-15,-22 0 0,0 0 16,1 0-16,20 0 0,-21-21 0,22 0 15,-22 21-15,1-21 0,20 0 0,-21-22 16,1 22-16,-1-21 0,0-1 16,1 1-16,-1 0 0,0-1 0,-20-20 15,-1 21-15,0-1 0,-21 1 16,0 21-16,0 0 0,-21-1 0,0 1 16,-22 21-16,1 0 15,0 0-15,-1 21 0,-20 1 0,20-1 16,-20 21-16,21 0 0,-1-20 15,1 20-15,21 0 0,-22 1 0,22-22 16,21 21-16,0 0 0,0-20 0,0-1 16,0 0-16,0 0 0,0 0 15,0 0-15,21 1 0,1-22 0,-1 0 16,0 0-16,0 0 0,21 0 16,-20 0-16,-1-22 0,21 1 0,-21 0 15,0 0-15,22-21 0,-22-1 16,21 1-16,-21-22 0,22 1 0,-22-1 15,0 1-15,21-1 0,-20-20 16,-1 20-16,0-20 0,0-1 16,0 21-16,-21-20 0,21 20 0,1 22 15,-22 0-15,21-1 0,-21 22 16,0 63 0,0 1-16,0-1 0,-21 0 15,-1 22-15,1-22 0,21 22 16,-21-1-16,21 1 0,-21 20 0,0-20 15,21-1-15,0 1 0,0-1 0,0-20 16,0 20-16,0-20 0,0-1 16,0 0-16,0-21 0,0 1 0,21 20 15,0-42-15,0 21 0,22-21 16,-1 21-16,-21-21 0,21 0 16,22 0-16</inkml:trace>
  <inkml:trace contextRef="#ctx0" brushRef="#br0" timeOffset="31347.97">29125 2519 0,'0'0'0,"43"-42"16,-22 20-16,0-20 0,0 21 0,-21 0 16,0 0-16,0-1 0,-21 1 0,0 0 15,0 21-15,-22 0 16,1 0-16,21 0 0,-22 0 0,1 0 16,-21 0-16,20 21 0,22 0 0,-21 1 15,-1 20-15,22-21 0,-21 21 16,21 1-16,0-22 0,-1 21 15,22 1-15,0-22 0,0 21 0,0-21 16,0 0-16,0 1 0,0-1 0,22 0 16,-1 0-16,0-21 0,0 0 15,21 0-15,-20 0 0,20 0 0,-21-21 16,0 0-16,22 0 0,-22-1 16,21-20-16,-21 0 0,22-1 0,-22 1 15,0-21-15,21-1 0,-21 1 16,22-1-16,-22 1 0,21-1 15,-21 1-15,1-22 0,20 21 0,-21 1 16,0-1-16,0 22 0,-21 0 16,0 21-16,0-1 0,0 44 15,0-1-15,-21 21 0,-63 106 32,62-84-32,1-1 0,21 43 0,0-42 15,0-1-15,0 1 0,0-22 0,0 21 16,0-20-16,0-1 0,0 0 15,21-20-15,1 20 0,-22-21 16,21 0-16,0-21 0</inkml:trace>
  <inkml:trace contextRef="#ctx0" brushRef="#br0" timeOffset="31752.74">29612 2477 0,'0'-22'0,"0"44"0,0-86 0,0 43 15,0-21-15,0 20 0,0-20 16,0 21-16,0 0 0,21 0 16,0-1-16,1 22 0,20 0 15,-21 0-15,21 0 0,1 0 0,-1 0 16,0 0-16,1 22 0,-1-22 16,0 21-16,-20 0 0,-1 0 15,0 21-15,0-20 0,-21 20 0,0-21 16,0 21-16,0 1 0,0-22 15,-21 21-15,0-21 0,0 1 0,-1-1 16,1 0-16,0 0 0,0-21 16,0 0-16,0 0 0,-1 0 15,1 0-15,21-21 16,0 0-16,0 0 0,0-1 0,0-20 16,21 21-16,1-21 0,-1-1 0,0 22 15,21-21-15,-21-1 0,22 22 16,-1-21-16,0 21 0,1 0 15,-22-1-15,21 1 0,1 21 16,-22 0-16,21-21 0,-21 21 0,22 0 16,-22 0-16,21 0 0,-21 0 15,0 0-15</inkml:trace>
  <inkml:trace contextRef="#ctx0" brushRef="#br0" timeOffset="32231.47">30628 2434 0,'0'0'0,"21"0"31,0 0-15,1-21-16,-1 21 0,0-21 15,0 0-15,21 0 0,-20 21 0,-1-22 16,0 1-16,0 0 0,0-21 16,0 21-16,1-1 0,-22 1 15,0 0-15,-22 21 16,-20 0-16,21 0 15,0 21-15,-22 0 0,22 1 16,0-1-16,-21 0 0,21 0 0,-1 21 16,1-20-16,0 20 0,21-21 15,-21 21-15,21-20 0,0 20 16,0-21-16,0 0 0,0 0 0,0 1 16,21-1-16,21-21 0,-20 0 15,-1 0-15,21 0 0,-21 0 0,22 0 16,-1 0-16,0 0 0,22-21 15,-22-1-15,0 1 0,1-21 0,-1 21 16,0-22-16,1 22 0,-1-21 16,-21 0-16,22 20 0,-22-20 0,0 21 15,0 0-15,-21 0 0,0-1 16,0 1-16,-21 21 16,0 0-16,-22 0 0,22 21 15,0 1-15,0-22 0,21 21 0,-21 0 16,21 0-16,0 21 0,0-20 15,0-1-15,0 0 0,0 0 16,0 0-16,0 0 0,0 1 16</inkml:trace>
  <inkml:trace contextRef="#ctx0" brushRef="#br0" timeOffset="32643.23">31178 2540 0,'-21'0'0,"42"0"0,-63 0 0,21 0 15,0 0-15,0 0 0,-1 0 16,1 0-16,42 0 31,1 0-31,-1 0 16,0 0-16,21 0 0,-21 0 0,22 0 15,-1 0-15,0 0 0,22 0 16,-22-21-16,22 21 0,-1-21 16,-20 0-16,20-1 0,-21 1 0,22 0 15,-22-21-15,-21 21 0,22-1 16,-22-20-16,0 21 0,0 0 0,-21 0 15,0-1-15,0 1 0,0 0 16,-21 21-16,0-21 0,0 21 0,0 0 16,-1 0-16,-20 0 0,21 0 15,0 21-15,0 0 0,21 0 16,0 1-16,0-1 0,0 0 0,0 21 16,0-21-16,21 22 0,0-1 15,0-21-15,0 22 0,-21-1 16,0-21-16,21 21 0,-21-20 0,0-1 15,0 0-15,0 0 0,0 0 16,-21-21-16,0 21 0,0-21 0,0 0 16,-22 0-16,1 0 0,0 0 15,-22 0-15,1 0 0,-22 0 16,22 0-16</inkml:trace>
  <inkml:trace contextRef="#ctx0" brushRef="#br0" timeOffset="33756.58">18986 3979 0,'0'0'16,"22"-42"-16,20 0 0,-21-1 16,21 22-16,-20-21 0,-22 21 0,21 0 0,-21-1 15,-21 22 1,-1 0-16,1 0 0,-21 0 15,21 43-15,-22-22 0,1 21 0,21 22 16,-21-22-16,-1 43 0,1-22 16,21 1-16,-22 20 0,22-20 0,0-1 15,21-20-15,0-1 0,0 0 16,0 1-16,21-1 0,22-21 0,-22 0 16,21-21-16,0 22 0,22-22 15,-22 0-15,22 0 0,-1-22 0,1 22 16,-1-21-16,1 0 0,-22 0 15,0-21-15,1-1 0,-1 1 16,-21 0-16,-21-1 0,0-20 0,0-1 16,-21 1-16,0-1 0,-21 22 15,20-22-15,-20 22 0,0 21 0,-22-21 16,22 20-16,0 22 0,-1 0 0,22 0 16,-21 0-16,21 0 0,-1 0 15,1 0-15,21 22 0,21-22 16,1 0-16,-1 0 15,21 0-15,22 0 0,-1 0 0,1 0 16,20 0-16,-20-22 0,-1 1 16,22 21-16,-22-21 0,1 0 15,-1 0-15,-20 0 0,-1 21 0,0-22 16,-20 1-16,-1 21 0,0-21 16,-42 63 15,0-20-31,-1 41 15,1-21-15,0 43 0,-21 0 16,21-1-16,-1 1 0,22 21 0,-21-21 16,0 20-16,21-20 0,-21 21 0,21 0 15,0-22-15,0 22 0,0-21 16,0 21-16,0-22 0,21 1 16,0 0-16,0-1 0,1 1 0,-1 0 15,0-1-15,0-20 0,0 21 16,-21-22-16,0-21 0,0 22 0,0-22 15,0 1-15,-21-1 0,-64 0 16,43-21-16,0 1 0,-1-22 16,1 0-16,-21 0 0,20-22 0,-20 1 15,20-21-15,1 0 0,0-1 0,-1 1 16,22-22-16,-21-20 0,21 20 16,21-20-16,0-1 0,0-21 15,0 21-15,0 1 0,21-22 0,0 0 0,21 21 16,-20-20-16,41 20 15,-21 21-15,22-20 0,-1 41 0,22-20 16,0 21-16,-1-1 0,1 22 16,0-21-16,21 21 0,-1-1 0,1 1 15,0 0-15,21 0 0</inkml:trace>
  <inkml:trace contextRef="#ctx0" brushRef="#br0" timeOffset="34664.07">21992 4297 0,'0'0'0,"0"-21"0,21-22 15,0 22-15,-21 0 0,0-21 16,0-1-16,22 1 0,-22 21 0,0-21 16,0-1-16,0 1 0,0 0 15,0 20-15,0 1 0,0 0 0,-22 0 16,-20 21-16,21 21 0,-21 0 15,20 22-15,-20-1 0,0 21 16,-1-20-16,1 20 0,0 1 0,21-1 16,-1 1-16,-20-22 0,42 0 15,0 1-15,0-1 0,0 0 16,0-20-16,0-1 0,0 0 0,21-21 16,0 21-16,1-21 0,-1 0 15,0 0-15,21 0 0,-21-21 0,22 21 16,-22-21-16,0 0 0,21-22 15,-20 22-15,-1-21 0,0-1 0,0 1 16,0-21-16,0 20 0,1-20 0,-1 20 16,0-20-16,-21 21 0,0 20 15,21 1-15,-21 0 0,0 0 0,0 42 16,0 0 0,0 22-16,0-1 0,-21 0 0,21 1 15,0-1-15,0 0 0,0 1 16,0-1-16,0-21 0,0 21 0,0-20 15,21-1-15,0 0 0,-21 0 16,21 0-16,1-21 0,20 0 16,-21 0-16,0 0 0,22 0 0,-22 0 15,21-21-15,-21 0 0,22 0 16,-22-22-16,0 1 0,21 0 0,-21-1 16,1 1-16,-1-21 0,0-1 0,0 1 15,0-64 1,0 63-16,1 1 0,-1 20 0,0 1 15,-21 0-15,0 20 0,21 1 0,-21 42 16,0 1-16,-21-1 16,21 21-16,-21 0 15,0 1-15,-1-1 0,1 0 0,0 22 16,0-22-16,21 22 0,-21-22 0,21 0 16,0 1-16,0-1 0,0 0 15,21-20-15,0 20 0,0-21 0,0 0 16,1-21-16,-1 0 0,21 0 15,-21 0-15,22 0 0,-1 0 0,-21-21 16,21 0-16,1 0 0,-1 0 0,0-22 16,-20 1-16,20 0 0,-21-1 15,0 1-15,0-22 0,1 22 16,-1 0-16,0-22 0,-21 1 16,0 20-16,0 1 0,0 0 0,0-1 0,0 22 15,0 0-15,0 42 16,0 22-1,-21-22-15,0 21 0,21 22 16,-22-22-16,22 21 0,-21-20 0,21 20 16,0-20-16,0 20 0,0-21 0,0 1 15,0-1-15,0-21 0,21 22 16,1-22-16,-1-21 0,0 21 0,0-21 16,21 0-16,1 0 0</inkml:trace>
  <inkml:trace contextRef="#ctx0" brushRef="#br0" timeOffset="35455.62">24765 3874 0,'0'0'0,"-21"0"0,0 21 15,-1-21-15,22 21 16,0 0-16,0 21 0,-21-20 0,21 20 15,-21 0-15,21 1 0,-21-1 0,21 0 16,0 1-16,0-1 0,0 0 16,-21 1-16,21-22 0,0 0 0,0 21 15,-21-21-15,21 1 16,0-44 15,0 1-31,0 0 16,0 0-16,0-21 0,0-1 0,0 1 15,0 0-15,21-22 0,0 1 0,0 20 16,0-20-16,22 20 0,-22 1 16,21 21-16,-21 0 0,0 0 0,22-1 15,-22 22-15,0 0 0,0 0 16,0 22-16,1 20 0,-1-21 0,0 21 16,0-20-16,0 20 0,-21 0 0,0 1 15,21-1-15,1 0 0,-22 1 16,21-22-16,-21 0 0,0 21 15,21-21-15,0 1 0,0-22 16,0 0-16,1 0 16,20 0-16,-21-22 0,0 1 15,0 21-15,22-42 0,-22 21 16,21-22-16,-21 22 0,1-21 0,20 0 16,-21-1-16,0-20 0,0 42 15,1-22-15,-1 1 0,-21 21 0,0 0 16,21 21-16,-21 42 15,0-21-15,0 21 16,0 1-16,0-1 0,0 0 16,0 1-16,0-1 0,0 0 15,0-20-15,21 20 0,0-21 0,0 0 16,1 0-16,-1 1 0,0-1 16,21-21-16,-21 0 0,22 0 0,-1 0 15,0 0-15,22 0 0,-1 0 16,-20 0-16,20-21 0,-20 21 0,20-22 15,-21 1-15</inkml:trace>
  <inkml:trace contextRef="#ctx0" brushRef="#br0" timeOffset="36100.25">26670 3958 0,'21'-42'0,"-42"84"0,42-126 0,-21 62 0,0 1 16,0 0-16,-21 0 0,-21 21 16,20 0-16,1 0 0,-21 0 15,0 0-15,20 0 0,-20 21 16,0 0-16,21 0 0,-22 1 0,22 20 15,-21-21-15,21 21 0,-1 1 0,1-1 16,21 0-16,0-20 0,0 20 16,0 0-16,0-21 0,0 1 15,0-1-15,0 0 0,21 0 0,1 0 16,-1-21-16,0 0 0,21 0 0,-21 0 16,1 0-16,20 0 0,0-21 0,-21 0 15,22 0-15,-22 0 0,21-22 16,-21 1-16,22 0 0,-22-1 0,0 1 15,21 0-15,-20-1 0,-1 1 16,0 0-16,0 20 0,-21-20 16,0 21-16,21 21 0,-21 21 15,-21 21 1,0-20-16,0 20 0,0 0 16,-1-21-16,22 22 0,0-1 0,-21 0 15,21 1-15,0-1 0,0-21 16,0 22-16,0-22 0,21 0 0,1 0 15,-1 0-15,21-21 0,-21 0 16,22 0-16,-1 0 0,0 0 0,1 0 16,20 0-16,-21-21 0,1 0 0,-1 0 15,0-22-15,1 22 0,-1-21 16,-21-22-16,22 22 0,-22 0 16,0-22-16,0 22 0,0-22 0,0 1 15,1 21-15,-22-1 0,0 1 16,0 21-16,0 0 0,0-1 0,-22 44 31,22 20-31,-21-21 0,0 21 0,21 1 16,-21-1-16,21 0 0,0 1 0,-21-1 15,21 22-15,0-22 0,0 0 16,0-21-16,0 22 0,0-1 0,0-21 16,21 0-16,-21 22 0,21-43 15,0 21-15,0 0 0,1-21 16,20 0-16,-21 0 0,0 0 0,22 0 15,-22-21-15,0 0 0,0 0 16,0-1-16,-21 1 0</inkml:trace>
  <inkml:trace contextRef="#ctx0" brushRef="#br0" timeOffset="36256.16">27263 3895 0,'-43'0'0,"86"0"0,-107 0 0,22 0 15,21 0-15,-1 0 0,44 21 16,-1-21-1,21 0-15,-21 21 0,43-21 0,-22 21 16,22-21-16,-1 0 16,1 0-16,-1 0 0,22 0 0,-1 0 15,1 0-15,0 0 0</inkml:trace>
  <inkml:trace contextRef="#ctx0" brushRef="#br0" timeOffset="37580.4">28702 3768 0,'0'-21'0,"0"42"0,0-64 0,0 22 15,0 0-15,-21 0 0,0 0 0,-1 21 16,-20 0-16,21 0 0,-21 0 16,20 21-16,-20 0 0,21 0 0,-21 0 15,-1 22-15,22-1 0,-21 0 16,21 1-16,-22-1 0,22 0 16,0 1-16,21 20 0,0-20 0,0-1 15,0-21-15,0 21 0,21 1 16,0-22-16,0 0 0,22 0 0,-22 0 15,21-21-15,1 0 0,-1 0 0,21 0 16,-20 0-16,20 0 0,1 0 16,-22-21-16,22 0 0,-22 0 0,0-21 15,22 20-15,-22-41 0,-21 21 16,22-1-16,-1-20 0,-21-1 16,0 1-16,0-1 0,1 1 0,-22 20 15,0-20-15,0 42 0,0-22 16,0 22-16,0 0 0,-22 21 0,1 0 15,0 0-15,-21 42 16,21-20-16,-1 20 0,1 0 0,0 1 16,0-1-16,0 21 0,0-20 15,-1 20-15,22 1 0,0-22 0,-21 22 16,0-22-16,21 0 0,0 1 0,0-1 16,0-21-16,0 21 0,0-20 15,0-1-15,21-21 0,0 0 16,1 0-16,-1 0 15,0-21-15,0-1 0,21 1 16,-20 0-16,-1-21 0,21 21 0,-21-22 16,22 1-16,-22 0 0,0-1 15,21 1-15,-21 21 0,1 0 0,-1-1 16,0 1-16,0 21 16,-21 21-16,0 1 0,0-1 15,0 21-15,0-21 0,0 0 0,0 22 16,0-22-16,0 21 0,0-21 15,0 1-15,0 20 0,0-21 0,0 0 16,21 0-16,0 1 16,1-22-16,-1 0 0,21 0 15,-21 0-15,0 0 0,1 0 0,-1 0 16,0 0-16,21-22 0,-21 1 16,1 0-16,-1-21 0,21 21 0,-21-22 15,0 22-15,1-21 0,-1-1 16,0 22-16,-21-21 0,21 21 0,0 0 15,-21 42 1,0 0 0,-21 0-16,21 0 0,-21 0 15,21 1-15,-21 20 0,21-21 16,0 0-16,0 0 0,0 1 16,0-1-16,0 0 0,0 0 15,21-21-15,0 0 0,21 0 16,-20 0-16,-1 0 0,21 0 0,-21 0 15,22 0-15,-1-21 0,0 0 16,-21 0-16,22-1 0,-1 1 0,0-21 16,1 21-16,-22 0 0,21-1 15,-21 1-15,1 0 0,-1 0 0,0 21 16,-21 21 0,0 0-1,-21 0-15,0 1 0,21-1 0,0 0 16,0 0-16,0 0 15,0 0-15,0 1 0,0-1 0,42 0 16,-21 0-16,0-21 0,0 21 16,22-21-16,-1 0 0,-21 0 0,22 0 15,-1 0-15,0 0 0,1 0 0,-22 0 16,21-21-16,0 0 0,1 0 16,-22-22-16,21 1 0,-21 0 0,1-1 15,20 1-15,-21 0 0,0-1 16,0-20-16,-21 42 0,0-22 0,0 22 15,0 0-15,-21 0 0,-21 0 16,0 21-16,-1 0 0,1 0 0,0 21 16,-22 0-16,22 0 15,-22 0-15,22 22 0,0-1 0,-1 0 16,22 1-16,0 20 0,0-20 0,21 20 16,0 1-16,0-1 0,0-21 15,21 22-15,0 21 0,21-22 0,-20 1 16,-1-1-16,0 22 0,-21-22 15,0 1-15,0-1 0,0 1 0,-21-1 16,0 1-16,-22-22 0,1 0 16,-22 1-16,22-1 0,-21-21 15,-1 0-15,1 1 0,-1-1 0,1-21 16,20 0-16,-20 0 0,20 0 0,22 0 16,-21 0-16,21 0 0,0 0 15,21-21-15,0-1 0,0-20 16,21 21-16,0 0 0,21-22 15,-21 1-15</inkml:trace>
  <inkml:trace contextRef="#ctx0" brushRef="#br0" timeOffset="37748.31">30374 3831 0,'-42'0'15,"84"0"-15,-105 0 0,20-21 0,22 21 0,0 0 16,0 0 0,0 0-1</inkml:trace>
  <inkml:trace contextRef="#ctx0" brushRef="#br0" timeOffset="38492.87">22669 5609 0,'22'-21'16,"-44"42"-16,65-42 0,-1 21 0,0-21 15,-20 0-15,-1 21 0,21-21 16,0-1-16,1 22 0,-22-21 0,21 0 16,22 0-16,-22-21 0,0 20 0,22 1 15,-22-21-15,22 21 0,-22-22 16,0 1-16,1 21 0,-22-21 16,0-1-16,-21 1 0,0 0 0,-21 20 15,-21-20-15,-1 21 0,1 21 16,-22 0-16,1 0 0,-1 21 0,-20 0 0,-1 0 15,0 1-15,22 20 16,-1 0-16,1 1 0,-1-1 0,22 0 16,21 1-16,0-1 0,21-21 0,0 21 15,0 1-15,0-22 0,21 0 16,21 0-16,1 0 0,-1 1 0,0-1 16,1 0-16,-1-21 0,21 0 15,-20 0-15,20 0 0,-20 0 0,-1 0 16,0 0-16,-21-21 0,1 0 0,-22-1 15,-22 22 1,1 0-16,-21 0 0,0 0 16,-22 22-16,1-22 0,-1 21 0,22 21 15,-22-21-15,1 0 0,-1 22 0,22-1 16,0-21-16,-1 22 0,1-1 16,21 0-16,0 1 0,-1-22 15,22 0-15,0 21 0,0-21 0,0 1 16,22-22-16,-1 21 0,0-21 0,42 0 15,-20 0-15,20 0 0,1-21 16,-1-1-16,22 1 0,0 0 16,63-42-16,-64 20 0</inkml:trace>
  <inkml:trace contextRef="#ctx0" brushRef="#br0" timeOffset="38732.74">23707 5419 0,'0'0'0,"42"-64"0,21-84 0,-41 85 15,-22-22-15,0 21 0,21 1 16,-21-1-16,0 22 0,0 21 0,0-21 15,-21 63 1,21 21-16,-22 0 0,1 22 16,21-1-16,-21 1 0,0-1 0,0 22 15,0-21-15,-1-1 0,1 22 16,0-22-16,0 1 0,0 20 0,0 22 16,21-63-16,-22-1 0,22 0 15,0 1-15,0-22 0,0 0 16,0 0-16,22-21 15,-1 0-15,0 0 0,0 0 0,0-21 16,0 0-16,1 0 0,-1-22 16</inkml:trace>
  <inkml:trace contextRef="#ctx0" brushRef="#br0" timeOffset="40532.71">23834 5630 0,'0'0'0,"0"-21"0,21 0 0,0 21 31,0 0-15,0 0-16,0 21 0,1-21 0,-1 0 15,0 0-15,0 0 0,0 0 16,0 0-16,22 0 0,-22 0 0,21 0 16,-21-21-16,1 0 0,20 0 15,-21 21-15,0-21 0,-21-1 16,0 1-16,21 21 0,-21-21 0,0 0 16,0 0-16,0 0 0,-21 21 0,0 0 15,0 0-15,0 0 0,0 0 16,-22 21-16,22 0 0,-21 0 0,21 0 15,-43 64-15,43-64 0,0 21 16,0 1-16,21-22 0,0 21 16,0-21-16,0 22 0,21-22 0,0 0 15,0 0-15,21-21 0,-20 21 16,20-21-16,-21 0 0,21 0 0,1 0 16,20 0-16,-20 0 0,20 0 15,1-21-15,-22 21 0,21-21 16,1 0-16,-22 0 0,1 0 15,20-22-15,-21 22 0,1 0 0,-22 0 0,21-22 16,-21 22-16,1 0 0,-1 0 16,-21 0-16,0 42 15,-21 0 1,-1 0-16,1 0 0,0 1 16,0 20-16,0-21 0,0 0 15,21 22-15,0-22 0,-22 0 0,22 0 0,-21 0 16,21 0-16,0 1 0,0-1 15,0-42 17,0-1-32,21 1 15,1 0-15,-1 0 0,0-21 0,0 20 16,0-20-16,0 0 0,22-1 0,-22 1 16,0 0-16,21 21 0,-20-22 15,-1 22-15,21 0 0,-21 0 0,0 21 16,1 0-16,-1 21 15,0 0-15,-21 21 16,0-20-16,0-1 0,0 21 0,0 0 16,0-20-16,0 20 0,0-21 15,0 21-15,0-20 0,0 20 16,21-21-16,-21 0 0,0 0 16,21-21-1,0 0 1,1 0-16,-22-21 0,21 0 0,0 0 15,0 0-15,0-22 0,-21 22 16,43-21-16,-22 0 0,0-1 0,21 1 16,-21 21-16,1-22 0,20 22 15,-21 0-15,21 0 0,-20 0 0,-1 21 16,0 0-16,-21 21 16,0 0-16,0 0 0,0 0 15,-21 1-15,21 20 16,0-21-16,0 21 0,-21-20 0,21 20 15,0-21-15,0 21 0,0-20 0,0 20 16,21-21-16,21 0 0,-21 0 16,22 1-16,-1-1 0,0 0 0,1-21 15,-1 0-15,0 0 0,22 0 16,-22 0-16,0 0 0,1 0 0,-1 0 16,0-21-16,1 0 0,-22-1 0,21-20 15,-21 21-15,22-21 0,-22-1 0,0 1 16,-21-22-16,0 22 0,21 0 15,-21 21-15,0-22 0,0 22 16,0 0-16,0 0 0,-21 21 0,0 0 16,0 0-16,0 0 0,-1 0 15,1 21-15,-21 0 0,21 0 0,0 22 16,-1-22-16,22 21 0,-21 0 0,21-20 16,0 20-16,0 0 0,0-21 15,0 22-15,0-1 0,21-21 0,1 0 16,-1 1-16,0-1 0,0 0 15,0-21-15,22 0 0,-1 0 0,0 0 16,1 0-16,-1 0 0,0 0 0,22 0 16,-22-21-16,0 0 0,1-1 15,-1 1-15,-21 0 0,22-21 16,-22 21-16,0-22 0,0 1 0,0 21 16,-21-22-16,0 22 0,0 0 15,0 0-15,0 0 0,-21 42 16,21 0-1,-21 0-15,0 22 0,0-22 16,-22 42-16,43-20 16,-21-22-16,21 0 0,-21 21 0,21-21 15,-21 1-15,21-1 0,0 0 16,21-42 0,0 0-1,0-1-15,-21 1 16,21 0-16,1 0 0,-1 0 0,21-22 15,-21 1-15,0 0 0,22-1 16,-22 22-16,21-21 0,1 0 0,-22 20 16,21 1-16,-21 0 0,0 21 0,1 0 15,-1 0-15,0 0 0,-21 21 16,0 0-16,0 1 0,0 20 16,0-21-16,0 21 0,0-20 0,0 20 15,21 0-15,-21-21 0,0 1 16,21 20-16,0-21 0,1 0 0,20 0 15,-21 1-15,0-1 0,22-21 16,-22 0-16,21 0 0,-21 0 16,0 0-16,22 0 0,-22-21 0,0-1 15,21 1-15,-20 0 0,-1 0 0,0-21 16,0-1-16,0 1 0,0-22 16,1 22-16,-1-21 0,0 20 15,0-20-15,0-1 0,-21 1 0,21 20 16,-21 1-16,0 0 0,0-1 15,0 22-15,0 0 0,-21 21 16,0 0-16,0 21 0,-21 22 16,20-22-16,1 21 0,0-21 15,21 22-15,0-1 0,0 0 16,0 1-16,0-1 0,0 0 0,0 22 16,0-22-16,0 0 0,0 1 0,21-1 15,0 0-15,1 1 0,-1-22 16,0 21-16,21-21 0,-21 1 0,1-22 15,-1 21-15,0-21 0,21 21 0,-21-21 16,1 0-16,-1 0 0,21 0 16,-21 0-16,0-21 0,22 0 0,-22 21 15,0-22-15,0 1 0,0 0 0,1 0 16,-1 0-16,-21-22 16,0 22-16</inkml:trace>
  <inkml:trace contextRef="#ctx0" brushRef="#br0" timeOffset="40772.57">28130 5482 0,'43'0'15,"-1"-21"1,-21 21-16,43 0 0,-22 0 0,0 0 16,1 0-16,-1 0 0,22 0 0,-22-21 15,21 21-15,1 0 0,-22 0 16,22 0-16,-22 0 0,22 0 15,-22-21-15,-21 21 0,21 0 0,-20 0 16,-1 0-16,0 0 0,-42 0 47,0 0-47</inkml:trace>
  <inkml:trace contextRef="#ctx0" brushRef="#br0" timeOffset="57032.71">212 9673 0,'-22'-21'0,"1"21"15,0-21-15,0 0 0,-43-22 16,43 22-16,0 0 0,21 0 0,0 0 15,0 0-15,0-1 16,0 1-16,21 0 0,0 21 16,22-21-16,-1 21 0,0-21 15,1 21-15,-1 0 0,22 0 0,-1 21 16,1 0-16,-1 0 0,1 0 16,-1 22-16,1-1 0,-22 0 0,0 1 15,1 20-15,-1-20 0,-21-1 16,0 21-16,0-20 0,-21-1 0,0 0 15,0-20-15,-21 20 0,0-21 16,0 21-16,0-20 0,-22-1 0,1 0 16,21-21-16,-21 0 15,-1 0-15,22 0 0,0 0 0,0 0 16,21-21-16,0 0 0,0-1 16,0-20-16,0 21 0,0-21 0,0-1 15,21-20-15,-21 20 0,21-20 16,0 21-16,0-22 0,22 22 0,-22-1 15,0 1-15,0 0 0,22 21 16,-22-22-16,21 22 0,-21 21 0,0-21 16,22 21-16,-22 0 0,0 0 15,0 0-15,0 0 0,1 0 0,-22 21 16,0 0-16,0 0 16,0 1-16</inkml:trace>
  <inkml:trace contextRef="#ctx0" brushRef="#br0" timeOffset="57357.52">1122 9821 0,'21'22'0,"-42"-44"0,63 44 16,-21-22-16,0 0 15,1 0-15,-1 0 0,0-22 0,0 1 16,21 0-16,-20 0 0,20 0 16,-21-22-16,21 22 0,-20-21 0,-1 21 15,0-22-15,0 22 0,-21 0 16,0-21-16,0 21 0,0-1 15,-21 22-15,-21 0 0,20 0 16,1 0-16,-21 0 0,0 0 0,20 22 16,-20 20-16,21-21 0,0 21 15,0 1-15,-1 20 0,1-20 0,21-1 16,-21 0-16,21 1 0,0-1 16,0 0-16,0-21 0,0 1 15,21-1-15,0 0 0,1 0 0,20-21 16,0 0-16,1 0 0,-1 0 15,0-21-15,1 0 0,-1 0 0,0-1 16,22 1-16,-22-21 0,0 0 0</inkml:trace>
  <inkml:trace contextRef="#ctx0" brushRef="#br0" timeOffset="58688.76">2138 9081 0,'0'-64'0,"0"128"0,0-149 0,0 43 16,-21 20-16,21 1 0,-22 21 15,1 21-15,0 1 16,21 20-16,0-21 0,-21 43 16,21-22-16,-21 21 0,21-20 0,0 20 15,0 1-15,-21-1 16,21 1-16,-22-22 0,22 22 0,0-1 0,0 1 16,0-22-16,0 0 15,0 1-15,0-1 0,0 0 0,0-21 16,0 1-16,0-1 0,22-21 15,-1 0 1,0 0-16,0 0 0,21-21 0,-20-1 16,-1-20-16,21 21 0,-21-21 15,22 20-15,-22-20 0,0 0 16,21-1-16,-21 1 0,1 0 0,-22-1 16,0 1-16,21 21 0,-21 0 0,0 0 15,0 42 1,0 21-1,-21-21-15,21 0 0,-22 22 16,22-1-16,-21 0 0,0-20 16,21 20-16,0 0 0,0 1 0,-21-22 15,21 0-15,0 21 0,0-21 16,0 1-16,0-1 0,21-21 16,0 0-16,0 0 15,1 0-15,-1 0 0,21 0 0,-21-21 16,22-1-16,-22-20 0,21 21 15,-21 0-15,22-22 0,-22 1 16,21 0-16,-21 21 0,22-22 0,-22 1 0,0 0 16,0 20-16,-21 1 15,0 0-15,0 42 32,-21 0-32,21 1 0,-21-1 15,0 21-15,-1-21 0,22 22 0,-21-1 16,21-21-16,-21 21 0,21 1 15,0-22-15,0 0 0,0 21 0,0-20 16,0-1-16,0 0 16,21-21-16,22 0 0,-22 0 0,21 0 15,0 0-15,1-21 0,-1 21 0,0-21 16,1-1-16,-1 1 0,0-21 16,1 21-16,-1-22 0,0 22 15,-20-21-15,-1 21 0,0-22 16,-21 1-16,0 21 0,0-21 0,0 20 15,0 1-15,0 0 0,-21 21 0,0 0 16,-1 0-16,-20 0 0,21 0 16,0 0-16,-22 21 0,22 0 0,0 1 15,21-1-15,0 0 0,0 0 16,0 21-16,0-20 0,0-1 0,0 0 16,0 0-16,0 21 0,21-42 15,-21 22-15,21-1 0,1 0 16,-1 0-16,0 0 0,0 0 0,0-21 15,0 22-15,1-1 0,-1-21 16,0 21-16,0-21 0,0 0 0,22 21 16,-22-21-16,0 0 0,0 0 0,21 0 15,-20 0-15,20 0 0,-21 0 16,0-21-16,22 21 0,-22-21 0,0 0 16,21-1-16,-21 1 0,1-21 0,-1 21 15,-21-22-15,21 1 0,-21 0 16,21-1-16,-21 1 0,0 0 0,0-1 15,0 1-15,0 21 0,0 0 16,0 0-16,0 42 31,0 0-31,0 21 0,0-21 16,0 22-16,0-22 0,-21 21 16,0 1-16,21-1 0,-21 0 0,-1-21 15,1 22-15,21-22 0,0 0 16,-21 0-16,0 0 0,21 1 0,0-1 15,0-42 17,0-1-32,0 1 0,21 0 15,0 0-15,-21-21 0,21-1 16,1 1-16,-1 0 0,21-22 16,-21 22-16,0-1 0,1 1 0,20 21 15,-21 0-15,0 0 0,22-1 16,-22 22-16,0 0 0,0 22 15,-21-1-15,21 0 0,-21 0 0,0 21 16,0 1-16,0-1 0,0 0 16,0 1-16,0-1 0,0 0 0,-21-20 15,21 20-15,0-21 0,0 0 0,0 0 16,0 1-16,0-1 16,21-21-16,0 0 15,1-21-15,-22-1 16</inkml:trace>
  <inkml:trace contextRef="#ctx0" brushRef="#br0" timeOffset="58908.63">1820 9186 0,'-63'0'0,"126"0"0,-169 0 15,85 0-15,0 0 0,42 0 16,0 0-16,22-21 16,-1 21-16,0-21 15,22 21-15,-1-21 0,22 0 0,0 0 16,-1 21-16,1-22 0,0 1 16,21 0-16</inkml:trace>
  <inkml:trace contextRef="#ctx0" brushRef="#br0" timeOffset="59397.35">5249 9462 0,'0'-22'0,"0"44"0,0-65 0,0 1 0,0 21 15,0-22-15,21 1 0,1 21 16,-22-21-16,21 20 0,0-20 16,-21 21-16,21 21 0,-21-21 15,0 42 1,0 0-16,0 0 0,0 22 16,0-1-16,-21 0 0,0 1 0,0-1 15,21 21-15,0-20 0,-22 20 16,22 1-16,-21-22 0,21 0 0,0 1 15,0-1-15,0 0 0,0-20 0,0-1 16,0 0-16,0 0 0,0 0 16,0-42 15</inkml:trace>
  <inkml:trace contextRef="#ctx0" brushRef="#br0" timeOffset="60069.97">5016 9716 0,'0'0'0,"-42"-22"0,21 1 0,0 21 15,42 0 17,0 0-32,0 0 0,22 0 15,-22 0-15,21 0 0,0-21 0,1 21 16,20 0-16,1-21 0,-1 0 16,1 0-16,-1-1 0,22 1 0,-22 21 15,1-21-15,-1 0 0,1 0 16,-22 21-16,-21-21 0,22 21 15,-22 0-15,-42 0 32,0 0-32,-1 0 0,1 21 15,0 0-15,21 0 0,-21 0 16,21 0-16,0 1 0,0-1 0,0 21 16,0-21-16,0 0 15,21 1-15,0-1 0,0-21 0,1 0 16,-1 0-16,21 0 0,-21 0 0,22 0 15,-22 0-15,21-21 16,-21-1-16,22 1 0,-22 0 0,21 0 16,0 0-16,-20 0 0,-1-22 0,21 22 15,-21 0-15,0 0 0,-21-22 16,0 22-16,0 0 0,0 0 0,0 0 16,0 0-16,-21 42 31,21 0-31,-21 0 0,21 0 0,-21 22 15,21-1-15,0 0 0,0 1 16,0 20-16,0 1 0,0-1 0,-21 1 16,21-1-16,0-21 0,0 22 0,0-1 15,0 1-15,0 21 0,0-22 16,0 1-16,0 20 0,0-20 16,0-1-16,0 1 0,0-22 0,0 22 15,0-22-15,0 0 0,0-21 0,0 22 16,-21-22-16,-1 0 0,1 0 15,-21 0-15,0-21 0,-1 0 0,1 0 16,-22 0-16,1-21 0,21 0 0,-22 0 16,1-21-16,-1 20 0,1-20 15,20 0-15,1 21 0,21-22 0,0 1 16,-1 0-16,22 20 0,0-20 0,0 21 16,22-21-16,-1 20 0,21-20 15,-21 21-15,22-21 0,-1 20 16,0 1-16,22-21 0</inkml:trace>
  <inkml:trace contextRef="#ctx0" brushRef="#br0" timeOffset="60373.79">6879 9335 0,'-21'-22'31,"42"44"-31,-42-22 15,21 21-15,0 0 0,0 21 0,0 22 16,0-22-16,0 22 0,-21 20 0,21-20 16,0 20-16,0-20 0,-21 21 15,21-1-15,-22-20 0,1 20 0,0 1 16,21 0-16,-21-1 0,0-20 0,0 21 16,-1-22-16,22 1 0,0-1 0,-21-21 15,21 22-15,0-43 0,0 21 16,0-20-16,0-1 0,0 0 0,21-42 15,1 0 1,-22-1-16,21 1 0,0-21 16,0 0-16,-21-22 0,0 22 15</inkml:trace>
  <inkml:trace contextRef="#ctx0" brushRef="#br0" timeOffset="60627.65">6752 9758 0,'0'0'0,"0"-64"0,0 1 16,0-1-16,0 22 0,0 0 0,0-1 15,21 1-15,0 21 0,1 0 16,20-22-16,0 22 0,1 21 0,-1-21 16,0 21-16,1 0 0,-1 0 0,0 0 15,1 0-15,-1 21 0,0 0 16,-21 1-16,1-1 0,-22 21 0,0 0 16,0 1-16,0-1 0,-22 0 15,1-20-15,0 20 0,-21 0 16,21 1-16,-64-1 0,64-21 15,-22 0-15,22-21 0,0 0 0,21-21 32,21 0-32,0 0 15,22-22-15</inkml:trace>
  <inkml:trace contextRef="#ctx0" brushRef="#br0" timeOffset="60961.46">7387 9462 0,'0'21'16,"21"-21"-16,0 0 16,1 0-16,-1 0 0,0 0 15,0 0-15,0 0 0,22-21 16,-1 21-16,-21-22 0,21 1 0,1 0 16,-1 0-16,0 0 0,1 0 0,-22-1 15,0 1-15,0 0 0,-21 0 16,0 0-16,0 0 0,-21 21 15,0 0-15,0 0 0,-22 0 16,1 0-16,21 21 0,-21 0 16,20 0-16,-20 21 0,21-20 15,0-1-15,21 0 0,0 21 0,0-21 16,0 22-16,0-22 0,0 21 16,0-21-16,21 1 0,0-1 0,0 0 15,0 0-15,1-21 0,20 0 0,-21 0 16,21 0-16,22 0 0,-22 0 15,22-21-15,-1 0 0</inkml:trace>
  <inkml:trace contextRef="#ctx0" brushRef="#br0" timeOffset="61697.03">9334 9038 0,'0'0'0,"-21"0"16,0 0-16,0 0 15,0 0-15,0 0 0,-1 21 0,-20 1 16,21-1-16,0 21 0,-22-21 0,22 22 16,0-22-16,0 21 0,0 0 15,21-20-15,0 20 0,0-21 0,0 0 16,0 22-16,21-22 0,0 0 0,0 0 16,0 0-16,22-21 0,-22 0 15,21 0-15,-21 0 0,22 0 0,-1 0 16,-21-21-16,22 0 0,-22 0 0,21 0 15,-21-1-15,0 1 16,-21 0-16,0-21 0,0 21 0,0-22 16,0 22-16,0-21 0,0-1 0,-21 1 15,0 21-15,0-21 0,-21 20 16,20 22-16,-20-21 0,21 21 0,0 0 16,0 0-16,-1 0 0,44 0 31,-1 0-31,0 0 0,0 0 0,21-21 15,1 21-15,-22-21 0,21 21 16,1-21-16,-1 21 0,0-21 0,1-1 16,-1 1-16,0 21 0,1-21 0,-1 0 15,-21 0-15,21 21 16,-20-21-16,-1 21 0,0 0 16,-21 21-1,0 0-15,0 21 16,0 1-16,-21-1 0,0 0 0,21 1 15,-22 20-15,1-21 0,0 22 0,0-1 16,0 1-16,0 21 0,-1-22 16,22 22-16,0-22 0,0 22 0,0-22 15,0 22-15,0-21 0,0 20 0,0-20 16,0 20-16,0 1 0,0 0 0,0-22 16,0 22-16,0 0 0,0-22 15,0 1-15,0-1 0,0 1 16,-21-22-16,0 0 0,21 22 0,-21-22 15,0-21-15,0 22 0,-1-22 0,22 0 16,-21 0-16,0-21 0,0 0 16,0 0-16,0 0 0,-1-21 0,1 0 15,0-22-15,0 22 0,0 0 0,0-21 16,21 21-16,0-1 0,0-20 0,0 0 16,0 21-16,0-22 0,0 1 15,0 0-15,0-1 0,0 1 16,21 0-16,0-22 0,-21 22 0</inkml:trace>
  <inkml:trace contextRef="#ctx0" brushRef="#br0" timeOffset="62127.79">11324 8805 0,'0'-42'0,"0"84"0,21-126 15,-21 63-15,21-22 0,-21 22 0,0 0 16,0 0-16,0 0 0,0-1 16,0 44-1,0-1-15,0 21 0,0-21 16,-21 43-16,21-22 16,-21 0-16,0 22 0,0-22 0,0 22 15,21-22-15,-22 22 0,1-22 0,21 0 16,-21-21-16,21 22 0,0-22 0,0 0 15,0 21-15,0-20 16,0-1-16,21-21 0,0 0 16,1 0-16,-1-21 0,0-1 15,0 22-15</inkml:trace>
  <inkml:trace contextRef="#ctx0" brushRef="#br0" timeOffset="62320.69">11324 8805 0,'-42'-42'0,"84"84"0,-105-105 15,41 42-15,1 0 0,21-1 16,0 1-16,0 0 16,21 21-16,1-21 0,20 21 0,0 0 15,1-21-15,-1 21 0,0 0 16,1 0-16,-1 0 0,0 0 0,1 0 16,-1 0-16,-21 0 0,0 0 0,0 0 15,-21 21-15,0 0 16,0 0-16,-21-21 0</inkml:trace>
  <inkml:trace contextRef="#ctx0" brushRef="#br0" timeOffset="62475.59">11261 8932 0,'-22'22'0,"44"-44"0,-65 65 0,43-22 16,0 0-16,0 0 0,0 0 16,21-21-16,22 0 15,-22 0-15,21 0 0,-21 0 16,43-21-16,-22 21 0,1-21 0,20 0 15,1 0-15,-1 0 0,1-1 0,-1 1 16,22 0-16</inkml:trace>
  <inkml:trace contextRef="#ctx0" brushRef="#br0" timeOffset="62740.44">12531 8594 0,'0'0'0,"0"-21"0,0-1 15,-43 22 1,22 0-16,0 0 15,0 22-15,0-1 0,-1 0 0,1 0 16,0 21-16,0 1 0,-21-1 0,20 22 16,1-22-16,0 0 0,0 22 15,0-22-15,21 0 0,0 1 0,0-1 16,0-21-16,0 22 0,42-1 16,0-21-16,-20-21 0,20 21 0,-21-21 15,21 0-15,1 0 0,-1 0 16,0 0-16,1 0 0,20-21 0,-20 0 15,-1 0-15,0 0 0,1-1 16,-22 1-16,21 0 0,-21-21 16,0 21-16</inkml:trace>
  <inkml:trace contextRef="#ctx0" brushRef="#br0" timeOffset="62913.34">12467 8890 0,'-42'0'0,"84"0"0,-127 0 0,64 0 16,0 0-16,21 21 15,21-21-15,0 0 16,1 0-16,20 0 0,-21 0 0,21 0 16,1 0-16,20-21 0,-20 0 15,-1 21-15,0-21 0,22 0 16,-22-1-16,0 1 0,1 0 0,-22 0 16,0 0-16,0 0 0</inkml:trace>
  <inkml:trace contextRef="#ctx0" brushRef="#br0" timeOffset="63081.24">12636 8594 0,'-42'0'16,"84"0"-16,-147-21 0,83 21 0,-20 0 0,21 0 0,21-22 31,21 22-31,0 0 0,0 0 0,22-21 16,-1 21-16,0 0 0,1 0 16,20-21-16,-20 21 0,20 0 0,1 0 15,-22 0-15,21 0 0,-20 0 16,-1 0-16,-21 0 0,22 21 0,-43 0 15,0 1-15</inkml:trace>
  <inkml:trace contextRef="#ctx0" brushRef="#br0" timeOffset="63328.1">1333 12002 0,'0'-22'0,"0"44"0,22-86 0,-1 43 16,21-21-16,-21 20 0,22 1 15</inkml:trace>
  <inkml:trace contextRef="#ctx0" brushRef="#br0" timeOffset="63715.88">1460 11790 0,'0'-21'0,"0"42"0,0-63 16,0 20-16,-21 22 0,21-21 0,0 0 16,0 0-16,0 0 15,0 0-15,0-1 16,0 44-1,21-1 1,-21 0-16,0 21 0,0-21 16,0 22-16,0-1 0,0 0 0,0 1 15,0-22-15,-21 21 0,0 1 16,0-1-16,21-21 0,0 0 0,-21 0 16,21 1-16,0-1 0,0 0 15,21-42 16,0 0-31,-21-1 0,42 1 16</inkml:trace>
  <inkml:trace contextRef="#ctx0" brushRef="#br0" timeOffset="64095.66">2074 11578 0,'0'0'0,"21"0"0,-21-21 16,-21 21-1,0 0-15,0 0 0,0 0 16,0 0-16,-1 21 0,1-21 0,0 21 16,0-21-16,0 22 15,0-1-15,-1 0 0,22 0 0,0 0 16,0 0-16,0 1 16,0-1-16,0 0 0,0 0 15,22-21-15,-1 0 0,0 21 16,0-21-16,21 0 0,-20 0 15,-1 21-15,0-21 0,21 0 0,-21 22 16,1-22-16,-1 21 0,-21 0 16,0 0-16,0 0 15,0 0-15,-21-21 0,-1 22 16,-20-1-16,21-21 0,0 21 0,-22-21 16,22 0-16,-21 21 15,21-21-15,-22 0 0,22 0 0,0 0 16,0 0-16,0-21 15,21 0-15,0 0 16,0-1-16</inkml:trace>
  <inkml:trace contextRef="#ctx0" brushRef="#br0" timeOffset="64508.42">1566 10986 0,'0'0'0,"-21"0"0,0 21 16,0 0-16,0 0 0,21 0 0,0 0 15,0 1-15,-22 20 0,22-21 16,0 0-16,0 0 0,0 1 0,0-1 15,0 0-15,22-21 0,-1 0 16,0 0-16,0 0 0,21 0 0,-20-21 16,-1 0-16,0-1 15,21 1-15,-21 0 0,1 0 0,-22 0 16,0 0-16,0-22 0,0 22 16,0 0-16,0 0 0,-22 0 0,1-1 15,0 22-15,-21 0 0,21 0 16,-22 0-16,22 0 0,0 0 0,-21 22 15,20-22-15,1 21 0,21 0 16,0 21-16,0-21 0,0 1 0,0 20 16,0-21-16,21 21 0,1-20 15,-1-1-15,21 0 0</inkml:trace>
  <inkml:trace contextRef="#ctx0" brushRef="#br0" timeOffset="65391.92">3598 11769 0,'0'21'16,"21"-21"15,1-21-31,-22 0 16,0-1 15,0 1 0</inkml:trace>
  <inkml:trace contextRef="#ctx0" brushRef="#br0" timeOffset="66032.06">3789 11409 0,'0'-42'16,"0"84"-16,0-127 0,0 43 0,0 0 16,0 20-16,0-20 0,0 21 0,0-21 15,0 20-15,0 1 0,0 42 32,0 22-32,0-1 0,0 22 15,0-1-15,0 1 0,0-1 16,-21 22-16,-1-22 0,22 1 0,-21-1 15,0 1-15,21-1 0,-21 1 0,21-1 16,-21-20-16,0-1 0,21 0 16,0-21-16,0 1 0,0-1 0,0 0 15,21-21 1,0-21-16,0 0 16,0-1-16,0-20 0,1 0 0,-1-1 15,0 1-15,0 0 0,21-1 16,-20 1-16,-1-21 0,0 20 15,0-20-15,0 20 0,0 1 0,1 21 16,-1 0-16,0 0 0,0 21 16,-21 21-16,21 0 0,-21 0 15,21 0-15,-21 22 0,0-1 16,0 0-16,0 1 0,22-1 0,-22 0 16,0 22-16,0-22 0,21 0 0,0 1 15,-21-22-15,21 21 0,0-21 16,0 1-16,1-1 0,-1-21 0,21 0 15,0 0-15,-20 0 0,20 0 16,0-21-16,22-1 0,-22 1 0,0 0 16,1-21-16,-1-1 0,0 1 15,-20 0-15,20-22 0,-21 1 16,-21-1-16,0 1 0,0-1 0,0 1 16,0-22-16,0 22 0,-21-1 0,-21 1 15,20-1-15,1 22 0,-21 21 16,21-1-16,-106 22 15,106 22-15,21-1 16,0 21-16,-22 0 0,22 1 16,0-1-16,0 0 0,0 22 0,0-22 15,0-21-15,22 22 0,-1-1 16,0-21-16,21 0 0,-21 1 0,22-1 16</inkml:trace>
  <inkml:trace contextRef="#ctx0" brushRef="#br0" timeOffset="66352.56">5038 11875 0,'0'21'0,"0"-42"0,21 42 16,0-21-16,0 0 15,0-21-15,0-1 16,1 1-16,-1 0 0,0 0 0,0 0 16,0 0-16,22-1 15,-22 1-15,0-21 0,-21 21 0,0-22 0,0 22 16,0-21-16,0 21 0,0 0 15,0-1-15,-21 1 0,-22 21 16,22 0-16,0 0 0,-21 21 0,21 1 16,-1 20-16,-20-21 0,21 21 0,0 22 15,0-22-15,-1 1 0,1 20 16,21-21-16,0 22 0,0-22 0,0 1 16,0-22-16,21 21 0,1-21 0,-1 0 15,21-21-15,-21 0 0,22 0 16,20 0-16,-21-21 0,22 0 0,-1 0 15,1 0-15,-1-22 0,1 22 16,-1-21-16,1 0 0</inkml:trace>
  <inkml:trace contextRef="#ctx0" brushRef="#br0" timeOffset="66792.28">6075 11176 0,'0'-21'0,"0"42"0,0-84 15,-21 63-15,-1 0 0,1 0 16,0 21-16,0 21 0,21-21 15,-21 22-15,0 20 0,-1-21 16,1 22-16,21-22 0,-21 22 0,0-1 16,0-20-16,0-1 0,-1 21 15,22-20-15,-21-1 0,21-21 0,-21 22 16,21-22-16,0 21 0,0-21 16,0 0-16,0-42 31,0 0-31,0-21 0,21 21 15,0-1-15,22-20 0,-22 0 16,21-1-16,-21 22 0,22-21 0,-1 0 16,0 20-16,-20 1 0,20 0 0,0 0 15,1 21-15,-22 0 0,21 0 16,-21 0-16,22 21 0,-22 0 0,0 0 16,0 1-16,0-1 0,-21 0 0,0 0 15,0 21-15,0-20 0,0-1 16,-21 21-16,0-21 0,0 22 0,-22-22 15,22 0-15,-21 21 0,0-21 16,-1 1-16,1-1 0,0 0 0,20-21 16,-20 0-16,21 0 0,0 0 15,21-21-15,0 0 16,21-1-16,0 1 0,0-21 0,22 0 16,-1 20-16,-21-41 0</inkml:trace>
  <inkml:trace contextRef="#ctx0" brushRef="#br0" timeOffset="67322.1">7006 11303 0,'0'21'32,"21"-21"-32,0 0 0,1 0 15,-1 0-15,0-21 0,0 0 16,0 0-16,22 0 0,-22-1 0,0 1 15,21 0-15,-21-21 0,1 21 0,-1-1 16,0 1-16,-21 0 0,0 0 16,0 0-16,0 0 0,0-1 0,-21 22 15,0 0-15,-22 0 0,22 0 0,-21 0 16,-22 22-16,22-1 0,-22 0 16,22 21-16,-21-21 0,20 22 15,1-1-15,0 43 0,20-43 16,22 0-16,0-20 0,0 20 0,0-21 15,22 0-15,-1 0 0,0 1 16,0-1-16,21 0 0,-20-21 0,20 0 16,0 0-16,-21 0 0,22 0 15,-22 0-15,0 0 0,21 0 0,-20-21 16,-22 0-16,21 21 0,-21-22 0,21 22 16,-21-21-16,-21 21 15,-22 0-15,22 21 16,-21 1-16,0-1 0,-1 0 15,1 21-15,-22 1 0,22-22 0,0 21 16,-1 0-16,1 1 0,0-1 16,-1 43-16,22-43 0,21-21 15,0 22-15,0-22 0,0 0 0,21 0 16,1 0-16,20 0 0,0-21 16,1 0-16,20 0 0,-21-21 0,22 0 15,63-21-15,-64 21 16,1-22-16,-1 1 0,1 0 0</inkml:trace>
  <inkml:trace contextRef="#ctx0" brushRef="#br0" timeOffset="67564.64">7959 10880 0,'-22'-21'0,"44"42"0,-65-64 0,22 22 16,0 0-16,-21 21 0,20 0 15,1 0-15,0 21 0,0 0 0,0 22 16,0-1-16,-1 0 0,1 1 0,0 20 15,0 1-15,21-1 0,-21 64 16,21-63-16,0-1 0,-21 1 16,21-1-16,0-20 0,0-1 0,0 0 15,0 1-15,0-22 0,0 21 16,0-21-16,0 0 0,21 1 0,0-22 16,0 0-16,0 0 15,22 0-15,-22 0 0,0-22 16,21 1-16</inkml:trace>
  <inkml:trace contextRef="#ctx0" brushRef="#br0" timeOffset="67908.45">7937 11642 0,'0'21'16,"22"-21"0,-1 0-16,0 0 15,0 0-15,0 0 0,0 0 0,1 0 16,20 0-16,-21 0 0,0-21 0,22 0 15,-22 21-15,0-22 0,0 1 16,0 0-16,-21 0 0,21 0 16,-21 0-16,0-1 0,0 1 0,0 0 15,0 0-15,-42 21 0,21 0 0,0 0 16,0 0-16,-1 21 0,-20 0 16,21 0-16,-21 1 0,20-1 0,1 21 15,0-21-15,0 22 0,0-1 0,21-21 16,0 21-16,0-20 0,0-1 15,0 0-15,0 0 0,21 0 0,21 0 16,-21-21-16,22 0 0,-1 0 0,0 0 16,1 0-16,-1 0 0,22 0 15,-22-21-15,21 0 0,-20 0 16,20 0-16,-20 0 0,-1-1 0,0 1 16,1 0-16</inkml:trace>
  <inkml:trace contextRef="#ctx0" brushRef="#br0" timeOffset="69356.42">8805 11451 0,'0'-21'0,"0"148"0,0-275 15,0 190-15,0-105 0,-21 63 0,0 0 16,21 21 0,-21 0-16,21 0 0,0 0 0,0 22 15,0-22-15,0 21 0,-21-21 0,21 22 16,-22-22-16,22 0 0,0 21 0,0-20 16,0-1-16,0 0 15,0 0-15,0 0 0,0 0 0,0 1 16,0-44 15,0 1-31,0 0 0,0 0 16,22 0-16,-1 0 0,0-22 0,0 22 15,-21-21-15,21-1 0,0 22 0,1-21 16,-1 0-16,0-1 0,0 22 16,0 0-16,0 0 0,1 0 15,-1 21-15,0 0 0,0 0 0,0 21 16,-21 0-16,0 0 15,0 0-15,21 0 0,-21 1 0,0 20 16,22-21-16,-22 0 0,0 0 0,0 22 16,0-22-16,21 0 0,-21 0 15,21 0-15,0-21 0,-21 22 0,21-22 16,0 0-16,1 0 16,-1 0-16,0 0 15,0-22-15,-21 1 0,21 0 16,0 0-16,1-21 0,20 20 0,-21-20 15,0 21-15,0-21 0,22-1 16,-22 22-16,0-21 0,21 21 0,-20-1 16,-1 1-16,0 0 0,0 21 15,-21 21-15,0 0 16,0 1-16,0 20 0,0-21 0,-21 21 16,21-20-16,-21 20 0,21-21 15,0 0-15,0 22 0,0-22 0,0 0 16,0 0-16,0 0 0,21 0 0,0 1 15,0-22-15,0 21 0,22-21 16,-1 0-16,0 0 0,22 0 0,-22 0 16,22 0-16,-22 0 0,22-21 0,-22 21 15,21-22-15,-20 1 0,-1-21 0,22 21 16,-22 0-16,0-22 0,-21 1 16,22 0-16,-22-1 0,0 1 15,0 0-15,-21-22 0,0 43 16,0 0-16,-21 0 0,-21 21 15,21 0-15,-1 0 0,-20 0 0,21 21 16,-21 0-16,20 21 0,1-21 0,0 22 16,0-22-16,0 21 0,21-21 0,0 22 15,0-1-15,0-21 0,0 0 16,0 22-16,21-22 0,0 0 0,0-21 16,0 21-16,1 0 0,41-21 15,-21 0-15,1 0 0,-22 0 16,21 0-16,1 0 0,-1-21 15,0 0-15,1 0 0,-1 0 0,0 0 16,-21-22-16,1 22 0,20-21 0,-21-1 16,0 1-16,0 21 0,1-21 15,-1-1-15,0 22 0,-21 0 0,21 0 16,-42 42 15,21 21-31,-21-21 0,21 1 0,-21 20 16,21-21-16,-22 21 0,1-20 0,21-1 15,0 21-15,-21 0 0,21-20 16,0-1-16,0 0 16,21-21 15,0 0-31,1-21 0,-22 0 16,42-1-16,-21 1 0,0-21 15,0 0-15,22 20 0,-22-20 0,21 0 0,-21-1 16,1 1-16,20 0 0,-21 21 0,0-1 15,0 1-15,1 21 16,-1 0-16,-21 21 0,0 1 16,0-1-16,0 21 0,0-21 0,0 22 15,0-22-15,0 21 0,0-21 16,21 22-16,-21-22 0,0 0 0,21 0 16,0 0-16,0 0 0,1 1 15,-1-22-15,0 21 0,0-21 16,21 0-16,-20 0 0,-1 0 15,0-21-15,0-1 0,21 22 0,-20-21 16,-1-21-16,21 21 0,-21-22 0,0 1 16,22 0-16,-22-22 0,21 22 15,-21-22-15,1 1 0,20-1 0,-21 1 16,0-1-16,0 1 0,-21-1 0,0 1 16,0-1-16,0 22 0,0 0 15,0-1-15,0 22 0,-21 0 0,0 21 16,0 0-16,0 0 0,0 42 15,21-20-15,0 20 0,-22 0 16,22 22-16,0-22 0,0 22 16,0-1-16,0 1 0,0-1 0,0 85 15,0-84-15,0-1 0,0-20 16,0 20-16,0-21 0,0 1 16,0-22-16,0 21 0,0-21 0,22 1 15,20-1-15,-21-21 0,0 0 16,0 0-16,1 0 0,20 0 0,-21 0 15,21-21-15,-20-1 0,20 1 16,0 0-16,-21-21 0,22 21 0</inkml:trace>
  <inkml:trace contextRef="#ctx0" brushRef="#br0" timeOffset="69536.31">11853 11049 0,'-42'0'0,"84"0"0,-105 21 0,42 0 15,21 1-15,42-22 16,0 21-16,1-21 0,20 0 0,1 0 16,-1 0-16,1 0 0,-1 0 15,22 0-15,-43-21 0,22 21 0,-1-22 16,-21 1-16,1 21 0,-1-21 0,0 0 16,-20 0-16</inkml:trace>
  <inkml:trace contextRef="#ctx0" brushRef="#br0" timeOffset="72477.63">18267 8128 0,'0'-21'47,"0"0"-47,-21 21 15,-1-21-15,1-1 0,21 1 16,0 0-16,0 0 16,0 0-16,0 0 15,0-1-15,21 22 0,1-21 0,-1 0 16,0 0-16,21 21 0,-21-21 15,22 21-15,-22 0 0,21-21 16,1 21-16,-1 0 0,-21 0 0,21 0 16,1 0-16,-22 21 0,21 0 15,-21 0-15,22 21 0,-22 1 0,0-1 16,0 0-16,-21 22 0,0-22 0,0 1 16,0-1-16,0 21 0,0-41 15,0 20-15,0 0 0,0-21 0,0 1 16,-21-1-16,0 0 0,0-21 0,0 0 15,-1 0-15,1 0 16,0 0-16,21-21 0,-21 0 16,21-1-16,0-20 0,0 21 15,0-21-15,0-1 0,21 1 16,0 0-16,0-1 0,1-20 0,-1 20 16,0 1-16,21 0 0,-21-1 15,1 1-15,20 21 0,-21 0 0,21 0 16,-20-1-16,20 22 0,-21 0 0,0 0 15,22 0-15,-22 0 0,0 0 16,0 0-16,0 22 0</inkml:trace>
  <inkml:trace contextRef="#ctx0" brushRef="#br0" timeOffset="72819.42">19283 8107 0,'0'0'0,"0"42"0,0-21 0,0 1 15,0-1-15,21-21 31,21 0-31,-21 0 0,22-21 16,-22-1-16,21 1 0,1 0 16,-1 0-16,0 0 0,-21-22 0,22 22 15,-22 0-15,0-21 0,0 21 0,-21-1 16,0-20-16,0 21 0,0 0 16,0 0-16,-21 21 0,-21 0 0,21 0 15,-22 0-15,1 0 0,0 21 16,-1 0-16,1 0 0,0 21 0,-1 1 15,1-1-15,21 0 0,0 1 16,-1 20-16,1-20 0,21-22 16,0 21-16,0 0 0,0-20 0,0 20 15,0-21-15,21 0 0,1 0 0,20-21 16,-21 22-16,21-22 0,1 0 16,-1 0-16,0 0 0,1 0 0,-1-22 15,0 1-15,1 0 0,-1 0 0,0 0 16,1 0-16</inkml:trace>
  <inkml:trace contextRef="#ctx0" brushRef="#br0" timeOffset="74176.66">20278 7578 0,'0'-43'16,"0"-41"0,-22 105-1,1 0-15,0 0 0,0 0 0,0 22 16,0-1-16,21 0 0,-22 22 15,1-22-15,0 22 0,0-1 0,0 1 16,21-1-16,-21-20 0,-1 20 16,22-21-16,0 22 0,0-22 0,0-21 15,0 22-15,0-22 0,0 21 0,0-21 16,0 1-16,22-22 16,-1 0-16,0 0 0,0 0 0,0 0 15,0-22-15,22 1 0,-22 0 16,21 0-16,1 0 0,-22-22 15,21 22-15,0-21 0,-20 0 0,20-1 16,-21 1-16,0 0 0,0-1 0,1 1 16,-22 21-16,0 0 0,21-1 15,-21 1-15,0 42 16,-21 1-16,-1-1 0,22 21 16,-21-21-16,0 22 0,0-1 15,21 0-15,-21 1 0,21-22 0,-21 21 16,21 0-16,-22 1 0,22-22 15,0 0-15,0 21 0,0-20 16,0-1-16,22-21 0,-1 21 0,0-21 16,21 0-16,-21 0 0,1 0 15,20 0-15,-21 0 0,21-21 0,1 21 16,-22-21-16,21-1 0,1 1 0,-22-21 16,21 21-16,-21-22 0,22 1 15,-22 0-15,0-1 0,0 22 0,0-21 16,0 0-16,1 20 0,-22 1 15,0 0-15,0 0 0,0 0 0,0 42 16,0 0 0,-22 0-16,1 22 0,21-22 15,-21 21-15,0-21 0,0 22 16,21-1-16,0-21 0,-21 21 0,21-20 16,0 20-16,0-21 0,0 0 15,0 0-15,0 1 0,0-1 0,21 0 16,0-21-16,0 0 0,21 0 15,-20 0-15,-1 0 0,21 0 16,-21 0-16,22-21 0,-1 0 0,-21-1 16,21 1-16,1 0 0,-1 0 0,0-21 15,-20-1-15,-1 22 0,0-21 16,0-1-16,-21 1 0,21 21 0,-21-43 16,0 43-16,-21 21 15,0 0-15,0 0 0,0 0 16,-22 0-16,22 0 0,0 21 0,0 1 15,0 20-15,-1-21 0,22 0 16,0 22-16,0-22 0,0 0 0,0 21 16,0-21-16,0 1 0,22-1 0,-1 21 15,-21-21-15,21 0 0,0 1 16,0-22-16,0 21 0,1 0 0,20 0 16,-21-21-16,0 21 0,22-21 0,-22 0 15,0 21-15,0-21 0,21 0 16,-20 0-16,-1 0 0,21 0 15,-21 0-15,22 0 0,-22 0 0,0-21 16,21 0-16,-21 0 0,1 0 16,-1 0-16,0-1 0,0-20 0,-21 0 15,21-1-15,0 1 0,-21 0 0,0-1 16,0 1-16,22 21 0,-22-21 16,0 20-16,21 1 0,-21 0 0,0 42 31,0 0-31,-21 22 0,21-22 15,-22 21-15,1-21 0,0 22 0,21-22 16,-21 21-16,0 1 0,0-22 16,-1 0-16,1 21 0,21-21 15,-21 1-15,0-1 0,21 0 16,0-42 15,21 0-31,-21-1 16,21 1-16,0-21 0,1 21 15,-1-22-15,0 1 0,0 0 0,21-1 16,-20 1-16,-1 0 0,21-1 0,-21 22 16,22 0-16,-22 0 0,0 21 15,0 0-15,0 0 0,0 21 0,-21 21 16,0-20-16,0 20 0,0 0 16,0 1-16,0-1 0,-21 0 15,21 1-15,0-1 0,0 0 0,0-21 16,0 1-16,0 20 0,0-21 15,0 0-15,43-21 0,-22 0 16,0 0-16,21 0 0,-21 0 0,22 0 16,-1 0-16,0-21 0,1 21 15,-22-21-15,21 0 0,1 0 0,-22-22 16,0 22-16,0-21 0,21-1 0,-42 1 16,22 0-16,-22-1 0,0-20 15,0 21-15</inkml:trace>
  <inkml:trace contextRef="#ctx0" brushRef="#br0" timeOffset="74394.53">20129 7811 0,'-21'21'0,"42"-42"0,1 42 15,-1-42-15,21-1 16,22 22-16,-1-21 0,1 21 16,-1-21-16,22 21 0,-1-21 15,-20 0-15,21 21 0,-22-21 0,1-1 16,-1 22-16</inkml:trace>
  <inkml:trace contextRef="#ctx0" brushRef="#br0" timeOffset="74820.28">24088 7599 0,'21'-21'15,"-42"42"-15,42-21 16,-42 21-16,-1 0 15,1 22-15,0-1 0,-21 0 16,21 1-16,-1 20 0,1 1 16,0-22-16,0 21 0,0 1 0,0-22 15,21 22-15,-22-22 0,22 0 16,0-20-16,0 20 0,0-21 0,0 0 16,0 0-16,22 1 0,-1-1 0,0-21 15,0 0-15,0 0 16,0 0-16</inkml:trace>
  <inkml:trace contextRef="#ctx0" brushRef="#br0" timeOffset="75477.91">23601 8192 0,'-21'0'0,"42"0"0,-21 0 15,42 0 1,0 0-16,1 0 0,-1 0 15,22 0-15,-1 0 0,1 0 0,-1 0 16,1-22-16,20 22 0,-20-21 16,-1 0-16,1 21 0,-22-21 0,22 0 15,-22 21-15,0-21 0,-21-1 0,1 22 16,-22-21-16,-22 21 16,1 0-1,0 0-15,0 21 0,0 1 16,21-1-16,-21 0 0,-1 21 15,22-21-15,-21 1 0,21-1 0,0 21 16,0-21-16,0 0 0,0 1 16,21-1-16,1 0 0,-1-21 15,0 0-15,21 0 0,-21 0 0,22 0 16,-22 0-16,21 0 0,1-21 16,-1 0-16,-21-1 0,21 1 0,1 0 15,-22 0-15,0 0 0,21-22 16,-20 22-16,-22-21 0,21 21 0,-21 0 15,21-1-15,-21 1 0,0 0 0,0 0 16,0 0-16,0 42 16,0 0-1,0 0-15,0 22 0,-21-22 0,0 21 16,-1 0-16,1 1 0,21-1 16,-21 22-16,0-22 0,0 0 0,0 22 15,21-22-15,-22 22 0,22-1 0,-21 1 16,21-1-16,0 22 0,0-22 15,0 1-15,0-1 0,-21 1 0,21-1 16,-21 1-16,0-22 0,0 22 0,-1-22 16,1-21-16,-21 21 0,0-20 0,20 20 15,-20-21-15,0-21 0,-1 0 16,22 0-16,-21 0 0,0 0 16,20-21-16,1 0 0,-21 0 0,21-1 15,0-20-15,21 21 0,0-21 16,0 20-16,0-20 0,0 0 0,21-1 15,0 1-15,0 0 0,0-1 0,22 1 16,-1 21-16,0-21 0</inkml:trace>
  <inkml:trace contextRef="#ctx0" brushRef="#br0" timeOffset="75796.73">25569 7980 0,'0'-21'16,"0"42"-16,-21-42 16,0 42-16,0 21 0,0 1 0,21-1 15,-22 21-15,1 1 0,21-1 16,-21 22-16,21-21 0,-21 20 0,0-20 16,21 20-16,-21 1 0,-1 0 15,22-1-15,-21 1 0,0-21 0,0 20 16,0-20-16,21 20 0,-21-20 15,-1-1-15,22 1 0,-21-22 0,21 1 16,0 20-16,-21-42 0,21 22 16,-21-22-16,21 0 0,0 0 0,0-42 31,0 0-31,21-22 0,0 1 0,0 0 16,-21-1-16,22-20 0,-1-1 15</inkml:trace>
  <inkml:trace contextRef="#ctx0" brushRef="#br0" timeOffset="76060.58">25442 8530 0,'0'-63'0,"0"126"0,0-190 0,0 64 16,0-1-16,0 22 0,0 0 15,21-1-15,1 1 0,-1 0 16,0 20-16,0 1 0,0 0 0,22 21 16,-1 0-16,-21 0 0,21 0 0,1 0 15,-1 21-15,0 0 0,1 1 16,-1-1-16,-21 21 0,0 0 0,-21-20 15,0 20-15,0 0 0,-21 1 0,0-22 16,0 21-16,-21-21 0,-1 0 16,1 1-16,0-1 0,-1 0 15,1 0-15,0-21 0,-1 21 0,22-21 0,0 0 16,0 0-16,42 0 31,0-21-31,0 0 0,22 21 0,-1-21 16</inkml:trace>
  <inkml:trace contextRef="#ctx0" brushRef="#br0" timeOffset="76390.39">26056 8234 0,'21'0'16,"0"0"0,1 0-16,-1 0 15,0 0-15,0 0 0,0-21 16,22 21-16,-22-21 0,21-1 0,-21 22 15,0-21-15,1 0 0,-1 0 16,0 0-16,0 0 0,-21-1 16,0 1-16,0 0 0,-21 21 15,0 0 1,0 21-16,-1-21 0,-20 21 0,21 22 16,0-22-16,0 21 0,-1 1 0,1-22 15,21 21-15,0-21 0,0 22 16,0-22-16,0 0 0,0 0 0,0 0 15,21 0-15,-21 1 0,22-1 0,-1-21 16,0 0-16,0 0 0,0 0 16,0 0-16,22 0 0,-22 0 0,21-21 15,1 21-15,-1-22 0,21 1 16</inkml:trace>
  <inkml:trace contextRef="#ctx0" brushRef="#br0" timeOffset="77278.88">28681 7747 0,'0'-21'0,"0"42"0,-21-42 15,-1 21-15,1 0 16,0 0-16,0 21 0,0 0 0,-22 22 15,22-22-15,-21 21 0,21 0 0,0 1 16,-22-1-16,22 22 0,0-22 16,0 0-16,21 1 0,0-1 0,0 0 15,0 1-15,0-22 0,0 0 0,21 21 16,0-21-16,0-21 0,0 22 16,22-22-16,-22 0 0,0 0 0,21 0 15,-20 0-15,20-22 0,-21 22 0,21-21 16,-20 0-16,-1-21 0,0 21 15,0-22-15,0 1 0,0 0 0,-21-1 16,0-20-16,0 20 16,0-20-16,0 21 0,-21 20 0,-21-20 15,21 21-15,-22 0 0,22 0 0,-42-1 16,20 22-16,22 0 16,42 0-1,1 22-15,-1-22 0,21 0 16,0 21-16,1-21 0,20 0 15,-20 0-15,20 0 0,1 0 0,-1 0 16,1 0-16,-1 0 0,1-21 16,-1 21-16,1-22 0,-22 1 0,0 21 15,22-21-15,-43 0 0,21 0 16,1 0-16,-22 21 0,0-22 16,0 1-16,0 21 0,-21-21 0,-21 42 31,0 0-16,0 1-15,0 20 0,-1-21 0,-20 43 16,21-22-16,-21 21 0,20 1 16,-20-1-16,21 1 0,-21 21 0,20-22 15,-20 22-15,21-1 0,0-20 16,0 21-16,21-1 0,0 1 0,0 21 16,0-22-16,0 1 0,0-21 0,0 20 15,0 1-15,0-22 0,21 1 16,-21-1-16,0 1 0,0-1 15,0-20-15,0 20 0,-21-20 0,21-1 16,-22-21-16,1 21 0,0-20 0,21-1 16,-21 0-16,0 0 0,0-21 15,-1 0-15,1 0 0,0 0 0,0 0 16,0-21-16,0 0 0,-1 0 0,22-22 16,0 22-16,-21-42 0,21 20 0,-21-20 15,21-1-15,0-84 16,0 85-16,21-22 0,0-21 15,22 21-15,-1-20 0,0 20 0,22 0 16,-1-21-16,1 22 0,63-64 16,-85 63-16,22 21 0,-22 22 15,22-21-15,-22 41 0,-21-20 0,21 21 16,-20 0-16,-1 0 0</inkml:trace>
  <inkml:trace contextRef="#ctx0" brushRef="#br0" timeOffset="78420.22">18754 10012 0,'0'0'0,"0"21"0,-22 0 15,1-21-15,0 21 0,21 1 16,0-1 0,21-21-1,0 0-15,1 0 0,20-21 0,-21-1 16,43 22-16,-22-21 0,0 0 0,22-21 16,-1 21-16,1-22 0,-1 22 15,-20-21-15,20-1 0,-21 22 0,-20-21 16,20 0-16,-21-22 0,0 22 0,-21 21 15,0-22-15,0 1 0,0 21 16,-42 0-16,21-1 0,0 1 0,-22 21 16,22 0-16,-21 0 0,21 21 15,-22 1-15,1-1 0,21 42 16,-22-20-16,22 20 0,-21 22 0,21-22 16,-22 22-16,22 0 0,0-1 15,-21 22-15,21-21 0,-1 21 0,-20-1 16,21 1-16,0 0 0,-22 0 0,22 0 15,0 21-15,21-21 0,0 21 16,-21-22-16,21 1 0,0 0 0,0-21 16,0 21-16,0-22 0,0-20 0,21 20 15,-21-20-15,21-1 0,0-20 0,22 20 16,-22-42-16,0 1 16,0-22-16,22 0 0,-22-22 15,21-20-15,0 0 0,1-1 0,20-20 16,-20-1-16,20 1 0,1-22 0,-22 1 15,0-1-15,1 0 0,-22 1 16,0-22-16,-21 21 0,0 0 0,-42 1 16,20-1-16,-20 0 0,-21 22 0,20-1 15,-20 1-15,-1-1 0,22 22 16,-22 0-16,22 21 0,0-1 16,-1 1-16,1 21 0,21 0 0,0 0 15,0 0-15,42 0 16,0 0-1,0 0-15,21 0 0,-20 0 16,20-21-16,0 0 0,22 0 16,-1 0-16,-20-1 0,20-20 0,1 21 15,-22-21-15,21 20 0,-20-20 0,-1 0 16,0 21-16,1-22 0,-22 22 16,0 0-16,-21 0 0,0 0 0,0 42 46,-21 0-46,0 0 0,21 0 0,-21 0 16,21 1-16,0-1 0,-22 0 0,22 0 16,-21 0-16,21 0 0,0 1 15,21-44 17,1 22-32,-1-21 15</inkml:trace>
  <inkml:trace contextRef="#ctx0" brushRef="#br0" timeOffset="78576.14">19685 9927 0,'0'-21'16,"0"42"-16,0-63 0,-21 42 15,0 0 1,21 21-16,0 0 16,0 0-16,0 1 15,0-1-15,21-21 0,0 0 16,0 21-16,0-21 0,0 0 15</inkml:trace>
  <inkml:trace contextRef="#ctx0" brushRef="#br0" timeOffset="79340.7">20002 10139 0,'0'21'0,"0"-42"0,0 63 0,-21-21 16,0 1-16,0-1 0,21 0 15,-21 0-15,21 0 0,0 0 16,-21-21-16,21 22 0,0-44 47,0 1-47,21 0 15,0 0-15,0 0 0,-21-22 0,21 22 16,22-42-16,-22 42 16,0-1-16,0 1 0,0 0 0,0 21 15,1 0-15,-1 0 0,0 0 0,0 21 16,0 0-1,-21 1-15,0-1 0,0 0 0,21 0 16,-21 0-16,22 0 0,-22 22 16,21-22-16,0-21 0,0 21 0,0 0 15,0 0-15,1-21 0,20 0 16,-21 0-16,21 0 0,1 0 0,-1 0 16,0 0-16,1-21 0,-1 0 15,0 21-15,1-21 0,-1 0 0,0 0 16,-20-1-16,20 1 0,-21 0 15,-21-21-15,0 21 0,0-22 0,0 22 16,0-21-16,0 21 0,0-1 0,0 1 16,-21 0-16,0 0 0,0 21 0,-22 0 15,22 0-15,0 0 0,-21 0 16,-1 21-16,22 0 0,-21 0 0,-1 1 16,22-1-16,-21 21 0,21-21 15,0 22-15,-1-22 0,1 21 16,21-21-16,0 0 0,0 1 0,0-1 15,0 0-15,21-21 0,1 21 0,-1-21 16,0 0-16,21 0 0,1 0 16,-22 0-16,21-21 0,0 0 0,1 21 15,-1-21-15,-21-22 0,22 22 0,-1 0 16,-21-21-16,21-1 0,-20 1 16,-1 0-16,0-22 0,21-42 15,-21 43-15,1-1 0,-1 1 16,-21 20-16,0 1 0,21 0 15,-21 21-15,0-1 0,0 65 16,-21-22 0,21 21-16,-21 1 0,21 20 15,-22 1-15,1-22 0,21 21 0,0-20 16,0 20-16,0-20 0,0-1 0,0 0 16,0 1-16,0-22 0,0 21 15,0-21-15,21 0 0,1 1 0,20-22 16,-21 0-16,21 0 0,1 0 0,-1 0 15,0 0-15,22 0 0</inkml:trace>
  <inkml:trace contextRef="#ctx0" brushRef="#br0" timeOffset="81452.49">22098 9821 0,'0'0'0,"0"-21"15,21 0-15,0 21 16,0-21-16,1 21 0,-1-21 16,0 0-16,21 21 0,-21-22 0,22 1 15,-1 0-15,0 0 0,-20 0 0,20 0 16,-21-1-16,-21 1 0,0 0 16,0 0-16,-21 21 15,0 0-15,-22 0 0,1 0 0,0 0 16,-1 21-16,-20 0 0,21 0 15,-1 1-15,1 20 0,0 0 0,-1-21 16,22 22-16,0-22 0,0 21 0,21-21 16,0 22-16,0-22 0,0 0 15,21 0-15,0 0 0,21 1 0,-20-22 16,20 0-16,-21 21 0,21-21 16,-20 0-16,20 0 0,0 0 15,-21 0-15,22 0 0,-22-21 0,0 21 0,0-22 16,0 22-16,-21-21 0,-21 21 31,-21 0-31,21 0 0,-22 21 0,22 1 16,-21-22-16,0 42 0,20-21 0,-20 0 15,0 0-15,21 22 0,-1-22 16,-20 21-16,21-21 0,21 22 0,0-22 16,0 21-16,0-21 0,0 1 0,0-1 15,21 0-15,0-21 0,0 21 16,1-21-16,20 0 0,-21 0 0,21 0 15,1-21-15,-1 21 0,0-21 0,22 0 16,-22-1-16,22-20 0,-1 21 16,-20-21-16,20-1 0,1 1 0,-22 0 15,0-22-15,1 22 0,-1-22 16,-21 1-16,21-22 0,-20 22 16,-1-1-16,0 1 0,-21 20 0,0 1 15,0 0-15,0 20 0,0 1 0,0 0 16,-21 21-16,0 0 15,-1 21-15,1 22 0,-21-22 0,21 21 16,0 22-16,-1-22 0,-20 21 16,21 1-16,0-22 0,0 22 0,-1-1 15,22-20-15,0-1 0,0 0 0,0 43 16,0-43-16,43-21 16,-22 1-16,0-1 0,21 0 0,-20 0 15,20-21-15,0 0 0,1 0 16,-1 0-16,0 0 0,1 0 0,-1-21 15,-21 0-15,21 0 0,-20 21 16,20-43-16,-21 22 0,0 0 0,0-21 16,1 20-16,-22-20 0,0 0 0,0 21 15,0-22-15,0 22 0,0 0 16,0 0-16,-85 63 31,64-21-31,0 0 0,21 22 0,0-22 16,0 0-16,0 21 0,0-20 0,0-1 15,0 21-15,0-21 0,0 0 0,21-21 16,0 22-16,0-1 0,0-21 16,22 0-16,-1 0 0,-21 0 15,21 0-15,1 0 0,-1 0 0,0 0 16,1-21-16,-1-1 0,0 1 0,-20 0 16,20 0-16,-21 0 0,0 0 15,0-22-15,1 22 0,-1 0 0,0-21 16,-21 20-16,0 44 31,-21-1-31,0 0 0,21 0 16,0 0-16,-22 22 0,1-1 15,21-21-15,-21 0 0,21 0 16,0 1-16,0-1 16,21-21-1,0 0 1,1-21-16,-1 21 15,0-22-15,0 1 0,0 0 0,0 0 16,22 0-16,-22-22 0,21 22 0,22-21 16,-43 21-16,0 0 15,0-1-15,0 1 0,1 21 16,-22 21-16,0 1 16,0-1-16,0 0 15,0 0-15,-22 21 0,22-20 16,0-1-16,0 0 0,0 0 0,-21 0 15,21 0-15,0 1 0,0-1 0,0 0 16,0 0-16,21-21 16,-21 21-16,22-21 0,-1 0 15,0 0-15,0 0 0,0 0 0,22 0 0,-22-21 16,21 0-16,-21 0 0,22 21 16,-22-21-16,21-1 0,-21 1 0,22 0 15,-22-21-15,0 21 0,21-22 16,-21 22-16,1-21 0,-1-1 0,0 22 15,-21 0-15,0 0 0,0 0 16,0 0-16,-21 21 16,0 21-16,-1 0 0,1 0 15,0 0-15,0 22 0,21-22 16,-21 0-16,0 21 0,21-21 0,0 1 16,0 20-16,0-21 0,0 0 0,0 0 15,0 1-15,0-1 0,21-21 0,0 21 16,21-21-16,-21 0 0,22 21 15,-1-21-15,0 0 0,1 0 0,-1 0 16,22 0-16,-22 0 0,0-21 16,1 21-16,-1-21 0,0 0 15,-21-1-15,22 1 0,-22-21 0,21 21 16,-21-22-16,1 22 0,-1-21 0,-21 21 16,0 0-16,0-1 0,-21 22 31,-1 22-31,22-1 0,-21 0 15,0 0-15,0 0 0,0 0 0,0 1 16,21 20-16,-22-21 16,22 0-16,-21 0 0,21 1 15,21-22 17,1 0-32,-1-22 0,0 1 15,0 21-15,0-21 0,0 0 0,1 0 16,-1-22-16,0 22 0,0 0 0,0-21 15,43-1-15,-43 43 16,0-21-16,0 21 0,-21 21 16,0 1-16,0-1 15,0 0-15,0 0 0,-21 0 16,0 0-16,21 1 0,0-1 16,0 0-16,0 0 0,0 0 0,0 0 0,0 1 15,0-1-15,21-21 0,0 0 0,0 21 16,1-21-16,-1 0 15,0 0-15,21 0 0,-21 0 0,1-21 16,20 0-16,-21-1 0,21 1 0,1-21 16,-1 21-16,-21-22 15,0 1-15,22 0 0,-22-22 0,0 1 16,21 20-16,-20-41 0,-1 20 16,21 1-16,-21-1 0,22 22 0,-22-22 15,0-20-15,-21 63 0,0-1 16,-21 22-1,0 22-15,-1-1 0,1 21 16,0 0-16,-21 1 0,21 20 0,-1 1 16,1-1-16,0-20 0,21 20 15,0 1-15,-21-22 0,21 21 0,0-20 16,0-1-16,0-21 0,0 22 16,0-22-16,0 0 0,21 0 0,0 0 15,0-21-15,1 0 0,-1 0 16,21 0-16,-21 0 0,0 0 15</inkml:trace>
  <inkml:trace contextRef="#ctx0" brushRef="#br0" timeOffset="81639.89">26077 9800 0,'-21'0'15,"42"0"-15,-84 0 0,42 0 0,42 21 31,0-21-31,0 0 16,21 0-16,-20 0 0,20 0 0,0 0 16,1 0-16,20 0 0,-21 0 15,22 0-15,-22 0 0,22 0 0,20 0 16</inkml:trace>
  <inkml:trace contextRef="#ctx0" brushRef="#br0" timeOffset="81933.73">28067 9610 0,'0'-21'0,"0"42"31,0 0-31,-21 0 0,0 21 15,-1-20-15,1 20 0,0 0 0,0 1 16,0-1-16,0 0 0,-1-21 16,1 22-16,0-22 0,21 0 15,0 21-15,-21-20 0,21-1 16,0 0-16,0 0 16,21-21-16,0 0 0,0 0 15,22 0-15,-1 0 0,0 0 0</inkml:trace>
  <inkml:trace contextRef="#ctx0" brushRef="#br0" timeOffset="82244.07">28554 9800 0,'0'-21'0,"0"42"0,0-63 0,0 21 0,-21 21 16,-1 0-16,1 0 0,-21 0 16,0 0-16,-1 0 0,22 21 15,-21 0-15,-1 0 0,22 0 0,-21 1 16,42-1-16,0 0 0,0 0 15,0 0-15,0 0 0,21 1 16,0-22-16,0 21 0,1-21 0,20 21 16,-21 0-16,21-21 0,-20 21 15,-1-21-15,0 21 0,21-21 0,-42 22 16,21-1-16,-21 0 0,0 0 16,0 0-1,-21-21-15,0 0 0,0 0 16,0 0-16,-22 0 0,22 0 15,0 0-15,-21 0 0,21 0 0,-1 0 16,1 0-16,0 0 0,0 0 16,21-21-16</inkml:trace>
  <inkml:trace contextRef="#ctx0" brushRef="#br0" timeOffset="82548.89">27940 9356 0,'-21'0'0,"42"0"0,-85 0 0,43 0 15,-21 0-15,21 21 0,21 0 0,-21-21 16,21 21-16,21 0 16,0-21-16,0 0 15,0 0-15,0 0 0,1 0 0,20 0 16,-21 0-16,0 0 0,0-21 0,-21 0 15,0 0-15,0 0 0,0 0 16,0-1-16,0 1 0,-21 0 0,0 0 16,0 0-16,0 21 0,0 0 15,-1 0-15,1 21 16,0 0-16,-21 0 0,21 22 0,-1-22 16,-20 21-16,0-21 0,21 22 15,-22-1-15</inkml:trace>
  <inkml:trace contextRef="#ctx0" brushRef="#br0" timeOffset="83395.75">22923 11007 0,'22'-21'16,"-44"42"-16,44-64 0,-22 1 0,0 21 0,0 0 0,0 42 31,-22 21-15,1-21-16,21 22 0,-21-1 0,0 22 16,0-22-16,0 21 0,-1 1 0,-20-1 15,21 1-15,0-22 0,-22 22 16,22-22-16,-21 0 0,0 1 0,20-1 15,-20 0-15,21-20 0,-21-1 0,20 0 16,1-21-16,0 21 0,0-21 16,0 0-16,0 0 0,-1-21 15,22 0-15,-21 0 0,21-1 16,0 1-16,0-21 16,0 21-16,21-22 0,-21 1 0,22 0 15,-1-1-15,0-20 0,21 21 0,-21 20 16,1-20-16,-1 21 0,0 0 15,0 21-15,0 0 0,-21 21 16,21 0-16,-21 0 0,22 22 0,-22-22 16,0 21-16,0 0 0,21 1 15,-21-1-15,21 0 0,-21-20 0,21 20 16,0-21-16,0 0 0,1 0 0,-1 1 16,0-1-16,21 0 15,-21-21-15,22 0 0,-22 0 0,21 0 0,-21 0 16,22 0-16,-1-21 0,0 0 15,-20-1-15,20 1 0,-21 0 16,21-21-16,-20 21 0,-1-22 0,0 1 16,0 21-16,0-22 0,-21 1 0,0 21 15,0 0-15,21 21 0,-42 21 32,21 0-32,-21 0 0,0 22 15,0-22-15,0 0 0,21 0 16,0 0-16,-22 0 0,1 1 15,21-1-15,0-42 47,21 21-47,-21-22 16,22 1-16,-1 0 0</inkml:trace>
  <inkml:trace contextRef="#ctx0" brushRef="#br0" timeOffset="83671.74">23368 11176 0,'0'0'0,"0"-21"15,0 0-15,-21 21 16,0 0-16,-1 0 16,22 21-16,-21-21 15,42 0 1,1 0 0,-1 0-16,0-21 0,0 21 15,0-21-15,0 21 0,1-22 0,-22 1 16,0 0-16,0 0 0,0 0 15,-22 0 1,1 21-16,0 0 0,0 0 16,21 21-16,0 0 0,-21-21 15,21 21-15,0 0 0,0 0 16,0 22-16,0-22 0,0 0 0,0 21 16,0-20-16,21-1 0,0 0 0,0 0 15</inkml:trace>
  <inkml:trace contextRef="#ctx0" brushRef="#br0" timeOffset="84032.76">23982 11409 0,'21'0'15,"-42"0"-15,42-21 0,-21 0 0,21 21 0,-21-22 16,0 1-16,0 0 0,-21 21 16,0 0-16,0 0 15,-22 0-15,22 0 0,-21 0 0,21 21 16,-1 0-16,-20-21 0,21 22 0,0-1 15,0 0-15,-1 0 0,22 0 16,0 0-16,0 1 0,0-1 0,0 0 16,22 0-16,-1 0 0,0-21 15,0 21-15,21 1 0,-20-1 16,20-21-16,-21 21 0,0 0 0,0-21 16,1 21-16,-22 0 0,0 1 15,-22-22-15,-20 21 16,0-21-16,-1 0 0,1 21 0,0-21 15,-22 0-15,22 0 0,0 0 0,-1 0 16,22 0-16,0 0 0,-21 0 16,63-21-1,21 0 1,0 21-16,1-22 0,-1 1 16,22 21-16</inkml:trace>
  <inkml:trace contextRef="#ctx0" brushRef="#br0" timeOffset="84291.73">24765 11028 0,'0'0'15,"0"-21"-15,0 0 0,0-1 0,0 1 0,-21 21 16,0 0-16,-1 0 0,1 0 0,0 21 16,0 1-16,-21-1 0,20 21 15,1-21-15,0 22 0,0-1 16,0 0-16,0 22 0,-22-22 0,43 0 15,-21 22-15,0-22 0,21 1 16,-21-1-16,21-21 0,0 21 0,0-20 16,0-1-16,0 0 0,0 0 0,42 0 15,-21-21-15,0 21 16,1-21-16,20 0 0,-21 0 0,0 0 16,22-21-16,-22 21 0,0-21 0</inkml:trace>
  <inkml:trace contextRef="#ctx0" brushRef="#br0" timeOffset="84448.16">24447 11388 0,'0'0'0,"-42"-21"0,0-1 16,21 1-16,-1 21 0,1 0 0,0-21 15,63 21 17,-20 0-32,20 0 0,0 0 15,1 0-15,-1 0 0,21-21 16,1 21-16,-1-21 0,1 21 0</inkml:trace>
  <inkml:trace contextRef="#ctx0" brushRef="#br0" timeOffset="84788.92">25929 11007 0,'0'0'16,"0"-21"-16,-21 21 15,0 0-15,0 0 0,-1 0 16,1 0-16,0 21 0,-21 0 0,21 0 15,-22 0-15,22 0 0,-21 22 0,-1-22 16,22 21-16,-21 1 0,0-1 16,-1-21-16,1 21 0,0-20 0,-1 20 15,1-21-15,0 0 0,20 0 0,1 1 16,21-1-16,21-21 31,1 0-31,20 0 0,-21 0 0,21 21 16,-20-21-16,20 21 15,0-21-15,1 21 0,-22-21 0,21 21 16,-21 1-16,22-1 0,-22-21 0,21 21 16,-21 0-16,0-21 0,22 21 15,-22-21-15,0 0 0,21 21 0,1-21 16,-22 0-16,0 0 0,0 0 16,0 0-16</inkml:trace>
  <inkml:trace contextRef="#ctx0" brushRef="#br0" timeOffset="85584.85">26649 11113 0,'0'0'0,"0"-22"0,21 1 0,0 0 15,0 0-15,-21 0 0,0 0 16,0-1-16,0 1 0,-21 21 31,0 21-31,0 22 0,0-1 16,-1 0-16,1 1 0,0 20 16,0-20-16,0 20 0,0-21 0,-1 22 15,22-22-15,-21 1 0,0-1 16,21-21-16,-21 21 0,21-20 0,0-1 15,0 0-15,0 0 0,21-21 32,0-21-32,0 0 15,1 0-15,-22-1 0,21-20 0,0 21 16,0-21-16,0 20 0,0-20 16,1 21-16,-1 0 0,-21 0 0,0-1 15,21 22-15,0 0 0,0 22 16,-21-1-1,0 21-15,0-21 0,0 0 0,0 22 16,0-1-16,21-21 0,-21 22 16,22-22-16,-22 0 0,21 0 15,0 21-15,0-42 0,0 22 0,0-1 16,1-21-16,20 0 0,-21 0 0,21 0 16,-20 0-16,20 0 0,-21 0 15,21-21-15,1-1 0,-22 1 0,0 0 16,21-21-16,-20-1 0,-1 1 0,0 0 15,0-22-15,0 22 0,-21-22 16,0 1-16,21-1 0,-21 1 0,0-1 16,0 22-16,0 0 0,0 21 0,0-1 15,0 1-15,0 0 0,-21 21 16,0 0-16,21 21 16,-21 0-16,0 1 0,21-1 15,-21 21-15,21-21 0,0 22 16,0-22-16,0 0 0,0 21 0,0-21 15,0 22-15,21-22 0</inkml:trace>
  <inkml:trace contextRef="#ctx0" brushRef="#br0" timeOffset="85854.42">27390 11430 0,'63'42'15,"-148"-105"-15,107 84 0,62 21 0,-63-20 0,1-22 16,-1 0-16,0 0 0,21 0 16,-21 0-16,1-22 0,20 1 0,0 0 0,-21 0 15,1 21-15,20-21 0,-21 0 16,0-22-16,-21 22 0,0 0 0,0 0 15,0 0-15,0-1 0,-21 22 16,0 0-16,0 0 0,-22 0 16,22 0-16,-21 22 0,0-1 15,-1 0-15,22 0 0,0 21 0,-21-20 16,42-1-16,-22 21 0,22-21 16,0 0-16,0 22 0,0-22 0,0 0 15,22 0-15,-1 0 0,21 1 0,-21-1 16,22-21-16,-1 0 0,0 0 15,22 0-15,-22 0 0,0 0 0,22 0 16,-22 0-16,22-21 0</inkml:trace>
  <inkml:trace contextRef="#ctx0" brushRef="#br0" timeOffset="86291.63">28511 10986 0,'0'-43'0,"0"86"0,0-128 0,0 64 16,0 0-16,-21 21 15,0 0-15,0 0 0,21 21 0,-21 0 16,0 0-16,-1 21 0,22-20 16,-21 20-16,21 21 0,0-20 0,-21 20 15,21-20-15,0 20 0,-21-21 0,21 1 16,0-1-16,0 0 0,0 1 16,-21-1-16,21-21 0,-21 0 0,21 1 15,0-1-15,0 0 16,-22-21-1,22-21-15,0 0 16,0-1-16,0 1 0,22 0 0,-1 0 16,0-21-16,0 20 0,0-20 15,22 0-15,-1-1 0,-21 1 0,21 0 16,1 21-16,-1-1 0,0 1 0,1 0 16,-1 21-16,0 0 0,-20 0 15,20 21-15,-21 0 0,0 1 0,0 20 16,-21-21-16,0 21 0,0-20 15,0 20-15,-21 0 0,-21-21 16,21 1-16,-22 20 0,22-21 0,-21 0 16,0 0-16,20 1 0,-20-22 0,21 21 15,0-21-15,0 0 0,42-21 32,0-1-32,0 1 0</inkml:trace>
  <inkml:trace contextRef="#ctx0" brushRef="#br0" timeOffset="86812.85">29379 11070 0,'21'0'47,"1"0"-47,-1 0 0,0 0 0,0 0 16,0 0-16,0-21 0,22 21 0,-22-21 15,0 21-15,0-21 0,22 0 16,-22-1-16,0 1 0,-21 0 16,0 0-16,0 0 0,0 0 0,0-1 15,-21 22-15,0 0 0,-1-21 16,-20 21-16,0 0 0,-1 21 0,1 1 16,0-22-16,-1 42 0,1-21 0,0 0 15,21 22-15,-1-1 16,1-21-16,21 21 0,0 1 0,0-22 15,0 21-15,21 1 0,1-22 0,-1 0 16,0 21-16,0-21 0,21-21 16,-20 22-16,-1-1 0,21-21 0,-21 0 15,0 0-15,1 0 0,-1 0 0,0 0 16,-21-21-16,0-1 16,0 1-16,-21 21 15,0 0-15,-1 0 0,-20 0 16,21 0-16,-21 21 0,-1 1 15,1-1-15,0 0 0,-1 0 0,1 0 16,21 22-16,-22-22 0,22 21 16,21-21-16,0 0 0,0 1 0,0-1 15,0 21-15,21-21 0,22 0 16,-22-21-16,21 0 0,-21 22 16,22-22-16,-1 0 0,0 0 0,22 0 15,-22-22-15,1 22 0,-1-21 0,0 0 16</inkml:trace>
  <inkml:trace contextRef="#ctx0" brushRef="#br0" timeOffset="87068.7">30289 10880 0,'0'-64'0,"0"128"0,0-170 0,0 64 0,0-1 16,0 22-16,0 0 0,-21 21 15,0 0-15,0 42 0,-21-21 16,20 1-16,1 20 0,0 0 0,-21 1 15,21 20-15,-1-21 0,1 22 16,0-22-16,21 22 0,-21-1 0,0-20 16,21 20-16,-21-21 0,21 1 0,0-1 15,0 0-15,0-20 0,0 20 16,0-21-16,0 0 16,21 0-16,0-21 0,0 0 0,0 0 15,22 0-15,-22 0 0,21-21 16,-21 21-16,22-21 0</inkml:trace>
  <inkml:trace contextRef="#ctx0" brushRef="#br0" timeOffset="88659.79">30374 11345 0,'0'0'0,"21"0"31,0 0-15,1 0-1,-1 22-15,0-22 0,0 0 16,0 0-16,0 0 0,1 0 15,-1-22-15,0 1 16,-21 0-16,0 0 0,0 0 16,0 0-16,0-1 0,0 1 15,-21 21 1,0 0-16,-1 0 0,1 0 0,-21 21 16,21 1-16,0-1 0,-1 0 15,-20 21-15,21-21 0,21 22 0,-21-22 16,21 21-16,0-21 0,0 1 0,0 20 15,0-21-15,0 0 16,21-21-16,0 21 0,0 1 0,0-22 0,22 0 16,-1 0-16,-21 0 0,22 0 15,-1 0-15,0 0 0,1 0 16,-1 0-16,0-22 0,-21 1 0,22 0 16,-22 0-16,21-21 0,-21-1 15,1 22-15,20-21 0,-21-1 0,0 1 16,0 0-16,-21 21 0,0-1 0,22 1 15,-22 0-15,0 42 16,-22 0 0,22 1-16,-21 20 0,0-21 15,21 21-15,-21-20 0,21-1 16,-21 21-16,21-21 0,0 0 0,-21 1 16,21-1-16,0 0 0,0 0 15,-22-21-15,22 21 0,0-42 31,0 0-15,22 0-16,-1 0 0,-21-1 0,21-20 16,0 21-16,0-21 0,0-1 15,1 22-15,20-21 0,-21-1 16,0 22-16,0 0 0,22 0 0,-22 0 16,0 21-16,0 0 0,0 0 15,-21 21-15,22 0 0,-22 0 16,0 0-16,0 1 0,0-1 0,0 21 15,0-21-15,0 0 0,0 22 16,0-22-16,0 0 0,0 0 16,0 0-16,0 1 0,0-1 0,0 0 15,0 0 1,21-21 0,0-21-16,0 21 0,0-21 15,-21 0-15,21-1 0,1 1 16,-1-21-16,0 21 0,21-22 0,-21 22 15,1-21-15,-1 21 0,0 0 16,0-22-16,0 43 0,0-21 0,-21 0 16,0 42 15,-21 0-15,21 0-16,0 1 0,0-1 0,-21 0 15,21 0-15,0 0 0,0 0 16,0 1-16,0-1 0,0 0 0,0 0 15,21 0-15,0-21 0,1 21 16,-1-21-16,0 0 0,0 0 0,0 0 16,0 0-16,22 0 0,-22 0 0,0 0 15,21 0-15,-20-21 0,-1 0 16,21 0-16,-21 0 0,0 0 0,1-1 16,-1-20-16,0 21 0,0-21 15,-21 20-15,0-20 0,0 21 16,0 0-16,0 0 0,0-1 15,-21 22-15,0 0 0,0 0 16,-1 22-16,1-1 16,0 0-16,21 21 0,0-21 0,-21 1 15,21 20-15,-21-21 0,21 0 16,0 0-16,0 1 0,0-1 0,0 0 16,0 0-16,0 0 0,21-21 0,0 0 15,21 21-15,-20-21 16,-1 0-16,21 0 0,-21 0 0,22 0 15,-22 0-15,0-21 0,21 0 0,-21 21 16,1-21-16,-1 0 0,0-22 16,0 22-16,21-21 0,-20 21 15,-1 0-15,-21-22 0,21 22 0,0 21 16,-21-21-16,0 42 16,0 0-1,-21 0-15,0 1 0,0 20 16,-1-21-16,22 0 0,-21 0 0,21 1 15,0-1-15,0 0 0,0 0 16,0 0 0,21-21-16,1 0 15,-1 0-15,0 0 0,0 0 0,21-21 16,-20 21-16,-1-21 16,0 0-16,0 0 0,0-1 0,0-20 15,1 0-15,20-1 0,-21 1 16,0 0-16,0-1 0,22 1 0,-22 0 15,0-22-15,0 22 0,0 0 16,1-1-16,-1 1 0,-21 21 16,0 0-16,0-1 0,0 1 0,0 0 15,-21 42 1,-1 0-16,1 1 0,0-1 16,0 0-16,0 21 0,0 1 0,21-1 15,0-21-15,-22 43 0,22-22 16,0 0-16,0 1 0,0 20 15,0-21-15,0 1 0,0-1 16,0 0-16,0-20 0,0 20 0,0-21 16,0 0-16,0 0 15,22-21-15,-1 0 0,0 0 16,0-21-16,0 21 16,0-21-16</inkml:trace>
  <inkml:trace contextRef="#ctx0" brushRef="#br0" timeOffset="88852.68">32808 11113 0,'-21'0'15,"42"0"-15,-63 0 0,21 0 0,21-22 0,-21 22 16,63 0 0,-21 0-1,0 0-15,0 0 0,1 0 0,-1 0 16,21 0-16,-21 0 0,22 0 15,-22 0-15,21 0 0,-21 0 0,22 0 16,-1 0-16,0 0 0</inkml:trace>
  <inkml:trace contextRef="#ctx0" brushRef="#br0" timeOffset="89152.51">33337 10901 0,'0'0'0,"-21"-21"16,0 21-16,0 0 0,0 0 0,21 21 31,21-21-31,0 21 16,21 0-16,-20-21 0,20 21 15,0 1-15,1-22 0,-1 21 0,0-21 16,1 21-16,-22-21 0,21 21 16,-21-21-16,22 0 0,-43 21 15,0 0 1,-43 1-16,22-1 0,-42 0 15,-1 0-15,1 0 0,-1 0 16,1 22-16,-22-22 0,21 21 16,22 1-16,-21-22 0,20 0 0,1 21 15,0-21-15,-1 22 0,22-22 16,21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2:32:05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13547 0,'0'0'0,"0"-21"0,0 42 47,0 0-47,0 0 15,0 0-15,0 0 16,42-21-16,1 0 16,-1 22-16,0-22 0,1 0 0,20 0 15,-21 0-15,22 0 0,-22-22 16,1 22-16,20-21 0,-21 0 16,1 0-16,-22 0 0,21 0 0,-21-1 15,1 1-15,-1 0 0,-21 0 16,0 0-16,0 0 0,0-1 15,0 1-15,0 0 0,0 0 0,0 0 16,0 0-16,-21 21 16,21 21-1,0 21-15,0-21 16,-22 22-16,22-1 0,0 0 16,0 1-16,0 20 0,0 1 15,-21-22-15,21 21 0,0-20 0,0-1 16,0 0-16,0 1 0,0-1 15,0-21-15,0 22 0,0-22 0,21 0 16,-21 0-16,0 0 0,0 0 16,0 1-16,-21-22 15,0 21-15,-21-21 0,21 0 16,-1 0-16,-20 21 0,0-21 16,21 0-16,-22 0 0,22 0 15,-21 0-15,21 0 0,-22 0 16,22 0-16,0 0 0,0 0 0,0 0 15,21-21 1,0 0-16,0-1 0,42 1 16,-21 0-16,21 0 0</inkml:trace>
  <inkml:trace contextRef="#ctx0" brushRef="#br0" timeOffset="448.74">1185 13356 0,'0'-21'0,"0"42"0,0-63 0,-21 42 16,0 0 0,21 21-1,-21 21-15,21 1 0,-21-1 16,21 22-16,-22-1 0,22 22 16,-21-22-16,0 22 0,0 0 0,0-1 15,0 1-15,-1 0 0,1-1 16,0 1-16,0-22 0,0 22 0,0-21 15,21-1-15,0 1 0,0-1 16,0-21-16,0-20 0,0 20 16,21-21-16,0 0 0,0 0 15,0 1-15,0-22 0,22 0 0,-22 0 16,21 0-16,-21-22 0,22 1 16,-22 0-16,0-21 0,21 21 0,-20-22 15,-1-20-15,0 20 0,-21-20 16,0-1-16,0 1 0,0-1 15,0 22-15,-21-21 0,0 20 0,-22 22 16,1-21-16,0 21 0,-1 21 16,22 0-16,-21 0 0,-1 0 15,22 0-15,0 0 0,0 0 16,42 0 0,0 0-1,22 0-15,-1 0 0,0-22 0,1 1 16,20 0-16,1 0 0</inkml:trace>
  <inkml:trace contextRef="#ctx0" brushRef="#br0" timeOffset="1180.32">2286 13377 0,'-21'0'16,"42"0"-16,-63 22 0,42-1 0,0 0 16,0 0-16,0 0 15,0 0 1,21-21-16,0 0 16,0 0-16,21 0 0,-20 0 15,20 0-15,-21-21 0,21 0 0,1 0 16,-22 0-16,21 0 0,-21-1 15,1 1-15,-1 0 0,-21 0 0,0 0 16,0 0-16,0-1 0,-21 1 0,-1 21 16,1 0-16,-21 0 0,21 0 15,-22 0-15,1 0 0,-21 0 16,20 21-16,1 1 0,0-1 0,20 21 16,-20-21-16,21 22 0,0-1 15,0 0-15,21 1 0,0-1 16,0 0-16,0 1 0,0-22 0,0 21 15,21-21-15,0 22 0,0-22 16,0 0-16,0-21 0,1 21 0,-1-21 16,21 21-16,-21-21 0,0 0 15,1 0-15,-1 0 0,0 0 0,0 0 16,-21-21-16,-21 21 16,0 0-16,0 0 0,-22 21 15,22-21-15,-21 21 0,-1 1 16,22-1-16,0 0 0,-21 0 0,21 21 15,21-20-15,0 20 16,-22-21-16,22 0 0,0 0 0,0 22 16,0-22-16,22-21 0,-1 21 15,0 0-15,0-21 0,21 0 0,1 0 16,-1 0-16,0 0 0,1-21 16,20 0-16,-20 0 0,20 0 0,-21-22 15,22 1-15</inkml:trace>
  <inkml:trace contextRef="#ctx0" brushRef="#br0" timeOffset="1425.18">3069 13229 0,'0'0'0,"0"-42"0,0 0 15,0 20-15,0 1 0,-21 0 16,21 0-16,-21 21 0,0 21 16,21 0-16,0 0 0,0 22 15,0-22-15,0 42 0,0-20 16,0-1-16,0 22 0,0-1 0,0 1 15,0-1-15,0 1 0,0-1 16,0-21-16,0 22 0,0-22 0,0 1 16,0-1-16,0-21 0,0 0 0,0 0 15,21 1-15,0-1 0,0-21 16,0 0-16,0 0 0,1 0 16,-1-21-1</inkml:trace>
  <inkml:trace contextRef="#ctx0" brushRef="#br0" timeOffset="1767.98">3344 13843 0,'-21'21'0,"42"-42"0,-63 42 0,42 0 16,0 1-16,0-1 16,21-21-1,0 0-15,22-21 0,-22-1 16,21 1-16,-21 0 0,22 0 15,-1 0-15,-21-22 0,21 22 16,-20-21-16,-1 21 0,0-22 0,-21 22 16,0 0-16,0 0 0,0 0 0,0 0 15,-21 21-15,-22 0 16,22 0-16,0 21 0,-21 0 0,21 0 16,-1 21-16,1-20 0,0 20 15,0-21-15,0 21 0,21-20 0,0 20 16,0-21-16,0 0 0,0 0 15,0 1-15,21-1 0,0 0 0,0 0 16,22-21-16,-22 0 0,21 0 0,-21 0 16,22 0-16,-1 0 15,-21 0-15,21-21 0,1 0 0,-1-22 16</inkml:trace>
  <inkml:trace contextRef="#ctx0" brushRef="#br0" timeOffset="3200.16">4064 13504 0,'0'0'15,"0"-21"-15,-21 42 16,21 1-16,-21-1 16,21 0-16,-22 0 0,22 21 15,0-20-15,0 20 0,0-21 16,0 21-16,0-20 0,0 20 16,0-21-16,0 0 0,0 0 0,0 1 15,0-1-15,0 0 0,22-21 31,-22-21-15,0 0-16,21-1 0,-21 1 0,21-21 16,-21 21-16,0-22 0,0 1 15,21 0-15,-21-1 0,21 1 0,-21 0 16,21 21-16,-21-1 0,0 1 16,22 21-16,-1 0 0,0 0 0,0 0 15,-21 21-15,21 1 0,0-1 16,-21 21-16,0-21 15,0 22-15,22-22 0,-22 21 0,21-21 16,-21 22-16,21-22 0,-21 21 16,0-21-16,21 0 0,-21 1 0,21-1 15,0-21-15,-21 21 0,22-21 16,-1 0-16,0 0 0,0 0 16,0-21-16,0 0 0,1-1 15,-22 1-15,21 0 0,0-21 0,0 21 16,-21-22-16,21 1 0,0 0 15,-21 20-15,22-20 0,-1 21 16,-21 0-16,0 0 0,21-1 0,-21 1 16,21 21-16,-21 21 15,0 1 1,0-1-16,0 0 0,0 0 16,0 0-16,0 22 0,0-22 0,0 21 15,0-21-15,0 22 0,0-22 0,0 21 16,0-21-16,21 0 0,-21 1 15,21-1-15,22 0 0,-22 0 0,0-21 16,0 0-16,22 0 0,-22 0 0,21 0 16,-21 0-16,22 0 0,-22 0 15,0-21-15,21 0 0,-21 0 0,1-1 16,-1 1-16,0 0 0,0-21 16,0-1-16,0 1 0,-21 21 15,0-21-15,0-1 0,0 1 0,0 21 16,0 0-16,0-1 0,-21 22 15,0 0-15,0 0 16,0 22-16,0-1 0,-1 0 0,1 0 16,21 0-16,0 22 0,-21-22 15,21 21-15,0-21 0,0 22 0,0-22 16,0 0-16,0 21 0,21-21 0,-21 1 16,21-22-16,1 21 0,-1 0 15,0-21-15,21 0 0,1 0 0,-22 0 16,21 0-16,0 0 0,1-21 0,-1 0 15,0-1-15,1 1 16,-22 0-16,21 0 0,-21-21 0,1 20 16,-1-20-16,0 21 0,0-21 15,0 20-15,-21-20 0,0 21 0,0 0 16,0 42 0,0 0-16,-21 0 15,0 0-15,21 1 0,0-1 16,0 0-16,-21 0 0,21 21 0,0-20 15,-21-1-15,21 0 0,0 0 16,0 0-16,0 0 0,0 1 16,0-1-16,21-42 31,0 21-31,-21-22 16,21 1-16,0 0 0,0-21 0,-21-1 15,22 22-15,-1-21 0,0 0 16,21 20-16,-21-20 0,1 21 0,-1 0 15,21 0-15,-21-1 0,0 22 16,1 22 0,-22-1-16,0 0 0,0 0 0,0 21 15,0-20-15,0-1 0,0 21 16,0-21-16,0 0 0,0 22 0,0-22 16,0 0-16,0 0 0,0 0 0,21 1 15,0-1-15,0-21 0,0 0 16,0 0-16,1 0 0,-1 0 0,0 0 15,21 0-15,-21-21 0,22 21 16,-22-43-16,0 22 0,21 0 0,-20-21 16,20-1-16,-21 1 0,0 0 0,0-1 15,1-20-15,-1 20 0,0-20 16,0-1-16,0 22 0,-21 0 16,0-1-16,0 1 0,21 21 0,-21 0 0,-21 42 31,0 0-31,0 0 0,21 22 15,-21-22-15,0 21 0,21 0 0,-22 1 16,22-1-16,-21 22 16,21-22-16,-21 0 0,21 1 0,0-1 15,0 0-15,0 1 0,0-22 16,0 21-16,21-21 0,0-21 0,1 21 16,-1-21-16,21 0 0,-21 0 0,0 0 15,1 0-15,20 0 0,-21-21 0,0 0 16,22 0-16,-22-21 0</inkml:trace>
  <inkml:trace contextRef="#ctx0" brushRef="#br0" timeOffset="3394.05">6435 13462 0,'-22'21'0,"44"-42"0,-65 42 15,22 0-15,21 1 0,0-1 16,21-21-1,0 0-15,1 0 0,-1 0 0,21 0 16,0 0-16,1 0 0,-1 0 0,0-21 16,22-1-16,-1 1 0,-20 0 15,20 0-15,1 21 0,-1-21 0</inkml:trace>
  <inkml:trace contextRef="#ctx0" brushRef="#br0" timeOffset="3920.75">7726 13504 0,'-21'0'0,"42"0"0,-42-21 0,21 0 0,0 0 16,0 0-16,0 0 0,0-1 16,21-20-16,0 21 0,0 0 15,0 0-15,22 21 0,-22-22 0,21 22 16,-21 0-16,22 0 0,-22 0 0,21 0 15,-21 22-15,0-1 16,1 0-16,-1 0 0,-21 0 0,21 22 16,-21-1-16,0 0 0,0-21 0,0 22 15,0-1-15,-21 0 0,0-20 16,21 20-16,-22-21 0,1 0 0,0 0 16,21 1-16,-21-1 0,0-21 0,0 0 15,-1 0 1,1 0-16,21-21 0,0-1 0,0 1 15,0 0-15,0 0 0,0 0 0,21-22 16,1 1-16,20 0 0,-21-1 16,21 1-16,1 0 0,-1 21 0,0-22 15,1 22-15,-1-21 0,0 21 16,1 21-16,-1 0 0,-21 0 0,22 0 16,-22 0-16,0 21 0,-21 0 15,0 0-15,0 0 0,0 22 0,0-22 16,0 21-16,-21 0 0,21 1 0,-21-1 15,-1-21-15,22 22 0,-21-22 16,21 21-16,0-21 0,-21 0 0,21 1 16,0-1-16,21-21 15,0 0-15,1 0 16,-1 0-16,0-21 0,21-1 16,-21 1-16,22 0 0,-1-21 0</inkml:trace>
  <inkml:trace contextRef="#ctx0" brushRef="#br0" timeOffset="4252.56">8996 13335 0,'0'-21'0,"0"42"0,-21-42 16,-1 21-16,1 0 0,-21 0 0,21 0 15,0 21-15,-1 0 0,-20 0 16,21 1-16,0-1 0,0 0 0,-1 21 16,22-21-16,0 22 0,0-22 0,0 21 15,0-21-15,0 1 0,0-1 16,0 0-16,0 0 0,22-21 15,-1 21-15,0-21 0,21 0 0,-21 0 16,1 0-16,-1 0 0,21-21 16,-21 0-16,0 0 0,1 0 0,20-1 15,-21 1-15,0-21 0,-21 21 0,0-22 16,21 1-16,-21 0 0,0-1 16,0 22-16,0 0 0,-21-21 0,0 42 15,0-21-15,0 21 0,0 0 0,-22 0 16,22 0-16,0 0 0,0 0 0,0 21 15,-1-21-15,1 21 0,21 0 16,0 0-16,21-21 16,1 0-16,-1 0 0,21 0 15</inkml:trace>
  <inkml:trace contextRef="#ctx0" brushRef="#br0" timeOffset="4512.41">9631 13018 0,'0'-22'0,"0"44"0,0-65 16,-21 43-16,-1 0 16,1 0-16,0 21 15,0 22-15,0-22 0,0 21 16,-1 1-16,1-1 0,0 21 0,0-20 16,21-1-16,0 22 0,0-22 0,0 21 15,0-20-15,0-1 0,0 0 16,0-20-16,0 20 0,0-21 0,0 0 15,21 0-15,0-21 0,0 0 0,1 0 16,-1 0-16,0 0 0,0 0 16,0-21-16,0 21 0,1-42 0,20 21 15,-21 0-15,0-22 0</inkml:trace>
  <inkml:trace contextRef="#ctx0" brushRef="#br0" timeOffset="4677.32">9313 13272 0,'-42'21'16,"84"-42"-16,-105 42 0,42 0 0,-1-21 0,22 21 16,22-21-1,20 0-15,-21 0 16,21 0-16,1 0 0,20 0 0,-20 0 16,-1-21-16,21 0 0,-20 21 0,20-21 15</inkml:trace>
  <inkml:trace contextRef="#ctx0" brushRef="#br0" timeOffset="5829.66">10604 13293 0,'0'0'0,"0"21"0,0 0 15,22-21 17,-1 0-32,0 0 0,21 0 0,-21-21 15,43 0-15,-22 0 0,1-1 0,20 1 16,1-21-16,-22 21 0,21-22 16,-20 1-16,-22 0 0,21-1 0,-21 1 15,1 0-15,-22-22 0,0 22 0,0 0 16,-22-22-16,1 22 0,0 21 15,0-22-15,-21 22 0,20 0 0,1 0 16,-21 21-16,21 0 0,0 21 16,-22 0-16,22 21 0,0 1 15,-21 20-15,20 1 0,1 20 0,-21 1 16,21 0-16,0-1 0,-22 22 0,22 0 16,0-21-16,0 21 0,0-1 15,21 1-15,0 0 0,-22 0 0,22-21 16,0 20-16,0-20 0,0 0 0,0-1 15,0 1-15,0 0 0,0-22 0,0-20 16,0 20-16,0-21 0,0 1 16,22-22-16,-22 0 0,21 0 0,0-21 15,0 0-15,0 0 0,22-21 16,-22 21-16,21-42 0,0 21 0,22-22 16,-22-20-16,1 20 0,-1-41 15,21 20-15,-20 1 0,-22-22 0,21 0 16,-42 22-16,0-22 0,0 1 0,0-1 15,-21 0-15,-21 22 0,-1-1 16,1 1-16,-21-1 0,20 22 0,-20 21 16,-1-22-16,22 22 0,0 0 0,-22 21 15,43 0-15,-21-21 16,20 21-16,1 0 0,42 0 16,1-21-16,20 21 15,0-21-15,1 21 0,20-22 16,1 22-16,-22-21 0,21 0 15,1 0-15,-1 21 0,1-21 0,-22-22 16,1 22-16,-1 0 0,0 0 0,-21-21 16,22 20-16,-22 1 0,-21-21 15,0 21-15,21 0 0,-21-1 16,-21 22 0,0 22-16,0-1 15,-1 0-15,1 21 0,21-21 0,-21 22 16,21-22-16,-21 21 0,21-21 15,0 22-15,0-22 0,0 0 16,0 0-16,0 22 0,21-22 16,-21 0-16,42-21 0,-20 0 0,-1 0 15,0 0-15,21 0 0,-21 0 16,1 0-16,20 0 0,-21-21 0,21 0 16,1-1-16,-22 1 0,0 0 0,0-21 15,0-1-15,-21 1 0,0 0 16,0-1-16,0 1 0,0 21 0,-21-21 15,0 20-15,0 1 0,0 0 16,0 0-16,-22 21 0,22 0 0,0 0 16,-21 21-16,20 0 0,-20 0 15,0 22-15,21-1 0,-1-21 16,22 0-16,0 1 0,0 20 0,0-21 16,0 0-16,0 0 0,22 1 15,20-22-15,-21 0 0,21 0 16,-20 0-16,20 0 0,0 0 0</inkml:trace>
  <inkml:trace contextRef="#ctx0" brushRef="#br0" timeOffset="6616.2">12171 13018 0,'0'0'0,"0"-43"32,-21 43-32,-1 0 15,1 21-15,0 1 0,0-1 0,0 0 16,0 0-16,-1 0 0,22 22 15,0-22-15,-21 0 0,21 21 0,0-21 16,0 1-16,0-1 0,0 0 0,21 0 16,1 0-16,-1 0 0,0-21 15,0 22-15,0-22 0,22 0 0,-22 0 16,21 0-16,-21 0 0,22 0 0,-22-22 16,21 1-16,-21 0 0,22 0 15,-22 0-15,0 0 0,0-22 16,0 1-16,0 0 0,1-1 0,-1 1 15,-21 21-15,0-22 0,0 22 0,0 0 16,-21 42 0,-1 22-1,1-22-15,0 21 0,21-21 0,-21 22 16,21-22-16,-21 21 0,21-21 16,0 22-16,0-22 0,0 0 0,21 21 15,-21-21-15,21-21 0,0 22 0,0-1 16,1-21-16,20 0 0,-21 0 15,21 0-15,-20 0 0,20 0 0,-21-21 16,21-1-16,1 1 0,-22 0 0,0 0 16,21-21-16,-20 20 0,-1-20 15,0 0-15,-21-1 0,21 22 16,0-21-16,-21 21 0,0 0 0,0-1 16,0 1-16,0 42 15,0 1 1,-21-1-16,0 21 0,21-21 0,-21 0 15,21 22-15,0-22 0,-21 0 0,-1 0 16,22 22-16,-21-22 0,21 0 16,0 0-16,0 0 15,-21-21-15,21-21 32,0 0-32,0 0 15,0 0-15,21-22 0,0 22 0,1-21 16,20-1-16,-21 1 0,21 0 0,-20-1 15,20 1-15,0 21 0,43-21 16,-64 20-16,21 22 0,-20 0 16,20 22-16,-42-1 0,21 0 0,-21 0 15,21 0-15,-21 22 0,0-1 16,0-21-16,0 21 0,0-20 0,-21 20 16,0-21-16,21 0 0,-21 0 0,0 1 15,-1-1-15,22 0 0,-21-21 16,0 21-16,42-42 31,0 0-31,22 21 0,-1-21 16</inkml:trace>
  <inkml:trace contextRef="#ctx0" brushRef="#br0" timeOffset="7098.93">14139 12933 0,'0'-21'0,"0"42"0,0-63 0,0 20 15,0 1-15,0 0 0,0-21 0,-21 42 16,0-21-16,0-1 0,0 22 16,-22 0-16,22 0 0,0 22 15,0-1-15,0 0 0,-1 21 16,-20-21-16,21 22 0,0-1 16,0 0-16,-1 1 0,1-1 0,0-21 15,21 22-15,0-1 0,0-21 0,0 0 16,0 0-16,0 1 0,21-1 15,0 0-15,1-21 0,-1 0 0,0 0 16,0 0-16,0 0 0,22 0 0,-22 0 16,0-21-16,21 0 0,-21-22 15,22 22-15,-22-21 0,0-1 16,0-20-16,22 21 0,-22-43 0,0 21 16,0 1-16,0-22 0,0 22 0,1-1 15,-1 1-15,-21 20 0,0 1 16,0 0-16,0 21 0,-21 21 15,-1 21-15,1 0 16,0 21-16,0 1 0,0 20 0,0 1 16,-1-1-16,1 1 0,21-1 0,0 1 15,0-1-15,0 1 0,21-1 16,1-21-16,-1 1 0,21-1 0,0-21 16,1 22-16,-1-22 0,0-21 0,22 0 15,-22 0-15,22 0 0,-22 0 0,22 0 16,-1-21-16,1-1 15,-1-20-15,1 0 0,-22 21 0,21-43 0</inkml:trace>
  <inkml:trace contextRef="#ctx0" brushRef="#br0" timeOffset="7736.56">1968 15388 0,'0'0'0,"0"-21"15,0 0-15,0 0 0,0 0 16,0 42 15,0 0-31,22 21 0,-22-21 16,0 22-16,0-22 0,0 21 0,0-21 16,0 22-16,0-22 0,0 0 15,0 0-15,0 0 0,0 1 0,0-44 31,0 1-15,0-21-16,21 21 0</inkml:trace>
  <inkml:trace contextRef="#ctx0" brushRef="#br0" timeOffset="8064.37">1990 14838 0,'-22'0'0,"44"0"0,-65 0 0,22 21 15,0 0-15,0 0 0,0 1 16,21-1-16,0 21 0,0-21 16,0 22-16,0-22 0,0 0 0,0 0 15,0 0-15,21-21 0,0 0 16,0 0-16,0 0 0,0 0 0,1 0 16,20 0-16,-21-21 15,0 0-15,0 0 0,1 0 0,-1-1 16,-21 1-16,0 0 0,0-21 15,0 21-15,0-1 0,-21 1 0,-1 0 16,1 0-16,-21 21 0,21 0 16,0 0-16,-1 0 0,1 21 0,21 0 15,-21 22-15,21-22 0,0 21 16,-21-21-16,21 22 0,0-1 0,0 0 16,0 1-16,21-22 0,0 21 15,0-21-15,1 0 0,-1 1 0</inkml:trace>
  <inkml:trace contextRef="#ctx0" brushRef="#br0" timeOffset="8500.12">2582 15155 0,'0'22'16,"-21"-1"-1,21 0-15,0 21 0,0-21 0,0 22 16,0-22-16,0 21 0,0-21 15,0 22-15,0-1 0,0-21 16,0 0-16,0 1 0,0 20 0,0-21 16,0 0-16,0-42 47,0 0-47,0 0 0,0 0 15,0-22-15,0 1 0,0-22 16,21 22-16,0-21 0,1-1 0,-1 1 15,21-1-15,0 22 0,1-1 16,-1 22-16,0-21 0,22 21 0,-22 21 16,1 0-16,-1 0 0,0 21 0,1 0 15,20 43 1,-21-22-16,-20 0 0,-22 22 0,0-22 16,0 0-16,0 22 0,0-22 0,-22 1 15,1-1-15,21 0 0,-21-21 16,0 22-16,0-22 0,21 0 0,-21 0 15,42-21 1,0 0 0,0-21-16,0 0 0</inkml:trace>
  <inkml:trace contextRef="#ctx0" brushRef="#br0" timeOffset="8799.95">4318 14817 0,'0'0'16,"0"21"-1,-21 0-15,21 21 0,-21-20 0,21 20 16,0 0-16,0 1 0,-22-1 0,22 0 15,-21 1-15,21 20 0,-21-21 16,21 1-16,0-1 0,0-21 16,0 22-16,0-22 0,0 0 0,0 0 15,0 0-15,0 0 0,21-21 16,0 0 0,1-21-16,-1 0 0,0 0 15</inkml:trace>
  <inkml:trace contextRef="#ctx0" brushRef="#br0" timeOffset="8991.84">4381 14796 0,'-21'-22'15,"42"44"-15,-63-44 0,63 22 32,0 0-17,1 0-15,20 0 0,-21 0 0,0 0 16,0 0-16,22 0 0,-22 0 15,0 0-15,0 0 0,0 0 0,1 0 16,-1 0-16,-21 22 0</inkml:trace>
  <inkml:trace contextRef="#ctx0" brushRef="#br0" timeOffset="9143.76">4318 15092 0,'-42'42'15,"84"-84"-15,-106 105 0,43-41 0,21-1 0,0 0 16,0 21-16,21-42 31,1 0-31,20 0 0,-21 0 16,21-21-16,1 0 0,-1 0 15,0 0-15,1-1 0,-22 1 0,21 0 16</inkml:trace>
  <inkml:trace contextRef="#ctx0" brushRef="#br0" timeOffset="9308.66">4784 15050 0,'0'0'0,"0"21"16,0 0-16,0 0 0,-22-21 15,22 21-15,-21 0 0,21 22 0,-21-22 16,0 0-16,21 0 0,0 0 0,0 1 16,0-1-16,0 0 15,0 0-15,0 0 0,0-42 47,21 0-47,-21 0 0</inkml:trace>
  <inkml:trace contextRef="#ctx0" brushRef="#br0" timeOffset="9462.57">4847 14944 0,'0'-21'16,"0"42"-16,0-64 0,0 22 0,-21 21 0,0 0 15,0 0 1,-1 0-16,22 21 16,0 1-16,0-1 15,0 0-15,0 0 16,22-21-16,-1 0 0,0 0 15,0 21-15</inkml:trace>
  <inkml:trace contextRef="#ctx0" brushRef="#br0" timeOffset="10181.67">5165 15007 0,'0'21'16,"0"1"-16,0-1 0,0 0 15,-22 0-15,22 0 0,0 0 0,0 1 16,-21-1-16,21 0 0,-21 0 15,21 0-15,0 0 0,0 1 16,0-44 15,0 1-31,0 0 16,21 0-16,0 0 0,-21 0 0,22-1 16,-1 1-16,-21 0 0,21 0 15,-21 0-15,21 0 0,0 21 16,0 0-16,-21 21 15,0 0-15,0 0 16,0 0-16,0 0 0,22 22 0,-22-22 16,21 0-16,0 0 0,0 0 0,0 1 15,22-1-15,-22 0 16,21-21-16,0 0 0,1 0 0,-1 0 16,0 0-16,1 0 0,-1 0 0,0-21 15,-20 21-15,20-21 0,-21-1 16,0 1-16,0 0 0,1-21 0,-1 21 15,-21-22-15,0 22 0,0-21 0,0-1 16,0 1-16,0 0 0,-21-1 16,-1 22-16,22 0 0,-21 0 0,0 0 15,0 21-15,0 0 0,0 0 0,-1 21 16,1 0-16,-21 0 16,21 22-16,0-22 0,21 21 0,-22 0 0,22-20 15,0 20-15,0 0 0,0-21 16,0 22-16,0-22 0,22 0 15,-1 0-15,0 0 0,0-21 0,0 0 16,0 0-16,1 0 0,20 0 0,-21-21 16,0 0-16,0 0 0,22 0 15,-22 0-15,0-22 0,0 1 0,0 0 16,1-1-16,-1 1 0,0-22 16,0 22-16,-21-21 0,0-1 0,21-21 15,-21 22-15,0-1 0,21 22 0,-21 0 16,0 21-16,0-1 0,-21 44 15,0-1-15,0 21 16,0 0-16,0 22 0,-1-22 16,1 22-16,21-1 0,0 1 0,0-1 15,0 1-15,0-1 0,0-20 0,0 20 16,21-21-16,22 1 0,-22-22 16,0 21-16,21-21 0,1-21 0,-1 0 15,22 0-15</inkml:trace>
  <inkml:trace contextRef="#ctx0" brushRef="#br0" timeOffset="12404.66">7070 14626 0,'21'0'31,"0"0"-31,0 0 0,-21-21 0,21 21 15,0-21-15,1 21 0,-1-21 16,0 0-16,0-1 0,0 1 0,0 0 16,-21 0-16,0 0 0,22 0 0,-22-1 15,0 1-15,-22 0 16,1 21-16,0 0 0,0 0 0,-21 0 16,-1 21-16,1-21 0,0 43 0,-1-22 15,1 0-15,0 21 0,-1-21 16,22 22-16,0-22 0,0 21 15,21-21-15,0 22 0,0-22 0,0 0 0,21 0 16,0 0-16,0-21 16,22 22-16,20-1 0,-21-21 15,1 0-15,-22 0 0,21 0 0,-21 0 16,22 0-16,-22 0 0,0 0 16,-42 21-1,-21-21-15,20 21 16,-20 0-16,0-21 0,-1 21 0,1 1 15,0-1-15,-1 21 0,1-21 16,21 0-16,0 1 0,0 20 16,21-21-16,0 0 0,0 0 0,0 1 15,0-1-15,21 0 0,0 0 0,0-21 16,21 0-16,1 0 0,-1 0 16,22 0-16,-22 0 0,21-21 0,1 0 15,-1 0-15,1-1 0,-1-20 16,1 0-16,-1 21 0,22-22 0,-21 1 15,-1 0-15,-21-22 0,1 22 0,-1-22 16,0 1-16,-20-1 0,-1 1 16,-21-1-16,0 1 0,0-1 0,0 22 15,0 0-15,0-22 0,-21 43 16,-1 0-16,1 21 16,0 21-16,0 0 0,0 0 15,0 22-15,21-1 0,-22 0 0,1 22 16,21-1-16,-21-20 0,21 20 15,0 1-15,0-22 0,0 21 0,0-20 16,0-1-16,0 0 0,0 1 0,21-22 16,0 21-16,1-21 0,-1 1 15,0-1-15,0 0 0,21-21 0,-20 0 16,20 0-16,0 0 0,1 0 0,-22-21 16,21 0-16,0-1 0,1 1 15,-22 0-15,21-21 0,-21 21 0,1-22 16,-1 22-16,0-21 0,-21 21 0,21-22 15,-21 22-15,0 0 0,0 0 16,-21 21 0,0 0-16,0 21 0,-1-21 15,1 21-15,21 0 0,-21 0 16,21 1-16,-21-1 0,21 0 0,0 0 16,0 0-16,0 0 0,21 1 0,0-1 15,0 0-15,1 0 0,-1-21 16,0 21-16,0-21 0,21 0 0,-20 0 15,20 0-15,0 0 0,1 0 16,-22 0-16,21 0 0,0-21 0,-20 0 16,20 0-16,-21 0 0,0-1 15,0 1-15,1 0 0,-22-21 0,0 21 16,21-1-16,-21 1 0,0 0 0,-21 21 31,-1 21-31,1-21 16,21 21-16,0 22 0,-21-22 0,0 0 15,21 0-15,0 0 0,0 1 16,0-1-16,0 0 0,0 0 0,0 0 16,0 0-16,0 1 15,21-44 1,0 1 0,0 0-16,1 0 15,-1 0-15,-21-22 0,21 22 0,0-21 16,0 21-16,0-22 0,1 22 15,-1-21-15,0 21 0,0 0 0,-21 42 32,0 0-17,0 0-15,0 0 0,0 0 0,0 1 16,0 20-16,0-21 0,0 0 0,0 0 16,21 1-16,0-1 0,1 0 15,-1 0-15,0-21 0,0 21 0,0-21 16,0 0-16,22 0 0,-22 0 15,0 0-15,0 0 0,0 0 0,1 0 16,-1 0-16,-21-21 0,21 0 16,0 0-16,0 0 0,-21-1 0,0-20 15,21 21-15,1-21 0,-22-1 16,0 22-16,0-21 0,21 21 0,-21-1 16,0 1-16,0 0 0,0 42 31,0 0-31,0 1 0,-21-1 15,21 0-15,0 0 0,0 21 16,0-20-16,0-1 0,0 0 0,0 0 0,0 0 16,0 0-16,0 1 0,21-1 15,0-21-15,0 21 0,0-21 16,0 0-16,1 0 0,-1 21 0,21-21 16,-21 0-16,0 0 0,22 0 0,-22-21 15,0 0-15,21 21 0,-20-21 16,-1-1-16,0 1 0,0 0 0,0-21 15,0 21-15,-21-22 0,0 22 16,0-21-16,0 21 0,0-1 0,0-20 16,0 21-16,-21 21 0,0 0 15,0 0-15,0 0 0,0 21 16,21 0-16,-22 0 0,22 22 16,-21-22-16,21 21 0,0-21 15,0 22-15,0-22 0,0 0 0,0 21 16,0-20-16,0-1 0,0 0 0,21 0 15,1-21-15,-1 21 0,0-21 16,0 0-16,0 0 0,0 0 0,1 0 16,-1 0-16,0-21 0,0 0 0,0 0 15,0 0-15,1-1 0,-1 1 0,0 0 16,0-21-16,0 21 0,0-43 16,1 43-16,-1 0 15,-21 42 16,0 0-31,0 0 0,0 0 16,0 1-16,0-1 0,0 0 0,0 0 16,0 0-16,0 0 0,21 1 15,0-1-15,0-21 0,0 0 16,1 0-16,-1 0 0,0 0 16,0 0-16,0 0 0,0 0 15,1-21-15,-1-1 0,-21 1 16,21 0-16,0-21 0,-21-1 0,21 1 15,0 0-15,-21-22 0,22 1 16,20-64-16,-21 63 0,0 1 16,-21-1-16,21 22 0,-21 0 15,22 20-15,-22 1 0,-22 21 16,1 21-16,0 1 0,0-1 16,0 21-16,0 0 0,-1 1 15,22 20-15,-21 1 0,0-22 0,21 22 16,-21-1-16,21-21 0,0 22 0,0-22 15,0 1-15,0-1 0,0-21 16,0 21-16,0-20 0,21-1 0,0 0 16,0-21-16,1 0 0,-1 0 15,0 0-15,0 0 0,0 0 0,0-21 16,1 0-16</inkml:trace>
  <inkml:trace contextRef="#ctx0" brushRef="#br0" timeOffset="12572.66">10562 14626 0,'0'0'0,"-127"64"31,127-43-31,21-21 16,22 0-16,-22 0 16,21 0-16,-21 0 0,22 0 0,-1-21 15,0 21-15,1-21 0,-22-1 0,21 1 16,0 21-16</inkml:trace>
  <inkml:trace contextRef="#ctx0" brushRef="#br0" timeOffset="13424.17">11896 14732 0,'-22'0'0,"44"0"0,-44-21 0,22 0 15,0 0-15,0-22 0,0 22 0,0-21 16,22 21-16,-1-22 0,0 22 15,21-21-15,-21 21 0,1-1 0,20 1 16,-21 0-16,0 21 0,0 0 0,-21 21 16,0 0-16,0 1 15,0 20-15,0-21 0,0 21 0,0 1 16,0-22-16,-21 21 0,21 1 0,-21-22 16,21 21-16,0-21 0,0 0 15,0 1-15,0-1 0,21-21 0,0 0 16,1 21-16,20-21 0,-21 0 0,0 0 15,22 0-15,-1-21 16,-21 0-16,21-1 0,1 1 0,-22 0 16,21 0-16,-21 0 0,22 0 0,-22-22 15,0 22-15,-21-21 0,0 21 16,21-1-16,-21 1 0,0 0 16,0 0-16,-21 42 15,21 0-15,-21 0 16,0 22-16,21-1 0,-21 0 0,21 1 15,0-1-15,-22 22 0,22-22 0,0 21 16,0 1-16,0-22 0,0 22 16,0-1-16,0 22 0,0-43 15,0 22-15,0-1 0,0 1 0,22-22 16,-22 22-16,0-22 0,21 0 0,-21 1 16,0-22-16,0 21 0,0-21 15,0 0-15,0 1 0,-21-1 0,-1-21 16,1 0-16,0 0 0,-21 0 0,21 0 15,-22-21-15,1-1 0,-22-20 16,22 21-16,0 0 0,-22-22 0,22 1 16,0 0-16,-1-1 0,22 1 0,0 0 15,0-1-15,21 1 0,0 0 16,0-22-16,21 22 0,0 0 0,0-1 16,22 1-16,-1 0 0,0-1 0</inkml:trace>
  <inkml:trace contextRef="#ctx0" brushRef="#br0" timeOffset="14216.72">13017 14245 0,'0'0'0,"-21"0"16,0 0 0,0 0-16,0 0 0,0 21 0,-1 22 15,1-22-15,0 0 0,0 21 16,21-20-16,-21 20 0,21 0 15,0-21-15,0 22 0,0-22 0,0 0 0,0 0 16,0 0-16,21 1 16,0-1-16,0-21 0,0 0 0,22 0 15,-22 0-15,0 0 0,21 0 0,-20 0 16,20 0-16,-21-21 0,21-1 16,-20 1-16,-1 0 0,0 0 0,0-21 15,-21 20-15,21-20 0,-21 0 0,0 21 16,0-22-16,0 1 0,-21 0 15,0 20-15,0 1 0,-22 0 0,22 0 16,0 0-16,-21 21 0,21 0 0,-22 0 16,1 21-16,21 0 0,-22 0 15,22 0-15,0 22 0,-21-1 16,42 0-16,-21 1 0,21-1 0,0 0 16,0 1-16,0-1 0,0-21 15,21 22-15,0-22 0,0 0 0,0-21 16,0 21-16,22-21 0,-1 0 0,-21 0 15,22 0-15,-1 0 0,0 0 16,1-21-16,-1 0 0,-21 0 0,21-1 16,-20 1-16,-1 0 0,21 0 0,-21-21 15,0 20-15,-21-20 0,22 21 16,-1-21-16,-21 20 0,0 1 16,0 0-16,0 0 0,0 42 15,0 0 1,0 0-16,0 1 0,-21 20 15,21-21-15,0 0 0,0 22 0,0-22 16,0 21-16,0-21 0,0 0 16,0 1-16,21-1 0,0 0 0,0 0 15,0-21-15,0 0 0,1 0 16,-1 0-16,0 0 0,0 0 16,0-21-16,22 0 0,-22 0 0,0-1 15,0 1-15,0 0 0,22-21 0,-22 21 16,-21-22-16,21 1 0,0 0 15,-21-1-15,0 1 0,0 21 16,0 0-16,0-1 0,0 1 0,0 42 31,0 1-31,-21 20 0,21-21 0,-21 21 16,21-20-16,0 20 0,0-21 0,0 21 16,0-20-16,0 20 0,0-21 15,0 0-15,0 0 0,0 1 0,21-22 16,0 21-16,0-21 0,22 0 15,-1 0-15,-21 0 0</inkml:trace>
  <inkml:trace contextRef="#ctx0" brushRef="#br0" timeOffset="14816.54">14795 14245 0,'0'-21'16,"0"42"-16,0-63 0,0 21 0,0 0 0,0-1 15,-21 1-15,0 21 0,0-21 16,0 21-16,0 0 0,-1 0 16,1 21-16,-21 0 0,21-21 0,-22 22 15,22 20-15,0-21 0,-21 0 0,21 22 16,-1-22-16,22 21 16,0-21-16,0 22 0,0-22 0,0 0 15,22 0-15,-22 0 0,21-21 0,21 21 16,-21-21-16,0 0 0,1 0 15,20 0-15,-21 0 0,0-21 0,22 21 16,-22-21-16,0 0 0,0 0 0,0 0 16,0-1-16,-21 1 0,22 0 15,-22 0-15,21-21 0,-21 20 16,0 1-16,0 42 31,-21 1-31,21-1 0,-22 21 0,22 0 16,-21 1-16,21-1 0,0 22 15,0-22-15,0 0 0,0 22 0,0-1 16,0-20-16,0 20 0,21-21 16,-21 22-16,22-1 0,-1 1 0,-21-22 15,21 22-15,-21-1 0,0 1 0,0-22 16,0 22-16,0-22 0,0 21 16,0-20-16,0-1 0,-21 0 0,0 1 15,-1-1-15,1-21 0,-42 43 16,42-43-16,-1 0 0,-20 0 0,21-21 15,0 0-15,-22 0 0,22 0 16,0 0-16,-21-21 0,21 21 0,-1-21 16,1-21-16,0 20 0,21-20 15,0 21-15,0-43 0,0 22 0,0-21 16,21 20-16,0-41 0,22 20 16,-1-21-16,0 22 0,1-22 0,20 1 15,-20-1-15,20 0 0,-21 1 0,22-1 16</inkml:trace>
  <inkml:trace contextRef="#ctx0" brushRef="#br0" timeOffset="15368.85">15240 14245 0,'-21'0'16,"42"0"-16,-63 0 0,20 0 0,1 0 0,0 0 0,21-21 47,21 21-47,0 0 15,1-21-15,-1 0 0,21 21 0,-21-21 16,0-1-16,1 1 0,-1 21 16,0-21-16,0 0 0,-21 0 15,-21 21 1,0 0-16,-22 0 0,22 0 16,0 21-16,-21 0 0,21 0 0,-22 0 15,22 1-15,0-1 0,21 21 0,0-21 16,0 22-16,0-22 0,0 0 15,0 21-15,21-21 0,0 1 16,0-22-16,1 21 0,-1 0 0,21-21 16,-21 0-16,22 0 0,-22 0 15,21 0-15,-21-21 0,22 0 0,-22-1 16,0 1-16,21 0 0,-21-21 0,1 21 16,-1-22-16,0 1 0,0 0 15,0-1-15,0 1 0,1 0 0,-22-1 16,21-20-16,0 20 0,0 1 0,0 21 15,-21-21-15,0 20 16,21 22-16,-21 22 16,0 20-16,-42 0 15,42 1-15,0-1 16,-21 0-16,21 1 0,0-1 0,-21-21 16,21 21-16,0 1 0,0-1 0,0 0 15,0-20-15,0 20 0,0-21 16,0 0-16,0 0 0,21 1 0,0-22 15,0 0-15,0 0 16,1 0-16,-1 0 0,-21-22 16,21 1-16</inkml:trace>
  <inkml:trace contextRef="#ctx0" brushRef="#br0" timeOffset="15555.74">15748 14139 0,'-21'0'31,"42"0"-31,0 0 16,21 0-16,-20 0 0,-1 0 16,21 0-16,-21 0 0,22 0 0,-1-21 15,21 21-15,-20-21 0,20 21 0,1 0 16,-1-21-16,1 21 0,-22 0 16,0 0-16,1 0 0,-1 0 0</inkml:trace>
  <inkml:trace contextRef="#ctx0" brushRef="#br0" timeOffset="16167.92">466 16658 0,'-22'-21'0,"44"42"0,-65-63 0,22 21 0,0 21 16,0 0-16,0 0 16,-1 21-16,22 0 0,-21 21 15,21 1-15,0 20 0,-21 1 0,21-1 16,-21 1-16,21-1 0,0 1 15,-21-1-15,0 1 0,-1-22 0,22 0 16,0 22-16,-21-43 16,21 21-16,0 1 0,0-22 0,0 0 15,0-42 1,0-21 0,0 20-16</inkml:trace>
  <inkml:trace contextRef="#ctx0" brushRef="#br0" timeOffset="16408.78">106 16658 0,'0'-63'0,"0"126"0,0-147 0,0 41 15,21 43 1,0 21-16,21 22 0,1-1 16,-22 22-16,21-1 0,1 1 0,-1-1 15,0 1-15,-21-1 0,22 1 16,-22-1-16,0-21 0,0 1 0,0 20 15,1-42-15,-1 22 0,0-22 16,0 21-16,0-21 16,0-21-16,1 0 0,-1 0 0,0 0 15,0-21-15,0 0 16,-21-21-16,21 21 0,1-22 16</inkml:trace>
  <inkml:trace contextRef="#ctx0" brushRef="#br0" timeOffset="16628.65">910 16637 0,'0'-63'0,"0"126"0,0-169 0,-21 43 0,0 42 16,21-22-16,-21 43 0,-1 21 31,22 22-31,0-1 0,-21 0 0,21 22 16,0-1-16,0 1 0,0-1 16,0 22-16,0-21 0,0-1 0,0 1 15,0-1-15,0-21 0,0 1 16,0-1-16,0 0 0,0-20 15,0-1-15,0 0 0,0 0 16,21-21-16,1 0 0,-1 0 16,0-21-16,0 0 0,0 0 0,0-22 15</inkml:trace>
  <inkml:trace contextRef="#ctx0" brushRef="#br0" timeOffset="16984.96">1143 16785 0,'0'-21'0,"0"42"0,0-63 16,0 63-1,-21 0-15,0 0 0,-1 22 0,22-22 16,-21 21-16,21 22 0,-21-22 16,21 0-16,0 1 0,0-1 15,0 0-15,0 1 0,0-1 16,0-21-16,21 22 0,0-22 16,22-21-16,-22 21 0,21-21 0,-21 0 15,22 0-15,-1 0 0,22-21 16,-22 0-16,0-1 0,1 1 0,-22-21 15,21 21-15,-21-22 0,0 1 16,1 0-16,-22-1 0,0 1 0,0 0 16,-43-1-16,22 22 0,0-21 15,-21 21-15,-1 0 0,22-1 16,-21 22-16,-1 0 0,1 0 16,21 0-16,-21 22 0,20-22 15,-20 21-15,21 0 0,0 0 0,21 0 16,0 0-16,0 1 0,0-1 15,0 0-15,21-21 0,21 0 0,1 0 16,-1 0-16,0 0 0</inkml:trace>
  <inkml:trace contextRef="#ctx0" brushRef="#br0" timeOffset="17911.93">2688 16510 0,'0'0'0,"21"-21"15,-21 0-15,0 0 0,-21-1 16,0 1-16,0 21 0,-22 0 16,1 0-16,0 0 0,-1 0 15,-20 0-15,21 21 0,-22 1 0,22-22 16,-22 21-16,22 21 0,0-21 16,-1 0-16,1 22 0,21-22 0,0 21 15,21-21-15,0 22 0,0-22 16,0 21-16,21-21 0,0 1 15,21-1-15,-21 0 0,43 21 0,-22-21 16,1 1-16,-1-1 0,21 0 0,-20 0 16,-22 0-16,21 0 0,-21 1 15,-21-1-15,0 0 0,0 0 16,0 0-16,0 0 0,-21 1 0,0-22 16,-21 21-16,-1-21 0,1 0 15,0 0-15,-1 0 0,1 0 16,0 0-16,-1-21 0,1-1 0,0 1 15,-1 0-15,1-21 0,0 21 16,-1-43-16,22 22 0,0-1 16,0-20-16,0 21 0,21-1 0,0 22 15,0-21-15,0 21 0,21 21 16,0 21-16,0 0 16,22 21-16,-22 1 0,0-1 15,21 0-15,-21 1 0,22 20 16,-22-21-16,0 1 0,21-1 0,-20 0 15,-1-20-15,21-1 0,-21 21 16,0-42-16,22 21 0,-22 0 0,21-21 16,1 0-16,-22 0 0,21 0 15,0-21-15,-20 0 0,20 21 0,0-21 16,-21-21-16,22 20 0,-22-20 16,0 21-16,0-21 0,0-1 0,-21 1 15,0 0-15,0-22 0,0 22 16,0-1-16,0 1 0,0 21 0,0 0 15,0 0-15,0-1 0,-21 22 16,0 22 0,21-1-16,-21 0 0,21 21 0,0 1 15,0-1-15,0 0 0,0 1 16,0-1-16,0-21 0,0 21 0,21-20 16,0 20-16,0-21 0,-21 0 15,22-21-15,-1 21 0,0-21 0,0 0 16,0 0-16,22 0 15,-1-21-15,-21 0 0,0 0 16,0 0-16,1 0 0,-1-1 16,0-20-16,0 0 0,-21-1 0,0 1 0,21 0 15,-21 21-15,0-22 0,0 1 16,0 21-16,0 0 0,-21 21 16,21 21-1,-21-21-15,21 42 0,0-21 16,0 0-16,0 22 0,0-22 0,0 21 15,-21 1-15,21-22 0,0 21 16,0-21-16,0 22 0,0-22 0,0 0 16,0 0-16,21-21 0,0 21 15,0-21-15,0 0 0,1 0 0,-1 0 16,21 0-16,-21 0 0,22-21 16</inkml:trace>
  <inkml:trace contextRef="#ctx0" brushRef="#br0" timeOffset="18165.8">3810 16552 0,'0'0'0,"-148"0"31,127 22-31,-22-1 0,22 0 16,0 21-16,0-21 0,0 22 0,21-1 15,-22 0-15,22 1 0,-21-1 0,21 0 16,0-20-16,0 20 0,0-21 15,0 21-15,21-20 0,1-22 0,-1 21 16,0 0-16,21-21 16,-21 0-16,22 0 0,-1 0 0,-21-21 15,22 0-15,-1-1 0,0 1 0,-21 0 16,22-21-16,-1-1 0,-21 22 16,0-42-16</inkml:trace>
  <inkml:trace contextRef="#ctx0" brushRef="#br0" timeOffset="18544.15">4064 16552 0,'0'0'0,"0"-63"0,0-1 0,0-41 15,0 83-15,0-20 0,-21 21 16,21 0-16,-21 21 0,-1 21 16,1 0-16,21 21 15,-21 1-15,21-1 0,0 0 16,0 1-16,0-1 0,0 22 0,0-22 16,0 21-16,0-20 0,0-1 15,0 0-15,0 1 0,0-1 0,21-21 16,-21 0-16,21 1 0,-21-1 0,0 0 15,22-21 1,-22-21 0,0 0-16,21-1 0,0-20 15,-21 21-15,21-21 0,0-1 0,0 1 16,1 0-16,-1-1 0,21 1 16,-21 21-16,22 0 0,-22-1 15,21 1-15,-21 21 0,22 0 0,-22 0 16,0 21-16,0-21 0,0 22 15,0 20-15,-21-21 0,0 0 0,0 22 16,0-1-16,0 0 0,0-21 0,-21 22 16,0-22-16,0 21 0,0 1 15,0-22-15,-1 0 0,1 0 0,0 0 16,21 0-16,-21-21 0</inkml:trace>
  <inkml:trace contextRef="#ctx0" brushRef="#br0" timeOffset="19313.18">5270 16341 0,'0'0'0,"0"21"15,0 0 1,0 0-16,22 0 0,-1-21 16,0 0-16,0 22 0,0-22 15,22 0-15,-22 0 0,21 0 0,0-22 16,1 1-16,-1 0 0,22 0 16,-22 0-16,-21-22 0,21 22 15,-20 0-15,20-21 0,-42 21 0,0-22 16,0 22-16,0 0 0,-21 0 15,0 0-15,-22-1 0,1 1 0,0 21 16,-22 0-16,1 0 0,20 0 16,-20 0-16,20 21 0,1 1 0,0-1 15,-1 21-15,22-21 0,-21 22 0,21-1 16,21 0-16,0 1 0,0-1 16,0-21-16,0 21 0,0 1 0,0-22 15,0 21-15,21-21 0,0 1 16,-21 20-16,42-42 0,-20 21 0,-1 0 15,21-21-15,0 0 16,-20 0-16,20 0 0,-21-21 16,0 0-16,0 21 0,-21-21 0,0 0 15,-21-1-15,-21 22 16,21 0-16,-22-21 0,1 21 16,0 0-16,-1 0 0,-20 0 0,21 21 0,-1 1 15,22-1-15,-21 0 0,21 21 16,-22 1-16,43-1 0,-21 43 15,21-22-15,0-21 0,0 1 16,0 20-16,0-42 0,0 22 16,21-1-16,-21-21 0,21 0 0,22 1 15,-22-1-15,0-21 0,21 0 16,-20 0-16,20 0 0,0-21 0,22-1 16,-22 1-16,22 0 0,-1-21 15,1-1-15,-1 1 0,1-21 0</inkml:trace>
  <inkml:trace contextRef="#ctx0" brushRef="#br0" timeOffset="21133.16">6011 16425 0,'0'-63'0,"0"126"0,0-190 0,0 64 16,0 21-16,0-22 0,-21 22 15,0-1-15,0 22 0,0 0 16,-1 21-16,1 0 0,0 21 0,21 22 16,0-1-16,-21 0 0,21 22 15,0-22-15,0 22 0,0-1 16,0 1-16,-21-1 0,21 1 15,0-1-15,0 1 0,0-1 0,0-21 16,0 1-16,0-1 0,0 0 0,0-20 16,0 20-16,21-21 0,0-21 15,0 21-15,0-21 0,1 0 0,-1 0 16,0 0-16,0-21 0,21 0 16,-20 0-16,-1 0 0,21-22 0,-21 22 15,0-21-15,1-1 0,-1 22 0,0-21 16,0 21-16,-21-22 0,21 22 15,-21 0-15,0 0 0,0 0 16,-21 21-16,0 0 16,0 0-16,0 0 0,-1 0 0,1 21 15,0 0-15,-21 0 0,21 22 0,-1-22 16,1 21-16,0-21 0,0 22 16,21-1-16,0-21 0,0 21 0,0 1 15,0-22-15,0 0 0,21 0 16,0 0-16,0 1 0,22-22 0,-22 0 15,21 0-15,-21 0 0,22 0 0,-22-22 16,21 22-16,1-42 0,-1 21 16,-21 0-16,21-22 0,1 22 15,-22-21-15,0 21 0,0-22 0,0 1 16,-21 21-16,0-21 0,0 20 16,0 1-16,0-21 0,0 21 15,-21 21 1,21 21-16,0 0 15,0 0-15,0 0 0,0 22 0,0-22 16,0 21-16,0 1 0,0-22 16,0 21-16,0-21 0,0 0 0,0 1 15,0-1-15,0 0 0,0 0 16,21-21 0,1 0-16,-1-21 0,0 0 15,0 0-15,-21-1 16,21 1-16,0-21 0,-21 21 0,0-22 15,22 1-15,-1 0 0,-21 21 0,21-22 16,-21 22-16,0 0 0,0 0 16,21 0-16,0 21 0,-21 21 31,0 0-31,0 0 0,0 0 0,0 22 16,0-22-16,0 0 0,0 21 0,21-21 15,-21 1-15,0-1 0,0 0 16,22 0-16,-22 0 0,0 0 0,21-21 15,0 0-15,0 0 16,0 0-16,0 0 0,1 0 16,-1-21-16,0 0 0,0 0 0,0 0 15,0 0-15,1-22 0,-1 22 16,0-21-16,0 21 0,0-22 0,-21 22 16,21-21-16,1 21 0,-1-1 0,0 1 15,0 21-15,-21 21 31,0 1-31,0-1 0,0 0 16,0 0-16,0 21 0,0-20 16,0 20-16,0-21 0,0 0 15,0 22-15,0-22 0,0 0 16,21 0-16,0 0 0,1 0 0,-1-21 16,21 0-16,-21 0 0,22 0 0,-22 0 15,0 0-15,21 0 0,1 0 16,-22-21-16,21 0 0,0 0 0,-20 0 15,20 0-15,-21-22 0,21 22 0,-20-21 16,-22 21-16,0-22 0,21 1 16,-21 21-16,0-22 0,0 22 0,0 0 15,-21-21-15,-1 42 16,1 0-16,0 0 0,0 0 16,0 21-16,0 0 0,-1 0 15,1 0-15,0 1 0,21 20 16,-21-21-16,21 0 0,0 22 0,0-22 15,0 21-15,0-21 0,21 0 0,0 1 16,0-1-16,1-21 0,20 21 16,-21-21-16,0 0 0,22 0 0,-22 0 15,21 0-15,0 0 0,1-21 0,-22 0 16,21 21-16,-21-22 0,22-20 16,-22 21-16,0 0 0,0 0 15,0-1-15,-21-20 0,0 21 0,22 0 0,-22 0 16,0-1-16,0 1 0,0 42 47,0 1-47,0-1 0,-22 0 15,22 0-15,0 0 0,0 0 0,0 22 16,0-22-16,-21 0 0,21 0 0,0 0 16,0 1-16,21-44 31,1 1-16,-1 0-15,0-21 16,-21 21-16,21-1 0,0 1 0,0-21 0,-21 21 16,22 0-16,-1-22 0,-21 22 15,21 0-15,0 0 16,-21 42 0,0 0-16,0 0 15,0 0-15,0 22 0,0-22 0,0 0 16,0 21-16,0-20 0,21-1 0,-21 0 15,21 0-15,1 0 0,-1 0 16,0 1-16,0-22 0,0 0 16,0 0-16,1 0 0,20 0 0,-21 0 0,21-22 15,-20 22-15,-1-21 0,21 0 16,-21-21-16,0 21 0,1-1 0,-1-20 16,0 21-16,0-21 0,0-1 15,-21 1-15,21 0 0,-21-1 16,0-20-16,0 20 0,0-20 0,0-1 15,0 22-15,0-21 0,0 20 0,0 1 16,0 21-16,0 0 0,0 42 16,0 0-16,0 0 15,0 21-15,0 1 0,0-1 0,0 22 16,-21-22-16,21 21 0,-21-20 16,21 20-16,-21-20 0,21 20 0,0-21 15,0 1-15,0 20 0,0-20 16,0-22-16,0 21 0,0-21 0,0 22 15,0-22-15,21-21 0,0 0 16,0 0-16,1 0 0,20 0 16,-21-21-16,0-1 0,0 1 15,22-21-15</inkml:trace>
  <inkml:trace contextRef="#ctx0" brushRef="#br0" timeOffset="21312.05">8890 16320 0,'0'0'15,"-42"0"-15,20 0 0,1 0 0,-21 21 16,42 0-16,0 0 16,0 0-16,42-21 15,-21 0-15,22 0 0,-1 0 16,0 0-16,1 0 0,-1 0 16,22-21-16,-22 0 0,21 0 15,-20 0-15,-1-1 0,0 1 0</inkml:trace>
  <inkml:trace contextRef="#ctx0" brushRef="#br0" timeOffset="22075.62">9758 16171 0,'0'0'0,"0"22"0,-21-1 0,21 0 15,0 0-15,0 0 16,0 0-16,21-21 16,0 0-16,0 0 15,21 0-15,-20-21 0,20 0 16,-21 0-16,21 0 0,1 0 0,-1-1 15,-21-20-15,22 21 0,-22 0 16,0-22-16,-21 22 0,0-21 0,0 21 16,0 0-16,-21-22 0,0 43 15,-22-21-15,1 0 0,0 21 16,-1 0-16,-20 0 0,20 0 0,-20 21 16,21 0-16,-1 0 0,1 22 0,0-1 15,20 0-15,1 1 0,0-1 16,0 22-16,21-22 0,0 0 0,0 22 15,0-22-15,0-21 0,21 22 0,-21-1 16,42-21-16,-20 21 0,-1-20 16,21-22-16,-21 21 0,22-21 0,-1 0 15,43 0-15,-43 0 16,0 0-16,1 0 0,-22-21 0,0 21 16,0-22-16,-21 1 15,-21 21-15,0 0 0,-22 0 16,1 0-16,0 0 0,-1 0 0,-20 0 15,21 21-15,-1 1 0,1-1 0,0 0 16,20 0-16,-20 0 0,21 22 16,0-22-16,21 0 0,0 21 0,0-21 15,0 1-15,0-1 0,21 0 0,0 0 16,0-21-16,22 0 0,-22 21 16,21-21-16,0 0 0,1 0 0,-1 0 15,0-21-15,1 0 0,20 0 16,-20 0-16</inkml:trace>
  <inkml:trace contextRef="#ctx0" brushRef="#br0" timeOffset="22270.51">10308 16510 0,'0'0'15,"0"-21"-15,0 0 0,-21 0 0,0 21 16,0 0 0,21 21-16,0 0 0,0 0 15,0 0-15,0 0 0,21 22 16,0-22-16,0 21 0,0-21 0,0 1 15,1 20-15,-1-21 0,0 0 16,0 0-16,0 1 0,0-1 0,1-21 16,-1 0-16,0 0 0,0 0 15,0 0-15,0 0 0,1-21 16</inkml:trace>
  <inkml:trace contextRef="#ctx0" brushRef="#br0" timeOffset="22467.39">10753 16531 0,'0'0'0,"0"-42"0,0 21 15,-22 0-15,1 21 0,0-22 0,0 22 16,0 0-16,-22 0 0,22 22 16,-21-22-16,0 21 0,-1 0 0,22 0 15,-21 21-15,-1-20 0,1 20 16,21-21-16,0 21 0,-22-20 0,22 20 16,0-21-16,0 21 0,21-20 15,0-1-15,0 0 0,0 0 0,0 0 16,21-21-16,0 0 15,0 0-15,22-21 0,-1 0 0</inkml:trace>
  <inkml:trace contextRef="#ctx0" brushRef="#br0" timeOffset="22710.25">11070 16383 0,'0'0'15,"0"-21"-15,-21 21 16,-21 0-16,20 0 0,-20 21 0,0 0 15,21 0-15,-22 1 0,1-1 16,0 21-16,20 0 0,1 1 16,0-22-16,0 21 0,21 1 0,0-1 15,0 0-15,0 1 0,0-22 16,21 21-16,0-21 0,0 0 0,22 1 16,-22-22-16,42 0 0,-20 0 0,20 0 15,-20 0-15,20-22 0,-21 1 16,22 0-16,-1 0 0,-20 0 0,-1-22 15</inkml:trace>
  <inkml:trace contextRef="#ctx0" brushRef="#br0" timeOffset="23307.98">11451 16510 0,'0'0'0,"-42"0"0,21 0 16,-1 21-16,1 0 0,0-21 0,0 22 15,21-1-15,-21-21 16,21 21-16,0 0 0,0 0 15,21-21-15,0 0 0,0 0 16,0 0-16,1 0 0,20 0 16,-21 0-16,0-21 0,22 0 0,-22 21 15,0-21-15,21 0 0,-21-1 0,1 1 16,-1 21-16,-21-21 0,0 0 16,0 0-16,0 0 15,-21 21-15,-1 0 0,1 0 16,0 0-16,-21 0 0,21 21 15,-22 0-15,22 0 0,-21 0 0,21 0 16,-1 22-16,1-22 0,0 21 16,0-21-16,21 22 0,0-22 0,0 21 15,0-21-15,0 1 0,0-1 0,21 0 16,0 0-16,0 0 0,22-21 16,-22 0-16,21 0 0,1 0 0,-1 0 15,-21-21-15,43 0 0,-22 0 0,0 0 16,1-1-16,-1 1 0,0-21 15,-21 21-15,22 0 0,-22-22 0,0 22 16,0 0-16,-21 0 0,0 0 16,0-1-16,21 1 0,-21 0 15,0 42 1,0 0-16,-21 1 16,0 20-16,21 0 0,0 1 15,0-1-15,-21 0 0,21 22 16,-21-1-16,21 1 0,-21-1 0,21 1 15,0-1-15,0 1 0,0-1 0,-22 22 16,22-22-16,-21 1 0,21-1 0,0 1 16,-21-1-16,21-20 0,-21 20 15,21-20-15,-21-22 0,21 21 16,0-21-16,0-42 31,21-21-31,0 21 0</inkml:trace>
  <inkml:trace contextRef="#ctx0" brushRef="#br0" timeOffset="23584.28">12001 16955 0,'0'-64'15,"0"128"-15,22-191 0,-22 63 0,21 22 16,0-22-16,0 22 0,-21 0 0,21 20 16,0-20-16,1 21 0,-1 0 15,0 0-15,0 21 0,0 0 0,0 0 16,1 0-16,-1 0 0,-21 21 15,21 0-15,0 21 0,-21-21 0,0 1 16,0 20-16,0 0 0,0 1 16,0-22-16,0 21 0,-21 0 0,0-20 15,0 20-15,-1-21 0,1 0 16,-21 0-16,21 1 0,-22-1 0,22-21 16,0 0-16,21-21 15,0-1 1,21-20-16,0 21 0,22 0 15</inkml:trace>
  <inkml:trace contextRef="#ctx0" brushRef="#br0" timeOffset="23842.14">12658 16129 0,'0'0'0,"0"-21"0,0 42 31,0 0-31,0 0 0,0 22 15,0-22-15,0 21 0,-22 1 16,22-1-16,-21 0 0,21 1 16,-21-1-16,21-21 0,0 21 0,0 22 15,-21-43-15,21 21 16,0-20-16,0-1 0,0 0 16,0 0-16,21-21 0,0 0 15,0 0-15,1 0 0,-1-21 16,0 0-16,0 0 0,0-1 0,0 1 15,22 0-15,-22-21 0</inkml:trace>
  <inkml:trace contextRef="#ctx0" brushRef="#br0" timeOffset="24683.56">13039 16362 0,'0'-21'15,"0"42"-15,21-42 0,-42 42 32,21 0-32,-22 0 15,1 0-15,21 22 0,0-22 16,0 0-16,-21 21 0,21-20 15,0-1-15,0 21 0,0-21 0,0 0 16,0 1-16,0-1 0,0 0 16,21-21-16,0 0 15,1 0-15,20 0 0,-21 0 0,0-21 16,22 0-16,-22-1 0,21 22 0,-21-21 16,0-21-16,22 21 0,-22 0 15,0-1-15,0 1 0,0 0 0,-21 0 16,0 0-16,22 21 0,-22 21 31,0 0-15,0 0-16,-22-21 0,22 21 15,0 1-15,0-1 0,0 0 16,0 0-16,0 0 16,22-21-16,-1 0 0,0 0 15,0 0-15,0 0 16,-21-21-16,21 21 15,-21-21-15,0 0 0,0 0 16,0-1-16,0 1 0,-21-21 16,21 21-16,-21 0 0,21-1 15,0 1-15,0 0 0,0 0 0,0 0 16,0 0-16,0-1 16,21 22-16,0 0 0,1-21 0,-1 21 15,0 0-15,0 0 0,0 0 0,0 0 16,22 0-16,-22 0 0,0 21 15,-21 1-15,21-22 0,0 21 0,1 0 16,-1 0-16,0 0 0,-21 0 0,21 1 16,-21-1-16,21 0 0,-21 0 15,0 0-15,0 0 0,21 1 16,-21-1-16,0 0 0,-21-21 47,21-21-32,0 0 1,0-1-16,0 1 0,0 0 0,0 0 16,21 0-16,1-22 0,-1 22 0,21-21 15,0 21-15,1-22 0,-1 22 0,0 0 16,1 0-16,20 0 0,-20 21 16,-1 0-16,-21 0 0,21 0 0,-20 21 15,-1 0-15,-21 0 0,0 0 16,0 22-16,0-22 0,0 21 0,0 1 15,0-1-15,0-21 16,0 0-16,0 0 0,-21 1 0,21-1 16,-22 0-16,1-21 47,0-21-47,21 0 15,0-1-15,-21 22 0</inkml:trace>
  <inkml:trace contextRef="#ctx0" brushRef="#br0" timeOffset="24883.61">14160 16044 0,'-42'-21'0,"84"42"0,-105-63 0,21 21 0,-1 0 16,22 0-16,0 21 0,0 0 15,0 0-15,-1-22 16,1 22 31,0 0-32,0 0-15</inkml:trace>
  <inkml:trace contextRef="#ctx0" brushRef="#br0" timeOffset="25107.7">12785 16129 0,'-43'21'0,"86"-42"0,-128 42 0,43 0 16,20-21-16,-20 0 0,42 22 15,21-22 1,22 0-16,-22 0 16,21-22-16,0 22 0,22-21 0,-22 21 15,22-21-15,-1 0 0,1 0 16,-1 21-16,1-21 0,-1-1 15,1 1-15,-22 0 0,0 0 0,1 0 16,-1 0-16,0-1 0</inkml:trace>
  <inkml:trace contextRef="#ctx0" brushRef="#br0" timeOffset="31068.46">20024 13208 0,'0'0'0,"-22"21"0,1-21 16,42-21 31,1 0-32,-1 0-15,0 0 0,0-1 0,0 1 16,0-21-16,1 21 16,-1 0-16,0-22 0,-21 22 0,0-21 0,21-1 15,-21 22-15,0 0 0,0-21 16,0 21-16,0-1 0,-21 22 31,0 0-31,21 22 0,-21-1 0,21 21 16,-22 0-16,1 1 0,21-1 0,0 22 15,0-22-15,-21 21 0,21-20 16,0 20-16,-21-20 0,21 20 0,0 1 16,0-22-16,0 21 0,0-20 15,0 20-15,0-20 0,0-1 0,0 0 16,0-21-16,0 22 0,-21-22 0,21 0 16,-21 0-16,-1-21 15,1 0-15,0 0 16,0-21-16,0 0 15,0 21-15,-1-21 0,1 0 0,0-22 16,0 22-16,21 0 0,-21 0 0,0 0 16,-1-1-16,22 1 0,0 0 15,0 0-15,0 42 32,0 0-32,22 0 15,-1 1-15,0-22 0,0 21 16,0-21-16,22 0 0,-22 0 0,21 0 15,0 0-15,1-21 0,20 21 0,1-22 16,-1 1-16,1-21 16,-1 21-16,1 0 0,-1-22 0,1 22 15,-22-21-15,0 21 0,1-22 0,-22 22 16,0-21-16,0-1 0,-21 22 16,0-21-16,0 21 0,0-22 0,0 1 15,0 21-15,0 0 0,0 0 16,-21-1-16,0 22 15,0 22-15,0-1 16,-1 21-16,1 0 0,0 1 0,0 20 16,-21 1-16,20-1 0,-20 1 15,0 20-15,-1 1 0,1 0 0,0-1 16,-1 1-16,1 21 0,21-21 16,-21 20-16,20-20 0,1 21 0,-21 0 15,42 0-15,-21-22 0,21 22 16,-21-21-16,21-1 0,0 1 0,0 0 15,0-22-15,0 1 0,0-1 16,21-20-16,0-22 0,21 21 0,-21-42 16,22 0-16,-1 0 0,0 0 0,22-21 15,-22 0-15,22-22 0,-1-20 16,1 21-16,-1-22 0,1 22 0,-1-22 16,-20 1-16,41-85 15,-63 84-15,-21-21 0,0 1 0,0 20 16,-42-20-16,21 20 0,-21-21 15,-1 22-15,-20-1 0,-1 1 0,22 21 16,-22-22-16,1 22 0,21 21 16,-1-22-16,1 22 0,21-21 0,21 21 15,0-1-15,0 1 0,21 0 16,21 0-16,1 21 0,-1-21 16,21 0-16,1 21 0,-1-22 0,1 1 15,21-21-15,-22 21 0,22 0 16</inkml:trace>
  <inkml:trace contextRef="#ctx0" brushRef="#br0" timeOffset="33316.94">22415 13145 0,'0'0'0,"0"-22"0,-21 1 15,21 0-15,0 0 0,0 0 16,0 0-16,0-22 0,21 1 0,1 21 15,-1-22-15,21 1 0,0 21 16,-20-21-16,20 20 0,-21-20 16,0 42-16,0-21 0,-21 0 0,-21 21 15,0 0 1,-21 21-16,-1 0 0,-20 0 0,21 22 16,-22-1-16,1 0 0,20 1 15,-20-1-15,20 0 0,1 1 0,21-1 16,-21 0-16,20-21 0,1 22 0,21-22 15,0 0-15,0 0 0,0 0 16,0 1-16,21-1 0,1-21 0,20 0 16,-21 21-16,21-21 0,1 0 15,20 0-15,-20 0 0,-1-21 0,0 21 16,1-21-16,-1 21 0,-21-22 0,-42 22 31,0 0-31,-22 0 0,1 0 16,0 0-16,-1 22 0,-20 20 15,21-21-15,-1 0 0,1 22 0,0-1 16,-1 0-16,22 1 0,0-1 0,0-21 16,21 21-16,0 1 0,0-22 15,21 0-15,0 0 0,0 0 16,22 1-16,-1-22 0,0 0 0,22 0 16,-22 0-16,43 0 0,-22-22 0,85-41 15,-84 42-15,-1-22 0,22 22 16,-21-21-16,-22 0 0,21-1 15,-20 1-15,-22 0 0,21-22 16,-21 22-16,1-22 0,-22 1 0,0-1 16,0 1-16,0-1 0,0 1 15,0-1-15,0 22 0,0 21 0,0 0 16,0-1-16,-22 22 16,1 22-16,0-1 0,0 21 0,0 0 15,0 22-15,-1-22 0,1 22 16,0-1-16,0-20 0,21 20 0,-21 1 15,21-22-15,0 64 0,0-43 16,0-20-16,21-1 0,0 0 16,0-21-16,0 22 0,1-22 15,-1 0-15,21 0 0,-21-21 0,22 0 16,-1 0-16,0 0 0,-21 0 16,22-21-16,-1 0 0,22 0 0,-22 0 15,-21-22-15,21 22 0,1-21 16,-22-1-16,0 22 0,0-21 0,-21 0 15,0-22-15,0 43 0,0 0 16,-42 21-16,21 0 16,0 0-16,-1 0 0,1 21 0,-21 0 15,21 0-15,0 22 0,-1-22 0,22 21 16,0-21-16,-21 22 0,21-1 16,0-21-16,0 0 0,0 22 0,21-22 15,1 0-15,-1-21 16,0 21-16,0-21 0,0 0 0,22 0 15,-1 0-15,0 0 0,1-21 0,-1 0 16,0 0-16,1-1 0,-1 1 16,0 0-16,-21-21 0,22 21 0,-22-22 15,0 22-15,0-21 0,0 21 0,-21-1 16,0 1-16,0 0 0,0 0 16,0 42-1,0 0-15,-21 0 16,0 1-16,21-1 0,-21 21 0,0-21 15,21 22-15,0-22 0,-21 21 0,21-21 16,0 0-16,0 1 16,0-1-16,0 0 0,0 0 0,21-21 31,0-21-31,0 21 0,0-21 16,0 0-16,1-1 0,-1-20 0,0 21 15,0 0-15,21-22 0,-20 22 16,-1-21-16,0 21 0,0 0 0,0-1 15,0 1-15,-21 0 0,22 21 16,-1 0-16,-21 21 16,0 0-16,0 1 15,0-1-15,0 0 0,0 0 0,0 0 16,0 22-16,0-22 0,0 0 16,0 21-16,21-21 0,0 1 0,-21-1 15,21-21-15,0 21 0,1-21 0,-1 21 16,0-21-16,0 0 0,0 0 15,0-21-15,1 0 0,-1 21 0,21-21 16,-21-1-16,0 1 0,1-21 16,41-22-16,-42 43 15,0-21-15,-21 21 0,22-22 0,-1 22 16,0-21-16,-21 21 0,0 0 0,21 21 16,-42 21 15,21 0-31,0 0 0,0 21 15,-21-20-15,21-1 0,0 0 0,0 0 16,0 21-16,0-20 0,0-1 0,0 0 16,21 0-16,0 0 0,0 0 15,22 1-15,-22-22 0,21 0 0,0 0 16,-20 0-16,20 0 0,0 0 16,1 0-16,-22-22 0,21 1 0,-21 0 15,22 0-15,-22 0 0,0-22 0,0 22 16,0-21-16,0 0 0,-21-1 15,0 22-15,22-21 0,-22 21 0,0-22 16,0 22-16,-22 21 16,1 21-1,0 0-15,0 1 0,21 20 16,0-21-16,-21 0 0,21 22 0,-21-22 16,21 21-16,0-21 0,0 22 15,0-22-15,21 21 16,0-21-16,0 0 0,0-21 0,0 0 15,1 0-15,20 0 0,-21 0 0,0 0 16,22-21-16,-22 21 0,0-21 16,0 0-16,0-21 0,0 20 15,1 1-15,-1-21 0,0 21 0,-21-22 16,21 22-16,0 0 0,-21-21 0,0 21 16,21-1-16,-21 44 15,0-1 1,0 0-16,-21 0 0,21 0 15,0 22-15,-21-22 0,21 0 16,0 0-16,-21 0 0,21 0 0,0 1 16,0-1-16,21-21 15,0 0-15,0 0 0,1 0 16,-1 0-16,0 0 0,0 0 16,0-21-16,22-1 0,-22 1 0,0 0 15,0 0-15,21-21 0,-20 20 16,-1-20-16,0 21 15,0 0-15,0 0 0,0-1 0,-21 44 32,0-1-32,-21 0 0,0 0 15,21 0-15,0 22 0,-21-22 16,21 0-16,0 0 0,0 0 0,0 0 16,0 1-16,0-1 0,21-21 15,0 0-15,0 0 0,1 0 0,-1 0 16,21 0-16,-21 0 0,0-21 0,22 21 15,-22-22-15,0 1 0,21 0 16,-20 0-16,-1 0 16,0 0-16,-21-22 0,21 1 0,0 0 0,0-1 15,-21 1-15,22-22 0,-1 22 16,-21-21-16,0-1 0,21 1 0,-21 20 16,21 1-16,-21 0 15,-21 63 1,0 21-16,0-21 0,-1 43 0,1-22 15,21 22-15,-21-22 0,0 21 16,21-20-16,0-1 0,0 22 16,0-22-16,0 0 0,0 1 0,0-22 15,0 21-15,0-21 0,0 0 0,0 22 16,21-22-16,0-21 16,0 0-16,1 0 0,-1-21 15,0 0-15,-21-1 16</inkml:trace>
  <inkml:trace contextRef="#ctx0" brushRef="#br0" timeOffset="33480.89">26204 13166 0,'0'0'0,"-21"0"0,0 0 0,0 0 16,42 0 15,0 0-31,0 0 0,22 0 0,-22-21 16,21 21-16,0 0 0,1-22 15,20 1-15,-20 0 0,-1 21 16,21-21-16,-20 0 0</inkml:trace>
  <inkml:trace contextRef="#ctx0" brushRef="#br0" timeOffset="34043.72">27453 12700 0,'0'0'0,"0"21"47,0 0-47,0 1 0,0 20 16,0-21-16,0 21 0,-21 1 15,0-1-15,0 0 0,-1 1 16,1-1-16,0 0 0,0 1 0,0-1 16,0-21-16,-1 0 0,1 1 0,21-1 15,0 0-15,-21 0 0,42-42 31,0 0-31,1 0 16,-1-1-16,0 1 0,0-21 16,21 21-16,1-22 0,-22 1 0,21 0 15,1-1-15,20 1 0,-21 21 16,-20-21-16,20 20 0,0 22 16,-21 0-16,1 0 0,-1 0 0,-21 43 15,0-22-15,0 21 16,0 1-16,0-22 0,-21 21 0,21 0 15,-22 1-15,1-1 0,0 0 0,21-20 16,0-1-16,0 21 0,0-21 16,0 0-16,0 1 0,21-1 15,0-21-15,1 0 0,-1 0 0,21 0 16,0 0-16,1 0 0,-1-21 16,0-1-16,22 1 0</inkml:trace>
  <inkml:trace contextRef="#ctx0" brushRef="#br0" timeOffset="34595.69">28448 13018 0,'0'-43'16,"0"86"-16,0-107 0,0 43 0,0 0 0,0 0 16,-21 21-1,0 21-15,-22 0 0,22 0 0,0 0 16,0 0-16,-22 22 0,22-22 16,0 21-16,0 1 0,0-22 0,0 21 15,21-21-15,0 0 0,0 1 0,0-1 16,0 0-16,0 0 0,21 0 15,21-21-15,-21 0 0,0 0 0,22 0 16,-1 0-16,-21 0 0,22 0 0,-1 0 16,0-21-16,1 0 15,-22 0-15,21 0 0,-21-1 0,0 1 16,1-21-16,-22 0 0,0-1 0,0 1 16,0 0-16,0-1 0,-43 1 15,22 0-15,0-1 0,0 22 0,0 0 16,-1 0-16,1 0 0,0 21 15,0 0-15,42 21 32,0-21-32,0 0 0,22 21 0,-1-21 15,0 0-15,1 0 0,20 0 0,1-21 16,-1 0-16,1 21 0,-1-22 16,1 1-16,-22 0 0,0 0 15,22 0-15,-43 0 0,21-1 16,-20 1-16,-1 0 0,0 0 0,-21 0 15,-21 21 1,0 21-16,-1 0 0,-20 0 16,21 22-16,-21-1 0,-1 0 15,1 1-15,0 20 0,20-21 0,-20 22 16,21-22-16,0 22 0,0-22 0,21 0 16,0 1-16,0-1 0,0-21 0,0 43 15,21-64-15,0 21 16,21 0-16,-21-21 0,1 0 15,20 0-15,0 0 0,-21 0 0,22-21 16</inkml:trace>
  <inkml:trace contextRef="#ctx0" brushRef="#br0" timeOffset="34771.64">29104 12891 0,'0'0'0,"-21"0"15,21-22-15,-21 22 0,42 0 16,0 0-1,0 0-15,22 0 0,-1 0 16,21 0-16,1 0 0,-1 0 0,1 0 16,21 0-16,-1 0 15,43 0-15,-21 0 0,21 0 0,-21 0 16,21 0-16</inkml:trace>
  <inkml:trace contextRef="#ctx0" brushRef="#br0" timeOffset="36529.3">31073 12573 0,'0'0'0,"0"-42"0,0-1 15,0 22-15,-22 0 0,1 0 16,-21 0-16,21 21 0,-22 0 0,22 0 16,-21 21-16,21 0 0,-22 0 15,22 22-15,-21-1 0,21 21 0,-22 1 16,22-1-16,0 22 0,-21-21 16,21 20-16,-1 1 0,1 0 0,-21-1 15,21 22-15,0-21 0,-1 21 16,1-22-16,0 1 0,0 0 15,0-1-15,0-20 0,-22-1 0,22 1 16,0-1-16,-21 1 0,20-1 16,1-20-16,0 20 0,0-21 0,0 1 15,0-22-15,21 21 0,0-21 16,21-21-16,0 0 16,21 0-16,1 0 0,-22-21 0,21 0 15,0 0-15,1-21 0,-22 20 0,21-20 16,-21 0-16,22-1 0,-22 1 15,-21 0-15,0-22 0,0 22 0,0-22 16,0-20-16,0 20 0,-21-20 16,0 20-16,-1 1 0,1-1 15,-21 22-15,21-1 0,0 1 0,-1 21 16,22 0-16,0 0 0,-21 21 16,21-22-16,0 1 15,21 21-15,1 0 0,20-21 16,-21 21-16,21-21 0,22 0 0,-22 21 15,22-21-15,-1-1 0,1 1 0,-1 0 16,1-21-16,-1 21 16,1-1-16,-1 1 0,-20 0 0,-22 0 15,21 0-15,-21 0 0,-21-1 16,-21 22-16,0 0 16,-21 0-16,-1 0 0,22 22 0,-21-1 15,-1 0-15,22 0 0,-21 0 16,21 0-16,0 1 0,-1-1 0,22 0 15,0 0-15,0 0 0,0 0 16,0 1-16,22-1 0,-1 0 16,0-21-16,21 0 0,1 0 15,-22 0-15,21 0 0,22 0 0,-22 0 16,0 0-16,1-21 0,-1 21 16,-21-21-16,21-1 0,-20-20 0,-1 21 15,0 0-15,-21-22 0,0 22 16,0-21-16,0 21 0,-42 0 15,20-1-15,-20 1 0,21 0 0,-21 21 16,-1 0-16,1 0 0,0 0 16,-1 21-16,1-21 0,21 21 0,-22 1 15,22 20-15,0-21 0,21 0 16,0 0-16,0 22 0,0-22 0,0 0 16,21 0-16,0 0 0,1 1 0,20-1 15,-21-21-15,21 21 0,1-21 16,-1 0-16,0 0 0,1 0 15,-1 0-15,0 0 0,1 0 16,-1 0-16,0-21 0,1 0 0,-22-1 16,21 1-16,-21 0 0,1 0 15,-1 21-15,-21-21 0,0 0 0,0 42 32,0 0-17,0 0-15,-21 0 0,21 0 16,0 1-16,0-1 15,0 0-15,21-21 0,0 0 16,0 0-16,0 0 16,0 0-16,1 0 0,-1 0 15,0 0-15,0 0 0,0 0 0,0-21 16,1 21-16,-1-21 0,0-1 16,0 1-16,0 0 0,-21 0 15,21 21-15,-21-21 0,22 21 0,-22 21 47,0 0-47,0 0 0,0 0 16,0 1-1,21-22 1,0 0 0,0 0-16,0 0 0,22 0 15,-22 0-15,0-22 16,0 22-16,21-21 0,-20 21 0,-1-21 15,21 0-15,-21 21 0,0-21 16,1 21-16,-1-21 0,-21 42 31,0 0-31,0 0 0,0 0 16,0 0-16,0 1 16,21-1-16,0-21 0,0 21 15,0 0-15,1-21 0,20 0 16,-21 21-16,0-21 0,22 0 0,-22 0 15,21 0-15,-21 0 16,0 0-16,1 0 0,20 0 0,-21-21 16,0 0-16,0 0 0,1 0 15,-22-1-15,21 1 0,0 0 16,-21-21-16,0 21 0,0-1 0,0 1 16,0 0-16,0 0 0,-21 21 15,0 0-15,-22 0 16,22 21-16,0 0 0,-21 0 0,20 1 15,1-1-15,0 0 0,0 0 16,21 0-16,0 0 0,0 1 16,0-1-16,0 0 0,0 0 15,21-21 1,0 0-16,0 0 16,1 0-16,-1 0 0,0-21 15,0 0-15,0 21 0,0-43 16,1 22-16,-1 0 0,21-21 0,-21-1 15,0 1-15,22 0 0,-22-1 16,0-20-16,21-1 0,1 22 16,-22-21-16,0 20 0,21 1 0,-42 21 15,0 0-15,0-1 16,-21 22-16,0 22 16,0-1-16,-21 21 0,20 0 15,-20 1-15,21-1 0,-21 22 0,20-22 16,22 21-16,0-20 0,0 20 15,0-20-15,0-1 0,0 0 0,0 1 16,43-1-16,-22-21 0,21 21 16,1-20-16,20-1 0,1 0 0,-1 0 15,1-21-15,20 21 0,1-21 16,21 0-16,-22 21 0</inkml:trace>
  <inkml:trace contextRef="#ctx0" brushRef="#br0" timeOffset="37040.44">21378 15155 0,'0'0'0,"0"-21"0,0 0 0,0 0 16,-21 42-1,21 0 1,0 0-16,0 1 0,0-1 15,-21 0-15,21 21 0,0-21 0,0 1 16,-21 20-16,0-21 0,21 0 0,-22 0 16,22 1-16,0-44 31,0 1-31,0 0 16,0 0-16</inkml:trace>
  <inkml:trace contextRef="#ctx0" brushRef="#br0" timeOffset="37192.35">21442 14796 0,'0'0'0,"0"-22"0,0 1 16,-43 0-16,22 21 0,0 0 15,0 21-15,0 0 16,21 1-16,-21-1 0,21 0 16,0 0-16,0 0 0,0 0 0,21 1 15,0-1-15,21-21 16</inkml:trace>
  <inkml:trace contextRef="#ctx0" brushRef="#br0" timeOffset="37568.14">21929 14965 0,'0'0'16,"0"21"-16,0 0 0,0 0 16,0 1-16,-22-1 15,22 21-15,-21-21 0,0 0 0,21 22 16,0-22-16,0 0 0,-21 21 15,21-20-15,-21-1 0,21 21 0,-21-21 16,21 0-16,0 1 0,-22-1 16,1-21-1,21-21 1,0-1-16,0 1 0,0 0 0,0-21 16,0 21-16,21-22 0,1 1 15,-1-22-15,21 22 0,-21 0 16,0-1-16,22 22 0,-1 0 0,-21 0 15,22 0-15,-1 21 0,-21 0 16,21 0-16,1 21 0,-22 0 0,0 0 16,0 22-16,0-1 0,1 0 15,-22 1-15,0 20 0,0-21 0,0 1 16,0-1-16,0 0 0,0 1 0,0-22 16,0 21-16,0-21 0,21-21 15,21 0-15,-21 0 16</inkml:trace>
  <inkml:trace contextRef="#ctx0" brushRef="#br0" timeOffset="37827.5">24088 14626 0,'0'-21'0,"0"42"0,-22-21 16,1 21-1,0 1-15,21-1 0,-21 21 16,0-21-16,0 22 0,21-1 16,-22 0-16,22 1 0,-21-1 0,21 0 0,0 1 15,-21-1-15,21-21 16,-21 21-16,21 1 0,0-22 0,0 0 16,0 0-16,0 0 0,21-21 15,0 0 1,0 0-16,1-21 0,20 0 0</inkml:trace>
  <inkml:trace contextRef="#ctx0" brushRef="#br0" timeOffset="38012.39">23961 14817 0,'-22'-43'16,"44"86"-16,-65-107 0,22 43 0,0 0 0,21 0 0,0 0 16,0-1-16,0 1 15,21 0-15,0 0 0,22 21 0,-1-21 16,0 21-16,1 0 0,-1-21 0,21 21 15,-20 0-15,20 0 0,-20 0 16,20 0-16,-21 0 0,22 0 0,-43 21 16,21-21-16,-20 21 0,-22 0 15,-22 0-15</inkml:trace>
  <inkml:trace contextRef="#ctx0" brushRef="#br0" timeOffset="38156.31">24045 14838 0,'-42'0'0,"84"0"0,-105 21 16,20 0-16,22 0 0,21 1 15,0-1-15,0 0 16,43-21-16,-22 0 0,0 21 16,21-21-16,1 0 0,-1 0 0,0 0 15,22 0-15,-22 0 0,22-21 0,-1 0 16,22 21-16,-22-21 0</inkml:trace>
  <inkml:trace contextRef="#ctx0" brushRef="#br0" timeOffset="38413.16">25209 14563 0,'0'-21'0,"0"42"0,-21-42 16,0 21-16,0 0 0,0 0 0,0 21 15,-1 0-15,1 0 0,0 0 16,-21 22-16,21-22 0,-1 21 0,1 0 16,0 1-16,0-1 0,0 0 15,21-20-15,0 20 0,0 0 0,0-21 16,0 22-16,21-22 0,0 0 0,21 0 15,-20 0-15,20 1 0,0-22 16,1 0-16,-1 0 0,0 0 0,22 0 16,-22-22-16,0 22 0,1-21 0,-1 0 15,0 0-15,1 0 0,-22 0 16,0-1-16,0-20 0,-21 21 16,0 0-16</inkml:trace>
  <inkml:trace contextRef="#ctx0" brushRef="#br0" timeOffset="38554.08">25315 14796 0,'0'0'15,"-42"0"-15,21 0 0,0 0 0,-22 0 16,22 0-16,21 21 16,21-21-1,0 0-15,1 0 0,20 0 0,-21 0 16,21 0-16,1 0 0,-1 0 16,0 0-16,1 0 0,-1-21 0,22 21 15</inkml:trace>
  <inkml:trace contextRef="#ctx0" brushRef="#br0" timeOffset="38728.98">25654 14478 0,'0'0'0,"-64"-21"0,22 0 15,-21 0-15,41-1 0,-20 1 16,21 21-16,0 0 0,0 0 0,42 0 31,0 0-31,21 0 16,1 0-16,-22 0 0,42 0 15,-20 0-15,-1 0 0,21-21 0,1 21 0,-22 0 16</inkml:trace>
  <inkml:trace contextRef="#ctx0" brushRef="#br0" timeOffset="38905.87">26225 14118 0,'-63'0'31,"42"21"-31,21 1 15,-21-1-15,-1 21 0,22 0 16,-21 1-16,21-22 0,-21 21 16,0-21-16,21 1 0,0 20 15,0-21-15,0 0 0,0 0 16,0 1-16,21-22 0</inkml:trace>
  <inkml:trace contextRef="#ctx0" brushRef="#br0" timeOffset="39264.68">26839 14499 0,'-84'-63'31,"168"126"-31,-190-126 0,64 63 0,21 0 16,0 0-16,0 0 0,-22 0 0,1 21 15,0 0-15,20-21 16,1 21-16,21 0 0,0 22 15,0-22-15,0 0 0,0 0 0,0 0 16,64 22-16,-43-43 16,21 21-16,1 0 0,-1 0 0,0-21 15,1 21-15,-22-21 0,21 22 0,-21-1 16,22-21-16,-22 21 0,-21 0 16,0 0-16,-21-21 15,-22 21-15,22-21 0,-21 0 0,-1 22 16,-20-22-16,21 0 0,-22 21 15,1-21-15,-1 0 0,22 0 0,-22 0 16,22 21-16,-22-21 0,22 0 16,21 0-16,0 0 0,0 0 0,-1 21 15,1-21-15</inkml:trace>
  <inkml:trace contextRef="#ctx0" brushRef="#br0" timeOffset="40740.35">22310 16489 0,'-22'0'0,"44"0"15,-65-21 1,43 0 0,21 21-16,1-22 0,-1 1 15,0 21-15,21-21 0,22-21 0,-22 21 16,22-1-16,-1-20 0,1 21 16,-22-21-16,0 20 0,1-20 0,-22 0 15,0 21-15,-21-64 16,-21 64-16,-22 0 0,-20-1 0,-1 22 15,1 0-15,-22 0 0,22 22 16,-22-1-16,22 0 0,-1 21 0,1 1 16,-1-1-16,22 0 0,-1 1 15,22-1-15,0 0 0,21 1 0,0-22 16,0 21-16,0-21 0,42 0 16,-20 1-16,20-1 0,0-21 0,1 21 15,20-21-15,1 0 0,-1 0 16,-21 0-16,22 21 0,-22-21 0,-21 0 15,1 0-15,-22 21 0,-43 0 16,1 1-16,0-1 0,-22 0 16,1 21-16,-1 1 0,1-22 0,-22 21 15,21 22-15,1-22 0,21 0 16,-22 1-16,22-1 0,21 0 0,-22 1 16,43-22-16,0 21 0,0-21 15,0 0-15,21-21 0,1 22 16,20-22-16,21 0 0,-20 0 15,20 0-15,1-22 0,-1 22 0,22-21 16,0 0-16,-1-21 0,1 21 0,21-22 16,-43 1-16,22 21 0,-22-22 15,-20 1-15,-1 0 0,-21-1 0,0 1 16,-21 21-16,0-21 0,0 20 16,-21 1-16,0 21 0,0 0 0,-21 0 15,-1 0-15,1 0 0,0 21 16,-1 1-16,1-1 0,21 21 0,-43 22 15,43-22-15,0-21 16,0 21-16,21-20 0,0-1 16,0 0-16,0 0 0,0 0 0,0 0 15,21-21-15,0 0 0,0 0 16,0 0-16,1 0 0,-1 0 0,21-21 16,-21 21-16,0-21 0,22 0 15,-1-21-15,-21 20 0,22 1 0,-22-21 16,0 0-16,21 20 0,-21-20 15,1 21-15,-1 0 0,-21 0 16,21-1-16,0 22 0,-21 22 16,0-1-1,0 0-15,0 0 0,0 0 0,0 0 16,0 22-16,0-22 0,0 0 16,0 0-16,0 0 0,21 1 15,0-22-15,1 0 0,-1 0 0,0 0 16,0 0-16,21 0 15,-20-22-15,-1 1 0,0 0 0,21 0 16,-21 0-16,1 0 0,20-1 16,-21 1-16,0 0 0,0 0 15,1 0-15,-1 0 0,0 21 16,0 0-16,-21 21 16,0 0-16,0 0 15,0 0-15,0 0 0,0 1 16,0-1-16,0 0 0,21 21 0,0-21 15,1 1-15,-1-22 16,0 0-16,0 0 0,0 0 0,22 0 16,-1 0-16,0 0 0,1 0 15,-1-22-15,0 1 0,1 0 0,-22-21 16,21 21-16,-21-1 0,0-20 16,1 0-16,-1 21 0,-21-22 15,0 1-15,21 21 0,-21 0 0,21-1 0,-21 1 16,0 42-1,0 1-15,-21 20 0,0 0 16,21 22-16,-21-1 0,-1 1 16,-20-1-16,21 22 0,0-22 15,-22 22-15,22-21 0,-21 20 0,21 1 16,0-22-16,-1 22 0,1 0 16,21-22-16,0 22 0,0-22 0,0 1 15,0-22-15,21 1 0,1-1 16,-1-21-16,-21 0 0,21 0 0,0-21 15,0 0-15,0 0 0,-21-21 16,22 0-16,-1 0 0,0 0 16,0-22-16</inkml:trace>
  <inkml:trace contextRef="#ctx0" brushRef="#br0" timeOffset="41012.19">24215 17145 0,'0'-63'0,"0"126"0,0-190 0,0 85 0,0-22 16,0 22-16,21 0 0,0-1 15,-21 1-15,21 0 0,0 20 0,22 1 16,20 0-16,-21 21 16,-20 0-16,20 0 0,0 0 0,-21 0 15,1 21-15,-1 22 0,-21-22 0,0 0 16,0 21-16,-21-21 0,-1 22 16,-20-22-16,21 21 0,-43-21 15,22 22-15,0-22 0,-22 0 16,22 0-16,0-21 0,-1 21 0,22-21 15,-21 0-15,42-21 16,21 0 0,21 0-16,-21-21 0,22-1 15,-1 1-15,22 0 0</inkml:trace>
  <inkml:trace contextRef="#ctx0" brushRef="#br0" timeOffset="41668.33">25104 16087 0,'42'-43'0,"-84"86"0,126-128 0,-63 64 0,1 0 0,-22 42 31,-22 21-31,1 1 0,0-1 16,0 0-16,0 1 0,-22 20 15,22-21-15,0 22 0,0-22 0,0 1 16,0 20-16,21-21 0,0 1 0,0-1 16,0-21-16,0 22 0,21-22 15,0 21-15,0-21 0,0 0 16,22-21-16,-22 0 0,21 0 0,-21 0 15,22-21-15,-1 21 0,-21-21 0,21-21 16,-20 21-16,20-1 0,-21-20 16,0 21-16,0 0 0,1-22 15,-22 22-15,0 0 0,-22 42 32,1 0-32,21 1 0,-21 20 15,0-21-15,21 0 0,-21 22 16,21-22-16,0 0 0,0 0 0,0 0 15,0 0-15,21 1 0,0-22 16,0 0-16,0 0 0,22 0 0,-1 0 16,0 0-16,1-22 0,-1 1 0,0 0 15,1 0-15,20-21 16,-42 20-16,22-20 0,-1 21 0,-21-21 0,0 20 16,1-20-16,-1 21 15,0 0-15,-42 42 31,0 21-31,-1-21 0,1 22 16,0 20-16,0-20 0,0 20 0,0 1 16,-1-1-16,1 1 0,21 20 15,0-20-15,0-1 0,0 1 0,0 20 16,0-20-16,21 21 0,1-1 0,-1 1 16,0 21-16,0-22 0,0 1 15,0 0-15,1 21 0,-1-22 16,0 1-16,0 0 0,-21-1 0,0-20 15,0-1-15,0 1 0,0-22 16,-21 0-16,0-20 0,-22-1 16,22-21-16,-21 0 0,0 0 0,-22 0 15,22-43-15,-1 22 0,1-21 16,0 0-16,-1-22 0,1 1 0,21-1 16,-21 1-16</inkml:trace>
  <inkml:trace contextRef="#ctx0" brushRef="#br0" timeOffset="41856.23">25082 16722 0,'0'0'0,"22"-43"0,-1 22 16,-21 0-16,21 0 0,21 0 15,-21 0-15,1-1 0,20 22 0,-21-21 16,21 0-16,-20 21 0,20-21 0,0 0 15,22 0-15,-22-1 0,22 1 16,41-42-16</inkml:trace>
  <inkml:trace contextRef="#ctx0" brushRef="#br0" timeOffset="42536.84">26860 15621 0,'-21'0'0,"42"0"0,-84-21 16,42 21-16,0-21 0,21 0 15,0-1 1,21 22 0,0 0-16,-21 22 15,21-1-15,0 21 0,-21 0 0,0 22 16,21-1-16,-21 1 0,22 21 0,-22-1 15,0 1-15,0 0 0,0-22 16,-22 22-16,1-22 0,0 1 16,0-1-16,0 1 0,-22-22 15,22 0-15,0 1 0,-21-1 0,21-21 16,-1 0-16,-20 1 0,21-22 0,0 0 16,0 0-16,-1-22 0,1 1 15,0-21-15,21 21 0,0-22 0,0 22 16,0-21-16,0 0 0,0-22 15,0 22-15,21-1 0,0-20 0,1 21 16,-22-1-16,21 22 0,0-21 16,0 21-16,0 21 15,-21 21-15,0 0 16,21 21-16,-21-21 0,0 22 16,0-22-16,22 21 0,-1 1 0,0-22 15,-21 0-15,21 21 0,21-21 16,-20 1-16,20-1 0,-21 0 0,21-21 15,1 21-15,20-21 0,-20 0 16,-1 0-16,0 0 0,22 0 0,-22-21 16,0 0-16,-20 0 0,20-1 0,0 1 15,-21 0-15,1 0 16,-1 0-16,0-22 0,-21 22 0,0-21 16,21 21-16,-21 0 0,0 42 31,0 0-31,-21 0 15,21 0-15,-21 0 0,0 1 0,21-1 16,0 0-16,-22-21 0,22 21 0,-21 0 16,42-21 15,1-21-31,-1 21 16</inkml:trace>
  <inkml:trace contextRef="#ctx0" brushRef="#br0" timeOffset="42811.68">27580 16002 0,'0'0'0,"0"-42"0,0 21 16,0-1-16,-21 22 31,21 22-31,0-1 16,21-21-1,0 0-15,0 0 16,1 0-16,-1 0 0,0-21 0,0 21 15,0-22-15,-21 1 0,0 0 16,-21 0 0,-21 21-16,21 0 0,-1 0 15,-20 0-15,21 21 0,0 0 16,-22 0-16,22 1 0,0-1 0,0 0 16,21 0-16,0 0 0,0 0 15,0 1-15,0-1 0,21 0 0</inkml:trace>
  <inkml:trace contextRef="#ctx0" brushRef="#br0" timeOffset="43136.49">28257 16171 0,'0'0'0,"-21"0"16,0 0-1,0 0-15,-21 0 0,20 22 0,-20-22 16,0 21-16,21 0 0,-22 0 15,22 0-15,0-21 0,0 21 0,21 1 16,0-1-16,0 0 0,0 0 0,0 0 16,21-21-16,0 21 0,0 1 15,0-22-15,1 21 0,-1-21 0,0 21 16,0-21-16,-21 21 0,0 0 16,0 0-16,-21-21 0,0 22 15,0-22-15,-22 0 0,1 0 16,0 21-16,-22-21 0,22 0 0,-1 21 15,-20-21-15,21 0 0,20 0 16,-20 0-16,21 0 0,21-21 16,0 0-16,0-1 0,42 1 15,-21 0-15,22 0 0</inkml:trace>
  <inkml:trace contextRef="#ctx0" brushRef="#br0" timeOffset="43392.34">28744 15600 0,'21'-42'0,"-42"84"0,64-106 0,-43 43 16,0 0-16,-22 21 15,1 21-15,0 0 16,0 1-16,-21 20 0,20 0 0,-20 1 16,21-1-16,0 21 0,0-20 15,-1 20-15,1 1 0,0-22 0,21 22 16,0-22-16,0 0 0,0 1 15,0-1-15,0 0 0,0-21 0,0 1 16,0-1-16,21 0 0,0-21 16,1 0-16,-1 0 0,0 0 0,21 0 15,-21 0-15,22-21 0,-1 0 0</inkml:trace>
  <inkml:trace contextRef="#ctx0" brushRef="#br0" timeOffset="43573.24">28554 15939 0,'0'0'0,"0"-22"0,21 1 15,0 21 1,21 0-16,1-21 0,-1 21 0,0 0 16,1 0-16,-1-21 0,0 21 15,1-21-15,-1 21 0,22-21 0,-43 21 16,21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2:08:16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4212 0,'-21'0'47</inkml:trace>
  <inkml:trace contextRef="#ctx0" brushRef="#br0" timeOffset="11863.63">1185 1101 0,'0'-21'0,"0"-1"47,0 1-31,0 0 15,0 0 0,-21 21 0,21-21-15</inkml:trace>
  <inkml:trace contextRef="#ctx0" brushRef="#br0" timeOffset="12272.39">1185 974 0,'0'-21'0,"0"-1"16,0 1-1,0 0-15,-21 0 16,21 0 0,-21 21-16,0 0 15,21 21 1,0 0-16,0 0 16,0 22-16,0-1 0,0 0 15,0 22-15,0-22 0,0 22 16,0-1-16,0 1 0,0-1 0,0 22 15,21-22-15,-21 1 16,21-1-16,-21 1 0,21-1 0,-21-20 16,0-1-16,21 0 0,1-21 15,-22 22-15,21-22 0,-21 0 0,21 0 16,0-21 0,-21-21-1,21 0-15,-21 0 0,0 0 16,21-22-16,-21 22 0</inkml:trace>
  <inkml:trace contextRef="#ctx0" brushRef="#br0" timeOffset="12552.23">1672 1291 0,'-21'0'31,"21"21"-16,-21 1-15,0 20 0,-1-21 0,1 21 16,0 1-16,0-1 0,0 22 16,0-22-16,-1 0 0,1 22 15,0-22-15,0 0 0,0 1 0,0-1 16,-1 0-16,22-20 0,0-1 16,-21 0-16,21 0 0,0 0 15,0-42 16,0 0-31,0 0 0,21 0 0,-21-22 16,22 1-16,-1 21 0</inkml:trace>
  <inkml:trace contextRef="#ctx0" brushRef="#br0" timeOffset="12800.09">1609 1312 0,'0'0'0,"21"-21"0,-21 0 0,21 21 16,0 21-1,-21 0-15,0 1 16,21-1-16,-21 21 0,21-21 0,1 22 16,-22-1-16,21 21 15,-21-20-15,21-1 0,-21 0 0,21 1 16,-21-1-16,21 0 0,0-20 16,-21 20-16,22-21 0,-22 0 0,21 0 15,0 1-15,-21-1 16,21 0-16,0-21 15,-21-21-15,0 0 16,0-1-16,0 1 0</inkml:trace>
  <inkml:trace contextRef="#ctx0" brushRef="#br0" timeOffset="13091.94">1990 910 0,'0'43'16,"0"-1"-16,0 43 15,0-22-15,0-21 0,0 22 16,0-1-16,0 22 0,-22-21 16,22-1-16,0 1 0,0-1 15,0 1-15,-21-1 0,21-21 0,0 1 16,0-1-16,0 0 0,0-20 15,0-1-15,0 0 0,0 0 16,0 0-16,21-21 16,-21-21-1,0 0-15,0-21 16,0 20-16</inkml:trace>
  <inkml:trace contextRef="#ctx0" brushRef="#br0" timeOffset="13500.7">2201 1715 0,'0'0'0,"0"21"0,21 0 16,1-21-1,-1 0 1,0 0-16,0 0 0,0-21 0,0 21 15,1-21-15,-1-1 0,0 1 16,0 0-16,21 0 0,-42-21 16,22 20-16,-1 1 0,-21 0 0,0 0 15,0 0-15,0 0 16,-21 21 0,-1 0-16,1 0 0,-21 21 15,21 0-15,0 0 0,-22 0 16,22 22-16,0-22 0,0 21 15,0 0-15,21 1 0,0-22 0,0 21 16,0 1-16,0-22 0,0 42 16,0-42-16,21 1 0,0-1 15,0-21-15,0 21 0,0-21 16,22 0-16,-1 0 0,0 0 0,1 0 16,-1-21-16,0 21 0,22-21 15,-22-1-15</inkml:trace>
  <inkml:trace contextRef="#ctx0" brushRef="#br0" timeOffset="14069.38">3281 1397 0,'0'-21'16,"0"42"-16,0-63 0,-21 21 0,-1-1 15,1 1-15,0 21 0,0-21 16,0 21-16,-22 0 15,22 0-15,0 0 0,-21 0 16,21 21-16,-1-21 0,22 21 16,-21 1-16,0 20 0,0-21 0,21 21 15,-21 1-15,21-1 0,0 0 16,0 1-16,0-1 0,0 0 0,0 1 16,0-22-16,0 21 0,0-21 15,0 1-15,21-1 0,0 0 0,-21 0 16,21-21-16,0 0 0,1 0 15,20 0-15,0-21 0,-21 0 16,1 0-16,-1-22 0,21 22 16,-21-21-16,0-1 0,1 1 15,-1 0-15,0-1 0,0 1 0,-21-21 16,21 20-16,-21 1 0,0-22 16,0 22-16,0 0 0,0-1 15,21 1-15,-21 0 0,0-1 0,0 22 16,0-21-16,0 21 15,0 42 1,0 0-16,0 0 0,0 22 16,0-1-16,-21 0 0,21 22 15,0-22-15,0 0 0,0 22 0,-21-22 16,21 22-16,0-22 0,-21 0 16,21 22-16,0-22 0,0 1 0,0-1 15,0-21-15,0 0 0,0 22 16,0-22-16,21 0 15,0-21-15,0 0 0,1 0 0,-1 0 16,0-21-16,21 0 0,-21-1 16,1 1-16,20 0 0,-21-21 0</inkml:trace>
  <inkml:trace contextRef="#ctx0" brushRef="#br0" timeOffset="14556.1">3852 1376 0,'0'0'0,"0"-21"0,0 42 31,0 0-15,-21-21-16,21 21 0,0 0 15,-21 1-15,21 20 0,0-21 0,-21 0 16,21 22-16,0-22 0,0 21 16,-21-21-16,21 22 0,-22-22 0,22 21 15,0-21-15,0 0 0,-21 1 16,21-1-16,0 0 0,0 0 0,-21-21 15,21 21-15,0-42 32,0 0-32,0 0 0,0 0 15,0-22-15,0 22 0,0-21 0,0 21 16,0-22-16,21 1 0,0 0 16,1-1-16,-1 22 0,0-21 15,21-1-15,-21 22 0,22 0 0,-1 0 16,-21 0-16,22 0 0,-22 21 15,0 0-15,21 0 0,-21 0 0,1 0 16,-1 21-16,0 0 0,-21 0 16,21 0-16,-21 22 0,0-22 0,0 21 15,0 0-15,0-20 0,0 20 16,0 0-16,-21 1 0,0-22 0,21 21 16,-21-21-16,21 0 0,-22 22 15,22-22-15,0 0 0,0-42 47,22 0-47,-1 0 0,0-1 16</inkml:trace>
  <inkml:trace contextRef="#ctx0" brushRef="#br0" timeOffset="14963.86">4445 1609 0,'0'0'0,"0"21"15,-21-21-15,21 21 16,21-21 0,0 0-16,0-21 0,0 21 15,1-21-15,-1 0 0,0 21 0,0-22 16,21 1-16,-20 0 0,-1 0 15,0 21-15,-21-21 0,21 0 0,-21-1 16,0 1-16,21 21 0,-21-21 16,-21 21-1,0 0-15,0 0 16,0 0-16,-1 21 0,1 0 0,0-21 0,0 22 16,0 20-16,21-21 15,0 0-15,-21 22 0,21-22 0,0 21 16,0 0-16,0-20 0,0 20 15,0-21-15,0 0 0,0 0 0,0 1 16,0-1-16,21-21 0,-21 21 0,21-21 16,0 0-16,0 0 0,22 0 15,-22 0-15,0-21 0,21 0 0,-21-1 16</inkml:trace>
  <inkml:trace contextRef="#ctx0" brushRef="#br0" timeOffset="15423.6">5397 1376 0,'0'0'0,"-21"0"16,0 0 0,0 0-16,0 0 0,0 0 15,-1 0-15,1 0 16,0 0-16,0 21 0,0 0 15,0-21-15,21 21 0,0 1 0,0-1 16,-22-21-16,22 21 0,0 0 16,0 0-16,0 0 0,0 1 15,22-22-15,-22 21 16,21-21-16,0 0 0,0 21 0,21-21 16,-20 0-16,-1 21 0,0-21 15,0 0-15,0 21 0,0-21 0,1 0 16,-22 21-16,21 1 15,-21-1-15,0 0 16,-21 0 0,-1-21-16,1 21 0,0-21 0,-21 21 15,21-21-15,-22 22 0,1-22 16,21 0-16,-22 21 0,22-21 16,-21 0-16,21 0 0,0 0 0,-1 0 0,1 0 15,0 0-15,0 0 16,21-21-1,0-1-15,21 1 16,0 21-16</inkml:trace>
  <inkml:trace contextRef="#ctx0" brushRef="#br0" timeOffset="16212.15">6096 1672 0,'0'0'0,"21"0"0,0-21 0,-21 0 16,21 21-16,-21-21 15,22 21-15,-22-21 0,0-1 16,0 1-16,0 0 16,0 0-16,0 0 0,0 0 15,-22-1-15,1 22 16,0-21-16,0 21 0,0-21 0,0 21 15,-1 0-15,1 0 0,-21 0 16,21 0-16,0 0 0,-1 21 0,1 0 16,0-21-16,0 22 0,0 20 15,0-21-15,-1 0 0,1 22 0,0-1 16,0-21-16,21 21 0,-21 1 16,21-22-16,0 21 0,0-21 15,0 1-15,0-1 0,0 0 0,0 0 16,0 0-16,21-21 0,0 0 15,0 0-15,0 0 0,1 0 0,41 0 16,-42-21-16,22 0 16,-22 0-16,0 0 0,21-1 0,-21-20 15,1 0-15,20-1 0,-21 1 0,0 0 16,0-22-16,1 22 0,-1-22 16,0 22-16,0-21 0,-21-1 0,21 1 15,-21-1-15,0 22 0,0-22 16,0 22-16,0 0 0,0 20 15,0-20-15,0 21 16,0 42-16,-21 0 16,0 22-16,21-1 0,-21 0 15,21 22-15,0-22 0,0 22 0,0-1 16,0-21-16,0 22 0,0-22 16,0 22-16,0-22 0,0 0 0,0 1 15,0-1-15,0 0 0,0 1 16,0-1-16,0-21 0,0 0 0,21 1 15,0-1-15,0-21 0,0 21 16,22-21-16,-22 0 0,0 0 16,21 0-16,1 0 0,-1-21 0,0 21 15,1-21-15,-1-1 0,0 1 16</inkml:trace>
  <inkml:trace contextRef="#ctx0" brushRef="#br0" timeOffset="17507.41">7175 1418 0,'0'0'16,"0"-21"-16,0 0 0,0 0 16,-21 0-16,21-1 0,-21 1 0,0 21 15,0-21-15,0 21 0,-1-21 16,1 21-16,0 0 16,0 0-16,0 21 0,-22 0 0,22 0 15,0 1-15,0-1 0,0 0 16,0 0-16,-1 21 0,1-20 0,0 20 15,0-21-15,21 21 0,0-20 16,0-1-16,0 21 0,0-21 0,0 0 16,0 1-16,21-1 15,0-21-15,0 0 0,1 0 0,20 0 16,-21 0-16,21 0 0,-20-21 16,20-1-16,-21 1 0,21 0 0,-20 0 15,-1-21-15,0 20 0,0 1 0,0-21 16,0 21-16,-21-22 0,0 22 15,22 0-15,-22 0 0,0 0 16,0 0-16,21-1 0,-21 1 16,0 42 15,-21 1-31,21-1 0,-22 0 16,22 0-16,0 0 0,0 22 0,0-22 15,0 21-15,0-21 0,0 22 16,0-22-16,0 21 0,0-21 0,0 22 15,0-22-15,22 0 16,-1 0-16,0-21 0,0 21 0,0-21 16,0 0-16,22 0 0,-22 0 0,0 0 15,21-21-15,-20 21 0,20-21 16,21-43-16,-41 22 0,20 21 16,-21-21-16,0 20 0,0 1 15,1-21-15,-1 21 0,0 0 0,-21-1 16,0 1-16,21 21 0,-21-21 15,0 42 1,-21-21 0,21 21-16,0 1 0,0-1 15,0 0-15,0 21 0,0-21 0,0 1 16,0 20-16,0-21 0,0 0 16,0 0-16,0 1 0,21-1 15,0-21-15,0 21 0,1-21 0,-1 0 16,0 0-16,0 0 0,21 0 15,-20-21-15,-1 0 0,21 21 0,-21-43 16,0 22-16,22 0 0,-22-21 16,0 20-16,0-20 0,0 21 0,-21 0 15,22-22-15,-1 22 0,-21 0 16,0 0-16,0 0 0,21 21 0,-21-21 16,21 21-16,0 0 15,-21 21 1,0 0-16,0 0 15,0 0-15,0 22 16,0-1-16,0 0 0,0 1 0,0-1 16,0 21-16,0 1 0,0-22 0,-21 22 15,21-1-15,-21 1 0,21-1 16,-21 1-16,21 20 0,0-20 0,0 21 16,-21-1-16,21 1 0,0 0 15,0-1-15,0 1 0,0 0 0,0-1 16,0 1-16,0 0 0,0 20 0,0-20 15,0-21-15,0 20 0,0 1 16,0-22-16,0 1 0,0-22 0,0 22 16,0-43-16,0 21 0,0 1 0,21-22 15,-21 0-15,0-42 32,0 0-17,-21-1-15,-1 1 0,1 0 0,21-21 16,-21 21-16,0-22 0,0 1 0,0 0 15,-1-1-15,1-20 0,0 20 16,0-20-16,0-1 0,-22 1 0,22-22 16,0 22-16,-42-107 0,41 86 15,1-1-15,0 0 16,0 1-16,0-1 0,21 22 0,0-1 16,0 1-16,0-1 0,21 22 0,0-22 15,21 22-15,-20 0 0,20 20 16,21-20-16,-20 0 0,20 21 0,-20-1 15,20-20-15,-21 21 0,1 0 16,20 0-16,-20-1 0,-1 1 0,-21 0 16,21 0-16,-20 0 0,-1 0 15,0 21-15,-21-22 0,-21 22 47,-22 0-47,22 22 16</inkml:trace>
  <inkml:trace contextRef="#ctx0" brushRef="#br0" timeOffset="18220">1228 2434 0,'-22'0'0,"44"0"0,-44-21 31,44 21-15,-1 0-16,0-21 0,21 21 15,1 0-15,-1 0 0,21 0 16,1 0-16,-1 0 0,1 0 0,21 0 16,-1 0-16,1 0 0,0 0 15,42 0-15,0 0 0,0 0 16,21 0-16,0 0 0,21 0 15,1 0-15,-1 0 0,21 0 0,1 0 16,-1 0-16,1 0 0,21 0 16,-22 0-16,22 0 0,-1 0 0,-20 0 15,-1 0-15,22 0 0,-43 0 16,22 0-16,-22 0 0,1 0 0,-1-21 16,0 21-16,-21 0 0,1 0 15,-22-21-15,0 21 0,-22 0 0,1 0 16,-21 0-16,0 0 0,-22 0 15,1 0-15,-22-22 0,0 22 0,-21 0 16,1 0-16,-44 0 16,-20 0-1,21 0-15,-21 0 0,-1 0 16,-20 0-16,-1 0 0</inkml:trace>
  <inkml:trace contextRef="#ctx0" brushRef="#br0" timeOffset="18855.63">1037 2328 0,'0'0'16,"-21"0"-16,21 22 0,21-1 15,21-21 1,1 0-16,-1 0 0,22 21 16,20-21-16,1 0 0,21 0 15,0 0-15,21 0 0,0 0 0,21 0 16,0 0-16,0-21 0,21 21 15,1-21-15,-1 21 0,0-22 0,1 1 16,20 21-16,1-21 0,-1 21 16,-20 0-16,41-21 0,-20 21 15,-1 0-15,1 0 0,-1-21 0,-20 21 16,-1 0-16,0 0 0,1 0 16,-22 0-16,-21 0 0,0 0 0,-21 0 15,-1 0-15,-20 0 0,-21 0 0,20 0 16,-41 0-16,20 0 0,-21 0 15,1 0-15,-22 0 0,0 0 0,0 0 16,0 0-16,-42 0 47,0 0-47,0 0 0,0-21 16,0 21-16</inkml:trace>
  <inkml:trace contextRef="#ctx0" brushRef="#br0" timeOffset="18995.55">6731 2223 0,'0'21'0,"-21"-21"16</inkml:trace>
  <inkml:trace contextRef="#ctx0" brushRef="#br0" timeOffset="29396.59">2646 3916 0,'-21'0'0,"42"0"0,-64 0 0,22 0 15,0 0 1,0 0-16,42 0 47,0 0-47,22 0 0,-1 0 0,0 0 15,22 0-15,-1-21 0,-20 21 16,20 0-16,1-21 0,-1 21 0,1 0 16,-1-22-16,1 22 0,-1-21 15,-21 21-15,22 0 0,-22 0 0,-21 0 16,22 0-16,-22 0 0,0 0 0,-42 0 31,0 0-15,0 0-16,-22 0 0</inkml:trace>
  <inkml:trace contextRef="#ctx0" brushRef="#br0" timeOffset="29675.43">3027 3852 0,'0'43'15,"0"-1"-15,0 0 16,0 1-16,0-1 0,0 22 16,0-22-16,0 21 0,0 1 0,0-22 15,0 22-15,0-22 0,0 22 16,0-22-16,0 0 0,0-21 0,0 22 16,0-22-16,0 0 15,0 0-15,0 0 0,0 1 0,0-44 31,0 1-31,0 0 0,0 0 0,0 0 16,21-22-16,-21 22 0</inkml:trace>
  <inkml:trace contextRef="#ctx0" brushRef="#br0" timeOffset="30760.11">3217 3958 0,'21'0'0,"-21"43"31,0-22-31,0 21 0,0 0 16,0 1-16,0-1 0,0 22 15,0-22-15,0 0 0,0 1 0,0-1 16,0 0-16,0 1 16,0-1-16,0-21 0,0 21 0,0-20 15,0-1-15,0 0 0,0 0 16,0 0-16,-21-21 0,21-21 31,0 0-31,0 0 16,0 0-16,21-1 0,-21 1 15,22-21-15,-22 21 0,21-22 0,0 22 16,-21-21-16,21 0 0,0 20 0,0 1 16,1 0-16,-1 0 0,0 21 15,0 0-15,0 0 0,0 21 0,1-21 16,-1 21-16,0 22 15,0-22-15,-21 21 0,0-21 0,0 22 16,0-22-16,0 21 0,0-21 16,0 22-16,0-22 0,0 21 0,0-21 15,0 0-15,0 1 0,21-1 16,0-21-16,1 0 16,-1 0-16,0-21 0,21-1 15,-21 1-15,22 0 0,-22 0 0,21-21 16,-21 20-16,1-20 0,-1 0 15,0 21-15,0-22 0,0 1 0,0 0 16,-21 20-16,22 1 0,-22 0 0,0 0 16,0 0-16,-22 42 15,1 0 1,0 0-16,0-21 0,0 21 0,0 1 16,-1 20-16,22-21 15,0 0-15,0 0 0,0 1 0,0-1 16,22 0-16,-1 0 0,0-21 15,0 21-15,0-21 0,0 21 16,1 1-16,-1-22 0,-21 21 0,21-21 16,0 21-16,0 0 0,-21 0 15,21-21-15,1 21 16,-1-21 0,0 0-16,0 0 15,0-21-15,-21 0 0,21 21 16,1-21-16,-1 0 0,-21 0 15,21-1-15,0-20 0,-21 21 0,0-21 16,21 20-16,-21-20 0,21 21 0,-21 0 16,0 0-16,0-1 0,0 1 15,22 21 1,-22 21 0,0 1-16,0-1 0,0 0 15,0 0-15,0 21 0,0-20 16,0-1-16,0 0 0,0 0 15,0 0-15,0 0 0,21 1 16,0-22 0,0 0-16,0 0 15,0 0-15,1 0 0,-1-22 16,0 1-16,21 0 0,-21 0 0,1 0 16,-22 0-16,21-1 0,0-20 0,0 21 15,-21 0-15,21-22 0,-21 22 16,0 0-16,0 42 15,0 0 1,0 1-16,0 20 0,0-21 16,0 0-16,0 0 0,0 1 15,0-1-15,0 21 0,0-21 16,0 0-16,0 1 0,0-1 0,0 0 16,21-21-16,1 0 15,-1 0-15,0 0 0,0 0 16</inkml:trace>
  <inkml:trace contextRef="#ctx0" brushRef="#br0" timeOffset="30962.31">5355 4530 0,'0'0'0,"21"0"0,-21 21 31,0 0-31,0 0 0,0 0 16,0 1-16,0-1 0,0 21 15,-21-21-15,21 0 0,-21 1 16,0 20-16,0-21 0,-1 0 0,1 22 16,0-22-16,0 0 0</inkml:trace>
  <inkml:trace contextRef="#ctx0" brushRef="#br0" timeOffset="32205.16">6096 4509 0,'21'-22'31,"0"1"-31,22 0 16,-22 0-16,21 0 0,0 0 15,-20-1-15,20-20 0,-21 21 16,21-21-16,-20-1 0,-1 1 0,0 0 16,0-1-16,0 1 0,0 0 0,-21-1 15,0 1-15,0 21 0,0 0 0,0-1 16,0 1-16,0 0 0,-21 21 15,0 0 1,21 21-16,-21 0 0,0 1 16,0 20-16,-1 0 0,1 22 0,0-1 15,0-20-15,0 20 0,0 1 0,-1-1 16,22 1-16,0-1 0,-21 1 16,21 20-16,0-20 0,0 20 15,0-20-15,0 21 0,0-1 0,0 1 16,0-22-16,0 1 0,0 21 15,0-22-15,0 1 0,0-1 0,0 1 16,0-1-16,0 1 0,0-22 0,0 21 16,0-20-16,-21-1 0,21 0 15,0-20-15,0-1 0,0 0 0,0 0 16,0 0-16,21 0 0,0-21 0,1 0 16,-1 0-16,0-21 0,21 0 0,-21 0 15,22-21-15,-1 20 0,0-20 16,1-21-16,-22 20 0,21-20 15,1 20-15,-1-20 0,-21-1 0,0 22 16,0-21-16,-21-1 0,0 1 16,0-1-16,0 1 0,0-1 0,-21 22 15,0-22-15,0 22 0,-21 0 0,20-1 16,-20 22-16,0 0 0,21 0 16,-22 0-16,22 21 0,-21 0 0,21-22 15,-1 22-15,1 0 0,21-21 31,21 21-15,1-21-16,-1 0 0,0 21 0,0-21 16,0 0-16,22-1 15,-22 1-15,0 0 0,0 0 0,21 0 16,-20 0-16,-1-22 0,0 22 0,21-21 16,-21-1-16,1 22 0,-1-21 15,-21 21-15,0-22 0,0 22 0,0 0 16,0 0-16,0 0 15,-21 21-15,-1 0 16,1 21-16,21 0 16,0 0-16,0 0 0,0 1 15,0-1-15,0 0 0,0 0 0,0 0 16,0 0-16,0 1 0,21-1 0,1 0 16,-22 0-16,21-21 15,0 21-15,0 0 0,0-21 16,0 0-16,-21 22 0,22-22 0,-1 0 15,0 0-15,0 0 16,0 0-16,0 0 16,1-22-16,-1 1 15,0 21 1,-21-21-16,0 0 16,21 0-1,0 0-15,0-1 16,-21 1-16,0 0 0,22 0 15,-1 0-15,-21 0 16,21-1-16,0 22 0,0 0 16,-21 22-1,0-1 1,0 0-16,0 0 0,0 0 16,0 0-16,0 1 0,0-1 0,0 0 15,0 0-15,0 0 16,0 0-16,21-21 47,-21-21-47,0 0 15,22 0-15,-1 0 0</inkml:trace>
  <inkml:trace contextRef="#ctx0" brushRef="#br0" timeOffset="32526.46">7472 3768 0,'0'0'0,"-21"0"0,-1 0 16,1 0-16,0 0 0,0 0 15,0 0-15,21 21 16,-21 0-16,21 0 0,0 0 16,0 1-16,0-1 15,21-21-15,0 0 16,0 0-16,0 0 0,0 0 15,1-21-15,-1 21 0,0-22 0,-21 1 16,0 0-16,21 21 0,-21-21 16,0 0-16,0 0 0,-21 21 15,0 0-15,0 0 16,-1 0-16,1 0 0,0 0 16,0 21-16,0 0 0,0 0 0,21 0 15,-22 0-15,1 1 16,0-1-16,0 0 0,0 21 15</inkml:trace>
  <inkml:trace contextRef="#ctx0" brushRef="#br0" timeOffset="33004.18">3725 5080 0,'0'0'0,"21"0"16,1 0-1,-1 0-15,21 0 0,22 0 0,-22 0 16,43 0-16,-1 0 0,1 0 16,21 0-16,21 0 0,21 0 0,-21 0 15,21 0-15,21 0 0,-20 0 0,20 0 16,-21 0-16,21 0 16,1-21-16,-22 21 0,0 0 0,21-21 15,-20 21-15,20 0 0,-21 0 0,-21-21 16,0 21-16,0-22 0,-21 22 15,0 0-15,-22 0 0,-20 0 0,-1 0 16,-20 0-16,-1 0 0,0 0 0,-20 0 16,-44 0 15,1 0-31,-21 0 0,0 0 0,-1 0 16,1 0-16,-22 0 0,1 0 15,-1 0-15,-20 0 0</inkml:trace>
  <inkml:trace contextRef="#ctx0" brushRef="#br0" timeOffset="33414.94">3746 5165 0,'85'0'16,"-170"0"-16,234 0 0,-65 0 0,22 0 0,21 0 15,0 0-15,0 0 0,21 0 16,0 0-16,22 0 0,-22 0 0,21 0 15,1 0-15,-1 0 0,0 0 0,-21 0 16,22 0-16,-22 0 0,0 0 16,0 0-16,-21 0 0,0 0 15,0 0-15,-21 0 0,-21 0 0,-1 0 16,-20 0-16,-1 0 0,-20 0 0,-1 0 16,0 0-16,-20 0 0,-1 0 15,0 0-15,0 0 0,-21-21 31</inkml:trace>
  <inkml:trace contextRef="#ctx0" brushRef="#br0" timeOffset="33551.87">7514 5144 0,'0'0'0,"21"0"0,0 0 16,1 0-1,-1 0 1</inkml:trace>
  <inkml:trace contextRef="#ctx0" brushRef="#br0" timeOffset="82659.85">12742 2096 0,'-21'-22'0,"42"44"0,-42-65 0,21 1 16,-21 21-16,21 0 0,-21-1 15,21 1-15,0 42 32,0 1-32,0-1 0,0 0 0,0 21 15,0 1-15,0-22 0,0 21 16,0 0-16,0 1 0,0-1 0,21 0 16,-21 1-16,21-1 0,-21 0 15,0-20-15,21 20 0,-21-21 0,0 0 16,0 0-16,0 1 0,21-22 15</inkml:trace>
  <inkml:trace contextRef="#ctx0" brushRef="#br0" timeOffset="82887.39">13293 2371 0,'0'63'16,"0"-42"-16,0 1 0,0-1 15,-22 0-15,1 0 0,0 21 16,21-20-16,-21-1 0,0 0 0,21 0 16,-21 0-16,21 0 0,-22 1 15</inkml:trace>
  <inkml:trace contextRef="#ctx0" brushRef="#br0" timeOffset="83315.19">14012 2032 0,'0'0'0,"-21"-21"0,0 0 15,21 0-15,0-1 0,0 1 16,0 0-16,42 0 0,-21 0 0,1 0 16,20 21-16,0-22 0,1 1 15,-22 21-15,21 0 0,0 0 0,1 0 16,-1 21-16,-21 1 0,22-1 15,-22 21-15,-21-21 0,0 0 0,0 22 16,0-1-16,-21-21 0,-1 22 16,-20-1-16,0 0 0,-1-21 15,1 22-15,-21-22 0,-1 21 0,22-21 16,-22 22-16,22-22 0,21-21 16,-22 21-16,22 0 0,21 0 15,21-21-15,1 0 16,-1 0-16,21 0 0,0 0 15,1 0-15,-1-21 0,0 21 0,1-21 16,20 21-16,-20-21 0,-1 0 16,0 21-16,1 0 0</inkml:trace>
  <inkml:trace contextRef="#ctx0" brushRef="#br0" timeOffset="83547.67">14859 2307 0,'0'21'15,"-21"1"1,21-1-16,-21 0 0,21 0 0,-22 0 16,22 0-16,-21 22 0,21-22 15,-21 0-15,0 0 0,0 0 16,21 1-16,-21-1 0,-1 0 15,22 0-15</inkml:trace>
  <inkml:trace contextRef="#ctx0" brushRef="#br0" timeOffset="84159.49">15706 1778 0,'-22'-21'0,"44"42"0,-44-63 16,22 21-1,22-1-15,-1 22 0,0 0 16,0 0-16,0-21 0,0 21 16,22 0-16,-22 0 0,0 0 0,0 0 15,0 21-15,1 1 0,-22-1 16,0 0-16,0 0 0,0 0 0,0 0 16,0 22-16,0-22 0,-22 21 15,-20-21-15,21 1 0,0 20 16,-22-21-16,1 0 0,21 0 0,0 1 15,-22-22-15,22 21 0,0-21 16,0 0-16,42 0 47,0 0-47,0-21 0,1 21 0,-1 0 16,0-22-16,0 22 0,0 0 15,22 0-15,-22 0 0,0 0 16,0 0-16,21 0 0,-20 0 0,-1 22 15,21-22-15,-21 21 0,0 0 0,1 0 16,-22 0-16,0 0 16,0 1-16,0-1 0,-22 0 15,1 0-15,0 0 0,-21-21 16,21 21-16,-22 1 0,22-22 16,-21 21-16,21 0 0,-1-21 0,-20 0 15,21 21-15,0-21 0,21-21 31</inkml:trace>
  <inkml:trace contextRef="#ctx0" brushRef="#br0" timeOffset="84807.85">16743 1947 0,'-21'0'0,"42"0"0,-64 22 0,86-22 47,-22 0-47,21 0 15,1 0-15,20 0 0,1 0 0,-1 0 16,22-22-16,-1 22 0,-20-21 0,21 21 16,-1 0-16,-20-21 0,-1 21 15,1 0-15,-22 0 0,0 0 0,-20 0 16,-1 0-16,-42 0 15,-1 0 1,-20 0-16,21 0 0,-21 0 16</inkml:trace>
  <inkml:trace contextRef="#ctx0" brushRef="#br0" timeOffset="85032.64">16827 1969 0,'0'0'0,"-21"0"0,21 21 15,-21-21-15,21 21 16,21-21 0,0 0-16,1 0 15,20 0-15,0 0 0,1 0 0,-1 0 16,21 0-16,-20 0 0,20 0 16,1-21-16,-1 21 0,-20 0 0,20-21 15,-21 21-15,1-22 0,-1 22 16,0-21-16,-20 0 0,-1 21 0,0-21 15,0 0-15</inkml:trace>
  <inkml:trace contextRef="#ctx0" brushRef="#br0" timeOffset="85326.47">17653 1566 0,'0'0'0,"0"-21"0,0 42 31,0 1-16,21-22-15,-21 21 16,21-21-16,0 0 0,22 0 16,-22 21-16,0-21 0,0 0 0,0 0 15,1 0-15,-1 0 0,0 0 16,0 0-16,0 0 0,0 21 16,-21 0-16,0 0 15,0 1-15,0-1 16,-21 21-16,0-21 0,0 0 0,0 22 15,-22-22-15,22 0 0,-21 21 0,21-20 16,-22 20-16,22-21 0,0 0 16,0 0-16,21 1 0,0-1 15</inkml:trace>
  <inkml:trace contextRef="#ctx0" brushRef="#br0" timeOffset="86053.59">18965 1736 0</inkml:trace>
  <inkml:trace contextRef="#ctx0" brushRef="#br0" timeOffset="88831.32">12298 2942 0,'0'0'0,"-21"0"47,21 21-16,0 1-31,0-1 16,0 0-16,0 0 0,0 0 0,0 0 15,0 1-15,21-1 0,0 0 16,-21 0-16,21 0 0,-21 22 16,21-22-16,0 0 0,1 0 15,-22 0-15,21 0 0,-21 1 16,21-22-16,0 0 0,0 0 16,0 0-1,1 0-15,-1 0 16,-21-22-16,21 1 15,-21 0-15,21 21 0,-21-21 16,0 0-16,21 0 0,0-1 16,1 1-16,-1 21 0,-21-21 0,21 0 15,0 0-15,0 0 0,0-1 16,1 1-16,20 21 0,-21-21 16,0 0-16,22 0 0,-22 0 0,21 21 15,0-22-15,1 1 0,-1 21 0,0-21 16,1 21-16,20 0 0,-20 0 0,-1-21 15,0 21-15,1 0 0,-1 0 16,0 0-16,-21 0 0,22 0 0,-1 0 16,-21 21-16,22-21 0,-1 21 15,-21-21-15,21 21 0,-20-21 0,-1 22 16,21-22-16,-21 21 0,0 0 16,1-21-16,-1 21 0,0-21 15,-21 21-15,0 0 0,21-21 0,-21 22 16,0-1-16,0 0 15,0 0-15,-21-21 16,0 21-16,0-21 16,-1 0-1,1 0 1,21-21 0,0 0-16,0 0 15,0 0-15,0-1 16,21 1-16,1 0 0,-1 0 15,0 0-15,21-22 0,-21 22 0,22 0 16,-1 0-16,0-21 0,1 20 16,20 1-16,-20 0 0,-1 0 0,21 21 15,-20-21-15,-1 21 0,-21 0 0,22 0 16,-1 0-16,-21 0 0,0 21 16,0 0-16,1-21 0,-1 21 0,0 0 15,0 1-15,-21-1 0,21 0 16,0 0-16,-21 0 0,22 0 15,-1-21-15,0 0 32,0 0-17,-21-21 1,0 0-16,0 0 16,0 0-16,0 0 15,0-1 1,0 1-16</inkml:trace>
  <inkml:trace contextRef="#ctx0" brushRef="#br0" timeOffset="111701.26">22373 1312 0,'0'-21'0,"0"-42"31,0 42-31,0-1 16,0 1-16,0 0 0,0 0 0,0 0 15,0 0-15,0-1 16,0 44 15,0 20-15,0-21-16,0 21 0,0 1 0,0 20 15,0-20-15,-21 20 0,21 1 16,-21-1-16,0 1 0,-1-1 0,22-21 16,0 22-16,-21-22 0,21 1 15,0-1-15,0-21 0,0 21 0,0-20 16,0-1-16,0 0 0,0 0 15,-21 0-15,21-42 32,0 0-17</inkml:trace>
  <inkml:trace contextRef="#ctx0" brushRef="#br0" timeOffset="112200.48">23093 1207 0,'0'-22'0,"-21"22"16,-1 0-1,1 22-15,0-1 0,0 0 16,0 21-16,0-21 0,-1 22 15,1-1-15,0 0 0,0 1 0,0 20 16,0-20-16,-1 20 0,1-21 16,21 1-16,0-1 0,0 0 0,0 1 15,0-22-15,0 21 0,21-21 16,1 1-16,-1-1 0,21-21 0,0 0 16,-20 0-16,20 0 0,0 0 15,1 0-15,-1 0 0,0-21 16,1-1-16,-1 1 0,0 0 0,1-21 15,-1 21-15,0-22 0,-21-20 0,22 20 16,-22 1-16,-21-64 16,0 64-16,0 0 15,0-22-15,0 22 0,0-1 0,-42 1 0,20 0 16,1 21-16,-21-22 0,0 22 16,20 0-16,-20 0 0,0 21 0,21 0 15,-22 0-15,1 0 0,21 0 16,-22 0-16,22 0 0,0 21 0,0-21 15,0 21-15,21 0 0,0 0 16,0 1-16,0-1 0,0 0 16,0 0-1</inkml:trace>
  <inkml:trace contextRef="#ctx0" brushRef="#br0" timeOffset="112511.4">23918 445 0,'0'0'0,"21"-22"0,-21 1 0,0 42 31,0 1-31,0-1 15,0 21-15,0 0 0,0 1 16,0-1-16,-21 0 0,21 1 0,-21 20 16,0-20-16,0 20 0,21-21 15,-21 1-15,21-1 0,-22 0 0,22-20 16,-21 20-16,21-21 16,0 0-16,0 0 0</inkml:trace>
  <inkml:trace contextRef="#ctx0" brushRef="#br0" timeOffset="113163.03">23474 826 0,'0'0'0,"-21"0"0,-1 0 15,44 0 16,-1 0-31,0 0 0,21 0 0,1 0 16,-1 0-16,21-22 16,1 22-16,-22-21 0,22 21 0,-1-21 15,1 21-15,-22-21 0,22 0 16,-22 21-16,0-21 0,1-1 0,-1 1 16,-21 0-16,21 0 0,-20 0 15,-1 0-15,-21-1 0,0 1 0,0 0 16,0-21-16,0 21 0,0-1 15,0 1-15,0 0 0,-21 0 16,-1 0-16,1 21 16,21 21-16,0 0 15,0 0-15,0 0 0,0 1 16,0 20-16,0 0 0,-21-21 16,21 22-16,-21-1 0,0 0 15,21 1-15,0-1 0,-21 22 0,21-22 16,-22 0-16,22-21 0,-21 22 15,21-1-15,0-21 0,0 22 0,0-22 16,-21 0-16,21 0 16,0 0-16,0-42 31,0 0-31,0 0 0,0-22 16,0 22-16,21 0 0,0-21 15,-21-1-15,22 1 0,-1 21 0,0-21 16,0 20-16,21 1 15,1-21-15,-22 42 0,42-21 0,-20 0 16,-1 21-16,0 0 0,1 0 16,-22 0-16,21 21 0,-21 0 15,1 0-15,-1 21 0,0 1 0,-21-22 16,0 21-16,0 1 0,0-1 0,-21 0 16,0 1-16,21-22 0,-43 21 0,22-21 15,0 0-15,0 1 0,0-1 16,-1 0-16,1 0 0,0-21 15,0 21-15</inkml:trace>
  <inkml:trace contextRef="#ctx0" brushRef="#br0" timeOffset="113708.51">21738 2519 0,'21'-21'47,"0"21"-47,22 0 0,-22 0 0,21 0 15,22 0-15,-22-21 0,22 21 16,20 0-16,22-22 0,0 22 16,0-21-16,21 21 0,0-21 15,0 21-15,0-21 0,0 21 0,0 0 16,-21-21-16,21 0 0,-22 21 0,-20 0 16,21 0-16,-43-22 0,22 22 15,-43 0-15,22 0 0,-22 0 0,1 0 16,-22-21-16,21 21 0,-21 0 0,0 0 15,-42 0 17,-21 0-32,21 0 0,-22 0 15,1 0-15,-21 0 0</inkml:trace>
  <inkml:trace contextRef="#ctx0" brushRef="#br0" timeOffset="114023.33">22119 2604 0,'-21'0'16,"21"21"-1,21-21 1,0 0-16,0 0 0,22 0 0,-1 0 15,22 0-15,-22 0 0,43 0 16,-1 0-16,1-21 0,0-1 0,-1 22 16,1-21-16,0 21 0,-1-21 15,-20 0-15,20 21 0,-20-21 0,-22 21 16,64-21-16,-64 21 16,1-22-16,-1 22 0,0-21 0,-20 21 15,-1 0-15,0 0 0,0 0 0,0 0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5T12:12:19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699 0,'-21'0'141</inkml:trace>
  <inkml:trace contextRef="#ctx0" brushRef="#br0" timeOffset="488.71">4614 572 0,'21'0'16,"-42"0"-16,42-22 0,-21 1 0,0 0 15,0 0-15,0 0 16,0 0-16,0-1 0,-21 1 15,0 0-15,0 0 16,0 0-16,21 0 0,-21 21 16,-1-22-16,1 22 0,0 0 0,0 0 15,0 0-15,-22 0 0,22 0 16,0 0-16,-21 0 0,21 22 0,-22-1 16,22 0-16,-21 0 0,21 21 15,-22-20-15,22 20 0,-21 0 0,21 1 16,-1-1-16,1 0 0,0 22 15,0-22-15,21 22 0,-21-1 0,21-21 16,0 22-16,0-22 0,0 1 16,0-1-16,0 0 0,21 1 15,0-22-15,0 0 0,0 0 16,1 0-16,-1 0 0,21 1 0,0-22 16,1 0-16,-1 0 0,0 0 15,1 0-15,-1 0 0,22-22 0,-1 22 16,-21-21-16,22-21 0,-1 21 15,1-22-15,-22 22 0,22-42 0,-22 20 16</inkml:trace>
  <inkml:trace contextRef="#ctx0" brushRef="#br0" timeOffset="1000.42">5186 191 0,'-21'-22'0,"-1"22"15,22 22 1,0-1-16,0 21 0,0-21 0,0 22 16,0-1-16,0 21 0,0-20 15,0 20-15,-21-20 0,21 20 0,0 1 16,0-1-16,0 1 0,-21-22 16,21 21-16,0 1 0,-21-22 0,21 1 15,0-1-15,0-21 0,0 21 16,0-20-16,0-1 0,0 0 15,0 0-15,-21-21 16,0-21 15,21 0-31,0 0 0,0-22 0,0 1 16,0 0-16,0-1 0,21 1 16,0-22-16,-21 22 0,21 0 0,0-1 15,0 1-15,1 0 0,20-1 16,-21 22-16,21 0 0,1 0 0,-1 21 15,0 0-15,1 0 0,-1 0 16,0 0-16,-20 0 0,20 21 0,0 21 16,1 22-16,-22-43 15,-21 21-15,0 1 0,0-1 16,0 0-16,0 1 0,0-1 0,-21-21 16,-1 22-16,1-22 0,0 21 15,0-21-15,0 0 0,0 1 0,21-1 16,-22-21-16,22 21 15,22-42 1</inkml:trace>
  <inkml:trace contextRef="#ctx0" brushRef="#br0" timeOffset="1516.12">6286 804 0,'0'0'0,"0"-148"31,-21 127-15,0 0-16,0 21 0,0 0 16,0 0-16,-1 0 0,1 0 0,0 0 15,0 21-15,-21 0 0,20 22 16,1-1-16,0 0 0,-21 1 15,21-1-15,-1 0 0,1 22 16,21-22-16,-21 0 0,21 22 0,-21-43 16,21 21-16,0 1 0,0-22 15,0 0-15,21 0 0,0 0 0,0 1 16,1-22-16,20 0 0,-21 0 16,21 0-16,1 0 0,-22-22 0,21 1 15,-21 0-15,22-21 0,-22 21 16,0-1-16,0-20 0,0 0 0,1-1 15,-22 22-15,0-21 0,0 0 16,0-1-16,0 1 0,0 21 0,0 0 16,0-1-16,0 1 0,0 42 31,-22 1-31,22-1 16,0 21-16,0-21 0,0 22 0,-21-1 15,21 0-15,0-21 0,0 22 16,0-22-16,0 21 0,0-21 0,21 1 15,1-1-15,-1 0 0,0-21 0,0 0 16,21 0-16,-20 0 0,20 0 16,0 0-16,1 0 0,-1-21 0</inkml:trace>
  <inkml:trace contextRef="#ctx0" brushRef="#br0" timeOffset="1848.93">7070 656 0,'0'0'0,"-22"-42"31,1 42-31,0 0 16,0 0-16,21 21 15,-21 0-15,21 0 0,0 1 16,0 20-16,0 0 0,0 1 0,0 20 16,-21 1-16,21-1 0,0 1 0,0-1 15,-22 1-15,22 20 0,0-20 16,-21 20-16,21 1 0,-21 0 15,0-1-15,21 1 0,0 0 0,-21-1 16,0-20-16,21-1 0,-22 1 16,22-1-16,0-20 0,0 20 0,-21-20 15,21-1-15,0-21 0,0 21 16,0-20-16,0-1 0,0-42 16,0-1-1,21-20-15,1 0 0,-1-1 16,-21 1-16,21-21 0,0-1 0,0-21 15</inkml:trace>
  <inkml:trace contextRef="#ctx0" brushRef="#br0" timeOffset="2142.76">6943 995 0,'0'0'0,"-22"-64"0,1 22 0,21 0 16,0-1-16,0 1 0,0 21 15,0-21-15,0 20 0,21 1 0,1 0 16,20 0-16,-21 21 0,21-21 15,-20 21-15,20 0 0,0 0 0,1 0 16,-22 21-16,0-21 0,21 21 16,-21 21-16,-21-20 0,0 20 0,0 0 15,0 1-15,0-1 0,0 0 16,0 1-16,-21-22 0,0 21 16,-21 0-16,21-20 0,-22 20 0,22-21 15,0 0-15,0 0 0,0 1 16,-1-22-16,1 21 0,42-42 31,1-1-31,-1 1 16,21 0-16,-21 0 0,0-21 15</inkml:trace>
  <inkml:trace contextRef="#ctx0" brushRef="#br0" timeOffset="2416.61">7853 339 0,'0'0'16,"0"-21"-16,0-1 0,0 1 0,-21 21 31,21 21-31,-22 1 0,1 20 0,21 0 16,0 1-16,-21-1 0,0 0 16,21 22-16,-21-22 0,21 22 0,-21-1 15,21-21-15,-22 22 0,1-22 16,21 1-16,0-1 0,0 0 0,0-21 15,0 1-15,0-1 0,0 0 16,21 0-16,1-21 0,-1 0 0,0 0 16,21 0-16,-21 0 15,22-21-15,-22 0 0,0 0 0,21-1 16,-20-20-16,-1 21 0</inkml:trace>
  <inkml:trace contextRef="#ctx0" brushRef="#br0" timeOffset="2591.51">7662 741 0,'-21'0'0,"42"0"0,-63 0 16,21 0-16,0 0 0,-1 0 15,44 0 1,-1 0 0,0 0-16,21 0 0,1 0 15,-22 0-15,21 0 0,0-21 16,1 21-16,-1 0 0,-21-21 0</inkml:trace>
  <inkml:trace contextRef="#ctx0" brushRef="#br0" timeOffset="2951.3">8149 783 0,'21'21'16,"0"-21"-16,1 0 15,-1 0-15,0 0 0,0 0 16,-21-21-16,21 21 0,0-21 16,1 0-16,-1 21 0,0-21 0,-21 0 15,0-1-15,21 1 16,-21 0-16,0 0 0,-21 21 16,0 0-1,0 0-15,-1 0 0,1 0 16,0 0-16,0 21 0,21 0 15,-21 0-15,21 22 0,-21-22 0,21 21 16,0 1-16,0-1 0,0-21 16,0 21-16,0 1 0,0-22 0,0 21 15,0-21-15,0 1 0,21-1 16,0-21-16,0 0 0,0 0 16,0 0-16,1 0 0,20 0 0,0 0 15,-21-21-15,43-1 0</inkml:trace>
  <inkml:trace contextRef="#ctx0" brushRef="#br0" timeOffset="3351.1">8784 572 0,'0'0'0,"-21"-22"0,21 1 0,-21 21 16,21-21-16,0 0 0,21 0 31,0 21-31,0 0 0,0 0 0,1 0 15,-1 21-15,0 0 0,21 0 16,-21 0-16,1 1 0,-1-1 0,0 0 16,0 21-16,0 1 0,-21-22 15,0 21-15,21 0 0,-21-20 0,0 20 16,0-21-16,0 0 0,0 0 16,0 1-16,0-1 0,0 0 0,-21-21 15,0 0-15,0-21 16,21 0-1,0-1-15,0 1 0,0 0 0,0 0 16,0-21-16,0 20 0,0-20 16,0 0-16,0-1 0,21 22 0,0-21 15,-21 21-15,21-22 0,1 22 16,-22 0-16,21 0 0,0 0 0,0 21 16,0-21-16,0-1 0,1 22 15,-1 0-15,0 0 0,21 0 0,1 0 16,-22 0-16,42 0 0,-20 0 15,-1 0-15</inkml:trace>
  <inkml:trace contextRef="#ctx0" brushRef="#br0" timeOffset="3583.97">9610 656 0,'-22'21'0,"44"-42"0,-65 42 16,64-21 0,22 0-16,-22 0 15,21 0-15,1 0 0,-1 0 0,0 0 16,1-21-16,-1 21 16,-21 0-16,21-21 0,1 21 0,-22-21 0,0 21 15,0-21-15,0 21 0,1-21 16</inkml:trace>
  <inkml:trace contextRef="#ctx0" brushRef="#br0" timeOffset="4259.53">10668 381 0,'-21'0'16,"21"-85"0,0 64-16,21 0 15,0 0-15,0 0 0,0 0 16,1-1-16,20 1 0,-21 0 0,43 0 15,-43 0-15,0 21 16,21 0-16,-21 0 0,1 0 16,-1 0-16,0 0 0,0 21 0,-21 0 15,0 0-15,21 22 0,-21-1 16,0 0-16,0 1 0,0 20 0,0-21 16,-21 1-16,0 20 0,21-20 15,-21-1-15,0 0 0,-22 22 0,22-22 16,0 0-16,0 1 0,0-22 15,-1 21-15,1-21 0,-42 43 16,42-43-16,-1-21 0,-20 21 16,21-21-16,0 0 0,0 0 0,-1 0 15,1 0-15,0 0 0,0-21 0,0 0 16,21-21 0,-21 20-16,21 1 0,0-21 0,-22 0 15,22 20-15,0 1 0,0-21 16,0 21-16,0 0 0,22-1 0,-1 22 15,0-21-15,0 21 0,0 0 16,0 0-16,1 0 0,20 0 0,-21 0 16,0 21-16,0 1 0,22-1 0,-22-21 15,21 21-15,-21 0 0,1 21 16,-1-20-16,0-1 0,21 0 0,-42 0 16,21-21-16,1 21 0,-1 0 15,0-21-15,0 0 0,0 22 0,0-22 16,1 0-1,-1 0-15,0 0 0,0 0 0,0 0 16,0-22-16,1 22 0,-22-21 16,0 0-16,21 21 0</inkml:trace>
  <inkml:trace contextRef="#ctx0" brushRef="#br0" timeOffset="4883.1">4530 1736 0,'0'0'0,"-64"0"0,22 0 0,-43 0 16,43 0-16,21 0 0,-1 0 15,1 0-15,0 0 0,42 0 31,22 0-31,-1 0 0,0 0 16,22 0-16,20 0 0,1 0 16,0 0-16,21 0 0,-1 0 0,22 0 15,0 0-15,22 0 0,-1 0 0,21 0 16,0-21-16,22-1 0,21 22 16,-1 0-16,1-21 0,21 21 0,0-21 15,-1 21-15,-20-21 0,21 21 16,-21-21-16,232 0 15,-232-1-15,-1 1 0,-20 0 16,21 21-16,-22-21 0,1 21 0,-22-21 16,21 21-16,-41-21 0,20 21 0,-21 0 15,-21 0-15,0-22 0,0 22 16,-21 0-16,0 0 0,-22 0 0,1 0 16,-21 0-16,-22 0 0,0 0 0,-21-21 15,22 21-15,-22 0 16,0 0-16,-21 21 31,-21-21-15,0 0-16</inkml:trace>
  <inkml:trace contextRef="#ctx0" brushRef="#br0" timeOffset="5470.96">4932 2350 0,'0'0'0,"0"-22"0,21 1 0,-21 0 0,21 0 16,-21 0-1,0 42 1,0 21-16,0-21 0,0 43 15,0-22-15,0 22 0,0-1 16,0 1-16,-21 20 0,0-20 0,0-1 16,-1 1-16,1-1 0,21 1 15,-21-22-15,0 22 0,21-22 0,-21 0 16,21 1-16,0-1 0,0-21 16,0 0-16,0 1 15,21-44 1,0 22-16,0-42 0,0 21 15</inkml:trace>
  <inkml:trace contextRef="#ctx0" brushRef="#br0" timeOffset="5714.83">5419 2371 0,'0'0'0,"0"-21"0,0-1 15,0 44 1,0-1-16,0 21 15,0 0-15,0 1 0,0 20 0,0-20 16,0 20-16,-22 1 0,1-1 16,0-21-16,21 22 0,-21-22 0,0 1 15,0-1-15,21 0 0,0 1 16,0-22-16,0 21 0,0-21 0,0 0 16,0 1-16,0-44 31</inkml:trace>
  <inkml:trace contextRef="#ctx0" brushRef="#br0" timeOffset="5904.71">4847 3069 0,'-21'0'0,"0"0"31,42 0-31,0 0 16,0 0-16,0 0 0,22 0 15,-1 0-15,0 0 0,1-21 0,-1 21 16,0-21-16,22 21 0,-22-21 16,22 21-16,-22-21 0,22 21 15,-22-22-15,0 1 0,22 21 0</inkml:trace>
  <inkml:trace contextRef="#ctx0" brushRef="#br0" timeOffset="6390.4">6075 2794 0,'0'0'0,"0"-21"0,0-21 32,0 20-32,0 1 0,-21 0 0,-1 21 15,1 0-15,0 0 0,0 0 16,0 0-16,0 21 0,-22 0 0,22 1 16,-21-1-16,-1 21 0,22 0 15,-21 1-15,21-22 0,-22 21 16,22 1-16,0-1 0,0 0 0,21-21 15,-21 22-15,21-1 0,0-21 16,0 0-16,0 1 0,21-1 0,0-21 16,21 0-16,-20 0 0,-1 0 15,21 0-15,-21-21 0,22-1 0,-1 1 16,-21 0-16,21 0 0,-20 0 0,-1 0 16,0-22-16,0 22 0,0-21 15,0 21-15,1-22 0,-22 22 0,0-21 16,0 21-16,0-22 0,0 22 15,0 0-15,0 0 16,0 42 0,0 0-16,0 21 15,0-20-15,0-1 0,0 0 0,0 21 16,0-21-16,0 1 0,0-1 16,0 0-16,0 0 0,0 0 0,0 0 15,21 1-15,0-22 16,0 0-16,0 0 0,0 0 0,43 0 15,-43 0-15,21-22 0,1 22 16,-1-21-16,0 0 0,-20 0 16,20-21-16,0 20 0,-21-20 0</inkml:trace>
  <inkml:trace contextRef="#ctx0" brushRef="#br0" timeOffset="6818.81">6689 2625 0,'0'0'15,"0"21"1,0 0-1,0 0-15,0 0 0,-22 22 16,1-22-16,21 21 0,-21-21 16,21 22-16,-21-22 0,21 0 0,0 21 15,-21-20-15,21-1 0,-21 0 16,21 0-16,0 0 0,0-42 47,0 0-47,0 0 15,0-22-15,0 22 0,0 0 16,0-21-16,21 21 0,0-22 0,0 1 16,0 21-16,0-22 0,1 22 15,-1-21-15,21 21 0,0 0 0,-20 21 16,20 0-16,0 0 0,1 0 16,-1 0-16,-21 21 0,21 0 0,1 0 15,-22 0-15,21 0 0,-21 22 16,1-22-16,-22 21 0,0-21 15,0 22-15,0-22 0,0 0 0,0 0 16,0 0-16,0 1 0,-22-1 16,1 0-16,0-21 0,21 21 0,0-42 47,21 0-47,0 0 15</inkml:trace>
  <inkml:trace contextRef="#ctx0" brushRef="#br0" timeOffset="7795.45">8043 2625 0,'0'0'16,"0"-21"-16,0-1 0,0 1 0,0 0 15,-21 0-15,0 0 0,-21 21 16,20 0-16,-20 0 0,0 0 0,-1 0 15,1 0-15,0 21 0,-1 0 16,1 0-16,0 0 0,-1 22 0,22-22 16,-21 21-16,21 1 0,0-1 15,-1 0-15,1 1 0,21-1 16,-21 0-16,21-21 0,0 22 0,0-22 16,0 0-16,21 0 0,0 0 15,1-21-15,20 0 0,-21 0 0,21 0 16,1 0-16,-22 0 0,21 0 0,1-21 15,-1 21-15,0-21 0,1 0 16,-1 0-16,0-22 0,1 22 0,-22-21 16,21 0-16,-21-1 0,0 1 15,1-22-15,-22 22 0,21-21 0,-21-1 16,21 1-16,-21 20 0,0-20 0,0 20 16,0 1-16,0 21 0,0-21 15,0 20-15,0 1 0,-21 42 31,21 22-15,-21-1-16,21 0 0,-22 1 0,22 20 16,-21-20-16,21 20 0,-21-21 15,21 22-15,0-22 0,0 1 0,0-1 16,0 0-16,0 1 0,0-22 16,21 0-16,0 0 0,1 0 0,-1 0 15,0-21-15,0 0 0,21 0 0,-20 0 16,20 0-16,-21 0 0,21-21 15,1 21-15,-22-21 0,21 0 0,1-21 16,-22 20-16,21-20 0,-21 21 16,22-21-16,-22-1 0,0-20 15,0 20-15,0-20 0,-21 21 0,0-22 16,21 22-16,-21-1 0,0 1 16,0 0-16,0-1 0,0 22 0,0 0 15,0 0-15,0 0 0,-21 21 31,21 21-31,-21 21 0,21-21 16,0 22-16,-21-1 0,0 22 0,21-22 16,0 21-16,0 1 0,-21-22 0,21 22 15,0-22-15,0 0 0,0 1 16,0-1-16,0-21 0,0 0 0,0 1 16,21-1-16,0 0 15,0 0-15,0-21 0,0 0 0,22 0 16,-22 0-16,21 0 0,1-21 0,-1 0 15,-21 21-15,21-21 0,1-22 16,-22 22-16,21 0 0,-21-21 0,22-1 16,-22 1-16,0 21 0,0-22 15,-21 1-15,0 21 0,0-21 0,0 20 16,0 1-16,0 42 16,0 1-1,0 20-15,-21-21 0,21 21 0,0 1 16,0-22-16,0 21 0,0 1 15,0-22-15,0 0 0,0 0 16,0 0-16,0 0 0,0 1 0,21-1 16,0-21-16,1 0 15,-1 0-15,0 0 0,0 0 0,0-21 16,0-1-16,1 1 0,-1 0 0</inkml:trace>
  <inkml:trace contextRef="#ctx0" brushRef="#br0" timeOffset="8147.48">9334 2117 0,'0'0'0,"-84"63"32,84-42-32,0 1 15,21-22 1,0 0-16,0 0 15,0 0-15,22-22 0,-22 22 16,0-21-16,-21 0 0,21 21 0,0-21 16,-21 0-16,0 0 0,0-1 15,0 1-15,-21 21 16,0 0-16,0 0 0,-21 0 0,20 0 16,-20 0-16,21 0 15,0 21-15,-22 1 0,22-1 0,0 21 16,0-21-16,0 0 0,21 1 0,0 20 15,0-21-15,0 0 0,0 0 16,0 22-16,21-22 0,0 0 0,0-21 16,22 21-16,-22 0 0,21-21 15,-21 0-15</inkml:trace>
  <inkml:trace contextRef="#ctx0" brushRef="#br0" timeOffset="8603.21">9800 2413 0,'0'21'32,"0"0"-32,0 1 0,0-1 15,0 0-15,0 0 0,0 21 0,0-20 16,0 20-16,-21-21 0,21 21 16,-21-20-16,21-1 0,0 21 0,-21-21 15,21 0-15,-22 1 0,1-1 16,21-42 31,0-1-47,0 1 0,0-21 0,21 0 15,1 20-15,-1-20 0,0 0 16,0-22-16,21 22 0,1 0 16,-22-1-16,21 22 0,1-21 0,-1 21 15,0-1-15,1 22 0,-1 0 16,0 0-16,1 0 0,-22 0 0,21 0 15,0 22-15,-20-1 0,-1 21 0,0-21 16,0 22-16,0-1 0,-21 0 16,21 1-16,-21-22 0,0 63 15,0-41-15,0-22 0,0 0 16,0 21-16,0-20 0,-21-1 0,21 0 16,-21-21-16,21 21 0,0 0 0,21-21 31,0 0-31,1-21 15,20 21-15,0-21 0</inkml:trace>
  <inkml:trace contextRef="#ctx0" brushRef="#br0" timeOffset="9313.46">11282 2477 0,'0'0'15,"0"-22"-15,0 1 0,0 0 0,0 0 16,0 0-16,0 0 0,-21-1 0,-1 1 15,1 21-15,0 0 0,0 0 0,0 0 16,0 0-16,-22 0 0,22 21 16,-21 1-16,21 20 0,-22 0 0,1 1 15,0-1-15,20 0 0,-20 1 16,21-1-16,0 0 0,0-21 0,21 22 16,0-22-16,0 21 0,0-21 15,0 1-15,21-22 0,0 21 0,21-21 16,-21 0-16,22 0 0,-1 0 0,0 0 15,1-21-15,-1-1 0,0 1 16,1 0-16,-1 0 0,-21 0 0,0-22 16,22 22-16,-22-21 0,-21 21 15,21 0-15,-21-22 0,21 22 16,-21 0-16,0 0 0,0 0 16,0 42-1,0 0 1,0 0-16,-21 21 0,0-20 0,21 20 15,-21 0-15,0-21 0,21 43 16,-22-22-16,1 1 0,21-1 0,0 21 16,-21 1-16,0-22 0,21 22 15,0-1-15,-21 22 0,0-22 0,21 1 16,-22-1-16,22 1 0,0-1 0,0 1 16,0-1-16,0-20 0,0 20 15,0 1-15,-21-22 0,21 22 16,0-1-16,0-21 0,0 22 0,-21-22 15,21 64-15,0-64 0,0 1 16,0-1-16,-21-21 0,0 22 16,21-22-16,-21 21 0,-1-21 0,1 0 15,0 1-15,0-1 0,0 0 0,-22-21 16,1 0-16,21 0 0,-21 0 16,-1 0-16,-20 0 0,20-21 0,1-22 15,-21 22-15,20-21 0,1-22 0,0 1 16,-1-1-16,1-20 0,0-1 15,20 22-15,1-22 0,0 0 16,21 1-16,0-1 0,0 0 0,0 22 16,21-22-16,0 22 0,1-1 0,-1 22 15,21-22-15,-21 22 0,0 0 16,22-1-16,-1 1 0,-21 21 0,22 0 16,-1-22-16,-21 22 0,21 0 0</inkml:trace>
  <inkml:trace contextRef="#ctx0" brushRef="#br0" timeOffset="9851.16">13166 1736 0,'0'-21'0,"0"42"0,0-64 0,0 22 16,0 42-1,0 1-15,0 20 16,0 0-16,-22 22 0,1-1 15,0 1-15,0-22 0,0 22 16,0-1-16,-1 1 0,1-1 0,0 1 16,0-1-16,0-21 0,0 1 15,21-1-15,-22 0 0,22-20 0,-21 20 16,21-21-16,21-21 16,1 0-1,-1-21-15,21 0 0,-21-22 0,22 22 16,-1-21-16,-21 0 0,21-1 15,1 1-15</inkml:trace>
  <inkml:trace contextRef="#ctx0" brushRef="#br0" timeOffset="10247.94">13589 2032 0,'0'0'0,"0"21"16,-21 0-16,0 1 0,-1-1 15,1 0-15,0 0 0,-21 21 16,-1-20-16,1 20 0,21 0 0,-21 1 15,-1-1-15,1-21 0,0 21 0,20 1 16,1-22-16,0 0 16,0 21-16,21-20 0,21-44 31,0 1-31,0 0 16,22 0-16,-22-21 0,21 20 0,-21-20 15,1 0-15,20-1 16,-21 1-16,21 21 0,-20-21 0,-1-1 15,0 22-15,0 0 0,0 0 16,0 21-16,1 0 16,-1 0-16,-21 42 0,0-21 15,21 0-15,0 1 0,-21 20 16,0-21-16,21 21 0,-21 1 0,21-22 16,-21 21-16,22-21 0,-22 1 15,0-1-15,21 0 0,-21 0 16,21 0-16,0-21 0,0 0 0,0 0 15,1 0-15,20-21 16,-21 0-16,0-21 0,0 20 0</inkml:trace>
  <inkml:trace contextRef="#ctx0" brushRef="#br0" timeOffset="10489.8">14160 1651 0,'0'-42'0,"0"84"0,-21-84 31,21 84-31,0-21 0,-21 43 16,0-22-16,0 0 0,21 22 16,-21-1-16,-1 1 0,1-1 0,0 1 15,0-22-15,0 22 0,0-1 0,-1 1 16,22-22-16,0 0 16,0 1-16,-21-1 0,21-21 0,0 0 15,0 1-15,0-1 0,21-21 0,1 0 16,-1 0-16,0 0 0,0-21 15,21-1-15,-20 1 0,20-21 16,0 21-16</inkml:trace>
  <inkml:trace contextRef="#ctx0" brushRef="#br0" timeOffset="10858.59">14414 2180 0,'0'0'0,"-21"21"16,0 1-16,21-1 0,-21-21 15,21 21-15,21-21 32,0 0-32,0 0 0,1 0 0,-1 0 15,0-21-15,21 21 0,-21-21 16,1-1-16,-1 1 0,0 0 16,0 21-16,-21-21 0,0 0 0,0 0 15,0-1-15,0 1 0,-21 21 31,0 0-31,-22 0 0,22 21 16,0 1-16,-21-1 0,21 21 0,-1-21 16,-20 22-16,21-22 0,0 21 15,0 0-15,21-20 0,0 20 0,0-21 16,0 21-16,0-20 0,0 20 0,0-21 16,21-21-16,0 21 0,0 0 15,21-21-15,-20 0 0,20 0 0,0 0 16,1 0-16,-1-21 0,0 0 15,1 0-15,-1 0 0,21 0 0</inkml:trace>
  <inkml:trace contextRef="#ctx0" brushRef="#br0" timeOffset="11368.75">15367 1588 0,'0'0'0,"0"-22"0,-21 1 16,0 21-16,-22 0 0,22 0 0,0 0 15,-21 21-15,20 1 0,1 20 0,-21 0 16,21 1-16,0 20 0,-1-21 16,1 22-16,0-1 0,0 1 15,0-1-15,0-20 0,21 20 0,0-20 16,0 20-16,0-21 0,-22 1 0,22-22 16,0 21-16,0-21 0,0 22 15,0-22-15,0 0 16,0-42-1,0 0 1,0 0-16,0-22 0,0 22 0,0 0 16,0-21-16,22-1 0,-22 22 0,21-21 15,0-1-15,0 22 0,0-21 16,0 21-16,1 0 0,20-1 16,-21 1-16,21 0 0,1 0 0,-22 21 15,21 0-15,1 0 0,-1 0 0,-21 21 16,21 0-16,-20 0 0,20 1 15,-21-1-15,0 0 0,0 21 16,-21-21-16,0 1 0,0 20 0,0 0 16,0-21-16,-21 22 0,0-22 15,-21 21-15,-1-21 0,1 22 0,0-22 16,-22 0-16,22 0 0,-22-21 0,22 21 16,0-21-16,-1 0 0,22 0 15,-21 0-15,21 0 0,0 0 0,21-21 16,0 0-1,21 0-15,21 0 0,-21 0 16,22-1-16</inkml:trace>
  <inkml:trace contextRef="#ctx0" brushRef="#br0" timeOffset="11960.32">16002 1947 0,'0'0'0,"-21"0"32,42-21-32,0 21 0,0-21 15,0 0-15,22 21 0,-22-21 16,21 0-16,1-1 0,-1 1 0,-21 0 15,21 0-15,-20 0 0,-1 0 16,0-1-16,-21 1 0,0 0 0,0 0 16,0 0-16,-21 21 0,0 0 15,-1 0-15,1 0 0,-21 0 16,0 21-16,-1 0 0,1 0 0,0 0 16,-1 1-16,1 20 0,21 0 15,0-21-15,-1 22 0,1-22 0,21 21 16,0-21-16,0 1 15,0-1-15,0 0 0,21 0 0,1-21 16,-1 21-16,21-21 0,-21 0 16,22 0-16,-22 0 0,21 0 0,-21 0 15,22 0-15,-22 0 0,0 0 16,-21-21-16,-21 21 31,0 0-31,-22 0 0,22 0 16,-21 0-16,-1 21 0,22 0 0,-21 22 15,21-22-15,-22 0 0,22 21 16,-21-20-16,21 20 0,0 0 16,21 1-16,0-1 0,0 0 0,0-21 15,0 22-15,0-22 0,0 0 16,0 0-16,21 0 0,21 1 0,-21-22 16,22 0-16,-22 0 0,21 0 15,0 0-15,1-22 0,20 1 0,-20-21 16,-1 21-16</inkml:trace>
  <inkml:trace contextRef="#ctx0" brushRef="#br0" timeOffset="12227.17">16891 1503 0,'0'-42'0,"0"84"0,0-106 0,-21 43 0,0 21 15,-1 0-15,1 21 16,0 1-16,0-1 0,0 21 15,21 22-15,-21-22 0,-1 43 16,1-22-16,0 1 0,21-1 0,-21 22 16,0-22-16,0 1 0,21-22 0,0 22 15,-22-22-15,22 21 0,-21-20 16,21-1-16,0-21 0,0 22 0,0-22 16,0 0-16,0 0 0,21-21 15,1 0-15,-1 0 0,0 0 16,0-21-16,0 0 0,0 0 0,22-1 15</inkml:trace>
  <inkml:trace contextRef="#ctx0" brushRef="#br0" timeOffset="12591.36">16849 2265 0,'0'0'0,"-22"0"0,22 21 0,0 0 15,0 0-15,0 1 16,22-22-1,-1 0-15,0 0 0,0 0 0,0 0 16,0 0-16,22 0 0,-22-22 16,21 1-16,-21 21 0,22-21 0,-1 0 15,-21 21-15,0-21 16,1 0-16,-1-1 0,0 1 0,-21 0 16,0 0-16,0 0 0,0 0 0,-21 21 15,0 0 1,-22 0-16,22 0 0,-21 0 0,21 21 15,-22 0-15,22 0 0,0 0 16,0 0-16,0 22 0,-1-22 0,22 21 16,0-21-16,0 1 0,0 20 0,0-21 15,0 0-15,0 0 0,22 1 16,-1-1-16,0 0 0,0-21 16,0 0-16,22 0 0,-1 0 15,0 0-15,1 0 0,-1-21 0,0 0 16,1-1-16,-1 1 0,0 0 0</inkml:trace>
  <inkml:trace contextRef="#ctx0" brushRef="#br0" timeOffset="13251.42">17716 2011 0,'0'0'0,"-21"0"16,0 21-1,21 0-15,-21 0 0,0 22 0,0-22 16,21 0-16,-22 21 0,1-20 15,0 20-15,21-21 0,-21 21 16,21-20-16,-21 20 0,21-21 0,0 0 16,-21 0-16,21 1 0,0-1 15,-22-21-15,22 21 0,0-42 32,0 0-32,0-1 0,0-20 15,22 21-15,-1 0 0,-21-22 0,21 22 16,0-21-16,-21 21 0,21-22 15,0 1-15,1 21 0,-1-21 0,0 20 16,0-20-16,21 21 0,-20 0 16,-1 21-16,0-21 0,0 21 15,0 0-15,0 0 0,-21 21 0,22-21 16,-1 21-16,-21 21 0,21-21 16,-21 1-16,0 20 0,0-21 0,0 21 15,0 1-15,21-22 0,-21 21 16,0-21-16,0 1 0,0 20 0,0-21 15,0 0-15,0 0 0,0 1 16,0-44 15,0 1-31,0-21 16,0 21-16,21 0 0,0-1 16,1-20-16,-1 0 0,0 21 15,21-22-15,1 1 0,-1 21 0,0-22 16,1 1-16,-1 21 0,21 0 0,-20 0 15,-1 21-15,0 0 0,1 0 16,-1 0-16,-21 0 0,0 21 0,22 0 16,-43 21-16,21-21 0,-21 22 15,21-22-15,-21 21 0,0-21 0,0 22 16,0 20-16,0-42 16,-21 22-16,0-22 0,0 0 15,21 0-15,-22 0 0,1 1 0,21-44 47,21 1-47,1 21 16</inkml:trace>
  <inkml:trace contextRef="#ctx0" brushRef="#br0" timeOffset="13607.5">18796 2265 0,'42'0'31,"-21"0"-31,1 0 0,-1 0 0,0 0 16,0 0-16,0 0 0,0 0 16,1-21-16,-1 0 0,0 21 15,21-22-15,-21 1 0,1 0 16,-22 0-16,0 0 0,0 0 16,0-1-16,0 1 0,-22 21 15,1 0 1,0 0-16,0 0 0,-21 0 0,20 21 15,1 1-15,0-1 0,0 0 0,0 0 16,21 21-16,-21-20 0,21 20 16,-22-21-16,22 0 0,0 22 0,0-22 15,0 0-15,0 21 0,0-21 16,0 1-16,22-1 0,-1-21 16,21 21-16,-21-21 0,22 0 15,-22 0-15,21 0 0,0-21 16,1 0-16,-1-1 0,0 1 0,-20 0 15,20 0-15,0 0 0</inkml:trace>
  <inkml:trace contextRef="#ctx0" brushRef="#br0" timeOffset="14059.54">19579 2011 0,'0'-21'0,"0"42"0,0-21 31,0 21-31,0 0 0,0 0 16,0 1-16,-21 20 0,0-21 15,21 21-15,-21-20 0,21 20 16,0-21-16,0 21 0,-22-20 0,22 20 16,-21-21-16,21 0 0,0 0 15,0 1-15,-21-1 0,21 0 0,0-42 47,0 0-47,0-22 16,0 22-16,21 0 0,0-21 0,1 20 15,-22-20-15,42 0 0,-21-1 0,0 1 16,22 21-16,-1-21 0,0-1 16,1 1-16,-1 0 0,0 20 0,1 1 15,-1 0-15,-21 21 16,21 0-16,1 0 0,-22 0 0,0 21 16,0 0-16,0 22 0,1-1 15,-22-21-15,21 22 0,-21-1 0,0 0 16,0 1-16,0-1 0,0-21 0,-21 21 15,21 1-15,0-22 0,-22 21 16,22-21-16,0 1 0,0-1 16,0 0-16,0-42 31,0 0-31,22-1 16,-1 1-16</inkml:trace>
  <inkml:trace contextRef="#ctx0" brushRef="#br0" timeOffset="14327.39">20764 1566 0,'0'0'0,"0"-21"0,0 0 16,0 42 0,-21 0-16,21 22 15,-21-22-15,0 21 0,21 22 0,-21-22 16,0 22-16,-1-22 0,22 21 0,-21 1 15,0-22-15,21 1 16,-21 20-16,0-21 0,21 1 0,0-1 16,-21 0-16,21 1 0,-22-22 15,22 0-15,0 21 0,0-20 0,0-1 16,22-21 0,-1 0-16,0 0 0,0 0 15,21-21-15,-20-1 0,20 1 0</inkml:trace>
  <inkml:trace contextRef="#ctx0" brushRef="#br0" timeOffset="14690.54">21124 2244 0,'0'0'16,"21"-21"-16,22-1 0,-22 1 0,0 21 15,0-21-15,-21 0 0,0 0 0,0 0 16,0-1-16,-21 22 16,-21 0-16,21 0 15,-1 0-15,1 0 0,-21 22 16,21-1-16,0 0 0,-22 0 0,22 0 15,21 0-15,-21 1 0,21-1 0,0 0 16,0 0-16,0 0 0,0 0 16,0 1-16,21-1 0,0 0 0,0-21 15,1 21-15,-1 0 0,0-21 16,0 21-16,0 1 0,0-22 0,1 21 16,-1-21-16,0 21 0,-21 0 15,0 0 1,0 0-1,-21-21 1,0 0-16,-22 0 0,22 0 0,-21 0 16,21 0-16,-1 0 0,-20 0 0,21 0 15,0 0-15,0 0 0,-1 0 16,1 0-16,21-21 0,0 0 16,0 0-16,0 0 15</inkml:trace>
  <inkml:trace contextRef="#ctx0" brushRef="#br0" timeOffset="14958.39">20320 1736 0,'-21'0'0,"42"0"0,-63-21 15,20-1-15,22 1 0,22 21 16,-1 0-16,21-21 15,0 21-15,22 0 0,-1 0 0,1 0 16,21 0-16,-22 0 0,22 0 16,-22 0-16,1 0 0,20 0 15,-41 21-15,20-21 0,-20 0 16,-1 21-16,-21-21 0,0 22 0,0-22 16,1 0-16,-22 21 15,0 0 1</inkml:trace>
  <inkml:trace contextRef="#ctx0" brushRef="#br0" timeOffset="15766.92">5503 4043 0,'-42'0'0,"84"0"0,-105-21 15,20 21-15,22 0 0,0-21 0,0 21 16,0 0-16,0-22 0,-1 22 15,44 0 17,20 0-17,0 0-15,22 0 0,-1 0 16,43 0-16,-21 0 0,21 0 0,21-21 16,0 21-16,21 0 0,21-21 15,0 21-15,22-21 0,-1 21 16,1-21-16,42 21 0,-22-21 0,1 21 15,21-22-15,0 22 0,-22 0 16,22-21-16,-42 0 0,-1 21 0,1 0 16,-1 0-16,-20-21 0,-22 21 0,-21 0 15,0 0-15,-21 0 0,-22 0 16,1-21-16,-22 21 0,1 0 0,-22 0 16,1 0-16,-22 0 0,21 0 0,-21 0 15,0 0-15,1 0 16,-1 0-1,0-21 17,0 21-17</inkml:trace>
  <inkml:trace contextRef="#ctx0" brushRef="#br0" timeOffset="16615.43">13674 3366 0,'-127'0'16,"105"0"-1,-20 0-15,21 0 0,0 21 16,0-21-16,-22 21 0,22-21 0,0 0 16,0 21-16,0-21 0,-1 0 15,1 21-15,0-21 0,42 0 32,0 0-32,22 0 15,-1 0-15,0 0 0,22 0 0,-1 0 16,1 0-16,21 0 0,20-21 15,1 21-15,21-21 0,0 21 0,21-21 16,1 0-16,20 21 0,0-22 16,22 22-16,-1-21 0,1 21 15,-1-21-15,43 21 0,-21 0 0,-1-21 16,1 21-16,21 0 0,-21-21 16,20 21-16,-20 0 0,0 0 0,-1 0 15,1 0-15,-21 0 0,-1 0 16,1 0-16,-1 0 0,-21 0 0,22 0 15,-22 0-15,1-21 0,-22-1 16,0 22-16,-21-21 0,0 21 0,0-21 16,-21 21-16,0 0 0,-1 0 15,-20-21-15,-21 21 0,-1 0 0,1 0 16,-22 0-16,0-21 0,-21 21 16,1 0-16,-1 0 15,-21-21-15,-21 21 16,-1 0-1,1 0-15,0 0 16</inkml:trace>
  <inkml:trace contextRef="#ctx0" brushRef="#br0" timeOffset="29802.69">1333 5567 0,'0'0'15,"22"-21"-15,-1 0 0,0-1 0,0-20 16,-21 21-16,21 0 16,-21 0-16,0-1 0,0 1 15,-21 42 17,0 1-32,21-1 0,-21 21 15,0 22-15,-1-1 0,1 1 0,0 20 16,-21-20-16,21 20 0,-1 1 15,1 0-15,-21-22 0,21 22 16,0-22-16,-22 22 0,22-21 16,0-22-16,0 0 0,21 1 0,0-22 15,-21 0-15,21 0 0,0-42 32,0-21-32,0 20 0,21-20 15,-21 0-15,21-1 0,0-20 16,0 21-16,0-22 0,1 1 0,20-22 15,-21 21-15,0-20 0,22-1 16,-22 0-16,21 1 0,-21 20 16,0 1-16,1 20 0,-1 1 0,0 21 15,-21 0-15,21 0 0,-21 42 16,0 21-16,0 0 16,0 22-16,0-1 0,0 1 15,0 21-15,0-22 0,0 22 16,0-22-16,0 22 0,0-22 15,0 1-15,0 21 0,0-22 16,0 1-16,0-22 0,0 0 0,0 1 16,21-1-16,-21-21 0,21 0 15,-21 0-15,0 1 0,0-44 16,-21 1 0</inkml:trace>
  <inkml:trace contextRef="#ctx0" brushRef="#br0" timeOffset="30363.88">762 6329 0,'-21'0'16,"42"0"15,0 0-31,21 0 0,-20 0 16,20 0-16,0 0 0,22-21 0,-1 21 15,1-21-15,20 21 0,-20-22 16,21 1-16,-1 0 0,1 0 0,0-21 15,-22 20-15,-21 1 0,22 0 16,-22 0-16,1 0 0,-22 0 0,0-1 16,0 22-16,-21 22 31,-21-1-31,0 0 16,21 21-16,0 1 0,-21-22 15,21 42-15,0-20 0,0-1 16,0 0-16,0 22 0,0-22 15,0 0-15,0 1 0,0-22 0,0 21 16,0-21-16,0 1 0,21-22 16,0 21-16,0-21 0,0 0 0,0 0 15,1-21-15,-1-1 0,0 1 16,0 0-16,21-21 0,-20-1 0,20 1 16,-21-21-16,0 20 0,0 1 15,1 0-15,-1-22 0,-21 22 16,21-1-16,-21 22 0,0-21 0,0 21 15,0 63 17,0-21-32,0 0 0,0 22 0,0-1 15,0 0-15,0 22 0,-21-22 16,21 1-16,0-1 0,0 0 0,0 1 16,0-22-16,0 0 0,0 21 15,21-21-15,0-21 0,0 0 16,0 0-16,1 0 0,20-21 15,0 0-15,1 0 0,-1-21 0,0-1 16</inkml:trace>
  <inkml:trace contextRef="#ctx0" brushRef="#br0" timeOffset="30606.74">2963 5525 0,'0'-22'0,"0"44"0,0-86 0,0 43 16,-21 21-16,0 0 0,0 21 15,21 0-15,-21 22 0,-1 20 16,22-21-16,-21 43 0,0-21 16,21-1-16,0 22 0,-21-22 0,0 1 15,21 20-15,-21-20 0,21-1 0,0 1 16,0-22-16,0 22 0,0-22 16,0 0-16,0-20 0,0-1 15,0 0-15,21 0 0,0-21 0,0 0 16,0 0-16,0-21 0,1 0 15,-1 0-15,21-22 0</inkml:trace>
  <inkml:trace contextRef="#ctx0" brushRef="#br0" timeOffset="30915.56">3175 6138 0,'-42'64'31,"20"-43"-31,22 0 0,0 0 0,-21 1 16,21-1-16,-21 21 0,21-21 15,0 0-15,0 1 0,0-1 16,0 0-16,0 0 0,21-21 0,0 0 16,1 0-16,-1 0 0,0 0 15,21-21-15,-21 0 0,22 0 0,-1-22 16,-21 22-16,22-21 0,-22 21 16,-21-1-16,0-20 0,0 21 0,0-21 15,0 20-15,0 1 0,-21 0 16,-1 0-16,-20 21 0,21 0 0,-43 0 15,43 0-15,-21 0 16,21 0-16,0 0 0,-1 21 0,1-21 16,0 21-16,0-21 0,0 21 15,0-21 1,-1 0-16</inkml:trace>
  <inkml:trace contextRef="#ctx0" brushRef="#br0" timeOffset="31106.97">2730 6033 0,'0'-43'31,"22"43"-31,-1 0 0,-21-21 0,21 0 16,0 21-16,21-21 0,-20 21 15,20-21-15,-21-1 0,21 22 0,22-21 16,-1 0-16,1 0 0,-1 0 15,22 0-15,-21-1 0,-1 1 0</inkml:trace>
  <inkml:trace contextRef="#ctx0" brushRef="#br0" timeOffset="32412.6">4508 5694 0,'0'0'0,"43"-42"15,-43 20 1,0 1-16,0 0 16,0 0-16,0 0 0,-21 21 15,-1 0-15,1-21 0,-21 21 16,21 0-16,-22 0 0,1 21 0,21 0 16,-21 0-16,-1 0 0,22 0 15,0 1-15,0 20 0,0-21 0,-1 21 16,22-20-16,0 20 0,0 0 15,0-21-15,0 1 0,0 20 16,0-21-16,22 0 0,-1 22 0,0-22 0,0 0 16,0 0-16,22 0 15,-22 0-15,0 1 0,21-1 0,-21 0 0,1 21 16,-22-21-16,0 1 16,0-1-16,0 21 0,0-21 0,-43 0 15,22 1-15,-21 20 0,21-42 16,-22 21-16,1 0 0,0-21 0,20 0 15,-20 0-15,0 0 0,21 0 0,-22-21 16,22 0-16,-21 0 0,21 0 16,-1-22-16,1 22 0,0-21 0,21 21 15,0-22-15,0 22 0,0-21 16,0 21-16,0-1 0,0 1 0,0 0 16,0 0-16,21 21 0,0 0 15,1 0-15,-22 21 0,21 0 16,0 0-16,0 22 0,0-22 15,-21 21-15,21-21 0,1 22 16,-1-1-16,0 0 0,0 1 0,-21-22 16,21 21-16,0-21 0,1 22 15,20-22-15,-21-21 0,0 21 0,22-21 16,-1 0-16,0 0 0,1 0 0,-1 0 16,0-21-16,1 0 0,-1 0 15,0-22-15,1 22 0,-1-21 16,0-1-16,-21 22 0,22-21 15,-22 0-15,0 20 0,0-20 0,-21 21 16,0-21-16,21 20 0,-21 1 0,-21 42 47,21 1-47,-21 20 0,21-21 16,0 0-16,-21 22 0,21-22 0,0 21 15,0 0-15,0-20 0,0-1 16,21 0-16,0 0 0,0 0 15,1-21-15,-1 0 0,21 0 0,-21 0 16,22 0-16,-22 0 0,21-21 0,22-21 16,-43 21-16,21-1 15,-21-20-15,22 21 0,-22 0 0,0-22 16,0 22-16,0-21 0,0 21 16,-21 0-16,0-1 0,22 1 0,-22 0 15,0 0-15,0 42 16,0 0-1,-22-21-15,22 21 0,0 1 0,-21 20 16,21-21-16,-21 0 0,21 22 16,0-22-16,0 21 0,0-21 0,0 0 15,0 1-15,21 20 0,0-42 16,1 21-16,-1 0 0,0-21 0,0 0 16,21 0-16,1 0 0,-1 0 15,0 0-15,1 0 0,-1-21 16,0 0-16,1 0 0,-1 0 0,0-1 15,1-20-15,-22 21 0,21-21 0,-21 20 16,1-20-16,-1 21 0,-21-21 16,0 20-16,0 1 0,0-21 0,0 21 15,0 0-15,-21 21 0,-1-22 16,1 22-16,-21 0 0,0 0 0,-1 0 16,1 0-16,0 22 0,-1-1 0,1 0 15,0 0-15,20 0 16,-20 0-16,21 1 0,0-1 0,21 21 15,0-21-15,0 0 0,0 1 0,21-1 16,0 0-16,0 0 0,0 0 16,1 22-16,20-22 0,0 42 15,-21-20-15,1-1 0,-1 0 16,-21 1-16,0-1 0,0 0 0,0 1 16,0-1-16,0 0 0,0 22 0,-21-22 15,-22 0-15,22 22 0,-21-22 16,21 1-16,-22-1 0,1 0 15,0 1-15,-1-22 0,22 0 0,0-21 16,0 0-16,0 0 0,-1 0 0,22-21 16,0-22-16,0 22 0,0-21 15,22-43-15,-1 43 0,21-22 16,-21 1-16</inkml:trace>
  <inkml:trace contextRef="#ctx0" brushRef="#br0" timeOffset="32806.37">6435 6181 0,'0'0'0,"169"-106"16,-148 85 0,0 0-16,0 21 0,-21-22 15,0 1-15,0 0 0,-21 21 16,0 0-16,0 0 0,-21 0 0,-1 0 16,22 0-16,-21 21 15,-1 0-15,22-21 0,0 22 0,-21-1 16,21 0-16,-1 0 0,22 0 0,0 0 15,0 1-15,0-1 16,22-21-16,-1 21 16,0-21-16,21 0 0,-21 0 0,22 0 15,-22 0-15,21 0 0,-21 0 16,1 21-16,20-21 0,-21 21 0,-21 0 16,21 1-16,-21 20 0,0 0 15,0 1-15,0-1 0,0 0 0,-21 22 16,0-22-16,0 22 0,-22-22 0,22 21 15,-21-20-15,21-1 16,-22 0-16,22-20 0,0 20 0,0-21 16,0-21-16,21 21 0,0 0 0,0-42 31,21 0-31,0 0 0,21 0 16,1-22-16,-1 1 0</inkml:trace>
  <inkml:trace contextRef="#ctx0" brushRef="#br0" timeOffset="33265.62">7006 6223 0,'0'-21'0,"0"42"0,0-63 0,21 42 0,-21-21 15,0-1-15,21 22 0,1-21 16,-22 0-16,21 21 0,0-21 16,0 21-16,0-21 0,0 0 0,1 21 15,-22-22-15,21 22 16,-21-21-16,-21 42 31,-1 1-31,1-1 0,0 0 0,0 0 16,0 21-16,0-20 0,21-1 0,0 21 15,0-21-15,0 0 0,0 1 16,0-1-16,0 0 0,21-21 16,0 0-16,0 0 0,0 0 0,22 0 15,-22 0-15,0 0 0,21-21 16,1 0-16,-22-1 0,21 1 0,0 0 15,1 0-15,-1-21 0,-21 20 16,22 1-16,-22 0 0,21 0 0,-21 0 16,0 0-16,1-1 0,-1 22 15,-21 22 1,0-1-16,0 0 0,0 0 16,0 0-16,0 0 0,0 22 15,0-22-15,0 0 0,-21 0 0,-1 0 16,22 1-16,22-22 47,-1-22-47,0 1 0,21 0 0</inkml:trace>
  <inkml:trace contextRef="#ctx0" brushRef="#br0" timeOffset="33810.78">8170 5567 0,'21'-169'31,"-21"190"-31,-21 21 16,0-21-16,0 43 0,0-1 16,0 1-16,-22-1 0,22 1 15,0 20-15,0-41 0,0 20 16,21 1-16,0-22 0,0 0 0,0 1 16,0-22-16,21 0 0,0 21 0,0-42 15,0 22-15,0-22 0,1 0 16,20 0-16,-21 0 0,21 0 0,-20-22 15,20 1-15,-21 0 0,21 0 0,-20 0 16,-1 0-16,0-22 0,0 22 16,0-21-16,0 21 0,1-1 15,-1 1-15,-21 0 0,21 21 0,-21 21 32,0 0-32,0 1 0,0 20 15,0-21-15,0 0 0,0 0 0,0 1 16,0 20-16,21-21 0,0-21 15,-21 21-15,21 0 0,1-21 0,20 0 16,0 0-16,-21 0 0,22 0 16,-22 0-16,21 0 0,-21 0 15,22-21-15,-1 0 0,-21 0 0,22 0 16,-1 21-16,-21-21 0,21-1 0,-20 22 16,-1 0-16,0-21 0,0 21 15,0 0-15,0 0 0,-21 21 16,0 1-16,0-1 15,0 0 1,0 0-16,22-21 16,-1 0-16,0 0 15,0 0-15,0 0 16,0 0-16,1 0 0,-1-21 0,-21 0 16,0 0-16,0-1 0</inkml:trace>
  <inkml:trace contextRef="#ctx0" brushRef="#br0" timeOffset="33999.67">7810 5673 0,'0'0'0,"-21"0"0,-21 0 16,21 0-16,63 0 15,0 0-15,22-21 0,-1 21 16,1-22-16,21 1 0,-1 0 0,1 21 15,0-21-15,-1 0 0,1 21 16,-22-21-16,22 21 0,-21 0 0</inkml:trace>
  <inkml:trace contextRef="#ctx0" brushRef="#br0" timeOffset="34459.41">1778 8107 0,'0'0'0,"0"-64"0,0 1 0,0 21 15,0-22-15,0 22 0,0 21 16,0-22-16,0 22 0,0 42 15,0 22 1,21-1-16,0 21 0,-21 1 16,0-1-16,21 1 0,-21 21 15,22-22-15,-22 1 0,0-1 16,0 1-16,0-22 0,0 0 0,0 1 16,0-1-16,-22 0 0,22-21 15,0 1-15,-21-22 0,0 0 16,0 0-16</inkml:trace>
  <inkml:trace contextRef="#ctx0" brushRef="#br0" timeOffset="35538.42">1418 8319 0,'-42'-64'15,"84"128"-15,-105-191 0,63 63 0,0 1 16,0-1-16,0 1 0,0 20 0,21 1 16,21 0-16,0-1 0,22 22 15,-1 0-15,1 0 0,21 0 16,-22 21-16,22 0 0,-1 21 0,1 0 15,0 0-15,-1 21 0,1 1 16,-21 20-16,-1 1 0,-21-1 0,-20 1 16,-22 20-16,0-20 0,-22-1 15,1 1-15,-21-1 0,-22 1 0,1-22 16,-1 1-16,1-1 0,21 0 16,-22-21-16,22 1 0,-1-1 0,1-21 15,21 0-15,-21 0 0,20 0 16,1-21-16,0-1 0,21-20 15,0 21-15,0 0 16,0-22-16,21 22 0,22-21 0,-22 21 16,21-22-16,0 1 0,22 0 15,-22 21-15,22-22 0,-1 22 0,22-21 16,-22 21-16,-20-1 0,20 1 16,-20 0-16,-1 0 0,0 21 0,-21 0 15,1 0-15,-1 0 0,0 0 16,0 0-1,0 0-15,0 0 16,1 0-16,-1 0 0,0 0 16,0 0-16,21 21 0,-20-21 0,-1 21 15,0 0-15,21 1 16,-21-1-16,1 21 0,-1-21 0,0 22 16,0-1-16,-21-21 0,21 21 15,-21 1-15,0-22 0,0 21 0,-21-21 16,0 22-16,0-22 0,0 0 0,-1-21 15,1 21-15,0-21 0,0 0 16,0 0-16,21-21 16,0 0-16,0 0 0,0 0 15,0-22-15,21 22 0,0-21 0,0-1 16,0-20-16,22 21 0,-22-22 16,0 22-16,21-1 0,1-20 15,-22 42-15,21-22 0,22 22 0,-22 0 16,0 21-16,1 0 0,-1 0 15,0 0-15,-20 0 0,20 21 0,-42 0 16,0 22-16,0-1 0,0-21 16,0 22-16,0-1 0,-21 0 0,0 1 15,21-1-15,-22-21 0,22 21 16,0-20-16,0-1 0,0 0 0,0 0 16,22-21-16,-1 0 0,0 0 0,21 0 15,1 0-15,-1-21 0,0 0 16,1 21-16,-1-21 0,0-1 0,-21-20 15,22 21-15,-22 0 0,0 0 16,-21-22-16,0 22 0,0 0 16,0-21-16,-42 20 0,21 1 0,-22 0 15,1 21-15,-22-21 0,22 21 16,0 0-16,-22-21 0,43 21 0,-21 0 16,21-21-16,-1-1 0,22 1 15,22 0-15,-1 0 16,21 21-16,0-21 0,1 21 15,-1 0-15,0 0 0,22 0 0,42 0 16,-64 0-16,0 21 0,22 0 16,-22 0-16,1 0 15,-1 22-15,0-1 0,-21-21 0,1 22 16,-1 20-16,0-21 0,-21 1 0,0 20 16,0-20-16,0 20 0,0-21 15,-21 22-15,21-1 0,-21-20 0,-1 20 16,1-20-16,21 20 0,0-21 15,0 1-15,0-1 0,-21-21 0,21 0 16,0 1-16,0-1 0,0-42 31,0-22-31,0 22 0,21-21 16,-21-1-16</inkml:trace>
  <inkml:trace contextRef="#ctx0" brushRef="#br0" timeOffset="35778.73">4276 8192 0,'0'0'15,"0"-64"-15,0 22 0,21-1 0,-21 1 16,21 0-16,0-1 0,0 22 0,0 0 16,22 0-16,-1 0 0,0 21 15,1 0-15,-1 0 0,22 0 0,-22 0 16,0 0-16,22 21 0,-22 0 0,0 0 16,-20 22-16,-1-22 15,0 21-15,-21 0 0,0 1 0,0-1 0,0 0 16,-21-20-16,-22 20 15,22 0-15,-21-21 0,0 1 0,-1-1 16,1 0-16,21 0 0,-22-21 0,43-21 31,22 21-31,-1-21 0</inkml:trace>
  <inkml:trace contextRef="#ctx0" brushRef="#br0" timeOffset="36671.43">3238 9694 0,'0'-63'16,"22"42"-1,-1 0-15,0-22 0,0 22 0,0 0 16,0-21-16,1 20 0,-22 1 16,0 0-16,0 0 0,-22 0 0,1 21 15,-21 0-15,21 0 0,-22 0 16,1 0-16,0 21 0,-1 0 16,1 0-16,0 0 0,21 22 0,-22-22 15,22 21-15,21-21 0,0 22 16,0-1-16,0 0 0,21-20 0,22 20 15,-22 0-15,21-21 0,0 22 16,22-22-16,-22 21 0,22-21 0,-22 1 16,0 20-16,1-21 0,-22 0 0,0 0 15,-21 1-15,0-1 16,0 0-16,-21 21 0,0-42 0,-22 21 16,-20 1-16,21-1 0,-22 0 15,22-21-15,-22 0 0,22 0 0,-22 0 16,22 0-16,-21-21 0,20 0 0,1 21 15,0-22-15,20-20 0,1 21 16,-21 0-16,42 0 0,0-1 0,0-20 16,0 21-16,0 0 0,0 0 15,21-1-15,0 1 0,22 0 0,-1 0 16,0 0-16,22 0 0</inkml:trace>
  <inkml:trace contextRef="#ctx0" brushRef="#br0" timeOffset="36941.28">4022 9483 0,'0'0'0,"0"21"15,0 0-15,-22 0 0,1 22 0,0-22 16,21 21-16,-21 0 0,0 1 16,0-1-16,-1 0 0,1 1 0,0-1 15,0 0-15,21 1 0,0-1 16,0-21-16,0 0 0,0 1 0,0-1 15,0 0-15,21 0 0,0-21 0,22 0 16,-22 0-16,0 0 16,21 0-16,1 0 0,-22 0 0,21-21 0,-21 0 15,22 0-15,-1-1 0,0 1 16,1-21-16,-1 21 0,0-22 16,1 1-16,-22 21 0,0-21 0,0-1 15</inkml:trace>
  <inkml:trace contextRef="#ctx0" brushRef="#br0" timeOffset="37915.23">4403 9716 0,'0'0'0,"-22"0"0,1 0 0,-21 21 0,21 0 16,0 0-16,21 0 16,0 0-16,0 1 0,0 20 0,0-21 0,0 21 15,0-20-15,21-1 0,0 21 16,0-21-16,0 0 0,0 1 16,1-1-16,-1-21 0,0 21 0,0 0 0,0-21 15,0 0-15,1 0 16,-1 0-16,0 0 0,0 0 0,0 0 15,0 0-15,1-21 0,-1 0 0,21 0 16,-21-1-16,0 1 0,22 0 16,-22-21-16,0 21 0,21-22 0,-20 1 15,-1 0-15,21-1 0,-21 22 16,0-21-16,-21 21 0,0-1 0,22 1 16,-22 42-1,-22 1 1,22 20-16,0-21 0,-21 0 15,0 22-15,21-22 0,0 21 0,-21-21 0,21 22 16,0-22-16,0 0 16,0 0-16,0 0 0,21-21 0,0 21 15,0-21-15,1 0 0,-1 0 0,0 0 16,0 0-16,0 0 0,0 0 16,22-21-16,-22 0 0,21 0 0,-21 21 15,22-42-15,-1 20 0,-21 1 0,22 0 16,-22-21-16,0 21 0,0-22 15,0 22-15,-21-21 0,0-1 0,0 1 16,-21 21-16,0-21 0,0 20 16,-22 1-16,22 21 0,-21 0 0,-43 0 15,43 0-15,0 0 0,-1 21 16,1 1-16,0 20 16,20 0-16,-20-21 0,21 22 0,21-1 15,0 0-15,0 1 0,0-1 0,0-21 16,21 0-16,0 22 0,0-22 15,1 0-15,20-21 0,-21 21 0,21-21 16,1 0-16,-1 0 0,22 0 0,-22-21 16,21 0-16,-20 0 0,20 0 15,1-1-15,-1 1 0,-20-21 0,20 0 16,1-1-16,-22 1 0,0-22 16,22 22-16,-43-21 0,21 20 15,1-20-15,-22 20 0,0-20 0,0 21 0,0-1 16,0 1-16,-21 0 15,0 20-15,0 1 0,0 42 16,-21 22 0,0-22-16,0 21 0,0 1 15,0 20-15,-1-21 0,1 22 0,21-1 16,-21 1-16,21-1 0,0-20 0,0 20 16,0-20-16,0-22 0,21 21 15,0-21-15,1 0 0,20-21 0,-21 0 16,21 0-16,1 0 0,-1 0 0,0-21 15,22 0-15,-22 0 16,22 0-16,-22-22 0,22 22 0,-22-21 16,21 0-16,-20-22 0,-1 22 0,0-1 15,-20-20-15,-1 21 0,0-22 16,0 22-16,-21-1 0,0 1 0,0 21 16,0 0-16,-21 0 0,0 21 15,0 21-15,-1 0 0,-20 0 0,21 21 16,-21 1-16,20-1 0,-20 22 0,21-22 15,0 21-15,0 1 0,21-22 16,0 1-16,0-1 0,0 0 0,0 1 16,21-22-16,21 0 0,-21 0 0,22 0 15,-1-21-15,0 0 16,22 0-16,-22 0 0</inkml:trace>
  <inkml:trace contextRef="#ctx0" brushRef="#br0" timeOffset="38107.12">4127 11515 0,'-63'42'16,"126"-84"-16,-168 126 0,62-41 0,22-22 15,0 0-15,0 21 0,21-20 0</inkml:trace>
  <inkml:trace contextRef="#ctx0" brushRef="#br0" timeOffset="38619.33">3852 11896 0,'0'0'0,"-21"21"0,0 0 15,21-42 1,21 0 0,0 0-16,0-1 0,1-20 0,20 21 15,0-21-15,1-22 0,-1 22 0,0-22 16,22 1-16,-22-1 0,0-20 15,22 20-15,-22-21 0,-21 22 0,22-1 16,-22 1-16,-21 21 16,0-1-16,0 22 0,0 0 0,0 0 15,-42 21-15,20 0 0,-20 21 0,0 0 16,21 21-16,-22 1 0,1 20 16,21 1-16,-22 20 0,22 1 0,0 0 15,-21-1-15,42 1 0,-21 21 16,21-21-16,0 20 0,-22 1 0,22-21 15,0 21-15,0-22 0,0 1 0,0 0 16,22-22-16,-1 22 0,-21-22 16,21 1-16,-21-1 0,21-20 15,0-1-15,-21 0 0,21 1 16,1-22-16,-22 0 0,21-21 0,0 0 16,0 0-16,0 0 0,0-42 0,1 21 15,-1-22-15,0 1 0,0 0 16,0-22-16,0 22 0,1-22 0,-1 1 15,-21-1-15,0 1 0,0-1 0,-21 1 16,-1-1-16,-20 1 0,0 20 16,-1-20-16,1 21 0,0 20 0,-1-20 15,1 21-15,0 0 16,-1 0-16,22 21 0,0 0 0,0-22 16,21 1-1,21 21-15,0 0 0,22-21 16,-1 21-16,-21-21 0,43 21 0,-22-21 15,21 0-15,1-1 0,-1 1 16,1 21-16,-1-21 0</inkml:trace>
  <inkml:trace contextRef="#ctx0" brushRef="#br0" timeOffset="38964.14">4762 11472 0,'0'0'0,"-21"-21"0,0 21 0,21-21 0,0 0 16,0 0-16,0 0 0,0-1 15,0 1-15,21 21 0,22-21 16,-22 0-16,42 21 0,-20 0 16,-1 0-16,0 0 0,1 21 15,-1 0-15,0 0 0,1 1 0,-22 20 16,21-21-16,-21 21 0,0 1 0,1-22 16,-22 21-16,0 1 0,0-22 15,0 0-15,-22 0 0,22 0 0,-21 0 16,0 1-16,0-22 15,0 0-15,21-22 16,0 1-16,0 0 0,0 0 0,0 0 16,0-22-16,0 22 0,0-21 15,21 0-15,-21-22 0,21 22 16,0-1-16,0 1 0,1 0 0,20 21 16,-21-22-16,21 22 0,1 0 15,-1 0-15,0 0 0,1 21 0,20 0 16,-20 0-16,-1 0 0</inkml:trace>
  <inkml:trace contextRef="#ctx0" brushRef="#br0" timeOffset="39987.07">6244 11282 0,'0'0'0,"21"0"16,0 0-16,-21-21 0,22 21 16,-1-21-16,-21-1 0,0 1 15,0 0-15,0 0 0,0 0 16,0 0-16,-21-1 0,-1 1 0,1 21 15,0 0-15,0 0 0,0 0 16,-22 0-16,22 21 0,-21 1 0,0-1 16,20 21-16,1-21 0,0 22 0,0-1 15,0 0-15,0 22 0,21-22 16,0 0-16,0-20 0,0 20 0,0 0 16,0-21-16,0 1 0,21-1 0,0 0 15,0-21-15,0 0 0,0 0 16,1 0-16,20 0 0,-21 0 0,0 0 15,22-21-15,-22 0 0,0-1 16,21 1-16,-21-21 0,1 21 16,20-22-16,-21 1 0,0 0 0,0-1 15,1 1-15,-1 21 0,0-21 16,0 20-16,-21 1 0,0 0 0,0 42 16,0 0-1,0 1-15,21 20 0,-21 0 16,0-21-16,21 22 0,-21-1 0,22-21 15,-22 22-15,21-22 0,0 0 0,0 0 16,0 0-16,0-21 0,1 0 16,-1 0-16,0 0 0,21 0 0,-21 0 15,22-21-15,-1 21 0,-21-21 16,22 0-16,-22-22 0,21 22 16,-21 0-16,0-21 0,22-1 0,-22 1 15,0 21-15,0-21 0,0-1 16,-21 22-16,22 0 0,-1 0 0,0 21 15,-21 21-15,0 0 16,0 21-16,0-20 16,0 20-16,0-21 0,0 21 0,0-20 15,0 20-15,0-21 0,0 0 0,21 0 16,-21 1-16,21-22 0,0 0 16,-21 21-16,22-21 0,-1 0 15,0 0-15,0 0 0,0-21 0,0-1 16,22 1-16,-22 0 0,0 0 15,21 0-15,-20-22 0,20 1 0,-21 21 16,21-21-16,-20-1 0,-1 22 0,0-21 16,21 21-16,-42-1 0,21 22 15,1 0-15,-1 0 0,-21 22 16,0-1-16,0 21 16,0-21-16,0 22 0,0-22 15,0 21-15,0-21 0,21 22 0,0-22 16,-21 0-16,21 0 0,0 0 0,1 0 15,20 1-15,-21-22 16,21 0-16,-20 0 0,20 0 0,0 0 16,1 0-16,-1 0 0,0-22 0,22 1 15,-22 0-15,0 0 0,1 0 16,-1-22-16,-21 22 0,22-21 0,-22 0 16,0-1-16,0 22 0,0-21 0,-21-1 15,0 22-15,0 0 0,0 0 16,-21 21-16,0 0 0,-21 0 0,20 0 15,-20 21-15,21 0 0,0 0 0,0 22 16,-1-1-16,1 0 0,0 1 16,21 20-16,0-20 0,0-22 0,0 21 15,0-21-15,21 0 0,22 1 16,-1-1-16,0 0 0,1-21 16,20 0-16,1 0 0,-1 0 0,-21 0 15,22 0-15,-22-21 0,22 0 0,-22 21 16,-21-22-16,22 1 0,-22 21 15,0-21-15,-21 0 0</inkml:trace>
  <inkml:trace contextRef="#ctx0" brushRef="#br0" timeOffset="40228.44">5673 13018 0,'-22'-43'0,"44"86"0,-65-107 0,22 43 15,-21-21-15</inkml:trace>
  <inkml:trace contextRef="#ctx0" brushRef="#br0" timeOffset="40406.87">5440 12785 0,'-43'-21'16,"149"105"-16,-169-147 0,-1 20 0,43 22 0,0 21 0,21 21 31,0 1-31,0 20 0,0 0 0,0 22 16,21-22-16,0 22 0,0-1 0,1 1 15,-1-1-15,0-21 0,0 22 16,-21-1-16,0 1 0,0-1 0,0-20 15,0 20-15,0-20 0,0-1 16,0 0-16,0 1 0,21-22 16,-21 0-16,0 0 0,21-21 0,-21-21 15,0 0 1</inkml:trace>
  <inkml:trace contextRef="#ctx0" brushRef="#br0" timeOffset="40699.71">5397 13229 0,'0'0'0,"-21"-63"0,21-1 15,0 22-15,-21-22 0,21 1 16,0-1-16,0 22 0,21 0 0,22-1 16,-22 1-16,42 21 0,-20-21 15,20 20-15,1 22 0,-1-21 0,22 21 16,-22 0-16,1 0 0,-1 21 0,-20 1 16,20-1-16,1 63 15,-64-41-15,0-1 0,0 22 16,0-22-16,-43 0 0,1 22 15,0-22-15,-22 0 0,1-20 0,-1 20 16,1 0-16,-1-21 0,22 1 0,-1-22 16,1 21-16,21-21 0,0 0 15,42-21-15,0 21 16,21-22-16,-20 1 0,20 0 16,21 0-16,-20-21 0,20 20 0,-20 1 15,20-21-15,1 21 0</inkml:trace>
  <inkml:trace contextRef="#ctx0" brushRef="#br0" timeOffset="41239.4">6583 12785 0,'0'0'0,"42"0"16,-21 0-16,-21 21 15,0 0-15,-42 0 0,21 22 16,0-1-16,-22-21 0,22 21 0,-21 1 16,21-1-16,-1 0 0,1 1 0,21-1 15,0-21-15,0 0 0,0 22 16,21-22-16,1-21 0,-1 21 0,21-21 15,-21 0-15,22 0 0,-1 0 16,-21 0-16,21 0 0,1-21 0,-1 0 16,-21 0-16,22-1 0,-1 1 15,-21-21-15,0 21 0,0 0 16,-21-22-16,0 1 0,0 21 0,0-22 16,-63-20-16,21 42 0,20 0 15,-20-1-15,0 22 0,-1 0 16,1 0-16,21 0 0,0 0 0,0 0 15,42 0 1,0 0-16,21 0 0,-21 0 16,43-21-16,-22 21 0,22-21 15,-1 0-15,-20 0 0,20 0 0,1 21 16,-22-22-16,21 1 0,-20 21 0,-1 0 16,22 0-16,-43 21 15,21 1-15,-21-1 0,0 21 0,1-21 16,-22 22-16,0 20 0,0-21 15,0 1-15,0 20 0,0-20 0,0 20 16,-22-21-16,22 22 0,0-1 0,0 1 16,-21 21-16,21-22 0,-21 1 15,0 20-15,21-20 0,0-1 0,0-20 16,-21 20-16,21-21 0,-21 1 0,21-1 16,0 0-16,0-20 0,0-1 15,21-21 1,0-21-16,0-1 0,0-20 15,0 0-15,-21-1 0,22 1 16,-1-21-16</inkml:trace>
  <inkml:trace contextRef="#ctx0" brushRef="#br0" timeOffset="41503.25">7408 13208 0,'0'-63'0,"0"126"0,-21-169 0,21 64 0,-21 21 16,21-22-16,-21 1 0,21 21 0,0 0 15,0 0-15,0-1 0,21-20 16,0 21-16,0 0 0,0 0 0,22 21 15,-1-22-15,0 22 0,1 0 16,-1 0-16,0 0 0,1 22 0,-1-1 16,-21 0-16,0 0 0,1 21 15,-22-20-15,0 20 0,0 0 16,-43-21-16,22 22 0,-21-22 0,21 21 16,-22-21-16,1 22 0,0-22 15,20-21-15,1 21 0,0 0 0,0-21 16,42 0-1,0-21-15,0 0 16,1 0-16,20-22 0,0 22 0,1-21 16</inkml:trace>
  <inkml:trace contextRef="#ctx0" brushRef="#br0" timeOffset="41815.07">8297 12658 0,'0'0'0,"-21"21"16,0 0-1,0 0-15,0 0 0,21 22 16,-22-1-16,22 0 0,-21 1 0,21-1 16,0 0-16,0 1 0,0-22 0,0 21 15,0-21-15,21 1 0,1-1 16,-1 0-16,21 0 0,-21-21 0,0 0 16,1 0-16,20 0 0,-21 0 0,21-21 15,1 0-15,-22 0 0,21-22 16,-21 22-16,22-21 0,-22 21 0,0-22 15,0 1-15,-21 0 0,0-1 16,0 22-16,0-21 0,0 21 16,0-1-16,-21 22 0,0-21 15,0 21 1,21 21-16,21-21 31</inkml:trace>
  <inkml:trace contextRef="#ctx0" brushRef="#br0" timeOffset="42107.9">9186 12615 0,'0'22'16,"0"-1"0,0 21-16,0 0 0,0 1 15,0-1-15,0 0 0,0 1 0,0 20 16,-21-20-16,21 20 0,-21 1 15,21-22-15,-21 21 0,21 1 0,-21 21 16,-1-22-16,-20 22 0,21-22 0,0 22 16,-22-22-16,1 22 0,21-21 15,-21-1-15,20-21 0,1 1 0,0-1 16,21-21-16,-21 22 0,21-22 16,0 0-16,0-42 15,0 0-15,21-1 16,0 1-16,0-21 0,1 0 15,20-1-15,-21-20 0</inkml:trace>
  <inkml:trace contextRef="#ctx0" brushRef="#br0" timeOffset="42370.75">9038 13123 0,'0'0'16,"0"-63"-16,0-1 0,0 1 0,0 21 0,0-1 16,0-20-16,21 20 0,0 22 0,1-21 15,20 21-15,-21-22 0,21 22 16,-20 0-16,20 0 0,0 21 15,1 0-15,-22 0 0,21 0 0,0 0 16,-20 21-16,-1 0 0,0 0 16,-21 22-16,0-1 0,0-21 0,0 22 15,-21-1-15,0 0 0,-22-21 16,1 22-16,0-22 0,-1 0 0,1 21 16,0-20-16,20-22 0,-20 21 15,21-21-15,0 0 0,0 0 0,42 0 31,21-21-31,-21-1 0,22 1 16,-22 0-16,21 21 0</inkml:trace>
  <inkml:trace contextRef="#ctx0" brushRef="#br0" timeOffset="42711.55">10139 12615 0,'42'-21'0,"-84"42"0,105-63 0,-42 42 16,1-21-16,-22 0 0,0 0 0,-22-1 15,1 22-15,0 0 16,-21 0-16,21 22 0,-22-22 16,1 21-16,21 0 0,-22 0 0,22 21 15,0-20-15,0 20 0,21-21 16,0 21-16,0-20 0,21-1 16,0 0-16,22 0 0,-1 0 0,0-21 15,22 21-15,-22-21 0,0 22 16,22-22-16,-22 21 0,1-21 0,-22 21 15,21 0-15,-21-21 0,0 21 0,1 0 16,-22 1-16,0-1 16,-22 0-16,1-21 0,-21 21 0,0-21 15,-1 21-15,1 0 0,0-21 0,-22 22 16,22-22-16,-1 0 0,1 0 16,0 0-16,-1 0 0,1 0 0,21 0 15,-21 0-15,20 0 0,1-22 0,0 1 16</inkml:trace>
  <inkml:trace contextRef="#ctx0" brushRef="#br0" timeOffset="56606.59">2286 9059 0,'-21'0'0,"0"0"16,21-21-16,-22 21 16,1 0-16,0 0 15,0 0 1,0 0-16,0 0 0,-1 0 15,1 0 1,0 0-16,0 0 31,42 0 1,0 0-32,0 21 0,1-21 15,20 0-15,0 0 0,22 0 16,-1 0-16,22 0 0,0 0 0,20 0 15,1 0-15,0-21 0,0 0 16,21 21-16,21 0 0,0-21 16,0 21-16,1 0 0,-1-21 0,0 21 15,0 0-15,0-21 0,22 21 16,-22 0-16,0-22 0,0 22 0,-21-21 16,21 21-16,-21-21 0,21 21 15,-21-21-15,0 0 0,-21 21 0,0-21 16,0-1-16,-21 22 0,63-42 15,-85 42-15,1-21 0,-22 21 16,0-21-16,1 0 0,-22 21 0,0-22 16,0 22-16,0 0 0,-21-21 15,0 0-15,0 0 16,0 0-16,0 0 16,0-1-16,-21 1 15,0 0-15,21 0 16,0 0-16,0 0 0,-21-1 15,21 1-15,-21 0 0,21 0 0,0 0 16,0 0-16,-21-1 0,21 1 16,-22-21-16,1 21 0,21 0 0,-21-22 15,0 22-15,21-21 0,-21 21 16,0-1-16,-1-20 0,22 21 16,-21 0-16,0-22 0,0 22 0,0 0 0,0 0 15,-1-21-15,1 20 16,-21 1-16,21 0 0,0 0 0,-1 0 15,-20 0-15,21-1 0,-64 1 16,43 0-16,0 21 0,-1-21 16,-20 0-16,20 21 0,-20 0 0,-1-21 15,22 21-15,-21 0 0,-1 0 0,1 0 16,-1 0-16,1-22 0,-1 22 16,1 0-16,-22 0 0,0 0 0,1 0 15,-1 0-15,0 0 0,-21 0 16,22 0-16,-1 0 0,0 0 15,1 0-15,-22 0 0,21 0 16,1 22-16,-1-22 0,-21 0 0,21 0 16,1 0-16,-1 0 0,22 0 15,-22 0-15,21 0 0,22 0 0,-21 0 16,-1 0-16,22 0 0,-1-22 16,1 22-16,0 0 0,-1-21 0,22 21 15,-21 0-15,0-21 0,20 0 16,-20 21-16,21 0 0,0-21 0,0 21 15,-1-21-15,1 21 0,-21 0 16,21-22-16,0 1 0,-1 21 0,1 0 16,0-21-16,0 21 15,0 0-15,0-21 0,-1 21 0,-20 0 16,21 0-16,0 0 0,-22 0 16,22 0-16,-21 0 0,21 0 0,-22 21 15,22-21-15,0 0 0,0 21 16,0-21-16,-22 21 0,22-21 15,0 22-15,0-22 0,21 21 0,-21-21 16,0 21-16,-1 0 0,1-21 16,0 21-16,0 0 0,0 1 0,0-1 15,21 0-15,-22 0 0,22 0 16,-21 22-16,21-1 0,0 0 0,0 22 16,0 20-16,0 1 15,0 0-15,0-1 0,0 22 0,0-21 16,0 21-16,0-22 0,0 22 15,21-21-15,1 0 0,-22-1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71B0-E3B4-413F-B8BC-697B3EA30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E5FF3-B7D4-4AE1-B154-E6D7871AC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02CA-579F-4373-A962-48EB6D2B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08C5-F41F-47C3-92EB-85CF7CE2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4B49-58F6-4A0A-8191-38320F8E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1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4CC8-3C18-45E1-B7E9-592EEFAF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44DBA-13D9-43D8-9226-E595CB16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66FC-1F35-4659-A8CE-43703927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A8CC-D2E6-4542-BF13-E50B249F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832A0-A913-46EE-AB15-5E54F795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2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CFA0-46F2-47AB-9FC6-E70F8090B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AEFF7-33B5-4088-B2F2-85AC11E8C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ECD2-8E20-44F4-9C99-7273455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EBD7-1575-4653-9DF5-109FEB36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CF53-6512-46D1-BB0B-619D1BAC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FC39-0341-4480-98B4-A2641675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CDD5-83EF-4B05-8FB6-4187AF14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D6079-0B03-44BD-9CCC-986B8EDF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261B-FE22-47CB-A706-F08903D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7806-CADA-455A-86B5-FEFA3B8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3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6888-B6BF-4AA3-B03C-7C41969A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381D8-1D8E-45A9-8750-4915FFF1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0B9E-986E-4161-8B13-FEBED427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6494-E322-4091-BFA2-4C92AFB9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08F8-F250-4507-8F7E-7E251794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8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3C2E-0C57-4EB3-A7BD-CA3DD339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2A45-7624-474B-88DF-F37E294FB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C6F5B-D3FE-4696-A64E-F8A00F71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E54A2-2ECD-4059-8D51-AB3915AE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BA096-D503-4C29-B5E3-C61AC6F2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818E-7C1A-4AAF-A8DF-2555D2FD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358D-CB61-4AA3-868F-FCA832D5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5819-FA71-4918-A738-5AB9273C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5D32-8A3E-4E5B-87B2-5757D8BE9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C7E5-42A1-4A45-B0C2-2E89E6FE1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EDA06-139B-4280-9810-9C11AE7F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FD37-BF89-4A36-8678-F78B78B9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73E4C-C2C7-443D-993C-4847FBAF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75EB5-1AF5-4FF6-ACE0-9FBCEE43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5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1EDF-4C85-445F-8CFD-7473981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6BAD3-E55D-4385-81B5-3E0ADFD7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6FD8-EFC7-4405-AD97-6411F48F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2D4A1-25F4-4A1E-8C10-149CFA72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6DDCA-B866-4A1C-8840-DA6B9E04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3D2C8-C10A-43E1-BA49-B2972BA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33CD-B64C-4EC2-B192-26173B2F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4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02B1-3E7C-480A-8592-B9859CFC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6686-D746-4646-9E74-D8E13677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D462-D912-4B1C-96E2-6DE103FC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D9BA8-39DF-408C-92B6-371463C5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AA5A-849A-40AE-BBF5-E9CA8CE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B592-70BB-4367-95B7-CEFFDBD9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2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52F4-4D71-48E3-9CE1-EC3F79E1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2DE1D-8464-40C1-952B-5F81E0676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9C96-9D3D-4E13-BB85-FBBCA9EDE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269FE-CC31-4792-8158-94509B0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F6C0-F9FE-4C8D-8BEB-91CF18A1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D058-08D2-4363-AD93-25462CC8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8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8B6B1-924F-4C34-9CCC-256CA42F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CCCD-057C-4542-BFF9-5F65DDCE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A1CE-D7F3-47F4-A15D-9079B83CB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457D-36AA-44DF-9313-A36915B1229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AAD5-5579-48F3-B525-A29363DD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D702-5F33-4037-807A-45A514F26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2766-CB5B-44D4-BEAC-C9E88359E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3092C0-68FA-4851-9F9B-38233D0D0C44}"/>
                  </a:ext>
                </a:extLst>
              </p14:cNvPr>
              <p14:cNvContentPartPr/>
              <p14:nvPr/>
            </p14:nvContentPartPr>
            <p14:xfrm>
              <a:off x="1165680" y="114480"/>
              <a:ext cx="7917840" cy="502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3092C0-68FA-4851-9F9B-38233D0D0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105120"/>
                <a:ext cx="7936560" cy="50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70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70849A-6FF4-4D3A-B7AD-2B0985E9798C}"/>
                  </a:ext>
                </a:extLst>
              </p14:cNvPr>
              <p14:cNvContentPartPr/>
              <p14:nvPr/>
            </p14:nvContentPartPr>
            <p14:xfrm>
              <a:off x="15120" y="182880"/>
              <a:ext cx="868716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70849A-6FF4-4D3A-B7AD-2B0985E97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73520"/>
                <a:ext cx="870588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945A7-FCF9-406B-ACE4-76EC3F9731B5}"/>
                  </a:ext>
                </a:extLst>
              </p14:cNvPr>
              <p14:cNvContentPartPr/>
              <p14:nvPr/>
            </p14:nvContentPartPr>
            <p14:xfrm>
              <a:off x="175320" y="350640"/>
              <a:ext cx="9753840" cy="478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945A7-FCF9-406B-ACE4-76EC3F973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41280"/>
                <a:ext cx="9772560" cy="48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49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6536-3810-491D-B1FF-DE41A87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236E-A5E9-4EB0-B929-32FAAE35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5E9648-92C2-4B06-8003-44FA36A85682}"/>
                  </a:ext>
                </a:extLst>
              </p14:cNvPr>
              <p14:cNvContentPartPr/>
              <p14:nvPr/>
            </p14:nvContentPartPr>
            <p14:xfrm>
              <a:off x="190440" y="0"/>
              <a:ext cx="909108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5E9648-92C2-4B06-8003-44FA36A85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910980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79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0593F3-3C28-4A95-9271-77E672F2B055}"/>
                  </a:ext>
                </a:extLst>
              </p14:cNvPr>
              <p14:cNvContentPartPr/>
              <p14:nvPr/>
            </p14:nvContentPartPr>
            <p14:xfrm>
              <a:off x="30600" y="0"/>
              <a:ext cx="1215396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0593F3-3C28-4A95-9271-77E672F2B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1217268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6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B0B63-AEBB-4745-AE15-78377AFF1F46}"/>
                  </a:ext>
                </a:extLst>
              </p14:cNvPr>
              <p14:cNvContentPartPr/>
              <p14:nvPr/>
            </p14:nvContentPartPr>
            <p14:xfrm>
              <a:off x="419040" y="60840"/>
              <a:ext cx="5113440" cy="144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B0B63-AEBB-4745-AE15-78377AFF1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51480"/>
                <a:ext cx="5132160" cy="14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794A9D-CD5A-45B7-8BAD-E91FFE3CBA57}"/>
                  </a:ext>
                </a:extLst>
              </p14:cNvPr>
              <p14:cNvContentPartPr/>
              <p14:nvPr/>
            </p14:nvContentPartPr>
            <p14:xfrm>
              <a:off x="0" y="30600"/>
              <a:ext cx="1214676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794A9D-CD5A-45B7-8BAD-E91FFE3CB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2165480" cy="44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888DE5-C7C6-41FC-83AC-3C0B0FF0552A}"/>
                  </a:ext>
                </a:extLst>
              </p14:cNvPr>
              <p14:cNvContentPartPr/>
              <p14:nvPr/>
            </p14:nvContentPartPr>
            <p14:xfrm>
              <a:off x="0" y="4457880"/>
              <a:ext cx="12138840" cy="229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888DE5-C7C6-41FC-83AC-3C0B0FF055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448520"/>
                <a:ext cx="1215756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52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C3ED9A-5666-49D9-A934-2CBDB815884E}"/>
                  </a:ext>
                </a:extLst>
              </p14:cNvPr>
              <p14:cNvContentPartPr/>
              <p14:nvPr/>
            </p14:nvContentPartPr>
            <p14:xfrm>
              <a:off x="365760" y="122040"/>
              <a:ext cx="8550000" cy="204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C3ED9A-5666-49D9-A934-2CBDB8158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12680"/>
                <a:ext cx="8568720" cy="20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1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A65F07-23A0-46FC-8610-873CFC6E8295}"/>
                  </a:ext>
                </a:extLst>
              </p14:cNvPr>
              <p14:cNvContentPartPr/>
              <p14:nvPr/>
            </p14:nvContentPartPr>
            <p14:xfrm>
              <a:off x="266760" y="30600"/>
              <a:ext cx="739944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A65F07-23A0-46FC-8610-873CFC6E8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240"/>
                <a:ext cx="741816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62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788-DEA9-46F9-A9CA-7597A6159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02D9-276B-453D-BAB1-7A4736E3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27596F-4C88-4348-B4D4-BA045F2A1680}"/>
                  </a:ext>
                </a:extLst>
              </p14:cNvPr>
              <p14:cNvContentPartPr/>
              <p14:nvPr/>
            </p14:nvContentPartPr>
            <p14:xfrm>
              <a:off x="274320" y="182880"/>
              <a:ext cx="4358880" cy="11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27596F-4C88-4348-B4D4-BA045F2A1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73520"/>
                <a:ext cx="4377600" cy="11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A95A43-5D82-4ACF-8DBA-04DBA132B921}"/>
                  </a:ext>
                </a:extLst>
              </p14:cNvPr>
              <p14:cNvContentPartPr/>
              <p14:nvPr/>
            </p14:nvContentPartPr>
            <p14:xfrm>
              <a:off x="221040" y="1173600"/>
              <a:ext cx="5235120" cy="153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A95A43-5D82-4ACF-8DBA-04DBA132B9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80" y="1164240"/>
                <a:ext cx="5253840" cy="15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27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2021-10-25T10:36:37Z</dcterms:created>
  <dcterms:modified xsi:type="dcterms:W3CDTF">2021-10-25T12:38:57Z</dcterms:modified>
</cp:coreProperties>
</file>