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0:38:04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2222 4868 0,'0'22'32,"0"-1"-32,-21 0 15</inkml:trace>
  <inkml:trace contextRef="#ctx0" brushRef="#br0" timeOffset="890.48">1799 656 0</inkml:trace>
  <inkml:trace contextRef="#ctx0" brushRef="#br0" timeOffset="1659.04">1799 741 0,'-42'42'32,"42"-63"14,0 0-46,0 0 16,0 0-16,0-1 16,0 1-16,0 0 15,0 0-15,0 0 0,0-22 16,0 22-16,0 0 0,0 0 16,0 0-16,0 0 0,0-1 0,0 1 15,0 42 32,0 1-47,0-1 0,0 0 16,0 21-16,0-21 0,0 22 15,0-1-15,0 22 0,0-22 0,-21 21 16,-1-20-16,1 20 0,21 1 16,-21-22-16,0 22 0,0-22 15,21 0-15,-21 1 0,-1-1 0,22 0 16,0 1-16,-21-22 0,21 21 15,-21-21-15,21 0 0,-21 1 0,21-1 16,0 0-16,-21 0 16,0-21-16,-1 0 15,1 0 1,21-21-16,-21 0 16,21 0-16,0-1 0,0 1 0,0 0 15,0-21-15,0 21 16,0-22-16,0 22 0,0 0 0,0-21 15,0 20-15,0 1 0,0 0 16,21 0-16,0 21 16,-21-21-16,22 21 15,-22 21 1,21 0-16,-21 0 0,21 0 0,-21 1 16,0-1-16,0 0 0,21 21 15,-21-21-15,21 1 0,-21-1 0,0 0 16,21 0-16,1 0 0,-22 0 15,21 1-15,0-1 0,0 0 16,0-21-16,0 21 0,1-21 16,-1 0-16,0 0 0,0 0 15,0 0-15,0 0 0,1 0 16,-1-21-16,0 0 0,0 21 0,0-21 16,0-1-16</inkml:trace>
  <inkml:trace contextRef="#ctx0" brushRef="#br0" timeOffset="2139.89">2222 1101 0,'0'0'0,"0"-21"0,0-1 16,-21 1-16,0 21 16,21-21-16,-21 21 0,0 0 15,0 21 1,-1-21-16,22 21 0,0 1 15,-21 20-15,0-21 0,0 0 0,21 22 16,0-22-16,-21 21 0,0-21 16,21 22-16,0-22 0,0 0 0,0 21 15,0-21-15,0 1 0,0-1 16,0 0-16,0 0 0,21 0 16,0-21-16,0 0 0,0 0 15,22 0-15,-22 0 0,21 0 16,0 0-16,1 0 0,-22-21 15,21 21-15,1-21 0,-22 0 0,21 0 16,-21-1-16,0-20 0,1 21 16,-22-21-16,0-1 0,0 22 0,0-21 15,0-1-15,0 22 0,0-21 16,0 21-16,0 0 0,-22-1 0,1 1 16,0 21-16,0 0 0,0 0 15,0 0-15,-1 0 0,1 0 16,0 0-16,0 0 0,0 0 15,0 21-15,-1 1 0,22-1 16,0 0 0,0 0-16,22 0 15,-1-21 1,0 0-16</inkml:trace>
  <inkml:trace contextRef="#ctx0" brushRef="#br0" timeOffset="2471.23">3111 1058 0,'0'0'0,"0"-21"0,0-21 16,0 21 0,0 0-16,-21-1 15,0 22 1,0 0-16,0 0 15,0 0-15,-1 22 0,1-1 0,0 0 16,0 0-16,-21 0 0,20 22 16,1-22-16,0 21 0,0-21 15,0 22-15,0-22 0,21 21 0,0-21 16,-22 22-16,22-22 0,0 0 16,0 0-16,0 21 0,0-20 0,22-1 15,-1 0-15,-21 0 0,42-21 16,-21 21-16,0 0 0,22-21 15,-22 0-15,21 0 0,-21 0 0,22 0 16,-1 0-16</inkml:trace>
  <inkml:trace contextRef="#ctx0" brushRef="#br0" timeOffset="3036.46">3725 1101 0,'0'0'0,"0"-43"0,0 22 15,0 0-15,0 0 16,-21 0-16,0 21 0,0-21 0,0 21 16,-1 0-16,1 0 15,-42 0 1,42 0-16,-1 21 0,-20 0 0,21 21 16,0-21-16,-22 1 0,22 20 0,0 0 15,0-21-15,0 22 0,0-22 16,-1 21-16,22-21 0,-21 1 0,21-1 15,0 21-15,0-21 0,0 0 16,21 1-16,1-1 0,-1-21 16,0 0-16,0 0 0,0 0 15,22 0-15,-22 0 0,0 0 16,21 0-16,-21-21 0,22 21 16,-22-22-16,0 1 0,21 0 0,-20 0 15,-1 0-15,0-22 0,-21 22 16,21-21-16,-21 21 0,21-22 0,-21 22 15,0-21-15,0 21 0,0-22 16,0 22-16,0 0 0,-21 42 31,21 0-15,-21 1-16,21-1 0,-21 21 16,21-21-16,0 22 0,0-22 0,0 0 15,0 21-15,0-21 0,0 1 16,0-1-16,0 0 0,0 0 15,21 0-15,0-21 0,-21 21 0,21-21 16,0 0-16,1 22 0,-1-22 16,0 0-16,0 0 0,0 0 0,0 0 15,1 0-15,-1-22 0,0 22 16,0-21-16,0 0 0,0 0 0,1 0 16,-1-22-16,0 22 0</inkml:trace>
  <inkml:trace contextRef="#ctx0" brushRef="#br0" timeOffset="3379.26">4276 445 0,'0'-22'0,"0"44"0,0-65 0,0 22 16,0 0-16,0 42 31,0 21-16,-22-20-15,1 20 0,21-21 0,-21 21 16,21 22-16,-21-22 0,21 1 16,-21 20-16,0 1 0,21-1 0,-22-21 15,22 22-15,-21-22 0,0 22 16,21-22-16,0 0 0,-21-20 16,21 20-16,-21 0 0,21-21 15,0 1-15,0-1 0,0 0 0,0 0 16,0 0-16,0 0 0,0 1 15,21-22 1,0 0-16,0 0 0,0 0 16,1 0-16,-1 0 0,0-22 15,0 1-15,0 0 0</inkml:trace>
  <inkml:trace contextRef="#ctx0" brushRef="#br0" timeOffset="3851.22">4678 953 0,'0'0'0,"-21"-22"31,-1 22-15,1 0-16,21 22 0,-21-22 0,0 21 16,21 0-16,-21 0 0,0 0 0,-1 0 15,22 22-15,-21-22 0,0 0 16,21 21-16,0-20 0,-21 20 0,21-21 15,-21 0-15,21 22 16,0-22-16,0 0 0,0 0 0,0 0 16,21 0-16,0 1 15,0-22-15,22 0 0,-22 0 16,0 0-16,0 0 0,21 0 0,-20 0 16,-1 0-16,0-22 0,21 1 15,-21 21-15,1-21 0,-1 0 0,0 0 16,0-22-16,0 22 0,-21-21 15,21 0-15,-21 20 0,22-20 0,-22 0 16,0-1-16,0 1 0,0 21 16,0 0-16,-22 0 0,1-1 0,0 1 15,0 21-15,0 0 16,0 0-16,-1 0 0,1 0 0,0 0 16,0 0-16,0 21 0,0-21 15,-1 22-15,22-1 0,-21-21 0,21 21 16,0 0-16,0 0 0,21 0 15,1-21 1,-1 0-16,0 0 0,0 0 0</inkml:trace>
  <inkml:trace contextRef="#ctx0" brushRef="#br0" timeOffset="4348.12">5143 1058 0,'0'0'0,"-21"-63"31,21 42-31,21 0 0,1 21 16,-1-22-16,0 22 0,0 0 0,0 0 15,0 0-15,1 0 0,-1 0 16,0 0-16,0 0 0,0 0 0,0 22 15,1-1-15,-1 0 16,0 0-16,0 0 0,0 22 0,-21-22 16,0 0-16,0 21 0,0-21 0,0 22 15,0-22-15,0 0 0,0 0 16,0 0-16,-21 1 0,21-1 0,-21 0 16,0 0-16,0-21 0,21 21 15,-22-21-15,1 0 16,21-21-1,0 0 1,0 0-16,0 0 0,0-1 16,0-20-16,0 21 0,21 0 15,-21-22-15,22 1 0,-1 21 16,0-21-16,0 20 0,0-20 16,0 21-16,1 0 0,-1 0 0,0-1 15,-21 1-15,21 21 0,0 0 16,-21-21-16,21 21 0,1 0 0,-1 0 15,0 0-15,0 0 16,0 0-16</inkml:trace>
  <inkml:trace contextRef="#ctx0" brushRef="#br0" timeOffset="4951.35">6329 1101 0,'0'0'0,"0"-21"15,0-1 1,0 1-16,0 0 0,0 0 16,0 0-16,0 0 0,0-1 15,0 1-15,0 0 16,-21 21-1,-1 0 1,1 21-16,0-21 0,0 21 16,0 1-16,0-1 0,-1 0 0,1 0 15,0 0-15,0 0 0,0 1 0,21-1 16,-21 0-16,21 0 16,0 0-16,0 0 15,0 1 1,21-22-16,0 0 0,0 21 15,0-21-15,0 0 0,1 0 16,-1 21-16,0-21 0,0 21 0,0-21 16,0 0-16,1 21 0,-1-21 15,-21 21-15,21-21 0,0 22 0,0-1 16,-21 0 0,0 0-1,0 0-15,-21 0 16,0-21-16,0 0 0,0 22 0,-1-22 15,1 21-15,0-21 0,-21 0 16,21 0-16,-1 0 0,1 0 0,0 0 16,-21 0-16,21 0 0,-1 0 15,1 0-15,0 0 0,0 0 16,21-21-16,-21 21 16,21-22-16,0 1 15,0 0 1,0 0-16,0 0 15</inkml:trace>
  <inkml:trace contextRef="#ctx0" brushRef="#br0" timeOffset="5339.32">3895 614 0,'21'0'15,"0"-21"1,0 21-16,21 0 0,-20 0 0,20 0 16,0 0-16,1 0 0,20-21 15,1 21-15,-1 0 0,1 0 0,-1 0 16,1 0-16,-1 0 0,1 0 16,-1 0-16,-21 0 0,1 0 15,-1 0-15,0 0 0,-20 0 0,-1 0 16,0 0-16,-42 0 15,0 0-15,-1 21 16</inkml:trace>
  <inkml:trace contextRef="#ctx0" brushRef="#br0" timeOffset="6214.95">825 1820 0,'22'0'31,"-1"0"-16,0 0-15,0 0 16,0 0-16,22 0 0,-22 0 0,21 0 16,0 0-16,1 0 0,-1 0 15,0 0-15,22 0 0,-1 0 16,1 0-16,-1 0 0,1 0 0,-1 0 16,22 0-16,-21 0 0,20 0 15,1 0-15,0 0 0,-1 0 0,1 0 16,0 0-16,20-21 0,1 21 15,21 0-15,-21 0 0,21-21 16,-21 21-16,21 0 0,-21-21 0,21 21 16,0 0-16,0-21 0,0 21 15,21 0-15,-21-21 0,0 21 0,0-22 16,0 22-16,0 0 0,21 0 0,-21-21 16,0 21-16,0 0 0,0 0 15,-21 0-15,21 0 0,-21 0 0,21 0 16,-21-21-16,-1 21 0,1 0 15,-21 0-15,0 0 0,-1 0 16,1-21-16,0 21 0,-22 0 0,1 0 16,-1 0-16,1-21 0,-22 21 15,21 0-15,-20 0 0,-1 0 0,-21 0 16,22 0-16,-22-21 0,21 21 16,-21 0-16,0 0 0,1 0 0,-1 0 15,0 0 1</inkml:trace>
  <inkml:trace contextRef="#ctx0" brushRef="#br0" timeOffset="6351.18">6985 1630 0,'21'21'15,"0"-21"1,0 0 15</inkml:trace>
  <inkml:trace contextRef="#ctx0" brushRef="#br0" timeOffset="42055.14">1079 2688 0,'0'-21'0,"0"0"0,0 0 15,0 0 1,0-1-16,0 44 31,0-1-15,0 21-16,0-21 0,0 22 16,-21-1-16,21 0 0,0 1 15,0-1-15,0 0 0,-21 1 0,21-1 16,-21-21-16,21 21 0,-21 1 15,21-1-15,0-21 0,0 0 16,0 22-16,0-22 0,0 0 16,-21 0-16,21 0 0,0 1 15,0-44 32,21 22-47,0-21 0,-21 0 0</inkml:trace>
  <inkml:trace contextRef="#ctx0" brushRef="#br0" timeOffset="42399.96">1397 3175 0,'0'21'32,"21"-21"-17,0 0 1,-21-21-16,0 0 16,0 0-16,0 0 15,-21 21 16,0 0-31,0 0 0,0 0 16,-1 0-16,22 21 0,-21-21 16,21 21-16,21-21 31,1 0-31</inkml:trace>
  <inkml:trace contextRef="#ctx0" brushRef="#br0" timeOffset="42831.48">2434 2900 0,'-21'21'0,"21"0"16,0 0-16,-21 1 15,21-1-15,-21 0 0,-1 0 0,22 0 16,0 0-16,-21 22 0,0-22 16,21 0-16,-21 0 0,21 22 0,0-22 15,-21 0-15,21 0 0,-21-21 16,21 21-16,0 0 0,0 1 16,21-22 15,0-22-16,0 1-15</inkml:trace>
  <inkml:trace contextRef="#ctx0" brushRef="#br0" timeOffset="43263.23">2434 2582 0,'0'0'16,"0"-21"-16,-21 21 0,0 0 0,0 0 16,-1 0-16,1 0 0,0 0 0,0 0 15,0 21-15,0 1 16,21-1-16,0 0 0,0 0 16,0 0-16,0 0 0,0 1 15,0-1-15,21-21 0,0 0 16,0 21-16,0-21 15,0 0-15,1 0 0,-1 0 0,0 0 0,0 0 16,0 0-16,0-21 0,1 21 16,-22-21-16,0-1 0,21 1 15,-21 0-15,0 0 0,0 0 16,0 0-16,0-1 0,0 1 16,-21 0-16,-1 21 15,1 0-15,0 0 0,0 0 0,0 0 16,0 0-16,21 21 15,-22 0-15,22 1 0,0-1 16,0 0-16,0 0 0,0 0 16,0 0-16,22 1 0,-1-1 15,0 0-15,0-21 0,21 21 16</inkml:trace>
  <inkml:trace contextRef="#ctx0" brushRef="#br0" timeOffset="43963.86">3217 2921 0,'0'0'16,"0"-21"-16,0 0 15,0 0-15,0-1 16,-21 22-16,0 0 0,0 0 15,0 0-15,-1 0 0,1 0 0,0 0 16,0 0-16,0 0 0,-22 22 0,22-1 16,-21 0-16,21 0 0,-22 0 15,22 0-15,-21 1 0,21-1 0,0 0 16,-1 0-16,1 21 0,21-20 16,0-1-16,0 0 0,0 0 0,0 0 15,0 0-15,0 1 0,0-1 16,0 0-16,21-21 0,1 21 0,-1-21 15,0 0-15,0 0 0,0 0 16,0 0-16,22 0 0,-22-21 16,0 21-16,0-21 0,0 0 0,1-1 0,-1 1 15,0 0-15,0-21 16,0 21-16,0-22 0,1 22 0,-1-21 16,0-1-16,-21 1 0,21 0 15,0-1-15,0 1 0,1 0 0,-22-1 16,0-20-16,21 21 0,0-1 15,-21 1-15,0 0 0,0 20 0,0-20 16,0 21-16,0 0 0,0 0 0,0-1 16,0 1-16,0 42 31,0 1-15,0-1-16,0 21 0,0 0 0,-21 1 15,0 20-15,21-20 0,0 20 16,-22 1-16,1-22 0,21 21 0,-21-20 15,21-1-15,0 0 0,0 1 16,0-1-16,0-21 0,0 22 0,0-22 16,21 0-16,0 0 0,1 0 0,-1 0 15,0-21-15,0 22 0,0-22 16,0 0-16,22 0 0,-22 0 0,21 0 16,1 0-16,-1 0 0,-21-22 15,21 1-15,1 21 0,-1-21 16,0-21-16,1 21 0,-1-1 0,-21 1 15,22 0-15,-22 0 0,0 0 16</inkml:trace>
  <inkml:trace contextRef="#ctx0" brushRef="#br0" timeOffset="44883.82">720 4233 0,'0'0'0,"21"0"0,-21-21 78,0 0-62,0 0-16,0 0 0,0 0 16,21 21-16,0-22 15,0 22-15,0 0 0,1-21 0,-1 21 16,0 0-16,0 0 0,0 0 16,0 0-16,1 21 0,20-21 0,-21 43 15,0-22-15,0 0 0,1 21 16,-22 1-16,0-1 0,0 0 15,0 1-15,0-1 0,0 22 16,0-22-16,-22 0 0,1 1 0,-21-1 16,21-21-16,-22 21 0,1 1 15,0-22-15,21 0 0,-22 0 16,1 0-16,21 1 0,0-22 0,-1 0 16,-20 0-16,21 0 0,0-22 15,0 1-15,21 0 0,-22 0 16,22 0-16,0 0 0,0-22 15,0 22-15,0 0 0,0-21 0,0 20 16,22 1-16,-1 0 0,0 0 16,0 21-16,0-21 0,0 21 0,1 0 15,-1 0-15,0 21 16,0-21-16,0 21 0,0 0 0,1 0 16,-22 1-16,21 20 0,-21-21 15,21 0-15,-21 0 0,0 22 0,21-22 16,-21 0-16,21 0 0,-21 0 15,0 1-15,21-1 16,1-21 0,-1 0-16,-21-21 0,21 21 15,0-22-15,-21 1 0</inkml:trace>
  <inkml:trace contextRef="#ctx0" brushRef="#br0" timeOffset="45051.73">1270 4551 0,'0'0'0,"21"0"79,0 0-79,0 0 0,1 0 15,-1 0-15</inkml:trace>
  <inkml:trace contextRef="#ctx0" brushRef="#br0" timeOffset="45611.79">2074 4403 0,'0'0'0,"0"-21"16,-21 21-1,21 21 1,0 0 0,0 0-16,0 21 0,0-20 0,0-1 15,0 21-15,0-21 16,0 0-16,0 22 0,0-22 0,-21 21 16,21-21-16,0 1 0,0 20 15,0-21-15,0 0 0,0 0 0,0 1 16,0-1-16,0 0 15,-21-21-15,0-21 32,21 0-32,0-1 15,0 1-15,0 0 0,0-21 16,0 21-16,0-22 0,0 22 0,0-21 16,0-1-16,21 22 0,-21-21 15,21 21-15,0-22 0,0 22 16,22-21-16,-22 21 0,21 0 0,0-1 15,1 22-15,-1-21 0,0 21 16,1 0-16,-1 0 0,0 21 0,1 1 16,-1-1-16,-21 0 0,22 0 15,-22 21-15,-21-20 0,0 20 0,0 0 16,0-21-16,0 22 0,0-1 16,-21-21-16,-1 22 0,1-22 0,0 21 15,0-21-15,0 0 0,0 1 0,-1-1 16,22 0-16,-21-21 15,21-21 17,21 21-32,1-21 0</inkml:trace>
  <inkml:trace contextRef="#ctx0" brushRef="#br0" timeOffset="46139.48">3323 4551 0,'0'-21'0,"0"-64"31,0 64-31,0 0 0,-21 0 16,21-1-16,-21 1 0,0 21 0,-1-21 15,1 21-15,0 0 0,0 0 0,0 0 16,0 0-16,-1 21 0,1 0 15,-21 1-15,21-1 0,0 0 0,-22 21 16,22 1-16,0-22 0,0 21 16,0-21-16,-1 22 0,22-22 0,0 21 15,0-21-15,0 22 0,0-22 16,0 0-16,22 0 0,-1-21 0,0 21 16,0-21-16,0 0 0,22 0 0,-22 0 15,0 0-15,0 0 0,21-21 16,-20 0-16,-1 0 0,0 0 15,0-1-15,21 1 0,-20 0 16,-1-21-16,0 21 0,0-22 0,0 1 16,-21 21-16,21-22 0,-21 22 0,22 0 15,-22 0-15,0 0 0,-22 42 32,1 0-32,21 0 15,-21 0-15,21 22 0,0-22 0,0 0 16,-21 0-16,21 0 0,0 22 0,0-22 15,0 0-15,0 0 0,0 0 16,0 1-16,21-1 0,0-21 16,0 0-16,1 0 15,20 0-15,-21 0 0,21 0 16,-20 0-16</inkml:trace>
  <inkml:trace contextRef="#ctx0" brushRef="#br0" timeOffset="46859.65">3895 4487 0,'-22'-84'32,"1"84"-32,0 0 15,21 21 1,0 0-16,0 0 16,0 0-16,0 1 0,0-1 0,0 0 15,0 0-15,0 0 0,0 22 16,0-22-16,0 0 0,0 0 0,0 0 15,0 0-15,0 1 0,0-1 16,0 0-16,0 0 16,-21-21 15,21-21-31,0 0 0,0 0 16,-21-1-16,21 1 0,0 0 15,0-21-15,0 21 0,0-22 0,0 22 16,0-21-16,21 21 0,0-1 15,0-20-15,0 21 0,1 0 16,-1-22-16,0 22 0,0 21 0,21-21 16,-20 0-16,-1 21 0,21 0 0,-21 0 15,0 0-15,22 0 0,-22 21 16,0 0-16,0 0 0,0 22 0,-21-22 16,0 21-16,0 1 0,22-22 15,-22 21-15,0-21 0,0 22 0,0-1 16,0-21-16,0 0 0,-22 0 0,22 1 15,-21-1-15,21 0 0,0 0 16,-21-21 0,0 0-1,21-21-15,0 0 0,0 0 16,0-1-16,0 1 0,0 0 0,0 0 16,21-21-16,0-1 0,0 22 0,1-21 15,-1-1-15,21 1 0,-21 21 16,22-21-16,-22 20 0,21 1 0,0 0 15,1 0-15,-22 21 0,21 0 16,1 0-16,-1 21 0,-21 0 0,0 0 16,0 1-16,1-1 0,-1 21 0,-21-21 15,0 22-15,0-22 0,0 21 16,0-21-16,0 22 0,0-22 16,-21 21-16,-1-21 0,22 0 0,-21 1 15,0-1-15,0 0 0,21 0 16,-21-21-16,42-21 31,0 0-15,0 0-16</inkml:trace>
  <inkml:trace contextRef="#ctx0" brushRef="#br0" timeOffset="47259.79">4995 4509 0,'0'0'16,"0"21"-16,0 0 0,0 0 16,21-21-1,1 0-15,-1 0 16,0 0-16,0 0 0,0 0 0,0 0 16,1 0-16,-1 0 0,0-21 0,0 0 15,0 0-15,0 21 0,1-22 16,-1 1-16,0 0 0,-21-21 0,0 21 15,0-1-15,0 1 0,0 0 16,0 0-16,-21 21 0,0 0 16,-1 0-16,1 0 0,0 21 15,-21 0-15,21 0 0,-1 1 16,1 20-16,-21-21 0,21 21 0,0-20 16,-1 20-16,22-21 0,0 21 0,0-20 15,0-1-15,0 21 0,0-21 16,22 0-16,-1 1 0,0-1 0,0-21 15,0 21-15,22-21 0,-22 0 0,21 0 16,0 0-16,-20 0 0,20 0 16,0 0-16,22-42 0,-22 20 15,0 22-15,-20-21 0,-1 0 0</inkml:trace>
  <inkml:trace contextRef="#ctx0" brushRef="#br0" timeOffset="48347.41">762 6011 0,'-21'0'15,"0"0"1,21-21-16,-22 21 0,22-21 16,0 0-1,0 0-15,0 0 0,0-1 16,22 22-16,-22-21 16,21 21-16,0 0 0,0 0 0,0-21 15,0 21-15,1 0 16,20 0-16,-21 0 0,0 21 0,0 0 15,1 1-15,-1-1 0,-21 21 16,0-21-16,0 22 0,0-1 0,0-21 16,-21 21-16,-1-20 0,-20 20 15,0-21-15,21 21 0,-22-20 0,1-1 16,0 0-16,20 0 0,-20-21 16,21 21-16,0-21 0,0 0 15,21-21 1,21 0-16,0 0 15,0 0-15,0 21 0,0-22 16,1 1-16,20 21 0,-21-21 16,21 21-16,-20 0 0,20-21 15,-21 21-15,21 0 0,1 0 0,-1 0 16,-21 21-16,22 0 0,-22-21 16,0 21-16,0 22 0,0-22 0,-21 0 15,0 21-15,0-20 0,0 20 16,-21-21-16,-21 21 0,21-20 15,-22 20-15,22-21 0,-21 0 0,-1 0 16,1 1-16,21-1 0,-21-21 0,20 0 16,-20 21-16,21-21 0,0 0 15,-22 0-15,22 0 0,0 0 16,0 0-16,0-21 0,0 0 16,-1 21-16,1-22 0,21 1 0,-21 21 15,21-21-15,0 0 0,0 0 16,21 0-1,0 21-15,1-22 0,-1 22 0,21-21 16,-21 0-16,22 21 0</inkml:trace>
  <inkml:trace contextRef="#ctx0" brushRef="#br0" timeOffset="48543.3">1841 6308 0,'0'0'0,"0"-21"16,0-1 31</inkml:trace>
  <inkml:trace contextRef="#ctx0" brushRef="#br0" timeOffset="49254.91">2815 5990 0,'0'0'0,"0"-21"0,21 21 16,-21-21-16,21 0 0,-21 0 0,0-1 15,22 1-15,-22 0 0,0 0 16,21 0-16,-21 0 0,0-1 16,0 44-1,0-1-15,0 0 16,0 21-16,0 1 0,-21-1 0,21 0 16,-22 1-16,1-1 0,21 0 15,0 1-15,-21-1 0,0 0 16,0 22-16,0-22 0,-1 0 0,1 1 15,0-1-15,0 0 0,0 1 16,0-22-16,-22 0 0,22 0 0,21 0 16,-21 1-16,0-22 0,0 0 15,-1 0-15,1 0 16,21-22-16,-21 1 0,21 0 16,0-21-16,0 21 0,0-22 0,0 1 15,0 21-15,21-22 0,0 1 16,1 21-16,-22-21 0,21 20 0,0 1 15,0 0-15,0 0 16,0 21-16,1 0 16,-1 21-16,0 0 15,-21 0-15,0 22 0,0-22 16,21 0-16,-21 21 0,21-20 0,0 20 16,-21-21-16,22 0 0,-22 22 0,21-22 15,0 0-15,0 0 16,0 0-16,0-21 0,1 0 0,-1 0 15,0 0-15,0 0 0,0 0 16,0 0-16,1 0 0,-1-21 0,21 0 16,-21 0-16,0 0 0,1-22 0,-1 22 15,0 0-15</inkml:trace>
  <inkml:trace contextRef="#ctx0" brushRef="#br0" timeOffset="49523.76">3429 5927 0,'0'0'15,"-21"-21"1,42 21 0,0 0-16,21-22 15,1 22-15,-1 0 0,0 0 16,22 0-16,-22 0 0,22 0 0,-1 0 15,-20 0-15,20 0 0,-21 0 16,1 0-16,-22 0 0,21 0 0,-21 0 16,1 0-16,-1 0 0,-64 0 31,22 0-31,0 0 0</inkml:trace>
  <inkml:trace contextRef="#ctx0" brushRef="#br0" timeOffset="49791.6">3725 5884 0,'-21'22'16,"21"-1"-1,0 0-15,0 0 16,0 0-16,0 0 0,0 1 0,0-1 16,0 21-16,-21-21 0,21 22 0,0-22 15,0 21-15,-21 0 0,21-20 16,-21 20-16,21-21 0,0 21 0,0-20 15,0 20-15,-22-21 0,22 0 0,0 0 16,0 1-16,0-1 16,22-21 15,-22-21-31,21-1 0,0 22 16,-21-21-16,21 0 0,-21 0 15</inkml:trace>
  <inkml:trace contextRef="#ctx0" brushRef="#br0" timeOffset="50667.53">1206 7324 0,'0'-21'0,"0"42"0,-21-42 15,0 21 1,21 21-16,-21 0 16,21 21-16,0 1 0,0-1 0,-21 0 15,0 22-15,-1-22 0,22 22 16,-21-22-16,0 21 0,0-20 16,-21 20-16,20-20 0,1-1 0,0 21 15,0-20-15,0-22 0,0 21 16,-1-21-16,1 1 0,21-44 31,21 1-15,1 0-16,-1 0 0,0 0 15,0 0-15,0-1 0,0 1 0,22 0 16,-22 21-16,21-21 0,-21 0 16,22 21-16,-1 0 0,-21-21 0,22 21 15,-22 0-15,21-22 0,-21 22 16,22 0-16,-22-21 0,0 0 0,0 21 15,0-21-15,0 0 16,-21 0-16,22-1 0,-22 1 16,0 0-16,0 0 15,0 0-15,0 0 16,-22 21-16,1 0 16,0 0-16,0 21 0,0 0 15,21 0-15,-21 0 0,-1 0 16,1 22-16,21-22 0,-21 21 0,0 1 15,21-1-15,0 0 0,-21-21 0,21 22 16,-21-22-16,21 21 16,0-21-16,0 1 0,0-1 0,0 0 15,0 0-15,21-21 16,0 0 0,0 0-16,0-21 0,0 0 15</inkml:trace>
  <inkml:trace contextRef="#ctx0" brushRef="#br0" timeOffset="50851.42">1884 7874 0,'0'-21'16,"0"42"-16,21-42 78,0 21-78,0 0 0</inkml:trace>
  <inkml:trace contextRef="#ctx0" brushRef="#br0" timeOffset="51160.25">3069 7430 0,'-21'-22'0,"42"44"0,-63-65 15,42 22-15,-21 21 0,-1 0 16,22 21 0,0 0-16,0 22 0,0-22 0,0 21 15,-21 1-15,21 20 0,0-21 16,0 1-16,0-1 0,0 0 0,0 22 15,-21-22-15,21 1 0,0-1 0,0 0 16,0-21-16,0 22 0,0-22 16,0 0-16,0 0 0,0 0 15,0-42 17,0 0-32</inkml:trace>
  <inkml:trace contextRef="#ctx0" brushRef="#br0" timeOffset="51459.54">2942 7578 0,'0'-43'16,"0"86"-16,-21-107 0,21 22 15,0 21-15,0 0 0,0-1 0,0-20 0,0 21 16,21 21-16,0-21 0,0 0 0,22-1 16,-22 22-16,21 0 15,1 0-15,-1 0 0,21 0 0,-20 22 16,-1-1-16,22 0 0,-43 21 15,21-21-15,-21 22 0,0-22 0,-21 21 16,0-21-16,0 22 0,-21-22 0,-21 0 16,0 21-16,-1-20 0,1-1 15,-22 0-15,22-21 0,-21 21 0,20 0 16,-20-21-16,20 21 0,1-21 0,21 0 16,-21 0-16,20 0 0,44 0 31,-1 0-31,0 0 15,21 0-15,-21-21 0</inkml:trace>
  <inkml:trace contextRef="#ctx0" brushRef="#br0" timeOffset="51991.42">3979 7430 0,'0'0'0,"0"-22"0,0 1 15,0 0-15,0 0 16,0 42 0,0 0-1,-21 0-15,0 1 0,21-1 0,-21 21 16,21 0-16,-21 1 0,-1-22 16,1 21-16,21 1 0,-21-1 0,0 0 15,0-21-15,0 22 0,-1-1 0,22-21 16,-21 22-16,0-22 0,21 0 15,-21 21-15,21-21 0,0 1 16,-21-22-16,21-22 31,0 1-31,0 0 16,0-21-16,21 21 0,0-1 16,-21-20-16,21 21 0,0 0 15,-21-22-15,22 22 0,-1 0 0,0 21 16,-21-21-16,21 21 0,0 0 15,-21 21 1,21 0-16,1 0 0,-22 1 16,21 20-16,-21-21 0,0 0 0,21 0 15,0 1-15,0-1 0,0 21 16,-21-21-16,22-21 0,20 21 0,-21 1 16,0-22-16,0 0 0,1 0 0,-1 0 15,0 0-15,0 0 0,0 0 16,0-22-16,1 1 15,-1 0-15,0 0 0,-21-21 0,21 20 16,0 1-16,0 0 0,1-21 0,-22 21 16,21-1-16,21-20 0</inkml:trace>
  <inkml:trace contextRef="#ctx0" brushRef="#br0" timeOffset="52251.57">4720 7324 0,'-21'0'0,"42"0"31,0 0-31,22 0 0,-22 0 16,21 0-16,0 0 0,1-21 0,-1 21 15,0 0-15,1 0 0,-1 0 16,0-22-16,1 22 0,-1 0 0,-21 0 15,22 0-15,-22 0 0,0 0 0,-21-21 16,-21 21 15,0 0-31</inkml:trace>
  <inkml:trace contextRef="#ctx0" brushRef="#br0" timeOffset="52505.42">5080 7303 0,'0'21'0,"-42"85"31,42-85-31,0 21 0,-22-21 16,22 22-16,-21-1 0,21-21 0,-21 21 16,21 1-16,0-22 0,0 21 0,-21-21 15,21 22-15,-21-22 0,21 0 16,-21 21-16,21-20 0,0-1 15,0 0-15,0 0 0,0 0 0,-22-21 16,22 21-16</inkml:trace>
  <inkml:trace contextRef="#ctx0" brushRef="#br0" timeOffset="53036.9">1079 9165 0,'0'0'0,"22"0"31,-1 0-31,0 0 0,0 0 15,0 0-15,22 0 0,-22 0 16,21 0-16,0 0 0,1 0 0,-22 0 16,21 0-16,1 0 0,-22 0 0,0 0 15,0 0-15,0 0 0,-42 0 32,0 0-32</inkml:trace>
  <inkml:trace contextRef="#ctx0" brushRef="#br0" timeOffset="53503.63">1101 9229 0,'0'0'0,"-22"0"0,22 21 0,-21 0 16,21 0-16,0 0 0,-21 1 16,0-1-16,0 0 0,21 0 0,0 0 15,-21-21-15,21 21 0,-22 1 16,1-22-16,21 21 0,0-42 47,21 21-32,1-22-15,-1 1 0,0 21 16,0 0-16,0 0 16,0-21-16,1 21 0,20 0 0,-21 0 15,21 0-15,-20 0 0,20 0 16,-21 0-16,21 21 0,1-21 0,-22 21 15,21 1-15,-21-1 0,1 0 0,-1 0 16,0 0-16,-21 22 0,0-22 16,0 0-16,0 21 0,0-21 0,-21 1 15,0-1-15,-1 0 0,-20 0 16,21 0-16,-21-21 0,-1 21 0,1-21 16,21 0-16,-22 0 0,1 0 15,0 0-15,21 0 0,-22 0 0,22 0 16,0 0-16,0 0 15,0 0-15,-1-21 0,22 0 16,0 0 0,0 0-16,22 21 15,-1 0-15,0-21 0</inkml:trace>
  <inkml:trace contextRef="#ctx0" brushRef="#br0" timeOffset="53659.74">1926 9673 0,'0'0'16,"21"0"-16,0 0 31,1 0-15,-1-21-16</inkml:trace>
  <inkml:trace contextRef="#ctx0" brushRef="#br0" timeOffset="54195.43">3619 9081 0,'22'-22'0,"-44"44"0,44-65 0,-22 22 15,0 0-15,0 0 0,0 0 0,-22 21 16,1-22-16,0 22 16,0-21-16,-21 21 0,20 0 0,1 0 15,-21 0-15,21 21 0,-22 1 16,22 20-16,-21-21 0,0 21 0,20 1 15,-20-1-15,21 0 0,0 1 0,0-1 16,-1 0-16,1 1 0,21-1 16,0 0-16,0 1 0,0-22 15,0 21-15,0-21 0,0 22 0,21-22 16,1 0-16,-1-21 0,0 21 16,21-21-16,-21 0 0,22 0 0,-1 0 15,0 0-15,1 0 0,-1 0 0,0-21 16,22 21-16,-22-21 0</inkml:trace>
  <inkml:trace contextRef="#ctx0" brushRef="#br0" timeOffset="54651.17">4445 9165 0,'0'0'0,"21"0"0,-21-21 0,0 0 15,0 0-15,-21 0 0,0 21 16,0 0-16,-1 0 0,1 0 15,-21 0-15,21 0 0,-22 0 0,22 0 16,-21 0-16,21 21 0,-22 0 0,22-21 16,0 21-16,-21 0 0,21 0 15,-1 1-15,22-1 0,-21 0 16,21 0-16,0 0 0,0 0 16,21 1-16,1-22 15,-1 0-15,0 21 0,0-21 0,21 0 16,-20 21-16,20 0 0,-21-21 0,21 0 15,-20 21-15,20-21 16,-21 0-16,21 21 0,-20-21 0,-1 22 16,0-22-16,-21 21 0,0 0 15,0 0-15,-21 0 16,-22-21-16,22 21 0,-21 1 16,21-22-16,-22 21 0,1-21 0,0 0 15,-1 0-15,1 21 0,0-21 0,-1 0 16,22 0-16,-21 0 0,21 0 15,0 0-15,-1 0 0,1 0 0,0 0 16,21-21-16,0 0 16,0-1-1,21 1-15,0 21 0,22 0 16,-22-21-16,0 21 0,21-21 0,1 21 16</inkml:trace>
  <inkml:trace contextRef="#ctx0" brushRef="#br0" timeOffset="55082.93">5292 9165 0,'21'-21'16,"-42"42"-16,63-63 0,-21 42 0,-21-21 0,21 0 15,-21-1-15,0 1 16,-21 21-16,-21 0 0,21 0 15,-1 0-15,-20 0 0,21 0 0,-21 21 16,-1 1-16,22-22 0,-21 21 0,-1 0 16,22 0-16,0 0 0,0 0 15,0 1-15,21-1 0,0 0 0,0 0 16,0 0-16,21 0 0,0-21 16,0 22-16,22-22 0,-22 21 15,21-21-15,0 21 0,1-21 16,-22 21-16,21-21 0,1 21 0,-1-21 15,-21 21-15,21-21 0,-20 22 0,-1-1 16,-21 0-16,0 0 16,-21-21-16,-1 0 0,-20 21 15,21-21-15,-21 0 0,-1 21 0,1 1 16,0-22-16,-1 0 0,1 21 16,0-21-16,-1 0 0,1 0 0,0 0 15,20 0-15,1 0 0,21-21 31,21 21-31,1-22 0</inkml:trace>
  <inkml:trace contextRef="#ctx0" brushRef="#br0" timeOffset="55727.21">6413 9102 0,'0'0'0,"0"-21"15,22 21-15,-1-22 0,21 1 16,-21 0-16,22 0 0,-1 0 0,0 0 16,1-22-16,-1 22 0,0 0 15,1-21-15,-1 20 0,-21-20 0,21 21 16,-42-21-16,0 20 0,0 1 0,0-21 16,0 21-16,-42 0 15,21-1-15,-43 22 0,22 0 0,0 0 16,-22 0-16,22 0 0,-22 0 15,22 0-15,-21 0 0,20 22 0,1-1 16,21-21-16,-22 42 0,22-21 16,0 0-16,21 22 0,0-1 0,0 0 15,0 1-15,0-1 0,21 0 0,0 1 16,1-1-16,20 0 0,-21 1 16,21-1-16,1-21 0,-1 22 0,0-1 15,-20 0-15,20-21 0,0 22 0,-21-22 16,1 0-16,-1 21 0,-21-20 0,0-1 15,0 21-15,-21-21 0,-22 0 16,22 1-16,-21-22 0,-1 21 0,-20 0 16,21-21-16,-1 0 0,-20 0 15,20 0-15,1 0 0,0 0 16,-1 0-16,1-21 0,0 0 0,21 21 16,-1-22-16,-20 1 0,21 0 0,21 0 15,0 0-15,-21 21 0,21-21 0,0-1 16,0 1-16,21 0 15,0 21-15,0 0 0,22-21 0,-22 0 16,21 21-16,-21-21 0,22 21 0</inkml:trace>
  <inkml:trace contextRef="#ctx0" brushRef="#br0" timeOffset="56102.99">6900 9356 0,'0'0'0,"21"0"0,1 0 15,-1 0-15,0-21 0,0-1 0,0 22 16,0-21-16,1 21 0,20-21 16,-21 0-16,0 0 0,0 0 15,1 21-15,-1-22 0,-21 1 0,0 0 0,0 0 16,0 0-16,-21 21 15,-1 0-15,1 0 16,0 0-16,-21 0 0,-1 21 0,1-21 16,21 21-16,-21 21 0,-1-20 0,1-1 15,21 21-15,-22-21 0,22 22 16,-21-22-16,21 0 0,21 21 0,0-21 16,-21 1-16,21-1 0,0 0 0,0 0 15,0 0-15,21 0 0,0-21 16,0 0-16,0 0 0,22 0 0,-22 0 15,21 0-15,0 0 0,1-21 16,-1 21-16,0-21 0,1 0 0,-1 0 16</inkml:trace>
  <inkml:trace contextRef="#ctx0" brushRef="#br0" timeOffset="56383.83">7810 8509 0,'0'-21'16,"0"42"-16,0-21 16,0 21-16,-21 0 0,0 22 0,0-22 15,21 42-15,-21-20 0,0-1 16,-1 22-16,22-1 0,-21 1 16,0-1-16,0-21 0,0 22 0,0-22 15,21 22-15,-22-22 0,1 0 0,0 1 16,0-22-16,21 21 0,0-21 15,-21 22-15,21-22 0,-21 0 0,21 0 16,0 0-16,21-21 16,0 0-16,0 0 15,0-21-15,0 0 0</inkml:trace>
  <inkml:trace contextRef="#ctx0" brushRef="#br0" timeOffset="56734.93">7726 9313 0,'0'22'15,"21"-22"1,0 0-16,0 0 0,0 0 16,1 0-16,-1 0 0,0 0 0,21 0 15,-21-22-15,22 22 0,-22-21 0,0 21 16,0-21-16,0 0 0,1 21 0,-22-21 15,0 0-15,-22 21 32,-20 0-32,21 0 0,0 0 0,0 0 15,-22 21-15,22 0 0,-21 0 16,21 0-16,-1 0 0,1 1 0,0-1 16,0 0-16,21 0 0,0 0 0,0 0 15,0 1-15,0-1 0,21 0 16,0-21-16,0 0 15,1 0-15,-1 0 0,21 0 0,-21 0 16,22 0-16,-1 0 0,-21 0 0,21-21 16,1 21-16</inkml:trace>
  <inkml:trace contextRef="#ctx0" brushRef="#br0" timeOffset="56972.15">8657 9102 0,'0'-21'15,"-21"21"-15,0 0 0,0 0 0,-1 0 16,1 21-16,0 0 0,0 0 0,0 0 16,0 0-16,-1 1 0,1-1 15,0 21-15,21-21 0,0 0 0,-21 1 16,21 20-16,0-21 0,0 0 0,0 0 16,0 1-16,0-1 0,0 0 15,21-21 1,0 0-16,0 0 0,22 0 0,-22 0 15,0 0-15,21 0 0,-20-21 16,20 0-16,0 21 0</inkml:trace>
  <inkml:trace contextRef="#ctx0" brushRef="#br0" timeOffset="57243">9271 8551 0,'0'0'0,"0"-21"0,0-21 0,0 21 15,-21 0-15,0 21 0,-1 0 16,1 0 0,0 21-16,-21 0 0,21 21 0,-1 1 15,1-1-15,0 0 0,0 22 0,-21-1 16,20 22-16,1-22 0,0 1 0,0-1 16,-21 1-16,20-22 0,1 1 15,21 20-15,-21-21 0,21-20 0,-21 20 16,21-21-16,0 0 0,0 0 0,0 1 15,0-1-15,21-21 16,0 0-16,0 0 0,1 0 16,20 0-16,-21 0 0,0-21 0</inkml:trace>
  <inkml:trace contextRef="#ctx0" brushRef="#br0" timeOffset="57608.79">9292 9165 0,'0'21'31,"-21"-21"-31,0 22 0,0-1 0,-1 0 16,1 0-16,0 0 0,21 0 0,0 1 15,0-1-15,0 0 0,0 0 16,0 0-16,0 0 0,0 1 16,21-22-16,0 21 0,1-21 15,-1 0-15,0 0 0,0 0 16,0 0-16,0 0 0,22 0 15,-22-21-15,0-1 0,21 22 0,-20-21 16,-1 0-16,-21 0 0,21 0 0,-21 0 16,21-1-16,-21-20 0,0 21 0,0 0 15,0 0-15,0-1 0,-21 1 16,0 21-16,-22 0 0,22 0 16,0 0-16,0 0 0,0 0 0,0 0 15,-1 21-15,1-21 0,0 22 16,21-1-16,0 0 0,0 0 15,0 0-15,0 0 0,21-21 16,0 0-16,22 0 16,-22 22-16</inkml:trace>
  <inkml:trace contextRef="#ctx0" brushRef="#br0" timeOffset="57991.4">9800 9229 0,'0'0'0,"0"-21"15,0-1-15,0 1 0,0 0 16,0 0-16,0 0 0,21 21 0,-21-21 16,21-1-16,1 22 0,20 0 0,-21 0 15,0 0-15,22 0 0,-22 0 16,21 0-16,-21 22 0,22-22 16,-22 21-16,0 0 0,0 21 0,0-21 15,-21 1-15,0 20 0,0-21 16,0 0-16,0 22 0,0-22 0,0 21 15,-21-21-15,0 0 0,0 1 0,0-1 16,-1 0-16,1 0 0,0-21 16,0 0-16,0 0 15,21-21 1,0 0-16,0 0 0,0-1 16,21 1-16,0 0 0,0 0 15,0 0-15,1 0 0,20-22 0,-21 22 16,0-21-16,22 21 0,-22-1 15,0 1-15,0 0 0,0 0 0,0 0 16,1 0-16,-1-1 0,-21 1 16,0 0-16</inkml:trace>
  <inkml:trace contextRef="#ctx0" brushRef="#br0" timeOffset="58215.27">8678 8784 0,'0'0'0,"21"0"15,1 0-15,20 0 16,21 0-16,1 0 0,-1-21 0,22 21 16,-21 0-16,20 0 0,1 0 0,-22-21 15,22 21-15,-21 0 0,-1 0 16,22 0-16,-43 0 0,22 0 0,-22 0 15,0 0-15,1 0 0,-22 0 0,0 0 16</inkml:trace>
  <inkml:trace contextRef="#ctx0" brushRef="#br0" timeOffset="59075.16">1122 10816 0,'0'0'0,"21"-21"0,0 0 0,-21 0 15,0 0-15,-21 21 32,0 21-32,0 0 0,-1 0 15,1 0-15,0 22 0,0-1 16,0 0-16,0 1 0,-1 20 0,1-21 15,0 22-15,21-1 0,0-20 16,0 20-16,0-20 0,0-1 0,0 0 16,0 1-16,21-22 0,0 21 15,22-21-15,-1-21 0,-21 21 0,43-21 16,-22 0-16,0 0 0,1 0 16,20 0-16,-20-21 0,-1 0 0,-21 21 15,21-21-15,-20-21 0,-1 20 16,-21 1-16,0 0 0,0-21 0,0 21 15,-21-22-15,-1 22 0,-20 0 16,0 0-16,-1 0 0,1 21 16,0 0-16,-1 0 0,1 0 0,0 0 15,21 0-15,-22 21 0,22 0 16,0 0-16,21 21 0,0-20 0,0-1 16,0 0-16,0 21 0,0-21 15,0 1-15,21-1 0,0 0 0,0 0 16,22-21-16,-22 0 0,21 0 15</inkml:trace>
  <inkml:trace contextRef="#ctx0" brushRef="#br0" timeOffset="59248.06">1799 11218 0,'0'0'0,"0"-21"0,0 0 0,-21 21 16,21-21-16,-21 21 0,42 0 47,0 0-47,0 0 0,0 0 15</inkml:trace>
  <inkml:trace contextRef="#ctx0" brushRef="#br0" timeOffset="59510.81">2730 10710 0,'0'0'0,"0"-21"0,22 21 15,-1 0 1,0 21-16,0 1 0,0-1 16,0 21-16,1-21 0,20 0 0,-21 22 15,21-1-15,-20 0 16,20 1-16,0-1 0,1 0 0,-1 1 15,-21-1-15,21 0 0,1-20 0,-22 20 16,0-21-16,0 0 0,-21 0 16,0 1-16,0-1 0</inkml:trace>
  <inkml:trace contextRef="#ctx0" brushRef="#br0" timeOffset="59783.66">3450 10689 0,'0'0'0,"0"-42"16,0 21-16,21 0 0,-21-1 0,0 1 15,-21 42 1,-21 1-16,21-1 16,-1 21-16,-20-21 0,21 22 0,-21-1 15,-1 0-15,1 22 0,21-22 16,-22 0-16,1 22 0,0-1 0,-1-20 15,1 20-15,0-20 0,-1 20 0,22-21 16,-21-20-16,42 20 0,0-21 16,0 21-16,0-20 0,0-1 15,21-21-15,0 0 0,22 0 0,-22 0 16,21-21-16,0-1 16,1 22-16,-1-21 0</inkml:trace>
  <inkml:trace contextRef="#ctx0" brushRef="#br0" timeOffset="60067.38">3746 10901 0,'0'0'0,"0"21"15,0 0 1,0 0-16,0 22 0,0-1 0,-21 0 16,21 1-16,0 20 0,0 1 0,-21-1 15,0 1-15,21-1 0,-21 1 16,0-1-16,21 22 0,-22-22 15,1 22-15,0 0 0,0-1 0,0-20 16,-22 21-16,22-1 0,0-20 0,0-1 16,-21 1-16,20-1 0,22-20 15,-21-1-15,21 0 0,-21-21 0,21 22 16,0-22-16,0-42 16,21 0-1,0-1-15,1 1 0,-1-21 0,0 0 16,0-1-16,0-20 0</inkml:trace>
  <inkml:trace contextRef="#ctx0" brushRef="#br0" timeOffset="60363.21">3683 11557 0,'0'-63'0,"0"126"0,0-190 0,0 64 0,0-1 16,0 22-16,0-1 0,0-20 16,0 21-16,21 20 0,0-20 0,0 0 15,1 21-15,62-43 16,-63 43-16,22 21 0,-22 0 15,21 0-15,-21 0 0,22 0 16,-22 0-16,0 21 0,0 0 0,0 0 0,-21 1 16,0-1-16,0 21 0,0 0 15,-21-20-15,0 20 0,-21-21 0,21 21 16,-22-20-16,1-1 0,0 0 16,-1 0-16,1 0 0,0-21 0,-1 21 15,22-21-15,-21 0 0,63 0 31,0-21-15,0 0-16,22 21 0,-22-21 16,21 0-16,0 21 0</inkml:trace>
  <inkml:trace contextRef="#ctx0" brushRef="#br0" timeOffset="60794.96">4678 10943 0,'0'0'0,"21"-21"15,-21-85 1,-21 85-16,0 0 16,-1 21-16,1 0 0,-21 0 0,21 0 15,-22 0-15,1 21 0,21-21 16,-21 21-16,-1 22 0,22-22 0,0 0 16,-21 21-16,20-21 0,22 22 0,0-1 15,-21-21-15,21 22 0,0-22 0,0 21 16,0-21-16,21 0 0,1-21 15,-1 22-15,0-22 0,0 0 0,21 0 16,-20 0-16,-1 0 0,21 0 16,-21-22-16,0 1 0,22 21 15,-22-42-15,0 21 0,0 0 0,0-1 16,1-20-16,-22 0 0,21 21 0,-21-22 16,21 22-16,-21-21 0,0 21 0,0-1 15,0 44 1,-21-1-1,0 0-15,21 0 0,-22 0 0,1 22 16,0-22-16,21 21 0,0 0 16,0-20-16,0 20 0,0-21 0,0 0 15,0 0-15,0 1 0,21-1 16,-21 0-16,21 0 0,1-21 0,20 0 16,-21 0-16,0 0 0,0 0 15,22-21-15</inkml:trace>
  <inkml:trace contextRef="#ctx0" brushRef="#br0" timeOffset="61034.82">5207 10562 0,'0'0'0,"0"-42"0,0 21 0,0 0 16,0-22-16,0 22 16,-21 21-16,21 21 15,-21-21-15,-1 21 0,22 22 16,0-22-16,-21 21 0,0 1 0,0-1 15,21 0-15,-21 22 0,21-22 16,0 0-16,-21 1 0,21-1 0,-22 0 16,22-20-16,0 20 0,0-21 0,0 21 15,0-20-15,0-1 0,0 0 16,0 0-16,22-21 0,-1 0 0,0 0 16,0 0-16,0 0 0</inkml:trace>
  <inkml:trace contextRef="#ctx0" brushRef="#br0" timeOffset="61504.55">5630 10435 0,'0'0'0,"0"-21"0,0 0 16,0 42 0,-21 0-16,0 0 15,21 1-15,-21-1 0,0 21 0,21 0 16,0 1-16,0-1 0,-22 0 15,22 1-15,-21-1 0,21 0 0,0 1 16,0-1-16,-21 0 0,21-20 0,-21-1 16,21 21-16,0-21 0,0 0 0,0 1 15,-21-1-15,0-21 16,21-21 15,0-1-31,0 1 0,0 0 16,0 0-16,0 0 0,21-22 0,0 22 15,0-21-15,0 0 0,0 20 0,1-20 16,20 21-16,-21 0 0,21-22 0,1 22 16,-22 0-16,21 21 0,1-21 15,-1 21-15,-21 0 0,21 0 0,-20 21 16,-1 0-16,0 0 0,0 1 0,0 20 16,-21 0-16,21-21 0,-21 22 15,0-1-15,0 0 0,0 1 0,0-22 16,-21 21-16,0-21 0,21 1 15,-21 20-15,0-21 0,0-21 0,-1 21 16,22 0-16,-21-21 0,0 0 16,0 0-16,21-21 15,-21 0-15</inkml:trace>
  <inkml:trace contextRef="#ctx0" brushRef="#br0" timeOffset="61719.45">4995 10753 0,'0'0'0,"-42"0"0,21 0 15,42 0 17,0 0-32,21 0 0,-20 0 0,20 0 15,0 0-15,-21 0 0,22 0 0,-1 0 16,0 0-16,1 0 0,-1 0 15,-21 0-15,22 0 0,-22 0 0,-21 21 16</inkml:trace>
  <inkml:trace contextRef="#ctx0" brushRef="#br0" timeOffset="62375.15">762 12531 0,'0'0'0,"-21"0"15,21 21-15,0 0 0,0 0 16,0 0 0,21 1-16,0-1 0,0 0 0,0-21 15,22 21-15,-1 0 0,0-21 16,1 0-16,-1 0 0,0 0 0,22 0 16,-22 0-16,1-21 0,-1 21 15,0-21-15,1 0 0,-22 0 0,0 21 16,0-22-16,-21 1 0,21 0 15,-21 0-15,0 0 0,-21 0 16,0 21-16,0 0 0,0 0 16,-1 0-16,1 0 15,0 21-15,0 0 0,0 0 0,0 21 16,-1 1-16,1-1 0,0 22 16,0-22-16,0 21 0,0 1 0,-1-1 15,1-20-15,0 20 0,21-20 16,0-1-16,-21 0 0,21 1 0,0-22 15,0 21-15,0-21 0,0 0 16,21-21-16,0 0 16,0 0-1</inkml:trace>
  <inkml:trace contextRef="#ctx0" brushRef="#br0" timeOffset="62556.05">825 13166 0,'0'0'0,"-21"0"0,42 0 32,1 0-32,-1 0 15,0 0-15,0 0 0,0 0 16,0 0-16,22 0 0,-22-21 0,0 21 16,21 0-16,-20-22 0,-1 22 15,0 0-15,0-21 0,0 21 0</inkml:trace>
  <inkml:trace contextRef="#ctx0" brushRef="#br0" timeOffset="62727.95">1439 13081 0,'0'0'0,"0"21"16,21-21 31,1 0-47,-1 0 15,0 0-15,0 0 0,21 0 16,-20 0-16,20 0 0,-21-21 0</inkml:trace>
  <inkml:trace contextRef="#ctx0" brushRef="#br0" timeOffset="63147.63">2561 12446 0,'0'0'0,"42"-21"32,-20 21-32,20-21 0,-21 21 15,21 0-15,1 0 0,20-21 0,-20 21 16,-1 0-16,0 0 0,22-22 0,-22 22 15,0 0-15,1 0 0,-1-21 16,-21 21-16,0 0 0,1 0 16,-44 0-1,1 0 1,0 0-16,-21 0 0,21 0 0</inkml:trace>
  <inkml:trace contextRef="#ctx0" brushRef="#br0" timeOffset="63353.14">2879 12361 0,'0'0'16,"0"22"-16,0-1 0,0 0 0,0 0 16,0 0-16,0 0 0,0 22 15,0-1-15,0 22 0,0-22 0,0 21 16,0 1-16,0-1 0,-22-20 0,22 20 16,0 1-16,-21-22 15,21 0-15,0 1 0,0-1 0,-21 0 16,21-20-16,-21-1 0,21 0 0,0 0 15,0 0-15,21-21 16</inkml:trace>
  <inkml:trace contextRef="#ctx0" brushRef="#br0" timeOffset="64235.63">3577 13018 0,'42'0'0,"-84"0"0,106-22 15,-43 1-15,0 0 0,-21 0 0,0 0 16,0 0-16,0-1 0,0 1 0,-21 0 16,0 21-16,-1-21 0,-20 0 15,21 21-15,0 0 0,-22 0 0,22 0 16,-21 0-16,21 0 0,-22 0 16,22 21-16,0 0 0,0 0 0,0 0 15,0 22-15,-1-22 0,22 21 0,-21 1 16,21-22-16,0 21 0,0-21 15,0 22-15,0-22 0,0 0 16,0 0-16,21 0 0,1-21 0,-1 0 16,0 0-16,0 0 0,21 0 15,-20 0-15,20 0 0,-21 0 0,21 0 16,-20-21-16,20 0 0,0 21 16,-21-21-16,22 0 0,-22-1 0,0 1 15,21-21-15,-42 21 0,22 0 0,-1-1 16,-21-20-16,0 21 0,0 0 15,0 0-15,-21 42 32,21 0-32,-22 0 0,22 0 15,0 0-15,0 22 0,0-22 16,-21 0-16,21 0 0,0 22 0,0-22 16,0 0-16,21 0 0,-21 0 15,22 0-15,-1 1 0,21-22 0,-21 21 16,22-21-16,-1 0 0,0 0 0,1 0 15,-1 0-15,21 0 0,-20 0 16,-1 0-16,22 0 0,-22-21 0,0 21 16,1-22-16,-1 1 0,0 0 0,-21 0 15,1 0-15,-1 0 0,0-22 16,-21 22-16,0-21 0,0-1 0,0 1 16,-21 0-16,0-1 0,-22 1 0,22 21 15,-21 0-15,21 0 16,-22-1-16,1 22 0,0 0 0,-1 0 15,1 0-15,0 22 0,20-1 0,-20 0 16,21 0-16,0 21 0,0 1 16,-1-22-16,22 21 0,0 1 0,0-1 15,0-21-15,0 21 0,0-20 16,0 20-16,0-21 0,22 21 0,-1-20 16,0 20-16,0-21 0,0 21 0,0 1 15,1-1-15,-1 0 0,0 1 16,0-1-16,0 0 0,0 1 15,1 20-15,-1-20 0,-21-1 0,0 0 16,0 1-16,0-1 0,0 0 0,0 1 16,-21-1-16,-1 0 0,1 1 15,0-22-15,-21 21 0,21-21 0,-22 22 16,1-22-16,0 0 0,-1-21 0,-20 21 16,20-21-16,1 0 0,0 0 15,-1 0-15,22 0 0,-21-21 0,21 0 16,0 0-16,-1-1 0,22-20 0,0 0 15,0-1-15,0 1 0,22 0 16,-1-22-16,21 1 0,0-1 0,1-20 16,-1 20-16</inkml:trace>
  <inkml:trace contextRef="#ctx0" brushRef="#br0" timeOffset="64475.2">5101 12446 0,'0'0'16,"0"-21"-16,0 0 0,0 0 0,0-1 16,-21 22-1,21 22-15,-21-1 0,21 0 16,-21 0-16,-1 21 0,22 1 16,0-1-16,-21 0 0,0 1 0,0 20 15,0-20-15,21-1 0,-21 0 0,-1 1 16,22-1-16,-21-21 0,21 21 15,0-20-15,0-1 0,0 0 16</inkml:trace>
  <inkml:trace contextRef="#ctx0" brushRef="#br0" timeOffset="64923.94">4699 12594 0,'0'-42'15,"0"84"-15,0-105 0,0 42 0,0-22 0,0 22 16,0 0-16,21 0 0,0 0 16,22 21-16,-22-22 0,21 1 0,0 21 15,22 0-15,-22-21 0,1 21 16,20 0-16,1 0 0,-22 21 0,21 0 16,1 1-16,-1-1 0,-20 21 15,20 0-15,-20-20 0,-1 41 0,0-21 16,-21 1-16,22 20 0,-22-20 0,-21-1 15,0 21-15,0-20 0,0-1 16,0 0-16,-21-20 0,0-1 0,-1 21 16,1-42-16,0 21 0,-21-21 0,21 0 15,-22 0-15,22 0 0,0 0 16,0 0-16,0-21 0,-1 21 16,1-42-16,21 21 0,0-1 0,0-20 15,0 21-15,0-21 0,0-1 0,21-20 16,1 20-16,-1 1 0,21-21 15,-21 20-15,22-20 0,-1 20 0,0-20 16,1 21-16,-1-1 0,-21 1 0,21 21 16,1 0-16,-1-1 0,-21 1 15,22 21-15,-22 0 0,21 0 0,-21 0 16,-21 21-16,21 1 0,-21-1 0,0 21 16,22-21-16,-22 0 0,0 22 15,0-1-15</inkml:trace>
  <inkml:trace contextRef="#ctx0" brushRef="#br0" timeOffset="65447.63">6181 12975 0,'0'0'16,"21"0"-16,0 0 0,0-21 16,-21 0-16,21 21 0,0-21 0,-21 0 15,22-1-15,-1 1 0,-21-21 16,0 21-16,21-22 0,-21 22 0,21-21 15,-21 21-15,0-22 0,0 22 0,0 0 16,0 0-16,-21 21 16,0-21-16,0 21 0,-22 0 0,22 0 15,0 0-15,-21 0 0,-1 21 0,22 0 16,-21 0-16,-1 22 0,22-22 16,-21 21-16,21 0 0,-22 1 0,22-1 15,0 0-15,21-20 0,0 20 0,0 0 16,0-21-16,0 22 0,0-22 0,0 0 15,21-21-15,0 21 0,1 0 16,-1-21-16,21 0 0,-21 0 0,0 0 16,22 0-16,-22 0 0,0-21 0,21 0 15,-20 0-15,-1 0 0,0 0 16,0-1-16,0-20 0,0 0 16,1 21-16,-22-22 0,21 1 0,-21 0 15,21-1-15,-21 1 0,0 21 16,0-22-16,0 22 0,-21 42 31,21 22-31,-21-22 16,21 21-16,-22-21 0,22 22 15,0-22-15,0 21 0,0-21 0,0 22 16,0-22-16,0 0 0,0 0 0,22-21 16,-1 21-16,0-21 0,0 0 15,0 0-15,0 0 0,1 0 0,20 0 16,0 0-16,-21-21 0,22 0 15</inkml:trace>
  <inkml:trace contextRef="#ctx0" brushRef="#br0" timeOffset="66091.07">6921 12573 0,'0'0'16,"0"-21"-16,-42 21 16,21 0-16,0 0 15,0 0-15,-1 21 0,22 0 0,-21 0 16,21 22-16,0-22 0,-21 0 0,21 21 15,0-20-15,-21 20 0,21-21 16,0 0-16,0 0 0,0 1 0,0-1 16,0 0-16,0 0 0,-21-21 15,21 21-15,-21-21 16,21-21 0,0 0-16,0 0 15,0 0-15,0-1 0,0-20 16,0 21-16,0-21 0,0-1 0,21 22 15,0-21-15,0-1 0,0 22 0,22-21 16,-22 21-16,21 0 0,-21-1 0,22 1 16,-1 0-16,0 0 15,1 21-15,-22 0 0,21 0 0,0 0 0,-20 21 16,-1 0-16,21 0 0,-42 1 16,21-1-16,-21 0 0,0 0 15,0 21-15,0-20 0,0 20 0,0-21 16,0 21-16,-21-20 0,21-1 0,-21 0 15,0 0-15,21 0 0,-21 0 16,-1-21-16,1 0 16,0 0-1,21-21-15,0 0 0,0 0 16,0 0-16,0 0 0,21-1 16,0-20-16,1 21 0,-1 0 0,0-22 15,21 22-15,-21 0 0,22-21 16,-22 21-16,21-1 0,1 1 0,-1 0 15,-21 21-15,21 0 0,-20 0 16,20 0-16,-21 0 0,0 0 0,0 21 16,-21 0-16,0 1 0,0-1 0,0 0 15,0 21-15,0-21 0,0 1 16,-21 20-16,21-21 0,-21 0 0,0 0 16,21 1-16,0-1 0,0 0 0,-21-21 15,21 21-15,0-42 31,21 21-15,0-21-16</inkml:trace>
  <inkml:trace contextRef="#ctx0" brushRef="#br0" timeOffset="66455.86">7895 12594 0,'0'0'0,"21"0"47,0 0-47,1 0 0,-1 0 0,0 0 15,0-21 1,0 21-16,0-21 0,1 0 0,-1 21 16,0-21-16,0-1 0,-21 1 0,0 0 15,21 0-15,-21 0 0,0 0 0,0-1 16,-21 22-16,0 0 15,0 0-15,0 0 0,-22 0 0,1 22 16,21-1-16,-22 21 0,1-21 0,0 22 16,21-22-16,-1 21 0,1-21 15,21 22-15,0-22 0,0 21 0,0-21 16,21 22-16,1-22 0,-1 0 0,21 0 16,0 0-16,1 0 0,-1-21 15,0 22-15,1-22 0,-1 0 16,0 0-16,1 0 0,-1 0 0,-21 0 15,22-22-15,-1 1 0</inkml:trace>
  <inkml:trace contextRef="#ctx0" brushRef="#br0" timeOffset="67426.71">1058 14330 0,'0'0'0,"0"21"0,21-21 15,1 21-15,-22 0 32,-22-21-17,1 0-15,0 0 16,0 0-16,0-21 0,0 0 16,21 0-16,0 0 15,0 0-15,0-22 0,0 22 0,21 0 16,0-21-16,21 20 0,-21 1 15,22-21-15,20 21 0,-20 0 0,-1-1 16,0 22-16,1-21 0,-1 21 16,0 0-16,1 0 0,-22 0 15,0 21-15,-21 1 0,0-1 0,0 21 16,-42 0-16,20 1 0,-20-1 16,-21 22-16,20-1 0,-20 1 15,-1-1-15,22-21 0,-22 22 0,22-22 16,0 1-16,-1-1 0,22 0 15,0 1-15,0-22 0,21 0 0,0 0 16,0 0-16,21-21 0,0 0 16,0 0-16,1 0 0,20 0 0,0 0 15,1 0-15,-1 0 16,0-21-16,1 0 0,-1 0 0,0 0 16,1-1-16,-1-20 0,-21 21 15,0-21-15,0 20 0,-21-20 0,0 0 16,0-1-16,0 22 0,-21 0 15,-21-21-15,21 42 0,-22-21 0,1 21 16,0 0-16,-1 0 0,1 0 16,0 0-16,-1 21 0,1 0 0,21-21 15,-21 21-15,20 0 0,1 22 16,21-22-16,0 0 0,0 0 16,0 0-16,43 0 0,-22-21 15,0 0-15,21 0 0</inkml:trace>
  <inkml:trace contextRef="#ctx0" brushRef="#br0" timeOffset="67627.78">1778 14542 0,'0'0'0,"0"-22"16,-21 22 30</inkml:trace>
  <inkml:trace contextRef="#ctx0" brushRef="#br0" timeOffset="68099.52">2794 14309 0,'21'-43'0,"-42"86"16,63-107-16,-42 43 0,21-21 0,1 21 16,-22-1-16,0-20 0,0 21 0,0 0 15,0 0-15,0-1 16,-22 22-16,1 0 15,0 0-15,0 0 0,-21 0 0,20 22 16,-20-1-16,21 0 0,-21 21 16,-1-21-16,22 43 0,-21-22 0,21 22 15,-22-1-15,22 1 0,21-1 16,0 1-16,0-22 0,0 22 0,0-22 16,21 0-16,0 1 0,1-1 15,20-21-15,0 0 0,1 0 0,-1 1 16,21-22-16,-20 0 0,20 0 15,-20 0-15,20 0 0,-21-22 0,1 1 16,20 0-16,-20 0 0</inkml:trace>
  <inkml:trace contextRef="#ctx0" brushRef="#br0" timeOffset="68340.39">3619 14076 0,'0'0'16,"0"-42"-16,0 20 0,0 1 0,-21 21 15,0 0-15,0 21 16,0 1-16,0-1 0,21 21 0,-22-21 16,1 22-16,0 20 0,21-21 15,-21 1-15,21 20 0,-21 1 0,21-22 16,-21 22-16,21-22 0,-22 0 0,22 1 16,-21-1-16,21-21 15,0 21-15,0-20 0,0-1 0,0 0 16,21 0-16,1-21 0,-1 0 0,0 0 15,0 0-15,21 0 0,-20-21 16</inkml:trace>
  <inkml:trace contextRef="#ctx0" brushRef="#br0" timeOffset="69459.74">4043 14520 0,'0'-21'0,"0"42"0,21-63 0,-21 21 16,0 0-16,0 0 15,0-1-15,0 1 0,0 0 0,0 0 16,0 0-16,-21 21 0,0-21 16,-1 21-16,1 0 0,0 21 15,0 0-15,0 0 0,0 21 16,-1-20-16,1 20 0,0 0 16,0 1-16,21-1 0,-21 21 0,0-41 15,-1 20-15,22 0 0,0-21 0,0 22 16,0-22-16,0 0 0,0 0 15,22-21-15,-22 21 0,21-21 16,0 0-16,0 0 0,0 0 0,22 0 16,-22 0-16,0 0 0,0-21 15,0 0-15,22 0 0,-22 0 0,0 0 16,0-1-16,-21-20 0,21 21 16,0-21-16,1-1 0,-1 1 0,-21 0 15,0-1-15,21 1 0,-21 21 0,0-22 16,0 22-16,0 0 15,0 42 1,0 0-16,0 1 16,0 20-16,-21-21 0,0 21 15,21 1-15,0-22 0,0 21 16,0 1-16,-22-22 0,22 21 0,0-21 0,0 0 16,0 1-16,0-1 15,0 0-15,22 0 0,-1-21 0,0 0 16,0 0-16,0 0 0,22 0 0,-22 0 15,21 0-15,-21 0 0,22-21 16,-1 0-16,0 21 0,1-21 0,-1-22 16,0 22-16,-21 0 0,22-21 0,-22 20 15,0-20-15,21 0 0,-42-1 16,22 22-16,-22-21 0,0 21 0,0 0 16,-22 21-1,1 0-15,0 21 0,0-21 16,0 21-16,0 21 0,-1-21 0,22 1 0,0 20 15,0-21-15,0 21 0,0-20 16,0-1-16,0 0 0,0 0 16,0 0-16,0 0 0,22 1 0,-1-1 15,-21 0-15,21 0 0,0-21 16,-42 0 15,0 0-31,0-21 0,-1 0 16,1 21-16,0-21 0,0-1 15,0 22-15,0-21 0,-1 0 16,1 21-16,0 0 0,0 0 0,0 0 16,21 21-1,0 0-15,0 1 16,21-1-16,0-21 0,0 21 16,0-21-16,1 21 0,-1-21 15,0 0-15,21 0 0,-21 0 0,22 0 16,-22 0-16,21 0 0,-21 0 0,22 0 15,-1 0-15,0 0 0,1-21 16,-22 0-16,21 21 0,1-21 0,-1-1 16,-21 1-16,21-21 0,-20 21 0,-1-22 15,0 22-15,0-21 16,0 0-16,0-1 0,1 22 0,-22-21 16,0 21-16,0-1 0,0 1 0,0 0 15,-22 21 1,1 0-16,-21 0 0,21 0 0,0 21 15,-1 0-15,1 1 0,0-1 0,21 0 16,0 21-16,0-21 0,0 1 16,0 20-16,0-21 0,0 21 0,21-20 15,0-1-15,1 21 0,-1-21 0,0 0 16,0 1-16,-21-1 0,21 0 16,-21 0-1,-21-21 1,0 0-16,0 0 0,0 0 15,21-21-15,-22 0 0</inkml:trace>
  <inkml:trace contextRef="#ctx0" brushRef="#br0" timeOffset="69863.22">6138 14012 0,'-21'22'0,"21"-1"0,-21 0 16,21 0-16,-21 21 0,21 1 0,0-1 15,0 0-15,-21 1 0,21 20 16,-22-20-16,22 20 0,-21-21 16,21 1-16,0-1 0,0 0 0,0 1 15,-21-1-15,21-21 0,0 0 16,-21 1-16,21-1 0,0 0 0,0-42 47,0 0-47</inkml:trace>
  <inkml:trace contextRef="#ctx0" brushRef="#br0" timeOffset="70302.97">5842 14309 0,'0'-43'0,"0"86"0,-21-128 0,0 64 0,-1-21 15,22 20-15,0 1 0,0-21 0,0 21 16,0-22-16,0 22 0,22 0 16,-1 0-16,0 0 0,21 0 0,1-1 15,-1 22-15,0 0 0,22 0 0,-22 0 16,22 0-16,-1 22 0,-21 20 16,22-21-16,-1 21 0,1 1 0,-1-1 15,1 22-15,-22-22 0,1 21 0,-1-20 16,0 20-16,-21-20 0,1 20 15,-22-21-15,0 1 0,0-1 16,0 0-16,0-20 0,0-1 0,0 0 0,-22 0 16,1-21-16,0 0 15,0 0-15,0 0 16,0 0-16,-1-21 0,22 0 16,0 0-16,0-22 0,0 22 0,0-21 15,0-1-15,0 1 0,0-21 16,22 20-16,-1-20 0,21-1 0,-21 22 15,22-22-15,-1 1 0,0 21 0,1-22 16,-1 22-16,0-1 0,1 1 16,-22 21-16,21 0 0,-21 21 0,0 0 15,1 0-15,-1 0 0,0 0 16,-21 21-16,0 21 0,0-21 16,0 1-16,0 20 0,0 0 0,0-21 15,0 22-15,0-22 0,0 21 0</inkml:trace>
  <inkml:trace contextRef="#ctx0" brushRef="#br0" timeOffset="70808.67">7429 14669 0,'0'0'0,"22"0"0,-1 0 16,0-22-16,0 1 15,0 0-15,0 0 0,1 0 16,-22-22-16,21 22 0,0-21 0,-21 0 15,0-1-15,0 22 0,0-21 0,0-1 16,0 1-16,0 21 0,0 0 16,0 0-16,-21-1 0,0 22 0,-22 0 15,22 0-15,-21 0 0,21 0 0,-22 22 16,1-1-16,21 0 0,-22 0 16,22 21-16,0 1 0,-21-1 0,21 0 15,-1 1-15,22-1 0,0 0 0,0 1 16,0-22-16,0 21 0,0-21 0,0 22 15,22-22-15,-1 0 0,0-21 16,0 21-16,0-21 0,22 0 16,-22 0-16,21 0 0,-21 0 0,22 0 15,-22-21-15,21 21 0,-21-21 16,0 0-16,1 0 0,-1-22 0,0 22 16,0-21-16,0-1 0,-21 1 0,21 0 15,-21 21-15,0-22 0,0 1 16,0 21-16,0 0 0,-21 42 15,0 21 1,0-21-16,21 0 0,0 22 16,0-1-16,-21-21 0,21 22 15,0-22-15,0 0 0,0 21 0,0-21 16,0 1-16,21-22 0,-21 21 16,21-21-16,0 0 0,0 0 15,1 0-15,20 0 0,-21 0 0,0 0 16</inkml:trace>
  <inkml:trace contextRef="#ctx0" brushRef="#br0" timeOffset="71475.35">8107 14245 0,'0'0'0,"0"-21"0,-21-21 32,-1 42-32,1 0 0,0 21 15,21 0-15,-21 0 0,21 0 16,-21 22-16,21-22 0,-21 21 15,21 1-15,0-22 0,0 21 16,0-21-16,-22 22 0,22-22 0,0 0 16,-21 0-16,21 0 0,0 0 0,0 1 15,-21-22 17,21-22-32,0 1 0,0 0 15,0 0-15,0 0 0,0-22 0,0 22 16,0-21-16,21 0 0,0-1 15,1 1-15,-1 0 0,0 20 0,0-20 16,21 0-16,-20 21 0,20-1 16,0 1-16,-21 21 0,22 0 15,-22 0-15,21 0 0,-21 0 0,1 0 16,-1 21-16,-21 1 0,0-1 0,21 21 16,-21-21-16,0 22 0,21-1 15,-21-21-15,0 21 0,0-20 0,0-1 16,0 21-16,0-21 0,0 0 0,0 1 15,-21-1-15,0-21 16,0 0-16,-1 0 16,1 0-16,0-21 15,21-1-15,0 1 16,0 0-16,0 0 0,0 0 16,21-22-16,0 22 0,1-21 0,-1 0 15,21-1-15,-21 22 0,22-21 0,-1 21 16,0-1-16,1-20 0,-22 42 15,21-21-15,0 21 0,1 0 0,-22 0 16,0 0-16,0 21 0,0 0 0,-21 0 16,0 22-16,0-22 0,0 21 15,0-21-15,0 22 0,0-1 0,-21-21 16,0 22-16,0-22 0,21 0 0,-21 21 16,0-21-16,21 1 0,-22-22 15,22 21-15,0 0 16,0-42 15,22 21-31,-1-21 0</inkml:trace>
  <inkml:trace contextRef="#ctx0" brushRef="#br0" timeOffset="71879.17">9165 14309 0,'0'21'16,"0"-42"-16,0 63 0,21-42 31,0 0-31,1 0 16,-1 0-16,0 0 0,0 0 0,0-21 16,0 21-16,1-21 0,20 0 0,-21 21 15,0-22-15,-21 1 0,21 0 16,1 0-16,-22 0 0,21 0 0,-21-1 15,0 1-15,0 0 0,0 0 0,0 0 16,0 0-16,-21 21 16,-1 0-16,1 0 0,0 21 15,-21-21-15,21 21 0,-1 21 0,1-21 16,0 1-16,21 20 0,-21-21 16,0 21-16,21 1 0,-21-22 15,21 21-15,0-21 0,0 1 0,0-1 16,0 0-16,0 0 0,0 0 0,21 0 15,0 1-15,0-22 0,0 0 16,0 0-16,1 0 0,-1 0 0,0 0 16,0 0-16,0 0 0,0 0 0,1-22 15,-1 1-15,0 21 0</inkml:trace>
  <inkml:trace contextRef="#ctx0" brushRef="#br0" timeOffset="72080.05">9779 14584 0,'0'0'0,"-21"0"0,0 0 16,-1 21-1,1-21 16</inkml:trace>
  <inkml:trace contextRef="#ctx0" brushRef="#br1" timeOffset="80130.83">7133 5546 0,'0'21'16,"-21"-21"78,21-21-79,0 0 1,0-1-16,0 1 15,0 0-15,21 21 16,0-21-16,0 0 16,1 21-16,-1-21 0,0 21 15,0 0-15,0-22 0,0 22 16,22 0-16,-22 0 0,0 0 16,21 0-16,-20 0 0,20 0 0,-21 0 15,21 0-15,-20 0 0,-1 0 16,0 0-16,21 22 0,-21-22 0,1 21 15,-1 0-15,-21 0 16,0 0-16,0 0 0,0 1 0,0-1 16,0 0-16,0 21 0,-21-21 15,-1 22-15,1-22 0,0 21 0,-21-21 16,21 22-16,-22-22 0,1 21 16,21-21-16,0 22 0,-22-22 0,22 21 15,0-21-15,-21 22 0,20-22 16,1 0-16,0 21 0,0-20 15,0-1-15,0 21 0,21 0 16,-22-20-16,22-1 0,-21 21 0,21-21 16,0 0-16,0 22 0,0-22 15,0 0-15,0 0 0,0 0 0,0 1 16,21 20-16,1-21 0,-1-21 16,-21 21-16,21 0 0,0-21 0,0 22 15,0-22-15,1 0 0,-1 0 16,0 0-16,0 0 0,0 0 15,0 0-15,1 0 0,-1 0 0,0 0 16,0 0 0,0 0-16,-21-22 15,21 22-15,-21-21 16,-21 21 15,0 0-15,0 21-16,0-21 15,21 22-15,0-1 0,-21-21 16,21 21-16,-22 0 0,22 0 0,0 0 16,-21 1-16,21-1 0,-21 0 15,21 0-15,0 0 0,-21 0 0,21 1 16,0-1-16,0 21 0,0-21 0,0 0 16,0 22-16,0-22 15,0 21-15,0-21 0,0 22 0,0-22 16,0 21-16,0-21 0,0 22 0,0-22 15,0 21-15,0-21 0,0 1 16,0 20-16,0-21 0,0 0 0,0 0 16,0 1-16,0-1 0,0 0 0,0 0 15,0 0-15,0 0 16,-21 1-16,0-22 0,21 21 0,-22 0 16,1-21-16,21 21 0,-21-21 0,0 0 15,0 21 1,0-21-16,-1 0 0,1 0 15,0 0-15,0 0 0,0 0 16,0 0-16,-1 0 0,1 21 16,0-21-16,0 0 0,0 0 0,0 0 15,-1 0-15,1 0 0,0 0 16,0 22 0,0-22-16,21-22 93,0 1-93</inkml:trace>
  <inkml:trace contextRef="#ctx0" brushRef="#br1" timeOffset="83227.36">9567 6181 0,'0'0'0,"-21"0"16,0 0-16,0 0 0,0 0 16,-1 0-16,1 0 15,0 0 1,42 0 15,22 0-31,-1 0 0,0 0 16,22 0-16,-1 0 0,1 0 15,20 0-15,22 0 0,-21 0 0,0 0 16,20 0-16,-20 0 0,-21 0 16,20 0-16,-20 0 0,-1 0 15,1 0-15,-22 0 0,0 0 0,-20 0 16,-1 0-16,0 0 0,0 0 16,-42 0-1,0 0-15,0 0 16,-1 0-16,1 0 0,0 0 15,0 0-15,0 0 0,0 0 0,-1 0 16,-20 0-16,21 0 0,-21 0 0</inkml:trace>
  <inkml:trace contextRef="#ctx0" brushRef="#br1" timeOffset="83507.42">9821 6244 0,'-21'0'15,"42"0"-15,-63 0 0,21 0 16,42 0 15,0 0-31,0 0 16,22 0-16,-1 21 0,21-21 16,-20 0-16,20 0 0,1 0 0,-1 0 15,1 0-15,-22 0 0,22 0 16,-22 0-16,0 0 0,1 0 15,-22 0-15,0 0 0,21 0 0,-21 0 16,1 0 0,-22-21-1,0 0-15,0 0 0</inkml:trace>
  <inkml:trace contextRef="#ctx0" brushRef="#br1" timeOffset="83879.2">10583 5948 0,'0'0'0,"0"21"31,0 0-31,0 0 16,0 1-16,0-1 16,21-21-16,1 21 0,-1-21 15,0 0-15,0 21 0,0-21 16,0 0-16,1 0 0,-1 0 0,0 21 15,0-21-15,0 0 0,0 0 0,1 0 16,-22 21 15,0 1-31,-22-1 16,-20-21-16,21 21 0,0 0 0,-22 0 16,22 22-16,-21-22 0,21 21 15,-22-21-15,1 22 0,21-22 16,-21 21-16,20-21 0,-20 22 0,21-22 15,0 0-15,0 0 0,-1 0 0,22 0 16,22-21 15,-1-21-31</inkml:trace>
  <inkml:trace contextRef="#ctx0" brushRef="#br1" timeOffset="84390.91">11832 5842 0,'-21'-21'16,"42"42"-16,-63-42 0,21 0 0,-1 21 15,1 0 1,21 21-16,0 0 0,0 0 0,0 0 16,0 22-16,0-1 0,0-21 0,0 22 15,0-1-15,0-21 0,0 21 16,0 1-16,0-22 0,0 21 0,0-21 16,0 22-16,0-22 0,0 21 15,0-21-15,0 1 0,0-1 0,21 0 16,1-21-16,-1 0 15,0 0-15,21 0 0,-21-21 16,1 0-16,-1-1 0,0 1 0,21 0 16,-21-21-16,1 21 0,-1-22 15,21 22-15,-21-21 0,0-1 16,1 1-16,-22 0 0,21-1 16,0 1-16,-21 0 0,21 21 0,-21-22 15,0 22-15,0-21 0,0 21 0,0-1 16,0 44 15,0-1-31,0 0 16,-21 0-16,21 0 0,0 0 0,0 1 15,0-1-15,0 0 0,21 0 16</inkml:trace>
  <inkml:trace contextRef="#ctx0" brushRef="#br1" timeOffset="84804.19">12425 6054 0,'21'0'16,"0"0"15,-21-21-31,0-1 0,21 22 16,-21-21-1,-21 21 1,0 21-1,0 1-15,21-1 0,-21-21 16,-1 21-16,1 0 0,21 0 16,0 0-16,0 1 0,0-1 15,0 0-15,0 0 16,21 0-16,1 0 0,-1 1 16,0-22-16,0 21 0,0-21 15,-21 21-15,0 0 0,21-21 0,-21 21 16,0 0-16,0 1 15,-21-22-15,0 0 16,-21 21-16,21-21 0,-22 0 0,22 0 16,-21 0-16,-1 0 0,22 0 0,-21 0 15,21 0-15,0 0 0,-1 0 16,22-21 15,22 21-31,-1-22 0,0 22 0</inkml:trace>
  <inkml:trace contextRef="#ctx0" brushRef="#br1" timeOffset="85143.19">12679 6265 0,'0'0'0,"21"0"0,-21-21 15,21 21-15,0 0 0,-21-21 16,21 21-16,1-21 0,-1 21 15,-21-21-15,21 0 0,0-1 0,-21 1 16,21 0-16,-21 0 16,-21 21 15,0 0-31,0 0 0,0 21 16,-1 0-16,1 0 0,21 1 0,-21-1 15,0 0-15,21 0 0,-21 0 16,21 0-16,0 1 0,0-1 0,0 0 15,0 0-15,0 0 0,0 0 16,0 1-16,0-1 0,21 0 16,0-21-16,0 0 15,22 0-15,-22 0 0,21 0 16,0-21-16,1 21 0</inkml:trace>
  <inkml:trace contextRef="#ctx0" brushRef="#br1" timeOffset="85619.6">13441 6244 0,'0'0'16,"21"-21"-16,-21 0 0,0 0 16,0 0-16,0-1 0,-21 22 15,21-21-15,-21 21 16,-1 0-16,1 0 0,0 0 0,0 0 16,0 0-16,0 21 0,-1-21 15,-20 22-15,21-1 0,0 0 16,0 0-16,-22 0 0,43 0 0,-21 1 15,0-1-15,21 0 0,0 21 0,0-21 16,0 1-16,0-1 0,0 0 16,21 0-16,0-21 0,0 0 15,1 0-15,-1 0 16,21 0-16,-21 0 0,0-21 0,22 0 16,-22 0-16,0-1 0,0 1 0,22 0 15,-22 0-15,0-21 16,0 20-16,0-20 0,0 21 0,1-21 15,-1-1-15,-21 1 0,21 0 0,0-1 16,-21 1-16,0 0 0,0-1 16,0 22-16,0 0 0,0 0 0,0 0 15,0 42 1,0 0-16,-21 21 0,0-21 16,0 22-16,21-1 0,-22 0 0,22 1 15,-21-1-15,21 0 0,0-20 16,0 20-16,0 0 0,0-21 0,0 22 15,0-22-15,0 0 0,0 21 16,21-42-16,1 22 0,-1-22 16,0 0-16,0 0 0,0 0 15</inkml:trace>
  <inkml:trace contextRef="#ctx0" brushRef="#br1" timeOffset="86875.67">15071 6033 0,'-43'0'0,"86"0"0,-128 0 0,64 0 16,0 0-16,-1 0 0,1 0 15,-21 0-15,21 0 16,63 0 0,-21 0-1,0 0-15,22-22 0,-1 22 16,22-21-16,-22 21 0,21-21 15,1 0-15,-22 0 0,22 0 0,-22-1 16,0-20-16,1 21 0,-1-21 16,-21 20-16,0-20 0,1 0 0,-22 21 15,0-22-15,0 1 0,0 21 0,0 0 16,-22-22-16,1 43 0,0-21 16,0 0-16,0 21 0,0 0 0,-22 0 15,22 0-15,-21 21 0,21 0 16,-1 0-16,-20 22 0,21-1 0,-21 22 15,20-22-15,-20 21 0,21 1 0,0-1 16,-22 22-16,22-21 16,0-1-16,0 22 0,0-22 0,0 43 15,21-21-15,0-1 0,-22 22 0,22-21 16,-21 0-16,21 20 0,0 1 16,-21-21-16,0 21 0,0 0 0,0-22 15,-1 22-15,1-21 0,0-22 0,0 22 16,0 0-16,0-22 0,21 1 15,-22-1-15,22-21 0,-21 1 0,21-1 16,0 0-16,0-20 0,0-1 0,0 0 16,21-21-16,1 0 0,-1-21 15,21 0-15,-21-1 0,22 1 16,-1-21-16,0 21 0,1-22 16,-1 1-16,21 0 0,-20-22 0,-1 22 15,22 0-15,-22-22 0,0 1 0,-21-1 16,22 1-16,-22-1 0,-21-21 15,0 22-15,0-22 0,0 22 0,-42-1 16,20-20-16,-20 20 0,0 1 0,-1-1 16,1 22-16,0-22 0,-22 22 15,22 0-15,0 20 0,-1-20 0,22 21 16,-21 0-16,21 21 0,-1-21 16,22-1-1,0 1-15,43 21 16,-22-21-1,21 21-15,-21-21 0,22 21 0,20-21 16,-20 0-16,20 21 0,-21-22 0,22 1 16,-22 0-16,22 0 0,-22 0 15,0 0-15,-20-1 0,20 1 0,-21 0 16,0 21-16,0-21 0,-21 0 16,0 0-16,22-1 0,-22 1 15,-22 21 16,1 21-31,21 1 0,0-1 16,-21 0-16,0 0 16,21 0-16,0 0 0,0 1 15,0 20-15,0-21 0,0 0 0,0 0 16,0 1-16,21-1 0,0-21 16,0 21-16,1-21 0,-1 0 0,0 0 15,0 0-15,21 0 0,-20 0 0,-1 0 16,0 0-16,21 0 0,-21-21 15,1 0-15,-1-1 0,-21 1 0,21 0 16,-21 0-16,0 0 0,0 0 0,0-22 16,0 22-16,0 0 0,0 0 15,-21 21-15,0-21 0,-1-1 0,1 22 16,0 0-16,0 0 16,-21 0-16,20 0 0,1 0 0,0 0 15,0 22-15,0-22 0,0 21 0,21 0 16,0 0-16,0 0 15,0 0-15,0 1 0,0-1 16,21 0-16,0-21 0,0 21 16,21-21-16,-20 0 0,-1 0 15,21 0-15</inkml:trace>
  <inkml:trace contextRef="#ctx0" brushRef="#br1" timeOffset="87251.68">16002 6265 0,'0'0'15,"0"-21"-15,-21 0 0,0 0 16,21 0 0,21 0-1,0 21-15,0 0 0,0 0 16,0 0-16,1 0 0,20 0 0,-21 0 16,0 0-16,0 0 0,22 21 0,-22-21 15,0 21-15,0 0 0,0 0 16,1 0-16,-22 1 0,0-1 0,0 21 15,0-21-15,0 0 0,0 22 16,0-22-16,-22 0 0,22 0 16,-21 0-16,0 1 0,0-22 0,21 21 15,-21-21-15,0 0 16,21-21 0,0-1-16,0 1 15,0 0-15,0 0 0,21 0 16,0 0-16,0-22 0,-21 22 0,21 0 15,0-21-15,1 20 0,-1 1 0,0 0 16,0 0-16,0 0 0,0 0 16,1-1-16,-1 1 0,0 0 15,0 21-15</inkml:trace>
  <inkml:trace contextRef="#ctx0" brushRef="#br1" timeOffset="88091.62">17335 5863 0,'0'-21'0,"0"42"0,22-63 0,-22 21 16,0 0-1,0 42 1,0 0-16,-43 21 15,43 1-15,-21-1 0,0-21 16,21 21-16,-21 1 0,0-1 16,21 0-16,-22 1 0,1-1 0,21 0 15,-21 1-15,0-1 0,0 0 16,21 1-16,0-1 0,-21 0 0,21 1 16,-22-22-16,22 0 0,0 0 0,-21 0 15,21 1 1,-21-44-1,21 1-15,-21 0 16,21-21-16,0 21 0,0-22 0,0 22 16,0-21-16,0-1 0,0 1 0,0 21 15,0-21-15,0 20 0,21 1 16,0 0-16,-21 0 0,21 21 16,1 0-16,-1 0 15,0 21-15,-21 0 16,0 22-16,21-22 0,-21 0 0,21 21 15,-21-21-15,0 1 0,0 20 0,0-21 16,21 0-16,1-21 0,-1 21 16,-21 1-16,21-22 0,0 0 0,0 0 15,22 0-15,-22 0 0,0 0 16,21-22-16,-21 1 0,1 21 0,-1-21 16,0 0-16,0-21 0,0 20 0,0 1 15,1 0-15,-1-21 0,0 21 16,0-1-16,-21-20 0,0 21 15,21 0-15,-21 0 0,0 42 32,-21 0-32,0 0 15,21 0-15,-21 0 0,0 1 0,21-1 16,-22 21-16,22-21 0,0 0 16,-21 1-16,21-1 0,0 0 15,21-42 16,1 0-31,-22-1 16</inkml:trace>
  <inkml:trace contextRef="#ctx0" brushRef="#br1" timeOffset="88271.59">17780 6011 0,'0'0'0,"0"-21"0,0 0 16,-21 21-1,0 0 1,21 21 0,0 0-1,21 1 1,-21-1-16,21-21 0</inkml:trace>
  <inkml:trace contextRef="#ctx0" brushRef="#br1" timeOffset="88778.47">18034 6181 0,'-21'0'31,"21"21"-15,-21-21-1,21 21-15,0 0 0,-22 0 0,22 1 16,0 20-16,-21-21 15,21 0-15,-21 0 0,21 1 16,-21-1-16,21 0 0,0 0 0,0 0 16,0 0-16,0 1 0,0-1 15,-21-21-15,21 21 0,-21-21 16,21-21 0,0 0-1,0-1-15,0 1 0,0 0 16,0 0-16,0-21 0,0 20 15,0-20-15,21 21 0,0 0 0,-21-22 16,21 22-16,0 0 0,22-21 0,-22 21 16,0-1-16,21 1 15,1 21-15,-1-21 0,0 21 0,1 0 16,-22 0-16,21 0 0,-21 21 0,22 0 16,-22 1-16,-21-1 0,0 0 15,0 0-15,0 0 0,0 22 0,0-22 16,0 21-16,0-21 0,-21 0 0,-1 1 15,1-1-15,21 0 0,-21 0 16,0 0-16,0 0 0,21 1 16,-21-22-16,21-22 31,0 1-31,21 0 16</inkml:trace>
  <inkml:trace contextRef="#ctx0" brushRef="#br1" timeOffset="89479.33">18881 5800 0,'0'0'16,"0"-21"-16,0-1 16,0 44-1,0-1-15,0 0 16,0 0-16,-22 21 15,1 1-15,21-22 0,-21 21 0,0 1 16,0-1-16,21 0 0,-21 1 16,-1-1-16,1 0 0,0 1 0,0-1 15,0 0-15,0-21 0,-1 22 0,22-1 16,0-21-16,-21 0 0,21 1 16,0-1-16,-21 0 0,21-42 46,0 0-46,0-1 0,0 1 16,21 0-16,0-21 0,-21 21 16,22-1-16,-1-20 0,0 21 15,0-21-15,0 20 0,0 1 0,22 0 16,-22 0-16,0 0 0,21 21 16,1-21-16,-22 21 0,0 0 15,0 0-15,0 0 0,1 0 0,-1 0 16,-21 21-1,0 0-15,-21 0 16,-1-21-16,1 21 0,0-21 16,0 0-16,0 0 0,0 21 0,-1-21 15,1 0-15,0 0 0,0 0 0,0 0 16,0 0-16,-1 0 16,22-21-16,0 0 15,0 0 1,0 42-1,0 0 1,0 0-16,0 1 0,0-1 16,0 0-16,0 0 0,0 0 15,0 0-15,0 1 0,0-1 0,0 0 16,0 0-16,0 0 0,22 0 16,-22 1-16,0-1 0,0 0 15,21-21-15,-21 21 0,21-21 31,0 0-31,0 0 16,-21-21-16,21 21 0,1-21 0,-1 0 16</inkml:trace>
  <inkml:trace contextRef="#ctx0" brushRef="#br1" timeOffset="89984.04">19621 6202 0,'0'0'16,"22"-21"-16,-22 0 0,21 21 0,-21-22 16,0 1-1,-21 21-15,-1 0 0,-20 0 16,21 0-16,0 0 16,0 21-16,-22-21 0,22 22 0,0-22 15,-21 21-15,20 0 0,1-21 16,21 21-16,-21 0 0,21 0 15,0 1 1,21-22 0,0 0-16,1 21 0,-1-21 15,0 0-15,0 0 0,0 0 0,0 21 16,1-21-16,-1 0 0,0 21 16,0 0-16,0-21 15,-21 21-15,0 1 16,0-1-16,0 0 15,0 0-15,-21-21 0,21 21 0,-21-21 16,-21 0-16,20 21 0,1-21 16,0 0-16,0 0 0,0 0 0,-22 22 15,22-22-15,0 0 0,0 0 0,0 0 16,0 0-16,-1 0 16,1 0-16,42 0 78</inkml:trace>
  <inkml:trace contextRef="#ctx0" brushRef="#br1" timeOffset="90163.57">19685 6731 0,'0'21'15,"-21"-21"1,0 0 0,-1 0-16</inkml:trace>
  <inkml:trace contextRef="#ctx0" brushRef="#br1" timeOffset="93627">889 2942 0,'0'-21'47,"0"42"78,0 0-109,0 1-16,0-1 15,0 0-15,0 0 16,0 0-16,0 0 0,0 1 16,0-1-16,0 0 15,0 0-15,0 0 16,21-21 0,0 0-1,0 0-15,1 0 0,-1 0 0,21-21 16,22 0-16,-22 0 0,21 0 15,22-1-15,0 1 0,-1 0 16,22-21-16,-21 21 0,21-1 16,-22 1-16,1-21 0,0 21 15,-1 0-15,1-1 0,-21 1 0,-22 21 16,21-21-16,-41 21 0,20 0 16,-21 0-16,0 0 0,-21-21 0,0 42 62,-21-21-62,21 21 16,-21-21-16,21 21 0,-21 1 15,0-1-15</inkml:trace>
  <inkml:trace contextRef="#ctx0" brushRef="#br1" timeOffset="94579.62">508 4551 0,'0'-42'15,"0"20"-15,-21 1 0,21 0 16,0 0-16,-21 0 0,21 0 16,-22-1-16,22 1 0,0 0 15,0 0-15,0 0 16,0 0-1,0 42 17,0 0-32,0 0 0,0 0 15,0 0-15,0 1 0,0-1 16,0 0-16,0 0 0,0 21 16,0-20-16,0-1 0,0 0 15,0 0-15,22 0 0,-1-21 0,0 21 16,-21 1-16,21-22 0,-21 21 15,21-21-15,0 0 0,1 0 16,-1 0-16,0 0 0,0 0 0,0 0 16,0 0-16,22 0 0,-22-21 15,21-1-15,1 1 0,20 21 0,-21-42 16,43 21-16,-21 0 0,20-22 16,1 22-16,0-21 0,-1 21 0,1-22 15,0 22-15,-1-21 0,-20 21 16,-1-1-16,1-20 0,-1 42 15,-20-21-15,-1 0 0,-21 21 16,21 0-16,-20-21 0,-1 21 0,-21-22 16,21 22-16,0 0 15,0 0 17,-21 22-17,0-1 1,0 0-16,-21 0 15</inkml:trace>
  <inkml:trace contextRef="#ctx0" brushRef="#br1" timeOffset="95635.03">381 6054 0,'0'-21'15,"0"-1"16,0 44 16,0-1-31,21-21-16,-21 21 0,0 0 0,21 0 16,-21 0-16,0 1 15,0-1-15,0 21 0,0-21 0,0 0 16,0 1-16,0 20 0,21-21 15,-21 21-15,22-20 0,-22-1 16,21 0-16,-21 0 0,21 0 0,0 0 16,0-21-16,0 0 15,1 0-15,-1 0 0,0 0 0,0 0 16,0-21-16,22 21 0,-22-21 16,21 0-16,0 0 0,1 0 0,-1-1 15,0-20-15,22 21 16,-1 0-16,1-22 0,-1 1 0,22 21 0,0-21 15,-1 20-15,1-20 16,0 21-16,-1 0 0,-20 0 0,-1-1 16,1 1-16,-22 0 0,1 0 15,-1 0-15,0 21 0,1-21 0,-22 21 16,0-22-16,0 22 0,0 0 16,0 0-16,-21-21 0,22 21 31,-22 21 0,0 1-15,-22-1-1,1-21-15,21 21 0</inkml:trace>
  <inkml:trace contextRef="#ctx0" brushRef="#br1" timeOffset="96498.4">402 7811 0,'0'-43'0,"0"22"15,0 0 17,0 42 14,0 0-46,0 0 16,0 22-16,0-22 0,0 21 0,0 1 16,0-1-16,0 0 0,0-21 15,0 22-15,0-1 0,0-21 0,0 22 16,0-22-16,0 0 16,0 0-16,0 0 0,21-21 0,0 0 15,1 0-15,-1 0 16,21 0-16,0 0 0,1-21 0,20 0 15,1-21-15,-1 20 0,22-20 16,21 0-16,-22-1 0,22 1 0,21 0 16,-21-1-16,0 22 0,0-21 15,-22 21-15,1-22 0,0 22 0,-22 0 16,-20 0-16,-1 21 0,0-21 16,-21 21-16,1 0 0,-1 0 0,-21-21 15,21 21-15,-21-22 63,0 1-63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50:30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445 0,'0'-43'15,"0"22"1,0 0-16,0 0 16,-21 0-1,21 42 32,0 0-47,0 0 0,0 0 16,0 22-16,0-1 0,0 0 0,21 1 15,-21 20-15,0-21 0,0 22 16,0-22-16,0 22 0,0-22 16,0 22-16,0-22 0,0 0 0,0 1 15,0-22-15,0 21 0,0-21 16,0 22-16,0-22 0,0 0 15,0 0-15,0 0 16,0-42 15,0 0-15,0 0-16,0 0 0,0-22 16,21 1-16</inkml:trace>
  <inkml:trace contextRef="#ctx0" brushRef="#br0" timeOffset="568.69">1566 593 0,'0'0'0,"-21"-21"0,21-1 0,-21 22 0,0-21 16,21 0-16,-21 0 0,21 0 15,0 0-15,0-1 0,0-20 16,0 21-16,0 0 0,21 0 15,0-1-15,0-20 0,0 21 0,0 0 16,22 0-16,-22-1 0,21 1 16,1 21-16,-1-21 0,0 21 0,22 0 15,-22 0-15,0 0 0,22 21 16,-22 0-16,1 22 0,-1-1 16,0 0-16,-21 1 0,1-1 0,-22 22 15,0-22-15,0 0 0,-22 22 16,-20-22-16,0 0 0,21 1 0,-22-1 15,1 0-15,0 1 0,-1-22 16,1 0-16,21 0 0,-22 0 16,22 1-16,0-22 0,0 0 15,0 0-15,0-22 16,21 1 0,0 0-16,0 0 15,0 0-15,21 21 16,0 0-16,0 21 15,21 0-15,-20 0 0,-1 0 0,21 1 16,-21 20-16,22-21 0,-1 0 16,-21 22-16,0-22 0,22 0 15,-22 0-15,0 0 0,0 0 16,0 1-16,-21-1 0,21-21 0,1 21 16,-1-21-1,0 0-15,0 0 16,0-21-1,-21 0-15,0-1 16,21 1-16</inkml:trace>
  <inkml:trace contextRef="#ctx0" brushRef="#br0" timeOffset="1248.33">2476 1016 0,'0'42'15,"22"-42"1,-1 0 0,0-21-16,0 21 0,0-21 15,0 0-15,22 0 0,-22 21 16,0-43-16,0 22 0,0 0 0,1 0 16,-22 0-16,21 0 0,-21-1 15,0 1-15,0 0 0,0 0 0,-21 21 16,-1 0-1,1 0-15,0 0 0,-21 0 16,21 21-16,-1 0 0,1 0 16,0 1-16,0 20 0,0-21 0,0 21 15,-1 1-15,22-1 0,0-21 16,0 22-16,0-22 0,0 21 0,0-21 16,0 0-16,0 22 0,22-43 15,-1 21-15,0 0 0,0 0 0,0-21 16,0 0-16,1 21 0,20-21 15,-21 0-15,0 0 0,22 0 0,-22 0 16,21 0-16,-21-21 0,22 0 16,-1 0-16,-21 0 0,21 0 15,-20-22-15,20 22 0,-21-21 16,21-22-16,-20 22 0,-1-22 0,0 22 16,0-21-16,0 20 0,-21-20 15,21 20-15,-21 1 0,0-21 0,0 20 16,0 1-16,0 0 0,0-1 15,0 22-15,0 0 0,0 0 0,0 0 16,0-1-16,0 44 16,0-1-16,0 0 15,0 21-15,0-21 0,0 22 16,0-1-16,0 0 0,0 22 16,-21-22-16,21 22 0,-21-22 15,21 22-15,-21-22 0,21 0 16,0 22-16,0-22 0,-21-21 0,21 22 15,0-1-15,0-21 0,0 0 16,0 0-16,0 1 0,0-1 0,0 0 16,21-21-1,0 0-15,0-21 16,0 21-16,22-21 0,-22-1 16</inkml:trace>
  <inkml:trace contextRef="#ctx0" brushRef="#br0" timeOffset="1831.71">4000 1016 0,'0'-21'16,"0"42"-16,0-63 0,0 21 0,0-1 0,0-20 15,0 21-15,0-21 0,0 20 16,0-20-16,-21 21 0,0-21 0,0 20 15,0 1-15,21 0 0,-21 21 16,-22-21-16,22 21 0,0 0 0,0 0 16,-22 0-16,22 21 15,-21 0-15,21 0 0,-22 22 0,22-22 16,-21 21-16,21 1 0,-22 20 16,22-21-16,0 1 0,0-1 0,0 0 15,21 1-15,0-1 0,0-21 16,0 0-16,0 22 0,0-22 0,21 0 15,0-21-15,0 21 0,22-21 16,-22 0-16,21 0 0,-21 0 0,22 0 16,-1 0-16,0 0 0,-21-21 15,22 21-15,-1-21 0,-21 0 0,0-22 16,22 22-16,-22-21 0,0 21 16,0-22-16,-21 1 0,0 0 15,21-1-15,-21 1 0,0 0 0,0 21 16,0-1-16,0 1 0,0 0 15,-21 21 1,0 21-16,21 0 0,-21 1 16,21-1-16,0 21 0,-21 0 0,21 1 15,0-1-15,0-21 0,0 22 16,0-1-16,0-21 0,0 0 0,0 22 16,0-22-16,0 0 0,0 0 15,0 0-15,21-21 16,0 0-16,0 0 0,0 0 15,1 0-15,-1-21 0,0 0 16,0 0-16,0 0 0,0-22 16,22 1-16</inkml:trace>
  <inkml:trace contextRef="#ctx0" brushRef="#br0" timeOffset="2120.55">4424 318 0,'0'0'0,"0"-22"0,0-20 0,0 21 15,-21 21 17,-1 42-32,22-21 0,0 1 15,0 20-15,0 0 0,-21 1 16,21-1-16,-21 21 0,21-20 0,0-1 16,0 22-16,-21-1 0,21-21 15,-21 22-15,21-22 0,0 22 0,0-22 16,0 0-16,0-20 0,0 20 15,0-21-15,0 21 0,0-20 0,0-1 16,0 0-16,21-21 31,0 0-31,0 0 0,0-21 16,1 0-16,-1-1 0,0 1 16</inkml:trace>
  <inkml:trace contextRef="#ctx0" brushRef="#br0" timeOffset="2357.21">4784 804 0,'-43'85'31,"43"-43"-31,0-20 0,-21 20 16,21-21-16,-21 0 0,21 0 0,0 22 15,0-22-15,0 0 0,-21 0 16,21 0-16,0 1 0,0-1 15,21-21 17,0 0-32,0-21 0,-21-1 15,21 1-15,22 0 0,-22 0 16</inkml:trace>
  <inkml:trace contextRef="#ctx0" brushRef="#br0" timeOffset="2665.22">4995 593 0,'0'0'0,"0"-21"0,-21 21 16,0 21 0,0 0-16,21 0 15,-21 0-15,21 0 16,0 1-16,0-1 0,21-21 31,0 0-31,0 0 16,0-21-16,-21-1 15,0 1-15,0 0 0,0 0 16,0 0-16,0 0 0,-21-1 16,0 22-16,0 0 0,0 0 15,-1 0-15,1 0 0,0 0 16,0 22-16,0-1 16,21 0-16,0 0 15,0 0 1</inkml:trace>
  <inkml:trace contextRef="#ctx0" brushRef="#br0" timeOffset="2888.09">4170 699 0,'0'0'0,"-43"0"0,22 21 15,0-21-15,42 0 32,0 0-17,22 0-15,-22 0 0,21 0 16,1 0-16,-1-21 0,0 21 16,22 0-16,-22 0 0,0 0 0,1 0 15</inkml:trace>
  <inkml:trace contextRef="#ctx0" brushRef="#br0" timeOffset="3324.84">5080 783 0,'0'21'31,"0"1"-31,0-1 0,21 0 16,-21 0-16,21 0 0,-21 22 0,21-22 16,-21 21-16,0-21 0,0 0 15,22 1-15,-22 20 0,0-21 16,21-21-16,-21 21 0,0 0 15,0 1-15,0-44 32,0 1-17,0 0-15,21 0 0,-21 0 16,0 0-16,21-1 0,-21 1 16,0-21-16,0 21 0,21-22 0,0 22 15,-21 0-15,22-21 0,-1 21 16,0-1-16,0 1 0,0 21 15,0 0-15,1 0 0,-1-21 16,0 21-16,0 0 0,0 0 16</inkml:trace>
  <inkml:trace contextRef="#ctx0" brushRef="#br0" timeOffset="3704.63">5588 995 0,'0'21'0,"0"-42"0,0 63 16,0-21-16,21-21 16,0 0-1,0 0-15,1 0 0,-1 0 0,21 0 16,-21-21-16,0 0 0,22 21 16,-22-21-16,0 0 0,21 0 15,-20-1-15,-22 1 0,21 0 0,-21 0 16,0 0-16,0 0 0,0-1 15,0 1-15,-21 21 16,-1 0-16,1 0 0,-21 0 16,21 21-16,0 1 0,-22 20 0,22-21 15,0 21-15,0 1 0,0-22 16,-1 21-16,22 1 0,-21-1 0,21-21 16,0 0-16,0 22 0,0-22 15,0 0-15,21 0 0,1-21 16,20 21-16,-21-21 0,0 0 0,22 0 15,-22 0-15,21 0 0,-21 0 16,22 0-16,-22-21 0,21 0 0,-21 0 16,0 0-16</inkml:trace>
  <inkml:trace contextRef="#ctx0" brushRef="#br0" timeOffset="4232.32">6837 360 0,'0'-21'16,"0"42"-16,21-63 0,-21 20 0,21 22 0,-21-21 15,0 0-15,21 21 16,0 0-16,1 0 0,-1 21 0,0 0 16,21 1-16,-21 20 0,22 0 15,-1 1-15,0-1 0,-20 21 0,20 1 16,21-1-16,-20 1 0,-1-1 16,-21 1-16,22-22 0,-1 22 15,-21-22-15,0 22 0,0-22 0,-21-21 16,0 21-16,22-20 0,-22-1 15,0 0-15,0 0 0,0 0 0,0-42 47,0 0-47,21-21 0,-21 20 16</inkml:trace>
  <inkml:trace contextRef="#ctx0" brushRef="#br0" timeOffset="4508.35">7916 318 0,'0'-43'0,"0"86"0,0-128 0,0 43 16,0 20-16,-21 1 16,0 0-16,21 0 0,-21 0 0,0 21 15,-22 0-15,22 0 0,0 21 16,-21 0-16,-1 21 0,22 1 0,-21-1 16,-22 22-16,22-1 0,0 1 15,-1-1-15,1 1 0,-22-1 0,22 1 16,0-1-16,-1 1 0,1-1 15,21-21-15,-21 22 0,20-22 0,1 1 16,21-22-16,0 0 0,0 21 0,0-21 16,0 1-1,21-22-15,1 0 0,-1 0 16,0 0-16,21 0 0,-21-22 16,22 1-16,-22 0 0,21 0 0</inkml:trace>
  <inkml:trace contextRef="#ctx0" brushRef="#br0" timeOffset="4788.21">7937 720 0,'0'63'32,"0"-20"-32,-21-22 0,21 21 0,0 0 15,0 1-15,-21 20 0,21-20 16,-21-1-16,21 21 0,-21-20 0,21 20 15,0-20-15,0-1 0,-21 21 0,-1-20 16,22-1-16,-21 22 0,21-22 16,-21 0-16,21 1 0,-21-1 0,21 0 15,0-21-15,0 1 0,0-1 16,0 0-16,0 0 0,21-21 16,0 0-16,0 0 0,1-21 15,-1 0-15,0 0 0,-21-22 16,21 1-16,0 21 0</inkml:trace>
  <inkml:trace contextRef="#ctx0" brushRef="#br0" timeOffset="5104.03">8022 889 0,'0'0'0,"-21"-42"0,0-1 16,21 22-16,0 0 0,-21-21 0,21 21 15,0-1-15,0 1 0,0 0 16,21 21-16,0-21 0,0 0 0,21 21 15,-20 0-15,20-21 0,-21 21 0,21 0 16,1 0-16,-22 0 0,21 21 16,-21 0-16,1 0 0,-1 0 0,-21 0 15,0 22-15,0-22 16,0 21-16,0-21 0,-21 22 0,-1-22 16,1 21-16,0-21 0,-21 1 0,-1-1 15,1 0-15,21 0 0,-21 0 16,20-21-16,-20 21 0,21-21 0,0 0 15,0 0-15,-1 0 16,44-21 0,-1 21-1,0-21-15,21 21 0,-21-21 0</inkml:trace>
  <inkml:trace contextRef="#ctx0" brushRef="#br0" timeOffset="5592.75">8869 720 0,'21'-21'0,"-42"42"0,42-64 0,-21 22 15,0 0-15,0 0 0,0 0 16,0 0-16,-21 21 16,0 0-16,-1 0 0,1 0 15,21 21-15,-42 0 0,21 21 0,0-21 16,-1 22-16,-20-1 0,21 0 15,0 1-15,-22-1 0,22 0 0,0 1 16,21-1-16,0-21 0,0 22 16,0-22-16,0 0 0,0 0 15,21 0-15,0-21 16,22 0-16,-22 0 16,0-21-16,0 0 0,0 0 0,22 0 15,-22-1-15,0 1 0,0-21 0,0 0 16,1-1-16,-1 1 0,0 0 15,0-1-15,0 1 0,-21 21 0,0-22 16,21 22-16,-21 0 0,0 42 31,-21 22-31,0-22 16,21 21-16,0 0 16,-21 1-16,21-22 0,-21 21 0,21 1 15,0-1-15,0-21 0,0 0 16,0 22-16,0-22 0,0 0 0,0 0 15,21 0-15,0-21 0,0 0 16,0 0-16,1 0 0,-1 0 16,0 0-16,21-21 0,-21 0 0,22 0 15</inkml:trace>
  <inkml:trace contextRef="#ctx0" brushRef="#br0" timeOffset="5852.6">9461 445 0,'0'0'0,"22"-43"0,-22 1 0,0 0 15,0 20-15,0 1 0,0 0 16,0 42 0,-22 0-16,1 1 15,21 20-15,-21 0 0,21 1 0,-21-1 16,0 21-16,21-20 0,0 20 0,-21-20 16,21 20-16,-22 1 0,22-22 15,0 21-15,0-20 0,0-1 0,0 0 16,0-20-16,0 20 0,0-21 15,0 0-15,0 0 0,0 1 16,22-1-16,-1-21 16,0 0-16,0-21 15,-21-1-15,21 22 0,0-42 0</inkml:trace>
  <inkml:trace contextRef="#ctx0" brushRef="#br0" timeOffset="6340.34">9906 254 0,'-21'106'31,"0"-64"-31,21-21 0,0 43 0,0-22 16,-22 1-16,22-1 0,-21 21 15,21-20-15,0-1 0,0 22 0,-21-22 16,21 0-16,-21 1 0,21-1 15,0-21-15,0 21 0,0-20 0,-21-1 16,21 0-16,0 0 0,0 0 0,0-42 47,0 0-47,21-21 16,-21 20-16,21-20 0,0 0 15,-21-1-15,21 1 0,1 0 0,-1-1 16,0 1-16,21 0 0,-21 21 15,1-1-15,20-20 0,-21 21 0,0 21 16,22-21-16,-22 21 0,21 0 0,-21 0 16,0 0-16,1 21 0,-1 0 15,0 0-15,0 0 0,0 22 0,-21-1 16,0 0-16,0 1 0,0-1 16,0 0-16,0-20 0,0 20 0,0 0 15,0-21-15,0 1 0,-21 20 0,21-21 16,-21 0-16,0-21 15,21 21-15,0 1 0,-21-22 0,-1 0 16,1 0 0,21-22-1</inkml:trace>
  <inkml:trace contextRef="#ctx0" brushRef="#br0" timeOffset="6572.21">9271 614 0,'0'0'16,"-21"0"-16,42 0 16,0 0-16,0 0 15,22 0-15,-1 0 0,0 0 16,1 0-16,20 0 0,-21 0 0,22 0 15,-22 0-15,22 0 0,-22 0 16,-21 0-16,22 0 0</inkml:trace>
  <inkml:trace contextRef="#ctx0" brushRef="#br0" timeOffset="7499.78">1651 1799 0,'-42'0'0,"84"0"0,-127 0 0,43 0 16,0 0-16,20 0 0,-20 0 15,0 0-15,21 0 0,-22-21 0,22 21 16,0 0-1,21-21-15,21 21 16,0 0 0,0 0-16,1 0 0,-1 0 0,21 0 15,-21 0-15,22 0 0,-1 0 16,0 21-16,1-21 0,-1 0 0,21 0 16,1 0-16,-1 0 0,1 0 15,-1 0-15,22 0 0,21 0 16,-21 0-16,20 0 0,22 0 15,-21 0-15,21 0 0,0 0 0,0 0 16,0 0-16,0-21 0,21 21 16,1 0-16,-1-21 0,0 21 0,0 0 15,21 0-15,-20-21 0,20 21 16,0-22-16,-21 22 0,22 0 0,-1 0 16,0 0-16,1 0 0,-1 0 0,-21 0 15,22 0-15,-1 0 16,0 0-16,1 0 0,-1 22 0,-21-22 15,21 21-15,-20-21 0,-22 21 0,21-21 16,-21 0-16,0 21 0,-21-21 16,21 0-16,-22 0 0,1 21 0,-21-21 15,0 0-15,-1 0 0,1 0 16,-22 21-16,1-21 0,-1 0 0,1 0 16,-1 0-16,1 0 0,-1 0 0,-20 0 15,-1 0-15,0 0 0,1 0 16,-22 0-16,21 0 0,-21 0 0,1 0 15,-1 0-15,0 0 16,-21-21 0,21 0-16,-21 0 15,0 0 1,-21 21-16,0 0 16</inkml:trace>
  <inkml:trace contextRef="#ctx0" brushRef="#br0" timeOffset="7643.7">9059 1778 0,'0'42'31,"0"-20"-15,21-22 0,1 0-1,-1 0-15</inkml:trace>
  <inkml:trace contextRef="#ctx0" brushRef="#br0" timeOffset="8747.85">12044 106 0,'0'0'0,"21"-21"16,-21 0-16,21-1 16,-21 1-16,-21 21 31,0 0-31,0 0 0,-22 0 15,22 21-15,0 1 16,-21-1-16,20 21 0,-20-21 0,21 22 16,-21-1-16,-1 0 0,22 1 15,0 20-15,-21-21 0,20 22 0,-20-22 16,21 22-16,0-1 0,0 1 16,-1-1-16,1 1 0,0-1 0,21 1 15,-21-22-15,21 22 16,0-22-16,0 21 0,0-20 0,21-22 15,0 21-15,0 1 0,1-22 0,20 0 16,-21 0-16,21 0 0,-20 0 16,20 1-16,0-22 0,1 0 0,-22 21 15,21-21-15,0 0 0,1 0 0,-1 0 16,0-21-16,1-1 0,20 22 16</inkml:trace>
  <inkml:trace contextRef="#ctx0" brushRef="#br0" timeOffset="9092.86">12912 423 0,'-22'-21'0,"44"42"0,-65-42 0,22 21 15,0 0-15,0 0 0,0 21 16,-1 1-16,22-1 0,-21 0 0,0 0 16,0 0-16,21 22 15,-21-1-15,0 0 0,-1 1 0,22-1 0,-21 0 16,0 1-16,0-1 16,21 0-16,-21 1 0,0-22 0,-1 21 15,22-21-15,0 0 0,0 1 0,-21-1 16,21 0-16,0 0 15,0-42 1,21 0 0,1 0-16,-1-1 0,0-20 0,21 21 15</inkml:trace>
  <inkml:trace contextRef="#ctx0" brushRef="#br0" timeOffset="9383.7">13208 360 0,'0'0'0,"0"-21"0,-21 42 47,0 0-47,-1 21 0,1-20 0,0 20 16,0-21-16,0 21 0,0 1 15,-1-1-15,1 0 0,-21 1 0,21 20 16,0-20-16,-1-1 15,1-21-15,0 21 0,0 1 0,0-22 16,21 21-16,0-21 0,-21 1 0,21-1 16,0 0-16,21-21 31,0-21-15,0 0-16,0-1 0,0 1 0</inkml:trace>
  <inkml:trace contextRef="#ctx0" brushRef="#br0" timeOffset="9768.16">13335 0 0,'21'0'31,"0"0"-31,0 0 16,22 0-16,-22 0 0,21 0 0,-21 0 16,22 0-16,-22 42 0,0 1 15,0-1-15,0 0 0,1 1 0,-1-1 16,-21 0-16,0 22 0,0-22 16,0 22-16,0-22 0,0 22 15,0-1-15,-21-21 0,-1 22 0,1-1 16,0 1-16,0-22 0,-21 22 15,20-22-15,-20 0 0,21 1 0,0-1 16,-22 0-16,1-20 0,21 20 16,0-21-16,-22 0 0,22 0 0,-21 1 15,21-1-15,0 0 0,-1-21 0,1 21 16,0-21-16,0 21 16,0-21-16,0 0 0,-1 0 0,1 0 15,-21 0-15</inkml:trace>
  <inkml:trace contextRef="#ctx0" brushRef="#br0" timeOffset="18120.38">169 2117 0,'0'0'0,"-21"0"0,0-21 16,0 21-16,0 0 15,-1 0-15,1 0 16,0 0-16,0 0 16,21-22 30,42 22-30,22 0-16,-1 0 0,1 0 16,-1 0-16,22-21 15,0 21-15,-22 0 0,22 0 0,-22 0 16,1 0-16,-1 0 0,1 0 0,-22-21 16,0 21-16,1 0 15,-1 0-15,-21 0 0,0 0 0,-42 0 47,0 0-31,0 21-16,0-21 0,0 0 15,-1 0-15,1 0 0,-21 21 16,21-21-16,0 0 0,-1 0 0</inkml:trace>
  <inkml:trace contextRef="#ctx0" brushRef="#br0" timeOffset="18452.18">529 2074 0,'-21'-21'15,"0"0"1,21 42 15,0 0-15,0 22-16,0-22 15,0 21-15,0 1 16,0 20-16,0-21 0,0 22 0,0-1 16,0 1-16,0-22 0,-21 22 15,21-22-15,-22 22 0,1-22 0,21 0 16,0-21-16,0 22 0,-21-22 16,21 0-16,0 0 0,0 0 0,0 1 15,21-44 16,0 1-15,1 0-16,-1 0 0,0 0 16</inkml:trace>
  <inkml:trace contextRef="#ctx0" brushRef="#br0" timeOffset="18899.93">762 2540 0,'0'0'0,"0"-21"0,0 0 0,0 0 16,0-1-16,0 1 15,0 0-15,0 0 0,21 21 16,-21-21-16,21 21 16,0 0-16,1 0 0,20 0 15,-21 0-15,0 0 0,22 21 16,-22 0-16,21 0 0,-21 22 15,0-22-15,22 21 0,-22-21 0,0 22 16,-21-1-16,0-21 0,0 21 16,0-20-16,0 20 0,0-21 0,0 21 15,0-20-15,-21-1 0,0-21 16,0 21-16,-1-21 31,22-21-15,0 0-16,0-1 0,0 1 0,0-21 15,0 21-15,22-22 16,-22 22-16,0-21 0,0 0 0,21-1 16,0 1-16,-21 21 0,21-22 15,0 22-15,-21 0 0,21 21 0,1-21 16,-1 21-16,0 0 16,0 0-16,0 0 15,-21 21-15,21-21 0,1 21 0</inkml:trace>
  <inkml:trace contextRef="#ctx0" brushRef="#br0" timeOffset="19436.62">1693 2667 0,'0'0'0,"21"0"16,1-21-16,-1 0 15,-21 0-15,21-1 0,-21 1 16,0 0-16,21 0 0,-21 0 15,0 0-15,0-22 0,0 22 0,0 0 16,0 0-16,0 0 16,-21 21-16,0-22 0,0 22 0,-1 0 15,-20 0-15,21 22 0,-21-1 16,20 0-16,-20 0 0,21 21 16,-21-20-16,20 20 0,1 0 15,0 1-15,0-1 0,0 0 0,21-21 16,0 22-16,0-1 0,0-21 15,0 0-15,0 1 0,0-1 0,21 0 16,0-21-16,0 0 16,0 0-16,1 0 0,-1 0 0,0 0 15,21-21-15,-21 21 0,1-21 16,-1-1-16,0 1 0,0 0 16,0-21-16,0 21 0,1-1 0,-22-20 15,0 21-15,0-21 0,21 20 16,-21 1-16,0 0 0,0 0 0,0 42 31,0 0-31,0 0 0,0 22 16,0-22-16,0 21 0,0-21 15,0 1-15,0 20 0,0-21 0,0 0 16,21 0-16,-21 1 0,21-1 16,-21 0-16,0 0 0,21-21 0,0 0 15,1 21-15,-1-21 16,0 0-16,0 0 0,0-21 15,0 21-15,1-21 0,-1 0 16</inkml:trace>
  <inkml:trace contextRef="#ctx0" brushRef="#br0" timeOffset="19836.4">2095 2561 0,'0'0'0,"0"-21"16,22 21-1,-1 0 1,0 0-16,0 21 16,-21 0-16,21 1 0,0-1 0,-21 0 15,22 0-15,-22 0 0,0 22 16,0-22-16,21 0 0,-21 0 16,0 0-16,0 0 0,0 1 15,0-1-15,0 0 0,21-21 31,0-21-15,0 0 0,-21-1-16,21 22 0,-21-42 0,22 21 15,-1 0-15,-21-22 0,21 1 16,0 21-16,0-21 0,0-1 0,-21 22 16,22-21-16,-1 21 0,-21-1 15,21 22-15,-21-21 0,21 21 31,-21 21-31,0 1 16,0-1-16,0 0 16,21 0-16</inkml:trace>
  <inkml:trace contextRef="#ctx0" brushRef="#br0" timeOffset="20223.7">2688 2709 0,'0'22'16,"42"-22"-1,-20 0-15,-1 0 16,0-22-16,0 22 16,-21-21-16,21 0 0,0 21 0,1-21 15,-22 0-15,21 0 16,-21-1-16,0 1 0,0 0 0,0 0 15,0 0-15,-21 21 16,-1 0-16,1 21 16,0-21-16,0 21 15,0 21-15,0-20 0,-1 20 0,1-21 16,0 21-16,0-20 0,21-1 16,0 21-16,0-21 0,0 0 15,0 1-15,0-1 0,0 0 16,21 0-16,0-21 15,0 21-15,1-21 0,-1 0 16,0 0-16,0 0 0,0 0 0,0 0 16,1 0-16,-1-21 0,0 21 0,21-21 15,-21 21-15</inkml:trace>
  <inkml:trace contextRef="#ctx0" brushRef="#br0" timeOffset="20595.68">3175 2646 0,'0'-21'0,"0"-22"32,0 22-32,0 0 15,21 0-15,-21 0 16,21 21-16,0 0 0,1-21 0,-1 21 16,0 0-16,0 0 0,0 0 15,0 21-15,1 0 0,-1 0 0,0 0 16,0 0-16,-21 1 0,0 20 15,0-21-15,21 21 0,-21-20 0,0-1 16,0 0-16,0 21 0,0-21 0,-21 1 16,21-1-1,-21 0-15,0-21 0,21-21 47,0 0-47,0-1 0,0 1 16,21 0-16,0-21 0,0 21 15,0-1-15,-21-20 0,22 21 0,-1 0 16,0-22-16,0 22 0,0 0 16,-21 0-16,21 0 0</inkml:trace>
  <inkml:trace contextRef="#ctx0" brushRef="#br0" timeOffset="21316.02">4022 2667 0,'0'0'0,"0"-21"0,21 21 15,-21-21-15,21 21 0,-21-21 16,21-1-16,0 1 16,-21 0-16,21 21 15,-21-21-15,0 0 0,0 0 16,0-1-16,-21 22 16,-21 0-16,21 0 0,0 0 15,-1 0-15,-20 0 0,21 0 16,-21 22-16,20-1 0,-20 0 0,21-21 15,0 21-15,0-21 0,21 21 16,0 0-16,0 1 0,0-1 16,21-21-16,0 0 15,0 21-15,0-21 0,22 21 16,-22 0-16,21-21 0,-21 21 0,22-21 0,-22 22 16,21-1-16,-21-21 15,0 21-15,1 0 0,-22 0 16,0 0-16,0 1 15,-22-22-15,-20 21 0,0-21 0,21 0 16,-43 0-16,22 21 0,-1-21 0,1 0 16,0 0-16,-1 0 0,1 0 15,21 0-15,-21 0 0,20 0 0,1-21 16,0 21-16,0-21 0,21-1 16,0 1-1,21 0 1,0 21-16,0 0 0,22 0 15,-22 0-15,21-21 0,1 21 16,-1 0-16</inkml:trace>
  <inkml:trace contextRef="#ctx0" brushRef="#br0" timeOffset="21564.23">4487 2540 0,'0'0'0,"0"21"31,0 0-31,0 1 0,0-1 16,0 0-16,0 0 15,0 0-15,0 0 0,0 1 0,0-1 16,0 0-16,0 0 0,0 0 16,0 0-16,0 1 0,-21-1 15,21 0 1,0-42-1,0 0 1</inkml:trace>
  <inkml:trace contextRef="#ctx0" brushRef="#br0" timeOffset="21744.13">4487 2392 0,'0'0'0,"-21"0"16,21-21-16,-21 21 0,0 0 15,21 21 32,21-21-47,0 21 0,0-21 0,0 21 16,1-21-16,-1 21 0,0-21 0</inkml:trace>
  <inkml:trace contextRef="#ctx0" brushRef="#br0" timeOffset="22207.86">4974 2561 0,'0'0'0,"0"21"0,0 1 15,0-1-15,-21-21 0,21 21 16,-21 0-16,21 0 0,-21 0 0,21 1 16,0-1-16,0 0 0,0 0 0,0 0 15,0 0-15,0 1 16,0-1-16,0 0 0,0 0 31,-22-21-15,1-21-1,21 0-15,-21 21 0,21-21 16,0-1-16,0 1 0,0-21 0,0 21 16,0-22-16,21 1 0,0 0 15,1-1-15,-1 1 0,21 0 0,0 21 16,1-22-16,-22 22 0,21 0 15,1 0-15,-1 0 0,0 21 0,1 0 16,-1 21-16,-21 0 0,21 0 16,-20 21-16,-1 1 0,0-22 0,0 21 15,-21 1-15,0-1 0,0 0 0,0 1 16,0-22-16,0 21 0,-21-21 16,0 0-16,0 1 0,-1-1 15,22 0-15,-21-21 0,0 21 0,21-42 47,21 21-47,-21-21 0,43 0 16,-22-1-16,0 1 0</inkml:trace>
  <inkml:trace contextRef="#ctx0" brushRef="#br0" timeOffset="22839.5">6011 2519 0,'21'-21'0,"-42"42"0,42-63 15,-21 20-15,22 1 0,-22 0 0,0 0 16,0 0 0,-22 21-16,1 0 0,0 0 15,0 0-15,0 21 0,-22 0 16,22 0-16,-21 0 0,0 22 0,20-22 16,-20 21-16,21-21 0,-21 22 0,20-22 15,1 21-15,21-21 0,0 1 16,0-1-16,0 0 0,0 0 0,0 0 15,21-21-15,1 0 16,-1 0-16,0 0 0,21 0 0,-21 0 16,1 0-16,20-21 0,-21 21 0,21-21 15,-20 0-15,-1 0 16,0-1-16,0 1 0,0 0 0,0 0 16,-21-21-16,22 20 0,-22 1 15,21 0-15,-21 0 0,0 0 16,0 0-16,0 42 15,0 0 1,0 0-16,0 0 0,0 0 0,0 22 16,0-1-16,0 0 0,-21 1 15,21-1-15,-22 0 0,22 1 0,-21 20 16,21-20-16,0 20 0,0 1 16,0-22-16,-21 21 0,21 1 0,-21-1 15,21 1-15,-21-1 0,21-20 0,0 20 16,-21-20-16,-1-1 0,22 21 15,-21-41-15,21 20 0,-21 0 16,21-21-16,0 1 0,0-1 0,0 0 16,-21-21-16,21 21 0,-21-21 0,0 0 15,-1 0 1,1-21-16,0 0 0,21 0 16,-21-1-16,0-20 0,0 21 0,-1-21 15,1-1-15,0-20 0,21 20 16,0-20-16,0 21 0,0-22 15,0 22-15,0-1 0,0-20 0,21 42 16,-21-22-16,21 1 0,1 21 16,-1-21-16,0 20 0,0 1 0,0 0 15</inkml:trace>
  <inkml:trace contextRef="#ctx0" brushRef="#br0" timeOffset="23648.33">7493 2519 0,'0'0'0,"-21"0"0,21-21 31,21 0-31,0-1 16,0 1-16,0 0 0,22 0 15,-1 0-15,0 0 0,1-1 16,-1-20-16,-21 21 0,22-21 0,-1 20 15,-21-20-15,21 21 0,-20-21 16,-22-1-16,0 22 0,0-21 0,0 21 16,0-1-16,0 1 0,0 0 15,-22 21-15,1 0 0,0 0 16,0 0-16,0 0 0,0 21 0,-1 0 16,1 1-16,0 20 0,0 0 15,-21 1-15,20-1 0,22 21 0,-21 1 16,0-1-16,0 1 0,0 21 15,21-1-15,0 1 0,-21 0 16,21-22-16,-22 22 0,22-1 0,0-20 16,0 21-16,0-1 0,0 1 15,0 0-15,0-22 0,0 22 0,0-22 16,-21 1-16,21-1 0,0-20 0,0 20 16,0-21-16,0 1 0,0-1 15,0 0-15,0-20 0,21-1 0,-21 0 16,22 0-16,-1-21 0,0 0 0,21 0 15,-21-21-15,22 0 0,-1 0 0,-21-1 16,22-20-16,-1 21 0,0-21 16,1-1-16,-1 1 0,0 0 0,-21-1 15,22 1-15,-43-22 0,21 22 16,-21-21-16,0-1 0,0 1 16,-21 20-16,0-20 0,-22-1 0,22 22 15,-21-22-15,-1 22 0,1 0 0,-21-1 16,20 1-16,22 0 0,-21 21 15,-1-1-15,22 1 0,0 21 0,0 0 16,21-21-16,-21 21 0,42 0 31,0 0-31,0 0 0,0-21 16,22 21-16,-22 0 0,21-21 16,1 21-16,-1-21 0,-21-1 15,21 22-15,1-21 0,-1 0 0</inkml:trace>
  <inkml:trace contextRef="#ctx0" brushRef="#br0" timeOffset="24036.32">8149 2498 0,'0'0'16,"-21"0"-16,21-21 0,0-1 0,-21 22 0,21-21 16,0 0-16,0 0 15,0 0-15,0 0 0,21 21 16,0-22-16,0 22 15,22 0-15,-22 0 0,0 0 16,0 0-16,21 0 0,-20 22 0,-1-1 16,63 42-1,-62-42-15,-1 22 0,-21-22 0,0 0 16,0 21-16,0-20 0,0-1 16,0 0-16,0 0 0,-21 0 0,-1 0 15,1-21-15,0 0 0,0 22 0,0-22 16,0 0-16,-1 0 15,22-22-15,0 1 16,0 0-16,0 0 0,0 0 16,0 0-16,0-1 0,22 1 15,-1 0-15,-21 0 0,21 0 0,0 0 16,0-1-16,0 1 0,1 0 16,20 21-16,-21-21 0,0 21 0,22 0 15,-22 0-15,21-21 0,0 21 16,-20 0-16,20 0 0</inkml:trace>
  <inkml:trace contextRef="#ctx0" brushRef="#br0" timeOffset="24907.82">9123 2328 0,'0'0'0,"0"-21"0,21 21 0,-42 0 32,0 0-32,-1 0 15,1 21-15,0-21 0,0 22 0,0-1 16,0 0-16,-1 0 0,1 21 15,0-20-15,21-1 0,-21 0 0,21 21 16,0-21-16,0 1 0,0-1 16,0 0-16,21 0 0,0-21 15,22 0-15,-22 21 0,0-21 0,0 0 16,0 0-16,0 0 0,1 0 16,-1 0-16,-21-21 15,0 0-15,0 0 0,0 0 16,0-22-16,0 22 0,-21 0 15,21-21-15,0-1 0,-22 22 16,22 0-16,0-21 0,0 20 16,0 1-16,22 0 0,-1 0 0,0 21 15,0-21-15,21 21 0,-20 0 0,-1 0 16,21 0-16,-21 0 0,22 0 16,-22 21-16,21 0 0,-21 0 0,0 0 15,1 22-15,-1-22 0,0 21 16,0-21-16,0 22 0,-21-22 0,0 21 15,0-21-15,0 1 0,0-1 0,0 0 16,0 0-16,0 0 0,0 0 16,-21-21-16,21 22 0,-21-22 15,0 0 1,21-22-16,0 1 16,0 0-16,0 0 0,0 0 15,0-22-15,0 22 0,21-21 16,-21 21-16,21-22 0,0 1 0,0 21 15,22-21-15,-22 20 0,0 1 16,21 0-16,-20 21 0,20 0 0,0 0 16,-21 0-16,22 0 0,-22 0 0,21 0 15,-21 21-15,1 0 16,-1 22-16,0-22 0,0 0 0,0 21 0,-21-20 16,0-1-16,0 0 0,0 0 0,0 0 15,0 0-15,0 1 16,0-1-16,0 0 0,-21-21 15,0 21-15,0-21 0,0 0 16,-1 0-16,1 0 0,0 0 0,0 0 16,21-21-16,-21 0 0,21 0 15,0-1-15,0 1 0,0 0 16,21 0-16,0-21 0,0 20 0,22-20 16,-1 0-16,0 21 0,1-1 15,20-20-15,-21 21 0,1 21 0,-1-21 16,22 21-16,-22 0 0,0 0 0,-21 0 15,22 21-15,-1-21 0,-21 21 16,0 0-16,1 22 0,-1-22 16,0 0-16,-21 21 0,21-21 0,-21 22 15,0-22-15,0 0 0,0 21 16,0-20-16,-21-1 0,0 0 0,0 0 16,-1-21-16,1 21 0,0 0 0,0-21 15,0 0 1</inkml:trace>
  <inkml:trace contextRef="#ctx0" brushRef="#br0" timeOffset="25371.55">11493 2096 0,'0'0'16,"0"-22"-16,22 1 0,-22 0 0,0 0 15,21 21-15,-21-21 0,0 42 32,0 0-32,0 0 0,0 0 0,0 22 15,0-22-15,21 21 0,-21 22 16,0-22-16,0 22 0,0-22 15,0 0-15,0 22 0,0-22 0,0 0 16,0 1-16,0-1 0,0 0 16,0-20-16,-21-1 0,21 0 0,0 0 15,0 0-15</inkml:trace>
  <inkml:trace contextRef="#ctx0" brushRef="#br0" timeOffset="25700.4">11451 2117 0,'-42'-127'15,"42"84"-15,-21 22 16,21-21-16,0 21 0,0 0 16,0-1-16,21 1 0,0 0 0,0 0 15,21 21-15,1 0 0,-1 0 16,0 0-16,22 21 0,-1 0 0,1 22 15,-1-1-15,-20 0 0,20 1 16,-20-1-16,-22 0 0,0 1 0,-21-1 16,0 0-16,-21-21 0,-22 22 0,1-22 15,0 21-15,-1-21 0,-20 1 16,21-1-16,-1 0 0,1 0 0,21-21 16,-22 21-16,22-21 15,0 0-15,42 0 31,0 0-15,1 0-16,20-21 0,-21 21 0,21 0 16</inkml:trace>
  <inkml:trace contextRef="#ctx0" brushRef="#br0" timeOffset="26176.13">12573 2371 0,'0'0'16,"21"0"-16,0 0 0,-21-21 0,21-1 15,-21 1-15,0 0 16,0 0-16,0 0 0,0 0 16,0-1-16,0 1 0,-21 21 15,0 0-15,0 0 0,0 0 16,-22 0-16,1 0 0,0 21 0,-1 1 16,1-1-16,0 0 0,-1 21 15,22-21-15,-21 22 0,21-1 0,0 0 16,-1-20-16,1 20 0,21-21 0,0 21 15,0-20-15,0-1 0,0 0 16,21-21-16,1 21 0,-1-21 0,0 0 16,21 0-16,-21 0 0,22 0 15,-22 0-15,21-21 0,-21 21 16,22-21-16,-22 0 0,21-1 0,-21-20 16,1 21-16,-1-21 0,0 20 15,0-20-15,-21 0 0,21 21 0,-21-1 16,0 1-16,21 0 0,-21 0 0,0 42 31,0 21-31,0-20 16,0-1-16,0 0 0,0 21 15,0-21-15,0 1 0,0 20 0,0-21 16,0 0-16,0 0 0,0 1 0,0-1 16,22-21-1,-1 0-15,-21 21 0,21-21 0,0 0 16,0 0-16,0 0 0,1 0 15,-1-21-15</inkml:trace>
  <inkml:trace contextRef="#ctx0" brushRef="#br0" timeOffset="26527.93">12869 2477 0,'0'-43'15,"0"86"-15,0-107 0,0 43 0,0 0 0,-21-22 16,21 22-16,0 0 0,0 0 0,0 0 16,0 0-16,21 21 15,0 0-15,1-22 0,20 22 0,-21 0 16,21 0-16,1 0 0,-1 22 15,0-1-15,1 0 0,-22 0 16,21 0-16,1 0 0,-22 22 0,0-22 16,0 21-16,-21-21 0,0 22 15,0-22-15,0 21 0,0-21 0,0 1 16,0-1-16,-21 0 0,0 0 16,0-21-16,-1 0 0,1 0 15,0 0 1,21-21-16,0 0 15,0 0-15,0-22 0,21 22 16,-21 0-16,21-21 0,1 20 0,-1-20 16,-21 21-16,21 0 0,0 0 15,0-22-15,0 43 0,1-21 16,-1 0-16,0 21 0,0 0 0,0-21 16,0 21-16,1 0 15,-1 0-15,0 0 0,0 0 0</inkml:trace>
  <inkml:trace contextRef="#ctx0" brushRef="#br0" timeOffset="27327.8">13716 2455 0,'0'0'15,"0"22"-15,0-1 0,0 0 16,21-21-16,0 0 16,0 0-16,1 0 15,-1 0-15,0-21 0,0 21 16,0-21-16,22 21 0,-22-22 15,0 1-15,0 0 0,0 0 0,0 0 16,1 0-16,-22-1 0,0 1 0,0 0 16,0 0-16,0 0 15,-43 21-15,22 0 0,0 0 16,0 0-16,0 21 0,-22-21 0,22 21 16,0 21-16,0-20 0,0 20 15,-1-21-15,22 21 0,-21-20 0,21 20 16,0-21-16,0 21 0,0-20 15,0-1-15,0 0 0,21 0 0,1 0 16,-1-21-16,0 0 16,21 0-16,-21 0 0,1 0 15,20 0-15,0 0 0,-21 0 0,22-21 16,-1 0-16,0 0 0,1 0 0,-1-1 16,0 1-16,-20 0 0,20-21 15,0-1-15,-21 22 0,22-21 0,-22 21 16,-21 0-16,0-1 0,21 1 15,-21 0-15,0 0 0,-21 21 32,0 21-32,21 0 15,0 0-15,-21 1 0,21-1 0,-22 0 16,22 21-16,0-21 0,0 1 0,0 20 16,0-21-16,0 0 0,0 0 15,0 22-15,0-22 0,0 0 16,0 0-16,0 0 0,0-42 62,0 0-62,0 0 0,0 0 0,0 0 16,0-1-16,22-20 0,-1 21 16,0-21-16,0 20 0,0-20 15,22 0-15,-22 21 0,0-1 0,21 1 16,-21 0-16,1 0 0,-1 21 15,0 0-15,0 0 0,0 0 0,0 0 16,1 0-16,-1 0 0,0 21 0,-21 0 16,0 0-16,0 22 0,0-22 15,0 0-15,0 21 0,0-20 0,0-1 16,0 21-16,0-21 0,0 0 0,0 1 16,0-1-16,0 0 15,-21-21-15,21 21 0,0-42 47,21 0-47,0 0 16,0-1-16</inkml:trace>
  <inkml:trace contextRef="#ctx0" brushRef="#br0" timeOffset="27599.64">15367 1969 0,'21'-43'0,"-42"86"16,42-128-16,-21 64 0,0 0 0,0-1 0,21 1 15,-21 42 1,0 1-16,0-1 16,0 21-16,-21 0 0,21 1 0,-21-1 15,0 0-15,0 1 16,-1-1-16,1 0 0,0 22 0,0-22 16,21 1-16,-21-1 0,21 0 15,-21 1-15,21-1 0,0-21 0,0 21 16,0-20-16,0-1 0,21 0 15,0 0-15,0-21 0,21 0 16,-20 0-16,-1 0 0,21 0 0,-21 0 16,22-21-16,-22 0 0,0 0 15,21-1-15,-21 1 0</inkml:trace>
  <inkml:trace contextRef="#ctx0" brushRef="#br0" timeOffset="27784.05">15282 2159 0,'0'0'16,"-21"0"-16,0 0 0,0 0 0,42 0 31,21-21-31,1 21 16,-22 0-16,21 0 0,0 0 16,1 0-16,-1 0 0,0 0 0,1-21 15,-22 21-15,0 0 0,21-21 0,-42-1 16</inkml:trace>
  <inkml:trace contextRef="#ctx0" brushRef="#br0" timeOffset="28592.13">16954 2350 0,'0'-22'62,"0"1"-62,0 0 16,22 21-16,-1-21 0,0 0 0,-21 0 16,0-1-16,0 1 0,0 0 15,0 0-15,0 0 0,0 0 0,0-1 16,-21-20-16,0 21 0,-1 0 0,-20 0 16,0-1-16,-1 22 0,1 0 15,0 0-15,-1 0 0,-20 0 0,21 0 16,-1 22-16,1-1 0,0 0 15,-1 0-15,22 21 0,-21 1 16,21-22-16,-1 21 0,1-21 0,21 22 16,0-1-16,0-21 0,0 22 15,0-22-15,21 0 0,1 21 0,-1-42 16,21 21-16,-21 1 0,22-22 16,-22 0-16,21 0 0,0 0 0,1 0 15,-1 0-15,0-22 0,1 1 0,-1 21 16,-21-21-16,22 0 0,-22-21 15,21 20-15,-21 1 0,0 0 0,-21-21 16,22 21-16,-22-1 0,21-20 16,-21 21-16,0-21 0,0 20 0,0 1 15,0 0-15,0 42 32,0 0-32,0 1 0,0 20 0,0-21 15,0 21-15,0-20 0,0 20 16,0-21-16,0 21 0,0-20 0,0-1 15,0 0-15,0 0 0,21 0 0,0 0 16,0-21-16,0 0 0,22 0 16,-1 0-16,0 0 0,1 0 0,-1 0 15</inkml:trace>
  <inkml:trace contextRef="#ctx0" brushRef="#br0" timeOffset="29031.89">17653 2138 0,'0'0'15,"-21"0"1,0 0-16,-1 0 16,1 21-16,0 0 0,21 0 0,-21-21 15,21 22-15,-21-1 0,21 0 0,-21 0 16,21 0-16,0 0 0,0 1 16,0-1-16,-22 0 0,22 0 0,0 0 15,-21-21-15,21-21 31,21 0-15,1 0-16,-22 0 0,21-1 16,0 1-16,0-21 0,21 21 0,-20 0 15,-1-1-15,0-20 0,21 21 16,-21 0-16,22 0 0,-22 21 0,0-22 16,21 22-16,-20 0 0,-1 0 0,0 22 15,0-22-15,-21 21 0,21 0 16,-21 0-16,0 0 0,0 22 0,0-22 15,0 0-15,0 21 0,0-21 16,0 22-16,0-22 0,0 0 0,-21 21 16,21-20-16,-21-1 0,21 0 15,0 0-15,21-21 32,0 0-17,0-21-15,1 0 0,-1 0 0,21-22 16,-21 22-16</inkml:trace>
  <inkml:trace contextRef="#ctx0" brushRef="#br0" timeOffset="29612.04">18500 2053 0,'0'0'0,"21"0"0,-21 21 32,0 1-32,-21-1 0,21 0 15,-22 0-15,1 0 0,21 0 16,0 22-16,-21-22 0,0 0 15,21 0-15,-21 0 0,21 22 0,0-22 16,0 0-16,0 0 16,21 0-16,21-21 0,-21 0 0,22 0 15,-22 0-15,21 0 0,1 0 0,-1 0 16,21 0-16,-20-21 0,-1 0 16,0 0-16,-20 0 0,20-22 0,-21 22 15,21 0-15,-20 0 0,-1-21 16,0 20-16,0 1 0,0 0 0,-21 0 15,0 0-15,0 0 0,0-1 16,0 44 15,-21-1-31,21 0 16,-21 0-16,21 0 0,-21 22 0,0-1 16,21 0-16,-22 1 0,1 20 15,21 1-15,-21-1 0,21 1 0,-21-1 16,0 1-16,21-1 0,-21 1 0,21-1 15,-22 1-15,1-1 0,21 1 16,0-1-16,0 1 0,-21-1 0,21 1 16,0-1-16,-21-21 0,21 1 15,0-1-15,0 0 0,0 1 0,0-22 16,0 0-16,0 0 0,0 0 16,0 1-16,-21-22 0,0 0 0,-1 0 15,1 0-15,-21 0 0,0 0 16,-1-22-16,1 22 0,0-21 0,-1 0 15,1 0-15,0-21 0,-1 20 0,1-20 16,21 21-16,0-21 0,-1 20 16,22-20-16,-21 21 0,21-21 0,0-1 15,0 1-15,0 0 0,0-1 0,21 1 16,1 0-16</inkml:trace>
  <inkml:trace contextRef="#ctx0" brushRef="#br0" timeOffset="30164.28">20383 1757 0,'0'-21'0,"0"42"0,0-63 0,0 20 15,0 1-15,0 0 16,0 0-16,-21 21 0,0 0 16,0 0-16,0 21 15,0 0-15,-1 0 0,1 22 16,0-22-16,0 21 0,0 1 15,0-1-15,21 0 0,-22 1 0,1-1 16,21-21-16,0 21 0,0 1 16,0-22-16,0 0 0,0 21 0,0-20 15,0-1-15,21 0 0,22 0 16,-22-21-16,21 0 0,-21 0 16,22 0-16,20 0 0,-20 0 15,20 0-15,1 0 0,-1-21 16,-21 0-16,22 0 0,-1-1 0</inkml:trace>
  <inkml:trace contextRef="#ctx0" brushRef="#br0" timeOffset="30648.58">21103 1778 0,'0'0'0,"21"-63"0,0 20 0,-21-20 15,0 20-15,0-20 0,0 42 16,0-22-16,0 22 0,0 0 0,0 0 16,-21 21-1,21 21-15,-21 0 0,21 22 16,-21-1-16,21 0 0,0 22 15,-21-22-15,0 22 0,-1-1 16,22-21-16,-21 22 0,21-1 16,-21-20-16,0-1 0,0 0 0,21 1 15,-21-1-15,-1-21 0,22 22 0,0-22 16,0 0-16,-21-21 0,21 21 16,0-42 15,21 0-31,1 0 15,-1-1-15,0-20 0,0 21 0,0-21 16,22 20-16,-22-20 0,0 0 16,21-1-16,1 22 0,-22 0 15,21 0-15,-21 0 0,22 0 16,-22 21-16,0 0 0,21 0 0,-21 21 16,1 0-16,-22 0 0,21 0 15,-21 0-15,21 22 0,-21-22 0,0 0 16,0 21-16,0-20 0,0 20 0,0-21 15,0 0-15,-21 0 0,21 1 16,-21-1-16,21 0 0,0 0 0,0 0 16,0 0-16,0 1 15,21-22 1,0 0-16,0 0 16,0-22-16,0 1 0,22 0 15,-1 0-15,-21 0 0,22 0 0</inkml:trace>
  <inkml:trace contextRef="#ctx0" brushRef="#br0" timeOffset="30867.45">21992 1926 0,'0'-21'16,"0"42"-16,0-21 15,0 21 1,0 1-16,0-1 0,0 0 16,0 0-16,0 0 0,-21 22 0,0-22 15,21 0-15,-21 0 0,21 0 0,0 0 16,-22 1-16,22-1 15,-21 0-15,21 0 0,0 0 0,0 0 16,21-21 15,1-21-31,-1 0 16,-21 0-16,21 0 0</inkml:trace>
  <inkml:trace contextRef="#ctx0" brushRef="#br0" timeOffset="31220.25">22140 1672 0,'0'0'16,"-21"0"-16,0 0 0,0 0 0,-22 0 15,22 0-15,0 21 0,-21 1 0,21-22 16,-1 21-16,1 0 0,0 0 16,21 0-16,-21 0 0,21 1 0,0-1 15,0 0-15,21 0 16,0-21-16,0 0 0,1 21 0,-1-21 15,0 0-15,21 0 0,-21 0 16,1 0-16,-1-21 0,0 0 0,0 0 16,0 0-16,-21-1 0,21 1 15,-21-21-15,0 21 0,0 0 0,0-22 16,0 22-16,0 0 0,0 0 16,-21 21-16,0 0 15,0 0-15,0 0 0,0 0 0,-1 0 16,1 21-16,0 0 0,21 0 15,-21 0-15,21 1 0,0-1 0,0 0 16,0 0-16,0 0 0,0 0 16,0 1-16,21-22 0,0 0 0,0 21 15,1-21-15</inkml:trace>
  <inkml:trace contextRef="#ctx0" brushRef="#br0" timeOffset="31508.08">22542 1609 0,'0'0'0,"0"-43"0,0 22 0,0 0 16,0 0-16,0 0 0,0 0 16,-21 42-1,21 0 1,-21 0-16,0 21 0,21 1 0,0-1 16,-21 0-16,21 1 0,-21-1 15,-1 22-15,22-22 0,0 0 0,0 1 16,-21-1-16,21 0 0,-21 1 0,21-22 15,-21 21-15,21-21 0,0 0 16,0 1-16,0-1 0,0 0 0,0 0 16,0 0-16,0 0 0,0 1 15,21-22 1,0 0-16,0 0 16,1 0-16,20-22 0</inkml:trace>
  <inkml:trace contextRef="#ctx0" brushRef="#br0" timeOffset="32113.73">23029 2180 0,'0'0'0,"21"-21"15,1 0-15,-1 0 0,0 21 16,0-43-16,0 22 0,0 0 0,-21 0 16,0 0-16,0 0 0,0-1 15,0 1-15,0 0 0,-21 21 16,-21 0-1,21 0-15,0 0 0,-1 0 0,-20 21 16,0 0-16,21 1 0,-22-1 16,22 21-16,-21-21 0,21 0 0,-1 1 15,1 20-15,0-21 0,21 0 16,0 0-16,0 1 0,0-1 0,0 0 16,0 0-16,0 0 0,0 0 0,21 1 15,0-22-15,1 0 0,-1 21 16,21-21-16,-21 0 0,0 0 15,1 0-15,20-21 0,-21 21 0,21-22 16,-20 1-16,-1 0 0,21 0 16,-21 0-16,0-22 0,22 22 0,-22-21 15,0 0-15,21-22 0,-20 22 16,-1-22-16,0 1 0,21-1 0,-21 1 16,1-1-16,-1 1 0,0 20 15,-21-20-15,0 42 0,21-22 0,-21 22 16,0 0-16,0 0 0,-21 21 15,0 21 1,0 21-16,-1 1 0,1-1 16,0 0-16,0 22 0,0-1 0,0 1 15,21 21-15,0-22 0,0 1 16,-22-22-16,22 21 0,0-20 16,0-1-16,0 0 0,0 1 0,22-22 15,-1 21-15,0-21 0,0 1 16,0-22-16,0 21 0,22-21 0,-22 0 15,21 0-15,1 0 0,-22 0 16,21-21-16,0 21 0,1-22 0,-1 1 16,0 0-16,1 21 0,-1-21 0,-21 0 15,22 0-15,-1-1 0,0 1 16,-21 0-16</inkml:trace>
  <inkml:trace contextRef="#ctx0" brushRef="#br0" timeOffset="36908.92">487 4233 0,'-21'-105'32,"21"83"-32,0 1 0,0 0 15,0 0-15,0 0 0,-22 21 16,22-21-16,0-1 0,0 1 16,0 0-1,0 42 1,0 0-16,0 1 0,0 20 15,0 0-15,22 1 0,-22-1 16,21 0-16,-21 22 0,0-22 16,0 0-16,0 22 0,0-22 0,0 1 15,0-1-15,0-21 0,0 21 16,0-20-16,0-1 0,0 0 0,-21 0 16,21 0-16,0 0 0,-22-21 15,22-21 16,0 0-15,0 0-16,0 0 0,0 0 0,22-22 16,-1 22-16,0-21 0,0 21 15,0-22-15,22 1 0,-22 0 16,0 20-16,21 1 0,-21-21 0,22 42 16,-22 0-16,21 0 0,-21 0 15,1 0-15,-1 21 0,0 0 0,0 0 16,-21 1-16,0 20 0,0-21 15,0 21-15,0-20 0,0-1 16,0 0-16,0 21 0,0-21 16,0 1-16,0-1 0,-21-21 0,21 21 15,-21 0-15,21-42 47,0 0-47,0 0 16,0-1-16</inkml:trace>
  <inkml:trace contextRef="#ctx0" brushRef="#br0" timeOffset="37199.76">1143 3895 0,'0'0'0,"21"0"16,0 0-16,-21 21 15,0 0-15,0 21 0,0-20 16,0 20-16,0 21 0,0-20 16,0-1-16,0 22 0,0-22 0,-21 0 15,21 1-15,-21-1 0,21 0 16,0 1-16,0-22 0,0 0 0,0 0 16,0 0-16,0 0 15,0 1-15,0-1 16,21-21-16,0 0 15,0 0-15,1-21 16,-1 21-16,0-22 0,0 1 0,0 0 16</inkml:trace>
  <inkml:trace contextRef="#ctx0" brushRef="#br0" timeOffset="37391.65">1101 4360 0,'0'0'0,"-22"0"16,44 0 15,-1 0-31,0 0 16,21 0-16,-21 0 0,22 0 0,-22 0 16,21 0-16,1-21 0,-22 21 15,21-21-15</inkml:trace>
  <inkml:trace contextRef="#ctx0" brushRef="#br0" timeOffset="38112.24">1799 4255 0,'0'0'0,"-21"0"0,0 0 15,0 0-15,21 21 16,0 0-1,0 0-15,0 0 0,0 0 16,0 1-16,0-1 0,0 0 16,0 0-16,0 0 0,0 0 15,0 1-15,0-1 0,0 0 0,-22 0 16,22 0 0,-21-21-16,21 21 0,0 1 15,-21-22-15,0 0 16,21-22 15,0 1-31,0 0 0,0 0 16,0 0-16,21 0 0,0-22 15,-21 22-15,21 0 0,1-21 0,-1 20 16,0 1-16,21-21 0,-21 42 16,1-21-16,-1 0 0,21 21 15,-21 0-15,0 0 0,1 0 0,-1 21 16,0 0-16,0 0 15,0 0-15,-21 0 0,0 22 0,0-22 16,0 0-16,0 0 0,0 0 16,0 1-16,0 20 0,0-21 15,0 0-15,0 0 0,0 1 16,-21-22 0,21-22 15,0 1-31,0 0 0,0 0 15,21 0-15,0 0 0,1-1 0,-1-20 16,0 21-16,0-21 0,0 20 16,0 1-16,1 0 0,-1 0 15,21 0-15,-21 21 0,0 0 16,22 0-16,-22 0 0,0 21 0,0 0 16,0 0-16,1 0 0,-22 22 15,0-22-15,0 0 0,0 21 0,0-20 16,0-1-16,0 0 0,0 0 15,-22 0-15,1 0 0,21 1 0,-21-22 16,21 21-16,0-42 47,21-1-47</inkml:trace>
  <inkml:trace contextRef="#ctx0" brushRef="#br0" timeOffset="38452.04">2963 3916 0,'0'-21'0,"0"42"0,0-63 0,0 20 16,21 22-16,-21-21 0,0 42 31,0 1-31,-21-1 0,21 21 0,-21 0 15,0 1-15,0 20 16,0-20-16,-1 20 0,1 1 0,0-22 16,0 0-16,0 22 0,0-22 15,21 0-15,0-20 0,-22 20 0,22-21 16,0 0-16,0 0 0,0 1 16,22-1-16,-1-21 0,0 0 0,0 0 15,0 0-15,22 0 0,-22 0 16,0 0-16,21 0 0,-21-21 0,22 21 15,-22-22-15,0 1 0,0 21 0,0-21 16,1 0-16,-1 21 0,0-21 16</inkml:trace>
  <inkml:trace contextRef="#ctx0" brushRef="#br0" timeOffset="39368.51">1439 5334 0,'0'-21'0,"0"42"0,0-63 15,0 63 17,0 21-32,0-21 0,0 22 15,0 20-15,0-20 0,0 20 16,-21-21-16,0 22 0,0-1 15,0 1-15,-1-22 0,1 22 0,0-22 16,0 0-16,21 1 0,0-1 16,-21-21-16,21 0 0,0 1 0,0-1 15,0 0-15,21 0 16,0-21-16,0 0 0,22 0 16,-22 0-16,42 0 0,-20 0 15,20 0-15,1 0 0,-1 0 0,1 0 16,-1 0-16,1 0 0,-22 0 15,21 0-15,1-21 0,-22 21 0,22 0 16,-22-21-16,0 0 0,1 21 16,-22-22-16,0 22 0,0 0 0,-21-21 15,21 0-15,-21 0 16,-21 0-16,-21 21 0,21 0 16,0-21-16,-22 21 15,1 0-15,21 0 0,-22 0 0,22 0 16,-21-22-16,21 22 0,0 0 15,42 0 17,0 0-32,21 0 0,-21 0 0,22 0 15,-1 0-15,0 0 0,-20 0 16,20 0-16,-21 0 0,21 22 0,-20-22 16,-1 21-16,-21 0 0,0 0 15,0 0-15,0 0 0,0 1 16,-43-1-16,22 0 15,0 0-15,0 0 0,0-21 0,-22 21 0,22 1 16,0-1-16,0 0 16,0 0-16,0-21 0,-1 21 0,44-42 31,-1 21-31</inkml:trace>
  <inkml:trace contextRef="#ctx0" brushRef="#br0" timeOffset="40004.15">2900 5800 0,'0'0'15,"0"-21"-15,0-1 0,0 1 0,0-21 16,0 21-16,0 0 0,0-1 16,0 1-16,0 42 15,0 1 1,0-1-16,0 21 0,0-21 0,0 22 16,0 20-16,0-21 0,0 1 15,0-1-15,0 22 0,0-22 16,0 0-16,0 1 0,0-22 0,-21 21 15,21 0-15,0-20 0,-22 20 16,22-21-16,0 0 0,0 0 0,0 1 16,0-1-16,0-42 31,0-1-15,0 1-16,0 0 0,0 0 15,0-21-15,0 20 0,22 1 16,-1-21-16,0 21 0,0-22 15,0 1-15,0 21 0,22 0 0,-22-22 16,0 22-16,21 21 0,-20-21 16,20 21-16,0 0 0,1 0 0,-22 21 15,21 0-15,0 1 0,-20-1 16,-1 0-16,0 21 0,0-21 0,-21 1 16,0 20-16,0-21 0,0 0 15,0 0-15,-21 1 0,-21-1 0,20 0 16,-20 0-16,0 0 0,21 0 0,-22 1 15,1-22-15,0 0 0,-1 21 16,22-21-16,-21 0 0,21 0 0,-1 0 16,1 0-16,21-21 15,0-1-15,0 1 16,21 0-16,1 0 0,20 0 16,-21 21-16,21-21 0</inkml:trace>
  <inkml:trace contextRef="#ctx0" brushRef="#br0" timeOffset="40412.11">3852 5906 0,'0'0'0,"-21"0"16,0 0-16,0 21 16,0 0-16,-1 0 0,1 0 15,0 0-15,-21 22 0,21-22 0,-1 0 16,1 21-16,0-20 0,0 20 15,0-21-15,0 0 0,21 22 0,0-22 16,0 0-16,0 0 0,0 0 16,21 0-16,0-21 0,0 0 0,0 0 15,22 0-15,-1 0 0,0 0 0,1 0 16,-22 0-16,21-21 0,0 21 16,1-21-16,-22 0 0,21 0 0,-21 0 15,1-1-15,-1 1 0,0 0 16,-21 0-16,0 0 0,0 0 15,0-1-15,0-20 0,-21 21 0,0 0 16,-1 0-16,1-1 0,-21 1 16,21 0-16,-22 21 0,1 0 0,0 0 15,21 0-15,-22 0 0,22 0 16,0 21-16,0 0 0,0 1 0,21-1 16,0 0-16,0 0 0,21 0 15,0 0-15,0-21 0,21 22 16,-20-22-16,20 0 0</inkml:trace>
  <inkml:trace contextRef="#ctx0" brushRef="#br0" timeOffset="40939.94">4530 6096 0,'0'-21'16,"0"42"-16,21-63 0,-21 21 0,0-1 15,0 1-15,0 0 0,0 0 16,0 0-16,-21 21 0,-1-21 0,1 21 15,0 0-15,0 0 0,0 0 0,0 0 16,-22 0-16,22 21 0,0 0 16,0 0-16,0 0 0,-1 0 0,1 22 15,21-22-15,-21 0 0,0 21 16,21-20-16,0-1 0,-21 0 0,21 0 16,0 0-16,0 0 0,0 1 15,21-1-15,0-21 0,0 0 16,22 0-16,-22 0 0,0 0 0,21 0 15,-21 0-15,22 0 0,-22-21 16,21-1-16,-21 22 0,22-21 0,-22 0 16,21-21-16,-21 21 0,1-22 0,-1 22 15,0-21-15,0-1 0,0-20 16,-21 21-16,0-22 0,0 22 0,0-22 16,21 1-16,-21 20 0,0 1 15,0 0-15,0 21 0,0-1 0,0 1 16,0 0-16,0 42 15,-21 22 1,0-22-16,21 21 0,0 22 0,0-22 16,-21 21-16,21 1 0,-21-22 15,21 22-15,0-22 0,0 22 0,0-22 16,0 0-16,0 1 0,0-22 16,0 21-16,0-21 0,0 0 0,0 1 15,21-1-15,0-21 0,0 0 16,0 0-16,1 0 0,20 0 15,-21 0-15,21-21 0,1-1 0,-22 22 16,21-21-16</inkml:trace>
  <inkml:trace contextRef="#ctx0" brushRef="#br0" timeOffset="41623.15">5270 5969 0,'0'0'0,"22"-21"0,-22 0 15,0 0-15,0-1 16,0 44 15,0-1-31,0 0 0,0 0 0,0 0 16,0 0-16,-22 22 0,22-22 15,0 0-15,0 21 0,0-20 0,-21-1 16,21 0-16,0 0 0,0 0 16,0 0-16,21 1 15,1-22-15,-1 0 0,0 0 0,0 0 16,0 0-16,22 0 0,-22 0 15,0 0-15,21-22 0,-21 1 0,1 21 16,20-21-16,-21 0 0,0 0 0,0-22 16,1 22-16,-1 0 0,0-21 15,-21 21-15,0-1 0,21-20 0,-21 21 16,21 0-16,-21 0 0,0-1 16,0 1-16,0 42 31,0 1-31,0-1 15,0 0-15,-21 21 0,21 1 0,-21-22 16,0 21-16,0 0 0,-1 43 16,1-43-16,21 1 0,0 20 15,0-20-15,0 20 0,0 1 0,0-22 16,0 21-16,0-20 0,0-1 0,0 22 16,0-22-16,0 0 0,0 1 15,0-22-15,0 21 0,0 0 0,0-20 16,0 20-16,0-21 0,0 0 0,0 22 15,0-22-15,0 0 16,0-42 15,0 0-31,21-1 16,-21 1-16,0 0 0,22-21 16,-22-1-16,0 1 0,21 0 0,0-1 15,0-20-15,-21-1 0,21 1 0,22-22 16,-22 22-16,0-22 0,21 22 15,-21-1-15,22 1 0,-22-1 0,21 22 16,-21-22-16,22 22 0,-22 0 0,21-1 16,-21 22-16,1-21 0,-1 21 15,0-1-15,0 1 0,0 0 0,0 21 16,-21-21-16,22 21 0</inkml:trace>
  <inkml:trace contextRef="#ctx0" brushRef="#br0" timeOffset="42828.54">3916 6985 0,'-21'0'0,"42"0"0,-42-21 0,21 0 0,0 0 16,0-1-16,0 1 15,0 42 17,21 1-32,-21 20 0,0 0 15,21 1-15,-21-1 0,0 21 0,0 22 16,0-21-16,0-1 0,0 22 16,0-22-16,0 1 0,0 20 0,-21-20 15,0-1-15,-1 1 0,1-1 16,21 1-16,-21-1 0,0 1 0,0-22 15,0 22-15,-1-22 0,1 0 0,21 1 16,0-22-16,0 21 16,0-21-16,0 1 0,0-1 0,21-21 31,22 0-31,-22 0 16,0 0-16,21 0 0,1 0 0,-1 0 15,0 0-15,1-21 0,20 21 0,1-22 16,-1 22-16,22-21 0,-22 0 15,22 21-15,-21-21 0,20 0 0,-20 21 16,-1-21-16,1-1 0,-22 22 0,0-21 16,-20 21-16,20 0 0,-42-21 15,0 0-15,0 0 16,0 0-16,-21 21 0,0-22 0,-1 1 16,-20 0-16,0 21 15,-1-21-15,1 21 0,0-21 0,21 21 0,-22 0 16,1 0-16,21 0 0,0 0 15,-1 0-15,1 0 16,42 0 0,22 0-16,-22 21 0,21-21 15,-21 21-15,22-21 0,-1 21 16,-21 0-16,22-21 0,-22 22 0,0-1 16,0 0-16,-21 0 0,0 0 0,-21 0 15,0 1-15,-22-1 16,22 0-16,-21 0 0,0 0 0,20-21 15,-20 21-15,21 1 0,-21-22 0,20 0 16,1 0-16</inkml:trace>
  <inkml:trace contextRef="#ctx0" brushRef="#br0" timeOffset="43791.99">6159 8213 0,'0'-43'32,"0"22"-32,0 0 15,22 0-15,-22 0 16,0 0-16,0-1 15,0 1-15,0 0 0,0 0 0,0 0 16,0 0-16,-22-1 0,1 1 0,0 0 16,0 0-16,-21 21 0,20 0 15,-20 0-15,0 0 0,-1 0 0,1 0 16,0 0-16,-1 21 0,22 0 0,-21 0 16,0 22-16,20-1 0,1 0 15,0 1-15,21-1 0,0 0 0,0 1 16,0-1-16,0 0 0,0-20 0,0-1 15,0 0-15,21 0 16,22 0-16,-22 0 0,0-21 0,21 0 16,-21 0-16,22 0 0,-1 0 0,0 0 15,-20-21-15,20 21 0,0-21 16,1 0-16,-22 0 0,21 0 0,-21-22 16,22 22-16,-22-21 0,0-1 0,0 1 15,0-21-15,0 20 0,-21 1 16,0-22-16,22 22 0,-22-21 0,0 20 15,0 1-15,0-22 0,0 22 16,0 0-16,0-1 0,0 1 0,0 21 16,-22 0-16,22 0 0,-21 21 15,0 0-15,21 21 16,0 0-16,-21 0 0,21 21 0,-21 1 16,21-1-16,0 0 0,0 22 0,0-22 15,0 22-15,0-22 0,0 22 16,0-22-16,0 21 0,0-20 0,0-1 15,21 0-15,0-20 0,-21-1 0,21 0 16,0 0-16,1 0 0,-1-21 16,0 0-16,0 0 0,0 0 0,0 0 15,1 0-15,20-21 0,-21 0 0,0 0 16,0 0-16,1-1 0,-1 1 16,0-21-16,0 21 0,-21-22 15,0 22-15,0-21 0,21 21 0,-21 0 16,0-1-16,0 44 31,0-1-31,-21 0 0,21 21 0,0-21 16,0 1-16,-21-1 0,21 21 15,0-21-15,-21 0 0,21 1 0,0-1 16,0 0-16,21-21 31,0 0-15,-21-21-16,0 0 0,21-1 0</inkml:trace>
  <inkml:trace contextRef="#ctx0" brushRef="#br0" timeOffset="43959.89">6689 7747 0,'0'0'0,"0"-21"0,-22 0 16,1 21-16,0 0 15,21 21 1,0 0-1,0 0-15,21-21 16,0 0-16,1 21 0,20-21 16,-21 0-16,0 0 0</inkml:trace>
  <inkml:trace contextRef="#ctx0" brushRef="#br0" timeOffset="44208.03">7027 7789 0,'0'0'16,"0"22"-1,0-1-15,0 0 16,21 0-16,1 0 0,-22 0 0,0 22 16,21-22-16,0 0 0,-21 21 15,21-20-15,-21 20 0,0-21 0,0 0 16,0 0-16,0 1 0,21-1 0,-21 0 16,0 0-16,21-21 31,1 0-16,-1-21-15,-21 0 0,21 0 16,0-1-16,-21 1 0,21-21 0,0 21 16,1-22-16,-1 1 0</inkml:trace>
  <inkml:trace contextRef="#ctx0" brushRef="#br0" timeOffset="44371.94">7493 7726 0,'0'-21'16,"0"42"-16,21-42 0,-21 42 15,0 0 1,0 0-16,-21 0 0,0 22 0,0-22 15,-1 21-15,1-21 0,0 22 16,0-1-16,0 0 0,0-20 16,-22 20-16,22-21 0,21 0 0,-21 0 15,21 1-15,0-1 0</inkml:trace>
  <inkml:trace contextRef="#ctx0" brushRef="#br0" timeOffset="45556.43">6096 8636 0,'21'-21'0,"0"0"31,-21 42-15,0 0-1,0 0-15,0 22 0,0-1 0,-21 0 16,21 22-16,0-1 0,0-20 15,-21 20-15,21 1 0,-21-1 0,21-21 16,-21 22-16,21-22 0,0 22 0,-22-22 16,22 0-16,-21 22 0,0-22 0,21 1 15,0-1-15,-21 0 0,21-21 16,0 22-16,0-22 0,0 0 16,0 21-16,21-20 0,0-1 0,0-21 15,22 0-15,-1 21 16,0-21-16,1 0 0,20 0 0,1 0 15,20 21-15,-20-21 0,42 0 0,-22 0 16,22 0-16,0 0 0,0 0 16,0 0-16,0 0 0,-1 0 0,1 0 15,-21 0-15,0 0 0,-1-21 0,1 21 16,-22-21-16,1 21 0,-1-21 16,-20-1-16,-1 22 0,0-21 0,-20 0 15,-1 0-15,-21 0 0,0 0 16,0-1-16,-21 22 0,-1 0 15,-20-21-15,0 0 16,-1 21-16,1 0 0,0 0 0,-1 0 16,1-21-16,21 21 0,-21 0 0,20 0 15,-20 0-15,21 0 0,21-21 16,21 0 0,0 21-1,0 0-15,22 0 0,-22 0 16,21 0-16,-21 0 0,22 0 0,-22 0 15,0 0-15,21 0 0,-20 21 0,-1-21 16,-21 21-16,0 0 0,21 0 16,-21 0-16,0 1 0,0-1 15,0 21-15,-21-21 0,0 0 0,-1 1 16,1-1-16,0 0 0,0 21 0,0-21 16,-22 1-16,22-1 0,0-21 15,0 21-15,0 0 0,0 0 0,-1-21 16</inkml:trace>
  <inkml:trace contextRef="#ctx0" brushRef="#br0" timeOffset="46020.16">8403 9440 0,'0'0'15,"0"-21"-15,0 0 0,0 0 16,0 0-16,0 0 0,21 21 16,-21 21 15,0 0-31,0 0 0,21 0 0,-21 0 15,0 22-15,22-22 0,-22 0 0,0 21 16,0-20-16,0-1 0,0 0 16,0 0-16,0 0 0,0 0 0,0 1 15,0-1-15,0-42 32,0-1-17,0 1-15</inkml:trace>
  <inkml:trace contextRef="#ctx0" brushRef="#br0" timeOffset="46208.05">8467 9081 0,'0'0'0,"-22"0"16,1 0-1,21 21 16,0 0-31,0 0 16,0 0-16,21 0 16,1-21-16</inkml:trace>
  <inkml:trace contextRef="#ctx0" brushRef="#br0" timeOffset="46679.78">8742 9229 0,'0'42'31,"0"-21"-31,0 0 0,0 1 0,0-1 16,0 0-16,0 0 0,0 0 15,0 22-15,0-22 0,0 21 0,0-21 16,0 0-16,0 22 0,21-22 0,-21 0 16,0 0-16,0 0 0,0 1 15,0-1-15,0-42 47,-21-1-47,21 1 0,0-21 16,-21 21-16,21 0 0,0-22 0,0 22 15,0-21-15,0 21 16,21-22-16,0 22 0,21-21 0,-21 21 16,1-1-16,20 1 0,0 0 0,1 0 15,-1 21-15,0 0 0,1 0 16,-22 0-16,21 0 0,0 21 0,-20 0 15,-1 0-15,0 1 0,0-1 0,0 21 16,-21-21-16,0 22 0,0-1 16,0-21-16,0 21 0,0-20 0,-21 20 15,0-21-15,0 0 0,21 0 0,-21 1 16,-1-1 0,44-21 15,-1 0-31,0-21 0,0-1 0,0 1 15,22 0-15,-22 0 0</inkml:trace>
  <inkml:trace contextRef="#ctx0" brushRef="#br0" timeOffset="46964.62">9567 9250 0,'21'0'0,"-42"0"0,42-21 0,-21 42 31,0 0-31,0 0 0,0 0 0,0 22 15,0-22-15,0 21 0,0 1 16,0 20-16,22-21 0,-22 22 0,21-22 16,-21 22-16,0-1 0,0 1 15,0-22-15,0 22 0,0-1 0,0 1 16,0-1-16,0 1 0,0-1 0,0 1 16,0-22-16,0 21 0,-21 1 0,21-1 15,-22-20-15,1-1 0,21 0 16,0 1-16,0-22 0,-21 0 0,21 0 15,0 0-15,0-42 16,21 0 0,-21 0-16,21-21 15</inkml:trace>
  <inkml:trace contextRef="#ctx0" brushRef="#br0" timeOffset="47304.42">9758 9546 0,'-21'-42'0,"42"84"0,-42-105 16,-1 20-16,22 1 0,-21 21 16,21 0-16,-21-22 0,21 22 0,0 0 15,0 0-15,0 0 0,0 0 0,21-1 16,0 1-16,22 21 16,-22-21-16,21 21 0,-21 0 0,22 0 15,-1 0-15,-21 21 0,22 0 0,-22 1 16,21-1-16,-21 0 0,-21 21 15,0-21-15,0 22 0,0-22 0,0 21 16,0 1-16,-21-22 0,-21 21 0,21-21 16,-22 22-16,1-22 0,0 0 15,20-21-15,-20 21 0,21 0 0,-21-21 16,20 0-16,1 0 0,21-21 31,0 0-31,21 0 16,1 0-16,-1-1 0,21-20 15,-21 21-15,0 0 0,22 0 0</inkml:trace>
  <inkml:trace contextRef="#ctx0" brushRef="#br0" timeOffset="47988.03">10287 9144 0,'0'0'0,"0"-21"0,21 21 15,-21 21 1,0 21-16,0-20 15,0-1-15,0 21 0,0 0 0,0 1 16,0-1-16,0-21 0,0 22 0,0-1 16,0 0-16,0-21 15,0 1-15,0-1 0,0 0 0,0 0 16,21-21-16,0 0 0,1 0 16,-1 0-16,0 0 0,0-21 15,0 0-15,0 21 0,1-21 0,-1-22 16,0 22-16,0 0 0,0 0 0,0-22 15,1 22-15,-1-21 0,-21 21 16,0-22-16,21 22 0,0-21 0,-21 21 16,0 0-16,0-1 0,0 44 31,0-1-15,0 21-16,0-21 0,0 0 15,0 1-15,0 20 0,0-21 16,0 0-16,0 22 0,0-22 0,0 0 15,0 0-15,21 0 0,0 0 0,-21 1 16,22-22-16,-1 0 0,0 21 16,0-21-16,0 0 0,0 0 0,1 0 15,-1-21-15,0-1 0,21 1 0,-21 21 16,1-42-16,-1 21 0,0 0 16,0-1-16,0-20 0,0 0 0,1-1 15,-1-41-15,0 41 16,-21-20-16,0 21 0,21-22 0,-21 22 15,0-22-15,0 22 0,0 21 16,0-22-16,0 22 0,0 0 0,0 42 31,-21 0-31,21 1 0,0 20 0,0 0 16,-21 1-16,21-1 0,-21 0 0,21 22 16,0-22-16,0 0 0,0 1 15,0-1-15,0 0 0,0 1 0,0-1 16,0-21-16,0 0 0,21 22 0,0-22 15,0 0-15,0 0 16,0-21-16,1 21 0,-1-21 0,0 0 16,0 0-16,0 0 0,0-21 0,1 0 15,-1 0-15,0 0 0,0 21 16,-21-21-16</inkml:trace>
  <inkml:trace contextRef="#ctx0" brushRef="#br0" timeOffset="48180.92">11070 9186 0,'0'22'0,"0"-44"0,21 65 15,0-43 1,1 0-16,-1 0 0,0 0 16,0 0-16,0 0 0,0 0 0,1 0 15,20 0-15,-21 0 16,0 0-16,0-21 0,1-1 0,-1 22 15,-21-21-15,21 21 0,0 0 0</inkml:trace>
  <inkml:trace contextRef="#ctx0" brushRef="#br0" timeOffset="48607.68">12890 8827 0,'0'0'0,"0"-22"0,-21 22 31,21 22-31,-21-22 0,21 21 16,-21 21-16,21 0 0,-21-20 0,0 20 15,21 0-15,-22 1 0,22-1 16,-21 0-16,21 1 0,0-1 0,0-21 15,-21 21-15,21-20 0,0 20 0,0-21 16,0 0-16,0 0 0,0 1 16</inkml:trace>
  <inkml:trace contextRef="#ctx0" brushRef="#br0" timeOffset="48904.51">12700 9102 0,'0'-43'0,"0"86"0,0-107 0,0 22 16,0-22-16,0 22 0,0 0 16,0 21-16,21-22 0,21 22 0,-20-21 15,-1 21-15,21-1 0,-21 1 16,22 21-16,-1 0 0,0-21 0,1 21 16,-22 0-16,21 21 0,0 0 0,1 1 15,-1 20-15,0 0 0,1 1 16,-22-1-16,21 21 0,-21 1 15,1-22-15,-1 1 0,0 20 0,-21-21 16,0 1-16,0-22 0,0 21 0,0-21 16,0 22-16,-21-22 0,0 0 15,-1-21-15,1 21 0,0 0 0,0-21 16,0 0-16,0 0 0,-1 0 16,1 0-16,0-21 15,0 21-15,21-21 0,-21 21 16</inkml:trace>
  <inkml:trace contextRef="#ctx0" brushRef="#br0" timeOffset="49095.4">12785 9229 0,'0'0'16,"-22"0"-16,22-21 16,22 21-16,-1 0 15,0-22-15,0 22 0,21 0 0,1 0 16,-1-21-16,0 21 0,1 0 0,20 0 15,-20 0-15,20 0 0,-21 0 16,1 0-16,-1 0 0,0 0 0,-20 0 16,-1 0-16,-21 21 0,0 1 15</inkml:trace>
  <inkml:trace contextRef="#ctx0" brushRef="#br0" timeOffset="50188.09">5969 10097 0,'0'0'15,"0"-22"-15,0 1 16,0 42 15,0 1-31,-21-1 0,21 0 16,0 21-16,-21 1 0,-1 20 15,22 1-15,-21-1 0,21 1 0,-21-1 16,21 1-16,0 20 0,0-20 0,-21-1 16,0 1-16,21-1 0,-21-20 15,21 20-15,0 1 0,-22-1 0,22-21 16,-21 22-16,21-22 0,0 1 0,0-1 16,0-21-16,0 21 0,0-20 15,21-1-15,1 0 0,-1 0 0,0 0 16,21-21-16,-21 0 0,22 0 0,-1 0 15,22 0-15,-22 0 16,21 0-16,1 0 0,-1 0 0,22 0 16,-21 0-16,20-21 0,1 21 0,0 0 15,-1-21-15,22 21 0,-21-21 16,-1 21-16,1 0 0,0 0 0,-22 0 16,1-21-16,-1 21 0,1 0 0,-22 0 15,-21-22-15,22 22 0,-22 0 0,0-21 16,-21 0-16,0 0 15,0 0-15,0 0 16,-21-1-16,0 22 0,-22-21 0,22 0 16,0 21-16,-21 0 0,20-21 15,1 21-15,0 0 0,-21 0 16,21 0-16,42 0 31,0 0-31,0 0 16,21 0-16,-20 0 0,20 0 0,-21 0 15,21 0-15,-20 0 0,20 0 0,-21 21 16,0 0-16,0-21 0,-21 21 16,0 22-16,0-22 0,0 0 0,0 0 15,-21 22-15,0-22 0,0 21 0,0-21 16,-22 0-16,22 22 0,-21-22 16,21 0-16,-22 0 0,22 0 0,0 1 15,0-1-15,0 0 0,0-21 16,42 0-1,21-21 1,-21 0-16</inkml:trace>
  <inkml:trace contextRef="#ctx0" brushRef="#br0" timeOffset="50579.79">8826 11113 0,'0'-22'16,"0"44"-16,0-65 0,-21 43 0,21 21 31,0 22-31,0-22 16,0 21-16,0-21 0,0 22 0,0-1 16,0-21-16,0 22 0,0-22 15,0 21-15,0-21 0,0 0 0,0 1 16,0-1-16,0-42 31,0-1-15,0 1-16</inkml:trace>
  <inkml:trace contextRef="#ctx0" brushRef="#br0" timeOffset="50764.68">8805 10901 0,'0'0'0,"0"-21"0,-21 21 15,0 0-15,21-21 16,-21 21 0,21 21 15,21-21-31,-21 21 16,21-21-16,0 0 0,0 0 15</inkml:trace>
  <inkml:trace contextRef="#ctx0" brushRef="#br0" timeOffset="51212.42">9250 10986 0,'0'63'16,"0"-42"-16,0 0 0,0 1 16,0-1-16,0 21 0,0-21 0,0 22 15,0-1-15,0-21 0,0 21 16,0-20-16,0-1 0,0 21 0,0-21 15,0 0-15,-21 1 0,21-1 16,0-42 15,0-1-15,0 1-16,0 0 0,0 0 16,0-21-16,0-1 0,0 22 0,21-21 15,0-1-15,-21 1 0,21 0 0,0-1 16,22 1-16,-22 21 0,0-21 15,21 20-15,1 1 0,-22 21 0,21 0 16,0 0-16,-20 0 0,20 0 0,0 0 16,-21 21-16,22 22 0,-22-22 15,21 21-15,-21 1 0,-21-1 16,0 0-16,22 1 0,-22-1 0,0 0 16,0-21-16,-22 22 0,22-22 0,-21 21 15,0-21-15,0 1 0,0-22 0,0 21 16,21 0-16,21-42 31,0 0-15,0-1-16,21 1 0,-20 0 0</inkml:trace>
  <inkml:trace contextRef="#ctx0" brushRef="#br0" timeOffset="51508.25">10202 10986 0,'0'-22'0,"0"44"0,0-22 31,0 42-15,0-21-16,0 21 0,-21 1 0,21 20 15,-21-20-15,0 20 0,21 1 0,0-1 16,-21 1-16,-1-1 0,1 1 16,21-1-16,-21 1 0,0 20 0,0-20 15,0-1-15,-1 22 0,22-22 0,0 1 16,0 21-16,-21-22 0,21-21 15,0 22-15,-21-22 0,21 1 0,0-1 16,0-21-16,0 21 0,0-20 0,0-1 16,0-42 15,0-1-31,0-20 0,21 21 16,-21-21-16,21-1 0,1 1 0</inkml:trace>
  <inkml:trace contextRef="#ctx0" brushRef="#br0" timeOffset="51808.4">10160 11282 0,'0'-42'0,"0"84"0,0-127 15,0 64-15,0-21 0,0 21 0,0-22 16,21 22-16,0 0 0,0 0 16,1 0-16,-1 21 0,0-22 15,0 22-15,0 0 0,0 0 0,1 0 16,20 0-16,-21 22 0,0-1 0,-21 0 15,21 0-15,-21 21 0,22-20 16,-22 20-16,0 0 0,0-21 0,0 22 16,-22-22-16,1 21 0,0-21 0,-21 1 15,21-1-15,-1-21 0,-20 21 16,21 0-16,0-21 0,0 0 0,-1 0 16,44-21 15,-1 21-16,0-21-15,21 0 0,-21-1 0,1 1 16</inkml:trace>
  <inkml:trace contextRef="#ctx0" brushRef="#br0" timeOffset="52492.3">10647 11007 0,'0'0'16,"0"-21"-16,21 21 0,-21 21 31,0 0-31,0 0 15,0 0-15,0 0 0,0 1 16,21 20-16,-21-21 0,0 0 0,0 0 16,0 22-16,21-22 0,-21 0 15,21-21-15,-21 21 0,22-21 16,-1 0-16,0 0 0,0 0 16,0 0-16,0 0 0,1 0 0,-1 0 15,0-21-15,0 0 0,0 0 0,0 0 16,1-1-16,-1-20 0,0 21 15,-21-21-15,21-1 0,0 22 0,0-21 16,-21 21-16,0-1 0,22 1 0,-22 0 16,21 21-16,-21 21 31,0 0-31,0 1 0,0-1 16,0 0-16,0 21 15,0-21-15,0 22 0,0-22 0,0 0 16,0 21-16,21-20 0,-21-1 0,21 0 15,0 0-15,0 0 0,1-21 16,-1 0-16,0 21 0,0-21 0,0 0 16,0 0-16,1 0 0,-1-21 0,0 0 15,0 0-15,0 0 0,0 0 16,1-1-16,-1-20 0,-21 0 0,21-1 16,-21 1-16,21 0 0,-21-1 0,0 1 15,21 0-15,-21-22 0,0 22 16,21 0-16,-21-22 0,0 22 0,0-1 15,0 1-15,0 21 0,0 0 16,0 0-16,-21 21 16,0 21-1,21 0-15,0 21 0,0 1 0,-21-1 16,21 0-16,0 1 0,0-1 16,0 0-16,0 1 0,0-1 0,0 0 15,0 1-15,21-1 0,-21 0 0,0-21 16,21 22-16,0-22 0,-21 0 15,22 0-15,-1 0 0,0-21 16,0 0-16,0 0 0,0 0 0,1 0 16,-1 0-16,0-21 0,0 0 15,0 0-15,0 0 0,1 0 16,-1-1-16,0 1 0,-21 0 0</inkml:trace>
  <inkml:trace contextRef="#ctx0" brushRef="#br0" timeOffset="52672.2">11557 10795 0,'-21'0'0,"42"0"0,-42 21 15,42-21 1,0 21 0,0-21-16,0 0 0,1 0 15,-1 0-15,0 0 0,0 0 0,0 0 16,0 0-16,1 0 0,-1-21 15,0 21-15</inkml:trace>
  <inkml:trace contextRef="#ctx0" brushRef="#br0" timeOffset="53116.4">13356 10520 0,'0'0'0,"0"-21"0,0 0 16,0-1-16,0 1 0,-21 42 31,21 1-31,-21-1 16,21 21-16,-21-21 0,21 22 0,0-1 15,0 0-15,-22 1 0,22 20 0,-21-21 16,0-20-16,21 20 0,0 0 15,-21 1-15,0-22 0,21 21 0,0-21 16,0 0-16,0 1 0,0-1 0,0 0 16,0-42 15,0 0-31,0-1 0</inkml:trace>
  <inkml:trace contextRef="#ctx0" brushRef="#br0" timeOffset="53656.09">13208 10689 0,'0'-21'16,"0"42"-16,0-84 0,0 42 0,0-22 16,0 22-16,0 0 0,0 0 0,0 0 15,0-1-15,0 1 0,21 0 0,0 0 16,0 21-16,22-21 0,-22 21 16,0-21-16,21 21 0,1 0 0,-22 0 15,21 0-15,1 0 0,-1 0 16,-21 21-16,21 0 0,-20-21 0,-1 21 15,0 0-15,-21 22 0,0-22 16,0 0-16,0 21 0,-21-21 16,-22 1-16,22 20 0,-42-21 0,20 0 15,1 0-15,-21 1 0,20-1 0,1 0 16,0 0-16,20-21 0,1 21 16,0-21-16,42 0 15,0 0 1,1 0-16,20 0 0,0 0 15,-21 0-15,22 0 0,20-21 0,-20 21 16,-1 0-16,0 0 0,1 0 0,20 0 16,-21 0-16,1 21 15,-1-21-15,-21 21 0,22 1 0,-1-1 16,-21 0-16,0 0 0,0 0 0,-21 0 16,0 22-16,0-22 0,0 21 15,-21-21-15,-21 1 0,21-1 0,-22 0 16,1 0-16,-21 0 0,-1 0 0,22 1 15,-22-22-15,1 21 0,-1-21 0,1 0 16,-1 0-16,22 0 0,0 0 16,-1 0-16,22 0 0,-21 0 0,21 0 15,-1 0-15,1 0 0,0 0 0,21-21 16,-21 21-16,0 0 16,0 0-1,-1 0-15,1 0 16,0 0-16</inkml:trace>
  <inkml:trace contextRef="#ctx0" brushRef="#br0" timeOffset="55217.13">3514 8509 0,'0'0'0,"-22"21"0,22 22 15,0-22-15,-21 21 0,0 0 0,0 1 16,21 20-16,0 1 0,0-1 0,-21 1 15,21 20-15,-21 1 0,21-21 16,-22 41-16,22-20 0,0 21 0,0 0 16,-21 0-16,21-1 15,0 22-15,0 0 0,0 0 0,0 0 16,0 0-16,0 0 0,0 0 0,0 0 16,21 0-16,1 0 0,-22 0 15,0 0-15,21 0 0,-21-21 0,21 21 16,-21-21-16,0 0 0,0 0 0,21 0 15,-21-1-15,21-20 0,-21 0 16,21-1-16,-21 1 0,0-21 0,0 20 16,0-20-16,0-1 0,0 1 0,0-1 15,0 1-15,0-22 0,0 0 16,0 1-16,0-1 0,0-21 0,0 0 16,0 22-16,0-22 0,0 0 15,22-21-15,-22 21 0,21-21 16,-21 21-16,21-21 0,0 0 15,0 0-15,0 0 16,1 0-16,-1 0 0,0 0 16,0 0-16,0-21 0,0 0 0,1 21 15</inkml:trace>
  <inkml:trace contextRef="#ctx0" brushRef="#br0" timeOffset="55968.7">3683 13229 0,'0'0'16,"-21"21"-16,0-21 0,-1 22 15,1-1 1,21 0-1,21 0 1,1-21-16,-1 0 16,0 0-16,21 0 0,1 0 15,-1 0-15,21 21 0,-20-21 16,20 0-16,1 0 0,-1 21 0,22-21 16,-22 0-16,22 0 0,0 22 15,21-22-15,-22 0 0,22 0 0,-21 21 16,21-21-16,-22 21 0,22-21 0,-21 0 15,21 0-15,-22 0 0,1 0 16,0 21-16,-1-21 0,-20 0 0,-1 0 16,1 0-16,-1 0 0,-20 0 0,-22 0 15,21 0-15,-21 0 0,-21-21 16,0 0-16,0 0 16,0-1-1,21 22 1,-21-21-16,0 0 0,0 0 15,0 0-15,0 0 16,-21 21-16,21-22 0,-21 1 16,0 21-16,0-21 0,-22 21 0,22 0 15,0-21-15,0 21 0,-21 0 0,20-21 16,1 21-16,0 0 0,0 0 16,21-21-16,-21 21 0,42 0 31,0 0-16,0 0-15,0 0 0,22 0 0,-22 0 16,21 0-16,-21 21 0,22-21 16,-1 0-16,-21 21 0,22-21 15,-22 21-15,0 0 0,0-21 0,-21 21 16,0 1-16,0-1 0,0 0 16,0 0-16,0 0 0,-42 0 0,21 1 15,-22-1-15,1 0 0,0 21 0,-1-21 16,1 1-16,0 20 0,-22-21 0,22 0 15,21 0-15,-22 1 0,22-1 16,0 0-16,0 0 0,42-21 16,0 0-1</inkml:trace>
  <inkml:trace contextRef="#ctx0" brushRef="#br0" timeOffset="56171.46">7302 13293 0,'22'0'15,"-1"0"1</inkml:trace>
  <inkml:trace contextRef="#ctx0" brushRef="#br0" timeOffset="56872.04">7345 13293 0,'0'-21'0,"0"-1"0,0 1 15,0 0-15,0 0 16,-21 21-16,-1-21 0,22 0 0,-21-1 16,0 22-16,0-21 0,0 0 15,0 21-15,-1-21 0,-20 21 0,21-21 16,-21 21-16,-1 0 0,1 0 15,0 21-15,-1 0 0,1 0 16,0 0-16,20 1 0,-20-1 0,21 21 16,-21-21-16,20 22 0,1-1 0,21-21 15,0 21-15,0 1 0,0-1 16,0-21-16,0 22 0,0-22 0,21 0 16,1 0-16,-1 0 0,21 0 15,-21-21-15,22 0 0,-1 0 0,0 0 16,1 0-16,-1 0 0,0 0 0,1-21 15,-1 0-15,0 0 0,1 0 16,-1 0-16,-21-22 0,21 22 0,-20-21 16,20 21-16,-21-22 0,0 1 15,0 0-15,1-1 0,-22 1 16,0 0-16,21-22 0,-21 22 0,0-22 16,0 22-16,0-22 0,0 22 0,0 0 15,0-1-15,0 22 0,0 0 16,0 0-16,0 42 15,-21 21-15,21 1 16,-22-1-16,22 0 0,0 1 16,-21 20-16,0-20 0,21-1 0,0 0 15,0 1-15,0-1 0,0 0 16,0-21-16,0 22 0,0-22 0,0 0 16,0 0-16,21 0 0,0 1 15,1-1-15,-1-21 0,21 0 16,-21 0-16,0 0 0,1 0 15,-1 0-15,21 0 0,-21-21 0,0 21 16,22-22-16,-22 1 0,0 21 0,0-21 16,0 0-16,1 0 0,-1 0 15,-21-1-15,21 1 0,-21 0 16,0 42 0,0 0-1,-21 1-15,21-1 0,0 0 0,-21 0 16,21 0-16,0 0 15,0 1-15,0-1 0,0 0 16,0 0-16,0 0 0,21-21 31,0 0-31,-21-21 16,0 0-16,21 0 0,-21 0 16</inkml:trace>
  <inkml:trace contextRef="#ctx0" brushRef="#br0" timeOffset="57056.72">7895 12975 0,'0'0'0,"-21"-21"0,21 0 0,-21 0 16,21 0-1,-21 21-15,21 21 16,0 0 0,0 0-16,0 0 15,0 0-15,0 1 0,21-22 16,0 21-16,-21 0 0,21-21 0,0 21 15,0-21-15,1 0 0,-1 0 0</inkml:trace>
  <inkml:trace contextRef="#ctx0" brushRef="#br0" timeOffset="57303.53">8191 13060 0,'22'0'0,"-22"-64"31,0 43-31,0 42 16,0 1-1,0 20-15,0-21 16,21 0-16,-21 22 0,21-22 0,-21 21 16,0-21-16,21 0 0,-21 22 0,21-22 15,-21 0-15,21 0 0,-21 0 16,0 1-16,0-1 0,0 0 0,22-21 16,-22 21-16,21-21 15,0 0 1,0-21-16,0 0 0,0 0 15,-21-1-15,22 1 0</inkml:trace>
  <inkml:trace contextRef="#ctx0" brushRef="#br0" timeOffset="57487.91">8657 12975 0,'21'-21'16,"-42"42"-16,42-21 15,-21 21 1,-21 1-16,0-1 0,0 21 15,0-21-15,-22 22 0,22-22 0,0 21 16,0 0-16,0-20 0,-22-1 16,22 21-16,0-21 0,0 0 15,21 22-15,-21-22 0,-1-21 0,22 21 16,0 0-16,-21 0 0</inkml:trace>
  <inkml:trace contextRef="#ctx0" brushRef="#br0" timeOffset="58348.7">7916 13885 0,'0'-21'16,"0"42"-16,0-63 0,0 21 15,0-21-15,0 20 0,0 1 0,-21 21 32,21 21-32,-21 1 0,21-1 15,0 21-15,-21-21 0,0 22 0,-1-1 16,22 21-16,-21-20 0,0-1 0,0 0 16,21 1-16,-21-1 0,0 22 15,-1-22-15,1 0 0,21 1 0,0-1 16,-21-21-16,21 21 0,0 1 15,-21-22-15,21 0 0,0 0 0,0 0 16,0 1-16,21-1 16,0 0-16,0-21 0,1 0 0,20 21 15,0-21-15,1 0 0,-1 0 0,21 0 16,-20 0-16,20 0 0,1 0 16,-1 0-16,1 0 0,-1 0 15,22 0-15,-22 0 0,1-21 0,21 21 16,-22-21-16,22 0 0,-22-1 0,1 22 15,-22-21-15,0 0 0,1 0 16,-22 21-16,0-21 0,0 0 0,-21-1 16,0 1-1,-21 21-15,0 0 0,-21 0 16,-1 0-16,1 0 0,0 0 16,20-21-16,-20 21 0,0 0 0,21 0 15,-1 0-15,1 0 0,0 0 16,42 0-1,0 0 1,22 0-16,-22 0 0,21 0 16,1 0-16,-22 21 0,21-21 0,-21 21 15,0 1-15,1-22 0,-1 21 16,-21 0-16,0 0 0,0 0 0,0 0 16,0 22-16,-21-22 0,-1 0 0,-20 0 15,21 0-15,-21 1 0,-1 20 16,1-21-16,21 0 0,-22 0 0,1 1 15,0-1-15,21-21 0,-1 21 0,1 0 16,0-21-16,42 0 31,0-21-31</inkml:trace>
  <inkml:trace contextRef="#ctx0" brushRef="#br0" timeOffset="58759.73">9758 14266 0,'0'0'0,"-21"0"31,21 22-31,0-1 0,0 0 16,0 21-16,0-21 0,0 22 15,0-1-15,0 0 0,0-20 16,0 20-16,0-21 0,0 0 0,0 0 16,0 1-16,0-1 0,0 0 0,0 0 15,-22-21-15,22-21 32,0 0-32</inkml:trace>
  <inkml:trace contextRef="#ctx0" brushRef="#br0" timeOffset="58931.74">9694 14055 0,'-21'-21'16,"42"42"-16,-42-21 31,21 21-15,0 0-1</inkml:trace>
  <inkml:trace contextRef="#ctx0" brushRef="#br0" timeOffset="59423.82">10075 14118 0,'0'21'0,"0"-42"0,21 42 0,-21 1 15,0-1-15,0 0 0,0 0 16,0 0-16,0 0 0,0 22 0,0-22 16,0 0-16,0 21 0,0-20 15,0-1-15,0 21 0,0-21 0,0 0 16,0 1-16,0-1 0,0 0 16,0 0-16,0 0 0,0 0 0,0 1 15,-21-22-15,0 0 16,0 0-1,0 0-15,21-22 16,-21 1-16,21 0 0,-22 0 0,22 0 16,0 0-16,0-1 0,0-20 15,0 21-15,22-21 0,-1-1 0,0 22 16,21-21-16,-21 21 0,22-22 0,-1 22 16,-21 0-16,22 21 0,-1-21 15,-21 21-15,21 0 0,1 0 0,-22 21 16,0-21-16,21 21 0,-20 21 0,-1-20 15,-21 20-15,21-21 0,-21 21 16,0 1-16,0-1 0,0-21 16,0 22-16,0-22 0,0 0 0,0 0 15,0 0-15,-21 0 0,0 1 16,21-44 15,0 1-15,0 0-16,0 0 0,21 0 0,0 0 15,-21-1-15</inkml:trace>
  <inkml:trace contextRef="#ctx0" brushRef="#br0" timeOffset="59699.91">10710 14182 0,'0'0'0,"0"-21"0,21 21 16,-21 21 15,0 21-31,22-21 0,-22 22 0,0-1 15,0 0-15,21 1 0,-21 20 0,0-21 16,0 22-16,0-22 0,0 22 16,0-22-16,0 22 0,0-22 0,0 21 15,0-20-15,0 20 0,-21 1 0,21-22 16,-22 22-16,22-22 0,0 21 0,0-20 16,0-22-16,0 21 0,0 1 15,0-22-15,0 0 0,0 0 16,22-42-1,-22 0 1,21 0-16,-21-22 0,0 22 16</inkml:trace>
  <inkml:trace contextRef="#ctx0" brushRef="#br0" timeOffset="60003.88">10753 14478 0,'-22'-63'0,"44"126"16,-44-169-16,1 43 0,21 20 0,0 1 15,0 21-15,0-21 0,0 20 0,21 1 16,1 0-16,-1 0 0,0 0 16,0 0-16,0 21 0,22 0 15,-22 0-15,21 0 0,-21 0 0,22 0 16,-22 21-16,0 0 0,21 0 0,-42 0 16,21 0-16,-21 1 0,0 20 15,0-21-15,0 0 0,0 22 0,-21-22 16,0 21-16,0-21 0,-21 0 0,20 1 15,-20-1-15,21 0 0,-21 0 16,20-21-16,1 21 0,0-21 0,0 0 16,21-21 15,21 0-31,0 0 0,0 0 0,1-1 16,-1 1-16,21-21 0</inkml:trace>
  <inkml:trace contextRef="#ctx0" brushRef="#br0" timeOffset="60672.16">11366 13991 0,'22'0'16,"-44"0"-16,65 0 0,-22 0 15,-21 21-15,0 1 0,0-1 16,0 0-16,0 0 0,0 21 0,0-20 16,0 20-16,0-21 0,0 21 15,0-20-15,0 20 0,0-21 16,0 21-16,0-20 0,0-1 0,0 0 15,21 0-15,0-21 16,0 0-16,1 0 16,-1-21-16,0 0 0,0 0 0,0-1 15,22 1-15,-22-21 0,0 21 0,0-22 16,0 1-16,0 21 0,1-21 16,-22 20-16,21-20 0,0 21 0,-21 0 15,21 0-15,-21-1 0,0 1 0,0 42 31,0 1-31,0-1 16,0 0-16,0 0 0,0 0 0,0 22 16,0-22-16,0 0 0,0 21 15,0-21-15,0 1 0,0-1 0,0 0 16,21 0-16,0 0 0,1 0 0,-1 1 16,0-22-16,21 0 0,-21 0 15,1 0-15,20 0 0,-21 0 0,21-22 16,-20 1-16,-1 0 0,21 0 15,-21 0-15,0 0 0,1-22 0,-1 22 16,0-21-16,0-1 0,-21 1 0,21 0 16,-21-22-16,21 22 15,-21-22-15,0 22 0,0-21 0,0-1 16,0 22-16,0-1 0,0 1 0,0 0 16,0 21-16,0-1 0,0 44 15,-21-1 1,21 21-16,-21-21 0,21 43 15,0-22-15,0 0 0,0 22 0,0-22 16,0 1-16,0 20 0,0-21 0,0 1 16,0-1-16,0 0 0,0 1 15,0-22-15,0 21 0,0-21 0,0 1 16,0-1-16,0 0 0,21-21 0,0 0 16,1 0-1,-1 0-15,0 0 0,0-21 16,-21 0-16,0-1 0,21 22 0,-21-21 15</inkml:trace>
  <inkml:trace contextRef="#ctx0" brushRef="#br0" timeOffset="60889.17">12107 13970 0,'0'0'0,"-21"0"0,0 0 15,42 0 16,0 0-31,0 0 16,22 0-16,-22 0 0,0-21 0,0 21 16,22 0-16,-22 0 0,0 0 15,21 0-15,-21-21 0,1 21 0,-1 0 16,0 0-16,0 0 0,0-21 0,0 21 16,1-22-16,-1 22 0,21 0 15</inkml:trace>
  <inkml:trace contextRef="#ctx0" brushRef="#br0" timeOffset="61320.16">14330 13737 0,'0'0'0,"0"-21"0,0 0 0,-21 0 16,-1 21-16,1-21 0,-21-1 0,21 1 15,-22 21-15,1 0 0,21 0 16,-21 0-16,-1 0 0,1 21 0,0 1 16,-22-1-16,22 21 15,-1 0-15,-20 1 0,21-1 0,-1 22 16,1-22-16,0 0 0,20 1 0,1-1 15,21 0-15,0-21 0,0 22 16,21-22-16,1 0 0,-1 0 0,21 0 16,22 1-16,-22-22 0,21 21 15,1-21-15,-1 0 0,1 0 0,-1 0 16,1 0-16,-1 0 0,-20 0 0,20-21 16,-20 21-16,20-22 0,-21 22 15,-20-21-15,-1 21 0,0 0 0,0-21 16,0 21-16,-21-21 0,0 0 15,-21 21 1,-21 0-16,21 0 0</inkml:trace>
  <inkml:trace contextRef="#ctx0" brushRef="#br0" timeOffset="62436.27">7726 14817 0,'0'0'15,"-21"-21"-15,21-1 16,-22 22 0,22 22-1,-21-1 1,21 21-16,-21-21 0,21 22 0,-21-1 15,21 0-15,0 22 0,0-1 16,-21 1-16,21-1 0,0 1 0,-21-22 16,21 22-16,0-22 0,0 21 15,0-20-15,0-1 0,0 0 16,0-20-16,0 20 0,0-21 0,0 21 16,0-20-16,0-1 0,0 21 0,0-21 15,0 0-15,0 1 0,21-1 16,0 0-16,0-21 0,0 21 0,0 0 15,1 0-15,20-21 0,0 22 16,1-22-16,-1 0 0,21 21 0,1-21 16,21 0-16,-22 0 0,22 0 0,-22 0 15,43 0-15,-21 0 0,21-21 16,-22 21-16,22-22 0,0 22 0,-21-21 16,-1 21-16,1 0 0,-22-21 15,1 21-15,-22 0 0,-21 0 16,22-21-16,-43 0 0,0 0 15,-21-1 1,-1 22-16,1-21 0,0 0 16,-21 21-16,21 0 0,-1-21 0,1 21 15,0 0-15,0 0 0,0-21 0,0 21 16,-1 0 0,44 0 15,-1 0-31,21 0 15,-21 21-15,0-21 0,22 0 0,-22 0 16,0 21-16,0-21 0,0 21 16,1-21-16,-22 21 0,0 1 0,0-1 15,0 0-15,0 0 0,0 0 0,-22 0 16,1 1-16,-21 20 0,21-21 16,-22 21-16,1-20 0,0-1 0,-1 21 15,22-21-15,-21 0 0,21 1 0,0-1 16,-1-21-16,44 0 15,-1 0 1,0 0-16</inkml:trace>
  <inkml:trace contextRef="#ctx0" brushRef="#br0" timeOffset="62848.04">10202 15896 0,'0'-21'0,"-21"-42"31,0 63-31,21 21 16,0 0-16,-21 0 0,21 0 0,-21 22 15,21-22-15,0 0 0,0 21 16,-22-21-16,22 1 0,0-1 0,0 0 15,-21 0-15,21 0 16,0-42 15,0 0-31,0 0 0</inkml:trace>
  <inkml:trace contextRef="#ctx0" brushRef="#br0" timeOffset="63019.95">10096 15642 0,'0'0'0,"0"-21"16,22 21 15,-22 21-15,21-21-1,-21 21-15</inkml:trace>
  <inkml:trace contextRef="#ctx0" brushRef="#br0" timeOffset="63459.74">10520 15706 0,'0'21'0,"21"64"31,-21-64-31,0 21 0,0-21 15,21 22-15,-21-22 0,0 0 0,0 21 16,0-21-16,0 1 0,0-1 0,0 0 16,0 0-16,0 0 0,0 0 15,-21-21-15,0 0 16,21-21 0,0 0-16,0 0 15,0 0-15,0 0 0,0-1 0,0-20 16,21 0-16,0 21 0,0-22 15,0 22-15,1-21 0,20-1 16,-21 22-16,21 0 0,-20-21 0,20 21 16,0 21-16,-21-22 0,22 22 15,-1 0-15,0 0 0,1 22 0,-1-22 16,-21 42-16,22-21 0,-22 21 16,0 1-16,-21-1 0,0 0 0,0 1 15,0-1-15,0 0 0,0 1 0,-21-1 16,21-21-16,-21 22 0,-1-22 15,1 0-15,0-21 0,0 21 0,0-21 16,21-21 0</inkml:trace>
  <inkml:trace contextRef="#ctx0" brushRef="#br0" timeOffset="63759.57">11515 15706 0,'0'0'16,"0"21"0,0 21-1,0-21-15,-22 22 0,22-1 16,0 0-16,0 1 16,0 20-16,0-20 0,0 20 0,0-21 0,0 22 15,0-1-15,0-20 0,0 20 0,0 1 16,22-22-16,-22 22 15,0-1-15,0 1 0,0-1 0,0-21 16,0 22-16,0-1 0,0-20 0,0-1 16,-22 0-16,22-20 0,-21 20 15,21-21-15,-21 0 0,21-42 32,0 0-32</inkml:trace>
  <inkml:trace contextRef="#ctx0" brushRef="#br0" timeOffset="64088.38">11536 16066 0,'0'0'0,"-21"-64"0,21 1 0,-22 20 16,22 1-16,0 0 0,0-1 16,0 22-16,0-21 0,0 21 0,0-1 15,22 1-15,-1 0 0,0 0 16,-21 0-16,21 21 0,0 0 15,0-21-15,1 21 0,-1 0 0,42 21 16,-42 0-16,1 0 0,-1 0 16,0 0-16,0 22 0,0-22 15,-21 21-15,0-21 0,0 22 0,0-22 16,-21 21-16,0-21 0,-21 22 16,20-22-16,-20 0 0,21 0 0,-21-21 15,-1 21-15,22-21 0,0 0 0,0 0 16,0 0-16,21-21 31,21 0-31,0 0 0,0 21 16,0-21-16,0 0 0,1-1 0</inkml:trace>
  <inkml:trace contextRef="#ctx0" brushRef="#br0" timeOffset="64771.99">12001 15600 0,'0'0'0,"22"0"0,-22 21 32,0 0-32,0 0 0,0 1 15,0-1-15,0 0 0,0 21 0,0-21 16,0 1-16,0 20 0,0-21 16,0 0-16,0 22 0,0-22 0,0 0 15,21 0-15,0-21 0,0 0 16,0 0-16,0 0 15,1 0-15,20 0 0,-21-21 16,0 0-16,0 0 0,1-1 0,-1 1 16,0 0-16,0 0 0,0 0 15,-21-22-15,21 22 0,-21-21 0,0 21 16,22 0-16,-22-22 0,0 22 0,0 0 16,0 0-16,0 42 31,0 0-31,0 0 15,0 0-15,0 22 0,0-22 16,0 0-16,0 0 0,0 22 0,0-22 0,0 0 16,21 0-16,0 0 0,0 0 15,-21 1-15,21-22 0,0 0 16,1 21-16,-1-21 0,0 0 0,0 0 16,0 0-16,0-21 0,22-1 15,-22 22-15,0-21 0,0 0 0,0 0 16,1-21-16,-1 20 0,-21-20 0,0 21 15,21-21-15,-21-1 0,21 1 16,-21 0-16,0-22 0,0 22 0,0-22 16,0 22-16,0 0 0,0-1 15,0 1-15,0 21 0,0 0 0,0-1 16,0 1-16,0 42 16,0 1-16,0-1 0,0 0 15,0 21-15,0 1 0,0-1 16,0 0-16,0 1 0,0-1 0,0 0 15,0 1-15,21-1 0,0-21 16,-21 21-16,22-20 0,-1 20 0,-21-21 16,21 0-16,0-21 0,-21 21 15,21 1-15,0-22 0,1 0 16,-1 0-16,0 0 0,0-22 16,-21 1-16,21 0 15,-21 0-15</inkml:trace>
  <inkml:trace contextRef="#ctx0" brushRef="#br0" timeOffset="64952.91">12636 15452 0,'-21'0'16,"42"0"-16,-42 21 0,0-21 16,42 0-1,0 0 1,1 0-16,-1 0 0,0 0 0,21 0 15,-21 0-15,22 0 0,-1-21 16,0 0-16,1 21 0,-1-22 0,0 1 16</inkml:trace>
  <inkml:trace contextRef="#ctx0" brushRef="#br0" timeOffset="65263.73">14351 15240 0,'0'0'0,"0"-21"16,-21 21 0,0 21-16,21 0 15,0 22-15,-22-22 0,22 21 16,-21 0-16,21 1 0,0-1 0,0 0 15,0-20-15,0 20 0,0 0 16,0-21-16,0 22 0,0-22 0,0 0 16,0 0-16,0 0 0,0 1 0,0-1 15,0 0-15,0-42 32,0 0-17</inkml:trace>
  <inkml:trace contextRef="#ctx0" brushRef="#br0" timeOffset="65596.55">14118 15282 0,'-21'-21'0,"42"42"0,-42-84 0,0 42 16,21-22-16,0 22 0,0 0 0,0 0 16,0 0-16,0 0 0,21 21 15,-21-22-15,42 22 0,-21-21 0,22 21 16,-1 0-16,0 0 0,22 0 0,-22 0 15,22 21-15,-22 1 0,22-1 16,-22 0-16,0 21 0,1-21 16,-1 22-16,0-22 0,-21 21 0,1 1 15,-1-1-15,-21 0 0,0 1 0,0-1 16,0-21-16,0 21 0,-21 1 16,-1-1-16,-20-21 0,0 0 15,21 22-15,-22-22 0,-20 0 0,20 0 16,1 0-16,-21 1 0,20-1 0,-20 0 15,20-21-15,1 21 0,0 0 16,-1-21-16,22 21 0,-21-21 0,21 0 16,0 0-16,-1 0 0,1 0 15</inkml:trace>
  <inkml:trace contextRef="#ctx0" brushRef="#br1" timeOffset="71076.85">3725 3768 0,'0'0'16,"-21"0"-16,42 0 31,0 0-31,1 0 16,-1 0-16,21 0 0,0-21 16,1 21-16,-1 0 0,0 0 0,-20 0 15,20 0-15,-21 0 0,0 0 0,0 0 16,-42 0 15,0 0-31,0 0 0,0 0 0,-22 0 16,22 0-16,0 0 0,0 0 15,-21 0-15,20-22 0,1 22 0,0 0 16,0 0-16,0 0 16,0 0-16,-1 0 0,1 0 15,0 0-15,0 22 16,21-1-16,-21-21 0,21 21 0,-21 0 15,21 0-15,-22 0 0,22 22 16,0-22-16,0 0 0,0 21 0,0 1 16,0-1-16,0 0 0,0-20 0,0 20 15,0 0-15,0 1 16,0-1-16,0 0 0,0 1 0,-21-22 16,21 21-16,0-21 0,0 0 15,0 1-15,0-1 0,0 0 0,21 0 16,1-21-16,-1 0 0,0 0 15,21 0-15,-21 0 0,1 0 16,20 0-16,43-42 16</inkml:trace>
  <inkml:trace contextRef="#ctx0" brushRef="#br1" timeOffset="71332.7">4360 4043 0,'0'21'0,"0"-42"0,-21 63 0,21 1 16,-21-22-16,21 21 0,-21-21 16,21 0-16,0 22 0,0-22 0,-21 0 15,21 0-15,0 0 0,-22-21 16,22 22-16,0-1 15,22-21 1,-1-21 0,0-1-16,21 1 0</inkml:trace>
  <inkml:trace contextRef="#ctx0" brushRef="#br1" timeOffset="71733.47">4678 3662 0,'0'0'0,"0"-21"15,21 21 1,0 0-16,0-21 0,0 21 0,22 0 16,-22-22-16,21 22 0,1 0 15,-22 0-15,21 0 0,-21 0 0,22 0 16,-22 0-16,0 22 0,0-22 0,0 21 15,-21 0-15,0 0 0,21 0 16,-21 0-16,0 22 0,0-22 0,0 0 16,0 21-16,0-20 0,0-1 15,0 21-15,0 0 0,0-20 0,0 20 16,0 0-16,0-21 0,0 22 0,0-1 16,0-21-16,-21 22 15,0-22-15,21 21 0,-21-21 0,0 22 16,0-22-16,-1 21 0,-20-21 0,21 0 15,-21 1-15,20-1 0,-20 0 16,0-21-16,21 21 0,-22-21 0,1 21 16,21-21-16,-22 0 0,22 0 15,0 0-15,0 0 0,0 0 0</inkml:trace>
  <inkml:trace contextRef="#ctx0" brushRef="#br1" timeOffset="72256.17">6519 5207 0,'-21'-21'31,"42"21"-15,0 0-16,1 0 0,-1 0 15,0 0-15,21 0 0,-21 0 0,1 0 16,-1 0-16,0 0 0,0 0 16,-42 0 15,-21 0-31,20 0 16,1 0-16,-21 0 0</inkml:trace>
  <inkml:trace contextRef="#ctx0" brushRef="#br1" timeOffset="72476.05">6498 5186 0,'-85'0'16,"64"21"-16,127-42 0,-212 63 15,85-42-15,0 21 0,21 1 16,-21-1-16,21 21 0,0-21 16,0 22-16,0-22 0,0 21 0,0 0 15,0 1-15,0-1 0,0 0 0,0 1 16,0-1-16,0 0 0,0 1 16,0-1-16,0 0 0,0-20 0,0 20 15,0-21-15,21 0 0,-21 0 16,0 1-16,21-1 0,0-21 0,-21 21 15,21-21-15,1 0 0,-1 0 0,0 0 16,21 0-16,-21 0 0,1 0 16,-1 0-16,21-21 0,-21 0 15,0-1-15,22 1 0,-22 0 0</inkml:trace>
  <inkml:trace contextRef="#ctx0" brushRef="#br1" timeOffset="72660.94">6985 5482 0,'-21'64'32,"21"-43"-32,-21 0 0,21 21 0,-22-20 15,22 20-15,-21-21 0,21 0 16,0 22-16,0-22 0,0 0 0,0 0 16,0 0-16,21-21 31,1 0-31,-1-21 0</inkml:trace>
  <inkml:trace contextRef="#ctx0" brushRef="#br1" timeOffset="73032.73">7324 5122 0,'0'-21'0,"0"0"15,21 0 1,0 21-16,0 0 0,0 0 0,0-21 16,1 21-16,-1 0 0,21 0 0,-21 0 15,0 0-15,1 0 0,-1 0 16,0 21-16,0 0 0,-21 0 0,0 0 16,0 22-16,0-1 0,0-21 0,0 22 15,0-1-15,0 0 0,0-21 16,0 22-16,-21 20 0,21-20 0,-21-1 15,21 0-15,-21 1 0,21-1 0,0 0 16,0 1-16,0-1 16,-22 0-16,22 1 0,-21-22 0,0 21 0,21-21 15,-21 22-15,0-22 0,0 0 16,-1 0-16,1 21 0,0-20 16,-21-22-16,21 21 0,-22 0 0,22 0 15,-21-21-15,21 0 0,-22 21 0,22-21 16,0 0-16</inkml:trace>
  <inkml:trace contextRef="#ctx0" brushRef="#br1" timeOffset="73556.42">8107 7324 0,'0'0'0,"0"-21"0,21 21 16,0 0-1,0 0-15,0 0 0,1 0 0,-1 0 16,21 0-16,-21 0 0,0 0 16,1 0-16,-1 0 0,0-22 15,0 22-15,-21-21 16,-21 21-1,0 0-15</inkml:trace>
  <inkml:trace contextRef="#ctx0" brushRef="#br1" timeOffset="73763.31">8043 7260 0,'-21'21'0,"42"-42"0,-63 64 0,21-22 0,21 0 16,-21 21-16,21 1 0,0-22 15,-22 21-15,1 0 0,21 1 16,-21-1-16,21 0 0,0 1 0,-21-1 15,21 22-15,-21-22 0,21 0 0,0 1 16,0-1-16,0 0 0,0 1 16,0-1-16,21 0 0,-21-21 0,21 22 15,0-22-15,0 0 0,1-21 0,-1 21 16,21-21-16,-21 0 0,22 0 16,-22 0-16,21-21 0,0 0 0,-20 21 15</inkml:trace>
  <inkml:trace contextRef="#ctx0" brushRef="#br1" timeOffset="73988.17">8551 7620 0,'0'85'31,"0"-43"-31,0-21 0,-21 22 0,21-1 16,-21 0-16,21-21 0,-21 22 15,21-22-15,0 21 0,0-21 0,0 1 16,0-1-16,0 0 0,0 0 0,21-21 31,0-21-31,0 21 16,0-21-16,1 0 0</inkml:trace>
  <inkml:trace contextRef="#ctx0" brushRef="#br1" timeOffset="74360.24">8805 7281 0,'0'0'0,"0"-21"0,-21 21 0,21-21 15,0 0-15,0 0 16,21 0-16,0-1 0,1 22 16,20 0-16,-21-21 15,21 21-15,1 0 0,-1 0 0,-21 0 16,22 0-16,-1 0 0,-21 0 0,21 21 15,-20 1-15,-1-1 0,-21 0 16,0 21-16,0 1 0,0-22 0,0 21 16,0 0-16,0 1 0,0-1 0,0 0 15,0-20-15,0 20 0,0 0 0,0 1 16,0-1-16,0-21 0,0 21 16,0 1-16,0-1 0,21 0 0,-21 1 15,0-1-15,0-21 0,0 22 0,0-1 16,0 0-16,0 1 0,-21-22 15,0 21-15,-1-21 0,-20 0 16,0 22-16,-1-22 0,1 0 0,0 0 16,-22 0-16,22-21 0,0 22 0,-22-22 15,22 21-15,21-21 0,-22 0 16,22 0-16</inkml:trace>
  <inkml:trace contextRef="#ctx0" brushRef="#br1" timeOffset="74960.28">13822 8551 0,'21'0'31,"0"0"-31,0 0 0,0 0 16,22 0-16,-22 0 0,0 0 0,21 0 15,-20 0-15,20 0 0,-21 0 0,0 0 16,22 0-16,-22 0 0,0 0 15,-42 0 1,0 0-16,-1 0 16,-20-21-16</inkml:trace>
  <inkml:trace contextRef="#ctx0" brushRef="#br1" timeOffset="75204.14">13864 8551 0,'0'0'0,"0"22"0,-21-22 0,21 21 16,0 21-16,0-21 0,-21 22 0,21-1 15,0 0-15,-21 1 0,21-1 16,0 0-16,0 22 0,0-22 0,0 0 16,0 1-16,-22-1 0,22 0 0,0-20 15,-21 20-15,21-21 0,0 0 16,0 22-16,0-22 0,0 0 0,0 0 16,0 0-16,21 0 15,1-21-15,-1 0 0,0 22 0,0-22 16,0 0-16,0 0 0,1 0 15,-1 0-15,21 0 0,-21 0 0,22 0 16,-22-22-16,0 1 0,21 21 0,-21-21 16,22 0-16</inkml:trace>
  <inkml:trace contextRef="#ctx0" brushRef="#br1" timeOffset="75420.03">14414 8869 0,'0'0'0,"0"21"31,-21 21-31,0-20 0,21 20 0,-21-21 16,21 21-16,-21 1 0,0-22 0,21 21 15,0-21-15,0 1 0,-22 20 0,22-21 16,0 0-16,0 0 0,-21-21 16,21 22-16,21-22 15,1 0 1,-1 0-16,21 0 0,-21-22 15</inkml:trace>
  <inkml:trace contextRef="#ctx0" brushRef="#br1" timeOffset="75816.8">14690 8551 0,'0'0'0,"21"-21"31,0 21-31,0 0 0,0 0 0,0 0 16,1 0-16,-1 0 0,0-21 15,21 21-15,-21 0 0,1 0 0,-1 0 16,0 0-16,0 0 0,0 0 0,-21 21 31,0 0-31,0 1 0,0-1 16,0 0-16,0 0 0,0 21 0,0 1 15,0-1-15,0 0 0,0 1 16,-21-1-16,21 0 0,0 1 0,0 20 16,0-20-16,0-22 0,0 21 0,0 0 15,0 1-15,0-22 0,0 21 16,-21-21-16,21 22 0,0-22 0,0 0 16,-21 0-16,0 22 0,21-22 0,-22 0 15,1 0-15,0 0 0,0-21 16,0 21-16,0 1 0,-1-1 0,1-21 15,0 0-15,0 21 0,0-21 0,0 0 16,-1 0-16</inkml:trace>
  <inkml:trace contextRef="#ctx0" brushRef="#br1" timeOffset="76244.55">14330 10287 0,'0'0'0,"21"0"15,0-21-15,0 21 0,0 0 16,1 0-16,20 0 15,-21 0-15,21 0 0,-20 0 0,20 0 16,-21 0-16,21 0 0,1 0 0,-22 0 16,0 0-16,21 0 0,-20 0 15</inkml:trace>
  <inkml:trace contextRef="#ctx0" brushRef="#br1" timeOffset="76484.02">14520 10308 0,'-21'21'0,"42"-42"0,-63 85 0,42-22 15,-21 0-15,21 1 0,0-1 0,-21 0 16,21 1-16,-22-1 0,22 0 16,-21 1-16,21-1 0,0 0 0,0 1 15,-21-22-15,21 21 0,0 1 0,0-22 16,0 21-16,0-21 0,0 22 15,0-22-15,0 0 0,21 0 0,0 21 16,1-20-16,-1-22 0,0 21 0,0 0 16,0-21-16,22 0 0,-22 0 15,21 0-15,-21-21 0,22 0 16,-22 21-16</inkml:trace>
  <inkml:trace contextRef="#ctx0" brushRef="#br1" timeOffset="76715.84">15134 10562 0,'0'21'31,"0"1"-31,-21-1 0,0 0 0,21 21 16,0 1-16,-21-22 0,21 21 0,-22 0 15,22-20-15,0 20 16,0-21-16,0 21 0,0-20 0,0-1 15,-21 0-15,21 0 0,0 0 0,21-21 32,1 0-32,-1-21 15</inkml:trace>
  <inkml:trace contextRef="#ctx0" brushRef="#br1" timeOffset="77408.85">14901 10710 0,'-21'0'0,"42"0"0,-42-21 15,0 0-15,0 0 16,21 0-16,0 0 15,0-1-15,0 1 16,21 21-16,0-21 0,0 21 0,0 0 16,1 0-16,-1 0 0,0 21 15,0 0-15,0 1 0,0-1 16,-21 0-16,0 21 0,22-21 0,-22 22 16,0-22-16,0 21 0,0 1 0,0-22 15,0 21-15,0-21 16,-22 0-16,22 22 0,-21-22 0,0 0 15,0 0-15,0 0 0,0 1 0,-1-1 16,1 0-16,0-21 0,0 0 16,0 21-16,0-21 0,-1 0 15,1 0-15,21-21 0,-21 0 16,0 0-16,21-1 16,0 1-16,0 0 0,0 0 0,0 0 15,0 0-15,0-1 0,0 1 0,21 0 16,0 21-16,0 0 15,1 0-15,-1 21 16,-21 0-16,21 1 0,0-22 16,-21 21-16,21 0 0,-21 0 0,21 0 15,1 0-15,-22 1 0,21-1 16,0-21-16,0 21 0,0-21 0,0 0 16,1 0-16,-1 0 0,21 0 0,-21 0 15,22-21-15,-1 21 0,-21-21 16,21-1-16</inkml:trace>
  <inkml:trace contextRef="#ctx0" brushRef="#br1" timeOffset="77764.64">15536 10329 0,'0'0'0,"0"-21"0,0 0 0,0 0 15,0 0-15,0 0 31,21 21-15,1 0-16,-1 0 0,0 0 16,0 0-16,0 0 0,0 0 0,1 0 15,-1 0-15,0 21 0,-21 0 0,0 0 16,0 0-16,0 22 0,0-1 16,0 0-16,0 1 0,0-1 0,0 21 15,0-20-15,0-1 0,0 22 16,0-22-16,0 0 0,0 1 15,-21-1-15,21 0 0,0 1 0,0-1 16,0 21-16,0-20 0,0-1 0,-21 0 16,21-20-16,-22 20 0,1 0 0,0-21 15,0 22-15,-21-22 0,-1 0 16,1 0-16,0 0 0,-1-21 0,1 22 16,-22-1-16,22-21 0,-21 0 0,20 0 15</inkml:trace>
  <inkml:trace contextRef="#ctx0" brushRef="#br1" timeOffset="78371.82">8996 12298 0,'0'0'0,"21"0"0,0 0 0,0 21 0,43-21 16,-43 0-16,21 0 0,-21 0 15,22 0-15,-1 0 0,-21 0 16,0 0-16,22 0 0,-22 0 16,-42 0 15,0 0-31,-1 0 0,-20 0 0,0 0 16</inkml:trace>
  <inkml:trace contextRef="#ctx0" brushRef="#br1" timeOffset="78592.69">8826 12361 0,'0'0'0,"0"22"0,0 20 0,0-21 16,0 21-16,0-20 0,0 20 15,0 0-15,0 22 0,0-22 0,22 0 0,-22 1 16,0 20-16,0-20 16,0-1-16,0 0 0,0 1 0,0-1 15,0 0-15,0 1 0,0-22 0,0 21 16,0-21-16,0 0 0,0 1 15,0-1-15,21 0 0,0-21 0,0 0 16,0 0-16,22 0 0,-22 0 0,21 0 16,-21-21-16,22 0 0,-1-1 0,-21 1 15</inkml:trace>
  <inkml:trace contextRef="#ctx0" brushRef="#br1" timeOffset="79084.71">9588 12510 0,'0'-22'16,"0"44"-16,0-65 0,22 43 31,-1 21-31,-21 1 15,21 20-15,0-21 0,-21 21 16,0 1-16,21-1 0,-21 0 16,0 1-16,0-1 0,0 0 0,-21 1 15,0-1-15,0 0 0,0-20 16,-22 20-16,22-21 0,0 0 0,-21 0 16,20-21-16,1 22 0,-21-22 0,21 0 15,0 0-15,-1 0 0,1-22 16,21 1-16,-21 21 0,21-21 15,0-21-15,0 21 0,0-22 0,0 22 16,0-21-16,0-1 0,0 1 16,21 0-16,0 21 0,1-22 0,-1 22 15,0 0-15,0 0 0,0 21 16,0 0-16,1 0 0,-1 21 0,0 21 16,0-21-16,0 22 0,-21-22 15,21 21-15,-21-21 0,22 22 0,-22-1 16,0-21-16,21 0 0,-21 1 0,21-1 15,0 0-15,-21 0 0,21-21 16,0 0-16,1 0 0,-1 0 16,0 0-16,0-21 0</inkml:trace>
  <inkml:trace contextRef="#ctx0" brushRef="#br1" timeOffset="79443.81">10075 12298 0,'0'-21'0,"0"42"0,0-85 16,0 43-16,0 0 0,0 0 16,21 21-1,1 0-15,-1-21 0,0 21 16,0 0-16,21-21 16,-20 21-16,-1 0 0,0-22 0,0 22 15,0 0-15,0 0 0,1 0 0,-1 0 16,-21 22-16,0-1 0,0 0 15,0 21-15,0-21 0,0 22 0,0-1 16,0-21-16,0 22 0,0-1 16,0 0-16,0 1 0,0-22 0,0 21 15,0 0-15,0 1 0,0-1 16,0 0-16,0 1 0,0-1 0,0 0 16,0 1-16,0-22 0,0 21 0,0 1 15,0-1-15,-21-21 0,-1 21 16,-20-20-16,21 20 0,-21-21 0,-1 21 15,1-20-15,0-1 0,-1 0 0,-20 0 16,20-21-16,1 21 0</inkml:trace>
  <inkml:trace contextRef="#ctx0" brushRef="#br1" timeOffset="80197.11">14732 13610 0,'0'0'16,"21"0"-16,0 0 0,0 0 0,22 0 15,-22-21-15,21 0 0,-21 21 0,22 0 16,-1-21-16,0 21 0,1 0 16,-22-21-16,21 21 0,-21 0 15,1 0-15,-22-22 0,0 1 16,-22 21 0,-20 0-16,21 0 0,-21 0 0,20 0 15,-20 0-15,21 0 0,0 0 16,-22 0-16,22 0 0,0 21 0,0 1 15,0-1-15,0 21 0,21-21 0,-43 64 16,43-43-16,0 1 16,-21-1-16,21 0 0,-21 1 0,21-1 15,-21 0-15,21 1 0,0-1 0,0 0 16,0 1-16,0-22 0,0 21 16,0-21-16,0 0 0,21 1 15,0-1-15,0 0 0,0 0 0,1 0 16,-1-21-16,0 0 0,0 0 15,21 0-15,-20 0 0,20 0 0,-21 0 16,21-21-16,1 0 0,-1 0 0</inkml:trace>
  <inkml:trace contextRef="#ctx0" brushRef="#br1" timeOffset="80393">15579 13843 0,'0'21'15,"0"0"-15,0 22 0,0-22 16,-22 21-16,22-21 0,0 1 0,0 20 16,0-21-16,0 21 0,0-20 15,0-1-15,0 0 0,0 0 0,0 0 16,0 0-16,22-42 31</inkml:trace>
  <inkml:trace contextRef="#ctx0" brushRef="#br1" timeOffset="80736.8">15811 13547 0,'0'0'0,"0"-21"0,0-1 15,22 22-15,-1 0 0,0 0 16,0 0-16,0 0 0,22 0 0,-22-21 15,21 21-15,-21 0 0,22 0 0,-1-21 16,0 21-16,-21 0 0,22 0 16,-22 0-16,21 0 0,-21 0 0,-21 21 15,22 0-15,-22 1 16,0 20-16,0-21 0,0 21 0,0 1 16,0-1-16,0 0 0,21 22 0,-21-22 15,0 1-15,0-22 16,0 21-16,0 0 0,0 1 0,0-1 15,0 0-15,0-20 0,0 20 0,-21 0 16,-1 1-16,1-1 0,-21-21 16,21 21-16,-22 1 0,22-1 0,-21-21 15,0 0-15,-1 22 0,1-22 0,0 0 16,-1 0-16</inkml:trace>
  <inkml:trace contextRef="#ctx0" brushRef="#br1" timeOffset="81332.53">15642 15134 0,'0'0'15,"0"-21"-15,0 0 0,21 0 16,0 21-16,1 0 15,-1 0-15,21 0 16,-21 0-16,0 0 0,1 0 0,-1 0 16,0 0-16,0 0 0,0-21 15,-42 21 17,0-22-32,0 22 0,0 0 15,-1 0-15,1 0 0,0 0 16,0 0-16,0 0 0,0 0 0,-1 22 15,-20-1-15,21 0 0,0 0 0,0 0 16,-1 22-16,1-1 0,0 0 16,0-21-16,0 22 0,0-1 0,21 0 15,0 1-15,-22-1 0,22 0 0,0 1 16,0-1-16,0 0 0,0 1 16,0-1-16,0-21 0,0 22 0,0-22 15,22 21-15,-1-21 0,0 22 0,-21-22 16,21 0-16,0-21 15,0 21-15,1-21 0,20 0 0,-21 0 0,0 0 16,22 0-16,-22-21 0,21 0 0,0 0 16,-20-1-16</inkml:trace>
  <inkml:trace contextRef="#ctx0" brushRef="#br1" timeOffset="82481.32">16341 15325 0,'0'0'0,"0"-21"15,0-1 1,0 1-16,0 0 16,21 21-16,0-21 15,0 21-15,0 0 32,0 0-32,1 0 15,-1 21-15,-21 0 0,21 0 0,-21 1 16,0-1-16,0 0 15,0 0-15,0 21 0,0-20 0,0-1 16,0 21-16,0-21 0,0 0 0,0 1 16,-21 20-16,21-21 0,-21 0 15,-1 0-15,1 1 0,0-1 0,0-21 16,0 21-16,0 0 0,-1-21 0,1 21 16,0-21-16,0 0 0,0 0 0,0 0 15,-1 0-15,1 0 0,0 0 16,0 0-16,21-21 15,-21 21-15,21-21 0,-21 0 0,21 0 16,-22-1-16,22 1 16,0 0-16,0 0 0,0 0 15,22 21-15,-1 0 16,0 0-16,0 21 16,0 0-16,0-21 0,-21 21 15,22 0-15,-1-21 0,0 22 0,-21-1 16,21-21-16,0 21 0,0-21 0,1 21 15,-1-21-15,0 21 0,0-21 16,0 0-16,0 0 0,1 0 0,-1 0 16,0 0-16,0 0 0,0 0 15,0 0-15,1-21 0,-1 21 0,0-21 16</inkml:trace>
  <inkml:trace contextRef="#ctx0" brushRef="#br1" timeOffset="82913.08">16806 15134 0,'0'0'0,"0"-42"0,0 21 15,0 0-15,0-1 0,0 1 16,0 0-16,21 21 16,1-21-16,-22 0 15,21 21-15,0 0 0,0 0 16,0 0-16,0 0 0,1 0 15,-1 0 1,-21 21-16,21 0 0,-21 0 16,0 0-16,0 1 0,0-1 0,0 0 15,0 0-15,0 0 0,0 0 16,0 22-16,0-22 0,0 0 0,0 21 16,0-20-16,0-1 0,0 21 0,0-21 15,0 22-15,0-22 0,21 0 0,-21 21 16,0-21-16,0 1 0,0 20 15,0-21-15,0 0 0,0 0 16,0 1-16,0-1 0,0 0 0,0 0 16,-21 0-16,21 0 0,-21 1 15,0-1-15,-1-21 0,1 21 0,21 0 16,-21-21-16,0 21 0,0-21 0,-22 0 16,22 21-16,0-21 0,0 0 0,0 0 15,-22 0-15,22 0 0,0 0 16,0 0-16,-21-21 0</inkml:trace>
  <inkml:trace contextRef="#ctx0" brushRef="#br1" timeOffset="84319.94">11197 4043 0,'0'0'0,"0"-21"0,0 0 16,0-1 0,-21 22-1,21 22 1,-21-1-1,21 0-15,0 0 0,0 21 0,0 1 16,0-22-16,0 21 0,0 1 0,0-1 16,0 0-16,0 1 0,-21-22 15,21 21-15,-22 0 0,22-20 0,0 20 16,-21-21-16,21 0 0,-21 0 16,0 1-16,21-1 0,0 0 0,0 0 15,0 0-15,0 0 16,0-42-1,0 0 1,0 0-16</inkml:trace>
  <inkml:trace contextRef="#ctx0" brushRef="#br1" timeOffset="84695.41">11218 4064 0,'0'0'16,"21"-21"-16,-21 0 0,22 0 0,-1-1 15,0 1-15,0 21 16,0-21-16,0 21 0,1 0 16,-1 0-16,0 0 0,0 0 15,0 21-15,0 0 0,1 1 16,-1 20-16,0-21 0,0 21 0,0 1 15,0-1-15,-21 0 0,0 1 16,0-1-16,0-21 0,0 22 0,0-22 16,0 21-16,0-21 0,0 0 0,-21 22 15,0-22-15,0 0 0,21 0 16,-21 0-16,0 1 0,21-1 16,-22-21 15,1 0 0,21-21-31</inkml:trace>
  <inkml:trace contextRef="#ctx0" brushRef="#br1" timeOffset="85008.23">11176 4445 0,'0'0'15,"0"-21"1,21 21 0,0 0-16,0 0 0,22 0 15,-22 0-15,21 0 0,-21 0 0,22 0 16,-22 0-16,21 0 0,-21 0 15,1 0-15,-1 0 0,0 0 0,0 0 16,0-21 47,0 21-63,1 0 0</inkml:trace>
  <inkml:trace contextRef="#ctx0" brushRef="#br1" timeOffset="85503.94">12171 4403 0,'-21'0'16,"42"0"-16,-64 0 0,22 0 15,0 0-15,0 0 16,42 0 15,0 0-31,22 0 16,-22 0-16,21 0 0,0 0 0,1 0 15,-1 0-15,0 0 0,1 0 16,-1 0-16,0 0 0,1 0 0,-1 0 16,0 0-16,1 0 0,-1 0 0,0 0 15,1 0-15,-1 0 0,0 0 16,1 0-16,-1 0 0,-21 0 0,22 0 15,-22 0-15,0 0 0,21 0 16,-21 0-16,1 0 16,-22-21-16</inkml:trace>
  <inkml:trace contextRef="#ctx0" brushRef="#br1" timeOffset="86059.62">12975 4085 0,'-21'0'0,"42"0"0,-63 0 15,21 0 1,21 21 0,0 1-16,0-1 0,0 0 15,0 0-15,21 0 0,0 0 16,0-21-16,0 22 0,0-1 0,1-21 16,-1 21-16,0-21 0,21 0 0,-21 0 15,1 0-15,-1 0 0,0 0 16,0 0-16,0 0 0,22 0 0,-22 0 15,0 0-15,0 0 0,-21-21 16,21 21-16,0 0 16,-21-21-16,0-1 0,-21 22 31,0 0-31,0 0 16,0 22-16,0-1 0,-1 0 15,1 0-15,0 0 0,0 0 16,0 1-16,0-1 0,-1 0 0,1 0 15,0 0-15,0 0 0,0 1 16,0-1-16,-1 0 0,1 0 0,0 0 16,0-21-16,21 21 0,0 1 0,-21-22 15,21 21-15,-21-21 0,21 21 16,0-42 62</inkml:trace>
  <inkml:trace contextRef="#ctx0" brushRef="#br1" timeOffset="99155.48">15684 3641 0,'22'0'46,"-22"-21"-46,21 21 16,-21-22-16,0 1 16,21 21-16,-21-21 0,21 0 15,-21 0-15,0 0 16,21 21 0,-21 21 15,0 0-31,0 0 15,-21 0-15,21 0 0,-21 1 0,0-1 16,21 21-16,-21-21 0,-1 22 16,1-1-16,-21 0 0,21 1 15,0-1-15,-1 0 0,-20 1 0,21 20 16,-21-21-16,20 1 0,1-1 16,-21 0-16,21 1 0,0-1 0,-1 0 15,1-20-15,0 20 0,0-21 0,0 21 16,0-20-16,-1-1 0,22 0 15,-21 0-15,21 0 0,-21 0 0,0 1 16,21-1 0,0-42 31,21-1-47,0 1 15,0 0-15,1 0 0,-1 21 16,21-21-16</inkml:trace>
  <inkml:trace contextRef="#ctx0" brushRef="#br1" timeOffset="99800.11">16044 3620 0,'0'0'16,"0"-22"-16,0 1 15,21 21-15,-21-21 0,22 0 16,-22 0-1,0 0-15,0 42 47,0 0-31,-22 0-16,22 0 0,-21 0 16,0 22-16,21-22 0,-21 0 15,0 21-15,0-20 0,21 20 0,-22-21 16,1 21-16,0 1 0,0-1 15,21 0-15,-21 1 0,0-22 0,-1 21 16,1 1-16,0-1 0,21 0 0,-21-21 16,0 22-16,21-22 0,-21 21 15,-1-21-15,22 22 0,-21-22 0,0 0 16,0 0-16,0 0 0,0 1 0,-1-1 16,22 0-16,-21 0 15,0 0-15,0-21 0,0 21 0,21 1 16,-21-1-16,-1 0 0,22 0 15,-21-21 1,21 21-16,0 0 16,21-21 46,-21-21-62,22 0 16,-1 21-16,-21-21 0,21 21 0,0-21 15,0 21-15</inkml:trace>
  <inkml:trace contextRef="#ctx0" brushRef="#br1" timeOffset="100949.45">16700 4297 0,'22'0'0,"-44"0"0,44-21 0,-22 0 16,21-1-16,-21 1 16,0 0-16,0 0 0,0 0 15,0 0-15,0-1 0,0 1 16,0 0-16,-21 0 0,-1 21 16,1-21-16,0 21 15,0 0-15,0 0 0,-22 0 16,22 0-16,0 21 0,-21 0 0,21 0 15,-22 0-15,22 1 0,-21-1 16,21 21-16,-22-21 0,22 22 0,0-1 16,0-21-16,0 21 0,-1-20 0,1 20 15,21-21-15,0 0 0,0 22 16,0-22-16,0 0 0,0 0 16,21 0-16,1-21 0,-1 0 15,0 0-15,0 0 16,0 0-16,22 0 0,-22 0 0,0 0 0,0 0 15,21 0-15,-20-21 0,-1 21 0,0-21 16,21 21-16,-21-21 16,1 0-16,-1-1 0,0-20 0,0 21 15,21 0-15,-20-22 0,-1 1 0,-21 0 16,21 21-16,0-22 0,0-20 16,-21 20-16,0 1 0,0 0 0,21 21 15,-21-22-15,0 1 0,0 21 16,0 0-16,0-22 0,0 22 0,0 0 15,0 0-15,0 0 0,0-1 0,0 1 16,0 0 0,0 42 15,0 0-15,0 1-16,0-1 0,0 0 15,-21 0-15,21 21 0,0 1 16,0-1-16,-21 0 0,0 1 0,21-1 15,-21 0-15,21 1 0,0-1 0,0 0 16,0 1-16,-21-22 0,21 21 16,0-21-16,0 1 0,0 20 0,0-21 15,0 0-15,0 0 0,0 1 16,0-1-16,21 0 16,0-21-1,0 0-15,0 0 0,0 0 16,1 0-1,-1 0-15,0 0 0,-21-21 0,21 21 16,0-21-16,0-1 0,1 22 0,-1-21 16,0-21-16,0 21 0,-21 0 15,21-1-15,0 1 0,-21 0 0,22 0 16,-22 0-16,0 0 0,0-1 0,0 44 47,0-1-47,0 0 15,0 0-15,0 0 0,0 0 16,0 1-16,0-1 0,0 0 0,0 0 16,-22 0-16,22 0 15,0 1-15,0-1 16,22-21 0,-1 0 15,0 0-31,0 0 0,-21-21 15,21-1-15,0 22 16,-21-21-16,22 0 0,-1 0 0</inkml:trace>
  <inkml:trace contextRef="#ctx0" brushRef="#br1" timeOffset="101340.23">17314 3916 0,'-21'0'16,"42"0"-16,-63 0 0,21 0 15,21 21 1,0 0 15,21-21-31,0 0 16,0 0-1,0 0-15,-21-21 0,0 0 16,0 0 0,0 0-16,0-1 15,-21 22-15,0 0 0,0 0 16,0 22 0,0-22-16,21 21 0,-22 0 0,22 0 15,0 0-15,0 0 16,0 1-16,0-1 0,0 0 15,0 0-15,0 0 16,22-21 0,-1 21-16,0-21 15</inkml:trace>
  <inkml:trace contextRef="#ctx0" brushRef="#br1" timeOffset="101724.11">17716 4212 0,'0'0'16,"0"-21"-16,0 0 0,0 0 15,0 0-15,0-1 16,0 44 15,0-1-31,0 0 0,0 0 0,0 0 16,0 22-16,0-22 0,0 0 15,0 21-15,0-21 0,0 1 0,0-1 16,0 21-16,0-21 0,0 0 0,0 1 16,0-1-16,0 0 15,0 0-15,0 0 16,22-21-1,-1 0 1,0 0-16,0 0 16,-21-21-16,21 0 0,0 21 0,1-21 15,-1 0-15</inkml:trace>
  <inkml:trace contextRef="#ctx0" brushRef="#br1" timeOffset="101987.96">18097 4085 0,'0'-21'0,"0"42"0,0-63 16,0 63 15,0 0-31,0 0 0,-21 1 0,0-1 16,0 21-16,21-21 0,-21 22 16,0-22-16,-1 0 0,1 21 0,0-21 15,21 1-15,-21-1 0,0 0 16,21 0-16,0 0 0,-21 0 0,-1 1 15,1-1-15,21 0 16,-21-21 0,21 21-16</inkml:trace>
  <inkml:trace contextRef="#ctx0" brushRef="#br1" timeOffset="102683.56">18669 3789 0,'-21'-21'0,"42"42"0,-63-42 16,42 0-16,0-1 0,0 1 15,21 21-15,0 0 0,0 0 16,0 0-16,0 0 0,22 0 16,-1 0-16,-21 0 0,22 0 0,-22 0 15,21 0-15,0 0 0,-20 0 16,-1 0-16,0 0 0,0 0 0,0 0 15,-42 0 17,0 0-32,0 0 0,0 0 15,-1 0-15,-20 0 0,21 0 16,0 0-16,-22 0 0,22 0 0,-21 0 16,0 0-16,20 0 0,-20 0 15,0 0-15,21 0 0,-1 0 0,1 0 16,0 0-16,0 21 0,0-21 0,21 22 15,-21-22-15,21 21 0,0 0 16,0 0-16,0 0 0,0 0 16,0 1-16,0-1 0,0 0 0,0 21 15,0-21-15,0 22 0,0-1 0,0-21 16,-22 22-16,22-1 0,-21-21 16,21 21-16,0 1 0,-21-22 15,0 21-15,21 1 0,-21-22 0,21 0 16,0 21-16,-21-21 0,21 1 0,-22-1 15,22 0-15,0 0 0,0 0 16,0 0-16,0 1 0,0-1 16,43 0-16,-22-21 15,0 0-15,0 0 0,0 0 0,22 0 16,-1 0-16,-21 0 0,22 0 16,-1 0-16,-21 0 0,21 0 0,-20 0 15,-1 0-15,21-21 0,-21 21 16,0-21-16,1 21 0,-1-22 0,0 22 15,0-21-15,0 21 0,0-21 16</inkml:trace>
  <inkml:trace contextRef="#ctx0" brushRef="#br1" timeOffset="102981.39">19283 3979 0,'0'-21'0,"0"42"0,0-63 0,0 21 16,0 42 15,0 0-31,0 0 0,0 1 0,0-1 16,-21 21-16,21 0 0,0-20 16,0 20-16,-22 0 0,1-21 0,21 22 15,0-22-15,-21 0 0,21 0 16,-21 22-16,21-22 0,0 0 15,0 0-15,0 0 16,0-42 15,21 21-31,0-21 16</inkml:trace>
  <inkml:trace contextRef="#ctx0" brushRef="#br1" timeOffset="103555.06">19854 3683 0,'0'0'0,"-21"0"0,42 0 31,0 0-31,1 0 15,-1 0-15,21 0 0,-21 0 16,0 0-16,22 0 0,-22 0 0,0-21 16,0 21-16,22 0 0,-22-21 15,0 21-15,0 0 0,0 0 0,0 0 16,1 0-16,-1 0 16,0 21-1,-21 0-15,0 0 16,0 0-16,0 1 0,0-1 15,0 0-15,0 0 16,0 0-16,0 0 0,0 1 0,0 20 16,0-21-16,-21 21 0,21-20 15,0 20-15,-21 0 0,21 1 0,0-22 16,0 21-16,0 0 0,0-20 0,0 20 16,-22 0-16,22-21 0,0 1 15,-21 20-15,21-21 0,-21 0 0,21 0 16,0 1-16,0-1 0,-21 0 0,21 0 15,-21-21-15,21 21 0,-21 0 16,21 1-16,-22-22 0,1 0 16,0 0-16,0 21 0,0-21 15,0 0-15,-1 0 16,22 21-16,-21-21 0,0 0 16,0 0-16,0 0 31,21-21-16,0 0-15</inkml:trace>
  <inkml:trace contextRef="#ctx0" brushRef="#br1" timeOffset="104335.62">21167 3323 0,'0'0'0,"0"-21"0,0 0 0,0 0 0,21 0 16,-21-1-16,21 1 0,-21 0 15,0 0-15,0 0 16,0 42 15,0 0-31,0 0 0,0 22 16,0-1-16,0 21 0,0-20 16,0 20-16,0-20 0,-21 20 0,0 1 15,-1-1-15,22 1 16,-21-1-16,0 1 0,0 20 0,0-20 15,0-1-15,-1 1 0,22-1 0,-21 1 16,0-22-16,0 0 0,0 1 16,21-1-16,0 0 0,-21-20 0,21 20 15,-22-21-15,22 0 0,-21-21 0,21 21 16,0 1-16,-21-1 16,21-42 30,21-1-46,0 1 16,1 21-16,-1-21 0,0 0 16,0 0-16,0 21 0</inkml:trace>
  <inkml:trace contextRef="#ctx0" brushRef="#br1" timeOffset="104687.41">21653 3979 0,'0'0'0,"0"-21"0,0 42 47,0 1-47,0-1 15,-21 0-15,0 0 0,21 21 0,-21-20 16,21-1-16,0 0 0,-21 0 16,21 21-16,-21-42 0,21 22 0,0-1 15,0 0-15,0 0 0,-22-21 16,22 21 0,0-42 15,0 0-16,0 0-15,0-22 0,22 22 16,-22 0-16</inkml:trace>
  <inkml:trace contextRef="#ctx0" brushRef="#br1" timeOffset="105036.22">21780 3620 0,'-21'0'0,"42"0"0,-63 0 16,42-22-16,-21 22 15,0 0-15,0 0 16,21 22-16,0-1 16,0 0-16,21-21 15,0 0-15,0 0 16,0 0-16,0 0 0,1 0 16,-1 0-16,0 0 0,0 0 0,0 0 15,0 0-15,-21-21 0,0 0 0,0-1 16,0 1-1,0 0-15,-21 21 0,0 0 0,0-21 16,0 21-16,0 0 16,-1 0-16,1 0 0,0 21 15,21 0-15,-21-21 0,21 21 16,-21 1-16,0-1 0,21 0 16,0 0-16,0 0 0,0 0 0,21 1 15,0-1-15,0-21 16,21 21-16,-20 0 0</inkml:trace>
  <inkml:trace contextRef="#ctx0" brushRef="#br1" timeOffset="105551.92">22161 3937 0,'0'21'31,"0"0"-31,0 1 15,-21-1-15,21 0 0,0 0 0,0 0 16,0 22-16,0-22 0,-21 0 0,21 21 16,0-21-16,-21 1 0,21-1 15,0 0-15,0 0 0,0 0 0,0 0 16,0 1-16,0-1 16,-21-21-16,0 0 46,21-21-46,0-1 16,0 1-16,0 0 0,0 0 16,21-21-16,0 20 0,0-20 0,0 21 15,0-21-15,1-1 0,-1 1 0,0 21 16,0-22-16,21 22 0,-20 0 16,20 0-16,-21 0 0,21 21 0,-20 0 15,20 0-15,-21 0 0,21 0 16,-20 0-16,-1 21 0,0 0 0,0 0 15,-21 0-15,0 22 0,0-1 0,0 0 16,0-20-16,0 20 0,0 0 16,-21-21-16,0 22 0,0-22 15,-1 0-15,1 0 0,21 0 0,-21 1 16,21-1-16,-21-21 0,21 21 16,21-21 30,0-21-46,0 21 0</inkml:trace>
  <inkml:trace contextRef="#ctx0" brushRef="#br1" timeOffset="105919.71">23072 3958 0,'0'-21'0,"0"42"0,0-21 47,0 21-47,-22 1 0,22-1 15,-21 21-15,0 0 0,21 1 0,-21-1 16,0 0-16,0 1 0,-1-1 16,22 0-16,-21 1 0,0-1 0,-21 0 15,21 1-15,-1-1 0,1 0 16,0 1-16,-21-1 0,21 22 0,-1-22 15,-20 0-15,21 22 0,0-22 16,0 0-16,-1 1 0,1-1 0,0 0 16,0 1-16,21-22 0,-21 21 0,21-21 15,0 1-15,0 20 0,-21-21 16,21 0-16,21-21 31,0-21-31,-21 0 16,21 0-16,0 0 0,0-1 15</inkml:trace>
  <inkml:trace contextRef="#ctx0" brushRef="#br1" timeOffset="106260.3">22966 4128 0,'-21'-43'0,"42"86"0,-42-128 16,21 43-16,0-1 0,0 22 0,0-21 15,21 21-15,-21-1 0,21 1 16,0 21-16,0-21 0,0 21 0,1 0 16,20 0-16,-21 0 0,0 0 15,0 0-15,22 21 0,-22 0 0,0 1 16,0-1-16,-21 0 0,0 0 16,0 0-16,0 0 0,0 1 0,0-1 15,0 0-15,0 21 0,-21-21 0,0-21 16,0 22-16,0-1 15,-1 0-15,1 0 0,-21-21 0,21 21 16,0-21-16,-1 21 0,1-21 0,0 0 16,21 22-16,0-1 15,21-21 17,0-21-32</inkml:trace>
  <inkml:trace contextRef="#ctx0" brushRef="#br1" timeOffset="107007.37">23558 3852 0,'0'0'0,"0"-21"0,0 0 16,0 42 15,-21 0-31,21 1 0,-21-1 16,21 21-16,0-21 0,-21 22 0,21-22 15,-21 21-15,21-21 0,0 22 16,0-22-16,0 0 0,0 0 0,0 0 16,0 0-16,0 1 0,21-1 15,0-21 1,0 0-16,0 0 0,1 0 0,-1 0 16,0-21-16,0-1 15,0 22-15,0-21 0,1-21 0,-1 21 16,0 0-16,0-22 0,0 1 0,0 21 15,1-22-15,-1 22 0,0 0 16,0 0-16,-21 0 0,0 0 0,0 42 31,0 0-15,0 0-16,-21 0 0,21 0 16,-21 22-16,21-22 0,0 0 15,0 0-15,0 0 0,0 1 0,0-1 16,0 0-16,0 0 0,0 0 15,21-21-15,0 0 0,0 21 0,0-21 16,1 0-16,-1 0 0,0 0 16,0-21-16,0 0 0,0 21 15,1-21-15,-1 0 0,0-22 0,0 22 16,0-21-16,0 0 0,1 20 16,-1-20-16,0 0 0,0-1 0,0 1 15,0 0-15,1-1 0,-22 1 0,21 0 16,-21-1-16,21 1 0,-21 21 15,21 0-15,-21 0 0,0-1 16,0 1-16,0 42 16,0 1-1,0-1-15,0 0 0,0 0 16,0 21-16,0-20 0,-21 20 0,21 0 16,-21-21-16,0 22 0,21-1 0,0 0 15,-22 1-15,22-22 0,-21 21 16,21 1-16,-21-1 0,21-21 0,0 0 15,0 22-15,0-22 0,0 0 16,0 0-16,0 0 0,21-21 16,0 0-1,1 0 1,-1 0-16,0-21 0,0 0 16,-21 0-16,21 0 0,0 21 0</inkml:trace>
  <inkml:trace contextRef="#ctx0" brushRef="#br1" timeOffset="107256.22">24363 3768 0,'-21'-21'15,"21"-1"1,21 22-1,0 0 1,0 0-16,0 0 0,0-21 0,1 21 16,-1 0-16,0 0 0,0-21 15,0 21-15,0 0 0,1 0 16,-1 0-16,-21-21 0,21 21 0,0 0 16,0-21-16</inkml:trace>
  <inkml:trace contextRef="#ctx0" brushRef="#br1" timeOffset="107879.86">25167 3535 0,'0'0'0,"21"0"16,0 0-16,1 0 15,-1-21-15,0 21 0,0 0 0,0 0 16,0 0-16,1 0 0,-1 0 16,0 0-16,0 0 15,0 0 1,-21-21 0,-21 21-1,0 0-15,0 0 0,0 0 0,-1-22 16,1 22-16,0 0 15,0 0-15,0 0 0,0 0 16,-1 0-16,1 0 0,0 0 16,0 0-16,0 0 15,21 22-15,-21-1 16,21 0-16,-22 0 0,1 0 16,21 0-16,0 1 0,-21-1 15,21 21-15,-21-21 16,0 0-16,21 1 0,0-1 0,-21 21 15,-1-21-15,22 0 0,-21 1 0,0 20 16,21-21-16,-21 0 0,0 22 16,21-22-16,0 21 0,-21 0 0,21-20 15,-22 20-15,1-21 0,21 21 16,0-20-16,0-1 0,-21 21 0,21-21 16,0 0-16,0 1 0,0-1 0,0 0 15,0 0-15,21-21 16,0 0-1,1 0-15,-1 0 0,0 0 16,0 0-16,0 0 0,0 0 16,1 0-16,-1-21 0,0 21 0,0 0 15,0-21-15,0 21 0,1-21 16,-1 21-16,-21-22 0,21 1 0,0 21 16,0-21-16,0 21 0</inkml:trace>
  <inkml:trace contextRef="#ctx0" brushRef="#br1" timeOffset="108187.8">25548 3852 0,'21'-21'16,"-21"0"-1,0 42 16,0 0-31,-21 1 16,21-1-16,-21 0 0,21 0 16,-21 0-16,21 0 0,-21 1 15,-1-1-15,22 0 0,0 0 0,0 0 16,-21-21-16,21 21 0,-21 1 16,21-1-16,21-42 62,0-1-62</inkml:trace>
  <inkml:trace contextRef="#ctx0" brushRef="#br1" timeOffset="108919.2">25971 3493 0,'0'-43'31,"22"43"-16,-1 0-15,0 0 16,0 0-16,0 0 16,0 21-16,1-21 0,-1 0 15,0 0-15,0 0 0,-21 22 0,21-22 16,22 0-16,-22 0 0,0 0 16,0 0-16,0 0 0,0 0 15,-21 21 1,22-21-16,-22 21 31,0 0-31,0 0 0,0 0 16,0 1-16,0-1 15,-22 0-15,22 0 0,-21 0 0,21 0 16,-21 1-16,0-1 0,21 21 16,-21-21-16,21 0 0,-21 1 15,-1 20-15,22-21 0,0 21 16,-21-20-16,0 20 0,0 0 0,21-21 15,0 22-15,-21-22 0,21 21 0,-21-21 16,-1 1-16,22 20 0,-21-21 16,21 0-16,-21 0 0,0 1 0,21-1 15,0 0-15,-21 0 0,0-21 16,-1 21-16,22 0 0,-21 1 16,0-22-16,0 21 15,0-21 1,0 0-16,21 21 0,-22-21 0,1 0 15,0 0 1,0 0-16,21 21 16,-21-21-16,0 0 15,21-21 63</inkml:trace>
  <inkml:trace contextRef="#ctx0" brushRef="#br1" timeOffset="138079.7">11049 5630 0,'0'-21'63,"0"0"-16,0 0-32,21 21 1,-21-21-16,0 0 0,21 21 16,-21-22-16</inkml:trace>
  <inkml:trace contextRef="#ctx0" brushRef="#br1" timeOffset="138447.49">11155 5419 0,'0'0'15,"0"-21"1,0-1-16,0 1 16,0 0-1,-21 21 17,21 21-17,0 0-15,0 1 0,-22-1 16,22 0-16,0 0 0,0 0 0,0 22 15,0-22-15,-21 21 0,21 0 16,0-20-16,0 20 0,0-21 16,0 21-16,0-20 0,0 20 0,0-21 15,0 0-15,0 0 0,0 1 16,0-1-16,0 0 0,0 0 16,0 0-16,0 0 15,-21-21 32,21-21-47</inkml:trace>
  <inkml:trace contextRef="#ctx0" brushRef="#br1" timeOffset="138919.26">11049 5419 0,'-42'-43'15,"20"22"1,22 0-16,0 0 0,22 0 16,-1 21-16,0 0 15,0-21-15,21 21 0,-20-22 16,20 22-16,21 0 0,1 0 0,-1 0 15,1 0-15,-1 22 0,1-1 0,-1 0 16,1 0-16,-1 21 0,-20-20 16,20 20-16,-42 0 0,22 1 0,-22-1 15,0 0-15,-21 1 0,0-1 16,0-21-16,0 21 0,-21 1 0,0-1 16,-22-21-16,22 0 0,-21 22 0,0-22 15,-1 0-15,-20-21 0,20 21 16,1 0-16,-21-21 0,20 22 15,-20-22-15,20 0 0,1 21 0,0-21 16,-1 0-16,1 0 0,0 21 16,-1-21-16,22 0 0,-21 0 0,0 0 15,20 0-15,1 0 0,0 0 0,0 0 16,0 21-16,0-21 0,42 0 31,21 0-15,-21-21-16,22 0 0,-1 21 0,21-21 15</inkml:trace>
  <inkml:trace contextRef="#ctx0" brushRef="#br1" timeOffset="139380.4">12742 5800 0,'-21'-21'16,"42"42"-16,-63-42 0,0 21 0,20 0 0,1 0 15,0 0-15,21-22 0,-21 22 16,0 0-16,21-21 31,21 21-31,0 0 0,0 0 16,22 0-16,-1 0 0,0 0 0,22 0 15,-22 0-15,22 0 0,-1 0 16,1 0-16,-1 0 0,1 0 0,-1 0 16,1 0-16,-22 0 0,21 0 15,-20 0-15,-1 0 0,0 0 0,1 0 16,-1 0-16,-21 0 0,0 0 0,1 0 15,-1 0-15,-21-21 32,-21 0-17,-1 21-15,1 0 0,0 0 16,0-21-16,0 0 0,0 21 0,21-22 16</inkml:trace>
  <inkml:trace contextRef="#ctx0" brushRef="#br1" timeOffset="139807.24">13398 5461 0,'0'0'0,"-21"0"15,0-21-15,0 21 16,0 0-16,21-21 0,-21 21 16,21 21-1,0 0-15,0 0 16,21 0-16,0 1 0,0-1 0,0 0 15,22 0-15,-22 0 0,21 0 0,-21 1 16,22-1-16,-22-21 0,0 21 16,21-21-16,-21 0 0,1 0 0,20 0 15,-21 0-15,0 0 0,0 0 16,1 0-16,-22-21 16,0 0-1,-22 21 1,1 0-1,0 0-15,0 21 0,0 0 0,-22 0 16,22 0-16,-21 0 0,21 22 16,-22-22-16,1 0 0,21 21 0,-21-20 15,-1-1-15,22 0 0,-21 21 0,-1-21 16,22 1-16,0-1 0,0-21 16,0 21-16,0 0 0,21 0 15,0 0 1</inkml:trace>
  <inkml:trace contextRef="#ctx0" brushRef="#br1" timeOffset="143391.35">15388 5165 0,'-63'-43'15,"41"22"1,1 0-16,21 0 16,0 0-1,0 0-15,0-1 0,0 1 0,0 0 16,0 0-16,0 0 15,0 0-15,0-1 16,0 44 15,0-1-31,0 21 0,0-21 0,0 22 16,0-1-16,-21 0 0,0 1 16,0-1-16,21 0 0,-21 1 0,-1-1 15,1-21-15,0 21 0,0 1 0,0-22 16,0 21-16,-1-21 15,1 1-15,0 20 0,0-21 0,21 0 16,0 0-16,-21 1 0,0-1 16,21 0-16,21-21 47,0-21-47,-21 0 0,21-1 15,0 1-15</inkml:trace>
  <inkml:trace contextRef="#ctx0" brushRef="#br1" timeOffset="143688.26">15557 4974 0,'0'0'16,"0"-21"-16,22 21 0,-22-21 15,0 42 1,0 0-16,0 0 0,0 22 0,-22-1 15,1 0-15,0 1 0,0-1 16,0 0-16,0 1 0,-1-1 0,1 0 16,0 1-16,0-1 0,0 0 15,0-20-15,-1 20 0,1-21 0,21 21 16,0-20-16,-21-1 0,21 0 0,-21 0 16,21 0-1,21-21 16,0-21-15,-21 0-16</inkml:trace>
  <inkml:trace contextRef="#ctx0" brushRef="#br1" timeOffset="145299.79">16827 5694 0,'0'21'31,"0"-42"0,0 0-15,0 0-1,0-1-15,0 1 16,-21 0-16,0 0 16,0 21-16,0 0 0,0-21 0,-1 21 15,-20 0-15,21 0 0,0 0 16,0 0-16,-22 0 0,22 21 0,-21-21 16,-1 21-16,22 0 0,0 0 0,-21 22 15,21-22-15,-1 0 0,1 21 16,0-20-16,0-1 0,21 21 0,0-21 15,0 0-15,0 1 0,0-1 16,0 0-16,21-21 16,0 21-16,0-21 0,1 0 15,-1 0-15,0 0 0,0 0 16,21 0-16,-20 0 0,20-21 0,-21 21 16,21-21-16,-20 0 0,20-1 0,0 1 15,-21 0-15,22 0 0,-22-21 16,21 20-16,-21-20 0,22 0 0,-22-1 15,0 22-15,0-21 0,0 0 16,-21 20-16,0-20 0,22 21 0,-22-21 16,0 20-16,0 1 0,0 0 15,-22 21 1,1 0-16,0 0 0,21 21 0,-21 0 16,0 1-16,0-1 0,-1 21 15,22 0-15,0 1 0,0-1 0,0 0 16,0 1-16,0-1 0,0 0 0,0 1 15,0-22-15,22 21 0,-1-21 16,-21 1-16,21-1 0,0 0 0,0 0 16,0-21-16,1 0 0,-1 21 15,0-21-15,0 0 0,0 0 0,22 0 16,-43-21-16,21 21 0,0-21 16,0 21-16,0-21 0,0 0 15,1-1-15,-22 1 0,0 0 16,21 0-16,-21 0 0,21 0 0,-21-1 15,0 44 1,0-1 0,0 0-16,0 0 0,-21 0 15,21 0-15,0 1 0,0-1 0,0 0 16,0 0-16,0 0 0,0 0 0,0 1 16,0-1-1,21-42 1,-21-1-1</inkml:trace>
  <inkml:trace contextRef="#ctx0" brushRef="#br1" timeOffset="145479.7">17484 5503 0,'-64'0'31,"64"22"-31,0-1 16,0 0 0,21-21-16,0 0 15,1 0-15,-1 0 0</inkml:trace>
  <inkml:trace contextRef="#ctx0" brushRef="#br1" timeOffset="145727.57">17822 5482 0,'0'21'16,"0"1"-1,0-1-15,0 0 0,0 0 16,0 21-16,0 1 0,0-1 16,0-21-16,21 22 0,1-22 0,-22 21 15,0-21-15,21 0 0,0 1 0,-21-1 16,0 0-16,21 0 0,0-21 15,0 0-15,1 0 32,-22-21-32,21 0 0,-21 0 15,21-1-15,-21 1 0</inkml:trace>
  <inkml:trace contextRef="#ctx0" brushRef="#br1" timeOffset="145923.9">18224 5461 0,'0'0'0,"0"-21"0,-21 42 31,0 0-31,0 22 16,0-22-16,0 0 15,21 21-15,-22 1 0,1-22 0,0 0 16,0 21-16,0-21 0,0 1 0,21-1 16,0 0-16,-22 0 0,22 0 15,-21 0-15,21 1 16,21-22-1</inkml:trace>
  <inkml:trace contextRef="#ctx0" brushRef="#br1" timeOffset="146448.41">18669 5207 0,'0'0'0,"0"-21"0,21 21 15,0 0-15,0 0 0,1 0 16,20 0-16,-21 0 0,21 0 16,-20 0-16,20 0 0,-21 0 0,0 0 15,22 0-15,-22 0 0,0 0 16,0 0-16,0 0 0,-42-21 47,0 21-47,0-21 0,0 21 0,-1 0 15,1 0-15,0-22 0,-21 22 0,21 0 16,-1 0-16,1 0 0,0 0 16,0 0-16,0 0 0,0 0 0,-1 22 15,22-1-15,-21-21 0,0 21 16,21 21-16,-21-21 0,0 1 15,0 20-15,21-21 0,-22 21 0,1 1 16,0-1-16,21 0 0,-21 22 16,0-22-16,0 22 0,21-22 0,0 0 15,-22 1-15,22-1 0,0 0 16,0 1-16,0-22 0,0 0 0,0 21 16,0-20-16,0-1 0,22 0 15,-1-21-15,0 0 0,0 21 16,0-21-16,0 0 0,1 0 0,-1 0 15,21 0-15,-21-21 0,0 21 16,22-21-16,-1 0 0,0-1 0</inkml:trace>
  <inkml:trace contextRef="#ctx0" brushRef="#br1" timeOffset="146926.93">19346 5419 0,'0'0'0,"0"-21"0,0-1 16,0 1-16,21 21 0,-21-21 15,22 21-15,-1 0 0,0-21 0,0 21 16,0 0-16,0 0 0,1 0 0,20 21 16,-21 0-16,21 0 15,-20 1-15,-1 20 0,0-21 0,-21 21 16,0 1-16,0-22 0,0 21 15,-21 1-15,0-22 0,-1 21 0,1-21 16,0 22-16,-21-22 0,21 0 0,-22 0 16,22 0-16,0-21 0,0 0 15,0 21-15,-1-21 0,1 0 0,0 0 16,0 0-16,21-21 16,0 0-16,0 0 0,0 0 15,0-22-15,0 22 0,0 0 16,0 0-16,0 0 0,21 0 15,0 21 1,0 21 0,-21 0-16,22 0 0,-22 0 15,0 0-15,0 1 0,0-1 0,21 0 16,-21 0-16,21 0 0,0-21 16,-21 21-16,21 1 0,0-22 0,1 0 15,-1 21-15,0-21 0,0 0 16,0 0-16,0 0 0,22-21 15,-22 21-15,0-22 0</inkml:trace>
  <inkml:trace contextRef="#ctx0" brushRef="#br1" timeOffset="147376.19">20024 5228 0,'0'0'0,"21"0"31,0 0-31,0 0 16,0 0-16,0 0 0,1 0 0,-1-21 15,0 21-15,0 0 0,0 0 16,0-21-16,22 21 0,-22 0 0,0 0 16,0 0-16,0-21 15,1 21-15,-22 21 16,0 0-1,0 0-15,0 0 0,0 1 16,0-1-16,-22 0 0,22 0 0,-21 21 16,21-20-16,0-1 0,-21 21 15,21-21-15,-21 22 0,0-22 0,21 21 16,0-21-16,-21 22 0,-1-1 16,1-21-16,21 21 0,-21-20 0,0 20 15,21-21-15,-21 21 0,21-20 0,-21-1 16,-1 0-16,22 0 0,0 0 15,-21 0-15,21 1 16,-21-22-16,0 21 0,0-21 16,0 0-1,-1 0-15,1 0 0,0 0 16,0 0-16,0 0 0,0-21 16,21-1-16</inkml:trace>
  <inkml:trace contextRef="#ctx0" brushRef="#br1" timeOffset="147947.85">21611 5207 0,'0'-21'0,"0"42"0,21-63 0,-21 21 16,21 21-16,1-22 0,-22 1 15,0 0-15,21 21 0,-21 21 31,0 22-31,0-22 0,0 21 16,-21 0-16,21 1 0,-22 20 16,1-20-16,0 20 0,0 1 15,0-22-15,0 21 0,-1 1 0,1-22 16,0 1-16,0-1 0,0 0 16,0-21-16,-1 22 0,1-22 0,0 0 15,0 0-15,0 0 0,0-21 16,21-21 15,0 0-31</inkml:trace>
  <inkml:trace contextRef="#ctx0" brushRef="#br1" timeOffset="148171.73">22056 5503 0,'0'22'0,"0"-44"0,0 65 16,0-22-16,0 0 0,0 21 0,0-20 16,0-1-16,0 0 0,-22 0 15,22 0-15,-21 0 0,21 1 0,-21-1 16,21 0-16,0-42 47,0 0-32</inkml:trace>
  <inkml:trace contextRef="#ctx0" brushRef="#br1" timeOffset="148355.63">22098 5249 0,'0'0'15,"0"-21"-15,-21 21 16,42 0 46,0 21-62,0-21 0,0 0 0,1 0 16</inkml:trace>
  <inkml:trace contextRef="#ctx0" brushRef="#br1" timeOffset="148808.37">22500 5376 0,'0'0'0,"0"22"0,0-1 16,0 0-16,0 0 0,0 0 15,0 0-15,0 1 0,0 20 16,0-21-16,0 21 0,0-20 16,0 20-16,0-21 0,0 21 0,-21-20 15,21-1-15,0 0 0,0 0 16,0 0-16,-21-21 0,0 0 31,-1 0-15,22-21-16,0 0 0,0 0 0,0 0 15,0-22-15,0 22 0,0-21 16,22 21-16,-1-22 0,21 1 0,-21 21 16,22-22-16,-22 22 0,42-21 15,-20 21-15,-1 0 0,21 21 16,-20 0-16,20 0 0,-20 0 0,-1 0 15,21 0-15,-41 21 0,20 21 16,-21-21-16,0 22 0,0-22 0,-21 21 16,0 0-16,0 1 0,0-22 15,-21 21-15,-21-21 0,21 22 0,0-22 16,-1 0-16,1 0 0,0 0 0,0-21 16,0 22-16,0-22 0,21 21 15,21-21 16,0 0-31,0-21 0,0 21 16</inkml:trace>
  <inkml:trace contextRef="#ctx0" brushRef="#br1" timeOffset="149092.28">23453 5461 0,'0'-21'0,"0"42"0,0-21 46,0 21-46,-22 22 0,22-22 16,-21 21-16,0 0 0,21 22 0,0-22 16,-21 22-16,21-1 0,-21 1 15,21-22-15,0 22 0,0-1 16,0-21-16,0 22 0,-21-1 0,21-20 16,-22 20-16,22-20 0,-21 20 0,0-21 15,0 1-15,0-1 0,0-21 16,21 22-16,-22-22 0,1 0 0,0 0 15,0-21-15,21 21 0,0-42 32,0 0-32,21 0 0,0 0 15</inkml:trace>
  <inkml:trace contextRef="#ctx0" brushRef="#br1" timeOffset="149392.43">23516 5525 0,'-21'-22'0,"42"44"0,-42-86 0,0 43 16,21 0-16,0 0 0,0-1 15,0 1-15,21 21 0,0 0 16,0 0-16,22 0 0,-22 0 16,0 0-16,21 0 0,-21 0 0,1 21 15,-1 1-15,0-1 0,0 21 0,-21-21 16,0 22-16,0-1 0,0-21 15,0 21-15,-21-20 0,0 20 16,0-21-16,-1 0 0,1 0 16,0 1-16,0-1 0,-21-21 0,42 21 15,-22-21-15,1 0 0,0 0 0,21-21 47</inkml:trace>
  <inkml:trace contextRef="#ctx0" brushRef="#br1" timeOffset="150068.57">23961 5440 0,'0'21'15,"0"0"-15,0 0 16,0 1-16,0-1 0,0 0 15,0 0-15,0 0 0,0 0 0,0 1 16,0-1-16,0 0 0,0 0 16,0 0-1,21-21 1,0 0-16,0 0 16,0-21-16,0 0 15,1 21-15,-1-21 0,-21 0 0,21-1 16,0-20-16,0 21 0,-21 0 15,0 0-15,21-1 0,-21 1 16,0 42 15,0 1-31,0-1 0,0 0 0,0 0 16,-21 0-16,21 0 16,0 1-16,0-1 0,0 0 15,21 0 1,1-21-16,-1 0 0,0 0 15,0 0-15,0 0 0,0-21 16,1 21-16,-1-21 0,0 0 16,0-1-16,-21 1 0,21 0 0,0-21 15,1 21-15,-22-1 0,0-20 16,21 21-16,-21-21 0,21 20 0,-21-20 16,0 0-16,21 21 0,-21-22 15,21 22-15,-21 0 0,0 0 0,0 0 16,0-1-16,0 44 15,0-1 1,0 0-16,0 0 0,0 21 0,0-20 16,-21 20-16,0 0 0,21-21 15,-21 22-15,21-22 0,0 21 16,0 1-16,-21-22 0,21 0 0,0 0 16,0 21-16,0-20 0,0-1 15,0 0-15,21-21 16,0 0-16,0 0 15,0 0-15,0-21 0,1 21 16,-1-21-16,0-1 0</inkml:trace>
  <inkml:trace contextRef="#ctx0" brushRef="#br1" timeOffset="150279.45">24490 5376 0,'0'0'0,"-21"0"0,21-21 0,0 0 32,21 21-17,0 0 1,0-21-16,0 21 0,0 0 16,22 0-16,-22 0 0,0-21 0,0 21 15,22 0-15,-22 0 0,21 0 16</inkml:trace>
  <inkml:trace contextRef="#ctx0" brushRef="#br1" timeOffset="150804.15">25400 5144 0,'0'0'0,"0"-22"16,21 1 15,0 21-31,0 0 0,1 0 16,-1 0-16,0 0 15,0 0-15,0 0 16,-21-21-1,-21 0 1,0 21 0,0 0-16,0 0 0,-1 0 0,1-21 15,0 21-15,0 0 0,0 0 16,0 0-16,21 21 0,-22 0 16,1 0-16,0 0 15,21 1-15,-21-1 0,21 0 16,-21 21-16,0-21 0,21 22 0,-22-1 15,1-21-15,21 22 0,-21-1 0,0 0 16,0 1-16,21-1 0,-21 0 16,-1-21-16,22 22 0,0-1 0,0-21 15,0 22-15,0-22 0,0 0 16,0 0-16,0 0 0,0 0 16,0 1-16,22-22 0,-1 0 15,0 0-15,0 0 0,0 0 0,0 0 16,22 0-16,-22 0 0,21-22 0,-21 1 15,22 0-15</inkml:trace>
  <inkml:trace contextRef="#ctx0" brushRef="#br1" timeOffset="151331.92">25866 5398 0,'0'0'0,"0"-22"0,0 1 16,21 21-16,0 0 15,0-21-15,0 21 16,0 0-16,1 0 16,-1 0-16,0 0 0,0 21 15,-21 0-15,0 1 0,0-1 0,0 0 16,0 0-16,0 0 0,0 22 15,-42-22-15,21 21 0,-1 0 0,1-20 16,0 20-16,-21-21 0,21 0 16,-1 0-16,1 1 0,-21-1 0,21 0 15,0 0-15,-1-21 0,1 0 0,0 0 16,0 0 0,0 0-16,0 0 15,21-21-15,0 0 0,0 0 16,0-1-16,0 1 15,0 0-15,0 0 0,0 0 0,21 0 16,0-1-16,0 1 0,0 21 16,0 0-16,1 0 15,-1 21 1,0 1-16,-21-1 0,0 0 16,21 0-16,0 0 15,0 0-15,1-21 16,-1 0-16,0 22 0,0-22 15,0 0-15,0 0 0,1 0 16,-1 0-16,21-22 0,-21 22 16,0-21-16,22 0 0</inkml:trace>
  <inkml:trace contextRef="#ctx0" brushRef="#br1" timeOffset="151803.99">26606 5249 0,'0'0'0,"-21"0"15,0 0-15,21-21 16,21 21 0,0 0-16,1 0 15,-1 0-15,0 0 0,0 21 16,0-21-16,22 0 0,-22 0 0,0 22 15,21-22-15,-21 0 0,1 0 0,20 0 16,-21 21-16,0-21 0,0 0 16,1 0-16,-1 21 15,-21 0 1,0 0-16,0 0 16,0 1-16,0-1 15,0 0-15,0 21 0,0-21 0,0 22 16,0-1-16,0 0 0,0 1 15,0-1-15,-21 0 0,-1 1 0,22-22 16,-21 21-16,0-21 0,0 22 0,0-22 16,0 0-16,-1 21 0,1-20 15,0-1-15,0 0 0,0 0 0,0-21 16,-1 21-16,1 0 0,0-21 16,0 22-16,0-1 0,0-21 0,21 21 15,-22-21-15,1 0 0,0 21 0,0-21 16,-21 0-16,20 0 0,1 0 15,-21 21-15,0-21 0</inkml:trace>
  <inkml:trace contextRef="#ctx0" brushRef="#br1" timeOffset="152771.6">11832 6604 0,'0'-21'15,"0"0"-15,-21 21 16,21 21 0,0 0-16,0 0 0,0 22 15,-21-22-15,21 21 0,-21 0 16,21-20-16,0 20 0,0 0 15,-22-21-15,22 22 0,-21-22 0,21 21 16,-21-21-16,21 1 0,0-1 0,0 0 16,0 0-16,0 0 15,0-42 17,0 0-32,21 21 15,0-21-15,-21 0 0</inkml:trace>
  <inkml:trace contextRef="#ctx0" brushRef="#br1" timeOffset="153288.31">11747 6625 0,'0'-21'0,"0"42"0,0-63 0,0 21 16,0 0-16,0-1 0,0 1 16,0 0-16,22 21 0,20-21 0,-21 21 15,0 0-15,22 0 0,-22 0 16,21 0-16,0 0 0,1 0 0,-22 21 15,21 0-15,1 0 0,-22 1 16,0-1-16,0 21 0,-21-21 0,0 22 16,0-22-16,0 21 0,0-21 0,0 0 15,-21 1-15,0-1 16,0 0-16,-1 0 0,1 0 0,-21 0 16,21 1-16,0-22 0,-22 21 0,22-21 15,0 21-15,0-21 16,42 0-1,0 0-15,0 0 16,0-21-16,1 21 0,-1 0 16,0-21-16,0 21 0,21 0 15,-20 0-15,-1 0 0,0 0 0,21 21 0,-21-21 16,22 21-16,-22 0 0,0 0 16,21 0-16,-20 22 0,-1-22 15,-21 0-15,0 21 0,0-20 0,0 20 0,0-21 16,0 0-16,0 22 15,-21-22-15,-1 0 0,1 0 0,-21 0 16,21-21-16,-22 21 0,1-21 0,0 0 16,21 22-16,-22-22 0,1 0 15,0 0-15,20 0 0,1 0 0,-21 0 16,21 0-16,0 0 0,21-22 0,0 1 16,-22 21-16,22-21 15,0 0-15,22 0 0,-1 0 16,0-1-16,0 1 0</inkml:trace>
  <inkml:trace contextRef="#ctx0" brushRef="#br1" timeOffset="153923.95">13652 6985 0,'-21'0'0,"42"0"0,-63-21 0,21 21 16,0 0-16,0 0 0,21-21 15,21 21 1,21 0 0,-21 0-16,22 0 0,-22 0 15,21 0-15,0 0 0,1 0 16,20 0-16,-20 0 0,-1 21 0,21-21 15,1 0-15,-22 0 0,1 0 0,20 0 16,-21 0-16,1 0 0,-1-21 16,0 21-16,-20-21 0,20 21 0,-21-22 15,-21 1-15,0 0 16,0 0-16,0 0 16,-21 0-16,0 21 0,0-22 15,-1 22-15,1-21 0,-21 0 16,0 21-16,20 0 0,-20 0 0,21 0 15,0-21-15,0 21 0,-1 0 0,1 0 16,42 21 15,1-21-31,-1 0 0,0 0 16,0 0-16,21 0 0,-20 0 0,-1 0 16,0 0-16,21 0 0,-21 0 0,1 0 15,-1 0-15,0 0 0,0 0 16,0 0-16,-21 21 15,0 0 1,0 1-16,0-1 16,0 21-16,-21-21 0,0 0 0,21 1 15,-21 20-15,0-21 0,-1 0 0,1 22 16,0-22-16,21 0 0,-21 0 16,0 0-16,0 0 0,-1 1 0,1-1 15,21 0-15,-21 0 16,0-21-16,21 21 15</inkml:trace>
  <inkml:trace contextRef="#ctx0" brushRef="#br1" timeOffset="155592.51">16044 7811 0,'0'0'0,"0"-22"16,21 22-1,-21-21-15,0 0 0,0 0 16,0 0-16,0 0 16,-21 21-1,0 0-15,0 0 16,0 0-16,0 0 0,-22 21 15,22 0-15,0 0 0,0 0 16,-22 22-16,22-22 0,0 21 0,0 0 16,0 1-16,0-1 0,-1 0 15,22 1-15,-21-1 0,21 0 0,0-20 16,0-1-16,0 0 0,21 0 16,1 0-16,-1 0 0,21-21 15,-21 0-15,0 22 0,22-22 0,-1 0 16,0 0-16,1 0 0,-1 0 0,0 0 15,1 0-15,-1 0 0,0 0 16,1 0-16,-1-22 0,-21 22 0,22-21 16,-1 21-16,-21-21 0,21 21 0,1-21 15</inkml:trace>
  <inkml:trace contextRef="#ctx0" brushRef="#br1" timeOffset="156235.15">17208 7938 0,'-21'0'0,"42"0"0,-84-22 0,42 22 0,0-21 16,-1 21-16,1 0 15,21-21-15,21 21 16,1 0-16,20 0 16,-21 0-16,21 0 0,22 0 15,-22 0-15,22 0 0,-1 0 0,1 0 16,-1 0-16,1 0 0,-22 0 16,22 0-16,-1 0 0,1 0 0,-22 0 15,0 0-15,1 0 0,-1 0 0,0 0 16,1 0-16,-1 0 0,-21 0 15,0 0-15,0-21 0,1 21 0,-22-21 16,0 0 0,-22-1-1,1 22-15,-21 0 0,21-21 16,0 21-16,-1 0 0,-20-21 0,21 21 16,0 0-16,0 0 0,-1 0 15,1-21-15,0 21 0,0 0 16,42 0 15,0 0-31,22 0 0,-22 0 16,0 0-16,21 21 0,-21-21 15,22 0-15,-22 0 0,21 0 0,-21 0 16,1 0-16,-1 0 0,0 0 16,0 0-16,-21 21 15,0 0-15,-21 1 16,0-1-16,0 0 0,-22 0 15,22 21-15,0-20 0,-21-1 0,20 0 16,-20 21-16,21-21 0,0 1 0,-22-1 16,22 21-16,21-21 0,-21 0 15,21 1-15,-21-22 0,21 21 0,-21 0 16</inkml:trace>
  <inkml:trace contextRef="#ctx0" brushRef="#br1" timeOffset="158160.32">16954 9694 0,'0'0'15,"22"0"-15,-22-21 0,0 0 16,0 0-16,-22 21 31,1 0-15,0 0-16,-21 21 0,21 21 0,-1-20 16,-20-1-16,21 21 0,-21 0 15,20 1-15,1-1 0,0 0 0,0 1 16,0-22-16,0 21 0,21 1 0,0-22 15,0 21-15,0-21 0,0 0 16,0 1-16,0-1 0,21 0 0,0-21 16,0 21-16,0-21 0,22 0 15,-22 0-15,0 21 0,21-21 0,-21 0 16,22 0-16,-22 0 0,0 0 0,21 0 16,-20-21-16,-1 21 15,21-21-15,-21 21 0,0-21 0,1 0 16,-1 21-16,0-22 0</inkml:trace>
  <inkml:trace contextRef="#ctx0" brushRef="#br1" timeOffset="158416.29">17547 9779 0,'0'-21'15,"0"42"-15,0-21 16,0 21-16,0 22 15,0-22-15,0 0 16,0 21-16,0 1 0,-21-22 0,21 21 16,-21-21-16,21 22 0,0-22 0,0 0 15,0 21-15,-21-21 0,21 1 16,-22-1-16,22 0 0,0 0 16,0 0-16,0-42 31</inkml:trace>
  <inkml:trace contextRef="#ctx0" brushRef="#br1" timeOffset="158784.01">17462 9843 0,'0'0'0,"-21"-43"0,21 22 15,0 0-15,0-21 0,0 20 0,0 1 16,0 0-16,21 0 15,1 21-15,20 0 0,-21 0 0,21 0 16,-20 0-16,20 0 0,0 0 0,1 21 16,-1 0-16,0 0 0,1 1 15,-1 20-15,0 0 0,1-21 0,-22 22 16,0-1-16,0 0 0,-21-20 16,0 20-16,0 0 0,0-21 15,0 1-15,-21 20 0,-21-21 0,-1 0 16,1 0-16,0 1 0,-22-1 15,1-21-15,20 21 0,-20 0 0,-1 0 16,22-21-16,0 21 0,-1-21 0,1 22 16,21-22-16,0 0 0,-1 21 15,1-21-15,21 21 0,21-21 32,1 0-32,20 0 0,-21 0 15,0 0-15,22-21 0,-1 0 0,0-1 16,1 22-16</inkml:trace>
  <inkml:trace contextRef="#ctx0" brushRef="#br1" timeOffset="159488.26">18648 10033 0,'0'0'0,"-21"0"16,-1 0-16,22-21 0,-21 21 16,0-21-16,0 21 15,21-21 1,21 21 0,0 0-16,0 0 15,22 0-15,-22 0 0,21 0 16,1 0-16,-22 0 0,21 0 0,0 0 15,1 0-15,-1 0 0,-21 0 0,22 0 16,-1 0-16,0 0 0,-21 0 16,22 0-16,-1 0 0,0 0 0,-20 0 15,20 0-15,-21 0 0,0 0 0,0-22 16,1 22-16,-22-21 16,0 0-1,-22 21-15,1-21 0,-21 21 16,21-21-16,0 21 0,-22-21 15,1 21-15,21-22 0,0 22 0,-22 0 16,22-21-16,0 21 0,0 0 16,21-21-16,-21 21 0,42 0 47,0 0-47,0 0 0,0 0 0,0 0 15,1 0-15,20 0 0,-21 0 16,0 0-16,22 0 0,-22 0 0,21 0 15,-21 0-15,0 0 0,1 0 16,-1 0-16,0 0 0,-21 21 16,21-21-16,-21 21 0,0 1 0,0-1 15,0 0-15,0 0 0,-21 0 0,0 0 16,0 1-16,-1-1 0,1 0 16,0 0-16,-21 0 0,21 22 0,-1-22 15,1 0-15,0 0 0,0 0 0,0 0 16,0 1-16,-1-1 0,1 0 15,0 0-15,0 0 0,0 0 0,0 1 16,-1-1-16,22 0 16,-21-21-16,0 0 15</inkml:trace>
  <inkml:trace contextRef="#ctx0" brushRef="#br1" timeOffset="160944.15">20383 9292 0,'0'-21'0,"0"42"0,0-63 0,0 21 15,0 0-15,0-1 16,0 1-16,22 21 31,-22 21 16,0 1 203,0-1-203,-22-21-47</inkml:trace>
  <inkml:trace contextRef="#ctx0" brushRef="#br1" timeOffset="162001.15">20426 9229 0,'0'-21'16,"21"-1"0,-21 1-1,0 0-15,0 0 16,0 0 0,0 0-1,0-1 16,0 1-15,0 0 0,0 0-1,0 0-15,0 0 32,0 42 14,0 0-46,0 0 16,0 0-16,0 22 0,0-1 16,0 0-16,-21 1 0,21-1 0,-21 0 15,21 1-15,0 20 0,-22-21 0,22 22 16,-21-22-16,21 22 0,0-22 16,-21 0-16,0 1 0,21-1 0,-21 0 15,21-20-15,0-1 0,0 21 16,0-21-16,-21 0 0,21 1 15,0-1-15,21-21 47,-21-21-31,0-1-16,0 1 0,21 0 0,0 21 16</inkml:trace>
  <inkml:trace contextRef="#ctx0" brushRef="#br1" timeOffset="162391.92">20870 8954 0,'0'-22'16,"0"44"-16,0-22 31,0 21-31,-21 21 16,21-21-16,-21 22 0,0-1 0,21 0 16,-21 1-16,-1 20 0,1-21 0,21 22 15,-21-1-15,0 1 0,0-1 16,21-20-16,0 20 0,-21 1 0,21-22 15,-22 0-15,22 1 0,0-22 16,0 21-16,0-21 0,0 1 16,-21-1-16,21 0 0,0 0 15,0-42 32</inkml:trace>
  <inkml:trace contextRef="#ctx0" brushRef="#br1" timeOffset="164116.12">20383 9059 0,'0'-21'16,"22"-21"-1,-22 21-15,0 0 16,21 21-16,-21 21 47,0 0-32,0 21-15,0-21 0,0 22 16,0-1-16,0 0 0,0 1 0,-21 20 16,21-20-16,-22-1 0,1 21 15,21-20-15,-21 20 0,0-20 16,0 20-16,21-21 0,-21 22 0,21-22 16,-22 1-16,22-1 0,-21-21 15,21 21-15,0-20 0,0-1 0,0 21 16,0-21-16,0 0 0,0 1 15,0-1-15,0-42 47,0-1-47,21 1 0,-21 0 16,22 0-16</inkml:trace>
  <inkml:trace contextRef="#ctx0" brushRef="#br1" timeOffset="164604.07">20891 8996 0,'22'-21'16,"-22"0"0,0 42 15,0 0-16,0 0-15,-22 0 0,22 22 0,-21-22 16,0 21-16,0 22 0,21-22 16,-21 0-16,0 22 0,-1-1 0,1 1 15,0-1-15,0 1 0,0-22 16,0 22-16,-1-1 0,22-21 16,-21 1-16,21-1 0,-21 0 0,21-20 15,0 20-15,0-21 0,0 0 16,0 0-16,0 1 0,0-1 15,0 0 1,0-42 15,0 0-31,21-1 0</inkml:trace>
  <inkml:trace contextRef="#ctx0" brushRef="#br1" timeOffset="168311.39">21632 9652 0,'21'0'16,"1"0"-1,-1-21-15,-21 0 0,21 21 16,-21-21-16,21-1 0,-21 1 15,0 0-15,0 0 16,0 0-16,0 0 0,-21-1 16,0 22-16,0-21 0,-1 21 15,1 0-15,0 0 0,0 0 0,0 0 16,-22 0-16,22 21 0,-21 1 16,21-1-16,0 21 0,-22 0 0,22-20 15,0 20-15,0 0 0,0 1 0,21-1 16,0-21-16,0 21 0,0 1 15,0-22-15,0 0 0,0 0 16,0 0-16,21 1 0,0-1 16,21-21-16,-21 0 0,1 0 15,-1 0-15,21 0 0,-21 0 0,22 0 16,-22 0-16,21 0 0,-21-21 0,22-1 16,-22 22-16,21-21 0,-21 0 15,0-21-15,1 21 0,-1-22 0,0 1 16,0 0-16,0-1 0,-21 1 15,0-22-15,21 22 0,-21 0 0,22-1 16,-22-20-16,21 21 0,-21-1 0,0 1 16,0 0-16,0 20 0,21-20 15,-21 21-15,0 0 0,0 0 16,21 21-16,-21 42 16,0-21-1,0 21-15,0 1 0,0-1 0,0 0 16,0 1-16,-21 20 0,21 1 15,0-22-15,0 22 0,0-22 0,0 0 16,0 1-16,0-1 0,0 0 0,0-21 16,0 22-16,0-22 0,21-21 15,-21 21-15,21-21 0,0 0 16,1 0-16,-1 0 0,0 0 16,0 0-16,-21-21 0,21 0 0,0 21 15,1-43-15,-22 22 0,21 0 16,0-21-16,0 21 0,-21-22 15,0 22-15,21-21 0,-21 21 0,21-1 16,-21 44 0,0 20-16,0-21 15,0 21-15,0-20 0,0 20 0,0-21 16,0 0-16,0 22 0,0-22 16,0 0-16,0 0 0,0 0 15,22-21 1,-1 0-1,-21-21-15,0 0 16</inkml:trace>
  <inkml:trace contextRef="#ctx0" brushRef="#br1" timeOffset="168484.29">22415 9377 0,'0'-21'0,"-21"0"31,0 21-31,0 0 15,21 21 1,0 0 0,21-21-1,0 21-15,0-21 0,1 0 0,-1 0 16</inkml:trace>
  <inkml:trace contextRef="#ctx0" brushRef="#br1" timeOffset="168731.15">22733 9419 0,'21'64'16,"-21"-43"-16,0 0 15,0 0-15,0 22 0,21-1 0,-21-21 16,21 21-16,-21 1 0,0-22 0,22 21 16,-22-21-16,21 1 15,-21 20-15,0-21 0,21 0 16,-21 0-16,0 1 0,21-22 15,0 0 1,0 0-16,1-22 16,-1 1-16,0 0 15,0 0-15,0 0 0,0-22 0,1 1 16</inkml:trace>
  <inkml:trace contextRef="#ctx0" brushRef="#br1" timeOffset="168908.04">23177 9504 0,'0'-64'16,"0"149"-16,0-106 0,0-21 15,0 63 1,-21 0-16,0 21 0,0-21 0,21 22 16,-21-1-16,0 0 0,-1 1 15,1-22-15,21 21 0,-21-21 0,0 22 16,21-22-16,-21 0 0,21 0 0,0 0 16,21-21-1,0 0 1,0 0-16</inkml:trace>
  <inkml:trace contextRef="#ctx0" brushRef="#br1" timeOffset="169407.76">23622 9250 0,'0'0'16,"-21"0"-16,21-21 15,21 21 1,0 0-16,0 0 0,22 0 0,-1 0 16,0 0-16,1 0 0,-1 0 15,0-21-15,1 21 0,-22 0 0,21 0 16,0 0-16,-20 0 0,-1 0 0,0 0 16,-42 0-1,0 0 1,-1 0-16,-20 0 0,21 0 15,-21 0-15,-1 0 0,1 0 0,21 0 16,-22 0-16,22 0 0,0 0 0,0 0 16,0 0-16,0 0 0,-1 0 15,22 21-15,0 0 0,-21-21 16,21 21-16,-21 0 0,21 0 16,0 1-16,0-1 0,0 21 0,-21-21 15,21 22-15,-21 20 0,0-21 0,21 1 16,-22-1-16,1 22 0,21-22 15,0 0-15,-21 1 0,0-1 0,21 0 16,-21-21-16,21 22 0,0-22 16,0 0-16,0 0 0,0 0 15,0 1-15,0-1 0,21-21 16,0 21-16,0-21 0,0 0 16,1 0-16,-1 0 0,21 0 15,-21 0-15,22-21 0,-1 0 0,0 21 16,1-22-16</inkml:trace>
  <inkml:trace contextRef="#ctx0" brushRef="#br1" timeOffset="169876.49">24320 9546 0,'22'-106'31,"-1"106"-31,-21-21 15,21 21-15,0-21 0,0 21 16,0 0-16,1 0 0,-1 0 16,0 0-16,0 0 0,-21 21 15,0 22-15,0-22 0,0 21 16,0 0-16,0 1 0,0-1 16,0 22-16,-21-22 0,21 0 0,-21-21 0,0 22 15,-1-22-15,1 21 0,0-21 16,0 1-16,0-1 15,0 0-15,-1-21 0,1 0 0,0 0 32,0 0-32,21-21 15,0 0-15,0-1 0,0 1 0,0 0 16,0 0-16,21 0 16,-21 0-16,21 21 0,0 0 0,1 0 31,-1 21-31,0 0 15,-21 0-15,21 0 0,0-21 16,0 21 0,1-21-16,-1 0 0,0 0 15,0 0-15,0 0 0,0 0 16,1 0-16,-1-21 0,21 0 16,-21 0-16</inkml:trace>
  <inkml:trace contextRef="#ctx0" brushRef="#br1" timeOffset="170316.24">25125 9292 0,'0'0'0,"0"-21"0,21 21 32,0 0-32,0 0 15,0 0-15,1 0 0,-1 0 16,21 0-16,-21 0 0,0 0 0,22 0 15,-22 0-15,21 0 0,-21 0 16,22 0-16,-22-21 0,0 21 0,0 0 16,0 0-16,1 0 15,-22 21 1,0 0-16,0 0 16,-22 1-16,22-1 0,-21 0 15,0 21-15,0-21 0,21 22 16,-21-1-16,0 22 0,-1-22 0,1 0 15,21 1-15,-21 20 0,0-21 16,21 1-16,-21-1 0,0 0 0,21-20 16,0 20-16,-22-21 0,1 21 0,21-20 15,-21-1-15,21 0 0,-21 0 16,0-21-16,0 21 0,-1-21 16,1 0-16,0 0 0,0 0 15,0 0-15,0 0 16,21-21-1,0 0-15,0 0 16,0 0-16,21-1 0</inkml:trace>
  <inkml:trace contextRef="#ctx0" brushRef="#br1" timeOffset="170669.21">26501 8700 0,'0'-22'15,"0"44"-15,21-44 0,-21 44 32,0 20-32,-21 0 0,-1 1 15,1-1-15,0 21 0,0 1 0,0-22 16,-22 22-16,22-1 0,-21 22 15,0-22-15,-1 1 0,1 21 0,0-22 16,-1 22-16,1-22 0,0 1 0,-1-1 16,22-20-16,-21 20 0,21-21 15,21 1-15,-22-1 0,22-21 0,-21 0 16,21 1-16,0-1 0,0 0 0,0 0 16,0 0-16,21-42 31,1 21-16</inkml:trace>
  <inkml:trace contextRef="#ctx0" brushRef="#br1" timeOffset="175524.31">26628 9567 0,'-22'-21'0,"1"21"31,21 21-15,21 1-1,-21-1-15,22 0 0,-22 0 16,0 0-16,0 0 15,0 1-15,0-1 0,0 0 0,0 0 16,0 0-16,0 0 16,0 1-1,0-1-15,0 0 16,-22-21 0,22-21-1,0 0-15,0-1 0</inkml:trace>
  <inkml:trace contextRef="#ctx0" brushRef="#br1" timeOffset="176060.22">26755 9081 0,'0'0'0,"-22"0"16,1 0-16,21 21 15,0 0 1,21-21 15,1 0-31,-1 0 16,0 0-16,0 0 15,-21-21-15,0 0 16,0-1-16,-21 22 16,0-21-1,0 21-15,-1 0 0,1 0 16,0 0-16,21 21 16,-21 1-16,21-1 0,-21 0 15,21 0-15,0 0 0,0 0 16,0 1-16,0-1 0,21 0 15,0-21-15,0 21 0,0-21 0,22 21 16</inkml:trace>
  <inkml:trace contextRef="#ctx0" brushRef="#br1" timeOffset="176532.34">27390 9419 0,'0'21'16,"-22"1"-1,22-1-15,0 0 0,-21-21 0,0 21 16,21 0-16,-21 0 0,21 1 16,0-1-16,0 21 0,0-21 0,0 0 15,0 1-15,0 20 0,0-21 0,0 0 16,0 0-16,0 1 0,0-1 16,0 0-16,0 0 0,0 0 15,0-42 16,0 0-15,0 0-16,0 0 0,0-1 16,21 1-16,-21-21 0,0 21 0,21-22 15,-21 1-15,21 0 0,1-1 0,-1 22 16,0-21-16,0 0 0,21 20 16,-20 1-16,20 0 0,0 0 0,1 0 15,-1 21-15,0 0 0,1 0 16,-1 0-16,0 21 0,1 0 0,-22 0 15,21 0-15,-21 22 0,-21-22 0,0 21 16,0 1-16,0-1 0,0 0 16,0-21-16,0 22 0,-21-22 15,0 21-15,0-21 0,0 1 16,-1-1-16,1 0 0,42-21 47,1-21-47</inkml:trace>
  <inkml:trace contextRef="#ctx0" brushRef="#br1" timeOffset="176828.17">28321 9419 0,'0'0'16,"0"-21"-16,0 42 31,0 0-31,0 1 16,0 20-16,0-21 0,0 21 15,0 22-15,0-22 0,0 1 0,0 20 16,0 1-16,0-1 0,0-21 0,0 22 16,0-1-16,0 22 0,0-21 15,0-1-15,0 22 0,0-22 0,-21 1 16,0-1-16,21 1 0,0-1 0,-22-20 16,22 20-16,0-21 0,0-20 15,0 20-15,0-21 0,0 0 0,22 0 16,-22 1-16,21-22 0,0 0 0,0 0 15,0 0 1,0-22-16,1 1 0,-22-21 0,21 21 16,0-22-16</inkml:trace>
  <inkml:trace contextRef="#ctx0" brushRef="#br1" timeOffset="177128">28300 9694 0,'0'-42'15,"0"84"-15,0-147 0,0 62 0,0 1 0,0 21 16,0-22-16,21 1 0,0 21 16,0-21-16,0 20 0,22 1 0,-22 0 15,21 21-15,-21 0 0,22 0 16,-22 0-16,21 0 0,-21 0 16,1 21-16,-1 0 0,0 22 0,-21-22 15,0 0-15,0 21 0,-21-20 0,0 20 16,-1-21-16,1 0 0,-21 22 15,21-22-15,-22 0 0,1 0 0,21-21 16,-21 21-16,-1 0 0,22-21 16,-21 22-16,21-22 0,-1 0 0,1 0 15,42 0 1,1 0 0,-1-22-16</inkml:trace>
  <inkml:trace contextRef="#ctx0" brushRef="#br1" timeOffset="177815.61">28935 9377 0,'0'0'0,"21"-21"0,0 21 15,-21 21 1,0 0-16,0 0 16,0 0-16,-21 1 0,0 20 0,21-21 15,0 21-15,0 1 0,-21-22 16,21 21-16,0-21 0,0 1 0,0-1 15,0 0-15,0 0 0,21 0 0,0-21 16,0 0 0,0 0-16,22 0 0,-22 0 0,0 0 15,21 0-15,-21-21 0,22 0 16,-22 0-16,0-22 0,21 22 0,-20-21 16,-1 21-16,0-22 0,0 1 0,0 0 15,0 21-15,1-22 0,-22 22 16,0 0-16,21 0 0,-21 42 31,0 0-31,0 0 0,-21 22 16,21-22-16,0 21 0,0 0 15,0-20-15,0 20 0,0 0 0,0-21 16,0 22-16,0-22 0,21 0 16,0 0-16,-21 0 0,21 1 15,0-22-15,0 0 0,1 0 0,20 0 16,-21 0-16,0-22 0,22 1 15,-22 0-15,0 0 0,21 0 0,-21-22 16,1 1-16,20 0 0,-21-1 0,0-20 16,0 21-16,1-22 0,-1 1 15,0-1-15,0 1 0,0-1 0,-21 22 16,0-22-16,0 22 0,0 0 16,0-1-16,0 22 0,-21 21 15,0 42 1,0-20-16,0 20 0,-1 0 15,1 1-15,21-1 0,-21 21 16,21-20-16,-21-1 0,21 0 0,0 22 16,0-22-16,0 1 0,0 20 0,0-21 15,0 1-15,0-1 0,0 0 16,0-20-16,21 20 0,0-21 0,-21 0 16,21 0-16,1-21 0,-1 0 15,0 22-15,0-22 0,0 0 0,0 0 16,1 0-16,-1-22 0,21 1 15,-21 0-15,0 0 0,1 0 0,-1-22 16,0 22-16</inkml:trace>
  <inkml:trace contextRef="#ctx0" brushRef="#br1" timeOffset="178020.49">29908 9356 0,'-21'0'0,"42"0"0,-63 0 16,21 0-16,0 0 0,42 0 47,0 0-32,0 0-15,0-21 0,22 21 0,-22 0 16,21 0-16,1 0 0,-1 0 16,0-22-16,1 22 0,-1-21 15,0 21-15,1 0 0</inkml:trace>
  <inkml:trace contextRef="#ctx0" brushRef="#br1" timeOffset="179507.63">17462 11621 0,'0'-22'16,"0"44"-16,0-65 15,-21 43-15,21-21 0,-21 21 0,0 0 16,0 0 0,0 0-16,-1 21 0,1 0 15,21 1-15,-21-1 16,0 21-16,21-21 0,0 22 0,-21-22 15,0 21-15,-1 0 0,22-20 0,-21 20 16,21 0-16,0-21 0,-21 22 16,0-22-16,21 21 0,0-21 0,0 1 15,0-1-15,0 0 16,0-42 0,0 0-1,21-22-15,0 22 0,-21 0 16,21-21-16,1-1 0,-1 1 0,0 21 15,0-22-15,0 1 0,0 0 16,1-1-16,20 1 0,-21 0 16,21-1-16,-20 1 0,20 0 15,0-1-15,-21 1 0,22 21 0,-22-21 16,0 20-16,0 22 0,0 0 0,1 0 16,-1 0-16,0 22 0,0-1 15,-21 0-15,21 21 0,-21 1 0,21-1 16,-21 0-16,0 1 0,0-1 15,0-21-15,0 21 0,0 1 0,0-1 16,0-21-16,0 22 0,0-22 0,0 21 16,0-21-16,-21 0 0,21 1 15,-21-1-15,21 0 0,-21-21 16,0 0-16,0 0 0,-1 0 16,1 0-16,0 0 0</inkml:trace>
  <inkml:trace contextRef="#ctx0" brushRef="#br1" timeOffset="179671.54">17335 11811 0,'0'0'0,"22"0"31,-1 0-15,0 0-16,0 0 0,0 0 16,0 0-16,22 0 0,-1 0 0,0 0 0,1 0 15,20 0-15,-20-21 0,-1 21 16,21-21-16,-20 21 0,20-21 15,1-1-15</inkml:trace>
  <inkml:trace contextRef="#ctx0" brushRef="#br1" timeOffset="180343.15">18690 11409 0,'-21'21'31,"21"0"-31,-21 0 0,21 1 0,-21 20 15,-1 0-15,22 1 0,-21-22 0,21 21 16,0 0-16,0 1 0,-21-22 16,21 21-16,0 1 0,-21-22 15,21 21-15,0-21 0,0 0 0,0 1 16,0-1-16,0 0 0,21-21 31,-21-21-15,0 0-16,0-1 0,0 1 0,0-21 15,0 21-15,0 0 0,21-22 0,-21 1 16,21 21-16,-21-22 0,22 1 16,-22 0-16,21 21 0,0-22 15,0 1-15,0 21 0,0 0 0,1-1 16,20 1-16,-21 21 0,0 0 16,0 0-16,22 0 0,-22 0 0,0 21 15,0 1-15,0-1 0,1 21 16,-22-21-16,0 0 0,0 1 0,0 20 15,-22-21-15,-20 0 0,21 0 0,0 1 16,-22-1-16,1 0 0,21 0 16,-21 0-16,20-21 0,1 0 0,0 21 15,21-42 17,21 21-32,0 0 0,22 0 15,-22-21-15,21 21 0,-21 0 16,22 0-16,-22 0 0,21 0 0,-21 0 15,22 21-15,-22 0 0,21 1 0,-21-1 16,1 0-16,-22 0 0,0 0 16,0 0-16,0 22 0,0-22 0,-22 0 15,1 0-15,-21 0 0,21 1 16,-22-1-16,1 0 0,0 0 0,21 0 16,-22-21-16,1 21 0,0-21 0,-1 0 15,22 0-15,-21 0 0,21 0 16,-1 0-16,1 0 0,0 0 0,0 0 15,21-21 17,21 0-32,0 21 0,0-21 0,1 0 15,-1 0-15</inkml:trace>
  <inkml:trace contextRef="#ctx0" brushRef="#br1" timeOffset="180931.82">19727 11832 0,'0'0'0,"0"-21"16,21 21-16,1 0 0,-1 0 16,0 0-16,0-21 0,0 21 15,0 0-15,22 0 0,-22 0 0,0 0 16,21 0-16,1-21 0,-1 21 15,22 0-15,-1 0 0,22 0 0,-1-21 16,1 21-16,21 0 0,-21 0 0,-1 0 16,-20 0-16,-1-22 0,1 22 15,-22 0-15,0 0 0,-20 0 0,-1 0 16,0 0-16,-42 0 31,0 0-31,-1 0 0,1 0 16,0 0-16,0-21 0,0 21 15,0-21-15,-1 21 0,1-21 0,0 21 16,0 0-16,0-21 0,0 21 0,-1 0 16,-20-21-16,21-1 15,0 22-15,0 0 0,63 0 32,-21 0-32,21 0 15,1 0-15,-22 0 0,21 0 0,1 0 16,-1 0-16,0 0 0,1 0 15,-1 22-15,-21-22 0,0 21 0,0 0 16,-21 0-16,0 0 0,0 0 16,0 1-16,0-1 0,-21 0 15,-21 21-15,21-21 0,-22 1 0,22-1 16,-21 0-16,0 21 0,-1-21 16,22 1-16,-21-1 0,-1-21 0,22 21 15,0 0-15,-21 0 0,21 0 16,-1-21-16,1 0 15,0 22-15</inkml:trace>
  <inkml:trace contextRef="#ctx0" brushRef="#br1" timeOffset="181603.46">17780 13229 0,'0'-21'16,"0"42"-1,0 0-15,0 1 0,0 20 16,0 0-16,0 1 0,-21-1 16,21 0-16,-21 1 0,-1-1 15,1 0-15,0 1 0,21 20 0,-21-42 16,0 22-16,0-1 0,-1-21 0,1 21 15,21-20-15,-21 20 32,42-63-17,0 0-15,1-1 0,-22 1 0</inkml:trace>
  <inkml:trace contextRef="#ctx0" brushRef="#br1" timeOffset="181847.32">17780 13272 0,'0'0'0,"21"-43"0,-21 22 0,21 21 16,0-21-16,1 0 0,-1 21 0,0 0 16,0 0-16,0 0 0,0 21 15,22 0-15,-22 0 0,21 22 0,1-22 16,-22 21-16,21-21 0,0 22 16,-20-1-16,-1-21 0,0 21 0,0 1 15,-21-1-15,0 0 0,0 1 16,0-22-16,0 21 0,-21-21 15,0 1-15,0-1 0,-1 0 0,-20 0 0,21 0 16,0-21-16,0 0 0,-22 0 16,22 0-16,0 0 0,0 0 15,0 0-15,-1 0 0</inkml:trace>
  <inkml:trace contextRef="#ctx0" brushRef="#br1" timeOffset="182036.22">17611 13610 0,'21'0'32,"21"0"-32,-21 0 15,0 0-15,1-21 0,20 21 0,0 0 16,1 0-16,-1-21 0,21 21 16,1-21-16,-1 21 0,1-21 0,21-1 15,-22 22-15,1-21 0,20 0 16,-20 0-16,-22 0 0</inkml:trace>
  <inkml:trace contextRef="#ctx0" brushRef="#br1" timeOffset="182687.84">18881 13293 0,'-43'21'15,"86"-42"-15,-43 42 0,0 0 16,-22 0-16,1 0 0,21 1 16,-21 20-16,21-21 0,-21 21 15,21 1-15,-21-22 0,21 21 16,0-21-16,-21 22 0,21-22 0,0 0 15,0 21-15,0-20 0,0-1 0,0 0 16,0 0-16,0 0 16,21-21-1,-21-21 1,21 0-16,-21 0 0,21 0 16,-21-1-16,21-20 0,-21 21 0,0-21 15,0-1-15,21 1 0,-21 0 16,0-1-16,0 22 0,0-21 0,0-1 15,22 1-15,-22 21 16,21-21-16,-21 20 0,21 1 0,0 0 16,0 21-16,0 0 0,1 0 15,-1 0-15,0 0 16,21 21-16,-21 0 0,1 1 0,-22-1 16,0 0-16,21 21 0,-21-21 15,0 1-15,0-1 0,-21 0 0,-1 0 16,1 21-16,0-20 0,0-1 0,0 0 15,0 0-15,-1 0 0,1-21 16,0 21-16,42-21 31,0-21-31,1 21 16,-1-21-16,21 21 0,-21 0 16,22-21-16,-1 21 0,-21 0 0,21 0 15,1 0-15,-1 21 0,0 0 0,1 0 16,-22 1-16,0-1 0,0 0 15,-21 0-15,0 21 0,0-20 0,0-1 16,0 0-16,-21 0 0,-21 0 16,21 0-16,-22-21 0,1 22 0,0-1 15,-22 0-15,22-21 0,-1 21 0,1-21 16,21 0-16,-21 0 0,20 0 16,-20 0-16,21 0 0,0 0 0,21-21 31,0 0-16,21 0-15,0-1 0,0 1 0,0 0 16,22 0-16</inkml:trace>
  <inkml:trace contextRef="#ctx0" brushRef="#br1" timeOffset="182951.69">19960 13272 0,'0'0'0,"21"-22"0,-21 1 0,-21 21 31,0 21-31,0 1 0,0-1 16,-1 0-16,-20 0 0,21 21 0,-21 1 15,20-22-15,-20 21 0,21 1 16,0-1-16,21 0 0,0-21 0,0 22 16,0-22-16,0 21 0,21-21 15,0 1-15,0-1 0,22 0 0,-22 0 16,21-21-16,-21 0 0,22 0 15,-1 0-15,0 0 0,1 0 0,-1 0 16,0 0-16,1-21 0,-1 0 16,21 0-16</inkml:trace>
  <inkml:trace contextRef="#ctx0" brushRef="#br1" timeOffset="183179.56">20595 13377 0,'0'0'0,"0"-21"0,0 0 16,0 42 15,0 22-31,-21-22 0,0 0 0,21 21 16,-21 1-16,21-22 0,0 21 0,0 0 15,-22-20-15,22 20 0,0-21 16,-21 0-16,21 0 0,0 1 0,0-1 16,0 0-1,21-42 1,1 21-1,-22-21-15,0-1 0</inkml:trace>
  <inkml:trace contextRef="#ctx0" brushRef="#br1" timeOffset="183471.39">20510 13377 0,'0'0'0,"0"-21"0,-21 0 0,21 0 16,0 0-16,0 0 0,0-1 0,21 1 15,1 21-15,-1 0 0,21-21 16,-21 21-16,22 0 0,-1 0 0,0 0 15,1 21-15,-1-21 16,-21 21-16,21 1 0,-20-1 0,20 21 0,-21-21 16,0 22-16,-21-22 0,0 21 15,0 0-15,0-20 0,0 20 16,0 0-16,0-21 0,-21 22 0,0-22 16,-21 21-16,20-21 0,-20 1 15,0-1-15,-1 0 0,1 0 0,0-21 16,-1 21-16,1 0 0,21-21 15,0 0-15,0 22 0,-1-22 0,44-22 32,-1 22-32,0-21 15,21 0-15</inkml:trace>
  <inkml:trace contextRef="#ctx0" brushRef="#br1" timeOffset="183976.14">21526 13568 0,'0'0'0,"-21"0"0,21-21 0,21 21 31,1 0-31,-1 0 0,21 0 0,0 0 16,1 0-16,-1 0 0,22 0 15,-22 0-15,21 0 0,1 0 0,-22 0 16,22 0-16,-1 0 0,1 0 16,-1 0-16,1 0 0,-1 0 0,1 0 15,-22 0-15,22 0 0,-22-21 0,-21 21 16,21-22-16,-20 22 0,-22-21 16,0 0-16,-43 0 0,22 21 15,-21-21-15,-22 0 0,22 21 16,0 0-16,-22-22 0,22 22 0,-1 0 15,22 0-15,-21 0 0,21 0 16,21-21-16,21 21 31,0 0-31,21 0 0,-20 0 16,20 21-16,0 1 0,-21-22 0,22 21 16,-1 0-16,0 0 0,-20 0 0,-1 0 15,0 22-15,0-22 0,-21 21 16,0-21-16,0 22 0,0-22 0,-21 21 15,0-21-15,0 1 0,-1-1 16,-20 21-16,0-21 0,21-21 16,-22 21-16,1 1 0,0-22 0,20 0 0,1 21 15,0-21-15,0 0 0</inkml:trace>
  <inkml:trace contextRef="#ctx0" brushRef="#br1" timeOffset="184539.4">24955 12848 0,'0'0'0,"22"-21"0,-1 0 0,0 0 15,-21 0-15,0 42 32,-21 0-32,0 0 0,-1 21 15,-20 22-15,0-22 0,21 22 16,-22-22-16,1 22 0,0-1 0,-1-21 15,1 22-15,0-1 0,-1 1 16,1-1-16,0 1 0,-1-22 0,1 22 16,0-1-16,20-20 0,-20-1 15,21 0-15,0 1 0,0-22 16,-1 21-16,1-21 0,21 0 16,0-42-1,0 0-15,0 0 16,0 0-16,21-22 0,1 1 0</inkml:trace>
  <inkml:trace contextRef="#ctx0" brushRef="#br1" timeOffset="184847.33">25379 12721 0,'0'21'16,"0"22"-16,0-22 0,0 21 16,-21 1-16,-1 20 0,-20-21 15,0 22-15,21-1 0,-43 1 0,22-1 16,-22 1-16,1-1 0,-1 22 16,1-21-16,-1-1 0,1 1 0,20-1 15,-20 1-15,21-22 0,20 0 0,-20 1 16,21-1-16,0-21 15,21 0-15,-21 0 0,42-21 16,0 0 0,0 0-16,0 0 0,22-21 15,-22 0-15,21 0 0</inkml:trace>
  <inkml:trace contextRef="#ctx0" brushRef="#br1" timeOffset="185116.18">25612 13462 0,'0'42'16,"0"-20"0,0-1-16,-22 21 0,22-21 0,-21 0 15,21 22-15,0-22 0,0 0 16,-21 21-16,21-20 0,-21-1 0,21 0 15,0 0-15,0 0 16,0 0-16,21-21 31,0-21-31,0 21 16,1-21-16,-1 0 0</inkml:trace>
  <inkml:trace contextRef="#ctx0" brushRef="#br1" timeOffset="185420.38">25844 13272 0,'0'0'0,"-21"0"0,0 0 0,0 0 15,0 0-15,0 0 0,-1 21 16,22 0-16,0 0 16,22-21-1,-1 0-15,0 0 16,0 0-16,21 0 0,-20 0 15,-1-21-15,0 0 0,0 21 16,-21-21-16,0-1 0,0 1 16,0 0-16,0 0 0,-21 21 15,0-21-15,0 21 0,-1 0 0,1 0 16,-21 0-16,21 0 0,0 0 16,21 21-16,-22 0 0,22 0 15,0 0-15,0 1 0,0-1 16,22 0-16,-22 0 0,21 0 0,0 0 15</inkml:trace>
  <inkml:trace contextRef="#ctx0" brushRef="#br1" timeOffset="185883.12">26268 13462 0,'0'21'15,"0"0"-15,0 1 16,0-1-16,-21 0 16,21 0-16,-22 21 0,22-20 0,0-1 15,0 0-15,0 0 0,0 0 0,-21 0 16,21 22-16,-21-43 0,21 21 16,0 0-16,0 0 0,0 0 15,-21-21-15,21-21 31,0 0-15,21 0-16,-21 0 0,0-22 16,21 22-16,0-21 0,-21 21 0,22-22 15,-1 1-15,0 0 0,0-1 0,0 22 16,0-21-16,1 21 0,-1 0 16,21-1-16,-21 22 0,0 0 0,22 0 15,-22 0-15,0 0 0,21 22 16,-20-1-16,-1 0 0,0 0 0,-21 21 15,0 1-15,0-22 0,0 21 16,0 1-16,0-22 0,0 21 16,0-21-16,0 0 0,-21 22 0,21-22 15,-21-21-15,-1 21 0,22 0 0</inkml:trace>
  <inkml:trace contextRef="#ctx0" brushRef="#br1" timeOffset="186218.93">26966 13420 0,'21'-21'32,"-21"42"-32,0 0 15,0 0-15,0 0 0,0 22 0,0-22 16,-21 21-16,21 0 0,0 1 0,0 20 15,0-20-15,0 20 0,21-21 16,1 22-16,-1-1 0,0-20 0,-21 20 16,21 1-16,-21-1 0,0 1 0,0 20 15,0-20-15,-21-1 0,0 1 16,0-1-16,-1-20 0,1 20 0,0-20 16,-21-1-16,21 0 0,-22 1 0,22-22 15,-21 21-15,-1-21 16,22 22-16,-21-22 0,21 0 0,-22 0 15,22-21-15,0 0 0,21-21 32,0 0-32,21-22 0,0 22 0,1-21 15</inkml:trace>
  <inkml:trace contextRef="#ctx0" brushRef="#br1" timeOffset="186555.73">27030 13314 0,'0'0'0,"-21"-42"0,-1 20 15,22-20-15,0 21 0,0-21 16,0 20-16,0 1 0,0 0 0,22 0 16,-1 0-16,0 0 0,21 21 0,-21 0 15,1 0-15,20 0 0,-21 0 16,0 21-16,0 0 0,1 0 0,-1 0 15,0 22-15,0-22 0,-21 21 16,0-21-16,0 22 0,0-22 0,0 21 16,-21-21-16,0 0 0,0 22 0,-22-22 15,22 0-15,0 0 0,0-21 16,-22 21-16,22-21 0,0 0 16,21 22-16,-21-22 0,21-22 31,21 22-31,0-21 15,0 21-15,1-21 0</inkml:trace>
  <inkml:trace contextRef="#ctx0" brushRef="#br1" timeOffset="187239.34">27538 13187 0,'0'0'15,"0"21"16,0 0-31,0 0 0,0 1 16,0-1-16,0 0 0,0 0 0,0 0 16,0 0-16,0 1 0,0-1 0,21-21 15,-21 21-15,21 0 0,0-21 16,0 21-16,1-21 0,-1 0 16,0 0-16,21 0 15,-21-21-15,1 21 0,-1-21 0,0 0 16,0 0-16,0-1 0,0 1 0,22-21 15,-22 21-15,0-22 0,0 22 16,-21-21-16,21 21 0,-21 0 16,22-1-16,-44 65 31,22-22-31,-21 0 0,21 21 16,-21-20-16,21 20 0,-21-21 15,21 21-15,0-20 0,0 20 0,0-21 16,21 21-16,0-20 0,0-1 15,1 0-15,20 0 0,-21 0 0,21-21 16,-20 0-16,20 0 0,-21 0 0,21 0 16,1-21-16,-22 0 0,0 0 15,21 0-15,-20-22 0,-1 22 0,0-21 16,21-1-16,-21-20 16,1 21-16,-1-22 0,0 1 0,0-22 15,-21 21-15,21-20 0,-21 20 16,21 1-16,-21-1 0,0 1 0,0 20 15,0 1-15,0 0 0,0 21 0,0-1 16,0 1-16,-21 21 16,0 21-16,0 1 0,21 20 15,-21-21-15,21 21 0,-21 1 16,21 20-16,0-20 0,0 20 0,0 1 16,0-22-16,0 21 15,0-20-15,0 20 0,0-20 0,0-1 16,0 0-16,0-21 0,0 22 0,21-22 15,-21 0-15,21 0 0,0 0 16,0-21-16,0 0 0,1 0 16,-1 0-16,0 0 0,0 0 15,21 0-15,-20-21 0,-1 0 0,21 0 16,-21 0-16,0 0 0</inkml:trace>
  <inkml:trace contextRef="#ctx0" brushRef="#br1" timeOffset="187452.22">28448 12869 0,'-21'0'0,"42"0"0,-42-21 0,21 0 16,0 0-16,21 21 16,0-21-16,0 21 0,22-21 0,-1-1 15,0 1-15,22 21 0,-22-21 0,22 0 16,-1 21-16,22-21 0,-22 21 15,22 0-15,-22-21 0,22 21 0,-21-22 16,-1 22-16,1-21 0,-1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58:48.93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3852 995 0,'0'-21'32,"0"0"-32,0-1 0</inkml:trace>
  <inkml:trace contextRef="#ctx0" brushRef="#br1" timeOffset="11182.48">3556 402 0,'0'0'16,"-21"0"-16,21-21 0,-21 21 0,-1-21 16,1 0-16,0 0 0,0 21 15,0-22-15,21 1 0,-21 0 16,-1 21-16,22-21 0,-21 0 15,21 42 17,43 0-32,-22 21 0,21 1 15,0-1-15,1 0 16,-1 22-16,22-22 0,-22 22 0,0-22 0,1 22 16,-1-1-16,0-21 15,-21 22-15,22-22 0,-22 22 0,0-22 16,0 0-16,-21 1 0,21-1 15,-21 0-15,22-20 0,-22 20 0,0-21 16,0 0-16,0 0 0,0 1 16,0-1-16,0-42 31,0-1-15,0-20-16,-22 21 0,22-21 15</inkml:trace>
  <inkml:trace contextRef="#ctx0" brushRef="#br1" timeOffset="11535.28">3873 191 0,'0'0'16,"0"-22"-16,0 1 0,0 0 0,0 0 15,-21 21 1,21 21-1,-21 0-15,21 22 0,0-1 16,0 0-16,-21 1 16,0 20-16,0-21 0,21 22 0,-22-1 15,1 1-15,0-1 0,0 1 16,0 21-16,0-22 0,-22 1 0,22-1 16,0 1-16,0-22 0,0 0 15,-1 1-15,1-1 0,0 0 0,21-21 16,-21 1-16,21-1 0,0 0 15,0 0-15,21-21 32,0 0-32,0 0 0,1-21 0,-1 0 15,0 0-15,0-1 16,0 1-16,0 0 0</inkml:trace>
  <inkml:trace contextRef="#ctx0" brushRef="#br1" timeOffset="11915.13">4064 741 0,'0'-21'16,"0"42"-16,21-42 46,-21 63-46,0-21 0,0 22 16,0-1-16,21 0 0,-21 1 0,21 20 16,-21-21-16,0 22 0,0-22 15,22 22-15,-1-1 0,-21-20 0,21 20 16,-21 1-16,0-1 0,21 22 16,-21-22-16,21 1 0,-21-1 0,0 1 15,0-1-15,0 1 0,21-22 16,-21 22-16,22-22 0,-22-21 0,0 21 15,0 1-15,0-22 0,0 0 0,0 0 16,21-21-16,-21 21 0,21-21 16,-21-21-1,0 0-15,0 0 16,0 0-16,21-22 0,-21 1 0,0-21 16</inkml:trace>
  <inkml:trace contextRef="#ctx0" brushRef="#br1" timeOffset="12262.93">4191 1101 0,'0'0'0,"-21"-43"0,21 22 0,0-21 15,-21 21-15,-1-22 0,22 22 0,0 0 16,0-21-16,0 21 0,0-1 16,0 1-16,0 0 15,0 0-15,22 0 0,-1 0 16,0 21-16,0 0 0,21-22 15,1 22-15,-22 0 0,21 0 16,1 22-16,-1-1 0,0 0 0,-21 0 16,1 21-16,-1-20 0,-21 20 15,0 0-15,0 1 0,0-1 0,-43 0 16,22 1-16,0-22 0,-21 21 16,-1-21-16,22 0 0,-21 1 15,21-1-15,0-21 0,-1 0 16,1 21-16,0-21 0,21-21 31,21 21-31,0-21 16,1-1-16,-1 1 0,0 21 0,21-21 15</inkml:trace>
  <inkml:trace contextRef="#ctx0" brushRef="#br1" timeOffset="12838.36">5143 847 0,'0'-21'0,"0"42"0,0-64 0,0 22 15,22 0-15,-22 0 0,0 0 16,0 0-16,0-1 0,0 1 16,0 0-16,-22 21 0,22-21 15,-21 21-15,0 0 0,0 0 16,0 0-16,0 0 15,-1 0-15,1 21 0,0 0 0,0 0 16,0 22-16,-22-22 0,22 21 16,0 1-16,0-1 0,-21 0 0,20 1 15,1-1-15,21 0 16,-21-21-16,21 1 0,0 20 0,0-21 0,0 0 16,0 0-1,21-21-15,0 0 0,1 0 16,-1 0-16,0 0 0,21 0 15,-21-21-15,22 0 0,-22 0 0,0 0 16,0-22-16,0 22 0,1-21 16,-1 0-16,0-1 0,-21 1 0,0 0 15,0 20-15,0-20 0,0 0 16,0 21-16,0-22 0,0 22 0,0 0 16,0 0-1,0 42 1,0 0-16,0 21 0,0-20 15,0 20-15,0-21 0,0 21 16,0 1-16,0-1 0,0 0 0,0 1 16,21-1-16,-21-21 0,0 22 15,21-22-15,-21 21 0,21-21 0,-21 0 16,22 1-16,-1-22 16,0 0-16,0 0 0,0 0 15,0 0-15,-21-22 0,22 1 16,-1-21-16,-21 21 0,21-22 0,0 22 15</inkml:trace>
  <inkml:trace contextRef="#ctx0" brushRef="#br1" timeOffset="13123.2">5440 318 0,'0'0'0,"0"-22"0,0 1 16,0-21-16,0 21 0,0 0 15,0-1-15,21 22 0,0 0 16,-21 22-1,0-1-15,21 0 0,-21 21 16,21 1-16,1-1 0,-22 0 0,0 1 16,0 20-16,0-21 0,21 22 0,-21-22 15,0 22-15,0-22 0,0 0 16,0 22-16,0-22 0,0-21 16,0 22-16,0-1 0,0-21 15,0 0-15,0 1 0,0-1 0,0 0 16,21-21-1,0-21 1,-21 0-16,21-1 0,0 1 16,-21-21-16</inkml:trace>
  <inkml:trace contextRef="#ctx0" brushRef="#br1" timeOffset="13635.91">5778 127 0,'0'-21'0,"0"42"0,0-63 15,0 21-15,0 42 32,0 0-32,0 21 0,22 1 15,-1-1-15,-21 0 0,21 22 0,-21-22 16,0 22-16,21-22 0,-21 21 16,0-20-16,0 20 0,0-20 0,0 20 15,0-21-15,0 22 0,0-22 16,0-21-16,0 22 0,0-1 0,0-21 15,0 0-15,0 1 0,0-1 16,0 0-16,0-42 31,0 0-31,0-1 16,0 1-16,0 0 0,0-21 0,0-1 16,0 22-16,0-21 0,21-22 15,-21 22-15,0 0 0,21-1 0,1 22 16,-22-21-16,21 21 0,0-22 15,0 22-15,0 0 0,0 0 0,1 21 16,-1 0-16,0 0 0,21 0 16,-21 21-16,1 0 0,-1 0 0,0 22 15,0-22-15,-21 21 0,21-21 16,-21 22-16,0-1 0,0 0 0,0 1 16,0-22-16,0 21 15,0-21-15,0 22 0,0-22 0,0 0 16,0 0-16,0 0 0,-21 1 15,0-22 1,0 0 0,0-22-16,21 1 0,0 0 15</inkml:trace>
  <inkml:trace contextRef="#ctx0" brushRef="#br1" timeOffset="13848.79">5270 466 0,'0'0'0,"22"-21"16,20 21 0,-21 0-16,0-22 0,22 22 0,-1 0 15,0-21-15,-21 21 0,22 0 16,-22 0-16,0-21 0,0 21 0,0 0 15</inkml:trace>
  <inkml:trace contextRef="#ctx0" brushRef="#br1" timeOffset="14823.29">7197 254 0,'0'21'31,"0"0"-31,0 1 16,21-22-16,-21 21 0,21-21 15,0 0-15,-21 21 0,21-21 16,0 0-16,1 0 0,-1 0 0,0 0 15,0 0-15,0 0 0,22 0 16,-1-21-16,0 0 0,1-1 16,-1 1-16,21-21 0,-20 21 15,-1-22-15,0 1 0,1 0 0,-22-1 16,21 1-16,-21 42 0,-63 0 31,21 0-31,-21 0 0,-1 0 0,1 0 16,-22 0-16,22 0 0,-21 0 15,20 0-15,-20 0 0,20 0 0,1 0 16,0 0-16,-1 0 0,1 0 0,21 0 16,0 21-16,0 43 0,-1-22 15,22 22-15,0-22 0,0 0 0,0 1 16,0-1-16,0 0 16,22-21-16,-1 22 0,0-22 0,0 0 15,0 0-15,22-21 0,-22 0 16,21 21-16,0-21 0,-20 0 0,20 0 15,0 0-15,1 0 0,-1-21 16,-21 0-16,0 21 0,0-21 0,-21 0 16,-21 21-1,-21 0-15,0 0 0,-1 0 16,1 0-16,0 0 0,-22 0 16,22 0-16,-1 21 0,1 0 0,0 0 15,21 0-15,-1 1 0,1 20 16,0-21-16,0 21 0,21-20 15,0 20-15,0 0 0,0 1 16,0-22-16,0 21 0,0-21 0,21 0 16,0 22-16,0-22 0,1-21 15,-1 21-15,0 0 0,0-21 0,21 0 16,-20 0-16,20 0 0,0 0 16,1-21-16,-1 0 0,-21 0 0,21 0 15,1-22-15,-1 22 0,0-21 16</inkml:trace>
  <inkml:trace contextRef="#ctx0" brushRef="#br1" timeOffset="15043.17">7916 508 0,'0'0'0,"0"21"47,21 0-47,1 1 0,-1-1 0,-21 0 16,21 0-16,0 0 0,0 0 0,0 1 15,1-1-15,-22 0 0,21 0 16,0 0-16,0 0 0,-21 1 0,21-1 16,0-21-1,1 0 1,-1-21 0</inkml:trace>
  <inkml:trace contextRef="#ctx0" brushRef="#br1" timeOffset="15291.02">8318 423 0,'0'0'0,"-21"0"15,0 22-15,0-1 16,0-21-16,0 21 0,-1 0 0,1 21 16,0-20-16,-21-1 0,21 21 15,-1-21-15,-20 22 0,21-22 0,0 21 16,0 0-16,-1-20 0,1 20 15,0 0-15,0-21 0,21 22 16,0-22-16,0 0 0,0 0 0,0 0 16,21-21-1,0 0-15,0 0 0,22-21 0,-22 0 16,0 0-16,21 0 0,1 0 16</inkml:trace>
  <inkml:trace contextRef="#ctx0" brushRef="#br1" timeOffset="15624.83">8509 445 0,'0'0'0,"0"-22"0,0 44 31,0-1-15,0 21-16,0-21 0,0 22 15,0-1-15,0 21 0,0 1 0,0-1 16,0 1-16,0-1 0,0 1 15,0 21-15,0-22 0,0 22 0,0-22 16,-21 22-16,21-22 0,0 22 0,0 0 16,-21-1-16,21-20 0,0 21 15,-22-22-15,22 1 0,0-1 0,0 1 16,0-1-16,0-21 0,0 1 0,0-1 16,0-21-16,0 22 15,0-22-15,0 0 0,22-21 16,-22-21-16,21 0 15,-21-1-15,0 1 0,0 0 16,0-21-16,0-1 0,0 1 0,21-21 16,-21-1-16</inkml:trace>
  <inkml:trace contextRef="#ctx0" brushRef="#br1" timeOffset="15951.64">8403 910 0,'-21'-42'0,"42"84"0,-63-148 0,42 64 15,0 0-15,0 21 0,0-22 16,0 1-16,0 0 0,0 20 0,0 1 16,0-21-16,21 21 0,21 0 15,-21 21-15,22-22 0,-1 1 0,0 21 16,22 0-16,-1 0 0,-20 0 16,20 21-16,-20 1 0,-1-1 0,0 21 15,-21-21-15,1 0 0,-22 22 0,0-22 16,0 21-16,0-21 0,-43 22 15,22-22-15,-21 21 0,-1-21 16,1 1-16,0-1 0,-1 0 0,1 0 16,0 0-16,-1 0 0,22-21 15,0 0-15,0 22 0,42-44 32,0 22-17,0-21-15,1 0 0,20 0 0,0 21 16,-21-21-16</inkml:trace>
  <inkml:trace contextRef="#ctx0" brushRef="#br1" timeOffset="16359.41">9080 635 0,'0'-21'0,"0"42"0,0-63 15,0 21-15,0-1 16,0 1-16,0 0 0,0 0 15,0 0-15,22 0 16,-1 21-16,0 0 0,0 0 0,0 0 16,22 0-16,-22 0 0,21 0 15,-21 21-15,22 0 0,-22 0 0,21 21 16,-21-20-16,0-1 0,1 21 0,-22-21 16,0 0-16,0 22 0,0-22 15,0 0-15,0 0 0,0 0 0,0 1 16,-22-22-1,22-22 17,0 1-32,0 0 0,0 0 15,0 0-15,0 0 0,0-1 16,0 1-16,0-21 0,0 21 0,0 0 16,0-1-16,0 1 0,22 0 0,-1 0 15,0 0-15,0 21 0,0-21 16,0 21-16,1 0 0,-1 0 15,0 0-15,0 0 0,0 0 16</inkml:trace>
  <inkml:trace contextRef="#ctx0" brushRef="#br1" timeOffset="16678.23">9758 677 0,'0'0'0,"21"0"16,0 0-1,-21-21-15,21 21 0,0-21 16,-21 0-16,22 0 0,-1 0 0,0-1 16,0 1-16,0 0 0,0 0 15,-21 0-15,22 0 0,-22-1 0,21 1 16,-42 21 15,-1 0-31,1 21 0,0 1 0,21-1 16,-21 0-16,0 0 0,0 0 15,21 0-15,0 1 0,-22-1 0,22 0 16,0 21-16,-21-21 0,21 1 16,0-1-16,0 0 0,0 0 15,0 0-15,21 0 0,1-21 0,-1 0 16,0 0-16,0 0 16,21 0-16,-20 0 0,20-21 0</inkml:trace>
  <inkml:trace contextRef="#ctx0" brushRef="#br1" timeOffset="17094.99">10753 339 0,'0'0'0,"-22"0"0,1 0 16,0 0-16,0 0 15,0 0-15,0 0 0,-1 0 0,1 0 16,0 21-16,-21 0 0,42 0 15,-21 0-15,-1-21 0,1 22 0,21-1 16,-21 0-16,21 0 0,0 0 16,0 0-16,0 1 15,0-1-15,21 0 16,0-21-16,1 0 16,-1 0-16,0 21 0,0-21 0,0 0 15,0 0-15,1 21 0,-1-21 16,0 0-16,0 0 0,-21 21 0,0 1 15,0-1 1,-21-21 0,0 21-16,0-21 0,-1 0 15,-20 0-15,21 0 0,0 0 16,0 21-16,-1-21 0,1 0 0,0 0 16,0 0-16,0 0 0,0 0 15,-1-21-15,22 0 16,0 0-16,0-1 0,0 1 15</inkml:trace>
  <inkml:trace contextRef="#ctx0" brushRef="#br1" timeOffset="17564.03">11282 423 0,'0'-63'32,"-21"42"-32,-1 21 15,1 0-15,0 0 0,-21 0 0,21 0 16,-22 0-16,22 0 0,-21 0 0,21 0 16,-22 21-16,22 0 0,-21-21 15,21 21-15,-1 0 0,22 1 0,0-1 16,0 0-16,0 0 15,0 0-15,22 0 16,-1-21-16,0 22 0,0-22 0,21 21 16,-20-21-16,20 21 0,0-21 0,-21 21 15,22-21-15,-22 21 0,0-21 16,0 21-16,0-21 0,-21 22 16,0-1-16,0 0 15,-21-21-15,0 0 0,0 0 16,-21 21-16,20-21 0,-20 0 15,21 0-15,-21 0 0,-1 0 0,1 0 16,21 0-16,-22 0 0,22 0 16,0 0-16,0 0 0,0 0 0,0 0 15,-1 0-15,22-21 16,22 0 0,20 0-16,-21 21 15,0-22-15,22 22 0</inkml:trace>
  <inkml:trace contextRef="#ctx0" brushRef="#br1" timeOffset="17818.88">11451 466 0,'0'0'0,"21"-21"0,-21-1 16,0 44 31,0-1-47,0 0 0,0 0 0,0 0 15,0 0-15,0 1 0,0-1 16,0 0-16,-21 0 0,21 0 16,-21 0-16,21 1 0,0-1 15,0 0-15,21-42 47</inkml:trace>
  <inkml:trace contextRef="#ctx0" brushRef="#br1" timeOffset="17995.78">11536 318 0,'0'-22'0,"0"44"0,-21-65 0,21 22 16,-22 21-16,1-21 0,0 21 16,0 0-16,0 0 15,21 21 16,0 0-31,0 0 16,21-21-16,-21 22 0,21-22 16</inkml:trace>
  <inkml:trace contextRef="#ctx0" brushRef="#br1" timeOffset="18742.7">11811 423 0,'0'0'0,"-21"22"15,0-22-15,-1 21 16,1 0-16,0 0 0,21 0 16,0 0-16,0 1 15,0-1-15,0 0 0,0 0 0,0 0 16,0 0-16,0 1 0,0-1 15,21 0 1,0 0-16,1-21 16,-1 0-1,0 0-15,-21-21 16,0 0 0,0 0-16,0-1 15,0 1-15,-21 0 0,21 0 0,0 0 16,0 0-16,0-22 0,0 22 15,0 0-15,0 0 0,21-22 0,0 22 16,0 0-16,0 0 0,22 0 0,-22 21 16,21 0-16,1 0 0,-1 0 15,0 0-15,-21 0 0,22 21 16,-1-21-16,-21 21 0,22 21 16,-22-20-16,0-1 0,0 0 0,-21 0 15,0 0-15,0 0 0,0 22 0,0-22 16,0 0-16,0 0 15,0 0-15,0 1 0,0-1 16,-21-21-16,0 0 16,21-21 15,0-1-31,0 1 0,0 0 16,0 0-16,21 0 0,0 0 15,0-22-15,0 22 0,1-21 16,-1 21-16,21-22 0,-21 22 0,0 0 15,1 0-15,-1 0 0,0-1 0,64 22 16,-64 22 0,0-1-16,0 0 0,0 0 0,-21 21 15,21 1-15,-21-22 16,0 0-16,0 21 0,0-20 0,0-1 16,0 0-16,0 21 0,0-21 0,-21 1 15,21-1 1,-21 0-16,0-21 0,0 21 0,21-42 31</inkml:trace>
  <inkml:trace contextRef="#ctx0" brushRef="#br1" timeOffset="19203.43">13568 423 0,'0'0'0,"0"-21"16,0 0-16,0 0 15,-21 21 1,-1 0-16,-147 42 31,106-21-31,20 1 0,1-1 0,0 0 16,-1 0-16,22 0 0,0 0 15,0 1-15,21-1 0,0 0 0,0 0 16,0 0-16,21 0 16,0-21-16,0 0 0,22 22 0,-1-22 15,-21 0-15,21 0 0,1 0 16,-1 21-16,-21-21 0,22 0 16,-1 0-16,-21 21 0,21-21 0,-20 0 15,-1 21-15,0-21 0,0 0 16,-21 21-16,0 0 0,0 1 15,0-1-15,0 0 16,-21-21-16,0 0 16,0 0-16,-1 21 0,1-21 0,-21 0 15,21 0-15,0 0 0,-1 0 16,-20 0-16,21 0 0,0 0 0,0 0 16,-22 0-16,22 0 0,0 0 15,0 0-15,0 0 0,-22 0 16,22 0-16,-21 0 0</inkml:trace>
  <inkml:trace contextRef="#ctx0" brushRef="#br1" timeOffset="20263.08">2730 1757 0,'0'0'0,"-42"0"16,-21-21-16,20 21 0,22-21 15,-21-1-15,-1 22 0,1-21 0,21 21 16,-21-21-16,20 21 0,1-21 16,-21 21-16,21-21 0,0 21 15,21-21 1,21 21 0,0-22-16,0 22 15,21 0-15,-20 0 0,20 0 0,0 0 16,22 0-16,-22 0 0,22 0 15,-1 0-15,1 0 0,-1 0 16,1 0-16,20 0 0,-20 0 16,20 0-16,22 0 0,-21 0 0,42 0 15,-21-21-15,21 21 0,0 0 16,21 0-16,0 0 0,0 0 0,22-21 16,-1 21-16,0 0 0,1 0 15,20 0-15,1 0 0,-1-21 0,1 21 16,-1 0-16,1 0 0,20 0 15,-20-21-15,20 21 0,1 0 0,0 0 16,-1-21-16,1 21 0,21 0 0,-21 0 16,20-22-16,1 22 0,0 0 15,0-21-15,0 0 0,0 21 0,-1 0 16,1-21-16,0 21 16,21-21-16,-21 21 0,0-21 0,0 21 15,-1-22-15,1 22 0,0-21 16,0 21-16,-21-21 0,-1 21 0,22-21 15,-42 0-15,20 21 0,-20 0 0,-22 0 16,0-21-16,-20-1 0,-1 22 16,0 0-16,-42 0 0,0-21 0,-1 21 15,-41 0-15,-1 0 0,-20 0 16,-1 0-16,0-21 0,-20 21 0,-1 0 16,0 0-1,-21 21 48</inkml:trace>
  <inkml:trace contextRef="#ctx0" brushRef="#br1" timeOffset="34167.96">614 3006 0,'-21'0'32,"21"-21"14,0-1-30,0 1-16,0 0 0,0 0 16,0 0-1,0 0-15,0-1 0,-22 1 0,22 0 16,0 0-16,0 0 16,0 0-16,-21 21 31,21 21-16,0 0-15,0 0 0,-21 0 0,21 0 16,0 22-16,0-22 0,0 21 16,0 1-16,-21-22 0,21 21 0,-21 0 15,21 1-15,0-1 0,0 0 16,0 1-16,-21-1 0,21 0 0,0-20 16,0 20-16,0-21 15,0 0-15,0 0 0,-22 1 0,22-1 16,0 0-16,0-42 62,0 0-46,0-1-16,22 22 16</inkml:trace>
  <inkml:trace contextRef="#ctx0" brushRef="#br1" timeOffset="34583.73">847 3344 0,'0'22'31,"21"-22"16,0 0-47,0 0 16,0-22 0,-21 1-16,0 0 15,0 0-15,0 0 16,0 0-16,-21 21 15,0 0 1,0 0 0,0 0-16,-1 21 0,22 0 15,0 0-15,-21-21 16,21 21-16,0 0 0,0 1 31,21-22-31,1 0 16</inkml:trace>
  <inkml:trace contextRef="#ctx0" brushRef="#br1" timeOffset="35226.8">2307 2561 0,'0'0'0,"0"-21"15,0 0-15,-21 0 0,21 0 16,0 42 15,21 0-31,0 21 16,22 1-16,-22-22 0,21 42 15,0-20-15,1-1 0,-1 0 0,0 22 16,1-22-16,-1 0 0,-21 22 16,22-22-16,-1 1 0,-21-1 0,0 0 15,0-21-15,1 22 0,-1-22 16,-21 0-16,21 0 0,-21 0 0,0 1 16,0-44 15,0 1-31,0 0 15,0 0-15,0-21 0,0 20 16</inkml:trace>
  <inkml:trace contextRef="#ctx0" brushRef="#br1" timeOffset="35546.62">3069 2371 0,'0'0'0,"0"-21"0,0-1 15,0 1 1,-21 21 0,0 0-16,0 21 15,-1 1-15,-20-1 0,21 21 0,0 0 16,-22 22-16,1-1 0,21-20 16,-21 20-16,-22 1 0,22-1 0,-1 1 15,1-1-15,-21-20 0,20 20 16,22-21-16,-21 22 0,21-22 0,-22 1 15,22-1-15,21 0 0,-21 1 16,21-22-16,-21 0 0,21 0 0,0 0 16,21-21 15,0-21-31,0 0 16,0 0-16,22-22 0</inkml:trace>
  <inkml:trace contextRef="#ctx0" brushRef="#br1" timeOffset="35926.41">3196 2921 0,'0'-21'15,"0"0"1,0 42-1,0 0 1,0 0-16,0 0 0,0 22 0,0-22 16,0 21-16,0 1 0,0 20 15,0-21-15,0 22 0,0-1 0,0-20 16,0 20-16,0 1 0,0-1 16,0 1-16,0-1 0,0 1 0,0-1 15,-21 1-15,21-1 0,-21 1 0,21 20 16,0-20-16,-21-22 0,21 22 15,-22-1-15,22-20 0,-21-1 0,21 0 16,-21 1-16,21-1 0,0 0 16,0-21-16,0 1 0,-21-1 15,21-42 1,0-1-16,0 1 16,0-21-16,0 0 0,21-1 0</inkml:trace>
  <inkml:trace contextRef="#ctx0" brushRef="#br1" timeOffset="36295.19">3133 3175 0,'0'0'0,"0"-42"16,0-1-16,0 22 0,0-21 0,0 21 15,0 0-15,0-1 0,0 1 16,0 0-16,0 0 0,0 0 0,21 0 15,0-1-15,0 22 16,21 0-16,-20 0 0,20 0 0,-21 0 16,21 0-16,1 22 0,-22-1 15,21 0-15,-21 0 0,1 0 0,-1 0 16,-21 22-16,0-22 0,0 0 16,0 21-16,0-20 0,-21 20 0,-1-21 15,-20 0-15,21 0 0,-21 1 16,-1-1-16,22 0 0,-21 0 15,21-21-15,-1 0 0,1 21 0,0-21 16,0 0-16,21-21 31,21 21-15,-21-21-16,21 21 0,22-21 0,-22 21 16,21 0-16</inkml:trace>
  <inkml:trace contextRef="#ctx0" brushRef="#br1" timeOffset="36842.91">4022 3090 0,'0'0'0,"21"-21"0,0 0 16,-21 0-16,0 0 16,21 0-16,-21-1 0,0 1 15,0 0-15,0 0 16,0 0-16,0 0 0,0-1 15,-21 22-15,0 0 0,0 0 16,-1 0-16,1 22 16,0-1-16,0 0 0,0 0 15,0 0-15,-1 0 0,1 22 16,21-22-16,-21 21 0,0-21 0,0 22 16,21-22-16,0 0 0,0 21 15,0-20-15,0-1 0,0 0 16,21-21-1,0 0-15,0 0 16,0 0-16,1-21 0,20 0 0,-21-1 16,0-20-16,0 21 0,1 0 15,-22-22-15,21 22 0,0 0 0,-21-21 16,0 21-16,0-22 0,21 22 0,-21 0 16,0 0-16,0 0 15,0 42 1,0 0-16,0 0 15,0 0-15,-21 0 0,21 1 16,0 20-16,0-21 0,0 0 0,0 22 16,0-22-16,0 21 0,0-21 15,0 0-15,0 1 0,0-1 0,0 0 16,0 0-16,21 0 0,0-21 16,0 0-1,1 0-15,-1-21 0,0 0 16,0 0-16,0-22 15,0 22-15</inkml:trace>
  <inkml:trace contextRef="#ctx0" brushRef="#br1" timeOffset="37114.76">4572 2519 0,'0'-21'0,"0"42"0,0-63 15,0 20-15,0 44 31,0-1-31,0 0 0,0 21 0,0-21 16,-21 22-16,21-1 0,-21 0 16,21 22-16,-22-22 0,22 1 0,0-1 15,0 0-15,-21 1 0,21-1 0,-21-21 16,21 21-16,0-20 0,0 20 16,0-21-16,0 0 0,-21 0 15,21 1-15,0-1 16,21-21-1,0-21-15,-21-1 0,21 1 16,1 0-16,-1 0 0</inkml:trace>
  <inkml:trace contextRef="#ctx0" brushRef="#br1" timeOffset="37635.68">5122 2413 0,'0'0'0,"-21"0"31,0 21-31,0 0 16,21 1-16,-21-1 0,-1 21 0,1 0 15,21 1-15,0-1 0,-21 0 16,0 1-16,21-1 0,-21 0 0,21 1 16,0-1-16,0 0 0,0 1 0,-21-1 15,21-21-15,0 22 0,0-22 16,0 0-16,0 21 0,0-21 15,0 1-15,0-1 0,0-42 32,0-1-17,0 1-15,0 0 16,0 0-16,0 0 0,0-22 0,0 22 16,0 0-16,0 0 0,21-21 15,0 20-15,-21 1 0,21 0 0,0 0 16,0 0-16,22 0 0,-22-1 0,21 1 15,-21 21-15,22 0 0,-22 0 16,21 0-16,-21 0 0,22 21 0,-22 1 16,0-1-16,0 0 0,0 0 15,1 21-15,-22-20 0,0 20 0,0-21 16,0 21-16,0-20 0,0-1 16,0 0-16,0 21 0,-22-21 15,1 1-15,0-22 0,21 21 0,-21 0 16,0-21-1,21-21 1,-21 0 0,21-22-16,0 22 0,0 0 15</inkml:trace>
  <inkml:trace contextRef="#ctx0" brushRef="#br1" timeOffset="37859.56">4339 2858 0,'0'0'16,"-21"0"-16,0 0 0,0 0 0,-1 0 15,1-22-15,42 22 32,1-21-32,-1 21 0,21 0 0,0 0 15,1-21-15,-1 21 0,0 0 0,1 0 16,-1 0-16,0-21 0,1 21 15,-22 0-15,21 0 0,-21 0 0,-21-21 16</inkml:trace>
  <inkml:trace contextRef="#ctx0" brushRef="#br1" timeOffset="38768.03">6794 2646 0,'0'-21'0,"0"42"0,0-85 0,0 43 0,0 0 16,0-21-16,0 21 0,0-22 16,0 22-16,0 0 0,0 0 0,0 0 15,-21-1-15,21 1 0,-21 21 16,21 43-1,0-22-15,0 21 16,0 0-16,0 22 0,0-1 16,0-20-16,0 20 0,0 1 15,0-22-15,0 22 0,0-22 16,-21 0-16,21 22 0,-21-43 0,21 21 16,-21 1-16,21-22 0,0 21 0,0-21 15,0 0-15,-22 1 16,22-1-16,-21-21 31,21-21-31,0-1 0,0 1 0,0 0 16,0 0-16,0-21 0,0 20 0,0 1 15,0-21-15,0 21 0,0-22 16,21 22-16,1 0 0,-1-21 16,0 21-16,0-1 0,21 22 15,-20-21-15,20 0 0,0 21 0,1 0 16,-1 0-16,0 0 0,1 0 0,-1 0 15,0 21-15,1 0 0,-22 1 16,0-1-16,21 0 0,-42 0 0,0 0 16,21 0-16,-21 1 0,0 20 0,0-21 15,-21 0-15,-21 0 0,21 1 16,-22-1-16,1 0 0,-21 0 0,20-21 16,1 21-16,0 0 0,-1-21 15,22 0-15,-21 0 0,21 0 0,-1 0 16,1 0-16,21-21 31,0 0-15,21 21-16,1-21 0,20 21 15,-21-21-15,21 0 0</inkml:trace>
  <inkml:trace contextRef="#ctx0" brushRef="#br1" timeOffset="39479.01">7578 2815 0,'0'0'0,"0"-21"0,0 0 16,-22 42 31,22 0-47,-21 0 0,21 22 16,-21-22-16,0 0 0,21 0 0,0 0 15,0 1-15,-21 20 0,21-21 16,0 0-16,0 0 0,0 1 0,0-1 15,0 0-15,21-21 16,0 0-16,0 0 0,0 0 16,1 0-16,-1 0 0,21 0 0,-21-21 15,22 0-15,-22 21 0,21-22 16,-21 1-16,22 0 0,-22 0 16,0-21-16,0 20 0,0 1 0,0-21 15,1 21-15,-22 0 0,0-1 16,0 1-16,21 0 0,-21 0 0,0 0 15,0 0-15,21 21 16,-21 21 0,0 0-16,0 0 0,-21 21 15,21-20-15,-21 20 0,21 0 16,0 1-16,0 20 0,0-21 0,-22 22 16,22-1-16,0 1 0,-21-1 15,21 22-15,0-21 0,0-1 0,0 1 16,0 20-16,21-20 0,1 20 15,-1-20-15,0 21 0,-21-22 16,21 22-16,0-22 0,0 1 0,-21-1 16,0 1-16,22 42 0,-22-64 15,0 0-15,0 1 0,0-1 16,0-21-16,0 0 0,0 0 0,0 1 16,-22-1-16,1-21 0,0 0 0,0 0 15,-21 0-15,20 0 0,-20 0 0,0-21 16,-22-1-16,22-20 0,0 21 15,-22-21-15,22-1 0,-22 1 0,22-22 16,0 22-16,-1-21 0,1-22 0,0 21 16,20-20-16,1 20 15,0-20-15,21 20 0,0 1 0,0-1 16,0 1-16,21-1 0,0 1 0,1 20 16,-1 1-16,21 0 0,-21-1 15,22 22-15,-1 0 0,0-21 0,22 20 16,-22 1-16,22 0 0,-22 0 15,0-21-15,22 20 0,-22 1 0,0 21 16</inkml:trace>
  <inkml:trace contextRef="#ctx0" brushRef="#br1" timeOffset="40038.69">9737 2159 0,'0'0'0,"0"-21"0,0 0 16,-22 0-16,22-1 0,-21 22 16,0 0-1,0 22-15,21-1 16,-21 21-16,21 0 0,0 1 16,-21-1-16,-1 22 0,22-1 0,-21-21 15,0 22-15,0-1 0,21 1 16,-21-1-16,0-20 0,-1-1 0,1 0 15,0 1-15,21-1 0,-21-21 0,21 22 16,-21-22-16,21 0 0,-21 0 16,21 0-16,0-42 31</inkml:trace>
  <inkml:trace contextRef="#ctx0" brushRef="#br1" timeOffset="40375.5">9419 2582 0,'0'-42'0,"0"84"0,0-126 0,0 63 16,0-22-16,0 1 0,0 0 15,0 20-15,0-20 0,21 21 0,0 0 16,-21 0-16,0-1 0,22 1 0,-1 0 16,21 0-16,-21 0 0,0 21 15,22 0-15,-1 0 0,0 0 0,1 0 16,-1 0-16,22 21 0,-1 0 15,-21 0-15,22 22 0,-1-1 0,-20 0 16,-1 1-16,0-1 0,-20 21 16,20-20-16,-42 20 0,0-20 15,0 20-15,0-21 0,0 1 0,-21-22 16,0 21-16,-1 1 0,-20-22 0,21 0 16,0 0-16,0 0 0,-22 0 15,22 1-15,0-22 16,21-22 15,0 1-31,-21 21 16,21-21-16,0 0 0</inkml:trace>
  <inkml:trace contextRef="#ctx0" brushRef="#br1" timeOffset="40583.37">9525 2731 0,'0'0'0,"-21"0"15,21-22 1,0 1-16,21 0 16,0 21-1,21 0-15,-20-21 0,20 21 0,0 0 16,22-21-16,-22 21 0,0 0 16,22-21-16,-1 21 0,-20 0 15,-1-22-15,22 1 0,-22 21 0,0-21 16,1 0-16,-1 0 0,0 0 0</inkml:trace>
  <inkml:trace contextRef="#ctx0" brushRef="#br1" timeOffset="40862.22">10583 2180 0,'0'0'0,"21"-21"0,-21 0 16,0 0-16,0 0 0,0-1 0,0 1 16,0 0-1,0 42 1,0 0-1,0 22-15,0-22 0,0 21 16,0 1-16,0-1 0,-21 0 0,21 1 16,0 20-16,-21-21 0,0 1 15,21-1-15,-21 22 0,21-43 0,0 21 16,-21 0-16,21-20 0,0 20 0,-22-21 16,22 0-16,0 0 15,22-21 1,-1 0-16,0-21 15,0 0-15,-21 0 0,21 0 16,0 0-16,1-22 0</inkml:trace>
  <inkml:trace contextRef="#ctx0" brushRef="#br1" timeOffset="41682.75">10880 2053 0,'0'-21'0,"0"42"0,21-63 16,-21 21-16,0 42 31,0 0-31,0 0 0,0 0 0,0 1 16,0 20-16,0-21 0,0 21 15,-21 1-15,21-1 0,-22 0 0,1 1 16,21 20-16,-21-20 0,21-1 0,0 21 16,-21-20-16,0-22 15,21 21-15,-21 1 0,21-22 0,0 0 16,0 21-16,0-21 0,0 1 15,0-1-15,21-21 16,0 0-16,0 0 16,0 0-16,0 0 0,1 0 0,-1-21 15,21-1-15,-21 1 0,0 0 16,1 0-16,20 0 0,-21-22 0,0 22 16,22-21-16,-22 21 0,0-22 15,0-20-15,-21 42 0,0 0 16,0-1-16,0 1 15,0 0 1,-21 21-16,0 0 16,0 0-16,21 21 0,-22-21 15,22 21-15,-21 1 0,21-1 0,0 0 16,0 0-16,0 0 0,0 0 16,21 1-16,1-1 15,-1 0-15,0 0 0,-21 0 16,21 0-16,0 1 0,-21-1 15,21 0-15,1 0 16,-22 0-16,0 0 16,21 1-1,0-22-15,0 0 16,0 0-16,0 0 16,1 0-16,-1-22 0,0 22 15,0-21-15,0 0 0,0 0 16,-21 0-16,22 0 0,-1-22 0,0 22 15,-21-21-15,0-1 0,21 22 16,0-21-16,-21 0 0,0 20 0,0 1 16,21 0-16,-21 0 0,0 0 0,0 42 31,0 0-31,0 0 16,0 0-16,0 22 0,0-22 15,0 21-15,0 1 0,0-22 16,0 0-16,0 21 0,0-21 0,0 1 15,0-1-15,0 0 0,0 0 16,0 0-16,22-21 16,-1 0-16,0 0 15,0 0-15,0-21 16,0 0-16,-21 0 0,22 0 0,-1-1 16,0 1-16,0-21 0,0 21 0,-21-22 15</inkml:trace>
  <inkml:trace contextRef="#ctx0" brushRef="#br1" timeOffset="41882.64">11769 2096 0,'-43'0'31,"22"0"-31,0 0 63</inkml:trace>
  <inkml:trace contextRef="#ctx0" brushRef="#br1" timeOffset="42090.52">10626 2244 0,'-43'0'0,"86"0"0,-107 0 0,43 21 0,0-21 15,0 0-15,-1 0 0,22 21 32,22-21-32,-1 0 0,0 0 0,21 0 15,1 0-15,-1 0 0,21 0 16,1-21-16,-1 0 0,1 21 15,-1-21-15</inkml:trace>
  <inkml:trace contextRef="#ctx0" brushRef="#br1" timeOffset="42727.15">12171 2011 0,'0'-42'31,"-21"63"1,21 0-32,0 21 0,0-21 0,-22 22 15,22-1-15,0-21 0,-21 43 16,21-22-16,0 0 0,0 22 0,-21-22 15,0 22-15,21-22 0,0 0 16,0 22-16,-21-22 0,21-21 16,-21 22-16,21-22 0,0 21 0,0-21 15,-22 1-15,22-1 0,0 0 16,0-42 15,0 0-15,0-1-16,22 1 0,-22 0 15,21-21-15,0 21 0,-21-22 0,21 22 16,0-21-16,0 21 0,1-22 16,-1 22-16,0-21 0,0 21 0,0-1 15,22 1-15,-22 21 0,0 0 16,0-21-16,21 21 0,-20 0 16,-1 0-16,0 21 0,0 0 0,-21 1 15,21-1-15,0 21 0,-21-21 16,0 22-16,0-1 0,0-21 0,0 21 15,0-20-15,0 20 0,0-21 0,0 0 16,-21 0-16,0 1 0,0-1 16,-21-21-16,20 21 0,1 0 0,-21-21 15,21 0-15,0 0 0,-22 0 16,22 0-16,0 0 0,0 0 0,0 0 16,-1 0-16,22-21 15,0 0 1,0 0-16,0-1 15,22 1-15,-1 0 0,0 21 16</inkml:trace>
  <inkml:trace contextRef="#ctx0" brushRef="#br1" timeOffset="43254.85">12912 2350 0,'0'0'16,"0"-22"-16,-22 22 16,22 22-16,-21-1 15,21 21-15,0-21 16,-21 22-16,21-1 0,-21-21 0,21 21 16,0 1-16,0-1 0,0-21 0,0 22 15,0-22-15,0 21 0,0-21 16,0 0-16,21 1 0,0-22 0,0 21 15,1-21-15,-1 0 0,0 0 16,0 0-16,0 0 0,0 0 0,1 0 16,-1 0-16,0-21 0,0 21 0,0-22 15,22 1-15,-43 0 0,21-21 16,0 21-16,0-1 0,0-20 0,-21 0 16,0-1-16,21 1 0,-21 21 15,0-21-15,22 20 0,-22-20 16,0 21-16,0 0 0,0 0 15,0 42 1,-22 0-16,22 0 16,-21 21-16,0-20 0,21 20 0,0 0 15,0 1-15,0-22 0,-21 21 16,21 0-16,0-20 0,0-1 0,0 0 16,0 0-16,0 0 0,0 0 0,21 1 15,0-22-15,0 0 16,1 0-16,-1 0 0,0 0 0,21 0 15,-21 0-15,1-22 0,20 22 16,-21-21-16,21 0 0,-20-21 16,-1 21-16,21-22 0,-21 1 0</inkml:trace>
  <inkml:trace contextRef="#ctx0" brushRef="#br1" timeOffset="43547.68">13843 1799 0,'0'-21'0,"0"42"0,21-63 0,-21 63 32,0 0-32,0 0 0,0 22 15,-21-1-15,0-21 0,21 22 0,-21-1 16,21 0-16,0 22 0,-22-22 16,1 0-16,21 22 0,-21-22 0,21 22 15,0-22-15,0 22 0,0-22 16,-21 0-16,21 1 0,0-1 0,0 0 15,0-21-15,0 1 0,0 20 0,0-21 16,0 0-16,0 0 16,21-21-1,0 0-15,0-21 16,1 21-16,-1-21 16,0 0-16,0 0 0</inkml:trace>
  <inkml:trace contextRef="#ctx0" brushRef="#br1" timeOffset="43970.44">14076 2477 0,'0'0'16,"-21"0"-16,21 21 0,-22-21 0,22 21 0,0 0 16,0 0-16,22-21 31,-1 0-16,0 0-15,0 0 0,0 0 16,-21-21-16,21 21 0,1-21 16,-1 0-16,0 0 0,-21-1 15,21 1-15,-21 0 0,21 0 16,-21 0-16,0 0 0,-21 21 16,0 0-1,0 0-15,0 21 16,-1 0-16,1 0 0,0 21 0,0-20 15,0-1-15,21 21 0,-21-21 16,21 22-16,-22-22 0,22 0 0,-21 21 16,21-21-16,0 1 0,0-1 15,0 0-15,0 0 16,0 0-16,21-21 16,1 0-16,-1 0 0,0 0 0,21 0 15,-21 0-15,1 0 16,-1 0-16,21-21 0,-21 0 0,22 0 15,-22 0-15,21-1 0</inkml:trace>
  <inkml:trace contextRef="#ctx0" brushRef="#br1" timeOffset="44375.21">14668 2413 0,'0'-21'0,"0"42"0,0-63 16,-21 42 15,0 0-31,0 0 15,21 21-15,-21 0 0,0-21 0,-1 21 16,1 0-16,21 1 0,-21-1 16,0 0-16,21 0 0,0 0 0,0 0 15,0 1-15,0-1 0,0 0 16,21 0 0,0-21-16,0 0 0,-21 21 0,22-21 15,-1 0-15,0 0 0,0 0 16,0 21-16,0-21 15,-21 22-15,22-22 16,-22 21 0,0 0-1,-22-21-15,1 21 16,0-21-16,0 0 0,0 0 16,0 21-16,-1-21 0,1 0 15,0 0-15,0 0 16,0 0-16,0 0 31,21-21-31,-22 21 0,22-21 16</inkml:trace>
  <inkml:trace contextRef="#ctx0" brushRef="#br1" timeOffset="44768.98">13398 2032 0,'43'0'15,"-1"0"-15,-21-21 16,22 21-16,-22 0 0,21 0 0,0 0 16,1 0-16,20 0 0,-20-21 15,20 21-15,1 0 0,-22 0 0,21 0 16,-20 0-16,20 0 0,-20 0 0,-1 0 16,0 0-16,-21 0 0,1 0 15,20 0-15,-21 0 0,0 0 16,-42 0 31,0 0-47,0 0 0,0 0 15,-1 0-15,1 21 0</inkml:trace>
  <inkml:trace contextRef="#ctx0" brushRef="#br1" timeOffset="46954.36">2180 3810 0,'-42'0'15,"21"21"-15,84-42 0,-148 42 0,64-21 16,0 0-16,0 0 0,0 0 15,0 0-15,21 21 32,21-21-1,0 0-31,0 0 16,0 0-16,0 0 15,1 0-15,-1 0 0,0 0 0,21 0 16,-21 0-16,22 0 0,-1 0 15,0 0-15,1 0 0,20 0 0,-20 0 16,20 0-16,-21 0 0,22 0 16,-22 0-16,22 0 0,-1-21 0,-20 21 15,20 0-15,-21 0 0,22 0 16,-22 0-16,22 0 0,-1 0 0,1-21 16,-1 21-16,1 0 0,-1 0 0,22 0 15,-22 0-15,22 0 16,-21-21-16,20 21 0,-20 0 0,-1 0 15,1 0-15,20 0 0,-20 0 16,-1 0-16,22 0 0,-21 0 0,20 0 16,-20 0-16,20 0 0,1 0 0,-21 0 15,20 0-15,-20 0 0,20 0 16,-20-21-16,-1 21 0,1 0 0,-1 0 16,22 0-16,-21 0 0,-1 0 0,1 0 15,20-21-15,-20 21 0,-1 0 16,22 0-16,-22 0 0,1 0 0,-1-22 15,22 22-15,-21 0 0,-1 0 16,1 0-16,-1 0 0,22 0 16,-22 0-16,22-21 0,-22 21 0,1 0 15,21 0-15,-22 0 0,22 0 16,-22 0-16,1 0 0,-22 0 0,22 0 16,-1 0-16,-21 0 0,22 0 0,-22-21 15,22 21-15,-22 0 0,22 0 16,-22 0-16,21 0 0,1-21 0,-22 21 15,22 0-15,-1 0 0,1 0 16,-1 0-16,-20-21 0,20 21 0,1 0 16,-1 0-16,-21 0 0,22 0 0,-1 0 15,-20 0-15,20 0 0,1-21 16,-1 21-16,1 0 0,-1 0 0,22 0 16,-22 0-16,1 0 0,-1-22 15,1 22-15,-1 0 0,1 0 16,-22 0-16,22 0 0,-1-21 0,-20 21 15,20 0-15,-21-21 0,22 21 0,-1 0 16,1 0-16,-1 0 0,1-21 16,-1 21-16,1 0 0,-1 0 0,22 0 15,-21 0-15,-22-21 0,21 21 16,1 0-16,-22 0 0,1-21 0,20 21 16,-21 0-16,1 0 0,-1-22 0,0 22 15,22-21-15,-22 21 0,1-21 16,20 21-16,1 0 0,-22-21 0,21 21 15,1 0-15,-1-21 0,1 21 16,-22 0-16,22-21 0,-22 21 16,0 0-16,22 0 0,-22 0 0,1 0 15,-1-22-15,0 22 0,-21 0 16,22 0-16,-1 0 0,0-21 0,22 21 16,-22 0-16,1 0 0,-1 0 0,0 0 15,1 0-15,20 0 0,-21 0 16,1 0-16,-1 0 0,0 0 0,1 0 15,-1 0-15,0 0 16,1 0-16,-1 0 0,0 0 0,-20 0 0,20 0 16,0 0-16,-21 0 0,22 0 15,-1 0-15,-21 0 0,22 0 16,-1 0-16,0 0 0,-21 0 0,22 0 16,-1-21-16,0 21 0,1 0 15,-1 0-15,0 0 0,1 0 0,-1 0 16,0 0-16,1 0 0,-1 0 0,0 0 15,1 0-15,-1 0 0,0 0 16,-20 0-16,20 0 0,-21 0 0,21 0 16,-20 0-16,-1 0 0,0 0 15,0 0-15,0 0 0,22-21 0,-22 21 16,0 0-16,0 0 0,21 0 16,-20 0-16,-1 0 0,0 0 15,21 0-15,-21 0 0,1 0 0,-1 0 16,0 0-16,0 0 0,0 0 15,0 0-15,1-21 0,-1 21 0,0 0 16,0 0-16,0 0 0,0 0 16,1 0-16,-1 0 0,0 0 15,0 0-15,0 0 0,0 0 0,1 0 16,-1 0-16,0 0 0,0 0 16,0 0-16,0-21 0,1 21 0,-1 0 15,-21-22 16,-21 22 32,-1 0-47,1 0-1,0 0 32,0 0-16,0 0-31,0 0 16,-1 0 0,1 0-16,0 0 15,0-21 1</inkml:trace>
  <inkml:trace contextRef="#ctx0" brushRef="#br1" timeOffset="48670.38">14287 3260 0,'22'0'16,"-1"0"15,0 0-31,0 0 16,0 0-16,0 0 15,1 0-15,-1 0 16,0 0-16,0 0 0,0 0 16,0 0-16,1 0 0,-1 0 15,0 0-15,0 0 16,0 0-16,0 0 16,1 0-16,-1 0 15,-21-21 1,21 21-16,0 0 15,0 0 1,0 0 15,1 0-15,-1 0 0,0 0 30,0 0 79,0 0-109,0 0 0,1 0-1,-1 0 32,0-22-16,0 22 32,0 0-47,-42 0 93,0 0-93</inkml:trace>
  <inkml:trace contextRef="#ctx0" brushRef="#br1" timeOffset="48883.26">14922 3217 0,'-21'0'109</inkml:trace>
  <inkml:trace contextRef="#ctx0" brushRef="#br1" timeOffset="63231.11">889 5101 0,'0'0'0,"-21"0"16,21 21-16,0 1 94,-21-22-63</inkml:trace>
  <inkml:trace contextRef="#ctx0" brushRef="#br1" timeOffset="63819.78">889 5165 0,'21'0'62,"0"-21"-62,0 21 0,-21-22 16,22 1-16,-1 0 0,0 0 16,0 0-16,-21 0 0,21-22 15,-21 22-15,21 0 0,-21 0 16,0 0-16,0-1 0,0 1 15,0 0-15,-21 21 0,-21 0 0,21 0 16,0 0-16,-22 0 0,1 0 16,21 21-16,-22 0 0,1 1 0,0-1 15,-1 0-15,1 0 0,21 21 16,0-20-16,0-1 0,-1 0 16,22 0-16,0 0 0,0 0 15,0 1-15,0-1 0,22 0 0,-1 0 16,0 0-16,21-21 0,-21 21 15,22 1-15,-22-1 0,21 0 0,-21 0 16,22-21-16,-22 21 0,21 0 16,-21 1-16,1-1 0,-1 0 15,0 0-15,-21 0 0,0 0 0,0 1 16,0-1-16,-21 0 0,0 0 16,-1 0-16,-20 0 0,0 1 0,-43 20 15,43-42 1,-1 0-16,1 0 0,0 0 0,-22 0 15,22 0-15,0-21 0,20 21 16,-20-21-16,0-1 0,21 1 0,-1-21 16,1 21-16,0 0 0,0-1 15,21 1-15,0 0 0,0 0 16,0 0-16,21 21 16,0 0-16,0 0 0,22-21 15,-22 21-15,21 0 0,1 0 0</inkml:trace>
  <inkml:trace contextRef="#ctx0" brushRef="#br1" timeOffset="64511.01">1101 5292 0,'0'0'0,"0"-21"15,21 21-15,-21-22 16,0 44-1,0-1 1,0 0-16,0 0 0,0 0 16,0 0-16,0 1 0,0-1 0,0 0 15,0 0-15,0 0 0,0 0 16,0 1-16,0-1 0,0 0 16,0 0-16,21-21 15,0 21-15,0-21 0,0 0 16,1 0-16,-1-21 0,0 0 15,21 21-15,-21-21 0,1 0 16,-1-1-16,0 1 0,0 0 0,0-21 16,0 21-16,1-1 0,-22 1 15,21 0-15,-21 0 0,21 0 0,-21 0 16,0-1-16,0 1 0,21 0 16,-21 42 15,0 0-31,0 1 0,0-1 15,0 21-15,0-21 16,0 22-16,0-22 0,0 21 0,0 0 16,0 1-16,0-1 0,0 0 15,0 22-15,0-22 0,0 1 0,0-1 16,0 0-16,0 1 0,0-1 16,0 0-16,0 1 0,0-22 0,0 21 15,0 0-15,0-20 0,0-1 16,0 0-16,0 0 0,0 0 0,0 0 15,0 1-15,-21-1 0,21 0 16,-21-21-16,0 21 0,-1-21 0,1 0 16,0 0-16,0 0 15,0 0-15,-22 0 0,1 0 0,21 0 16,-21-21-16,-1 21 0,1-21 16,0 0-16,-1-1 0,1 1 0,21 0 15,-22 21-15,22-21 0,0 0 16,21 0-16,0-1 0,-21 22 0,21-21 15,0 0-15,0 0 16,0 0-16,21 0 0,0-1 0,0 1 16,1 0-16,20-21 0,-21 21 15</inkml:trace>
  <inkml:trace contextRef="#ctx0" brushRef="#br1" timeOffset="65034.89">1736 5186 0,'0'0'0,"0"21"32,-22-21-17,22 21-15,0 0 0,0 1 0,0 20 0,0-21 16,0 0-16,0 0 15,0 1-15,0-1 0,0 0 0,0 0 16,0 0-16,0 0 0,0 1 16,0-44 15,0 1-15,0 0-16,0 0 15,0 0-15,0-22 0,0 22 0,0-21 16,0 21-16,0-22 0,22 1 15,-22 21-15,21-21 0,0 20 0,0-20 16,21 21-16,-20 21 0,-1-21 16,21 21-16,-21 0 0,0 21 15,22-21-15,-22 21 0,21 21 16,-21-20-16,1 20 0,-1 0 0,0-21 16,-21 22-16,0-1 0,0-21 0,0 22 15,0-22-15,0 21 0,0-21 16,-21 0-16,21 1 0,-21-22 0,21 21 15,0-42 17,0-1-32,0 1 15,0 0-15,0 0 0,21 0 16,0-22-16,0 22 0</inkml:trace>
  <inkml:trace contextRef="#ctx0" brushRef="#br1" timeOffset="65274.76">2392 4784 0,'0'-21'0,"0"42"0,0-21 31,0 21-31,0 21 0,0-21 16,0 22-16,0-1 0,0 0 0,0 22 16,0-22-16,0 1 0,0-1 15,0 0-15,0 1 0,0-1 0,0-21 16,0 21-16,0-20 15,0-1-15,0 0 0,0 0 0,0 0 16,21-21 0,0 0-1,-21-21-15,21 0 0,-21 0 16</inkml:trace>
  <inkml:trace contextRef="#ctx0" brushRef="#br1" timeOffset="65451.65">2201 5207 0,'-21'0'0,"42"0"0,0 0 47,1 0-47,-1 0 16,21 0-16,-21 0 0,22 0 0,-22 0 15,21-21-15,-21 21 0,0 0 16,1 0-16</inkml:trace>
  <inkml:trace contextRef="#ctx0" brushRef="#br1" timeOffset="66010.44">2984 5292 0,'0'-21'0,"0"-1"16,22 22-16,-22-21 16,0 0-16,0 0 0,21 0 0,-21 0 15,0-1-15,0 1 0,0 0 16,0 0-16,0 0 0,0 0 0,-21-1 16,-1 1-16,1 21 0,0 0 15,0 0-15,0 0 16,-22 21-16,22 1 0,0-1 0,-21 0 15,21 21-15,-1 1 0,1-22 0,-21 21 16,21 0-16,21 1 0,-21-1 16,-1-21-16,22 22 0,-21-22 15,21 0-15,0 0 0,0 0 0,0 0 16,21 1 0,1-22-16,-1 0 0,21 0 0,-21 0 15,0-22-15,22 22 0,-22-21 0,21 0 16,-21 0-16,1 0 0,-1 0 15,0-1-15,0-20 0,0 21 0,-21-21 16,21 20-16,-21 1 0,0-21 16,0 21-16,0 0 0,0-1 15,0 1-15,0 42 32,0 1-32,0-1 0,0 0 0,0 21 15,0-21-15,0 1 0,0-1 16,0 21-16,0-21 0,0 0 0,0 1 15,22-1-15,-1 0 16,0-21-16,0 0 16,0 0-16,0 0 0,1 0 15</inkml:trace>
  <inkml:trace contextRef="#ctx0" brushRef="#br1" timeOffset="66511.45">3196 5122 0,'0'0'0,"0"-21"16,0 0-16,0 0 0,0 0 16,21 0-16,0 21 15,1 0-15,-1-22 0,0 22 16,21 0-16,-21 0 0,1 0 0,-1 22 16,0-22-16,0 42 0,0-21 15,0 0-15,-21 22 0,22-1 0,-22 0 16,0-21-16,0 22 0,0-1 15,-22-21-15,1 22 0,0-22 16,0 21-16,0-21 0,0 0 0,-1 1 16,1-22-16,0 21 0,0 0 15,21-42 1,21 0-16,0 21 16,0-22-16,1 1 0,-1-21 15,0 21-15,0 0 0,21-22 0,-20 1 16,-1 21-16,0-22 0,0 1 15,0 0-15,-21-1 0,21 22 0,1-21 16,-22 21-16,21 0 0,-21-1 16,0 44-1,0-1-15,0 0 16,0 21-16,-21 1 0,-1-22 16,1 21-16,21 0 0,-21-20 0,21 20 15,-21 0-15,21-21 0,0 1 0,-21 20 16,21-21-16,0 0 0,0 0 15,0 1-15,21-22 16,0 0-16,0 0 16,0 0-16,22 0 0,-22 0 0,21 0 15</inkml:trace>
  <inkml:trace contextRef="#ctx0" brushRef="#br1" timeOffset="66843.25">4297 5292 0,'-21'0'0,"42"0"15,-64 0-15,22 0 0,42 0 31,1 0-31,-1 0 0,0 0 16,21 0-16,1 0 0,-1 0 0,21 0 16,-20 0-16,20 0 0,-20 0 15,-1 0-15,0 0 0,22 0 0,-43 0 16,21 0-16,1 0 0,-22-21 16,0 21-16,0 0 0,0 0 0,0 0 15,-21-22-15,0 1 16</inkml:trace>
  <inkml:trace contextRef="#ctx0" brushRef="#br1" timeOffset="67111.1">4741 5144 0,'0'0'0,"0"21"31,21-21-31,1 0 15,-1 0-15,0 0 0,0 21 0,0-21 16,0 0-16,1 21 0,-1-21 16,0 21-16,-21 0 15,0 1-15,0-1 16,0 0-16,0 0 16,-21-21-16,0 21 15,-1 0-15,1-21 0,0 22 0,0-22 16,0 21-16,0-21 0,-1 21 0,1-21 15,0 0-15,0 0 0,21 21 16,-21-21-16</inkml:trace>
  <inkml:trace contextRef="#ctx0" brushRef="#br1" timeOffset="67826.74">6413 4763 0,'22'0'0,"-44"0"0,44-22 16,-22 44 15,0-1-31,0 21 0,0 0 0,-22 1 16,1-1-16,0 22 0,0-22 15,0 21-15,0 1 0,-1-22 16,1 22-16,-21-22 0,21 22 0,-22-22 0,22 0 15,-21 22-15,21-22 0,0-21 16,-22 22-16,22-22 0,0 0 16,21 0-16,0 0 0,-21 0 0,42-42 31,0 0-15,0 0-16,0 0 0,1-22 0,-1 22 15,0-21-15,21 0 0,-21-1 16,1 22-16</inkml:trace>
  <inkml:trace contextRef="#ctx0" brushRef="#br1" timeOffset="68083.59">6710 4826 0,'0'0'0,"21"0"0,-21 21 31,0 0-31,0 1 0,0 20 16,-21-21-16,0 21 0,-1 1 0,1-1 15,0 0-15,0 1 0,-21 20 0,20-20 16,-20-1-16,21 0 0,-21 1 16,20-1-16,1-21 0,0 21 0,-21 1 15,42-22-15,-21 0 0,21 0 0,-22 0 16,22 1-16,0-1 16,0-42-1,22-1 1,-1 1-16,0 0 0</inkml:trace>
  <inkml:trace contextRef="#ctx0" brushRef="#br1" timeOffset="68863.91">7281 4805 0,'0'0'0,"0"-21"16,0 42 15,0 0-31,0 0 0,0 22 15,-21-22-15,0 21 0,21 22 16,-21-22-16,0 0 0,-1 22 16,22-22-16,-21 0 0,0 1 0,21-1 15,0 0-15,-21 1 0,21-22 0,0 21 16,0-21-16,0 1 0,0-1 16,0 0-16,21-21 0,0 0 15,0 0-15,1 0 0,-1 0 0,0 0 16,21-21-16,-21 0 0,22 21 15,-22-22-15,21 1 0,-21 0 0,1 0 16,-1 0-16,0 0 0</inkml:trace>
  <inkml:trace contextRef="#ctx0" brushRef="#br1" timeOffset="69038.81">7091 5207 0,'0'0'16,"-21"0"-16,-1 0 0,1 0 0,0 0 15,42 0 1,22 0 0,-22 0-16,21 0 0,0 0 15,-20 0-15,20 0 0,0-21 0,1 21 16,-1 0-16,0 0 0,1-21 16</inkml:trace>
  <inkml:trace contextRef="#ctx0" brushRef="#br1" timeOffset="69582.5">7980 5292 0,'0'0'16,"21"0"-16,0 0 0,21 0 16,-20-21-16,-1 21 0,0-22 15,0 1-15,0 0 0,-21 0 16,21 0-16,-21 0 0,0-1 0,0 1 15,0 0-15,0 0 0,-21 0 16,0 0-16,0-1 0,0 1 16,0 21-16,-22 0 0,22 0 0,-21 0 15,21 0-15,-22 0 0,1 21 16,21 1-16,-22-1 0,22 21 0,-21 0 16,21-20-16,0 20 0,-1 0 0,1-21 15,0 22-15,21-22 0,0 21 16,0-21-16,0 1 0,0-1 0,0 0 15,0 0-15,21-21 0,0 0 16,22 0-16,-22 0 0,21 0 16,-21 0-16,22 0 0,-1-21 15,0 21-15,1-21 0,-22 0 0,21-1 16,1 1-16,-22 0 0,21 0 0,-21-21 16,0 20-16,1 1 0,-1 0 15,0-21-15,-21 21 0,0-1 0,0 1 16,0 0-16,0 0 0,0 42 31,0 0-31,-21 0 0,21 1 16,-21-1-16,21 0 0,-22 21 15,22-21-15,0 1 0,0-1 0,0 0 16,0 0-16,0 0 0,0 0 0,0 1 16,22-1-16,-1-21 15,0 0-15,21 0 0,-21 0 16,22 0-16,-22 0 0,21 0 0</inkml:trace>
  <inkml:trace contextRef="#ctx0" brushRef="#br1" timeOffset="70123.19">8975 5101 0,'0'0'16,"0"-21"-16,0 0 0,0 0 0,0 0 16,0-1-16,0 1 0,-22 21 0,1 0 15,0 0-15,0 0 0,-21 0 16,20 0-16,-20 21 0,21 1 15,-21-1-15,20 0 0,-20 0 0,21 21 16,0-20-16,0-1 0,-1 0 0,22 0 16,0 0-16,-21 0 0,21 1 15,0-1-15,21 0 16,1-21-16,-1 0 0,21 0 16,-21 0-16,0 0 0,22-21 15,-22 21-15,0-21 0,0 21 0,0-22 16,1 22-16,-1 0 0,0 0 0,-21-21 15,21 21 1,-21 21 0,0 1-16,0-1 0,0 0 15,-21 21-15,21-21 0,-21 1 16,0 20-16,21 0 0,-22 1 0,22-1 16,0 21-16,0-20 0,0 20 0,0-20 15,0 20-15,0-21 0,22 22 0,-22-22 16,21 1-16,-21-1 0,0 21 15,0-20-15,0-1 0,0 0 0,0 1 16,0-1-16,0 0 0,-21-20 0,-1 20 16,1-21-16,-21 21 0,0-20 0,20-1 15,-20 0-15,-21 0 0,20 0 16,1-21-16,-22 21 0,22-21 16,-21 0-16,-1 0 0,1 0 0,20-21 15,-20 21-15,20-42 0,1 21 0,0-22 16,21 1-16,-1 0 0,1-1 15,21 1-15,0-21 0,21-43 16,1 42-16,-1 22 0,21-22 0,0 1 16,22 21-16</inkml:trace>
  <inkml:trace contextRef="#ctx0" brushRef="#br1" timeOffset="70615.89">9356 5017 0,'-22'0'16,"44"0"-16,-65-22 0,43 1 0,-21 21 15,21-21-15,-21 21 0,0 0 16,21 21 0,0 0-16,0 1 0,0-1 15,0 21-15,0-21 0,0 0 16,0 22-16,0-22 0,0 0 0,0 0 15,0 0-15,0 1 0,0-1 0,0 0 16,0 0-16,0-42 47,-21 0-31,21 0-16,-22-1 0,22 1 0,0 0 15,0 0-15,0 0 0,0-22 0,22 22 16,-1-21-16,0 0 0,0 20 15,0-20-15,22 21 0,-1 0 0,0 0 16,1-1-16,-1 22 0,0 0 0,22 0 16,-22 22-16,0-1 0,1 21 15,-22-21-15,21 22 0,-21-22 16,1 21-16,-1 0 0,-21-20 0,0-1 0,0 21 16,0-21-16,0 0 15,-21 1-15,-1-1 0,22 0 0,-21-21 16,0 21-16,0-21 0,0 0 0,0 0 15,21-21 1</inkml:trace>
  <inkml:trace contextRef="#ctx0" brushRef="#br1" timeOffset="71358.8">10499 5165 0,'21'0'0,"0"0"16,0 0-16,-21-21 0,21 21 15,-21-22-15,21 22 0,-21-21 0,0 0 16,22 0-16,-22 0 16,0 0-16,0-1 0,0 1 0,0 0 15,-22 0-15,1 21 0,-21-21 16,21 0-16,-22 21 0,1 0 0,0 0 16,-1 0-16,1 0 0,0 21 15,21 0-15,-22 21 0,22-21 16,0 22-16,0-1 0,0 0 0,21-20 15,0 20-15,0 0 0,0-21 0,0 1 16,0-1-16,21 0 0,0 0 16,0 0-16,0-21 0,0 0 0,1 0 15,-1 0-15,0 0 0,0 0 0,0 0 16,22-21-16,-22 21 0,0-21 0,0 0 16,0 0-16,0-1 0,1 1 15,-1 0-15,0 0 0,-21 0 0,21-22 16,-21 22-16,0-21 0,0 21 15,0 0-15,0-1 0,0 1 16,-21 42 0,21 1-1,0-1-15,0 0 0,0 21 0,0-21 16,0 1-16,0-1 0,0 21 0,0-21 16,0 0-16,21 1 0,0-22 15,-21 21-15,21 0 0,1-21 0,-1 0 16,0 0-16,0 0 0,0 0 0,0 0 15,1 0-15,20-21 0,-21 21 16,0-21-16</inkml:trace>
  <inkml:trace contextRef="#ctx0" brushRef="#br1" timeOffset="71966.45">11070 4847 0,'0'0'0,"0"21"31,0 1-31,-21-1 15,21 21-15,-21-21 0,21 0 0,0 22 16,0-22-16,-21 0 0,21 21 16,0-20-16,-22-1 0,22 0 0,0 0 15,0 0-15,0 0 0,0-42 47,0 0-31,0 0-16,0 0 0,0 0 15,0-1-15,0-20 0,22 21 0,-1 0 16,-21-22-16,21 22 0,0-21 0,0 21 16,0 0-16,22-1 0,-22 1 15,0 0-15,21 21 0,-20 0 0,20 0 16,-21 21-16,21 0 0,-20 1 0,-1-1 16,0 21-16,0-21 0,0 22 15,0-22-15,-21 21 0,0-21 16,0 0-16,0 1 0,0-1 0,0 0 0,0 0 15,-21 0-15,0-21 16,21 21-16,-21-21 0,0 0 0,0 0 16,-1 0-1,22-21-15,0 0 16,0 0-16,0 0 0,0 0 0,22-1 16,-1 1-16,0-21 0,0 21 0,0-22 15,22 1-15,-22 21 0,0 0 16,0-22-16,21 22 0,1 21 0,-22 0 15,21 0-15,-21 0 0,22 0 0,-1 21 16,-21 1-16,22-1 0,-22 0 16,0 21-16,0-21 0,-21 1 15,0 20-15,0-21 0,0 0 0,0 0 16,0 1-16,-21-1 0,0 0 16,21 0-16,-21 0 0,-1-21 0,1 21 15,0-21-15,21-21 31,21 0-31</inkml:trace>
  <inkml:trace contextRef="#ctx0" brushRef="#br1" timeOffset="72307.45">12171 4995 0,'0'22'0,"21"-22"16,0 0-1,0 0-15,0 0 16,1 0-16,-1 0 0,0-22 0,0 1 16,21 21-16,-20-21 0,-1 0 15,0 21-15,0-21 0,0 0 0,0-1 16,-21 1-16,0 0 0,0 0 0,0 0 16,0 0-16,-21 21 15,0 0-15,0 0 0,-21 0 0,20 21 16,1-21-16,-21 42 0,21-21 15,0 22-15,-1-22 0,1 21 16,0 0-16,21-20 0,-21 20 0,21-21 16,0 21-16,0-20 0,0-1 0,0 0 15,21 0-15,0 0 0,22-21 16,-22 0-16,0 21 0,21-21 0,-21 0 16,22 0-16,-1 0 0,-21-21 0,22 0 15</inkml:trace>
  <inkml:trace contextRef="#ctx0" brushRef="#br1" timeOffset="73028.44">13398 4085 0,'0'0'0,"0"-21"0,0 0 15,22 0 1,-1 21 0,0 0-16,21 0 0,-21 0 0,22 0 15,-1 0-15,0 0 0,1 0 0,-1 0 16,0 0-16,1 0 0,-22 0 16,21 0-16,1 0 0,-22 0 0,0 0 15,-42 0 1,0 0-1,-1 0-15,-20 0 0,21 0 0,-21 0 16,-1 0-16,22 0 0,-21 0 16,-1 0-16,22 0 0,-21 0 0,21 0 15,-22 0-15,22 0 0,0 0 0,0 21 16,0-21-16,0 21 16,-1 0-16,22 0 0,-21-21 15,21 22-15,-21-1 0,21 21 0,0-21 16,0 22-16,0-1 0,0 0 15,0 1-15,0-1 0,0 0 0,0 1 16,0 20-16,0-21 0,-21 22 16,21-1-16,-21 22 0,0-21 0,-1-1 15,1 22-15,0-22 0,0 22 16,0-22-16,0 1 0,-1-1 0,1 1 16,0-1-16,21 1 0,0-1 15,0-20-15,0 20 0,0-20 0,21-22 16,0 21-16,22-21 0,-22 0 0,21 1 15,1-22-15,-22 0 0,21 0 16,0 0-16,22 0 0,-22 0 0,1 0 16,-1-22-16,21 1 0,-20 0 0,-1 0 15,0 0-15,22 0 0,-22-22 0,1 22 16</inkml:trace>
  <inkml:trace contextRef="#ctx0" brushRef="#br1" timeOffset="73739.02">14520 4847 0,'0'-21'0,"0"42"0,-21-84 0,21 42 15,-42-1-15,21 1 0,-1 0 0,1 0 16,-21 0-16,21 21 0,-22 0 16,1 0-16,21 0 0,-21 0 0,20 21 15,-20 0-15,21 0 0,-21 0 0,20 22 16,1-1-16,0-21 0,0 22 15,0-1-15,21-21 0,0 0 0,0 22 16,0-22-16,0 0 0,0 0 16,0 0-16,21-21 15,0 0-15,0 0 0,22-21 16,-22 0-16,0 21 0,21-21 16,1 0-16,-22-1 0,21-20 0,0 21 15,-20 0-15,-1-22 0,21 1 16,-21 21-16,-21-21 0,21 20 0,-21 1 15,22-21-15,-22 63 32,0 0-17,-22 0-15,22 1 0,-21 20 0,21-21 16,0 21-16,0-20 0,0 20 0,0-21 16,0 0-16,0 0 0,0 22 15,0-22-15,21 0 0,1-21 0,-1 21 16,0-21-16,0 0 0,0 0 0,22 0 15,-22 0-15,0 0 0,21 0 16,-21 0-16,1-21 0,20 0 0,-21 0 16,0 0-16,22-22 0,-22 22 0,0-21 15,-21-1-15,0 1 0,21 0 16,-21-1-16,0 1 0,0 0 0,0-1 16,-42-41-16,21 41 15,-1 1-15,-20 0 0,0 21 16,-1-1-16,-20 1 0,21 0 0,-22 21 15,1 0-15,-1 0 0,1 0 0,-1 21 16,1 0-16,-1 1 0,1 20 16,20 0-16,1 1 0,0 20 0,-1-21 15,1 22-15,21-1 0,0 1 16,-1-1-16,1-20 0,21 20 0,0-20 16,0 20-16,0-21 0,21-20 0,1 20 15,-1 0-15,21-21 0,0 1 0,1-1 16,-1-21-16,22 21 15,-22-21-15,21 0 0,1 0 0,-1 0 16,1 0-16,-1-21 0,1 0 0</inkml:trace>
  <inkml:trace contextRef="#ctx0" brushRef="#br1" timeOffset="74175.34">15642 4593 0,'0'-21'0,"0"42"0,0-63 0,0 21 16,-21 21 0,0 0-16,0 0 15,-1 0-15,1 21 16,21 0-16,0 0 0,-21 22 0,21-1 15,-21-21-15,21 21 0,-21 1 16,21-1-16,0 0 0,0 1 0,0-1 16,0-21-16,0 0 0,0 22 0,0-22 15,0 0-15,0 0 16</inkml:trace>
  <inkml:trace contextRef="#ctx0" brushRef="#br1" timeOffset="74451.42">15452 4911 0,'0'0'0,"-22"-43"0,22 22 16,0-21-16,0 0 0,0-1 16,0 22-16,0-21 0,22-1 0,-1 22 15,0-21-15,0 21 0,0 0 16,22-1-16,-22 1 0,21 0 0,0 21 16,1 0-16,-1 0 0,0 21 0,1 0 15,-1 1-15,0-1 0,1 21 16,-1-21-16,0 22 0,1-1 0,-22 0 15,0 1-15,0-1 0,-21 0 0,0 1 16,0-1-16,-21 0 0,0-21 16,0 1-16,0-1 0,-22 0 15,22 0-15,-21 0 0,21 0 0,-1-21 16,1 0-16,0 0 0,0 0 16,0 0-16,0 0 0,-1 0 0,22-21 15,-21 0-15,0 0 0,0 0 0,0 0 16,0-22-16</inkml:trace>
  <inkml:trace contextRef="#ctx0" brushRef="#br1" timeOffset="74595.25">15388 4763 0,'21'0'0,"0"0"0,1 0 16,-1 0-16,0 0 0,21 0 0,-21 0 15,22 0-15,-1 0 0,-21-22 16,22 22-16,20-21 0,-21 21 0,1-21 15,20 21-15,1-21 0</inkml:trace>
  <inkml:trace contextRef="#ctx0" brushRef="#br1" timeOffset="74814.12">16700 4466 0,'-21'21'0,"0"1"0,0-1 16,0 0-16,0 0 0,-1 0 15,1 22-15,0-22 0,0 21 16,0 0-16,21-20 0,-21 20 0,21 0 16,-22-21-16,22 22 0,-21-22 0,21 0 15,0 0-15,0 0 0,0 1 16,0-1-16,21-21 16,1 0-16,-1 0 15</inkml:trace>
  <inkml:trace contextRef="#ctx0" brushRef="#br1" timeOffset="75027">16468 4636 0,'0'0'0,"0"-43"0,-22 1 15,1 21-15,42 21 32,1 21-32,-1 0 0,21 0 0,-21 0 15,22 22-15,-22-22 0,21 21 0,-21-21 16,0 22-16,22-22 0,-22 21 15,0-21-15,0 22 0,0-22 0,1 0 16,-1 0-16,-21 0 16,21-21-16,0 0 15,-21-21-15</inkml:trace>
  <inkml:trace contextRef="#ctx0" brushRef="#br1" timeOffset="75246.87">16976 4445 0,'0'-21'16,"0"42"-16,0-63 0,0 21 0,0 42 16,0 0-1,0 0-15,-22 0 0,22 22 0,-21-22 16,21 21-16,0 0 0,-21 1 0,0-1 16,21 0-16,-21-20 0,21 20 15,0 0-15,-21-21 0,21 1 0,0-1 16,0 0-16,0 0 0,0 0 0,21-21 31,0 0-31,0 0 0,0 0 16,0 0-16</inkml:trace>
  <inkml:trace contextRef="#ctx0" brushRef="#br1" timeOffset="75455.14">17441 4636 0,'21'0'47,"1"0"-47,-1 0 16,21 0-16,-21 21 0,0-21 0,22 0 16,-22 0-16,0 0 0,0 0 0,0 0 15,-21 21 1</inkml:trace>
  <inkml:trace contextRef="#ctx0" brushRef="#br1" timeOffset="75591.28">17441 4763 0,'0'0'0,"-21"21"0,0 0 0,0-21 15,0 21-15,21 0 0,0 0 16,21-21 0,0 0-1,21 0-15,-21 0 0,1 0 0,20 0 16,-21 0-16,21 0 0,1-21 15,-22 0-15</inkml:trace>
  <inkml:trace contextRef="#ctx0" brushRef="#br1" timeOffset="75935.1">18415 4297 0,'0'0'0,"-21"0"0,0 0 0,-1 0 15,1 0-15,0 0 0,0 0 16,0 0-16,0 0 16,42 0 15,0 0-31,0 0 0,0-21 16,0 0-1,1-1-15,-22 1 16,-22 21-1,1 0-15,0 0 0,0 0 16,0 21-16,0 1 0,-1-1 0,22 21 16,-21-21-16,0 22 0,0-1 15,21-21-15,0 21 0,0 1 16,0-22-16,0 0 0,0 0 0,0 22 16,0-22-16,21-21 0,0 21 0,0 0 15</inkml:trace>
  <inkml:trace contextRef="#ctx0" brushRef="#br1" timeOffset="76199.16">19177 4424 0,'-21'-21'0,"42"42"0,-63-42 0,20 0 16,1 21-16,0 0 0,0 21 15,0 0-15,0 0 0,-1 0 0,1 22 16,0-1-16,0 0 0,0 1 0,0-1 16,21 0-16,0 1 0,-22-1 15,22-21-15,-21 21 0,21 1 0,0-22 16,0 21-16,0-21 0,0 1 16,0-1-16,21-21 15,1 0-15,-1 0 0,0 0 0</inkml:trace>
  <inkml:trace contextRef="#ctx0" brushRef="#br1" timeOffset="76467.11">19008 4699 0,'0'-42'0,"0"84"0,0-105 0,0 20 0,0 1 16,0 21-16,0-22 0,0 22 0,0 0 16,0 0-16,21 0 0,0 21 15,0-21-15,0 21 0,22 0 0,-22 0 16,21 0-16,-21 21 0,22 0 15,-1 0-15,-21 0 0,21 0 0,-20 22 16,-1-1-16,0 0 0,0 1 0,-21-1 16,0 0-16,0 1 15,0-1-15,0-21 0,0 22 0,-21-22 16,0 21-16,0-21 0,-1 0 0,1-21 16,0 22-16,0-1 0,0-21 15,0 0-15,-22 0 0,22 0 0,0 0 16,0 0-16,0 0 0,-1-21 0,1-1 15,0 22-15</inkml:trace>
  <inkml:trace contextRef="#ctx0" brushRef="#br1" timeOffset="76631.28">18775 4826 0,'0'0'0,"21"0"16,0 0-1,43 0 1,-43-21-16,21 21 0,0 0 15,1-21-15,-1 21 0,0-21 0,1 21 16,-1-22-16,22 22 0,-22-21 16,0 0-16,22 0 0,-22 0 0</inkml:trace>
  <inkml:trace contextRef="#ctx0" brushRef="#br1" timeOffset="76840.17">19643 4445 0,'0'-21'0,"0"42"0,0-63 15,0 21-15,0 42 31,0 0-15,0 21-16,0-21 0,21 1 16,0 20-16,-21-21 0,21 21 0,0-20 15,0 20-15,-21-21 0,22 0 0,-1 22 16,0-22-16,-21 0 0,21 0 16,0 0-16,-21 0 0,21 1 15,1-22-15,-1 0 16,0 0-16,0-22 15</inkml:trace>
  <inkml:trace contextRef="#ctx0" brushRef="#br1" timeOffset="77058.92">20172 4403 0,'0'0'0,"0"-21"0,0 42 31,0 0-31,0 0 0,-21 21 15,21-20-15,-22 20 0,1-21 16,0 21-16,0 1 0,21-1 0,-21-21 16,0 22-16,-1-1 0,1-21 0,0 0 15,21 0-15,0 1 0,-21-1 16,21 0-16,21-21 31</inkml:trace>
  <inkml:trace contextRef="#ctx0" brushRef="#br1" timeOffset="77414.72">20595 4318 0,'-42'21'15,"42"-42"32,0 0-47,0 0 16,0 0 0,0-1-16,0 1 0,21 21 15,0-21-15,0 21 31,0 21-31,-21 0 0,0 1 16,0-1-16,0 0 0,0 21 16,-21-21-16,0 1 0,0 20 0,21-21 15,-21 0-15,0 0 0,-1 1 16,22-1-16,0 0 0</inkml:trace>
  <inkml:trace contextRef="#ctx0" brushRef="#br1" timeOffset="78427.03">20659 3641 0,'21'0'16,"0"0"0,0 0-16,21 0 0,-20 0 0,20 0 15,0 0-15,1 0 0,-1 0 16,21 0-16,-20 0 0,-1 0 16,0 0-16,1 0 0,-1 0 15,-21 0-15,22 0 0,-1 0 0,-21 0 16,0 0-16,0 0 0,22 0 0,-22 0 15,0 0-15,0 0 16,-21 21 0,0 0-1,0 0-15,0 0 0,0 1 0,0-1 16,0 0-16,0 21 0,0-21 16,-21 22-16,21-1 0,-21 22 0,21-22 15,0 21-15,0-20 0,-21 20 0,21-20 16,-21 20-16,21-21 15,0 22-15,0-22 0,-22 1 0,22-1 16,0 0-16,-21 1 0,21 20 0,0-21 16,0 1-16,-21-1 0,21 0 15,0 1-15,0-22 0,0 21 0,0 1 16,-21-22-16,21 21 0,-21-21 0,21 0 16,0 1-16,0-1 0,-21 0 15,21 0-15,-22-21 0,1 21 0,0-21 16,21 21-16,-21-21 0,0 0 15,0 0-15,-1 22 16,1-22-16,0 0 0,0 0 16,0 0-16,-22 0 0,22 0 15,-21 0-15,21 0 0,-22 0 16,1 0-16,0 0 0,-22 0 0,22 0 16,0 21-16,-22-21 0,22 0 0</inkml:trace>
  <inkml:trace contextRef="#ctx0" brushRef="#br0" timeOffset="86822.56">804 7493 0,'0'0'16,"-21"-21"-16,21 0 15,0 0-15,0-1 16,0 1-16,-21 21 15,21-21-15,0 0 16,-21 21 0,21 21-1,0 21-15,0-20 0,0 20 16,0 0-16,0 1 0,0-1 0,0 0 16,0 1-16,-21 20 0,21 1 15,-22-22-15,22 21 0,0 1 16,0-1-16,0-20 0,-21 20 15,21-20-15,0-1 0,0 0 0,0 1 16,0-22-16,0 0 0,0 0 16,21-21-16,1 0 0,-1 0 15,0 0-15,0-21 0,0 0 16,0 0-16,1-22 0,-1 1 0,0 0 16,0-1-16,0-20 0,0 20 15,1 1-15,-1-21 0,-21 20 16,0-20-16,0 20 0,21 1 0,-21 0 15,21-1-15,-21 1 0,0 0 16,0 21-16,0-1 0,0 1 16,21 21-16,-21-21 15,0 42 1,0 0 0,0 1-16,0-1 0,21 0 15,-21 0-15,22-21 16</inkml:trace>
  <inkml:trace contextRef="#ctx0" brushRef="#br0" timeOffset="87254.95">1693 7599 0,'0'0'0,"21"-21"0,1 0 15,-1-1-15,-21 1 16,-21 21-1,-1 0-15,1 0 0,0 0 0,-21 21 16,21 1-16,-22-22 0,22 21 16,0 0-16,0 0 0,0 0 0,-1 0 15,22 1-15,-21-1 0,21 0 16,0 0-16,0 0 0,0 0 0,21 1 16,1-1-16,-1-21 15,21 21-15,-21 0 0,22 0 0,-22 0 16,21 1-16,-21-1 0,22 0 15,-22 0-15,21 0 0,-21 0 0,-21 1 16,0-1-16,0 0 0,0 0 16,0 0-16,0 0 0,-21 1 0,0-22 15,0 21-15,-22-21 0,1 0 16,0 0-16,-1 0 0,1 0 0,0 0 16,-1 0-16,1 0 0,21 0 15,-21 0-15,-1-21 0,22 21 0,0-22 16,0 22-16,0-21 0,21 0 15,0 0 1,21 0-16,21 21 16,-21-21-16,0-1 0,22 22 0</inkml:trace>
  <inkml:trace contextRef="#ctx0" brushRef="#br0" timeOffset="87567.01">2159 7705 0,'0'21'31,"0"0"-31,0 0 16,21-21 15,0 0-31,-21-21 16,0 0-1,0 0 1,-21 21-16,0 0 16,0 0-16,0 0 15,-1 0-15,22 21 16,0 0 0,0 0-16,0 0 15,0 1-15</inkml:trace>
  <inkml:trace contextRef="#ctx0" brushRef="#br0" timeOffset="87823.87">2222 8149 0,'0'0'0,"-21"0"31,21-21-16,0 0-15,0 0 16,0 0 0,-21 21-16,0 0 31,0 21-31,21 0 16,21-21 15</inkml:trace>
  <inkml:trace contextRef="#ctx0" brushRef="#br0" timeOffset="88170.67">3048 7430 0,'0'0'0,"-21"0"0,0 21 16,21 0-1,0 0-15,0 21 0,0-20 16,0 20-16,0-21 0,0 21 16,0 1-16,0-22 0,0 21 0,0 1 15,21-1-15,-21 0 0,0 1 16,0-1-16,0-21 0,0 21 15,0 1-15,0-22 0,0 0 0,0 0 16,0 0-16,0 1 0,0-44 31,0 1-15,21-21-16,-21 21 16,21 0-16</inkml:trace>
  <inkml:trace contextRef="#ctx0" brushRef="#br0" timeOffset="88990.85">3069 7493 0,'0'0'0,"0"-21"16,-21 21-16,21-21 16,0 0-1,0-1-15,21 22 0,0 0 0,22-21 16,-22 21-16,21 0 0,22-21 15,-22 21-15,21 0 0,1 0 0,21-21 16,-22 21-16,22 0 16,-1 0-16,-20 0 0,21-21 0,-1 21 0,1 0 15,0 0-15,20 0 0,-20-21 16,21 21-16,-21 0 0,20 0 16,-41-22-16,21 22 0,-1-21 0,-20 21 15,-22 0-15,22 0 0,-22-21 16,-21 21-16,21 0 0,-20 0 0,-1 0 15,0 0-15,0 0 0,0 0 16,0 0 0,-21 21-1,0 0 1,0 1-16,0-1 16,0 0-16,0 0 0,0 0 15,0 0-15,0 1 0,0-1 16,0 0-16,-21 0 0,21 21 0,0-20 15,0-1-15,0 0 0,0 21 0,0-21 16,0 1-16,0-1 0,0 0 16,0 0-16,0 0 0,0 22 0,0-22 15,0 0-15,-21 0 0,21 0 16,0 0-16,-21 1 0,21-1 16,0 0-16,0 0 0,-21 0 15,0 0-15,21 1 16,-22-22-1,1 0-15,0 21 0,0-21 16,0 0-16,0 0 0,-1 0 0,1 21 16,-21-21-16,0 0 0,-1 0 15,-20 0-15,-1 0 0,1 0 0,-1 21 16,-20-21-16,20 0 0,1 0 0,-1 21 16,-21-21-16,22 0 0,-1 0 15,1 21-15,-1-21 0,1 0 0,-22 0 16,1 22-16,20-22 0,-21 0 15,1 0-15,20 0 0,1 0 0,-1 0 16,22 0-16,0 21 0,-1-21 0,22 0 16,-21 0-16,21 0 15,-1 0-15,1 0 0,0 0 0,0 0 16,0 0-16,42 0 62,0 0-62,0 0 0,-21-21 16,21-1-16,1 22 0,-22-21 0</inkml:trace>
  <inkml:trace contextRef="#ctx0" brushRef="#br0" timeOffset="89974.85">7768 7281 0,'0'0'0,"0"-21"16,0 0-16,0-21 0,0 21 15,0-1-15,0 1 0,0 0 16,21 21 0,-21 21-1,0 0-15,0 22 0,0-1 16,-21 0-16,0 1 0,-21-1 15,20 22-15,-20-22 0,0 0 16,-22 22-16,22-22 0,-22 0 0,22-20 16,-21 20-16,-1 0 0,22-21 15,-22 1-15,22-1 0,0 0 0,-1-21 16,22 0-16,0 0 0,0 0 0,0 0 16,21-21-1,21 0-15,0 21 16,0-22-16,21 22 0,-20 0 0,20 0 15,0 0-15,1 0 0,-22 0 16,21 0-16,22 0 0,-22 0 0,0 0 16,1 22-16,20-22 0,-21 21 0,1-21 15,-1 21-15,0-21 16,1 21-16,-1-21 0,-21 21 0,22-21 16,-22 0-16,0 21 0,0-21 0,0 0 15,0 22 1,1-22-1,-1 0-15,-21-22 0</inkml:trace>
  <inkml:trace contextRef="#ctx0" brushRef="#br0" timeOffset="90203.84">8255 7578 0,'21'21'31,"-21"0"-15,0 0-16,0 0 0,0 1 0,0-1 16,0 0-16,0 0 0,0 0 0,0 0 15,-21 1-15,21-1 16,-21-21-16,21 21 0,0-42 47</inkml:trace>
  <inkml:trace contextRef="#ctx0" brushRef="#br0" timeOffset="90366.74">8255 7387 0,'0'0'0,"0"-21"0,0 0 0,-21 21 16,21-21-16,-21 21 0,21 21 46,21-21-30,0 0-16,0 0 0</inkml:trace>
  <inkml:trace contextRef="#ctx0" brushRef="#br0" timeOffset="90822.48">8488 7408 0,'0'64'31,"-21"-43"-31,21 0 0,0 0 0,0 1 16,0-1-16,0 0 0,0 0 0,0 0 15,0 22-15,0-22 0,0 0 16,0 0-16,0 0 0,0 0 16,0 1-16,0-1 15,0-42 16,0-1-31,0 1 16,0 0-16,0 0 16,0-21-16,0 20 0,0 1 0,21-21 15,-21 21-15,21 0 0,0-22 16,0 22-16,22 0 0,-22 0 0,21 0 16,-21 21-16,22 0 0,-1 0 0,-21 0 15,21 0-15,1 0 16,-22 21-16,0 0 0,21 0 0,-20 0 15,-22 22-15,0-22 0,21 0 0,-21 0 0,0 0 16,0 0-16,0 1 16,0-1-16,-21 0 0,-1-21 0,1 21 15,0-21-15,21 21 0,-21-21 16,21-21 15,0 0-31,21 0 0,0 0 16</inkml:trace>
  <inkml:trace contextRef="#ctx0" brushRef="#br0" timeOffset="91134.91">9186 7345 0,'0'0'0,"21"0"0,-21-21 16,22 21-16,-1 21 31,-21 0-31,0 0 0,0 22 16,0-22-16,0 21 0,21 0 0,-21 1 15,0 20-15,21-20 0,0 20 0,0 1 16,-21 20-16,22-20 0,-1 20 16,0 1-16,0 0 0,-21-1 0,0 1 15,0 0-15,0-1 0,0 22 0,0-21 16,0-22-16,0 22 0,0 0 0,-21-22 16,0 1-16,21-22 15,-21 22-15,-1-22 0,22-21 0,0 0 16,-21 0-16,0 1 0,21-44 15,0 1 1,0 0-16,0-21 0,0 21 16,0-43-16,0 22 0,0-22 0,0 1 15</inkml:trace>
  <inkml:trace contextRef="#ctx0" brushRef="#br0" timeOffset="91438.74">9271 7662 0,'-21'-63'15,"42"126"-15,-63-168 0,20 62 0,1 1 0,0 0 16,21 20-16,0-20 0,0 21 16,0 0-16,0 0 0,0-1 0,0 1 15,21 0-15,0 21 0,22 0 0,-22 0 16,21 0-16,1 0 0,-1 21 16,-21-21-16,21 21 0,1 1 0,-22 20 15,21-21-15,-21 0 0,-21 22 0,0-22 16,0 0-16,0 21 0,-21-21 15,0 1-15,0-1 0,-21 0 0,20 0 16,-20-21-16,21 21 0,-21-21 0,20 0 16,1 21-16,0-21 0,0 0 15,0 0-15,0 0 16,42 0 0,0 0-16,0-21 0,0 0 15,22 21-15</inkml:trace>
  <inkml:trace contextRef="#ctx0" brushRef="#br0" timeOffset="92122.34">9779 7324 0,'0'-21'15,"0"42"-15,0-21 16,0 21-16,0 0 16,0 0-16,0 0 0,0 1 15,-21-1-15,21 21 0,0-21 16,0 0-16,0 1 0,0 20 0,0-21 15,0 0-15,0 0 0,21 1 16,0-22-16,-21 21 0,21 0 0,0-21 16,1 0-16,-1 0 0,0 0 0,0 0 15,0 0-15,0 0 0,1-21 16,-1 21-16,0-21 0,0-1 0,0 1 16,0 0-16,1 0 0,-22-21 0,21 20 15,-21-20-15,21 21 16,-21-21-16,21 20 0,-21 1 0,0 0 0,0 0 15,0 0-15,0 42 32,0 0-32,0 0 15,0 0-15,0 1 0,0-1 0,0 21 16,0-21-16,0 0 0,0 1 16,0 20-16,21-21 0,-21 0 0,21 0 15,-21 1-15,22-22 0,-1 0 16,0 0-16,0 0 0,0 0 15,0 0-15,1-22 16,-1 1-16,0 0 0,-21 0 0,21-21 16,0 20-16,0-20 0,1 0 0,-22-1 15,21 1-15,0-21 16,-21 20-16,21-20 0,0 20 0,0-20 16,-21 21-16,22-1 0,-22 1 0,21 0 15,-21-1-15,0 1 0,0 21 16,0 0-16,0-1 0,0 44 15,-21-22-15,-1 42 16,1-21-16,0 21 0,0 1 16,0-1-16,21 0 0,0 22 0,-21-22 15,21 22-15,0-1 0,0-20 0,0-1 16,0 0-16,0 1 16,21-1-16,-21 0 0,21-21 0,0 1 15,0-1-15,0 0 0,-21 0 0,22-21 16,-1 0-16,0 0 0,0 0 15,0 0-15,0 0 0,1-21 0,-1 21 16,0-21-16,0 0 0,0-1 0,0 1 16,1 0-16</inkml:trace>
  <inkml:trace contextRef="#ctx0" brushRef="#br0" timeOffset="92307.14">10414 7154 0,'-21'0'0,"42"0"0,-63 0 16,63 0 0,0 0-1,0 0-15,0 0 0,22 0 0,-22-21 16,21 21-16,0 0 0,1-21 16,-1 21-16,0 0 0,1-21 0,-1 0 15</inkml:trace>
  <inkml:trace contextRef="#ctx0" brushRef="#br0" timeOffset="92771.36">12573 6731 0,'0'-21'0,"0"-85"16,0 85-1,0 0-15,21 0 0,-21 42 32,0 21-32,0-21 15,0 22-15,-21-1 0,0 0 16,21 1-16,-21-1 0,-1 0 0,1 1 16,0-1-16,21 0 0,-21 1 15,0-1-15,0-21 0,-1 21 0,22 1 0,0-22 16,0 21-16,0-21 0,0 1 15,0-1-15,0 0 16,22-21-16,-1 0 0,0 0 16,0 0-16,-21-21 0,21 21 0,-21-21 15,0-1-15,0 1 0</inkml:trace>
  <inkml:trace contextRef="#ctx0" brushRef="#br0" timeOffset="93431.32">12192 7070 0,'0'0'0,"-21"0"0,0 0 15,42 0 17,0 0-17,0-21-15,0 21 0,22 0 0,-1-22 16,0 22-16,1 0 0,-1-21 0,0 0 16,1 21-16,-1-21 0,0 21 15,1 0-15,-1-21 0,-21 21 0,21 0 16,-20 0-16,-22 21 31,0 0-31,0 0 0,-22 0 16,22 1-16,-21-1 0,21 0 0,0 0 15,-21 0-15,21 0 16,0 1-16,0-1 0,0 0 16,21-21-16,0 0 15,1 0-15,-1 0 0,21 0 0,-21 0 16,22 0-16,-22-21 0,21 0 15,0 21-15,1-22 0,-1 1 0,0-21 16,1 21-16,-22 0 0,21-1 0,-21 1 16,1 0-16,-1 0 0,0 0 15,-21 0-15,0-1 16,0 44 15,0-1-31,-21 0 16,21 0-16,0 21 0,0-20 0,0 20 15,0 0-15,0 1 0,0 20 16,0-21-16,0 22 0,0-22 0,0 22 16,0-1-16,0-20 0,0 20 0,0 1 15,0-22-15,-21 21 0,21 1 16,-22-1-16,22 1 0,-21-1 0,0-20 16,0 20-16,0-20 0,0-1 0,-22 0 15,22-21-15,-21 1 0,-1-1 0,1 0 16,0 0-16,-1-21 0,1 0 15,-21 0-15,20-21 0,1 0 0,21 0 16,-22-1-16,1 1 0,21-21 16,0 0-16,0-1 0,21 1 0,-22 0 15,22-1-15,0 22 0,0-21 16,22-1-16,-1 22 0,0-21 0,21 21 16,-21 0-16,22-22 0,-1 22 0,0-21 15</inkml:trace>
  <inkml:trace contextRef="#ctx0" brushRef="#br0" timeOffset="93735.15">13695 6858 0,'0'0'0,"0"-21"16,0 0-16,0 42 31,0 0-31,0 0 0,0 22 0,0-1 15,0 0-15,0 1 0,0 20 16,-21 1-16,21-1 0,0 1 0,0-1 16,0 1-16,-22 20 0,22-20 0,0-1 15,0-20-15,-21 20 0,21 1 0,-21-1 16,21-21-16,-21 22 0,21-22 16,0 1-16,0-22 0,0 21 0,0-21 15,0 0-15,0-42 31,0 0-31,21 0 16,0-21-16,0 20 0</inkml:trace>
  <inkml:trace contextRef="#ctx0" brushRef="#br0" timeOffset="94018.99">13674 7027 0,'0'-42'0,"0"84"0,0-105 0,0 21 16,0-1-16,0 22 0,0 0 15,0 0-15,0 0 0,21 21 0,0-22 16,0 22-16,21 0 0,-20 0 0,20 0 16,0 0-16,1 0 15,84 106 1,-127-85-16,0 1 0,0-1 16,-22 0-16,1 21 0,0-21 15,-21 1-15,21-1 0,-22-21 0,1 21 16,0 0-16,20-21 0,-20 0 0,21 21 15,0-21-15,0 0 0,-1 0 16,44 0 0,-1 0-16,0-21 15,0 21-15,0-21 0</inkml:trace>
  <inkml:trace contextRef="#ctx0" brushRef="#br0" timeOffset="94359.05">14182 6964 0,'21'0'31,"0"0"-31,0 0 16,0-21-16,0 0 0,22 21 16,-22-22-16,21 22 0,-21-21 0,1 0 15,20 0-15,-21 21 0,-21-21 0,21 0 16,-21-1-16,0 1 15,-21 21 1,-21 0-16,21 0 0,-1 0 16,1 21-16,-21 1 0,21-1 15,0 0-15,-1 0 0,1 0 0,0 22 16,0-22-16,21 0 0,0 0 0,0 21 16,0-20-16,0-1 0,0 0 15,21 0-15,0 0 0,0-21 0,1 21 16,-1-21-16,0 0 0,21 0 0,-21 0 15,22 0-15,-22 0 0,0-21 16,21 21-16</inkml:trace>
  <inkml:trace contextRef="#ctx0" brushRef="#br0" timeOffset="94586.94">15155 6900 0,'-21'22'15,"42"-22"1,0 0 0,1 0-16,-1 0 15,0 0-15,0 0 0,0 0 0,0 0 16,1 0-16</inkml:trace>
  <inkml:trace contextRef="#ctx0" brushRef="#br0" timeOffset="94730.85">15092 7006 0,'-21'0'16,"42"0"-16,-64 0 0,43 21 0,-21-21 0,21 22 16,21-1-1,1-21-15,-1 0 16,0 0-16,0 0 0,21 0 15,-20 0-15,20 0 0,-21 0 0,21-21 16,1-1-16</inkml:trace>
  <inkml:trace contextRef="#ctx0" brushRef="#br0" timeOffset="95230.58">16171 6456 0,'0'-21'0,"0"0"16,0-1-16,0 1 15,0 0-15,0 0 16,0 0 0,-21 21-1,0 21-15,21 0 16,-21 0-16,0 22 0,21-22 16,0 0-16,-22 21 0,22-21 0,-21 22 15,21-22-15,0 0 0,0 0 16,0 0-16,0 1 0,21-1 0,1 0 15,-1-21-15,21 0 0,-21 0 16,22 0-16</inkml:trace>
  <inkml:trace contextRef="#ctx0" brushRef="#br0" timeOffset="95515.53">16827 6456 0,'0'0'0,"0"-21"0,0 0 15,0-1-15,0 1 0,0 0 16,-21 21 0,0 21-16,0 0 15,21 1-15,-21 20 0,0-21 0,-1 21 16,22 1-16,-21-1 0,0 0 0,21 1 16,0-1-16,-21 0 0,0-20 15,21 20-15,0 0 0,0-21 0,0 1 16,0 20-16,0-21 0,0 0 0,0 0 15,21 1-15,0-22 0,0 21 0,0-21 16,1 0-16,-1 0 0,0 0 16,0 0-16,0 0 0,0 0 0,1-21 15,-1 21-15</inkml:trace>
  <inkml:trace contextRef="#ctx0" brushRef="#br0" timeOffset="95682.69">16468 6816 0,'-22'0'16,"44"0"-16,-65 0 0,64 0 31,1 0-31,-1 0 0,21 0 0,0 0 16,1 0-16,-22 0 0,21 0 16,1 0-16,-1 0 0,0 0 0,1 0 15</inkml:trace>
  <inkml:trace contextRef="#ctx0" brushRef="#br0" timeOffset="96051.48">17060 6752 0,'0'0'0,"-21"0"0,21 21 16,-21-21-16,21 22 0,0-1 16,21-21-1,0 0 1,0 0-16,1 0 0,20 0 15,-21 0-15,0 0 0,22-21 0,-22-1 16,21 22-16,-21-21 0,0 21 16,22-21-16,-22 0 0,-21 0 15,21 0-15,-21-1 0,0 1 16,-21 21-16,0 0 16,0 0-16,-1 0 0,1 0 15,0 21-15,-21 1 0,-1 20 16,22-21-16,0 21 0,0-20 15,0-1-15,21 21 0,0-21 0,0 0 16,0 1-16,0-1 0,0 0 0,0 0 16,0 0-16,21 0 0,0-21 15,0 0-15,22 0 0,-22 0 16,21 0-16,-21 0 0,22 0 16,-1 0-16,0 0 0,-21 0 0</inkml:trace>
  <inkml:trace contextRef="#ctx0" brushRef="#br0" timeOffset="96283.35">17674 6773 0,'0'-42'0,"0"84"0,0-105 0,0 42 16,0 0-16,0-1 15,21 22 1,-21 22-16,21-22 16,1 21-16,-22 0 0,21 21 15,0-21-15,-21 1 0,21-1 0,-21 21 16,0-21-16,21 0 0,-21 1 15,21-1-15,-21 0 0,0 0 16,0 0-16,22-21 0,-22 21 0,21-21 16,-21-21 15,21 0-31</inkml:trace>
  <inkml:trace contextRef="#ctx0" brushRef="#br0" timeOffset="96479.55">17970 6668 0,'0'0'0,"0"-22"16,-21 22-16,0 0 16,0 22-16,0-22 0,0 21 15,-22 0-15,22 0 0,0 0 16,0 0-16,-22 1 0,22 20 0,0-21 16,-21 0-16,21 0 0,-1 1 15,1-1-15,0 0 0,0 0 0,0 0 16,21 0-16,0 1 0,21-22 15,0 0 1</inkml:trace>
  <inkml:trace contextRef="#ctx0" brushRef="#br0" timeOffset="96782.37">18330 6308 0,'0'0'0,"0"21"15,-21 0-15,21 21 0,-21-20 0,0 20 16,21 0-16,0 1 0,-21 20 16,-1-21-16,22 1 0,-21-1 0,21 0 15,0 1-15,0-1 0,0 0 16,0-20-16,0 20 0,0-21 15,0 21-15,0-20 0,0-1 0,21 0 0,1-21 16,-1 21-16,0-21 0,0 0 16,0 0-16,0 0 0,1 0 0,20 0 15,-21 0-15,0 0 0,22-21 16,-22 0-16,0 0 0</inkml:trace>
  <inkml:trace contextRef="#ctx0" brushRef="#br0" timeOffset="96943.29">18140 6710 0,'0'0'0,"-21"0"0,-1 0 0,1 0 0,21 21 15,0 0 1,21-21-16,1 0 0,-1 0 16,0 0-16,21 0 0,1 0 0,-22 0 15,21 0-15,0-21 0</inkml:trace>
  <inkml:trace contextRef="#ctx0" brushRef="#br0" timeOffset="97260.7">18902 6202 0,'0'0'0,"0"-21"62,0 0-46,21 21 0,0-22-16,0 22 15,0 0 1,1 0-16,-22 22 0,0-1 15,0 0-15,0 21 0,0-21 0,0 22 16,-22-1-16,1-21 0,0 22 16,-21-22-16,21 21 0,-1-21 0,1 0 15</inkml:trace>
  <inkml:trace contextRef="#ctx0" brushRef="#br0" timeOffset="97711.7">20235 6752 0,'0'0'0,"43"-42"16,-22 42-16,0 0 15,0 0 1,-21 21-16,0 0 16,0 22-16,0-22 0,0 0 0,0 0 15,0 0-15,0 22 0,-21-22 0,21 0 16,0 0-16,0 0 0,-21 0 16,21 1-16,0-1 0,-21-21 15</inkml:trace>
  <inkml:trace contextRef="#ctx0" brushRef="#br0" timeOffset="97879.6">20235 6541 0,'0'0'0,"-21"-22"15,21 1-15,-21 21 0,21 21 31,0 1-31,0-1 16,0 0-16,0 0 16,21 0-16,0-21 0</inkml:trace>
  <inkml:trace contextRef="#ctx0" brushRef="#br0" timeOffset="98455.02">21018 6837 0,'0'0'16,"0"-21"-16,0 0 15,0-1-15,-21 1 16,0 0-16,0 0 0,0 21 16,0-21-16,-1 21 0,1 0 0,0 0 15,0 0-15,0 0 0,0 0 16,-1 0-16,-20 21 0,21 0 0,0 0 15,0 0-15,-22 1 0,22-1 0,0 0 16,0 21-16,0-21 0,-1 1 16,22-1-16,0 0 0,0 0 0,0 0 15,0 0-15,0 1 0,22-1 16,-1-21-16,0 0 16,21 0-16,-21 0 0,1 0 0,20 0 15,-21-21-15,21 21 0,-20-22 0,-1 1 16,21 0-16,-21 0 0,0 0 15,1 0-15,-1-22 0,0 1 16,0 0-16,0-1 0,0 1 0,1-22 16,-1 22-16,0-21 0,0-1 15,0 1-15,0 20 0,1 1 0,-22-22 16,0 43-16,0-21 0,21 21 0,-21 0 16,0-1-16,0 1 0,-21 21 15,21 21-15,-22 1 16,22-1-16,-21 21 0,0 0 0,21 1 15,-21-1-15,21 0 0,0 22 16,0-22-16,-21 22 0,21-22 0,0 0 16,0 22-16,0-43 0,0 21 15,0 1-15,21-22 0,0 0 16,0 0-16,0 0 0,1 1 0,-22-1 16,42 0-16,-21-21 0,0 0 0,22 0 15,-22 0-15,0 0 0,21 0 16,1 0-16,-22-21 0</inkml:trace>
  <inkml:trace contextRef="#ctx0" brushRef="#br0" timeOffset="98654.9">21611 6710 0,'0'0'0,"21"0"31,-21 21-31,21-21 0,1 0 0,-1 0 16,0 0-16,0 0 16,0 0-16,0 0 0,-21 21 31</inkml:trace>
  <inkml:trace contextRef="#ctx0" brushRef="#br0" timeOffset="98779.83">21590 6795 0,'0'0'16,"-21"0"-16,0 21 15,21 0 1,21-21 0,0 0-16,0 0 15,0 0-15,0 0 0,1 0 0,20 0 16,-21 0-16</inkml:trace>
  <inkml:trace contextRef="#ctx0" brushRef="#br0" timeOffset="99161.34">22288 6202 0,'0'0'16,"0"-21"-1,0 42 1,0 0-16,-21 0 15,21 0-15,-21-21 0,21 22 16,0-1-16,0 0 0,-21 0 16,21 0-16,-21 0 15</inkml:trace>
  <inkml:trace contextRef="#ctx0" brushRef="#br0" timeOffset="99351.71">22331 6287 0,'0'-22'15,"0"1"1,-21 42 0,21 1-16,-22-1 15,22 0-15,0 0 0,-21 0 16,21 0-16,0 1 0,0-1 0,0 0 15,0 0 1</inkml:trace>
  <inkml:trace contextRef="#ctx0" brushRef="#br0" timeOffset="99830.56">22585 6668 0,'0'-22'15,"0"44"-15,0-65 0,21 43 0,-21-21 16,0 0-16,21 0 0,-21 0 0,0-1 16,0 44 15,0-1-31,0 0 0,0 21 15,-21-21-15,21 1 0,0 20 0,0-21 16,0 0-16,0 22 0,0-22 0,0 0 16,0 21-16,0-21 0,21 1 15,-21-1-15,21 0 0,0 0 0,1-21 16,-1 21-16,21-21 0,-21 0 0,0 0 16,1 0-16,20 0 0,-21 0 15,0 0-15,0 0 0,22 0 0,-22-21 16,0 0-16,0 0 0,0 0 0,-21-1 15,22 1-15,-22-21 0,21 21 16,-21-22-16,21 22 0,-21-21 16,0 0-16,0 20 0,0-20 0,0 21 15,0 0-15,0 0 0,0 42 47,0 0-47,21-21 16,-21 21-16,21 0 0</inkml:trace>
  <inkml:trace contextRef="#ctx0" brushRef="#br0" timeOffset="100203.35">23326 6689 0,'21'0'0,"-42"0"0,63 0 0,-21 0 16,0 0-16,0 0 16,1-21-16,-1-1 15,-21 1-15,0 0 16,-21 21-1,-1 0-15,1 0 16,0 21-16,0-21 0,0 21 16,0 1-16,-1-1 0,22 0 0,0 0 15,0 0-15,0 0 0,0 1 0,0-1 16,0 0 0,22 0-16,-22 0 0,21-21 0,0 21 15,0 1-15,0-22 0,0 21 0,1-21 16,-1 21-16,0-21 0,0 21 0,-21 0 31,-21-21-31,-21 0 16,20 0-16,1 0 0,-21 0 0,21 0 15,-22 0-15,22 0 0,0 0 16,0 0-16,0 0 0,0 0 16,21-21-1,21 21-15,0-21 16,0 21-16</inkml:trace>
  <inkml:trace contextRef="#ctx0" brushRef="#br0" timeOffset="100492.18">23537 6837 0,'64'-42'16,"-43"42"0,0-22-16,0 22 0,-21-21 15,0 0-15,21 21 0,-21-21 0,22 21 16,-22-21-16,0 0 15,-22 21 1,1 0-16,0 0 0,0 0 16,0 0-16,0 21 15,21 0-15,0 0 0,-22 0 0,22 0 16,-21 1-16,21-1 0,0 0 0,0 0 16,0 0-16,0 0 0,0 1 15,21-22-15,1 21 0,-1 0 16,0-21-16,0 0 0,0 0 15,0 0-15,1 0 0,-1 0 16,0 0-16,0 0 0,0 0 0</inkml:trace>
  <inkml:trace contextRef="#ctx0" brushRef="#br0" timeOffset="100810.03">23855 6858 0,'-21'42'16,"42"-84"-16,-21 21 0,0 0 0,0 0 0,21-1 0,-21 1 16,0 0-16,0 0 0,0 0 15,0 0-15,21-1 0,0 1 16,0 21-16,-21-21 0,22 21 0,-1 0 15,0 0-15,0 0 0,0 0 0,0 0 16,1 21-16,-1 0 16,0 1-16,0-1 0,-21 0 0,0 21 15,0-21-15,0 1 0,0-1 0,0 0 16,0 0-16,0 0 0,0 0 16,0 1-16,0-1 15,-21-21-15,0 0 16,0 0-1,21-21-15,0-1 16,0 1-16,0 0 16,0 0-16,0 0 0,0 0 15,21-1-15,-21-20 0,21 21 0,-21 0 16,0 0-16,21-1 0,-21 1 0,21 0 16,-21 0-16,21 0 15</inkml:trace>
  <inkml:trace contextRef="#ctx0" brushRef="#br0" timeOffset="101090.4">24384 6117 0,'0'-21'15,"-21"21"1,21 21 0,-21-21-1,21 21-15,-22-21 0,22 22 0,-21-1 32,0 0-32,21 0 15</inkml:trace>
  <inkml:trace contextRef="#ctx0" brushRef="#br0" timeOffset="101246.53">24426 6117 0,'0'0'0,"-21"0"31,21 21-31,-21 1 0,21-1 16,0 0-16,-21-21 0,21 21 15,0 0-15,-21-21 0,21 21 16,0 1-16,0-1 16</inkml:trace>
  <inkml:trace contextRef="#ctx0" brushRef="#br0" timeOffset="101703.39">24807 6329 0,'0'0'0,"-21"0"0,21 21 47,0 0-47,21 22 16,-21-22-16,21 0 0,22 0 0,-22 0 15,0 0-15,0 1 0,22-1 16,-22-21-16,21 21 0,0 0 16,1-21-16,-1 0 0,0 0 0,-20 0 15,20 0-15,0 0 0,-21 0 16,22 0-16,-22 0 0,0 0 0,0 0 15,0 0-15,1 0 0,-65 0 32,22 0-32,-21 21 0,-1 0 15,1 1-15,-21-1 0,20 0 0,-20 0 16,-1 0-16,22 22 0,-22-22 16,1 0-16,21 0 0,-1 0 0,1 0 15,0 1-15,-1-1 0,22 0 0,-21-21 16,21 21-16</inkml:trace>
  <inkml:trace contextRef="#ctx0" brushRef="#br0" timeOffset="102202.43">24701 6117 0,'0'0'0,"22"0"0,-1 0 0,0-21 15,0 0-15,0 0 0,0 21 16,1-21-16,-1-1 0,-21 1 15,21 21-15,-42 0 16,0 21 0,-22 22-16,1-22 0,21 42 15,-43-20-15,22 20 0,0 22 0,-1-22 16,1 22-16,-22 0 0,22-1 16,0 1-16,-1-21 0,1 20 0,21-20 15,-21 20-15,20-20 0,1-1 16,0 1-16,0-22 0</inkml:trace>
  <inkml:trace contextRef="#ctx0" brushRef="#br0" timeOffset="108758.84">296 9313 0,'-21'0'0,"-21"22"32,42-1-32,0 0 15,21-21 17,0 0-17,0 0-15,0 0 0,22 0 16,-22 0-16,0-21 0,0 21 0,0 0 15,1-21-15,-1-1 0,0 22 16,-21-21-16,0 0 0,0 0 16,0 0-16,-21 0 15,0 21-15,-1 0 16,1 0-16,-21 0 0,21 0 16,0 0-16,-22 0 0,22 0 0,-21 21 15,21 0-15,-1 0 0,1 0 16,-21 0-16,21 1 0,0 20 0,21-21 15,-22 0-15,22 0 0,0 1 16,0 20-16,0-21 0,0 0 16,0 0-16,22 1 0,-1-1 0,0-21 15,0 21-15,21 0 0,-20-21 16,20 0-16,-21 0 0,21 0 16,-20 0-16,20 0 0,-21 0 0,0 0 15,0 0-15,-21-21 31,-21 21-31,0 0 0,0-21 16,-21 21-16,-1 0 0,22 0 16,-21 0-16,-1 21 0,1-21 0,0 21 15,21 0-15,-22-21 0,22 21 16,0 1-16,21-1 0,0 0 0,0 0 16,0 0-16,0 0 0,0 1 15,0-1-15,0 0 0,0 0 16,0 0-16,0 0 15,0 1-15,21-22 16,21 0-16,-20 0 0,20 0 0,0 0 16,1 0-16,-22 0 0,21 0 15</inkml:trace>
  <inkml:trace contextRef="#ctx0" brushRef="#br0" timeOffset="109490.42">1037 9610 0,'0'-21'0,"0"42"0,0-64 0,-21 43 15,0 0-15,0 0 16,-1 0-16,1 0 0,0 0 0,0 0 16,0 0-16,0 22 0,-22-1 15,22-21-15,0 21 0,0 0 0,0 0 16,-22 22-16,43-22 0,-21 0 15,21 0-15,-21 0 0,21 0 0,0 1 16,0-1-16,21-21 16,0 0-16,0 0 15,22 0-15,-22 0 16,0 0-16,0-21 0,0 21 0,1-22 16,20 1-16,-21 0 0,0 0 15,-21 0-15,21 0 0,-21-1 16,22 1-16,-22 0 0,0 0 15,21 0-15,-21 0 0,0-1 0,0 1 16,0 42 15,0 1-31,0-1 16,0 21-16,0-21 0,0 22 0,0-22 16,0 21-16,-21 0 0,21 1 15,0 20-15,0-20 0,0-1 0,0 21 16,0-20-16,0 20 0,0 1 15,0-1-15,0 22 0,0-22 0,0 1 16,21 21-16,0-22 0,-21 1 16,0 20-16,21-20 0,-21 20 15,0 1-15,0-21 0,0 20 0,0 1 16,-21-22-16,21 1 0,-21-1 16,0-20-16,-1-1 0,22 0 0,-21-20 15,0-1-15,0 0 0,0-21 16,0 0-16,-1 0 0,-20 0 0,21-21 15,0 0-15,-22-1 0,22-20 16,-21 21-16,0-43 0,-1 22 16,22 0-16,-21-22 0,-1 1 0,22-1 15,-21 1-15,21-1 0,0 1 0,-1-1 16,1 1-16,21-1 0,0 1 16,0 20-16,0-20 0,0-1 15,21 22-15,1 0 0,20-1 0,-21-20 16,21 42-16,1-22 0,-1 1 15,22 0-15,-22 21 0,0-22 0,22 1 16,-22 0-16,22-1 0</inkml:trace>
  <inkml:trace contextRef="#ctx0" brushRef="#br0" timeOffset="109910.83">1820 9462 0,'0'42'31,"0"-21"-31,0 0 0,0 0 16,0-42 31,21 0-47,-21 0 15,0 0-15,0 0 31,0 42 16,0 0-31,0 0-16,0 0 0</inkml:trace>
  <inkml:trace contextRef="#ctx0" brushRef="#br0" timeOffset="110218.65">1841 9927 0,'0'0'0,"22"0"31,-1 0-31,0 0 15,-21-21 17,-21 21-17,0 0 1,-1 0-16,1 0 0,21 21 16,0 0-16,0 1 15</inkml:trace>
  <inkml:trace contextRef="#ctx0" brushRef="#br0" timeOffset="117499.37">3789 9038 0,'0'-21'15,"63"-42"1,-63 41-16,21 1 16,-21 0-1,0 42 32,-21 0-47,0 1 0,0 20 0,0-21 16,0 21-16,-1 1 0,1-1 15,0 0-15,-21 1 0,21-1 0,-22 0 16,22 1-16,-21-1 0,21 0 0,-22 22 16,1-22-16,21 1 15,-22-1-15,22-21 0,-21 21 0,21-20 16,0 20-16,-22-21 0,43 0 0,-21 0 16,21 1-16,-21-22 0,21 21 15,-21-21-15,21-21 31,21-1-15,0 22-16,0-21 0,0 0 16,-21 0-16,43 0 0</inkml:trace>
  <inkml:trace contextRef="#ctx0" brushRef="#br0" timeOffset="117930.92">4170 8996 0,'0'-42'31,"0"84"-31,0-106 15,0 86 1,0-1 0,-21 0-16,-1 21 0,22-21 0,-21 22 15,0-1-15,0 0 0,0 1 16,0-1-16,-1 0 0,-20 1 0,0-1 16,21 0-16,-22 1 0,1 20 0,0-20 15,-1-22-15,1 21 0,21 0 16,-22-20-16,22 20 0,0-21 0,0 0 15,0 0-15,0 1 0,21-1 0,-22 0 16,22 0-16,0 0 16,22-21 31,-1 0-47,0-21 0,0 0 0,0 0 15</inkml:trace>
  <inkml:trace contextRef="#ctx0" brushRef="#br0" timeOffset="120140.47">4487 9462 0,'0'-22'16,"0"1"-16,0 0 15,0 0-15,0 0 16,0 0-1,-21 21 17,21 21-32,0 0 0,0 0 15,0 0-15,0 22 0,0-22 0,0 0 16,0 21-16,0-21 16,-21 1-16,21 20 0,0-21 0,0 0 0,0 0 15,0 1-15,0-1 16,0-42 15,0-1-15,0 1-16,0 0 15,0 0-15</inkml:trace>
  <inkml:trace contextRef="#ctx0" brushRef="#br0" timeOffset="120492.27">4487 9144 0,'0'21'15,"-21"-21"-15,21 21 16,-21-21-16,21 22 16,21-22 15,0 0-31,0-22 15,-21 1-15,22 21 0,-22-21 16,0 0-16,0 0 16,0 0-16,-22-1 15,1 22 1,0 0-16,0 0 16,21 22-16,0-1 15,0 0-15,0 0 0,0 0 16,0 0-16,0 1 0,0-1 0,0 0 15,0 0-15,21 0 16,0-21-16,0 0 0</inkml:trace>
  <inkml:trace contextRef="#ctx0" brushRef="#br0" timeOffset="121014.8">4953 9335 0,'-42'63'31,"42"-42"-31,-22 0 0,22 1 0,0-1 16,0 0-16,0 21 0,0-21 0,0 1 16,0-1-16,-21 21 0,21-21 15,0 0-15,0 1 0,0-1 0,0 0 16,0 0-16,0 0 15,0-42 17,0 0-17,0 0-15,-21 0 0,21-1 0,0 1 16,0 0-16,0-21 0,0 21 16,0-22-16,0 22 0,0-21 0,0 21 15,21-22-15,0 22 0,1 0 0,-1 0 16,21 0-16,-21-1 0,22 1 15,-22 0-15,21 21 0,0 0 0,-20 0 16,20 0-16,0 21 0,-21 0 0,22 1 16,-22-1-16,21 0 0,-21 0 15,1 0-15,-1 22 0,-21-22 16,0 21-16,0-21 0,0 0 0,0 22 16,0-22-16,0 0 0,0 0 15,0 0-15,-21 1 0,21-1 16,-22-21-16,1 21 15,21-42 1,0 0 0,21-1-16,1 1 0,-1 21 15,-21-21-15</inkml:trace>
  <inkml:trace contextRef="#ctx0" brushRef="#br0" timeOffset="121362.6">5821 9271 0,'0'0'0,"0"-21"16,0 42 15,0 0-31,0 0 0,0 22 16,0-22-16,0 21 0,0 1 0,0-1 15,0 0-15,0 1 0,0 20 0,0-21 16,0 22-16,0-22 0,0 22 0,0-1 15,0-20-15,0 20 16,-21 1-16,21-22 0,0 21 0,-22 1 16,22-1-16,-21 1 0,21-1 0,-21-20 15,21 20-15,0 1 0,-21-22 0,0 0 16,21 1-16,0-1 0,0-21 16,0 0-16,0 1 0,0-44 15,21 1 1,-21 0-16,21 0 0,0-21 0,0-1 15,-21 1-15,0 0 0,22-22 0,-22 1 16,0 20-16</inkml:trace>
  <inkml:trace contextRef="#ctx0" brushRef="#br0" timeOffset="121695.42">5736 9419 0,'-21'-21'16,"42"42"-16,-63-84 0,42 42 0,0-1 0,0 1 15,0 0-15,0 0 0,0 0 0,0 0 16,0-1-16,21 22 16,0 0-16,0-21 0,22 21 0,-22 0 15,21 0-15,0 0 0,1 0 0,-22 0 16,21 0-16,1 21 16,-22-21-16,0 22 0,0-1 0,0 21 15,-21-21-15,0 0 0,0 22 0,0-22 16,0 0-16,-21 0 0,0 0 0,0 1 15,0-1-15,-22 0 0,22 0 16,-21 0-16,21 0 0,-22-21 0,22 22 16,-21-22-16,21 0 0,-1 0 0,1 0 15,21-22 17,21 22-32,1-21 15,20 0-15,-21 21 16</inkml:trace>
  <inkml:trace contextRef="#ctx0" brushRef="#br0" timeOffset="122402.76">6265 9208 0,'0'-22'0,"0"44"0,21-44 0,-21 44 47,0-1-47,0 0 0,0 0 0,0 0 15,0 22-15,0-22 0,0 0 0,0 0 16,0 21-16,0-20 0,0-1 16,0 0-16,22 0 0,-22 0 15,21 0-15,0-21 0,0 0 16,0 0-16,0 0 0,1 0 0,-1 0 16,0-21-16,0 0 15,0 21-15,0-21 0,1 0 0,-1 0 16,0-1-16,0-20 0,0 21 0,-21 0 15,0 0-15,21-22 0,1 22 16,-22 0-16,0 0 0,0 0 0,0-1 16,0 44 15,0-1-31,0 0 0,0 0 0,0 0 16,-22 22-16,22-22 0,0 0 15,0 21-15,0-21 0,0 1 0,0-1 16,0 0-16,0 0 0,0 0 15,22 0-15,-1 1 0,0-22 0,0 0 16,0 0-16,0 0 0,1 0 16,-1 0-16,0-22 0,0 1 0,0 0 15,22 0-15,-22 0 0,0 0 16,0-22-16,0 22 0,0-21 0,1 21 16,-1-22-16,-21 1 0,21 0 0,-21-22 15,21 22-15,0-22 16,-21 22-16,0 0 0,0-1 0,21 1 0,-21 0 15,0 20-15,0 1 0,22 0 16,-22 42 0,0 0-16,0 1 0,0 20 15,-22-21-15,22 21 0,-21 1 0,21-1 16,-21 0-16,21 1 0,0 20 0,0-42 16,0 22-16,-21-1 0,21 0 15,0-20-15,0 20 0,0-21 0,0 0 16,0 0-16,0 1 0,0-1 0,21 0 15,-21 0-15,21-21 16,0 0-16,1 0 0,-1 0 16,0 0-16,0 0 0,0-21 0,0 21 15,1-21-15,-1 0 0,0-1 16,-21 1-16</inkml:trace>
  <inkml:trace contextRef="#ctx0" brushRef="#br0" timeOffset="122646.62">7091 9102 0,'0'0'16,"-21"0"-16,21-21 0,21 21 16,0 0-16,0 0 15,21 0-15,-20 0 16,-1 0-16,0 0 0,0-22 0,21 22 15,-20 0-15,-1 0 0,0 0 0,0 0 16,0-21 0,-21 0-1</inkml:trace>
  <inkml:trace contextRef="#ctx0" brushRef="#br0" timeOffset="123818.93">8001 8509 0,'-21'0'15,"0"0"-15,42 0 47,0 0-31,21 0-16,-21-21 0,22 21 0,-22 0 15,21 0-15,1 0 0,-22 0 16,21 0-16,0 0 0,1 0 16,-22 0-16,21 0 0,-21 0 0,1 0 15,-1 0-15,0 0 0,-42 0 32,0 0-32,-1 0 0,-20 0 15,0 0-15,21 0 0,-22 0 0</inkml:trace>
  <inkml:trace contextRef="#ctx0" brushRef="#br0" timeOffset="124178.72">8128 8488 0,'-64'0'16,"149"0"-16,-106 0 0,-64 0 0,64 0 0,0 0 16,21 21 15,0 0-15,0 0-16,0 1 15,0-1-15,0 0 0,0 21 16,0-21-16,0 22 0,0-1 0,0 0 15,0 1-15,0-1 0,0 22 16,0-22-16,0 21 0,0-20 0,0 20 16,0-20-16,-21-1 0,0 21 0,-1-20 15,22-1-15,-21 22 0,0-22 16,21 0-16,-21 22 0,21-22 0,0 0 16,0 1-16,0-1 0,0 0 15,0 1-15,0-1 0,0-21 0,0 22 16,21-22-16,0 0 0,0 21 15,1-21-15,-1 1 0,0-22 0,0 21 16,21 0-16,-20-21 0,-1 0 0,0 0 16,21 0-16,-21 0 0,1 0 0,-1 0 15,21 0-15,-21 0 0,0-21 16,1 0-16,20-1 0,-21 1 0,0 0 16,22 0-16,-22 0 0,0 0 0</inkml:trace>
  <inkml:trace contextRef="#ctx0" brushRef="#br0" timeOffset="125262.65">9313 9123 0,'0'0'0,"0"-42"16,0 20-1,0 1-15,-21 0 0,21 0 0,-21 21 16,0-21-16,21 0 0,-21 21 0,-1 0 15,1-22-15,0 22 0,0 0 16,0 0-16,0 0 0,-1 22 16,1-1-16,-21 0 0,21 0 0,0 21 15,-1-20-15,1-1 0,21 21 0,-21-21 16,21 0-16,-21 22 0,21-22 16,0 0-16,0 0 0,0 0 15,0 1-15,0-1 0,21-21 16,0 21-16,0-21 15,1 0-15,-1 0 0,0 0 0,0 0 16,0 0-16,0 0 0,1-21 0,-1 0 16,0 21-16,0-22 0,0 1 0,0 0 15,1 0-15,-1 0 0,0 0 16,-21-22-16,0 22 0,21 0 0,-21-21 16,21 20-16,-21 1 0,0 0 0,0 0 15,0 0-15,0 42 31,0 0-15,0 0-16,0 0 0,0 1 0,0-1 16,0 0-16,0 0 0,0 0 15,0 0-15,0 1 0,0-1 0,0 0 16,21 0-16,1-21 16,-1 0-1,0 0-15,0 0 0,0 0 16,0-21-16,1 21 15,-22-21-15,21 0 0,0-1 0,0 1 16,-21-21 0,42-22-16,-42 22 0,0 21 15,0-21-15,0-1 0,0 1 0,0 21 16,0-22-16,0 1 0,0 21 16,-21-21-16,0 20 0,-21-20 15,21 21-15,-1 0 0,1 21 16,-21-21-16,21 21 0,-22 0 0,22 0 15,-21 0-15,21 0 0,-22 0 0,1 0 16,0 21-16,-1-21 0,1 42 0,0-21 16,-1 0-16,1 22 0,0-1 15,-1 0-15,1 1 0,0 20 16,-1-20-16,1-1 0,21 21 0,-21-20 0,20-1 16,1 0-16,0 22 0,0-22 15,21 1-15,0-1 0,0 0 16,0 1-16,0-1 0,0 0 0,0-21 15,21 22-15,0-22 0,0 21 0,22-21 16,-22 1-16,21-1 0,1 0 16,-1 0-16,21-21 0,-20 0 0,20 0 15,-20 0-15,-1 0 0,21 0 0,-20 0 16,-1-21-16,0 21 0,1-21 0,-1 0 16,-21-1-16,22 1 0,-22 0 15,21 0-15,-21 0 0,0 21 0,1-21 16,-1-1-16,0 22 0,-21-21 15,21 0 1,0 21 0,-21-21-16</inkml:trace>
  <inkml:trace contextRef="#ctx0" brushRef="#br0" timeOffset="128422.61">10223 8848 0,'43'-85'15,"-43"64"-15,0 0 16,0 42 15,0 0-31,0 0 0,0 22 16,-21-22-16,21 21 0,-22 22 16,22-22-16,0 0 0,0 1 0,0-1 15,0 0-15,0-21 0,0 22 0,0-22 16,0 0-16,0 21 0,0-20 15,0-1-15,0 0 0,22-21 16,-1 0 0,0 0-16,0 0 0,0 0 15,0-21 1,-21 0-16,0-1 16</inkml:trace>
  <inkml:trace contextRef="#ctx0" brushRef="#br0" timeOffset="129126.87">10118 9186 0,'0'0'0,"0"-21"15,21 21 1,0 0-16,0 0 0,0 0 16,0-21-16,22 21 0,-22 0 0,0 0 15,21-21-15,1 21 16,-22-21-16,21 21 0,1 0 0,-1-21 15,0 21-15,1 0 0,-22-22 0,21 22 16,-21 0-16,0 0 0,1 0 16,-1 0-16,-21 22 31,0-1-31,-21 0 0,-1 0 0,22 0 16,0 0-16,-21 1 0,0-1 15,21 0-15,0 0 0,0 0 16,0 0-16,0 1 0,0-1 0,0 0 0,0 0 15,21-21 1,0 0-16,1 0 0,20 0 16,-21 0-16,21 0 0,-20 0 0,20 0 15,0 0-15,1-21 0,-1 0 16,-21 21-16,21-21 0,1-1 0,-22 22 16,21-21-16,-21 0 0,1 0 0,-1 0 15,0 0-15,0-22 0,-21 22 0,0 0 16,0 0-16,0 0 15,0-1-15,0 44 32,0-1-32,0 0 15,0 0-15,0 0 0,0 0 0,0 22 16,-21-22-16,21 21 0,0 1 0,0-1 16,0-21-16,0 21 0,0 1 0,0 20 15,0-20-15,0-1 0,0 0 16,0 1-16,0-1 0,0 0 0,0-21 15,0 22-15,-21-1 0,21-21 0,-21 0 16,21 1-16,-22-1 0,1 0 0,0 0 16,0-21-16,0 0 15,0 21-15,-1-21 0,-20 0 0,21 0 0,-21 0 16,-1 0-16,1-21 0,0 21 0,-1-21 16,1 0-16,0 0 0,-1-1 15,22 1-15,-21 0 0,21 21 16,-1-21-16,1 0 0,21 0 0,0-1 15,0 1-15,21 0 16,1 0-16,-1 0 0,21 0 16,0 21-16,1-22 0</inkml:trace>
  <inkml:trace contextRef="#ctx0" brushRef="#br0" timeOffset="129450.69">11599 9038 0,'0'0'0,"0"-21"0,0 42 31,0 0-15,0 22-16,0-22 0,0 21 0,0 1 16,0-1-16,0 0 0,0 1 0,0 20 15,0-21-15,0 22 0,0-22 16,0 22-16,-21-22 0,21 22 0,0-22 15,0 21-15,0-20 0,-21-1 0,21-21 16,-21 22-16,21-22 0,0 21 0,0-21 16,0 0-16,-21-21 0,21 22 15,0-44 17,0 1-32,0 0 15,21-21-15,-21 21 0,0-22 16,21 1-16</inkml:trace>
  <inkml:trace contextRef="#ctx0" brushRef="#br0" timeOffset="129740.52">11620 9208 0,'0'0'15,"0"-43"-15,0 22 0,0-42 16,0 20-16,22 22 0,-22 0 0,21 0 16,0 0-16,0 21 15,0-22-15,22 22 0,-22 0 16,0 0-16,0 0 0,21 22 0,-20-1 15,-1 0-15,0 0 0,0 0 0,0 0 16,-21 1-16,0 20 0,0-21 16,0 0-16,0 22 0,-21-22 0,0 0 15,0 0-15,-22 0 0,22 0 0,-21 1 16,21-22-16,-22 21 0,22-21 0,-21 21 16,21-21-16,0 0 0,-1 0 15,22 21-15,0-42 31,22 21-31,-1-21 0,21 0 16,-21 21-16,0-22 0</inkml:trace>
  <inkml:trace contextRef="#ctx0" brushRef="#br0" timeOffset="130114.3">12128 9165 0,'0'-21'31,"22"21"-31,-1 0 16,0 0-16,0 0 15,0-21-15,0 21 0,1-21 0,-1 21 16,0-21-16,0-1 0,21 1 0,-20 21 16,-1-21-16,-21 0 0,21 0 0,-21 0 15,21 21-15,-21-22 0,0 1 16,-21 21-16,0 0 15,0 0-15,-1 0 0,1 0 0,0 21 16,-21 1-16,21-1 0,-1 21 16,1-21-16,0 22 0,0-22 0,0 0 15,21 21-15,0-21 0,0 1 0,0-1 16,0 0-16,0 0 16,0 0-16,0 0 0,0 1 0,21-22 15,0 21-15,0-21 0,0 0 0,1 0 16,-1 0-16,0 0 0,0 0 15,21 0-15,-20 0 0,-1-21 16,21-1-16,0 1 0,-20 21 0</inkml:trace>
  <inkml:trace contextRef="#ctx0" brushRef="#br0" timeOffset="130387.14">13060 8975 0,'-21'0'0,"42"0"47,0 0-32,0 0-15,0 0 0,0 0 0,1 0 16,-1 0-16,0 0 0,0 0 15,0 0-15,-42 0 32,0 0-17,0 0-15</inkml:trace>
  <inkml:trace contextRef="#ctx0" brushRef="#br0" timeOffset="130523.73">13060 9038 0,'0'0'0,"0"21"0,-21-21 15,21 22-15,0-1 16,0 0-16,0 0 15,21-21 1,0 0-16,0 0 0,0 0 0,0 0 16,1 0-16,-1-21 15,0 0-15,0 21 0,0-21 16</inkml:trace>
  <inkml:trace contextRef="#ctx0" brushRef="#br0" timeOffset="131111.04">14414 8573 0,'-21'0'0,"21"21"47,-21-21-47,21 21 16,21-21 31,0 0-47,1 0 15,-22-21-15,21 21 0,-21-21 16,0-1-16,0 1 15,0 0-15,-21 21 16,-1-21-16,1 21 0,0 0 16,0 0-16,0 0 15,0 21-15,-1-21 0,22 21 0,-21 0 16,0 1-16,0-22 0,21 21 0,0 0 16,-21 0-16,21 0 0,-21-21 15,21 21-15,0 1 0,0-1 16,0 0-16,0 0 15,21-21-15,0 0 0,0 0 16,0 0-16,22 0 0</inkml:trace>
  <inkml:trace contextRef="#ctx0" brushRef="#br0" timeOffset="131411.88">14944 8509 0,'0'0'0,"0"-21"15,0 0-15,-22 21 32,22 21-32,-21 0 0,21 0 15,-21 0-15,0 1 0,0 20 0,21-21 16,-21 21-16,-1 1 0,1-1 16,0 0-16,0-20 0,21 20 0,0 0 15,-21 1-15,21-22 0,0 21 0,0-21 16,0 0-16,0 1 0,0-1 15,0 0-15,0 0 0,21-21 0,0 0 16,21 21-16,-20-21 0,-1 0 16,0 0-16,0 0 0,0 0 0,0 0 15,1-21-15,-1 0 16,0 21-16,0-21 0,-21 0 0</inkml:trace>
  <inkml:trace contextRef="#ctx0" brushRef="#br0" timeOffset="131598.76">14626 8911 0,'0'0'0,"21"-21"31,0 21-15,1 0-16,-1-21 15,0 21-15,0 0 0,21 0 0,-20 0 16,-1-21-16,21 21 0,-21 0 15,22-21-15,-22 21 0,21 0 0</inkml:trace>
  <inkml:trace contextRef="#ctx0" brushRef="#br0" timeOffset="131975.54">15240 8827 0,'21'0'31,"0"0"-31,0 0 16,1 0-16,-1 0 0,0 0 15,0-22-15,0 22 0,0 0 0,1-21 16,-1 0-16,-21 0 0,21 21 16,-21-21-16,0 0 15,-21 21-15,0 0 16,-1-22-16,1 22 0,0 0 0,0 0 15,0 0-15,0 22 0,-1-1 0,1 0 16,0 0-16,0 21 0,0-20 16,21-1-16,-21 21 0,21-21 0,0 0 15,0 22-15,0-22 0,0 0 16,0 0-16,21 0 16,0 1-16,0-22 0,0 21 0,0-21 15,1 0-15,20 0 0,-21 0 0,0 0 16,0 0-16,22 0 0,-22 0 15,0 0-15,21-21 0,-20 21 0</inkml:trace>
  <inkml:trace contextRef="#ctx0" brushRef="#br0" timeOffset="132482.85">15769 8721 0,'0'-21'0,"0"42"0,21-42 15,-21-1-15,21 1 0,1 21 16,-1-21-16,0 21 0,0 0 15,0 0-15,0 0 0,1 0 0,-1 0 16,0 0-16,0 21 0,0 0 0,0 1 16,1-1-16,-22 0 0,21 21 15,-21-21-15,0 22 0,0-1 0,0-21 16,0 0-16,-21 22 0,-1-22 0,1 0 16,0 0-16,0 0 0,0 1 15,0-22-15,-1 21 0,1-21 16,0 0-16,21 21 0,-21-21 0,42-21 47,0 21-47,0-21 0,1-1 15,-1 1-15,21 0 0,-21 0 0,0-21 16,22 20-16,-22-20 0,21 21 16,1-21-16,-22-1 0,21 22 0,-21 0 15,0 0-15,1 0 0,-1-1 0,-42 22 31,-1 0-15,1 22-16,0-1 0,0 0 0,0 0 16,0 21-16,-1-20 0,1 20 15,21-21-15,0 21 0,-21-20 16,21-1-16,0 21 0,0-21 0,0 0 16,0 1-16,0-1 0,21 0 15,0-21 1,1 0-16,-1 0 0,21 0 0,-21 0 15,22 0-15,-22 0 0,21 0 0,0-21 16,1 0-16</inkml:trace>
  <inkml:trace contextRef="#ctx0" brushRef="#br0" timeOffset="132782.82">16849 8403 0,'0'0'0,"0"-21"0,0 0 0,-22 42 32,1-21-17,0 21-15,21 22 0,-21-22 0,0 21 16,0-21-16,-1 22 0,22-1 0,0-21 16,-21 21-16,21 1 0,-21-1 15,21 0-15,0 1 0,0-22 0,0 21 16,0-21-16,0 1 0,0 20 0,0-21 15,0 0 1,0 0-16,21-21 0,0 0 0,1 0 16,-1 0-16,0 0 0,0 0 0,0 0 15,0 0-15,22 0 0,-22-21 16,0 0-16,0 0 0</inkml:trace>
  <inkml:trace contextRef="#ctx0" brushRef="#br0" timeOffset="132992.7">16658 8700 0,'-21'0'15,"42"0"-15,-63 0 0,63 0 47,0 0-47,0 0 0,0 0 0,1 0 16,-1 0-16,0 0 0,0 0 0,0-22 15,0 22-15,1-21 0,-1 0 16,0 0-16,0 21 0</inkml:trace>
  <inkml:trace contextRef="#ctx0" brushRef="#br0" timeOffset="133422.45">17462 8361 0,'-21'0'16,"0"0"-1,21 21-15,-21-21 0,21 21 16,-21-21-1,0 0 1,-1 0 0,22-21 15,0 0-31,0 0 0,22 21 16,-1 0-16,-21-21 0,21 21 15,0 0-15,0 0 0,0 0 16,1 0-1,-1 21-15,-21 0 16,0 0-16,0 0 0,0 0 16,-21 1-16,-1-1 0,1 0 15,-21 0-15,0-21 16,20 0 0,1 0-16</inkml:trace>
  <inkml:trace contextRef="#ctx0" brushRef="#br0" timeOffset="134054.79">17695 7980 0,'0'-21'0,"0"42"0,21-42 0,-21 0 16,22 21-16,-1 0 0,-21-22 0,21 22 16,0 0-16,0 0 0,0 0 15,1 0-15,-1 0 0,0 0 0,0 0 16,0 0-16,0 0 0,1 0 16,-1 0-16,0 0 15,0 0-15,0 22 16,0-22-16,1 0 0,-1 0 15,0 0 1,-21 21-16,0 0 16,0 0-16,0 0 15,0 0-15,0 1 0,0 20 16,0-21-16,0 0 0,0 22 0,-21-22 16,21 0-16,0 21 0,-21 1 15,-1-22-15,22 21 0,-21-21 0,21 22 16,-21-1-16,0-21 0,0 21 0,0 1 15,21-1-15,-22 0 0,1 1 16,21-1-16,0 0 0,0 1 0,-21-1 16,21 0-16,0 1 0,-21-1 0,21 0 15,0 1-15,0-1 16,0 0-16,0-20 0,0 20 0,0-21 16,0 0-16,-21 0 0,21 1 0,-21-1 15,21 0-15,-22-21 0,22 21 0,-21-21 16,0 0-16,0 21 0,0-21 15,0 21-15,-1-21 0,1 0 0,-21 0 16,21 0-16,-22 0 0,22 22 0,0-22 16,-21 0-16,21 0 0,-1 0 15,1 0-15,0 0 0,0 0 0,0 0 16,0 0-16,21-22 31</inkml:trace>
  <inkml:trace contextRef="#ctx0" brushRef="#br2" timeOffset="151914.76">1841 11409 0,'0'-21'0,"0"42"0,0-63 15,0 20-15,0 1 0,0 0 0,0 0 16,0 0-16,0 0 0,0-1 15,0 44 17,0-1-32,0 0 0,-21 21 0,21 1 15,0-1-15,0 0 0,0 22 16,0-22-16,0 0 0,0 22 0,0-1 16,0-20-16,0 20 0,0 1 15,0-22-15,-21 22 0,21-22 0,0 21 16,0-41-16,0 20 0,0 0 15,-21-21-15,21 1 0,0-1 0,0 0 16,0-42 15,0 0-15,0-1-16,0 1 0,21-21 16</inkml:trace>
  <inkml:trace contextRef="#ctx0" brushRef="#br2" timeOffset="152346.51">1333 11451 0,'-21'-21'0,"0"0"0,63 63 0,-105-126 0,42 62 16,21 1-16,0 0 0,0 0 15,0 0-15,0 0 0,21-1 16,21 1-16,-21 0 0,22 0 15,-1 21-15,22-21 0,-22 21 0,21 0 16,22 0-16,-21 0 0,20 0 16,-20 21-16,20 0 0,1 21 0,-21 1 15,20-1-15,1 22 0,-22-22 0,1 21 16,-1-20-16,-20 20 0,-1 1 16,0-1-16,-20-20 0,-22 20 0,0 1 15,0-1-15,-43-21 0,1 22 16,-22-1-16,22-20 0,-43-1 0,22 0 15,-1 1-15,-20-1 0,20 0 16,-20-20-16,-1-1 0,21 0 16,-20 0-16,20 0 0,1-21 0,-1 21 15,1-21-15,20 0 0,1 0 16,0 0-16,21 0 0,-22 0 0,22 0 16,0 0-16,21-21 0,0 0 15,0 0-15,0 0 0,21 21 16,0-21-16,22-1 0,-1 1 15,0 0-15,22 21 0</inkml:trace>
  <inkml:trace contextRef="#ctx0" brushRef="#br2" timeOffset="152815.25">2540 12002 0,'0'0'0,"-21"-22"0,21 1 0,-21 0 16,21 0-16,0 0 0,0 0 0,0-1 15,21 1-15,0 21 16,0 0-16,0-21 0,22 21 0,-1 0 16,-21 0-16,21 0 15,1 0-15,-1 21 0,0 0 0,1 1 16,-1-1-16,-21 21 0,22 0 0,-22-20 15,0 20-15,0 0 0,-21 1 16,0-1-16,0-21 0,0 21 0,0-20 16,-21-1-16,0 0 0,0 0 15,-1 0-15,1 0 0,0-21 0,0 0 16,0 0-16,0-21 16,21 0-16,0 0 15,0-21-15,0 20 0,0 1 16,0-21-16,21 21 0,0-22 15,-21 1-15,21 0 0,0 21 16,0-22-16,1 1 0,-1 21 0,0 0 16,0-22-16,0 43 0,0-21 15,1 21-15,-1-21 0,0 21 0,0 0 16,0 0-16,0 21 0,-21 0 16,22 0-16,-1 1 15,0-1-15,0 0 0</inkml:trace>
  <inkml:trace contextRef="#ctx0" brushRef="#br2" timeOffset="153370.93">3662 12256 0,'0'0'0,"21"0"0,0 0 16,0 0-16,0 0 0,1 0 0,-1-22 16,0 1-16,0 0 0,0 0 0,-21 0 15,21 0-15,1-1 0,-22-20 16,21 21-16,-21-21 0,0 20 0,0-20 15,0 21-15,0-21 0,-21 20 16,-22 1-16,22 21 0,0-21 0,-21 21 16,20 0-16,-20 0 0,0 0 0,21 0 15,-22 21-15,1-21 0,21 21 16,-22 22-16,1-22 0,21 21 0,-21-21 16,20 22-16,1-1 0,0 0 15,0 1-15,0-22 0,21 21 16,0-21-16,0 22 0,0-22 0,0 0 15,0 0-15,0 0 0,21-21 0,-21 22 16,21-22-16,0 0 0,22 0 16,-22 0-16,21 0 0,-21 0 0,22-22 15,-22 1-15,21 0 0,0 21 16,-20-21-16,20-21 0,-21 20 0,21 1 16,-20-21-16,-1 21 0,0-22 0,0 22 15,0-21-15,-21 0 0,0 20 16,0 1-16,0 0 0,0 0 0,0 0 15,0 42 1,0 0 0,0 0-16,-21 22 0,21-22 15,-21 0-15,21 21 0,-21 1 16,21-22-16,0 0 0,0 21 0,0-21 16,0 1-16,0-1 0,0 0 0,0 0 15,0 0-15,21 0 0,0-21 16,0 0-16,0 22 0,1-22 15,-1 0-15,0 0 0,0 0 0,0-22 16,0 1-16,1 0 0,-1 21 16</inkml:trace>
  <inkml:trace contextRef="#ctx0" brushRef="#br2" timeOffset="153951.6">4254 11896 0,'0'-21'0,"0"42"0,0-64 0,0 65 47,0-1-47,0 21 0,0-21 0,-21 0 16,21 22-16,0-22 0,-21 21 15,21-21-15,0 22 0,0-22 0,0 0 16,0 21-16,0-20 0,0-1 16,0 0-16,21-21 31,0 0-31,1 0 0,-1 0 15,0-21-15,0 0 0,0-1 16,0 1-16,1 0 0,-1 0 0,0-21 16,0 20-16,0-20 0,0 21 0,1 0 15,-22 0-15,21-22 0,0 22 16,-21 0-16,21 21 16,-21 21-16,0 0 15,0 0-15,0 22 0,0-22 16,0 0-16,0 0 0,0 0 0,0 22 15,0-22-15,0 0 16,0 0-16,0 0 0,0 1 0,0-1 16,21 0-16,0-21 0,1 0 15,20 0-15,-21 0 0,0 0 16,0 0-16,22 0 0,-22 0 0,21 0 16,-21-21-16,1 0 0,20-1 0,-21-20 15,0 21-15,-21 0 0,0-22 16,21 1-16,-21 0 0,0-1 0,0 1 15,0 21-15,-21-21 0,0-1 0,0 22 16,0 0-16,-22 0 0,22 0 16,0 21-16,0 0 0,-21 0 15,-1 0-15,22 21 16,0 0-16,21 0 16,0 0-16,21-21 15,0 0-15,0 0 0,1 0 0,20 0 16,-21 0-16</inkml:trace>
  <inkml:trace contextRef="#ctx0" brushRef="#br2" timeOffset="154502.29">5524 11324 0,'-21'0'0,"42"0"0,-63 0 0,21 0 15,0 21-15,0 1 16,21-1-16,-22 21 0,22-21 0,-21 22 16,0-1-16,21 0 0,0 1 15,-21-1-15,21 0 0,-21 22 0,21-22 16,0 0-16,0 22 0,0-22 0,0 1 16,0-1-16,0 0 0,0 1 15,0-1-15,0-21 0,0 0 0,0 22 16,0-22-16,0 0 0,0-42 47,21 0-47,-21-1 0,0 1 15,0 0-15,0 0 0,0-21 0,21 20 16,0-20-16,-21 0 0,21 21 16,1-22-16,-1 22 0,0-21 0,21 21 15,-21-1-15,22 1 0,-1 0 0,0 0 16,1 21-16,-1 0 0,22 0 15,-22 0-15,0 21 0,-21 0 0,22 0 16,-22 1-16,21 20 0,-21 0 16,1-21-16,-22 22 0,0-22 15,0 21-15,0-21 0,0 22 0,0-22 16,0 0-16,-22 0 0,-20 0 0,0 1 16,-1-1-16,1-21 0,0 21 15,-22 0-15,22-21 0,0 0 0,-22 0 16,22 0-16,-1 0 0,22 0 0,-21 0 15,21 0-15,0 0 0,-1 0 16,22-21 0,0 0-16</inkml:trace>
  <inkml:trace contextRef="#ctx0" brushRef="#br2" timeOffset="155275.32">6667 11896 0,'22'0'0,"-44"0"0,44-21 0,-1 21 16,-21-22-16,0 1 15,0 0-15,0 0 0,0 0 16,0 0-16,0-1 0,0 1 0,0 0 16,0 0-16,-21 0 0,-1 0 15,1 21-15,0-22 0,0 1 16,0 21-16,0 0 0,-22 0 0,22 0 16,-21 0-16,21 21 0,-1-21 0,-20 43 15,21-22-15,0 0 0,-22 21 16,22 1-16,0-1 0,0 0 0,0 1 15,0-1-15,21 0 0,0 1 0,-22-22 16,22 21-16,0-21 0,0 1 16,0-1-16,0 0 0,22 0 0,-1-21 15,0 0-15,0 0 0,0 0 16,0 0-16,22-21 0,-22 21 16,21-21-16,-21 0 0,1-1 15,20-20-15,-21 21 0,0-21 0,22 20 16,-22-20-16,-21 21 0,21-21 15,-21 20-15,21-20 0,-21 21 0,0 0 16,0 0-16,0 42 31,0 0-31,-21-21 0,21 42 16,-21-21-16,21 1 0,0-1 0,0 0 16,0 21-16,0-21 0,0 1 15,0-1-15,0 0 0,0 0 0,0 0 16,21 0-16,0-21 0,0 0 15,0 0-15,1 0 0,-1 0 16,0 0-16,21 0 0,-21 0 16,22 0-16,-22 0 0,21-21 0,1 0 15,-1 21-15,-21-21 0,21 0 16</inkml:trace>
  <inkml:trace contextRef="#ctx0" brushRef="#br2" timeOffset="155527.19">7239 11705 0,'0'-21'0,"0"42"0,0-63 0,0 21 15,-21 21-15,0 0 16,-1 0-16,1 0 16,0 0-16,0 21 0,0 0 15,0 0-15,-1 22 0,1-22 0,21 0 16,-21 21-16,21-21 0,-21 22 16,21-22-16,0 21 0,0-21 0,0 1 15,0-1-15,0 0 0,21 0 0,0 0 16,0 0-16,1-21 0,-1 22 15,0-22-15,0 0 0,21 0 0,-20 0 16,20 0-16,0 0 0,-21 0 0,22-22 16,-22 22-16,21-21 0,-21 0 15,22-21-15,-22 21 0,21-22 0,-21 22 16</inkml:trace>
  <inkml:trace contextRef="#ctx0" brushRef="#br2" timeOffset="156230.87">7683 11494 0,'22'-64'0,"-44"128"0,44-170 0,-22 63 0,0 1 15,0 0-15,0-1 0,0 22 16,0 0-16,0 0 0,0 0 0,0 42 16,0 0-1,-22 21-15,22 1 0,0-1 16,0 0-16,0 1 0,0-1 0,0 22 16,-21-22-16,21 0 0,-21 1 0,21 20 15,0-21-15,0 1 0,-21-22 16,21 21-16,0 1 0,-21-22 15,21 21-15,0-21 0,0 22 0,0-22 16,0 0-16,0 0 16,0-42 15,0 0-31,0 0 16,0-1-16,0 1 0,0 0 0,0-21 15,21 21-15,0-22 0,-21 22 0,21-21 16,0 21-16,22-1 0,-22 1 15,0 0-15,0 0 0,22 0 16,-22 0-16,0 21 0,0 0 0,21 0 16,-20 0-16,-1 0 15,0 21-15,-21 0 0,21-21 0,-21 21 16,0 0-16,0 0 0,0 1 16,-21-22-16,0 21 0,0-21 15,-1 21-15,1-21 0,-21 0 0,21 0 16,0 0-16,-1 0 0,-20 0 0,21 0 15,0 0-15,0-21 0,-1 0 0,1 21 16,21-22-16,-21 22 16,21 22-1,0-1 1,0 0-16,0 0 0,0 0 16,0 0-16,21 1 0,0-1 15,1 0-15,-1 0 0,0 0 0,0 0 16,0 1-16,0-1 0,1-21 15,-1 21-15,21-21 0,-21 0 0,22 0 16,-22 0-16,0 0 0,21 0 0,-21 0 16,22 0-16,-22-21 0,0 21 15,0-21-15,0 21 0,1-22 0,-1 1 16,-21 0-16,21 0 0,-21 0 16,21 0-16,-42 21 31,0 0-31,0 21 0,-1-21 15,1 21-15,0 0 16,-21 0-16</inkml:trace>
  <inkml:trace contextRef="#ctx0" brushRef="#br2" timeOffset="156971.64">1799 12615 0,'-21'0'0,"42"0"0,-84 0 0,41 0 16,-20 0-16,21 0 0,0 0 16,-22 0-16,22 0 0,0 0 15,0 0-15,0 0 16,42 0 0,21 0-1,-21 0-15,22 0 0,-1 0 0,0 0 16,22 0-16,-1 0 0,1 0 15,-1 0-15,22 0 0,21 0 16,0 0-16,0 0 0,21 0 0,21 0 16,-21 0-16,21 0 0,0 0 15,0 0-15,22 0 0,-1 0 0,0 0 16,1 0-16,-1 0 0,21 0 0,1 0 16,-1-21-16,1 21 0,-1 0 15,1 0-15,21-21 0,-22 21 0,1 0 16,-1 0-16,-21 0 0,22 0 0,-1-21 15,-20 21-15,-22 0 0,0 0 16,0 0-16,-21 0 0,0 0 0,-21 0 16,-21 0-16,-1 0 0,1-21 0,-43 21 15,22 0-15,-43 0 0,0 0 16,0 0-16,1 0 0,-44 0 31,1 0-15,0 0-16,0 0 0,0 21 15,0-21-15,-22 21 0</inkml:trace>
  <inkml:trace contextRef="#ctx0" brushRef="#br2" timeOffset="157604.67">931 13187 0,'0'0'0,"0"-21"0,0 0 0,0-1 16,0 1 0,0 42 15,0 1-31,0-1 15,0 21-15,0-21 0,0 22 16,0-1-16,0 0 0,0 22 0,0-22 16,0 0-16,0 22 0,0-22 15,0 1-15,0-1 0,0 0 0,0-21 16,-21 22-16,21-22 16,-21 0-16,21 0 0,0 0 15,0-42 16,21 0-31,0 0 0,0 0 16</inkml:trace>
  <inkml:trace contextRef="#ctx0" brushRef="#br2" timeOffset="157906.65">1376 13441 0,'-21'63'16,"-1"-63"-16,22 22 15,-21-1-15,21 0 16,21-21 15,1 0-31,-1-21 16,0 0-16,-21-1 16,21 22-16,-21-21 0,0 0 0,0 0 15,0 0 1,-21 21-16,0 0 15,0 0-15,-1 0 0,1 0 0,0 0 16,0 21 0,21 0-16,0 0 15,21 0 1,0-21-16</inkml:trace>
  <inkml:trace contextRef="#ctx0" brushRef="#br2" timeOffset="158503.94">2942 13272 0,'0'-22'0,"0"-41"32,-21 63-1,0 0-31,0 21 0,21 0 16,-22 22-16,22-22 0,-21 21 0,0 0 15,21 1-15,-21-1 0,21 0 16,-21 22-16,0-22 0,21 1 0,0-1 15,-22-21-15,22 21 0,0-20 16,0-1-16,22-21 16</inkml:trace>
  <inkml:trace contextRef="#ctx0" brushRef="#br2" timeOffset="158802.82">2984 13145 0,'0'-22'0,"0"44"0,0-65 0,22 22 0,-1 0 16,0 21-16,0 0 15,0 0-15,0 21 16,1 0-16,-1 0 0,0 1 0,0 20 16,0-21-16,22 21 0,-22-20 15,0 20-15,0 0 0,-21-21 0,0 22 16,21-1-16,-21 0 0,0-20 15,0 20-15,0 0 0,0-21 16,-21 1-16,0-1 0,21 21 0,-21-21 16,0-21-16,-1 21 0,1-21 15,0 0-15,0 0 0,0 0 16,0 0-16,-1 0 0,1 0 16,0-21-16,0 0 0,0 21 0</inkml:trace>
  <inkml:trace contextRef="#ctx0" brushRef="#br2" timeOffset="159187.56">2688 13568 0,'0'0'0,"21"-21"16,0 21-1,1 0-15,-1 0 16,21 0-16,-21 0 0,22-21 0,-1 21 16,21-22-16,-20 22 0,-1-21 0,22 0 15,-1 0-15,1 21 0,-1-21 16,1 0-16,-1-1 0,1 1 0,-22 0 15,0-21-15,1 21 0,-1-1 16,-21 1-16,0 0 0,0 0 0,1 0 16,-22 0-16,0-1 0,0 1 15,-22 21 1,1 0-16,0 21 0,21 1 0,-21-1 16,21 21-16,-21-21 0,21 22 15,0-22-15,0 21 0,0-21 16,0 22-16,0-1 0,0 0 15,0-21-15,0 22 0,0-1 0,0-21 16,0 22-16,0-22 0,0 0 0,0 0 16,0 0-16,21-21 15,0 0-15,0 0 16,0 0-16,1 0 0,-1-21 16,-21 0-16,21 0 0,0-22 0,0 22 15,0-21-15</inkml:trace>
  <inkml:trace contextRef="#ctx0" brushRef="#br2" timeOffset="159895.16">4085 13102 0,'0'0'0,"21"-21"16,-21 0-16,0 0 0,0 63 47,0-21-47,0 0 0,0 22 0,0-22 15,0 21-15,0-21 0,0 22 0,0-1 16,0-21-16,0 22 0,-21-1 15,21-21-15,0 21 0,0 1 0,0-22 16,0 0-16,0 0 0,0 22 16,0-22-16,0 0 0,21-21 15,0 0-15,1 0 16,-1 0-16,0 0 0,0 0 16,0 0-16,0 0 0,1-21 0,-1 0 15,0-1-15,0 1 0,21-21 16,-20 21-16,-1 0 0,0-22 0,-21 22 15,21 0-15,-21-21 0,0 20 0,0 1 16,0 0-16,0 0 16,-21 21-16,0 0 15,0 0-15,-1 0 0,1 0 0,21 21 16,0 0-16,-21-21 16,21 21-16,0 1 0,0-1 15,21 0-15,0 0 0,1 0 16,-1-21-16,0 21 0,0 1 15,0-1-15,0-21 0,1 21 0,-1 0 16,0 0-16,-21 0 16,21 1-16,0-1 0,0-21 31,1 0-31,-1 0 16,0 0-16,0 0 0,0-21 0,0 21 15,-21-22-15,22 1 0,-1 0 16,0-21-16,0 21 0,0-1 15,-21-20-15,21 21 0,-21 0 0,22-22 16,-22 22-16,0 0 0,0 0 16,0 0-16,0 42 31,0 0-31,0 0 0,0 0 16,0 1-16,0-1 0,0 0 0,0 0 15,0 0-15,0 0 0,0 1 16,0-1-16,0 0 0,0 0 0,0 0 15,0-42 17,21 0-17,-21 0-15,21 0 0</inkml:trace>
  <inkml:trace contextRef="#ctx0" brushRef="#br2" timeOffset="160058.15">4953 13123 0,'0'0'0,"-21"0"0,21-21 16,-21 21-16,-1 0 16,22 21 46,-21-21-62</inkml:trace>
  <inkml:trace contextRef="#ctx0" brushRef="#br2" timeOffset="160247.04">3852 13229 0,'-42'0'0,"84"0"0,-105 0 0,42 21 0,-1-21 16,1 0-16,42 22 31,22-22-31,-22 0 0,21 0 15,1 0-15,-1 0 0,21 0 16,-20 0-16,20 0 0,-20 0 0,20 0 16,22 0-16</inkml:trace>
  <inkml:trace contextRef="#ctx0" brushRef="#br2" timeOffset="160798.73">5334 13102 0,'-42'0'31,"20"0"-31,22 21 16,-21 1-16,21-1 0,-21 0 0,21 21 16,0-21-16,0 1 0,0 20 0,0-21 15,0 21-15,0 1 0,0-1 16,0 0-16,0 1 0,0-22 0,0 21 15,0 1-15,0-1 0,0-21 16,0 0-16,0 22 0,0-22 0,0 0 16,0 0-16,-21-21 15,21-21 17,0 0-32,0 0 0,0-1 15,0 1-15,0-21 0,0 21 16,0-22-16,21 22 0,0 0 0,0-21 15,1 21-15,20-1 0,-21 1 16,0 0-16,22 21 0,-22 0 0,21 0 16,-21 0-16,22 0 0,-22 0 0,21 21 15,-21-21-15,0 21 0,1 22 16,-1-22-16,-21 0 0,0 0 0,0 0 16,0 22-16,0-22 0,0 0 0,-21 0 15,-1 0-15,-20 1 0,21-1 16,-21-21-16,20 21 0,-20-21 0,0 0 15,21 21-15,-22-21 0,22 0 16,-21 0-16,21 0 0,-1 0 16,1 0-16,21-21 15,0 0-15,21 0 16,1-1-16,-1 1 0,0 0 16,0 0-16,0 0 0</inkml:trace>
  <inkml:trace contextRef="#ctx0" brushRef="#br2" timeOffset="161487.32">5821 13377 0,'0'0'0,"21"0"0,0-21 16,-21 0-16,21 21 0,-21 21 31,0 0-15,0 1-16,0-1 0,0 21 15,-21-21-15,21 22 0,0-22 0,0 21 16,0-21-16,0 22 0,0-22 15,0 0-15,0 0 0,0 0 0,0 0 16,21-21-16,0 0 16,1 0-16,20 0 0,-21 0 15,0 0-15,22-21 0,-22 21 16,0-21-16,0 0 0,21 0 0,-20 0 0,-1-22 16,-21 22-16,21 0 0,0-21 15,-21 20-15,21 1 0,-21-21 16,0 21-16,0 0 0,0-1 0,0 1 15,-21 42 17,21 1-32,-21-1 0,21 0 15,0 0-15,0 21 0,0-20 16,0 20-16,0-21 0,0 21 0,0-20 16,0-1-16,0 0 0,0 0 0,0 0 15,21 0-15,0-21 16,0 0-16,1 0 0,-1 0 0,0 0 15,0 0-15,0 0 0,0-21 16,22 0-16,-22 0 0,0 0 16,0 0-16,0-1 0,1-20 0,-1 0 15,0 21-15,0-22 0,-21 1 0,0 0 16,0-1-16,0 1 0,0 0 16,0-1-16,0 1 0,0 21 0,0-22 15,0 22-15,0 0 0,0 0 0,0 0 16,0 42-1,0 0-15,0 0 0,-21 0 16,21 22-16,-21-22 0,21 21 16,0 1-16,0-22 0,0 21 15,-21 0-15,21 1 0,0-22 0,0 21 0,0 1 16,0-22-16,0 21 16,0-21-16,0 0 0,0 1 0,0-1 15,0 0-15,0 0 0,21-21 31,0 0-31,0 0 0,0-21 16,0 0-16,-21 0 0</inkml:trace>
  <inkml:trace contextRef="#ctx0" brushRef="#br2" timeOffset="162074.99">6837 13462 0,'21'21'16,"0"-21"-1,0 0-15,0 0 0,1 0 16,-1 0-16,0 0 16,0 0-16,0-21 0,0 0 15,1 21-15,-22-21 0,0 0 16,21 21-16,-21-22 16,-21 22-1,-1 0-15,1 0 0,0 0 0,0 0 16,0 22-16,0-1 15,-1 0-15,1 0 0,0 0 0,0 0 16,0 22-16,21-22 0,0 0 0,-21 21 16,21-20-16,0-1 0,0 0 15,0 0-15,0 0 0,21 0 0,0-21 16,0 22-16,0-22 0,22 0 0,-22 0 16,21 0-16,0 0 0,1 0 15,-1 0-15,0 0 0,1-22 0,-22 1 16,21 0-16,1 0 0,-22-21 0,21 20 15,-21-20-15,0 21 0,1-21 16,-1 20-16,0-20 0,-21 21 0,0 0 16,0 0-16,0-1 0,0 1 15,-21 21 1,0 0-16,-1 0 0,22 21 16,0 1-16,-21-1 0,21 0 0,0 0 15,0 0-15,0 0 0,0 22 16,0-22-16,0 0 0,21 0 0,-21 22 15,22-22-15,-22 0 0,0 0 0,21 0 16,-21 0-16,0 1 16,0-1-16,-21-21 15,-1 0-15,1 0 16,0 0-16,0-21 16,0-1-16,0 22 0,-1-21 15,1 0-15,0-21 0,0 21 0,0-1 16,0-20-16</inkml:trace>
  <inkml:trace contextRef="#ctx0" brushRef="#br2" timeOffset="162279.87">6413 13229 0,'-21'0'0,"42"0"0,-42-21 15,42 21-15,1 0 0,20 0 16,-21 0-16,21 0 0,1 0 15,-1-21-15,0 21 0,1 0 16,20 0-16,-20 0 0,-1 0 0,0 0 16,1 0-16,-1 0 0,-21-21 15,21 21-15,-20 0 0,-1 0 0,0 0 16,0 0-16</inkml:trace>
  <inkml:trace contextRef="#ctx0" brushRef="#br2" timeOffset="162966.53">8636 13568 0,'0'0'0,"0"-21"31,0 0-31,0-1 16,21 1-16,0 0 0,0 21 15,1-21-15,-1 0 16,-21 0-16,21-1 0,-21 1 0,0 0 15,0 0-15,0 0 0,0 0 0,-21-22 16,0 22-16,-1 0 0,1 0 16,-21 0-16,21 21 0,-22 0 0,1 0 15,21 0-15,-21 0 0,20 0 0,-20 21 16,21 0-16,0 0 0,0 21 16,-1-20-16,1 20 0,21-21 0,0 21 15,-21-20-15,21 20 0,0-21 0,0 21 16,0-20-16,0-1 0,0 0 15,0 0-15,21 0 0,0-21 16,1 0-16,-1 0 0,0 0 16,0 0-16,0 0 0,0 0 15,1-21-15,20 21 0,-21-21 0,0 0 16,0 0-16,22-1 0,-22 1 0,-21 0 16,21 0-16,0-21 0,-21 20 15,21 1-15,-21 0 0,0 0 0,0 0 16,0 0-16,0-1 0,0 1 0,0 42 31,0 1-31,0-1 0,0 0 16,0 0-16,0 0 0,0 0 15,0 1-15,0-1 0,22 21 16,-22-21-16,21 0 0,-21 1 0,21-22 16,0 21-16,-21 0 0,21-21 0,0 0 15,1 21-15,-1-21 0,0 0 16,0 0-16,0 0 0,0 0 0,1-21 15</inkml:trace>
  <inkml:trace contextRef="#ctx0" brushRef="#br2" timeOffset="163303.29">8975 13504 0,'0'-63'16,"0"-1"-16,0 191 0,0-296 15,0 148-15,0 0 0,0 0 16,21-1-16,0 1 0,0 0 16,0 0-16,0 21 0,1 0 0,20 0 15,-21 0-15,21 0 0,-20 0 16,20 0-16,-21 21 0,21 0 0,-20 0 15,-1 1-15,0-1 0,0 21 0,0-21 16,-21 0-16,21 1 0,-21-1 16,0 0-16,0 0 0,0 0 0,0 0 15,-21-21-15,0 22 0,0-22 16,0 0-16,0 0 16,-1-22-16,22 1 0,-21 21 15,21-21-15,0 0 0,0 0 16,0 0-16,0-1 15,21 1-15,1 0 0,-1 0 0,0 0 0,0 0 16,0-1-16,0 1 16,1 0-16,20 21 0,-21 0 0,0-21 15,22 21-15,-22 0 0,0 0 0,0 0 16,0 0-16,0 0 0,1 0 16,-1 21-16,-21 0 0</inkml:trace>
  <inkml:trace contextRef="#ctx0" brushRef="#br2" timeOffset="163609.13">9758 13399 0,'0'42'16,"0"-148"-16,0 170 0,0-1 16,21-63-16,0 0 0,0 0 15,0 0-15,1 0 0,-1 0 0,0-21 16,0 21-16,0-21 0,22 21 0,-22-21 16,0-1-16,0 1 0,0 21 15,0-21-15,1 0 0,-22 0 0,0 0 16,0-1-16,0 1 0,0 0 15,0 0-15,-22 21 0,1 0 0,-21 0 16,21 0-16,0 0 0,-22 21 0,22 0 16,0 0-16,0 1 0,0-1 15,-1 21-15,22-21 0,-21 0 0,21 1 16,0 20-16,0-21 0,0 0 16,0 0-16,0 1 0,21-1 15,1 0-15,20 0 0,-21-21 0,0 0 16,22 21-16,-22-21 0,21 0 0,0 0 15,1 0-15,-22-21 0,21 0 16,1 0-16</inkml:trace>
  <inkml:trace contextRef="#ctx0" brushRef="#br2" timeOffset="164463.16">11176 13102 0,'-21'-21'16,"42"42"-16,-42-63 0,0 42 0,21-21 15,0 42 1,0 0-16,0 21 16,0-20-16,0-1 15,0 0-15,0 21 0,0-21 0,0 1 16,0 20-16,0-21 0,0 0 0,0 0 15,0 1-15,-22-1 0,22 0 16,-21-21-16,21 21 0,-21-21 16,0 0-1,21-21 1,0 0-16,0 0 0,0-1 16,0 1-16,0 0 0,0 0 15,21-21-15,0 20 0,0-20 16,1 0-16,20 21 0,-21-22 0,0 22 15,22-21-15,-1 21 0,-21-1 0,21 1 16,1 21-16,-1 0 0,-21 0 16,22 0-16,-1 21 0,-21 22 0,21-22 15,-20 0-15,-1 21 0,0-20 0,-21-1 16,0 21-16,0-21 0,0 0 16,0 1-16,0-1 0,0 0 0,0 0 15,0 0-15,-21-21 0,0 0 0,-1 0 16,1 0-16,0 0 0,0 0 15,0 0-15,0 0 0,-1-21 16,1 21-16,21-21 0,0 0 16,0 0-16,0-1 0,0 1 15,0 0-15,0-21 0,21 21 0,1-22 16,-1 22-16,21 0 0,-21-21 0,22 20 16,-1 1-16,0 0 0,22 21 15,-22 0-15,22 0 0,-22 0 0,21 21 16,-20 0-16,-1 1 0,0-1 15,-20 21-15,-1-21 0,0 22 0,-21-22 16,0 0-16,0 21 0,0-21 0,-21 1 16,0-1-16,-22 0 0,22 0 15,0-21-15,-21 21 0,20-21 16,1 0-16,0 21 0,0-21 0,42 0 31,0-21-15,0 21-16,22-21 0,-1 0 0,0 0 15</inkml:trace>
  <inkml:trace contextRef="#ctx0" brushRef="#br2" timeOffset="167443.04">12763 12996 0,'0'-21'15,"0"42"-15,0-63 0,-21 21 0,0 21 0,0-21 16,0 21-16,0-21 0,-22 21 0,22 0 15,-21 0-15,-1 21 0,22 0 16,-21 0-16,0 0 0,20 0 0,-20 22 16,21-22-16,-21 21 0,20-21 0,-20 22 15,21-22-15,21 0 0,-21 21 16,21-20-16,0-1 0,0 0 0,0 0 16,21 0-16,0 0 0,21-21 15,-20 0-15,20 0 16,0 0-16,1 0 0,-1 0 0,-21 0 0,21 0 15,1-21-15,-1 21 0,-21-21 16,0 0-16,22 0 0,-22 0 16,0-1-16,0 1 0,-21-21 0,21 21 15,-21 0-15,22-22 0,-22 22 0,0 0 16,0 0-16,-22 21 31,22 21-31,-21 0 0,21 0 16,-21 22-16,21-22 0,0 0 15,0 0-15,0 21 0,0-20 0,0-1 16,21 0-16,0 0 0,1 0 16,-1-21-16,0 21 0,21-21 15,-21 0-15,1 0 0,20 0 0,0 0 16,-21 0-16,22 0 0,-1 0 0,-21-21 16,22 0-16,-22 0 0,0 0 15,0 21-15,0-43 0,0 22 0,-21 0 16,0 0-16,0 0 0,22-22 0,-22 22 15,0 0-15,0 0 0,0 0 16,0 42 0,0 0-1,0 0-15,-22 0 0,22 1 0,0-1 16,0 21-16,-21-21 0,21 0 16,-21 1-16,0-1 0,21 0 15,0 0-15,-21 0 0,21 0 16,-21-21-16,21-21 47,21 0-47,0 0 0,0 0 0,0 0 15,0-1-15,1 1 0,-1 0 16,0 0-16,0 0 0,0 0 0,0-1 16,1 22-16,-1 0 0,0 0 0,0 0 31,-21 22-31,0-1 0,0 0 15,0 0-15,0 0 0,0 0 0,21 1 16,-21-1-16,21-21 0,1 21 16,-1 0-16,0 0 0,21-21 0,-21 0 15,22 21-15,-22-21 0,21 0 0,1 0 16,-1 0-16,0 0 0,1 0 16,-1 0-16,0 0 0,1-21 0,-1 0 15,-21 0-15,21 21 0,-20-21 0,-1 0 16,0-1-16,0-20 0,-21 21 15,21 0-15,-21-22 0,0 22 0,0-21 16,0 21-16,-21 0 0,0-1 16,0 22-16,0 0 0,-22 0 15,22 0-15,0 0 0,0 0 0,-22 22 16,22-1-16,0 0 0,0 0 16,-21 0-16,42 22 0,-22-22 0,1 0 15,21 21-15,-21-21 0,21 1 0,0-1 16,0 0-16,0 0 0,0 0 15,21 0-15,0-21 0,1 0 16,-1 0-16,0 0 0,0 0 0,21 0 16,-20 0-16,-1-21 0,0 21 15,0-21-15,0 0 0,22 0 0,-43 0 16,21-1-16,0-20 0,0 0 0,0-1 16,0 1-16,-21 0 15,0-22-15,22 22 0,-22-22 0,21 22 16,-21-21-16,0 20 0,0 1 0,0 0 15,0 20-15,0 1 0,0 0 16,-21 21-16,-1 0 16,1 21-16,0 0 0,21 22 15,0-1-15,0 0 0,-21 1 16,21-1-16,0 0 0,0 22 0,0-22 16,0 1-16,0-1 0,0 0 15,0 1-15,0-22 0,0 21 0,21-21 16,0 22-16,0-22 0,1 0 0,-1 0 15,21-21-15,-21 21 16,22-21-16,-22 0 0,0 0 0,21 0 16,-21 0-16,1 0 0,-1 0 0,0 0 15,21-21-15,-21 0 0,-21 0 16,22 0-16,-1-1 0,0 1 0,-21 0 16,21 0-16,-21 0 0,0 0 0,0-1 15,0 1-15,0 0 0,0 42 31,0 0-31,0 1 0,0-1 16,0 0-16,0 0 0,0 0 16,0 0-16,0 1 0,0-1 0,0 0 15,0 0-15,0 0 16,21 0 0,0-21-16,1 0 0,-1 0 0,0 0 15,21 0-15,-21 0 0,22 0 0,-22-21 16,21 21-16,-21-21 0,1 0 15,20-21-15,-21 20 0,0-20 0,22 0 16,-22-1-16,0 1 0,0-21 0,0-1 16,-21 1-16,21-1 0,1 1 15,-1-1-15,-21 1 0,0 20 0,0 22 16,0-21-16,0 21 0,0-1 16,-21 22-1,-1 22-15,1-1 0,0 21 16,0-21-16,21 22 0,-21-1 0,21 21 15,-21-20-15,21 20 0,0-20 16,0 20-16,0-21 0,0 1 0,0-1 16,0 0-16,0 1 0,21-1 0,0-21 15,-21 22-15,21-22 0,0 0 16,22 0-16,-22 0 0,0-21 0,0 0 16,21 0-16,-20 0 0,-1 0 15,21 0-15,-21 0 0,0 0 0,1-21 16,-1 0-16,21 21 0,-21-21 0,0 0 15,1-22-15,-1 22 0,-21 0 16,21 0-16,-21-22 0,21 22 16,-21 0-16,0 0 0,0 42 31,0 0-31,0 0 0,-21 1 16,21-1-16,-21-21 0,21 21 15,0 0-15,0 0 0,0 0 0,0 1 16,0-1-16,0 0 0,21-21 0,0 21 15,0-21-15,0 0 0,1 21 0,-1-21 16,21 0-16,-21 0 0,0 0 16,22 0-16,-22 0 0,0 0 0,0-21 15,22 0-15,-22 0 0,0 0 0,-21-1 16,21 1-16,0-21 16,-21 21-16,21-22 0,-21 1 0,0 21 15,0-21-15,0-1 0,-21 22 0,0 0 16,0 0-16,0 21 0,0 0 15,-1 0-15,-20 0 0,21 21 0,0 0 16,0 0-16,-1 0 0,1 1 16,21 20-16,-21-21 0,21 21 0,0-20 15,0-1-15,0 21 0,0-21 0,0 0 16,0 1-16,0-1 0,21 0 16,0 0-16,1-21 0,-1 0 15,0 0-15,0 0 0,0 0 16,0 0-16,22 0 0,-22 0 15,0 0-15,0 0 0,22-21 0,-22 0 16,0 0-16,21-1 0,-21 1 0,22 0 16,-22-21-16,21 21 0,43-43 15,-64 43-15,21 0 0,1 0 16,-22 21-16,21 0 0,-21 0 0,22 0 16,-22 0-16,0 0 0,0 21 15,0-21-15,-21 21 0,0 0 0,22 0 16,-22 22-16,0-22 0,21 0 15,-21 0-15,0 0 0,0 0 16,0 1-16,0-1 0,0 0 0,0 0 16,0-42 15,0 0-15,0 0-16,0-1 15,0 1-15,0-21 0,0 21 0,21 0 16,0-1-16,0-20 0,-21 21 0,21 0 15,1 0-15,-1-1 16,0 1-16,0 0 0,0 0 0,0 21 16,1 0-16,-1 0 0,0 0 0,0 0 15,0 0-15,0 0 0,1 0 16,62 0-16,-63 0 16,1 0-16,-1 0 15,0 0-15,0 0 0,0 0 0,0 0 16,1 0-1,-22 21-15,0 0 16,-22 0-16,22 1 0,-21-1 16,0 21-16,21-21 0,0 0 0,-21 1 15,21-1-15,0 0 0,0 21 16,0-21-16,0 1 0,21-1 16,0 0-16,0-21 0,1 0 15,-1 21-15,21-21 0,-21 0 16,22 0-16,-22 0 0,0 0 0,21-21 15,-21 0-15,22 21 0,-22-21 16,0-1-16,0 1 0,22-21 0,-22 21 16,0-22-16,0 22 0,0 0 0,-21-21 15,0 21-15,21-1 0,-21 1 16,-21 42 15,0 1-31,21-1 0,-21 0 16,0 21-16,21-21 0,-21 22 15,-1-1-15,1 0 0,0-20 0,21 20 16,-21 21-16,0-20 0,21 20 16,0 1-16,0-22 0,-21 22 0,21 20 15,0-20-15,-22-1 0,22 1 16,-21-22-16,21 22 0,0-1 0,0 1 16,-21-1-16,21 1 0,0-1 0,0 1 15,0-1-15,0-21 0,0 22 16,0-22-16,-21 1 0,21-22 0,-21 21 15,0-21-15,-1-21 0,1 21 0,0-21 16,0 0-16,0 0 0,0 0 16,-1 0-16,1-21 15,0 0-15,0 0 0,0 21 16,21-21-16,-21 0 0,-1-22 0,22 22 16,-21 0-16,21-21 0,0-1 15,-21 1-15,0 0 0,0-1 0</inkml:trace>
  <inkml:trace contextRef="#ctx0" brushRef="#br2" timeOffset="167699.75">15282 12912 0,'-21'-21'0,"42"42"0,-63-42 15,42-1-15,21 22 16,0 0-16,22 0 0,-1 0 0,0 0 16,22 0-16,-22 0 0,0 0 15,22 0-15,-22 0 0,1 0 0,-1 0 16,0 0-16,-21 0 0,22 0 0,-22-21 16,0 21-16,-21-21 0,0 0 15,0 0-15,0 0 0,-42-1 16</inkml:trace>
  <inkml:trace contextRef="#ctx0" brushRef="#br2" timeOffset="167886.65">14774 12467 0,'0'21'16,"0"1"15,-21-22-31,21 21 16,-21-21-16,0 0 0,0 21 15</inkml:trace>
  <inkml:trace contextRef="#ctx0" brushRef="#br2" timeOffset="168946.93">889 14605 0,'0'0'0,"-21"0"0,21-21 16,-21 0-16,-1 0 15,22-1 1,0 1-16,0 0 0,0 0 0,0 0 15,0 0-15,22-1 0,-1 1 16,0 0-16,0 21 0,0 0 16,0 0-16,22 0 0,-22 0 0,0 21 15,21 0-15,-20 1 0,-1 20 16,0 0-16,-21 1 0,0-1 0,0 21 16,0-20-16,-21-1 0,0 0 15,-1 1-15,-20-1 0,21 0 16,-21-20-16,-1-1 0,1 0 15,0 0-15,-1 0 0,1 0 16,21-21-16,-22 0 0,1 0 0,21 0 16,0 0-16,0-21 0,-1 0 15,1 21-15,21-42 0,-21 21 0,21-1 16,0 1-16,0-21 0,0 21 16,0-22-16,0 22 0,21-21 15,0 21-15,1 0 0,-1-1 0,0 22 16,21 0-16,-21 0 0,1 0 15,-1 22-15,21-1 0,-21 0 0,0 0 16,1 0-16,-22 22 0,21-22 16,0 0-16,-21 21 0,0-21 15,0 1-15,21-1 0,0 0 16,-21 0-16,21-21 0,-21 21 16,22-21-16,-1 0 15,0 0-15,0 0 16</inkml:trace>
  <inkml:trace contextRef="#ctx0" brushRef="#br2" timeOffset="169098.84">1376 14753 0,'21'-21'0,"-42"42"0,63-42 16,-21 21-16,0 0 62,1 0-62</inkml:trace>
  <inkml:trace contextRef="#ctx0" brushRef="#br2" timeOffset="169575.07">2222 14605 0,'43'-42'31,"-43"21"-31,21-1 16,0 1-16,0 0 15,0 0-15,1-21 0,-1 20 0,0 1 16,0-21-16,0 21 0,0-22 16,-21 22-16,22 0 0,-22 0 0,0 0 15,0 0-15,0-1 0,-22 22 16,1 0-16,0 22 15,0-1-15,21 0 0,-21 21 16,0 1-16,-1-1 0,22 0 0,0 1 16,0-1-16,0 21 15,0-20-15,0-1 0,0 0 0,0 1 16,0 20-16,0-42 0,0 22 16,0-1-16,0 0 0,0-20 0,0 20 15,0-21-15,-21 0 0,0 0 16,21 22-16,-21-43 0,0 21 0,21 0 15,-21-21-15,-1 0 0,1 0 16,0 0-16,-21 0 0,21 0 0,-1-21 16,1 21-16,0-21 0,0 0 15,0 21-15,0-22 0,-1 1 0,22 0 16,0 0-16,0 0 16,0 0-16,22-1 15,-1 1-15,0-21 0,0 21 16,21 0-16</inkml:trace>
  <inkml:trace contextRef="#ctx0" brushRef="#br2" timeOffset="169822.93">2773 14309 0,'0'-21'16,"0"42"-16,21-42 0,0 21 0,-21 21 16,0 0-1,0 21-15,0-21 0,0 22 0,0-1 16,0 0-16,-21 1 0,21-22 15,-21 21-15,21 1 0,0-1 16,0 0-16,-21-21 0,21 22 16,-22-22-16,22 21 0,0-21 0,0 1 15,0-1-15,0 0 0,0 0 16,0 0-16,22-21 16,-1 0-16,0 0 15,0 0-15,-21-21 0,0 0 16</inkml:trace>
  <inkml:trace contextRef="#ctx0" brushRef="#br2" timeOffset="169982.84">2476 14796 0,'0'0'0,"22"0"32,-1 0-32,21 0 0,-21 0 15,22 0-15,-1 0 0,21 0 16,-20 0-16,-1 0 0,22 0 0,-22-22 15,0 22-15,1-21 0,20 21 16,-21-21-16</inkml:trace>
  <inkml:trace contextRef="#ctx0" brushRef="#br2" timeOffset="170714.84">5186 14859 0,'-21'0'16,"42"0"-16,-64 0 0,1 0 0,21 0 0,0 0 15,-22 0-15,22 0 0,0 0 16,0-21-16,21 0 15,0 0-15,0-1 16,0 1-16,0 0 0,0 0 16,21 0-16,-21-22 0,0 22 0,0-21 15,0 21-15,0-22 0,0 22 16,0-21-16,-21 21 0,0 0 0,-22-1 16,22 1-16,-21 0 0,0 21 15,-1 0-15,1 0 0,-22 0 0,22 21 16,-21 0-16,20 22 0,1-22 15,0 21-15,-1 1 0,1-1 0,0 0 16,20 1-16,1-1 0,21 0 0,0 1 16,0-22-16,0 21 0,0-21 15,0 0-15,0 1 0,21-1 16,1 0-16,-1-21 0,0 0 16,21 0-16,1 0 0,-22 0 0,21 0 15,0 0-15,1-21 0,-1 0 0,0-1 16,1 1-16,-22 0 0,21 0 15,1-21-15,-22-1 0,0 1 0,0 0 16,0-1-16,0-20 0,1-1 16,-22 1-16,0-1 0,0 22 0,0-22 15,0 22-15,0 0 0,0-1 0,0 1 16,0 0-16,0 21 0,0-1 16,-22 44-1,1-1-15,21 21 16,0-21-16,0 22 0,0-1 15,-21 21-15,21-20 0,0 20 0,0-20 16,0 20-16,0-21 0,0 1 16,0-1-16,0 0 0,0-20 0,21 20 15,-21-21-15,21 0 0,1 0 16,-1 1-16,-21-1 0,21-21 0,0 0 16,21 0-16,-20 0 0,-1 0 0,21 0 15,-21-21-15,0 21 0,22-22 16,-22 1-16,0 0 0,0 0 0,22 0 15</inkml:trace>
  <inkml:trace contextRef="#ctx0" brushRef="#br2" timeOffset="171083.63">5397 14457 0,'22'-21'0,"-65"105"0,64-147 0,1 21 15,-22 63 1,-22 0 0,1 0-16,0 21 0,21-20 0,-21-1 15,21 21-15,0-21 0,-21 0 16,21 22-16,0-22 0,-21 0 0,21 0 15,0 0-15,0 1 16,0-1-16,21-21 0,0 0 0,0 0 16,21 0-16,-20 0 0,-1 0 0,21 0 15,-21 0-15,22 0 16,-22 0-16,0-21 0,21-1 0,-21 1 16,1 0-16,-1 0 0,-21 0 0,0 0 15,0-22-15,0 22 0,0-21 16,-21 21-16,-1-22 0,1 22 0,0 0 15,-21 0-15,21 21 0,-22 0 16,22 0-16,-21 0 0,21 0 0,-1 0 16,1 21-16,-21 0 0,42 0 15,-21 0-15,21 1 0,-21 20 0,21-21 16,0 0-16,0 0 0,0 1 0,0-1 16,0 0-16,21 0 0,0-21 15,21 0-15,-21 21 0,22-21 16,-1 0-16,0 0 0,1 0 0</inkml:trace>
  <inkml:trace contextRef="#ctx0" brushRef="#br2" timeOffset="171626.73">5927 14732 0,'21'-21'16,"0"21"-16,-21-21 0,21 0 16,0 21-16,-21-22 15,21 1-15,1 21 0,-22-21 0,21 0 16,0 0-16,0 0 0,-21-1 0,21 1 15,0 0 1,-21 0-16,0 0 0,-21 21 31,0 21-31,0 0 0,0 0 16,-22 0-16,22 1 0,0-1 0,0 21 16,0-21-16,0 0 0,21 22 15,0-22-15,-22 0 0,22 0 0,0 0 16,0 1-16,0-1 0,0 0 0,22-21 15,-1 21-15,0-21 0,0 0 16,0 0-16,0 0 0,22 0 0,-22 0 16,21 0-16,-21 0 0,22 0 0,-22-21 15,21 21-15,-21-21 16,22 0-16,-22-1 0,21 1 0,-21-21 16,1 21-16,-1 0 0,0-22 0,0 22 15,-21 0-15,0 0 0,0 0 16,0-1-16,-21 22 15,0 0-15,0 22 0,21-1 16,-22 0-16,22 0 16,0 0-16,0 0 0,0 1 0,0-1 15,22 0-15,-1 0 0,0-21 16,-21 21-16,0 0 0,21 1 0,-21-1 16,21-21-16,-21 21 0,0 0 0,0 0 15,-21-21-15,0 0 16,0 0-16,0 0 0,-1 0 15,1 0-15,0 0 0,0 0 0,0 0 16,0 0-16,-1 0 16,22-21-16,0 0 0</inkml:trace>
  <inkml:trace contextRef="#ctx0" brushRef="#br2" timeOffset="172247.44">7641 14647 0,'0'0'16,"-21"0"-16,0-21 0,0 0 0,-1 21 0,1-21 15,0 21-15,0-21 0,0 0 0,0-1 16,21 1-16,0 0 15,0 0-15,0 0 0,0 0 16,21-1-16,0 1 0,0 0 16,0 21-16,0 0 0,1 0 0,20 0 15,-21 0-15,21 21 0,-20 0 16,20 1-16,-21 20 0,0-21 16,0 21-16,1 1 0,-1-22 0,-21 21 15,21-21-15,-21 22 0,0-22 0,0 21 16,0-21-16,0 1 0,0-1 15,-21 0-15,0-21 0,21 21 0,-22-21 16,1 0-16,0 0 16,0 0-16,21-21 15,0 0 1,0 0-16,0-1 0,0 1 16,0 0-16,21 0 0,0-21 0,22 20 15,-22-20-15,0 21 0,21-21 16,1 20-16,-1-20 0,-21 21 0,21 0 15,1 0-15,-22 21 0,21 0 16,-21 0-16,1 0 0,-1 21 0,0 0 16,0 0-16,-21 0 0,0 22 15,0-22-15,0 21 0,0-21 0,0 22 16,0-22-16,-21 0 0,0 0 0,0 0 16,-1 0-16,22 1 0,-21-22 15,0 21-15,42-21 47,0 0-47,1-21 0,-1-1 16,21 22-16</inkml:trace>
  <inkml:trace contextRef="#ctx0" brushRef="#br2" timeOffset="172631.7">8678 14393 0,'0'0'16,"-21"0"-16,0 0 15,0 0-15,0 22 0,-1-1 0,-20-21 16,21 42-16,0-21 0,0 0 16,-1 22-16,1-22 0,0 21 15,21-21-15,0 1 0,-21 20 0,21-21 16,0 0-16,0 0 0,0 1 16,0-1-16,0 0 0,21-21 0,0 0 15,0 21-15,22-21 0,-22 0 16,21 0-16,1 0 0,-1 0 0,0 0 15,1-21-15,-1 0 0,0 21 0,-21-21 16,22-1-16,-22 1 0,0 0 16,-21 0-16,0 0 0,0-22 0,0 22 15,0-21-15,0 0 0,-21 20 0,0 1 16,0-21-16,-1 21 0,-20 0 16,21 21-16,0 0 0,-22 0 0,22 0 15,0 0-15,-21 0 0,21 0 16,-1 21-16,1 0 0,0-21 15,21 21-15,0 0 0,0 0 0,0 1 16,0-1-16,21-21 16,22 0-16,-22 0 0,21 0 0</inkml:trace>
  <inkml:trace contextRef="#ctx0" brushRef="#br2" timeOffset="172899.1">9250 14245 0,'0'0'0,"0"-21"0,21 0 15,-21 0-15,21 0 0,-21-1 16,0 1-16,0 42 31,0 1-31,-21-1 0,0 21 0,0-21 16,21 22-16,-22-1 0,1 21 0,0-20 16,0-1-16,21 0 0,-21 1 15,21-1-15,-21 0 0,21 1 0,0-1 16,0-21-16,0 0 0,0 1 0,0-1 15,21 0-15,0-21 16,0 0-16,0 0 0,0 0 0,1 0 16,20 0-16,-21-21 0,0 21 15,0-21-15,1-1 0,-1 1 16</inkml:trace>
  <inkml:trace contextRef="#ctx0" brushRef="#br2" timeOffset="173078.45">9017 14415 0,'0'0'0,"-21"0"0,-22 0 0,22 0 16,0 0-16,0 0 0,42 0 31,0 0-31,22 0 16,-22 0-16,21-22 0,0 22 15,1-21-15,-1 21 0,0-21 16,1 0-16,-1 21 0</inkml:trace>
  <inkml:trace contextRef="#ctx0" brushRef="#br2" timeOffset="174286.76">11197 14182 0,'42'-43'16,"-20"22"-16,-1 21 15,0-21-15,21 0 16,-21 0-16,22 21 0,-1-21 0,-21-1 16,0 1-16,1 0 0,-1 0 0,-21 0 15,21 0-15,-21-1 0,0 1 16,-42 21-16,20 0 0,1 0 15,-21 0-15,0 0 0,-1 0 16,1 21-16,0 1 0,-1-1 0,1 0 16,0 0-16,-1 21 0,1-20 0,21 20 15,0-21-15,-1 21 0,22 1 16,0-22-16,0 21 0,0 1 16,0-1-16,22-21 0,-1 21 0,0 1 15,21-1-15,-21-21 0,1 22 16,20-22-16,-21 21 0,0-21 0,-21 0 15,21 1-15,-21-1 0,0 0 0,0 0 16,0 0-16,-21 0 0,0-21 16,0 0-16,-21 22 0,20-22 0,-20 0 15,0 0-15,-1 0 0,1-22 0,-43 1 16,43 0-16,0 0 16,21 0-16,-22-22 0,22 22 0,0 0 15,0-21-15,0-1 0,21 1 16,-22 0-16,22-1 0,0 1 15,0 0-15,0-1 0,0 22 0,0-21 16,0 21-16,0 0 0,22 21 16,-1 0-1,-21 42-15,21-21 0,0 0 16,-21 22-16,21-1 0,0 0 16,-21 1-16,22-22 0,-1 21 0,0 0 15,0-20-15,0-1 0,0 21 0,22-21 16,-22 0-16,0-21 0,21 22 15,-20-22-15,20 0 0,0 0 0,1 0 16,-1 0-16,0 0 0,-21 0 0,22-22 16,-1 1-16,-21 21 15,0-21-15,22 0 0,-22 0 0,0 0 16,0-1-16,-21 1 0,0 0 16,0 0-16,21 0 0,-21 0 0,0-1 15,0 44 1,-21-1-1,0 0-15,21 0 0,0 21 16,0-20-16,-21-1 0,21 0 0,-21 0 16,21 0-16,0 0 0,0 1 15,0-1-15,0 0 0,0 0 16,21-21-16,0 0 0,0 0 16,0 0-16,1 0 15,-1 0-15,0-21 0,21 0 0,-21 21 16,22-21-16,-1-1 0,-21 1 0,0 0 15,22 0-15,-22-21 0,0 20 16,0 1-16,0 0 0,-21 0 0,0 0 16,22 0-16,-22-1 0,-22 44 31,22-1-31,-21 0 16,21 0-16,-21 0 15,21 0-15,0 1 0,0-1 0,0 0 16,0 0-16,0 0 15,0 0-15,21-21 16,0 0-16,22 0 16,-22 0-16,21 0 0,-21 0 0,22 0 15,-22 0-15,21-21 0,1 0 16,-1 0-16,-21 0 0,21 0 0</inkml:trace>
  <inkml:trace contextRef="#ctx0" brushRef="#br2" timeOffset="174528.62">12425 14288 0,'0'-22'0,"0"44"15,0-22 17,-21 21-32,-1 21 0,22-21 0,-21 22 15,0-1-15,0 0 0,0 1 16,21 20-16,-21-21 0,-1 22 0,1-22 16,0 22-16,21-1 0,0 1 0,-21-1 15,21 1-15,0-1 0,0 22 16,0-22-16,0 22 0,0-21 0,0-1 15,0 1-15,0-22 0,0 21 0,0-20 16,0-1-16,0-21 0,21 0 16,-21 1-16,0-1 0,21-21 15,0-21-15,-21-1 16</inkml:trace>
  <inkml:trace contextRef="#ctx0" brushRef="#br2" timeOffset="174828.45">12340 14838 0,'0'-64'0,"0"128"0,0-170 0,-21 43 16,21 20-16,0 1 0,0 0 15,0-1-15,0 1 0,21 21 0,0-22 16,0 22-16,1 0 0,-1 21 0,0-21 16,21 21-16,-21 0 0,1 0 15,20 0-15,-21 21 0,0 0 0,0 0 16,1 1-16,-22-1 0,0 0 15,0 0-15,0 21 0,0-20 0,0-1 16,-22-21-16,22 21 0,-42 0 16,21 0-16,0-21 0,0 21 15,-1-21-15,-20 0 0,21 0 0,21 22 16,-21-22-16,42-22 31,0 22-31,0-21 16,0 21-16</inkml:trace>
  <inkml:trace contextRef="#ctx0" brushRef="#br2" timeOffset="175090.3">12933 14330 0,'-43'169'31,"22"-105"-31,21-22 16,0 0-16,0 22 0,-21-1 0,21-20 15,0 20-15,-21 1 0,21-1 0,0 1 16,0 20-16,0-20 0,0-1 16,0 1-16,0-1 0,-21 1 0,21-22 15,0 1-15,-21-1 0,21 0 0,0 1 16,0-22-16,0 21 0,0-21 16,0 0-16,21-21 15,0-21 1,0 0-16,0 0 0,-21-21 15,21 20-15</inkml:trace>
  <inkml:trace contextRef="#ctx0" brushRef="#br2" timeOffset="175387.13">12912 14838 0,'0'-64'16,"0"128"-16,0-170 0,0 43 0,0-1 0,0 22 0,21-1 15,-21-20-15,21 21 0,21 20 0,-21-20 16,1 21-16,-1 0 15,0 0-15,0 21 0,0 0 0,0 0 16,1 0-16,-1 42 16,-21-21-16,0 0 15,0 22-15,0-22 0,0 21 0,-21-21 16,21 22-16,-22-22 0,1 0 16,-21 21-16,21-21 0,0-21 0,-1 22 15,-20-1-15,21-21 0,0 0 0,0 21 16,-1-21-1,44 0 1,-1-21-16,0 21 0,21-21 16,-21-1-16,22 1 15,-1 0-15</inkml:trace>
  <inkml:trace contextRef="#ctx0" brushRef="#br2" timeOffset="175754.92">13525 14288 0,'0'0'0,"-21"0"31,0 21-31,0 0 0,0 0 16,0 21-16,-1-20 0,22-1 0,-21 21 15,0-21-15,21 0 0,0 22 16,0-22-16,0 0 0,0 0 0,0 0 16,21 1-16,0-22 15,1 0-15,-1 0 0,0 0 16,0 0-16,21 0 0,-20 0 0,-1 0 15,0-22-15,0 1 0,0 21 16,-21-21-16,0 0 0,0-21 0,0 20 16,0 1-16,0-21 0,0 0 0,0 20 15,-21-20-15,21 21 0,-21 0 16,0 21-16,0-21 0,-1 21 0,1 0 16,0 0-16,-21 0 0,21 0 0,-1 21 15,1-21-15,21 21 0,0 0 16,-21 0-16,21 0 0,0 1 0,0-1 15,0 0-15,21 0 0,0 0 16,1 0-16,-1 1 0,0-22 16,21 0-16,-21 21 0,1-21 0</inkml:trace>
  <inkml:trace contextRef="#ctx0" brushRef="#br2" timeOffset="176086.73">13758 14520 0,'0'0'0,"0"-21"0,21 0 15,-21 0-15,0 0 0,0 0 16,0-22-16,0 22 0,22-21 0,-22 21 15,21-1-15,0 1 0,-21 0 0,21 21 16,0-21-16,0 21 0,1 0 16,-1 0-16,0 0 0,0 0 0,0 21 15,0 0-15,1 0 0,-22 22 16,0-22-16,21 21 0,-21-21 16,0 22-16,0-22 0,0 21 0,0-21 15,0 1-15,-21-1 0,21 0 0,0 0 16,0 0-16,-22-21 0,1 0 15,21-21 17,0 0-32,0 0 0,0 0 15,21-1-15,1 1 0,-22-21 0,21 21 16,0 0-16,0-22 0,0 22 16,-21 0-16,21 0 0,1 0 0,-1 21 15,0-22-15,0 1 0,0 21 16,0 0-16,1-21 15</inkml:trace>
  <inkml:trace contextRef="#ctx0" brushRef="#br2" timeOffset="176386.56">14690 13991 0,'21'-21'16,"-42"42"-16,42-63 0,-21 21 0,0 0 15,0 42 16,0 0-31,-21 0 0,-1 0 16,1 22-16,21-22 0,-21 21 16,0-21-16,0 22 0,0-1 0,21 0 15,-22-21-15,1 22 0,21-1 16,-21 0-16,21 1 0,0-22 0,0 21 16,0-21-16,0 1 0,0-1 0,0 0 15,0 0-15,21 0 0,0-21 16,1 0-16,-1 0 0,0 0 15,0 0-15,0 0 0,0 0 16,1-21-16,-22 0 0,0 0 16,0 0-16,21-1 0,-21-20 0,0 21 15</inkml:trace>
  <inkml:trace contextRef="#ctx0" brushRef="#br2" timeOffset="176536.47">14520 14266 0,'0'0'0,"-21"0"0,0 0 16,42 0 15,0 0-15,0 0-16,1 0 0,-1 0 15,21 0-15,-21 0 0,0 0 0,1 0 16,-1 0-16,21-21 0</inkml:trace>
  <inkml:trace contextRef="#ctx0" brushRef="#br2" timeOffset="176990.24">15960 14034 0,'0'0'0,"0"-22"15,0 1-15,0 0 0,0 42 31,0 0-31,-22 1 16,22-1-16,-21 0 0,21 21 16,-21-21-16,21 22 0,-21-1 0,0-21 15,21 22-15,-21-1 0,-1 0 16,22-21-16,0 22 0,-21-22 0,21 21 16,0-21-16,-21 1 0,21-1 15,0 0-15,21-21 16,0 0-16,1 0 15,-1 0-15,0 0 0,0-21 16,0 0-16,0-1 0</inkml:trace>
  <inkml:trace contextRef="#ctx0" brushRef="#br2" timeOffset="177171.07">15706 14309 0,'0'0'0,"-22"0"0,1 0 15,42 0 17,1 0-32,-1 0 15,0 0-15,0 0 0,21 0 0,-20 0 16,20 0-16,-21 0 0,21 0 0,1 0 16,-1 0-16</inkml:trace>
  <inkml:trace contextRef="#ctx0" brushRef="#br2" timeOffset="177522.86">16150 14266 0,'-21'22'15,"0"-22"1,42 0 15,0 0-31,0 0 16,0 0-16,1-22 0,-1 22 15,0 0-15,0-21 0,0 0 0,0 21 16,-21-21-16,-21 21 31,0 0-31,0 0 16,0 0-16,0 0 0,-1 21 0,1-21 16,0 21-16,21 22 0,-21-22 15,21 0-15,-21 0 0,21 21 0,0-20 16,0-1-16,0 0 0,0 0 0,0 0 15,0 0-15,21 1 16,0-22-16,0 0 0,0 0 0,1 0 16,-1 0-16,0 0 0,21 0 0,-21-22 15,1 22-15,20-21 0</inkml:trace>
  <inkml:trace contextRef="#ctx0" brushRef="#br2" timeOffset="178244.57">16616 14203 0,'0'0'0,"21"-21"0,0 0 15,0 21-15,0-22 16,1 22-16,-1 0 0,0 0 16,0 0-16,0 0 0,0 0 15,-21 22-15,0-1 0,22 0 16,-22 0-16,0 0 0,0 0 0,0 1 16,0-1-16,0 21 0,-22-21 0,22 0 15,-21 1-15,0-1 0,0 0 16,0-21-16,21 21 0,-21-21 0,-1 0 15,22 21-15,0-42 32,22 0-17,-1 0-15,0 0 0,0-1 16,0 1-16,0 0 0,1 0 16,-1 0-16,0-22 0,0 22 0,0 0 15,0-21-15,1 21 0,-1-1 16,-21 1-16,21 21 0,-21 21 31,0 1-15,0-1-16,0 0 0,-21 21 0,21-21 15,-21 1-15,21-1 0,0 0 16,0 0-16,0 0 0,0 0 16,0 1-16,0-1 0,0 0 0,0 0 15,21-21-15,0 0 0,0 0 16,0 0-16,0 0 0,1 0 15,-1 0-15,21 0 0,-21-21 0,0 21 16,1-21-16,20 0 0,-21-1 16,0-20-16,0 21 0,1-21 0,-1 20 15,0-20-15,0 21 0,0-21 0,0-1 16,1 1-16,-22 0 0,0-1 16,21 1-16,-21 21 0,21 0 0,-21-1 15,0 1-15,0 0 0,0 42 31,0 0-31,0 1 0,-21-1 0,0 21 16,21-21-16,-22 22 0,22-1 0,0-21 16,-21 21-16,21 1 0,0-1 15,0-21-15,0 22 0,0-1 0,0-21 16,0 21-16,0-20 0,0-1 16,0 0-16,21 0 0,-21 0 0,22 0 15,-1-21-15,0 0 0,0 0 0,0 0 16,0 0-16,1 0 15,-1-21-15,0 0 0,0 0 0,0 0 16,0 0-16,1-1 0,-22 1 16</inkml:trace>
  <inkml:trace contextRef="#ctx0" brushRef="#br2" timeOffset="178458.45">17335 14182 0,'0'0'0,"-21"0"0,0 0 15,42 0 1,0 0 0,1 0-16,-1 0 15,21 0-15,0 0 0,-20 0 0,20-21 0,0 21 16,1 0-16,-22 0 0,21 0 16,0 0-16,-20 0 0,-1 0 15,21 0-15,-21 0 0,0-22 0,1 22 16,-1 0-16,0 0 0,0 0 0</inkml:trace>
  <inkml:trace contextRef="#ctx0" brushRef="#br2" timeOffset="178638.34">18267 14478 0,'0'21'15,"-21"-21"17,21-21-17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2:04:40.9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296 0,'0'0'16,"0"-21"-16,-22 21 0,1-21 16,21 0-16,21 21 31,1 21-31,-1 0 15,0 0-15,21 1 0,1 20 16,-1-21-16,0 21 0,1 1 0,-1 20 16,0-20-16,1 20 15,-1-21-15,-21 22 0,21-1 0,1 1 0,-22-22 16,0 1-16,0 20 16,0-42-16,1 22 0,-22-1 0,0-21 15,0 0-15,21 0 0,-21 1 16,0-44 15</inkml:trace>
  <inkml:trace contextRef="#ctx0" brushRef="#br0" timeOffset="307.82">1926 21 0,'0'0'0,"-21"21"0,0 1 0,0 20 16,-1 0-16,-20 1 0,21 20 0,-21-21 16,-1 22-16,22-1 0,-21 1 15,-1-1-15,1 1 0,0-1 0,-1 1 16,1-1-16,0-20 0,21 20 15,-1-20-15,1-1 0,0 0 16,0-21-16,21 1 0,-21-1 16,21 0-16,0 0 0,0 0 15,21-21-15,0 0 16,0 0-16,0-21 0,1 0 16</inkml:trace>
  <inkml:trace contextRef="#ctx0" brushRef="#br0" timeOffset="635.62">2201 572 0,'0'21'16,"0"0"-16,0 0 0,0 0 0,0 0 15,0 22-15,0-1 0,0 22 16,0-22-16,0 21 0,0-20 0,0 20 16,0 1-16,0-1 0,0 1 15,0-22-15,0 22 0,21-22 0,-21 0 16,0 22-16,0-22 0,0 0 16,0-20-16,0 20 0,0-21 15,0 21-15,0-20 16,0-1-16,22-21 0,-22-21 31,21-1-31,-21 1 0,0 0 0,21 0 16</inkml:trace>
  <inkml:trace contextRef="#ctx0" brushRef="#br0" timeOffset="948.44">2222 804 0,'-21'-21'15,"42"42"-15,-42-63 0,0 21 0,21 0 0,0 0 16,0-1-16,21 1 16,0 21-16,1 0 0,-1-21 15,0 21-15,0 0 0,21 0 16,1 0-16,-22 0 0,21 0 0,1 0 16,-22 0-16,21 21 0,-21 0 15,0 1-15,-21-1 0,0 0 0,0 0 16,0 21-16,-21-20 0,0-1 15,-21 21-15,-1-21 0,22 0 0,-21 1 16,0-1-16,20 0 0,-20 0 16,21 0-16,0 0 0,0-21 15,21 22-15,21-22 32,0 0-32,21 0 15</inkml:trace>
  <inkml:trace contextRef="#ctx0" brushRef="#br0" timeOffset="1440.19">3281 741 0,'0'0'0,"0"-21"16,0 0-16,0-1 0,-21 1 0,21 0 15,-22 0-15,1 0 0,0 0 16,0 21-16,0-22 0,0 22 15,-1 0-15,1 0 16,0 0-16,-21 22 0,21-1 0,-1 0 16,1 21-16,-21-21 0,21 22 15,0-1-15,-22 22 0,22-22 0,21 0 16,-21 1-16,21-1 0,-21-21 16,21 21-16,0-20 0,0 20 0,21-21 15,0-21-15,0 21 0,0-21 16,1 0-16,20 0 0,-21 0 15,21 0-15,1-21 0,-1 21 0,22-63 16,-43 41-16,21 1 0,-21-21 16,0 21-16,1-22 15,-22 1-15,0 0 0,0-1 0,0 22 16,0-21-16,0 21 0,0 0 16,-22 21-16,1 21 15,21 0 1,0 0-16,0 21 0,0-20 0,0 20 15,0 0-15,0 1 0,0-22 16,0 21-16,0 0 0,0-20 0,21-1 16,-21 21-16,22-21 15,-1-21-15,-21 21 0,21 1 0,0-22 0,0 0 16,0 0 0,1-22-16,-1 22 0</inkml:trace>
  <inkml:trace contextRef="#ctx0" brushRef="#br0" timeOffset="1687.04">3725 318 0,'-21'21'16,"21"0"0,0 0-16,0 21 0,-21-20 0,21 20 15,0 0-15,0 1 16,0 20-16,0-21 0,0 1 0,0-1 15,0 0-15,-21 1 0,21-1 16,0 0-16,0-20 0,0 20 0,0-21 16,0 0-16,0 0 0,0 1 15,21-22 1,0 0-16,0-22 16,0 1-16</inkml:trace>
  <inkml:trace contextRef="#ctx0" brushRef="#br0" timeOffset="2138.78">3958 254 0,'21'21'0,"-21"85"16,0-64-1,0 1-15,0-1 0,0 0 0,0 22 16,0-22-16,0 1 0,0-1 0,0 0 15,0 1-15,0-1 0,0-21 16,0 0-16,0 22 0,0-22 0,0 0 16,0-42 31,0 0-47,0-1 0,0 1 15,0 0-15,0-21 0,0 21 16,21-22-16,1 1 0,-1 21 0,-21-22 15,21 1-15,0 21 0,0-21 16,0 20-16,1 1 0,-1 21 0,0 0 16,21 0-16,-21 0 0,22 21 15,-22-21-15,21 43 0,-21-22 0,22 0 16,-22 21-16,0-20 0,0 20 0,-21 0 16,21-21-16,-21 22 15,0-22-15,0 21 0,0-21 0,0 1 16,-21-1-16,0 0 0,0 0 15,0 0-15,0-21 16,-1 0-16,1 0 16</inkml:trace>
  <inkml:trace contextRef="#ctx0" brushRef="#br0" timeOffset="2331.67">3450 572 0,'0'0'0,"-21"0"0,42 0 31,0 0-15,0 0-16,22 0 0,-22 0 16,21 0-16,22 0 0,-22 0 0,0-22 15,1 22-15,20-21 0</inkml:trace>
  <inkml:trace contextRef="#ctx0" brushRef="#br0" timeOffset="3104.23">5609 254 0,'0'0'16,"0"-42"-16,-21 21 0,21-1 0,-21 1 16,21 0-16,0 42 31,0 0-31,0 1 0,0 20 0,0 0 15,21 1-15,0-1 0,0 21 0,-21-20 16,0-1-16,21 22 16,-21-22-16,0 0 0,0 22 0,0-22 15,0 0-15,0 1 0,-21-1 16,21-21-16,-21 22 0,0-22 0,21 21 16,-21-21-16,21 0 15,-21 1-15,-1-22 0,1 0 16,21-22-1,0 1-15,-21 0 0,21-21 16,0 21-16,0-22 0,0 1 0,0 0 16,21 20-16,0-20 15,1 0-15,20 21 0,-21-22 0,21 22 0,1 0 16,-1 0-16,0 21 16,1 0-16,-1 0 0,0 0 0,1 0 15,-1 0-15,0 21 0,1 0 0,-22 0 16,0 0-16,0 1 0,-21 20 15,0-21-15,0 21 0,0-20 0,-42-1 16,21 21-16,-22-21 0,22 0 16,-21 22-16,0-22 0,-1 0 0,22 0 15,-21-21-15,21 21 0,-1-21 16,1 0-16,0 0 0,0 0 0,0 0 16,21-21-1,0 0-15,0 0 16,21 0-16,0 0 0,0-1 15</inkml:trace>
  <inkml:trace contextRef="#ctx0" brushRef="#br0" timeOffset="3727.87">6265 593 0,'0'0'0,"0"21"31,0 0-16,0 0-15,0 0 0,0 1 16,0-1-16,0 0 0,0 0 0,0 21 16,0-20-16,0-1 0,0 21 15,0-21-15,0 0 0,0 1 0,0-1 16,21 0-16,1-21 16,-1 0-16,0 0 0,21 0 0,-21 0 15,1 0-15,20 0 0,-21-21 16,21 0-16,1-1 0,-22 1 0,21 0 15,-21 0-15,1 0 0,20 0 16,-42-1-16,21-20 0,-21 21 0,0 0 16,21 0-16,-21-1 0,0 1 0,0 0 15,0 0 1,0 42 0,0 0-16,0 0 15,0 1-15,0 20 0,0-21 0,0 21 16,0 1-16,0-1 0,0 22 0,0-22 15,0 21-15,0-20 0,0 20 16,21-20-16,1 20 0,-22 1 0,21-1 16,0-21-16,0 22 0,0-1 15,-21 1-15,21-1 0,-21 1 0,22-22 16,-22 22-16,0-22 0,0 0 0,0 1 16,0-1-16,0-21 15,0 22-15,0-22 0,0 0 0,-22 0 16,1-21-16,0 21 0,-21-21 0,-1 0 15,22 0-15,-21 0 0,0 0 16,-1 0-16,1-21 0,0 0 0,-1 0 16,1 0-16,0-22 0,20 22 0,-20-21 15,21-1-15,0 1 0,21-21 16,0 20-16,0-20 0,0 20 0,0-20 16,0 21-16,0-1 0,21-20 0,0 20 15,0 1-15,0 0 0,22-1 16,-1 1-16,0-21 0,1 20 0</inkml:trace>
  <inkml:trace contextRef="#ctx0" brushRef="#br0" timeOffset="4139.64">7832 339 0,'0'0'15,"-22"0"-15,1 0 0,0 0 16,21-21 0,21 21-1,0 0-15,1 0 0,-1 0 0,21-22 16,0 22-16,1 0 0,-1 0 16,0 0-16,22-21 0,-22 21 0,1 0 15,-1 0-15,-21 0 16,21 0-16,-20 0 0,-1 0 0,0 0 15,-42 0 1,0 21 0,-1-21-16</inkml:trace>
  <inkml:trace contextRef="#ctx0" brushRef="#br0" timeOffset="4390.58">8064 360 0,'0'0'0,"0"21"0,0 0 0,0 0 16,0 1-16,0 20 16,0-21-16,0 21 0,0-20 15,0 20-15,0 0 0,0-21 0,0 22 16,0-1-16,0 0 0,0-20 0,0 20 16,0 0-16,0-21 0,-21 22 15,21-22-15,0 0 0,0 0 0,0 0 16,-21-21-16,21 22 0,21-22 31,0 0-31,1-22 16</inkml:trace>
  <inkml:trace contextRef="#ctx0" brushRef="#br0" timeOffset="4771.37">8382 804 0,'0'0'0,"21"0"32,0 0-17,0 0-15,1-21 0,-1 21 16,0-21-16,0 0 16,0 21-16,0-21 0,-21 0 0,0-1 15,0 1-15,0 0 16,-21 21-1,0 0 1,0 0-16,0 21 0,0-21 0,-1 43 16,1-22-16,21 0 0,-21 21 15,21-21-15,-21 22 0,21-1 0,0-21 16,0 22-16,0-22 0,0 0 16,0 21-16,0-21 0,0 1 15,0-1-15,21-21 0,0 0 16,0 0-16,1 0 0,-1 0 0,21 0 15,-21 0-15,0-21 0,22 21 0,-22-22 16,0 1-16,21 0 16,-20 0-16,-1 0 0,0-22 0</inkml:trace>
  <inkml:trace contextRef="#ctx0" brushRef="#br0" timeOffset="5260">8848 699 0,'0'-22'0,"0"44"0,21-65 0,-21 22 0,0 0 15,21 21-15,-21-21 16,21 21-16,0 0 0,0 0 15,1 0-15,-1 0 16,21 0-16,-21 21 0,0 0 0,22 0 16,-22 0-16,21 1 0,-21 20 15,1-21-15,-1 0 0,0 22 0,-21-22 16,0 21-16,0-21 0,0 0 16,-21 22-16,0-22 0,-1 0 15,1-21-15,0 21 0,-21 0 0,21-21 16,-1 22-16,1-22 0,21-22 31,0 1-31,21 0 16,1 0-16,-1-21 0,0 20 15,0 1-15,0-21 0,0 21 0,1-22 16,-1 22-16,0-21 0,0 21 16,0 0-16,0-1 0,1 1 15,-1 0-15,-21 0 0,21 21 16,-21 21-1,0 0 1,0 22-16,-21-22 0,21 0 16,-21 21-16,-1 1 0,22-22 0,-21 21 15,0-21-15,21 22 0,0-22 0,0 21 16,0-21-16,0 0 0,0 1 16,0-1-16,21 0 0,0-21 15,1 0-15,-1 0 0,0 0 16,0 0-16,0 0 0,22 0 0,-22 0 15,21 0-15,-21-21 0,22 0 16,-22-1-16,21-20 0,-21 21 16</inkml:trace>
  <inkml:trace contextRef="#ctx0" brushRef="#br0" timeOffset="5539.84">9948 191 0,'0'0'0,"-21"0"15,0 21 1,21 0-16,0 21 0,0 1 16,-21-1-16,21 0 0,-21 1 0,21-1 15,0 21-15,0-20 16,0-1-16,0 0 0,-22 22 0,22-22 16,0 1-16,0-1 0,0 0 0,0-21 15,0 22-15,0-22 0,0 0 16,0 0-16,0 0 0,22 1 0,-1-22 15,0 21-15,0-21 16,0 0-16,22 0 0,-22 0 0,0-21 16,0 21-16,0-22 0,0 1 0,1 0 15,-1 0-15,-21-21 0</inkml:trace>
  <inkml:trace contextRef="#ctx0" brushRef="#br0" timeOffset="5715.74">9758 635 0,'-21'0'16,"42"0"-16,-64 0 0,22 0 16,21 21-16,21-21 15,1 0-15,-1 21 16,0-21-16,21 0 0,1 0 16,-22 0-16,21 0 0,0 0 0,1-21 15,-1 21-15,-21-21 0,22 21 16</inkml:trace>
  <inkml:trace contextRef="#ctx0" brushRef="#br0" timeOffset="6023.56">10795 296 0,'0'0'0,"-21"0"15,0 0 1,21 22-16,-22-1 16,1 0-16,21 0 0,-21 21 0,21-20 15,0 20-15,-21 0 16,21 1-16,-21-1 0,0 0 0,21 1 16,0-22-16,0 21 0,0 0 0,0-20 15,0 20-15,0-21 0,0 0 16,0 22-16,0-22 0,0 0 0,21-21 15,0 21-15,0 0 0,0-21 16,0 0-16,1 0 0,20 0 0,-21 0 16,0 0-16,22 0 0,-22-21 0</inkml:trace>
  <inkml:trace contextRef="#ctx0" brushRef="#br0" timeOffset="6347.37">11218 296 0,'0'-21'0,"21"0"16,1 21-16,-1 0 16,0 0-16,0 0 15,0 0-15,0 21 0,1 0 16,-1 1-16,21-1 0,-21 0 0,0 21 0,1-21 15,-1 22-15,-21-1 0,21 0 16,-21 1-16,21-1 0,-21-21 16,0 22-16,0-1 0,0 0 15,0 1-15,0-22 0,0 21 0,-21-21 16,0 0-16,21 1 0,-21-1 0,-1 0 16,22 0-16,-21 0 0,0-21 15,0 0-15,0 0 0,0 0 16,-1 0-16,1 0 0</inkml:trace>
  <inkml:trace contextRef="#ctx0" brushRef="#br0" timeOffset="7731.55">868 1778 0,'0'0'0,"-21"0"0,-1 0 15,1 0-15,0 0 16,0 0-16,42 0 62,0 0-62,0 0 0,1 0 0,20 0 16,-21 0-16,0 0 0,22 0 16,-1 0-16,0 0 0,1-21 15,-1 21-15,21 0 0,-20 0 16,20-21-16,1 21 0,20 0 0,-20 0 15,-1-21-15,22 21 0,-21 0 16,-1 0-16,1-22 0,20 22 0,-20-21 16,20 21-16,1 0 0,0 0 15,-1-21-15,1 21 0,0 0 0,21 0 16,-22-21-16,1 21 0,0 0 16,-1 0-16,1 0 0,0-21 0,20 21 15,-20 0-15,21 0 0,0-21 16,0 21-16,-1 0 0,-20 0 0,21-22 15,0 22-15,-22-21 16,22 21-16,-21 0 0,21 0 0,0-21 16,-1 21-16,1 0 0,-21 0 15,21-21-15,0 21 0,-1 0 0,22 0 16,-21 0-16,0 0 0,21 0 0,0-21 16,-21 21-16,21 0 0,-21 0 15,0 0-15,-1 0 0,22 0 0,-21 0 16,0 0-16,0 0 0,0 0 15,0 0-15,-1 0 0,1 0 0,-21 0 16,21 0-16,-22 0 0,22 0 16,-21 0-16,21-21 0,0 21 0,-22 0 15,1 0-15,21-22 0,-22 22 16,1 0-16,0 0 0,-1-21 16,1 21-16,0 0 0,-1 0 0,1-21 15,0 21-15,-1 0 0,1 0 16,0 0-16,-1 0 0,1-21 0,0 21 15,-22 0-15,22 0 0,-22 0 0,22 0 16,-21-21-16,20 21 0,-20 0 16,20-21-16,-20 21 0,-1 0 0,1 0 15,-1 0-15,1-22 0,-1 22 16,-20 0-16,-1 0 0,0 0 0,1 0 16,-1 0-16,0-21 0,1 21 15,-1 0-15,-21 0 0,0 0 16,22 0-16,-22 0 0,0 0 0,0-21 15,0 21-15,1 0 16,-1 0-16,0 0 16,-21-21 31,-42 0-16,20 21-31,1 0 0,0 0 15</inkml:trace>
  <inkml:trace contextRef="#ctx0" brushRef="#br0" timeOffset="10248.4">656 2604 0,'0'21'0,"21"-21"16,0 0-16,1 0 15,-1 0-15,0-21 0,0 21 16,0-22-16,0 1 0,1 0 0,-1 0 15,0 0-15,0 0 0,-21-1 16,21 1-16,0 0 0,-21 0 0,0 0 16,0 0-16,0-1 15,0 1-15,-21 21 0,0 0 16,0 0-16,-21-21 0,20 21 16,-20 0-16,21 0 0,-21 0 0,-1 0 15,22 21-15,-21 0 0,21-21 16,-1 22-16,22-1 0,0 0 15,0 0-15,0 0 0,0 0 16,0 1-16,22-1 0,-1 0 16,21 0-16,-21 21 0,0-20 0,22-1 15,-22 0-15,21 21 0,-21-21 16,22 1-16,-22 20 0,0-21 0,0 0 16,0 22-16,1-22 0,-22 0 15,21 21-15,-21-21 0,0 1 16,0-1-16,-21 0 0,-22 0 15,22 0-15,-21 0 0,21 1 0,-22-22 16,1 21-16,0-21 0,-1 0 16,1 0-16,21 0 0,-22 0 15,22-21-15,0 21 0,-21-22 0,21 1 16,21 0-16,-22 0 0,1 0 16,21 0-16,-21-1 0,21 1 0,0-21 15,0 21-15,0 0 0,0-1 16,0 1-16,21 0 0,0 0 0,1 0 15,20 21-15,0-21 16,1-1-16</inkml:trace>
  <inkml:trace contextRef="#ctx0" brushRef="#br0" timeOffset="10924.41">1291 2582 0,'-21'0'15,"0"0"1,21 22-16,0-1 0,0 0 0,0 0 16,-21 0-16,21 0 0,0 1 15,0 20-15,0-21 0,0 0 16,0 0-16,0 22 0,0-22 16,0 0-16,0 0 0,21-21 15,-21 21-15,21 1 0,0-22 0,0 0 16,22 0-16,-22 0 0,0 0 15,21 0-15,1 0 0,-22 0 0,21-22 16,-21 22-16,22-21 0,-22 0 16,21 0-16,-21 0 0,0 0 0,1-1 15,-1-20-15,-21 21 0,0 0 16,0-22-16,21 22 0,-21 0 0,0 0 16,0 0-16,0 0 0,0-1 15,0 1-15,-21 42 31,21 1-31,0-1 0,-21 21 16,21 0-16,0-20 0,0 20 16,0 0-16,0 1 0,0-1 0,0 21 15,0-20-15,0 20 0,0 1 16,0-1-16,0 22 0,0-22 0,0 1 16,0 21-16,0-22 0,0 1 15,0 20-15,21-20 0,-21-1 0,21 1 16,0-1-16,-21 1 0,0-1 15,0 1-15,0-22 0,0 22 0,0-22 16,-21 0-16,0 1 0,0-22 16,-1 21-16,-20-21 0,0 0 15,-22-21-15,22 0 0,-22 0 0,1 0 16,-1 0-16,1-21 0,-22 0 16,22 0-16,-1-21 0,1-1 0,-1 1 15,1-22-15,-1 22 0,22-21 16,-22-1-16,43 22 0,-21-22 0,21 22 15,21 0-15,0-22 0,0 22 16,0-1-16,21 1 0,0 0 16,0-1-16,22 1 0,-1 0 0,0-22 15,1 22-15,-1-22 0,21 22 16,1-21-16</inkml:trace>
  <inkml:trace contextRef="#ctx0" brushRef="#br0" timeOffset="11423.38">1990 2688 0,'0'21'0,"0"-42"0,0 0 15,21 21 1,-21 21 0,0 0-1,21 1-15,-21-1 0,0 0 0,0 0 16,0 0-16,0 22 0,0-22 15,0 0-15,21 0 0,-21 21 0,0-20 16,0-1-16,0 0 0,0 0 16,0 0-16,0-42 47,0 0-47,0-21 15,0 20-15,0 1 16,0 0-16,0-21 0,21-1 0,-21 22 15,21-21-15,1 0 0,-1-1 0,0 1 16,21 21-16,-21 0 16,22-1-16,-22 1 0,21 21 0,1 0 15,-1 0-15,-21 21 0,21-21 16,-20 43-16,-1-22 0,0 0 0,0 21 16,-21 1-16,0-1 0,0 0 15,0-20-15,0 20 0,0-21 0,0 21 16,-21-20-16,21-1 0,0 0 15,0 0-15,-21 0 0,21 0 0,21-21 32,0-21-17,0 0-15,0 0 0,1 0 16,-1 0-16</inkml:trace>
  <inkml:trace contextRef="#ctx0" brushRef="#br0" timeOffset="11675.46">3006 2286 0,'0'-21'0,"0"42"0,0-21 31,0 21-31,0 0 0,0 1 0,0 20 16,0 0-16,0 1 0,0 20 0,-22-21 16,22 1-16,0 20 0,-21-20 15,21-1-15,0 0 0,0 1 16,0-22-16,0 21 0,0-21 15,0 0-15,0 1 0,0-1 0,0 0 16,21-21 0,1 0-16,-1 0 15,0-21-15,0 0 16,-21-1-16</inkml:trace>
  <inkml:trace contextRef="#ctx0" brushRef="#br0" timeOffset="11855.56">2773 2688 0,'-21'0'0,"42"0"0,-64 0 16,65 0 15,-1 0-15,0 0-16,21 0 0,-21 0 0,1 0 15,20 0-15,-21 0 0,21 0 16,-20 0-16,-1-21 0,21 0 0,-21 21 15</inkml:trace>
  <inkml:trace contextRef="#ctx0" brushRef="#br0" timeOffset="12403.76">3641 2709 0,'0'-21'31,"0"0"-31,0 0 0,0 0 16,0 0-16,0-1 15,-22 22-15,22-21 0,0 0 0,-21 0 16,0 21-16,0-21 0,0 21 16,0 0-16,-1 21 15,1-21-15,0 21 0,0 0 16,-21 22-16,20-22 0,22 21 15,-21-21-15,0 22 0,21-1 0,-21 0 16,21-21-16,0 22 0,0-22 16,0 0-16,0 0 0,0 0 0,0 1 15,0-1-15,0 0 0,21-21 16,0 0-16,0 0 0,1 0 16,-1 0-16,0 0 0,0 0 0,0-21 15,0 21-15,1-21 0,-1-1 16,0 1-16,0 0 0,0 0 0,-21 0 15,0-22-15,21 22 16,-21 0-16,22-21 0,-22 21 0,0-22 16,0 22-16,0-21 0,0 21 0,0-1 15,0 44 1,0-1 0,0 0-16,0 0 0,0 21 15,0-20-15,0-1 0,0 21 0,0-21 16,0 0-16,21 1 0,0-1 15,-21 0-15,21 0 0,0 0 16,0-21-16,1 0 0,-1 0 16,0 0-16,0 0 0,0 0 15</inkml:trace>
  <inkml:trace contextRef="#ctx0" brushRef="#br0" timeOffset="12905.52">3937 2709 0,'0'0'0,"0"-21"15,0 0-15,0-21 0,0 21 0,0-1 16,21 1-16,0 0 0,-21 0 16,21 21-16,1 0 0,-1 0 15,0 0-15,0 0 0,0 21 16,0 0-16,-21 22 0,22-22 16,-1 0-16,-21 21 0,21-21 0,-21 22 15,0-1-15,0-21 0,0 0 16,0 22-16,0-22 0,-21 0 15,0 0-15,-1 0 0,1 1 0,21-1 16,-21 0-16,0-21 0,21 21 16,21-42-1,0 21 1,0-21-16,-21 0 0,22-1 16,-1 1-16,0-21 0,0 21 0,0-22 15,-21 22-15,21-21 0,1 0 0,-1-1 16,-21 1-16,0 21 0,21 0 15,0-1-15,-21 1 0,0 0 0,0 42 32,0 0-32,0 1 0,0-1 15,0 21-15,0-21 0,0 22 0,-21-22 16,0 21-16,21-21 0,0 22 16,0-22-16,-21 21 0,21-21 0,0 0 15,0 1-15,0-1 0,0 0 16,0 0-16,0 0 0,0 0 0,21 1 15,0-22-15,0 0 0,0 0 16,22 0-16,-22 0 0,21 0 16,0 0-16,22 0 0,-22-22 0,22 1 15</inkml:trace>
  <inkml:trace contextRef="#ctx0" brushRef="#br0" timeOffset="13535.17">5207 2815 0,'0'0'0,"-21"0"0,0 0 0,-1 0 0,1 0 15,0 0-15,42 0 31,0 0-31,1 0 0,20 0 0,-21 0 16,21 0-16,22 0 0,-22 0 0,22 0 16,-22 0-16,22 0 0,-1 0 15,1 0-15,-22 0 0,21 0 0,-20 0 16,-1 0-16,0-21 0,1 21 16,-1 0-16,-21 0 0,22-21 0,-22 21 15,0-21-15,-21 0 31,0-1-31,-21 22 0,0-21 16,-1 0-16,1 21 16,0-21-16,0 21 15,21-21-15,-21 21 0,0 0 16,21-21-16,-22 21 0,1 0 16,42 0 30,1 21-30,-1-21-16,0 0 0,0 0 16,0 0-16,0 21 0,1-21 15,-1 0-15,0 0 0,-21 21 0,0 0 16,21-21-16,-21 21 16,0 1-16,0-1 0,0 0 15,0 0-15,-21 0 0,0 0 0,0 22 16,-1-22-16,1 0 0,-21 0 15,21 0-15,0 1 0,-1-1 0,-20 0 16,21-21-16,21 21 0,-21 0 0,0-21 16</inkml:trace>
  <inkml:trace contextRef="#ctx0" brushRef="#br0" timeOffset="14152.4">7959 2371 0,'0'0'0,"21"-21"0,0-1 0,0 1 0,-21 0 15,0 0-15,0 0 0,21 0 16,-21-1-16,0 1 15,-21 21 1,0 21-16,21 1 0,-21-1 16,-22 0-16,22 0 0,0 21 0,0 1 15,-21-1-15,20 22 0,1-22 16,-21 21-16,21-20 0,-22 20 0,22-20 16,0-1-16,-21 21 0,21-41 15,-1 20-15,22 0 0,-21-21 0,21 1 16,-21-1-16,21 0 0,0 0 15,0 0-15,21-21 16,0 0 0,1-21-16,-1 21 0,0-21 0,0 0 15</inkml:trace>
  <inkml:trace contextRef="#ctx0" brushRef="#br0" timeOffset="14432.24">8086 2350 0,'0'0'0,"21"-43"0,0 22 0,-21 0 0,21 0 0,-21 0 16,0-1-16,0 44 31,0-1-15,0 0-16,0 21 0,-21 1 0,0-1 16,0 0-16,-1 1 0,1 20 0,0-21 15,0 22-15,0-22 0,0 1 16,-1 20-16,1-21 0,21 1 0,-21-1 15,21-21-15,-21 22 0,21-22 16,-21 0-16,21 0 0,0 0 0,0 0 16,21-21-1,0 0-15,0-21 16,0 21-16,22-21 0,-22 0 16</inkml:trace>
  <inkml:trace contextRef="#ctx0" brushRef="#br0" timeOffset="14715.37">8678 2265 0,'0'0'0,"0"-21"15,21 0-15,-21 42 32,0 0-32,0 21 15,0-21-15,0 22 0,-21-1 0,21 0 16,-21 22-16,21-22 0,0 1 0,0-1 15,-21 0-15,21 1 0,-21-1 16,21 0-16,-21 1 0,21-22 0,0 21 16,0-21-16,0 0 0,0 1 0,0-1 15,21-21 1,0 0-16,0 0 0,0 0 0,0 0 16,1 0-16,-1-21 15,0-1-15,0 1 0,0 0 0,-21 0 16</inkml:trace>
  <inkml:trace contextRef="#ctx0" brushRef="#br0" timeOffset="14899.26">8572 2667 0,'-21'0'16,"42"0"-16,-63 0 0,21 0 0,0 0 16,21-21-1,21 21 1,0 0-16,0 0 0,22 0 15,-22 0-15,21-21 0,0 21 0,1-21 16,20 21-16,-20 0 0,-1-22 0,21 22 16,-20 0-16,20 0 0</inkml:trace>
  <inkml:trace contextRef="#ctx0" brushRef="#br0" timeOffset="15503.22">9652 2709 0,'0'0'0,"-42"0"32,20 0-32,22-21 15,0 0-15,0 0 0,0 0 16,0 0-16,0-1 16,22 1-16,-22 0 0,21 0 0,-21-21 15,0 20-15,0 1 0,0 0 16,0 0-16,-21 0 0,-1 0 15,1 21-15,0 0 0,-21 0 0,21 0 16,-22 0-16,22 0 0,-21 0 16,-1 21-16,22 21 0,-21-21 0,21 22 15,-22-1-15,22 0 0,0 1 0,0-1 16,0 0-16,21-21 0,0 22 16,0-1-16,0 0 0,0-20 0,0-1 15,0 0-15,0 0 0,21 0 0,0-21 16,0 0-16,0 21 0,1-21 15,20 0-15,-21 0 0,21 0 16,-20 0-16,-1-21 0,21 21 0,-21-21 16,22 0-16,-22 0 0,21 0 15,-21-1-15,0 1 0,1 0 0,-1 0 16,0-21-16,0 20 0,-21-20 0,21 21 16,-21-21-16,0 20 0,0 1 15,0 0-15,0 0 0,0 0 0,-21 42 31,0-21-31,21 42 16,0-21-16,0 1 0,-21 20 0,21 0 16,-21-21-16,21 22 0,0-22 15,0 21-15,0-21 0,0 1 0,0 20 16,0-21-16,0 0 0,0 0 16,21 1-16,0-22 15,0 0-15,0 0 0,22 0 0,-22 0 16,21 0-16,0 0 0,-20 0 0,20-22 15,0 1-15,1 0 0,-1 0 16,0 0-16,1 0 0</inkml:trace>
  <inkml:trace contextRef="#ctx0" brushRef="#br0" timeOffset="16112.23">10329 2604 0,'0'0'0,"0"-22"0,0-20 0,0 21 16,0 0-16,0 0 0,-21-1 15,0 22-15,0 0 0,0 0 0,-1 0 16,1 0-16,0 22 0,-21-1 15,21 0-15,-22 0 0,22 0 16,0 0-16,0 1 0,0-1 0,-1 0 16,1 0-16,21 21 0,0-20 0,0-1 15,0 0-15,0 0 16,21-21-16,1 21 0,20-21 16,-21 0-16,0 0 0,22 0 15,-22 0-15,21-21 0,-21 0 16,0 21-16,22-21 0,-22 0 15,0 21-15,-21-22 0,21 22 0,-21-21 16,21 0-16,-21 0 16,0 42 15,0 0-31,0 0 16,-21 1-16,21 20 0,0-21 0,0 21 15,0 1-15,0-1 0,0 0 16,0 22-16,0-22 0,0 22 0,0-1 15,0 1-15,0-1 0,0 1 0,0-1 16,0 1-16,0 20 0,0-20 16,0-1-16,0 1 0,0-1 0,0 1 15,-21-1-15,0 1 0,21 21 0,-21-22 16,0 1-16,-1-1 0,1-21 16,-21 22-16,21-22 0,-22 1 0,22-22 15,-21 21-15,0-21 0,-1 0 16,1 1-16,0-22 0,-1 0 0,1 0 15,-22 0-15,22-22 0,-21 22 0,-1-21 16,1-21-16,-1 21 0,1-22 0,-22 1 16,21 0-16,22-22 0,-21 22 15,20-22-15,1 22 0,0-21 0,-1-1 16,22 22-16,0-22 0,21 22 0,0 0 16,0-1-16,0 1 0,21 0 15,0-1-15,22 1 0,-1 21 0,-21-22 16,43 1-16,-22 0 0,0-22 15,22 22-15,-1 0 0</inkml:trace>
  <inkml:trace contextRef="#ctx0" brushRef="#br0" timeOffset="16675.68">10689 2477 0,'-21'-22'16,"42"44"-16,-63-44 0,42 1 0,-21 21 15,-1 0-15,1 0 16,21 21-16,0 1 0,0-1 16,0 0-16,0 0 0,0 21 15,0 1-15,0-22 0,0 21 0,0-21 16,0 22-16,0-22 0,-21 0 15,21 0-15,0 0 0,0 1 0,0-1 16,0 0-16,0-42 47,0 0-31,0-1-16,0 1 0,0 0 15,21 0-15,-21-21 0,21 20 0,1-20 16,-22 21-16,21-21 0,0 20 0,0-20 15,21 0-15,-20 21 0,-1-1 16,21 1-16,-21 0 0,22 0 0,-22 21 16,21 0-16,-21 0 0,0 0 15,22 21-15,-22 0 0,0 22 0,0-22 16,0 21-16,1 0 0,-22 1 0,0-1 16,0 0-16,0 1 0,0-22 15,0 21-15,-22-21 0,1 1 16,0-1-16,0 0 0,21 0 0,-21 0 15,0-21-15,21 21 16,21-21 0,0-21-1,21 21-15,-21-21 0,1 0 16,-1 0-16,0 0 0</inkml:trace>
  <inkml:trace contextRef="#ctx0" brushRef="#br0" timeOffset="17164.83">11599 2625 0,'0'0'0,"21"-21"0,-21-1 16,0 1-16,0 0 15,0 0-15,0 0 0,0 0 16,0-1-16,-21 1 0,0 21 16,0-21-16,0 21 0,0 0 15,-1 0-15,1 0 0,0 0 0,0 21 16,0 0-16,0 1 0,-1-1 15,1 21-15,0-21 0,0 22 0,0-1 16,0-21-16,21 21 0,-22-20 16,22 20-16,0-21 0,0 0 0,0 0 15,0 1-15,0-1 0,0 0 16,22-21-16,-1 0 0,0 0 16,0 0-16,0 0 0,0 0 15,1 0-15,-1 0 0,0 0 0,0-21 16,0 0-16,0-1 0,1 1 15,-1 0-15,0 0 0,0 0 0,-21-22 16,0 22-16,21-21 0,-21 21 0,21 0 16,-21-1-16,0 1 0,0 0 15,0 42 1,0 0-16,0 1 16,0-1-16,0 21 15,0-21-15,0 0 0,0 1 0,0-1 16,0 0-16,0 0 0,0 0 0,0 0 15,0 1-15,22-22 0,-22 21 16,21-21-16,0 0 0,0 0 16,0 0-16,0 0 0,1 0 0,-1 0 15,0-21-15,0-1 0</inkml:trace>
  <inkml:trace contextRef="#ctx0" brushRef="#br0" timeOffset="17859.41">12044 2455 0,'0'0'0,"0"-21"0,0 42 32,0 1-32,0 20 15,0-21-15,0 0 0,0 0 16,0 22-16,0-22 0,0 21 0,0-21 16,0 22-16,0-22 0,0 0 0,0 0 15,0 0-15,0 1 0,0-1 16,0 0-16,0 0 0,0-42 47,0 0-32,0 0-15,0-1 16,0-105 0,0 106-16,0-21 0,21 21 15,0-22-15,0 1 0,0 21 0,1-21 16,-1 20-16,0 1 0,21 0 15,-21 0-15,1 21 0,20 0 0,-21 0 16,0 0-16,0 21 0,1 0 0,-1 0 16,0 22-16,0-22 0,-21 21 15,21-21-15,-21 22 0,21-1 0,-21-21 16,0 0-16,0 22 0,0-22 16,0 0-16,0 0 0,0 0 15,0 1-15,-21-22 0,0 0 16,0 0-1,21-22 1,0-41 0,0 42-16,21 0 0,0-1 15,0-20-15,-21 21 0,22-21 16,-1 20-16,0-20 0,0 0 0,0 21 16,0-22-16,1 22 0,-1 0 15,0 21-15,0 0 0,0 0 0,0 0 16,1 21-16,-1 0 0,-21 0 0,0 1 15,21 20-15,0-21 0,-21 21 16,0 1-16,0-22 0,0 21 16,0-21-16,0 1 0,0-1 0,0 21 15,0-21-15,0 0 16,0 1-16,-21-22 0,0 21 16,21-42 15,0-1-31,21 1 15,0 0-15</inkml:trace>
  <inkml:trace contextRef="#ctx0" brushRef="#br0" timeOffset="18240.2">13123 2540 0,'-21'0'31,"42"0"-15,0 0-16,1 0 0,-1 0 16,0-21-16,21 21 0,-21-21 0,1 0 15,20 21-15,-21-22 0,21 1 16,-20 21-16,-1-21 0,-21 0 16,0 0-16,0 0 0,0-1 0,-21 22 15,-1 0 1,-20 0-16,21 0 0,0 0 15,0 22-15,-22-1 0,22 0 0,-21 21 16,21-21-16,-1 22 0,1-1 16,0 0-16,0 1 0,21-22 0,-21 21 15,21-21-15,0 22 0,0-22 0,0 0 16,21 0-16,0 0 0,0 1 16,0-22-16,22 0 0,-22 0 0,21 0 15,-21 0-15,22 0 0,-22 0 0,0 0 16,21-22-16,-20 1 0,20 0 15,-21 0-15,0-21 0</inkml:trace>
  <inkml:trace contextRef="#ctx0" brushRef="#br0" timeOffset="18735.16">14160 1355 0,'0'0'0,"22"0"32,-1 0-32,0 0 0,0 0 15,21 0-15,-20 0 0,20 0 16,-21 0-16,21-21 0,1 21 0,-22 0 16,21 0-16,-21 0 0,22 0 0,-22 0 15,-42 0 16,0 0-31</inkml:trace>
  <inkml:trace contextRef="#ctx0" brushRef="#br0" timeOffset="19060.97">14203 1334 0,'0'0'0,"0"21"0,-21-21 16,21 21-16,0 0 15,-22 0-15,1 0 16,21 1-16,0-1 0,-21 21 0,21 0 15,0 1-15,0-1 0,0 0 16,0 22-16,0-22 0,0 22 0,0-1 16,0-20-16,0 20 0,-21 1 0,21-1 15,-21-21-15,21 22 16,-21 21-16,-1-22 0,22 1 0,-21-1 16,21 1-16,-21 20 0,0-20 0,21-1 15,0-20-15,0 20 0,-21 1 0,21-22 16,0 21-16,0-20 0,0-1 15,0-21-15,0 22 0,0-22 0,21 0 16,0 0-16,0-21 0,22 0 0,-1 0 16,-21 0-16,21 0 0,1 0 15,-1-21-15,0 0 0,1 0 0,20-1 16,-20 1-16,-1 0 0,0 0 0,1-21 16</inkml:trace>
  <inkml:trace contextRef="#ctx0" brushRef="#br0" timeOffset="19379.29">14774 1947 0,'-21'0'0,"42"0"0,-63 0 0,21 0 0,0 0 16,-1 0-16,22 22 0,-21-1 0,0 0 15,0 0-15,21 21 0,0-20 16,-21 20-16,21 0 0,-21 1 16,21-1-16,-22 21 0,22-20 0,0 20 15,0-20-15,0-1 0,0 0 16,0 1-16,0-1 0,0-21 0,0 21 16,0-20-16,0-1 0,0 0 0,22-21 15,-1 0-15,0 21 0,0-21 16,0 0-16,0 0 0,1 0 0,-1-21 15,0 0-15,0 0 0,-21-1 0,21 1 16,0 0-16</inkml:trace>
  <inkml:trace contextRef="#ctx0" brushRef="#br0" timeOffset="19579.16">14372 2307 0,'0'0'0,"-21"0"0,0 0 0,0 0 15,-1 0-15,1 0 0,21 21 16,21-21 15,22 0-31,-22 0 0,0 0 0,0 0 16,22 0-16,-22 0 0,21 0 16,0 0-16,-20 0 0,20 0 0,-21-21 15,0 21-15</inkml:trace>
  <inkml:trace contextRef="#ctx0" brushRef="#br0" timeOffset="19947.98">14901 2307 0,'0'0'0,"21"0"47,1 0-47,-1 0 0,0 0 16,0 0-16,0-21 0,22 21 0,-22-21 15,0 21-15,21 0 0,-21-21 16,22 21-16,-22-21 0,0 21 16,-21-22-16,0 1 15,-21 21 1,-21 0-16,20 0 0,-20 0 16,21 0-16,-21 0 0,20 21 0,1 1 15,-21-22-15,21 21 0,0 0 16,-1 0-16,1 0 0,21 0 0,0 22 15,-21-22-15,21 0 0,0 0 0,0 0 16,0 1-16,0-1 0,0 0 16,0 0-16,21 0 0,0-21 15,1 21-15,20-21 0,-21 0 0,0 0 16,22 0-16,-1 0 0,-21 0 16,21 0-16,-20 0 0,20-21 0,-21 0 15</inkml:trace>
  <inkml:trace contextRef="#ctx0" brushRef="#br0" timeOffset="20439.71">15430 2350 0,'0'0'16,"0"-22"-16,0 1 0,0 0 0,0 0 0,22 0 16,-22 0-16,21-1 0,0 1 15,-21 0-15,21 21 0,0-21 0,0 21 16,22 0-16,-22 0 0,0 0 0,0 0 16,0 0-16,1 0 15,-1 21-15,0 0 0,0 22 0,0-22 16,-21 0-16,0 21 0,0-21 0,0 22 15,0-22-15,0 0 0,0 21 16,-21-20-16,0-1 0,0 0 0,0 0 16,-1 0-16,1 0 0,0-21 15,0 22-15,0-22 16,42-22 0,-21 1-1,21 0-15,0 0 0,0 0 0,1 0 16,-1-22-16,21 22 0,-21-21 0,0 21 15,1-1-15,-1-20 16,0 21-16,0-21 0,-21 20 0,21 1 16,0 0-16,-21 0 15,0 42 1,0 0-16,0 0 0,-21 1 16,21-1-16,-21 0 0,0 21 15,21-21-15,0 22 0,0-1 0,-21-21 16,21 22-16,0-22 0,0 21 0,0-21 15,0 0-15,0 1 0,0-1 16,21 0-16,0 0 0,0-21 0,0 0 16,1 0-16,-1 0 0,0 0 0,21 0 15,-21 0-15,22 0 16,-1-21-16,-21 0 0,22 0 0,-1-1 16,-21-20-16,21 21 0</inkml:trace>
  <inkml:trace contextRef="#ctx0" brushRef="#br0" timeOffset="20700.56">16468 1969 0,'0'-43'0,"0"86"0,0-128 0,0 64 16,0 0-16,0-1 0,-22 44 31,22-1-31,0 0 0,-21 0 0,21 21 16,-21 1-16,21-1 0,-21 0 0,21 1 15,0-1-15,0 0 16,-21 22-16,21-22 0,0 1 0,-21-22 15,21 21-15,0 0 0,0 1 0,0-22 16,0 0-16,0 0 0,0 0 16,0 1-16,0-1 0,21-21 0,0 0 15,0 0-15,0 0 0,0 0 16,1 0-16,-1 0 0,0-21 16,-21-1-16,0 1 0,21 0 0,-21 0 15</inkml:trace>
  <inkml:trace contextRef="#ctx0" brushRef="#br0" timeOffset="20863.91">16256 2265 0,'-21'0'0,"42"0"0,-63 0 0,20 0 16,44 0 15,-1 0-31,0 0 0,21 0 16,-21 0-16,22 0 0,-22 0 0,21 0 15,-21 0-15,22-21 0</inkml:trace>
  <inkml:trace contextRef="#ctx0" brushRef="#br0" timeOffset="21144.55">16976 2011 0,'-22'21'32,"22"0"-32,-21 0 0,21 1 0,0-1 15,0 0-15,-21 21 0,21-21 16,-21 22-16,21-22 0,-21 0 0,21 21 16,0 1-16,0-22 0,0 0 0,0 21 15,0-20-15,0-1 0,0 0 16,0 0-16,0 0 0,21 0 15,0-21-15,0 0 0,0 22 0,1-22 16,-1 0-16,21 0 0,-21 0 16,22-22-16,-22 22 0</inkml:trace>
  <inkml:trace contextRef="#ctx0" brushRef="#br0" timeOffset="21415.39">17399 1990 0,'0'-21'0,"0"42"0,21-42 16,0 21-16,0 0 0,1 0 15,-1 0-15,0 21 16,42 106 0,-41-106-16,-22 21 0,21 1 15,-21-1-15,0 0 0,0 1 16,0-1-16,0-21 0,0 21 0,-21 1 15,-1-22-15,1 0 0,0 0 0,0 0 16,0 1-16,21-1 0,-21-21 16,-1 0-16,1 21 0,0-21 15,21-21-15</inkml:trace>
  <inkml:trace contextRef="#ctx0" brushRef="#br0" timeOffset="21980.07">18436 2074 0,'0'0'0,"21"0"16,0 0-16,1 0 15,-1 0-15,0 0 0,0 0 0,21 0 16,-20 0-16,-1 0 0,0 0 16,0 0-16,0 0 15,0 0-15</inkml:trace>
  <inkml:trace contextRef="#ctx0" brushRef="#br0" timeOffset="22142.97">18500 2201 0,'0'0'16,"0"22"-1,21-22 16,0 0-31,0 0 0,21 0 16,-20 0-16,-1-22 0,0 22 16,0 0-16,21-21 0</inkml:trace>
  <inkml:trace contextRef="#ctx0" brushRef="#br0" timeOffset="22783.84">19537 1482 0,'0'0'0,"-21"0"16,-1 0-16,1 0 15,21 21-15,-21 0 16,21 0-16,0 0 16,21-21-1,0 0 1,1 0-16,-1 0 16,0 0-16,-21-21 15,0 0 1,0 0-16,0 0 15,0 0-15,-21 21 16,0 0 0,-1 0-16,1 0 0,0 21 15,0-21-15,21 21 0,0 0 0,0 0 16,-21-21-16,21 21 0,0 1 16,0-1-16,0 0 15,21-21 16,0 0-31,0-21 16,0 21-16,-21-21 0,22-1 0,-1 22 16,-21-21-16,0 0 0,21 0 15,-21 0-15,0 0 16,-21 21 0,0 0-1,-1 21-15,1 0 0,21 0 16,-21 21-16,0-20 0,21 20 15,0 0-15,0-21 0,0 22 16,0-1-16,0-21 0,0 22 0,0-22 16,0 0-16,21 0 0,0 0 15,22 0-15,-22 1 0</inkml:trace>
  <inkml:trace contextRef="#ctx0" brushRef="#br0" timeOffset="23164.09">19981 2074 0,'-21'0'0,"42"0"0,-42-21 0,21 0 15,-21 21-15,21-21 0,0 0 0,0 0 16,0-1-16,0 1 0,0 42 31,0 1-15,0-1-16,21 0 0,-21 0 16,0 0-16,0 22 0,0-22 0,0 21 15,0-21-15,0 0 0,0 22 16,0-22-16,0 0 0,0 0 15,0 22-15,0-22 0,0 0 0,0 0 16,0 0-16,21-21 16,0 0-16,1 0 15,-1-21-15,0 0 0,0 21 0</inkml:trace>
  <inkml:trace contextRef="#ctx0" brushRef="#br0" timeOffset="23398.95">20362 1926 0,'0'0'0,"0"-42"16,0 21-16,0 0 0,-21-1 16,0 22-16,0 0 0,0 0 15,-1 22-15,1-1 0,0 21 0,0-21 16,0 22-16,0-22 0,-1 21 16,1 0-16,0 1 0,21-22 0,-21 21 15,0-21-15,21 22 0,0-22 16,0 21-16,0-21 0,-21 1 0,21-1 15,0 0-15,0 0 0,21 0 16,0-21 0,0 0-16,0-21 0,22 21 15</inkml:trace>
  <inkml:trace contextRef="#ctx0" brushRef="#br0" timeOffset="23611.83">20574 2011 0,'0'0'16,"0"21"-16,0 0 0,0 0 16,-21 1-16,21-1 0,0 0 15,0 0-15,-21 0 0,21 0 0,-22 1 16,22-1-16,-21 0 0,21 0 16,0 0-16,0 0 15,0 1-15,21-44 31</inkml:trace>
  <inkml:trace contextRef="#ctx0" brushRef="#br0" timeOffset="23778.73">20616 1884 0,'0'0'0,"0"-21"0,-21 21 0,0-21 0,0 21 16,21 21 31,21-21-47,0 21 15,0 0-15</inkml:trace>
  <inkml:trace contextRef="#ctx0" brushRef="#br0" timeOffset="24159.11">20955 2011 0,'-21'0'31,"0"0"-31,-1 0 16,1 0-16,0 0 0,0 0 16,0 21-1,21 0-15,0 0 16,0 1-16,21-1 0,0-21 15,0 21-15,0 0 0,1-21 16,-1 21-16,-21 0 0,21 1 0,0-1 16,0-21-16,0 21 0,-21 0 15,0 0-15,22 0 0,-22 1 16,0-1-16,0 0 0,0 0 16,-22-21-16,1 21 0,0-21 15,0 0-15,0 0 0,-22 0 16,22 21-16,0-21 0,0 0 0,0 0 15,0 0-15,-1 0 0,1-21 16,21 0-16,0 0 16,0 0-1,0 0-15,21 21 0</inkml:trace>
  <inkml:trace contextRef="#ctx0" brushRef="#br0" timeOffset="24399.97">21230 2074 0,'0'22'31,"0"-1"-31,0 0 16,0 0-16,-21 0 0,21 0 0,0 1 15,0-1-15,0 0 0,0 0 16,0 0-16,0 0 0,0 1 15,0-1 1,21-21 0,-21-21-1</inkml:trace>
  <inkml:trace contextRef="#ctx0" brushRef="#br0" timeOffset="24575.87">21294 1884 0,'-22'-21'0,"44"42"0,-65-42 16,43 0-16,-21 21 16,0 0-16,0 0 15,21 21 1,21-21 0,0 0-16,0 21 15,0-21-15</inkml:trace>
  <inkml:trace contextRef="#ctx0" brushRef="#br0" timeOffset="25071.84">21717 1736 0,'-21'0'16,"42"0"-16,-63 0 15,20 21-15,1 0 0,21 0 0,-21 0 16,21 1-16,0 20 0,0-21 15,0 21-15,-21-20 0,21 20 0,0 0 16,0 1-16,0-22 0,0 21 16,0 0-16,-21-20 0,21-1 15,0 21-15,0-21 0,0 0 0,0 1 16,0-1-16,0 0 0,-21 0 16,-1-21-1,22-21 1,0 0-16,0 0 15,0-1-15,0 1 0,0 0 0,22 21 16,-1-42-16,0 21 0,0-1 0,0 1 16,22 0-16,-22 0 15,21 0-15,0 0 0,-20-1 0,20 22 16,-21 0-16,21 0 0,-20 0 16,-1 0-16,0 0 0,0 22 0,-21-1 15,0 0-15,0 21 0,0-21 0,0 1 16,0-1-16,0 0 0,-21 21 15,0-21-15,0 1 0,-1-1 0,1-21 16,-21 21-16,21 0 0,0 0 16,-1-21-16,1 0 0,0 21 0,0-21 15,0 0-15,21-21 16,0 0 0,21 21-16,0-21 0,21 0 15</inkml:trace>
  <inkml:trace contextRef="#ctx0" brushRef="#br0" timeOffset="25331.69">22331 1736 0,'0'-21'16,"0"42"-16,0-21 16,0 21-16,0 21 15,0-21-15,0 22 0,0-1 0,-21 0 16,21-20-16,-22 20 0,22 0 15,-21 1-15,21-1 0,0-21 16,0 21-16,-21-20 0,21 20 0,0-21 16,-21 0-16,21 22 0,0-22 15,0 0-15,0 0 0,21-21 32,0 0-32,0 0 0,1-21 15,-1 0-15</inkml:trace>
  <inkml:trace contextRef="#ctx0" brushRef="#br0" timeOffset="25695.76">22437 2201 0,'-22'0'32,"44"0"-17,-1 0 1,0 0-16,0-21 15,0 21-15,0-21 0,1 21 16,-22-21-16,21 21 0,-21-21 0,21 0 16,-21-1-16,0 1 15,-21 21 1,0 0 0,-1 21-16,1-21 0,0 22 15,0-1-15,0 21 0,0-21 16,-1 0-16,1 1 0,21-1 0,-21 21 15,21-21-15,0 0 0,0 1 16,0-1-16,0 21 0,21-21 16,0 0-16,1 1 0,-1-22 15,0 0-15,0 0 0,0 0 0,0 0 16,22 0-16,-22 0 0,21-22 0,1 1 16,-22 0-16,21 0 0</inkml:trace>
  <inkml:trace contextRef="#ctx0" brushRef="#br0" timeOffset="25951.61">22987 1715 0,'-21'0'0,"42"0"0,-63 0 0,20 0 16,22-22-16,22 22 15,-1 0 1,0 0-16,0-21 0,21 21 16,-20 0-16,-1 0 0,21 0 0,-21 0 15,0 0-15,1 0 16,-1 0-16,0 0 0,-21-21 16</inkml:trace>
  <inkml:trace contextRef="#ctx0" brushRef="#br0" timeOffset="26187.07">23199 1672 0,'0'21'0,"0"-42"0,-22 42 0,22 1 16,-21-1-16,21 21 16,-21-21-16,21 22 0,-21-22 0,21 21 0,0 0 15,0-20-15,-21 20 16,21 0-16,0 1 0,0-22 0,-21 21 15,21-21-15,0 0 0,0 1 0,0 20 16,0-21-16,0 0 16,0 0-16,0 1 0,21-44 47,0 22-47</inkml:trace>
  <inkml:trace contextRef="#ctx0" brushRef="#br0" timeOffset="26545.07">23220 2159 0,'0'21'31,"21"-21"-15,0 0-16,0 0 0,0 0 15,1 0-15,-1 0 16,0 0-16,0 0 0,0 0 0,0-21 15,-21 0-15,0 0 0,0 0 16,0-1 0,-21 22-1,0 0-15,0 0 0,0 0 16,0 0-16,21 22 0,0-1 16,-22 0-16,1 0 0,21 0 0,0 0 15,0 1-15,0-1 16,0 0-16,0 0 0,0 0 0,0 0 15,0 1-15,0-1 0,21-21 16,1 21-16,-1-21 16,0 0-16,0 0 0,0 0 15,22 0-15,-22 0 0,0-21 16</inkml:trace>
  <inkml:trace contextRef="#ctx0" brushRef="#br0" timeOffset="26775.93">23685 2011 0,'0'-21'0,"0"42"0,0-21 31,0 21-31,0 0 0,0 0 16,0 1-16,0-1 0,0 21 16,22-21-16,-1 0 0,0 1 0,0-1 15,-21 0-15,21 0 0,0 0 16,1 0-16,-22 1 0,0-1 0,21-21 15,0 21-15,-21-42 32,21 21-32,-21-21 15</inkml:trace>
  <inkml:trace contextRef="#ctx0" brushRef="#br0" timeOffset="26994.81">24003 2053 0,'0'0'0,"-21"0"16,0 0-16,-1 21 16,1-21-16,0 22 0,0-1 0,0 0 15,0 0-15,-1 0 0,-20 0 16,21 1-16,0-1 0,0 0 16,-1 0-16,1 21 0,0-42 0,0 22 15,21-1-15,0 0 0,0 0 0,0 0 16,21-21-1,0 0-15,0 0 16</inkml:trace>
  <inkml:trace contextRef="#ctx0" brushRef="#br0" timeOffset="27311.63">24193 1630 0,'0'0'16,"-21"0"-16,0 0 0,21 21 15,-21 0-15,0 0 0,0 22 16,21-22-16,-22 21 0,22 1 0,-21-1 16,21 0-16,0 1 0,-21-1 15,0 0-15,21-21 0,-21 22 0,21-1 16,0-21-16,0 22 0,0-22 15,0 0-15,0 0 0,0 0 0,0 0 16,0 1-16,0-1 0,21-21 16,0 0-16,0 0 15,0 0-15,1 0 0,-1 0 0,0-21 16,0 21-16,0-22 0,0 1 16,1 21-16</inkml:trace>
  <inkml:trace contextRef="#ctx0" brushRef="#br0" timeOffset="27491.04">24024 1990 0,'0'0'0,"-21"0"0,21 21 32,21-21-17,0 0 1,0 0-16,1 0 0,20 0 0,-21-21 15,0 0-15,0 21 0,1-22 0</inkml:trace>
  <inkml:trace contextRef="#ctx0" brushRef="#br0" timeOffset="28130.73">24638 1672 0,'0'-21'0,"0"42"0,-21-42 63,21 42-63,-21 0 0,-1-21 15,22 22 1,-21-22-16,0 0 16,0 0-16,0 0 15,21-22 1,0 1-16,0 0 16,0 0-16,21 0 0,0 0 15,0-1-15,0 22 16,1-21-16,-1 21 15,0 0-15,0 0 16,-21 21-16,0 1 16,0-1-1,0 0 1,-21-21-16,0 0 16,0 0-16,-1 0 15,22-21 16,0 0-15,0-1 0,22 22-16,-1 0 0,0 0 15,0 0-15,-21 22 16,21-1-16,-21 0 0,0 0 16,0 0-16,0 0 0,0 22 0,0-22 15,0 21-15,0-21 16,0 22-16,-21-22 0,0 0 0,0 0 15,0 0-15,-1 1 0,1-22 0,0 21 16</inkml:trace>
  <inkml:trace contextRef="#ctx0" brushRef="#br0" timeOffset="28743.72">24723 1058 0,'0'0'0,"42"0"31,-21 0-31,0 0 0,0 0 16,22 0-16,-22 0 0,21 0 16,-21 0-16,22 0 0,-22 0 0,0 0 15,0 0-15,0 0 0,1 0 16,-1 0-16,0 0 0,0 0 16,0 0-16,0 0 15,1 0 1,-22 22-16,0-1 15,0 0-15,0 0 16,0 0-16,0 22 0,0-22 16,0 21-16,-22-21 0,22 22 0,-21-1 15,0 0-15,21 22 0,-21-22 16,0 22-16,21-1 0,-21 1 0,-1-1 16,22 1-16,0-1 0,0 1 15,-21 20-15,21-20 0,0-22 16,0 22-16,-21-1 0,21 1 0,0-1 15,0 1-15,0-22 0,0 0 16,0 22-16,-21-22 0,21 0 0,-21 1 16,21-22-16,-21 21 0,-1-21 0,22 1 15,-21-1-15,0 0 0,0 0 16,0 0-16,0-21 0,-1 21 0,1-21 16,-21 0-16,21 0 0,-22 0 0,1 0 15,0 0-15,-1 0 0,1 0 16,0 0-16,-1-21 0,-20 21 0,-1-21 15,22 0-15,-43-21 0,22 20 16</inkml:trace>
  <inkml:trace contextRef="#ctx0" brushRef="#br0" timeOffset="32703.8">2222 4572 0,'0'-21'0,"-21"-43"31,0 43-31,21 0 0,-21 0 16,21 0-16,-21 21 0,21-21 15,0-1-15,-21 22 16,21 22-1,0-1-15,0 0 16,0 0-16,0 21 0,0-20 16,0 20-16,0 21 0,0-20 0,0 20 15,0 1-15,0-1 0,21 1 16,-21 20-16,0-20 0,21-1 0,-21 1 16,21-1-16,-21 1 0,0-22 15,21 22-15,-21-1 0,0-20 16,0 20-16,21-21 0,-21 1 0,0-1 15,0-21-15,0 22 0,0-22 16,0 0-16,0 0 0,0 0 0,0-42 47,0 0-47,0 0 0,22-22 16,-22 22-16,0-21 0,21 0 15,-21-1-15</inkml:trace>
  <inkml:trace contextRef="#ctx0" brushRef="#br0" timeOffset="33703.23">2265 4509 0,'0'0'0,"0"-22"0,-21 1 16,-1 0-16,1 0 15,21 0 1,21 21 0,1 0-1,-1 0-15,21 0 0,-21 0 16,22 0-16,-1 0 0,0 0 16,22 0-16,-1 0 0,-20 0 0,20 0 15,1 0-15,20 0 0,-20 0 16,20 21-16,-20-21 0,42 0 0,-22 0 15,43 21-15,-21-21 0,21 21 0,-21-21 16,21 0-16,0 21 0,0-21 16,21 0-16,-21 22 0,21-22 0,-21 0 15,22 0-15,-22 0 0,0 21 16,-22-21-16,22 0 0,0 0 0,0 0 16,-21 0-16,21 0 0,-21 0 0,0 0 15,-21 0-15,-1 0 16,1 0-16,-22 0 0,22 0 0,-21 0 15,-1 0-15,-21 0 0,22 0 16,-22 0-16,-21 0 0,22 0 0,-22 0 16,0 0-16,0 0 0,-21 21 31,0 0-31,0 0 16,0 0-16,0 1 0,0-1 0,0 0 15,0 0-15,0 0 0,0 22 16,0-22-16,0 21 0,0 0 0,0 1 15,0-1-15,-21 0 0,21 1 16,-21-1-16,21 0 0,0 1 16,0 20-16,-21-20 0,21-1 0,-21 0 15,21 1-15,0-1 0,0 0 16,0 1-16,0-1 0,0-21 0,-22 21 16,22 1-16,0-1 0,0-21 0,0 22 15,-21-22-15,21 21 0,0-21 16,0 0-16,0 1 0,0-1 0,-21 0 15,21 0-15,0 0 0,-21-21 0,21 21 16,-21-21-16,21 22 0,-21-22 0,21 21 16,-22-21-16,1 0 0,0 21 15,0 0-15,0-21 0,0 0 16,-1 0-16,-20 0 0,21 21 16,-21-21-16,-1 0 0,1 0 15,-22 0-15,1 0 0,-22 0 0,1 0 16,-1 0-16,-21 0 0,-233-21 15,191 0-15,0 21 16,0-21-16,-21 21 0,20 0 0,-20-21 16,0 21-16,-1-22 0,22 22 0,0 0 15,0 0-15,21-21 0,21 21 16,0 0-16,22 0 0,-1 0 0,0 0 16,43 0-16,-22 0 0,22 0 0,0 0 15,-1 0-15,1 0 16,21 0-16,0 0 0,0 0 0,-1 0 15,1 0-15,0 0 0,0 0 16,0 0 0,0 0-16,-1 0 0,1 0 15,0-21-15,0 21 0,0 0 0,0 0 16,-1 0-16,1-21 0,0 21 0,0-21 16,0 21-16,21-21 0,0-1 15</inkml:trace>
  <inkml:trace contextRef="#ctx0" brushRef="#br0" timeOffset="34279.83">2984 5144 0,'0'0'0,"0"-22"0,0 1 15,0 0-15,22 0 16,-22 0-16,21 0 0,-21-1 16,0 1-16,21 0 0,0 0 15,-21-21-15,21 20 0,0 1 0,-21 0 16,0 0-16,0 0 0,0 0 16,0-1-16,0 1 15,-21 21-15,0 0 16,0 0-16,-21 0 0,20 21 15,-20-21-15,0 22 0,21-1 0,-22 0 16,22 0-16,0 0 0,0 22 16,21-22-16,-21 21 0,21-21 0,0 22 15,0-22-15,0 21 0,42-21 0,-21 0 16,0 22-16,0-22 0,1 0 16,-1 0-16,21 0 0,-21 1 15,0 20-15,22-21 0,-22 0 16,0 0-16,0 1 0,0-1 0,-21 0 15,0 0-15,0 0 0,0 0 16,0 1-16,-21-1 0,0 0 0,-21 0 16,-1 0-16,1-21 0,0 21 0,-1-21 15,-20 0-15,21 0 0,-1 0 16,1 0-16,0 0 0,20 0 0,-20 0 16,21-21-16,0 0 0,0 0 15,-1 21-15,22-21 0,0 0 0,0-1 16,0 1-16,0 0 0,0 0 15,0 0-15,22 21 16,-1-21-16,21 21 0,-21 0 0,22-22 16,-22 1-16,21 21 0,0 0 15,1-21-15</inkml:trace>
  <inkml:trace contextRef="#ctx0" brushRef="#br0" timeOffset="34680.56">3238 5186 0,'0'0'0,"0"21"16,0 0-16,0 22 15,0-22 1,0 0-16,0 0 0,0 0 0,0 22 16,0-22-16,-21 0 0,21 0 15,0 0-15,0 0 0,0 1 16,0-1-16,21-21 0,1 0 15,-1 0-15,0 0 0,0 0 16,0 0-16,0-21 0,1 21 16,-1-22-16,0 1 0,-21 0 15,21 0-15,-21 0 0,21 0 16,-21-1-16,0 1 0,0-21 0,0 21 16,0 0-16,0-1 0,0 1 15,0 0-15,-21 21 0,21-21 16,-21 21-16,21 21 31,0 0-31,0 0 0,0 1 16,0-1-16,21-21 15,0 21-15,0-21 0,1 0 0,-1 0 16,0 0-16</inkml:trace>
  <inkml:trace contextRef="#ctx0" brushRef="#br0" timeOffset="35319.01">3831 5186 0,'0'0'16,"0"21"-1,0 0 1,0 0-16,-21-21 0,21 22 16,0-1-16,0 0 0,-21 0 0,21 0 15,0 22-15,0-22 0,0 0 16,0 0-16,0 0 0,0 0 15,0 1-15,0-44 47,0 1-47,0 0 16,0 0-16,0 0 16,0 0-16,0-1 0,0 1 15,0-21-15,0 21 0,0 0 16,0-1-16,21 1 0,0 0 0,0 21 15,-21-21-15,21 21 0,1 0 0,-1 0 16,0 0-16,0 21 16,0 0-16,0 0 0,-21 1 15,22-1-15,-22 0 0,0 0 16,0 0-16,0 0 0,0 1 0,0-1 16,0 0-16,0 0 15,-22-21-15,22-21 31,0 0-15,0 0-16,0-1 16,22 1-16,-1 0 0,0 0 0,0 0 15,0 0-15,0-22 0,1 22 0,-1 0 16,0 0-16,21 21 0,-21 0 16,1 0-16,-1 0 0,0 0 0,0 0 15,0 21-15,0 0 0,1 0 16,-1 0-16,-21 22 0,0-22 0,0 0 15,0 21-15,0-20 0,0-1 16,0 0-16,-21 0 0,-1 0 16,1 0-16,42-42 47,1 0-47,-1 0 0</inkml:trace>
  <inkml:trace contextRef="#ctx0" brushRef="#br0" timeOffset="35793.17">4762 4890 0,'-21'0'16,"21"21"-16,0 0 16,-21 0-16,21 0 0,-21 22 0,21-22 15,0 21-15,0 0 0,0-20 16,0 20-16,0 0 0,0-21 0,0 22 15,0-22-15,0 21 0,0-21 16,0 1-16,0-1 0,0 0 0,0 0 16,0 0-16,0-42 47,0 0-47,0 0 15,0 0-15,0-1 16,0 1-16,21-21 0,0 21 0,0 0 15,1-1-15,-1 1 0,0 21 0,0-21 16,0 21-16,22-21 0,-22 21 16,0 0-16,0 0 0,21 21 0,-20 0 15,-1 0-15,0-21 0,0 22 0,0-1 16,0 0-16,-21 0 0,0 0 16,0 0-16,0 1 0,0-1 0,-21-21 15,0 21-15,0 0 0,0 0 0,0-21 16,-1 21-16,-20 1 0,21-22 15,0 21-15,0-21 0,-1 0 0,1 21 16,0-21-16,21-21 31,21 21-15</inkml:trace>
  <inkml:trace contextRef="#ctx0" brushRef="#br0" timeOffset="36031.03">5313 5207 0,'0'0'16,"0"-21"-16,0 42 31,0 0-31,0 0 16,0 1-16,0-1 0,0 0 15,0 0-15,0 0 0,0 0 0,0 1 16,0-1-16,0 0 0,-21-21 15,21 21-15,-22 0 16,22-42 0,22 0-1</inkml:trace>
  <inkml:trace contextRef="#ctx0" brushRef="#br0" timeOffset="36347.85">5355 5017 0,'-21'-22'0,"42"44"0,-63-65 15,21 1-15,-1 21 16,1 0-16,0 21 0,0 0 16,21 21-1,0 0 1,21-21 0,0 0-16,0 0 15,1 0-15,-22-21 16,21 21-16,-21-21 0,0-1 15,21 22-15,-21-21 0,0 0 16,-21 0 0,0 21-16,-1 0 0,1 0 15,0 0-15,0 0 0,0 0 0,0 21 16,-1 0 0,22 0-16,0 1 0,0-1 15,22 0-15,-1-21 0,0 0 16,0 0-16</inkml:trace>
  <inkml:trace contextRef="#ctx0" brushRef="#br0" timeOffset="36644.04">5757 4784 0,'0'-21'0,"0"42"0,0-21 31,0 21-16,0 21-15,0 1 0,-21-1 16,21 0-16,-21 1 0,21-1 0,0 21 16,0-20-16,-21-1 0,21 0 0,0-20 15,0 20-15,-21 0 0,21-21 16,0 1-16,0-1 0,0 0 0,0 0 16,21 0-16,0-21 15,-21 21-15,21-21 0,0 0 16,0 0-16,1 0 0,-1 0 15,0-21-15,0 21 0,-21-21 0,0 0 16,21 0-16,-21 0 16,0-1-16,0 1 0</inkml:trace>
  <inkml:trace contextRef="#ctx0" brushRef="#br0" timeOffset="36791.96">5651 5186 0,'-21'0'0,"42"0"0,-63 0 0,21 0 15,21-21-15,21 21 31,0 0-31,22 0 16,-22 0-16,21 0 0,85 0 16,-85 0-16,1 0 15,-22 0-15,21-21 0,-21 21 0,22 0 16</inkml:trace>
  <inkml:trace contextRef="#ctx0" brushRef="#br0" timeOffset="37515.55">9080 5080 0,'22'-21'0,"-44"42"0,65-63 0,-43 21 16,21-1-16,0 1 0,0 21 0,0-21 16,-21 0-16,22 0 0,-22 0 15,0 42 1,0 0-1,-22 0-15,1 21 0,0-20 16,-21 20-16,21 0 0,-22-21 16,1 22-16,0-1 0,-22 0 0,22-20 15,-22 20-15,22-21 0,-22 21 0,22-20 16,-21-1-16,20 21 0,1-21 16,0-21-16,20 21 0,-20 1 0,21-22 15,42 0 16,0 0-31,0 0 0,1 0 16,20 0-16,0 0 0,1 0 0,-1 0 16,0 0-16,22 0 0,-22 0 15,22 0-15,-1 0 0,-21 0 16,22 0-16,-22 0 0,1 0 0,-1 0 16,0 0-16,-21 0 0,1 0 15,-1 0-15,0 0 0,0 0 16,0-22 15,-21 1-31,21 21 0,1-21 16,-22 0-16</inkml:trace>
  <inkml:trace contextRef="#ctx0" brushRef="#br0" timeOffset="37995.71">10372 5080 0,'0'0'0,"0"-21"0,21 21 16,-21-21-16,0 0 0,0-1 15,0 1-15,0 0 0,0 0 16,0 0-16,-21 21 16,-1-21-16,1 21 0,-21 0 15,21 0-15,-22 0 0,1 0 0,21 0 16,-21 21-16,-1 0 0,1 0 15,0 0-15,-1 0 0,22 1 16,0-1-16,0 0 0,0 0 0,21 0 16,0 0-16,0 1 15,0-1-15,21-21 0,0 21 0,21 0 16,-21-21-16,22 21 0,-1 0 0,0-21 16,1 22-16,-1-1 0,-21-21 15,22 21-15,-22 0 0,21 0 0,-42 0 16,0 1-16,0-1 15,-21 0-15,-21-21 16,-1 0-16,1 0 0,0 0 0,-22 21 16,1-21-16,20 0 0,-20 0 0,-1 0 15,22 0-15,0 0 0,20-21 16,-20 21-16,21-21 0,0 21 16,0-21-16,21-1 15,21 22-15,21 0 0,-21-21 16,0 21-16,22-21 0,-1 21 15,0 0-15,1 0 0,20-21 0,-20 0 16</inkml:trace>
  <inkml:trace contextRef="#ctx0" brushRef="#br0" timeOffset="38299.53">10626 5080 0,'0'0'0,"0"-21"16,0 42 15,0 0-31,0 22 0,0-22 16,0 21-16,0-21 0,0 22 0,0 20 15,0-21-15,0 1 0,-22 20 0,1 1 16,21-1-16,-21 1 0,0-1 16,0 1-16,0 20 0,-1-20 0,22-1 15,-21 1-15,0 21 0,0-22 0,0 1 16,0-1-16,21 1 0,0-1 0,-22 1 15,22-22-15,-21-21 0,21 21 16,0-20-16,21-22 16,1-22-1,-1 1-15,-21-21 0,21 0 0,0-1 16,-21 1-16,21 0 0</inkml:trace>
  <inkml:trace contextRef="#ctx0" brushRef="#br0" timeOffset="38579.37">10520 5440 0,'0'0'0,"0"-42"0,0-1 16,0-20-16,21 20 0,0 22 16,-21-21-16,21 21 0,0-22 15,1 22-15,-1 0 0,0 21 0,0-21 16,21 21-16,-20 0 0,-1 0 16,0 0-16,0 21 0,0 0 0,0 0 15,-21 1-15,0-1 0,0 0 0,0 21 16,0-21-16,-21 1 0,0-1 15,0 0-15,0 0 0,-22 0 0,22-21 16,0 21-16,-21 1 0,21-22 0,-1 0 16,1 21-16,0-21 0,0 0 15,42 0 17,0-21-32,22 21 15,-22-22-15</inkml:trace>
  <inkml:trace contextRef="#ctx0" brushRef="#br0" timeOffset="39035.61">11303 5101 0,'0'-21'0,"0"42"0,0-63 0,0 21 0,-21 21 16,0-21-16,-1-1 0,1 1 15,-21 21-15,21 0 0,0-21 0,-22 21 16,22 0-16,0 0 0,-21 21 0,20 0 15,1 1-15,0-1 0,21 0 16,-21 21-16,21-21 0,-21 22 16,21-22-16,0 0 0,0 21 0,0-20 15,0-1-15,0 0 0,0 0 16,21 0-16,0 0 0,0-21 0,0 0 16,1 0-16,-1 0 0,0 0 0,21 0 15,-21 0-15,1 0 0,20-21 16,-21 0-16,0 0 0,22 0 0,-22 0 15,-21-1-15,21 1 0,0 0 0,-21 0 16,0-21-16,0 20 0,0 1 16,0 0-16,0 42 31,0 0-31,0 1 0,0-1 16,0 21-16,0-21 0,0 0 0,0 1 15,0-1-15,0 0 0,0 0 0,0 0 16,0 0-16,0 1 0,21-1 15,0-21-15,1 0 0,-1 21 16,21-21-16,-21 0 0,22 0 0,-22 0 16,21-21-16,0 0 0,1 21 15,-22-22-15,21 1 0</inkml:trace>
  <inkml:trace contextRef="#ctx0" brushRef="#br0" timeOffset="39423.39">11896 5122 0,'0'-21'0,"0"42"0,0-63 0,0 21 16,-22 21-1,1 21 1,21 0-16,0 0 0,0 1 0,0-1 16,0 21-16,0-21 0,0 0 0,0 1 15,0 20-15,0-21 0,0 0 0,0 0 16,0 1-16,0-1 0,0 0 16,0 0-16,-21-21 15,0 0 1,21-21-1,0 0-15,0 0 0,0-1 16,0 1-16,0-21 16,0 21-16,21 0 0,0-22 15,22 1-15,-22 21 0,21-22 0,-21 22 16,22 0-16,-1 0 0,0 0 0,1 21 16,-1 0-16,-21 0 0,21 21 15,1 0-15,-22 0 0,0 22 0,0-22 16,0 21-16,-21-21 0,0 22 0,0-22 15,0 21-15,0-21 0,0 0 16,-21 1-16,0-1 0,21 0 0,-21 0 16,0-21-16,21 21 0,-21-21 15,21-21 1</inkml:trace>
  <inkml:trace contextRef="#ctx0" brushRef="#br0" timeOffset="40132.33">12446 4593 0,'21'0'31,"0"21"-15,-21 1-16,21 20 0,-21-21 15,22 21-15,-1 1 0,0-22 16,0 21-16,0 1 0,22-1 0,-22 0 16,21-21-16,0 22 0,1-22 15,-1 0-15,0 0 0,1 0 16,20 1-16,1-22 0,-22 0 0,22 21 16,-22-21-16,0 0 0,1 0 0,-22 0 15,0 0-15,0-21 16,-21-1-1,-21 22-15,0 0 0,0-21 0,-22 21 16,22 0-16,-21 0 16,-1 0-16,1 0 0,0 21 0,-1 1 0,1-1 15,0 0-15,-1 0 0,1 21 16,0-20-16,21 20 0,-22-21 0,1 0 16,21 22-16,0-22 0,-1 21 0,-20-21 15,42 0-15,-21 1 0,21-1 16,-21 0-16,21 0 0,0 0 15,21-21 1,0 0-16,0-21 0</inkml:trace>
  <inkml:trace contextRef="#ctx0" brushRef="#br0" timeOffset="40899.94">14393 4720 0,'21'0'0,"-42"0"0,64 0 0,-22-21 15,0 0-15,0 21 0,0-21 16,0 0-16,1-1 0,-1 1 0,21 0 16,-21 0-16,0 0 0,1 0 0,-22-1 15,0 1-15,0 0 16,0 0-16,-22 0 0,1 0 16,0 21-16,-21 0 0,-1-22 0,1 22 15,21 0-15,-21 0 0,-1 0 16,1 0-16,0 0 0,-1 22 15,1-22-15,21 21 0,0 0 0,-1-21 16,1 21-16,21 0 0,0 0 16,0 1-16,21 20 0,-21-21 0,43 0 15,-22 22-15,21-1 0,-21-21 0,22 21 16,-1 1-16,0-1 0,1 0 16,-22 1-16,21-1 0,-21 0 0,22 1 15,-22-22-15,0 21 0,-21-21 16,0 22-16,0-22 0,0 0 0,-21 0 15,-21 0-15,20 1 0,-41-1 16,21-21-16,-1 0 0,-20 0 0,-1 0 16,1 0-16,20 0 0,-20 0 15,21 0-15,-22-21 0,43-1 0,-21 1 16,-1 0-16,22 0 0,0 0 16,21-22-16,0 22 0,0-21 0,0 0 15,0-1-15,0 1 0,0 21 0,0-22 16,21 1-16,0 0 0,0 21 15,1-1-15,-1 1 0,0 0 0,21 0 16,1 21-16,-22 0 0,21 0 0,0 0 16,1 0-16,20 0 15</inkml:trace>
  <inkml:trace contextRef="#ctx0" brushRef="#br0" timeOffset="41335.69">14732 4784 0,'21'0'0,"0"0"31,-21 21-15,0 0-1,0 0-15,21 0 0,-21 22 0,0-22 16,0 21-16,0-21 0,0 1 0,0 20 16,0-21-16,0 0 15,0 0-15,22 1 0,-22-1 0,21 0 16,0-21-16,0 0 0,0 0 15,0 0-15,22 0 16,-22 0-16,0-21 0,0 21 0,22-21 16,-22-1-16,0 1 0,0 0 15,0 0-15,0-21 0,1 20 0,-1-20 16,0 0-16,0 21 0,0-22 0,-21 1 16,0 21-16,0 0 0,0-1 15,0 44 1,-21-1-1,21 0-15,0 0 16,-21 21-16,21-20 0,-21-1 0,21 21 16,-21-21-16,21 0 0,0 1 0,0-1 15,0 0-15,21 0 0,0-21 16,0 21-16,0-21 0,0 0 0,22 0 16,-22 0-16,21 0 0,-21 0 0,22-21 15,-1 21-15,-21-21 0</inkml:trace>
  <inkml:trace contextRef="#ctx0" brushRef="#br0" timeOffset="41960.35">15684 4763 0,'0'0'0,"0"-22"0,0 1 0,0 0 0,0 0 15,-21 21-15,0 0 16,21 21-16,-21 0 16,21 22-16,-21-22 0,21 0 15,0 21-15,0 1 0,0-22 16,0 21-16,-21-21 0,21 0 0,0 1 15,0 20-15,0-21 0,0 0 16,0 0 0,0-42-1,0 0 1,0 0-16,0 0 16,21-22-16,0 22 0,-21-21 0,21 21 0,-21-22 15,21 1-15,0 21 16,1-21-16,-22 20 0,21 1 0,0 0 15,0 0-15,-21 0 0,21 21 0,0 0 16,1 0-16,-1 0 16,0 21-16,0 0 0,0 0 0,-21 0 15,21 1-15,-21 20 0,22-21 0,-22 21 16,0-20-16,0 20 0,0-21 16,0 21-16,0-20 0,0-1 0,0 0 15,0 0-15,0 0 0,0 0 0,0-42 47,0 0-47,21-21 16,0 21-16,0-1 0,0 1 15,0-21-15,1 0 0,20 20 0,0-20 16,-21 21-16,22-21 0,-1 20 16,-21 22-16,22-21 0,-22 21 0,21 0 15,-21 0-15,0 0 0,1 0 0,-1 21 16,0 1-16,-21-1 0,0 0 15,21 0-15,-21 21 0,0-20 0,0 20 16,0-21-16,0 21 0,0-20 0,0 20 16,0-21-16,-21 0 0,0 0 15,21 1-15,0-1 0,21-42 47,0-1-47,21 1 0</inkml:trace>
  <inkml:trace contextRef="#ctx0" brushRef="#br0" timeOffset="42428.08">16891 4487 0,'0'-42'0,"0"84"0,0-126 0,0 63 16,0-1-16,0 44 16,0-1-1,0 0-15,0 21 0,0-21 0,-21 22 0,21-1 16,-21 0-16,21 1 0,-22-1 15,22 22-15,0-22 0,-21 0 16,21 1-16,-21-1 0,21 0 0,0 1 16,0-22-16,0 0 0,0 0 0,0 0 15,0 0-15,0 1 0,0-44 47,0 1-47,0 0 0,0-21 0,0 21 16,0-22-16,21 22 0,0-21 15,-21-1-15,22 1 0,-1 21 0,0-21 16,0 20-16,0 1 0,0 0 0,1 21 16,-1 0-16,0 0 0,0 0 15,0 0-15,0 21 0,1 0 16,-1 1-16,0 20 0,0-21 0,-21 21 16,0-20-16,0 20 0,0-21 0,0 21 15,0-20-15,-21 20 0,0-21 16,0 0-16,-1 0 0,1 1 0,-21-1 15,21 0-15,-22-21 0,22 21 0,0-21 16,0 0-16,0 0 0,21-21 31,21 0-31,0 0 16,0-1-16</inkml:trace>
  <inkml:trace contextRef="#ctx0" brushRef="#br0" timeOffset="42646.96">17547 4657 0,'0'21'31,"0"0"-31,-21 0 0,21 0 0,0 1 16,0-1-16,-21 21 0,21-21 15,-43 64 1,43-64-16,0 0 0,0 0 0,-21 1 15,21-1-15,21-21 32,-21-21-32</inkml:trace>
  <inkml:trace contextRef="#ctx0" brushRef="#br0" timeOffset="42991.76">17589 4424 0,'0'-21'0,"0"42"0,-21-63 15,0 20-15,0 1 16,21 0-16,-21 21 0,0 0 16,-1 0-16,1 21 0,21 0 15,0 1-15,0-1 16,0 0-16,0 0 0,21-21 16,-21 21-16,22-21 15,-1 0-15,0 0 0,0 0 16,0 0-16,0-21 15,-21 0-15,0 0 16,0 0-16,0-1 0,0 1 0,0 0 16,-21 0-16,0 21 15,0 0-15,0 0 0,0 0 16,-1 0-16,1 0 0,0 0 0,0 21 16,0-21-16,21 21 0,0 0 15,0 1-15,0-1 0,0 0 16,21 0-16,0-21 0,0 0 15,22 21-15,-22-21 0,21 0 0</inkml:trace>
  <inkml:trace contextRef="#ctx0" brushRef="#br0" timeOffset="43255.61">18055 4318 0,'0'-21'16,"0"42"-16,0-63 0,0 21 15,0-1-15,0 1 0,0 42 31,-21 1-31,21 20 0,-21 0 16,0 1-16,21-1 0,-22 0 0,1 1 16,21-1-16,-21 21 0,21-20 15,-21-1-15,21 22 0,-21-22 0,21 0 16,0 1-16,0-1 0,0 0 0,0-21 16,0 1-16,0 20 0,0-21 15,21 0-15,0 0 0,0-21 16,0 0-16,1 0 15,-22-21-15,21 0 0,0 0 16,-21-21-16,0 20 0</inkml:trace>
  <inkml:trace contextRef="#ctx0" brushRef="#br0" timeOffset="43407.54">17865 4678 0,'0'0'0,"0"-21"16,21 21-1,0 0-15,0 0 0,0 0 16,0 0-16,1-21 0,-1 21 0,0-22 16,21 22-16,-21-21 0,1 0 0,-1 21 15</inkml:trace>
  <inkml:trace contextRef="#ctx0" brushRef="#br0" timeOffset="44015.57">19304 4318 0,'42'-21'0,"-84"42"0,105-63 15,-41 21-15,-44 21 32,1 21-32,0 0 0,-21 0 0,-1 0 15,22 22-15,-42-22 0,20 21 16,1-21-16,0 0 0,-1 22 0,-20-22 16,21 0-16,-1 21 0,1-20 0,0-1 15,-1 0-15,22 0 0,-21 0 16,21-21-16,-1 21 0,22 1 15,0-1-15,22-21 16,-1 21-16,21-21 0,0 21 16,-20-21-16,20 21 0,0 0 15,22-21-15,-22 22 0,0-1 16,1-21-16,20 21 0,-20 0 0,-1-21 16,0 0-16,1 0 0,-1 0 0,-21 0 15,21 0-15,-20 0 0,-1 0 16,0 0-16,-21-21 15,0 0 1,0 0-16,0-1 16,0 1-16</inkml:trace>
  <inkml:trace contextRef="#ctx0" brushRef="#br0" timeOffset="44292.41">20024 4255 0,'21'-22'0,"-42"44"0,42-65 16,-21 22-16,0 0 0,0 42 31,0 0-31,-21 22 0,-1-1 0,22 0 16,-21 1-16,0 20 0,0-21 16,0 1-16,0 20 0,-1-20 0,1 20 15,0-21-15,0 22 0,0-22 16,0 1-16,-22 20 0,22-21 0,21-20 15,-21 20-15,0-21 0,21 0 0,0 0 16,0 1-16,0-1 0,21-21 16,0 0-1,0 0-15,0 0 0,1-21 0,20-1 16</inkml:trace>
  <inkml:trace contextRef="#ctx0" brushRef="#br0" timeOffset="44668.2">20405 4572 0,'0'0'16,"42"-85"0,-63 85-1,0 0-15,-1 0 0,1 0 16,-21 0-16,21 0 0,-22 22 16,22-22-16,0 21 0,0-21 0,0 21 15,0-21-15,21 21 16,0 0-16,0 0 15,21-21-15,0 22 0,21-22 0,-21 21 16,1-21-16,20 21 0,-21-21 16,0 21-16,0-21 0,1 21 0,-1 0 15,0 1-15,0-1 0,-21 0 16,0 0-16,0 0 16,-21 0-16,0 1 0,-22-22 0,22 21 15,-21-21-15,0 0 0,-1 0 0,1 21 16,21-21-16,0 0 15,-22 0-15,64 0 32,1 0-32,-1-21 15,21 21-15,-21-21 0,22-1 0,-1 22 16</inkml:trace>
  <inkml:trace contextRef="#ctx0" brushRef="#br0" timeOffset="44941.04">20828 4593 0,'21'0'0,"-42"0"0,42-21 16,0 21 0,-21 21-1,0 0-15,0 22 0,0-22 16,0 21-16,21 1 0,-21-1 16,22 21-16,-1 1 0,-21-1 0,21-20 15,0 20-15,-21 1 0,0-1 0,0 1 16,0-1-16,0 1 0,0-22 15,0 22-15,0-1 0,-21-21 0,0 22 16,0-22-16,21-21 0,0 22 0,-22-1 16,22-21-16,-21 0 0,21 1 15,0-44 17,0 1-32</inkml:trace>
  <inkml:trace contextRef="#ctx0" brushRef="#br0" timeOffset="45250.86">20976 4890 0,'0'-43'0,"0"86"0,-21-149 0,0 63 15,21 1-15,0 0 0,-21-1 16,21 22-16,0 0 0,0 0 0,0 0 16,0 0-16,21-1 15,0 22-15,0 0 0,0 0 16,0 0-16,22 0 0,-22 0 0,21 22 15,-21-1-15,1 0 0,-1 0 16,0 0-16,0 0 0,-21 1 0,0 20 16,0-21-16,0 0 0,-21 0 0,0 1 15,-22-1-15,22 0 0,-21 0 16,0 0-16,20-21 0,-20 21 0,0-21 16,-1 0-16,22 22 0,0-22 0,0 0 15,42 0 16,21 0-31,-20 0 0,-1-22 0,21 1 16,0 0-16</inkml:trace>
  <inkml:trace contextRef="#ctx0" brushRef="#br0" timeOffset="45691.95">21548 4636 0,'0'0'0,"0"-22"0,0 1 0,0 0 16,0 0-16,0 0 0,0 0 15,0-1-15,-22 22 16,1-21-16,0 21 0,0 0 0,0 0 16,0 0-16,-1 21 0,1 1 0,0-22 15,0 21-15,0 21 0,0-21 16,-1 0-16,1 1 0,21-1 16,0 0-16,0 0 0,0 0 0,0 0 15,0 22-15,0-22 16,0 0-16,0 0 0,21-21 15,1 21-15,-1-21 0,0 0 0,0 0 16,0 0-16,0 0 0,1-21 16,-1 0-16,0 0 0,21 0 0,-42 0 15,21-1-15,1 1 0,-1-21 16,0 21-16,-21 0 0,0-1 0,21 1 16,-21 0-16,21 21 0,-21 21 31,0 0-16,0 1-15,0-1 0,0 0 0,0 0 16,0 0-16,0 0 0,0 1 16,0-1-16,0 0 0,0 0 15,21-21-15,1 0 0,-1 0 16,0 0-16,0 0 0,21 0 16,-20 0-16,-1 0 0</inkml:trace>
  <inkml:trace contextRef="#ctx0" brushRef="#br0" timeOffset="46111.41">22056 4614 0,'21'-21'16,"-42"42"-16,42-63 0,-21 21 16,0 42-1,-21 0 1,21 0-16,0 1 16,0-1-16,0 0 0,0 0 0,-22 0 15,22 0-15,0 1 0,0-1 16,-21 0-16,21 0 0,0 0 0,0 0 15,-21 1-15,21-44 47,0 1-47,0 0 0,0 0 0,0 0 0,0 0 16,21-1-16,-21-20 16,21 21-16,1-21 0,-1 20 0,0-20 15,0 21-15,0-21 0,0 20 16,22 1-16,-22 21 0,0 0 0,0 0 15,0 0-15,1 0 0,-1 0 0,0 21 16,-21 22-16,21-22 0,0 0 16,-21 21-16,21-20 0,-21 20 0,0-21 15,0 21-15,0 1 0,0-22 0,0 0 16,0 0-16,0 22 16,-21-22-16,0 0 0,0-21 15,21 21-15,0-42 31,21 0-31</inkml:trace>
  <inkml:trace contextRef="#ctx0" brushRef="#br0" timeOffset="46507.24">22966 4212 0,'0'0'0,"-21"0"0,21 21 32,0 1-32,0-1 15,0 0-15,21 21 0,0-21 0,0 1 16,0 20-16,22-21 0,-1 21 0,0-20 16,22-1-16,-22 21 0,0-21 15,22-21-15,-22 21 0,1 1 0,-1-22 16,-21 0-16,21 0 0,-20 0 15,-1 0-15,0 0 0,0-22 0,-21 1 16,0 0-16,-21 21 16,0-21-1,0 21-15,-1 0 0,-20 0 0,0 21 0,21-21 16,-22 21-16,1 22 0,-22-22 16,22 21-16,0 0 0,-22 1 15,22-1-15,0 0 0,-1 1 16,1-1-16,0-21 0,20 22 0,-20-22 0,21 0 15,0 0-15,21 0 0,0 0 16,-21-21-16,-1 0 0</inkml:trace>
  <inkml:trace contextRef="#ctx0" brushRef="#br1" timeOffset="54883.26">1312 7514 0,'-21'0'0,"21"21"15,-21-21-15,21 22 16,0-1 15,21-21 0,0 0-31,0 0 0,1 0 16,-1 0-16,0 0 16,0 0-16,-21-21 0,21 21 0,0-22 15,1 22-15,-1-21 0,0 0 16,0 0-16,0 0 0,-21 0 16,0-1-16,0 1 15,0 0-15,0 0 0,0 0 0,-21 0 16,0-1-16,0 22 0,0-21 15,-1 0-15,-20 21 0,21 0 0,0 0 16,-22 0-16,22 21 0,-21 0 16,21 1-16,0-1 0,-1 0 0,1 21 15,0 1-15,0-22 0,21 21 16,0 0-16,0-20 0,0 20 16,0-21-16,0 21 0,0-20 0,0-1 15,21 0-15,0 0 0,0 0 16,1 0-16,-1 1 0,0-22 15,0 21-15,0-21 0,0 0 16,22 0-16,-22 0 0,0 0 0,0 0 16,0 0-16,1 0 0,-1 0 15,0 0-15,0 0 0,-21-21 16,-21-1 0,0 22-16,0 0 0,-22 0 15,22 0-15,-21 0 0,-1 0 16,22 0-16,-21 22 0,0-1 0,-1 0 15,22 0-15,-21 0 0,21 22 16,-1-22-16,1 21 0,0 0 16,21 1-16,0-1 0,0 0 15,0 1-15,0-1 0,0-21 0,0 22 16,0-22-16,0 0 0,21 0 16,0 0-16,1 0 0,-1-21 0,0 0 15,0 0-15,21 0 0,-20 0 16,-1 0-16,21 0 0,0 0 0,-20 0 15,20-21-15,0 0 0,1 21 16,-1-21-16,0 0 0,1 0 0</inkml:trace>
  <inkml:trace contextRef="#ctx0" brushRef="#br1" timeOffset="55647.32">2476 7747 0,'-21'-21'0,"-85"-21"31,85 42-31,-21 0 0,21 0 16,0 0-16,-22 21 0,22 0 0,0 0 16,0 0-16,0 0 0,21 1 15,0-1-15,-22 21 0,22-21 0,-21 0 16,21 22-16,0-22 0,0 21 15,0-21-15,0 1 0,0 20 0,0-21 16,0 0-16,0 0 16,21-21-16,1 0 0,-1 0 0,0 0 15,0 0-15,0-21 0,0 0 16,1 0-16,20 0 0,-21 0 0,21-1 16,-20 1-16,-1 0 0,0-21 15,0 21-15,0-1 0,0 1 0,-21 0 16,0 0-16,0 0 0,0 0 0,22 21 15,-22-22-15,0 44 47,0-1-47,0 0 0,0 0 16,0 21-16,0 1 0,0-1 0,0 0 16,0 1-16,0 20 0,0-20 15,21 20-15,-21 1 0,0-1 0,21 1 16,-21-1-16,0 1 0,0-1 15,21 1-15,-21 20 0,0-20 0,0 20 16,0-20-16,21 21 0,-21-22 0,0 1 16,21 20-16,-21-20 0,0-1 15,0-20-15,0 20 0,0-21 0,0 22 16,0-22-16,0 1 0,0-22 16,-21 21-16,21-21 0,-21 22 15,0-22-15,0 0 0,0 0 0,-1-21 16,1 21-16,0 0 0,-21-21 0,21 0 15,-22 0-15,1 0 0,21 0 16,-22 0-16,1 0 0,0-21 0,-1 0 16,1 0-16,0 0 0,-1 0 0,1-1 15,0-20-15,-1 0 0,1-1 16,21-20-16,0 21 0,-22-22 16,22 1-16,21-22 0,-21 21 15,21 1-15,0-1 0,0-20 0,0 20 0,0 1 16,21-1-16,0 1 15,1 20-15,-1-20 0,21 21 0,-21-1 16,22 1-16,-1 0 0,0-1 0,-21 1 16,22 0-16,-1-1 0</inkml:trace>
  <inkml:trace contextRef="#ctx0" brushRef="#br1" timeOffset="56118.49">3111 7684 0,'0'21'15,"-21"-21"1,21-21 46,0-1-46,-21 22 15,0 0-31,0 0 16,21 22 15,0-1-15,0 0-1</inkml:trace>
  <inkml:trace contextRef="#ctx0" brushRef="#br1" timeOffset="56475.65">3027 8170 0,'0'0'0,"0"22"15,0-1-15,21-21 32,0 0-32,0 0 0,-21-21 15,21-1-15,-21 1 16,0 0-1,0 0-15,-21 21 16,0 0-16,0 0 16,0 0-16,0 0 0,-1 0 15,22 21-15,-21-21 0,21 21 16,0 0 0,0 1-16,-21-22 15,21 21-15</inkml:trace>
  <inkml:trace contextRef="#ctx0" brushRef="#br1" timeOffset="60475.45">6540 7197 0,'0'0'16,"22"-21"-16,-22-1 0,21 1 0,-21 0 15,21 21-15,-21-21 0,0 0 16,0 0-16,21 21 16,-21 21 15,0 21-31,-21-21 0,0 22 16,21-1-16,-21 0 0,-1 22 15,-20-1-15,21 1 0,0 20 0,-22-20 16,22-1-16,-21 22 0,0-21 0,20 20 15,-20-20-15,0-1 0,21 22 16,-22-22-16,22 1 0,0-22 0,-21 1 16,20 20-16,1-21 0,21-20 0,0 20 15,-21-21-15,21 0 0,0 0 0,0-42 47,21 0-47,0 21 0,-21-42 0,22 21 16,-1-1-16,0-20 0,0 0 0</inkml:trace>
  <inkml:trace contextRef="#ctx0" brushRef="#br1" timeOffset="60911.2">7048 7133 0,'22'-63'32,"-22"42"-32,0 42 31,-22 0-31,22 21 0,-21 1 15,0-1-15,21 0 0,0 22 0,-21-22 16,0 22-16,0-1 0,-1 1 16,1-1-16,0 1 0,-21-22 15,21 21-15,-1 1 0,-20-1 0,0 1 16,21-1-16,-22 1 0,22-1 16,0-20-16,-21-1 0,20 22 0,1-22 15,0 0-15,0-21 0,0 22 0,21-22 16,0 21-16,-21-21 0,21 1 0,-22-22 15,22 21-15,0 0 0,0-42 47,0 0-47,0-1 0</inkml:trace>
  <inkml:trace contextRef="#ctx0" brushRef="#br1" timeOffset="66372.07">7747 7705 0,'21'0'94,"0"0"-78,-21-21-16,21 21 0,1-22 15,-1 22-15,-21-21 0,21 0 16,-21 0-16,21 21 16,-21-21-16,0 0 15,-21 21 17,0 0-17,21-22 1,-21 22 78,21-21 109,-22 21-172,1 0 78,21 21 79,-21-21-173,0 0 48,0 0-16,21 22-47</inkml:trace>
  <inkml:trace contextRef="#ctx0" brushRef="#br1" timeOffset="67507.07">7832 7662 0,'0'-21'15,"0"0"126</inkml:trace>
  <inkml:trace contextRef="#ctx0" brushRef="#br1" timeOffset="71263.88">7895 7578 0,'0'-21'62,"0"-1"-31,-21 22-15,-21 0 0,20 22-16,1-22 15,-21 21-15,0-21 0,-1 21 0,1 0 16,21 0-16,-22-21 0,1 21 16,21 1-16,-21-1 0,20-21 15,1 21-15,0 0 0,0 0 0,0-21 16,21 21-16,0 1 0,0-1 15,21-21 1,0 21-16,0 0 0,22-21 16,-22 0-16,21 21 0,-21-21 15,22 21-15,-1-21 0,-21 22 0,21-22 16,1 21-16,-1 0 0,-21 0 0,22-21 16,-22 21-16,0 0 0,0 1 15,0-1-15,-21 0 0,0 0 16,0 0-16,0 0 0,0 1 0,-21-1 15,0 0-15,-21 0 0,20 0 0,-20 0 16,0-21-16,-1 22 0,1-1 16,0-21-16,-1 0 0,22 0 0,-21 0 15,21 0-15,0 0 0,-22 0 0,22 0 16,0-21-16,0-1 16,21 1-16,-21 21 0,21-21 0,0 0 15,-22 0-15,22 0 0,0-1 0,0 1 16,0 0-16,0 0 0,0 0 15,22 0-15,-1-1 0,0 22 16,0-21-16,0 0 0,22 21 16</inkml:trace>
  <inkml:trace contextRef="#ctx0" brushRef="#br1" timeOffset="71627.67">8297 7789 0,'21'0'47,"-21"22"-47,0-1 0,0 0 16,0 0-16,22 21 0,-22-20 15,0 20-15,0 0 0,0 22 0,0-22 16,0 22-16,0-1 0,0-21 0,0 22 15,0-1-15,0 1 0,0-1 0,0 22 16,0-21-16,-22 20 0,22 1 16,0 0-16,-21-1 0,21-20 0,0 20 15,0-20-15,0 21 0,0-22 0,0-21 16,0 22-16,0-22 0,0 1 0,0-1 16,0-21-16,0 0 0,0 0 15,0 1-15,21-22 16,1 0-16,-22-22 15,0 1-15,0 0 0,21-21 0,-21-1 16,21 1-16,-21 0 0</inkml:trace>
  <inkml:trace contextRef="#ctx0" brushRef="#br1" timeOffset="71955.49">8318 8170 0,'0'0'0,"0"-42"0,0 0 15,0-1-15,0 22 0,0-21 16,0 21-16,0-22 0,0 22 16,22 0-16,-1 0 0,0 0 0,21 0 15,-21-1-15,22 1 0,-1 21 16,0 0-16,1 0 0,-1 0 0,0 21 16,-20 1-16,20-1 0,-21 0 0,0 0 15,-21 21-15,0-20 0,0 20 16,0 0-16,-21 1 0,-21-22 0,21 21 15,-22 0-15,1-20 0,0-1 0,-1 0 16,22 0-16,-21 0 0,-1 0 16,22-21-16,0 0 0,0 0 0,0 0 15,21-21 1,0 0 0,0 0-16,21 21 0,-21-21 15,21 0-15,0-1 0</inkml:trace>
  <inkml:trace contextRef="#ctx0" brushRef="#br1" timeOffset="72513.17">9271 7895 0,'21'-21'0,"-42"42"0,42-63 15,0 21-15,-21 0 16,21-1-16,-21 1 15,0 0-15,0 0 0,0 0 0,-21 0 16,0-1-16,21 1 0,-21 21 16,0 0-16,0 0 0,-1 0 15,1 0-15,0 0 0,21 21 16,-21 1-16,0-1 0,0 0 0,-1 21 16,1-21-16,21 22 0,-21-22 15,0 21-15,0-21 0,21 22 0,0-22 16,0 21-16,0-21 0,0 1 0,0-1 15,0 0-15,0 0 16,21-21-16,0 0 0,0 0 16,0 0-16,1 0 0,-1 0 0,0-21 15,0 0-15,0 0 0,0 21 0,1-43 16,-1 22-16,0 0 0,0 0 16,0-22-16,-21 22 0,0 0 0,21-21 15,-21 21-15,0-1 0,0 1 0,0 0 16,0 0-16,0 0 0,0 42 31,0 0-31,0 0 16,22 0-16,-22 1 0,0-1 0,0 21 15,0-21-15,0 0 0,21 22 16,-21-22-16,0 0 0,21 0 16,-21 0-16,21 1 0,-21-1 0,21-21 15,0 0-15,1 0 0,-1 0 16,0 0-16,0 0 0,21 0 15,-20-21-15,20-1 0,0 1 0,1 0 16,-22 0-16,0 0 0,0-22 0,0 22 16</inkml:trace>
  <inkml:trace contextRef="#ctx0" brushRef="#br1" timeOffset="72947.91">9906 7705 0,'0'0'0,"0"-21"0,0-1 0,0 1 0,0 0 16,0 0-1,0 42 1,0 0-16,0 0 0,0 1 15,0-1-15,0 0 0,0 21 0,0-21 16,0 22-16,0-1 0,0-21 16,0 22-16,0-22 0,0 21 0,0-21 15,0 0-15,0 1 0,0-1 0,0 0 16,0 0 0,0-42-1,0 0-15,0 0 16,0-1-16,0 1 15,0-21-15,0 21 0,0 0 0,0-22 16,21 22-16,-21-21 0,21-1 16,0 1-16,1 21 0,-1-21 0,0-1 15,0 22-15,0-21 0,22 21 16,-22-1-16,0 22 0,21 0 0,-21 0 16,22 0-16,-22 0 0,21 22 0,-21-1 15,22 21-15,-22-21 0,0 22 0,0-22 16,0 21-16,1-21 0,-22 22 15,0-1-15,0-21 0,0 21 0,0-20 16,0-1-16,0 21 0,0-21 0,-22 0 16,22 1-16,0-1 15,0-42 17,0-1-32,0 1 0,22 0 0,-1 0 15</inkml:trace>
  <inkml:trace contextRef="#ctx0" brushRef="#br1" timeOffset="73636.52">11345 6964 0,'0'0'0,"-21"0"0,-21 0 16,21 0-16,-1 0 0,1-21 0,0 21 15,21-21-15,21-1 16,0 22-16,1 0 16,20-21-16,0 21 0,1 0 0,-1-21 15,0 21-15,1 0 0,-1-21 0,0 21 16,1-21-16,-1 21 0,-21 0 15,21 0-15,-20 0 0,-1 0 16,-42 0 15,-1 0-31,1 0 0,-21 0 0,0 0 16,20 0-16,-20 0 0,0 0 0,21 0 16,-22 0-16,22 0 0,-21 0 15,21 0-15,-22 0 0,22 0 0,0 0 16,0 0-16,0 0 0,-1 0 0,22 21 15,-21-21-15,0 21 16,21 0-16,0 0 16,-21 1-16,21-1 0,0 0 0,-21 21 15,21-21-15,0 22 16,0-1-16,-21 22 0,21-22 0,0 21 16,0-20-16,0 20 0,0 1 0,0-22 15,0 22-15,-22-1 0,22-21 0,-21 22 16,21-1-16,0-20 0,0 20 15,-21 1-15,21-1 0,0-20 0,-21 20 16,21-21-16,0 1 0,0 20 0,0-20 16,0-22-16,0 21 0,0 0 15,21-20-15,0-1 0,0 0 0,1 0 16,-1-21-16,21 21 0,-21-21 0,0 0 16,22 0-16,-22 0 0,21 0 0,-21 0 15,22 0-15,-22 0 0,21 0 16,-21-21-16,22 0 0,-22 21 15,21-21-15,-21 0 0,1-1 0,20-20 16,-21 21-16,0 0 0,0 0 0,1-22 16</inkml:trace>
  <inkml:trace contextRef="#ctx0" brushRef="#br1" timeOffset="77739.8">11938 7345 0,'0'-21'0,"0"42"0,0-63 0,0 20 16,0 1-16,21 0 0,0 0 15,-21 0-15,0 0 0,21 21 16,-21-22-16,0 44 31,0-1-31,0 21 0,0-21 16,0 22-16,-21-1 0,21 0 15,0 1-15,0-1 0,-21 21 0,21-20 16,0-1-16,0-21 0,0 22 0,0-1 16,0-21-16,0 0 0,0 22 0,0-22 15,0 0-15,0 0 16,0 0-16,21-21 16,0 0-16,1 0 0,-1 0 15,0-21-15,0 0 16,-21 0-16,21 21 0,-21-21 15,0-1-15,0 1 0</inkml:trace>
  <inkml:trace contextRef="#ctx0" brushRef="#br1" timeOffset="77923.7">11811 7641 0,'-21'0'0,"42"0"0,-63 0 0,20 0 15,44 0 16,-1 0-31,0 0 0,0 0 0,0 0 16,22 0-16,-1 0 0,0 0 16,1 0-16,-22 0 0,21 0 0,0-21 15,1 21-15,-22-21 0,21 21 16,-21 0-16,22-21 0</inkml:trace>
  <inkml:trace contextRef="#ctx0" brushRef="#br1" timeOffset="78299.48">12446 7705 0,'0'0'15,"21"0"-15,0 0 0,0 0 16,1 0 0,-1-21-16,0-1 0,0 22 0,0-21 15,0 0-15,1 0 0,20 0 16,-21 21-16,0-21 0,0-1 15,-21 1-15,0 0 0,0 0 16,0 0-16,0 0 0,-21 21 16,0 0-16,-21 0 0,21 0 15,-1 0-15,1 0 0,-21 21 0,21 0 16,0 0-16,-1 0 0,1 0 0,21 22 16,0-22-16,-21 21 0,21-21 15,0 1-15,0 20 0,0-21 0,0 0 16,0 0-16,21 1 0,0-1 0,-21 0 15,22-21-15,-1 21 0,0-21 0,0 0 16,21 0-16,-20 0 16,-1 0-16,0 0 0,21 0 0,-21 0 15,22 0-15,-22-21 0,0 0 0,0 0 16,22 21-16</inkml:trace>
  <inkml:trace contextRef="#ctx0" brushRef="#br1" timeOffset="78804.19">13039 7514 0,'0'-21'15,"0"42"-15,0-63 0,0 21 0,21 0 0,-21-1 16,21 1-16,0 0 0,0 21 16,0 0-16,1 0 15,-1 0-15,0 0 0,0 0 0,0 0 16,0 21-16,1 0 0,20 1 16,-21-1-16,0 21 0,-21-21 15,0 0-15,21 22 0,-21-22 0,0 0 16,0 21-16,0-20 0,-21-1 0,0 0 15,0 0-15,0 0 0,0 0 0,-1 1 16,1-22-16,0 0 0,21 21 16,0-42-1,21-1 1,0 1-16,1 0 16,-1 0-16,0 0 0,0-22 15,0 22-15,0 0 0,1-21 0,20-22 16,-21 43-16,0 0 15,0 0-15,-21 0 0,0-1 0,0 44 32,0-1-32,0 0 15,-21 0-15,0 21 0,21-20 16,0-1-16,-21 21 0,21-21 0,-21 0 16,21 22-16,0-22 0,-21 0 0,21 0 15,0 0-15,0 1 0,0-1 16,0 0-16,0 0 0,21-21 0,0 0 15,0 0-15,0 21 0,0-21 0,1 0 16,20 0-16,-21 0 0,21-21 16,1 0-16,-22 21 0,21-21 15,1 0-15,-1-1 0,0-20 0,1 21 16,-1-21-16,-21 20 0,21-20 0</inkml:trace>
  <inkml:trace contextRef="#ctx0" brushRef="#br1" timeOffset="79047.05">14160 7133 0,'0'-21'0,"0"42"0,0-84 0,0 42 0,0-1 16,-21 22 0,0 22-16,21-1 0,-21 0 15,21 21-15,0 1 0,-21-1 16,21 0-16,-21 1 0,21-1 16,0 21-16,-22-20 0,1-1 0,21 0 15,-21 1-15,21-1 0,-21-21 16,21 22-16,0-22 0,0 0 0,0 0 15,0 0-15,0 0 0,0 1 16,21-22-16,0 0 16,0 0-16,1 0 0,-1-22 15,0 1-15,0 0 0,-21 0 16,0 0-16</inkml:trace>
  <inkml:trace contextRef="#ctx0" brushRef="#br1" timeOffset="79226.95">13779 7451 0,'0'0'0,"-21"0"16,42 0 15,1 0-31,-1 0 16,21 0-16,0 0 0,1 0 15,-1 0-15,0 0 0,22-21 0,-22-1 16,22 22-16,-22-21 0,22 0 0</inkml:trace>
  <inkml:trace contextRef="#ctx0" brushRef="#br1" timeOffset="79519.56">14922 7112 0,'0'-21'0,"-21"21"31,0 0-31,0 0 16,0 21-16,21 0 0,-21 0 0,-1 1 16,22 20-16,-21 0 0,21 1 15,0-1-15,-21 0 0,21-21 16,-21 22-16,21-1 0,-21 0 0,21 1 16,0-22-16,0 21 0,0-21 15,0 1-15,0-1 0,0 0 0,0 0 16,0 0-16,0 0 0,21-21 0,0 0 15,0 22-15,22-22 0,-22 0 16,21 0-16,-21 0 0,22 0 0,-22-22 16,21 1-16,-21 21 0</inkml:trace>
  <inkml:trace contextRef="#ctx0" brushRef="#br1" timeOffset="79827.38">15303 7112 0,'0'0'0,"22"-21"0,-1 21 16,0 0-16,0 0 15,0 0-15,0 21 0,1 0 16,20-21-16,-21 43 0,0-22 0,22 0 16,-22 21-16,0-21 0,21 22 0,-21-1 15,1-21-15,-22 22 0,0-1 16,0-21-16,0 21 0,0 1 0,0-22 15,-22 0-15,1 21 0,0-20 0,0-1 16,-21 0-16,20 0 0,1-21 16,0 21-16,0-21 0,0 0 15,21 21-15,-21-21 0,42-21 32,0 21-32,0-21 15,0 0-15</inkml:trace>
  <inkml:trace contextRef="#ctx0" brushRef="#br1" timeOffset="80111.22">16383 7281 0,'-21'0'0,"42"0"0,-63 0 15,63 0 17,0 0-32,0 0 15,0 0-15,0 0 0,1 0 0,-1 0 16,0 0-16,0 0 0,0 0 0,0 0 16,1 0-16,-1 0 0,0 0 15,-42 0 16,0 0-31</inkml:trace>
  <inkml:trace contextRef="#ctx0" brushRef="#br1" timeOffset="80268.14">16341 7451 0,'0'0'0,"0"21"15,21-21 1,0 0-16,0 0 0,0 0 0,0 0 15,1 0-15,-1 0 0,0 0 16,0 0-16,0 0 0,0 0 0,1 0 16,-22-21-16</inkml:trace>
  <inkml:trace contextRef="#ctx0" brushRef="#br1" timeOffset="81107.38">17314 6752 0,'0'21'31,"0"1"-31,-21-22 0,0 21 16,21 0-1,21-21 17,0 0-32,0-21 15,1 21-15,-1-21 0,0 21 0,0-22 16,-21 1-16,21 0 0,-21 0 16,0 0-16,0 0 15,-21 21-15,0 0 0,0 0 16,0 0-16,-1 0 15,1 0-15,0 0 0,0 21 0,0 0 16,0 0-16,-1 0 0,22 0 0,0 1 16,0-1-16,0 0 15,0 0-15,0 0 0,22-21 16,-1 0 0,0 0-16,0 0 15,0 0-15,22 0 0,-22 0 0,0-21 16,0 0-16,0 21 0,0-21 0,-21 0 15,0-1-15,0 1 0,0 0 16,0 0-16,0 0 0,-21 21 16,-21 0-16,0 0 15,42 21-15,-43-21 0,43 21 16,-21 0-16,0 0 0,0 22 0,0-22 16,21 0-16,0 21 0,0-20 15,0-1-15,0 21 0,0-21 0,0 0 16,0 1-16,21-1 0,0 0 15,0 0-15</inkml:trace>
  <inkml:trace contextRef="#ctx0" brushRef="#br1" timeOffset="81600.1">18351 6900 0,'0'-21'0,"0"42"0,0-63 16,-21 42-1,0-21-15,0 21 16,0 0-16,0 0 0,-1 0 0,1 0 16,0 0-16,0 21 0,0 0 0,0-21 15,-22 21-15,22 1 0,0-1 16,0 0-16,0 0 0,-1 0 0,1 0 15,0 1-15,21-1 0,-21 0 0,21 0 16,0 0-16,0 0 0,0 1 16,0-1-16,21 0 0,0 0 0,0 0 15,1 0-15,20 1 0,-21-1 0,21 0 16,-20 0-16,20 0 16,-21-21-16,0 21 0,22 1 0,-22-1 15,0 0-15,-21 0 0,0 0 16,0 0-16,0 1 15,-21-1-15,-22-21 0,22 21 0,-21-21 16,0 21-16,-22-21 0,22 0 0,-1 0 16,1 0-16,0 0 0,-1 0 0,1 0 15,21 0-15,-21 0 0,20 0 16,1 0-16,0-21 0,0 0 0,0 0 16,21-1-16,0 1 0,0 0 15,21 0-15,0 0 16,0 21-16,0-21 0</inkml:trace>
  <inkml:trace contextRef="#ctx0" brushRef="#br1" timeOffset="82059.03">18542 7176 0,'0'-22'31,"0"44"-16,21-1-15,-21 0 16,0 0-16,0 43 16,0-43-16,0 0 0,0 21 0,0-21 15,0 1-15,0-1 0,0 0 16,0 0-16,0 0 0,21 0 0,0 1 16,1-1-16,-1-21 15,0 0-15,0 0 0,0 0 16,0 0-16,1 0 0,20 0 0,-21-21 15,0-1-15,0 1 0,1 0 0,-1 0 16,0 0-16,0 0 0,-21-22 16,21 22-16,-21-21 0,0 21 0,0-22 15,0 1-15,0 21 0,0 0 0,0-1 16,0 1-16,0 42 31,0 1-31,0-1 0,0 0 0,0 0 16,-21 21-16,21-20 0,0 20 15,0-21-15,0 0 0,0 22 0,0-22 16,0 0-16,0 0 0,0 0 16,0 0-16,21-21 0,0 0 15,1 0-15,-1 0 0,21 0 16,-21 0-16,0-21 0,22 21 0,-22-21 16</inkml:trace>
  <inkml:trace contextRef="#ctx0" brushRef="#br1" timeOffset="82730.64">19410 7070 0,'-43'42'31,"43"-21"-31,0 0 0,-21 1 0,21-1 16,0 0-16,-21 0 0,21 21 15,0-20-15,0-1 0,0 0 0,0 0 16,0 0-16,0 0 0,0 1 0,0-1 15,0-42 32,0-1-31,0 1-16,0 0 0,0 0 0,0 0 16,0 0-16,0-22 0,0 22 0,0-21 15,0 21-15,21-22 0,0 22 16,1 0-16,-1 0 0,0 0 0,0-1 15,0 22-15,22 0 0,-22 0 0,0 0 16,0 0-16,21 0 0,-20 0 16,-1 22-16,0-1 0,21 0 0,-21 0 15,1 0-15,-1 22 0,0-22 16,-21 21-16,0-21 0,0 22 16,0-22-16,0 0 0,0 0 0,0 0 15,0 0-15,0 1 0,0-1 16,-21-21-1,0 0 1,21-21-16,0-1 0,0 1 16,0 0-16,21 0 0,0 0 15,-21 0-15,21-22 0,0 22 0,0 0 16,1-21-16,-1 20 0,21 1 0,-21 0 16,0 0-16,1 21 0,-1 0 15,21 0-15,-21 0 0,0 0 16,1 0-16,-1 0 0,0 21 0,0 0 15,0 0-15,-21 22 0,0-22 0,0 0 16,0 0-16,0 22 0,0-22 16,0 0-16,0 0 0,0 0 0,0 0 15,0 1-15,0-1 0,-21-21 16,21 21 0,0-42-1,21 0 1,-21-1-16,21 1 0,1 0 15</inkml:trace>
  <inkml:trace contextRef="#ctx0" brushRef="#br1" timeOffset="83252.35">20595 6752 0,'0'0'0,"0"-21"0,0 0 15,0 42 1,0 0-16,0 0 15,0 1-15,0-1 0,0 21 0,0-21 16,-21 22-16,21-1 0,0-21 16,0 21-16,-21 1 0,21-22 0,0 21 15,0 1-15,-21-1 0,21-21 0,-22 21 16,22-20-16,-21-1 16,21 0-16,0 0 0,0 0 0,0 0 15,0 1-15,0-44 31,0 1-15,0 0-16,0 0 0,21 0 16,-21 0-16,22-22 0,-1 22 15,0 0-15,0-21 0,0 20 0,22 1 16,-22-21-16,21 21 0,-21 0 16,0 21-16,22 0 0,-22-22 0,21 22 15,-21 0-15,1 0 0,20 22 16,-21-1-16,0 0 0,0 0 0,1 0 15,-1 22-15,-21-22 0,0 0 16,0 21-16,0-21 0,0 1 0,0-1 16,-21 0-16,-1 0 0,1 0 0,0 0 15,-21 1-15,21-1 0,-1-21 0,-20 0 16,21 21-16,0-21 0,0 0 16,-1 0-16,1 0 15,21-21 1,0 0-16,0-1 15,21 1-15,1 21 0,-1-21 0,0 0 16,0 0-16</inkml:trace>
  <inkml:trace contextRef="#ctx0" brushRef="#br1" timeOffset="83492.21">21209 7027 0,'0'0'0,"21"0"0,-21-21 15,21 0-15,-21 42 31,0 0-15,0 1-16,0 20 0,0-21 0,0 0 16,0 22-16,0-22 0,0 21 15,0-21-15,0 0 0,0 1 0,0 20 16,0-21-16,0 0 16,0 0-1,21-42 1,1 21-1,-22-21-15,0 0 0,21 0 0</inkml:trace>
  <inkml:trace contextRef="#ctx0" brushRef="#br1" timeOffset="83827.02">21357 6689 0,'-21'-21'0,"42"42"0,-63-42 0,21 21 0,-1 0 16,1 0-16,0 0 0,0 0 0,0 0 15,21 21-15,-21 0 0,21 0 16,-22 0-16,22 0 0,0 1 16,0-1-16,22 0 0,-1-21 15,0 0-15,0 0 16,0 0-16,0 0 0,1 0 16,-1 0-16,-21-21 0,21 21 15,-21-21-15,21-1 0,-21 1 16,0 0-16,0 0 0,0 0 0,0 0 15,0-1-15,-21 1 16,0 0-16,0 21 0,-1 0 16,1 0-16,21 21 15,-21-21-15,21 21 0,0 1 0,0-1 16,0 0-16,0 0 0,0 0 16,0 0-16,21-21 0,22 22 15,-22-22-15</inkml:trace>
  <inkml:trace contextRef="#ctx0" brushRef="#br1" timeOffset="84152.83">21992 6604 0,'0'0'0,"0"-21"0,0 0 16,0 0-16,-21 21 31,21 21-31,0 0 15,0 0-15,0 0 0,0 22 0,-21-22 16,21 21-16,-21 0 0,21-20 0,-22 20 16,22 0-16,0 1 0,-21-1 15,0-21-15,21 21 0,-21 1 0,21-1 16,0 0-16,0-20 0,0 20 0,0-21 16,0 21-16,0-20 15,0-1-15,0 0 0,0 0 0,21 0 16,0-21-16,0 0 0,1 0 15,-1 0-15,0 0 0,21 0 16,-21 0-16,1-21 0,20 0 0,-21 0 16,0 0-16,0-1 0,1-20 0,-1 21 15</inkml:trace>
  <inkml:trace contextRef="#ctx0" brushRef="#br1" timeOffset="84327.74">21759 6900 0,'-21'0'0,"42"0"0,-63 0 16,21 0-16,21 22 16,21-22-1,0 0-15,21 0 16,-20 0-16,20 0 0,0 0 0,-21 0 16,22 0-16,-1-22 0,0 1 15,1 21-15</inkml:trace>
  <inkml:trace contextRef="#ctx0" brushRef="#br1" timeOffset="84856.5">22733 6519 0,'-21'0'31,"21"-21"16,0 0-47,0 0 16,0 0 0,21 21-1,0 0 1,0 0-16,-21 21 15,0 0 1,0 0-16,0 0 0,0 1 16,0-1-16,-21 0 15,0-21-15,0 0 0,21 21 16,-21-21-16,-1 0 0,1 0 16,0 0-1,21-21-15,0 0 16,0 0-16,0-1 0,21 1 15,0 21-15,-21-21 0,22 0 16,-1 0-16,0 0 16,0 21-16,0 0 15,-21 21-15,0 0 16,0 21-16,0-21 0,0 1 16,0 20-16,-21-21 0,0 0 15,0 22-15,0-22 0,-1 0 0,-20 21 16,21-21-16,0-21 0,0 22 0,-1-1 15</inkml:trace>
  <inkml:trace contextRef="#ctx0" brushRef="#br1" timeOffset="85488.28">23093 6075 0,'0'0'0,"-21"0"0,21-21 0,-22 21 16,65 0 15,-22-21-31,0 21 0,0 0 16,0 0-16,22 0 0,-1 0 0,-21 0 15,22 0-15,-22 0 0,21-22 0,-21 22 16,22 0-16,-22 0 0,0 0 16,0 0-16,0 0 0,0 0 0,1 0 15,-1 0-15,0 0 0,-21 22 31,0-1-31,0 0 0,0 0 16,0 0-16,0 0 16,-21 22-16,21-22 0,0 0 0,-21 21 15,-1 1-15,22-1 0,-21 0 0,21 1 16,0 20-16,0-20 0,0 20 16,0 1-16,0-22 0,0 21 0,0 1 15,0-22-15,0 22 0,21-22 0,1 22 16,-22-1-16,21 1 0,0-22 15,-21 21-15,21 1 0,-21-1 16,21-20-16,-21-1 0,0 0 0,0 1 0,0-1 16,0 0-16,0 1 0,-21-22 15,0 0-15,0 21 0,0-20 0,-22-1 16,22 0-16,0-21 0,-21 21 16,20 0-16,-20-21 0,21 21 0,0-21 15,-22 0-15,22 22 0,0-22 16,-21 0-16,21 0 0,-1 0 0,1 0 15,0 0-15,0 0 0</inkml:trace>
  <inkml:trace contextRef="#ctx0" brushRef="#br2" timeOffset="93607.43">1249 10266 0,'21'-21'16,"-42"42"-16,42-63 0,-21 20 0,0 1 15,0 0-15,0 0 0,0 0 0,0 0 16,0-1-16,0 1 16,0 0-16,0 0 15,0 42 1,0 0-16,0 22 15,0-1-15,0 0 0,0 22 16,0-1-16,-21 22 0,0-22 0,21 22 16,-22-21-16,1-1 0,0 1 15,0-1-15,0 1 0,0-22 0,21 21 16,0-20-16,0-1 0,-22 0 16,22-20-16,0-1 0,0 0 0,0 0 15,0 0-15,0-42 16,0 0-1,0 0-15</inkml:trace>
  <inkml:trace contextRef="#ctx0" brushRef="#br2" timeOffset="94028.19">677 10287 0,'0'-21'0,"0"42"0,0-63 0,0 21 15,0-1-15,0 1 0,0 0 16,0 0-16,21 21 0,1-21 16,-1 0-16,21 21 0,0 0 15,1-22-15,-1 22 0,22 0 0,20 0 16,-20 0-16,20 22 0,22-1 16,-21 0-16,0 0 0,-1 21 0,1 22 15,0-22-15,-22 22 0,1-1 0,-22 1 16,0-1-16,1 1 0,-43-1 15,0 1-15,0-1 0,-22-20 0,1 20 16,-42 1-16,-1-22 0,1 21 16,-22-20-16,0-1 0,-20 0 15,-1 1-15,21-1 0,0 0 16,1-20-16,-1-1 0,0 0 0,1 0 16,20-21-16,1 0 0,20 0 15,-20 0-15,21 0 0,-1-21 0,22 0 16,0 0-16,0-1 0,21 1 15,0-21-15,0 21 0,21 0 0,0-1 16,21-20-16,1 21 0,-1 0 16,22 0-16,-22-1 0,21 1 0,1 0 15</inkml:trace>
  <inkml:trace contextRef="#ctx0" brushRef="#br2" timeOffset="94454.95">1863 10880 0,'0'0'0,"0"-21"0,0-1 15,0 1-15,0 0 0,0 0 16,21 21-16,0-21 0,-21 0 0,21 21 16,0-22-16,0 22 0,22 0 15,-22 0-15,21 0 0,1 0 0,-1 22 16,0-1-16,1 0 0,-1 21 0,-21-21 15,21 22-15,-20-1 0,-1-21 16,-21 22-16,0-1 0,0 0 0,0 22 16,-21-22-16,-1 0 15,1-20-15,-21 20 0,21-21 0,0 0 16,-22 0-16,22 1 0,0-1 0,0-21 16,0 0-16,-1 0 15,22-21-15,-21-1 0,21 1 0,0 0 16,0-21-16,0 21 0,0-22 15,0 22-15,0-21 0,21-1 0,1 1 16,-1 21-16,0-21 0,0-1 16,0 22-16,22-21 0,-22 21 0,0-1 15,21 1-15,-21 0 0,22 21 16,-1 0-16,-21-21 0,0 21 16,22 0-16,-22 0 0,0 0 0,0 21 15,0-21-15,1 21 0</inkml:trace>
  <inkml:trace contextRef="#ctx0" brushRef="#br2" timeOffset="94995.64">3069 11070 0,'21'0'0,"-42"0"16,63-21-16,-42 0 0,22 21 15,-1-21-15,0 0 0,-21-1 0,0 1 16,0 0-16,0 0 0,0 0 0,0 0 15,0-1-15,0-20 0,-21-21 16,-64 41 0,64 22-16,0 0 15,-22 0-15,22 0 0,-21 22 0,-22 20 16,22-21-16,21 0 0,0 22 16,0-1-16,-1-21 0,1 21 15,0 1-15,21-22 0,-21 21 0,21-21 16,0 22-16,0-22 0,0 0 15,0 0-15,21 0 0,0-21 16,0 0-16,1 0 0,-1 0 0,0 0 16,0 0-16,21 0 0,-20 0 15,20-21-15,-21 0 0,0 0 0,0 0 16,22 0-16,-22-22 0,0 22 16,0 0-16,-21 0 0,21 0 0,-21-22 15,22 22-15,-22 0 0,0 0 0,0 0 16,0-1-16,0 1 0,0 0 15,0 42 1,0 0-16,0 1 16,0-1-16,0 0 0,0 0 15,0 0-15,0 22 0,0-22 16,0 0-16,0 21 0,0-21 16,0 1-16,0-1 0,0 0 0,0 0 15,0 0-15,21 0 0,0-21 0,0 0 16,0 0-16,22 0 15,-22 0-15,0-21 0,0 0 0,0 0 16</inkml:trace>
  <inkml:trace contextRef="#ctx0" brushRef="#br2" timeOffset="95559.36">3577 10774 0,'0'0'0,"-21"21"31,21 0-31,-21 0 0,21 1 15,-21-1-15,21 0 0,0 21 16,0-21-16,0 1 0,0 20 0,0-21 16,0 0-16,0 0 0,0 22 15,0-22-15,0 0 0,0 0 16,21-21 0,0 0-16,0 0 0,0 0 15,0-21-15,1 0 0,-1 0 0,0 0 16,0-1-16,21 1 0,-20 0 0,-1-21 15,0 21-15,-21-1 0,21 1 16,0 0-16,0 0 0,1 0 16,-22 0-16,21 21 0,0 0 15,-21 21-15,0 0 16,0 0-16,0 0 0,0 0 0,0 1 16,0-1-16,0 0 0,0 0 0,0 0 15,0 22-15,0-22 0,0 0 16,0 0-16,21-21 0,-21 21 0,21 0 15,0-21-15,1 0 0,-1 0 16,0 0-16,0 0 0,0 0 16,0 0-16,1-21 0,-1 0 0,0 0 0,0 0 15,0 0-15,0-1 0,1 1 16,-22 0-16,0-21 0,21 21 16,-21-22-16,0 22 0,0-21 0,0-1 15,0 22-15,0-21 0,-21 21 16,-1-22-16,1 22 0,0 21 0,0-21 15,0 21-15,0 0 0,-1 0 0,1 0 16,0 0-16,0 21 0,21 0 16,-21 1-16,21-1 0,0 0 15,0 0-15,21-21 16,0 0-16,0 0 0,0 0 16</inkml:trace>
  <inkml:trace contextRef="#ctx0" brushRef="#br2" timeOffset="96111.07">5016 10118 0,'-21'0'15,"42"0"-15,-63 0 0,21 0 16,0 21-16,0 0 0,-1 21 15,22 1-15,-21-1 0,21 0 0,-21 22 16,21-1-16,-21 1 0,21-22 16,0 22-16,0-1 0,0-20 15,0 20-15,-21-21 0,21 1 0,0-1 16,-21-21-16,21 22 0,0-22 16,0 21-16,0-21 0,0 0 0,0 1 15,0-1-15,0-42 31,0-1-31,-22 1 0,22 0 16,0 0-16,0 0 0,0 0 16,0-22-16,22 22 0,-22-21 0,21 21 15,21-22-15,-21 1 0,22 21 0,-22 0 16,21-22-16,0 43 0,-20-21 16,20 21-16,0 0 0,-21 0 15,1 0-15,-1 21 0,0 0 0,0 22 16,-21-22-16,0 21 0,21 1 0,0-22 15,-21 21-15,0-21 0,0 22 16,0-1-16,0-21 0,0 21 0,-21-20 16,0-1-16,0 21 0,-21-21 0,20 0 15,-20 1-15,0-1 0,21-21 16,-22 0-16,22 21 0,-21-21 0,21 0 16,-1 0-16,1 0 0,0 0 15,21-21-15,0 0 16,0-1-16,0 1 0,21 0 0,0 0 15,22 0-15,-22 0 0</inkml:trace>
  <inkml:trace contextRef="#ctx0" brushRef="#br2" timeOffset="96623.77">6181 10710 0,'0'-21'0,"0"42"0,0-63 0,-22 21 0,1 0 16,0 21-16,0 0 15,-21 0-15,20 0 0,-20 21 0,0 0 16,-1 0-16,1 0 0,21 22 0,-21-22 16,-1 21-16,22-21 0,0 22 15,0-1-15,0-21 0,-1 22 0,22-22 16,0 21-16,0-21 0,0 0 0,0 22 15,0-22-15,22-21 0,-1 21 16,0 0-16,0-21 0,0 0 0,22 0 16,-22 0-16,21 0 0,-21 0 0,22-21 15,-1 0-15,-21 0 0,21 0 16,-20-1-16,20 1 0,-21-21 16,0 21-16,0 0 0,1-22 0,-1 22 15,0 0-15,0-21 0,-21 20 0,0 1 16,0 0-16,0 0 0,0 42 31,-21 0-31,0 22 0,21-22 16,-21 0-16,21 21 0,0-21 15,0 1-15,0 20 0,0-21 0,0 0 16,0 22-16,0-22 0,21 0 0,-21 0 16,21 0-16,0-21 0,0 21 15,0-21-15,22 0 0,-22 0 16,21 0-16,-21 0 0,22 0 0,-22 0 15,21-21-15,1 0 0,-22 0 16,21 0-16</inkml:trace>
  <inkml:trace contextRef="#ctx0" brushRef="#br2" timeOffset="96871.63">6943 10689 0,'0'-21'0,"0"42"0,0-63 0,-22 42 15,1 0-15,0 0 16,0 21-16,0-21 0,0 21 0,-22 22 15,22-22-15,0 0 0,0 21 16,0-21-16,-1 22 0,22-22 0,0 21 16,0-21-16,-21 1 0,21 20 15,0-21-15,0 0 0,0 0 0,21 22 16,1-22-16,-1-21 0,0 21 0,0 0 16,21-21-16,-20 0 0,20 0 15,0 0-15,1 0 0,20 0 0,-21 0 16,1-21-16,-1 0 0,0 0 0,1 0 15,-22-22-15,21 22 0,-21 0 16</inkml:trace>
  <inkml:trace contextRef="#ctx0" brushRef="#br2" timeOffset="97575.23">7535 10160 0,'0'0'15,"0"-42"-15,0 21 0,0-1 0,0 1 16,0 42-1,0 1-15,-21 20 16,0 0-16,0 1 0,21-1 16,-21 21-16,-1 1 0,22-1 0,-21 1 15,0-22-15,0 22 0,21-1 0,-21-20 16,21-1-16,-21 0 0,21 1 16,-22-1-16,22-21 0,0 21 0,0-20 15,0-1-15,0 0 0,0 0 16,0-42 15,0 0-31,0 0 0,0-22 16,0 22-16,0 0 0,0 0 0,22-22 15,-22 22-15,21-21 0,0 21 16,0-22-16,0 22 0,0-21 0,22 21 16,-22 0-16,0 21 0,0 0 0,0 0 15,1 0-15,-1 0 0,0 0 16,0 0-16,-21 21 0,0 0 15,0 0-15,0 0 0,0 0 0,0 1 16,-21-1 0,0 0-16,0-21 0,-1 0 0,1 21 15,0-21-15,0 0 0,0 0 0,0 0 16,-1 0-16,1 0 16,0 0-16,21-21 0,-21 21 0,21-21 15,-21 21 1,21 21-1,0 0 1,0 0-16,0 0 0,0 1 0,0-1 16,0 0-16,0 0 0,0 21 15,0-20-15,21-22 0,-21 21 0,21 0 16,0 0-16,0-21 0,-21 21 16,22-21-16,-1 0 0,0 0 0,0 0 15,21 0-15,-20 0 0,20 0 16,-21 0-16,21-21 0,1 21 0,-22-21 15,21 0-15,1 0 0,-22-1 0,21 1 16,-21 0-16,0 0 0,1 0 16,-22 0-16,0-1 0,-22 22 15,-20 0 1,21 0-16,-21 0 0,-1 0 0,22 0 16,-21 22-16,-1-22 0,-20 21 15</inkml:trace>
  <inkml:trace contextRef="#ctx0" brushRef="#br2" timeOffset="98238.95">1482 11324 0,'0'0'15,"-64"0"-15,22 0 0,-64 0 0,64 0 16,-1 0-16,1 0 0,0 0 16,-1 0-16,22 0 0,-21 0 15,21 0-15,-1 0 0,22 21 16,-21-21-16,21 22 16,21-22-1,22 0-15,-22 0 16,21 21-16,22-21 0,-1 0 0,1 0 15,20 0-15,1 0 0,21 21 16,0-21-16,0 0 0,21 0 0,0 0 16,0 0-16,21 0 0,21 0 15,0 0-15,1 0 0,20 0 0,22 0 16,0 0-16,-22 0 0,22 0 0,21 0 16,-22 0-16,1 0 0,21 0 15,-22 0-15,22 0 0,-21-21 16,0 21-16,-1 0 0,1 0 0,-22 0 0,22 0 15,-43 0-15,22 0 16,-22 0-16,-21 0 0,-21 0 0,0 0 16,-21 0-16,0 0 0,-21 0 0,-22 0 15,1 0-15,-22 0 0,0 0 16,-20 0-16,-1 0 0,0 0 0,0 0 16,-42 0 15,0 0-31,0 0 0,-1 0 0,1 0 15,0 0-15,0 0 0</inkml:trace>
  <inkml:trace contextRef="#ctx0" brushRef="#br2" timeOffset="98359.88">7641 11388 0,'-21'-21'32,"0"42"-1,21 0-31,-21-21 0,-1 21 0,1 0 15,0 0-15</inkml:trace>
  <inkml:trace contextRef="#ctx0" brushRef="#br2" timeOffset="99043.5">889 12467 0,'0'-63'31,"0"42"-15,21 21-16,-21 21 31,0 0-31,0 0 0,0 0 16,0 22-16,0-1 0,0 0 16,-21 1-16,21-1 0,0 0 0,-21 22 15,21-22-15,0 22 0,0-22 16,0 0-16,0 1 0,-21-1 0,21 0 15,0-21-15,0 22 0,0-22 16,0 0-16,0 0 0,0 0 16,0-42-1,21 0 1</inkml:trace>
  <inkml:trace contextRef="#ctx0" brushRef="#br2" timeOffset="99383.42">1355 12806 0,'0'0'16,"0"21"-16,0 0 0,0 0 0,0 1 16,-22-1-16,22 0 0,0 0 15,0 0-15,0 0 16,22-21 15,-22-21-31,21 0 16,-21 0-16,0 0 0,21 0 15,-21-1-15,0 1 0,0 0 16,-21 21-16,0 0 16,-1 0-1,1 21-15,21 0 16,-21 1-16,21-1 0,0 0 0,0 0 15,0 0-15,0 0 16,0 1-16,0-1 0</inkml:trace>
  <inkml:trace contextRef="#ctx0" brushRef="#br2" timeOffset="100867.21">3111 12383 0,'0'-22'16,"0"1"-16,0 0 16,0 0-16,0 0 15,0 0-15,0-1 0,0 1 16,0 0-16,0 0 0,0 0 0,0 0 15,0-1-15,0 1 0,0 0 16,0 0 0,0 42-1,0 0-15,0 0 0,0 22 0,0-22 16,-21 21-16,21 1 0,-21 20 16,21-21-16,0 1 0,-21 20 0,0-20 15,0-1-15,-1 21 0,1-20 0,0 20 16,0-20-16,0-1 0,0 21 15,-1-20-15,-20-1 0,21-21 0,0 22 16,-22-22-16,22 0 0,0 0 16,-21-21-16,21 0 0,-1 0 0,1 0 15,0 0-15,0 0 0,0 0 16,21-21-16,-21 0 0,-1-22 16,22 22-16,0-21 0,0 0 0,0-1 15,0-20-15,0 20 0,0 1 16,22 0-16,-1-1 0,0 1 0,0 0 15,-21-1-15,21 22 0,0 0 16,-21 0-16,22 21 0,-1 0 16,0 0-16,-21 21 15,21 0-15,-21 22 0,21-22 0,0 21 16,-21-21-16,22 22 0,-1 20 0,-21-21 16,21 1-16,0-1 0,0 0 15,0-20-15,22 20 0,-22-21 0,0 21 16,21-20-16,-20-1 15,20-21-15,0 0 0,1 0 0,-1 0 16,21 0-16,1 0 0,-22-21 16,22 21-16,-1-43 0,1 22 0,-1 0 15,1-21-15,-22-1 0,22 22 0,-43-21 16,21-1-16,-21 1 0,0 21 16,-21-21-16,22 20 0,-22-20 0,0 21 15,0 0-15,0 0 0,-22 21 0,-20 0 16,21 0-16,0 0 0,-22 0 15,22 0-15,-21 21 0,0 0 0,20 0 16,-20 0-16,21 0 0,0 22 16,0-1-16,-1-21 0,22 22 15,0-1-15,0-21 0,0 21 0,0 1 16,22-22-16,-1 0 0,0 21 16,21-20-16,1-1 0,-1-21 0,0 21 15,22-21-15,-22 0 0,22 0 16,-1 0-16,-21-21 0,22 21 0,-1-21 15,-20-1-15,20-20 0,1 21 0</inkml:trace>
  <inkml:trace contextRef="#ctx0" brushRef="#br2" timeOffset="101843.65">4572 12594 0,'0'0'0,"0"-21"0,-21 42 31,0-21-31,21 21 0,-22 1 16,1-1-16,21 21 0,-21-21 15,21 22-15,0-22 0,-21 21 0,21-21 16,-21 0-16,21 1 0,0 20 16,0-21-16,0 0 0,0 0 15,0-42 17,21 0-32,0 21 15,-21-42-15,21 21 0,0-43 16,1 43-16,-1-21 0,0 20 15,-21-20-15,21 21 0,0-21 0,-21 20 16,21 1-16,1 21 16,-1 0-16,-21 21 15,0 1-15,21-1 16,-21 0-16,0 0 0,0 0 16,21 0-16,-21 1 0,21-1 0,-21 0 15,21 0-15,1 0 0,-1 0 0,0 1 16,0-1-16,21 0 0,-20 0 15,20 0-15,0 0 0,1-21 16,-1 0-16,0 0 0,22 0 0,-22 0 16,0 0-16,22 0 0,-22-21 15,1 21-15,20-21 0,-21 0 0,22 0 16,-22 0-16,-21-1 0,22-20 0,-22 21 16,21-21-16,-21 20 0,-21 1 15,0-21-15,0 21 0,0 0 0,0-1 16,-21 1-16,0 0 0,0 21 0,-21 0 15,20 0-15,-20 0 0,0 0 16,21 0-16,-22 21 0,1-21 0,21 21 16,0 22-16,-22-22 0,22 0 15,0 21-15,21-20 0,0 20 16,-21 0-16,21-21 0,0 22 0,0-22 16,0 0-16,0 0 0,21 0 15,0-21-15,21 0 0,-20 0 0,20 0 16,-21 0-16,21 0 0,1 0 0,-1-21 15,-21 21-15,22-21 0,-22 0 16,21 0-16,-21 0 0,0-1 0,-21 1 16,22 0-16,-22-21 0,21 21 0,-21-1 15,0 1-15,0 0 16,0 42 15,0 0-31,0 1 16,0 20-16,0 0 0,0 1 0,0-1 15,0 0-15,-21 1 0,21 20 0,-22-21 16,22 22-16,0-1 0,0-20 16,0 20-16,0 1 0,0 20 0,0-20 15,0-1-15,0 1 0,0-1 0,0 1 16,0-22-16,0 22 0,0-22 16,0 0-16,-21 1 0,0-1 0,0 0 15,-21-20-15,20 20 0,-20-21 0,0 0 16,-1 0-16,1 1 0,0-22 15,-1 0-15,1 0 0,-21 0 16,20 0-16,1-22 0,0 1 0,-1 0 16,1-21-16,0-1 0,-1 1 0,22 0 15,0-1-15,0-20 0,0 21 16,21-22-16,0 22 0,0-22 0,0 1 16,21 20-16,0 1 0,21 0 0,-21-1 15,22 1-15,-22 0 0,21-22 16,22 22-16</inkml:trace>
  <inkml:trace contextRef="#ctx0" brushRef="#br2" timeOffset="102135.48">6244 12129 0,'0'-43'0,"0"86"0,0-107 0,0 43 16,0 0-16,0 42 15,-21 21 1,21-21-16,0 22 0,0-1 0,-21 0 16,21 1-16,0 20 0,-21-20 15,21-1-15,0 0 0,0-21 0,0 22 16,0-1-16,0-21 0,0 22 0,0-22 16,0 21-16,0-21 0,21 0 15,-21 1-15,21-1 16,0-21-16,0 0 0,0 0 0,1 0 15,-1-21-15,0-1 16,-21 1-16,21 0 0,0-21 0,0 21 16</inkml:trace>
  <inkml:trace contextRef="#ctx0" brushRef="#br2" timeOffset="102547.25">6562 12192 0,'0'0'0,"0"-42"0,21-1 0,-21 22 0,21-21 15,-21 21-15,0 0 16,21 21-16,0 21 15,-21 0-15,0 0 0,0 21 0,0-20 16,0 20-16,0 0 16,0 1-16,0-1 0,0 0 0,0 1 15,0-22-15,0 21 0,0 0 0,0-20 16,0-1-16,0 0 0,0 0 16,0 0-16,0 0 0,-21-21 15,0 0 1,21-21-1,0 0-15,0 0 0,0 0 16,0 0-16,21-1 0,0 1 0,0 0 16,22-21-16,-22 21 0,21-22 15,-21 22-15,22 0 0,-1 0 0,-21 0 16,22 21-16,-1 0 0,0 0 16,-21 0-16,22 21 0,-22 0 15,0 21-15,0-21 0,0 1 0,-21 20 16,0-21-16,0 0 0,0 22 0,0-22 15,0 0-15,0 0 0,-21 0 16,21 0-16,-21 1 0,0-1 0,0-21 16,0 21-16,-22-21 0,22 0 0,-21 0 15,21 0-15,-22 0 0,1 0 16,0 0-16</inkml:trace>
  <inkml:trace contextRef="#ctx0" brushRef="#br2" timeOffset="102707.11">6011 12404 0,'21'0'31,"1"0"-15,-1-21-16,0 21 0,21 0 0,-21 0 16,22 0-16,-1 0 0,0-22 0,1 22 15,-1 0-15,0 0 0</inkml:trace>
  <inkml:trace contextRef="#ctx0" brushRef="#br2" timeOffset="103575.67">8382 12383 0,'0'0'0,"0"-22"0,-21 22 16,21-21-16,-21 0 0,-1 21 15,22-21-15,-21 21 0,0 0 0,0 0 16,0 0-16,0 0 0,-1 21 15,1 0-15,0 0 0,0 1 16,0-1-16,0 0 0,21 21 0,0-21 16,0 22-16,0-22 0,-22 21 0,22-21 15,0 22-15,0-22 0,0 0 16,0 21-16,0-20 0,22-22 0,-1 21 16,0 0-16,0-21 0,0 0 0,0 0 15,1 0-15,20 0 0,-21 0 16,0-21-16,0 0 0,1 21 0,-1-22 15,0 1-15,0 0 0,0 0 16,-21-21-16,0 20 0,0 1 16,0 0-16,0-21 0,0 21 0,0-22 15,0 22-15,-21 0 0,0 0 0,21-22 16,0 22-16,-21 0 0,21 0 16,0 0-16,0 0 0,0-1 15,21 1-15,0 0 0,0 21 0,0-21 16,1 21-16,-1 0 0,0 0 15,0 0-15,0 0 0,22 0 16,-22 0-16,0 0 0,0 0 0,0 21 16,0 0-16,1 0 0,-1 1 15,-21 20-15,21-21 0,-21 21 0,0-20 16,0 20-16,0 0 0,0-21 0,0 22 16,0-1-16,0 0 0,0 22 15,0-22-15,0 22 0,0-1 0,0 1 16,0-1-16,0 1 0,0 20 0,0-20 15,0-1-15,0 22 0,0-21 16,0 20-16,0-20 0,0 20 0,0-20 16,0-1-16,-21 1 0,21-1 0,-21 1 15,21-22-15,0 1 16,-22-1-16,22 0 0,-21-21 0,0 1 16,21-1-16,-21 0 0,0-21 15,0 0-15,-1 0 0,22-21 16,-21 0-16,0-1 0,0 1 15,0-21-15,21 0 0,-21-1 0,-1-20 16,22 20-16,-21-20 0,21-22 0,0 22 16,0-1-16,0-20 0,0 20 15,0 1-15,0-22 0,43 21 0,-22 1 16,0-1-16,21 1 0,1-1 0,-1 22 16,0-21-16,1-1 0,20 22 15</inkml:trace>
  <inkml:trace contextRef="#ctx0" brushRef="#br2" timeOffset="103884.4">10118 11769 0,'0'-21'16,"0"42"-16,-22-42 15,22 42-15,-21 0 0,0 0 16,21 21-16,-21 22 0,21-22 16,-21 22-16,21-1 0,-21-20 15,21 20-15,0 1 0,0-22 0,0 0 16,0 1-16,-22-1 0,22 0 0,0 1 16,0-22-16,0 0 0,0 0 15,0 0-15,0 0 0,22-21 31,-1-21-31,0 0 16,0 0-16,0 0 0,0-22 0</inkml:trace>
  <inkml:trace contextRef="#ctx0" brushRef="#br2" timeOffset="104327.22">10414 11896 0,'0'0'0,"21"-21"0,-21-1 15,0 1-15,0 0 0,0 42 31,0 0-31,0 1 0,0 20 16,0 0-16,0 1 0,0-1 16,-21 0-16,21 1 0,0 20 0,-21-21 15,21 1-15,0-1 0,0-21 0,-21 22 16,21-22-16,-22 21 0,22-21 16,-21-21-16,21 21 0,0 1 0,-21-22 15,21-22 16,0 1-31,0 0 16,0 0-16,0 0 0,21 0 0,0-1 16,-21 1-16,22-21 0,-1 21 15,0-22-15,0 22 0,21 0 0,-20 0 16,-1-21-16,21 42 0,-21-22 0,0 22 16,1 0-16,-1 0 0,0 22 15,0-1-15,0 0 0,-21 0 0,0 0 16,0 22-16,0-22 0,21 21 0,-21-21 15,0 22-15,0-22 0,0 0 16,0 0-16,0 0 0,0 0 0,0 1 16,-21-22-16,21 21 0,-21-21 15,21 21-15,21-42 32,0 21-17,1-21-15</inkml:trace>
  <inkml:trace contextRef="#ctx0" brushRef="#br2" timeOffset="104672.03">10943 12319 0,'21'0'16,"0"0"0,1 0-16,-1 0 15,0 0-15,0 0 0,21 0 16,-20-21-16,-1 0 0,0 21 0,0-21 15,0 21-15,0-22 0,1 1 16,-1 0-16,-21 0 0,0 0 16,0 0-16,-21 21 0,-1 0 15,1 0-15,0 0 0,-21 0 16,21 21-16,-22 0 0,22 0 0,-21 21 16,21-20-16,-1 20 0,1 0 0,0-21 15,21 22-15,0-22 0,0 0 16,0 21-16,0-20 0,0-1 15,0 0-15,21 0 0,22-21 0,-22 21 16,21-21-16,-21 0 0,22 0 16,-1 0-16,0 0 0,1 0 0,-1 0 15,0 0-15,1-21 0,-1 0 0,-21 21 16,21-21-16</inkml:trace>
  <inkml:trace contextRef="#ctx0" brushRef="#br2" timeOffset="104911.92">9779 12086 0,'-64'0'0,"128"0"0,-170 0 15,85 21-15,-21-21 0,20 0 0,44 0 31,-1 0-31,21 0 0,-21 0 16,43 0-16,-22 0 0,22 0 0,-1 0 16,1-21-16,-1 0 0,1 21 15,-1-21-15,1 21 0</inkml:trace>
  <inkml:trace contextRef="#ctx0" brushRef="#br2" timeOffset="105739.48">12848 11769 0,'0'84'31,"0"-62"-31,0-1 0,0 0 16,21-21-16,0 21 0,1-21 0,-1 0 16,21 0-16,-21 0 0,22 0 15,-1 0-15,0-21 0,1 0 0,-1 0 16,0 21-16,1-22 0,-1 1 0,0 0 15,-21 0-15,22 0 0,-43 0 16,0-1-16,0 1 0,0 0 0,0 0 16,0 0-16,-43 0 0,22-22 0,-21 22 15,0 0-15,-1 21 16,1-21-16,-22 21 0,1 0 0,21 0 16,-22 0-16,22 0 0,-1 21 0,1 0 15,0 0-15,-1 22 0,1-1 16,21-21-16,0 21 0,0 1 0,21-1 15,-22 0-15,22 1 0,0 20 0,0-20 16,0-22-16,22 21 0,-1 0 16,0-20-16,0 20 0,21-21 0,1 0 15,-22-21-15,21 21 0,1-21 0,-1 22 16,-21-22-16,21 0 0,-20 0 16,-1 0-16,-21-22 15,-21 1-15,-22 21 16,22-21-16,-21 21 0,-1 0 15,1 0-15,-21 0 0,20 0 0,1 0 16,0 0-16,-1 21 0,1 0 0,21 1 16,-22-1-16,22 21 0,0-21 15,0 0-15,21 22 0,0-1 0,0-21 16,0 0-16,0 22 0,0-22 0,42 0 16,-21 0-16,1 0 0,20 1 15,0-1-15,1 0 0,-1-21 0,21 0 16,-20 0-16,20 0 0,1 0 0,-1-21 15,1 0-15,-1 21 0</inkml:trace>
  <inkml:trace contextRef="#ctx0" brushRef="#br2" timeOffset="105947.36">13377 12213 0,'0'-21'0,"0"42"0,0-21 16,0 21-1,21 1-15,-21-1 0,22 21 16,-1-21-16,0 22 0,0-22 0,0 0 16,0 21-16,-21-21 0,22 1 0,-1-1 15,-21 0-15,21 0 0,-21 0 16,21-21-16,-21 21 16,21-21-16,0 0 0</inkml:trace>
  <inkml:trace contextRef="#ctx0" brushRef="#br2" timeOffset="106176.23">13716 12234 0,'0'-21'0,"0"42"0,-21-42 16,21 42 0,-21-21-16,-1 22 0,1 20 0,0-21 15,0 0-15,0 22 0,0-22 0,-1 21 16,1-21-16,0 22 15,0-22-15,0 0 0,0 0 0,-1 21 16,1-20-16,21-1 0,-21 0 0,21 0 16,0 0-16,21-21 15,0 0-15,1 0 16,20 0-16,-21 0 0</inkml:trace>
  <inkml:trace contextRef="#ctx0" brushRef="#br2" timeOffset="106476.06">13970 12171 0,'0'-21'15,"0"42"-15,0-21 0,0 21 16,0 0-16,0 22 0,0-1 16,0-21-16,0 21 0,0 1 0,0 20 15,0-20-15,0-1 0,-21 21 0,21 1 16,0-1-16,0 1 0,0 21 15,0-22-15,0 1 0,0 20 0,0-20 16,0 20-16,-21-20 0,21-1 0,0 1 16,0-1-16,0 1 0,0-1 15,0-20-15,-22-1 0,22 0 0,-21 1 16,21-1-16,0-21 0,0 0 16,0 1-16,-21-22 0,21-22 31,0 1-31,0-21 0,0 21 0</inkml:trace>
  <inkml:trace contextRef="#ctx0" brushRef="#br2" timeOffset="106799.99">14076 12340 0,'0'-42'0,"0"84"0,-21-126 0,21 20 0,0 22 16,0 21-16,0-22 0,0 1 15,0 21-15,21-22 0,0 22 0,0 0 16,0 21-16,0-21 0,22 21 16,-1 0-16,0 0 0,1 21 0,-1 0 15,0 0-15,1 1 0,-22 20 0,21 0 16,-21 1-16,-21-1 0,0 0 16,0 1-16,0-22 0,0 21 0,-21-21 15,0 22-15,-21-22 0,-1 0 0,1 0 16,0 0-16,-1-21 0,1 21 15,0-21-15,21 0 0,-22 0 16,22 0-16,63 0 31,-20-21-31,-1 21 16,21-21-16,0 21 0</inkml:trace>
  <inkml:trace contextRef="#ctx0" brushRef="#br2" timeOffset="107215.76">14711 12171 0,'0'0'0,"0"-21"0,0 0 0,0-1 0,0 1 15,0 0-15,0 0 0,0 0 16,21 0-16,0-1 0,0 1 0,0 0 16,1 0-16,-1 21 0,0 0 15,21 0-15,-21 0 0,22 0 0,-22 0 16,21 21-16,1 0 0,-22 0 15,21 22-15,-21-1 0,22 0 0,-22-20 16,0 20-16,-21 0 0,0 1 0,0-1 16,0-21-16,0 21 0,0-20 15,0-1-15,0 0 0,-21 0 16,0-21-16,-1 0 16,1 0-1,21-21-15,0 0 0,0 0 16,0-1-16,0 1 0,0 0 0,0 0 15,21-21-15,1 20 0,-22-20 16,21 0-16,0 21 0,21-22 0,-21 1 16,1 21-16,-1 0 0,0-1 0,21 1 15,-21 21-15,1 0 0,-1 0 16,0 0-16,0 0 0,0 21 16,-21 1-16,21-1 0,-21 0 15,0 0-15,0 0 0,0 0 16</inkml:trace>
  <inkml:trace contextRef="#ctx0" brushRef="#br2" timeOffset="108135.23">15557 12213 0,'22'21'16,"-22"1"-16,-22-65 0,65 86 16,-22-43-1,0 0-15,0 0 0,0 0 16,1-22-16,-1 22 0,0-21 16,0 0-16,0 21 0,0-21 0,-21 0 15,22 0-15,-1-1 0,0-20 16,-21 21-16,0 0 0,21 0 0,-21-1 15,0 1-15,-21 21 16,0 0-16,21 21 16,-21 1-16,-1-1 0,1 0 0,0 0 15,0 21-15,21-20 0,0-1 16,-21 21-16,21-21 0,0 22 16,0-22-16,0 21 0,0-21 0,0 0 15,0 1-15,0-1 0,21 0 0,-21 0 16,21 0-16,0-21 0,0 0 15,1 0-15,-1 0 0,21 0 16,-21 0-16,22 0 0,-1 0 16,-21-21-16,21 0 0,-20 0 15,20 0-15,-21-1 0,0 1 0,22-21 16,-22 21-16,0-22 0,21-20 16,-21 42-16,1-22 15,-22 22-15,0 0 0,21 21 0,-21 21 31,0 0-15,0 1-16,0-1 0,0 21 0,0-21 16,0 0-16,0 1 0,0 20 15,0-21-15,0 0 0,0 0 0,0 1 16,21-22-16,0 21 0,-21 0 0,21 0 16,-21 0-1,-21-21 1,0 0-1,0-21-15,0 0 0,-1 21 16,1-21-16,0 21 16,0 0-1,21 21 1,0 0 0,21-21-16,0 0 0,0 0 15,1 21-15,-1-21 0,0 0 16,0 0-16,0 0 0,0 0 0,22 0 15,-22 0-15,21-21 0,-21 21 0,1-21 16,20 0-16,-21 21 0,0-21 16,0-1-16,1 1 0,-1-21 0,-21 21 15,21 0-15,-21-22 0,21 1 0,-21 0 16,0 20-16,0-20 16,0 21-16,0-21 0,0 20 0,0 1 15,0 42 1,0 1-1,0 20-15,0-21 0,0 0 0,0 22 16,0-22-16,21 21 0,-21-21 0,0 22 16,21-22-16,-21 21 0,0-21 15,0 0-15,0 1 0,0-1 0,0 0 16,0 0-16,-21 0 16,0-21-16,0 0 0,0 0 0,0 0 15,-1 0-15,1 0 16,21-21-1,0 0-15,0 0 16,21 21-16,1-21 0,-1-1 0,0 1 16</inkml:trace>
  <inkml:trace contextRef="#ctx0" brushRef="#br2" timeOffset="108331.11">17039 12023 0,'0'127'31,"0"-106"-31,0 21 0,-21-21 0,21 22 0,-21-22 16,21 0-16,-21 0 0,21 0 16,0 1-16,0-1 0,0 0 15,0-42 17,0 0-17,0-1-15</inkml:trace>
  <inkml:trace contextRef="#ctx0" brushRef="#br2" timeOffset="108491.02">17124 11832 0,'-106'424'16,"212"-848"-16,-106 403 0,-21 0 0,-1 21 16,1 0-1,0 0-15,21 21 16,0 0-16,0 0 0,0 1 15,21-22-15,0 21 0,1 0 0</inkml:trace>
  <inkml:trace contextRef="#ctx0" brushRef="#br2" timeOffset="109083.2">17484 12107 0,'-22'0'0,"44"0"0,-65 0 0,1 0 0,21 0 15,0 0-15,-1 0 0,1 22 16,0-22-16,21 21 0,0 0 16,-21 0-16,21 0 0,0 0 15,0 1-15,0-1 0,21-21 32,0 0-17,-21-21-15,0-1 16,21 22-16,-21-21 0,0 0 0,22 0 15,-1-21-15,0 20 0,-21 1 16,42 0-16,-21-21 0,1 21 16,20-1-16,0 1 0,-21 0 0,22 0 15,-1 21-15,-21 0 0,22 0 0,-22 0 16,0 0-16,0 21 0,0 0 16,0 0-16,-21 22 0,0-22 0,0 21 15,0-21-15,0 22 0,0-22 0,0 0 16,0 21-16,0-20 0,0-1 15,0 0-15,-21 0 0,0-21 16,0 0 0,0 0-16,21-21 15,0 0-15,0 0 16,0-1-16,0 1 0,21 0 0,0 0 16,0 0-16,0-22 0,22 22 15,-1-21-15,-21 21 0,22-22 0,-1 22 16,0 0-16,1 0 0,-1 21 15,0 0-15,1 0 0,-1 21 0,0 0 16,-21 0-16,1 1 0,-1 20 0,-21 0 16,21 1-16,-21-22 0,0 21 15,0 0-15,0-20 0,0 20 0,-21-21 16,0 0-16,-1 0 0,22 1 0,-21-22 16,21 21-16,-21-21 15</inkml:trace>
  <inkml:trace contextRef="#ctx0" brushRef="#br2" timeOffset="109522.47">19706 12023 0,'0'0'0,"21"-21"16,0-1-16,-21 44 31,0-1-15,0 0-16,0 21 16,0-21-16,0 1 0,0-1 0,0 0 15,0 21-15,0-21 0,0 1 16,0-1-16,-21 0 0,0 0 15,21 0-15,0 0 16,0-42 0</inkml:trace>
  <inkml:trace contextRef="#ctx0" brushRef="#br2" timeOffset="109840.29">20193 11769 0,'0'0'0,"21"-21"0,-21-1 16,-21 22 0,-21 0-16,20 0 0,1 0 15,0 0-15,-21 0 0,21 22 16,-1-22-16,1 21 0,0-21 0,21 21 16,0 0-16,0 0 0,21 0 15,0-21-15,1 22 16,-1-1-16,0-21 0,21 21 0,-21 0 15,22 0-15,-22 0 0,21 1 0,-21-1 16,22 0-16,-22 21 16,0-21-16,0 1 0,0-1 0,-21 0 15,0 0-15,0 0 0,-21-21 16,0 0-16,-21 0 16,21 0-16,-22 0 0,1 0 0,0 0 15,-1-21-15,1 0 0,0 0 0,-1 0 16</inkml:trace>
  <inkml:trace contextRef="#ctx0" brushRef="#br2" timeOffset="110147.11">19643 11472 0,'0'0'0,"-22"0"0,1 22 16,0-1-16,21 0 0,0 0 15,-21-21-15,21 21 0,0 0 0,0 1 16,0-1-16,21 0 0,0-21 0,0 0 16,22 0-16,-22 0 0,21 0 15,-21 0-15,22 0 0,-22 0 0,21 0 16,-21-21-16,1 0 0,-1-1 0,-21 1 16,0 0-16,0 0 0,0-21 15,0 20-15,0 1 0,0 0 16,-21 21-16,-1-21 0,1 21 0,0 0 15,0 0-15,0 0 0,0 0 16,-1 0-16,1 21 0,0-21 0,21 21 16,-21-21-16,21 21 0</inkml:trace>
  <inkml:trace contextRef="#ctx0" brushRef="#br2" timeOffset="110536.01">21569 11621 0,'0'0'15,"0"-22"-15,0 1 0,-21 0 16,-1 21 0,22 21-1,0 0-15,0 1 0,-21-1 16,21 21-16,-21 0 0,21 1 0,-21-1 16,21 0-16,0 1 0,0 20 15,-21-20-15,21-1 0,-21 0 0,21 1 16,-22-1-16,22 0 0,0-21 15,0 22-15,0-22 0,0 0 0,0 0 16,0 0-16,0-42 31</inkml:trace>
  <inkml:trace contextRef="#ctx0" brushRef="#br2" timeOffset="111288.04">21124 12107 0,'148'106'0,"-296"-212"0,127 85 0,0 0 0,21 0 0,0 0 15,0 0-15,21 21 32,0-22-32,22 22 0,-22 0 0,21 0 15,0 0-15,22 0 0,-1-21 16,1 21-16,-1 0 0,1 0 0,-1-21 16,1 21-16,-1 0 0,-20 0 15,-1 0-15,0 0 0,-20 0 0,-22 21 31,-22 0-15,1 1-16,0-1 0,21 0 16,-21 0-16,0 0 0,21 0 0,-21 1 15,21-1-15,0 0 0,0 0 16,0 0-16,0 0 0,0 1 16,21-22-16,0 21 0,0-21 0,21 0 15,-20 0-15,-1 0 0,0 0 16,21 0-16,-21 0 0,22 0 0,-22 0 15,0 0-15,0-21 0,0-1 16,1 22-16,-22-21 0,21 0 0,-21-21 16,0 21-16,0-1 0,0-20 0,-21 21 15,-1 0-15,1-22 0,0 22 16,0 0-16,0 0 0,0 0 0,-1 0 16,1-1-16,21 1 15,21 21 1,1 0-16,20 0 15,-21 0-15,21 0 0,-20 0 0,20 0 16,0 0-16,1 0 0,-22 0 16,21 0-16,0 0 0,-20 21 0,20 1 15,-21-1-15,0-21 0,-21 21 0,0 21 16,0-21-16,0 1 0,0-1 16,-21 0-16,0 0 0,0 0 0,21 0 15,0 1-15,0-1 0,0 0 0,0 0 16,0 0-1,21-21-15,-21 21 0,42-21 16,-21 0-16,1 0 0,-1 0 0,21 0 16,-21 0-16,22-21 0,-22 21 15,0-21-15,0 0 0,0 0 0,-21 0 16,0-22-16,0 22 0,0-21 0,0-1 16,0 22-16,0-21 0,-21 21 15,0-22-15,0 22 0,0 0 0,-22 0 16,22 0-16,0 21 0,0 0 0,0 0 15,-1 0-15,1 0 0,0 0 16,0 0-16,21 21 0,0 0 16,0 0-16,21-21 0,0 21 15,0 1-15,22-22 0</inkml:trace>
  <inkml:trace contextRef="#ctx0" brushRef="#br2" timeOffset="111775.85">23643 11472 0,'0'-21'15,"0"42"-15,0-84 0,0 42 0,0-22 0,0 22 16,0 0-16,0 42 16,-21-21-16,21 43 15,-21-22-15,21 21 0,0 0 16,0 1-16,0 20 0,0-20 0,0-1 15,0 0-15,0 1 0,0-1 0,0 0 16,-21 1-16,21-1 0,0-21 16,0 21-16,0-20 0,0-1 0,-22 0 15,1-21-15,0 0 16,0 0 0,21-21-16,0 0 15,0-1-15,0 1 0,0 0 0,21-21 16,0 21-16,0-1 0,1 1 0,20 0 15,-21 0-15,21 21 0,1-21 16,-1 21-16,0 0 0,-20 0 0,20 0 16,0 0-16,1 21 0,-22-21 15,0 21-15,0 21 0,0-20 0,-21-1 16,0 21-16,0-21 0,-21 22 0,0-22 16,0 0-16,-22 0 0,1 0 15,0-21-15,-1 21 0,1-21 0,0 0 16,-1 0-16,1 0 0,0 0 0,21 0 15,-1 0-15,1 0 16,21-21 0,21 21-16,22-21 0,-22 21 0,21-21 15</inkml:trace>
  <inkml:trace contextRef="#ctx0" brushRef="#br2" timeOffset="111995.73">24320 11790 0,'-21'-21'32,"0"42"-32,0 0 15,21 0-15,-21-21 0,0 21 16,21 1-16,0-1 0,0 0 16,0 0-16,0 0 0,0 0 0,0 1 15,0-1-15,21-21 31,0-21-15</inkml:trace>
  <inkml:trace contextRef="#ctx0" brushRef="#br2" timeOffset="112303.55">24342 11430 0,'-22'0'0,"44"0"0,-65-21 15,22 21-15,0 0 0,0 0 16,42 0 15,0 0-15,0 0-16,0 0 0,1 0 16,-22-21-1,0 0-15,0-1 16,0 1-16,-22 21 0,1 0 15,0 0-15,0 0 16,0 0-16,0 0 0,-1 0 16,22 21-16,0 1 0,-21-1 0,21 0 15,0 0-15,0 21 0,0-20 16,0-1-16,21 0 0,1 21 0</inkml:trace>
  <inkml:trace contextRef="#ctx0" brushRef="#br2" timeOffset="113023.14">25104 11875 0,'0'0'0,"0"-22"0,0 1 16,0 0-16,-22 0 16,1 0-16,0 0 0,0-1 0,0 1 15,-22 21-15,22-21 0,-21 0 0,21 21 16,-22 0-16,1 0 0,21 0 15,-21 0-15,20 0 0,1 21 0,-21 0 16,21-21-16,21 21 0,-21 1 0,21-1 16,0 0-16,0 0 0,0 0 15,0 0-15,0 1 0,0-1 0,21 0 16,0-21-16,0 21 0,0 0 16,0-21-16,22 0 0,-22 0 0,0 0 15,0 0-15,22 0 0,-22 0 0,0 0 16,0 0-16,0-21 15,0 0-15,1 21 0,-1-21 0,0 0 16,0 21-16,-21-22 16,21 22-16,0 0 15,1 0 1,-22 22-16,0 20 0,0-21 0,0 21 16,0 1-16,0-1 0,0 0 15,0 22-15,0-22 0,0 22 0,0-22 16,0 22-16,0-1 0,0-21 15,0 22-15,0-1 0,0 1 0,0 21 16,21-22-16,-21 1 0,21 20 0,0-20 16,-21-1-16,21 1 0,-21-1 15,0 1-15,21-22 0,-21 22 16,0-22-16,0 21 0,0 1 0,0-22 16,0 1-16,0 20 0,-21-21 0,0 1 15,0-1-15,21-21 0,-21 22 16,0-22-16,-1 0 0,1 0 0,0-21 15,0 21-15,0-21 0,-22 0 0,22 0 16,0 0-16,0 0 0,-21-21 0,20 0 16,-20 0-16,21 0 15,-21-1-15,20-20 0,-20 0 0,21-1 16,-21-20-16,20-1 0,1 1 0,0-1 16,21 1-16,0-1 0,0-20 15,0 20-15,21-20 0,0-1 0,22-21 16,-1 21-16,0 1 0,22-1 0,-22 0 15,22 1-15,-1-1 0,-20 22 16,20-1-16,-21 1 0,1-1 0,-1 22 16,0-22-16,-20 22 0,20 21 0</inkml:trace>
  <inkml:trace contextRef="#ctx0" brushRef="#br2" timeOffset="125251.64">868 14203 0,'-21'0'16,"-1"0"15,22-21 63,0 0-79,22 21 1,-22-22-16,0 1 16,21 21-16,0 0 15,0 0 1,0 0-16,0 0 15,1 0-15,-22 21 0,21-21 16,-21 22-16,21 20 0,-21-21 16,21 21-16,-21 1 0,21-22 15,-21 21-15,0 22 0,0-22 0,0 0 16,0-20-16,0 20 0,-21 0 16,-21 1-16,21-22 0,-1 21 15,-20-21-15,21 22 0,-21-22 0,20 0 16,-20 0-16,21-21 0,0 21 15,-22-21-15,22 0 0,0 0 0,0 0 16,0 0-16,0-21 16,-1 0-16,22 0 0,0-22 15,0 22-15,0 0 0,0-21 16,0-1-16,0 22 0,0-21 16,0 21-16,0-22 0,22 22 0,-1 0 15,0 0-15,0 21 16,0 0-16,0 0 0,1 0 15,-1 0-15,0 0 0,0 21 16,0 0-16,0 0 0,1 1 0,-22 20 16,21-21-16,0 0 0,-21 22 15,0-22-15,21 0 0,0 0 0,-21 0 16,0 0-16,0 1 0,21-22 16,-21 21-16,22 0 0,-1-21 15,0 0 1,0 0-16,0 0 15,0 0-15,-21-21 0,22 21 16,-1-21-16</inkml:trace>
  <inkml:trace contextRef="#ctx0" brushRef="#br2" timeOffset="125570.46">1587 14647 0,'0'0'16,"0"22"-16,22-22 31,-1 0-15,-21-22-16,21 1 16,0 21-16,-21-21 0,0 0 15,0 0 1,0 0-16,-21 21 15,0 0 1,21 21-16,-21 0 16,-1 0-16,22 0 15,-21-21-15,21 21 16</inkml:trace>
  <inkml:trace contextRef="#ctx0" brushRef="#br2" timeOffset="127000.4">2815 14076 0,'0'0'0,"0"-21"0,0 0 15,0-1-15,0 1 0,0 0 0,0 0 16,0 0-16,0 0 16,-21 21-16,0 0 15,0 0-15,-22 0 0,22 0 16,-21 21-16,-1-21 0,22 21 15,-21 21-15,0-21 0,20 22 16,-20-1-16,21 0 0,0 1 0,0 20 16,-1-20-16,1 20 0,21 1 15,-21-22-15,21 21 0,0-20 0,0 20 16,0-20-16,0-22 0,21 21 16,0 0-16,1-20 0,-1-1 0,0 0 15,21 0-15,1-21 0,-22 0 0,21 0 16,0 0-16,1 0 15,-1 0-15,0-21 0,1 21 0,-1-21 0,0 0 16,1-22-16,-1 22 0,0 0 16,-20-21-16,20 20 0,-21-20 15,0 0-15,0-1 0,1 22 16,-1-21-16,0 21 0,0 0 0,-21-1 16,0 1-16,0 42 15,0 1 1,-21-1-16,0 21 0,0 0 0,-1-20 15,22 20-15,0 0 0,-21-21 16,0 22-16,21-22 0,0 21 0,0-21 16,0 1-16,0-1 15,0 0-15,0 0 0,0 0 0,21-21 16,0 0-16,1 0 0,-1 0 16,0 0-16,0 0 0,0-21 15,22 21-15,-22-21 0,0 0 0,0 0 16,-21-1-16,0 1 0,21 0 15,-21 0-15,0-21 0,0 20 0,0 1 16,-21-21-16,0 21 0,21 0 16,-21-1-16,0 1 0,-1 0 0,1 0 15,0 0-15,21 0 16,0-1-16,0 1 31,21 21-31,0 0 16,22 0-16,-22-21 0,0 21 0,21 0 15,-20 0-15,20 0 0,0 0 16,-21 21-16,22 0 0,-22 1 0,21-1 16,-21 0-16,1 0 0,-1 21 15,0-20-15,0-1 0,-21 21 0,0-21 16,0 0-16,0 1 0,0-1 0,0 21 16,0-21-16,0 0 0,0 1 15,0-1-15,-21-21 0,21 21 16,0-42 15,0 0-15,0-1-16,0 1 15,21 0-15,-21-21 0,21 21 0,0-22 16,1 22-16,-1-21 0,0-1 16,21 22-16,-21-21 0,22 21 0,-22 0 15,21 21-15,-21 0 0,22 0 0,-22 0 16,0 0-16,0 21 0,0 21 15,-21-21-15,0 0 0,22 22 0,-22-22 16,0 21-16,0-21 0,0 22 16,0-22-16,-22 64 15,1-64-15,21 0 16,0 0 0,21-42-1,1 21-15,-1-21 16,0 21-16,0-21 0,0-1 15,0 1-15,22-21 0,-22 21 0,0 0 16,21-22-16</inkml:trace>
  <inkml:trace contextRef="#ctx0" brushRef="#br2" timeOffset="127228.27">4678 14182 0,'0'0'0,"0"21"15,-21 0-15,-1 0 16,1 0-16,21 22 0,-21-1 15,0 0-15,0 1 0,0-1 0,21 0 16,0 1-16,-22-1 0,22 0 16,0 1-16,-21-22 0,21 21 0,0-21 15,0 1-15,0-1 0,21 0 0,1-21 16,-1 21-16,0-21 0,0 0 16,0 0-16,0 0 0,1 0 0,20 0 15,-21-21-15,0 0 0,0 21 0,1-21 16,-1-1-16,0 1 15</inkml:trace>
  <inkml:trace contextRef="#ctx0" brushRef="#br2" timeOffset="127384.19">4403 14542 0,'0'0'0,"21"0"31,0 0-31,21 0 0,-21 0 15,22 0-15,-1 0 0,0 0 16,22 0-16,-22-22 0,22 22 0</inkml:trace>
  <inkml:trace contextRef="#ctx0" brushRef="#br2" timeOffset="128795.03">5694 14647 0,'0'0'16,"0"-21"15,0 0-31,0 0 16,0 0-16,0 0 0,0-1 16,0 1-16,0 0 15,0 0-15,-21 0 0,-1 21 0,22-21 0,-21-1 16,0 22-16,0 0 0,-21 0 15,20 0-15,1 0 0,0 0 16,-21 22-16,21-1 0,-1 0 0,-20 0 16,21 21-16,0-20 0,0 20 15,-1-21-15,1 21 0,0-20 0,21 20 16,0-21-16,0 0 0,0 0 0,0 1 16,0-1-16,0 0 0,21-21 15,0 21-15,1-21 0,-1 0 16,0 0-16,0 0 0,21 0 0,-20-21 15,20 21-15,0-21 16,-21 0-16,22-1 0,-22 1 0,21 0 0,1 0 16,-22 0-16,0 0 0,21-22 15,-21 22-15,1 0 0,-22-21 16,0 20-16,0 1 0,0 0 16,-22 21-1,22 21-15,-21 0 16,0 1-16,21-1 0,0 0 0,0 0 15,-21 21-15,21-20 0,0-1 16,0 0-16,0 0 0,0 0 0,0 0 16,0 1-16,21-1 0,0-21 0,0 21 15,1-21-15,-1 0 16,0 0-16,21 0 0,-21 0 0,22 0 16,-22 0-16,21 0 0,-21-21 0,22 0 15,-1-1-15,-21 1 0,0 0 16,1 0-16,-1 0 0,0-22 0,0 22 15,-21 0-15,0-21 0,0 21 0,0-1 16,0 1-16,0 0 0,0 42 31,-21 0-31,21 22 16,-21-22-16,21 0 0,0 0 16,0 22-16,0-22 0,0 0 0,0 0 15,0 0-15,0 0 0,0 1 16,21-22-16,-21 21 0,21-21 15,0 0-15,0 0 0,1 0 0,-1 0 16,21 0-16,-21 0 0,0 0 0,1-21 16,20 21-16,-21-22 0,0 1 15,0 0-15,1 0 0,-1 0 0,0-22 16,0 22-16,-21-21 0,0 21 0,21 0 16,-21-22-16,0 22 0,21 0 15,-21 0-15,0 42 16,0 0-1,-21 0-15,21 0 16,-21 1-16,21-1 0,-21 0 0,21 21 16,-21-21-16,0 1 0,21-1 0,0 0 15,0 0-15,-22-21 0,22 21 16,-21 0-16,21-42 47,0 0-47,0 0 0,0 0 15,21-22-15,1 22 0,-1-21 0,0 21 16,0-22-16,0 22 0,0-21 16,1 21-16,20 0 0,-21-1 0,0 1 15,22 0-15,-22 21 0,0 0 16,0 21-16,-21 0 16,0 1-16,21-1 0,-21 0 0,0 0 15,0 0-15,0 22 0,0-22 0,0 0 16,0 21-16,0-21 0,0 1 15,0-1-15,0 0 0,0 0 0,0 0 16,21 0-16,1-21 0,-1 0 16,0 0-16,0 0 0,0 0 0,0 0 15,22 0-15,-22 0 0,21 0 16,1-21-16,-22 0 0,21 21 0,-21-21 16,0 0-16,22-22 0,-22 22 0,0 0 15,0-21-15,0 21 16,-21-22-16,0 22 0,22-21 0,-22-1 15,0 22-15,0 0 0,0 0 0,0 0 16,0 0-16,-22 21 16,1 21-16,21 0 15,-21 0-15,21 21 0,0-20 0,0 20 16,0-21-16,0 21 0,0 1 16,0-22-16,0 21 0,0-21 0,0 1 15,21-1-15,-21 0 0,0 0 0,0 0 16,0 0-16,0 1 15,-21-22 1,0 0-16,0 0 16,0-22-16,21 1 15,-22 0-15,1 21 0,21-21 0,-21 0 16,0-22-16</inkml:trace>
  <inkml:trace contextRef="#ctx0" brushRef="#br2" timeOffset="128960.94">6731 14055 0,'0'0'16,"0"-21"-16,-21 21 0,21-22 0,-21 22 15,42 0 32,0 0-47</inkml:trace>
  <inkml:trace contextRef="#ctx0" brushRef="#br2" timeOffset="129742.85">9504 14055 0,'63'0'16,"-42"0"0,1 0-16,20 0 0,0-21 0,1-1 15,-1 22-15,0-21 0,22 21 16,-22-21-16,0 0 0,1 0 0,-1 0 15,0 21-15,-20-22 0,-1 1 16,-21 0-16,0 0 0,0 0 0,-21 0 16,-1-1-16,-20 1 0,21 0 15,-21 0-15,-1 0 0,-20 21 0,20 0 16,1 0-16,-21 0 0,20 0 0,1 0 16,0 0-16,20 0 0,-20 21 15,21 0-15,0 0 0,21 22 16,0-22-16,0 21 0,0-21 0,0 22 15,21-22-15,0 21 0,0 0 16,0-20-16,22 20 0,-22 0 0,21 1 16,1-1-16,-1 0 0,-21 1 0,21-1 15,1 0-15,-22 1 0,0-22 16,-21 21-16,0 0 0,0 1 0,-21-22 16,0 21-16,-22-21 0,-20 1 0,21-1 15,-43 0-15,21 0 0,-20-21 16,20 0-16,-20 21 0,-1-21 15,0 0-15,1 0 0,20 0 0,-21-21 16,22 0-16,-1 0 0,22 0 16,-21-22-16,41 22 0,-20-21 0,21-1 15,21 1-15,0 0 0,0-1 0,0-20 16,21 21-16,0 20 0,0-20 16,22 21-16,-1-21 0,22 20 0,-22 22 15,21-21-15,1 21 0,-1 0 0,-20 0 16,20 0-16,1 0 0,-22 0 15,22 0-15,-22 21 0,21-21 16</inkml:trace>
  <inkml:trace contextRef="#ctx0" brushRef="#br2" timeOffset="130059.67">10266 14224 0,'-21'85'31,"-1"-64"-31,1 21 16,0 1-16,21 20 0,0-21 0,-21 22 15,21-1-15,-21 1 0,21-1 16,0 22-16,0 0 0,0-1 16,0 1-16,-21 21 0,21-21 0,-22 20 15,22 1-15,-21 0 0,21 0 0,-21 0 16,0 0-16,0-1 0,0-20 0,-1 0 15,1-1-15,0-20 0,21 21 16,-21-22-16,0-21 0,0 22 0,-1-22 16,22-21-16,0 1 0,-21-1 0,21 0 15,-21-21-15,21-21 16,0 0-16,0-22 0,0 1 0,21 0 16</inkml:trace>
  <inkml:trace contextRef="#ctx0" brushRef="#br2" timeOffset="130399.48">10372 14690 0,'0'-64'0,"0"128"0,0-170 0,-22 42 0,1 22 16,0 0-16,21-1 0,0 1 0,0 0 16,0 21-16,0-22 0,0 22 15,0 0-15,0 0 0,21 21 0,0-21 16,1 21-16,-1 0 0,21 0 0,-21 0 15,22 21-15,-22 0 0,21 0 16,-21 0-16,22 22 0,-22-22 16,0 21-16,0 0 0,-21-20 0,0 20 15,0-21-15,-21 0 0,0 0 16,0 1-16,-22-1 0,22 0 0,-21-21 16,21 21-16,-1-21 0,-20 0 0,21 0 15,0 0-15,0 0 0,-1 0 16,1 0-16,42 0 31,1 0-31,-1 0 0,0-21 16,0 21-16,0 0 0,22 0 0</inkml:trace>
  <inkml:trace contextRef="#ctx0" brushRef="#br2" timeOffset="130863.21">11239 14182 0,'0'-21'0,"0"42"0,0-64 0,0 22 16,0 0-16,0 0 0,-21 21 16,0 0-16,0 0 0,0 0 15,0 0-15,-22 0 0,22 0 0,-21 21 16,21 0-16,-22 0 0,22 22 0,-21-22 16,21 0-16,-1 21 0,1-20 15,0 20-15,0-21 0,21 21 0,0-20 16,0-1-16,0 0 0,0 0 15,0 0-15,21 0 16,0-21-16,22 0 0,-22 0 16,0 0-16,0 0 0,21 0 15,-20-21-15,20 0 0,-21 0 0,21 0 16,-20 0-16,-1-1 0,0 1 0,0-21 16,0 21-16,0-22 0,1 22 15,-22-21-15,0 21 0,21 0 0,-21-1 16,0 44 15,0-1-31,-21 21 0,21-21 16,-22 0-16,22 22 0,0-22 15,0 0-15,0 0 0,0 22 16,0-22-16,0 0 0,0 0 16,22 0-16,-1-21 0,0 0 0,0 0 15,21 0-15,-20 0 0,-1 0 16,0 0-16,0 0 0,21-21 0,-20 0 15,-1 21-15,21-21 0</inkml:trace>
  <inkml:trace contextRef="#ctx0" brushRef="#br2" timeOffset="131091.07">11853 14139 0,'0'-21'16,"0"42"-16,21-42 0,-21 0 0,0 0 16,-21 21-16,0 0 15,0 0-15,0 0 0,0 21 0,-1-21 16,1 21-16,0 0 0,0 1 15,0-1-15,0 0 0,21 0 0,0 21 16,-22-20-16,22-1 0,0 0 0,0 21 16,0-21-16,0 1 0,0-1 15,0 0-15,22 0 0,-1-21 16,0 21-16,0-21 0,0 0 16,0 0-16,1 0 0,-1 0 15,0 0-15,21 0 0,-21-21 0,1 21 16</inkml:trace>
  <inkml:trace contextRef="#ctx0" brushRef="#br2" timeOffset="131775.69">12234 14203 0,'-21'0'16,"42"0"30,0 0-30,1 0-16,-1 0 0,0 0 16,0 0-16,0-21 15,0 21-15,1-21 0,-1 21 0,0-22 16,-21 1-16,0 0 16,0 0-16,-21 21 15,0 0 1,-1 0-16,1 0 0,0 0 15,0 21-15,0 0 0,0 0 0,-1 1 16,1-1-16,0 21 0,21-21 0,-21 0 16,21 22-16,0-22 0,0 21 15,0-21-15,0 1 0,0-1 0,0 0 16,0 0-16,21 0 0,0-21 0,-21 21 16,21-21-16,1 0 15,-1 0-15,0 0 0,0 0 0,0 0 16,0-21-16,22 21 0,-22-21 0,21 0 15,-21 0-15,22 0 0,-22-1 16,21 1-16,-21-21 0,1 21 0,-1-22 16,0 22-16,0 0 0,0-21 0,0 21 15,-21-22-15,0 22 0,0 0 16,0 0-16,-21 21 16,0 0-16,0 21 15,21 0 1,-21 0-16,0 0 0,21 22 0,0-22 15,0 0-15,0 0 0,0 22 0,0-22 16,0 0-16,0 0 0,0 0 16,21 0-16,0 1 0,21-1 15,-21-21-15,1 0 0,-1 21 0,0-21 16,-21-21 15,-21 21-31,0 0 16,21-21-16,-22 21 0,1 0 15,0 0-15,0-22 0,0 22 16,21-21-16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0:39:55.17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974 529 0,'0'0'0,"21"0"32,0 0-1,-21-21 31,0 0-46,-21 21 0,0 0-1,-1 0-15,1 0 0,0 0 0,0 0 16,0 0-16,0 0 0,-1 21 15,-20-21-15,21 21 0,-21 0 0,20 1 16,-20-1-16,21 0 0,0 0 16,-22 0-16,22 22 0,0-1 15,0-21-15,-21 21 0,20 22 0,1-22 16,0 1-16,0-1 0,0 0 16,21 1-16,0-1 0,0 0 0,0-21 15,0 22-15,21-22 0,21 0 16,1 0-16,-1 0 15,0 1-15,1-22 0,20 0 0,-21 21 16,1-21-16,-1 0 0,-21 0 16,22 0-16,-22 0 0,21 0 0,-21 0 15,0 0-15,1 0 0,-1-21 16,0 21-16,0-22 0,0 22 16,-21-21-1,21 0-15,1 21 16,-22-21-16,0 0 15,0 0-15,21 21 0,0-22 16</inkml:trace>
  <inkml:trace contextRef="#ctx0" brushRef="#br0" timeOffset="704.55">1884 677 0,'0'0'0,"0"-21"16,21 0-1,-21 0 1,0 0-16,0 0 31,-21 21-31,0 0 0,-1 0 16,1 0-16,0 0 0,-21 21 15,21-21-15,-22 21 0,22 0 16,-21 0-16,21 0 0,-22 1 0,1-1 16,21 0-16,0-21 0,-22 21 15,22 0-15,21 0 0,-21 1 0,21-1 16,0 0-16,0 0 15,0 0-15,0 0 16,21-21-16,0 22 16,0-22-16,1 0 0,-1 21 15,0-21-15,0 0 0,0 0 0,0 21 16,22-21-16,-22 0 0,0 0 16,21 21-16,-20-21 0,-1 0 15,0 21-15,0-21 0,0 0 0,0 21 16,1-21-16,-1 22 0,-21-1 15,21-21-15,-21 21 0,0 0 16,0 0-16,0 0 0,-21 1 16,0-1-16,-22-21 15,22 21-15,0 0 0,0-21 0,0 21 16,-22-21-16,22 0 0,0 21 16,-21-21-16,20 22 0,1-22 15,0 0-15,0 0 0,0 0 0,0 0 16,-1 0-16,1 0 0,0 0 15,0 0-15,0 0 0,21-22 63,0 1-63,21 0 16,0 21-1,0-21-15,22 21 0</inkml:trace>
  <inkml:trace contextRef="#ctx0" brushRef="#br0" timeOffset="1369.17">2688 699 0,'0'0'0,"21"0"0,0-43 31,1 43-31,-1-21 0,-21 0 16,0 0-1,0 0 1,-21 21-16,-1 0 16,1 0-16,0 0 0,0 0 15,0 0-15,-22 21 0,22-21 0,-21 21 16,21 0-16,0-21 0,-22 21 15,22 0-15,0 1 0,0-1 16,0 0-16,-1 0 0,22 0 0,0 0 16,0 1-16,0-1 0,0 0 15,0 0-15,22 0 16,-22 0-16,21-21 0,0 0 16,0 0-16,21 22 0,-20-1 15,-1-21-15,0 0 0,0 21 0,0-21 16,0 21-16,1-21 0,-22 21 15,21-21-15,0 21 0,0-21 0,0 22 16,0-1-16,-21 0 16,0 0-16,0 0 15,0 0 1,-21 1-16,0-22 16,0 0-16,0 21 0,0-21 15,-1 0-15,1 21 0,-21-21 0,21 0 16,0 0-16,-1 0 0,-20 0 15,21 0-15,0 0 0,-22 0 0,22 0 16,0 0-16,-21 0 0,21 0 16,-1 0-16,1 0 0,0 0 0,0 0 15,0 0 1,0 0-16,21-21 62,21 0-46</inkml:trace>
  <inkml:trace contextRef="#ctx0" brushRef="#br0" timeOffset="2289.48">4360 656 0,'0'0'0,"21"0"0,1 0 32,-1 0-32,0-21 0,0 21 0,-21-21 15,42 21-15,-20-21 0,-1 0 16,0-1-16,0 1 0,21 0 0,-20 0 16,-1 0-16,0-22 0,0 22 15,0 0-15,-21-21 0,0 21 16,0-22-16,0 22 0,0 0 15,0 0-15,0 0 0,-21-1 0,0 1 16,-21 21-16,20 0 0,-20 0 16,21 0-16,-21 0 0,-1 21 0,1-21 15,0 22-15,-1-1 0,1 0 16,0 0-16,20 0 0,-20 22 0,21-22 16,0 0-16,0 0 0,21 21 15,0-20-15,-22-1 0,22 21 0,0-21 16,0 22-16,0-22 0,0 0 15,22 21-15,-22-21 0,21 1 0,0-1 16,0 21-16,0-21 0,0 0 16,1 22-16,-1-22 0,0 0 15,21 21-15,-21-20 0,22-1 0,-22 0 16,0 0-16,0 0 0,22 0 16,-43 1-16,21-1 0,-21 0 0,0 0 15,0 0-15,0 0 0,-21 1 16,-1-1-16,-20 0 0,21-21 15,-21 21-15,-1 0 0,1-21 16,0 0-16,-1 0 0,1 0 0,0 0 16,-1 0-16,1 0 0,0 0 15,-1 0-15,1 0 0,21 0 0,-22-21 16,22 0-16,-21 0 16,21 0-16,0-1 0,-1 1 0,1 0 15,0 0-15,21 0 0,0 0 0,0-1 16,0 1-1,0 0 1,21 21-16,0 0 0,1 0 16,-22-21-16,42 21 0,-21 0 0,0-21 15,0 21-15,22 0 0</inkml:trace>
  <inkml:trace contextRef="#ctx0" brushRef="#br0" timeOffset="2716.23">4551 995 0,'0'0'0,"0"21"0,21-21 32,0 0-32,0 0 0,0-21 15,1 21-15,-1-21 0,0 0 16,0-1-16,21 1 0,-20 0 0,-1 0 15,21 0-15,-42 0 0,21-1 16,-21 1-16,21 0 0,-21 0 16,0 0-16,-21 21 15,0 0-15,0 0 16,0 0-16,0 0 0,-22 21 16,22 0-16,-21 0 0,21 0 0,-22 22 15,22-22-15,0 21 0,-21 1 16,20-22-16,22 21 0,0 0 0,-21-20 15,21 20-15,0-21 0,0 0 16,0 0-16,0 1 0,21-1 0,-21 0 16,22-21-16,-1 21 0,0-21 0,21 0 15,-21 0-15,22 0 16,-22 0-16,21 0 0,-21 0 0,22 0 16,-22 0-16,21-21 0,-21 0 15,22 0-15,-1-1 0,-21 1 0,22 0 16,-22 0-16</inkml:trace>
  <inkml:trace contextRef="#ctx0" brushRef="#br0" timeOffset="3064.03">5313 85 0,'0'-43'0,"0"86"0,-21-128 0,21 149 63,0-22-63,0 21 0,0 1 0,0-1 15,0 1-15,-22-1 0,22 1 16,-21-1-16,21 1 0,-21 21 0,21-22 16,-21 1-16,0-22 0,21 21 0,0-20 15,-21-1-15,21 0 0,-22 1 16,22-1-16,0-21 0,0 0 0,0 22 15,0-22-15,0 0 16,22-42 31,-22 0-47,21 0 0,-21-1 0,21 1 16,0 0-16</inkml:trace>
  <inkml:trace contextRef="#ctx0" brushRef="#br0" timeOffset="3484.79">5440 995 0,'-21'21'16,"21"0"-1,21-21 1,0 0-16,0 0 15,0 0-15,0-21 0,1 0 0,20 21 16,-21-21-16,0 0 0,0-1 16,1 22-16,-1-21 0,0 0 0,-21 0 15,0 0-15,0 0 0,0-1 16,0 1-16,-21 0 16,0 21-16,-1 0 0,1 0 15,0 0-15,0 0 0,-21 21 0,20 0 16,1 1-16,0-1 0,0 0 15,0 0-15,0 21 0,21-20 16,0-1-16,0 21 0,-22-21 0,22 0 16,0 1-16,0-1 0,0 0 15,0 0-15,0 0 0,0 0 0,22 1 16,-1-22-16,-21 21 0,21-21 16,0 0-16,21 0 0,-20 0 0,-1 0 15,21 0-15,-21 0 0,0 0 0,22-21 16,-22-1-16,21 22 0,1-21 15,-22 0-15</inkml:trace>
  <inkml:trace contextRef="#ctx0" brushRef="#br0" timeOffset="3784.62">6117 826 0,'0'0'0,"0"-22"0,0 1 15,-21 21-15,0 0 16,0 0-16,-1 0 15,1 0-15,0 0 0,0 21 16,0 1-16,0 20 0,-1-21 16,22 0-16,0 22 0,0-22 0,-21 21 15,21-21-15,0 0 0,0 1 0,0 20 16,0-21-16,0 0 16,0 0-16,0 1 0,21-22 15,1 21-15,-1-21 16,0 0-16,0 0 0,0 0 0,43 0 15,-43 0 1,0-21-16,0 21 0,0-22 0,1 1 16,-1 0-16,0-21 0,0 21 0,0-22 15,0 22-15</inkml:trace>
  <inkml:trace contextRef="#ctx0" brushRef="#br0" timeOffset="4120.43">6562 0 0,'0'0'0,"-22"0"31,1 42-15,0 1-16,21-1 15,-21 0-15,21 22 0,-21-1 0,0 1 16,21-1-16,-22 1 0,1-22 15,21 22-15,-21-1 0,0 1 0,21-1 16,0 1-16,-21-22 0,0 0 16,21 1-16,-22-1 0,22 0 15,0 1-15,0-22 0,0 0 0,0 0 16,0 0-16,0 1 0,0-1 16,0 0-16,22-21 31,-1 0-31,0 0 0,-21-21 0,21 0 15,0 21-15,0-22 0,1 1 16</inkml:trace>
  <inkml:trace contextRef="#ctx0" brushRef="#br0" timeOffset="4556.42">6816 699 0,'-22'21'31,"1"0"-31,21 0 0,-21 0 0,0 0 0,0 22 16,0-22-16,-1 21 0,1-21 15,21 1-15,-21 20 0,21-21 0,-21 0 16,21 0-16,0 1 0,0-1 16,0 0-16,0 0 0,0 0 15,21 0-15,0-21 0,0 0 16,1 0-16,-1 0 0,0 0 15,0 0-15,0 0 0,22 0 0,-22 0 16,0-21-16,0 21 0,0-21 16,0 0-16,1 0 0,-1 0 0,0-22 15,0 22-15,0-21 0,-21-1 16,0 22-16,0-21 0,0 21 0,0-22 16,0 22-16,0 0 0,0 0 15,-21 21-15,0 0 0,0-21 0,-22 21 16,22 0-16,-21 0 0,21 0 15,0 21-15,-22 0 0,22 0 0,0-21 16,0 21-16,0 1 0,21-1 0,0 0 16,0 0-16,0 0 15,0 0-15,0 1 0,0-1 16,21 0-16,0-21 16</inkml:trace>
  <inkml:trace contextRef="#ctx0" brushRef="#br0" timeOffset="5028.34">7239 847 0,'0'0'0,"0"-21"0,0-1 15,0 1-15,0 0 16,0 0-16,21 0 15,0 21-15,0 0 16,1 0-16,-1 0 0,0 0 16,0 0-16,0 0 0,0 0 0,1 21 15,-22 0-15,21 0 0,0 0 16,-21 1-16,21-1 0,-21 21 0,0-21 16,0 0-16,0 22 0,0-22 15,0 0-15,0 0 0,0 22 0,0-22 16,0 0-16,0 0 0,0 0 15,-21-21 1,0 21-16,0-21 0,-1 0 31,22-21-31,0 0 16,0 0-16,0 0 16,0 0-16,0-1 0,0-20 0,22 21 15,-1-21-15,-21 20 0,21-20 0,0 21 16,0 0-16,0 0 0,1-1 15,-1 1-15,0 0 0,0 0 0,0 21 16,-21-21-16,21 0 0,1 21 16,-1-22-16,-21 1 15,21 21-15</inkml:trace>
  <inkml:trace contextRef="#ctx0" brushRef="#br0" timeOffset="5432.45">6265 423 0,'0'-21'31,"21"21"-31,22 0 0,-22 0 16,21 0-16,1 0 0,-1 0 16,21 0-16,1 0 0,-1 0 0,1-21 15,-1 21-15,1 0 0,-1 0 16,1 0-16,-22 0 0,1 0 0,-1 0 16,0 0-16,1 0 0,-22-21 0,0 21 15,0 0-15,0 0 0</inkml:trace>
  <inkml:trace contextRef="#ctx0" brushRef="#br0" timeOffset="76540.98">910 1842 0,'-21'0'16,"0"0"0,0 0-1,-1 0-15,1 0 0,0 0 16,0 0-16,0 0 16,0 0-16,-1 0 0,1 0 15,0 0-15,0 0 0,0 0 16,0 0-16,-1 0 0,1 0 15,0 0 1,42 0 62,0 0-78,1 0 0,-1 0 0,0 0 16,0 0-16,21 0 0,-20 0 15,-1 21-15,0-21 0,21 0 0,-21 0 16,1 0-16,20 0 0,-21 0 16,21 0-16,-20 0 0,20 0 15,0 0-15,1 0 0,-1 0 0,0 0 16,22 0-16,-22 0 0,0 0 16,22 0-16,-1 0 0,-20 0 15,20 0-15,-20 0 0,-1 0 0,21 0 16,-20 0-16,20 0 0,-20 0 15,-1 0-15,0 0 0,22 0 16,-22 0-16,22 0 0,-22 0 16,21 0-16,1 0 0,-1 0 0,1 0 15,-22 0-15,22 0 0,-1 0 16,1 0-16,-1 0 0,-20 0 0,20 0 16,-21 0-16,22 0 0,-22 0 15,22 0-15,-22 0 0,22 0 0,-22 0 16,21 0-16,1 0 0,-1 0 15,1 0-15,-1 0 0,1 0 0,-1 0 16,1 0-16,-1 0 0,-20 0 16,20 0-16,1 0 0,-1 0 0,-20 0 15,20 0-15,1 0 16,-22 21-16,21-21 0,1 0 0,-1 0 16,1 0-16,-1 0 0,1 0 15,-1 0-15,1 0 0,-1 0 0,22 0 16,-21 0-16,-1 21 0,1-21 15,-1 0-15,1 0 0,-22 0 0,21 0 16,1 0-16,-1 0 0,1 0 16,-22 0-16,22 0 0,20 0 0,-20 0 15,-1 0-15,1 0 0,-1 0 16,1 0-16,-1 0 0,-20 0 16,20 0-16,1 0 0,-22 0 15,22 0-15,-22 0 0,21 0 0,-20 0 16,20 0-16,-20 0 0,20 21 15,-21-21-15,22 0 0,-22 0 0,1 0 16,20 0-16,-21 0 0,1 0 16,-1 0-16,0 0 0,1 0 0,-1 0 15,0 0-15,1 0 0,-1 0 16,-21 0-16,22 0 0,-22 0 0,21 0 16,-21 0-16,22 0 0,-22 0 15,0 0-15,0 0 0,0 0 0,0 0 16,1 0-16,-1-21 15,0 21 1,0 0 0,-21-21 93,-21 21-93,0 0-1,0 0-15,-1 0 0,1 0 0,0 0 16</inkml:trace>
  <inkml:trace contextRef="#ctx0" brushRef="#br0" timeOffset="80116.89">952 2328 0,'0'0'0,"0"-21"15,22 21-15,-1-21 16,-21 0-1,0 0-15,0 0 16,0-1 0,-21 22-1,-1 0-15,1 0 16,0 0-16,-21 0 16,21 22-16,-22-1 0,22 0 0,-21 0 15,-1 21-15,1 1 0,0-1 16,21 0-16,-22 1 0,22 20 15,0-20-15,-21-1 0,42 0 0,0 22 16,0-22-16,0-21 16,0 22-16,0-1 0,0-21 0,21 0 15,0 22-15,0-22 0,21-21 16,-20 21-16,20 0 0,0-21 0,1 0 16,-1 21-16,-21-21 0,21 0 15,1 0-15,-22 0 0,21 0 16,-21 0-16,1 0 0,-1 0 0,0-21 15,21 21-15,-21-21 0</inkml:trace>
  <inkml:trace contextRef="#ctx0" brushRef="#br0" timeOffset="83361.62">1609 2667 0,'0'0'0,"0"-21"16,0 0-16,0 0 0,0-1 0,0 1 15,0 0-15,-22 0 16,1 0-16,0 21 0,0 0 0,0 0 16,-22 0-16,22 0 0,0 0 15,-21 21-15,-1 0 0,22 21 16,-21-20-16,21 20 0,0-21 0,-22 21 16,22 1-16,0-22 0,21 21 15,-21-21-15,21 22 0,-21-22 16,21 21-16,0-21 0,0 1 15,0-1-15,0 0 0,21 0 16,0-21-16,0 0 0,0 0 16,0 0-16,1 0 0,20 0 15,-21 0-15,21 0 0,-20-21 16,20 21-16,-21-21 0,21 0 0,-20-1 16,-1 1-16,21-21 0,-21 21 15,0-22-15,1 22 0,-1-21 0,0 0 16,-21 20-16,0-20 0,21 21 15,-21 0-15,0 0 0,0-1 0,0 1 16,0 42 15,0 1-31,-21-1 16,0 0-16,21 0 0,-21 0 16,21 22-16,0-22 0,-22 0 0,22 0 15,0 21-15,-21-20 0,21-1 16,0 0-16,0 0 0,0 0 0,0 0 15,21 1-15,1-22 16,-1 0-16,0 0 0,0 21 0,0-21 16,0 0-16,1 0 0,-1 0 15,21 0-15,-21-21 0,22-1 16,-22 22-16,21-21 0,-21 0 16,22 0-16,-22-21 0,21 20 15,-21 1-15,0-21 0,1 21 0,-1-22 16,-21 22-16,0 0 0,0 0 15,0 0-15,0 0 0,-21 21 32,21 21-32,-22 0 15,22 0-15,0 0 0,0 0 16,0 1-16,0 20 0,0-21 16,0 0-16,0 0 0,0 1 0,0-1 15,0 0-15,0 0 0,22 0 16,-22 0-16,0 1 0,21-22 0,-21 21 15,21-21-15,-21 21 16,-21-21 15,0 0-31,-1 0 16,1-21-16,21 0 16,-21 21-16,21-22 0,-21 22 0,0 0 15,0 0 1,21 22 15,0-1-31,21 0 16,0-21-16,0 21 0,0 0 15,0-21-15,22 0 0,-22 0 16,21 0-16,22 0 0,-22 0 16,22 0-16,-1 0 0,1 0 15,-1 0-15,1-21 0,-22 21 0,21-21 16,-20 21-16,-1-21 0,0 0 0,-20-1 15,20 1-15,-21 0 16,0 0-16,0-21 0,-21 20 0,0 1 0,0-21 16,0 21-16,0 0 0,0-1 15,0 1-15,0 0 0,0 0 0,-21 0 16,0 21-16,0 0 16,-21 0-16,20 0 0,1 0 0,-21 21 15,21 0-15,-22 0 16,22 0-16,-21 1 0,21 20 0,-22-21 15,22 0-15,0 22 0,21-22 16,0 0-16,-21 0 0,21 0 0,0 0 16,0 1-16,0-1 0,21 0 15,-21 0-15,21-21 0,0 21 0,1-21 16,-1 0-16,0 0 0,21 0 16,-21 0-16,1 0 0,-1 0 0,21 0 15,-21 0-15,0-21 0,1 0 16,-1 0-16,0 0 0,0-1 15,0 1-15,0 0 0,1-21 16,-22 21-16,0-1 0,21 1 0,-21 0 16,0 0-16,0 0 0,21 0 15,-21-1-15,-21 44 32,21-1-32,-21 0 15,-1 0-15,22 0 0,0 0 16,0 22-16,0-22 0,0 0 0,0 0 15,0 43 1,0-43-16,22 0 16,-1 0-16,0-21 0,21 0 0,1 21 15,-1-21-15,0 0 0,1 0 16,-1 0-16,21 0 0,-20 0 0,20-21 16,-20 0-16,20 21 0,-21-21 15,1 0-15,-1 0 0,-21-22 0,22 22 16,-22 0-16,0-21 0,-21 20 15,0 1-15,21 0 0,-21-21 0,0 21 16,0-1-16,0 1 0,-21 0 16,0 0-16,-22 0 0,22 21 15,-21 0-15,21 0 0,-22 0 16,1 0-16,0 21 0,-1-21 16,22 21-16,-21 0 0,21 22 15,0-22-15,-1 0 0,22 21 0,0-21 16,0 1-16,0 20 0,0-21 15,0 0-15,0 0 0,0 1 0,22-1 16,-1 0-16,0-21 0,0 0 16,0 0-16,0 0 0,1 0 15,-1 0-15,0 0 0,21 0 0,-21-21 16,1 21-16,-1-21 0,0-1 16,0 1-16,0 0 0,0-21 0,1-1 15,-1 1-15,0 0 0,-21-1 16,21 1-16,0-21 0,0-1 15,-21 22-15,0-22 0,22 22 16,-22 0-16,0-1 0,0 1 0,0 0 16,0 20-16,0 1 0,0 0 15,0 0-15,0 0 0,0 42 32,-22 0-32,22 21 0,-21-20 0,21 41 15,0-21-15,-21 22 0,21-1 16,-21 1-16,21-1 0,0-20 0,0 20 15,0-20-15,-21 20 0,21-21 0,0 1 16,0-22-16,0 21 0,0-21 16,21 1-16,0-1 0,-21 0 15,21 0-15,0-21 0,22 0 16,-22 0-16,0 0 0,0 0 0,22 0 16,-22 0-16,0 0 0,21 0 15,-21-21-15,1 0 0,20 0 0,-21-1 16,0 1-16,0 0 0,1-21 0,-1 21 15,-21-22-15,21 22 0,-21-21 16,21 21-16,-21-1 0,0 1 0,0 0 16,0 0-16,0 42 31,-21 0-31,0-21 16,21 43-16,-21-22 0,21 0 0,0 0 15,0 0-15,0 0 0,0 1 0,0-1 16,0 0-16,0 0 0,0 0 15,0 0-15,0 1 0,0-1 16,21-21-16,0 0 0,0 0 16,21 0-16,-20 0 0,20 0 0,-21 0 15,21 0-15,-20 0 0,20 0 16,-21-21-16,21 21 0,-20-22 0,20 1 16,-21 0-16,0 0 0,0-21 0,1 20 15,-1 1-15,-21 0 0,0-21 16,21 21-16,-21-1 0,0 1 15,0 0-15,-21 21 32,21 21-17,-21-21-15,-1 21 0,22 22 0,0-22 16,0 0-16,-21 0 0,21 0 16,-21 1-16,21-1 0,0 0 0,-21 0 15,21 0-15,0 0 0,0 1 16,0-1-1,0-42 17,21-1-32,-21 1 15,21 0-15,0 0 0,-21 0 16,22-22-16,-1 22 0,0 0 16,0-21-16,21 21 0,-20-22 0,-1 22 15,21 0-15,-21 21 0,0-21 16,22 21-16,-22-21 0,21 21 0,-21 0 15,1 0-15,-1 0 0,-21 21 16,0 0-16,21 0 0,-21 21 0,0-20 16,0-1-16,0 0 0,0 21 15,0-21-15,21 1 0,-21-1 16,0 0-16,21 0 0,-21 0 0,21 0 16,1 1-16,-1-1 0,0-21 15,0 0-15,0 21 0,0-21 16,22 0-16,-22 0 0,21 0 15,1 0-15,-1 0 0,0 0 0,1-21 16,-1 0-16,0-1 0,1 1 16,-1 0-16,0 0 0,-21 0 0,1-22 15,20 1-15,-21 21 0,-21-21 0,0 20 16,21-20-16,-21 21 0,0-21 16,0 20-16,0 1 0,0 0 0,-21 0 15,0 21-15,0 0 16,0 0-16,-1 0 0,1 0 15,-21 21-15,21 0 0,-22 0 16,22 1-16,-21-1 0,21 21 16,0-21-16,-1 0 0,1 22 0,0-22 15,21 0-15,0 0 0,0 0 0,0 1 16,0-1-16,0 0 0,0 0 0,21-21 16,0 0-16,1 21 0,-1-21 15,0 0-15,0 0 0,0 0 0,0 0 16,1 0-16,-1-21 0,21 0 15,-21 21-15,0-21 0,1 0 0,-1-1 16,0 1-16,-21-21 0,21 21 16,0 0-16,0-22 0,-21 22 15,0 0-15,0 0 0,0 0 16,0-1-16,0 44 31,-21-1-31,0 0 0,0 0 16,21 0-16,-21 0 0,0 22 0,-1-22 15,22 21-15,-21-21 0,0 22 16,21-22-16,-21 21 0,21-21 0,-21 22 16,21-1-16,0 0 0,0 1 15,0 20-15,0-20 0,0 20 0,0-21 16,0 22-16,0-22 0,0 22 0,0-22 16,0 22-16,0-22 0,0 0 15,0 1-15,-21 20 0,21-21 16,-22 1-16,22-1 0,-21 0 0,0 1 15,0-22-15,0 21 0,0 1 0,-1-22 16,1 0-16,-21 0 0,21 0 16,-22 0-16,22 1 0,-21-22 15,21 21-15,0-21 0,-22 0 0,22 0 16,0 0-16,0 0 0,0 0 0,-1 0 16,1-21-16,21-1 0,0 1 0,0 0 15,0-21-15,-21 21 0,21-22 16,0 1-16,0 0 0,0-1 0,-21-20 15,21 20-15</inkml:trace>
  <inkml:trace contextRef="#ctx0" brushRef="#br0" timeOffset="83588.49">4445 2455 0,'0'0'0,"-21"-21"0,21 0 0,0 0 16,0 0 15,21 21-15,0 0-16,0 0 15,0 0 1</inkml:trace>
  <inkml:trace contextRef="#ctx0" brushRef="#br0" timeOffset="84412.04">7429 2625 0,'64'-21'31,"-43"-1"-31,21 22 0,-20-21 16,-1 0-16,21 0 0,-21 0 0,22 0 16,-22-1-16,0 1 0,0 0 0,0 0 15,-21 0-15,0 0 16,0-1-16,0 1 0,-21 21 0,-21 0 16,21-21-16,-22 21 0,1 0 15,0 0-15,-22 0 0,22 0 0,-1 21 16,1-21-16,0 21 0,21 1 15,-1-1-15,1-21 0,0 21 0,21 0 16,0 0-16,0 0 0,0 1 0,0-1 16,0 0-16,21 0 15,0 0-15,1 22 0,-1-22 16,21 0-16,-21 0 0,0 21 16,22-20-16,-1 20 0,-21-21 0,22 0 15,-22 0-15,0 22 0,0-22 16,0 42-16,-21-41 15,0-1-15,0 0 0,-42 0 0,21 0 16,-22 0-16,1 1 0,0-22 16,-1 0-16,1 0 0,0 0 0,-22 0 15,22 0-15,-43 0 16,43 0-16,0-22 0,-1 22 0,22-21 16,0 0-16,-21 0 0,20 0 15,22 0-15,-21-1 0,21 1 16,0 0-16,0-21 0,0 21 0,0-1 15,0 1-15,0 0 0,0 0 16,21 0-16,1 21 0,-1-21 16,0 21-16,0-22 0,0 22 15,0 0-15,22-21 0</inkml:trace>
  <inkml:trace contextRef="#ctx0" brushRef="#br0" timeOffset="84732.17">8128 2244 0,'0'0'0,"0"-21"16,-21 21 0,21 21-1,-21 0-15,-1 21 0,1-21 16,21 22-16,-21-1 0,0 0 0,0 22 15,21-22-15,-21 1 0,21-1 16,-22 21-16,1-20 0,21-22 0,0 21 16,0 1-16,-21-22 0,21 0 15,0 21-15,0-21 0,0 1 16,0-1-16,0 0 0,21-21 16,0 0-1,1 0-15,-1 0 16,0-21-16,-21 0 0,21-1 15</inkml:trace>
  <inkml:trace contextRef="#ctx0" brushRef="#br0" timeOffset="85505.34">7768 2731 0,'-21'21'31,"42"-21"-16,0 0-15,0 0 16,1 0-16,20 0 0,0 0 0,-21 0 16,22-21-16,-1 21 0,0-22 0,1 22 15,-1-21-15,0 21 0,1 0 16,-22-21-16,0 21 0,21 0 0,-20-21 16,-1 21-16,-21 21 46,0 0-46,-21 0 0,21 1 0,0-1 16,-22 0-16,22 0 0,-21 0 16,21 0-16,0 1 0,0-1 15,0 0-15,0 0 0,0 0 0,0 0 16,21 1 0,1-22-16,-1 0 0,0 0 15,0 0-15,0 0 0,22 0 0,-22 0 16,21-22-16,-21 22 0,22-21 15,-22 0-15,21 0 0,-21 21 0,22-21 16,-22 0-16,0-1 0,0-20 16,0 21-16,-21 0 0,0 0 0,21-1 15,-21 1-15,22 0 16,-22 0-16,-22 42 31,1 0-15,0 0-16,21 1 0,-21-1 0,0 0 15,21 0-15,-21 21 0,-1-20 16,22 20-16,-21 0 0,0-21 0,0 22 16,0 20-16,21-20 0,0-1 0,0 21 15,0 1-15,0-22 0,0 22 16,0-22-16,0 22 0,0-22 0,0 0 16,0 1-16,0-1 0,0 0 0,0-21 15,21 22-15,-21-22 0,0 21 16,0-21-16,0 1 0,0-1 0,-21 0 15,0 0-15,-1-21 0,1 21 16,0-21-16,0 0 0,-21 21 16,20-21-16,-20 0 0,0 0 0,-1 0 15,1 0-15,0-21 0,-1 21 0,1-21 16,-21 0-16,20 0 0,1 0 16,0-1-16,20 1 0,-20 0 0,21 0 15,0 0-15,21 0 0,0-22 0,0 22 16,0 0-16,0 0 0,0 0 15,0-1-15,21-20 0,0 21 0,0-21 16,22-1-16,-22 22 0</inkml:trace>
  <inkml:trace contextRef="#ctx0" brushRef="#br0" timeOffset="85829.63">9165 2096 0,'0'0'15,"-21"0"1,0 0-16,0 21 16,21 0-16,-22 21 15,1-21-15,0 22 0,0-1 0,21 0 16,-21 22-16,0-22 0,-1 22 0,1-22 15,21 22-15,0-22 0,-21 0 16,21 1-16,-21-1 0,21-21 0,0 0 16,0 0-16,0 1 0,0-1 15,0 0-15,0 0 16,21-21-16,0 0 0,0 0 16,1 0-16,-1-21 0,0 0 15</inkml:trace>
  <inkml:trace contextRef="#ctx0" brushRef="#br0" timeOffset="86216.4">9144 2731 0,'0'0'0,"21"0"31,0 0-31,0 0 15,1 0-15,-1 0 0,0 0 0,0 0 16,0 0-16,0-22 0,1 22 16,-22-21-16,21 21 0,-21-21 0,21 0 15,-21 0-15,0 0 16,-21 21 0,0-22-16,-1 22 0,1 0 15,0 0-15,0 0 0,0 22 16,-22-1-16,22 0 0,0 21 0,0-21 15,0 22-15,21-22 0,0 21 16,0-21-16,0 1 0,0-1 0,0 21 16,0-21-16,0 0 0,21 1 15,0-1-15,0-21 0,0 0 16,1 0-16,-1 0 0,21 0 16,-21 0-16,0 0 0,1 0 15,-1 0-15,0-21 0,0-1 0,0 1 16,0 0-16</inkml:trace>
  <inkml:trace contextRef="#ctx0" brushRef="#br0" timeOffset="87048.93">10922 2434 0,'0'0'0,"21"0"0,21-21 16,-20 21-16,20-21 0,-21 21 0,0-21 15,0 21-15,1-21 0,-1-1 16,0 22-16,-21-21 0,0 0 0,0 0 15,0 0-15,0 0 0,-21-1 16,0 22-16,-1-21 0,-20 0 0,21 21 16,-21 0-16,-1 0 0,1 0 15,0 0-15,-1 0 0,1 0 16,21 0-16,-22 21 0,1-21 0,21 21 0,0 1 16,0-1-16,-1 0 15,1-21-15,21 21 0,0 0 0,0 22 16,0-22-16,0 0 0,0 0 15,0 21-15,21-20 0,1 20 0,20-21 16,-21 21-16,0-20 0,22-1 0,-22 21 16,21-21-16,0 0 0,1 22 15,-22-22-15,21 0 0,1 0 0,-22 0 16,0 1-16,0-1 0,0 0 16,-21 0-16,0 0 0,-21 0 15,0-21-15,-21 22 0,-1-22 16,1 0-16,0 0 0,-22 21 15,22-21-15,-22 0 0,1 0 0,-1 0 16,22 0-16,-22 0 0,22 0 0,0-21 16,-1 21-16,1-22 0,21 1 15,-21 0-15,20 0 0,1 0 0,21 0 16,0-22-16,0 22 0,0-21 16,0-1-16,0 22 0,0-21 0,0 0 15,0 20-15,21 1 0,-21 0 16,22 0-16,-1 21 0,0 0 15,0 0 1,-21 21 0,21-21-16,0 21 0,1-21 0,-22 21 15,21-21-15,0 0 0,0 0 16,0 0-16,0 0 0</inkml:trace>
  <inkml:trace contextRef="#ctx0" brushRef="#br0" timeOffset="87636.59">11451 1736 0,'0'0'0,"0"-21"0,-21-1 0,0 22 15,0 22 1,-1-1-16,22 0 0,-21 21 0,0 1 15,21-1-15,-21 0 0,21 22 16,-21-22-16,0 22 0,21-1 0,0-21 16,-22 22-16,1-1 0,21 1 15,-21-1-15,21 1 0,0-1 0,-21-20 16,21-1-16,-21 0 0,21 1 0,0-1 16,0-21-16,0 0 0,-21 1 15,21-1-15,0 0 0,-22 0 0,22 0 31,0-42-15,0 0 0,0 0-16,22 0 15,-1-1-15,0-20 0,0 21 0,0 0 16,0 0-16,1-22 0,-1 22 16,0 0-16,0 0 0,0 0 0,0 21 15,22 0-15,-22-22 0,0 22 0,0 0 16,0 22-16,1-1 15,-22 0-15,0 0 0,0 0 16,0 0-16,0 22 0,0-22 16,0 0-16,0 0 0,0 0 15,-22 1-15,22-1 0,0 0 0,0 0 16,-21 0-16,21-42 62,21 0-62,1 21 16,-1-42-16,0 20 0,0 1 16</inkml:trace>
  <inkml:trace contextRef="#ctx0" brushRef="#br0" timeOffset="88024.11">11705 2625 0,'0'21'0,"0"0"0,21-21 32,0 0-32,1 0 15,-1 0-15,0 0 0,-21-21 0,21 0 16,0 21-16,0-21 0,1-1 16,-1 1-16,0 21 0,-21-21 0,0 0 15,21 0-15,-21 0 0,0-1 16,-21 22-1,0 0-15,0 0 0,-1 0 16,1 0-16,0 22 0,0-1 16,0 0-16,0 0 0,-1 21 0,1-20 15,0-1-15,0 21 0,0-21 0,21 0 16,0 22-16,0-22 0,0 0 16,0 0-16,0 0 0,0 1 15,0-1-15,21-21 16,0 0-16,0 0 15,0 0-15,1 0 0,-1 0 0,0 0 16,0 0-16,21-21 16,-20 21-16,20-22 0,-21 1 0,21 0 15</inkml:trace>
  <inkml:trace contextRef="#ctx0" brushRef="#br0" timeOffset="88439.62">12234 2582 0,'-21'0'0,"42"0"0,-42 22 0,42-22 31,0 0-15,1 0-16,-1 0 0,0 0 15,0-22-15,0 1 0,0 21 16,-21-21-16,22 0 0,-22 0 15,21 0-15,-21-1 16,0 1-16,-21 21 16,-1 0-16,1 0 0,0 0 15,0 0-15,0 0 0,0 21 16,-1 1-16,1-1 0,0 0 0,0 0 16,0 21-16,0-20 0,-1 20 15,22-21-15,0 21 0,-21-20 0,21-1 16,0 0-16,0 0 0,0 0 15,0 0-15,0 1 0,0-1 16,21-21-16,1 0 0,-1 0 16,0 0-16,21 0 0,1 0 15,-1 0-15,0 0 0,1 0 0,-1 0 16,0-21-16,1-1 0,-1 1 0,0 0 16,1 0-16</inkml:trace>
  <inkml:trace contextRef="#ctx0" brushRef="#br0" timeOffset="88796.69">13166 1863 0,'0'-21'0,"0"42"0,-22-42 0,1 21 0,0 0 15,0 0-15,0 21 16,0 0-16,-1 0 0,1 0 0,0 22 15,0-22-15,0 21 0,0 0 16,-22 1-16,22-1 0,0 0 0,0 22 16,0-22-16,-1 22 0,22-1 15,-21-20-15,0 20 0,21 1 0,-21-22 16,21 0-16,0 1 0,0-1 0,0 0 16,0 1-16,0-22 15,0 0-15,0 0 0,0 0 0,21 0 16,0 1-16,0-22 0,1 0 0,-1 21 15,0-21-15,21 0 0,-21 0 16,1 0-16,20 0 0,0-21 0,-21 21 16,22-22-16,-22 1 0,21 0 15,1-21-15,-22 21 0,0-22 0,21 1 16,-21 21-16</inkml:trace>
  <inkml:trace contextRef="#ctx0" brushRef="#br0" timeOffset="89080.54">12806 2328 0,'0'0'0,"0"22"31,21-22-31,0 0 16,0 0-16,22 0 0,-1 0 15,-21-22-15,21 22 0,1-21 0,-1 21 16,22 0-16,-22-21 0,0 21 0,1 0 16,-1 0-16,-21-21 15,21 21-15,-20 0 0,-1 0 0,0 0 16,0 0-16</inkml:trace>
  <inkml:trace contextRef="#ctx0" brushRef="#br0" timeOffset="90113.97">868 3471 0,'0'0'16,"-43"0"-16,1 0 0,0 0 0,-1 0 15,22 0-15,-21 0 0,0 0 0,20 0 16,-20 0-16,21 0 0,0 0 15,0 22-15,42-22 47,0 0-47,21 0 0,-21 0 0,1 0 16,20 0-16,0 0 0,1 0 16,-1 0-16,0 0 0,22 0 0,-22 0 15,22 0-15,-1 0 16,22 0-16,-1 0 0,22 0 0,-21 0 15,21-22-15,0 22 0,21 0 16,-22-21-16,1 21 0,21 0 16,21 0-16,-21-21 0,22 21 0,-22 0 15,0 0-15,21 0 0,-21 0 16,0 0-16,0 0 0,0 0 0,0 0 16,0 0-16,-21 0 0,-1 0 0,1 0 15,0 0-15,0-21 0,0 21 16,-22 0-16,22 0 0,-21 0 0,0 0 15,-1 0-15,-20 0 0,-1 0 16,1 0-16,-22-21 0,0 21 16,1 0-16,-22 0 0,21 0 15,-21 0-15,1 0 0,-1-21 16,0 21-16,-21-22 31,0 1 0,0 0-31</inkml:trace>
  <inkml:trace contextRef="#ctx0" brushRef="#br0" timeOffset="90932.79">6752 3366 0,'42'21'32,"-20"-21"-32,-1 0 0,0 0 0,21 0 15,-21 0-15,22 0 0,20 0 0,-20 0 16,20 0-16,1 0 0,-1 0 15,22 0-15,-22 0 0,43 0 0,-21 0 16,21 0-16,-22 0 0,22 0 16,0 0-16,-21 0 0,-1 0 0,22 0 15,-42 0-15,20 0 0,1 0 0,-22-21 16,22 21-16,-21 0 0,-1 0 16,1 0-16,-22 0 0,0 0 0,1 0 15,-1 0-15,0 0 0,-21-22 16,1 22-16,-1 0 0,0 0 15,0 0-15,0 0 32,-21-21-1</inkml:trace>
  <inkml:trace contextRef="#ctx0" brushRef="#br0" timeOffset="91788.78">10499 3239 0,'0'0'0,"-22"0"0,-20 0 0,21 0 16,-21 0-16,20 21 0,-20-21 16,21 0-16,-21 0 0,20 0 0,1 0 15,0 0-15,0 21 0,0-21 16,42 0 31,0 0-47,0 21 0,0-21 0,22 0 15,-22 0-15,21 0 0,1 0 16,20 0-16,-21 0 0,1 0 16,20 0-16,1 0 0,-1 0 0,1 0 15,20 0-15,-20 0 0,21 0 16,-1 0-16,1 0 0,0 0 0,-1 0 16,1 0-16,0 0 0,20 0 0,-20 0 15,21 0-15,21 0 0,-21 0 16,0 0-16,-1 0 0,1 0 0,0 0 15,-21 0-15,-1 0 0,1 0 16,-21 0-16,-1 21 0,1-21 0,-1 0 16,-21 0-16,1 0 0,-1 0 15,-21 0-15,0 0 0,1 0 0,-1 0 16,0 0-16,0 0 0,0 0 16,0 0-1,1 0 16,-44 0 1,1 0-32,0 0 15,-21 0-15,21 21 0,-1-21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0:44:03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4318 0,'42'0'32,"-21"0"-17,0 0-15,0-21 16,1 0-16,-1 21 15,-21-21-15,21-1 16,0 1-16,-21 0 16,0 0-16,0 0 15,0 0-15,0-1 0,0 1 16,0 0-16,-21 21 16,0 0-16,0 0 15,-1 0-15,1 0 0,0 21 16,-21 0-16,21 1 0,-1-22 15,1 21-15,0 0 0,0 0 0,0 0 16,0 0-16,21 1 0,0-1 16,-22 0-16,22 0 0,0 0 0,0 0 15,0 1-15,0-1 16,0 0-16,22 0 16,-22 0-16,21-21 0,0 21 0,0 1 15,0-22-15,0 0 0,1 0 16,-1 21-16,0 0 0,0-21 0,0 0 15,0 0-15,1 21 0,20-21 16,-21 0-16,0 21 0,0-21 16,1 21-16,-1 1 0,-21-1 15,0 0-15,0 0 16,0 0-16,-21 0 0,-1 1 16,-20 20-16,21-21 0,-21 0 15,-1 0-15,1 1 0,0-1 16,-1-21-16,1 21 0,0-21 15,-1 0-15,22 0 0,-21 0 16,-1 0-16,1 0 0,21-21 0,0 0 16,-22-1-16,22 1 0,0 0 15,0 0-15,0 0 0,21-22 16,0 22-16,-21 0 0,21 0 0,0 0 16,0 0-16,21 21 15,0-22-15,0 22 0,21 0 0,-20-21 16,20 21-16</inkml:trace>
  <inkml:trace contextRef="#ctx0" brushRef="#br0" timeOffset="788.13">1228 4487 0,'21'-21'16,"-21"42"31,0 1-47,0-1 0,0 0 0,0 0 15,-21 0-15,21 0 0,0 1 16,0-1-16,0 0 0,0 0 15,0 0-15,0 0 0,0 1 16,21-1-16,0-21 0,0 0 16,0 0-16,0 0 0,1 0 15,-1 0-15,0 0 0,0-21 16,0 21-16,22-22 16,-22 1-16,0 0 0,0 0 0,0 0 15,0 0-15,1-1 0,-1 1 16,0 0-16,0 0 0,-21 0 0,0 0 15,0-1-15,21 1 16,-21 0-16,0 0 16,0 42-1,0 0 1,0 0-16,0 1 0,0-1 16,0 0-16,-21 21 0,21-21 15,0 22-15,0-1 0,-21 0 0,21 1 16,-21-1-16,21 22 0,0-22 15,0 21-15,0 1 0,0-22 16,0 22-16,0-1 0,0-20 16,21 20-16,0-21 0,0 22 0,-21-1 15,21-20-15,1 20 0,-1-20 16,-21-1-16,21 0 0,-21 1 0,21-1 16,-21 0-16,0-21 0,0 22 15,0-22-15,0 0 0,0 0 0,-21 0 16,0-21-16,0 22 0,-1-22 0,-20 0 15,0 0-15,-1 0 0,1 0 16,-21 0-16,-1 0 0,22 0 16,-43 0-16,22-22 0,-1 1 15,1 0-15,-1-21 0,22 21 0,-22-22 16,22 22-16,0-21 0,-1-1 16,22 1-16,0 21 0,0-21 15,0 20-15,21-20 0,0 21 0,0 0 16,0 0-16,21-1 0,0 1 15,0 0-15,0 0 0,0-21 0,22 20 16,-1 1-16,0-21 0,1 21 16</inkml:trace>
  <inkml:trace contextRef="#ctx0" brushRef="#br0" timeOffset="1364.36">1905 4530 0,'0'0'15,"0"-21"-15,-21 21 16,0 0 0,21 21-1,-22 0-15,22 21 16,0-21-16,0 1 15,0-1-15,0 0 0,0 21 16,0-21-16,0 1 0,0 20 16,0-21-16,0 0 0,0 0 0,0 1 15,0-1-15,0-42 47,0-1-47,0 1 16,0 0-16,0-21 0,0 21 15,0-1-15,0 1 0,22-21 0,-1 21 16,-21 0-16,21-1 0,0-20 16,0 21-16,-21 0 0,43 0 15,-22 21-15,0-22 0,0 1 16,0 21-16,22 0 0,-22 0 0,0 0 16,21 0-16,-21 0 0,1 21 15,-1 1-15,0-1 0,-21 21 0,0-21 16,0 22-16,0-22 0,0 21 15,0 0-15,0-20 0,0 20 0,-21 0 16,21-21-16,-21 22 0,-1-22 16,1 0-16,21 0 0,0 0 15,-21-21 1,21-21 0,21 0-1,-21 0-15,0 0 0,21 0 0,1-22 16</inkml:trace>
  <inkml:trace contextRef="#ctx0" brushRef="#br0" timeOffset="1672.19">2667 4233 0,'0'-21'0,"0"42"0,-21-42 16,0 42-1,21 1-15,0-1 16,0 0-16,-22 21 0,22-21 0,0 22 16,0-1-16,0-21 0,0 22 0,-21-1 15,21-21-15,0 21 0,0 1 16,0-22-16,0 21 0,0-21 16,0 22-16,0-22 0,0 0 0,0 0 15,0 0-15,0 1 0,0-1 0,21-21 31,1 0-31,-1 0 16,0 0-16,-21-21 0,21-1 16,0 1-16,-21 0 0</inkml:trace>
  <inkml:trace contextRef="#ctx0" brushRef="#br0" timeOffset="1904.48">2392 4530 0,'0'0'0,"-21"0"0,42 0 47,0 0-47,0 0 16,0 0-16,0 0 0,1 0 0,-1 0 15,0 0-15,0 0 0,0 0 16,0 0-16,1 0 0,-1 0 15,0 0-15,0 0 0,0 0 16</inkml:trace>
  <inkml:trace contextRef="#ctx0" brushRef="#br0" timeOffset="2551.75">3027 4614 0,'21'0'31,"0"0"-15,-21-21 0,21 21-16,-21-21 0,0 0 15,0 0-15,0 0 16,0-1-16,0 1 15,0 0-15,0 0 0,-21 21 16,0 0 0,0 0-16,0 0 15,-1 0-15,1 21 0,21 0 16,-21 0-16,0 1 0,0-1 0,0 21 16,21-21-16,0 0 0,-22 22 15,1-22-15,21 21 0,0-21 0,0 22 16,0-22-16,0 0 0,0 0 15,0 0-15,0 1 0,0-1 0,21-21 16,1 0-16,-1 0 16,0 0-16,0 0 0,0 0 0,0 0 15,1-21-15,-1-1 0,0 1 16,0 0-16,-21 0 0,21 0 16,0 0-16,-21-22 0,0 22 15,0 0-15,22 0 0,-22 0 16,0-1-16,0 1 0,0 0 0,21 0 15,-21 0 1,0 42 15,0 0-31,0 0 0,0 0 0,0 1 16,0-1-16,0 0 0,-21 0 16,21 21-16,0-20 0,0-1 0,0 0 15,0 21-15,0-21 0,0 1 16,0-1-16,0 0 15,21-21 1,0 0 0,-21-21-16,21 0 0,0-1 0,0 22 15</inkml:trace>
  <inkml:trace contextRef="#ctx0" brushRef="#br0" timeOffset="3164.41">3429 4593 0,'0'0'0,"0"-21"16,0 0-16,0 0 16,0 0-1,21 21-15,0-22 0,0 22 16,1 0-16,-1-21 0,0 21 16,0 0-16,0 0 15,0 21-15,-21 1 0,22-1 16,-22 0-16,21 0 0,-21 0 15,0 0-15,0 1 0,0-1 0,0 0 16,0 21-16,0-21 0,0 1 16,0 20-16,-21-21 0,-1 0 0,1 22 15,0-22-15,0 0 0,21 0 0,-21 0 16,0 0-16,21 1 0,0-1 16,0-42 15,21-1-31,0 1 15,0 0-15,0 0 0,0-21 16,1 20-16,-1-20 0,0 21 0,0-21 16,21 20-16,-20-20 0,-1 21 0,0-21 15,0 20-15,0 1 0,-21 0 16,21 0-16,-21 0 0,22 0 0,-22-1 16,0 44 15,-22-1-31,1-21 15,21 21-15,-21 21 0,0-21 16,0 1-16,21 20 0,0-21 0,-21 21 16,21-20-16,-22 20 0,22-21 15,0 21-15,0-20 0,0-1 0,0 0 16,0 0-16,0 0 0,0 0 16,22 1-16,-1-22 0,0 0 15,0 0-15,0 0 0,22 0 0,-22 0 16,0 0-16,0 0 0,21-22 15,-20 1-15,-1 0 0,21 0 0,-21 0 16,0 21-16,1-21 0,-1-1 16</inkml:trace>
  <inkml:trace contextRef="#ctx0" brushRef="#br0" timeOffset="3944.34">1016 5398 0,'0'0'16,"-21"0"-16,0-22 0,-1 22 15,1 0-15,0 0 0,0 0 16,0 0 0,0 0-1,42 0 32,0 0-47,0 0 16,0 0-16,0 22 0,22-22 15,-1 0-15,22 0 0,-22 0 16,21 0-16,22 0 0,0 0 0,21 0 16,-1 0-16,1-22 0,0 22 15,21 0-15,0-21 0,0 0 0,21 21 16,-21 0-16,0-21 0,0 21 15,0 0-15,0 0 0,-21-21 0,21 21 16,-21 0-16,0 0 0,0-21 16,-22 21-16,1-22 0,0 22 0,-1 0 15,-20 0-15,-22 0 0,0 0 0,1 0 16,-22 0-16,0 0 0,0 0 16,0 0-16,-21-21 78,22 0-63,-1 0 1</inkml:trace>
  <inkml:trace contextRef="#ctx0" brushRef="#br0" timeOffset="4608.05">4657 4636 0,'0'21'63,"0"-42"-1,0-1-46,-22 22 31,22 22-32,0-1-15,0 0 16,0 0 0,0 0-1</inkml:trace>
  <inkml:trace contextRef="#ctx0" brushRef="#br0" timeOffset="5124.38">4635 5017 0,'22'0'31,"-22"-22"1,0 1-32,0 0 15,0 0 1,-22 21-1,1 21 1,0-21-16,21 21 16,-21-21-16,21 21 0,0 1 0,0-1 15,0 0 1,21-21 0,0 0-1,0 0-15,-21-21 16,0 0 15,0-1-31,-21 22 31,0 0-15,42 0 31,0-21-47</inkml:trace>
  <inkml:trace contextRef="#ctx0" brushRef="#br0" timeOffset="5700.2">4699 4720 0,'0'0'0,"21"0"47,0 0-47,-21-21 16,21 21-16,-21-21 16,0 0-16,0 0 15,-21 21 1,0 0-16,0 0 15,0 0 1,21 21-16,-21-21 0,21 21 16,0 0-16,-22 0 15,22 0-15,0 1 16,22-22 31,-22-22-16</inkml:trace>
  <inkml:trace contextRef="#ctx0" brushRef="#br0" timeOffset="6171.97">4614 5038 0,'0'0'0,"0"21"16,0 0 0,21-21 15,1 0-15,-1-21-1,-21 0 1,0 0-16,0-1 0,0 1 31,-21 21-31,-1 0 0,1 0 16,0 0-1,0 0-15,21 21 0,0 1 16,-21-1-16,21 0 16,0 0-1,21-21 16,-21-21-15,21 0 0,-21 0-16,21 21 0</inkml:trace>
  <inkml:trace contextRef="#ctx0" brushRef="#br0" timeOffset="6684.25">4657 4636 0,'21'0'63,"0"0"-63,-42 0 47,0 0-32,-1 0-15,1 0 16,0 0-16,21 21 16,0 0-1,0 0 16,21-21 1,0 0-17</inkml:trace>
  <inkml:trace contextRef="#ctx0" brushRef="#br0" timeOffset="11048.3">6985 4360 0,'0'0'0,"21"-21"15,-21 0 1,0 0-16,0 0 15,0 0 1,0-1-16,0 1 16,0 0-1,0 42 32,0 0-47,0 1 0,0-1 0,0 21 16,0-21-16,0 22 0,0-1 15,0 0-15,0 1 0,0-1 0,-21 0 16,21 1-16,-21 20 0,21-21 16,0 1-16,0 20 0,0-20 0,0-1 15,0-21-15,0 21 0,0-20 0,0 20 16,0-21-16,0 0 0,21-21 16,0 21-16,-21 1 0,21-22 0,0 0 15,1 0-15,-1 0 0,0 0 16,0-22-16,0 1 15,-21 0-15,21 21 0,1-21 16,-22 0-16,0 0 0,21-22 0,0 22 16,-21 0-16,0-21 0</inkml:trace>
  <inkml:trace contextRef="#ctx0" brushRef="#br0" timeOffset="11304.15">6794 4678 0,'0'0'15,"22"0"1,-1 0 0,21 0-16,-21-21 0,0 21 15,22 0-15,-22 0 0,0-21 16,21 21-16,-20 0 0,-1 0 0,0 0 15,0 0-15,-21-22 0,21 22 16,0 0 0</inkml:trace>
  <inkml:trace contextRef="#ctx0" brushRef="#br0" timeOffset="11971.77">7726 4911 0,'0'0'0,"21"0"0,0 0 16,0 0-16,-21-21 15,21-1-15,1 22 0,-22-21 16,0 0-16,21 0 0,-21 0 0,21 0 15,-21-1-15,0 1 16,0 0-16,0 0 0,0 0 16,0 0-16,0-1 0,0 1 0,-21 21 15,0-21-15,-1 0 0,1 21 16,0 0-16,0 0 0,0 0 0,0 0 16,-1 0-16,-20 0 0,21 21 0,0-21 15,0 21-15,-1 0 0,1 1 16,0 20-16,0-21 0,0 21 0,21-20 15,-21 20-15,-1 0 0,22 1 16,-21-1-16,21-21 0,0 21 16,0-20-16,0-1 0,0 0 0,0 0 15,0 0-15,0 0 0,21-21 16,1 0-16,-1 0 0,0 0 0,0 0 16,0 0-16,0 0 0,1 0 0,20-21 15,-21 0-15,0 0 0,22 0 16,-22 0-16,0-1 0,21 1 0,-21-21 15,1 21-15,-1-22 0,-21 1 16,0 21-16,21-21 0,-21 20 0,0 1 16,21 0-16,-21 0 0,0 0 0,0 0 15,0 42 17,0 0-32,-21 0 15,21 21-15,0-20 0,0-1 16,0 21-16,0-21 0,0 0 0,0 22 15,0-22-15,0 0 0,0 0 0,0 0 16,0 1-16,0-1 0,21 0 16,0-21-16,-21 21 0,21-21 0,1 0 15,-1 0-15,0 0 0,0 0 16,21 0-16,-20 0 0,-1-21 0,21 0 16,-21 0-16,22-1 0,-22 1 0</inkml:trace>
  <inkml:trace contextRef="#ctx0" brushRef="#br0" timeOffset="12664.37">8594 4636 0,'0'0'0,"0"-22"0,0 1 0,0 0 15,0 0-15,0 0 0,-22 21 16,1 0-16,21-21 0,-21 21 16,0 0-16,0 0 0,0 0 15,-1 21-15,1 0 0,0 0 16,0 0-16,0 22 15,21-22-15,-21 21 0,21-21 0,-22 22 16,22-22-16,0 21 0,0-21 16,0 22-16,0-22 0,0 0 15,0 0-15,0 0 0,0 0 16,22-21-16,-1 0 16,0 0-16,0 0 0,0 0 0,0-21 15,1 0-15,-1 0 0,0 0 0,21 21 16,-21-43-16,1 22 0,-22 0 15,21 0-15,0 0 0,-21 0 0,21-1 16,-21 1-16,0 0 0,21 0 0,-21 0 16,21 21-16,-21-21 15,0 42 32,0 0-47,0 0 0,0 0 16,0 22-16,0-22 0,0 21 15,-21 0-15,21-20 0,0 20 0,0 0 16,-21 1-16,21-1 0,0 0 0,0 22 16,0-22-16,0 0 0,0 1 0,0-1 15,0 22-15,0-22 0,0 21 16,0-20-16,0 20 0,0-20 0,0 20 16,0-21-16,0 22 0,0-22 0,-21 1 15,0-1-15,21 0 0,-21-21 16,21 22-16,0-22 0,-22 21 0,22-21 15,-21 1-15,21-1 0,-21-21 16,21 21-16,0 0 0,-21-21 0,0 0 16,0 21-16,-1-21 0,1 0 15,0 0-15,-21 0 0,21 0 16,-22-21-16,1 21 0,0-21 0,-1 0 16,1 0-16,-22 21 0,22-22 0,0 1 15,-1 0-15,1 21 0,21-21 16,0 21-16,0 0 0,21-21 0,0 0 15,0-1-15,21 22 16,0-21-16,-21 0 0,21 0 0,0-21 16</inkml:trace>
  <inkml:trace contextRef="#ctx0" brushRef="#br0" timeOffset="13060">9250 4212 0,'0'21'16,"0"1"-16,0 20 15,-21-21-15,21 0 0,-22 22 16,22-1-16,0 0 0,0 1 0,0-22 16,0 21-16,-21 0 0,21 1 0,0-1 15,-21-21-15,21 22 0,0-22 16,0 0-16,0 0 0,0 0 0,0 0 15,0 1-15,0-44 32,0 1-17,0 0-15,0 0 0</inkml:trace>
  <inkml:trace contextRef="#ctx0" brushRef="#br0" timeOffset="13540.73">9059 4466 0,'0'0'0,"-21"0"0,0 0 16,21-21-16,0 0 0,0 0 16,0 0-1,0-1-15,0 1 0,0 0 16,21 0-16,0 21 0,0-21 16,1 21-16,-1 0 0,0-21 15,0 21-15,21 0 0,-20 0 0,-1 0 16,21 0-16,-21 21 0,22 0 15,-22 0-15,21 0 0,-21 0 0,22 22 16,-22-1-16,21-21 0,-21 22 0,22-1 16,-22-21-16,0 21 0,-21-20 15,0 20-15,21-21 0,-21 0 0,0 22 16,0-22-16,0 0 0,0 0 16,-21-42 30,21 0-46,0 0 0,0-1 16,0 1-16,0 0 0,0 0 0,0-21 16,0-1-16,0 22 0,0-21 0,0-1 15,0 1-15,0 21 0,0-21 16,0-1-16,0 22 0,0-21 0,0 21 16,0-1-16,0 1 0,0 0 15,21 21-15,0 0 16,0-21-16,1 21 15,-1 0-15,0 0 16,0 0-16,0 0 0,0 0 16,1-21-16</inkml:trace>
  <inkml:trace contextRef="#ctx0" brushRef="#br0" timeOffset="14252.32">10223 4868 0,'-21'0'15,"21"-21"1,0 0-1,21 0-15,-21 0 0,22 0 16,-1-1-16,-21 1 0,21 0 0,-21 0 16,21-21-16,-21 20 0,0 1 15,0 0-15,0-21 0,0 21 0,0-1 16,0 1-16,0 0 0,0 0 16,0 0-16,-21 21 15,0-21-15,-22 21 0,22 0 16,0 0-16,0 0 0,-21 21 15,20 0-15,-20 0 0,21 0 0,0 0 16,0 1-16,-1 20 0,1-21 0,0 21 16,0-20-16,0 20 0,21-21 15,0 21-15,0-20 0,0-1 0,0 21 16,0-21-16,0 0 0,0 1 16,21-1-16,0-21 0,0 0 15,0 0-15,1 0 0,-1 0 0,21 0 16,-21 0-16,0-21 0,22 21 0,-22-22 15,21 1-15,-21 0 16,22 0-16,-22-21 0,0 20 0,0 1 16,0 0-16,1-21 0,-1 21 0,-21-1 15,21-20-15,-21 21 0,0 0 16,0 0-16,0-1 0,0 44 47,-21-1-47,21 0 0,0 0 0,0 0 15,0 22-15,-21-22 0,21 0 16,0 21-16,0-21 0,0 1 0,0-1 16,0 0-16,0 0 0,0 0 0,0 0 15,21 1 1,0-22-16,0 0 0,0 0 16,0 0-16,1 0 0,-1 0 0,0-22 15,0 1-15,0 21 0,0-21 16,1 0-16,-1 0 0,0-22 0</inkml:trace>
  <inkml:trace contextRef="#ctx0" brushRef="#br0" timeOffset="14976.98">10774 4487 0,'0'-21'15,"0"42"-15,0-21 32,0 22-17,0-1-15,0 0 0,0 0 16,-21 0-16,21 0 0,0 1 15,0-1-15,0 0 0,-22 21 0,22-21 16,0 1-16,0-1 0,0 0 0,0 0 16,-21-21-16,21 21 0,0 0 15,0 1 1,0-44 0,0 1-1,0 0-15,0 0 0,0 0 16,0 0-16,0-1 0,0 1 0,0 0 15,0-21-15,0 21 16,21-1-16,-21-20 0,22 21 0,-1 0 16,0-22-16,0 22 0,0 0 0,0 0 15,1 21-15,-1-21 0,0 21 16,0 0-16,21 0 0,-20 0 0,-1 0 16,0 0-16,0 21 0,0 0 15,0-21-15,1 21 0,-1 22 0,0-22 16,-21 0-16,0 0 0,0 0 0,0 0 15,0 1-15,0 20 0,0-21 16,0 0-16,0 0 0,0 1 0,0-1 16,0 0-16,0 0 0,0 0 15,-21-21-15,0 0 16,-1 0 0,22-21-1,0 0-15,0 0 16,0 0-16,0-1 0,0 1 0,22 0 15,-1 0-15,0 0 0,-21 0 0,21-22 16,0 22-16,0 0 0,22 0 16,-22-22-16,0 22 0,0 0 0,22 21 15,-22-21-15,0 21 0,0 0 0,0 0 16,0 0-16,1 0 0,-1 21 16,0-21-16,-21 21 0,0 0 15,21 1-15,-21-1 0,0 0 0,21 0 16,-21 0-16,0 0 0,0 1 15,0-1-15,0 0 0,0 21 0,-21-21 16,21 1-16,-21-22 0,21 21 0,0 0 16,0 0-16,-21-21 0,21 21 15,0-42 17,21 21-32,-21-21 0,21 0 15</inkml:trace>
  <inkml:trace contextRef="#ctx0" brushRef="#br0" timeOffset="15399.73">11896 4530 0,'21'0'31,"0"0"-31,0 0 16,0-21-16,0 21 16,-21-22-16,22 1 0,-1 0 0,0 21 0,-21-21 15,0 0-15,21 0 0,-21-1 16,21 1-16,-21 0 0,0 0 16,0 0-16,-21 21 15,0 0-15,0 0 16,0 0-16,-1 21 0,1 0 15,0 0-15,0 0 0,21 22 0,-21-22 16,21 0-16,-21 21 0,21-20 0,0 20 16,0-21-16,0 0 0,0 0 15,0 22-15,0-22 0,0 0 0,0 0 16,21 0-16,0 1 0,0-22 16,0 0-16,0 0 0,1 0 15,-1 0-15,21 0 0,-21 0 16,22 0-16,-22-22 0,0 22 0,21-21 15,1 0-15,-22 0 0,0 0 16,21 0-16</inkml:trace>
  <inkml:trace contextRef="#ctx0" brushRef="#br0" timeOffset="16348.35">12742 3662 0,'0'0'16,"-21"0"-16,21-21 15,21 21 17,0 0-17,22 0-15,-22 0 0,21 0 0,1 0 16,-22 0-16,21 0 0,0 0 15,1 0-15,-1 0 0,0 0 0,-20 0 16,-1 0-16,0 0 0,-42 0 31,0 0-31,-22 0 0,22 0 16,-21 0-16,-1 0 0,22 21 16,-21-21-16,0 0 0,20 0 0,-20 0 15,21 0-15,0 21 0,0-21 0,-1 0 16,1 0-16,0 0 15,0 21 1,0-21-16,21 21 16,-21-21-1,-1 22-15,22-1 16,-21 0-16,21 0 16,-21 0-16,21 0 0,0 22 0,-21-22 15,21 21-15,-21 1 0,0-1 0,21 0 16,-22 1-16,1-1 0,21 0 15,0 1-15,-21 20 0,0-21 0,21 1 16,-21 20-16,21-20 0,0-1 0,0 21 16,0-20-16,-21 20 15,21-20-15,0 20 0,0 1 0,0-22 16,0 0-16,0 22 0,0-22 0,0 22 16,21-22-16,0-21 15,0 0-15,0 0 0,0 1 0,1-1 16,41-21-16,-42 21 0,22-21 15,-22 0-15,21 0 0,-21 0 0,22 0 16,-1 0-16,-21-21 0,21 0 16,-20 21-16,20-22 0,-21 1 0,0 21 15,0-21-15,22 0 0,-22 21 0,0-21 16,0 0-16,-21-1 0,21 1 16,1 0-16,-22-21 0,21 21 15</inkml:trace>
  <inkml:trace contextRef="#ctx0" brushRef="#br0" timeOffset="16693.15">13314 4064 0,'0'0'0,"-21"0"31,-1 0-31,22 21 0,-21 22 16,21-22-16,-21 0 0,21 21 15,-21 1-15,21-1 0,0 0 0,-21-21 16,0 22-16,-1-1 0,22 0 0,-21-20 16,0 20-16,21-21 0,-21 21 15,21-20-15,0-1 0,-21 0 0,21 0 16,0 0-16,21-21 31,0-21-15,-21 0-16,21 0 0,0-22 15,1 22 1</inkml:trace>
  <inkml:trace contextRef="#ctx0" brushRef="#br0" timeOffset="17003.97">13229 4255 0,'0'0'0,"0"-22"0,21 1 16,-21 0-16,0 0 0,21 0 16,1 0-16,-1-1 0,0 22 0,0-21 15,0 0-15,0 21 0,1 0 16,-1-21-16,21 21 0,-21 0 0,0 0 16,1 0-16,-1 0 0,0 21 15,0 0-15,0 0 0,0 1 16,1 20-16,-22 0 0,21-21 0,-21 22 15,21-1-15,-21-21 0,0 22 16,0-22-16,0 21 0,0-21 0,0 0 16,0 22-16,0-22 0,-21 0 0,0 0 15,-1-21-15,22 21 0,-21 1 16,0-1-16,21 0 16,0-42 15</inkml:trace>
  <inkml:trace contextRef="#ctx0" brushRef="#br0" timeOffset="17238.06">13102 4487 0,'0'0'16,"-21"0"-16,21 22 15,21-22 1,0 0-16,0 0 16,1 0-16,20 0 0,-21 0 15,21-22-15,1 22 0,-1 0 16,0 0-16,1-21 0,-22 21 0,21 0 16,-21-21-16,22 0 0,-22 21 15,0-21-15,0 21 0,0-21 0</inkml:trace>
  <inkml:trace contextRef="#ctx0" brushRef="#br0" timeOffset="17548.43">13970 4106 0,'21'0'15,"0"0"-15,-21 22 16,0-1-16,0 0 0,0 0 16,0 0-16,0 0 0,0 22 15,0-22-15,0 21 0,0 1 0,0-22 16,0 21-16,-21-21 0,0 0 0,21 22 16,-21-22-16,21 0 0,-21 0 0,21 0 15,0 1-15,0-1 0,0 0 16,21-42 31</inkml:trace>
  <inkml:trace contextRef="#ctx0" brushRef="#br0" timeOffset="17832.25">14055 4149 0,'0'-21'0,"0"42"0,21-42 16,0 42 15,-21 0-31,21 0 0,0 0 16,-21 0-16,21 1 0,1-1 0,-22 21 16,21-21-16,0 22 0,21-22 15,-21 21-15,22-21 0,-22 0 0,0 1 16,21 20-16,-20-21 0,-1 0 0,0 0 15,0-21-15,0 22 0,-21-1 16,21-21-16,1 21 16,-22-42-1,21 0 1,-21-1-16,0 1 0</inkml:trace>
  <inkml:trace contextRef="#ctx0" brushRef="#br0" timeOffset="18112.11">14711 3958 0,'0'0'0,"0"-21"32,0 42-32,-21 0 0,21 1 15,0-1-15,0 21 0,0 0 0,0-20 16,-22 20-16,22 0 0,-21 1 15,21-1-15,0 0 0,0 1 16,-21-1-16,0-21 0,21 21 0,-21-20 16,21 20-16,0-21 0,-21 0 15,21 0-15,-22 1 0,22-1 0,0 0 16,0 0-16</inkml:trace>
  <inkml:trace contextRef="#ctx0" brushRef="#br0" timeOffset="18788.72">14965 4255 0,'0'0'0,"21"0"46,0 0-46,0 0 0,0 0 0,1 0 16,-1 0-16,21 0 16,-21 0-16,22 0 0,-1 0 0,0 0 0,-21-22 15,22 22-15,-1 0 16,-21 0-16,0 0 0,1 0 0,-1 0 16,-42 0 30,-1 0-46,1 0 0,0 0 16,0 0-16,0 0 0,0 0 16</inkml:trace>
  <inkml:trace contextRef="#ctx0" brushRef="#br0" timeOffset="19088.58">14965 4466 0,'0'0'15,"0"21"-15,21-21 16,0 0-16,0 0 16,0 0-16,1 0 0,-1 0 0,0 0 15,21 0-15,-21 0 0,22 0 16,-1 0-16,-21 0 0,22 0 15,-22 0-15,0 0 0,21 0 0,-21 0 16,1 0-16,-1 0 0,0 0 16,0 0-16,0 0 0,0 0 15,1 0-15,-22-21 16,0 0-16,21 21 16,-21-21-16</inkml:trace>
  <inkml:trace contextRef="#ctx0" brushRef="#br0" timeOffset="19764.18">16383 3725 0,'-42'0'31,"20"0"-31,22 22 16,-21-22-16,21 21 0,-21-21 15,21 21-15,0 0 16,0 0-16,0 0 16,21-21-1,0 0 1,1 0-16,-1 0 15,0 0-15,-21-21 0,21 21 16,-21-21-16,21 0 0,-21 0 16,0 0-16,0-1 15,-21 1 1,0 21-16,0 0 0,-22 0 16,22 0-16,0 21 0,0 1 15,0-22-15,0 21 0,-1 0 0,1-21 16,21 21-16,0 0 0,-21-21 0,21 21 15,0 1-15,0-1 16,21-21 0,0 0-16,1 0 15,-1 0-15,0 0 0,0 0 16,0 0-16,0 0 0,1-21 0,-1-1 16,0 22-16,-21-21 15,0 0-15,0 0 0,0 0 16,-21 21-1,0 0 1,-1 0-16,1 21 16,0 0-16,0-21 0,21 21 0,-21 0 0,0 1 15,21-1-15,0 21 16,0-21-16,-22 22 0,22-22 0,0 21 16,0-21-16,0 0 0,0 22 0,0-22 15,22 0-15,-22 0 0,21 0 16,0 1-16,0-22 0,0 0 0,0 21 15,1-21-15,20 0 0</inkml:trace>
  <inkml:trace contextRef="#ctx0" brushRef="#br0" timeOffset="20104">17145 3916 0,'0'-21'0,"-42"0"31,20 21-31,1 0 0,0 0 16,0 0-16,0 21 15,0 0-15,21 0 0,-22 0 0,22 22 16,-21-22-16,21 21 0,0 0 15,-21 22-15,0-22 0,0 1 0,21-1 16,-21-21-16,21 21 0,0 1 16,-22-22-16,22 21 0,-21-21 15,21 1-15,0-1 0,0 0 0,0 0 16,21-21 0,1 0-1</inkml:trace>
  <inkml:trace contextRef="#ctx0" brushRef="#br0" timeOffset="20447.83">17060 4022 0,'0'0'0,"0"-64"31,0 43-31,0 0 0,0 0 16,21 21-16,1 0 0,-1-21 15,21 21-15,-21 0 0,0 0 0,1 0 16,20 0-16,-21 0 0,0 0 0,0 0 16,1 21-16,-1 0 0,0 21 15,0-21-15,-21 22 0,0-1 0,21 0 16,-21 1-16,0-1 0,0-21 16,0 22-16,0-1 0,0 0 0,0-21 15,-21 22-15,21-22 0,0 0 0,0 21 16,-21-20-16,21-1 0,-21-21 15,21 21-15,-21 0 0,21 0 16,-22-21 0,22-21 15</inkml:trace>
  <inkml:trace contextRef="#ctx0" brushRef="#br0" timeOffset="20683.68">16933 4318 0,'0'0'0,"-21"0"0,42 0 31,0 0-15,1 0-16,-1 0 0,0 0 0,0 0 15,0 0-15,22 0 0,-22 0 16,21-21-16,-21 21 0,22 0 0,-22-21 16,0 21-16,21-21 0,-21 21 15,1-22-15,-1 22 0</inkml:trace>
  <inkml:trace contextRef="#ctx0" brushRef="#br0" timeOffset="21000.61">17716 3895 0,'0'0'0,"0"-21"32,22 21-32,-1 21 15,-21 0 1,0 0-16,0 21 0,0-20 0,21 20 15,-21 0-15,21 1 0,-21-1 0,0 0 16,0 1-16,21-22 0,-21 21 16,21 0-16,1-20 0,-22 20 0,21-21 15,-21 0-15,21 0 0,-21 1 16,0-1-16,21 0 0,0-21 16,-21-21 15</inkml:trace>
  <inkml:trace contextRef="#ctx0" brushRef="#br0" timeOffset="21296.3">18246 3852 0,'0'0'0,"0"-21"31,0 42-15,-22 1-16,22-1 0,-21 0 0,0 0 0,21 21 15,0 1-15,-21-1 16,0 0-16,0 1 0,-1-1 0,1 0 16,0 1-16,0-1 0,21-21 0,-21 22 15,0-1-15,-1-21 0,1 0 16,21 0-16,0 1 0,0-1 15,21-21 17,1-21-32,-1-1 0</inkml:trace>
  <inkml:trace contextRef="#ctx0" brushRef="#br0" timeOffset="22447.2">18796 3725 0,'-21'0'16,"0"0"-1,21-21 32,21 21-16,0 0-15,0 0-16,0 21 16,-21 1 15,-21-1 0,0-21-31,0 0 0,0 0 16,-1 0-16,1 0 15,21-21 1,0-1-16,0 1 16,0 0-1,21 21-15,1-21 16,-1 21-16,0 0 15,0 0 1,-21 21 0,21-21-16,-21 21 0,0 0 15,0 1 1,0-1-16,-21-21 31,0 0-15,0 0-1,21-21 17,0-1-32,0 1 15,0 0-15,21 21 16,0-21-16,-21 0 16,21 21-16,0 0 0,1 0 15,-1 21 16,-21 0-31,0 0 16,0 0-16,0 1 16,-21-1-16,-1-21 31,22 21-31,-21-21 0,0 0 31,0 0-15,21-21-16,0 0 0,0-1 15,0 1-15,0 0 16,0 0 0,21 21-16,-21-21 0,21 21 15,-21-21-15,21 21 0,1 0 16,-1 0-16,-21 21 16,0 0-16,21 0 0,-21 0 15,0 0-15,0 1 16,0-1-16,0 0 0,0 0 0,0 0 15,0 0-15,-21 1 0,0-1 0,-1 0 16,1 0-16,0 0 0,0 0 16,0-21-16,0 0 0,21 22 15,-22-22-15</inkml:trace>
  <inkml:trace contextRef="#ctx0" brushRef="#br0" timeOffset="23367.8">19198 3281 0,'0'0'0,"0"-21"15,21 21 1,0 0-16,1 0 0,-1 0 0,0-21 15,0 21-15,21 0 0,-20 0 16,20 0-16,-21-22 0,0 22 0,22 0 16,-22 0-16,0 0 0,0 0 15,0 0-15,0 0 0,1 0 0,-1-21 16,0 21-16,0 0 16,0 0-16,0 0 15,1 0 1,-22 21-16,0 1 15,0-1-15,0 0 16,0 0-16,0 0 0,0 22 16,0-22-16,0 0 0,0 0 15,0 21-15,-22-20 0,22 20 0,-21-21 16,0 21-16,21 1 0,0-22 0,0 21 16,0 1-16,0-1 0,0-21 15,0 21-15,0 1 0,0 20 0,0-20 16,0-1-16,0 0 15,0 1-15,0-1 0,0 0 0,0 1 0,0-1 16,0 0-16,0 1 0,0-22 16,0 21-16,0-21 0,0 22 15,0-22-15,0 0 0,0 21 0,0-21 16,0 1-16,0-1 0,0 0 0,0 0 16,-21 0-16,21 0 15,-21 1-15,21-1 16,-21-21-16,-1 21 0,1-21 15,0 0-15,0 0 16,0 21-16,0-21 16,-1 0-16,1 0 0,0 0 0,0 0 0,0 0 15,0 0-15,-22 0 0,22 0 16,0 0-16,-21 0 0,20 0 16,1 0-16,-21 0 0,21 0 0,0 0 15,-1 0-15,1 0 0,0 0 16,0 0-16,0 21 0,0-21 15,-1 0-15,1 0 16,0 0-16,21 21 0,-21-21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0:45:55.6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952 7853 0,'0'-21'31,"0"0"16,22 21 0,-1 0-47</inkml:trace>
  <inkml:trace contextRef="#ctx0" brushRef="#br0" timeOffset="652.11">1058 7705 0,'0'0'0,"0"-21"0,-21 21 0,21-22 16,0 1-16,0 0 15,0 0-15,0 0 0,0 0 16,0-1-16,0 1 0,0 0 15,0 0 1,-21 21-16,21 21 31,-21 0-31,21 0 0,0 1 0,0-1 16,0 21-16,-21-21 0,21 22 16,-22-1-16,22-21 0,0 21 15,0 1-15,-21-1 0,21 22 0,0-22 16,0 0-16,0 22 0,0-22 0,0 0 15,0 1-15,0-1 16,0 0-16,0 1 0,21-22 0,1 21 16,-22-21-16,21 1 0,0-1 15,0 0-15,0 0 0,0 0 0,1-21 16,-1 0-16,0 0 0,0 0 16,0 0-16,0 0 0,22 0 0,-22 0 15,0-21-15,0 21 0,0-21 16,22 0-16,-22-22 0,0 22 0,0-21 15,22 0-15,-22-1 0,0 1 16,0-22-16,0 1 0,0 21 0,1-22 16,-1 1-16,-21 20 0,21-20 15,-21 20-15,21-20 0,0 21 16,-21-1-16,0 1 0,0 21 0,0-22 16,21 22-16,-21-21 0,0 21 15,0 0-15,0-1 0,0 44 63,0-1-63,0 0 0,0 0 15,0 0-15,0 0 16,0 1-16,0-1 0</inkml:trace>
  <inkml:trace contextRef="#ctx0" brushRef="#br0" timeOffset="1237.08">1947 8107 0,'0'0'0,"21"0"0,1 0 31,-1-21-31,-21 0 15,21 21-15,0-22 0,-21 1 16,21 0-16,0 0 0,-21 0 0,0 0 16,22-1-16,-22 1 0,0 0 15,0 0-15,-22 21 32,1 0-32,0 0 0,0 0 15,0 21-15,0 0 0,-22 0 16,22 1-16,0-1 0,-21 0 0,20 0 15,1 0-15,0 0 0,21 1 16,0-1-16,0 0 0,0 0 0,0 0 16,0 0-16,21 1 15,0-22-15,1 21 0,-1-21 16,21 21-16,-21-21 0,0 21 0,22-21 16,-22 21-16,0-21 0,0 21 15,0-21-15,1 22 0,-1-22 0,-21 21 16,0 0-16,0 0 15,-21 0-15,-1-21 0,1 21 16,0-21-16,0 22 0,0-22 0,0 0 16,-1 21-16,-20-21 0,21 0 15,0 0-15,-22 0 0,22 0 0,0 0 16,0 0-16,0 0 0,0 0 16,-1 0-16,1 0 15,0 0 1,21-21-16,21-1 31,0 22-31,1-21 0,-1 21 16</inkml:trace>
  <inkml:trace contextRef="#ctx0" brushRef="#br0" timeOffset="1656.33">2307 8213 0,'21'-43'31,"0"22"-31,-21 0 0,0 0 16,22 0-16,-1 0 0,-21-1 15,0 1-15,21 0 0,-21 0 16,21 0-16,-21 0 0,0-1 15,-21 22 1,0 22 0,0-1-16,-1 0 0,1 0 15,21 0-15,-21 0 0,0 22 16,0-22-16,21 21 0,0-21 0,0 1 16,-21 20-16,21-21 0,0 0 15,0 0-15,0 1 0,0-1 0,0 0 16,0 0-16,21 0 15,0-21-15,0 0 0,0 21 0,0-21 16,1 0-16,-1 0 0,0 0 0,0 0 16,0 0-16,0 0 0,1 0 15,-1 0-15,21-21 0,-21 21 0,0-21 16,1 0-16,-1 0 0</inkml:trace>
  <inkml:trace contextRef="#ctx0" brushRef="#br0" timeOffset="2104.1">2752 8043 0,'0'0'0,"-22"0"0,22-21 0,0 0 16,0 0-16,0 0 16,0 0-1,22 21-15,-1 0 0,0 0 16,0 0-16,0 0 0,0 0 15,1 0-15,-1 21 16,0 0-16,0 0 0,0 0 16,-21 0-16,21 1 0,-21-1 0,22 0 15,-1 0-15,-21 0 0,0 22 16,0-22-16,0 0 0,0 0 0,0 0 16,0 0-16,0 1 0,0-1 15,-21 0-15,21 0 16,-22-21-16,1 0 15,21-21 1,0 0 0,0 0-16,0-1 0,0 1 0,0 0 15,0 0-15,0 0 16,0 0-16,0-22 0,0 22 0,0 0 16,21 0-16,-21 0 0,22-1 15,-1 1-15,0 0 0,0 0 16,0 21-16,0-21 15,1 21-15,-1 0 0,21 0 16,-21 0-16</inkml:trace>
  <inkml:trace contextRef="#ctx0" brushRef="#br0" timeOffset="2731.7">3408 7938 0,'0'0'0,"0"-22"0,-21 22 16,-1 0-16,22 22 47,0-1-47,0 0 0,0 0 15,0 0-15,0 0 0,0 22 16,0-22-16,0 21 0,0-21 0,0 1 16,0-1-16,0 21 0,0-21 15,0 0-15,0 1 0,0-1 16,-21 0-16,21 0 16,-21-21-1,21-21 1,0 0-1,-21 0-15,21-1 0,0 1 16,0 0-16,0 0 0,0-21 0,0 20 16,0-20-16,0 21 0,0-21 15,21 20-15,0-20 0,0 21 0,1-21 16,-1 20-16,21 1 0,-21 0 16,22 21-16,-1 0 0,-21-21 15,21 21-15,-20 0 0,20 0 0,-21 21 16,0 0-16,0 0 0,1 1 15,-22-1-15,0 0 0,0 21 0,0-21 16,0 1-16,0 20 0,0-21 0,0 0 16,0 0-16,0 1 0,0-1 15,0 0-15,0 0 0,0 0 0,-22 0 16,1 1 0,0-1-16,21 0 15,-21-21 1,21 21-16</inkml:trace>
  <inkml:trace contextRef="#ctx0" brushRef="#br0" timeOffset="3395.57">4381 8170 0,'0'0'0,"0"-21"0,0 0 16,0 0-16,0 0 0,0 0 15,0-1-15,0 1 0,0 0 16,0 0-16,0 0 0,-21 0 0,0-1 15,21 1-15,-21 21 16,21-21-16,-21 21 0,0 0 0,-1 0 16,1 0-16,0 0 0,0 0 15,0 0-15,0 21 16,-1 0-16,1-21 0,0 22 16,0 20-16,0-21 0,0 21 0,-1-20 15,22 20-15,-21 0 0,21-21 16,-21 22-16,21-1 0,0-21 0,0 22 15,0-22-15,0 0 0,0 0 0,0 0 16,21 0-16,0 1 16,1-22-16,-1 0 0,0 0 15,0 0-15,0 0 0,22 0 16,-22-22-16,0 1 0,0 0 16,0 0-16,0 0 0,1 0 15,-1-1-15,-21 1 0,0-21 0,21 21 16,-21-22-16,21 1 0,-21 21 15,0-21-15,0 20 0,0 1 0,0-21 16,0 63 15,0 0-31,0 22 16,0-22-16,0 0 0,0 21 16,-21-21-16,21 1 0,0 20 0,0-21 15,0 0-15,0 0 0,0 1 0,0-1 16,0 0-16,21-21 15,-21 21-15,21-21 16,0 0-16,1 0 16,-1 0-16,0 0 15,-21-21-15,21 21 0,0-21 0,0 0 16,1-1-16</inkml:trace>
  <inkml:trace contextRef="#ctx0" brushRef="#br0" timeOffset="4180.12">4784 7938 0,'0'0'0,"-22"0"31,22 21-15,0 0 0,0 0-16,0 0 0,0 0 15,0 1-15,0-1 0,0 0 0,0 0 16,0 21-16,0-20 0,0-1 15,0 0-15,0 0 0,0 0 0,0 0 16,0 1-16,0-1 0,0 0 16,0 0-1,0-42 32,0 0-47,0 0 0,0-1 16,0 1-16,0 0 0,0-21 0,0 21 15,0-22-15,0 22 0,22-21 16,-22-1-16,21 22 0,0 0 0,0 0 16,0-21-16,0 20 0,1 1 15,-1 0-15,0 21 0,0 0 16,0 0-16,0 0 0,1 0 0,-1 0 16,0 0-16,0 21 0,0 0 0,-21 1 15,21-1-15,-21 21 0,22-21 16,-22 0-16,0 22 0,0-22 0,0 21 15,0-21-15,0 1 0,0-1 16,0 0-16,0 0 0,0 0 16,0 0-16,0 1 0,0-1 15,-22-21 17,22-21-17,0-1-15,0 1 16,0 0-16,0-21 0,0 21 15,0-22-15,22 22 0,-1-21 0,-21-1 16,21 22-16,0-21 0,21 21 0,-20 0 16,-1-1-16,0 1 15,21 21-15,-21 0 0,22 0 0,-22 0 16,0 0-16,0 0 0,0 21 0,1 1 16,-1-1-16,-21 0 0,0 0 0,21 0 15,-21 22-15,0-22 0,0 0 16,0 21-16,0-21 0,0 1 0,0-1 15,0 0-15,0 0 0,0 0 16,-21 0-16,21 1 16,-21-22-16,21 21 15,-22-21-15,22-21 32,0-1-17,0 1-15</inkml:trace>
  <inkml:trace contextRef="#ctx0" brushRef="#br0" timeOffset="4639.85">5969 8128 0,'0'21'31,"21"-21"-15,0-21-16,0 21 15,1-21-15,-1 21 0,-21-21 16,21 21-16,0-21 0,0-1 0,0 1 16,1 0-16,-1 0 0,-21 0 15,21 0-15,-21-1 0,0 1 16,21 21-16,-21-21 0,0 0 15,-21 21-15,0 0 0,0 0 16,-22 0-16,22 0 0,0 0 16,0 21-16,0 0 0,-1 0 15,1 1-15,0-1 0,0 21 16,0-21-16,21 22 0,0-22 0,-21 21 16,21 0-16,0-20 0,0-1 15,0 0-15,0 21 0,0-21 16,0 1-16,21-1 0,0-21 0,0 0 15,0 0-15,0 0 0,1 0 16,20 0-16,-21 0 0,0 0 0,0-21 16,1 21-16,20-22 0,-21 1 0,0 0 15,0 0-15,1 0 0,20 0 16</inkml:trace>
  <inkml:trace contextRef="#ctx0" brushRef="#br0" timeOffset="5039.62">6985 7874 0,'0'0'0,"-21"42"15,42-42 17,0 0-17,0 0 1,-21-21 0,0 0-16,0 0 15,-21 21 1,0 0-16,0 0 15,0 0 1,21 21-16,0 0 0,0 0 16,0 1-1,0-1 17</inkml:trace>
  <inkml:trace contextRef="#ctx0" brushRef="#br0" timeOffset="5347.45">6900 8234 0,'0'42'15,"21"-42"1,1 0-1,-1-21 1,0 0-16,-21 0 16,0 0-16,0-1 15,-21 22 17,0 22-17,21-1 1</inkml:trace>
  <inkml:trace contextRef="#ctx0" brushRef="#br0" timeOffset="5903.76">7599 7599 0,'0'0'15,"0"-21"-15,0 42 32,0 0-17,0 0-15,0 22 0,0-22 16,0 21-16,0 0 0,0 1 0,0-1 16,0 0-16,0 1 0,0-1 0,0 0 15,-21 1-15,21-1 0,0-21 0,0 22 16,-22-22-16,22 0 0,0 0 15,0 0-15,0 0 0,-21 1 16,21-44 15,0 1-31,0 0 16,0 0-16,0 0 0,0-22 0</inkml:trace>
  <inkml:trace contextRef="#ctx0" brushRef="#br0" timeOffset="7008">7641 7599 0,'0'0'0,"-21"0"16,0-21-16,42 21 78,21 0-78,-21 0 0,22 0 0,-1 0 15,0 0-15,1 0 0,20 0 0,1 0 16,-1 0-16,1 0 0,-1 0 16,1 0-16,-1 0 0,22 0 15,0 0-15,-1 0 0,1 0 0,21 0 16,21 0-16,-21 0 0,-1 0 15,22 0-15,-21 0 0,21 0 0,-21 0 16,0 0-16,0 0 0,0 0 0,-1 0 16,-20 0-16,0 0 0,-22 0 15,1 0-15,-22 0 0,22 0 0,-22 0 16,0 0-16,-21 0 0,22 0 0,-22 0 16,21-21-16,-21 21 0,1 0 15,-1 0-15,0 0 0,0 0 16,0 0-16,0 0 0,-21 21 47,-21 0-47,0 0 15,21 0-15,0 0 0,0 1 16,0-1-16,0 0 16,-21 0-16,21 21 0,0-20 15,0-1-15,0 0 0,0 21 0,0-21 16,0 1-16,-21 20 0,21-21 15,0 21-15,0-20 0,0 20 0,0-21 16,0 21-16,0-20 0,0-1 0,0 21 16,0-21-16,0 0 0,0 1 15,0-1-15,0 0 0,0 0 16,0 0-16,0 0 0,0 1 16,-21-1 15,-1-21-31,1 0 15,0 0-15,0 0 0,0 0 16,0 0-16,-1 0 0,-20 0 0,21 0 16,-21 0-16,-1 0 0,-20 0 15,20 0-15,-20-21 0,-22 21 0,22 0 16,-1 0-16,-20-22 0,-1 22 0,0 0 16,22 0-16,-22 0 15,-21 0-15,22-21 0,-22 21 0,21 0 16,-21 0-16,0 0 0,22-21 0,-1 21 15,0 0-15,1 0 0,-1 0 16,22-21-16,-22 21 0,21-21 0,1 21 16,-1 0-16,1 0 0,-1 0 0,22-21 15,-21 21-15,20 0 0,1 0 16,0 0-16,-1 0 0,1 0 0,0 0 16,-1 0-16,22 0 0,0 0 0,0 0 15,0 0-15,-1 0 0,1 0 16,0 0-16,0 0 0,21-22 15,21 22 157</inkml:trace>
  <inkml:trace contextRef="#ctx0" brushRef="#br0" timeOffset="55484.39">1630 9313 0,'0'0'0,"0"-21"15,-21 21-15,21-21 16,0 0 0,0 0-1,0 0 1,21 21-16,0-22 16,-21 1-16,21 21 0,0-21 15,0 0 1,-21 42 15,-21-21-15,0 21-16,0 0 0,0 1 0,-22-1 15,22 21-15,-21-21 0,0 22 16,-1-22-16,1 21 0,-22 0 16,22 1-16,-21-1 0,20 0 0,-20 1 15,20-1-15,-20 0 0,21-20 0,-1 20 16,22-21-16,-21 21 15,-1-20-15,22-1 0,0 0 0,0-21 16,0 21-16,0-21 16,21-21-1,21 0 1,0 0-16,-21-1 0,21 1 16,0 0-16,0 21 0,22-21 0,-22 0 15,0 21-15,0 0 0,0-21 16,22 21-16,-22 0 0,21 0 0,-21 0 15,22 0-15,-1 21 16,-21 0-16,22-21 0,-1 21 0,-21 0 0,21 0 16,1 1-16,-22-1 15,21 0-15,-21 0 0,1-21 0,-1 21 16,0 0-16,0 1 0,0-22 16,-21 21-16,21-21 15,-21 21-15,22-21 0,-1 0 16,0 0-1,0-21-15,0 0 16,0-1-16,1 1 0</inkml:trace>
  <inkml:trace contextRef="#ctx0" brushRef="#br0" timeOffset="55735.24">2074 9504 0,'0'0'0,"-21"0"16,21 21-16,-21 0 16,21 0-16,-21 1 0,21-1 15,0 0-15,-21 0 0,21 0 0,0 0 16,0 1-16,0-1 0,0 0 16,0 0-16,0 0 0,0 0 15,0-42 32,0 0-47,0 0 16</inkml:trace>
  <inkml:trace contextRef="#ctx0" brushRef="#br0" timeOffset="56043.07">2053 9377 0,'-63'0'16,"41"0"-1,1 0 1,42 0 31,1 0-47,-22-21 0,21 21 16,-21-21-16,0-1 0,0 1 15,0 0-15,0 0 16,-21 21-1,-1 0-15,1 21 16,0-21-16,0 21 0,21 0 16,0 1-16,-21-22 0,21 21 0,0 0 15,0 0-15,0 0 16,0 0-16,21-21 16,0 22-16,0-22 0</inkml:trace>
  <inkml:trace contextRef="#ctx0" brushRef="#br0" timeOffset="56585.04">2222 9525 0,'0'21'46,"-21"-21"-46,21 21 0,0 1 0,0-1 16,0 0-16,0 0 0,0 0 16,0 0-16,0 1 0,0-1 15,0 0-15,0 0 0,0 0 0,0 0 16,0 1-16,0-1 16,-21-21-16,21 21 0,-21-21 31,21-21-16,0 0-15,0-1 16,0 1-16,0 0 0,0-21 16,0-1-16,0 22 0,21-21 0,0 0 15,0 20-15,1-20 0,-1 21 16,21 0-16,-21 0 0,22-1 0,-1 1 16,0 0-16,1 21 0,-1 0 0,0 0 15,-21 0-15,22 0 0,-1 0 16,0 0-16,-20 21 0,20 0 0,-21 1 15,0-1-15,0 0 0,-21 0 16,0 0-16,0 22 0,0-22 0,0 21 16,0-21-16,0 0 0,0 1 0,0-1 15,-21 0-15,21 0 16,-21 0-16,0 0 0,0-21 0,21 22 16,-21-22-16,21 21 15,-22-21-15,44-21 31,-1 21-31</inkml:trace>
  <inkml:trace contextRef="#ctx0" brushRef="#br0" timeOffset="56980.44">3111 9483 0,'0'0'0,"0"-21"0,0-1 15,0 1-15,0 0 16,0 42 15,0 0-31,0 1 16,0 20-16,0-21 0,0 21 16,0 1-16,0-1 0,0 0 0,0 1 15,0-1-15,22 22 0,-22-22 0,0 0 16,0 1-16,0 20 0,0-21 15,0 1-15,0 20 0,0-20 0,0 20 16,0 1-16,0-22 0,-22 21 16,1-20-16,21-1 0,-21 0 15,21 1-15,-21-22 0,21 0 0,-21 21 16,21-20-16,0-1 0,0-42 31,0-1-15,0 1-16,0 0 0,0 0 0,0-21 15,0-1-15,21 1 0,0-22 16,0 22-16,-21-21 0</inkml:trace>
  <inkml:trace contextRef="#ctx0" brushRef="#br0" timeOffset="57304.26">3196 9589 0,'0'-43'15,"0"86"-15,-21-107 0,21 22 0,-21 21 0,21-1 16,-21 1-16,21 0 0,0 0 15,0 0-15,0 0 0,0-1 16,21 22-16,0-21 0,0 21 16,0 0-16,0 0 0,1 0 15,-1 0-15,21 0 0,-21 0 0,0 21 16,1 1-16,-1-22 0,0 21 0,0 0 16,-21 0-16,21 21 15,-21-20-15,0-1 0,0 0 0,-21 0 16,0 21-16,0-20 0,-22-1 15,22 0-15,-21-21 0,0 21 0,20 0 16,1 0-16,-21-21 0,21 0 0,0 22 16,-1-22-1,44 0 17,-1 0-32,0 0 0,0 0 15,0-22-15</inkml:trace>
  <inkml:trace contextRef="#ctx0" brushRef="#br0" timeOffset="58064.39">3789 9377 0,'0'-21'0,"0"42"15,0 0 1,0 0-16,-21 22 15,-1-22-15,22 21 0,-21-21 0,21 22 16,-21-1-16,21-21 0,0 0 0,0 22 16,-21-22-16,21 0 0,0 0 15,0 0-15,21-21 16,0 0-16,0 0 16,1 0-16,-1 0 0,0-21 15,0 21-15,0-21 0,0 0 0,22 0 16,-22-1-16,0-20 0,0 21 0,22-21 15,-22 20-15,0-20 0,0 21 16,0-21-16,-21 20 0,0 1 0,21 0 16,-21 0-16,0 0 0,22 21 0,-22 21 31,0 0-15,-22-21-16,22 42 0,-21-20 15,21-1-15,-21 21 0,21-21 0,0 0 16,0 22-16,0-22 0,0 0 15,0 21-15,0-20 0,0-1 0,0 0 16,21 0-16,0-21 16,1 0-16,-1 0 0,0 0 15,0 0-15,0-21 0,0 0 0,22 0 16,-22-1-16,0-20 16,21 0-16,-20 21 0,-1-22 0,21 1 0,-21 0 15,0-1-15,1-20 0,20 20 0,-21 1 16,0 21-16,0-21 15,-21-1-15,0 22 0,22-21 0,-22 21 0,0-1 16,21 1-16,-21 42 31,0 1-31,0-1 16,0 21-16,-21-21 0,21 22 16,-22-1-16,22 0 0,0-21 0,-21 22 15,0-1-15,21 0 0,-21 1 0,21-22 16,0 21-16,0-21 0,0 22 15,0-22-15,0 0 0,0 0 0,0 0 16,21-21-16,0 22 0,0-22 16,1 0-16,-1 0 0,0 0 15,0 0-15,0 0 0,0 0 16,1-22-16,-1 22 0,0-21 0,21 0 16,-21 0-16,1 0 0,-1 0 0,0-1 15,0 1-15,0 0 0,-21 0 16</inkml:trace>
  <inkml:trace contextRef="#ctx0" brushRef="#br0" timeOffset="58287.27">4445 9313 0,'0'0'0,"-21"0"0,42 0 47,0 0-47,0 0 0,22 0 0,-22 0 15,21 0-15,0 0 0,1 0 0,-1 0 16,0-21-16,1 21 0,-1 0 16,0 0-16,-20 0 0,20 0 0,-21 0 15,0-21-15,0 21 16,1-21-16</inkml:trace>
  <inkml:trace contextRef="#ctx0" brushRef="#br0" timeOffset="58851.86">6985 9038 0,'0'0'15,"0"-21"-15,0 0 0,0 0 0,0 0 16,0-22-16,0 22 0,0 0 0,0 0 16,0 0-16,0 42 31,0 0-31,-21 0 15,0 21-15,-1-20 0,22 20 0,-21 0 16,0 1-16,0-1 0,0 0 16,0 1-16,-1-1 0,1 0 0,0 1 15,0-22-15,21 21 0,0-21 0,0 22 16,0-22-16,0 0 0,0 0 16,0 0-16,0 0 0,0 1 0,21-22 15,0 0-15,0 0 16,1 0-16,-1 0 0,0 0 15,-21-22-15,21 22 0,0-21 0,-21 0 16,0 0-16</inkml:trace>
  <inkml:trace contextRef="#ctx0" brushRef="#br0" timeOffset="59579.45">6498 9271 0,'0'0'15,"-21"0"-15,42 0 16,0 0 0,0 0-16,22 0 0,-1 0 0,0 0 15,1-21-15,20 21 0,-20 0 16,-1-21-16,21 21 0,-20 0 16,20-21-16,-20 21 0,-1 0 0,-21-22 15,21 22-15,-20-21 0,-1 21 16,0 0-16,0 0 0,-42 0 31,0 0-31,21 21 16,-21 1-16,21-1 0,-22 0 15,1 0-15,21 0 0,-21 0 0,21 1 16,0-1-16,0 0 16,0 0-16,0 0 0,0 0 15,21-21-15,0 22 0,1-22 16,-1 0-16,0 0 0,0 0 15,0 0-15,22 0 0,-22 0 16,21 0-16,-21-22 0,22 22 0,-22-21 16,21 0-16,0 0 0,-20 0 0,-1 21 15,0-21-15,0-1 0,0 1 16,0 0-16,-21 0 0,22 0 0,-22 0 16,0-1-16,-22 22 46,22 22-46,0-1 0,-21 0 0,21 0 16,0 21-16,0-20 0,0-1 0,0 21 16,0 0-16,0 1 15,0-1-15,0 0 0,-21 1 0,21-1 16,0 0-16,0 1 0,0-1 0,0 22 16,0-22-16,0 0 0,0-21 0,0 22 15,0-1-15,0 0 0,-21-20 16,21-1-16,-21 21 0,21-21 0,-21 0 15,-1 1-15,1-1 0,0-21 0,0 21 16,-21-21-16,20 0 0,1 0 0,-21 0 16,21 0-16,-22 0 15,22 0-15,-21 0 0,21 0 0,0-21 0,-1 0 16,1-1-16,0 1 0,21 0 16,0 0-16,0 0 0,0 0 15,0-1-15,21 1 16,0 0-16,1 0 0,-1 0 0,21 0 15</inkml:trace>
  <inkml:trace contextRef="#ctx0" brushRef="#br0" timeOffset="59907.91">8170 9186 0,'0'0'16,"-21"0"-16,0 0 0,21 22 16,0-1-16,0 0 15,0 21-15,0-21 0,0 22 0,0-1 16,0 22-16,0-22 0,0 21 0,0-20 16,0 20-16,0 1 0,0-22 15,0 22-15,-21-22 0,21 21 0,-21-20 16,21-1-16,-22 0 0,1 1 15,21-1-15,0-21 0,0 22 0,-21-22 0,21 0 16,0 0-16,0 0 16,0-42-1,21 21-15,-21-21 16,21 0-16,1 0 0,-1-22 0,0 22 16</inkml:trace>
  <inkml:trace contextRef="#ctx0" brushRef="#br0" timeOffset="60227.72">8107 9398 0,'-21'-21'0,"42"42"0,-64-63 0,43 21 15,0-1-15,0 1 0,0 0 16,0 0-16,0 0 0,0 0 0,0-1 16,43 1-16,-22 0 15,21 21-15,-21 0 0,22 0 0,-1 0 16,0 0-16,1 0 0,-1 0 0,0 21 15,1 0-15,-22 1 0,21-1 0,-42 0 16,0 21-16,0-21 0,0 1 16,0-1-16,-21 0 0,-21 0 0,21 0 15,-22 0-15,22 1 0,-21-22 0,-1 21 16,1 0-16,0-21 0,-1 0 16,22 21-16,-21-21 0,21 0 0,0 0 15,42 0 16,0 0-31,0 0 0,0-21 16,0 0-16,22 21 0</inkml:trace>
  <inkml:trace contextRef="#ctx0" brushRef="#br0" timeOffset="60628.87">8805 9313 0,'21'0'47,"1"0"-47,-1-21 16,0 21-16,0 0 0,0-21 0,22 0 15,-22 21-15,0-21 0,0 21 16,-21-21-16,21 21 0,-21-22 0,0 1 15,0 0-15,-21 0 16,0 21-16,0 0 0,0 0 16,-22 0-16,22 0 0,-21 0 15,21 21-15,-22 0 0,22 0 16,-21 1-16,21-1 0,-1 0 0,1 21 16,0-21-16,0 1 0,21 20 15,0-21-15,0 0 0,0 0 0,0 1 16,0-1-16,0 0 0,0 0 0,21 0 15,0 0-15,0-21 0,22 0 16,-22 0-16,21 0 0,-21 0 0,22 0 16,-1 0-16,0-21 0,1 0 0,-1 21 15</inkml:trace>
  <inkml:trace contextRef="#ctx0" brushRef="#br0" timeOffset="60919.98">9821 9186 0,'0'0'15,"-21"0"-15,0 0 0,42 0 31,0 0-15,0 0-16,1 0 0,-1 0 16,0 0-16,0 0 0,0 0 15,0 0-15,1 0 0,-1 0 16</inkml:trace>
  <inkml:trace contextRef="#ctx0" brushRef="#br0" timeOffset="61091.88">9737 9313 0,'-22'0'16,"44"0"-16,-44 22 0,1-22 0,21 21 0,0 0 15,0 0 1,21-21 0,1 0-16,-1 0 0,0 0 15,0 0-15,0 0 0,0 0 0,22 0 16,-22 0-16,0 0 0,0 0 15,0 0-15,1-21 0,-1 21 0</inkml:trace>
  <inkml:trace contextRef="#ctx0" brushRef="#br0" timeOffset="61875.16">11049 8932 0,'-21'22'16,"0"-1"-16,-1 0 15,22 0 1,22-21 15,-1 0-31,0 0 0,-21-21 16,21 21-16,-21-21 0,21 21 16,-21-21-16,0-1 0,0 1 15,0 0-15,0 0 0,0 0 16,-21 21-16,0 0 0,0 0 15,0 0-15,-1 0 16,22 21-16,-21 0 0,0 0 16,21 0-16,0 1 15,21-22 17,0 0-32,1 0 0,-1 0 15,0 0-15,0 0 0,0 0 16,-21-22-1,0 1-15,0 0 16,0 0-16,0 0 0,-21 0 16,21-1-16,-21 22 0,0 0 15,0 0-15,-1 0 16,1 22-16,0-1 0,21 0 16,-21 0-16,0 0 0,0 0 0,-1 22 15,22-22-15,-21 0 0,21 0 16,-21 22-16,21-22 0,0 0 0,0 0 15,0 0-15,0 0 16,21-21-16,0 0 0,1 0 16,20 0-16,0 0 0,1 0 0,-1 0 15</inkml:trace>
  <inkml:trace contextRef="#ctx0" brushRef="#br0" timeOffset="62227.96">11980 8615 0,'-21'-21'0,"-21"21"31,21 21-15,-1-21-16,1 21 0,21 0 0,0 22 15,-21-22-15,0 21 0,0 0 16,21 1-16,-21-1 0,-1 0 0,1 22 16,21-22-16,-21 1 0,0-1 0,0 0 15,21 1-15,0-1 0,-21 0 0,21 1 16,-22-22-16,22 0 0,0 21 16,0-21-16,0 1 0,0-1 15,0 0-15,22-21 0,-1 0 16,0 0-16,0 0 0,0 0 15,0-21-15,1 0 0,-1 21 16,0-22-16,0 1 0</inkml:trace>
  <inkml:trace contextRef="#ctx0" brushRef="#br0" timeOffset="62425.84">11578 9102 0,'0'0'0,"-21"0"0,0 0 0,42 0 47,0 0-47,0 0 0,0 0 16,1 0-16,20 0 0,-21 0 16,21 0-16,-20 0 0,20 0 0,-21 0 15</inkml:trace>
  <inkml:trace contextRef="#ctx0" brushRef="#br0" timeOffset="62815.62">12128 9229 0,'0'0'0,"-21"0"0,42 0 47,1 0-47,-1 0 0,0 0 0,0-21 16,21 21-16,-20-22 0,-1 22 15,21-21-15,-21 0 0,0 21 0,1-21 16,-1 0-16,0 0 0,-21-1 0,0 1 16,0 0-16,-21 21 15,0 0-15,-1 0 16,1 0-16,0 0 0,0 21 15,-21 0-15,20 1 0,1-1 0,-21 0 16,21 0-16,0 21 0,-1-20 16,1-1-16,21 0 0,0 21 0,0-21 15,0 1-15,0-1 0,0 0 0,0 0 16,21 0-16,1-21 0,-1 21 16,0-21-16,21 0 0,-21 22 0,1-22 15,20 0-15,-21 0 0,21 0 0,1 0 16</inkml:trace>
  <inkml:trace contextRef="#ctx0" brushRef="#br0" timeOffset="63344.53">12658 9102 0,'0'0'0,"0"-21"0,0-1 16,0 1-16,21 0 15,0 21-15,0-21 16,0 21-16,0 0 0,22 0 0,-22 0 15,0 0-15,0 0 0,0 0 16,1 21-16,-1 0 0,0 0 0,-21 1 16,0-1-16,0 0 0,0 0 0,0 0 15,0 0-15,0 1 0,-21-1 16,0 0-16,-1 0 0,1 0 16,0-21-16,0 21 0,0 1 0,0-22 15,-1 21-15,-20-21 0,21 0 16,0 21-16,0-21 15,42 0 1,0 0 0,0-21-16,0 0 0,0 21 0,1-22 15,-1 1-15,21 0 0,-21 0 16,0 0-16,22 0 0,-22-1 0,21 1 16,-21 0-16,1 0 0,-1 0 0,0 0 15,0 21-15,-21-22 16,0 1-16,-21 21 15,0 0 1,21 21-16,-21 1 0,-1-1 0,1 0 16,21 0-16,-21 0 0,0 22 15,21-22-15,0 0 0,-21 0 0,21 0 16,0 0-16,-21 1 0,21-1 0,0 0 16,0 0-16,0 0 0,21-21 15,0 21-15,0-21 0,0 0 16,0 0-16,22 0 0,-22 0 0,21 0 15,1 0-15,20-21 0,-21 0 16</inkml:trace>
  <inkml:trace contextRef="#ctx0" brushRef="#br0" timeOffset="63648.36">13801 8636 0,'-85'-21'31,"170"42"-31,-191-42 0,85 21 0,-1 21 16,1 0-16,21 0 15,-21 22-15,0-1 0,21 0 0,-21 1 0,21-1 16,-21 0-16,-1 1 0,22-1 16,0 0-16,0 1 0,-21-1 15,21 0-15,0-20 0,0 20 0,0-21 16,0 0-16,0 0 0,0 1 0,0-1 15,0 0-15,21-21 0,1 21 0,-1-21 16,0 0-16,0 0 0,0 0 16,22 0-16,-22 0 0,0 0 0,21 0 15,-21-21-15,1 21 0,20-21 0,-21 0 16,0-1-16</inkml:trace>
  <inkml:trace contextRef="#ctx0" brushRef="#br0" timeOffset="63872">13398 9017 0,'-21'0'0,"42"0"0,-42 21 0,21 0 32,21-21-32,22 0 15,-22 0-15,0 0 0,21 0 0,-20 0 16,20 0-16,0 0 0,-21 0 15,22 0-15,-22 0 0,21 0 16,-21-21-16,1 21 0,-1-21 0,0 21 16,0-21-16,0 0 0,0 21 0</inkml:trace>
  <inkml:trace contextRef="#ctx0" brushRef="#br0" timeOffset="64055.89">15071 8657 0,'0'0'16,"-22"0"-16,-20 0 0,21 0 0,0-21 15,0 21-15,-1 0 0</inkml:trace>
  <inkml:trace contextRef="#ctx0" brushRef="#br0" timeOffset="65247.74">14541 8594 0,'-21'0'32,"0"0"-17,0 0 1,21 21-16,-21-21 31,21-21 0,0 0-31,0-1 16,21 1 0,0 21-16,0-21 0,0 21 0,1 0 15,-1 0-15,0 0 16,0 0-16,0 0 0,0 0 16,1 0-16,-22 21 15,0 0 1,0 1-16,0-1 15,0 0-15,-22-21 0,1 0 0,0 21 16,0-21 0,0 0-1,21-21 17,0 0-32,0 0 15,0-1-15,21 1 16,0 21-16,-21-21 15,21 21-15,0 0 0,1 0 16,-1 0 0,-21 21-1,0 0-15,0 1 16,0-1-16,0 0 16,0 0-16,-21-21 15,-1 0-15,1 21 16,0-21-1,0 0 1,21-21-16,0 0 16,0 0-16,0 0 15,0-1 1,0 1-16,0 0 16,21 21-1,0 0 1,0 0-1,1 0 157,-1 0-172,0 0 16,0 0-16,-21 21 16,21 0-16,0 1 0,-21-1 15,0 0-15,0 0 0,0 0 16,0 0-16,0 1 0,-42 20 15,21-21-15,0 0 0,0 0 0,-22 1 16,1-1-16,21 0 0,0 0 0,-22-21 16,22 0-16,21 21 0</inkml:trace>
  <inkml:trace contextRef="#ctx0" brushRef="#br0" timeOffset="69115.91">16341 8911 0,'0'-21'16,"0"0"-16,21 21 0,-21-21 16,0 0-16,21-1 15,-21 1-15,21 21 0,-21-21 0,0 42 47,0 0-47,0 1 0,0 20 16,0-21-16,0 21 0,-21 1 0,21-22 15,0 21-15,-21 1 16,21-22-16,0 0 0,0 21 0,0-21 16,0 1-16,0-1 0,0 0 15,0 0 1,0-42 15,21 0-31,-21 0 16,21-1-16</inkml:trace>
  <inkml:trace contextRef="#ctx0" brushRef="#br0" timeOffset="69496.69">16573 8446 0,'0'0'0,"-21"0"0,0 0 16,-21 0-16,21 0 0,-1 0 15,1 0-15,0 0 0,0 0 0,0 0 16,0 21-16,21 0 0,0 0 16,0 0-1,21-21-15,21 0 16,-21 0-16,0 0 0,22 0 0,-22 0 0,21 0 15,-21 0-15,1 0 0,-1 0 16,0-21-16,0 21 0,-21-21 16,0 0-16,0 0 0,-21-1 15,0 1-15,0 21 0,-22-21 0,22 21 16,-21 0-16,21 0 0,-1 0 16,-20 0-16,21 0 0,0 0 0,0 0 15,-1 21-15,1 0 0,21 1 0,0-1 16,0 0-16,0 0 0,0 0 15,0 0-15,0 1 0,0-1 0,21 0 16,1 0-16,-1 0 0,0 0 0,0 1 16,21-1-16</inkml:trace>
  <inkml:trace contextRef="#ctx0" brushRef="#br0" timeOffset="70119.75">17272 8996 0,'0'0'16,"0"-21"-16,21 0 0,-21-1 15,0 1-15,0 0 0,0 0 16,0 0-16,0 0 0,0-1 0,-21-20 16,21 21-16,-21 0 0,0 0 15,-1 21-15,1-22 0,0 22 16,0 0-16,-21 0 0,20 0 15,1 0-15,0 22 0,0-1 16,-21 21-16,20-21 0,-20 22 0,21-1 16,0-21-16,-22 21 0,22 1 0,0-1 15,0 0-15,0 1 0,0-22 16,21 21-16,0-21 0,0 22 0,0-22 16,0 0-16,21 0 0,0-21 0,0 0 15,21 0-15,-20 0 0,20 0 0,0 0 16,1 0-16,-1 0 0,-21-21 15,21 0-15,1 0 0,-22 0 0,21-22 16,-21 1-16,22 0 0,-22-1 16,0 1-16,0 0 0,0-22 15,1 1-15,-1 20 0,0-20 0,-21-1 16,21 22-16,0-22 0,-21 22 0,0 0 16,0-1-16,21 1 0,-21 21 15,22 0-15,-22 0 0,0-1 0,0 44 31,0-1-31,0 21 0,0-21 16,0 22-16,0-1 0,0 0 0,-22 1 16,22 20-16,-21-21 0,21 22 0,0-22 15,0 22-15,-21-22 0,21 22 16,-21-22-16,21 0 0,0 1 16,0-22-16,0 21 0,0-21 0,0 0 15,0 1-15,0-1 0,21-21 0,-21 21 16,21-21-16,0 0 0,1 0 15,-1 0-15,21 0 0,-21 0 16,0 0-16,1-21 0,20 0 0,-21-1 16,21 1-16,1 0 0</inkml:trace>
  <inkml:trace contextRef="#ctx0" brushRef="#br0" timeOffset="70360.66">18267 8805 0,'21'0'32,"0"0"-32,0 0 15,0 0-15,1 0 0,-1 0 0,0 0 16,0 0-16,0 0 0,0 0 15,-21 22 1</inkml:trace>
  <inkml:trace contextRef="#ctx0" brushRef="#br0" timeOffset="70512.57">18140 8996 0,'0'0'0,"-21"42"31,21-21-16,21-21-15,0 0 0,0 0 16,0 0-16,0 0 16,1 0-16,-1 0 0,0-21 0,0 0 15,0 21-15,0-21 0</inkml:trace>
  <inkml:trace contextRef="#ctx0" brushRef="#br0" timeOffset="71252.14">19113 8573 0,'0'21'63,"0"0"-63,22-21 62,-1 0-62,0 0 16,-21-21-16,21 21 0,-21-21 16,0-1-16,0 1 15,0 0-15,0 0 0,0 0 16,0 0-16,-21 21 31,0 21-31,21 0 0,-21 0 0,-1-21 16,22 21-16,-21 0 0,21 1 15,0-1-15,-21 0 16,21 0-16,0 0 0,0 0 31,21-21-31,0 0 0,1 0 16,-1-21-16,-21 0 15,21 21-15,0-21 0,-21 0 16,0 0-16,0-1 0,0 1 16,0 0-16,0 0 0,0 0 15,0 42 17,-21-21-32,0 21 15,0 0-15,21 0 0,0 1 0,-22-1 16,1 0-16,21 0 0,-21 0 0,21 0 15,0 1-15,0-1 0,0 0 16,0 0-16,21 0 0,0 0 0,1 1 16,20-22-16,-21 21 0,21 0 0,-20-21 15</inkml:trace>
  <inkml:trace contextRef="#ctx0" brushRef="#br0" timeOffset="71839.78">20235 8721 0,'0'0'0,"0"-21"15,0-1-15,0 1 16,0 0-16,-21 21 0,0-21 15,0 21-15,0 0 0,-1 0 0,1 0 16,-21 0-16,21 0 0,0 21 0,-22 0 16,1 0-16,21 1 0,-22 20 15,22-21-15,0 21 0,-21 1 16,21-1-16,-1-21 0,1 22 0,0-1 16,0 0-16,21-21 0,-21 22 15,21-22-15,0 0 0,0 0 0,0 0 16,21 1-16,0-1 0,0 0 0,0-21 15,22 0-15,-22 21 0,0-21 16,21 0-16,-20 0 0,20 0 0,-21 0 16,0-21-16,22 0 0,-22 21 0,0-21 15,0-1-15,21-20 0,-20 21 0,-1 0 16,0-22-16,0 1 0,0 0 16,-21-1-16,21 1 0,1 0 0,-22 21 15,21-22-15,-21 22 0,0 0 16,0 0-16,0 42 31,-21 0-31,-1 0 0,22 22 16,-21-1-16,21 0 0,0-21 15,0 22-15,-21-1 0,21 0 0,0-20 16,0 20-16,0-21 0,0 21 0,0-20 16,0-1-16,21 0 0,-21 0 0,21-21 15,1 21-15,-1-21 0,0 0 16,0 0-16,0 0 0,22 0 15,-22-21-15,0 21 0</inkml:trace>
  <inkml:trace contextRef="#ctx0" brushRef="#br0" timeOffset="72411.87">21018 8297 0,'0'0'0,"-84"43"32,63-22-32,-1 0 0,1 21 15,0 1-15,21-22 0,-21 21 16,0 1-16,21 20 0,0-21 16,-21 1-16,-1-1 0,22 22 0,-21-22 15,21 0-15,0 1 0,0-1 0,0 0 16,-21-21-16,21 22 0,0-22 15,0 0-15,0 0 0,0 0 0,0 1 16,0-1-16,0-42 31,0-1-15,0 1-16,0 0 0,0-21 16,21 21-16,-21-1 0,21-20 15,1 21-15,-22-21 0,21 20 16,0-20-16,0 21 0,0 0 0,0 0 15,1-1-15,-1 22 0,0 0 16,0 0-16,21 0 0,-20 0 0,-1 0 16,0 0-16,0 22 0,0-1 0,0 0 15,1 0-15,-1 0 0,-21 22 16,0-22-16,21 0 0,-21 0 0,0 21 16,0-20-16,0-1 0,-21 0 0,0 21 15,-1-21-15,1-21 0,-21 22 16,21-1-16,-22 0 0,1-21 0,0 21 15,21-21-15,-22 0 0,22 0 0,-21 0 16,21 0-16,-1 0 0,1 0 16,21-21 15,0 0-31,21 21 0,1-21 0,-1-1 16,21 1-16</inkml:trace>
  <inkml:trace contextRef="#ctx0" brushRef="#br0" timeOffset="72767.67">21653 8784 0,'0'-21'0,"0"42"0,0-63 15,-21 42-15,0-21 16,0 21-16,0 0 15,0 0-15,21 21 0,-22 0 16,1 0-16,21 0 0,-21 22 0,0-22 16,21 21-16,-21 1 0,21-22 0,0 21 15,0-21-15,0 22 0,0-22 16,0 0-16,0 0 0,0 0 0,0 0 16,21 1-16,0-1 0,0 0 15,0-21-15,1 0 16,-1 0-16,0 0 0,0 0 0,0 0 15,0 0-15,1 0 0,-1 0 0,0-21 16,21 21-16,-21-21 0,1-1 0,-1 1 16,0 0-16,0 0 0,0 0 15,0 0-15,1-1 0,-1 1 0,-21 0 16</inkml:trace>
  <inkml:trace contextRef="#ctx0" brushRef="#br0" timeOffset="73723.88">22140 8297 0,'21'0'0,"1"0"47,-22 22-32,0-1 1,-22-21-1,1 0 1,21-21 31,0-1-47,0 1 16,21 21-16,-21-21 0,22 21 15,-1-21-15,0 21 0,-21-21 0,21 21 16,0 0-16,0 0 15,1 0-15,-22 21 16,0 0-16,0 0 16,0 0-1,-22 1-15,1-22 16,0 0-16,0 0 16,0 0-1,21-22 1,0 1-1,0 0-15,0 0 16,0 0-16,21 21 16,-21-21-16,21 21 0,0 0 0,0 0 15,1 0-15,-1 0 16,0 0-16,0 21 16,-21 0-16,0 0 0,0 21 0,0-20 15,0-1-15,0 21 16,-21-21-16,0 0 0,-22 1 0,22-1 15,-21 0-15,21 0 0,-22-21 0,1 21 16,21-21-16</inkml:trace>
  <inkml:trace contextRef="#ctx0" brushRef="#br0" timeOffset="74503.8">23262 8467 0,'0'-21'15,"0"42"17,0 0-17,0 0-15,0 0 16,0 0-16,21 1 0,-21-1 0,21 0 16,1 0-16,-1 0 0,0 0 0,0-21 15,0 22-15,0-1 0,22-21 16,-22 21-16,21-21 0,1 0 15,-1 21-15,-21-21 0,21 0 0,1 0 16,-1 0-16,0 0 0,-20 0 16,-1 0-16,0 0 0,0 0 0,0 0 15,-21-21-15,21 21 0,-42 0 32,0 0-32,0 0 0,0 0 15,0 0-15,-1 21 0,-20-21 16,21 21-16,0 0 0,-22-21 0,22 22 15,-21-1-15,21 0 0,0 0 0,-22 0 16,1 0-16,21 1 0,-22-1 16,22 0-16,-21 0 0,21 0 15,0 0-15,-22-21 0,22 22 0,0-1 16,0 0-16,0 0 0,-1-21 0,1 21 16,0-21-16,0 21 0,0 1 15,21-1 1,-21-21-16,42-21 62</inkml:trace>
  <inkml:trace contextRef="#ctx0" brushRef="#br1" timeOffset="81291.92">635 11832 0,'-21'-21'0,"0"21"16,-1 0-1,1 0-15,21-21 16,-21 21-16,21 21 47,0 0-47,21 0 15,0-21-15,1 0 0,-1 22 0,0-22 16,0 0-16,0 0 0,0 0 16,22 0-16,-22 0 0,0 0 0,0 0 15,0 0-15,1 0 0,-1 0 16,0-22-16,0 1 0,0 21 0,0-21 15,-21 0 1,0 0-16,0 0 0,0-1 16,0 1-16,0 0 0,0 0 15,-21 0-15,0 0 0,21-1 0,-21 1 16,0 21-16,0-21 0,-1 21 16,1 0-16,0 0 0,0 0 0,0 0 15,0 0-15,-1 21 0,-20 0 16,21 1-16,-21-1 0,-1 0 0,1 0 15,21 21-15,-22 1 0,1-22 16,21 21-16,0 1 0,-22-1 0,43 0 16,0-21-16,0 22 0,0-1 15,0-21-15,0 0 0,22 22 16,-1-22-16,0-21 0,21 21 16,-21 0-16,22-21 0,-22 0 15,21 0-15,-21 0 0,1 0 0,-1 0 16,0 0-16,0 0 0,0 0 15,0-21-15,-21 0 16,0 0-16,-21 21 16,0 0-16,-21 0 0,21 0 15,-22 0-15,22 0 0,-21 0 16,-1 0-16,1 21 0,0 0 0,-1 0 16,22-21-16,-21 21 0,21 1 15,0-1-15,-1 21 0,1-21 16,0 0-16,21 1 0,0-1 15,0 0-15,0 0 0,0 0 16,0 0-16,0 1 0,21-22 0,0 21 16,1-21-16,-1 0 0,0 21 15,21-21-15,1 0 0,-22 0 0,21 0 16,22 0-16,-22 0 0,0 0 16,1-21-16,20 21 0</inkml:trace>
  <inkml:trace contextRef="#ctx0" brushRef="#br1" timeOffset="82064.74">1418 12192 0,'0'0'0,"0"-21"0,0 0 0,0 0 0,0-1 16,0 1-16,0 0 0,0 0 15,0 0-15,-21 21 0,0 0 16,0 0-16,-1 0 0,1 0 15,0 0-15,-21 21 0,21-21 0,-1 21 16,1 0-16,0 22 0,-21-22 16,42 0-16,-21 21 0,-1-21 0,1 1 15,21 20-15,0-21 0,0 0 16,0 0-16,0 1 0,0-1 16,0 0-16,0 0 0,0 0 15,21-21-15,1 0 16,20 0-16,-21 0 0,0 0 15,0 0-15,22-21 0,-22 21 0,0-21 16,21 0-16,-20 0 0,-1-1 16,0 1-16,0 0 0,0 0 0,0 0 15,1 0-15,-22-1 0,0 1 16,0 0-16,0 0 0,0 0 0,21 21 16,-21-21-16,0-1 15,0 44 16,0-1-31,0 21 16,0-21-16,0 0 16,-21 1-16,21 20 0,0-21 0,0 21 15,-22 1-15,22-1 0,-21-21 16,21 22-16,0 20 0,0-21 0,0 22 16,0-22-16,0 22 0,0-22 15,0 22-15,21-22 0,1 21 0,-22-20 16,21 20-16,0-20 0,-21-1 15,21 0-15,-21 1 0,21-1 0,0-21 16,-21 21-16,0 1 0,0-22 16,0 21-16,0-21 0,0 1 15,0-1-15,0 0 0,-21 0 0,0 0 16,0-21-16,0 21 0,0-21 16,-22 0-16,1 0 0,0 0 0,-1 0 15,1 0-15,-22 0 0,1-21 16,-1 21-16,1-21 0,-1 0 0,1 0 15,-1 0-15,1-1 0,21 1 16,-1 0-16,1 0 0,0 0 16,-1 0-16,22-22 0,0 22 0,21 0 15,0-21-15,0 20 0,0 1 16,21-21-16,0 21 0,22 0 16,-22-22-16,21 22 0,0-21 0,1 21 15,-1-22-15,0 1 0,1 0 16</inkml:trace>
  <inkml:trace contextRef="#ctx0" brushRef="#br1" timeOffset="82564.45">2053 11980 0,'21'0'78,"0"-21"-62,-21 0-16,0 0 16,0 0-1,-21 21 16,0 0-15,0 0-16,21 21 16,0 0-1,0 0-15,0 0 16,0 1-16,0-1 16,0 0-16,0 0 15,0 0-15,21-21 0,-21 21 16</inkml:trace>
  <inkml:trace contextRef="#ctx0" brushRef="#br1" timeOffset="83151.36">2095 12361 0,'0'0'15,"-21"43"1,21-22 15,21-21 16,-21-21-31,0 0-1,0-1-15,0 1 16,-21 21 0,0 0-1,0 0-15,0 0 16,0 21-16,-1 1 16,22-1-16,0 0 15,0 0-15,0 0 16,22-21-1,-1 0 1,0 0-16,0 0 0,-21-21 16,21 21-1,-21-21-15,0 0 0,0 0 32,-21 21-17,0 0 1,0 0-16,0 0 15,21 21 1,21-42 31</inkml:trace>
  <inkml:trace contextRef="#ctx0" brushRef="#br1" timeOffset="83795.38">2032 11980 0,'0'-21'31,"21"21"-15,-21-21 234,-21 21-219,21 21 0,0 0-15,0 1 15,0-1-15</inkml:trace>
  <inkml:trace contextRef="#ctx0" brushRef="#br1" timeOffset="84359.8">2053 12383 0,'0'21'0,"0"0"32,21-21-1,0 0-16,1 0 1,-22-21 0,0 0-1,-22 21 32,22 21-31,22-21 15,-1 0-15</inkml:trace>
  <inkml:trace contextRef="#ctx0" brushRef="#br1" timeOffset="88599.87">5503 12171 0,'0'-21'0,"21"21"15,-21-21-15,0-1 16,22 22 0,-22-21-16,0 0 15,0 0 1,0 42 15,0 0-31,0 0 16,0 1-16,0-1 0,0 21 15,0-21-15,0 0 0,0 1 0,0 20 16,0-21-16,0 21 0,0-20 16,0-1-16,0 21 0,0-21 0,0 0 15,0 1-15,0-1 0,0 0 16,0 0-16,0 0 0,0 0 16,0-42 30,0 0-30,0 0-16</inkml:trace>
  <inkml:trace contextRef="#ctx0" brushRef="#br1" timeOffset="89119.71">5546 11684 0,'-22'0'0,"44"0"0,-65-21 16,22 21-16,0 0 15,0 0-15,21 21 16,-21-21-16,21 21 15,0 0-15,-22-21 0,22 22 0,0-1 16,0 0-16,0 0 16,0 0-16,22 0 15,-1-21-15,0 0 16,0 0-16,0 0 0,0 0 16,1 0-16,-1-21 15,-21 0-15,21 21 0,0-21 0,-21 0 16,0 0-16,0-1 0,0 1 15,0 0-15,0 0 16,0 0-16,0 0 0,-21 21 16,0 0-16,0-22 0,-1 22 0,1 0 15,0 0-15,0 0 0,0 0 16,0 0-16,21 22 0,-22-22 16,1 21-16,21 0 0,-21-21 0,21 21 15,0 0-15,0 0 0,0 1 16,0-1-16,0 0 0,0 0 15,0 0-15,0 0 0,0 1 16,21-1-16,0 0 16,1-21-16</inkml:trace>
  <inkml:trace contextRef="#ctx0" brushRef="#br1" timeOffset="89983.48">5927 12065 0,'0'21'32,"0"0"-17,0 1-15,0-1 0,0 0 16,0 0-16,0 0 0,0 0 15,0 1-15,0-1 0,0 0 0,0 0 16,0 0-16,0 0 0,0 1 0,0-1 16,0 0-16,0 0 0,0 0 15,0 0-15,0 1 16,0-1-16,-22-21 47,1-21-32,21-1-15,0 1 16,0 0-16,0 0 16,0 0-16,0 0 0,0-22 0,0 22 15,0 0-15,0-21 0,0 20 0,21 1 16,1-21-16,-1 21 0,0 0 16,0-1-16,21 1 0,-20 0 0,-1 21 15,21-21-15,-21 21 0,22 0 16,-22 0-16,21 0 0,-21 21 0,0 0 15,1-21-15,20 21 0,-21 22 16,0-22-16,0 0 0,-21 21 0,22-20 16,-22 20-16,0-21 0,0 0 15,0 22-15,0-22 0,0 0 0,0 0 16,0 0-16,-22 0 0,22 1 0,-21-22 16,21 21-16,-21 0 0,0-21 15,21-21 32,21 0-47,0-1 0</inkml:trace>
  <inkml:trace contextRef="#ctx0" brushRef="#br1" timeOffset="90463.21">6858 12192 0,'0'0'0,"-21"-63"32,0 41-32,21 1 31,0 42-16,0 1 1,0-1-16,0 0 0,0 0 0,0 0 16,0 22-16,-22-22 0,22 21 0,-21-21 15,21 22-15,0-1 0,0 0 0,-21 1 16,0-1-16,21 0 0,0 22 16,0-22-16,0 22 0,-21-1 0,21-21 15,0 22-15,0-1 0,0 1 0,0-1 16,0-20-16,0 20 0,0-20 15,0 20-15,0-21 0,0 1 16,0-1-16,0 0 0,0 1 0,0-1 16,0-21-16,0 22 0,0-22 0,0 0 15,0 0-15,0 0 0,0-42 47,0 0-47,0 0 16,21 0-16,-21-1 0,0 1 0,0-21 15,0 21-15</inkml:trace>
  <inkml:trace contextRef="#ctx0" brushRef="#br1" timeOffset="90871.78">6837 12298 0,'-21'-21'16,"42"42"-16,-42-63 0,-1 20 0,22 1 16,0 0-16,0-21 0,0 21 0,0-1 15,0 1-15,0 0 0,0 0 0,22 21 16,-1-21-16,0 21 0,0 0 16,0 0-16,0 0 0,22 0 15,-22 0-15,0 0 0,21 0 0,-20 21 0,-1 0 16,21 21-16,-21-20 0,0-1 15,1 21-15,-22-21 0,0 22 16,0-22-16,0 21 0,0-21 0,0 22 16,0-22-16,-22 0 0,-20 0 0,21 0 15,-21 0-15,-1 1 0,1-1 16,0 0-16,-1-21 0,22 21 0,-21-21 16,-1 0-16,22 0 0,0 0 0,0 21 15,0-21-15,42 0 47,0 0-31,0 0-16,0 0 0,1 0 0</inkml:trace>
  <inkml:trace contextRef="#ctx0" brushRef="#br1" timeOffset="91763.86">7429 12129 0,'0'-22'16,"0"1"-16,-21 21 31,21 21-15,0 1-16,0 20 15,0-21-15,0 0 0,0 0 0,0 22 16,0-22-16,0 0 0,0 21 0,0-20 16,0-1-16,0 0 0,0 0 0,0 0 15,0 0-15,0 1 0,0-1 16,21-21-16,1 0 16,-1 0-16,0 0 15,0 0-15,0-21 16,0 21-16,1-22 0,-22 1 15,21 0-15,0 0 0,0 0 0,-21-22 16,21 22-16,0-21 0,-21 21 0,0-22 16,22 22-16,-1-21 0,-21 21 15,21 0-15,-21-1 0,0 1 0,0 0 16,0 42 15,0 0-31,0 1 0,0-1 16,0 0-16,0 0 0,0 21 0,0-20 15,0-1-15,0 21 0,0-21 16,0 22-16,0-22 0,0 0 0,21 0 16,-21 0-16,21 0 0,-21 1 15,0-1-15,21-21 0,1 21 0,-1-21 16,0 0-16,0 0 16,0 0-16,0 0 0,1 0 15,-1 0-15,0-21 0,0 0 0,0-1 16,0 1-16,1 0 0,-1 0 0,0-21 15,0 20-15,0-20 0,0 0 16,1-1-16,-1 1 0,-21 0 0,0-1 16,0 1-16,0-21 0,0 20 0,0 1 15,0 0-15,0-1 0,0 1 16,0 21-16,0-22 0,0 22 16,0 0-16,0 0 0,0 0 0,0 42 46,0 0-46,0 21 0,0-20 0,0 20 16,0-21-16,0 21 0,0 1 0,0-1 16,0 22-16,0-22 0,0 0 15,-21 1-15,21-1 0,0 0 0,-22 1 16,22-1-16,0-21 0,0 21 0,0-20 16,0-1-16,0 21 0,0-21 15,0 0-15,0 1 16,22-22-16,-1 0 0,0 0 15,0 0-15,0 0 0,0 0 16,1 0-16,-1-22 0,0 22 0,0-21 16,-21 0-16,21 0 0,0 0 15,1 21-15,-22-21 0,21-1 0</inkml:trace>
  <inkml:trace contextRef="#ctx0" brushRef="#br1" timeOffset="92063.68">8086 11917 0,'0'0'0,"0"21"15,21-21 1,0 0-16,0 0 0,0 0 0,0 0 15,1 0-15,-1 0 0,0 0 16,0-21-16,0 21 0,0 0 0,1-21 16,-1 21-16,0-21 0,0 21 15,0 0-15,0 0 0,1-22 0,-1 22 0,0 0 32,0 0-32,-21-21 15</inkml:trace>
  <inkml:trace contextRef="#ctx0" brushRef="#br1" timeOffset="92692.34">9546 11282 0,'0'0'0,"21"0"47,0 0-47,1 0 0,20 0 0,-21 0 15,0 0-15,22 0 0,-22 0 16,21 0-16,-21 0 0,22 0 0,-1 0 16,-21 0-16,21-21 0,-20 21 0,-1 0 15,0 0-15,0 0 32,-42 0-32,-21 0 0,20 0 0,-20 0 0,21 0 15,-21 0-15,-1 0 0,1 0 16</inkml:trace>
  <inkml:trace contextRef="#ctx0" brushRef="#br1" timeOffset="93330.97">9504 11261 0,'-21'0'0,"42"0"0,-64 0 16,22 0 0,21 21-16,-21-21 0,0 0 31,21 21-31,-21-21 0,21 21 15,0 0 1,-21 1-16,21-1 16,0 0-16,-22 0 0,22 0 0,0 0 15,0 1-15,0-1 0,-21 21 16,21-21-16,0 22 0,-21-22 0,21 21 16,0-21-16,0 22 0,0-22 0,0 21 15,0 0-15,-21-20 0,21 20 0,0 0 16,0 1-16,-21-1 0,21 0 15,0 1-15,0-22 0,0 21 0,0 0 16,0-20-16,0 20 0,0 0 0,0-21 16,0 22-16,0-22 0,0 0 15,0 21-15,0-20 0,0-1 16,0 0-16,0 0 0,0 21 0,0-20 16,0-1-16,0 0 0,0 0 0,0 0 15,0 0-15,0 1 0,0-1 16,21 0-16,0 0 0,-21 0 15,21-21-15,0 21 0,1-21 16,-1 0-16,0 22 0,21-22 16,-21 0-16,1 0 0,-1 0 0,21 0 15,-21 0-15,22 0 0,-1 0 0,21-22 16,-20 22-16,-1 0 0,0-21 16,1 21-16,-22 0 0,21-21 15,1 0-15,-22 21 0,21 0 16,-21 0-16,0-21 0,1 21 0,-1 0 15,0 0-15,0 0 32,-21-21-17,0-1 48</inkml:trace>
  <inkml:trace contextRef="#ctx0" brushRef="#br1" timeOffset="158003.22">10308 11578 0,'0'0'0,"0"-21"16,0 0-1,0 0 1,0 42 15,0 0-31,-21-21 16,21 21-16,-21 22 0,21-22 0,0 0 15,0 21-15,-21 1 0,21-22 0,-22 21 16,22 0-16,0 1 0,-21-1 16,21 0-16,-21 1 0,21-1 15,0-21-15,-21 22 0,21-22 0,0 21 16,0-21-16,0 0 0,0 1 16,0-1-16,0 0 0,0 0 15,21-21 16,0 0-15,0-21-16,-21 0 0,22 0 16,-1-1-16,-21 1 15,21 0-15</inkml:trace>
  <inkml:trace contextRef="#ctx0" brushRef="#br1" timeOffset="158800.76">9927 11917 0,'-21'0'0,"42"0"0,-63 0 16,63 0-1,0 0-15,0 0 16,0 0-16,1 0 0,20 0 0,-21 0 16,21 0-16,1 0 15,-1 0-15,0 0 0,-20 0 0,20 0 16,0 0-16,1 0 0,-1 0 0,-21 0 15,21 0-15,-20-21 0,-1 21 16,0 0-16,0 0 0,0-21 0,0 21 16,1 0-1,-22 21 17,0 0-17,0 0-15,-22-21 0,22 21 16,0 0-16,0 1 0,0-1 0,0 0 15,0 0-15,-21 0 0,21 0 16,0 1-16,0-1 0,0 0 16,0 0-16,0 0 15,21-21-15,1 0 0,-1 0 16,0 0-16,0 0 0,0 0 16,0 0-16,1 0 0,20 0 0,-21-21 15,0 21-15,22-21 0,-22 0 0,0 0 16,21-1-16,-21-20 0,1 21 15,-1 0-15,-21 0 0,21-1 0,-21 1 16,21 0-16,-21 0 0,0 0 0,0 0 16,0 42 31,-21 21-32,21-21-15,0 0 0,0 22 0,-21-1 16,0-21-16,-1 22 0,22-1 0,-21 21 15,21-20-15,0-1 0,-21 0 16,0 1-16,21-1 0,0 22 0,-21-22 16,21 0-16,0 22 0,0-22 0,0 22 15,0-22-15,-21 21 0,-1-20 16,1 20-16,21-20 0,-21-1 0,0 0 16,0 1-16,0-22 0,-22 0 15,22 0-15,0 0 0,-21-21 0,20 0 16,-20 21-16,21-21 0,-21 0 15,20 0-15,1 0 0,-21 0 0,21-21 16,0 21-16,-1-21 0,1 0 0,0 0 16,21 0-16,0-1 0,0 1 15,0 0-15,0 0 16,0 0-16,0 0 0,21-1 0,0 1 16,1 0-16,-1 0 0,0-21 0,0 20 15</inkml:trace>
  <inkml:trace contextRef="#ctx0" brushRef="#br1" timeOffset="159167.54">11366 12044 0,'0'0'16,"0"-21"-16,0 0 0,0-1 15,22 22-15,-22 22 32,0-1-32,0 0 0,0 21 0,0 1 15,0-1-15,0 0 0,0 22 0,-22-22 16,22 22-16,-21-1 0,0 1 16,0-22-16,0 21 0,0 1 15,-1-1-15,-20 1 0,21-22 0,0 22 16,-22-22-16,22 0 0,0 1 0,0-1 15,-21-21-15,42 0 0,-22 1 0,22-1 16,-21 0-16,42-21 31,1 0-31,-1-21 0,0 0 0,0 21 16,0-43-16,0 22 0,1 0 16,-1-21-16,0-1 0</inkml:trace>
  <inkml:trace contextRef="#ctx0" brushRef="#br1" timeOffset="159491.37">11366 12107 0,'0'0'0,"0"-21"0,0-21 15,22 21-15,-22-22 0,0 22 0,21 0 16,-21 0-16,0 0 0,21 0 16,0-1-16,0 22 0,0-21 0,1 21 15,-1 0-15,0 0 0,0 0 0,21 0 16,-20 0-16,-1 0 0,21 0 15,-21 21-15,0 1 0,1-1 0,-1 0 16,-21 0-16,0 0 0,0 22 0,0-22 16,0 21-16,0-21 0,-21 0 15,-22 22-15,22-22 0,0 0 16,-21-21-16,-1 21 0,22 0 0,-21-21 16,-1 0-16,22 22 0,-21-22 15,21 0-15,0 0 0,-1 21 0,22 0 31,22-21-15,-1 0-16,0 0 0,21 0 16,-21-21-16</inkml:trace>
  <inkml:trace contextRef="#ctx0" brushRef="#br1" timeOffset="159895.13">12044 12171 0,'0'0'0,"-21"0"16,42 0 15,0 0-31,0-21 16,0 21-16,0-21 0,1 21 0,-1-22 15,21 22-15,-21-21 16,0 0-16,1 0 0,-1 0 0,0 0 15,-21-1-15,0 1 0,0 0 16,0 0-16,-21 0 16,0 21-16,-22 0 0,22 0 15,-21 0-15,21 21 0,-22 0 0,22 0 16,-21 0-16,21 1 0,-1-1 16,1 21-16,0-21 0,0 22 0,21-22 15,0 21-15,0-21 0,0 22 0,0-22 16,0 0-16,0 21 0,21-21 0,0 1 15,0-22-15,22 21 16,-22 0-16,0-21 0,21 0 0,-20 0 16,-1 0-16,21 0 0,-21 0 0,0 0 15,1 0-15,-1-21 0,0 0 16,0-1-16</inkml:trace>
  <inkml:trace contextRef="#ctx0" brushRef="#br1" timeOffset="160367.91">13123 11917 0,'0'0'0,"-21"0"0,42 0 47,0 0-31,1 0-16,20 0 0,-21 0 15,0 0-15,22 0 0,-22 0 0,21 0 16,-21 0-16,0 0 0,1 0 0,-1 0 15,0 0-15,-21 21 32</inkml:trace>
  <inkml:trace contextRef="#ctx0" brushRef="#br1" timeOffset="160535.81">13123 12086 0,'0'0'0,"0"21"15,21-21 1,1 0-16,-1 0 16,0 0-16,0 0 0,0 0 15,0 0-15,1 0 0,-1 0 0,0 0 16,0-21-16,21 0 0,-20 0 16,-1 21-16</inkml:trace>
  <inkml:trace contextRef="#ctx0" brushRef="#br1" timeOffset="160947.57">14160 11494 0,'-42'0'31,"21"0"-31,21 21 31,0 0 0,21-21-31,0 0 16,0 0-16,1 0 0,-1 0 0,0 0 16,0-21-16,-21 0 0,0-1 15,0 1-15,0 0 16,0 0-16,-21 21 15,0 0-15,0 0 0,-1 0 16,1 21 0,0-21-16,0 21 0,21 0 0,-21 1 15,0 20-15,-1-21 0,22 0 0,0 0 16,-21 1-16,21-1 0,0 0 16,0 0-16,0 0 0,0 0 0,0 1 15,21-22-15,1 0 0,-1 0 16,0 21-16</inkml:trace>
  <inkml:trace contextRef="#ctx0" brushRef="#br1" timeOffset="161327.35">14901 11536 0,'0'0'0,"0"-21"15,0 0-15,0-1 16,0 1-16,0 42 31,-21 1-15,0-1-16,21 0 0,-21 21 0,0-21 16,-1 22-16,22-1 0,-21 0 15,0 1-15,0-1 0,0 0 0,21 1 16,-21-1-16,21 0 0,-22 1 15,22-1-15,0 0 0,0-20 16,0 20-16,0-21 0,0 0 0,0 0 16,22 1-16,-22-1 0,21-21 0,0 0 15,0 21-15,0-21 0,0 0 16,1 0-16,-1 0 0,0 0 0,0 0 16,0-21-16,22 0 0,-22 21 0,0-22 15,0 1-15,0 0 0,0 0 16,-21 0-16,0 0 0,22-1 15</inkml:trace>
  <inkml:trace contextRef="#ctx0" brushRef="#br1" timeOffset="161535.24">14668 11853 0,'0'0'15,"-21"0"-15,0 0 16,21 22-1,21-22 1,0 0-16,1 0 16,-1 0-16,0 0 0,0 0 0,0 0 15,0 0-15,22 0 0,-22 0 16,0 0-16,0 0 0,0 0 0,22 0 16</inkml:trace>
  <inkml:trace contextRef="#ctx0" brushRef="#br1" timeOffset="161936.01">15367 11896 0,'21'0'46,"0"0"-46,0-21 0,22 21 16,-22-22-16,0 22 0,0-21 0,0 21 16,1-21-16,-1 0 0,0 21 15,-21-21-15,0 0 16,-21 21 0,0 0-16,-1 0 0,1 21 15,-21-21-15,21 21 0,0 0 0,-1 0 16,-20 0-16,21 1 0,0-1 0,0 21 15,21-21-15,-22 0 16,22 1-16,-21 20 0,21-21 0,0 0 16,0 0-16,0 1 0,0-1 15,21 0-15,1-21 0,-1 21 16,0-21-16,0 0 0,0 0 0,0 0 16,1 0-16,20 0 0,-21 0 0,21 0 15,-20-21-15,20 0 0</inkml:trace>
  <inkml:trace contextRef="#ctx0" brushRef="#br1" timeOffset="162808.65">15833 11853 0,'0'0'0,"0"-21"0,21 0 16,-21 0-16,21 21 15,0 0-15,0-21 0,0 21 0,1 0 16,-1 0-16,0 0 0,0 0 0,0 0 15,0 0-15,1 0 0,-1 0 16,0 0-16,0 21 0,0 0 0,-21 0 16,0 0-16,0 1 0,0 20 0,0-21 15,0 0-15,0 22 0,0-22 16,-21 21-16,0-21 0,0 0 0,0 1 16,-1 20-16,1-21 0,0 0 15,0-21-15,0 21 0,0 1 16,-1-22-16,22 21 0,-21-21 15,42-21 17,1 21-32,-1-22 0,0 1 15,0 0-15,21-21 0,-20 21 0,20-22 16,-21 1-16,21 21 0,-20-22 16,20 1-16,-21 21 0,0 0 0,0-22 15,1 22-15,-1 0 0,0 0 16,-21 0-16,-42 42 31,42 0-31,-22 0 16,1 0-16,0 22 0,0-22 15,0 21-15,0 1 0,-1-1 0,1 0 16,0 1-16,21-22 0,0 21 16,0 0-16,0-20 0,0 20 0,21-21 15,0 0-15,1 0 0,-1 1 0,21-1 16,0-21-16,-20 0 0,20 0 15,21 0-15,-20 0 0,-1 0 16,0 0-16,1-21 0,-1-1 0,0 1 0,-20 0 16,20 0-16,0-21 0,-21-1 15,1 1-15,20 0 0,-21-22 0,0 22 16,0-1-16,-21-20 0,22-22 16,-22 43-16,21 21 15,-21-22-15,0 22 0,0-21 0,0 21 16,0-22-16,0 22 15,0 42 17,-21-21-32,21 22 15,-22-1-15,22 21 0,-21-21 0,21 22 16,0-22-16,-21 21 0,21 0 0,-21 1 16,21-1-16,0 0 0,-21 22 15,0-22-15,21 1 0,-22-1 16,22-21-16,0 21 0,0 1 0,0-22 15,0 0-15,0 0 0,0 0 16,0 1-16,0-1 0,0 0 16,22-21-16,-1 0 0,0 0 15,0 0-15,0 0 0,0 0 0,1 0 16,20 0-16,-21-21 0,0 21 0,22-21 16,-22-1-16,0 1 0,0 0 15,0 0-15,0 0 0</inkml:trace>
  <inkml:trace contextRef="#ctx0" brushRef="#br1" timeOffset="162987.6">16764 11980 0,'0'0'0,"-21"0"16,21 22-16,21-22 31,0 0-31,21 0 0,-20 0 15,-1 0-15,0 0 0,0 0 0,0 0 16,22 0-16,-22 0 0,0-22 0,0 22 16</inkml:trace>
  <inkml:trace contextRef="#ctx0" brushRef="#br1" timeOffset="163794.98">17526 11388 0,'0'0'15,"0"21"17,0 0-32,-21-21 15,21 21-15,0 0 16,0-42 46,0 0-62,0 0 16,21 0-16,0 21 0,-21-21 16,21 21-16,0 0 0,-21-22 0,22 22 15,-1 0-15,0 0 16,0 22 0,-21-1-16,0 0 15,0 0-15,0 0 16,0 0-16,0 1 0,0-1 15,-21-21-15,0 21 0,0-21 16,-1 0 0,1 0-16,0 0 0,21-21 31,0 0-31,0-1 0,0 1 16,0 0-16,0 0 0,0 0 15,21 21-15,-21-21 16,21-1-16,1 22 0,-1 0 0,0 0 15,0 0-15,0 0 0,0 22 16,1-1 0,-22 0-16,0 0 0,0 0 0,0 0 15,0 1-15,0-1 0,0 0 0,0 0 16,0 0-16,0 0 0,-22-21 16,22 22-16,-21-22 0,0 0 0</inkml:trace>
  <inkml:trace contextRef="#ctx0" brushRef="#br1" timeOffset="164543.54">18076 10964 0,'0'0'0,"0"-21"32,21 21-1,22 0-31,-22 0 0,0 0 15,21 0-15,1 0 0,-1 0 0,0 0 16,1 0-16,-1 0 0,-21 0 0,22 0 16,-1 0-16,-21 0 0,21 0 15,-20 0-15,-1 0 0,0 0 0,0 0 16,0 0-16,-21 21 16,0 1-1,0-1 1,0 0-16,0 0 0,0 0 15,0 0-15,0 1 0,0-1 16,-21 0-16,0 21 0,21-21 0,-21 22 16,21-1-16,-21 0 0,-1 1 15,22-1-15,-21 0 0,21 1 0,0-1 16,-21 22-16,21-22 0,0 0 0,0 1 16,0 20-16,0-21 0,0 1 15,0 20-15,0-20 0,0-1 0,0 0 16,21 1-16,-21-1 0,0 0 0,0 1 15,0-22-15,0 21 0,0-21 16,0 0-16,-21 1 0,21-1 16,-21 0-16,21 0 0,0 0 0,-21 0 15,0-21-15,21 22 0,-22-22 16,1 0-16,21 21 0,-21-21 0,0 21 16,0-21-16,0 0 0,-1 0 15,1 0-15,0 21 0,0-21 16,0 0-16,0 0 0,-22 0 0,22 0 15,-21 0-15,21 0 0,-22 0 0,22 0 16,-21 0-16,21 0 0,-22 0 16,22 0-16,-21-21 0,-1 21 0,22-21 15,0 0-15,-21 21 0,21-22 16,-1 22-16,1-21 0,0 0 0,0 0 16,21 0-16,0 0 0</inkml:trace>
  <inkml:trace contextRef="#ctx0" brushRef="#br1" timeOffset="165343">17738 11430 0,'-22'0'0,"44"0"78,-1 0-62,0 0-16,0 21 16,-21 0-16,0 1 15,0-1-15,0 0 16,0 0-16,0 0 0,0 0 0,-21 1 16,21-1-16,-21 0 0,0-21 15,-1 21-15,1-21 0,0 21 16,0-21-16,0 21 0,0-21 0,-1 0 15,-20 0-15,21 22 0,0-22 16</inkml:trace>
  <inkml:trace contextRef="#ctx0" brushRef="#br1" timeOffset="170738.87">20256 11875 0,'-21'0'0,"0"0"16,0 0-1,0 0-15,0 0 16,-1 0-16,1 0 15,0 0-15,0 0 16,0 0-16,0 0 0,-1 0 16,1 0-16,0 0 15,0 0 1,42 0 31,0 0-47,0 0 0,22 0 15,-22 0-15,21 0 0,-21 0 16,43 21-16,-22-21 0,22 0 0,-1 21 16,1-21-16,-1 0 0,22 0 15,0 21-15,-1-21 0,1 0 16,0 0-16,-22 0 0,22 0 0,-22 21 16,1-21-16,-1 0 0,1 0 15,-1 0-15,1 0 0,-22 0 0,22 0 16,-1 0-16,-21 0 0,1 0 0,-1 0 15,0 0-15,1 0 0,-1 0 16,-21 21-16,0-21 0,1 0 0,-1 0 16,0 0-16,-42-21 109,0 0-109,-1 21 0</inkml:trace>
  <inkml:trace contextRef="#ctx0" brushRef="#br1" timeOffset="171379.57">21632 11684 0,'0'0'0,"-21"0"16,0-21-16,21 42 78,0 0-78,21-21 16,0 21-16,0 1 0,1-22 0,-1 21 15,0-21-15,0 21 0,21 0 16,-20-21-16,20 21 0,-21 0 16,21-21-16,-20 22 0,20-22 0,0 21 15,-21-21-15,1 0 0,20 21 16,-21-21-16,0 21 0,0-21 0,1 0 15,-1 0-15,0 0 16,0 0-16,-42 0 63,0 0-63,0 0 0,-1 21 15,1-21-15,0 21 0,0-21 0,0 22 16,0-1-16,-1-21 0,-20 21 15,21 0-15,0 0 0,-22-21 16,22 21-16,-21 1 0,21-1 0,0 0 16,-22 0-16,22-21 0,0 21 15,0 0-15,0 1 0,-1-22 0,22 21 16,-21 0-16,0-21 16,21 21-16,21-42 78,0 21-78,1-21 0,-1 0 0,0-1 15</inkml:trace>
  <inkml:trace contextRef="#ctx0" brushRef="#br1" timeOffset="171884.28">23008 11515 0,'0'0'0,"0"-21"0,0-1 31,0 44 0,0-1-31,0 0 16,0 0-1,0 0-15,0 0 0,0 22 0,0-22 16,0 0-16,0 21 0,-21-20 0,21-1 16,0 21-16,0-21 0,-21 22 15,21-22-15,0 21 0,0-21 0,0 0 16,0 1-16,0-1 0,0 0 16,0 0-16,0 0 0,-21 0 0,21 1 15,-22-22 1,22 21-16,0-42 47,0-1-47,22 1 15,-1 21-15,-21-21 0</inkml:trace>
  <inkml:trace contextRef="#ctx0" brushRef="#br1" timeOffset="172575.88">23876 11599 0,'0'0'0,"-21"0"62,0 0-62,-1 22 0,22-1 16,-21 0-16,0 0 0,0 0 0,0 0 15,0 1-15,-1-1 0,22 0 16,-21 0-16,21 21 0,-21-20 0,21-1 16,0 0-16,0 0 0,0 0 0,0 0 15,21 1-15,0-1 16,1-21-16,-1 0 0,0 21 0,0-21 15,0 0-15,0 0 0,1 0 16,-1 0-16,21 0 0,-21-21 16,0 21-16,1-21 0,20-1 0,-21 1 15,0 0-15,0 0 0,22 0 16,-22 0-16,0-1 0,0 1 0,0-21 16,-21 21-16,0 0 0,22-1 0,-22-20 15,0 21-15,0 0 0,0 0 16,0-1-16,-22 1 0,1 21 0,0-21 15,0 0-15,0 21 0,0 0 16,-1 0-16,1 0 0,0 0 0,0 0 16,0 0-16,0 0 0,-1 21 15,22 0 1,0 0 0,22 1-1,-1-22-15,21 0 16,-21 0-16,0 0 0,1 0 0</inkml:trace>
  <inkml:trace contextRef="#ctx0" brushRef="#br1" timeOffset="173384.42">24596 11578 0,'0'0'0,"21"-21"15,0 21-15,0 0 16,0 0-16,0 0 0,-21-21 0,22 0 15,-1 21-15,0-21 0,0 21 0,0-22 16,0 1-16,-21 0 16,22 0-16,-22 0 0,0 0 15,0-1-15,0 1 0,0 0 16,0 0-16,-22 0 0,1 0 0,0 21 16,21-22-16,-21 22 0,0 0 15,0 0-15,-1 0 0,1 0 16,0 0-16,0 22 0,0-1 0,0 0 15,-1 0-15,22 0 0,-21 22 16,0-22-16,0 21 0,21-21 16,-21 22-16,0-1 0,-1 0 0,22 1 15,-21-1-15,0 0 0,0 1 16,0-1-16,0 0 0,-1 22 0,1-22 16,0 22-16,0-22 0,-21 21 15,20-20-15,1 20 0,0-20 0,0 20 16,0-21-16,0 1 0,-1 20 0,1-20 15,21-1-15,-21 0 0,0 22 16,0-22-16,21 0 0,-21 22 0,-1-22 16,1 1-16,21-1 0,0 0 15,0 1-15,-21-22 0,21 21 0,0-21 16,-21 0-16,21 1 0,0-1 16,0 0-16,0 0 0,0 0 15,21-21-15,0 0 0,0 0 16,1 0-16,-1 0 0,0 0 15,0 0-15,21 0 0,-20-21 0,-1 21 16,21-21-16,-21 0 0,22 0 16,-1-1-16,-21 1 0,21 0 0,-20 0 15,20-21-15,-21-1 0,0 1 0,22 0 16,-43-1-16,21 1 0,-21-22 16,0 22-16,0 0 0,0-1 0,0 1 15,0 0-15,-21-1 0,-1 1 16,1 0-16,0-1 0,0 1 15,0 0-15,-22 21 0,22-22 0,0 22 16,0 0-16,0 0 0,21 0 16,-21 21-16,21-22 15,21 22 17,0-21-32,0 21 0,0 0 15,0 0-15,1 0 16,-1 0-16,0 0 15,0-21-15,0 0 32,-21 0-32,21 21 15,1-21-15</inkml:trace>
  <inkml:trace contextRef="#ctx0" brushRef="#br1" timeOffset="174202.81">25400 11684 0,'0'-21'15,"21"21"1,-21-21-16,21 21 16,-21-21-16,21 21 0,-21-22 15,22 1-15,-1 0 16,0 0-16,-21 0 16,0 0-16,0-1 15,21 22 1,-21 22 31,-21-1-47,21 0 0,-21 0 0,21 0 15,0 0-15,0 1 0,-21-1 0,21 21 16,-22-21-16,22 0 0,0 22 16,0-22-16,0 21 0,-21-21 0,21 22 15,0-22-15,0 21 0,0-21 16,-21 22-16,21-22 0,0 0 0,0 0 15,0 0-15,0 1 0,0-1 16,0 0 0,-21-21-1,0 0 1,0 0-16,-1 0 16,1 0-16,0-21 0,0 21 15,0 0-15,0-21 16,-1 21-16,1 0 0,0 0 0,0 0 15,0 0-15,0 0 0,-1 0 16,1 0-16,42 0 47,1 0-47,-1 0 0,21 0 16,0 0-16,-20 0 0,20 0 0,0 0 15,-21 0-15,22 0 0,-22 0 16,21 0-16,-21 0 0,1 0 0,-1 0 15,0 0-15,0 0 0,0 0 16,0 0-16,1 0 31,-22 21 16</inkml:trace>
  <inkml:trace contextRef="#ctx0" brushRef="#br1" timeOffset="176947.28">22945 11642 0,'-22'21'15,"44"-21"63,-22-21-62,21 21 0,-21-21-16,21 21 0,-21-22 15,21 1 1,-21 0-1,21 21 1,0 0 0,-21 21 31,0 0-47,0 1 15,-21-22-15,21 21 16,-21 0-16,21 0 0,0 0 15,-21 0-15,21 1 0,-21-22 16,21 21-16,0 0 16,0 0-16,0 0 0,-21 0 15,21 1-15,0-1 16,0 0-16,0 0 16,0 0-16,0 0 0,0 1 15,0-1-15,-22 0 16,22 0-1,0 0 1,-21 0 0,0-21 31,21 22-32,-21-22 16,21 21-15,-21-21-16,0 0 31,-1 21-15,1-21-16,0 0 16,0 0-16,0 0 15,0 0-15,-1 0 16,1 0-1,0 0-15,42 0 47,0 0-31,1 0-16,-1 0 0,0 0 16,0 0-16,21 0 0,-20 0 0,20 0 15,-21 0-15,21 0 0,-20 0 0,20 0 16,-21 0-16,21 0 15,-20 0-15,-1 0 0,0 0 0,0 0 0,0 0 16,-21-21 47,0 0-48</inkml:trace>
  <inkml:trace contextRef="#ctx0" brushRef="#br1" timeOffset="177567.72">22902 11705 0,'0'0'0,"21"0"78,1 0-62,-22-21-1,0 0 1,21 21-16,0-21 0,0 21 15,-21-21-15,21 21 16,-21-22-16,21 22 0,-21-21 78,-21 21-78,0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12:56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995 0,'0'0'0,"0"-21"15,21 21-15,-21-21 16,21-1-16,0 22 16,-21-21-16,0 0 15,0 0-15,0 0 16,-21 21-1,0 0-15,0 0 0,0 0 16,-22 21-16,22 0 0,-21 0 0,21 0 16,-22 1-16,1 20 0,21 0 15,-21-21-15,-1 22 0,22-1 0,0 0 16,0 1-16,0-22 16,21 21-16,0-21 0,0 22 0,0-22 15,0 0-15,0 21 0,21-20 16,0-1-16,0-21 0,0 21 0,0 0 15,1-21-15,20 0 0,-21 21 16,0-21-16,22 0 0,-22 0 16,0 0-16,21 0 0,-21 0 0,22 0 15,-22-21-15,21 21 0,-21-21 16,22 0-16,-1 0 0</inkml:trace>
  <inkml:trace contextRef="#ctx0" brushRef="#br0" timeOffset="499.75">3238 1101 0,'0'-21'16,"0"42"-16,0-64 0,0 22 0,0 0 15,-21 0 1,0 21-16,0 0 0,0 0 0,0 0 15,-1 0-15,1 0 0,0 0 16,-21 0-16,21 21 0,-22-21 16,1 21-16,21 0 0,-22 1 15,22-1-15,0 0 0,0 0 16,0 0-16,21 0 0,0 1 16,0-1-16,0 0 15,21-21-15,0 21 0,21-21 0,-20 0 16,20 21-16,-21-21 0,21 21 15,-20-21-15,20 22 0,-21-22 0,0 21 16,0-21-16,1 21 0,-1-21 16,-21 21-16,0 0 0,0 0 15,-21-21 1,-1 22-16,-20-22 0,21 0 16,-21 21-16,-1-21 15,1 0-15,0 0 0,-1 0 0,1 0 16,0 0-16,20 0 0,-20 0 15,0 0-15,21 0 0,-1 0 0,1 0 16,0 0-16,0 0 0,0 0 16,21-21-1,0-1 1,21 22-16,21-21 0</inkml:trace>
  <inkml:trace contextRef="#ctx0" brushRef="#br0" timeOffset="936.5">3852 1101 0,'0'0'0,"21"-21"16,-21-1-16,-21 22 15,0-21-15,0 21 16,-21 0-16,20 0 0,-20 0 15,21 0-15,-21 0 0,20 0 0,-20 21 16,21 1-16,0-22 0,0 21 16,-1 0-16,22 0 15,0 0-15,0 0 0,0 1 16,22-1-16,-1-21 0,0 21 16,0 0-16,21-21 0,-20 21 15,20 0-15,-21-21 0,21 22 0,-20-22 16,20 21-16,-21-21 0,0 21 15,0-21-15,-21 21 0,0 0 16,-21-21 0,-21 0-16,0 21 0,-1-21 0,1 22 15,-22-22-15,22 0 0,-21 0 16,20 21-16,1-21 0,0 0 16,-1 0-16,22 0 0,-21 0 15,21 0-15,-1 0 0,1 0 0,21-21 31</inkml:trace>
  <inkml:trace contextRef="#ctx0" brushRef="#br0" timeOffset="2584.86">5609 1143 0,'0'-21'47,"0"0"-47,0 0 0,0-1 16,0 1-16,-21 0 15,0 0-15,0 0 0,-1 0 0,1-1 16,0 1-16,-21 21 0,21 0 15,-22-21-15,22 21 0,0 0 0,-21 0 16,20 21-16,-20 0 16,21 22-16,0-22 0,-22 21 0,22 1 15,-21-1-15,21 0 0,-22 1 16,22-1-16,0-21 0,0 21 0,0 1 16,21-22-16,0 0 0,0 0 15,0 0-15,0 1 0,21-22 16,0 0-16,0 0 15,22 0-15,-22-22 0,21 1 0,0 0 16,-20 0-16,20 0 0,0-22 16,1 22-16,-1-21 0,0 0 0,1-1 15,-22 1-15,21-22 0,0 1 16,-20 21-16,-1-22 0,0 1 16,0 20-16,-21-20 0,0 20 0,0 1 15,0 0-15,0-1 0,0 22 16,0 0-16,0 0 0,-21 21 15,0 21 1,21 0-16,-21 0 0,21 22 16,0 20-16,-22-20 0,22 20 0,-21 1 15,21-1-15,0 1 0,0-1 16,-21 1-16,21-22 0,0 21 16,0-20-16,0-22 0,0 21 0,0-21 0,0 1 15,21-1-15,0 0 0,1 0 16,-1-21-16,0 0 0,0 0 15,0 0-15,0 0 0,1 0 16,-1-21-16,21 21 0,-21-21 0,22-22 16</inkml:trace>
  <inkml:trace contextRef="#ctx0" brushRef="#br0" timeOffset="2980.63">6181 868 0,'0'0'0,"0"-21"0,-22 42 31,1 0-31,0 21 0,0-20 16,0 20-16,0-21 0,-1 21 16,1 1-16,0-22 0,0 21 15,0 1-15,21-22 0,0 21 16,0-21-16,0 0 0,0 1 0,0-1 16,0 0-16,0 0 15,21-21-15,0 0 0,0 0 0,0 0 16,22 0-16,-22 0 0,0 0 0,21-21 15,-20 0-15,20 0 0,-21-1 16,0 1-16,0-21 0,1 21 0,-22-22 16,0 1-16,0 0 0,0-1 15,0-41-15,0 63 16,0-22-16,-22 22 0,1 21 0,0 0 16,0 0-16,0 0 0,-22 0 15,-20 64 1,42-43-16,0 0 0,-1 0 0,1 21 15,21-20-15,0-1 0,0 21 16,0-21-16,0 0 0,0 1 0,21-22 16,1 21-16,-1-21 0,0 0 15,0 0-15</inkml:trace>
  <inkml:trace contextRef="#ctx0" brushRef="#br0" timeOffset="3579.29">6519 1228 0,'0'0'0,"21"0"0,-21-21 16,22 21 0,-1-22-16,0 22 0,-21-21 15,21 0-15,0 21 0,0-21 16,1 0-16,-22 0 0,21-1 0,0 1 16,0 0-16,-21 0 0,0 0 15,0 0-15,0-1 0,-21 44 31,0-22-31,0 42 16,-1-21-16,1 0 0,0 0 16,0 22-16,0-22 0,0 0 15,-1 21-15,22-20 0,0-1 0,0 0 16,-21 0-16,21 0 16,21 0-16,1-21 15,-1 0-15,21 0 0,-21 0 16,22 0-16,-1 0 0,0-21 0,-21 21 15,22-21-15,20 0 0,-20 0 16,-1 0-16,0-22 0,1 22 0,-1-21 16,-21 21-16,21-22 0,-20 1 15,-1 21-15,-21-22 0,0 22 16,0 0-16,-21 21 16,-1 21-1,1 0-15,0 1 0,0-1 16,0 21-16,21-21 0,0 22 0,0-22 15,0 21-15,0-21 0,0 0 16,0 1-16,21 20 0,0-21 0,0 0 16,0 0-16,-21 1 0,0-1 15,-21-21 17,0 0-32,-21 0 0,21 0 15,-22 0-15,1 0 0,21 0 16,0-21-16,-1 21 0,1 0 15,21-22 1,0 1-16,21 21 0</inkml:trace>
  <inkml:trace contextRef="#ctx0" brushRef="#br0" timeOffset="4188.22">8572 910 0,'0'0'0,"-21"0"0,21-21 16,0 0-16,-21 21 0,0 0 15,21-21-15,0 42 16,0 0 0,0 0-16,0 0 0,0 22 0,-21-22 15,21 21-15,0 1 0,-21-22 16,21 21-16,0 0 0,0-20 16,-22-1-16,1 21 0,0-21 0,21 0 15,-21 1-15,21-1 16,-21 0-16,0-21 0,-1 0 15,22-21 1,0 0 0,0-1-16,0 1 0,0 0 15,0-21-15,22-1 0,-1 1 0,21 0 16,-21-1-16,22 1 0,-1 0 16,0-1-16,1 22 0,-1-21 0,21 21 15,-20 21-15,-1 0 0,22 0 16,-43 0-16,21 21 0,-21 0 15,0 0-15,1 22 0,-22-22 0,0 21 16,0 0-16,0 1 0,0-22 16,-22 21-16,1 1 0,0-22 0,0 0 15,0 21-15,0-21 0,-1-21 16,1 22-16,0-1 0,21 0 16,-21-21-16,42 0 31,0 0-31,0-21 0,1 0 15,-1-1-15</inkml:trace>
  <inkml:trace contextRef="#ctx0" brushRef="#br0" timeOffset="4564">9398 826 0,'0'0'0,"-21"0"15,0 0-15,-1 21 16,-20 0-16,21 0 0,0 0 15,0 22-15,-1-22 0,-20 21 0,21 0 16,0 1-16,0-1 0,-1-21 16,22 22-16,0-22 0,-21 21 0,21-21 15,0 0-15,0 1 0,0-1 0,21-21 16,-21 21-16,22-21 16,20 0-16,-21 0 0,0 0 0,22 0 15,-22 0-15,21 0 0,-21 0 16,22-21-16,-22 0 0,0-1 0,0 1 15,0-21-15,-21 21 0,0-22 0,0 1 16,0 0-16,0-1 0,0 1 16,0 0-16,0 21 0,-21-22 15,0 22-15,0 0 0,0 21 0,-1 0 16,1 0-16,0 0 16,0 0-16,21 21 0,-21 0 15,21 0-15,0 1 16,21-22-1,0 0-15,21 0 0</inkml:trace>
  <inkml:trace contextRef="#ctx0" brushRef="#br0" timeOffset="4852.84">9991 572 0,'0'0'0,"0"-22"0,0-41 31,-22 84-16,1-21-15,0 42 16,0-20-16,0 20 0,-22 0 0,22 1 16,0 20-16,-21-21 0,21 22 15,-22-1-15,22 1 0,0-1 16,0-20-16,0-1 0,-1 0 0,22 1 16,0-1-16,0-21 0,0 0 15,0 1-15,0-1 0,22 0 0,-1-21 16,0 0-16,21 0 0,-21 0 15,1 0-15,20 0 0,0 0 0,-21 0 16,22-21-16,-1 0 0,-21-1 0,22 1 16,-22 0-16,0-21 0,0 21 15</inkml:trace>
  <inkml:trace contextRef="#ctx0" brushRef="#br0" timeOffset="5027.72">9546 847 0,'21'0'32,"0"0"-17,22 0-15,-22 0 0,0 0 0,21 0 16,-20 0-16,20 0 0,0 0 16,-21 0-16,22 0 0,-1 0 15,-21 0-15,22 0 0</inkml:trace>
  <inkml:trace contextRef="#ctx0" brushRef="#br0" timeOffset="6275.17">11832 868 0,'0'0'16,"21"0"-16,22-21 0,-1 21 0,-21-21 0,21 21 16,1-22-16,-1 1 0,22 0 0,-22 21 15,0-21-15,1 0 0,20 0 16,-21-1-16,-20 1 0,20 0 0,-21 0 16,21 0-16,-42 0 15,22-1-15,-22 1 0,0-21 0,0 21 16,0 0-16,0-1 0,-22 22 15,1-21-15,0 0 0,-21 21 0,21 0 16,-22 0-16,1 0 0,-22 0 16,22 0-16,0 21 0,-1 0 0,22 1 15,-21-1-15,21 0 0,21 0 0,0 21 16,0-20-16,0 20 0,0-21 16,0 21-16,0 1 0,0-1 0,21 0 15,-21 1-15,21-1 0,0 22 16,0-22-16,1 0 0,-22 1 15,0-1-15,0-21 0,0 21 0,0 1 16,0-22-16,-22 0 0,1 0 16,0 0-16,-21 1 0,-22-22 0,22 0 15,-22 0-15,1 0 0,-1 0 16,1 0-16,-1 0 0,1 0 0,21-22 16,-22 1-16,22 0 0,-1 0 15,22 0-15,0-22 0,0 22 0,21-21 16,0 0-16,0-1 0,0 1 0,0-22 15,0 22-15,21 0 16,0-1-16,0 1 0,1 21 0,-1 0 0,21 0 16,-21 21-16,0 0 0,1 0 15,-1 0-15,-21 21 16,0 21-16,21-21 16,-21 22-16,0-1 0,0 0 0,21 1 15,-21-1-15,0 0 0,0-21 16,0 22-16,21-1 0,-21-21 0,0 0 15,21 1-15,1-1 0,-1 0 0,0 0 16,0-21-16,0 0 0,22 0 16,-22 0-16,21 0 0,0 0 0,1 0 15,-1 0-15,0 0 16,22-21-16,-22 0 0,1 21 0,-1-21 16,0-1-16,1-20 0,-1 21 0,0-21 15,-21 20-15,1-20 0,-1 21 16,0-21-16,-21 20 0,21 1 0,-21 0 15,0 42 1,0 0-16,0 1 16,-21-1-16,21 0 0,-21 21 15,0-21-15,-1 22 0,22-22 0,0 0 16,0 0-16,0 0 0,0 1 16,0-1-16,0 0 0,0 0 0,22-21 15,-1 0-15,0 0 16,0 0-16,0 0 0,0 0 15,22 0-15,-22 0 0,0-21 0,43-21 16,-22 20-16,-21 1 16,0 0-16,0 0 0,1-21 0,-22 20 15,0-20-15,21 21 0,-21-21 16,0 20-16,0 1 0,-21 42 31,-1 1-31,1-1 16,21 21-16,0-21 0,-21 0 0,21 1 15,0 20-15,-21-21 0,21 0 16,0 0-16,0 1 16,0-1-16,21-21 0,0 0 15,0 0-15,22 0 0,-22 0 0,0 0 16,21 0-16,1 0 0,-22-21 0,21-1 16,1 1-16,-1 0 0,0-21 15</inkml:trace>
  <inkml:trace contextRef="#ctx0" brushRef="#br0" timeOffset="6521.03">13314 804 0,'0'0'0,"0"-21"0,0 0 0,0 0 16,-21 21 0,-1 0-16,1 42 15,0-21-15,0 22 0,0-1 16,0 0-16,-1 22 0,1-22 16,0 22-16,0-22 0,-21 22 0,20-1 15,1 1-15,0-1 0,0 22 16,21-22-16,-21 22 0,0 0 0,-1-1 15,1-20-15,21 20 0,0-20 0,-21-22 16,21 22-16,-21-22 0,21 0 16,0-20-16,0-1 0,0 0 0,21-42 31,0-22-31,-21 22 16,21-21-16,1 0 0,-1-22 15</inkml:trace>
  <inkml:trace contextRef="#ctx0" brushRef="#br0" timeOffset="6787.88">13144 1058 0,'22'-42'16,"-44"84"-16,44-126 0,-22 41 0,21 22 15,0-21-15,-21 21 0,21 0 0,0 21 16,-21-22-16,21 22 0,1 0 16,-1 0-16,0 0 0,0 0 0,21 0 15,-20 0-15,-1 0 0,0 22 16,-21-1-16,0 0 0,0 0 0,0 21 15,0-20-15,-21-1 0,-22 0 0,22 0 16,-21 0-16,0 0 0,-1-21 16,1 22-16,0-22 0,-1 0 15,22 21-15,0-21 0,-21 0 16,63 0 0,0 0-16,21 0 15,-21-21-15,22-1 0,-1 1 16</inkml:trace>
  <inkml:trace contextRef="#ctx0" brushRef="#br0" timeOffset="7031.74">13674 720 0,'0'63'16,"0"-20"-16,0-1 16,-22 0-16,1 22 15,0-22-15,0 22 0,0-1 0,0 1 16,-1-22-16,-20 21 0,21 1 0,0-22 15,0 22-15,-1-1 0,-20 1 16,21-1-16,0-20 0,0-1 0,21 0 16,0 1-16,-22-1 0,22-21 15,0 21-15,0-20 0,0-1 16,22-21-16,-1 0 16,0-21-16,0-1 15,-21 1-15,21-21 0</inkml:trace>
  <inkml:trace contextRef="#ctx0" brushRef="#br0" timeOffset="7300.58">13568 1037 0,'0'0'15,"21"-63"-15,-21 20 0,21 1 0,-21 21 16,21-21-16,0 20 0,-21 1 0,22 0 16,-1 0-16,0 21 15,0 0-15,0 0 0,22 0 0,-22 21 16,0 0-16,0 0 0,0 1 15,-21 20-15,0-21 0,0 21 0,0 1 16,0-22-16,0 21 0,-21-21 0,0 22 16,-21-22-16,20 0 0,1 0 15,-21-21-15,21 21 0,0-21 16,-1 0-16,1 22 0,0-22 16,42-22-1,0 22-15,1-21 16,-1-21-16,0 21 0</inkml:trace>
  <inkml:trace contextRef="#ctx0" brushRef="#br0" timeOffset="7647.38">14182 762 0,'-22'21'16,"1"0"-16,0 22 15,-21-22-15,21 21 0,-22 1 16,22-22-16,0 21 0,-21 0 0,20-20 15,1 20-15,21-21 0,0 0 16,0 22-16,0-22 0,0 0 16,21-21-16,1 0 0,-1 0 0,0 0 15,0 0-15,21 0 0,1 0 16,-22 0-16,21-21 0,-21 0 0,22-1 16,-22-20-16,0 21 0,0-21 15,0-1-15,-21 1 0,0 0 16,0-1-16,0 1 0,-21 21 0,0 0 15,-21-1-15,21 22 0,-22 0 16,22 0-16,-21 0 0,21 0 0,-22 22 16,22-1-16,0 0 0,0 0 15,21 0-15,-21 0 0,21 22 0,0-22 16,0 0-16,42 0 0,-21 0 16,0 1-16,0-22 0,22 21 0,-22-21 15</inkml:trace>
  <inkml:trace contextRef="#ctx0" brushRef="#br0" timeOffset="7988.19">14478 1016 0,'0'-21'0,"0"42"0,21-63 16,-21 21-16,0-22 0,0 22 15,21 0-15,-21 0 0,21 0 0,-21-1 16,22 1-16,-1 21 16,0-21-16,0 21 0,0 0 0,0 0 15,1 21-15,-1 0 0,0 1 16,-21-1-16,21 0 0,0 21 0,-21 1 15,21-1-15,-21 0 0,0-21 16,0 22-16,0-1 0,0-21 0,0 22 16,0-22-16,-21 0 0,0 0 0,0-21 15,0 21-15,0-21 16,-1 0-16,1-21 16,21 0-1,0 0-15,0 0 0,0-22 16,0 22-16,0-21 0,21 21 15,1-22-15,-1 1 0,0 0 0,0 20 16,21-20-16,-20 21 0,20 0 16,-21 0-16,21 21 0,-20-22 0,20 1 15,0 21-15,1-21 0,-1 21 0</inkml:trace>
  <inkml:trace contextRef="#ctx0" brushRef="#br0" timeOffset="8220.25">15579 614 0,'0'0'0,"0"-21"0,0 0 15,0-1-15,-22 22 16,1 0 0,0 0-16,0 22 0,-21-1 0,20 0 15,1 21-15,-21-21 0,0 22 16,20-1-16,-20 22 0,21-22 0,-21 0 16,20 22-16,-20-22 0,21 0 0,21 1 15,-21-1-15,21-21 0,0 22 16,0-22-16,0 0 0,0 0 0,0 0 15,21 0-15,21-21 16,-21 0-16,1 0 0,20 0 16,-21 0-16,21 0 0,-20-21 0</inkml:trace>
  <inkml:trace contextRef="#ctx0" brushRef="#br0" timeOffset="8375.17">15198 910 0,'0'0'0,"-43"0"0,22 0 0,0 0 15,0-21-15,0 21 0,-1 0 16,44 21 0,20-21-1,-21 0-15,21 0 0,-20 0 0,20 0 16,21 0-16,-20-21 0</inkml:trace>
  <inkml:trace contextRef="#ctx0" brushRef="#br0" timeOffset="8775.5">16933 614 0,'0'-42'16,"0"84"-16,0-106 0,0 43 0,0 0 15,0 0-15,0 0 0,0 42 32,-21 0-32,0 0 0,21 22 15,-21-1-15,0 0 0,-1 1 16,1-1-16,0 0 0,0 22 0,0-22 15,0 0-15,-1 1 0,1-1 16,0 0-16,21-20 0,-21 20 16,21-21-16,0 0 0,0 0 0,0 1 0,21-1 15,0-21 1,0 0-16,1 0 0,20 0 0,-21 0 16,0 0-16,0 0 0,1-21 15,-1-1-15</inkml:trace>
  <inkml:trace contextRef="#ctx0" brushRef="#br0" timeOffset="8959.39">16700 847 0,'-42'0'0,"84"0"0,-105 0 0,42 0 0,0 0 16,21 21 0,21-21-1,0 0-15,0 0 16,0 0-16,22 0 0,-1 0 15,0 0-15,1 0 0,20 0 16,-21 0-16,22-21 0,-22 21 0,1 0 16</inkml:trace>
  <inkml:trace contextRef="#ctx0" brushRef="#br0" timeOffset="9276.14">17208 910 0,'0'0'0,"-21"0"0,21 21 0,-21-21 15,42 0 1,0 0 0,1 0-16,-1 0 0,21 0 15,-21 0-15,22 0 0,-1 0 0,-21-21 16,21 21-16,-20-21 0,20 0 16,-21 0-16,-21 0 15,0-1-15,-21 22 16,0 0-16,-22 0 0,22 0 0,-21 22 15,0-1-15,-1 0 0,1 0 16,21 21-16,-22-20 0,22 20 16,0-21-16,0 0 0,21 22 15,0-22-15,0 0 0,0 0 0,0 0 16,21 0-16,0 1 0,0-1 0,22-21 16,-1 0-16,0 0 0,1 0 15,-1 0-15</inkml:trace>
  <inkml:trace contextRef="#ctx0" brushRef="#br0" timeOffset="9976.42">17822 931 0,'0'0'0,"0"-42"0,0 21 0,0-21 15,0 20-15,21 1 0,-21 0 0,22 21 16,-22-21-16,21 21 16,0-21-16,0 21 0,0 0 0,0 0 15,1 21-15,-1 0 0,0 0 0,-21 22 16,0-22-16,0 21 0,0 0 15,0 1-15,0-1 0,0-21 0,0 22 16,-21-1-16,0-21 0,-1 0 16,1 0-16,0 1 0,0-1 0,0-21 15,-22 21-15,22-21 16,0 0-16,21-21 31,21 0-31,0 21 0,22-22 16,-22-20-16,0 21 0,21-21 15,1 20-15,-22-20 0,21 0 16,1 21-16,-22-22 0,0 22 0,21-21 16,-42 21-16,21 21 0,-21-22 15,-21 44 1,0-1-16,0 0 16,0 0-16,0 21 0,-1-20 0,1 20 15,0 0-15,0-21 0,0 22 16,0-22-16,21 21 0,0-21 0,0 1 15,0-1-15,0 0 16,0 0-16,21 0 0,0-21 0,0 0 16,21 0-16,-20 0 0,20 0 15,0 0-15,1 0 0,20-21 16,-21 0-16,1 0 0,20 0 0,-20-1 16,-1-20-16,21 0 0,-20-1 15,-22-20-15,21-1 0,1 1 0,-22 21 16,0-22-16,0 1 0,0 20 15,-21 1-15,0 0 0,0 20 0,0 1 16,0 0-16,-21 21 0,0 0 16,0 0-16,-22 21 0,22 0 15,0 22-15,0-22 0,0 21 16,0 1-16,-1-1 0,22 21 16,-21-20-16,21-1 0,-21 22 0,21-22 15,0 0-15,0 1 0,0-1 16,0-21-16,0 21 0,0-20 0,21-1 15,0 0-15,1-21 0,20 21 16,-21-21-16,21 0 0,-20 0 0,20 0 16,-21 0-16,0-21 0,22 21 15</inkml:trace>
  <inkml:trace contextRef="#ctx0" brushRef="#br0" timeOffset="10169.31">18669 762 0,'0'0'0,"-21"0"0,0 0 16,-1 0-16,44 0 16,-1 0-1,21 0-15,-21 0 0,43 0 16,-22 0-16,22 0 0,-1 0 0,22 21 16,-1-21-16,1 0 0,0 21 15,-1-21-15,1 0 0,0 0 0,-22 0 16,-20 0-16</inkml:trace>
  <inkml:trace contextRef="#ctx0" brushRef="#br0" timeOffset="10972.4">148 1249 0,'-21'0'0,"42"0"0,-63 0 0,21 21 0,21 0 16,21-21 0,0 0-16,21 0 15,1 0-15,20 0 0,1 0 16,-1 0-16,1 0 0,-1 0 15,1 0-15,-1 0 0,1 0 0,-1 0 16,-21-21-16,1 21 0,-22-21 16,0 0-16,0 21 0,-21-21 0</inkml:trace>
  <inkml:trace contextRef="#ctx0" brushRef="#br0" timeOffset="11172.29">783 1080 0,'21'0'15,"-42"0"-15,63 0 0,-20 0 16,-1 0-16,0 21 0,-21 0 16,21-21-16,0 21 0,0 0 15,1 0-15,-22 1 0,0-1 16,0 0-16,0 0 0,-22 0 16,1 0-16,-21 1 0,0-1 0,-1 0 15,-20 0-15,-1 0 0,-20 0 16,-1 1-16,21 20 0</inkml:trace>
  <inkml:trace contextRef="#ctx0" brushRef="#br0" timeOffset="11711.84">0 2921 0,'0'21'31,"0"0"-15,0 1-1,21-1-15,43-21 16,-1 0-16,1 0 0,-1 0 16,1 0-16,-22 0 0,21 0 15,-41 0-15,20 0 0,-21 0 0,-42-21 31,-21 21-31,-1-22 16,1 22-16,21 0 0,-22-21 16,22 21-16,-21 0 0,42-21 0,21 21 31,0 0-31,22 0 0,-22 0 16,21 0-16,0 21 0,1-21 15,-22 21-15,0 1 0,0-1 16,-21 0-16,0 0 0,-21 0 0,0 22 15,-21-22-15,-1 0 0,-20 0 16,-1 0-16,1 0 0,-22 1 0,22-1 16</inkml:trace>
  <inkml:trace contextRef="#ctx0" brushRef="#br0" timeOffset="12384.19">1947 3112 0,'-21'0'0,"42"0"0,-42-22 16,42 22 0,0-21-16,1 0 0,-1 21 0,0-21 15,0 0-15,0-22 0,0 22 16,1 0-16,-22 0 0,0 0 0,0 0 16,0-22-16,0 22 0,-22 0 15,1 21-15,0 0 0,-21 0 16,-1 0-16,1 0 0,0 21 15,-1 0-15,-20 0 0,-1 22 0,22-1 16,-21 0-16,-1 1 0,22-1 16,-1 0-16,1 1 0,21-1 15,0 0-15,21 1 0,0-1 0,0-21 16,0 0-16,21 1 0,0-1 16,21-21-16,-20 0 0,20 0 0,21 0 15,-20-21-15,-1 21 0,0-22 16,22-20-16,-22 21 0,1 0 0,-1-22 15,-21 1-15,0 21 0,22-21 16,-22-1-16,-21 1 0,0 0 16,21-1-16,-21 22 0,0-21 15,0 21-15,0-1 0,0 1 0,0 0 16,0 42 0,0 0-16,-21 1 0,0-1 0,21 0 15,0 21-15,-22 1 0,1-1 16,0 0-16,21 1 0,0-1 0,-21 0 15,21 1-15,-21-1 0,21-21 16,0 21-16,0-20 0,0-1 0,21-21 16,0 0-16,0 0 0,0 0 15,1 0-15,-1 0 0,21 0 0,-21-21 16,22-22-16,-22 22 16,21 0-16</inkml:trace>
  <inkml:trace contextRef="#ctx0" brushRef="#br0" timeOffset="12620.05">2476 2709 0,'22'-42'0,"-44"84"0,65-147 16,-43 62-16,0 1 0,0 21 0,0 0 16,-21 42-1,-1 21-15,1 0 0,0 1 16,0-1-16,0 22 0,0-22 16,-1 21-16,1-20 0,0 20 0,0 1 15,0-22-15,0 22 0,-1-22 16,1 0-16,0 1 0,21-1 15,0 0-15,0-21 0,0 1 0,0-1 16,21-21-16,0 0 16,1 0-16,20-21 0,0-1 0,-21-20 15,22 21-15,-1-21 0,0-1 16,1 22-16</inkml:trace>
  <inkml:trace contextRef="#ctx0" brushRef="#br0" timeOffset="13249.7">2879 2561 0,'21'-21'0,"-42"42"0,42-63 0,-21 21 0,0 42 32,-21 0-32,-1 21 0,22 1 15,-21-1-15,0 0 0,0 1 16,0-1-16,0 22 0,-22-22 0,22 0 16,0 22-16,0-22 0,0 0 15,21 1-15,0-1 0,0 0 0,0 1 16,0-22-16,0 0 0,0 0 15,0 0-15,42-21 0,-21 0 0,0 0 16,22 0-16,-22 0 0,21 0 0,-21-21 16,22 0-16,-1 0 0,-21 0 15,21 0-15,-20-22 0,-1 22 16,21 0-16,-42-21 0,21 20 16,-21 1-16,0 0 0,0 0 0,0 0 15,-21 0 1,0 21-16,0 0 0,0 0 0,-1 0 15,-20 0-15,21 21 0,21 0 16,-21-21-16,21 21 0,0 0 0,0 0 16,0 1-16,0-1 0,0 0 15,21 0-15,-21 0 0,21 0 0,0 1 16,-21-1-16,21 0 0,1 0 16,-22 0-16,21-21 15,0 0-15,0 0 16,0 0-1,0-21-15,-21 0 0,22 21 0,-1-21 16,0-22-16,0 22 0,0 0 16,0 0-16,1-21 0,20 20 0,-21-20 15,0 21-15,0 0 0,1 0 16,-22-1-16,0 1 0,0 42 16,0 1-1,-22-1-15,1 0 0,21 0 16,-21 0-16,0 0 0,21 22 0,-21-22 15,21 0-15,-21 0 0,21 0 16,0 1-16,0-1 0,0 0 0,21-42 47,0 0-47,0-1 0</inkml:trace>
  <inkml:trace contextRef="#ctx0" brushRef="#br0" timeOffset="13403.6">3535 2731 0,'0'0'0,"0"-22"0,0 1 0,-21 0 0,-1 21 16,1 0-16,0 0 15,0 0 1,0 21-16,0-21 16,21 21-1,-22-21-15</inkml:trace>
  <inkml:trace contextRef="#ctx0" brushRef="#br0" timeOffset="13591.49">2413 2709 0,'0'0'0,"-42"0"0,-1 0 16,1 0-16,21 0 15,0 22-15,63-1 16,-21-21-16,43 0 15,-1 0-15,22 0 0,-1 0 0,1 0 16,21 0-16,-21 0 0,20-21 16,-20 21-16,21-22 0</inkml:trace>
  <inkml:trace contextRef="#ctx0" brushRef="#br0" timeOffset="14096.21">4149 2201 0,'-22'0'0,"44"0"0,-65-21 16,22 21-16,0 0 0,0 0 16,-22 21-16,22 1 0,-21-1 0,21 21 15,-22 0-15,22 22 0,-21-1 0,21 1 16,-22-1-16,22 1 0,0-1 16,-21 1-16,21-1 0,-22-20 0,22 20 15,0-20-15,0 20 0,0-21 16,21 1-16,0-1 0,0 0 0,0-20 15,0-1-15,0 21 0,0-21 16,0 0-16,21-21 16,-21-21-1,21 0-15,0 0 16,-21-21-16,0 20 0,0 1 16,21-21-16,0 21 0,-21 0 15,22-1-15,-1 1 0,21 0 0,-21 0 16,22 0-16,-22 0 0,21 21 15,0 0-15,-20 0 0,20 0 0,-21 0 16,0 0-16,0 21 0,1 0 0,-22 0 16,0 0-16,0 0 0,0 1 15,0 20-15,0-21 0,0 21 0,-43-20 16,22-1-16,-21 0 0,21 0 16,-43 0-16,22 0 0,-1 1 15,1-1-15,-21-21 0,20 0 0,22 0 16,-21 0-16,21 0 0,-1 0 15,22-21-15,22-1 16,20 1-16,-21 0 16,21-21-16,1 21 0,-1-1 0</inkml:trace>
  <inkml:trace contextRef="#ctx0" brushRef="#br0" timeOffset="14479.69">4254 2921 0,'0'0'0,"0"21"15,0 0-15,-21 1 0,0-1 0,0 0 16,0 0-16,0 21 0,21-20 16,-22-1-16,1 21 0,0-21 15,21 22-15,0-22 0,0 0 0,0 0 16,0 0-16,0 0 0,21-21 16,0 0-16,22 0 15,-22 0-15,0 0 0,21-21 0,-20 0 16,20 0-16,-21 0 0,21-22 15,-20 22-15,-1 0 0,21 0 0,-21-21 16,0 20-16,-21 1 0,22 0 0,-22 0 16,21 21-16,-42 0 31,-1 21-31,22 0 0,-21 0 16,0 1-16,0 20 0,0-21 15,0 21-15,-1 1 0,1-22 0,21 21 16,0-21-16,0 1 0,0 20 15,0-21-15,0 0 0,21-21 16,1 0-16,-1 0 0,0 0 0,21-21 16,-21 0-16,22 0 0,-1 0 15,0-1-15</inkml:trace>
  <inkml:trace contextRef="#ctx0" brushRef="#br0" timeOffset="14720.61">5165 2519 0,'0'-64'15,"0"128"-15,0-149 0,0 43 0,0 21 16,-22 21-16,1 21 16,0 0-16,-21 21 0,21 1 15,-1 20-15,-20-20 0,21 20 0,-21 1 16,20-1-16,1 1 0,-21-1 16,21 1-16,0-1 0,-1 1 0,1-1 15,0-21-15,0 22 0,21-22 0,0-21 16,0 22-16,0-22 0,0 0 15,0 0-15,21-21 0,0 0 0,0 0 16,1 0-16,-1-21 0,21 0 16,0 0-16,-20-22 0</inkml:trace>
  <inkml:trace contextRef="#ctx0" brushRef="#br0" timeOffset="15320.27">5143 3048 0,'0'0'0,"-63"21"16,63 0-1,0 1-15,-21-22 16,21 21-16,0 0 0,0 0 16,21-21-1,0 0-15,0 0 0,0 0 0,1 0 16,-1 0-16,0 0 0,0 0 16,21-21-16,-20 0 0,-1 0 15,0-1-15,0 22 0,0-21 0,-21 0 16,0 0-16,21 0 0,-21 0 15,-21 21 1,0 0-16,0 0 0,0 0 0,-22 21 16,22-21-16,-21 21 0,21 0 15,0 0-15,-22 0 0,22 1 0,0-1 16,21 21-16,0-21 0,0 0 16,0 1-16,0-1 0,0 0 0,0 0 15,0 0-15,21 0 0,0-21 0,22 0 16,-22 0-16,21 0 0,0 0 15,1 0-15,-1 0 0,0-21 16,1 21-16,20-21 0,-20 0 0,20 0 16,-21-22-16,1 22 0,-1 0 15,0-21-15,1 21 0,-22-1 0,0-20 16,0 21-16,-21 0 0,0 0 16,-21 21-16,0-22 0,0 22 15,0 0-15,-22 0 0,22 0 0,0 22 16,-21-1-16,42 0 0,-22 0 15,22 0-15,0 0 0,0 1 0,0-1 16,0 0-16,0 0 0,0 0 16,22 22-16,-22-22 0,0 0 15,21 0-15,-21 0 0,0 0 16,0 1-16,-21-22 16,-1 0-1,1 0-15,0-22 0,0 1 0,0 0 16,0 0-16,-1 0 0,1 0 15,-21-22-15,21 22 0,-22-21 0,22 21 16</inkml:trace>
  <inkml:trace contextRef="#ctx0" brushRef="#br0" timeOffset="15464.18">4741 2752 0,'0'0'0,"-21"0"0,-21-21 0,84 21 31,-21 0-31,22 0 16,20 0-16,-21 0 0,22 0 0,-1 0 15,1 0-15,-1 0 0,-20 0 16,20 0-16,1 0 0,-22 0 0,0-22 16,1 22-16</inkml:trace>
  <inkml:trace contextRef="#ctx0" brushRef="#br0" timeOffset="16051.84">6964 3281 0,'42'-21'0,"-84"42"0,105-42 0,-20 0 16,-1-1-16,0 1 16,1 0-16,-1-21 0,-21 21 0,21-1 15,-20-20-15,-1 21 0,-21-21 0,0 20 16,0-20-16,0 0 0,-21 21 16,-22-1-16,22 1 0,-21 0 0,21 0 15,-22 21-15,1 0 0,0 0 16,-1 21-16,-20 0 0,-64 64 15,84-64-15,22 21 16,-21 1-16,21-22 0,21 21 0,0-21 16,0 1-16,0 20 0,0-21 0,0 0 15,21-21-15,21 21 0,-21-21 0,22 22 16,-1-22-16,0 0 16,1 0-16,-1-22 0,0 1 0,1 21 15,-1-21-15,0 0 0,1 0 16,-22 0-16,0-1 0,0 1 0,0 0 15,-21 0-15,0 0 0,0 0 16,0 42 0,0 0-16,0 0 15,0 0-15,-21 0 0,21 1 0,-21-1 16,21 21-16,0-21 0,0 0 16,0 1-16,0-1 0,0 0 15,21-21-15,0 0 0,1 0 0,-1 0 16,21 0-16,-21 0 0,0 0 15</inkml:trace>
  <inkml:trace contextRef="#ctx0" brushRef="#br0" timeOffset="16380.65">7578 3154 0,'0'0'0,"0"-21"0,0 0 0,0-22 15,0 22-15,0 0 0,0-21 0,0 20 16,0 1-16,21 0 0,0 0 16,-21 0-16,21 0 0,0 21 0,22 0 15,-22 0-15,0 0 0,21 0 0,-21 21 16,22-21-16,-22 21 0,21 0 15,-21 0-15,1 22 0,-22-22 16,0 0-16,21 0 0,-21 21 0,0-20 16,0-1-16,0 21 0,-21-21 15,-1 0-15,1 1 0,0-1 16,0-21-16,0 0 0,0 0 16,21-21-16,0-1 15,0 1-15,0 0 0,0 0 0,0-21 16,21 20-16,0 1 0,0-21 15,0 21-15,0-22 0,22 22 0,-22 0 16,0 0-16,21 0 0,-20 0 16,-1 21-16,0 0 0,21 0 15,22 42 1,-64-21 0</inkml:trace>
  <inkml:trace contextRef="#ctx0" brushRef="#br0" timeOffset="16636.5">8234 3069 0,'106'21'31,"-85"-21"-31,0 0 0,0-21 16,21 21-16,-20-21 0,-1 0 15,21 0-15,-21 21 0,0-21 0,1-1 16,-1-20-16,-21 21 0,0 0 0,0 0 16,0-1-1,-21 22-15,-1 0 0,1 0 0,-21 0 16,21 0-16,-22 0 0,22 22 0,-21-1 15,21 0-15,-22 21 0,22-21 16,0 1-16,21 20 0,0-21 0,0 0 16,0 22-16,0-22 0,0 0 15,21 0-15,22-21 0,-22 21 0,21-21 16,-21 0-16,22 0 0,20 0 0,-21-21 16,22 21-16</inkml:trace>
  <inkml:trace contextRef="#ctx0" brushRef="#br0" timeOffset="17464.46">10054 2942 0,'0'0'0,"-21"-21"16,0 21-16,0-21 0,21 0 0,0 0 0,0-1 16,0 1-16,0 0 15,21-21-15,0 21 0,21-1 0,-21 1 16,22 0-16,-1 0 0,0 21 0,1 0 15,-1 0-15,0 0 0,1 0 16,-1 21-16,-21 0 0,22 0 0,-22 22 16,0-22-16,-21 21 0,0 1 15,0-22-15,0 21 0,0-21 0,0 22 16,0-22-16,0 21 0,0-21 0,-21 0 16,21 1-16,-21-22 0,-1 21 15,22 0-15,-21-21 0,0 0 16,0 0-16,21-21 15,0 0 1,0-1-16,0 1 0,0 0 0,0-21 16,21 21-16,0-22 0,0 1 0,1 0 15,20 20-15,-21-20 0,21 0 16,1 21-16,-1-22 0,0 43 0,-20-21 16,20 21-16,0 0 0,1 0 15,-22 0-15,21 21 0,-21 0 0,0 1 16,1-1-16,-1 21 0,0-21 0,-21 0 15,0 22-15,0-22 0,0 21 16,0-21-16,0 1 0,0 20 0,0-21 16,0 0-16,-21 0 0,0-21 15,-1 0 1,1 0-16,0 0 0,0 0 16,21-21-16,0 0 15,0 0-15,0 0 16,0-22-16,21 22 0,21 0 0,-20-21 15,20-1-15,0 22 0,1-21 16,-1 21-16,0 0 0,22-1 0,-22 1 16,0 21-16,1 0 0,-1 0 0,-21 0 15,0 21-15,1 1 0,-1-1 0,-21 0 16,21 21-16,-21-21 0,0 22 16,0-1-16,0-21 0,-21 22 0,0-22 15,-1 21-15,1-21 0,0 0 16,0 1-16,0-1 0,21 0 15,0 0-15,21-21 16,0-21 0</inkml:trace>
  <inkml:trace contextRef="#ctx0" brushRef="#br0" timeOffset="19255.5">12023 2773 0,'0'-21'0,"0"42"0,0-63 0,0 20 15,-22 1-15,1 0 0,0 21 16,0-21-16,0 21 0,0 0 16,-1 0-16,-20 0 0,21 0 0,0 0 15,-22 21-15,22 0 0,0 0 16,-21 22-16,21-22 0,-1 0 0,1 21 16,21 1-16,0-22 0,-21 0 0,21 21 15,0-20-15,0-1 0,0 0 16,0 0-16,21 0 0,0-21 0,1 21 15,-1-21-15,21 0 0,-21 0 0,22 0 16,-22 0-16,21 0 0,-21-21 16,22 0-16,-22 21 0,0-21 15,21 0-15,-21 0 0,1-1 0,-22-20 16,21 21-16,-21-21 0,21 20 0,-21 1 16,0 0-16,0 0 0,0 0 15,0 0-15,0 42 16,-21-21-1,0 21-15,21 21 0,-22-21 0,22 1 16,0-1-16,0 0 0,0 21 0,0-21 16,0 1-16,0-1 0,0 0 15,22 0-15,-1 0 0,0-21 16,21 0-16,-21 0 0,22 0 16,-22 0-16,21 0 0,-21 0 15,22-21-15,-1 21 0,-21-21 0,0 0 16,1 0-16,-1-1 0,0 1 0,0 0 15,0 0-15,-21 0 0,0 0 16,21-22-16,-21 22 0,0 0 0,0 0 16,-21 21-1,0 21 1,21 0-16,-21 0 0,0 22 0,21-22 16,-21 0-16,21 0 0,-22 21 0,22-20 15,0-1-15,0 0 16,-21 0-16,21 0 0,0 0 15,21-21 1,1 0 0,-1 0-16,-21-21 0,21 0 15,0 0-15,0 21 0,0-21 0,1-22 16,-1 22-16,-21 0 0,21 0 16,0 0-16,0 0 0,0-1 0,1 1 15,-22 42 1,0 1-1,0-1-15,0 0 0,0 0 16,0 0-16,21 0 16,-21 1-16,0-1 0,21 0 15,0-21-15,0 21 0,0-21 0,1 0 16,20 0-16,-21 0 0,21 0 16,-20 0-16,20 0 0,0 0 0,1 0 15,-1 0-15,0-21 0,1 21 0,-1-21 16,0 0-16,-21-1 0,1 1 15,-1 0-15,0 0 0,0-21 0,-21 20 16,0 1-16,0 0 0,0 0 0,0 0 16,-21 0-16,0 21 0,0 0 15,-1 0-15,1 0 0,-21 0 0,21 0 16,0 21-16,-22 0 0,22 0 16,0 0-16,0 0 0,0 1 15,-1 20-15,22-21 0,0 0 0,0 0 16,0 1-16,0-1 0,22-21 15,-1 21-15,0-21 16,0 0-16,0 0 0,0 0 16,1 0-16,-1-21 0,0 21 0,0-21 15,0 21-15,0-22 0,22 1 16,-22 0-16,-21 0 0,21 0 0,0-22 16,0 22-16,-21 0 0,0 0 15,22 0-15,-22 0 0,21 21 16,-21 21-1,0 0 1,-21 0-16,21 0 0,-22 0 0,22 1 16,0-1-16,0 0 0,0 0 0,0 0 15,0 0-15,22-21 16,-1 22-16,21-22 0,-21 21 0,0-21 16,22 0-16,-22 0 0,21 0 0,1 0 15,-1 0-15,0 0 0,-21 0 16,22-21-16,-1-1 0,-21 1 0,22 21 15,-22-21-15,0-21 0,0 21 0,0-1 16,-21-20-16,0 21 0,0-21 16,0 20-16,0 1 0,0 0 15,0 0-15,-21 21 0,0 0 0,0 0 16,0 0-16,-22 0 0,22 0 16,0 21-16,0-21 0,0 21 0,-1 22 15,1-22-15,0 0 0,21 0 0,-21 0 16,21 22-16,0-22 0,0 0 15,0 0-15,0 0 0,0 0 16,21-21-16,0 0 0,0 0 16,1 0-16,-1 0 0,0 0 0,0 0 15,0 0-15,0 0 0,1-21 0,-1 0 16,0 0-16,0 0 0,0 0 16,0-22-16,1 22 0,-1-42 15,0 20-15,0-20 0,0 20 0,0-20 16,1-1-16,-1 1 0,-21-43 15,0 64-15,0-1 0,0 22 16,0 0-16,-21 0 16,-1 21-16,1 0 0,0 21 15,0 0-15,0 22 0,-22-22 0,22 21 16,21 0-16,-21 1 0,0 20 16,21-20-16,0 20 0,0-21 0,0 1 15,0 20-15,0-20 0,0-1 0,0-21 16,21 21-16,21 1 15,-20-22-15,20 0 0,-21-21 16,0 0-16,22 0 0,-22 0 0,21 0 16,-21 0-16,22 0 0,-22-21 15,21 0-15,-21 0 0,22-1 0,-22 1 16,0-21-16,0 21 0,0 0 16,-21-1-16,0 1 0,0 0 0,0 42 31,0 0-31,-21 1 0,21-1 0,0 0 15,0 0-15,-21 21 0,21-20 16,0-1-16,0 0 0,0 0 16,0 0-16,21-21 0,0 0 15,0 0 1,1 0-16,-1 0 0,0-21 16</inkml:trace>
  <inkml:trace contextRef="#ctx0" brushRef="#br0" timeOffset="19400.83">14647 2519 0,'-21'-21'0,"42"42"0,-63-63 0,42 20 16,-21 22-16,0 0 0,-1-21 0,1 21 15,42-21 17,1 21-17</inkml:trace>
  <inkml:trace contextRef="#ctx0" brushRef="#br0" timeOffset="19652.68">15028 2096 0,'0'0'15,"0"-22"-15,0 1 0,0 0 0,0 0 0,-21 21 16,0 0-16,0 0 16,0 21-16,-1 0 0,1 0 15,0 22-15,0-1 0,0 0 0,0 1 16,-1-1-16,22 22 0,-21-1 15,0 1-15,0-22 0,21 21 16,0 1-16,0-22 0,-21 1 0,21-1 16,0 0-16,0-21 0,0 22 15,0-22-15,21 0 0,-21 0 0,21-21 16,0 0-16,0 0 0,1 0 0,-1 0 16,0 0-16,0-21 0,0 0 15,0 0-15</inkml:trace>
  <inkml:trace contextRef="#ctx0" brushRef="#br0" timeOffset="20135.83">14880 2604 0,'0'0'0,"-42"-22"0,21 1 0,-22 0 0,22 0 16,0 21-16,-21 0 0,20 0 0,1 0 15,42 0 1,1 0 0,-1 21-16,21-21 0,-21 0 15,22 0-15,-1 21 0,0-21 0,22 0 16,-22 0-16,0 0 0,1 0 0,-1 0 15,0 0-15,1 0 0,-22-21 16,0 21-16,0 0 0,-42 0 31,0 21-31,0 0 16,0 1-16,-1-1 0,1 0 16,0 21-16,0-21 0,21 1 15,0-1-15,0 21 0,0-21 0,0 0 16,0 1-16,0-1 0,0 0 15,21 0-15,21-21 0,-20 0 16,20 21-16,0-21 0,1 0 0,-1 0 16,0 0-16,1 0 0,-1 0 0,0-21 15,1 0-15,-1 0 0,-21 0 16,0-22-16,0 22 0,-21-21 0,0-1 16,0 1-16,0 21 0,0-21 15,0 20-15,-21 1 0,-21 0 0,21 0 16,-22 21-16,22 0 0,-21 0 15,21 0-15,-22 0 0,22 0 16,0 21-16,0 0 0,0 0 0,21 1 16,0-1-16,0 0 0,0 0 0,0 0 15,21 0-15,0 1 0,0-1 16,22 0-16,-22-21 0,21 21 0,-21-21 16,22 0-16</inkml:trace>
  <inkml:trace contextRef="#ctx0" brushRef="#br0" timeOffset="20487.63">15833 2794 0,'0'0'0,"0"-21"0,21 0 0,-21 0 0,0-1 16,0-20-16,0 21 0,21 0 0,-21-22 16,21 22-16,-21 0 15,0 0-15,21 21 0,-21-21 0,21 21 16,1 0-16,-1 0 0,0 0 16,0 21-16,0-21 0,0 21 15,1 0-15,-1 22 0,0-22 0,0 0 16,0 21-16,0-21 0,1 22 15,-22-22-15,0 0 0,0 0 0,0 0 16,0 1-16,0-1 0,0 0 16,-22-21-1,1-21 1,21 0-16,0-1 16,0 1-1,0 0-15,0 0 0,0-21 0,21 20 16,1 1-16,-1 0 0,0 0 15,0-21-15,0 20 0,22 1 0,-22 0 16,21 0-16,0 21 0,-20-21 0,20 21 16,0 0-16,1 0 0,-22 0 15,21 0-15,0 0 0,-20 0 0</inkml:trace>
  <inkml:trace contextRef="#ctx0" brushRef="#br0" timeOffset="21085.29">16891 2498 0,'0'0'0,"0"21"0,0 0 16,0 0-16,-21 0 0,-22 1 15,22-1-15,0 21 0,0-21 16,0 0-16,0 22 0,-1-22 16,1 0-16,21 0 0,0 0 0,0 1 15,0-1-15,21 0 0,1 0 0,-1 0 16,21-21-16,-21 0 0,22 0 16,-22 0-16,21 0 0,-21 0 0,22 0 15,-1 0-15,-21 0 0,0-21 16,22 0-16,-22 0 0,0 0 0,21-22 15,-21 22-15,1-21 0,-1-1 0,0 22 16,-21-21-16,21 0 0,-21 20 16,21 1-16,-21 0 0,0 0 0,-21 21 31,0 0-31,0 21 16,0 0-16,21 0 0,-22 22 0,1-22 15,0 21-15,0 1 0,0-1 16,0 0-16,-1 22 0,1-22 0,0 22 15,0-1-15,21 1 0,-21-1 0,21 22 16,-21-1-16,21 1 0,-22 0 16,22-1-16,0 1 0,0 0 0,-21 21 15,21-1-15,-21-20 0,21 21 0,0 0 16,0-22-16,0 22 16,0-21-16,0 21 0,0-22 0,0 1 15,0 0-15,0-1 0,0 1 0,0-21 16,-21-1-16,21 1 0,-21-1 15,21-21-15,-21 1 0,-1-1 0,1-21 16,-21 0-16,21-21 0,-22 0 0,1 0 16,-21 0-16,20-21 0,-20 0 15,20-21-15,-20-1 0,21 1 0,-22 0 16,22-1-16,-22-20 0,22-1 0,21 1 16,0-1-16,-1 1 0,22 21 0,0-22 15,0 1-15,0 20 16,0-20-16,0 20 0,22-20 0,-1 21 15,0-22-15,21 1 0,-21-1 0,22-21 16,-1 22-16,22-1 0,-22-20 16</inkml:trace>
  <inkml:trace contextRef="#ctx0" brushRef="#br0" timeOffset="21296.13">17526 2836 0,'0'0'0,"0"22"31,0-1 1,0 0-32,0 0 15,0 0-15,21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28:58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212 0,'0'21'79</inkml:trace>
  <inkml:trace contextRef="#ctx0" brushRef="#br0" timeOffset="1400.22">2921 212 0,'0'-21'15,"-21"21"1,0 0-1,21-22 1,-22 1 0,22 0 15,22 42 31,-22 0-62,21 1 16,0-1-16,-21 0 0,21 21 16,0-21-16,-21 22 0,21-1 15,1 0-15,-22 1 0,21-1 0,0-21 16,0 22-16,0-1 0,0 0 16,-21-21-16,22 22 0,-1-22 15,0 21-15,0-21 0,0 22 16,0-22-16,1 0 0,-22 0 0,21 0 15,-21 1-15,21-1 0,-21 0 16,0-42 31,0 0-47,0-1 16,0 1-16,0 0 15,0 0-15,0 0 0,0 0 0,0-22 16</inkml:trace>
  <inkml:trace contextRef="#ctx0" brushRef="#br0" timeOffset="1843.96">3450 0 0,'0'0'0,"-21"0"31,0 0-31,0 0 0,-1 0 16,1 21-16,0 0 15,0 1-15,0-1 0,0 21 16,-1 0-16,1 1 0,-21-1 15,21 0-15,-22 1 0,22 20 16,-21-20-16,21 20 0,-22-21 0,1 1 16,0 20-16,-1-20 0,1-1 15,0 0-15,-1 1 0,22-1 0,0 0 16,-21-21-16,21 22 0,-1-22 16,22 0-16,-21 0 0,0 0 15,21 1 1,21-44 15,0 1-15,1 0-16,-1 21 0,0-21 15,21 0-15,-21 0 0</inkml:trace>
  <inkml:trace contextRef="#ctx0" brushRef="#br0" timeOffset="2272.71">3514 635 0,'0'-42'31,"-22"63"0,22 0-31,0 0 16,0 0-16,0 22 0,0-1 0,0 0 15,0 1-15,0-1 0,-21 0 16,21 22-16,0-22 0,0 22 0,0-22 16,-21 22-16,21-1 0,-21-21 15,0 22-15,21-1 0,-21-20 0,21 20 16,-22 1-16,22-1 0,-21 1 15,21-22-15,0 22 0,-21-22 0,0 0 16,21 1-16,-21-1 0,21 0 0,0-21 16,0 1-16,0-1 0,-21 0 15,21-42 17,0 0-32,0-22 15,0 22-15,0-21 0,21-1 0,-21 1 16</inkml:trace>
  <inkml:trace contextRef="#ctx0" brushRef="#br0" timeOffset="2676.48">3429 741 0,'0'0'0,"-21"-21"0,21 0 0,0-1 15,0 1-15,-21 21 16,21-21-16,0 0 16,21 0-16,0 0 15,0 21-15,21-22 0,-20 22 0,20 0 16,0-21-16,1 21 0,-22 0 16,21 0-16,0 0 0,-20 0 0,20 21 15,-21 1-15,0-1 0,0 0 16,-21 0-16,0 0 0,0 0 0,0 1 15,0-1-15,0 21 0,-21-21 16,0 0-16,0 1 0,-21-1 0,20 0 16,-20 0-16,0-21 15,-1 21-15,1 0 0,21-21 0,-21 0 16,20 0-16,1 0 0,0 0 16,0 22-16,21-44 31,21 1-31,0 21 15,0-21-15,1 21 0</inkml:trace>
  <inkml:trace contextRef="#ctx0" brushRef="#br0" timeOffset="3311.55">4403 741 0,'21'-85'16,"-21"64"-1,0 0-15,0 0 16,0 0-16,0-1 0,0 1 0,0 0 16,-21 0-16,21 0 0,-22 21 15,1-21-15,0-1 0,0 22 0,0 0 16,0 0-1,-1 0-15,1 0 0,0 22 0,0-1 16,0 0-16,0 0 0,-1 0 16,1 0-16,0 1 0,-21 83 15,42-83-15,-21-1 16,21 21-16,0-21 0,0 0 0,0 1 16,0-1-16,0 0 0,0 0 15,0 0-15,21-21 0,0 21 16,0-21-16,0 0 15,0 0-15,1 0 0,-1-21 0,0 0 16,0 0-16,21 0 16,-20 0-16,-1-1 0,0 1 0,0-21 0,0 21 15,0-22-15,1 22 16,-1-21-16,0 21 0,-21 0 0,0-1 16,21 1-16,-21 0 0,0 0 15,21 21-15,-21-21 0,0 42 31,0 0-31,0 0 0,0 0 16,0 1-16,0-1 0,0 0 16,-21 21-16,21-21 0,0 1 0,0-1 15,0 0-15,0 21 0,0-21 16,0 1-16,0-1 0,0 0 16,21 0-16,0-21 15,1 0-15,-1 0 0,0 0 16,0 0-16,0 0 0,0-21 15,1 0-15,20 0 16,-21-1-16,0 1 0</inkml:trace>
  <inkml:trace contextRef="#ctx0" brushRef="#br0" timeOffset="3627.37">4995 169 0,'0'0'0,"0"-21"0,0 0 15,0 0-15,-21 21 16,21 21 0,0 0-16,-21 0 15,21 1-15,0 20 0,-21 0 16,21-21-16,0 22 0,0-1 0,0 0 16,0 1-16,-21-1 0,21 0 15,0 1-15,-22-1 0,22 0 0,0-20 16,0 20-16,0-21 0,0 0 15,0 22-15,0-22 0,0 0 0,0 0 16,0 0-16,22-42 47,-1 0-47,0 0 0,-21 0 16,21-1-16,0 1 0</inkml:trace>
  <inkml:trace contextRef="#ctx0" brushRef="#br0" timeOffset="4192.04">5292 233 0,'0'0'0,"0"-21"0,21 0 0,-21-1 15,0 1 1,0 42 15,0 1-31,0-1 0,0 21 16,0-21-16,0 22 0,0-22 0,0 21 15,-21 0-15,21 1 0,0-1 16,-22 0-16,22-20 0,0 20 0,0 0 16,0-21-16,-21 22 0,21-22 15,0 21-15,-21-21 0,21 1 0,0-1 16,0 0-16,0 0 16,-21-21-16,21 21 15,0-42 1,0 0-1,0 0-15,0 0 16,0-1-16,21 1 0,-21 0 0,0 0 16,21 0-16,-21-22 0,21 22 15,1 0-15,-22 0 0,21 0 0,0 0 16,0-1-16,0 1 0,0 0 16,22 0-16,-22 21 0,0 0 0,0-21 15,0 21-15,1 0 0,-1 0 16,0 21-16,-21 0 0,21 0 15,-21 0-15,21 22 0,-21-22 16,0 0-16,0 0 0,0 0 0,0 22 16,0-22-16,0 0 0,0 0 15,-21 0-15,21 1 0,-21-1 16,21 0-16,-21 0 0,0-21 16,21 21-16,-22-21 15,22-21 16,0 0-31,0 0 0,-21 0 16,21-1-16</inkml:trace>
  <inkml:trace contextRef="#ctx0" brushRef="#br0" timeOffset="4447.89">4720 466 0,'0'0'0,"-21"0"0,42 0 31,0 0-31,0-21 0,1 21 16,20 0-16,-21 0 0,21 0 15,-20 0-15,20 0 0,-21 0 0,0 0 16,0-22-16,1 22 0,-1 0 15</inkml:trace>
  <inkml:trace contextRef="#ctx0" brushRef="#br0" timeOffset="5188.24">1672 1503 0,'-21'0'0,"42"0"0,-63-21 16,21 21-16,-1 0 0,1-21 15,0 21-15,0-22 0,0 22 16,0 0 0,21-21-1,21 21 1,0 0 0,0 0-16,21 0 0,-20 0 15,20 0-15,21 0 0,-20 0 16,20 0-16,-20 0 0,20 0 15,22 0-15,-22 0 0,22 0 16,0 0-16,20 0 0,1 0 0,0 0 16,21 0-16,-21 0 0,0 0 15,21 0-15,0-21 0,0 21 0,21 0 16,0 0-16,21 0 0,-20 0 16,-1 0-16,21 0 0,0 0 0,-20 0 15,-1 0-15,0 0 0,-21 0 16,0 0-16,0 0 0,-21 21 0,-22-21 15,22 0-15,-21 0 0,-22 0 0,22 0 16,-21 0-16,-22 0 0,0 0 16,1 0-16,-22 0 0,21 0 15,-21 0-15,0 0 0,1 0 16,-1 0-16,0 0 16,-21-21 46,0 0-62</inkml:trace>
  <inkml:trace contextRef="#ctx0" brushRef="#br0" timeOffset="38960.25">1609 2582 0,'21'0'0,"-21"-21"16,21 21 0,0-21-1,0 0 1,-21 0-16,21 21 15,-21-21 1,22 21-16,-22-22 16,-22 22 31,22 22-47,-21-22 0,0 21 15,0-21-15,0 21 0,0 0 16,-1 0-16,1 0 0,-21 1 0,21-1 15,-22 0-15,22 0 0,-21 0 16,0 0-16,-1 1 0,1-1 0,21 21 16,-22-21-16,1 0 0,21 1 15,-21-22-15,20 21 0,-20 0 16,21 0-16,0 0 0,-22-21 16,22 21-16,0-21 0,0 22 0,0-22 15,0 0-15,-1 21 0,1-21 16,0 21-1,0-21-15,42 0 47,0 0-31,0 0-16,22 0 0,-22 0 16,0 0-16,0 0 0,22 21 15,-22-21-15,21 0 0,0 0 16,-20 0-16,20 21 0,-21-21 15,21 0-15,1 21 0,-22-21 16,21 0-16,-21 22 0,1-22 0,20 0 16,-21 21-16,0-21 0,0 21 15,1-21-15,-1 0 0,0 0 16,0 0-16,0 0 16,-21-21 62,21 0-63</inkml:trace>
  <inkml:trace contextRef="#ctx0" brushRef="#br0" timeOffset="39967.68">2519 2921 0,'0'-63'16,"0"41"0,-21 1-16,-1 21 0,22-21 15,-21 21-15,0 0 0,0-21 16,0 21-16,0 0 0,-1 0 16,1 0-16,0 0 0,0 0 15,0 0-15,-22 21 0,22-21 0,-21 21 16,21-21-16,0 21 0,-22 1 15,22-1-15,0 0 0,0 0 0,0 0 16,21 0-16,-22 1 0,22-1 16,-21 0-16,21 0 0,0 0 0,0 0 15,0 1-15,0-1 0,21 0 16,1 0-16,-1-21 0,0 0 16,0 0-16,0 0 0,0 0 15,1 0-15,-1 0 0,21 0 0,-21-21 16,22 21-16,-22-21 0,21 0 15,-21 21-15,22-22 0,-22 1 16,21 0-16,-21 0 0,0 0 16,1 0-16,-1-22 0,0 22 0,0-21 15,0-1-15,0 1 0,1 21 16,-22-21-16,0-1 0,21-20 0,-21 42 16,21-22-16,-21 1 0,0 21 15,0-22-15,0 22 0,0 0 0,0 0 16,0 0-16,0 0 15,-21 21 17,21 21-32,-21 0 0,21 21 15,0-21-15,0 22 16,-22-22-16,1 21 0,21 1 0,-21-1 16,21-21-16,0 21 0,-21 1 15,21-1-15,0-21 0,0 22 0,0-22 16,0 0-16,0 21 0,0-21 15,0 1-15,0-1 0,0 0 16,0 0-16,21-21 0,0 21 16,0-21-16,1 0 0,-1 0 15,0 0-15,0 0 0,0 0 0,22 0 16,-22-21-16,0 0 0,21 21 16,-21-21-16,1 0 0,20-1 15,-21 1-15,0 0 0,-21 0 16,21-21-16,1 20 0,-22 1 0,21 0 15,-21 0-15,0 0 0,0 0 16,0 42 15,0 0-31,0 0 0,0 0 0,0 0 16,-21 1-16,21-1 0,-22 0 0,22 0 16,-21 0-16,21 0 0,0 1 15,0-1-15,0 0 0,0 0 16,21-21 31,1 0-47,-22-21 15,21 21-15,-21-21 0</inkml:trace>
  <inkml:trace contextRef="#ctx0" brushRef="#br0" timeOffset="40335.69">2963 2519 0,'0'0'0,"-21"0"0,21 21 15,21-21 1,0 0-1,1 0-15,-1 0 0,0 0 16,0-21-16,-21 0 0,0 0 16,0-1-1,0 1-15,0 0 16,-21 21-16,0 0 16,0 0-16,21 21 0,-22-21 15,1 21-15,21 1 0,-21-1 16,21 0-16,0 0 15,0 0-15,0 0 0,0 1 16,0-1-16,21-21 16,0 0-16,-21 21 0,22-21 0,-1 21 15</inkml:trace>
  <inkml:trace contextRef="#ctx0" brushRef="#br0" timeOffset="40716.53">3323 2731 0,'0'0'0,"-21"-43"31,21 22-31,0 42 47,0 0-47,0 1 0,21-1 16,-21 0-16,0 0 15,0 0-15,0 0 0,21 1 0,-21-1 0,21 0 16,-21 0-16,0 0 16,0 0-16,0 1 0,22-1 0,-22 0 15,0 0 1,21-21 31,-21-21-47,0 0 0,21 21 15,0-21-15</inkml:trace>
  <inkml:trace contextRef="#ctx0" brushRef="#br0" timeOffset="41004.3">3704 2604 0,'0'0'0,"0"-22"15,0 44 1,-21-22 0,0 21-16,0 0 0,21 0 15,-22 0-15,1 0 0,0 1 0,0-1 16,0 21-16,0-21 0,-1 0 15,1 1-15,21-1 0,-21 0 16,0 0-16,0 0 0,21 0 0,0 1 16,-21-1-16,21 0 15,21-21 17</inkml:trace>
  <inkml:trace contextRef="#ctx0" brushRef="#br0" timeOffset="41904.22">4170 2392 0,'0'-21'0,"0"42"78,21 0-78,0 0 16,0 0-16,-21 1 0,21-1 0,1 0 16,-1 0-16,0 0 15,0 0-15,21 1 0,-20-1 0,20 0 16,-21 0-16,21-21 0,1 21 16,-22 0-16,21-21 0,1 0 0,-22 22 15,21-22-15,-21 0 0,0 0 16,1 0-16,-1 21 0,0-21 0,0 0 15,-42 0 17,0 21-32,-22-21 15,22 0-15,0 0 0,-21 21 16,21 0-16,-22-21 0,22 21 0,-21-21 16,-1 22-16,1-1 0,0-21 15,-1 21-15,1 0 0,0 0 16,-1 0-16,1-21 0,21 22 0,-21-1 15,20 0-15,1 0 0,0-21 16,0 21-16,0-21 0,0 21 0,-1-21 16,22 22-1,22-22 32,-1 0-47,-21-22 0,21 1 16</inkml:trace>
  <inkml:trace contextRef="#ctx0" brushRef="#br0" timeOffset="42751.63">5270 2519 0,'0'21'15,"22"-21"-15,-1 0 16,0 0-16,0 0 0,21 0 0,-20 0 16,20 0-16,-21 0 0,21-21 15,1 0-15,-22 21 0,21-21 0,-21-1 16,1 22-16,-1-21 0,0 0 16,-21 0-16,21 0 0,-21 0 15,0-1-15,0 1 0,-21 21 16,0-21-16,0 21 0,-1 0 0,-20 0 15,21 0-15,-21 0 0,20 0 0,-20 0 16,0 0-16,21 0 16,-22 21-16,22 0 0,0 1 0,0-1 15,0 0-15,-1 0 0,22 0 16,0 0-16,0 22 0,0-22 0,0 0 16,0 0-16,0 0 0,22 1 0,-1-1 15,0 0-15,-21 0 0,21 0 16,0 0-16,0 1 0,1-1 0,20 0 15,-21 0-15,0 0 0,0 0 16,1 1-16,-1-22 0,0 21 16,-21 0-16,0 0 0,0 0 15,0 0-15,-21-21 0,-22 0 16,22 22-16,-21-22 0,21 0 16,-22 0-16,1 21 0,0-21 15,21 0-15,-22 0 0,1 0 0,21 0 16,-22 0-16,22-21 0,0-1 0,0 22 15,0-21-15,0 0 0,-1 0 16,1 0-16,0 21 0,21-21 0,0-1 16,0 1-16,0 0 15,21 21 1,0-21-16,1 21 0,-1 0 16,21 0-16,-21 0 0</inkml:trace>
  <inkml:trace contextRef="#ctx0" brushRef="#br0" timeOffset="43284.34">5905 2604 0,'0'0'0,"0"-22"16,22 22-16,-22-21 15,0 42 1,0 1 0,-22-1-16,22 0 0,-21 21 15,0-21-15,21 1 0,0 20 16,0-21-16,-21 0 0,21 0 0,0 1 16,-21-1-16,21 0 0,0 0 15,0 0-15,0 0 0,21-21 16,0 0-1,0 0-15,0 0 0,1 0 16,-1 0-16,0 0 0,0-21 16,0 21-16,0-21 0,22 0 15,-22 0-15,0 0 0,0-1 16,0 1-16,1-21 0,-1 21 0,-21-22 16,0 22-16,21-21 0,-21 21 15,0-22-15,0 22 0,21-21 0,-21 21 16,0 0-16,0-1 15,0 44 17,0-1-32,0 0 0,0 0 15,0 0-15,0 0 0,0 1 16,0-1-16,0 0 0,0 0 16,0 0-16,0 0 15,0 1 1</inkml:trace>
  <inkml:trace contextRef="#ctx0" brushRef="#br0" timeOffset="44044.73">6540 2582 0,'0'0'0,"0"-21"0,-21 21 31,21 21-31,0 1 16,0-1-16,-21 0 0,21 0 15,-21 0-15,21 0 0,0 1 0,0-1 16,-21 21-16,21-21 0,-21 0 16,21 1-16,-22-1 0,22 0 0,-21-21 15,21 21-15,0 0 0,0 0 16,-21-21-1,21-21 1,0 0 0,0 0-16,0 0 0,0 0 15,21-1-15,-21 1 0,21 0 16,-21-21-16,22 21 0,-1-22 16,0 22-16,-21-21 0,21 21 0,0-1 15,0 1-15,1 0 0,-1 0 16,21 21-16,-21 0 0,0 0 0,1 0 15,-1 0-15,0 0 0,0 0 0,0 21 16,0 0-16,-21 0 0,22 1 16,-1-1-16,-21 21 0,0-21 0,0 0 15,0 1-15,21-1 0,-21 0 16,0 0-16,0 0 0,0 0 0,0 1 16,0-1-16,-21-21 15,21 21-15,-21-21 16,21-21 15,0 0-15,0-1-16,0 1 0,21 0 0,-21-21 15,21 21-15,0-1 0,0-20 16,22 21-16,-22-21 0,0 20 0,21 1 16,-21 0-16,1 21 0,20-21 15,-21 21-15,0 0 0,0 0 16,1 0-16,-1 21 0,0 0 0,0-21 15,0 21-15,0 22 0,-21-22 0,0 0 16,0 21-16,0-20 0,0-1 16,0 0-16,0 0 0,0 0 15,0 0-15,0 1 0,0-1 0,-21 0 16,0-21-16,0 0 16,21-21 15,21 0-16</inkml:trace>
  <inkml:trace contextRef="#ctx0" brushRef="#br0" timeOffset="44595.46">7599 2201 0,'0'0'0,"0"-21"0,0 42 31,0 1-31,0-1 16,-21 21-16,21-21 0,0 22 0,-22-1 15,22 0-15,-21 1 0,21-1 16,-21 0-16,21 1 0,0-1 0,0 0 16,-21-21-16,21 22 0,-21-22 15,21 0-15,0 21 0,0-20 16,0-1-16,0 0 15,0-42 17,0 0-32,0-1 15,0 1-15,0 0 0,0-21 16,0 21-16,0-1 0,21-20 0,0 21 16,0 0-16,0 0 0,1-22 15,-1 22-15,0 0 0,21 21 0,-21-21 16,22 21-16,-22 0 0,21 0 15,1 0-15,-22 0 0,0 21 16,21 0-16,-21 0 0,1 0 0,-1 1 16,-21 20-16,0-21 0,0 0 15,0 22-15,0-22 0,0 0 0,-21 0 16,-1 0-16,-20 0 0,21 1 0,-21-1 16,20-21-16,-20 21 0,21-21 15,-21 0-15,20 0 0,1 0 0,0 0 16,0 0-16,0 0 0,0 0 0,-1 0 15,22-21 17,0 0-17,22 21-15,-1-22 0</inkml:trace>
  <inkml:trace contextRef="#ctx0" brushRef="#br0" timeOffset="44880.16">8234 2519 0,'21'-21'31,"-21"42"-31,0 0 16,0 21-16,0-20 0,0-1 15,-21 21-15,21-21 0,-21 22 16,-1-22-16,22 0 0,-21 21 0,21-21 15,0 1-15,-21-1 0,21 0 16,-21 0-16,21 0 16,21-21 15,-21-21-31,21 0 0,0 21 0,-21-21 16,22 0-16,-22-22 0,21 22 0</inkml:trace>
  <inkml:trace contextRef="#ctx0" brushRef="#br0" timeOffset="45239.54">8213 2180 0,'0'0'0,"-22"21"0,1-21 0,0 22 0,0-1 15,21 0-15,-21 0 16,21 0-16,0 0 0,0 1 15,21-1-15,0-21 16,0 0-16,0 0 0,1 0 16,-1 0-16,0 0 15,0 0-15,-21-21 0,21 21 16,-21-22-16,0 1 0,0 0 0,0 0 16,0 0-16,0 0 0,0-1 15,-21 1-15,0 21 16,0-21-16,0 21 0,-1 0 15,1 0-15,0 21 16,0-21-16,21 21 0,-21 1 0,21-1 16,0 0-16,0 0 15,0 0-15,21-21 16,0 21-16,0-21 16</inkml:trace>
  <inkml:trace contextRef="#ctx0" brushRef="#br0" timeOffset="45596.02">8826 2159 0,'22'-21'16,"-44"42"15,1 0-31,0 0 0,0 1 15,21-1-15,-21 21 0,0-21 16,21 22-16,-22-22 0,1 21 16,21 0-16,0 1 0,-21-1 0,0 0 15,21 1-15,-21-1 0,21 0 16,0-20-16,0-1 0,0 21 0,0-21 16,0 0-16,0 1 0,0-1 15,21-21-15,0 0 16,0 0-16,0 0 0,1 0 0,-1 0 15,0 0-15,0 0 0,0-21 0,0 21 16,1-22-16,-1 1 0,0 21 16,21-21-16,-42 0 0,21 0 0,1 0 15,-22-1-15</inkml:trace>
  <inkml:trace contextRef="#ctx0" brushRef="#br0" timeOffset="45819.93">8594 2540 0,'-22'0'16,"44"0"15,-1 0-31,0 0 0,21 0 0,-21-21 16,1 21-16,20 0 0,-21-21 15,0 21-15,22 0 0,-1 0 16,-21 0-16,21 0 0,-20 0 15,-1 0-15,0 0 0,0 0 0,0 0 16,0 0-16</inkml:trace>
  <inkml:trace contextRef="#ctx0" brushRef="#br0" timeOffset="46548.76">10139 2286 0,'21'0'0,"-42"0"0,63-21 0,-21 21 16,0 0-1,-21 21 1,-21 0 0,0 0-16,0 1 15,-21-1-15,20 0 0,-20 0 16,21 0-16,-21 0 0,-1 1 15,1-1-15,-22 21 0,22-42 0,0 21 16,-1 0-16,22 1 0,-21-1 0,21-21 16,0 0-16,-1 0 0,1 0 15,0 0-15,42 0 32,0 0-32,1 0 15,-1 0-15,21 21 0,-21 0 0,22-21 16,-1 21-16,0 0 15,1-21-15,-1 22 0,0-1 0,1-21 16,20 21-16,-21-21 0,1 21 0,-22-21 16,21 0-16,1 21 0,-22-21 15,0 0-15,0 0 0,-21 21 16,0-42 31,0 0-32,0 0-15</inkml:trace>
  <inkml:trace contextRef="#ctx0" brushRef="#br0" timeOffset="46868.58">10943 2053 0,'0'0'0,"0"-21"0,21 21 16,-21-21-16,0 42 16,0 0-1,-21 0-15,0 1 0,0 20 16,21 0-16,-21 1 0,-1-1 0,-20 21 16,21 1-16,0-1 0,-22 1 15,1-22-15,21 22 0,-21-1 0,-1 1 16,1-22-16,0 0 0,-1 1 15,22-1-15,-21 0 0,21-20 16,-22-1-16,22 0 0,21 0 0,0 0 16,-21-21-16,21 21 0,21-21 31,0-21-31,0 21 0,1-21 0,-1 0 16</inkml:trace>
  <inkml:trace contextRef="#ctx0" brushRef="#br0" timeOffset="47696.26">11599 2667 0,'0'0'0,"0"-21"0,21 21 0,-21-21 0,22 21 16,-22-21-16,21-1 0,-21 1 15,0 0-15,0 0 0,0 0 0,0 0 16,0-1-16,0 1 0,0 0 16,-21 0-16,-1 0 15,1 21-15,0 0 0,-21 0 0,21 0 16,-1 0-16,-20 0 0,21 21 16,-21 0-16,-1 0 0,1 22 0,0-22 15,-1 21-15,1 0 0,0-20 16,20 20-16,1-21 0,-21 21 0,42-20 15,-21 20-15,21-21 0,0 0 0,0 0 16,0 1-16,0-1 0,21-21 16,0 21-16,0-21 0,0 21 0,22-21 15,-22 0-15,21 0 0,-21 0 0,22 0 16,-1-21-16,0 0 0,-20 21 16,20-21-16,0-1 0,-21-20 15,22 21-15,-1-21 0,-21-1 0,22 1 16,-22-22-16,21 22 0,-21-21 15,0 20-15,1-20 0,-1 20 0,0 1 16,0 0-16,0-1 0,-21 1 16,0 21-16,0-21 0,0 20 0,0 1 15,0 0-15,-21 42 32,0 0-32,21 1 0,-21-1 0,0 21 15,-1 0-15,22 1 0,0-1 16,-21 0-16,21 22 0,-21-22 15,21 1-15,0-1 0,0 0 0,0 1 16,0-1-16,0 0 0,0-21 16,0 1-16,0-1 0,0 0 0,21 0 15,0-21-15,1 0 0,-1 0 16,0 0-16,0 0 0,0 0 16,22 0-16,-22 0 0,0-21 0,0 0 15,21 0-15,-20-1 0,-1 1 0,0-21 16,0 21-16,0 0 0,-21-1 15,0 1-15,21 0 0,-21 0 0,0 42 32,-21 0-32,21 0 0,-21 1 15,0-1-15,21 0 0,0 21 0,0-21 16,-21 1-16,21-1 0,0 0 16,0 0-16,0 0 0,21-21 46,0 0-46,-21-21 16,21 0-16,-21 0 16</inkml:trace>
  <inkml:trace contextRef="#ctx0" brushRef="#br0" timeOffset="47896.72">12150 2307 0,'0'0'0,"-22"-21"0,1 21 47,21 21 0,21-21-47,1 21 15,-1 1-15</inkml:trace>
  <inkml:trace contextRef="#ctx0" brushRef="#br0" timeOffset="48197.04">12531 2371 0,'0'-21'0,"0"42"0,0-64 0,21 43 47,-21 22-47,21-1 0,-21 0 16,0 0-16,0 21 0,0-20 15,21 20-15,-21-21 0,0 21 16,21-20-16,-21 20 0,0-21 0,0 0 16,0 0-16,21 1 0,-21-1 15,0 0-15,0 0 0,22-21 16,-22-21 15,21 0-31,0 0 0,-21-1 16</inkml:trace>
  <inkml:trace contextRef="#ctx0" brushRef="#br0" timeOffset="48459.89">13017 2265 0,'0'0'0,"-21"0"15,0 0 1,0 0-16,0 21 0,0 0 16,-1 0-16,1 1 0,0-1 15,-21 21-15,21 0 0,-1 1 0,1-22 16,-21 21-16,21 1 0,0-22 0,-1 21 16,1-21-16,0 0 0,0 22 15,21-22-15,-21 0 0,21 0 16,21-21 15,0 0-31,0-21 16,0 21-16,1-21 0,-1 0 15</inkml:trace>
  <inkml:trace contextRef="#ctx0" brushRef="#br0" timeOffset="48987.59">13356 2053 0,'0'0'0,"-21"0"0,0 0 0,0 0 16,-1 0-1,22 21 1,0 1-16,0-1 15,22 0-15,-1-21 0,0 21 0,0 0 16,0 0-16,0 22 0,22-22 16,-22 0-16,21 0 0,-21 22 0,22-22 15,-1 21-15,0-21 0,1 22 0,-1-22 16,0 0-16,-20 0 0,20 0 16,-21 0-16,21-21 0,-20 0 0,-1 0 15,0 0-15,0 0 16,-42 0 15,0 0-15,0 0-16,-1 0 0,-20 0 0,21 22 15,0-1-15,-22 0 0,1 0 0,0 0 16,-1 0-16,1 22 0,0-22 16,-1 0-16,-20 0 0,21 22 0,20-22 15,-20 0-15,0 0 0,21 0 16,-1-21-16,-20 21 0,42 1 15,-21-22-15,0 0 0,0 0 16,21 21 0,21-21 15,0 0-31,0 0 0,-21-21 0</inkml:trace>
  <inkml:trace contextRef="#ctx0" brushRef="#br0" timeOffset="112568.76">550 3852 0,'-21'0'0,"0"0"16,0 0-16,0 0 16,-1 0-16,1 0 15,64 0 32,-22 0-47,0 0 0,21 0 16,1 0-16,-1 0 0,0 0 0,1 0 15,-1 0-15,0 0 0,1-21 16,-22 21-16,21 0 0,0 0 16,1 0-16,-22 0 0,21 0 15,-21 0-15,1 0 0,-1 0 16,0 0 0,-42 0-1,0 0 1,-1 0-1,1 0-15,0 0 0,0 0 0,0 0 16,0 0-16</inkml:trace>
  <inkml:trace contextRef="#ctx0" brushRef="#br0" timeOffset="112928.24">804 3852 0,'-21'0'16,"21"22"31,0-1-31,0 0-16,0 0 0,0 21 15,0-20-15,0 20 0,0 0 16,0 1-16,0-22 0,0 21 15,-21 0-15,21 1 0,0-1 0,-21 0 16,0 1-16,21-22 0,-22 0 16,22 21-16,-21-20 0,0-1 0,21 0 15,0 0-15,21-42 63,0 0-63,1 0 15,-1 21-15,-21-22 0,21 1 16</inkml:trace>
  <inkml:trace contextRef="#ctx0" brushRef="#br0" timeOffset="113415.96">1079 4170 0,'0'21'31,"0"0"-15,-21 0-16,21 1 0,0-1 15,0 0-15,0 0 0,0 0 16,-21 0-16,21 22 0,0-22 0,0 0 16,0 0-16,0 0 0,0 1 15,0-1-15,21-21 16,-21 21-16,21-21 0,1 0 0,-1 0 15,0 0-15,0 0 16,0 0-16,0 0 0,1 0 0,-1 0 16,0-21-16,0 0 0,0-1 15,0 22-15,1-21 0,-1-21 0,0 21 16,0 0-16,-21-1 0,0-20 16,0 21-16,0-21 0,0-1 15,0 22-15,0 0 0,-21 0 16,0 0-16,0-1 0,-1 1 0,1 21 15,0 0-15,0 0 0,0 0 16,0 0-16,-22 0 0,22 21 0,0 1 16,0-1-16,0 0 15,-1 0-15,22 0 0,0 0 0,0 1 16,-21-1-16,21 0 0,0 0 16,0 0-16,0 0 15,0 1-15,21-22 0,-21 21 16,22-21-16,-1 0 0,0 0 15</inkml:trace>
  <inkml:trace contextRef="#ctx0" brushRef="#br0" timeOffset="113763.4">2265 4212 0,'0'21'16,"-21"1"-1,21-1-15,0 0 0,-22 0 16,22 0-16,0 0 0,0 1 0,0-1 15,0 0-15,-21 0 0,21 0 16,0 0-16,-21 1 0,21-1 16,0-42 31,0-1-47,0 1 15</inkml:trace>
  <inkml:trace contextRef="#ctx0" brushRef="#br0" timeOffset="113979.28">2201 3958 0,'-42'-21'31,"42"42"0,21 0-15,0-21-1,0 0-15,-21 22 0,22-22 16,-1 21-16</inkml:trace>
  <inkml:trace contextRef="#ctx0" brushRef="#br0" timeOffset="114634.91">2794 4255 0,'0'0'0,"0"-22"0,0 1 15,0 0-15,0 0 16,0 0-16,0 0 15,-21-1-15,0 22 0,-1-21 16,1 21-16,0 0 0,0 0 16,0 0-16,-22 0 0,22 21 0,0 1 15,-21-22-15,21 21 0,-22 0 16,22 0-16,0 21 0,0-20 0,0-1 16,-1 21-16,22-21 0,0 0 15,-21 1-15,21 20 0,0-21 16,0 0-16,0 0 0,0 1 15,0-1-15,21-21 0,1 0 16,-1 0-16,0 0 0,0 0 16,0 0-16,0 0 0,1 0 15,20-21-15,-21 21 0,0-22 0,22 1 16,-22 0-16,21 0 0,-21 0 16,0-22-16,1 22 0,20-21 0,-21 0 15,0-1-15,0 1 0,-21 0 0,22-1 16,-22 1-16,21 0 0,-21-1 15,0 1-15,0 21 0,0-22 16,0 22-16,0 0 0,0 0 16,0 0-16,-21 21 15,-1 21 1,1 0-16,21 21 0,0-20 16,0 20-16,-21-21 0,21 21 15,0 1-15,-21-1 0,21 0 0,0 22 16,0-43-16,0 21 0,-21 1 15,21-22-15,0 21 0,0-21 0,0 1 16,0-1-16,0 0 0,0 0 0,0 0 16,21-21-1,0 0-15,0 0 16,0 0-16,1 0 0,-1-21 16,0 0-16,0 21 0,0-21 15</inkml:trace>
  <inkml:trace contextRef="#ctx0" brushRef="#br0" timeOffset="115056.66">3048 4276 0,'0'0'0,"0"21"16,0 0-1,21-21 1,0 0-1,0 0-15,1-21 16,-1 0-16,0 0 16,0 21-16,-21-22 0,0 1 0,21 0 15,-21 0-15,21 0 0,-21 0 16,0-1-16,0 1 0,-21 21 16,0 0-1,0 0-15,0 0 0,0 21 16,-1 1-16,1 20 15,0-21-15,21 0 0,-21 0 0,21 1 16,0 20-16,0-21 0,0 0 16,0 0-16,0 1 0,0-1 15,0 0-15,0 0 0,0 0 16,21 0 0,0-21-16,0 0 0,1 0 0,-1 0 15,0 0-15,0 0 0,0 0 16,0 0-16,22-21 0,-22 21 0,0-21 15,0 0-15,0 0 0,22 0 0,-22-1 16</inkml:trace>
  <inkml:trace contextRef="#ctx0" brushRef="#br0" timeOffset="115521.4">3535 4128 0,'-21'21'31,"21"0"-31,0 0 0,-22 0 15,22 0-15,0 1 0,-21 20 16,21-21-16,0 0 0,0 0 0,0 1 16,0-1-16,0 0 0,0 0 15,0 0-15,0 0 16,-21-21 0,21-21 30,0 0-46,0 0 16,0 0-16,0-22 0,21 22 0,-21 0 16,21-21-16,1 21 0,-1-1 15,0-20-15,0 21 0,0 0 0,22 0 16,-22-1-16,0 22 0,21 0 0,-21 0 16,1 0-16,-1 0 0,0 0 15,0 22-15,0-1 0,-21 0 0,0 21 16,21-21-16,-21 1 0,0-1 15,0 21-15,0-21 0,0 0 0,0 1 16,0-1-16,-21 0 16,21 0-16,0 0 0,0 0 15,0 1-15,-21-22 0,42 0 47,0-22-47,1 1 0</inkml:trace>
  <inkml:trace contextRef="#ctx0" brushRef="#br0" timeOffset="116028.11">4276 3852 0,'0'-21'0,"-43"21"31,43 21-31,0 1 16,0-1-16,-21 0 0,21 0 16,0 21-16,-21 1 0,21-22 0,0 21 15,-21 1-15,21-1 0,0-21 0,0 21 16,-21 1-16,21-22 0,-22 21 16,22-21-16,0 1 0,0-1 15,0 0-15,0 0 0,0 0 16,0 0-16,0 1 15,22-22-15,-1 0 0,0 0 0,0 0 16,0 0-16,0 0 16,1-22-16,-1 1 0,-21 0 0,21 0 15,0 0-15,0 0 0,0-1 16,-21 1-16,22 0 0,-22 0 0,21 0 16,-21 0-16,0-1 0,0 44 31,0-1-31,0 0 0,0 0 15,0 0-15,0 0 0,-21 1 16,21-1-16,-22 0 0,22 0 16,-21 0-16,21 0 0,0 1 15,21-22 17,1 0-17,-1 0-15,-21-22 0,21 1 16,0 21-16</inkml:trace>
  <inkml:trace contextRef="#ctx0" brushRef="#br0" timeOffset="116216">4572 4022 0,'-21'0'0,"0"0"31</inkml:trace>
  <inkml:trace contextRef="#ctx0" brushRef="#br0" timeOffset="116407.89">4106 4106 0,'0'0'0,"-21"0"0,0 22 16,42-22 31,0 0-47,0 0 0,1 0 15,-1 0-15,0 0 0,0 0 0,0-22 16,0 22-16</inkml:trace>
  <inkml:trace contextRef="#ctx0" brushRef="#br0" timeOffset="117144.46">4911 4149 0,'21'0'31,"0"-21"-15,21-1-16,-21 22 0,1-21 15,-1 0-15,21 0 16,-21 0-16,0 0 0,1-1 0,-1 1 16,0 0-16,0 0 0,0 0 0,-21 0 15,0-1-15,0-20 0,0 21 16,0 0-16,0 0 0,-21-1 0,0 22 15,21-21-15,-21 21 0,0 0 16,-1 0-16,1 0 0,0 0 16,0 21-16,0-21 0,0 22 0,-1 20 15,1-21-15,0 0 0,0 22 16,0-1-16,0 0 0,-1 1 16,1-1-16,0 21 0,0-20 0,-21 20 15,20-20-15,1-1 0,0 21 16,0-20-16,0 20 0,0-20 0,-1-1 15,1 21-15,0-20 0,0 20 16,0 1-16,0-1 0,-1 1 0,1-22 16,0 22-16,0-1 0,0-21 0,0 22 15,-1-22-15,22 1 0,0-1 16,0 0-16,0-21 0,0 22 0,0-22 16,0 0-16,0 0 0,0 0 0,22-21 15,-1 0-15,0 0 0,0 0 16,0 0-16,22 0 0,-22-21 15,0 0-15,21 0 0,1 0 0,-1 0 16,0-22-16,-21 1 0,22 0 16,-1-1-16,22-41 15,-22 20-15,-21 22 0,0-22 0,-21 1 16,0 20-16,0-20 0,0 21 0,-21-1 16,0 1-16,0 21 0,-22-22 15,22 22-15,-21 0 0,0 0 0,20 0 16,-20 0-16,21 21 0,-21-22 15,20 22-15,1 0 0,0 0 16,42 0 15,0 0-31,22 0 0,-22 0 16,21 0-16,-21-21 0,22 21 16,-1 0-16,0-21 0,1 0 15,-1 21-15,0-21 0,-20 0 0</inkml:trace>
  <inkml:trace contextRef="#ctx0" brushRef="#br0" timeOffset="117699.15">5355 4191 0,'0'0'16,"21"0"-16,-21-21 15,0 42 17,-21-21-32,21 21 15,-21 0-15,21 1 0,0-1 16,0 0-16,0 0 15,0 0-15,0 0 0,0 1 0,0-1 16,0 0-16,21-21 16,0 0-16,0 0 15,1 0-15,-1 0 0,0 0 0,21 0 16,-21 0-16,1-21 0,-1 21 0,0-21 16,0-1-16,0 22 0,0-21 15,1 0-15,-1 0 0,0 0 0,-21 0 16,0-1-16,0 1 0,21 0 15,-21 42 17,0 0-17,0 1-15,-21-1 0,21 21 0,-21-21 16,21 22-16,0-1 0,-21 0 0,-1 1 16,1-1-16,21 0 0,-21 1 15,0-1-15,21 0 0,0 1 0,-21-1 16,0 0-16,21 1 0,-22-1 0,22 0 15,0 1-15,-21-22 0,21 21 16,-21 0-16,21-20 0,0 20 0,0-21 16,0 0-16,0 22 0,0-22 15,-21 0-15,21 0 0,-21-21 0,0 21 16,-1 0-16,1-21 16,0 0-16,0 0 0,0 0 15,0 0-15,-1 0 16,1 0-16,21-21 15,-21 21-15,21-21 0,-21 0 0,21 0 16,0 0-16,0-22 0,0 22 16,0 0-16</inkml:trace>
  <inkml:trace contextRef="#ctx0" brushRef="#br0" timeOffset="119056.37">7239 3810 0,'0'0'16,"-21"-21"-16,21 0 0,0 0 15,0-1 1,-21 22-16,-1 0 15,1 0 1,0 22-16,0-1 0,21 0 16,0 0-16,-21 21 0,21 1 0,-21-1 15,21 22-15,-22-22 0,22 21 16,0-20-16,0 20 0,-21 1 0,21-22 16,-21 0-16,21 1 0,-21-1 0,21 0 15,0 1-15,0-22 16,0 0-16,0 0 0,0 0 0,0 1 15,0-1-15,21-21 0,0 0 16,22 0-16,-22 0 0,0-21 16,21-1-16,-21 1 0,22 0 0,-22 0 15,21 0-15,1-22 0,-22 1 0,21 0 16,0-1-16,-20 1 0,20 0 16,-21-22-16,0 22 0,0-22 0,22 22 15,-43 0-15,21-1 0,0 1 16,-21 0-16,21 21 0,-21-1 15,0 1-15,0 0 0,0 0 16,0 42 0,-21-21-1,0 21-15,21 22 0,0-22 0,-21 21 16,0-21-16,-1 22 0,22 20 16,-21-21-16,21 1 0,-21-1 0,0 0 15,21 1-15,-21-1 0,21 0 0,0 1 16,0-22-16,0 21 0,0-21 15,0 1-15,0-1 0,0 0 0,21 0 16,0-21-16,0 21 0,0-21 0,1 0 16,-1 0-16,21 0 0,-21 0 15,22 0-15,-1 0 0,0-21 0,-21 0 16,22 0-16,-1 21 0,0-43 16,-20 22-16,-1 0 0,21 0 15,-21-21-15,-21 20 0,21-20 0,-21 21 16,0 0-16,22-22 0,-22 22 15,-22 21 1,1 21 0,21 1-16,-21-1 15,21 0-15,0 21 0,0-21 0,-21 1 16,21-1-16,-21 0 0,21 0 0,-21 0 16,21 0-16,0 1 0,0-1 15,-22 0-15,1 0 0,0-21 31,21-21 1,0 0-32,0 0 15,0-1-15,21-20 0,-21 21 16,21 0-16,1-22 0,-1 22 0,21-21 16,-21 21-16,22 0 0,-22-22 0,21 43 15,0-21-15,1 0 0,-22 21 16,21 0-16,1 0 0,-22 0 0,21 21 15,-21 0-15,0 0 0,1 1 16,-1-1-16,-21 21 0,0-21 16,0 22-16,0-22 0,0 0 15,0 0-15,0 21 0,0-20 0,-21-1 0,-1 0 16,1 0-16,21 0 16,-21-21-16,21 21 0,0-42 46,21 0-46,0 0 0,1 0 16</inkml:trace>
  <inkml:trace contextRef="#ctx0" brushRef="#br0" timeOffset="119704">8975 3768 0,'0'-21'0,"0"42"0,-22-21 47,22 21-47,-21 0 0,21 21 0,0-20 15,0 20-15,-21 0 0,21 1 0,0 20 16,-21-21-16,21 1 0,-21-1 16,21 0-16,0 1 0,-21-1 15,21 0-15,-22-20 0,1 20 0,21-21 16,0 0-16,0 0 0,-21 1 15,21-1-15,0 0 16,0-42 15,0 0-31,0-1 0,0 1 16,0 0-16,0 0 0,21 0 0,-21 0 16,21-22-16,1 22 0,-1-21 15,0 21-15,-21-1 0,21 1 0,0 0 16,22 0-16,-22 21 0,0 0 0,0 0 15,0 0-15,0 0 16,1 0-16,-1 0 16,-21 21-16,0 0 0,0 0 15,0 1-15,-21-22 16,-1 0-16,1 21 0,-21-21 0,21 0 16,0 0-16,-22 21 0,22-21 15,0 0-15,0 0 0,0 0 0,-1 0 16,22 21 15,0 0-31,0 0 0,0 1 16,0-1-16,22 0 0,-1 0 15,0 0-15,0 0 16,0 1-16,0-1 16,1-21-16,-1 0 0,0 0 15,0 0-15,0 0 0,0 0 16,1 0-16,20 0 0,-21 0 0,0 0 15,22-21-15,-22 21 0,21-22 0,-21 22 16,0-21-16,1 0 0,-1 0 16,0-21-16,0 20 0</inkml:trace>
  <inkml:trace contextRef="#ctx0" brushRef="#br0" timeOffset="120156.74">9461 4170 0,'0'0'16,"0"21"15,-21 0-31,21 0 15,0 1-15,0-1 0,0 0 16,0 0-16,0 0 0,0 0 16,0 1-16,0-1 0,0 0 0,-21 0 15,21 0-15,-21 0 0,21 1 16,0-44 31,0 1-32,0 0-15,0 0 0,0 0 0,0 0 16,0-1-16,0-20 0,21 21 16,-21-21-16,21 20 0,0-20 15,1 21-15,-1-21 0,21 20 0,-21 1 16,0 21-16,22-21 0,-22 21 16,21 0-16,1 0 0,-22 21 0,21-21 15,0 21-15,-20 22 0,20-22 0,-21 0 16,0 21-16,-21-20 0,0 20 15,0 0-15,0-21 0,0 1 0,-21 20 16,0-21-16,21 0 0,-21 0 0,0 1 16,-1-1-16,1-21 0,0 21 15,0-21-15,0 0 0,21 21 16,21-42 15,0 21-15,0-21-16,0 0 0</inkml:trace>
  <inkml:trace contextRef="#ctx0" brushRef="#br0" timeOffset="120612.46">10393 4128 0,'0'-22'0,"-43"22"31,22 0-31,0 0 0,21 22 16,-21-1-16,0 0 0,0 0 0,21 0 16,-22 0-16,1 22 0,0-22 0,21 0 15,-21 0-15,21 22 0,0-22 16,0 0-16,0 0 0,0 0 0,0 0 16,21 1-16,0-1 15,0-21-15,1 0 0,-1 0 0,0 0 16,0 0-16,0 0 0,0 0 15,1 0-15,-1 0 0,-21-21 0,21 21 16,0-22-16,0 1 0,0 0 16,1 0-16,-1 0 0,-21-22 0,0 22 15,21-21-15,-21 21 0,0-22 16,0 1-16,0 21 0,0-21 0,0 20 16,0 1-16,-21 21 0,0-21 0,-1 21 15,1 0-15,0 0 0,0 0 16,0 0-16,-22 21 0,22-21 0,0 21 15,0 1-15,0-1 0,0 0 0,21 0 16,0 21-16,-22-20 0,22-1 16,-21 0-16,21 0 0,0 0 0,0 0 15,0 1-15,21-22 16,1 21-16</inkml:trace>
  <inkml:trace contextRef="#ctx0" brushRef="#br0" timeOffset="121255.6">10880 4191 0,'0'0'16,"0"-21"-16,0 0 16,-22 42 15,22 0-31,-21-21 15,21 21-15,0 0 0,-21 22 0,21-22 16,-21 0-16,0 0 0,21 22 16,0-22-16,-21 0 0,21 0 0,-22 0 15,22 0-15,0 1 0,0-1 16,0 0-16,22-21 31,-1 0-31,0 0 16,0-21-16,0 0 15,0 21-15,1-22 0,-1 1 0,0 21 16,0-21-16,0 0 0,0 0 16,1 0-16,-22-1 0,21 1 0,0 21 15,0-21-15,-21 42 32,0 0-32,0 1 15,-21-1-15,21 0 16,0 0-16,0 0 0,0 0 0,0 1 15,0-1-15,0 0 0,21-21 16,-21 21-16,21-21 16,0 0-16,1 0 0,-1 0 0,0 0 15,0 0-15,0 0 0,0 0 0,1-21 16,-1 0-16,0 21 16,0-21-16,0-1 0,0 1 0,1-21 15,-1 21-15,-21 0 0,0-22 0,0 1 16,0 21-16,0 0 0,0-22 15,0 22-15,0 0 0,0 0 16,-21 21-16,-1 0 0,1 0 16,0 0-16,0 21 15,0-21 1,21 21-16,-21-21 0</inkml:trace>
  <inkml:trace contextRef="#ctx0" brushRef="#br0" timeOffset="121840.57">12298 4191 0,'0'0'0,"0"-21"0,-21 21 0,-1 0 32,1 21-32,21 0 0,-21 0 15,21 22-15,0-22 0,-21 21 16,0 1-16,21-1 0,-21 0 0,21 1 15,-22-1-15,1 21 0,21-20 0,-21 20 16,0 1-16,21-1 0,-21 22 0,0-22 16,-1 22-16,1-21 0,0-1 15,0 22-15,-21-22 0,20 1 0,1-1 16,0 1-16,0-1 0,0 1 16,0-22-16,-1 0 0,1 1 0,-21-1 15,21-21-15,21 22 0,-21-22 0,-1 0 16,1-21-16,21-21 31,21 0-31,1-22 0,-22 22 0,21-21 16,0-1-16,21-20 0,-21 21 15,1-22-15</inkml:trace>
  <inkml:trace contextRef="#ctx0" brushRef="#br0" timeOffset="122183.85">11959 4276 0,'0'0'0,"0"-43"0,-21 1 16,0 21-16,21-21 0,0 20 16,0-20-16,0 21 0,0 0 0,0-22 15,21 22-15,21 0 0,-21 0 16,22 0-16,-1 0 0,0-1 0,22 22 16,-22 0-16,22 0 0,-22 0 15,22 0-15,-22 0 0,0 0 0,1 22 16,-22 20-16,21-21 0,-42 0 0,0 22 15,0-22-15,0 21 0,0 0 16,0-20-16,-21 20 0,0-21 0,-22 21 16,1-20-16,21-1 0,-21 0 0,-1 0 15,1-21-15,0 21 16,-1-21-16,22 0 0,-21 21 0,21-21 16,-1 0-16,44 0 31,-1 0-31,0-21 15,0 21-15,0-21 0,22 21 0,-22-21 16</inkml:trace>
  <inkml:trace contextRef="#ctx0" brushRef="#br0" timeOffset="122708.26">13166 3916 0,'0'0'0,"0"-64"16,-22 64 0,1 0-16,0-21 0,0 21 0,0 0 15,0 0-15,-1 0 0,-20 0 16,21 0-16,0 21 0,-22-21 0,22 22 16,0-1-16,0 21 0,-21-21 0,20 22 15,1-22-15,0 21 0,21-21 16,-21 22-16,21-22 0,-21 0 0,21 21 15,0-21-15,0 1 0,0-1 16,0 0-16,21 0 16,0-21-16,0 0 0,0 0 0,1 0 15,20 0-15,-21 0 0,0 0 0,22-21 16,-22 0-16,21 0 0,0-1 16,-20 1-16,20-21 0,-21 21 0,0-22 15,0 22-15,1-21 0,-1 21 16,0-22-16,-21 22 0,0 0 0,0 0 15,0 0-15,-21 21 32,0 0-32,21 21 0,-22 21 15,22-21-15,0 1 0,-21-1 0,21 21 16,0-21-16,0 22 0,0-22 16,0 0-16,0 0 0,0 0 0,0 0 15,0 1-15,21-1 0,1-21 16,-1 0-16,0 0 15,0 0-15,0 0 0,22 0 0,-22 0 16,0-21-16,0-1 0,21 1 0,-20 0 16,20-21-16,-21 21 0</inkml:trace>
  <inkml:trace contextRef="#ctx0" brushRef="#br0" timeOffset="122968.11">13737 3556 0,'0'-21'0,"0"42"0,0-63 0,0 63 31,0 0-31,-21 21 0,21-20 16,-21 20-16,21-21 0,-21 21 15,21 1-15,-22-1 0,22 0 0,0 1 16,0-1-16,-21 0 0,21 1 0,-21-1 16,21-21-16,-21 22 0,21-22 15,0 21-15,0-21 0,0 0 0,0 1 16,0-1-16,0 0 15,21-21 1,0-21-16,0 0 16,1-1-16,-1 1 0,0 0 0,0 0 15,0-21-15</inkml:trace>
  <inkml:trace contextRef="#ctx0" brushRef="#br0" timeOffset="123447.8">14055 3556 0,'0'-21'0,"0"42"0,0-63 15,0 63 1,0 0 0,0 0-16,0 0 0,0 22 0,0-22 15,0 21-15,0 1 16,0-22-16,-22 21 0,22 0 0,0 1 16,0-1-16,-21 0 0,21-20 0,-21 20 15,0 0-15,21-21 0,0 22 16,0-22-16,-21 0 0,21 0 0,-21 0 15,21 1-15,-22-22 0,22 21 0,0-42 47,0-1-47,0 1 0,0 0 16,22-21-16,-1 21 0,0-22 16,0 22-16,0-21 0,0 21 0,1-22 15,-1 22-15,21 0 0,-21 0 16,22 0-16,-22-1 0,21 1 15,-21 21-15,0 0 0,22 0 0,-22 0 16,0 0-16,0 21 0,0-21 0,1 22 16,-1 20-16,-21-21 0,0 0 15,21 22-15,-21-22 0,0 21 0,0-21 16,0 22-16,0-22 0,0 0 16,-21 0-16,0 0 0,21 0 0,0 1 15,-22-22-15,1 21 0,21 0 16,-21-21-1,0 0-15,21-21 16,-21 0-16,21-1 16</inkml:trace>
  <inkml:trace contextRef="#ctx0" brushRef="#br0" timeOffset="123651.68">13504 3831 0,'0'0'16,"21"0"15,1 0-31,-1 0 0,0 0 0,0 0 16,21 0-16,1-21 0,-22 21 16,21 0-16,1 0 0,-1 0 0,0 0 15,-21 0-15,22-21 0,-22 21 16,21-21-16</inkml:trace>
  <inkml:trace contextRef="#ctx0" brushRef="#br0" timeOffset="124756.09">16192 3704 0,'22'-21'0,"-22"-85"32,-22 106-17,1 0 1,0 0-16,0 21 0,0 1 16,0-1-16,-1 0 0,1 0 15,0 21-15,0-20 0,0-1 0,0 21 16,-1-21-16,1 22 0,21-22 0,-21 21 15,21-21-15,0 0 0,-21 1 16,21 20-16,0-21 0,0 0 16,21-21-16,0 0 0,0 0 0,1 0 15,-1 0-15,0 0 0,21 0 16,-21 0-16,22-21 0,-1 0 16,-21 21-16,22-21 0,-1-22 0,-21 22 15,0 0-15,0 0 0,1 0 16,-1-22-16,-21 22 0,0-21 0,0 21 15,0-22-15,-21 22 0,-1-21 16,1 21-16,0 0 0,0-22 0,-21 22 16,20 0-16,1 0 0,-21 21 0,21 0 15,0-21-15,-1 21 0,1 0 16,21 21 0,21 0-1,1-21 1,20 0-16,0 0 0,1 0 0,-1 0 15,0 0-15,22 0 0,-22 0 16,22-21-16,-1 21 0,1-21 0,-22-1 16,21 1-16,1 0 0,-22 0 0,1 0 15,-1-22-15,0 22 0,1 0 16,-22 0-16,0-21 0,-21 20 0,0 1 16,0 0-16,0 0 0,0 0 15,0 0-15,0-1 0,0 1 16,-21 21-16,0 0 0,-1 0 15,1 0-15,0 0 16,0 21-16,0 1 0,0 20 0,-1-21 16,22 21-16,-42 1 0,42-1 0,-42 22 15,42-22-15,-43 21 0,22-20 16,0 20-16,0-20 0,0 20 0,0 1 16,-22-1-16,22 1 0,0-1 15,0 22-15,0-22 0,-22 22 0,22-22 16,0 22-16,21-21 0,-21 20 0,0-20 15,21 20-15,-22-20 0,22 21 16,0-1-16,0-20 0,0 20 0,0-20 16,0-1-16,0 1 0,0-22 15,-21 22-15,21-22 0,-21 0 0,21-20 16,-21 20-16,21-21 0,-21 0 16,0 0-16,-1 1 0,1-22 0,0 0 15,0 0-15,0 0 0,0 0 0,-1-22 16,-20 22-16,21-21 0,-21 0 0,20 0 15,-20-21-15,21 20 0,-21-20 16,20 0-16,1-1 0,0 1 0,0 0 16,0-1-16,21 1 0,-21 0 0,21-1 15,0 1-15,0 0 0,0 21 16,21-22-16,0 1 0,0 21 0,0-22 16,0 22-16,22 0 0,-22-21 15</inkml:trace>
  <inkml:trace contextRef="#ctx0" brushRef="#br0" timeOffset="125216.09">18267 3323 0,'21'0'15,"-42"0"-15,42 21 32,-42 1-32,0 20 0,-1-21 15,22 21-15,-21 1 0,0-22 0,21 21 16,-21 1-16,0-1 0,21-21 16,-21 21-16,-1-20 0,1 20 0,21-21 15,-21 0-15,21 0 0,-21 1 0,21-1 16,0 0-16,0 0 15,21-21 1,0-21 0,0 0-16,1 0 0,-1 21 15,21-22-15</inkml:trace>
  <inkml:trace contextRef="#ctx0" brushRef="#br0" timeOffset="125445.34">18627 3344 0,'0'0'0,"0"22"32,0-1-32,0 21 0,0-21 0,0 22 15,-22-22-15,22 21 0,-21-21 0,0 22 16,0-1-16,21-21 0,-21 0 16,0 22-16,-1-22 0,22 0 0,0 0 15,-21 0-15,0 0 0,21 1 16,0-1-1,0-42 17</inkml:trace>
  <inkml:trace contextRef="#ctx0" brushRef="#br0" timeOffset="125636.23">18034 3641 0,'0'21'16,"21"-21"0,0 0-16,0 0 15,22 0-15,-22 0 0,21 0 0,-21 0 16,22 0-16,-1 0 0,0 0 16,1 0-16,20 0 0,-42 0 0,22 0 15,-1-21-15</inkml:trace>
  <inkml:trace contextRef="#ctx0" brushRef="#br0" timeOffset="125883.09">18923 3471 0,'0'0'15,"21"0"16,0 0-31,0 0 0,1 0 16,-1 0-16,0 0 0,0 0 16,0 0-16,22 0 0,-22 0 0,0 0 15,21 0-15,-21 0 0,1 0 0,-1 0 16,0 0-16,-21-21 16</inkml:trace>
  <inkml:trace contextRef="#ctx0" brushRef="#br0" timeOffset="126139.94">19135 3450 0,'0'0'0,"-22"0"16,22 21-16,0 1 16,-21-1-16,21 0 15,-21 0-15,21 21 0,-21-20 0,21-1 16,-21 21-16,21-21 0,0 0 0,-21 1 15,21-1-15,-22 21 0,22-21 16,-21 0-16,21 1 0,0-1 16,0 0-16,0 0 15,21-21 17,1 0-32,-1-21 0,0 0 15,0 21-15,0-21 0</inkml:trace>
  <inkml:trace contextRef="#ctx0" brushRef="#br0" timeOffset="126883.59">19643 3450 0,'0'0'16,"0"-21"-16,0 42 16,-22 0-1,1 1-15,0 20 16,21-21-16,-21 0 0,0 22 0,21-22 15,0 0-15,-21 21 0,-1-21 16,1 1-16,21-1 0,0 0 0,-21 0 16,21 0-16,-21-21 0,21 21 0,0-42 62,21 0-62,0 21 0,-21-21 16,0 0-16,21 0 0,1-1 0,-22-20 15,21 21-15,-21 0 0,0 0 16,0-22-16,0 22 0,21 0 16,-21 0-16,21 0 0,-21-1 0,0 1 15,21 0-15,0 0 0,1 0 16,-1 21-16,0-21 0,0 21 0,0 0 16,0 0-16,1 0 0,-1 0 15,0 21-15,0-21 0,-21 42 0,21-21 16,-21 0-16,21 22 0,-21-22 0,22 21 15,-22-21-15,0 22 0,0-22 16,0 0-16,0 0 0,0 0 0,0 1 16,0-1-16,0 0 0,-22-21 15,22 21-15,-21-21 0,0 0 16,21-21 15,0 0-15,0 0-16,21-1 0,0 1 0,-21 0 15,22-21-15,-1 21 0,0-1 16,0-20-16,21 21 0,-20-21 0,-1 20 16,21 1-16,-21 0 0,0 0 15,1 0-15,20 21 0,-21 0 0,21 21 16,-20-21 0,-22 42-16,21-21 0,-21 1 15,0 20-15,0-21 0,0 21 0,0-20 16,0-1-16,0 21 0,0-21 0,-21 0 15,-1 22-15,22-22 0,0 0 16,-21-21-16,0 21 0,21 0 0,-21 1 16,21-1-16,-21-21 15,21-21 17,21-1-32,0 1 0,0 0 15</inkml:trace>
  <inkml:trace contextRef="#ctx0" brushRef="#br0" timeOffset="127212.4">20722 3344 0,'21'-21'0,"-42"42"0,42-21 47,-21 22-47,0-1 16,-21 0-16,0 21 0,21-21 0,-21 1 15,0 20-15,-1-21 0,1 21 0,0 1 16,0-22-16,0 21 0,0-21 16,-1 22-16,22-22 0,-21 0 0,21 0 15,0 0-15,-21 1 0,21-1 16,0 0-16,0 0 0,21 0 16,0-21-16,1 21 0,-1-21 0,0 0 15,0 0-15,21 0 0,-20 0 16,20 0-16,-21 0 0,21-21 0,-20 21 15,-1-21-15,21 0 0,-21 21 0,0-21 16,1 0-16,-1 21 0,0-22 16,0 1-16,-21 0 0,0 0 15</inkml:trace>
  <inkml:trace contextRef="#ctx0" brushRef="#br0" timeOffset="127691.63">21738 3133 0,'0'0'0,"0"-21"0,21 21 31,-21-22-15,21 22-16,22 0 0,-22 0 0,21 0 15,1 0-15,-22 0 16,21 0-16,0 0 0,1 0 0,20 0 16,-20 0-16,-22 0 0,21 0 0,0 0 15,-20 0-15,-1 0 0,0 0 16,-21 22-16,-21-22 15,0 0 1,-1 0-16,1 0 0</inkml:trace>
  <inkml:trace contextRef="#ctx0" brushRef="#br0" timeOffset="127955.82">22161 3112 0,'0'0'0,"-21"0"0,0 0 16,0 0-1,0 0 1,21 21-16,0 0 15,-21 0-15,21 0 0,-22 0 16,22 22-16,0-1 0,0 0 0,-21 1 16,21-1-16,-21 0 0,21 1 0,-21-22 15,21 21-15,0 1 0,-21-1 16,0-21-16,-1 0 0,22 22 0,0-22 16,-21 0-16,21 0 0,-21-21 0,21 21 15,0 0-15,0 1 16,21-22-1,0 0 1,1-22-16,-1 22 0,-21-21 16,21 0-16,21 0 0,-21 21 0</inkml:trace>
  <inkml:trace contextRef="#ctx0" brushRef="#br0" timeOffset="128387.57">22225 3577 0,'0'0'0,"0"-21"0,0 0 16,0 0-16,0 0 16,21-1-1,0 22-15,0-21 0,1 21 16,-1 0-16,0 0 16,0 0-16,0 0 0,22 21 0,-22 1 15,0-1-15,0 0 0,0 0 16,0 21-16,1-20 0,-22-1 0,0 21 15,0-21-15,0 0 0,0 1 0,0-1 16,0 0-16,-22 0 0,1 0 16,0 0-16,0-21 0,0 22 15,0-22-15,-1 0 16,22-22 0,0 1-16,0 0 15,0 0-15,22 0 16,-22 0-16,21-1 0,0 1 15,0 0-15,0 0 0,0 0 0,22 0 16,-22-1-16,0 1 0,0 0 16,22 0-16,-22 21 0,21-21 0,-21 21 15,0 0-15,22 0 0,-22 0 0,0-21 16,0 21-16,0 0 0,1 0 16,-1 0-16,0 0 15</inkml:trace>
  <inkml:trace contextRef="#ctx0" brushRef="#br0" timeOffset="128791.85">22945 3641 0,'0'21'0,"21"-21"47,21 0-31,-21 0-16,0 0 0,1 0 0,-1-21 15,21 21-15,-21-21 0,22-1 0,-22 22 16,0-21-16,0 0 0,0 21 16,0-21-16,-21 0 0,0 0 15,0-1-15,-21 22 16,0 0 0,0 0-16,0 0 0,0 0 0,-1 0 15,1 22-15,-21-1 0,21 0 16,0 0-16,-1 0 0,1 0 0,0 1 15,0-1-15,0 21 0,21-21 0,0 0 16,0 1-16,0-1 16,0 0-16,0 0 0,0 0 15,21-21-15,0 0 16,0 0-16,0 0 0,1 0 0,-1 0 16,0 0-16,21 0 0,-21 0 0,1 0 15,-1 0-15,0-21 16,21 0-16,-21 21 0,1-21 0,20 0 15,-21-1-15</inkml:trace>
  <inkml:trace contextRef="#ctx0" brushRef="#br0" timeOffset="129176.72">23474 3535 0,'-21'21'15,"21"0"1,21-21-1,0 0 1,0 0-16,0 0 16,0 0-16,1-21 0,-1 21 15,0-21-15,0 21 0,0-21 0,0 21 16,1-21-16,-1 21 0,-21-22 16,0 1-16,0 0 0,-21 21 31,-1 0-31,1 0 0,-21 21 15,21 0-15,0 1 0,-1-1 0,1 0 16,0 0-16,0 0 0,0 22 16,21-22-16,-21 0 0,21 0 0,-22 0 15,22 0-15,0 1 0,0-1 16,0 0-16,0 0 16,22-21-1,-1 0-15,0 0 0,0 0 16,0 0-16,0-21 0,1 0 15,20 21-15,-21-21 0,21 21 0</inkml:trace>
  <inkml:trace contextRef="#ctx0" brushRef="#br0" timeOffset="129664.2">24574 3217 0,'0'-21'0,"0"42"0,0-63 16,-21 42-16,21-21 15,-21 21-15,0 0 16,0 0-16,0 0 0,-1 0 0,1 0 16,0 0-16,0 0 0,-21 21 15,20 0-15,1 0 0,0 1 0,0-1 16,0 0-16,0 0 0,21 0 15,0 0-15,0 1 0,0-1 16,0 0-16,0 0 0,0 0 16,21 0-16,0 1 0,-21-1 15,21-21-15,0 21 0,0 0 0,1 0 16,-1 0-16,-21 1 0,21-1 16,-21 0-16,0 0 15,0 0-15,0 0 0,0 1 16,0-1-16,-21-21 15,0 0-15,-1 21 0,1-21 16,0 0-16,-21 0 0,21 0 0,-1 0 16,1 0-16,-21 0 0,21 0 15,0 0-15,-1 0 0,1 0 16,21-21 0,0 0-1,0-1-15,21 1 16,-21 0-16,22 21 0,-1-21 0,0 0 15</inkml:trace>
  <inkml:trace contextRef="#ctx0" brushRef="#br0" timeOffset="130020">24934 2963 0,'0'0'0,"0"-21"16,-21 42 31,0 1-47,21-1 0,-21 21 0,0-21 16,-1 22-16,1-1 0,0 0 15,0 22-15,0-22 0,0 22 0,-1-22 16,1 0-16,21 22 0,-21-22 0,21 0 15,-21-20-15,21 20 16,0-21-16,0 0 0,0 0 0,0 1 16,0-1-16,0 0 0,0 0 15,21-21 1,0 0-16,0 0 16,1 0-16,-1 0 0,-21-21 0,21 0 15,-21 0-15,21 21 0</inkml:trace>
  <inkml:trace contextRef="#ctx0" brushRef="#br0" timeOffset="130227.88">24532 3493 0,'-21'0'0,"42"0"0,-21 0 47,21 0-32,22 0-15,-22 0 16,0 0-16,0 0 0,0 0 0,22 0 16,-22 0-16,0 0 0,0 0 15,0-22-15,0 22 0,1 0 0,-1 0 16</inkml:trace>
  <inkml:trace contextRef="#ctx0" brushRef="#br0" timeOffset="130643.87">24934 3471 0,'0'-21'16,"0"0"-16,0 0 15,21 0 1,1 21 0,-1 0-16,0 0 15,0 0-15,0 0 0,0 0 16,-21 21-16,0 0 0,22 0 15,-22 0-15,21 1 0,-21-1 16,0 0-16,0 0 0,0 0 0,0 22 16,0-22-16,0 0 0,0 0 15,0 0-15,0 0 0,-21 1 16,-1-1-16,1-21 0,0 0 16,0 0-1,21-21 16,0-1-31,21 1 16,-21 0-16,21 21 0,0-21 16,1 0-16,-1 0 0,-21-1 15,21 22-15,0-21 0,0 0 16,0 21-16,1 0 0,-1-21 16,0 21-16,0 0 0,0-21 15,0 21-15</inkml:trace>
  <inkml:trace contextRef="#ctx0" brushRef="#br0" timeOffset="131144.14">25485 3387 0,'0'0'0,"0"-21"0,0-1 31,0 44-16,0-1 1,-22 0-16,22 0 0,-21 0 16,21 22-16,-21-22 0,21 0 15,-21 0-15,21 21 0,0-20 0,0-1 16,0 0-16,-21 0 16,21 0-16,0 0 0,0 1 15,21-22 1,0 0-1,0 0-15,0 0 0,1 0 0,-22-22 16,21 1-16,0 21 0,0-21 0,0 0 16,0 0-16,-21 0 15,22-1-15,-1 1 0,-21 0 0,0 0 16,21-21-16,-21 20 0,21 1 0,-21 0 16,0 0-16,0 42 31,0 0-31,-21-21 15,0 21-15,21 1 0,0-1 0,-21 0 16,21 0-16,-22 0 0,22 0 0,0 1 16,0-1-16,0 0 15,-21 0-15,21 0 16,21-21 0,1 0-1,-1 0-15,0 0 0</inkml:trace>
  <inkml:trace contextRef="#ctx0" brushRef="#br0" timeOffset="131436.01">25887 3450 0,'0'0'0,"0"-21"0,-21 21 47,-1 0-47,1 21 0,0 0 15,0 1-15,21-1 0,-21 0 16,21 0-16,-21 0 0,21 0 0,-22 1 16,22-1-16,0 0 0,0 0 15,0 0-15,-21 0 0,21 1 16,0-1 0,21-21-16,1 0 15,-1 0-15,0 0 16,0 0-16,0 0 0,0 0 0,1 0 15,-1-21-15,0 21 16,0-22-16,0 1 0</inkml:trace>
  <inkml:trace contextRef="#ctx0" brushRef="#br0" timeOffset="132255.35">26204 3048 0,'0'0'0,"0"-21"0,0 0 0,0 0 0,0-1 16,-21 22-16,21-21 16,-21 21 15,0 0-15,21 21-16,0 1 0,-21-1 0,-1 0 15,22 21-15,-21-21 0,0 22 16,0-1-16,21 0 0,-21 1 0,0-1 15,21 0-15,0 1 0,-22-1 16,1 0-16,21 1 0,-21-22 0,21 0 16,0 21-16,0-20 0,0-1 0,0 0 15,0 0-15,0 0 16,21-21 0,0 0-1,1 0-15,-1 0 16,0 0-16,0-21 0,0 0 15,0 21-15,-21-21 0,22 0 16,-1-1-16,0 1 0,-21 0 0,21 0 16,0 0-16,-21 0 0,0-1 15,21 22-15,-21-21 0,0 42 32,-21 1-32,0-1 15,21 0-15,0 0 0,-21 0 0,21 0 16,-21 1-16,0-1 15,21 0-15,0 0 16,0 0-16,0 0 16,21-21-1,0 0-15,0 0 16,0 0-16,0 0 16,1-21-16,-1 0 0,-21 0 15,21 21-15,0-21 0,0 0 0,-21-1 16,21-20-16,-21 21 0,22 0 15,-22 0-15,21 21 0,-21-22 16,0 1-16,0 42 47,-21-21-47,21 22 0,0-1 16,0 0-16,-22 0 0,1 0 0,21 0 15,0 1-15,-21-1 16,21 0-16,-21 0 0,21 0 15,-21 0-15,21 1 16,21-22 0,0 21-1,0-21-15,0 0 0,1 0 16,-1 0-16,0 0 0,0-21 16,-21-1-16,21 22 15</inkml:trace>
  <inkml:trace contextRef="#ctx0" brushRef="#br0" timeOffset="132684.12">26458 3535 0,'0'-21'0,"0"42"0,0-63 15,0 20-15,0 1 16,21 0-16,1 21 16,-22-21-16,0 0 0,21 21 15,0 0-15,0 0 16,0 0-1,-21 21-15,21 0 0,-21 0 16,0 0-16,0 1 0,0-1 16,0 0-16,0 0 0,0 0 0,0 0 15,0 1-15,-21-1 0,21 0 16,-21-21-16,21 21 0,0 0 16,-21 0-16,0-21 31,21-21-16,0 0 1,0 0-16,0 0 16,21 0-16,0-1 15,-21 1-15,0 0 0,21 0 16,0 0-16,1 0 0,-22-1 16,21 22-1,0 0-15,-21 22 31,0-1-15,21-21-16</inkml:trace>
  <inkml:trace contextRef="#ctx0" brushRef="#br0" timeOffset="133063.21">26712 3598 0,'21'0'16,"1"0"0,-1 0-16,0 0 15,0-21-15,-21 0 16,21 21-16,0-21 0,1 0 16,-22 0-16,0-1 0,0 1 15,-22 21 16,1 21-15,0 1-16,0-22 0,21 21 0,-21 0 16,0 0-16,21 0 0,-22 0 0,22 1 15,0-1-15,-21 0 16,21 0-16,0 0 0,21-21 16,-21 21-1,22-21-15,-1 0 0,0 0 16,0 0-16,0 0 0,0 0 0,1 0 15,-1-21-15,21 21 0,-21-21 16,0 0-16,1 21 0</inkml:trace>
  <inkml:trace contextRef="#ctx0" brushRef="#br0" timeOffset="133400.32">25866 3006 0,'0'0'16,"-43"0"-16,22 0 0,0 0 15,42 0 1,21 0-16,1 0 15,-1 0-15,0 0 0,1 0 16,20-21-16,1 21 0,-22 0 0,22 0 16,-22 0-16,21 0 0,-20 0 15,-1 0-15,0 0 0,-20 0 0,-1 0 16,0 0-16,0 0 0,0 0 16,-42 0 15</inkml:trace>
  <inkml:trace contextRef="#ctx0" brushRef="#br0" timeOffset="156701.79">10837 5398 0,'0'-22'93,"0"1"1,21 21-94,1 0 16</inkml:trace>
  <inkml:trace contextRef="#ctx0" brushRef="#br0" timeOffset="157328.06">10943 5355 0,'0'-21'0,"21"21"31,-21-21-15,0 42 46,-21-21-62,0 21 16,0 0-1,0 1-15,-1-22 0,1 21 0,-21 0 16,21-21-16,0 21 0,-1 0 0,-20 0 16,21 1-16,-21-1 0,20 21 15,-20-21-15,0 0 0,21 22 0,-22-22 16,1 21-16,0-21 0,-1 1 16,1 20-16,0-21 0,-1 21 0,-20-20 15,20 20-15,1-21 0,-21 21 0,20-20 16,-20 20-16,20-21 0,1 21 15,0-20-15,-22 20 0,22 0 0,0-21 16,-1 22-16,1-1 0,0-21 0,-1 22 16,1-1-16,0 0 0,-22 1 15,1-1-15,-1 0 0,1 1 16,-1-1-16,-21 0 0,22 1 0,-1-1 16,1 0-16,-1 1 0,1-22 0,-1 21 15,-20 0-15,20 1 0,1-1 16,-1 0-16,-20 1 0,20-1 0,1 22 15,-22-22-15,21 0 0,1-21 0,-22 22 16,22-1-16,-1 0 0,1 1 0,20-22 16,-20 21-16,21-21 0,-22 22 15,22-22-15,-1 0 0,1 21 0,0-20 16,-1-1-16,22 0 0,-21 0 0,21 0 16,0 0-16,-1 1 15,22-1-15,-21-21 0,21-21 31,0-1-15,21 1-16,-21 0 0,0-21 16,22 21-16</inkml:trace>
  <inkml:trace contextRef="#ctx0" brushRef="#br0" timeOffset="157923.82">7239 7303 0,'0'0'0,"0"-22"0,0 1 15,0 0-15,21 21 16,-21-21-16,0 42 31,0 0-15,0 0-16,0 1 0,0-1 15,0 0-15,0 21 0,-21-21 0,0 1 16,0 20-16,-1-21 0,1 21 0,0-20 16,0 20-16,0-21 15,0 21-15,-1-20 0,-20-1 0,21 0 16,0 0-16,0 0 0,-1 0 0,1 1 16,0-1-16,21 0 15,-21-21-15,0 0 0,21 21 16,21-21 46,0-21-62,0 21 0,0 0 16,1 0-16,-1 0 16,0 0-16,0 0 0,0 0 0,22 0 15,-22 0-15,0 0 0,21 0 16,-21 0-16,1 21 0,-1 0 0,0-21 15,0 21-15,0-21 0,0 22 16,1-22-16,-1 21 0,0-21 0,-21 21 16,0 0-16,21-21 0,-21 21 0,21-21 15,0 21-15,-21 1 32,22-22-32,-1 0 15,0-22 1,-21 1-1,21 21-15,0-21 0</inkml:trace>
  <inkml:trace contextRef="#ctx0" brushRef="#br0" timeOffset="158843.29">14055 5165 0,'0'0'0,"-22"-21"15,22-1-15,-21 22 0,21-21 32,-21 21-17,21 21 1,0 1 0,0-1-16,21 0 15,-21 0-15,21 0 0,1 0 0,20 1 16,-21 20-16,21-21 0,1 21 0,-1 1 15,22-1-15,-22-21 0,21 43 16,-20-22-16,-1 0 0,22 1 0,-22 20 16,0-20-16,22 20 0,-22-21 15,0 22-15,1-22 0,-1 1 0,22 20 16,-22-21-16,21 22 0,-20-1 16,20 1-16,-20-1 0,20 22 15,1-21-15,-1-1 0,1 22 0,-1-22 16,-21 1-16,22-1 0,-1-20 0,-20 20 15,20 1-15,-20-1 0,20 1 16,-21-1-16,22 1 0,-22-22 0,22 21 16,-22 1-16,22-22 0,-22 1 0,21 20 15,-20-42-15,-1 22 0,0-1 16,1 0-16,-1-21 0,-21 1 0,0-1 16,1 0-16,-1 0 0,-21-42 62,0 0-62,0 0 16,0-1-16,0 1 15</inkml:trace>
  <inkml:trace contextRef="#ctx0" brushRef="#br0" timeOffset="159379">16700 7472 0,'-21'0'0,"42"0"0,-42-21 16,0 21-16,0 0 15,21 21 32,0 0-47,0 0 16,0 0-16,21-21 0,0 22 15,-21-1-15,21 0 0,-21 0 0,22 0 16,-1 0-16,-21 1 0,21-22 16,0 21-16,-21 0 0,21 0 0,0 0 15,-21 0-15,22-21 16,-1 22-16,0-1 15,0-21-15,-21 21 16,-21-21 31,0 0-31,0 0-16,-1 0 0,1 0 15,0 0-15,0 0 0,-21 21 0,20-21 16,-20 0-16,21 21 0,-21-21 15,-1 21-15,22-21 0,-21 22 0,-1-22 16,22 21-16,-21-21 0,21 0 0,0 0 16,-1 0-16,1 0 0,0 21 15,0-21-15,0 0 0,0 0 0,-1 0 16,1-21 0,21 0-16</inkml:trace>
  <inkml:trace contextRef="#ctx0" brushRef="#br0" timeOffset="160272.41">2180 8192 0,'-21'0'0,"42"0"16,-42-22-16,0 22 0,0 0 0,-1 0 15,1 0 1,0 22-16,0-22 0,21 21 16,-21 21-16,0-21 0,21 22 15,0-1-15,-22 0 0,22 1 0,-21-1 16,0 0-16,21 22 0,-21-22 15,21 22-15,-21-22 0,0 0 0,-1 22 16,1-22-16,0 0 0,21-20 16,-21 20-16,0 0 0,21-21 0,-21 1 15,21-1-15,0 0 0,0-42 32,0 0-17,0-1-15,0 1 16</inkml:trace>
  <inkml:trace contextRef="#ctx0" brushRef="#br0" timeOffset="160612.21">1820 8319 0,'0'-22'16,"0"44"-16,0-65 0,0 22 0,21 0 0,1 0 15,-22 0-15,21-1 0,0 1 16,0 21-16,0-21 0,0 0 0,1 21 15,-1 0-15,21 0 16,-21 0-16,22 0 0,-1 0 0,0 21 0,1 21 16,-1-20-16,0 20 15,1 0-15,-22 1 0,21-1 0,-42 0 16,21 1-16,-21-1 0,0 0 16,0 1-16,0-22 0,0 21 0,-21 0 15,0 1-15,0-1 0,0 0 0,-22-20 16,22 20-16,0-21 0,0 0 15,0 0-15,-22 22 16,22-43-16,21 21 0,0-42 31,0 0-31,0-1 16,0 1-16,-21 0 0</inkml:trace>
  <inkml:trace contextRef="#ctx0" brushRef="#br0" timeOffset="160820.09">1799 8636 0,'0'0'0,"21"0"31,0 0-15,1 0-16,-1-21 0,21 21 15,-21-21-15,22 21 0,-1-21 16,0-1-16,1 22 0,20-21 0,-21 0 15,22 21-15,-22-21 0,1 0 16,20 0-16,-21-1 0,1 1 0,-1 21 16</inkml:trace>
  <inkml:trace contextRef="#ctx0" brushRef="#br0" timeOffset="161379.53">2879 8086 0,'-22'0'31,"1"21"-31,21 0 16,-21 0-16,21 0 0,0 22 0,0-1 15,0-21-15,-21 22 0,21-1 16,-21 0-16,21 1 0,-21-1 0,21 0 16,0-21-16,0 22 0,-22-1 15,1 0-15,21-20 0,-21 20 0,21-21 16,0 0-16,-21 0 0,21 1 15,-21-1-15,21 0 0,0 0 0,-21-21 32,21-21-17,0 0-15,0 0 16,0-1-16,0-20 16,21 21-16,0 0 0,-21 0 0,21-1 15,0-20-15,0 21 0,1 0 0,20 0 16,-21 21-16,0-22 0,22 1 15,-22 21-15,0 0 0,21 0 0,-21 0 16,1 0-16,20 0 0,-21 0 16,0 0-16,0 0 0,1 21 0,-1 1 15,0-1-15,-21 0 0,0 0 0,0 0 16,0 0-16,0 1 0,0-1 16,-21 0-16,0 0 0,-1 0 0,-20 0 15,21 1-15,-21-1 0,20 0 16,-20 0-16,21-21 0,0 21 15,-22-21-15,22 0 0,0 0 0,0 0 16,0 0 0,0 0-16,21-21 31,0 0-31,21 0 16,0 21-16,0-21 0</inkml:trace>
  <inkml:trace contextRef="#ctx0" brushRef="#br0" timeOffset="161907.37">3577 8594 0,'0'0'0,"21"0"0,0-21 15,1-1-15,-1 22 0,-21-21 16,21 0-16,-21 0 0,21 0 15,-21 0-15,0-1 16,-21 22 0,0 0-16,0 0 0,-1 0 15,1 0-15,0 0 0,0 22 0,-21-22 16,20 21-16,1-21 0,0 21 16,0-21-16,0 21 0,0 0 15,-1-21-15,22 21 0,0 1 0,0-1 16,0 0-16,0 0 15,0 0-15,22-21 16,-1 0-16,0 21 0,0-21 0,21 0 16,-20 22-16,-1-22 0,21 21 0,-21-21 15,0 21-15,1-21 0,-1 21 16,0-21-16,-21 21 0,21-21 0,-21 21 16,0 1-16,-21-1 15,0-21-15,0 21 16,-22-21-16,22 0 0,-21 21 0,21-21 15,-22 0-15,22 0 0,-21 0 16,21 21-16,-1-21 0,-20 0 0,21 0 16,0 0-16,0 0 0,-1 0 0,1 0 15,0-21-15,21 0 16,-21 21-16,21-21 16,0 0-16,0-1 15,21 22-15,0-21 0,0 0 16,1 21-16,-1-21 0</inkml:trace>
  <inkml:trace contextRef="#ctx0" brushRef="#br0" timeOffset="162280.67">4127 8107 0,'0'0'0,"-21"-64"31,0 64-31,0 0 16,0 22 0,21-1-16,-21 0 0,21 21 0,-22-21 15,22 22-15,-21-1 0,0 0 16,0 1-16,21-1 0,-21 0 0,0 1 15,-1-1-15,1 0 0,21 1 0,-21-1 16,0 0-16,21-20 0,0 20 16,0-21-16,0 21 0,0-20 0,0-1 15,0 0-15,0 0 0,21-21 16,0 0-16,0 0 16,1 0-16,-1 0 0,0 0 0,0-21 15,21 0-15,-20 21 0,20-43 16</inkml:trace>
  <inkml:trace contextRef="#ctx0" brushRef="#br0" timeOffset="163487.35">4276 8509 0,'0'0'0,"-22"0"31,1 21-31,0 0 16,21 1-16,-21-1 15,21 0-15,-21 0 0,21 0 0,0 0 16,-21 1-16,21-1 0,0 0 0,0 0 16,0 0-16,0 0 0,0 1 15,0-1 1,21-21-16,0 0 0,0 0 16,0 0-16,0 0 0,1 0 15,-1 0-15,0 0 0,-21-21 16,21 21-16,0-22 0,0 1 0,-21 0 15,22 21-15,-22-21 0,21-21 0,-21 20 16,0 1-16,0 0 0,0 0 16,0 0-16,0 0 0,0-1 15,0 1-15,0 0 0,0 0 0,-21 21 16,-1-21-16,1 21 16,0 0-16,0 0 0,0 0 15,0 21-15,-1-21 0,1 21 0,0 0 16,21 0-16,-21 1 0,0-1 15,21 0-15,0 0 0,0 0 0,0 0 16,0 22-16,0-22 0,0 0 0,0 0 16,0 0-16,0 1 0,0-1 15,0 0-15,21-21 0,0 21 0,0-21 16,0 0-16,1 21 0,-1-21 16,0 0-16,0 0 15,0 0-15,22 0 0,-22-21 0,0 21 16,21-21-16,-21 21 0,1-21 0,-1 0 15,0-1-15,0 1 0,0 0 16,0 0-16,1-21 0,-1 20 0,-21 1 16,0 0-16,21 0 0,-21 0 0,0 0 15,0-1-15,0 44 47,0-1-47,0 0 0,-21-21 16,21 21-16,-21 0 0,21 0 0,0 1 15,0-1-15,0 0 0,0 0 16,0 0-16,0 0 0,0 1 16,0-1-16,0 0 0,21-21 31,0 0-31,0 0 16,0 0-16,0 0 0,1-21 0,-1 21 15,0-21-15,0-1 0,0 1 0,0 0 16,1 0-16,-22 0 0,21 0 15,0-1-15,-21-20 0,0 21 0,0 0 16,0 0-16,21-1 0,-21 1 16,0 0-16,0 42 31,0 0-31,-21-21 0,21 22 16,0-1-16,0 0 0,-21 0 15,0 0-15,21 0 0,-22 22 0,22-22 16,0 0-16,0 0 0,0 0 0,0 1 15,0-1-15,0 0 0,0 0 16,22 0-16,-1-21 0,0 0 16,0 0-16,0 0 0,0 0 0,1 0 15,-1 0-15,0 0 0,0 0 16,0-21-16,0 0 0,1 0 0,-1 0 16,0-1-16,0-20 0,0 21 0,0-21 15,-21 20-15,22-20 0,-22 0 16,21 21-16,-21-22 0,0-20 15,0 20-15,21 1 0,-21 0 0,0-1 16,0 1-16,0 0 0,0 21 0,0-1 16,0 1-16,0 42 15,-21 1 1,21 20-16,0-21 0,0 21 0,-21 1 16,-1-22-16,22 21 0,-21 1 15,21-1-15,-21-21 0,21 21 0,0 1 16,0-22-16,0 0 0,-21 21 15,21-20-15,0-1 0,0 0 0,0 0 16,0 0-16,0 0 0,0 1 16,21-22-1,0 0-15,0 0 16,1-22-16</inkml:trace>
  <inkml:trace contextRef="#ctx0" brushRef="#br0" timeOffset="163884.14">5461 8678 0,'21'0'31,"0"0"-31,0 0 0,1 0 16,-1-21-16,0 0 0,0 21 15,0-21-15,0 21 0,-21-21 16,22 0-16,-1-1 0,-21 1 16,0 0-16,0 0 0,0 0 31,-21 21-31,-1 0 0,1 21 16,0 0-16,0 0 15,0 0-15,0 1 0,21-1 16,0 0-16,-22 0 0,22 0 0,-21 0 15,21 22-15,0-22 0,0 0 0,0 0 16,0 0-16,0 1 16,0-1-16,21-21 0,1 21 15,-1-21-15,21 0 0,-21 0 0,0 0 16,1 0-16,-1 0 0,21 0 0,-21-21 16,0 0-16,1 21 0,-1-22 15</inkml:trace>
  <inkml:trace contextRef="#ctx0" brushRef="#br0" timeOffset="164123">5249 8319 0,'0'21'16,"0"-42"-16,21 42 31,1-21-31,-1 0 0,0 0 0,0 0 16,0 0-16,0 0 0,1 0 0,-1 0 15,21 0-15,-21 0 16,0 0-16,1 0 0,-1 0 16,0 0-16</inkml:trace>
  <inkml:trace contextRef="#ctx0" brushRef="#br0" timeOffset="164688.67">6773 8361 0,'0'0'0,"-21"-21"0,21 0 16,0-1-16,0 1 15,21 21 1,0 0-16,1 0 0,-1 0 15,21 0-15,-21 21 0,22 1 0,-22-1 16,21 21-16,0-21 16,-20 0-16,20 22 0,-21-22 0,0 21 15,22-21-15,-22 22 0,-21-22 0,21 0 0,-21 21 16,21-20-16,-21-1 16,0 0-16,0 0 0,0 0 0,0 0 15,0 1-15,0-44 31,0 1-15,0 0-16,0 0 0</inkml:trace>
  <inkml:trace contextRef="#ctx0" brushRef="#br0" timeOffset="164956.51">7451 8213 0,'0'0'0,"0"-21"0,0-1 16,-22 22-1,1 0-15,0 0 0,0 0 16,-21 22-16,20-1 0,-20 0 0,0 0 16,21 0-16,-22 22 0,1-22 0,0 21 15,-1-21-15,1 22 0,0-1 16,20-21-16,-20 0 0,21 22 0,-21-22 16,20 0-16,1 0 0,0 0 0,21 0 15,0 1-15,-21-1 0,21 0 16,0 0-16,21-21 15,0 0-15,0 0 0,1 0 16,-1 0-16,21-21 16,-21 21-16,0-21 0,22 21 0</inkml:trace>
  <inkml:trace contextRef="#ctx0" brushRef="#br0" timeOffset="165295.23">7620 8382 0,'0'0'0,"0"21"15,0 0 1,0 1-16,-21-1 0,21 0 0,-21 21 0,21-21 16,0 22-16,0-1 0,0 0 15,-22 1-15,22-1 0,-21 22 16,21-22-16,-21 21 0,21 1 0,0-22 15,0 22-15,-21-22 0,0 22 0,21-1 16,-21-21-16,-1 22 0,22-22 16,-21 22-16,0-1 0,21-20 0,-21 20 15,0-21-15,21 1 0,0-1 0,0-21 16,-21 22-16,21-22 0,0 0 0,21-21 47,-21-21-47,21 0 0,0-22 0,0 22 0,-21-21 15,21-1-15</inkml:trace>
  <inkml:trace contextRef="#ctx0" brushRef="#br0" timeOffset="165644.03">7620 8657 0,'0'-21'0,"0"42"0,0-63 0,0 21 16,-21 0-16,21-1 0,0 1 0,0 0 15,0 0-15,0 0 0,0 0 16,21-1-16,-21 1 0,21 0 0,21 0 16,-20 21-16,-1-21 0,21 0 15,0 21-15,-20 0 0,20 0 0,0 0 16,1 0-16,-22 0 0,21 0 0,-21 21 16,0 0-16,1 0 0,-22 0 15,0 0-15,0 22 0,0-22 0,0 0 16,-22 0-16,-20 0 0,21 1 0,-21-1 15,-1 0-15,1 0 0,0-21 16,20 21-16,-20-21 0,0 0 0,21 21 16,-22-21-16,22 0 0,0 0 15,42 0 17,0 0-17,0-21-15,1 21 0,20 0 0</inkml:trace>
  <inkml:trace contextRef="#ctx0" brushRef="#br0" timeOffset="166184.72">8678 8424 0,'0'0'0,"0"-21"0,0 0 0,0 0 15,0 0-15,-21 21 0,0-21 16,0 21-16,0 0 0,-1-22 0,1 22 16,0 0-16,-21 0 0,21 0 0,-1 22 15,-20-22-15,21 21 0,-21 0 16,20 0-16,1 0 0,-21 0 16,21 1-16,0 20 0,-1-21 0,1 0 0,21 0 15,0 1-15,0-1 0,-21 0 16,21 0-16,0 0 0,0 0 15,21-21-15,0 0 0,1 0 16,-1 0 0,0 0-16,0 0 0,21 0 0,-20 0 15,-1 0-15,0-21 0,21 0 0,-21 21 16,1-21-16,-1 0 0,0 0 16,21-1-16,-21 1 0,1-21 0,-22 21 15,21 0-15,0-1 0,-21 1 0,0 0 16,0 0-16,0 0 0,0 42 31,0 0-31,0 0 0,0 0 16,0 1-16,0-1 0,0 0 15,0 0-15,0 0 0,0 22 16,0-22-16,0 0 0,0 0 0,0 0 16,0 0-16,0 1 0,21-22 15,0 0-15,0 21 0,1-21 16,-1 0-16,0 0 0,0 0 15,0 0-15,22-21 0,-22-1 16,0 22-16</inkml:trace>
  <inkml:trace contextRef="#ctx0" brushRef="#br0" timeOffset="166460.56">9207 8128 0,'0'0'16,"0"-21"-16,0 0 0,0 0 0,-21-1 0,21 1 15,-21 21 1,21 21 0,0 1-16,-21-1 0,21 21 15,0-21-15,0 22 0,0-1 0,0 0 16,0 1-16,0-22 0,0 21 0,-21 0 16,21-20-16,0 20 0,-21-21 15,21 0-15,0 0 0,0 1 0,0-1 16,0 0-16,0 0 0,21-21 47,0 0-47,0 0 0,-21-21 15</inkml:trace>
  <inkml:trace contextRef="#ctx0" brushRef="#br0" timeOffset="166952.28">9504 8043 0,'0'-21'0,"0"42"0,0-63 0,0 63 47,0 0-47,0 1 0,0 20 0,0 0 0,0 1 16,0-1-16,0 0 0,0-21 16,-21 22-16,21-1 0,-22 0 15,22 1-15,-21-22 0,21 21 0,0-21 16,0 1-16,-21-1 0,21 0 0,0 0 15,0 0-15,-21-21 0,21 21 16,0 1 0,0-44 15,0 1-31,0 0 16,21 0-16,-21 0 0,21 0 0,0-1 15,-21 1-15,22-21 0,-1 21 0,0 0 16,0-22-16,0 22 0,22-21 15,-22 21-15,0-1 0,21 1 0,-21 0 16,22 21-16,-1 0 0,-21 0 16,22 0-16,-22 0 0,0 0 0,0 21 15,-21 0-15,21 1 0,-21 20 0,0-21 16,0 0-16,0 22 0,-21-22 0,21 0 16,0 0-16,-21 0 0,0 0 15,0 1-15,21-1 0,0 0 0,-22-21 16,22 21-16,-21-21 0,21 21 15,-21-21 1,0 0 0,0-21-16</inkml:trace>
  <inkml:trace contextRef="#ctx0" brushRef="#br0" timeOffset="167212.13">8805 8234 0,'-21'0'15,"42"0"-15,-42-21 16,42 21 0,0 0-16,1 0 0,-1 0 0,0 0 15,21 0-15,-21 0 0,22 0 0,-22 0 16,21 0-16,1 0 0,-22 0 15,21 0-15,-21 0 0,22 0 0,-22 0 16,0 0-16,0 0 0,0 0 0,0 0 16</inkml:trace>
  <inkml:trace contextRef="#ctx0" brushRef="#br0" timeOffset="168043.25">15557 8107 0,'0'-21'0,"0"42"0,-21-42 16,21 42-1,0 0-15,0 0 16,0 0-16,-21 22 0,21-22 0,-21 21 0,21 1 16,0-1-16,0 0 15,-21 1-15,21-1 0,-21 0 0,-1 1 16,22-1-16,-21-21 0,0 21 0,21-20 16,-21 20-16,0-21 0,0 0 15,21 0-15,-22-21 0,22 22 0,-21-22 16,0 0-16</inkml:trace>
  <inkml:trace contextRef="#ctx0" brushRef="#br0" timeOffset="168507.99">15261 8403 0,'0'0'0,"0"-42"0,21 0 0,0-1 15,1 1-15,-22 0 0,21-1 0,0-20 16,0 42-16,0-22 0,0 1 0,22 21 15,-22-22-15,21 22 0,1 21 16,-1-21-16,0 21 0,1 0 0,-1 0 16,0 21-16,1 0 0,-1 22 0,-21-1 15,21 0-15,-20 1 0,-22-1 16,0 0-16,0 22 0,0-22 0,-43 1 16,22-22-16,0 21 0,-21-21 15,-1 22-15,1-22 0,0 0 16,-1 0-16,1-21 0,0 21 0,-1-21 15,1 0-15,21 0 0,-22 0 0,22 0 16,0 0-16,0 0 0,0 0 16,0-21-16,21 0 0,0 0 15,0-22 1,21 43 0,0 0-16,0 22 0,0-1 15,-21 0-15,21 0 0,1 0 0,-1 0 16,0 1-16,0-1 0,-21 0 15,21 0-15,0 21 0,1-20 16,-1-1-16,0 0 0,0 0 0,0-21 16,0 21-16,1 0 0,20-21 15,-21 0-15,0 0 0,0 22 0,1-22 16,-1 0-16,0 0 0,0 0 0,0-22 16,0 1-16,1 21 0,-1-21 15</inkml:trace>
  <inkml:trace contextRef="#ctx0" brushRef="#br0" timeOffset="168932.74">16298 8467 0,'-21'0'0,"42"0"0,-63 21 16,21 0-16,0-21 0,21 21 0,0 0 15,0 1-15,0-1 31,42-21-31,-21 0 16,0 0-16,0 0 0,22-21 16,-22 21-16,21-22 0,-21 1 0,1 21 15,20-21-15,-21 0 0,0 0 0,-21 0 16,21-1-16,-21 1 0,0 0 16,0 0-16,0 0 0,-21 21 15,0-21-15,0 21 0,-21 0 16,-1 0-16,22 21 0,-21-21 15,-1 21-15,22 0 0,-21 21 0,21-20 16,0-1-16,-1 0 0,1 21 0,0-21 16,21 1-16,0 20 0,0-21 15,0 0-15,0 0 0,0 1 0,0-1 16,21 0-16,0 0 0,1-21 0,20 21 16,-21 0-16,0-21 0,22 0 15,-1 0-15,0 0 0,-21 0 0,22 0 16,-1 0-16,0 0 0,22-21 0,-22 0 15,-21 0-15,22 0 0,-1 0 16</inkml:trace>
  <inkml:trace contextRef="#ctx0" brushRef="#br0" timeOffset="169180.6">17039 8022 0,'0'0'0,"0"-21"0,0 0 16,-21 21-1,0 21-15,21 0 0,-21 0 0,21 22 16,0-22-16,-22 21 0,1 1 16,21-1-16,0 21 0,0-20 15,0-1-15,-21 0 0,21 1 0,0-22 0,-21 21 16,21 1-16,0-22 16,0 21-16,0-21 0,0 0 0,0 1 15,0-1-15,0 0 0,0 0 0,21 0 16,0-21-16,0 0 15,1 0-15,-1 0 0,0 0 0,0-21 16</inkml:trace>
  <inkml:trace contextRef="#ctx0" brushRef="#br0" timeOffset="170159.55">17695 8382 0,'0'0'0,"0"-21"0,0 0 16,-21 0-16,0-1 0,0 22 16,0-21-16,-1 21 0,1 0 15,0 0-15,-21 0 0,21 0 0,-22 0 16,22 21-16,0-21 0,-21 22 0,20 20 16,1-21-16,-21 0 0,21 0 15,0 22-15,21-22 0,-22 21 0,22-21 16,-21 1-16,21-1 0,0 21 0,0-21 15,0 0-15,0 1 16,21-1-16,1 0 0,-1-21 0,0 0 16,0 0-16,21 0 0,-20 0 15,-1 0-15,21 0 0,-21-21 16,22 21-16,-22-21 0,0-1 0,21 1 16,-21 0-16,1 0 0,-1 0 0,0 0 15,0-1-15,0-20 0,-21 21 16,21 0-16,-21-22 0,22 22 0,-22 0 15,0 0-15,0 0 0,0 42 32,-22 0-32,1 0 15,0 22-15,21-22 0,0 0 16,0 0-16,-21 0 0,21 22 16,0-22-16,0 0 0,0 0 0,0 0 15,0 0-15,21 1 0,0-1 16,0-21-16,1 0 15,-1 0-15,0 0 0,21 0 0,-21 0 16,22 0-16,-22 0 0,21-21 0,-21-1 16,22 1-16,-22 0 0,0 0 0,0 0 15,22 0-15,-22-22 0,0 1 16,0 21-16,0-22 0,0 1 16,1-21-16,-1 20 0,-21 1 0,0 0 15,0-1-15,0 1 0,0 0 16,0-1-16,0 22 0,0 0 0,-21 21 31,-1 42-31,22-21 16,-21 1-16,21 20 0,-21 0 0,21 1 15,0-1-15,0 0 0,0 1 16,-21-1-16,21 0 0,0 1 0,-21-22 16,21 21-16,0-21 0,0 0 0,0 1 15,0-1-15,0 0 0,0 0 0,0 0 16,21 0-16,0 1 0,21-22 15,-20 21-15,-1-21 0,0 0 0,21 0 16,-21 0-16,1 0 0,-1 0 16,0 0-16,21-21 0,-21-1 15,1 1-15,-1 21 0,21-21 0,-21 0 16,0-21-16,1 20 0,-22 1 0,21 0 16,-21 0-16,21 0 0,-21 0 15,0-1-15,0 1 0,0 42 31,0 1-31,-21-1 0,21 0 16,-21 0-16,21 0 0,0 0 16,0 1-16,0-1 0,0 0 15,0 0 1,21-21-16,0 0 0,21 0 16,-21 0-16,1 0 0,20 0 0,-21 0 15,0 0-15,22 0 0,-22-21 0,0 21 16,0-21-16,0 0 0</inkml:trace>
  <inkml:trace contextRef="#ctx0" brushRef="#br0" timeOffset="170359.3">19008 8065 0,'0'0'0,"-22"0"0,1 0 0,0 0 0,0 0 15,0 0-15,0 0 0,-1 0 16,1 0-1,21 21 17,0 0-1</inkml:trace>
  <inkml:trace contextRef="#ctx0" brushRef="#br0" timeOffset="170552.19">18055 8340 0,'-21'0'0,"42"0"0,-63 0 15,42 21-15,-21-21 0,42 0 32,0 0-32,0 0 0,0 0 15,22 0-15,-22 0 0,21 0 0,-21 0 16,22 0-16,-1 0 0,0-21 15,1 21-15,20 0 0,-21 0 0</inkml:trace>
  <inkml:trace contextRef="#ctx0" brushRef="#br0" timeOffset="170963.6">18986 8446 0,'0'-85'32,"22"64"-17,-1 21-15,0 0 0,0 0 16,0 21-16,-21 0 16,0 0-16,0 0 15,0 1-15,21 20 0,-21-21 0,0 0 16,0 0-16,0 1 0,0-1 0,0 0 15,0 0-15,0 0 0,0 0 0,0 1 16,0-44 31,0 1-47,22 0 16,-22 0-16,21 0 0,0 0 15,-21-1-15,21 1 0,0 0 0,0 0 16,1-21-16,-22 20 0,21 1 15,0 0-15,0 0 0,0 0 16,0 0-16,1-1 0,-1 22 0,0 0 16,0-21-16,0 21 0,0 0 15</inkml:trace>
  <inkml:trace contextRef="#ctx0" brushRef="#br0" timeOffset="171340.27">19516 8594 0,'0'-21'47,"21"21"-47,0-22 0,0 22 0,0-21 16,0 21-16,1-21 0,-1 0 0,0 0 15,0 21-15,0-21 0,0-1 16,1 1-16,-1 0 0,-21 0 0,0 0 15,0 0-15,0-1 0,-21 22 16,-22 0-16,22 0 16,0 0-16,-21 22 0,20-22 0,-20 21 15,21 21-15,0-21 0,-22 0 0,22 1 16,21-1-16,0 21 0,-21-21 16,21 0-16,0 1 0,0-1 0,0 0 15,21 0-15,0 0 0,1-21 16,-1 0-16,21 21 15,-21-21-15,22 0 0,-22 0 0,21 0 16,0 0-16,-20 0 0,20 0 0,0-21 16,-21 0-16,22 21 0,-22-21 15,21 0-15</inkml:trace>
  <inkml:trace contextRef="#ctx0" brushRef="#br0" timeOffset="171876.05">20447 7895 0,'0'0'0,"0"-21"0,0 0 16,0 0-16,0 0 0,0-1 15,0 1-15,21 21 16,0 0-16,0 0 0,1 0 16,-1 21-16,0-21 15,21 43-15,-21-22 0,1 21 0,-1 1 16,0 20-16,21-21 0,-21 22 0,1-22 16,-1 22-16,21-22 0,-21 0 15,-21 1-15,21-1 0,1 0 16,-1-20-16,-21 20 0,0-21 0,0 0 15,0 0-15,0 1 0,0-1 16,0-42 15,0-1-31,0 1 16,0 0-16,0 0 0,21-21 16,0 20-16,0-20 0</inkml:trace>
  <inkml:trace contextRef="#ctx0" brushRef="#br0" timeOffset="172115.91">21230 7811 0,'0'0'0,"-21"0"0,-21 0 15,20 0-15,1 0 0,-21 21 16,21 0-16,-22 0 0,1 0 16,0 22-16,-1-1 0,-20 0 0,21 1 15,-22-1-15,22 0 0,-1 1 0,-20-1 16,21 0-16,-1 1 0,1-1 15,21-21-15,-22 21 0,22-20 0,0-1 16,21 0-16,0 0 0,0 0 16,21-21-1,22 0-15,-22 0 16,21 0-16,-21 0 0,22 0 0,-1-21 16</inkml:trace>
  <inkml:trace contextRef="#ctx0" brushRef="#br0" timeOffset="172415.74">21294 8128 0,'0'0'0,"0"21"16,0 0-16,0 1 0,0 20 0,0-21 16,0 21-16,0 1 0,0-1 15,0 22-15,0-22 0,0 0 16,-22 22-16,1-22 0,0 22 0,21-1 15,-21 1-15,21-1 0,-21 1 0,0-1 16,-1 1-16,1-1 0,0-21 16,-21 22-16,21-22 0,-1 22 0,1-22 15,0 0-15,21 1 0,0-22 0,-21 21 16,21-21-16,0 1 0,0-1 0,21-21 31,-21-21-31,21-1 16,0 1-16,1-21 0,-1 21 0,0-22 15</inkml:trace>
  <inkml:trace contextRef="#ctx0" brushRef="#br0" timeOffset="172723.56">21294 8657 0,'0'-42'0,"0"84"0,0-148 0,0 64 0,0 0 16,0-1-16,0 1 0,0 21 15,0-21-15,0-1 0,0 22 0,21 0 16,0 0-16,0 0 0,0-1 0,0 1 15,22 0-15,-22 21 0,21 0 16,-21 0-16,22 0 0,-22 0 0,21 21 16,-21 0-16,1 1 0,-22-1 15,0 0-15,0 0 0,0 0 0,0 22 16,0-22-16,-22 0 0,-20 0 16,21 0-16,0 0 0,-22-21 0,1 22 15,0-1-15,21-21 0,-22 0 16,22 21-16,-21-21 0,21 0 0,-1 0 15,1 0-15,21 21 0,21-21 32,1 0-17,-1-21-15,0 21 0,21 0 0</inkml:trace>
  <inkml:trace contextRef="#ctx0" brushRef="#br0" timeOffset="173184.32">22077 8276 0,'0'0'0,"0"-21"0,21 0 0,0 0 16,-21 0-16,0-1 0,0 1 15,0 0-15,0 0 0,-21 0 16,0 21-16,0 0 0,-1 0 0,-20 21 16,0 0-1,42 0-15,-43 22 0,43-22 0,-21 21 16,0-21-16,0 22 0,0-22 15,21 0-15,-21 21 0,21-21 0,0 1 16,0-1-16,0 0 0,0 0 16,21 0-1,0-21-15,0 0 16,0 0-16,0 0 0,1 0 0,-1-21 16,0 21-16,0-21 0,0 0 0,0 0 15,1-1-15,-1 1 0,0-21 16,0 21-16,0-22 0,0 22 0,-21-21 15,22 0-15,-22 20 0,21-20 0,-21 21 16,0 0-16,0 0 0,0 42 31,0 0-15,0 0-16,0 21 0,0-20 0,-21-1 0,21 21 16,0-21-16,0 0 0,0 22 15,0-22-15,0 0 0,21 0 16,0 0-16,0 1 0,0-22 0,22 21 15,-22-21-15,0 0 0,21 0 0,-21 0 16,22 0-16</inkml:trace>
  <inkml:trace contextRef="#ctx0" brushRef="#br0" timeOffset="173472.16">22923 7684 0,'0'-43'32,"0"86"-32,-21-65 0,0 44 0,0-1 15,0 21-15,0-21 0,-1 22 0,1-1 16,0 21-16,21-20 0,-21-1 16,21 22-16,-21-22 0,21 21 0,0-20 15,0-1-15,0 0 0,0 1 0,0-1 16,0-21-16,0 0 0,0 1 15,0-1-15,0 0 0,0 0 16,21-21-16,0 0 16,0 0-16,0 0 0,1-21 15,20 0-15,-21 0 0</inkml:trace>
  <inkml:trace contextRef="#ctx0" brushRef="#br0" timeOffset="173959.9">23262 7726 0,'0'0'0,"0"-21"0,0 0 0,0 42 16,0 0-1,0 0-15,0 0 0,-21 22 16,21-1-16,-21-21 0,21 43 0,0-22 16,0 0-16,-21 1 0,21-1 15,-22 0-15,1 1 0,21-1 0,0 0 16,0-21-16,-21 22 0,0-22 0,21 0 15,-21 0-15,21 0 0,-21 1 16,21-1-16,-22-21 0,22-21 47,0-1-47,0 1 0,0-21 16,22 21-16,-1-22 0,0 22 15,0-21-15,0 0 0,0 20 16,22-20-16,-22 21 0,0 0 0,0-22 15,22 43-15,-22-21 0,0 0 16,21 21-16,-21 0 0,1 0 0,20 0 16,-21 21-16,0 0 0,0 1 0,-21 20 15,0 0-15,0-21 0,0 22 16,0-1-16,0-21 0,0 22 0,-21-22 16,0 21-16,0-21 0,0 0 0,0 1 15,21-1-15,-22 0 0,1 0 16,0-21-1,21-21 17,0 0-17</inkml:trace>
  <inkml:trace contextRef="#ctx0" brushRef="#br0" timeOffset="174231.71">22691 7938 0,'0'0'0,"-43"0"0,1 0 16,21 0-16,0 0 0,-1 0 15,44 0 1,-1 0-16,21 0 16,-21 0-16,22 0 0,-1 0 15,0-22-15,1 22 0,20 0 0,-21 0 16,1 0-16,-1 0 0,0 0 15,1 0-15,-22 0 0,21 0 0,-21 0 16,1 0-16,-1 0 16,-42 0 15</inkml:trace>
  <inkml:trace contextRef="#ctx0" brushRef="#br0" timeOffset="175191.89">11282 7726 0,'0'0'0,"21"0"0,-21-21 16,0 0-1,-21 21 1,0 0-16,-1 0 16,-20 0-16,0 0 0,-1 0 0,-20 0 15,21 21-15,-22 0 0,22 21 0,-22-21 16,22 22-16,0 20 0,-1-20 15,1 20-15,21 1 0,-22-1 0,22 1 16,0-1-16,0 1 0,0-22 0,21 21 16,0-20-16,0 20 0,0-20 15,0-1-15,0 0 0,21 1 16,0-1-16,0-21 0,0 21 0,1-20 16,20 20-16,-21-21 0,21 0 15,1-21-15,-1 21 0,0-21 0,1 0 16,-1 0-16,0 0 0,1 0 0,-1 0 15,0-21-15,1 0 0,-1 0 16,0 0-16,1 0 0,-22-1 0</inkml:trace>
  <inkml:trace contextRef="#ctx0" brushRef="#br0" timeOffset="176327.68">11663 8065 0,'0'0'16,"0"-22"0,-21 22 15,-1 22-31,1-22 0,0 21 15,21 0-15,-21 21 0,0-21 0,-22 22 16,22-1-16,0-21 16,-21 22-16,21-22 0,-22 21 0,1-21 15,21 22-15,-22-22 0,1 0 0,21 0 16,0 0-16,0 0 0,-1 1 0,1-22 16,0 21-16,42-21 31,0 0-31,1-21 15,-1-1-15,0 1 0,0 21 16,0-21-16,22 0 0,-22-21 0,21 20 16,-21 1-16,22-21 0,-1 21 0,-21-22 15,21 22-15,1-21 16,-22 21-16,0-22 0,0 22 0,0 0 16,1 0-16,-1 0 0,0 0 0,0-1 15,0 22 1,-21 22-1,-21-1 1,0 0-16,0 0 0,0 0 16,-1 0-16,1 22 0,0-22 0,-21 21 15,-1-21-15,22 1 0,-21 20 0,0-21 16,-1 0-16,1 0 0,0 1 16,-1-1-16,1 0 0,0 0 0,-1 0 15,22-21-15,0 21 0,0-21 16,0 0-16,-1 22 0,1-22 15,42 0 17,1-22-32,-1 22 0,0-21 15,0 0-15,0 0 0,0 0 16,22 0-16,-22-1 0,21 1 0,-21 0 16,22-21-16,-1 21 0,0-22 0,-20 1 15,20 21-15,0-22 0,-21 22 16,22 0-16,-22 0 0,0 0 0,0 0 15,0-1-15,1 22 0,-22-21 16,0 42 15,0 1-31,-22-1 0,22 0 16,-21 0-16,0 21 0,0-20 0,0 20 16,-22-21-16,22 21 0,0 1 0,-21-22 15,-1 21-15,22-21 0,-21 22 16,21-22-16,-22 0 0,1 21 0,21-20 15,0-1-15,0-21 0,-1 21 0,1 0 16,21 0-16,-21-21 16,21-21 31,21 21-47,-21-21 15,21 0-15,1 21 0,-1-21 0,0-1 16,0 1-16,0 21 0,0-21 15,1 0-15,-1 0 0,21 0 0,-21 21 16,0-22-16,1-20 0,-1 21 16,21 0-16,-21 0 0,0-22 0,1 22 15,-1 0-15,0-21 0,0 20 16,0 1-16,-21 0 0,21 21 0,-21-21 16,-21 21 30,0 0-46,21 21 16</inkml:trace>
  <inkml:trace contextRef="#ctx0" brushRef="#br0" timeOffset="176783.63">11769 7662 0,'42'0'31,"-21"0"-31,0 0 0,0 22 0,22-1 16,-1-21-16,0 21 0,-20 0 16,20 0-16,0 0 0,1 1 0,-1 20 0,-21 0 15,0 1-15,22-1 16,-43 0-16,21 22 0,-21-22 0,0 22 16,0-22-16,0 21 0,-21-20 0,-1-1 15,1 0-15,0 1 0,0-1 16,-21 0-16,-1-20 0,22-1 0,-21 21 15,-1-21-15,22 0 0,0 1 0,-21-1 16,-1 21-16,1-21 16,21-21-16,21 21 0,-21-21 15,0 0-15,21 22 16,-22-22-16,22-22 31,22 22-15,-1 0-16</inkml:trace>
  <inkml:trace contextRef="#ctx0" brushRef="#br0" timeOffset="178763.79">24744 7620 0,'0'0'0,"21"0"0,0-21 0,0 0 15,0 21-15,1-21 0,-22-1 16,0 1 0,-22 21 15,1 21-16,-21 1-15,21-22 0,-22 42 0,1-21 16,0 0-16,-1 22 0,1-1 16,0 0-16,-1 1 0,1-1 0,0 0 15,-1 22-15,22-22 0,-21 22 16,0-22-16,20 21 0,-20 1 16,21-22-16,0 22 0,0-22 0,21 22 15,0-22-15,0 0 0,0 1 0,0 41 16,21-41-16,0-22 15,0 21-15,0-21 0,0 22 0,1-22 16,-1 0-16,0 0 0,0 0 0,0-21 16,0 21-16,1-21 0,-1 0 15,0 0-15,0 0 0,0 0 0,0 0 16,1 0-16,-1-21 0,0 0 0,0 0 16,0 0-16,0 0 0,1-1 15,-1 1-15</inkml:trace>
  <inkml:trace contextRef="#ctx0" brushRef="#br0" timeOffset="179425.4">25104 7853 0,'0'-21'0,"21"21"16,-42 0-1,-1 21 1,1 0-16,0 0 0,0 22 15,0-22-15,0 21 0,-1-21 0,-20 22 16,21-1-16,0 0 0,-22-21 16,22 22-16,0-22 0,0 0 15,0 21-15,0-20 0,-1-1 0,1 0 16,0-21-16,21 21 0,0-42 47,21 0-47,0 0 15,1-1-15,20-20 0,-21 21 0,0-21 16,22-1-16,-22 1 0,21 21 16,0-22-16,-20 1 0,20 0 15,-21 21-15,0-22 0,0 22 0,1-21 0,-1 21 16,-21-1-16,0 1 0,0 0 16,0 42-1,0 0 1,-43 1-16,22-1 0,0 21 15,0 0-15,0 1 0,-22-1 0,22-21 16,-21 22-16,21-1 0,-22 0 16,22 1-16,-21-22 0,21 21 0,0-21 15,-1 0-15,1 1 0,0-1 0,0 0 16,0-21-16,21 21 0,21-21 47,-21-21-47,21 0 0,0 21 15,0-21-15,1-1 0</inkml:trace>
  <inkml:trace contextRef="#ctx0" brushRef="#br0" timeOffset="180235.94">25421 7768 0,'0'0'0,"-21"21"31,0-21-31,0 22 0,21-1 16,-22 0-16,1 0 0,0 0 0,0 0 15,0 22-15,-22-22 0,22 21 16,0 1-16,0-22 0,-21 0 0,20 21 15,1-21-15,0 1 0,0 20 0,0-21 16,0-21-16,21 21 0,0 0 16,-22-21-16,22 22 0,22-44 47,-1 1-47,0 0 15,0 0-15,0 0 0,0 0 16,22-22-16,-22 22 0,0-21 0,0-1 15,22 22-15,-22-21 0,0 0 0,21 20 16,-21-20-16,1 21 0,-1 0 16,-21 0-16,0-1 0,21 1 0,0 21 15,-42 21 17,0 1-32,0-1 0,-1 21 0,1-21 15,0 22-15,0-1 16,-21 0-16,20 1 0,-20-1 0,21-21 15,0 21-15,-22 1 0,1-22 0,21 21 16,-43 1-16,43-22 16,0 0-16,0 0 0,0 0 0,42-21 47,0-21-47,0 0 15,0 0-15,22 0 0,-22-22 16,0 22-16,21-21 0,-20 21 0,20-22 15,-21 1-15,21 0 0,-20 20 16,-1-20-16,0 21 0,0-21 0,0 20 16,0 1-16,-21 42 31,-21 1-31,0-1 0,0 21 16,-21-21-16,20 22 0,1-1 0,0-21 15,0 21-15,-21-20 0,20 20 16,1-21-16,0 0 0,0 0 0,21 1 15,-21-1-15,0 0 16,42-21 15,0 0-31,0-21 0,0 0 16,0-1-16,1 1 0</inkml:trace>
  <inkml:trace contextRef="#ctx0" brushRef="#br0" timeOffset="180659.7">25485 7557 0,'0'-22'31,"21"22"-31,0 0 0,0 0 0,0 0 15,0 0-15,1 0 0,-1 0 16,21 0-16,-21 22 0,0-1 16,22-21-16,-22 42 0,0-21 0,0 0 15,0 22-15,1-22 0,-1 21 16,-21 1-16,0 20 0,0-21 0,0 22 16,0-22-16,0 22 0,-21-1 15,-1-20-15,-20 20 0,21-21 0,-21 1 16,-1-1-16,22 0 0,-21 1 0,-1-22 15,1 21-15,0-21 0,-1 1 16,22-1-16,-21 0 0,0 0 0,20-21 16,-20 21-16,21 0 0,0-21 0,0 0 15,-1 22-15,1-22 16,21-22 31,-21 22-47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50:1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15621 5228 0,'-21'0'78,"0"0"-78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32:19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1270 508 0,'0'0'0,"0"-21"15,0 0-15,0 0 0,0-1 16,0 1-1,-21 0-15,21 42 32,-21 0-32,21 22 15,0-22-15,0 21 0,0 1 16,0-1-16,0 0 0,-22 22 16,22-1-16,-21-20 0,21 20 0,0 1 15,0-1-15,-21-21 0,21 22 16,-21-22-16,21-21 0,0 22 15,-21-22-15,21 0 0,0 0 0,0 0 16,0-42 15,0 0-31,21-21 16,-21 21-16,0-1 0,21-20 0</inkml:trace>
  <inkml:trace contextRef="#ctx0" brushRef="#br0" timeOffset="355.01">1101 508 0,'0'0'0,"0"-21"0,0 0 16,0 0-16,0-1 16,0 1-16,0 0 0,21 0 15,0 0-15,0 0 0,21 21 16,-20 0-16,20 0 0,0 0 0,1 0 15,-1 0-15,0 21 0,1 0 16,-1 21-16,0 1 0,1-22 16,-1 21-16,-21 0 0,21 22 0,-20-22 15,-22 1-15,0-1 0,0 21 16,0-20-16,0-1 0,0 22 0,-22-22 16,1 0-16,0-21 0,0 22 15,0-22-15,0 21 0,21-21 16,-22-21-16,22 22 0,-21-1 15,0-21-15,0-21 16,21-1 0,-21 22-16,0-21 0,21-21 15,-22 21-15,1 0 0</inkml:trace>
  <inkml:trace contextRef="#ctx0" brushRef="#br0" timeOffset="554.66">995 868 0,'0'0'0,"21"0"47,0 0-47,21-21 0,1 0 16,-1 21-16,0-22 0,22 1 16,-1 21-16,-20-21 0,20 0 15,1 21-15,-22-21 0,22 0 0,-22-1 16,0 1-16,1 0 0,-22 0 15,21 21-15</inkml:trace>
  <inkml:trace contextRef="#ctx0" brushRef="#br0" timeOffset="1086.35">2032 254 0,'0'0'0,"0"21"31,0 0-31,0 1 15,0-1-15,0 21 0,0 0 16,0 1-16,0-1 0,0 0 16,0 1-16,0-1 0,0 22 0,0-22 15,0 21-15,0-20 0,0-1 16,0 0-16,-21 1 0,21-1 0,-21 0 16,21-20-16,0-1 0,0 0 15,-22 0-15,22 0 0,0-42 47,0 0-47,0 0 16,0 0-16,0-22 0,0 22 15,0-21-15,0 21 0,22-22 0,-1 1 16,0 21-16,-21-22 0,42 22 16,-21 0-16,1 0 0,20 0 0,-21 21 15,21 0-15,-20 0 0,20 0 16,0 0-16,-21 0 0,22 21 0,-22 0 15,42 85 1,-63-85-16,0 21 16,-21-20-16,0 20 0,-21-21 15,21 21-15,-22-20 0,1-1 0,0 0 16,20 0-16,-20 0 0,0 0 16,21-21-16,-22 0 0,22 0 0,0 0 15,0 0-15,0 0 0,-1 0 16,22-21-1,0 0-15,0 0 16,0 0-16,22 0 0,-1 21 16,0-22-16</inkml:trace>
  <inkml:trace contextRef="#ctx0" brushRef="#br0" timeOffset="1566.08">2984 741 0,'22'-42'15,"-44"84"-15,44-106 0,-22 43 0,-22 21 32,1 0-32,-21 0 0,21 0 15,-22 0-15,22 0 0,-21 21 16,0-21-16,20 22 0,1-1 15,-21-21-15,21 21 0,21 0 16,0 0-16,-21 0 0,21 1 16,0-1-16,21 0 15,0 0-15,0-21 0,21 21 0,-20-21 16,-1 21-16,21-21 0,-21 22 16,22-22-16,-22 21 0,21 0 0,-21-21 15,0 21-15,1 0 0,-22 0 16,0 1-16,0-1 0,0 0 15,-22 0-15,-20 0 0,0-21 16,21 21-16,-22 1 0,1-22 16,0 21-16,-1-21 0,1 0 15,0 0-15,-1 0 0,22 0 0,-21 0 16,21 0-16,-1 0 0,1 0 16,0-21-16,21-1 15,0 1-15,0 0 16,0 0-16,21 0 0,0 0 0,1 21 15,-1-22-15,21 1 0,0 0 16</inkml:trace>
  <inkml:trace contextRef="#ctx0" brushRef="#br0" timeOffset="1889.89">3429 360 0,'0'0'0,"0"-21"16,-21 21-1,0 21-15,-1 0 16,22 0-16,0 22 0,0-22 0,-21 21 16,0 0-16,21 1 15,-21-1-15,21 0 0,-21 1 0,0 20 0,21-20 16,-22-1-16,22 0 15,-21 1-15,0-1 0,21-21 0,0 21 16,0-20-16,0-1 0,0 0 16,0 0-16,0 0 0,0 0 15,21-21 1,0 0-16,1-21 0,-1 0 16,0 21-16,21-21 0</inkml:trace>
  <inkml:trace contextRef="#ctx0" brushRef="#br0" timeOffset="2362.62">3662 720 0,'0'0'0,"-21"0"32,-1 0-32,1 0 0,21 21 0,-21 0 15,0 0-15,21 0 0,-21 1 16,21 20-16,-21-21 0,21 0 15,-22 22-15,22-22 0,0 0 0,0 21 16,0-21-16,0 1 0,0-1 16,0 0-16,0 0 0,22 0 15,-1-21-15,21 0 0,-21 0 16,0 0-16,22 0 0,-22 0 16,21 0-16,-21 0 0,22-21 0,-22 0 15,0 21-15,0-21 0,0 0 16,1-1-16,-1 1 0,-21 0 0,0-21 15,0 21-15,0-1 0,0-20 16,0 21-16,0-21 0,-21 20 0,-1-20 16,1 21-16,-21 0 0,21 21 15,0-21-15,-1 21 0,-20-22 0,21 22 16,0 0-16,0 0 0,-1 22 16,1-1-16,0-21 0,0 21 0,0 0 15,21 0-15,0 22 16,-21-22-16,21 0 0,0 21 0,0-21 15,0 1-15,0 20 0,0-21 16,0 0-16,0 0 0,21 1 0,0-22 16,0 21-16,0-21 0,0 0 15,1 0-15,-1 0 0,21 0 0,0 0 16</inkml:trace>
  <inkml:trace contextRef="#ctx0" brushRef="#br0" timeOffset="3398.03">4233 741 0,'0'0'0,"0"-21"0,0 0 16,0-1-16,0 1 15,-21 21 1,21 21-16,0 1 16,0-1-16,-21 21 15,21-21-15,0 0 0,-21 22 0,21-22 16,0 0-16,0 21 0,0-20 15,0 20-15,0-21 0,0 0 0,0 0 16,0 1-16,0-1 0,0 0 16,21-21-16,0 0 0,0 0 15,0 0 1,1 0-16,-1 0 0,0-21 16,0 0-16,0-1 0,0 1 15,1 0-15,-1 0 0,0-21 0,0 20 16,-21-20-16,21 21 0,-21-21 15,21 20-15,-21-20 0,22 21 0,-22 0 16,0 0-16,0 42 31,-22 0-15,22 21-16,-21-21 0,21 1 16,0 20-16,0-21 0,0 21 0,0-20 15,0-1-15,0 21 16,0-21-16,0 0 0,0 1 0,0-1 15,21 0-15,1-21 16,-1 0-16,0 0 0,21 0 0,-21 0 16,1 0-16,20 0 0,-21 0 15,0 0-15,22-21 0,-22 0 0,0-1 16,21 1-16,-21 0 0,1-21 16,-1 21-16,0-22 0,0 1 0,-21 0 15,21-1-15,-21 1 0,21 0 0,-21-1 16,0 1-16,0 21 0,0-22 15,0 1-15,0 21 0,0 0 0,0-22 16,0 22 0,0 0-16,0 42 31,-21 0-31,21 1 0,-21-1 16,21 21-16,0-21 0,0 22 15,0-1-15,-21 0 0,21 1 0,-21-1 16,21 0-16,-21 1 0,21-1 15,0-21-15,0 21 0,0 1 0,0-22 16,0 21-16,0-21 0,0 1 16,0-1-16,0 0 0,21 0 0,0-21 15,0 21-15,0-21 0,0 0 16,22 0-16,-22 0 0,0 0 16,21 0-16,-20 0 0,-1 0 0,21 0 15,-21 0-15,0-21 0,22 0 16,-22 0-16,0 0 0,0-1 0,0 1 15,1 0-15,-22 0 0,21-21 16,-21 20-16,21-20 0,-21 21 0,0 0 16,0 0-16,0-1 0,0 1 15,-21 21 1,0 0 0,-1 21-16,22 1 0,0-1 0,-21 0 15,21 0-15,-21 0 0,21 22 0,0-22 16,0 0-16,0 0 15,0 0-15,0 0 0,0 1 16,0-1-16,21-21 16,0 21-16,1-21 0,-1 0 15,0 0-15,0 0 16,0 0-16,0 0 0,1-21 0,-1 21 16,0-21-16,-21-1 0,21 22 0,0-21 15</inkml:trace>
  <inkml:trace contextRef="#ctx0" brushRef="#br0" timeOffset="3633.89">4953 550 0,'-21'0'0,"42"0"0,-63 0 15,42 22-15,21-22 16,0 0 0,0 0-16,0 0 0,22 0 0,-22 0 15,21 0-15,-21 0 0,22 0 16,-22 0-16,21 0 0,-21 0 16,22 0-16,-22 0 0</inkml:trace>
  <inkml:trace contextRef="#ctx0" brushRef="#br0" timeOffset="4209.84">6583 466 0,'0'0'0,"0"-21"0,0-1 16,0 1-16,0-21 0,21 42 15,-21-21-15,0 0 0,21 21 16,0 0-16,0 0 0,1 0 15,-1 0-15,0 21 0,0 0 0,0 0 16,22 21-16,-1 1 0,-21-1 16,21 0-16,-20 1 0,20 20 0,-21-20 15,21 20-15,-20-21 16,-1 22-16,0-22 0,0 1 0,0-1 16,-21-21-16,21 21 0,-21-20 15,0-1-15,0 0 0,0 0 16,22-21-1,-22-21 1,21 0-16,-21 0 0,0-1 16,0-20-16</inkml:trace>
  <inkml:trace contextRef="#ctx0" brushRef="#br0" timeOffset="4493.75">7387 254 0,'0'0'0,"0"-21"0,-21 21 16,0 0-16,0 0 0,-1 0 16,1 21-16,0 0 0,-21 22 15,-1-22-15,1 21 0,0 0 0,-1 1 16,1-1-16,0 0 0,-1 1 16,-20 20-16,21-20 0,-1-1 0,1 0 15,21 1-15,-22-1 0,22 0 16,0-21-16,0 22 0,0-22 0,21 0 15,0 0 1,21-21 0,0 0-16,0 0 0,22 0 15,-22 0-15,21-21 0,-21 0 16,22 0-16,-1 21 0</inkml:trace>
  <inkml:trace contextRef="#ctx0" brushRef="#br0" timeOffset="4802.57">7429 572 0,'0'0'15,"0"21"1,0 0-16,0 0 0,0 21 16,0-20-16,0 20 0,-21 0 0,21 1 15,0-1-15,0 0 0,0 22 16,0-22-16,0 0 0,0 22 0,0-22 15,-21 22-15,21-22 0,0 0 16,-21 1-16,21-1 0,0 0 0,0 1 16,0-1-16,-21 0 0,21-20 15,0 20-15,-21 0 0,21-21 0,0 1 16,0-1-16,0 0 0,0-42 31,0 0-15,21-1-16,-21 1 0,21 0 15,0-21-15</inkml:trace>
  <inkml:trace contextRef="#ctx0" brushRef="#br0" timeOffset="5115.39">7472 783 0,'0'0'0,"0"-21"0,-21 0 0,21 0 15,0-22-15,0 22 0,0 0 16,0 0-16,0 0 0,21 0 15,0-1-15,21 1 0,-21 0 16,1 21-16,20 0 16,-21 0-16,21 0 0,-20 0 0,20 0 15,-21 21-15,0 0 0,0 1 16,1-1-16,-22 21 0,0-21 0,0 22 16,0-22-16,0 21 0,-22-21 15,-20 22-15,21-22 0,-21 0 0,20 0 16,-20 0-16,21 0 0,-21 1 0,20-1 15,1-21-15,0 0 0,0 21 16,0-21-16,21-21 31,21 0-31,0 21 0,0-22 0,22 1 16</inkml:trace>
  <inkml:trace contextRef="#ctx0" brushRef="#br0" timeOffset="5638.81">8551 508 0,'-63'-21'15,"126"42"-15,-147-42 0,62 21 0,1 0 16,0 0-16,-21 0 0,21 0 15,-22 0-15,22 21 0,0 0 16,-21 0-16,20 1 0,1 20 0,0-21 16,0 21-16,0 1 0,21-22 15,-21 21-15,21-21 0,0 22 0,0-22 16,0 0-16,0 0 0,21 0 16,0 1-16,0-1 0,0-21 15,22 0-15,-22 0 0,0 0 16,0 0-16,21 0 0,-20-21 0,-1 21 15,21-22-15,-21 1 0,0 0 16,22-21-16,-22 21 0,0-1 16,0-20-16,-21 21 0,21 0 0,-21-22 15,0 22-15,0-21 0,0 21 16,0 0-16,0-1 0,0 44 31,0-1-31,-21 0 16,21 0-16,-21 0 0,21 22 15,0-22-15,0 21 0,0-21 0,0 0 16,0 22-16,0-22 0,0 0 16,0 0-16,0 0 0,0 1 0,0-1 15,21-21-15,0 0 0,1 0 16,-1 0-16,0 0 0,0 0 16,0 0-16,0 0 0,22-21 0</inkml:trace>
  <inkml:trace contextRef="#ctx0" brushRef="#br0" timeOffset="5906.66">9102 318 0,'0'0'0,"0"-22"0,0-20 0,0 21 16,0 0-16,0 42 31,0 0-31,0 0 0,-22 22 16,22-22-16,0 21 0,0 0 15,-21 1-15,21-1 0,-21 0 0,0 1 16,21-1-16,0 0 0,-21 1 16,21-1-16,-21 0 0,21-20 0,-22 20 15,22-21-15,0 0 0,0 0 16,0 1-16,22-22 16,-1 0-16,0 0 0,0 0 15,0-22-15,0 1 0</inkml:trace>
  <inkml:trace contextRef="#ctx0" brushRef="#br0" timeOffset="6410.15">9588 148 0,'0'0'15,"-21"21"-15,21 1 16,-21-1-16,0 0 0,21 21 0,0 1 15,0-22-15,-21 21 0,21 0 16,-21 1-16,21-1 0,0 0 0,0 1 16,0-1-16,0-21 0,-22 22 15,22-1-15,0-21 0,-21 21 0,21-20 16,0-1-16,0 0 16,0 0-16,0 0 0,0 0 0,0-42 46,0 0-46,0 0 16,0 0-16,0 0 0,0-1 0,21 1 16,1-21-16,-22 21 0,21-22 15,0 22-15,0-21 0,0 21 0,22 0 16,-22-22-16,21 22 0,-21 0 0,22 21 16,-22 0-16,21 0 0,-21 0 15,22 0-15,-22 21 0,0 0 0,0 0 16,0 1-16,0 20 15,-21-21-15,0 21 0,0 1 0,0-22 16,0 21-16,0-21 0,0 22 16,0-22-16,-21 0 0,0 0 0,21 0 15,-21 1-15,0-1 0,21 0 0,-21-21 16,-1 0 0,22-21-1,0 0-15,0-1 16</inkml:trace>
  <inkml:trace contextRef="#ctx0" brushRef="#br0" timeOffset="6638.02">8911 487 0,'0'0'0,"21"0"31,22 0-31,-22 0 0,0 0 0,21 0 16,1 0-16,-1 0 0,0 0 15,-21 0-15,22 0 0,-1 0 0,0 0 16,-20 0-16,-1 0 0,0 0 16,0-21-16,0 21 0</inkml:trace>
  <inkml:trace contextRef="#ctx0" brushRef="#br0" timeOffset="7351.76">11684 106 0,'-85'-21'31,"64"21"-31,0 0 16,0 0-16,0 0 0,-22 21 0,22 0 15,-21 0-15,-1 0 0,1 22 16,0-22-16,-1 21 0,1 1 0,0 20 16,-1-21-16,1 22 0,0-22 15,-1 22-15,22-1 0,-21 1 0,21 20 16,0-20-16,-1-1 0,22 1 0,0-1 16,0 1-16,0-22 15,43 1-15,-22-1 0,0 0 0,21 1 16,1-22-16,-1 0 0,0 0 15,1 0-15,-1-21 0,22 0 0,-22 0 16,0 0-16,1 0 0,-1 0 0,0 0 16,1 0-16,-1-21 0,-21 0 15,21 0-15</inkml:trace>
  <inkml:trace contextRef="#ctx0" brushRef="#br0" timeOffset="8474.12">12065 572 0,'0'0'15,"-21"0"1,0 0-16,-1 0 16,1 21-16,0 0 0,0-21 15,0 42-15,0-21 0,-22 1 16,22-1-16,0 21 0,0-21 0,-22 22 16,22-22-16,0 21 0,0-21 15,0 0-15,0 22 0,-1-22 0,22 0 16,0 0-16,-21-21 0,21 21 15,21-42 17,1 0-32,-22 0 15,21 0-15,0 0 0,0-1 16,0-20-16,22 21 0,-22-21 0,0 20 16,21-20-16,-21 0 0,1 21 0,20-22 15,-21 22-15,0 0 16,0 0-16,1-22 0,-1 22 0,0 21 15,0-21-15,-21 0 0,21 21 16,-21-21-16,-21 42 31,0 0-31,0-21 16,0 42-16,-1-20 0,1-1 16,-21 0-16,21 21 0,-22-21 0,22 22 15,-21-1-15,21-21 0,-22 22 0,22-22 16,-21 0-16,21 21 0,0-21 15,-1 1-15,1-22 0,21 21 0,0 0 16,-21-21 0,42-21 15,-21 0-31,21-1 0,1 1 0,-1 0 16,0 0-16,0-21 0,21 20 15,-20 1-15,-1-21 0,21 21 0,-21-22 16,22 1-16,-22 21 0,21-21 15,-21 20-15,22 1 0,-22 0 0,0 0 16,0 0-16,-21 0 0,21 21 16,-21 21-1,-21 0 1,0 0-16,0 21 16,0-20-16,-1-1 0,-20 21 0,21-21 15,-21 22-15,20-1 0,1-21 16,-21 21-16,21-20 0,0 20 0,-22-21 15,22 0-15,21 22 0,-21-43 16,21 21-16,-21 0 0,21-42 31,21 21-15,0-21-16,0-1 0,0-20 0,1 21 16,20 0-16,-21-22 0,0 22 15,22-21-15,-22 21 0,0-22 16,21 22-16,-21-21 0,1 21 15,20 0-15,-42-1 0,21 1 0,0 0 16,-21 0-16,-21 42 31,-21 0-15,21 0-16,-43 43 0,43-43 16,-21 21-16,20-20 0,-20 20 0,21-21 15,0 21-15,-22-20 0,22 20 16,0-21-16,21 0 0,0 0 15,-21-21-15,21 22 0,0-1 0,21-21 32,-21-21-32,21-1 15,22 22-15</inkml:trace>
  <inkml:trace contextRef="#ctx0" brushRef="#br0" timeOffset="8934.85">12467 21 0,'0'0'0,"21"0"31,0 0-15,1 0-16,-1 0 0,0 0 0,0 0 16,0 21-16,0 1 0,22-1 15,-22 21-15,21-21 0,-21 22 0,22-1 16,-22 0-16,21 1 0,-21-1 0,-21 0 16,0 22-16,0-22 15,0 0-15,0 1 0,0 20 0,-21-20 0,0 20 16,0-21-16,0 1 15,-22 20-15,22-20 0,-21-1 0,0-21 16,-1 21-16,1-20 0,0 20 16,-1-21-16,22 0 0,-21 0 0,21-21 15,-1 22-15,1-1 0,0-21 0,21 21 16,-21-21-16,0 0 16,21-21 30</inkml:trace>
  <inkml:trace contextRef="#ctx0" brushRef="#br0" timeOffset="10286.08">1524 1609 0,'0'0'0,"-21"0"15,0 0 1,21-21-16,-22 21 16,44 0 15,-1 0-16,21 0-15,-21 0 16,0 0-16,22 0 0,-1 0 0,-21 0 16,22 0-16,-1 0 0,0 0 15,1 0-15,-1 0 0,0 0 0,22 0 16,-22 0-16,22 0 0,-1 21 16,1-21-16,-1 0 0,1 0 0,20 0 15,1 21-15,0-21 16,20 0-16,-20 0 0,21 0 0,-21 0 15,20 0-15,1 0 0,21 0 16,0 0-16,-21 0 0,21 0 0,0 0 16,0 0-16,0 0 0,0 0 15,21 21-15,0-21 0,-21 0 0,22 0 16,-22 0-16,21 0 0,0 0 16,-21 0-16,21 0 0,0 0 0,0 0 15,1 0-15,-1 0 0,0 0 16,0 21-16,21-21 0,-20 0 0,20 0 15,-21 21-15,21-21 16,-20 0-16,20 0 0,0 22 0,-21-22 16,22 0-16,-22 0 0,21 21 0,-21-21 15,22 0-15,-1 0 0,-21 0 16,0 21-16,1-21 0,-1 0 0,0 0 16,0 0-16,0 0 0,-21 21 15,21-21-15,-21 0 0,0 0 0,0 0 16,22 21-16,-22-21 0,0 0 15,0 0-15,21 0 0,-21 0 0,-21 0 16,21 0-16,0 0 0,-22 0 16,22 21-16,-21-21 0,21 0 0,-21 0 15,0 0-15,0 0 0,0 22 0,-22-22 16,1 0-16,0 0 16,-1 0-16,-20 21 0,20-21 0,-20 0 15,-1 0-15,1 0 0,-1 0 16,-20 0-16,-1 0 0,-21 0 0,0 0 15,1 0-15,-1 0 0,-42 0 47,-1 0-31,1 0-16,0 0 0,0 0 16,0 0-16,0 0 15,-1 0-15,1 0 0,0 0 16</inkml:trace>
  <inkml:trace contextRef="#ctx0" brushRef="#br0" timeOffset="10422">13250 1884 0,'-21'21'47,"0"-21"-31,0 0-16,0 21 0,-22-21 0</inkml:trace>
  <inkml:trace contextRef="#ctx0" brushRef="#br0" timeOffset="19986.54">910 2201 0,'0'22'32,"0"-44"108</inkml:trace>
  <inkml:trace contextRef="#ctx0" brushRef="#br0" timeOffset="20742.04">952 2074 0,'0'0'0,"22"0"15,-22 22 48,-22-1-48,22 0-15,-21 0 0,21 0 16,0 0-16,-21 1 0,0-1 16,21 0-16,0 21 0,-21-21 15,0 22-15,-1-1 0,1 0 0,0 1 16,0-22-16,21 21 0,-21 1 16,0-1-16,-1 0 0,1-21 0,0 22 15,0-22-15,0 0 0,0 0 16,-1 0-16,22 1 0,0-1 15,-21 0-15,0-21 16,42 0 15,0-21-31,-21 0 16,22 21-16,-1-22 0,0 1 16,-21 0-16,21 0 0,0-21 0,0 20 15,1-20-15,-1 21 0,0-21 16,-21-1-16,21 1 0,0 0 15,0-1-15,1-20 0,-1 20 0,0 22 16,-21-21-16,21 0 0,-21 20 16,21-20-16,-21 21 0,0 0 15,21 0-15,1-1 0,-22 1 0,0 0 16,0 0-16,21 0 0,-21 0 16,0-1-16,0 44 46,0-1-46,0 21 0,0-21 0,-21 22 16,21-22-16,-22 21 0,1 0 16,0-20-16,0 20 0,0 0 0,0 1 15,21-1-15,-22 0 0,1-21 16,0 22-16,0-1 0,0-21 16,21 22-16,-21-22 0,21 0 15,-22 0-15,1 0 0,21 0 0,0 1 16,-21-1-16,0 0 31,21-42 0,21 0-31,0-1 16,0 22-16</inkml:trace>
  <inkml:trace contextRef="#ctx0" brushRef="#br0" timeOffset="21214.62">1355 2498 0,'0'0'0,"-22"0"0,-20 0 0,21 0 16,0 0-16,0 0 0,-1 0 16,1 0-16,21 21 0,-21-21 15,42 0 16,0 0-31,22 0 16,-22 0-16,21 0 0,1 0 16,-1 0-16,0 0 0,1 0 0,-1 0 15,0 0-15,22-21 16,-22 21-16,0 0 0,1 0 0,-1 0 16,0 0-16,1 0 0,-1-21 15,-21 21-15,22 0 0,-22 0 0,0 0 16,0 0-1,-21-22 1,0 1 0</inkml:trace>
  <inkml:trace contextRef="#ctx0" brushRef="#br0" timeOffset="21627.38">1884 2265 0,'0'0'0,"-21"0"0,-1 0 15,22 21 1,0 0 0,22-21-16,-1 21 15,0-21-15,0 0 0,0 22 0,0-22 16,1 0-16,-1 0 0,0 0 15,0 21-15,0-21 16,0 0-16,-21 21 31,0 0-15,0 0-16,-21 0 16,0-21-16,21 22 0,-21-1 0,0 0 15,0 0-15,-1 0 0,-20 0 16,21 1-16,0-1 0,-22 0 0,22 0 15,0 0-15,-21 0 0,21 1 16,-1-1-16,1 0 0,0-21 0,0 21 16,21 0-16,21-21 47</inkml:trace>
  <inkml:trace contextRef="#ctx0" brushRef="#br0" timeOffset="22194.21">2646 2159 0,'0'0'0,"21"0"47,0 0-47,0 0 0,22 0 16,-22 0-16,21 0 0,0 0 0,1 0 15,-1 0-15,0 0 0,1 0 16,-1 0-16,0 0 0,-20 0 16,20 0-16,-21 0 0,0 0 15,0 0-15,1 0 0,-44 0 31,1 0-31,0 0 0,0 0 16,0 0-16</inkml:trace>
  <inkml:trace contextRef="#ctx0" brushRef="#br0" timeOffset="22502.03">3027 2180 0,'-21'21'47,"21"1"-47,0-1 0,0 0 15,-22 0-15,22 0 0,0 0 0,0 22 16,-21-22-16,21 21 0,-21-21 16,21 22-16,0-1 0,0-21 0,-21 0 15,21 22-15,0-22 0,-21 0 16,21 0-16,0 0 0,0 1 0,0-1 15,0 0 1,21-42 31,0 0-47,0-1 0,0 1 16</inkml:trace>
  <inkml:trace contextRef="#ctx0" brushRef="#br0" timeOffset="22929.78">3238 2455 0,'-21'-42'16,"21"21"0,0 0-16,0 0 15,0-1 1,0 1-16,21 21 15,1 0-15,-1 0 0,0 0 16,0 0-16,0 0 0,0 21 0,1 1 16,-1-1-16,0 0 0,0 0 15,0 0-15,-21 0 0,21 22 0,-21-22 16,0 0-16,0 21 0,0-20 0,0-1 16,0 0-16,-21 0 15,0-21-15,0 21 0,21 0 0,-21-21 16,0 0-1,-1 0-15,22-21 16,0 0-16,0 0 16,0 0-16,0 0 0,0-1 15,0 1-15,22 0 0,-1-21 0,-21 21 16,0-1-16,21 1 0,0 0 16,0 0-16,-21 0 0,21 0 0,1 21 15,-1 0-15,-21-22 0,21 22 0,0 0 16,0 0-16,0 0 15,1 0-15</inkml:trace>
  <inkml:trace contextRef="#ctx0" brushRef="#br0" timeOffset="23474.99">4064 2519 0,'21'0'0,"-42"0"0,63 0 15,-42-21-15,21 0 0,1 21 0,-22-22 16,0 1-16,21 0 0,0 21 16,-21-21-16,0 0 0,21 0 0,-21-1 15,0 1-15,0 0 0,0 0 16,-21 0-16,0 21 0,0-21 16,-1-1-16,1 22 0,0 0 0,0 0 15,0 0-15,0 0 0,-1 0 16,1 22-16,-21-1 0,21-21 0,0 21 15,-1 21-15,1-21 0,0 22 0,0-22 16,0 21-16,0 1 0,21-22 16,0 21-16,0-21 0,0 22 0,0-22 15,0 0-15,0 0 0,0 0 16,0 0-16,21-21 0,0 0 0,0 0 16,0 0-16,0 0 0,1 0 15,-1 0-15,0 0 0,0 0 16,0-21-16,22 0 0,-22 0 0,0 0 15,0-22-15,0 22 0,0-21 16,-21 21-16,22-22 0,-22 22 0,21-21 16,-21 21-16,0-22 0,0 22 0,0 0 15,0 0-15,0 42 32,0 0-32,0 0 0,0 1 15,-21-1-15,21 0 0,0 0 0,0 21 16,0-20-16,0-1 0,0 0 0,0 0 15,0 0-15,0 0 16,21 1-16,-21-1 0,21-21 16,0 0-16,0 0 15,0 0-15</inkml:trace>
  <inkml:trace contextRef="#ctx0" brushRef="#br0" timeOffset="23873.61">4381 2244 0,'0'0'0,"0"-21"0,22 21 47,-1 0-47,0 0 0,0 21 16,0 0-16,0 0 0,-21 21 15,22-20-15,-22 20 0,21-21 16,-21 21-16,0-20 0,21 20 0,-21-21 15,21 21-15,-21-20 0,21-1 16,-21 0-16,0 0 0,0 0 0,0 0 16,0-42 15,0 0-31,21 0 16,-21 0-16,22 0 0,-1-22 15,-21 22-15,21-21 0,0-1 16,0 1-16,0 21 0,1-21 0,-1 20 15,0 1-15,-21 0 0,21 0 16,0 0-16,0 21 0,1 0 16,-1 0-16,0 0 15,0 0 1,-21 21-16,0 0 0</inkml:trace>
  <inkml:trace contextRef="#ctx0" brushRef="#br0" timeOffset="24206.44">4953 2519 0,'63'-21'32,"-41"0"-32,-22-1 0,21 1 15,0 21-15,0-21 0,-21 0 16,21 0-16,-21 0 0,21-1 0,-21 1 15,0 0-15,0 0 16,-21 21 0,0 0-16,0 0 0,0 21 15,0-21-15,-1 21 16,1 0-16,0 22 0,0-22 0,0 0 16,0 0-16,21 22 0,0-22 0,0 0 15,0 0-15,0 0 0,0 0 16,21 1-16,0-1 0,0-21 0,0 21 15,0-21-15,22 0 0,-22 0 16,21 0-16,-21 0 0,22 0 0,-22 0 16</inkml:trace>
  <inkml:trace contextRef="#ctx0" brushRef="#br0" timeOffset="24603.21">5419 2286 0,'0'0'0,"-22"-21"0,22 0 16,0 0 0,22 21-1,-1 0-15,0 0 16,0 0-16,0 0 0,0 0 16,22 0-16,-22 21 0,0 0 0,0 0 15,0 0-15,-21 0 0,22 1 0,-22-1 16,21 0-16,-21 0 0,0 0 15,0 0-15,0 1 0,0-1 0,0 0 16,-21-21-16,-1 21 16,1-21-16,0 21 0,0-21 15,0 0 1,21-21-16,0 0 16,0 0-16,0 0 15,0-1-15,21 1 0,-21 0 16,0 0-16,21 0 0,0 0 0,-21-1 15,21 1-15,1 0 0,-22 0 0,21 0 16,0 21-16,0-21 0,0 21 16,0 0-16,-21-22 0,22 22 0,-1 0 15,21 0-15</inkml:trace>
  <inkml:trace contextRef="#ctx0" brushRef="#br0" timeOffset="25045.97">6286 2286 0,'0'0'15,"0"-21"-15,0 0 0,0 0 16,0-1 0,-21 22-16,0 0 0,0-21 15,0 21-15,0 0 0,-1 0 0,1 0 16,-21 0-16,21 21 15,-22-21-15,22 22 0,0-22 0,0 21 16,0 0-16,0-21 0,21 21 16,0 0-16,0 0 0,0 1 15,0-1-15,21 0 0,21-21 16,-21 21-16,0-21 0,22 21 16,-22 0-16,0-21 0,0 0 0,22 0 15,-22 22-15,0-1 0,0-21 16,0 0-16,-21 21 0,0 0 15,-21-21 17,21 21-32,-21-21 0,-21 0 0,20 0 15,-20 0-15,21 0 0,-21 0 0,20 0 16,-20 0-16,21 0 0,0 0 16,0 0-16,-1 0 0,1 0 0</inkml:trace>
  <inkml:trace contextRef="#ctx0" brushRef="#br0" timeOffset="25346.31">6498 2244 0,'0'21'31,"0"0"-15,0 0-16,0 0 0,0 1 16,0-1-16,0 0 0,0 0 15,0 0-15,0 0 0,-21 1 16,21-1-16,0 0 15,0-42 32</inkml:trace>
  <inkml:trace contextRef="#ctx0" brushRef="#br0" timeOffset="25543.21">6540 2138 0,'0'-21'0,"-42"0"32,42 42 30,0 0-46,21 0-16</inkml:trace>
  <inkml:trace contextRef="#ctx0" brushRef="#br0" timeOffset="26097.89">6900 2307 0,'-21'0'16,"0"21"-1,21 1 1,0-1-16,0 0 16,0 0-16,0 0 0,0 0 0,0 1 15,0-1-15,0 0 0,0 0 16,0 0-1,-21-21-15,0 0 32,21-21-17,0 0 1,0 0-16,0 0 0,0-1 0,0 1 16,0 0-16,0 0 0,0 0 15,21 0-15,0-22 0,0 22 0,0 0 16,0 0-16,22 0 0,-1 21 15,-21-22-15,22 1 0,-1 21 16,0 0-16,1 0 0,-22 0 0,21 0 16,-21 0-16,0 21 0,1 1 15,-1-22-15,0 21 0,-21 0 0,0 0 16,0 0-16,0 0 0,0 22 16,0-22-16,0 0 0,0 0 0,0 0 15,-21-21-15,0 22 0,21-1 0,-22-21 16,22 21-16,-21-21 15,21 21-15,-21-21 0</inkml:trace>
  <inkml:trace contextRef="#ctx0" brushRef="#br0" timeOffset="26783.53">7789 2244 0,'-42'-21'32,"42"-1"-32,-21 22 0,0 0 15,-1 0-15,1 0 16,0 0-16,0 0 0,0 0 0,0 22 15,-1-1-15,22 0 0,-21-21 16,0 42-16,0-21 0,21 1 0,0-1 16,0 0-16,-21 0 0,21 0 15,0 0-15,0 1 0,0-1 0,21-21 16,0 21-16,0-21 16,0 0-16,1 0 0,-1 0 15,0 0-15,21-21 0,-21 21 0,1-21 16,-1-1-16,0 22 0,-21-21 15,21 0-15,0 0 0,0 0 16,1 0-16,-22-1 0,21 1 0,0 0 16,-21 0-16,0 42 47,0 0-47,0 0 15,-21 22-15,21-22 0,-21 0 16,-1 21-16,22-20 0,0-1 0,-21 21 15,21 0-15,-21-20 0,0 20 16,21-21-16,0 21 0,-21-20 0,0 20 16,21 0-16,0-21 0,0 22 0,0-1 15,0 0-15,0 1 16,0-1-16,0 0 0,0 1 0,0-1 16,0 0-16,0-20 0,0 20 0,0-21 15,0 21-15,0-20 0,0-1 16,0 0-16,-22-21 15,1 0-15,0 0 0,0 0 16,0-21-16,21 0 16,-21-1-16,21 1 15,-22 0-15,22 0 0,0 0 16,0 0-16,0-1 0,0 1 16,0 0-16,0 0 0,22 0 15,-1 0-15,-21-1 0,21 1 16</inkml:trace>
  <inkml:trace contextRef="#ctx0" brushRef="#br0" timeOffset="27014.33">9250 2096 0,'0'0'0,"-43"0"0,22 0 0,0 0 0,0 0 16,0 0-16,0 0 0</inkml:trace>
  <inkml:trace contextRef="#ctx0" brushRef="#br0" timeOffset="27698.26">9059 2392 0,'0'0'16,"0"-21"-16,0 0 16,21-1-1,1 1-15,-1 0 0,0 0 0,0 0 16,0 0-16,0-1 0,1 1 0,-1 0 16,0-21-16,0 21 0,0-22 15,0 22-15,-21-21 0,0 21 0,0-1 16,0 1-16,0 0 0,0 0 15,0 0-15,-21 21 16,0 0-16,0 0 0,0 0 16,0 21-16,-1 21 0,22-21 15,-21 22-15,21-1 0,-21 0 0,0 1 16,21 20-16,0 1 0,0-22 0,-21 43 16,21-22-16,0 1 0,0-1 15,0 1-15,0 20 0,0-20 0,0-22 16,0 22-16,0-1 0,0 1 0,0-1 15,0-20-15,0 20 0,0-21 16,0 1-16,0-1 0,0 0 16,0 1-16,0-22 0,0 0 0,0 0 15,21 0-15,0-21 0,0 0 16,0 0-16,1 0 0,-1-21 16,0 0-16,0 0 0,0 0 0,0-22 15,22 22-15,-22-21 0,0 0 0,0-1 16,0 1-16,1 0 0,-1-1 15,-21 1-15,0 0 0,0-1 0,-21-20 16,-1 20-16,-20 1 0,0 0 0,-1-22 16,1 22-16,-21 21 0,20-22 15,-20 1-15,20 21 0,1 0 16,0 21-16,-1-21 0,22-1 0,0 22 16,21-21-1,21 21-15,22 0 16,-1 0-16,-21 0 0,21 0 15,1-21-15,-1 21 0,22-21 0,-22 21 16,0-21-16,1 21 0</inkml:trace>
  <inkml:trace contextRef="#ctx0" brushRef="#br0" timeOffset="28114.65">9588 2180 0,'0'0'0,"0"-21"16,22 21 15,-1 0-15,0 0-16,0 0 0,0 21 0,0 0 15,1-21-15,-1 22 0,0-1 16,21 21-16,-42-21 0,21 0 0,-21 1 15,0 20-15,0-21 0,0 0 16,-21 0-16,0 1 0,0-1 16,0 0-16,0 0 0,-1-21 15,1 21-15,0-21 0,21-21 32,0 0-32,0 0 0,0 0 15,0-1-15,0 1 0,0 0 0,21 0 16,-21 0-16,21 0 0,1-1 15,-22 1-15,21 0 0,0 0 0,0 0 16,0 21-16,0 0 16,1 0-16,-1 0 0,0 0 15,0 0-15,0 0 0,0 0 16,1 0-16</inkml:trace>
  <inkml:trace contextRef="#ctx0" brushRef="#br0" timeOffset="28990.15">10414 2286 0,'-42'0'15,"20"0"-15,1 0 16,0 0-16,-21 21 0,21-21 0,-1 21 16,1 1-16,0-1 0,0-21 0,0 21 15,0 0-15,-1 0 0,22 0 16,0 1-16,0-1 0,0 0 15,0 0-15,0 0 0,22 0 16,-1-21 0,0 0-16,0 0 0,0 0 0,0 0 15,1 0-15,-1 0 0,-21-21 16,0 0-16,21 0 16,-21 0-16,0 0 0,0-22 0,0 22 15,0 0-15,0 0 0,0-22 0,0 22 16,21 0-16,-21 0 0,0 0 15,21 0-15,0-1 0,1 1 16,-1 21-16,0 0 0,0 0 0,0 0 16,0 0-16,1 0 0,-1 0 15,0 21-15,0-21 0,0 22 0,0-1 16,1 0-16,-22 21 0,21-21 0,-21 1 16,0-1-16,0 21 0,0-21 15,0 0-15,0 1 0,0-1 0,0 0 16,0 0-16,0 0 0,0 0 15,-21-21 1,-1 0 0,22-21-1,0 0-15,0 0 0,0 0 16,0-22-16,0 22 16,22 0-16,-1 0 0,-21 0 15,21 0-15,0-1 0,21 1 0,-20 0 16,-1 0-16,0 0 0,0 21 0,21 0 15,-20 0-15,-1 0 0,0 0 16,0 0-16,0 21 0,0 0 0,1 0 16,-1 0-16,-21 1 0,21-1 0,0 21 15,-21-21-15,0 0 0,0 1 16,0-1-16,0 0 0,0 0 0,0 0 16,-21 0-1,0-21-15,0 0 16,-1 0-1,22-21-15,0 0 0,0 0 16,0 0-16,0 0 16,22-1-16,-1 1 0,0 0 0,21-21 15,-21 21-15,22-1 0,-1 1 0,-21-21 16,22 42-16,-1-21 0,-21 0 16,21 21-16,-20 0 0,20 0 0,-21 0 15,0 21-15,-21 0 0,21 0 0,-21 0 16,22 0-16,-22 1 0,0-1 15,0 21-15,0-21 0,0 0 0,0 1 16,0-1-16,-22 0 0,22 0 0,-21 0 16,0-21-16,21 21 15,-21-21-15,0 0 16</inkml:trace>
  <inkml:trace contextRef="#ctx0" brushRef="#br0" timeOffset="29490.76">12806 1757 0,'0'-21'0,"0"42"0,0-63 0,-21 42 16,21-22-16,-22 22 15,1 0-15,21 22 0,-21 20 16,21-21-16,0 21 0,0 1 0,0-1 16,0 0-16,-21 1 0,21-1 0,0 0 15,0 22-15,0-43 0,0 21 16,0 1-16,0-1 0,-21 0 0,21-20 15,0 20-15,0-21 0,0 0 16,0 0-16,-21 1 0,21-1 16,0 0-16,0-42 31</inkml:trace>
  <inkml:trace contextRef="#ctx0" brushRef="#br0" timeOffset="29826.29">12573 1905 0,'0'-42'16,"0"84"-16,0-105 0,0 20 0,0 1 0,0 21 15,0-22-15,0 22 0,0-21 0,0 21 16,21 0-16,0-1 0,22 1 16,-22 0-16,0 21 0,21-21 15,1 21-15,-1 0 0,0 0 0,1 0 16,-1 0-16,21 21 0,-20 21 15,-1 1-15,0-1 0,-20 0 0,-1 1 16,0 20-16,-21-20 0,0-1 0,-21 0 16,-22 1-16,22-1 0,-21-21 15,-22 21-15,22-20 0,0-1 0,-22 0 16,22 0-16,0 0 0,-1-21 0,22 21 16,-21-21-16,21 22 0,-1-22 15,1 0-15,42 0 47,1 0-47,-1 0 0,0 0 0</inkml:trace>
  <inkml:trace contextRef="#ctx0" brushRef="#br0" timeOffset="30326">13377 2223 0,'21'0'0,"-42"0"0,64 0 16,-43-22-16,21 1 0,-21 0 16,0 0-16,0 0 15,0 0-15,0-1 0,-21 22 16,-1-21-16,1 21 0,0 0 0,0 0 16,0 0-16,0 0 0,-22 0 15,22 0-15,0 0 0,-21 21 0,20 1 16,1-1-16,0 21 0,0-21 0,0 0 15,0 1-15,-1 20 0,1-21 16,21 0-16,0 0 0,0 1 0,0-1 16,0 0-16,0 0 0,0 0 15,21-21-15,1 0 0,20 0 16,-21 0-16,0 0 0,22 0 16,-1-21-16,-21 0 0,21 21 0,1-21 15,-22 0-15,21-1 0,-21 1 16,1 0-16,-1 0 0,0 0 0,0 0 15,0-1-15,-21 1 0,0 0 0,0 0 16,0 0 0,0 42-1,0 0-15,-21-21 0,21 21 16,0 0-16,0 1 0,0-1 16,0 0-16,0 0 0,0 0 0,0 0 15,0 1-15,21-1 16,0-21-16,1 21 0,-1-21 15,0 0-15,0 0 0,0 0 16,0 0-16,1 0 0,-1 0 0</inkml:trace>
  <inkml:trace contextRef="#ctx0" brushRef="#br0" timeOffset="30722.77">13758 2180 0,'0'-21'0,"0"42"0,0-63 16,0 21-16,0 0 0,0-1 15,0 1-15,21 21 16,1 0-16,-1-21 16,106 42-1,-106 0 1,21 1-16,-42-1 0,21 0 0,1 0 16,-22 0-16,21 0 0,-21 1 0,0-1 15,0 0-15,0 0 0,0 0 0,0 0 16,-21 1-16,-1-1 0,1-21 15,0 21-15,0-21 0,21 21 16,-21-21-16,0 0 16,21-21-1,0 0-15,0 0 16,0-1-16,0 1 0,21 0 0,0 0 16,-21 0-16,21 0 0,0-1 15,-21 1-15,21 0 0,1 0 0,-1 0 16,0 0-16,0-1 0,0 22 15,0 0-15,1 0 0,-1 0 16,0 0-16,0 0 0,0 0 16,0 22-16,1-22 0,-22 21 15</inkml:trace>
  <inkml:trace contextRef="#ctx0" brushRef="#br0" timeOffset="31062.31">14478 2286 0,'21'0'16,"0"0"-16,0-21 15,-21 0-15,22 21 0,-1-21 0,0 21 16,0-22-16,0 1 0,0 21 16,1-21-16,-1 0 0,0 0 0,0 21 15,-21-21-15,21-1 0,-21 1 16,-21 21-1,0 0 1,0 0-16,0 21 0,-1 1 0,1-1 16,-21 0-16,21 0 0,0 0 15,-1 0-15,1 1 0,21-1 0,0 0 16,-21 0-16,21 0 0,0 0 0,0 1 16,0-1-16,0 0 0,0 0 15,21-21-15,0 21 0,1-21 0,-1 0 16,21 0-16,-21 0 0,22 0 0,-1 0 15,-21 0-15,21 0 0</inkml:trace>
  <inkml:trace contextRef="#ctx0" brushRef="#br0" timeOffset="31535.04">15176 2138 0,'0'-21'0,"0"42"0,0-63 0,0 20 15,-21 22 1,0 22-1,21-1-15,-21-21 0,21 21 16,0 0-16,0 0 0,-21 0 16,21 1-16,-21-1 0,21 0 0,0 0 15,0 0-15,-22 0 0,22 1 16,0-1-16,-21 0 0,21 0 16,-21-21-1,21-21 16,0 0-31,0 0 16,0-1-16,0 1 0,21 0 16,0 0-16,1-21 0,20 20 15,-21 1-15,0 0 0,22 0 0,-1 0 16,-21 0-16,21-1 0,1 1 0,-1 21 16,-21 0-16,0 0 0,22 0 15,-22 0-15,0 21 0,0 1 0,0-1 16,1 0-16,-22 0 0,0 21 0,0-20 15,0-1-15,0 21 0,0-21 16,0 0-16,0 22 0,-22-22 0,1 0 16,0 0-16,21 0 0,-21 1 15,0-22 1,21 21-16,0-42 31,0-1-31,21 1 16</inkml:trace>
  <inkml:trace contextRef="#ctx0" brushRef="#br0" timeOffset="31813.88">15960 1842 0,'0'-43'0,"0"86"0,21-107 0,-21 43 0,0 0 16,0 0-16,0 42 15,0 0 1,-21 21-16,21-21 0,0 22 15,-22-1-15,1 0 0,0-20 0,21 20 16,-21 0-16,0 1 0,0-1 0,21-21 16,0 21-16,-22-20 0,1 20 15,21-21-15,-21 0 0,21 22 0,0-22 16,0 0-16,0 0 16,0 0-16,21 0 15,0-21-15,1 0 0,-1 0 0,0 0 16,0-21-1,0 0-15,0 21 0,1-21 0,-22 0 16</inkml:trace>
  <inkml:trace contextRef="#ctx0" brushRef="#br0" timeOffset="31997.77">15684 2032 0,'0'0'16,"0"21"-16,-21-21 0,21 21 15,0 1 1,21-22-16,1 0 0,-1 0 16,0 0-16,0 0 0,0 0 15,22 0-15,-22 0 0,0 0 0,21 0 16,-21 0-16,1 0 0,20-22 0</inkml:trace>
  <inkml:trace contextRef="#ctx0" brushRef="#br0" timeOffset="32526.54">17145 1588 0,'0'0'0,"21"-22"0,-21 1 15,0 0 1,0 42-16,0 0 16,0 1-16,0 20 0,0-21 0,0 21 15,-21 22-15,0-22 0,0 1 16,21 20-16,0-21 0,-22 1 0,1-1 15,0 0-15,21 1 0,-21-1 16,21-21-16,-21 22 0,21-22 16,-21 0-16,21 0 0,0 0 0,0 0 15,0 1-15,0-1 0,0 0 16,21-21 0,0 0-16,0 0 0,0-21 15,0 0-15,1-1 0</inkml:trace>
  <inkml:trace contextRef="#ctx0" brushRef="#br0" timeOffset="32893.97">17547 1990 0,'0'0'15,"0"-21"-15,0 42 32,-21-21-32,0 21 0,0 0 0,21 0 15,-22 0-15,1 1 0,0-1 0,21 0 16,0 0-16,0 21 0,0-20 15,0-1-15,0 0 0,0 0 0,0 0 16,21 0-16,0-21 0,1 22 16,-1-1-16,0-21 0,21 0 0,-21 0 15,22 0-15,-22 0 0,0 0 0,21 0 16,-20-21-16,-1-1 0,0 22 16,0-21-16,0 0 0,-21 0 15,21 0-15,-21 0 0,0-1 0,0 1 16,0 0-16,0-21 0,0 21 15,-21-1-15,0 1 0,0 0 0,0 21 16,0-21-16,-1 21 0,1 0 0,0 0 16,0 0-16,0 0 0,0 0 15,-1 0-15,1 0 0,0 0 16,0 0 0,0 0-1</inkml:trace>
  <inkml:trace contextRef="#ctx0" brushRef="#br0" timeOffset="33117.83">17039 1820 0,'21'0'15,"0"0"1,1 0-16,20 0 0,0 0 0,43 0 15,-43 0-15,22 0 0,-22-21 16,22 21-16,-22 0 0,0 0 16,1-21-16,-1 21 0,-21 0 0,0 0 15,0 0-15,-21-21 16</inkml:trace>
  <inkml:trace contextRef="#ctx0" brushRef="#br0" timeOffset="33666.44">18881 1651 0,'0'0'0,"0"-21"0,-43-43 16,22 64 0,0 0-16,0 0 0,0 0 0,-1 22 15,-20-1-15,21 0 0,-21 0 0,20 21 16,-20 1-16,21-1 0,0 0 15,0 1-15,-1-1 0,1-21 0,0 22 16,21-1-16,0 0 0,0-21 0,0 22 16,0-22-16,21 0 0,0 0 15,1 0-15,-1-21 0,21 22 16,0-1-16,-20-21 0,20 0 0,0 0 16,1 0-16,-1 0 0,0 0 15,-21 0-15,22-21 0,-1 21 0,0-22 16,1 1-16,-1 0 0</inkml:trace>
  <inkml:trace contextRef="#ctx0" brushRef="#br0" timeOffset="34162.15">19410 1439 0,'0'-21'16,"0"42"-16,0-63 0,-21 42 0,-1 0 15,1 0-15,0 21 16,21 0-16,-21 22 0,21-22 0,0 21 15,-21 1-15,21 20 0,-21-21 16,21 1-16,-22 20 0,22-20 0,0-1 16,0 0-16,0 1 0,-21-22 0,21 21 15,0-21-15,0 22 0,-21-22 16,21 0-16,0 0 0,0 0 16,-21-21 15,21-21-31,0 0 15,0 0-15,0 0 0,0-1 16,0 1-16,0-21 16,0 21-16,21-22 0,-21 22 0,21-21 15,0 21-15,1-22 0,-1 22 16,0 0-16,21 0 0,-21 0 0,22 0 16,-22 21-16,21 0 0,1 0 0,-22 21 15,21 0-15,-21 0 0,22 0 16,-22 22-16,0-22 0,-21 21 0,0-21 15,0 0-15,0 22 0,0-22 16,0 0-16,0 21 0,0-20 0,-21-1 16,0-21-16,-1 21 0,22 0 0,-21-21 15,0 21-15,0-21 32,42-21-1,0 21-31</inkml:trace>
  <inkml:trace contextRef="#ctx0" brushRef="#br0" timeOffset="34386.32">19981 1842 0,'0'21'15,"0"0"-15,0 0 0,0 0 16,-21 0-16,21 1 0,-21-1 15,21 0-15,-21 0 0,21 0 0,0 0 16,0 1-16,-21-22 0,21 21 0,0 0 16,0-42 31,21 21-47</inkml:trace>
  <inkml:trace contextRef="#ctx0" brushRef="#br0" timeOffset="34731.12">20087 1503 0,'0'0'0,"-21"0"16,0 0-16,0 0 0,-1 0 16,22 21-16,-21 0 15,21 0-15,-21 1 0,21-1 0,0 0 16,0 0-16,0 0 0,0 0 15,21-21 1,0 0-16,1 0 0,-1 0 16,0 0-16,0 0 0,0-21 15,-21 0-15,21 0 0,-21 0 16,0 0-16,0-1 16,0 1-16,0 0 0,0 0 15,0 0-15,-21 21 0,0 0 16,0 0-16,0 0 0,0 0 15,-1 0-15,1 21 0,0 0 0,21 0 16,-21 0-16,21 1 0,-21-1 16,21 0-16,0 0 0,0 0 15,0 0-15</inkml:trace>
  <inkml:trace contextRef="#ctx0" brushRef="#br0" timeOffset="34994.97">20362 1461 0,'0'0'16,"0"-22"-16,0 1 0,0 0 0,0 0 15,0 42 17,0 0-32,0 22 0,-21-1 0,0 0 15,0 1-15,0-1 0,21 0 0,-22 22 16,1-22-16,0 0 0,0 1 15,0-1-15,21 0 0,0 1 16,0-22-16,-21 21 0,21-21 0,0 1 16,0-1-16,0 0 15,0 0-15,21-21 16,0 0-16</inkml:trace>
  <inkml:trace contextRef="#ctx0" brushRef="#br0" timeOffset="35538.66">20786 1926 0,'0'0'0,"0"-21"15,0 0-15,21 21 16,-21-21-16,0 0 0,0-1 0,0 1 0,0 0 16,0 0-1,-21 21-15,-1 0 0,1 0 16,0 0-16,0 0 0,-21 21 0,20 0 15,-20 0-15,21 1 0,0-1 16,-22 0-16,22 0 0,0 21 0,0-20 16,0-1-16,0 0 0,-1 0 15,22 0-15,0 0 0,0 1 0,0-1 16,0 0-16,22-21 16,-1 0-16,0 0 15,0 0-15,0 0 0,0 0 0,1 0 16,-1 0-16,21-21 0,-21 0 0,22-1 15,-22 1-15,0 0 0,0 0 16,21-21-16,-20 20 0,-1-20 0,0 0 16,0-22-16,0 22 0,0-22 15,1 22-15,-1 0 0,0-22 0,-21 22 16,0 0-16,21 20 0,-21-20 16,0 21-16,0 42 15,0 0 1,-21 22-16,0-22 0,21 21 15,-21 0-15,21 22 0,-22-22 16,1 1-16,21-1 0,0 21 16,0-20-16,0-1 0,0-21 0,0 22 15,0-1-15,0-21 0,21 0 0,1 0 16,-1 1-16,0-22 0,0 0 16,0 21-16,22-21 0,-22 0 0,0 0 15,0 0-15,0-21 0,22-1 0,-22 1 16</inkml:trace>
  <inkml:trace contextRef="#ctx0" brushRef="#br0" timeOffset="36391.21">21865 1334 0,'0'21'16,"0"0"-1,0 0 1,21-21-16,22 0 15,-22 0-15,0 0 0,21 0 0,1 0 16,-1 0-16,0 0 0,1 0 16,-1 0-16,21-21 0,-20 21 15,-1-21-15,0 0 0,1 21 0,-22-22 16,21 1-16,-42 0 0,0 0 16,0 0-16,0-22 0,0 22 0,-21 0 15,-21 0-15,21 0 0,-22 0 16,1-1-16,0 1 0,-1 21 0,1 0 15,0 0-15,-1 21 0,1 1 16,0-1-16,-1 0 0,22 21 0,0-21 16,0 22-16,0-22 0,21 21 0,0-21 15,0 22-15,0-22 0,21 21 16,0-21-16,0 1 0,0-1 16,0 0-16,22-21 0,-22 21 15,21 0-15,1-21 0,-22 0 0,21 21 16,0-21-16,-20 0 0,-1 0 15,0 0-15,0 0 0,-21-21 16,-21 21-16,0 0 16,-22-21-16,22 21 0,-21 0 15,0 0-15,-1 0 0,22 0 0,-21 0 16,-1 21-16,1 0 0,21 1 16,-21-1-16,20 0 0,1 0 15,0 21-15,0-20 0,0 20 0,21-21 0,-21 21 16,21-20-16,0 20 15,0-21-15,0 0 0,21 0 0,21 1 16,-21-1-16,0-21 0,22 21 0,-22-21 16,21 0-16,1 0 0,-1 0 15,0 0-15,1 0 0,-1 0 0,0-21 16,22 0-16,-22 21 0,0-22 16,22-20-16,-22 21 0,22 0 0</inkml:trace>
  <inkml:trace contextRef="#ctx0" brushRef="#br0" timeOffset="36658.06">23114 1016 0,'0'-21'0,"0"42"0,0-84 0,0 41 0,0 1 16,-21 21-16,0 0 0,-1 21 16,1 1-16,0-1 0,0 21 0,0 22 15,0-22-15,-1 21 0,1-20 16,0 20-16,0 1 0,0-1 0,0 1 15,-1-1-15,1-20 0,21 20 16,-21-21-16,0 22 0,0-22 0,21 1 16,0-1-16,-21-21 0,21 0 15,-22 22-15,22-22 0,0 0 16,22-21 0,-1 0-16,0 0 15,0 0-15,0-21 0,22 0 16</inkml:trace>
  <inkml:trace contextRef="#ctx0" brushRef="#br0" timeOffset="36997.86">22987 1757 0,'0'0'0,"21"0"62,0 0-62,0 0 0,1 0 16,-1 0-16,21 0 0,-21 0 15,0 0-15,1 0 0,-1 0 16,0-21-16,0 21 0,0-21 0,0 21 16,-21-22-16,0 1 0,0 0 15,-21 21 1,0 0-16,0 0 0,0 0 16,-22 0-16,22 21 0,-21-21 0,21 21 15,-22 1-15,22-1 0,0 0 16,0 0-16,0 0 0,0 0 0,21 1 15,0-1-15,0 0 0,0 0 16,0 0-16,21 0 0,0-21 16,0 0-16,0 22 0,0-22 15,1 0-15,-1 0 0,21 0 0,-21 0 16,22 0-16,-1-22 0</inkml:trace>
  <inkml:trace contextRef="#ctx0" brushRef="#br0" timeOffset="37682.47">23728 1672 0,'-43'0'16,"43"21"-1,-21-21-15,0 22 0,0-1 0,0 0 16,0 0-16,21 0 16,-22 0-16,22 1 0,0-1 0,0 0 15,-21 0-15,21 0 16,0 0-16,-21 1 0,21-1 15,-21-21 1,21-21 15,0-1-31,0 1 16,0 0-16,0 0 0,0 0 0,0 0 16,21-1-16,0 1 0,0-21 15,1 21-15,-1 0 0,0-22 16,0 22-16,0 0 0,22 21 0,-22-21 15,21 21-15,-21 0 0,0 0 16,1 0-16,-1 21 0,0 0 0,0 0 16,0 0-16,0 1 0,-21 20 0,0-21 15,22 0-15,-22 22 0,21-22 16,-21 0-16,0 0 0,0 0 0,0 0 16,0 1-16,0-1 0,-21-21 15,21 21-15,-22-21 0,1 0 0,0 0 16,0 0-16,0 0 15,21-21 1,0 0 0,0-1-16,0 1 15,21 0-15,0 0 0,0 0 0,0-22 16,1 22-16,-1 0 0,21-21 0,0 21 16,1-1-16,-22-20 0,21 21 15,1 21-15,-22 0 0,21 0 0,-21 0 16,0 0-16,1 0 0,-1 21 15,-21 0-15,0 0 0,0 1 0,0 20 16,0-21-16,0 0 0,0 22 16,0-22-16,-21 0 0,-1 0 0,1 0 15,0 0-15,21 1 0,-21-22 16,0 21-16,0 0 16,42-21 30,-21-21-46,21 21 0</inkml:trace>
  <inkml:trace contextRef="#ctx0" brushRef="#br0" timeOffset="38066.16">24490 1757 0,'0'0'0,"-21"0"16,21 21-1,21-21 17,0 0-32,0 0 15,0 0-15,0 0 0,1-21 16,-1 21-16,-21-21 16,0 0-16,0-1 0,0 1 15,0 0-15,0 0 16,-21 21-1,-1 0-15,1 21 0,-21-21 16,42 21-16,-21 0 16,0 22-16,-1-22 0,1 0 0,0 21 15,21-20-15,0-1 0,0 0 0,0 0 16,0 0-16,0 0 0,0 1 16,0-1-16,0 0 0,0 0 15,21-21-15,0 0 0,1 0 16,-1 0-16,0 0 0,0 0 0,21 0 15,-20 0-15,20 0 0,-21-21 0,21 21 16</inkml:trace>
  <inkml:trace contextRef="#ctx0" brushRef="#br0" timeOffset="38534.89">25019 1715 0,'0'0'0,"0"-22"0,0 1 16,0 0-16,0 0 0,-21 21 31,21 21-31,-21 0 15,-1 0-15,1 1 0,21 20 16,0-21-16,-21 0 0,21 22 0,-21-22 16,0 0-16,21 0 0,0 0 0,0 0 15,-21 1-15,21-1 0,-22 0 16,22 0-16,-21-21 47,21-21-47,0 0 15,0 0-15,0-1 16,21 1-16,-21 0 0,22 0 0,-1 0 16,0 0-16,0-22 0,21 1 15,-20 21-15,20-22 0,0 22 0,1 0 16,-22 0-16,21 0 0,0 0 0,-20 21 16,-1 0-16,21 0 0,-42 21 15,0 0-15,21 0 0,-21 21 0,0-20 16,0 20-16,0 0 0,0-21 15,-21 22-15,0-22 0,0 0 0,21 21 16,0-20-16,-21-22 16,-1 21-16,22 0 0,0 0 15,0-42 17,22 21-17,-1-21-15,-21 0 0,21-1 16</inkml:trace>
  <inkml:trace contextRef="#ctx0" brushRef="#br0" timeOffset="38822.72">25675 1355 0,'0'0'0,"0"-21"0,21-1 0,-21 1 16,21 21-16,-21 21 31,0 1-16,-21 20-15,0-21 0,21 0 0,-21 22 16,0-22-16,0 21 0,21 0 16,-22 1-16,1-1 0,0 0 0,0 1 15,0-22-15,21 21 0,0 1 0,0-22 16,0 0-16,0 0 0,0 0 16,0 0-16,0 1 0,0-1 15,21-21-15,-21 21 16,21-21-16,0 0 0,0 0 0,1 0 15,-1 0-15,0 0 0,21-21 0,-21 0 16,1 21-16</inkml:trace>
  <inkml:trace contextRef="#ctx0" brushRef="#br0" timeOffset="39074.61">25633 1439 0,'-43'0'16,"86"0"-16,-107 0 0,85 0 31,1 0-31,20 0 16,-21 0-16,21 0 0,1 0 15,-22 0-15,21 0 0,1 0 0,-22 0 16,0 0-16,0 0 0,0 0 15,-42 0 1,0 0-16,0 0 0</inkml:trace>
  <inkml:trace contextRef="#ctx0" brushRef="#br1" timeOffset="48754.24">677 3789 0,'0'0'0,"0"-21"0,0 0 0,-21 21 15,21-22 1,0 1-1,-21 21 1,21 21 0,0 1-16,0-1 15,0 0-15,0 0 0,0 0 0,0 22 16,0-22-16,0 21 0,0 0 16,0 1-16,0 20 0,0-20 15,0-1-15,-21 0 0,21-21 0,-21 22 16,21-1-16,-22-21 0,22 0 15,-21 1-15,21-1 0,-21 0 0,21 0 16,-21-21 0,0 0 15,21-21-31,0 0 0,0 0 0,0-1 16,0 1-16,0 0 0,0 0 15,0-21-15,21-1 0,0 22 0,-21-21 16,21-1-16,0 1 0,1 21 15,-1 0-15,0-22 0,0 22 0,21 21 16,-20-21-16,-1 21 0,0-21 16,21 21-16,-21 0 0,1 0 0,20 21 15,-21 0-15,0 0 0,0 1 16,-21-1-16,0 21 0,22-21 16,-22 22-16,0-22 0,0 21 15,0-21-15,0 22 0,0-22 0,0 21 16,0-21-16,-22 0 0,22 1 15,-21-22-15,21 21 0,0 0 16,0-42 15,0 0-31,0-1 16,0 1-16,21-21 16,1 21-16</inkml:trace>
  <inkml:trace contextRef="#ctx0" brushRef="#br1" timeOffset="49083.05">1206 3662 0,'0'0'0,"0"-21"16,0 42-1,0 0 1,0 0-16,0 0 15,0 22-15,0-22 0,0 21 16,0 1-16,0-22 0,0 21 0,0 0 16,0 1-16,0-1 0,0 0 15,0 1-15,0-1 0,0-21 16,0 0-16,0 1 0,0-1 0,0 0 16,0 0-16,22-21 15,-1 0-15,0 0 0,0 0 16,0 0-16,0-21 15,1 21-15,-22-21 0,21 0 16,0-1-16,-21 1 0,0 0 16</inkml:trace>
  <inkml:trace contextRef="#ctx0" brushRef="#br1" timeOffset="49294.32">1101 4043 0,'0'0'0,"21"0"47,0 0-47,0 0 0,0 0 16,0-21-16,1 21 16,-1 0-16,0 0 0,0 0 0,0 0 0,0-21 15,1 21-15,-1 0 16,0-22-16,0 22 0</inkml:trace>
  <inkml:trace contextRef="#ctx0" brushRef="#br1" timeOffset="50070.9">1672 3895 0,'0'21'47,"0"0"-47,0 0 15,0 22-15,0-22 0,0 0 16,0 0-16,0 21 0,0-20 0,0-1 16,0 21-16,0-21 0,0 0 15,0 1-15,0-1 0,0 0 0,0 0 16,-21 0-16,21 0 15,0-42 32,0 0-47,-21 0 16,21 0-16,0 0 0,0-1 16,0 1-16,0-21 0,0 21 15,0-22-15,0 22 0,21-21 0,0 21 16,0-22-16,0 22 0,1 0 15,-1 0-15,0 0 0,0 21 0,0 0 16,0 0-16,1 0 0,-1 0 0,0 0 16,0 0-16,-21 21 0,21 0 15,-21 0-15,21 22 0,-21-22 0,0 21 16,0-21-16,0 22 0,0-22 16,0 0-16,0 21 0,0-21 0,0 1 15,0-1-15,0 0 0,0 0 16,0 0-16,0 0 15,0-42 17,0 0-17,0 0-15,0 0 0,0 0 16,22-22-16,-1 22 0,-21-21 0,21-1 16,0 1-16,0 0 0,0 21 15,1-22-15,20 22 0,-21 0 0,21 0 16,-20 21-16,-1 0 0,0 0 15,21 0-15,-21 21 0,1 0 16,-22 0-16,21 0 0,-21 1 16,0 20-16,0-21 0,0 21 15,0-20-15,0 20 0,0-21 0,0 0 16,0 0-16,-21 1 0,-1-1 16,22 0-16,0 0 0,-21 0 15,21-42 16,0 0-15,0 0-16</inkml:trace>
  <inkml:trace contextRef="#ctx0" brushRef="#br1" timeOffset="50473.93">2730 3598 0,'0'0'0,"0"-21"0,0 42 47,0 1-47,0-1 0,0 0 15,0 0-15,0 21 0,-21-20 16,21 20-16,0-21 0,-21 21 15,0 1-15,21-1 0,-21 0 0,21 1 16,0-1-16,-21 0 0,21 1 16,-22-22-16,22 21 0,0-21 0,0 22 15,0-22-15,0 0 0,0 0 16,0 0-16,22-21 0,-1 22 0,0-22 16,0 0-16,0 0 0,0 0 0,1 0 15,-1 0-15,0-22 0,0 22 16,0-21-16,0 0 0,1 0 15,-1 0-15,-21 0 16,21 21-16,-21-22 0</inkml:trace>
  <inkml:trace contextRef="#ctx0" brushRef="#br1" timeOffset="51194.01">1058 4699 0,'0'-21'31,"0"42"0,0 0-31,0 22 0,0-22 16,0 21-16,0 0 0,0 22 0,0-22 15,0 22-15,0-1 0,0 1 16,0-1-16,0-20 0,0 20 0,0-21 16,-21 22-16,21-22 0,0 1 15,0-1-15,0 0 0,0-21 0,0 22 16,0-22-16,0 0 0,0 0 16,0 0-16,21-21 15,0 0 1,-21-21-1,0 0 1,22 21-16</inkml:trace>
  <inkml:trace contextRef="#ctx0" brushRef="#br1" timeOffset="51565.79">1037 5757 0,'-21'0'0,"42"0"0,-42 22 31,42-22-15,0 0-16,0 0 15,22 0-15,-1 0 0,0 0 16,22 0-16,-22 0 0,22 0 0,-1 0 15,1 0-15,-1 0 0,1 0 16,-1 0-16,1 0 0,-22 0 0,22 0 16,-1-22-16,-21 22 15,1 0-15,-1 0 0,0-21 0,-20 21 16,-1 0-16,0 0 0,-21-21 16,0 0 30</inkml:trace>
  <inkml:trace contextRef="#ctx0" brushRef="#br1" timeOffset="51970.56">2011 5419 0,'0'0'0,"-21"0"0,21 21 32,0 0-17,0 0-15,21 0 0,-21 1 0,42-1 16,-21 0-16,0 0 0,1 0 0,-1-21 16,0 21-16,21-21 0,-21 0 15,1 22-15,-1-22 0,21 0 16,-21 0-16,22 0 0,-22 0 15,63 0 1,-105 0 15,0 21-31,0-21 0,0 21 0,-22 0 16,22 0-16,-21 0 0,21 1 16,-22-1-16,22 0 0,0 0 0,-21 21 15,21-20-15,-1-1 0,1 0 16,0 0-16,0 0 0,0 22 0,0-22 15,-1-21-15,22 21 0,0 0 16,0 0-16,0 0 16,22-21-1</inkml:trace>
  <inkml:trace contextRef="#ctx0" brushRef="#br1" timeOffset="52790.09">2815 5334 0,'0'-21'0,"0"42"0,21-42 15,-21 42 1,0 0 0,0 22-16,0-22 0,0 21 0,0 0 15,0 1-15,0-1 0,0 0 16,0 1-16,0 20 0,0-20 0,0-1 15,0 0-15,0 1 0,-21-22 16,21 21-16,0-21 0,-21 0 16,21 1-16,0-1 0,0 0 0,0 0 15,0-42 17,0 0-32,0 0 15,0-1-15,0 1 0,0 0 16,0-21-16,21 21 0,-21-22 0,21 22 15,0-21-15,-21 21 0,22-22 16,-1 22-16,0 0 0,0 0 0,0 0 16,22-1-16,-22 22 0,0 0 0,0 0 15,21 0-15,-20 22 0,-1-1 16,21 0-16,-21 0 0,0 21 16,1-20-16,-1-1 0,-21 21 0,0-21 15,0 0-15,0 22 0,0-22 16,0 0-16,-21 0 0,-22 0 0,22 1 15,0-1-15,-21 0 0,20-21 0,-20 21 16,21-21-16,-21 0 0,20 21 16,1-21-16,0 0 0,0 0 0,0 0 15,0 0-15,-1 0 0,22-21 32,0 0-17,22 21-15,-1-21 0,0 21 16,0-21-16</inkml:trace>
  <inkml:trace contextRef="#ctx0" brushRef="#br1" timeOffset="53246.83">3598 5630 0,'0'0'0,"-21"22"15,0-1-15,21 0 16,0 0-16,-21 0 0,0 0 0,-1 1 16,22-1-16,-21 21 0,0-21 15,21 0-15,-21 1 0,21 20 16,0-21-16,0 0 0,0 0 0,0 1 16,0-1-16,0 0 0,0 0 15,21-21-15,0 0 0,0 0 16,1 0-16,-1 0 0,0 0 0,0 0 15,0 0-15,0 0 0,1 0 0,-1-21 16,0 21-16,0-21 0,0 0 16,0-1-16,1 1 0,-1 0 0,-21 0 15,21 0-15,-21-22 0,21 22 0,-21 0 16,0-21-16,0 21 0,0-1 16,0 1-16,0 0 0,-21 0 15,0 0-15,0 21 0,-1 0 0,1 0 16,0 0-16,0 0 15,-21 0-15,20 21 0,1 0 0,0-21 16,21 21-16,-21 0 0,0 1 0,21-1 16,0 0-16,0 0 0,0 0 15,0 0-15,21-21 16,21 22-16,-21-22 0</inkml:trace>
  <inkml:trace contextRef="#ctx0" brushRef="#br1" timeOffset="53846.48">4381 5694 0,'0'0'0,"0"-21"0,-21 0 16,0 21-16,21-22 0,-21 1 0,0 21 15,0 0-15,-1 0 16,1 0-16,0 0 0,0 0 15,0 21-15,0 1 0,-1-1 16,1 0-16,21 0 0,-21 21 16,0-20-16,0 20 0,21-21 0,0 21 15,-21-20-15,21-1 0,0 21 16,-22-21-16,22 0 0,0 1 0,0-1 16,0 0-16,0 0 0,22-21 15,-1 0-15,0 0 16,0 0-16,0 0 0,0 0 0,1 0 15,-1 0-15,0 0 0,0-21 0,21 0 16,-20 0-16,-1-1 0,0 1 0,21 0 16,-21-21-16,1 21 0,-1-22 15,0 1-15,0 0 0,0-1 16,-21-20-16,0 20 0,21 1 0,-21 0 16,0-22-16,0 22 0,0 0 15,0 20-15,0-20 0,0 0 0,0 21 16,-21-1-16,0 1 0,0 21 15,0 21 1,0 1-16,21-1 0,0 0 0,0 21 16,-22-21-16,22 22 0,0 20 0,-21-20 15,21-1-15,0 21 0,0-20 16,0-1-16,0 22 0,0-22 0,0 0 16,0-21-16,0 22 0,0-1 0,0-21 15,0 0-15,0 1 16,0-1-16,0 0 0,21-21 15,1 0-15,-1 0 0,0 0 16,0 0-16,0 0 0,0-21 16,1 0-16,-1-1 0,21 1 0,-21 21 15</inkml:trace>
  <inkml:trace contextRef="#ctx0" brushRef="#br1" timeOffset="54551.08">4932 5630 0,'0'0'0,"0"-21"15,0 0 1,0 42 15,0 0-31,0 1 16,-21-1-16,21 0 0,0 0 0,0 0 16,0 22-16,0-22 0,-22 0 0,22 21 15,0-21-15,0 1 0,0-1 16,0 0-16,0 0 0,0 0 0,22 0 15,-1 1-15,0-22 0,0 0 16,0 0-16,0 0 0,1 0 16,20 0-16,-21 0 0,0 0 0,0-22 15,22 22-15,-22-21 0,0 0 0,0 0 16,0 0-16,1 0 16,-1-22-16,0 22 0,-21-21 0,21 21 15,0-22-15,-21 22 0,21 0 0,-21 0 16,0 0-16,22-1 0,-22 1 0,0 42 47,0 1-47,0-1 0,0 21 15,0-21-15,0 22 0,-22-22 16,22 21-16,-21 0 0,21 1 0,0-22 16,-21 21-16,21 1 0,-21-1 0,21 0 15,0 1-15,0-1 16,0 0-16,0 22 0,0-22 0,0 0 15,0 1-15,0-1 0,0 22 0,0-43 16,0 21-16,0 0 0,0 1 0,0-22 16,0 21-16,21-21 0,-21 1 15,0-1-15,0 0 0,0 0 0,0 0 16,-21-42 15,0 0-31,21 0 0,0 0 16,-21-1-16,21 1 0,-22-21 15,1 0-15,0 20 0,21-41 0,0 21 16,0-1-16,0 1 0,0-22 0,0 22 16,0 0-16,0-22 15,21 22-15,0 21 0,1-22 0,-1 1 16,0 0-16,21 21 0,1-22 0,-22 22 16,21 0-16,0 0 0,1 0 0,-1-1 15,0 1-15,1 0 0,-1 21 16,0-21-16,1 21 0,-22 0 0,0 0 15</inkml:trace>
  <inkml:trace contextRef="#ctx0" brushRef="#br1" timeOffset="55837.34">3641 6858 0,'0'0'16,"0"-42"-1,0 63 17,0 0-17,0 0-15,0 22 0,0-22 0,0 21 16,0 22-16,0-22 0,-22 21 15,22 1-15,-21-1 0,21 1 0,-21-1 16,0 1-16,0-1 0,21-20 0,-21 20 16,-1-20-16,22 20 0,0-21 15,-21 1-15,21-22 0,-21 21 0,21-21 16,0 22-16,0-22 0,0 0 0,0 0 16,0 0-1,21-21 16,-21-21-31,0 0 16,21 21-16,1 0 16,-22-21-16,21 0 15,0 21-15,0 0 16,0 0-16,0 0 0,1 0 16,20 0-16,0 0 0,1 0 0,-1 0 15,0 0-15,22 0 0,-1 0 0,1 0 16,-1 0-16,1 0 0,-1 0 15,1 0-15,20 0 0,1 0 16,0 0-16,-1 0 0,-20 0 0,21 0 16,-1 0-16,-20 0 0,-22 0 0,22 0 15,-43 0-15,21 0 0,-21 0 16,0 0-16,-21-21 16,0-1-1,-21 1-15,0 21 16,0-21-16,0 0 0,0 21 0,-1-21 15,1 21-15,-21-21 0,21 21 0,0 0 16,-1-22-16,-20 22 0,21 0 0,0 0 16,0 0-16,-1 0 0,1 0 15,42 0 17,1 0-32,-1 0 0,0 0 15,21 0-15,-21 0 0,22 22 16,-22-22-16,21 0 0,-21 0 0,22 21 15,-22-21-15,0 0 0,0 0 0,0 21 16,1 0 0,-22 0-16,0 0 15,0 1-15,-22-1 0,1-21 16,0 21-16,0 0 0,0 0 16,0-21-16,-1 21 0,1 1 0,-21-1 15,21 0-15,0-21 0,-1 21 16,1 0-16,0 0 0,0 1 0,-21-1 15,20 0-15,22 0 16</inkml:trace>
  <inkml:trace contextRef="#ctx0" brushRef="#br1" timeOffset="56878.75">6223 7895 0,'21'-21'31,"-21"0"-31,21 21 0,-21-21 15,21 21-15,-21-21 0,22 21 0,-22-22 16,0 1-16,0 0 0,0 0 16,0 0-16,0 0 15,0-1-15,-22 1 0,1 21 0,0-21 16,0 0-16,0 21 0,0 0 0,-1-21 16,1 21-16,0 0 0,0 0 0,0 0 15,-22 21-15,22 0 16,0 0-16,-21 0 0,21 1 0,-1-1 15,-20 21-15,21-21 0,0 22 0,0-22 16,21 21-16,0-21 0,0 22 0,0-22 16,0 21-16,0-21 0,0 0 15,0 1-15,0-1 0,21 0 0,0-21 16,0 0-16,0 21 0,0-21 0,1 0 16,20 0-16,-21 0 0,0 0 15,22-21-15,-22 0 0,21 0 0,-21 21 16,0-43-16,22 22 0,-22 0 0,0 0 15,21-22-15,-20 22 0,-1-21 0,0 21 16,0-22-16,0 1 0,0 21 16,-21-21-16,0-1 0,22 1 15,-22 0-15,0-22 0,0 22 0,0-1 16,0 22-16,0-21 0,0 0 0,0 20 16,0 1-16,0 42 31,0 22-31,0-22 0,0 21 0,0 1 15,-22-1-15,22 0 0,0 1 0,0-1 16,-21 0-16,21 1 0,0-1 16,-21 0-16,21 1 0,0-1 0,0-21 15,0 21-15,0-20 0,0-1 0,0 0 16,0 0-16,0 0 0,0 0 0,21-21 16,0 0-16,1 0 15,-1 0-15,0 0 0,0 0 16,0-21-16,0 0 0,1 0 0,20 0 15,-21 0-15,0-1 0,0 1 0,-21 0 16,22 0-16,-1 0 0,-21 0 16,0-1-16,0 1 0,0 0 15,0 42 1,0 0 0,0 1-16,0-1 15,0 0-15,0 0 16,0 0-16,0 0 0,-21-21 0,21 22 15,0-1-15,0 0 0,0 0 16,21-21 15,-21-21-31,21 0 16,0 0-16,-21-1 0,21 1 16</inkml:trace>
  <inkml:trace contextRef="#ctx0" brushRef="#br1" timeOffset="57198.56">6858 7451 0,'-21'0'0,"42"0"0,-63 0 0,20 0 15,1 0 1,0 21-16,21 0 16,21-21-1,0 0 1,1 0-16,-1 0 0,0 0 15,0 0-15,-21-21 0,21 21 16,-21-21-16,0 0 0,0-1 16,0 1-16,-21 21 15,0 0-15,0 0 16,0 0-16,-1 0 0,1 0 0,0 0 16,0 21-16,0 1 15,21-1-15,-21-21 0,21 21 0,0 21 16,0-21-16,0 1 0,0-1 0,0 0 15,42 0-15,-21 0 0,0-21 16,22 21-16,-22-21 0</inkml:trace>
  <inkml:trace contextRef="#ctx0" brushRef="#br1" timeOffset="57486.4">7218 7535 0,'-21'0'32,"21"22"-32,0-1 15,0 0-15,0 0 0,0 21 16,0-20-16,0-1 0,21 0 0,-21 0 16,0 21-16,0-20 0,0-1 15,0 0-15,0 0 0,0 21 0,0-20 16,0-1-16,0 0 0,0 0 15,21-21-15,-21 21 0,21-21 32,0-21-17,0 0-15,-21 0 0,22 0 0,-1 21 16</inkml:trace>
  <inkml:trace contextRef="#ctx0" brushRef="#br1" timeOffset="57706.27">7705 7493 0,'0'0'0,"0"-21"0,-22 42 32,1 0-17,0 0-15,0 1 0,0-1 0,0 0 16,-22 21-16,22-21 0,-21 22 16,21-22-16,-1 21 0,-20-21 15,21 22-15,0-22 0,0 0 0,-1 21 16,1-20-16,0-1 0,21 0 0,-21 0 15,21 0-15,0 0 0</inkml:trace>
  <inkml:trace contextRef="#ctx0" brushRef="#br1" timeOffset="58789.65">6583 8636 0,'0'-21'0,"0"42"0,0-63 15,0 21-15,-21 21 16,21 21-1,0 0 1,0 0-16,0 0 0,0 22 0,0-1 16,0 0-16,0 1 0,0-1 0,0 21 15,0-20-15,-22-1 0,1 22 16,21-22-16,-21 0 0,0 1 0,0-1 16,21 0-16,-21 1 0,-1-1 0,1-21 15,0 0-15,21 22 0,0-22 16,0 0-16,-21-21 0,21 21 15,0 0-15,21-21 32,0 0-17,0 0-15,22 0 0,-22 0 16,21 0-16,1 0 0,-1 0 0,21 0 16,-20-21-16,20 21 0,1 0 0,-1 0 15,1 0-15,-1 0 0,1-21 0,-1 21 16,-20 0-16,20-21 0,-21 21 15,1 0-15,20 0 0,-42-21 16,22 21-16,-1 0 0,-21 0 0,0-22 16,1 22-16,-1 0 0,0-21 15,-21 0 17,-21 21-32,0 0 0,-1 0 15,1 0-15,0 0 0,0-21 0,0 21 16,0 0-16,-1 0 0,1 0 0,0-21 15,0 21-15,0 0 0,0 0 16,42 0 31,0 0-47,0 0 0,0 0 16,0 0-16,1 0 0,-1 0 15,0 0-15,21 0 0,-42 21 0,21-21 16,1 0-16,-22 21 0,21 0 0,-21 0 15,0 1-15,0-1 16,-21 0-16,-1 0 0,1 0 16,0 0-16,-21 1 0,21-1 15,-1-21-15,-20 21 0,21 0 0,0 0 16,0 0-16,-1 1 0,1-22 0,0 21 16,21 0-16</inkml:trace>
  <inkml:trace contextRef="#ctx0" brushRef="#br1" timeOffset="59230.4">8170 9208 0,'0'-22'0,"0"1"0,0 42 47,0 1-47,0-1 0,0 0 16,0 0-16,0 0 0,0 0 0,-21 1 15,21 20-15,-21-21 0,21 0 0,0 0 16,0 1-16,-21-1 0,21 0 0,-21 0 15,21 0 1,0-42 0,21 0-1,-21 0-15</inkml:trace>
  <inkml:trace contextRef="#ctx0" brushRef="#br1" timeOffset="59626.17">8191 8869 0,'-21'-21'0,"42"42"0,-63-42 0,21 21 15,0 21 1,21 0-16,0 0 0,0 0 0,0 1 16,0-1-16,0 0 0,0 0 15,21 0-15,0 0 0,0-21 16,0 0-16,1 0 0,-1 0 15,0 0-15,0 0 0,0 0 16,0-21-16,1 21 0,-1-21 16,-21 0-16,21 0 0,-21 0 0,0-1 15,0 1-15,0 0 0,0 0 0,0 0 16,0 0-16,0-1 0,-21 1 16,0 0-16,-1 0 0,1 21 0,0-21 15,0 21-15,0 0 0,0 0 16,-1 21-16,1 0 0,21 0 0,0 0 15,-21 1-15,21-1 0,0 21 16,0 0-16,0-20 0,0 20 0,0-21 16,0 21-16,0-20 0,0 20 0,0-21 15,0 0-15,21 0 0,-21 1 16,21-1-16,1 0 0,-1-21 16</inkml:trace>
  <inkml:trace contextRef="#ctx0" brushRef="#br1" timeOffset="60125.81">8615 9144 0,'0'0'0,"0"21"32,0 0-32,0 1 0,-21-1 15,21 0-15,0 0 0,-22 0 16,22 0-16,0 1 0,0-1 15,0 0-15,0 0 0,0 0 0,0 0 16,0 1-16,0-1 0,0 0 16,-21-42 31,21 0-47,0-1 0,0 1 15,0 0-15,0 0 16,0-21-16,0 20 0,0 1 0,21 0 15,-21-21-15,22 21 0,-1-22 16,21 22-16,-21 0 0,22 0 0,-22 0 0,21-1 16,0 22-16,1 0 15,-22 0-15,21 0 0,1 0 0,-22 22 16,21-1-16,-21 0 0,0 0 0,1 0 16,-1 0-16,-21 1 0,0-1 0,0 0 15,0 21-15,0-21 0,0 1 0,-21-1 16,-1 0-16,22 0 15,-21-21-15,0 21 0,0 0 16,0-21-16,42-21 47,0 21-47,-21-21 0,21 0 16</inkml:trace>
  <inkml:trace contextRef="#ctx0" brushRef="#br1" timeOffset="60450.97">9356 9038 0,'0'-42'31,"0"63"0,0 0-31,0 22 0,0-22 16,0 21-16,0-21 0,0 22 0,0-1 15,0 0-15,0 1 0,0-1 0,-22 21 16,22-20-16,-21-1 0,21 22 0,-21-1 16,21-21-16,0 22 0,0-1 15,-21-20-15,0 20 0,21-20 0,-21-1 16,21 21-16,-22-20 0,22-22 0,-21 21 16,21 1-16,0-22 0,0 0 0,0 0 15,0 0-15,-21-21 0,42-21 31,-21 0-31,21 0 16,1 0-16,-22-1 0</inkml:trace>
  <inkml:trace contextRef="#ctx0" brushRef="#br1" timeOffset="60793.77">9398 9123 0,'0'0'0,"0"-42"0,-21 20 0,21 1 16,0-21-16,0 21 0,0 0 0,0-1 16,0 1-16,0 0 0,21 0 15,-21 0-15,21 21 0,0 0 0,0 0 16,1 0-16,-1 0 0,21 0 0,-21 0 16,0 21-16,1 0 0,-1 0 15,0 0-15,0 1 0,0-1 0,0 21 16,-21-21-16,0 0 0,0 22 15,0-22-15,0 0 0,0 0 0,-21 0 16,0 1-16,-21-1 0,21-21 0,-1 21 16,1 0-16,0-21 0,-21 0 0,21 21 15,-1-21-15,1 0 0,0 0 16,21-21 15,21 21-31,0-21 0,1 21 16,-1-21-16,0 0 0</inkml:trace>
  <inkml:trace contextRef="#ctx0" brushRef="#br1" timeOffset="61525.65">9842 8932 0,'22'-21'0,"-22"42"47,0 1-47,0-1 0,0 0 0,0 0 15,-22 0-15,22 0 0,0 22 16,0-22-16,0 0 0,0 0 16,0 0-16,0 1 0,0-1 0,0 0 15,0 0-15,0 0 0,0 0 16,22-21-16,-1 0 0,0 0 16,0 0-16,0 0 15,0-21-15,1 0 0,-1 0 16,0 0-16,0 0 0,0-1 0,-21-20 15,21 21-15,1 0 0,-22-22 0,0 22 16,21-21-16,-21 21 0,21 0 16,-21-1-16,0 1 0,0 0 0,0 42 47,0 0-47,0 1 0,0-1 15,0 21-15,0-21 0,-21 0 0,21 1 16,0 20-16,0-21 0,0 0 0,0 0 15,0 1-15,0-1 0,0 0 0,0 0 16,21 0-16,0-21 0,-21 21 16,21-21-16,0 0 0,1 0 15,-1 0-15,0 0 0,0-21 16,0 0-16,0 0 0,1 0 16,-1 0-16,-21-1 0,21 1 0,0-21 15,0 21-15,-21-22 16,21 1-16,-21 0 0,0-1 0,0 1 15,22 0-15,-22-1 0,0 1 0,0 0 16,21-1-16,-21 22 0,0-21 0,0 21 16,0 0-16,0 42 31,0 0-31,0 0 0,0 0 0,-21 22 16,21-22-16,0 21 0,-22 0 0,22 1 15,0-1-15,0 0 0,0 1 16,-21-1-16,21-21 0,0 22 0,0-1 15,0-21-15,0 21 0,0-20 16,0-1-16,0 0 0,0 0 0,0 0 16,21-21-16,1 0 15,-1 0-15,0 0 16,0 0-16,0 0 0,0-21 16,1 0-16,-1 21 0,0-21 0,0 0 15,0-22-15,0 22 0</inkml:trace>
  <inkml:trace contextRef="#ctx0" brushRef="#br1" timeOffset="61794.1">10499 8742 0,'0'0'0,"-22"0"0,1 0 16,0 0-16,42 0 31,0 0-31,1 0 15,-1 0-15,0 0 0,0 0 0,0 0 16,22 0-16,-22 0 0,0 0 0,0 0 16,0 0-16,0 0 0,1 0 15,-1 0 1</inkml:trace>
  <inkml:trace contextRef="#ctx0" brushRef="#br1" timeOffset="62241.85">12213 8446 0,'0'21'16,"-21"0"0,0 0-16,0 0 0,-1 22 0,22-22 15,0 21-15,-21 0 0,0 1 0,21-1 16,-21-21-16,21 22 0,0-1 15,-21 0-15,21 1 0,0-22 0,-21 21 16,21-21-16,0 0 0,0 1 16,0-1-16,0 0 0,0 0 15,21-21-15,0 0 16</inkml:trace>
  <inkml:trace contextRef="#ctx0" brushRef="#br1" timeOffset="62569.83">12128 8742 0,'0'0'0,"0"-21"0,0 0 0,0-22 16,0 22-16,0 0 0,0 0 0,0 0 15,0-1-15,22 1 0,-1 21 0,0-21 16,0 0-16,0 21 0,22-21 16,-1 21-16,-21 0 0,21 0 0,1 0 15,-1 0-15,0 0 0,1 21 0,-1 0 16,0-21-16,-20 42 0,20-20 0,-21-1 15,0 21-15,-21 0 16,0-20-16,0 62 0,0-41 16,0-22-16,0 21 0,0-21 0,-21 22 0,0-22 15,21 0-15,-21 0 0,21 0 16,-21-21-16,21 21 0,-22-21 16,1 22-16,21-44 46,0 1-46,0 0 16</inkml:trace>
  <inkml:trace contextRef="#ctx0" brushRef="#br1" timeOffset="62822.2">12086 8848 0,'0'0'16,"-21"0"-1,42 0 1,0 0-16,22 0 0,-22 0 0,21-21 16,-21 21-16,22 0 0,-1 0 15,0-22-15,1 22 0,-1 0 0,0-21 16,-21 21-16,22 0 0,-1 0 0,-21-21 16,0 21-16,1 0 0,-1 0 0,0 0 31,-42 0 0,0 0-31,-1 21 0</inkml:trace>
  <inkml:trace contextRef="#ctx0" brushRef="#br1" timeOffset="63702.72">6435 9567 0,'0'-21'0,"0"0"16,-22 21 15,22 21-15,0 0-16,0 1 0,0-1 0,0 21 15,0 0-15,0 1 0,0-1 0,0 0 16,22 22-16,-22-22 0,0 1 0,0-1 15,21 21-15,-21-20 0,0-1 16,0 0-16,0 1 0,0 20 0,0-20 16,0-1-16,0 0 0,0 22 0,0-22 15,-21 0-15,21 1 0,0-1 16,-22-21-16,22 22 0,-21-1 16,21-21-16,-21 0 0,21 22 0,0-22 15,0 0-15,0 0 0,0 0 16,0 0-16,0 1 15</inkml:trace>
  <inkml:trace contextRef="#ctx0" brushRef="#br1" timeOffset="64070.8">6456 10901 0,'0'0'0,"-21"0"0,-1 21 16,44-21 31,-1 0-47,0 0 0,21 0 0,-21 0 15,22 0-15,-1 0 0,0 0 0,1 0 16,20 0-16,-20 0 0,20 0 0,1 0 15,-1 0-15,1 0 0,-1 0 16,1 0-16,-1 0 0,1 0 16,-1 0-16,-21 0 0,1 0 0,20 0 15,-20 0-15,-22 0 0,21 0 0,-21 0 16,0 0-16,1 0 0,-1 0 0,-21-21 47,0 0-32,-21 21 1</inkml:trace>
  <inkml:trace contextRef="#ctx0" brushRef="#br1" timeOffset="64442.5">7578 10689 0,'-22'0'0,"44"0"0,-65 0 0,22 0 15,0 0-15,21 21 16,0 1-16,0-1 16,0 0-1,21 0-15,0-21 0,0 21 16,1-21-16,-1 0 0,0 0 0,0 0 16,21 0-16,-20 0 0,-1 0 15,0 0-15,0 0 0,0 0 16,0 0-16,1 0 0,-22 21 31,-22 1-31,1-22 16,0 21-16,0-21 0,-21 21 0,20-21 15,-20 21-15,21 0 0,-21 0 0,20 1 16,-20-1-16,21 0 0,0 0 16,-22 0-16,22 0 0,0 1 0,0-22 15,0 21-15,0 0 0,21 0 0,0 0 16,0 0-16,21-21 31</inkml:trace>
  <inkml:trace contextRef="#ctx0" brushRef="#br1" timeOffset="64926.27">8403 10583 0,'0'-21'0,"21"21"31,-21 21-16,0 1 1,0-1-16,0 0 0,0 0 0,0 21 16,0-20-16,0-1 0,0 0 0,0 0 15,-21 0-15,21 0 0,0 1 0,0-1 16,-21-21-16,21 21 0,0-42 47,0 0-47,0-1 0,21 1 15</inkml:trace>
  <inkml:trace contextRef="#ctx0" brushRef="#br1" timeOffset="65254.08">8509 10372 0,'-21'0'31,"42"-21"0,0 21-15,0 0-16,0-22 0,1 22 0,-22-21 15,21 0-15,0 21 0,-21-21 0,21 21 16,-21-21-16,0 0 16,0-1-16,0 1 15,-21 21-15,0 0 0,0 0 0,-1 0 16,1 0-16,0 0 0,0 0 15,0 0-15,0 0 0,21 21 0,0 1 16,0-1-16,-22 0 0,22 0 16,0 0-16,0 22 0,0-22 0,0 0 15,0 0-15,0 0 0,0 0 0,0 1 16,22-22-16,-1 21 0,0-21 0,0 0 16</inkml:trace>
  <inkml:trace contextRef="#ctx0" brushRef="#br1" timeOffset="65750.78">8975 10499 0,'-22'0'16,"1"21"0,21 0-16,0 0 0,-21 0 15,21 1-15,0-1 0,0 0 0,0 0 16,0 0-16,0 0 0,0 1 15,0-1-15,0 0 0,0 0 16,0 0-16,0 0 16,-21-21-16,21 22 0,-21-22 31,21-22-15,-21 1-16,21 0 15,0 0-15,0 0 0,0 0 0,0-1 16,0 1-16,21-21 0,0 21 0,0-22 15,0 22-15,0-21 0,1 21 0,20-22 16,-21 22-16,21 0 0,1 0 16,-22 21-16,21 0 0,1 0 15,-22 0-15,21 0 0,0 0 0,-20 21 0,-1 0 16,0 0-16,0 22 0,0-22 0,0 21 16,-21-21-16,22 1 15,-22 20-15,0-21 0,0 21 0,0-20 16,0-1-16,0 0 0,0 0 0,-22 0 15,1-21-15,0 21 0,21 1 0,-21-22 16,0 21-16,21-42 47,0-1-47,21 22 0,0-21 0</inkml:trace>
  <inkml:trace contextRef="#ctx0" brushRef="#br1" timeOffset="66054.62">9800 10456 0,'0'-21'16,"0"42"0,-21 1-16,21-1 0,-21 21 15,21-21-15,0 0 0,0 22 16,0-1-16,-21-21 0,21 22 0,-22-1 15,22 0-15,-21 1 0,21-1 16,-21 0-16,0 1 0,21 20 0,-21-21 16,0 1-16,21-1 0,-22 22 0,22-22 15,0 0-15,0 1 0,0-1 0,-21 0 16,21 1-16,0-22 0,0 21 16,0-21-16,0 22 0,0-22 0,0 0 15,0 0-15,0 0 0,21-21 31</inkml:trace>
  <inkml:trace contextRef="#ctx0" brushRef="#br1" timeOffset="66406.14">9715 10816 0,'0'0'0,"-21"-42"0,21 0 0,0 20 15,0-20-15,0 21 0,0 0 0,0-22 16,21 22-16,-21 0 0,22 0 0,20 0 16,-21 0-16,0-1 0,22 1 15,-1 21-15,-21 0 0,21 0 0,-20 0 16,20 0-16,-21 0 0,0 0 16,0 21-16,1 1 0,-1-22 0,-21 42 0,0-21 15,0 0-15,0 0 0,0 1 16,0-1-16,-21 0 0,-1 0 15,1 0-15,0 0 0,0 1 0,-21-1 16,20-21-16,-20 21 0,21 0 0,-21-21 16,20 0-16,1 21 0,0-21 0,0 0 15,0 0-15,21-21 32,21 0-17,0 0-15,0 0 0</inkml:trace>
  <inkml:trace contextRef="#ctx0" brushRef="#br1" timeOffset="66898.86">10329 10351 0,'0'21'16,"0"0"-16,0 0 0,0 0 0,0 0 15,-21 1-15,21-1 0,-21 21 0,21-21 16,0 0-16,0 1 0,0 20 16,-21-21-16,21 0 0,0 0 0,0 1 15,0-1-15,0 0 16,21-21 0,0 0-16,0 0 15,0-21-15,1 21 0,-22-21 16,21-1-16,0 22 0,0-21 0,-21 0 15,21 0-15,-21-21 0,21 20 0,-21 1 16,0 0-16,0-21 0,22 21 0,-22-1 16,21 1-16,-21 0 0,0 0 15,0 42 17,0 0-32,0 0 0,0 22 15,0-22-15,0 0 0,0 21 16,0-20-16,0-1 0,0 0 0,0 0 15,0 0-15,0 0 0,0 1 0,0-1 16,21 0-16,0-21 16,0 0-16,0 0 15,1 0-15,-1 0 0,-21-21 0,21 21 16,0-21-16,0-1 0,0 1 0,1 0 16,-1 0-16,0 0 0,0-22 0,0 22 15,0-21-15</inkml:trace>
  <inkml:trace contextRef="#ctx0" brushRef="#br1" timeOffset="67142.73">10922 10414 0,'42'-127'15,"-42"85"-15,-63 253 0,147-465 0,-147 466 0,126-445 16,-63 191-16,0 21 0,0-22 0,0 22 16,0 0-16,-21 21 31,21 21-31,0 0 0,0 1 0,-21-1 16,21 21-16,-21-21 0,21 22 0,0-22 15,0 21-15,0 0 0,-21 43 16,0-43-16,21 1 0,-22-22 15,22 21-15,0-21 0,0 22 0,0-22 16,0 0-16,0 0 0,0 0 0,0 1 16,22-22 15,-1 0-31,0-22 16,0 1-16,0 21 0,0-21 0,1 0 15</inkml:trace>
  <inkml:trace contextRef="#ctx0" brushRef="#br1" timeOffset="67378.78">10753 10287 0,'0'0'16,"-22"0"-1,44 0 1,-1 0-16,0 0 15,0 0-15,0 0 0,22 0 0,-22 0 16,0 0-16,0 0 0,0 0 0,22 0 16,-22 0-16,0 0 0,-21-21 15,21 21-15,0 0 0,0 0 0,1 0 16</inkml:trace>
  <inkml:trace contextRef="#ctx0" brushRef="#br1" timeOffset="67879.09">12107 10139 0,'0'-21'0,"0"42"0,0-63 0,0 20 16,21 1-16,-21 0 16,0 42 15,0 0-31,0 1 0,-21-1 16,21 0-16,-21 21 0,21-21 15,0 22-15,0-1 0,-21-21 0,21 22 16,-21-22-16,21 21 0,-21-21 15,21 22-15,0-22 0,0 0 0,0 0 16,0 0-16,0 0 0,21-42 47,-21 0-31</inkml:trace>
  <inkml:trace contextRef="#ctx0" brushRef="#br1" timeOffset="68458">12150 10181 0,'0'-21'0,"0"42"0,0-63 0,0 21 16,0 0-16,0-1 0,0 1 15,21 21 1,0 0-16,0-21 0,0 21 0,0-21 16,22 21-16,-22 0 0,0 0 0,21 0 15,-20 0-15,20 0 0,-21 0 0,21 0 16,-20 21-16,-1 0 0,0-21 15,0 21-15,-21 1 0,0-1 0,0 0 16,0 0-16,0 0 0,0 0 0,0 1 16,-21-1-16,0 0 0,-22 0 0,1-21 15,21 21-15,-21 0 16,-1-21-16,1 22 0,0-22 0,20 0 0,-20 21 16,21-21-16,0 0 0,0 0 15,42-21 16,0 21-15,21 0-16,-21-22 0,1 22 0,20 0 16,-21-21-16,21 21 0,1-21 0,-1 21 15,0 0-15,1 0 0,-1 0 0,0 0 16,-20 0-16,20 21 0,0 0 16,1 1-16,-22-1 0,21 0 15,-21 0-15,0 0 0,1 0 0,-1 22 16,-21-22-16,0 0 0,0 0 0,0 0 0,0 1 15,0-1-15,-21 0 0,-1 0 16,1 0-16,-21 0 0,0-21 16,20 22-16,-20-22 0,0 0 0,-1 21 15,1-21-15,0 0 0,-1 0 0,1 0 16,0 0-16,-1 0 0,22 0 0,-21 0 16,21 0-16,-22 0 0,22 0 15,0 0-15,0 0 0,0 0 0,0 0 16,-1 0-16,1 0 0,21-21 15,-21 21-15,0 0 16,0 0-16,0 0 0,-1 0 16</inkml:trace>
  <inkml:trace contextRef="#ctx0" brushRef="#br1" timeOffset="69869.87">3492 8022 0,'-21'0'16,"21"-21"-16,0 0 47,-21 21-47,0 0 31,21 21-15,-21 0-16,21 0 0,-21 1 0,21-1 15,0 0-15,0 21 0,0 1 16,0-22-16,0 21 0,0 0 0,0 1 15,0-1-15,-22 0 0,22 1 0,0-1 16,0 0-16,0 22 16,0-22-16,0 22 0,0-1 0,0 1 15,0-1-15,0 1 0,0-1 0,0 1 16,0-1-16,22 1 0,-22-22 16,21 22-16,-21-1 0,0 1 0,21-1 15,-21 1-15,21-1 0,-21 1 0,0-1 16,0 1-16,21-1 0,-21 1 15,21-1-15,-21 1 0,0-22 0,0 21 16,22 1-16,-22-1 0,0 1 0,0-1 16,0 1-16,0-1 0,0 1 0,0-1 15,0 1-15,0-22 0,0 22 16,0-1-16,0-20 0,-22 20 16,22 1-16,-21-1 0,0 1 0,21-1 15,-21 1-15,0-1 0,21-21 0,-21 22 16,-1-1-16,22 1 0,-21-1 15,0 1-15,0-1 0,0 1 0,0-1 16,-1 1-16,1-1 0,21 1 0,-21-1 16,0-20-16,0 20 0,21-20 15,-21 20-15,21-21 0,-22 1 0,22-1 16,0 0-16,-21 22 0,21-22 0,-21 1 16,21-22-16,-21 21 15,21 0-15,0 1 0,0-22 0,0 21 0,0-21 16,-21 1-16,21-1 0,0 0 0,0 0 15,0 0-15,0 0 16,21-21 0,-21-21-1,21 0 1,0 0-16</inkml:trace>
  <inkml:trace contextRef="#ctx0" brushRef="#br1" timeOffset="70369.89">3154 12975 0,'0'21'16,"-21"-21"-1,21 22 1,0-1 15,21-21-31,0 0 0,0 0 16,0 0-16,22 0 0,-22 0 0,21 0 15,22 0-15,-22 0 0,21 0 16,1 0-16,21 0 0,-22 0 0,22 0 16,-22 0-16,22 0 0,0 0 0,-22 0 15,22-21-15,-22 21 0,22 0 16,-22 0-16,22 0 0,-21-22 0,-1 22 16,-21 0-16,1 0 0,-1 0 15,0 0-15,-20-21 0,-1 21 0,0 0 16,0 0-16,-21-21 0,0 0 31,-21 21-31,0 0 16,21-21-16,-21 21 0,-1-21 15,1 21-15,21-22 16,-21 22-16,21-21 0</inkml:trace>
  <inkml:trace contextRef="#ctx0" brushRef="#br1" timeOffset="70749.96">4635 12700 0,'0'0'0,"-21"0"16,0 0-1,21 21 1,0 0-16,0 1 16,0-1-16,0 0 0,21-21 15,0 21-15,1 0 0,-1-21 16,0 21-16,21-21 0,-21 0 0,1 0 15,20 22-15,-21-22 0,0 0 0,22 0 16,-22 0-16,0 0 0,0 0 16,0 0-16,0 0 15,-42 0 17,0 21-32,0 0 0,0-21 15,0 21-15,-22 0 0,22 0 0,-21 1 16,21-1-16,-22 0 0,1 0 0,0 0 15,20 0-15,-20 1 0,21-1 0,0 0 16,0 0-16,-1 0 0,1 0 16,21 1-16,-21-22 0,21 21 0,0 0 15</inkml:trace>
  <inkml:trace contextRef="#ctx0" brushRef="#br1" timeOffset="71754.42">6054 12806 0,'0'0'0,"21"0"0,-21-21 0,21 0 16,0 21-16,-21-22 0,21 1 15,-21 0-15,21 0 16,-21 0-16,0 0 16,0-1-16,0 1 0,-21 0 15,0 21-15,21-21 0,-21 21 0,0 0 16,0-21-16,-1 21 0,1 0 0,0 0 15,-21 0-15,21 0 0,-1 0 16,1 0-16,0 21 0,-21 0 0,21 0 16,-1 0-16,1 22 0,0-22 0,21 21 15,-21 1-15,21-22 0,-21 21 0,21 0 16,0-20-16,0 20 0,0-21 16,0 21-16,0-20 0,21-22 15,0 21-15,0 0 0,85-21 16,-85 0-16,0 0 15,22-21-15,-22 21 0,21-21 16,-21-1-16,22 1 0,-22 0 0,21 0 16,-21-21-16,1 20 0,-1-20 0,0 0 15,0-1-15,0 22 0,0-21 0,-21 0 16,22-1-16,-22 1 0,21 0 16,-21-1-16,0 1 0,0 0 0,0 20 15,0-20-15,0 0 0,0 21 0,0-22 16,0 22-16,21 21 0,-21-21 15,0 42 1,0 0-16,0 22 16,0-22-16,0 21 0,0 0 0,0-20 15,0 20-15,-21 0 0,21 1 16,0-1-16,0 0 0,0 1 0,0-1 16,0-21-16,0 21 0,0-20 0,0 20 15,0-21-15,0 0 0,21 0 0,0 1 16,0-22-16,0 0 0,1 21 15,-1-21-15,0 0 0,0 0 0,0 0 16,0-21-16,1 21 0,-1-22 0,0 1 16,0 0-16,0 0 0,0 0 0,1 0 15,-22-1-15,21 1 16,-21 0-16,21 0 0,-21 0 0,21 0 16,-21-1-16,0 44 31,0-1-31,-21 0 15,21 0-15,0 0 0,-21 0 0,21 1 16,0-1-16,0 0 0,0 0 0,0 0 16,21-21-1,0 0 1,0 0 0</inkml:trace>
  <inkml:trace contextRef="#ctx0" brushRef="#br1" timeOffset="72099.23">6816 12319 0,'-22'0'16,"44"0"-16,-65 0 0,22 0 0,0 0 0,21 21 16,-21 0-16,21 1 15,0-1 1,21-21-16,0 0 0,0 0 15,0 0-15,1 0 0,-1 0 16,0 0-16,0 0 0,0-21 16,-21-1-16,0 1 15,0 0-15,0 0 0,0 0 16,-21 21-16,0-21 16,0 21-16,0 0 0,-1 0 15,1 0-15,0 21 0,0 0 16,0-21-16,21 21 0,-21 0 0,21 0 15,0 1-15,0-1 0,0 0 16,0 0-16,0 0 0,42 0 16,-21-21-16,0 0 0,0 0 15</inkml:trace>
  <inkml:trace contextRef="#ctx0" brushRef="#br1" timeOffset="72375.58">7197 12404 0,'0'21'31,"21"0"-31,0 0 0,-21 0 16,0 1-16,21-1 0,0 0 0,0 0 15,-21 0-15,0 0 16,0 1-16,22-1 0,-22 0 0,21 0 15,-21 0-15,0 0 0,0 1 0,0-1 16,0 0-16,21-21 47,0-21-47,-21 0 0</inkml:trace>
  <inkml:trace contextRef="#ctx0" brushRef="#br1" timeOffset="72622.44">7726 12319 0,'0'0'0,"0"-21"0,0 0 0,-21 21 31,-1 21-31,22 0 16,-21 0-16,0 0 0,0 22 0,21-22 15,-21 21-15,0-21 0,-1 22 0,1-22 16,0 0-16,0 21 0,0-20 0,0-1 15,21 21-15,-22-21 0,1 0 16,0 1-16,21-1 0,0 0 16,-21-21-16,21 21 0</inkml:trace>
  <inkml:trace contextRef="#ctx0" brushRef="#br1" timeOffset="73251.13">6540 13356 0,'0'0'0,"0"-21"16,0 0-1,0 42 17,0 0-32,0 0 0,0 1 15,0 20-15,0 0 0,0 1 0,0-1 16,0 21-16,0-20 0,0 20 16,0-20-16,0-1 0,0 21 0,0-20 15,0-1-15,0-21 0,0 22 16,-21-1-16,21-21 0,0 0 0,0 0 15,0 1-15,0-1 0,0-42 47,0-1-31,0 1-16,0 0 16</inkml:trace>
  <inkml:trace contextRef="#ctx0" brushRef="#br1" timeOffset="73821.8">6519 14076 0,'0'21'16,"21"-21"-1,1 0-15,-22 21 0,42-21 0,-21 0 16,21 0-16,1 0 0,-1 0 16,22 0-16,-1 0 0,1 0 0,-1 0 15,22 0-15,-22 0 0,1 0 0,20 0 16,1 0-16,-21 0 0,20 0 0,1 0 15,-22 0-15,22-21 0,-21 21 16,-1 0-16,1 0 0,-1-21 16,-21 21-16,-20 0 0,20 0 0,-21 0 15,0 0-15,-21-21 0,0 0 32,-21 21-32,0-22 15,0 22-15,0 0 0,-1 0 0,1-21 16,0 21-16,0 0 0,0 0 0,0 0 15,-1-21-15,-20 21 0,21 0 16,0 0-16,-22 0 0,22 0 0,0 0 16,0 0-16,0 0 0,0 0 0,21-21 31,21 21-15,0-21-16,0 21 15,21 0-15,-20 0 0,20 0 0,-21 0 16,21 0-16,1 0 0,-22 0 15,21 0-15,-21 0 0,1 0 0,-1 0 16,0 0-16,0 21 0,-21 0 0,0 0 16,0 0-16,0 1 15,-21-1-15,0-21 16,0 21-16,-1 0 0,1-21 0,0 21 16,0-21-16,0 21 0,0 1 15,-1-22-15,1 21 0,0-21 0,21 21 16,-21-21-16,21 21 15</inkml:trace>
  <inkml:trace contextRef="#ctx0" brushRef="#br1" timeOffset="74274">8805 13716 0,'0'0'0,"0"-21"0,-21 21 16,0 0-1,0 21-15,21 0 16,-21 0-16,21 1 0,0-1 0,0 0 15,0 21-15,-22-21 0,22 1 0,-21-1 16,21 0-16,0 0 0,0 0 16,-21 0-16,21 1 0,-21-1 15,42-21 17,0-21-32,-21-1 0,21 22 15,1-21-15</inkml:trace>
  <inkml:trace contextRef="#ctx0" brushRef="#br1" timeOffset="74606.24">8763 13314 0,'0'0'16,"-21"0"-16,0 0 0,-1 0 15,22 21 1,0 0-1,22-21-15,-1 21 16,0-21-16,0 0 0,0 0 16,0 0-16,1 0 15,-1-21-15,0 21 0,0-21 0,-21 0 16,0 0-16,0 0 16,0-1-16,-21 1 15,0 21-15,0-21 0,-1 21 16,1 0-16,0 0 0,0 0 15,0 21-15,0 0 0,21 1 0,0-1 16,0 0-16,0 21 16,0-21-16,0 22 0,0-22 0,0 21 0,0 1 15,0-22-15,21 21 0</inkml:trace>
  <inkml:trace contextRef="#ctx0" brushRef="#br1" timeOffset="75115.02">9165 13610 0,'0'0'0,"-21"0"16,0 0 0,21 21-1,0 1-15,0-1 0,0 0 16,0 21-16,0-21 0,0 1 0,0-1 15,0 0-15,-21 0 0,21 0 16,0 0-16,0 1 0,0-1 0,0 0 16,0 0-16,-22-21 0,22 21 0,-21-21 15,21-21 17,0 0-32,0 0 15,0 0-15,0-1 0,0-20 16,21 21-16,1 0 0,-22-22 0,21 22 15,0-21-15,0 21 0,0-22 16,22 22-16,-22 0 0,0 0 0,0 0 16,21 0-16,-20 21 0,-1 0 15,0 0-15,0 0 0,0 21 16,0 0-16,1 0 0,-1 0 0,-21 22 16,0-22-16,21 21 0,-21-21 0,0 0 15,0 22-15,0-22 0,0 0 0,0 0 16,0 22-16,-21-22 15,21 0-15,-21 0 0,-1-21 16,22 21-16,0-42 31,0 0-31,22 0 0,-1 21 16</inkml:trace>
  <inkml:trace contextRef="#ctx0" brushRef="#br1" timeOffset="75444.07">9715 13504 0,'0'0'16,"-21"0"-1,21 22-15,0-1 16,0 0-16,0 21 16,0-21-16,0 22 0,0-1 0,0-21 15,0 22-15,0-1 0,0 0 0,-21 22 16,21-22-16,0 0 0,-21 22 15,21-22-15,0 1 0,-21 20 16,21 1-16,-21-22 0,21 21 0,-22 1 16,22-1-16,0-20 0,-21 20 0,21-20 15,0 20-15,-21-21 0,21 1 0,0-22 16,0 21-16,0 1 0,0-22 0,0 0 16,0 0-16,0 0 0,0-42 31,0 0-31,0 0 15,21 0-15,0-22 0,-21 22 0,0-21 16</inkml:trace>
  <inkml:trace contextRef="#ctx0" brushRef="#br1" timeOffset="75783.28">9694 13843 0,'0'-42'16,"0"84"-16,-21-127 0,21 64 0,0-21 0,0 0 15,0 20-15,0-20 0,0 21 16,0 0-16,0-22 0,21 22 0,0 0 16,1 0-16,-1 0 0,0 21 0,21-21 15,-21 21-15,22 0 0,-22 0 0,21 0 16,-21 0-16,1 0 16,20 21-16,-21 0 0,-21 0 0,21 21 15,-21-20-15,21 20 0,-21-21 0,0 0 16,0 22-16,-21-22 0,0 0 0,0 0 15,0 0-15,0 0 0,-22-21 16,22 22-16,-21-1 0,21-21 0,-22 0 16,22 0-16,-21 21 0,21-21 0,-1 0 15,1 0-15,42-21 47,1 21-47,-1-21 0,0-1 0</inkml:trace>
  <inkml:trace contextRef="#ctx0" brushRef="#br1" timeOffset="76530.14">10160 13377 0,'0'0'0,"21"0"16,-21-21-16,0 42 31,0 1-31,0-1 0,0 0 15,0 21-15,0-21 0,0 1 16,0 20-16,0-21 0,0 21 16,0-20-16,0 20 0,0-21 0,0 0 15,0 0-15,0 1 0,0-1 0,0 0 16,21-21 0,0 0-16,1 0 0,-1 0 15,0 0-15,0 0 0,0 0 0,0-21 16,1 0-16,-1-1 0,-21 1 15,21 0-15,-21 0 0,21-21 16,-21 20-16,0-20 0,21 21 0,-21-21 16,21 20-16,-21 1 0,22-21 0,-22 21 15,0 0-15,0-1 0,0 1 16,0 42 15,0 1-31,0-1 0,0 21 16,0-21-16,0 22 0,0-22 15,0 21-15,0-21 0,0 22 0,0-22 16,0 21-16,0-21 0,0 0 0,0 1 16,0-1-16,21 0 0,0-21 15,0 21-15,0-21 0,0 0 16,1 0-16,-1-21 0,0 0 16,0 21-16,0-21 0,0-1 0,1 1 15,-1 0-15,-21 0 0,21-21 0,0 20 16,0-20-16,-21 0 15,0 21-15,0-22 0,21 1 0,-21 0 16,22-1-16,-22 22 0,0-21 0,0-1 16,21 22-16,-21 0 0,21-21 0,-21 21 15,0-1-15,0 44 32,0-1-32,0 0 0,0 21 15,0-21-15,0 22 0,0-22 16,-21 21-16,21 1 0,-21-22 0,21 21 15,0 0-15,0 1 0,0-22 0,0 21 16,0-21-16,0 22 0,0-22 16,0 0-16,0 0 0,0 0 15,0 1-15,0-1 16,21-21-16,0 0 0,0 0 16,0-21-16,0-1 0,1 22 15,-22-21-15,21 0 0</inkml:trace>
  <inkml:trace contextRef="#ctx0" brushRef="#br1" timeOffset="76763.03">10795 13356 0,'0'0'0,"-21"0"15,42 0 16,0 0-31,0 0 0,0 0 0,1 0 16,-1 0-16,0 0 0,0 0 0,0 0 16,0 0-16,1 0 0,-1 0 15,0 0-15,0-21 0,0 21 0,0 0 16,1 0-16,-1 0 0,0 0 0,0-21 16,0 21-16,0-21 0</inkml:trace>
  <inkml:trace contextRef="#ctx0" brushRef="#br1" timeOffset="77397.96">12658 13102 0,'21'0'16,"-42"0"-16,63 0 0,-42-21 0,21 21 0,-21-21 15,0 0-15,0 0 16,0-1 0,-21 22-16,0 0 15,0 0-15,-1 0 0,-20 0 16,21 0-16,0 22 0,-22-1 15,1 0-15,21 0 0,-21 0 0,-1 22 16,1-22-16,21 21 0,-22 0 0,22-20 16,0 20-16,-21 0 0,42-21 0,0 22 15,-21-1-15,21-21 0,0 22 16,0-22-16,21 21 0,0-21 0,0 0 16,21 1-16,-20-1 0,20-21 0,0 21 15,1-21-15,-1 0 0,0 0 16,1 0-16,-1 0 0,0 0 15,1 0-15,-22 0 0,21 0 0,-21-21 16,22 0-16,-22 21 0,0-22 0,0 1 16,0 0-16,0 0 15,-21 0-15,-21 21 32,0 21-17,0 0-15</inkml:trace>
  <inkml:trace contextRef="#ctx0" brushRef="#br1" timeOffset="78722.13">6583 14203 0,'0'-21'31,"-21"21"-15,-1 0-16,22 21 15,-21 0-15,21 0 0,-21 0 16,21 22-16,-21-22 0,21 21 16,0 22-16,0-22 0,0 0 0,0 22 15,0-22-15,0 22 0,0-22 16,0 0-16,0 1 0,-21-1 0,21 0 16,0 1-16,0-1 0,0-21 15,0 22-15,0-22 0,0 0 0,0 0 16,0 0-16,0 0 0,0 1 15,0-1-15,21-21 0,0 21 16,0-21 0,0 0-16,1 0 31,-1 0-31,0 0 16,0 0-16,21 0 15,-20 0-15,-1 0 16,21 0-16,-21 0 0,22 0 0,20 0 15,-21 0-15,22 0 0,-1 0 0,1 0 16,-1 0-16,1 0 0,-1 0 16,22 0-16,-21-21 0,-1 21 0,22 0 15,-1 0-15,-20 0 0,-1 0 0,1-21 16,-1 21-16,1 0 0,-22 0 16,1 0-16,-1 0 0,-21-22 0,0 22 15,-21-21 1,0 0-16,0 0 15,-21 0 1,0 21-16,0 0 0,0-21 16,-1 21-16,1 0 0,0-22 0,0 22 15,0-21-15,0 21 0,-1 0 16,1 0-16,42 0 47,1 0-47,-1 0 0,21 0 15,-21 0-15,0 0 0,1 0 0,20 0 16,-21 0-16,0 0 0,0 0 0,1 0 16,-22 21-16,21 1 0,-21-1 15,0 0-15,0 0 16,-21 0-16,-1-21 16,1 21-16,0 1 0,0-22 0,0 21 15,-22 0-15,22 0 0,0-21 0,0 21 16,0-21-16,0 21 0,-1 1 15,1-22-15,0 21 0,0-21 0,21 21 16</inkml:trace>
  <inkml:trace contextRef="#ctx0" brushRef="#br1" timeOffset="79169.44">8996 14901 0,'0'22'46,"-21"-1"-46,21 0 0,-22 0 16,22 0-16,0 0 0,0 1 0,-21-1 16,21 0-16,0 0 15,0 0-15,0 0 0,0 1 16,0-44 31,0 1-47</inkml:trace>
  <inkml:trace contextRef="#ctx0" brushRef="#br1" timeOffset="79369.95">8953 14774 0,'0'0'0,"0"-21"0,0 0 16,0 0-16,-21 0 0,21 0 15,-21 21 1,21-22-1,0 44 17,21-22-17,0 0-15,1 0 0,-22 21 0,21 0 16,21-21-16,-21 21 0</inkml:trace>
  <inkml:trace contextRef="#ctx0" brushRef="#br1" timeOffset="79889.64">9398 14838 0,'-42'0'16,"20"21"0,1 0-1,21 0-15,0 1 0,0-1 16,0 0-16,0 0 0,0 0 0,0 0 15,0 1-15,0 20 0,0-21 16,0 0-16,0 0 0,0 1 0,0-1 16,0 0-16,0 0 15,0-42 17,0 0-17,0 0-15,0-1 0,0 1 16,0 0-16,0 0 0,0 0 0,0 0 15,0-1-15,0 1 0,21 0 16,1-21-16,-1 21 0,0-1 0,0 1 16,21 21-16,-20-21 0,-1 21 0,21 0 15,-21 0-15,0 0 0,22 0 16,-22 0-16,0 21 0,0 0 0,0 1 16,1-1-16,-1 0 0,-21 21 15,0-21-15,0 22 0,0-22 0,0 0 16,0 0-16,0 22 0,0-22 0,-21 0 15,-1 0-15,1-21 0,21 21 16,-21 0-16,0-21 0,21 22 16,-21-22-16,21-22 31,21 22-31,0-21 16,-21 0-16,21 0 0,0 0 0</inkml:trace>
  <inkml:trace contextRef="#ctx0" brushRef="#br1" timeOffset="80173.48">9906 14838 0,'0'0'15,"0"21"17,0 0-32,0 0 15,0 1-15,0 20 0,0-21 0,0 21 16,0 1-16,0-1 0,0 0 0,0 22 15,0-22-15,0 1 0,0 20 0,0-21 16,0 1-16,0-1 0,0 22 16,0-22-16,0 0 0,0 1 0,0-1 15,0 0-15,0 1 0,0-1 16,-21 0-16,21 1 0,0-1 0,0-21 16,-21 0-16,21 22 0,0-22 0,0 0 15,21-42 16</inkml:trace>
  <inkml:trace contextRef="#ctx0" brushRef="#br1" timeOffset="80522.28">10012 15050 0,'0'-22'0,"0"44"0,0-65 15,0 22-15,0 0 0,0 0 0,0 0 16,0-1-16,0 1 0,0 0 16,21 0-16,0 21 0,0 0 15,0-21-15,1 21 0,-1 0 0,0 0 16,0 0-16,0 0 0,0 21 0,1 0 16,-22 0-16,21 0 0,-21 1 15,0-1-15,0 21 0,0-21 16,0 0-16,-21 1 0,-1-1 0,1-21 15,0 21-15,0 0 0,0 0 0,0-21 16,-1 21-16,1 1 0,0-22 16,0 21-1,42-42 17,-21-1-32,21 1 0,0 21 15,1-21-15</inkml:trace>
  <inkml:trace contextRef="#ctx0" brushRef="#br1" timeOffset="81241.87">10414 14796 0,'0'0'0,"0"-22"0,21 22 0,-21 22 32,0-1-32,0 0 15,0 0-15,0 0 16,0 0-16,0 1 0,0-1 0,0 0 15,0 64 1,0-64-16,0 0 0,0 0 0,0 0 16,21-21-1,0 0-15,1 0 0,-1 0 16,0-21-16,0 21 0,-21-21 16,21 0-16,0 21 0,1-21 15,-22-1-15,21 1 0,-21 0 0,21 0 16,-21 0-16,0 0 0,21-1 15,-21-20-15,21 21 0,-21 0 0,21 21 16,-21-21-16,0-1 0,0 44 31,0-1-15,0 0-16,0 0 0,0 0 16,0 0-16,0 1 0,0-1 0,0 0 15,0 0-15,22 0 0,-1 0 16,-21 1-16,21-22 0,0 0 15,-21 21-15,21-21 0,0 0 0,1 0 16,-1 0-16,0 0 0,0 0 16,0-21-16,0 21 0,1-22 15,-1 1-15,0 21 0,-21-21 0,21 0 16,0 0-16,-21-43 0,21 43 16,-21-21-16,22-1 0,-22 1 0,0 21 15,0-21-15,0-1 0,0 1 16,0 0-16,0-1 0,21 1 0,-21 0 15,21 20-15,0-20 0,-21 21 0,0 0 16,0 42 0,0 0-1,0 0-15,0 0 0,0 22 0,0-1 0,0 0 16,0 1-16,0-1 0,-21 0 16,21 1-16,-21-1 0,21-21 15,0 22-15,-21-22 0,21 21 0,0-21 16,0 0-16,0 1 0,0-1 0,0 0 15,21-21-15,0 0 16,0 0-16,0 0 16,0 0-16,1 0 0,-1 0 15,0-21-15,0 21 0,0-21 16,0 21-16</inkml:trace>
  <inkml:trace contextRef="#ctx0" brushRef="#br1" timeOffset="81462.88">11007 14711 0,'0'0'0,"21"0"32,0 0-32,0 0 15,0 0-15,22 0 0,-22 0 0,0 0 16,0 0-16,21 0 0,-20-21 15,-1 21-15,0 0 0,0 0 0,0-21 16,0 21-16,1 0 0,-1-22 0,0 1 16</inkml:trace>
  <inkml:trace contextRef="#ctx0" brushRef="#br1" timeOffset="81981.58">12509 14309 0,'0'-21'15,"0"-1"1,0 44 0,0-1-16,0 0 15,0 0-15,0 21 0,0-20 0,0 20 16,0 0-16,0 1 0,0-1 0,0 0 16,0 1-16,0-1 0,0 0 15,0-21-15,0 22 0,0-22 0,0 0 16,0 0-16,0 0 0,0 1 0,0-1 15,0 0-15,-21-21 16,21-21 15</inkml:trace>
  <inkml:trace contextRef="#ctx0" brushRef="#br1" timeOffset="82406.34">12340 14372 0,'0'0'0,"0"-21"0,-21 21 15,21-21-15,-21 0 0,21 0 16,21-1 0,0 22-16,21 0 15,-20-21-15,-1 21 0,21 0 0,0 0 16,1 0-16,-1 0 0,0 0 15,1 0-15,-1 0 0,22 0 0,-22 21 16,21 1-16,-20-1 0,20 0 0,-20 0 16,20 21-16,-21 1 0,1-22 0,-1 21 15,-21 1-15,0-1 0,1 0 16,-22 1-16,0-1 0,0 0 0,0-21 16,-22 22-16,-20-22 0,0 21 0,-1-21 15,1 1-15,-21-1 0,20 0 16,-20 0-16,-1-21 0,1 21 15,-1-21-15,1 21 0,-1-21 0,22 22 16,0-22-16,-1 21 0,1-21 0,21 21 16,-22-21-16,22 21 0,21 0 15,-21-21-15,21 21 32,21-21-32,0 0 15</inkml:trace>
  <inkml:trace contextRef="#ctx0" brushRef="#br0" timeOffset="90734.32">3577 3620 0,'0'0'0,"-21"0"16,0 0-1,0 0 1,21-22 0,21 22-1,21-21 1,-21 21-16,0 0 0,22 0 16,-22 0-16,21 0 0,-21-21 15,22 21-15,-22 0 0,0 0 0,0 0 16,0 0-16,-63 0 31,21 0-31,0 0 0,0 0 16,-22 0-16,22 0 0,-21 0 15,21 0-15,-1 0 0,-20 0 0</inkml:trace>
  <inkml:trace contextRef="#ctx0" brushRef="#br0" timeOffset="91143.09">3450 3556 0,'0'21'79,"0"0"-79,0 1 15,-21-22-15,21 21 0,-21 0 16,0 0-16,21 0 0,0 0 15,0 1-15,-22-1 0,1 0 16,21 0-16,-21 0 0,21 22 16,-21-22-16,21 21 0,-21-21 15,21 22-15,0-1 0,0-21 0,-21 21 16,21 1-16,0-22 0,0 21 16,0-21-16,0 1 0,0-1 0,0 0 15,0 0-15,21-21 0,0 0 0,0 21 16,0-21-16,0 0 0,1 0 15,20 0-15,0 0 0,-21 0 0,22 0 16,-22-21-16,0 21 0,21 0 16,-20-21-16,-1 0 0,0 21 0,0 0 15,0-21-15,0-1 0,1 1 16,-22 0 0,0 0-16,21 21 0,-21-21 15</inkml:trace>
  <inkml:trace contextRef="#ctx0" brushRef="#br0" timeOffset="91471.94">4022 3768 0,'0'0'0,"0"-21"16,0 42 31,0 0-47,0 0 15,0 0-15,0 0 0,0 22 16,0-22-16,0 0 0,0 21 0,0-20 16,-22-1-16,22 21 0,-21-21 0,21 0 15,0 1-15,0-1 0,0 0 16,-21-21-16,42 0 31,0-21-15,-21 0-16,22-1 0,-1 1 15</inkml:trace>
  <inkml:trace contextRef="#ctx0" brushRef="#br0" timeOffset="92186.03">4466 3471 0,'-21'-21'15,"21"0"17,21 21-32,0 0 15,0 0-15,1 0 0,-1 0 16,0 0-16,21-21 0,-21 21 0,1 0 16,-1 0-16,0 0 0,21 0 15,-21 0-15,1 0 0,-1 0 16,0 0-16,-21 21 31,0 0-31,0 0 16,0 1-16,0-1 15,0 0-15,0 0 0,0 0 16,0 0-16,0 1 16,0-1-16,0 0 0,0 21 0,0-21 15,0 1-15,-21-1 0,21 0 0,0 0 16,0 0-16,-21 0 0,21 1 15,0-1-15,0 0 0,0 0 0,0 21 16,0-20-16,0-1 0,0 0 16,0 21-16,0-21 0,0 1 15,0-1-15,21 0 0,-21 0 0,21 0 16,-21 0-16,0 1 0,0-1 16,0 0-16,0 0 0,-21 0 15,0-21-15,-1 0 0,-20 0 16,21 21-16,-21-21 0,20 0 15,-20 0-15,0 0 0,-1 22 0,22-22 16,-21 0-16,0 0 0,20 0 16,1 0-16,-21 0 0,21 0 15,0 0-15,-1 0 0,1 0 16,0 0 0,42 0 30,0 0-46</inkml:trace>
  <inkml:trace contextRef="#ctx0" brushRef="#br0" timeOffset="93742.38">5969 5334 0,'-21'0'15,"0"0"-15,-1 0 16,44 0 31,20 0-47,-21 0 0,0 0 15,0 0-15,22 0 0,-22 0 0,0 0 16,0 0-16,22 0 0,-22 0 16,0 0-16,0 0 0,0 0 0,0 0 15,-42 0 17,0 0-32,0 0 0,0 0 15,0 0-15,-1 0 0,1 0 0,0 0 16,0 0-16,0 0 0,0 0 15,-1 0-15,1 0 0,0 0 16,0 0 0,0 0-1,0 0-15,-1 0 32,22 21-32,0 0 15,-21 1-15,21-1 0,0 0 0,0 0 16,0 21-16,0-20 0,0 20 15,0 0-15,-21 1 0,21-1 0,-21 0 16,21 1-16,0-1 0,-21 0 0,0 1 16,21-1-16,-22 0 0,22-21 15,0 1-15,0 20 0,0-21 16,0 0-16,0 0 0,0 1 16,22-22-16,-1 21 15,0-21-15,0 0 0,0 0 0,0 0 16,1 0-16,-1 0 0,0 0 0,0 0 15,0 0-15,0 0 0,1-21 16,-1 21-16,0-22 0,0 22 0,0-21 16,0 21-16,1-21 0,-1 0 0,0 21 15,0-21-15,0 0 0,0-1 16,-21 1-16</inkml:trace>
  <inkml:trace contextRef="#ctx0" brushRef="#br0" timeOffset="94020.22">6435 5588 0,'0'0'0,"21"-21"0,-21 42 47,0 21-47,0-20 15,0-1-15,0 0 0,0 21 16,0-21-16,0 22 0,0-22 0,0 0 15,-21 0-15,21 0 0,-22 1 0,22-1 16,0 0-16,0 0 16,0 0-16,-21-21 0,42-21 47,-21 0-47,22 21 15</inkml:trace>
  <inkml:trace contextRef="#ctx0" brushRef="#br0" timeOffset="94610.65">6816 5228 0,'0'0'0,"21"0"31,0 0-15,0 0-16,0 0 0,0 0 16,1 0-16,-1-21 0,0 21 0,0 0 15,0 0-15,0 0 0,1 0 16,-1-21-16,0 21 0,0 0 0,0 0 16,0 0-16,1 0 15,-22 21 1,0 0-16,0 0 15,0 1-15,0-1 0,0 0 16,0 0-16,0 0 0,0 0 16,0 1-16,-22-1 0,22 0 0,0 21 15,0-21-15,0 1 0,0 20 16,0-21-16,0 21 0,0-20 0,0-1 16,0 21-16,0-21 0,-21 0 0,21 22 15,0-22-15,0 0 0,0 0 16,0 0-16,0 1 0,0 20 0,0-21 15,0 0-15,0 0 16,0 1-16,0-1 0,0 0 16,-21 0-16,0-21 15,0 21-15,0-21 0,-1 0 16,-20 21-16,21-21 0,0 0 0,-22 0 16,22 22-16,0-22 0,-21 0 15,21 0-15,-22 0 0,22 0 0,-21 0 16,21 0-16,-1 0 0,1 0 0,0 0 15,0 0-15,0 0 16,21 21-16,21-21 31,0 0-31,0 21 0,0-21 16</inkml:trace>
  <inkml:trace contextRef="#ctx0" brushRef="#br0" timeOffset="95146.34">7959 6752 0,'0'0'0,"21"0"31,0 0-16,0 0-15,21 0 0,-20 0 0,-1 0 16,21 0-16,-21 0 0,22 0 0,-22 0 16,0 0-16,21 0 0,1 0 31,-65 0-15,1 0-1,0 0-15</inkml:trace>
  <inkml:trace contextRef="#ctx0" brushRef="#br0" timeOffset="95502.14">7937 6752 0,'0'0'0,"0"21"16,-21-21-16,21 22 0,-21-22 0,0 21 16,21 0-16,0 0 15,0 0-15,-21 0 16,21 1-16,0 20 0,0-21 15,0 0-15,0 22 0,0-22 0,0 21 16,0 0-16,0 1 0,0-22 0,0 21 16,0 1-16,-21-22 0,21 21 15,0-21-15,0 22 0,0-22 0,0 0 16,0 0-16,0 0 0,0 0 0,0 1 16,0-1-16,0 0 15,21 0-15,0-21 16,0 21-16,0-21 0,0 0 15,1 0-15,-1 0 0,0 0 16,0 0-16,0 0 0,0 0 16,1-21-16,-1 21 0,0-21 15,0 21-15,0-21 0,0 0 0,1-1 16,-1 1-16,0 0 0,0 0 16</inkml:trace>
  <inkml:trace contextRef="#ctx0" brushRef="#br0" timeOffset="95766.51">8445 7049 0,'0'0'0,"0"-22"15,0 44 17,0-1-32,0 0 15,0 0-15,0 0 0,0 0 0,0 22 16,0-22-16,0 21 0,0-21 0,0 22 15,-21-22-15,21 0 0,0 0 16,-21 0-16,21 1 0,0-1 0,0 0 16,0 0-16,0-42 31,0 0-15,21 0-16,0-1 0,1 1 0</inkml:trace>
  <inkml:trace contextRef="#ctx0" brushRef="#br0" timeOffset="96314.27">8805 6668 0,'-21'0'16,"42"0"30,0 0-46,22 0 16,-22 0-16,0 0 0,21 0 16,-20 0-16,20 0 0,-21 0 15,21 0-15,-20 0 0,20 0 0,-21 0 16,0 0-16,0 0 0,1 0 0,-1 0 16,-21 21 15,0 0-31,0 0 0,0 0 15,0 0-15,0 22 0,0-22 0,0 0 16,0 0-16,0 22 0,0-22 16,0 0-16,0 0 0,-21 0 0,21 22 15,-22-22-15,22 0 0,0 21 16,0-21-16,0 1 0,0 20 16,0-21-16,0 21 0,0-20 0,0 20 15,0-21-15,0 0 0,0 22 0,0-22 16,0 0-16,0 0 0,0 0 0,0 0 15,0 1-15,0-1 16,0 0-16,-21-21 0,0 0 0,0 0 16,0 0-16,0 0 0,-1 21 0,-20-21 15,21 0-15,-21 0 0,20 0 16,-20 0-16,21 0 0,0 0 0,-22 0 16,22 0-16,0 0 0,0 0 0,0 0 15,42 0 16</inkml:trace>
  <inkml:trace contextRef="#ctx0" brushRef="#br0" timeOffset="98317.89">11705 8192 0,'0'-22'15,"0"1"-15,0 0 16,0 0-1,0 42 17,0 0-17,0 0-15,0 1 0,0 20 16,0-21-16,0 21 0,0 1 0,0-22 16,0 21-16,0 1 0,-21-1 15,21 0-15,-21 1 0,21-1 0,-21 0 16,21 1-16,0-1 0,-22-21 0,1 21 15,21 1-15,-21-22 0,21 21 16,0-21-16,0 1 0,0 20 0,-21-21 16,21 0-16,0 0 0,0 1 15,0-1-15,0 0 16,0-42 31,0 0-47,0-1 15,0 1-15,0 0 16</inkml:trace>
  <inkml:trace contextRef="#ctx0" brushRef="#br0" timeOffset="99310.32">11726 8086 0,'0'-21'16,"0"-1"46,21 22-62,1 0 0,-1 0 16,0 0-16,0 0 0,0 0 0,22 0 16,-22 0-16,21-21 0,0 21 15,1 0-15,-1 0 0,0 0 16,22-21-16,-22 21 0,22 0 0,-22 0 16,0 0-16,22-21 0,-22 21 15,1 0-15,-1 0 0,-21 0 0,21 0 16,1 0-16,-22 0 0,21 0 0,-21 0 15,1 0-15,-1 0 0,21 0 16,-21 0-16,0 0 0,1 0 16,-1 0-16,21 21 31,-42 0-31,21-21 16,0 0-16,-21 21 15,0 1 1,0-1-1,0 0-15,0 0 0,0 0 16,0 0-16,0 1 16,0-1-16,0 0 0,0 0 0,0 21 15,0-20-15,0-1 0,0 21 0,22-21 16,-22 0-16,21 22 0,-21-22 16,0 21-16,21-21 0,-21 1 0,21 20 15,-21-21-15,21 21 0,-21-20 0,0 20 16,0-21-16,0 0 0,0 22 0,0-22 15,0 0-15,0 21 0,0-21 16,0 1-16,0-1 0,0 0 16,0 0-16,-21 0 0,0 0 15,21 1-15,-21-22 0,21 21 16,0 0-16,-21-21 0,-1 21 16,1 0-1,0-21-15,0 0 16,0 21-1,0-21-15,-1 0 0,1 0 16,0 0-16,0 0 0,0 0 16,0 0-16,-1 0 0,-20 0 15,21 0-15,0 0 16,-22 0-16,1 0 0,0 0 0,-1 0 16,1 0-16,0 0 0,-1 0 0,-20 0 15,21 0-15,-22 0 0,1 0 0,20 0 16,-20 0-16,-1 0 0,22 0 15,0 0-15,-1 0 0,1 0 0,0 0 16,20-21-16,1 21 0,0 0 0,0 0 16,0 0-16,21-21 93,21 21-93,0-21 0,0 0 0</inkml:trace>
  <inkml:trace contextRef="#ctx0" brushRef="#br0" timeOffset="100054.34">13589 8276 0,'0'-21'16,"21"21"0,0 0-16,0 0 15,1 0 1,-1 0-16,0 0 0,0 0 0,0 0 16,0 0-16,1 0 0,-1 0 0,0 0 15,0 0-15,21 0 0,-20 0 16,-1 0-16,0 0 0,0 0 0,-42 0 47,-21 0-47,20 0 0,1 0 15,0 0-15,0 0 0,0 0 0,0 0 16,-1 0-16,1 0 16,0 0-16,0 0 15,0 0-15,0 0 31,-1 0-15,22 21-16,0 0 0,0 1 16,0-1-16,-21 0 0,21 0 15,0 0-15,0 0 0,0 22 16,0-22-16,0 0 0,0 21 0,-21-20 16,21 20-16,-21-21 0,21 21 0,0-20 15,0 20-15,-21 0 0,21-21 0,-21 22 16,21-22-16,0 21 0,-22-21 15,22 1-15,0 20 0,0-21 0,0 0 16,0 0-16,0 1 16,22-22-16,-1 21 0,0-21 15,0 0-15,0 0 16,0 0-16,1 0 0,-1 0 0,0 0 16,0 0-16,0-21 0,0 21 0,1-22 15,-1 1-15,0 0 16,0 0-16,0 0 0,0 0 0,1 21 15,-1-22-15</inkml:trace>
  <inkml:trace contextRef="#ctx0" brushRef="#br0" timeOffset="100326.18">14203 8551 0,'0'22'31,"0"-1"-15,0 0-16,0 0 0,0 0 0,0 0 15,0 1-15,0-1 0,0 0 16,0 21-16,-21-21 0,21 1 0,0-1 16,-22 0-16,22 0 0,-21 0 15,21 0-15,21-21 47,1-21-47</inkml:trace>
  <inkml:trace contextRef="#ctx0" brushRef="#br0" timeOffset="100870.15">14563 8297 0,'0'0'0,"0"-21"31,21 21-31,0 0 16,0 0-16,0 0 16,0 0-16,1 0 0,-1 0 15,0 0-15,0 0 0,0 0 16,0 0-16,1 0 0,-1 0 15,0 0 1,-21 21-16,0 1 16,0-1-1,0 0 1,0 0-16,0 0 0,0 0 16,0 1-16,0-1 15,0 0-15,0 0 16,-21 0-16,0 0 0,21 1 15,0-1-15,0 0 0,0 0 0,0 21 16,0-20-16,0-1 0,0 0 16,0 21-16,0-21 0,0 1 0,0 20 15,0-21-15,0 0 0,0 0 0,0 22 16,0-22-16,-22 0 0,22 0 16,-21 0-16,21 1 15,-21-1-15,0 0 0,0-21 0,0 21 16,-1-21-16,1 0 0,0 21 0,0-21 0,-21 0 15,20 0-15,1 0 16,0 21-16,0-21 0,0 0 0,0 0 16,-1 0-16,1 0 15,0 0-15,0 0 16</inkml:trace>
  <inkml:trace contextRef="#ctx0" brushRef="#br0" timeOffset="101546.29">11642 9948 0,'0'0'0,"21"0"16,-21-21-16,21 21 15,-21 21 1,0 1-16,21 20 16,-21-21-16,21 21 0,-21 1 0,0-1 15,0 22-15,0-22 0,0 21 0,0 1 16,0-1-16,0-20 0,0 20 15,0 1-15,0-22 0,-21 0 0,0 1 16,21-1-16,-21 0 0,21-20 16,0-1-16,0 21 0,0-21 15,0 0-15,0 1 16,0-44 15,0 1-31,21 21 0,0-21 0,-21 0 16,0 0-16,21 0 0</inkml:trace>
  <inkml:trace contextRef="#ctx0" brushRef="#br0" timeOffset="102333.84">11811 9885 0,'0'0'16,"0"-42"0,21 20 15,0 22-31,0 0 0,1 0 16,20 0-16,0 0 0,1 0 0,20 0 15,-21 0-15,22 0 0,-1 0 0,1 0 16,-1 0-16,1 0 15,-1-21-15,1 21 0,-1 0 0,22 0 16,-21 0-16,-1-21 0,-21 21 0,22 0 16,-22 0-16,1 0 0,-1 0 15,-21 0-15,0 0 0,0 0 0,1 0 16,-1 0-16,0 0 16,0 0-16,-21 21 15,21-21-15,0 21 0,1-21 16,-22 22-16,0-1 15,0 0-15,0 0 0,0 0 16,0 22-16,0-22 0,0 0 16,0 21-16,0-21 0,0 22 15,0-1-15,0-21 0,0 22 0,0-1 16,0 0-16,0 1 0,0-1 16,0 0-16,0 1 0,0-1 0,0 0 15,0 1-15,0-22 0,0 21 0,0-21 16,0 22-16,0-22 0,0 0 0,0 0 15,0 0-15,0 0 0,0 1 16,0-1-16,0 0 0,-22 0 16,1 0-16,21 0 15,-21-21-15,21 22 0,-21-22 0,0 21 16,0-21 0,-1 21-16,1-21 15,0 0-15,0 0 0,0 0 16,0 21-16,-1-21 0,1 0 0,-21 0 15,21 0-15,-22 0 0,22 0 0,-21 0 16,0 0-16,-1 0 0,1 0 16,0 0-16,-1 0 0,1 0 0,-22 0 15,22 0-15,0 0 0,-22 0 0,1 0 16,20 0-16,-20 0 0,21 0 0,-22 0 16,22-21-16,-1 21 0,1-21 15,0 21-15,-1 0 0,22 0 0,-21 0 16,21 0-16,0-21 0,21-1 15,0 1 1,21 21-16,0-21 16,0 0-16</inkml:trace>
  <inkml:trace contextRef="#ctx0" brushRef="#br0" timeOffset="102706.55">13801 10012 0,'0'-21'16,"21"21"0,0 0-16,0 0 0,0 0 15,0 0-15,1 0 0,20 0 16,-21 0-16,0 0 0,22 0 0,-22 0 16,21 0-16,-21 0 0,0 0 0,1 0 15,-1 0-15,-42 0 31,-1 0-31,1 0 0,0 0 0,0 0 16,-21 0-16,20 0 0,1 0 16</inkml:trace>
  <inkml:trace contextRef="#ctx0" brushRef="#br0" timeOffset="102993.38">13885 9991 0,'-21'0'15,"21"21"16,-21-21-31,21 21 16,-21-21-16,21 21 0,0 0 0,-21 1 16,21-1-16,0 21 0,0-21 0,-22 22 15,22-22-15,-21 21 0,21 0 16,0 1-16,0-1 0,-21 0 0,21-20 16,-21 20-16,21 0 0,-21-21 0,21 22 15,0-22-15,0 0 0,0 0 0,0 0 16,0 1-16,0-1 15,21-21 1,0 0-16,0 0 0,0 0 16,1 0-16,20 0 0,-21 0 15,0-21-15,0 21 0,1-22 16,-1 1-16,21 21 0</inkml:trace>
  <inkml:trace contextRef="#ctx0" brushRef="#br0" timeOffset="103563.12">14478 10224 0,'0'0'0,"0"-22"0,0 1 15,0 0-15,0 0 16,0 0-1,0 0-15,21 21 16,0 0-16,0 0 16,1 21-1,-1 0-15,-21 0 0,0 0 16,0 22-16,0-22 0,0 21 0,0-21 16,0 22-16,0-22 0,0 21 0,-21 0 15,-1-20-15,1-1 0,0 21 16,-21-21-16,21 0 0,-1 1 15,-20-1-15,21 0 0,0-21 0,0 21 16,-22-21-16,22 21 0,0-21 16,0 0-16,21-21 31,0 0-31,0 0 0,0 0 16,0-1-16,0 1 15,0 0-15,0-21 0,21 21 0,0-1 16,-21 1-16,21 21 0,0-21 0,-21 0 15,22 21-15,-1 0 16,0 21-16,-21 0 16,0 0-16,0 1 0,21-1 15,-21 0-15,0 0 0,0 0 0,0 0 16,21 1-16,-21-1 0,21 0 16,1 0-16,-1 0 15,0-21-15,0 0 16,0 0-16,0 0 0,1-21 15,-1 21-15</inkml:trace>
  <inkml:trace contextRef="#ctx0" brushRef="#br0" timeOffset="104094.82">14965 10012 0,'0'0'0,"-21"0"16,21-21 0,21 21-1,0 0-15,0 0 16,0 0-16,0 0 0,1 0 0,-1 0 16,0 0-16,0-21 0,0 21 15,0 0-15,1 0 0,-1 0 16,0 0-16,-21 21 31,0 0-15,0 0-16,0 0 0,0 0 15,0 1-15,-21-1 16,21 0-16,0 0 0,0 0 0,-21-21 16,21 43-16,-22-22 0,22 0 0,0 0 15,0 0-15,-21 22 0,21-22 0,-21 0 16,21 21-16,0-21 0,0 1 15,0 20-15,0-21 0,0 0 0,0 0 16,0 1-16,0-1 0,0 0 0,0 0 16,-21 0-16,21 0 15,-21 1-15,0-22 0,21 21 16,-22-21-16,1 0 0,0 21 0,0-21 16,0 21-16,0-21 0,-1 0 0,1 0 15,0 0-15,0 21 16,0-21-16,0 0 15,-1 0-15,1 0 16,0 0 15</inkml:trace>
  <inkml:trace contextRef="#ctx0" brushRef="#br0" timeOffset="104778.37">11938 12637 0,'0'0'16,"-21"0"0,21 21-1,0 0 1,0 0-16,-21 21 0,21 1 0,0-1 16,0 0-16,-22 22 0,22-22 0,0 1 15,0-1-15,0 21 0,0-20 0,0-1 16,-21 0-16,21-20 0,0 20 15,0 0-15,-21-21 0,21 1 0,0-1 16,0 0-16,0 0 0,0 0 0,0 0 16,0 1-16,21-22 31,-21-22-31,0 1 16,0 0-16,0 0 0,21 0 0,1-22 15</inkml:trace>
  <inkml:trace contextRef="#ctx0" brushRef="#br0" timeOffset="105426.91">12044 12615 0,'0'0'16,"0"-21"-16,0 0 0,0 0 15,21 21-15,0 0 16,0 0-16,0-21 0,22 21 15,-22 0-15,21 0 0,22 0 0,-22-21 16,0 21-16,22 0 0,-22 0 16,22 0-16,-22 0 0,22 0 15,-1 0-15,-21 0 0,22 0 0,-1 0 16,-20 0-16,20 0 0,-20 0 0,-1 0 16,-21 0-16,21 0 0,-20 0 15,-1 0-15,0 0 0,0 0 0,0 0 16,-21 21-16,21-21 15,-21 21-15,0 0 16,0 0 0,0 0-16,0 1 0,0-1 15,0 0-15,0 21 16,0-21-16,0 1 0,0 20 16,0-21-16,-21 21 0,21-20 0,-21 20 15,21 0-15,0 1 0,-21-1 0,21 0 16,0 1-16,0-1 0,0 0 15,0-21-15,0 22 0,0-1 0,0 0 16,0-20-16,0 20 0,21-21 0,-21 21 16,0-20-16,0-1 0,0 0 15,0 0-15,0 0 0,0 0 16,-21 1-16,0-22 16,0 21-16,-1-21 0,-20 0 15,21 0-15,-21 0 0,20 0 0,-20 21 16,0-21-16,21 0 0,-22 0 15,1 0-15,0 0 0,-1 0 0,-20 0 16,20 0-16,1 0 0,0 0 16,-1 0-16,1 0 0,0 0 0,21 0 15,-22 0-15,22 0 0,0 0 0,0 0 16,0 0-16,-1-21 0,1 21 16,0 0-16,21-21 15,0-1-15,0 1 16,21 0-16,0 0 15</inkml:trace>
  <inkml:trace contextRef="#ctx0" brushRef="#br0" timeOffset="106539.63">14266 12954 0,'0'-21'62,"21"21"-30,-21-21-32,22 21 0,-22-21 15,21 21-15,-21-22 0,0 1 16,21 21-16,-21-21 0,0 0 16,0 0-1,0 42 16,0 0-31,0 0 0,0 0 16,0 1-16,0 20 0,0-21 16,0 21-16,0-20 0,0 20 0,0-21 15,0 21-15,0-20 0,0-1 0,0 21 16,0-21-16,0 0 0,0 1 16,0-1-16,-21 0 0,21 0 15,-21-21 32,-1 0-47,1 0 0,0 0 16,0 0-16,0 0 0,0 0 0,-1 0 15,1 0-15,0 0 16,0 0-16,0-21 0,0 21 16,42 0 15,0 0-31,0 0 0,0 0 15,22 0-15,-22 0 0,0 0 16,21 0-16,-21 0 0,22 0 0,-22 0 16,0 0-16,21 0 0,-20 0 15,-1 0-15,0 0 0,0 0 0,0 0 16,-21-21 0,0 0-1,0-1-15,-21 22 16,0-21-16</inkml:trace>
  <inkml:trace contextRef="#ctx0" brushRef="#br0" timeOffset="108038.09">8488 12129 0,'0'21'31,"0"0"-15,0 0-1,0 0-15,0 0 0,0 1 0,0-1 16,0 21-16,0-21 15,0 0-15,0 1 0,0-1 16,0 0-16,-21 0 0,21 0 16,0-42 46</inkml:trace>
  <inkml:trace contextRef="#ctx0" brushRef="#br0" timeOffset="108754.47">8488 12234 0,'-21'0'15,"-1"0"1,1-21 15,21 0-31,0 0 16,0 0-1,21 0 1,1 21 0,-1 0-16,-21 21 15,0 0-15,21 0 16,-21 0-16,21 0 0,-21 1 0,0 20 15,0-21-15,0 21 0,0-20 0,0 20 16,0-21-16,0 0 16,0 22-16,-21-22 0,0 0 0,0 0 15,21 0-15,-22 0 0,1 1 0,0-22 16,0 21-16,0-21 0,0 21 16,-1-21-16,1 0 15,0 0 1,21-21-16,0 0 15,0-1-15,0 1 16,0 0-16,0 0 0,0 0 0,0 0 16,0-1-16,21 1 0,-21 0 15,21 21-15,1 0 0,-1 0 16,0 0 0,0 0-16,-21 21 0,21 0 15,0-21-15,-21 22 0,0-1 0,22 0 16,-22 0-16,21-21 0,-21 21 15,0 0-15,21-21 0,0 22 0,0-22 16,0 21-16,1-21 16,-1 0-16,0 0 0,0 0 15,0 0-15,0 0 0,1 0 16,-1-21-16,0 21 0,0-22 0,0 1 16</inkml:trace>
  <inkml:trace contextRef="#ctx0" brushRef="#br0" timeOffset="109230.63">9102 11938 0,'0'0'0,"0"-21"31,21 21-15,0 0-16,0 0 0,0 0 0,0 0 15,1-21-15,-1 21 16,0 0-16,0 0 16,0 0-16,0 0 15,-21 21 1,0 0-16,0 0 0,0 0 16,0 1-16,0-1 0,0 0 0,0 21 15,0-21-15,0 22 0,0-22 0,0 21 16,-21-21-16,21 22 0,0-22 15,0 0-15,0 21 0,0-20 0,0-1 16,0 21-16,0-21 0,0 0 0,0 1 16,0-1-16,0 0 0,0 0 15,0 0-15,0 0 0,0 1 16,0-1-16,0 0 0,-21 0 16,0 0-16,0-21 0,21 21 15,-21-21-15,-1 22 0,1-22 16,0 0-16,0 21 0,0-21 15,0 0-15,-1 0 0,1 0 0,0 0 16,0 0-16,0 0 0,0 0 16,-1 0-16,1-21 0,-21-1 0,21 22 15,0-21-15,-22 0 0</inkml:trace>
  <inkml:trace contextRef="#ctx0" brushRef="#br0" timeOffset="109874.68">8149 11875 0,'0'0'0,"42"0"31,-42-22-31,22 22 16,-44 0 15,1 0-31,0 0 0,0 0 16,0 0-16,0 0 0,-1 0 15,1 0-15,0 0 0,0 0 0,0 0 16,0 0-16,-1 0 0,1 0 0,0 0 16,0 0-16,0 0 15,0 0-15,-1 0 0,1 0 16,0 22 0,0-1-16,21 0 15,0 0-15,-21 0 16,21 0-16,0 1 0,0-1 0,0 0 15,0 0-15,0 0 0,0 0 16,0 22-16,0-22 0,0 21 0,0 1 16,0-22-16,0 21 0,0 0 0,0-20 15,0 20-15,0 0 0,0-21 16,0 22-16,0-22 0,0 0 0,0 21 16,0-20-16,0 20 0,0-21 15,0 0-15,0 0 0,0 1 0,0-1 16,0 0-16,0 0 0,0 0 0,0 0 15,21 1-15,0-1 16,0-21-16,0 0 16,1 0-16,-1 0 0,0 0 15,0 0-15,0 0 0,0 0 0,1 0 16,-1 0-16,0 0 0,21 0 0</inkml:trace>
  <inkml:trace contextRef="#ctx0" brushRef="#br0" timeOffset="110954">11896 14118 0,'0'0'0,"-22"0"16,1 0-1,0 0-15,21 21 16,-21 1-16,21-1 0,0 21 15,0 0-15,0 1 0,0-1 16,0 22-16,0-1 0,0-21 0,-21 22 16,21-1-16,0-20 0,0 20 0,0-20 15,0 20-15,0-21 0,-21 1 16,21-1-16,-22 0 0,22 1 0,0-1 16,0 0-16,0-20 0,0-1 0,0 0 15,0 0-15,0 0 0,0 0 16,0-42-1,0 0 1,0 0-16,0 0 0,0-22 0</inkml:trace>
  <inkml:trace contextRef="#ctx0" brushRef="#br0" timeOffset="111770.87">11832 14118 0,'0'-21'31,"21"0"-31,0 21 0,1 0 16,-1-21-16,0 21 0,21 0 15,-21 0-15,22-21 0,-1 21 16,0 0-16,1 0 0,20 0 0,1-22 16,-1 22-16,1 0 0,-1 0 0,1 0 15,-1 0-15,22 0 0,-22-21 16,22 21-16,-21 0 0,20 0 0,1 0 16,-22 0-16,22 0 0,-21 0 15,-1 0-15,1 0 0,-1 0 16,-21 0-16,1 0 0,-1 0 0,0 0 0,-20 0 15,-1 0-15,0 0 16,0 0-16,-21 21 16,0 1-16,0-1 15,0 0 1,0 0-16,0 0 0,0 0 0,0 1 16,0-1-16,0 21 0,0-21 0,0 22 15,0-1-15,0-21 0,0 21 16,0 1-16,0-1 0,0 22 0,-21-22 15,21 0-15,0 1 0,0-1 0,0 0 16,0 1-16,0-22 0,0 21 16,0 0-16,0 1 0,0-22 15,0 21-15,0-21 0,0 22 0,0-22 16,0 0-16,0 21 0,0-20 16,0-1-16,0 0 0,0 0 15,0 0-15,0 0 16,-21-21-1,0 0-15,-1 0 16,1 0-16,0 0 0,0 0 0,0 0 16,-22 0-16,22 0 0,-21 0 0,0 0 15,-1 0-15,-20 0 0,-1 0 16,1 0-16,-1 0 0,22 0 16,-43 0-16,22 0 0,-1 0 0,22 0 15,-22 0-15,1 0 0,-1 0 16,22 0-16,-21 22 0,-1-22 0,1 0 15,20 0-15,-20 0 0,20 0 0,1 0 16,0 0-16,-1 0 0,22 0 0,0 0 16,0 0-16,42 0 31,0-22-31,0 1 0,22 0 16,-22 0-16,21 21 0,1-42 15</inkml:trace>
  <inkml:trace contextRef="#ctx0" brushRef="#br0" timeOffset="112422.6">14160 14161 0,'-21'-22'0,"42"44"0,-63-44 0,21 22 16,21-21-16,-21 21 0,42 0 31,0 0-31,0 0 0,0 0 15,1 0-15,20 0 0,-21 0 0,0 0 16,0 0-16,22 0 0,-22 0 16,0 0-16,0 0 0,0 0 0,-42 0 47,0 0-47,-21 0 15,21 0-15,-1 0 0,1 0 0,0 0 16,0 0-16,0 0 0,0 0 15,-1 0-15,1 0 0,0 0 0,0 0 16,0 0-16,0 0 31,-1 0-15,22 21-16,0 1 0,0-1 16,0 21-16,-21-21 0,21 22 15,0-1-15,0-21 0,-21 21 16,21 1-16,0-1 0,0 22 0,0-43 0,0 21 15,-21 0-15,21 1 0,0-22 16,0 21-16,0-21 0,0 22 16,0-22-16,0 0 0,0 0 0,0 0 15,21 1-15,0-22 16,0 0-16,1 0 16,-1 0-16,0 0 0,0 0 0,0 0 15,0 0-15,1 0 0,-1-22 0,0 22 16,0-21-16,21 0 0,-20 0 0</inkml:trace>
  <inkml:trace contextRef="#ctx0" brushRef="#br0" timeOffset="113000.04">14753 14415 0,'0'0'0,"0"-22"15,0 1-15,0 0 16,0 0-16,0 0 31,21 21 1,-21 21-32,21 0 15,-21 0-15,0 0 0,0 1 16,0 20-16,0-21 0,0 21 0,0-20 15,0 20-15,0 0 0,0-21 0,0 22 16,-21-22-16,0 21 0,0-21 16,0 1-16,0-1 0,-1 0 0,1 0 15,-21 0-15,21 0 0,0-21 0,-1 22 16,1-22-16,0 0 0,0 0 16,0 0-16,0 0 15,21-22-15,0 1 16,0 0-16,0 0 15,0 0-15,0 0 0,0-1 16,0 1-16,21 0 0,0 0 0,0 0 16,-21 0-16,21-1 0,0 1 0,-21 0 15,22 21-15,-1 0 16,0 0-16,-21 21 16,21 0-16,-21 1 0,21-1 15,0 0-15,-21 0 0,22 0 16,-1 0-16,-21 1 0,21-22 15,0 21-15,0-21 0,0 0 16,1 0 0,-1 0-16,0 0 15,0-21-15,0 21 16,22-43-16</inkml:trace>
  <inkml:trace contextRef="#ctx0" brushRef="#br0" timeOffset="113558.63">15198 14139 0,'0'0'0,"21"0"47,0 0-47,0 0 0,0 0 15,0 0-15,1 0 0,-1 0 16,0 0-16,0 0 0,0 0 16,-21-21-16,21 21 0,1 0 0,-1 0 15,0 0-15,0 0 0,0 0 0,0-21 16,1 21 0,-22 21 15,0 0-16,0 1-15,0-1 0,0 0 16,0 0-16,0 0 0,-22 0 0,22 22 16,-21-22-16,21 21 0,0-21 15,0 22-15,0-1 0,-21-21 0,21 22 16,0-1-16,-21-21 0,21 21 0,0-20 16,0 20-16,0-21 0,0 21 15,0-20-15,0-1 0,0 0 0,0 0 16,0 0-16,0 0 0,0 1 0,0-1 15,0 0-15,0 0 16,-21-21 0,21 21-16,-21-21 0,-1 0 0,1 0 15,0 21-15,0-21 0,0 0 16,0 0-16,-1 0 0,1 0 16,0 0-16,0 0 15,21-21-15,-21 21 16,21-21-16,-21 0 0,21 0 15</inkml:trace>
  <inkml:trace contextRef="#ctx0" brushRef="#br0" timeOffset="114058.34">14668 14415 0,'22'-22'79,"-1"1"-64</inkml:trace>
  <inkml:trace contextRef="#ctx0" brushRef="#br2" timeOffset="125778.62">12890 4191 0,'0'0'0,"0"-21"0,-21 21 0,21-21 15,0 0 1,-21 21-16,0 0 15,0 0 1,21 21 0,0 0-16,-21 0 0,21 0 0,0 0 15,0 1-15,0-1 0,0 21 16,0-21-16,0 22 0,-22-1 16,22-21-16,0 21 0,-21-20 0,21 20 15,0 0-15,0-21 0,-21 22 16,21-22-16,0 21 0,-21-21 0,21 1 15,0 20-15,0-21 0,0 0 0,-21 0 16,21 1-16,0-1 0,0 0 16,0 0-16,0-42 47,0 0-47,0 0 0,0-1 15,21-20-15,-21 21 0</inkml:trace>
  <inkml:trace contextRef="#ctx0" brushRef="#br2" timeOffset="126265.52">12806 4276 0,'0'0'0,"0"-21"16,0-1-16,0 1 15,0 0-15,21 0 16,0 21-16,0 0 0,0-21 16,1 21-16,-1 0 0,0-21 0,21 21 15,-21 0-15,1 0 0,20 0 16,-21 0-16,0 0 0,22 21 0,-43 0 15,21 0-15,0 21 0,0-20 0,-21-1 16,21 21-16,-21 0 0,0-20 16,0 20-16,0-21 0,0 21 0,0 1 15,0-22-15,0 0 0,0 21 16,0-20-16,0-1 0,0 0 16,0 0-16,0 0 0,-21 22 0,21-22 15,-21 0-15,21 0 0,0 0 16,0 0-16,0 1 0,0-1 15,0 0 1,0-42 15,0 0-15,0-1-16,0 1 16,0 0-16,0 0 0</inkml:trace>
  <inkml:trace contextRef="#ctx0" brushRef="#br2" timeOffset="126662.29">12827 4593 0,'-21'0'15,"42"0"-15,-63 0 0,20 0 0,1 0 32,21 21-17,21-21 1,1 0-16,-1 0 16,0 0-16,0 0 0,0 0 0,22 0 15,-1 0-15,-21 0 0,21 0 0,1 0 16,-1 0-16,-21 0 0,22 0 15,-22 0-15,0 0 0,0 0 16,-42 0 15,0 0-31,21 22 16,21-22 31</inkml:trace>
  <inkml:trace contextRef="#ctx0" brushRef="#br2" timeOffset="127198.66">14118 4551 0,'0'0'16,"-21"0"-16,0 0 0,0 0 0,-1 0 15,1 0-15,0 0 16,0 0-16,0 0 31,42 0 0,0 0-31,0 0 0,0 0 0,1 0 16,20 0-16,-21 0 0,21 0 0,1 0 16,-1 0-16,0 0 0,22 0 15,-22-21-15,1 21 0,-1 0 0,0 0 16,1 0-16,-1 0 0,0 0 15,1 0-15,-22 0 0,0 0 0,0 0 16,0 0-16,0 0 0,1 0 0,-44 0 109,1 0-93,0 0-16</inkml:trace>
  <inkml:trace contextRef="#ctx0" brushRef="#br2" timeOffset="127650.05">14055 4593 0,'-22'0'0,"44"0"0,-65 0 15,22 0-15,0 0 16,0 0 0,42 0 15,0 0-16,0 0-15,0 0 0,1 0 0,20 0 16,-21 0-16,21 0 0,1 0 16,-1 0-16,0 0 0,1 0 15,-1 0-15,0 0 0,1 0 0,-1 0 16,0 0-16,1 0 0,-1 0 16,-21 0-16,0 0 0,1 0 0,-1 0 15,0 0-15,0 0 16,0-21-1,-21 0 79</inkml:trace>
  <inkml:trace contextRef="#ctx0" brushRef="#br2" timeOffset="128374.64">14690 4212 0,'0'0'0,"0"-21"0,-22 21 15,1 0 17,21 21-1,0 0-31,21 1 15,1-22-15,-1 21 0,-21 0 16,21 0-16,0-21 0,0 21 0,0 0 16,-21 1-16,22-22 0,-1 21 15,21 0-15,-21-21 0,0 21 0,1-21 16,-1 0-16,0 0 0,0 21 0,0-21 16,0 0-16,1 0 15,-1 0-15,0 0 0,0 0 31,-21 21 1,-21-21-32,0 0 15,21 22-15,-21-22 0,-1 0 16,1 0-16,21 21 0,-21-21 16,0 21-16,0-21 0,0 21 15,-1-21-15,1 21 0,0-21 0,0 21 16,0 1-16,0-1 0,-1-21 0,-20 21 15,21 0-15,0 0 0,21 0 16,-21-21-16,-1 22 0,1-1 0,21 0 16,0 0-16,-21-21 0,21 21 15,-21 0-15,21 1 16,21-22 109</inkml:trace>
  <inkml:trace contextRef="#ctx0" brushRef="#br2" timeOffset="136826.6">212 4360 0,'0'0'0,"-22"0"0,1 0 16,0 0-16,21 22 15,-21-1 1,0 0-16,21 0 0,0 0 16,0 0-1,0 1 1,21-22 15,0 0-15,0 0-16,0-22 15,1 22-15,-22-21 0,0 0 16,0 0-16,0 0 16,0 0-1,-22 21 1,1 0 0,0 0-16,0 0 0,21 21 15,-21-21-15,0 21 0,-1 0 16,22 0-1,0 0-15,0 1 0,0-1 16,22-21 15,-1 0-31,0 0 0,0 0 16,0 0-16,0-21 16,1 21-16,-22-22 15,0 1 1,0 0-16,0 0 0,0 0 15,0 0 1,-22 21-16,1 0 16,0 0-16,21 21 15,-21-21-15,21 21 16,0 0-16,0 0 16,0 0-16,0 1 15,0-1-15,21-21 16,0 0-16,0 0 15,1 0-15,-1 0 0,0 0 16,0 0 0,0 0-16,-21-21 0,21 21 15,-21-22-15,0 1 16,0 0-16,0 0 0,0 0 16,-21 21-1,0 0-15,0 0 16,0 0-16,0 0 0,-1 0 15,1 21 1,21 0-16,0 0 0,0 0 16,0 1-16,0-1 15,0 0 1,21-21 0,1 0-16,-1 0 0,0 0 15,0 0-15,0 0 0,0-21 16,1-22-1,-22 22 1,0 0 0,-22 0-16,1 21 15,0 0 1,0 0-16,0 0 16,21 21-1,-21-21-15,21 21 0,0 0 16,0 1-1,21-22 1,0 0-16,0 0 16,0 0-16,0 0 15,1 0 1,-22-22-16,0 1 16,0 0-1,0 0-15,-22 21 16,1 0-1,21-21-15,-21 21 16,0 0 0,0 0-16,0 0 0,-1 0 15,22 21-15,-21-21 0,0 0 16,21 21-16,-21-21 0,0 0 16,0 21-16,21 0 0,-22-21 0,1 22 15,0-1-15,0-21 16,21 21-16,0 0 0,0 0 15,0 0 1,0 1-16,0-1 0,0 0 16,0 0-16,0 0 15,0 0-15,0 1 0,0-1 16,0 0-16,0 0 16,0 0-16,0 0 0,0 1 15,0-1-15,0 0 0,0 0 16,0 0-16,0 0 0,0 1 0,0-1 15,0 0-15,0 0 0,0 0 0,0 0 16,0 1-16,0-1 0,0 0 16,0 0-16,0 0 0,0 0 15,0 1-15,0-1 16,0 0-16,0 0 0,0 0 16,0 0-16,0 1 0,0-1 15,0 0-15,0 0 16,0 0-16,0 0 15,0 1-15,0-1 16,0 0-16,0 0 16,0 0-16,0 0 0,0 1 15,0-1-15,0 0 16,0 0-16,0 0 0,0 0 16,0 1-16,0-1 15,0 0-15,0 0 0,0 0 16,0 0-16,0 1 15,0-1-15,0 0 16,0 0-16,21 0 16,0 0-16,-21 1 0,21-22 15,1 21-15,-1 0 16,0-21-16,-21 21 0,21-21 16,-21 21-16,21-21 0,0 21 15,1-21-15,-1 0 0,-21 22 16,21-1-16,0-21 0,0 21 15,0-21-15,-21 21 0,22-21 16,-1 0-16,0 21 0,0-21 16,0 0-16,0 21 0,1-21 15,-1 0-15,0 0 16,-21 22-16,21-22 0,0 0 0,0 0 16,1 0-16,-22 21 0,21-21 15,0 0-15,0 0 0,0 0 16,0 21-16,1-21 0,-1 0 15,0 0-15,0 0 0,0 21 16,0-21-16,1 0 16,-1 0-16,0 0 0,0 0 0,0 0 15,0 0-15,1 0 16,-1 0-16,0 0 0,0 0 16,0 0-16,0 0 0,1 0 0,-1 0 15,21 0-15,-21 0 0,22 0 16,-22 0-16,21 0 0,-21 0 15,22 0-15,-22 0 0,0-21 0,0 21 16,0 0-16,0 0 0,1 0 16,-1 0-16,0-21 0,0 21 0,0 0 15,0 0-15,1-21 0,-1 21 16,0 0-16,0 0 0,-21-22 0,21 22 16,0 0-16,1 0 0,-22-21 15,21 21-15,0 0 0,0 0 16,-21-21-16,21 21 0,0 0 15,1-21 1,-1 21-16,-21-21 31,0 0 1,0-1-1,-21 22 0,-1 0-15,1 0-16,21 22 15,-21-1 1,0 0-16,21 0 16,-21-21-1,21 21-15,0 0 16,21-21-1,0 0 1,0 0 0,0 0-16,1-21 0,-1 0 15,0 0 1,-21 0-16,21 0 16,-21-1-16,0 1 15,-21 21 16,0 0-15,0 0-16,-1 0 0,1 21 16,0 1-16,21-1 15,-21-21-15,21 21 16,-21-21-16,21 21 0,0 0 0,-21-21 16,21 21-16,0 1 15,0-1-15,21-21 31,0 0-15,0 0-16,0 0 16,0 0-16,-21-21 0,22 21 15,-1-22-15,-21 1 16,0 0-16,21 21 16,-21-21-16,0 0 0,0 0 15,-21 21 16,0 0-15,-1 0-16,1 0 0,21 21 16,-21-21-16,21 21 0,-21 0 0,0 0 15,21 0-15,0 1 16,0-1-16,0 0 16,0 0-16,0 0 15,21-21 1,0 0-16,0 0 15,0 0-15,1-21 16,-1 21-16,-21-21 0,21 21 0,-21-21 16,21 0-16,-21-1 15,0 1-15,0 0 16,0 0-16,0 0 16,-21 21-16,0 0 15,0 0 1,-1 0-16,1 21 0,0 0 15,0 0-15,0-21 0,21 21 16,-21 1-16,21-1 0,0 0 16,0 0-16,0 0 0,0 0 15,21-21-15,0 0 16,0 0-16,0 0 0,0 0 16,1 0-16,-1-21 15,0 0-15,-21 0 16,0 0-16,21 21 0,-21-21 15,0-1-15,0 1 0,0 0 0,0 0 16,0 0-16,-21 21 31,0 0-31,0 0 0,-1 21 16,22 0-16,-21 0 16,0-21-16,21 21 0,0 1 0,0-1 15,0 0-15,0 0 0,0 0 16,0 0-16,21-21 31,0 0-31,1 0 16,-1-21-16,-21 0 0,21 0 15,0 21-15,-21-21 0,0 0 16,0-1-16,0 1 16,-21 21-1,0 0 1,0 0-16,-1 0 15,1 0-15,21 21 16,0 1-16,-21-22 0,21 21 0,0 0 16,0 0-16,0 0 15,0 0 1,21-21 0,0 0-1,1 0 1,-22-21-16,0 0 15,0 0-15,0 0 16,0 0-16,0-1 0</inkml:trace>
  <inkml:trace contextRef="#ctx0" brushRef="#br2" timeOffset="138658.35">466 5122 0,'0'0'0,"0"-21"16,0 0-1,0 42 32,0 0-47,0 1 16,0-1-16,0 0 0,-22 0 15,22 21-15,-21-20 0,21-1 16,0 21-16,-21-21 0,0 22 0,0-22 16,0 0-16,21 21 0,0-21 15,-22 1-15,22-1 0,-21 0 0,21 0 16,0-42 46,0 0-62,0 0 0,21 21 16,-21-22-16,22 1 16,-22 0-16,0-21 0,21 21 0,0-1 15,-21 1-15,21-21 0,0 21 16</inkml:trace>
  <inkml:trace contextRef="#ctx0" brushRef="#br2" timeOffset="139206.12">508 5059 0,'0'21'16,"0"-42"-16,0 0 0,0 42 31,0 0-31,0 0 16,0 0-16,0 1 0,0-1 15,0 0-15,0 0 0,-21 21 16,21-20-16,-21-1 0,-1 21 15,22-21-15,-21 0 0,0 22 0,0-22 16,21 0-16,-21 0 0,0 0 16,-1 1-16,22-1 0,0 0 15,-21 0-15,0 0 16,21-42 31,0 0-47,21 0 0,0 0 15,-21-1-15,0 1 0,22 0 16,-1 0-16,0 0 0,-21-22 16,21 22-16,0-21 0,0 21 15,1-22-15,-22 22 0,21-21 0,0 21 16,-21-22-16,21 22 0,-21 0 16,21 0-16,-21 0 0,0 42 46,0 0-46,-21 21 0,21-20 16,-21-1-16,0 21 0,21-21 0,-21 22 16,-1-22-16,1 21 0,0-21 15,0 0-15,0 22 0,21-22 16,-21 0-16,-1 0 0,22 0 16,-21-21-16,21 22 0,0-1 15</inkml:trace>
  <inkml:trace contextRef="#ctx0" brushRef="#br2" timeOffset="141953.99">1905 6329 0,'0'-21'0,"0"0"16,-21-1-1,0 22 1,21-21-16,-22 21 16,1 0-16,0 0 15,0 21-15,0 1 16,0-1-16,21 0 15,-22 0-15,22 0 0,-21-21 16,21 21-16,0 1 0,0-1 16,21-21 15,1 0-31,-1 0 16,-21-21-1,21 21-15,-21-22 0,0 1 16,0 0-16,0 0 15,0 0 1,0 0 0,-21 21-1,0 21 1,21 0 0,-22-21-16,22 21 0,0 0 15,0 0-15,22-21 47,-1 0-47,0-21 16,0 21-1,-21-21-15,0 0 16,0 0 0,0 0-16,0-1 15,-21 22-15,0 0 16,0 0-1,-1 0-15,1 0 16,0 0-16,0 22 0,0-1 16,0-21-16,-1 21 0,1 0 15,0 0-15,0 0 0,0 1 16,0-1-16,-1 0 0,1 0 16,21 0-16,-21 22 0,0-22 0,0 21 15,21-21-15,-21 0 0,-1 22 16,22-22-16,-21 0 0,0 21 0,21-20 15,-21-1-15,21 0 0,-21 21 16,21-21-16,0 1 0,-21-1 0,21 0 16,-22 0-16,22 0 0,0 0 15,0 1-15,0-1 0,0 0 0,0 0 16,0 0-16,0 0 0,0 1 16,0-1-16,22 0 0,-22 0 0,21 21 15,-21-20-15,21-1 16,0 0-16,-21 0 0,21 0 0,0 0 15,1 1-15,-22-1 0,21 0 16,0 0-16,0 0 0,0 0 0,0 1 16,1-1-16,-1 0 0,0 0 15,0-21-15,0 21 0,0 0 0,1 1 16,-1-1-16,-21 0 0,21 0 0,0-21 16,0 21-16,0 0 0,1 1 15,-1-1-15,21-21 0,-21 21 16,0-21-16,1 0 0,-1 21 15,0 0-15,0-21 0,21 0 0,-20 21 16,-1-21-16,0 0 0,0 0 16,0 22-16,0-22 0,1 0 15,-1 0-15,0 21 0,0-21 0,0 0 16,0 0-16,1 0 0,-1 0 16,0 21-16,0-21 0,0 0 0,22 0 15,-22 0-15,0 0 0,21 0 0,-21 0 16,1 0-16,-1 0 0,0 0 15,0 0-15,0 0 0,0 0 16,1 0-16,-1 0 0,0 0 16,0-21-16,0 21 15,0-21-15,1-1 0,-1 22 16,-21-21 0,21 21-16,0 0 0,-21-21 15,21 0-15,0 0 16,-21 0 15,-21 21 0,0 0-31,0 0 16,0 0-16,0 0 0,21 21 16,-22 0-16,1 0 15,0-21-15,21 21 16,0 0-16,0 1 15,0-1 1,0 0-16,0 0 16,0 0-16,21-21 15,0 0 1,1 0-16,-1 0 0,0-21 16,0 0-16,0 21 15,0-21-15,1 0 0,-1-1 16,-21 1-16,21 0 0,0 21 15,-21-21-15,0 0 0,21 0 16,-21-1-16,0 1 16,-21 21-1,0 0 1,0 21 0,0-21-16,-1 22 0,1-1 15,21 0-15,0 0 0,-21 0 16,21 0-16,0 1 0,0-1 15,0 0-15,0 0 0,0 0 16,21 0 0,0-21-16,1 0 15,-1 0-15,-21-21 16,21 0-16,0 0 16,-21 0-16,21 0 0,-21-1 15,0 1-15,0 0 0,0 0 16,0 0-16,0 0 15,-21 21 1,0 21 0,21 0-16,-21-21 15,21 21-15,-21 0 0,21 0 0,0 1 16,0-1-16,0 0 16,0 0-16,21-21 15,0 0-15,0 0 0,0 0 16,0 0-16,1-21 15,-1 21-15,-21-21 0,0 0 16,21 21-16,-21-22 0,21 1 0,-21 0 16,0 0-16,0 0 0,0 0 15,0-1 1,-21 22 0,0 0-16,21 22 0,-21-1 15,-1 0-15,1-21 0,21 21 16,-21-21-16,21 21 15,0 0-15,-21-21 0,21 22 0,-21-22 0,21 21 16</inkml:trace>
  <inkml:trace contextRef="#ctx0" brushRef="#br2" timeOffset="143966.75">3027 8340 0,'0'-21'15,"0"-1"-15,0 1 16,0 0-1,0 0 17,-21 21-17,-1 0 1,1 0-16,0 0 0,0 0 16,0 0-16,0 0 15,-1 0-15,1 21 0,0-21 0,0 21 16,0 0-16,0-21 0,-1 22 0,1-1 15,0 0-15,0 0 0,0 0 16,0 0-16,21 1 0,-22-1 0,22 0 16,-21 21-16,21-21 0,0 1 0,0-1 15,0 21-15,0-21 0,0 0 16,0 22-16,0-22 0,0 21 16,0-21-16,0 22 0,0-1 15,0-21-15,0 22 0,21-1 0,1-21 16,-22 21-16,21 1 0,0-22 0,0 21 15,-21-21-15,21 22 0,0-22 16,-21 0-16,22 21 0,-1-20 0,0-1 16,-21 0-16,21 0 0,0 0 0,0 22 15,-21-22-15,22 0 0,-1 0 16,0 0-16,0-21 0,0 21 0,0 1 16,1-1-16,-1 0 0,0-21 15,0 21-15,0-21 0,22 21 16,-1-21-16,-21 0 0,21 0 0,-20 0 15,41 21-15,-21-21 0,1 0 16,-1 0-16,-21 0 0,22 22 0,-1-22 16,0 0-16,1 0 0,-1 0 15,0 0-15,1 0 0,-1 0 0,-21 0 16,21 0-16,1 0 0,-1 0 0,0 0 16,1 0-16,-1 0 0,0 0 15,-20 0-15,20 21 0,0-21 0,1 0 16,-22 0-16,21 0 0,0 0 0,1 0 15,-22 0-15,21 0 0,1 0 16,-22 0-16,21 0 0,0 0 0,-20 0 16,20-21-16,0 21 0,-21 0 15,22 0-15,-22-22 0,0 22 0,21 0 16,-20 0-16,20 0 0,-21 0 0,21-21 16,-20 21-16,20 0 0,-21 0 0,21 0 15,-20 0-15,-1 0 0,21-21 16,-21 21-16,0 0 0,22-21 0,-22 21 15,0 0-15,0 0 0,0-21 0,1 21 16,-1 0-16,0 0 0,0-21 0,0 21 16,-21-22-16,21 1 15,1 21-15,-22-21 0,21 0 16,-21 0 0,21 21-16,-21-21 15,0-1-15,0 1 16,0 0-16,0 0 15,-21 21 32,0 0-31,-1 21-16,22 0 0,-21 0 16,0-21-16,21 22 0,-21-22 0,21 21 15,0 0-15,0 0 16,0 0-16,0 0 15,0 1-15,21-22 16,0 0 0,0 0-16,1 0 0,-1 0 15,0-22-15,0 22 16,-21-21-16,21 21 0,-21-21 0,21 21 16,1-21-16,-22 0 0,0 0 15,0-1-15,0 1 16,-22 21-1,1 0-15,0 0 16,0 0 0,0 0-16,21 21 0,-21 1 0,-1-1 15,1 0-15,21 0 0,0 0 16,0 0-16,0 1 16,0-1-16,0 0 15,21-21-15,1 0 16,-1 0-16,0 0 0,0 0 15,0 0-15,0 0 0,-21-21 16,22 21-16,-1-21 0,-21-1 16,21 1-16,0 0 0,-21 0 15,0 0-15,0 0 0,0-1 16,0 1-16,-21 0 31,0 21-31,0 0 0,-1 0 16,1 0-16,0 21 0,0 0 15,21 1-15,-21-22 0,21 21 0,-21 0 16,21 0-16,0 0 0,0 0 16,0 1-16,0-1 15,21-21-15,0 0 16,0 0 0,0 0-16,0 0 15,-21-21-15,0-1 16,22 1-16,-22 0 15,0 0-15,0 0 0,0 0 16,-22 21 0,1 0-16,0 21 15,0 0 1,21 0-16,0 0 16,0 0-16,0 1 15,21-22 16,-21-22-15,0 1 0,0 0-16,0 0 0</inkml:trace>
  <inkml:trace contextRef="#ctx0" brushRef="#br2" timeOffset="144478.03">4635 8890 0,'0'-21'0,"0"42"15,22-42-15,-22 0 0,0 0 16,0 42 46,-22 0-62,1-21 0,21 21 16,-21 21-16,0-20 0,21-1 0,-21 0 16,0 21-16,-1-21 0,1 22 0,0-1 15,0-21-15,0 22 0,0-22 0,-1 21 16,22-21-16,-21 22 0,0-22 16,0 0-16,21 0 0,0 0 0,0 0 15,-21 1-15,21-1 0,0 0 16,21-42 15,-21 0-15,21 21-16,-21-22 0,0 1 0,0 0 15,0 0-15</inkml:trace>
  <inkml:trace contextRef="#ctx0" brushRef="#br2" timeOffset="145129.76">2349 6964 0,'0'0'16,"0"-21"-16,0 0 16,-21 21-1,21 21 1,-21 0-16,0-21 0,21 21 16,0 21-16,-21-20 0,0-1 0,-1 21 15,1 0-15,21 1 0,-21-1 16,0 0-16,0 1 0,21-22 0,-21 21 15,-1-21-15,22 22 0,0-22 16,-21 0-16,21 0 0,-21 0 0,21 1 16,-21-22-16,42 0 31,0 0-15</inkml:trace>
  <inkml:trace contextRef="#ctx0" brushRef="#br2" timeOffset="146541.51">15579 4001 0,'0'-22'15,"0"1"-15,0 0 16,-22 21 0,22 21 15,0 0-31,0 1 0,0-1 16,0 0-16,0 21 0,0-21 0,-21 22 15,21-1-15,0-21 0,0 22 16,-21-1-16,21-21 0,-21 21 0,21 1 15,0-22-15,0 21 0,0-21 0,-21 22 16,21-22-16,0 0 0,0 0 16,-21 0-16,21 1 0,0-1 15,0-42 17,0-1-17,0 1-15,0 0 16,0 0-16,0 0 0,0 0 15,21-1-15,-21-20 0,21 21 0,-21 0 16,21 0-16,-21-1 0,21 1 16,0 0-16,1 0 0,-1 0 0,0 0 15,0-1-15,0 22 0,0 0 0,1 0 16,-1 0-16,0 0 0,0 0 16,0 0-16,0 0 0,1 22 0,-1-22 15,0 21-15,0 0 0,-21 0 0,21 21 16,-21-20-16,0-1 0,0 0 15,0 0-15,0 21 0,0-20 0,0-1 16,0 0-16,0 0 16,0 0-16,-21-21 0,21 21 15,-21-21-15,21 22 0,0-44 47,0 1-47,0 0 16,0 0-16,0 0 0</inkml:trace>
  <inkml:trace contextRef="#ctx0" brushRef="#br2" timeOffset="146862.48">16108 3895 0,'0'0'0,"0"-21"16,0 42 15,0 0-31,0 0 16,0 0-16,0 22 0,0-22 15,0 21-15,0 0 0,0 1 0,0-1 16,0 0-16,0 1 0,0-22 0,0 21 16,0 1-16,0-22 0,0 0 15,0 21-15,0-21 0,0 1 16,0-1-16,21-21 0,-21 21 15,21-21 1,0 0-16,0 0 16,1-21-16,-22 0 0,21 21 0,-21-22 15,0 1-15,21 0 0,-21 0 16</inkml:trace>
  <inkml:trace contextRef="#ctx0" brushRef="#br2" timeOffset="147066.35">16002 4233 0,'0'0'15,"21"0"1,0 0 0,0 0-16,1-21 0,-1 21 0,21 0 15,-21 0-15,22 0 0,-22 0 16,21 0-16,0-21 0,-20 21 0,20 0 15,-21 0-15,21 0 0,-20 0 16</inkml:trace>
  <inkml:trace contextRef="#ctx0" brushRef="#br2" timeOffset="147721.94">16616 4128 0,'0'21'16,"0"0"0,0 0-16,0 0 15,0 0-15,0 1 0,0-1 0,0 0 16,0 0-16,0 0 0,0 0 0,0 1 16,0-1-16,0 0 0,0 0 15,0 0-15,0 0 0,0 1 16,-21-1-16,21 0 15,0-42 32,0 0-47,0-1 16,0 1-16,0 0 0,0 0 0,0 0 16,0 0-16,0-1 0,21 1 15,-21-21-15,0 21 0,21 0 0,0-22 16,0 22-16,0 0 0,1 0 0,-1 0 15,0 21-15,0 0 0,0 0 16,0 0-16,1 0 0,-1 0 0,0 0 16,0 21-16,0 0 0,0 0 15,1 0-15,-22 22 0,0-22 16,21 0-16,-21 0 0,0 21 0,0-20 16,0-1-16,0 0 0,0 0 15,0 0-15,0 0 0,0 1 16,-21-22-16,21 21 0,-22-21 15,1 0 17,21-21-32,0-1 15,0 1-15,0 0 16,21 0-16,-21-21 0,22 20 0,-1 1 16,-21-21-16,21 21 0,0 0 15,0-22-15,0 22 0,1 0 16,-1 0-16,21 0 0,-21 21 0,0 0 15,22 0-15,-22 0 0,21 0 16,-21 0-16,1 21 0,-1 0 0,0 0 16,0 0-16,0 0 0,-21 1 0,0-1 15</inkml:trace>
  <inkml:trace contextRef="#ctx0" brushRef="#br2" timeOffset="147829.88">17441 4318 0,'0'64'16,"0"-43"-16,-84 63 16,168-253-16,-190 360 15,85-191-15,21 21 16</inkml:trace>
  <inkml:trace contextRef="#ctx0" brushRef="#br2" timeOffset="148202.78">17780 3768 0,'0'21'16,"0"0"-16,0 0 15,0 0-15,-21 1 0,0 20 16,21-21-16,-22 21 0,1 1 0,21-1 15,-21-21-15,0 22 0,21-1 0,-21 0 16,0 1-16,21-22 0,-22 21 16,22 0-16,0-20 0,-21-1 0,21 0 15,0 0-15,0 0 0,0 0 16,0 1-16,0-1 0,21-21 16,1 0-1,-1 0-15,0 0 16,0 0-16,-21-21 0,21 21 0,0-22 15,1 1-15,-1 21 0,-21-21 0,21 0 16,0 0-16,0 0 0</inkml:trace>
  <inkml:trace contextRef="#ctx0" brushRef="#br2" timeOffset="148961.62">18648 3662 0,'0'0'16,"0"-21"-16,0 0 0,0-1 15,0 44 32,-21-1-47,21 21 0,-22-21 16,1 22-16,0-1 0,21 0 0,-42 1 15,21 20-15,-1 1 0,1-1 16,0 1-16,-21-1 0,21 1 16,-22-1-16,22 1 0,-21-22 0,21 21 15,-22-20-15,22-1 0,0 0 0,0 1 16,0-1-16,-1 0 0,1 1 16,21-22-16,-21 0 0,21 21 0,0-20 15,-21-1-15,21-42 47,21-1-47,0 1 16,0 0-16,1-21 0</inkml:trace>
  <inkml:trace contextRef="#ctx0" brushRef="#br2" timeOffset="149726.19">18986 3831 0,'0'0'0,"0"21"47,0 1-47,0-1 0,0 21 16,0-21-16,-21 22 0,21-1 0,0 0 15,-21 1-15,21-1 0,0 0 0,0 1 16,-21-1-16,21-21 0,-21 21 16,0-20-16,21-1 0,-22 0 0,22 0 15,0 0-15,-21 0 0,21 1 16,-21-22-16,21-22 47,0 1-47,0 0 0,0 0 15,0 0-15,0 0 0,0-1 0,0 1 16,21-21-16,0 21 0,1 0 16,-1-1-16,0-20 0,0 21 0,0 0 15,0 0-15,1 21 0,20-22 16,-21 22-16,21 0 0,-20 0 0,20 0 15,0 0-15,-21 22 0,1-1 0,20 0 16,-21 0-16,0 21 0,-21-20 16,0-1-16,0 21 0,0-21 0,0 0 15,0 1-15,-21-1 0,0 0 16,0 0-16,-22 0 0,22 0 16,-21-21-16,0 22 0,20-22 0,1 0 15,0 0-15,-21 21 0,21-21 16,-1 0-16,1 0 0,0 0 15,21-21 17,21 21-17,0-22-15</inkml:trace>
  <inkml:trace contextRef="#ctx0" brushRef="#br2" timeOffset="150157.94">19664 4064 0,'-43'-21'31,"22"21"-31,0 0 0,21 21 0,-21 0 16,0 0-16,0 1 0,-1-1 15,1 21-15,21-21 0,-21 22 0,0-22 16,21 21-16,-21-21 0,21 0 15,0 22-15,0-22 0,0 0 0,0 0 16,0 0-16,21 1 0,0-22 16,0 0-16,0 21 0,1-21 15,20 0-15,-21 0 0,21 0 16,-20 0-16,-1 0 0,21 0 0,-21-21 16,0 21-16,22-22 0,-22 1 0,0 0 15,-21 0-15,21 0 0,0 0 16,-21-1-16,0 1 0,0-21 0,0 21 15,0-22-15,0 22 0,0-21 16,0 21-16,-21 0 0,0-1 0,0 22 16,0 0-16,0 0 0,-22 0 0,22 0 15,0 0-15,0 0 0,-22 0 16,22 22-16,0-1 0,21 0 0,-21 0 16,21 0-16,0 0 15,0 1-15,21-22 16</inkml:trace>
  <inkml:trace contextRef="#ctx0" brushRef="#br2" timeOffset="150763.59">20320 4149 0,'0'-21'0,"0"42"0,0-64 0,0 22 0,-21 21 15,0 0-15,-1 0 16,1 0-16,0 0 16,0 0-16,0 0 0,0 21 0,-22 1 15,22-1-15,0 21 0,0-21 16,0 0-16,-1 22 0,1-22 0,21 0 16,0 21-16,-21-20 0,21-1 0,0 0 15,0 0-15,0 0 0,0 0 16,0 1-16,21-1 0,0-21 15,1 0-15,-1 0 16,0 0-16,0 0 0,0 0 16,0 0-16,1 0 0,-1 0 0,0-21 0,-21-1 15,21 22-15,0-21 0,0 0 16,1-21-16,-1 21 0,-21-1 16,21-20-16,0 0 0,0-1 0,-21 1 15,21-21-15,-21 20 0,22 1 0,-22-22 16,0 22-16,21 0 0,-21 21 15,0-22-15,21 22 0,-21 0 0,0 0 16,0 0-16,0 42 31,0 0-31,-21 0 0,21 0 16,0 22-16,-21-1 0,21 0 0,0 1 16,0-1-16,0 21 0,0-20 15,-22-1-15,22 0 0,0 1 0,-21-1 16,21-21-16,0 22 0,0-22 15,0 0-15,0 0 0,0 0 0,0 0 16,0 1-16,0-1 0,21-21 31,1 0-31,-1 0 16,0 0-16,-21-21 0,21 21 0,0-22 16,0 22-16</inkml:trace>
  <inkml:trace contextRef="#ctx0" brushRef="#br2" timeOffset="151406.12">20828 4191 0,'0'0'0,"-21"0"32,21 21-17,-21 0-15,21 1 16,-22-22-16,22 21 0,0 0 0,0 0 15,0 0-15,0 0 16,0 1-16,0-1 16,22-21-1,-1 0-15,0 0 16,0 0-16,0 0 0,0 0 16,1-21-16,-1 21 0,0-22 0,-21 1 15,21 0-15,0 21 0,0-42 16,-21 21-16,22-1 0,-22 1 0,21 0 15,-21 0-15,21 0 0,-21 0 16,0-1-16,0 44 31,0-1-31,-21 0 16,21 0-16,0 0 0,-21 0 0,-1 1 16,22 20-16,-21-21 0,0 21 15,21-20-15,0 20 0,0-21 16,0 21-16,0-20 0,-21 20 0,21-21 15,0 21-15,-21 1 0,21-22 16,0 21-16,-21 1 0,21-22 0,0 21 16,-22 0-16,22 1 0,-21-1 0,0 0 15,21 1-15,0-22 0,-21 21 16,21 1-16,-21-1 0,21-21 0,-21 21 16,21-20-16,0 20 0,-22-21 0,1 0 15,0 0-15,0 1 0,0-1 16,0 0-16,-1-21 0,1 0 15,0 21-15,0-21 0,0 0 0,0 0 16,-22 0-16,1 0 0,21-21 16,0 21-16,-1 0 15,1-21-15,21 0 0,-21 21 16,0-22-16,21 1 16,-21 21-16,21-21 0,0 0 0,0 0 15,0 0-15</inkml:trace>
  <inkml:trace contextRef="#ctx0" brushRef="#br2" timeOffset="152198.26">21950 3620 0,'0'-22'0,"0"44"0,21-44 0,-21 1 16,0 42 15,-21 1-15,21-1-16,-21 21 0,-1-21 15,1 22-15,0-1 0,0 0 0,0 1 16,0 20-16,-1-21 0,1 22 15,0-1-15,-21-20 0,21 20 0,-1-20 16,1 20-16,-21-21 0,21 1 16,0-1-16,21-21 0,-22 22 0,1-22 15,21 0-15,0 0 0,0 0 16,-21-21-16,21 21 16,21-21 15,-21-21-31,21 21 0,-21-21 15,22 21-15,-22-21 0,21 0 16,0 21-16,0-21 0</inkml:trace>
  <inkml:trace contextRef="#ctx0" brushRef="#br2" timeOffset="153029.82">22437 4149 0,'0'0'0,"0"-106"16,0 85 0,0 0-16,0-1 0,0 1 0,0 0 15,-22 21-15,1-21 0,0 21 16,0 0-16,0 0 0,0 0 15,-1 0-15,1 21 16,0 0-16,0 0 0,-21 22 0,20-22 0,1 21 16,0 1-16,0-1 0,21 0 15,-21-21-15,21 22 0,-21-22 16,21 21-16,0-21 0,0 1 0,0-1 16,0 0-16,0 0 0,21 0 0,0-21 15,0 0-15,0 21 0,0-21 16,1 0-16,-1 0 0,0 0 0,0 0 15,0-21-15,0 21 0,1-21 0,-1 0 16,0 0-16,0 0 0,0-1 16,0 1-16,1-21 0,-1 21 0,0-22 15,-21 1-15,21 0 0,0-1 16,-21 1-16,0-21 0,0 20 0,21 22 16,-21-21-16,0-1 0,22 22 15,-22 0-15,0 0 0,0 0 16,0 0-16,0 42 15,-22 0 1,1 0-16,21 0 0,-21 22 16,21-1-16,0-21 0,-21 21 0,21 1 15,-21-1-15,21 0 0,0 1 16,0-1-16,0 0 0,0-20 0,0 20 16,0-21-16,0 0 0,0 0 0,0 1 15,0-1-15,21-21 0,0 0 16,-21 21-16,21-21 0,0 0 15,1 0-15,-1 0 0,0 0 16,0-21-16,0 0 0,0-1 16,1 1-16,-1 0 0,0 0 15,-21-21-15,21 20 0,0 1 0,-21 0 16,0 0-16,0 0 0,21 0 16,-21 42-1,0 0 1,0 0-16,0 0 0,0 0 0,0 1 15,-21-1-15,21 0 0,0 0 16,0 0-16,-21 0 0,21 1 16,0-1-16,-21-21 15,21 21-15,0-42 32,21 0-17,-21-1-15,21 22 0,-21-21 0</inkml:trace>
  <inkml:trace contextRef="#ctx0" brushRef="#br2" timeOffset="153238.7">22945 3916 0,'-22'-21'31,"1"21"-31,21 21 47,0 0-47,0 0 16,0 0-16,21 1 15,1-1-15,-1-21 16</inkml:trace>
  <inkml:trace contextRef="#ctx0" brushRef="#br2" timeOffset="153513.54">23177 4064 0,'0'-21'0,"0"0"0,0 42 47,0 0-47,0 0 0,0 0 15,0 1-15,0-1 0,0 0 16,0 0-16,0 0 0,0 22 0,0-22 15,0 0-15,0 0 0,0 0 16,0 0-16,0 1 0,0-1 16,0 0-16,22-42 47</inkml:trace>
  <inkml:trace contextRef="#ctx0" brushRef="#br2" timeOffset="153738.42">23495 4022 0,'0'-21'0,"0"42"0,-21-21 32,0 21-17,-1 0-15,22 21 0,-21-20 0,0-1 16,0 0-16,0 21 0,0-21 15,-1 1-15,1-1 0,0 0 0,21 0 16,-21 0-16,0 0 0,21 1 0,-21-22 16,21 21-16,-22-21 15</inkml:trace>
  <inkml:trace contextRef="#ctx0" brushRef="#br2" timeOffset="154561.6">23791 3662 0,'21'0'32,"1"0"-32,-1 0 0,0 0 15,0 0-15,0 0 0,0 0 0,22 0 16,-22 0-16,0 0 0,0 0 15,0 0-15,1 0 0,-1 0 0,-42 0 47,-1 0-47,1 0 0,0 0 0,0 0 16,0 0-16,0 0 16,-1 0-16,1 0 15,21-21-15,-21 21 0,0 0 16,0 0-1,0 0 1,21 21-16,-22 0 16,22 0-16,-21-21 0,21 21 15,-21 1-15,21-1 0,0 0 16,-21 0-16,21 21 0,-21-20 16,21-1-16,-21 21 0,21-21 0,0 22 15,0-1-15,-22 0 0,22-21 0,0 22 16,-21-1-16,21 0 0,0-20 15,0 20-15,0-21 0,0 21 0,0-20 16,0-1-16,0 0 0,0 0 16,0 21-16,0-20 15,0-1-15,0 0 0,21-21 0,-21 21 16,22-21-16,-1 0 0,0 0 16,0 0-16,0 0 15,0 0-15,1 0 0,-1 0 16,0 0-16,0-21 0,-21 0 0,21 21 15,0-21-15,22-1 0,-22 1 0</inkml:trace>
  <inkml:trace contextRef="#ctx0" brushRef="#br2" timeOffset="155230.57">24363 3958 0,'0'0'0,"0"-21"16,0 0-16,0 0 15,0 0 1,0-1-16,21 1 0,-21 0 16,0 0-1,0 0-15,21 21 16,-21 21 15,0 0-31,0 0 16,0 0-16,-21 1 0,21-1 0,0 21 15,0-21-15,0 0 0,0 22 0,-21-22 16,21 21-16,-21-21 0,21 1 16,0-1-16,0 0 0,0 0 0,-22 0 15,22 0-15,0 1 0,0-1 16,0 0-16,0 0 15,-21-21 17,0 0-17,0 0 1,0 0-16,0 0 16,-1 0-16,1 0 0,0 0 15,0 0-15,0 0 0,0 0 16,42 0 15,0 0-15,0 0-16,0 0 15,0 0-15,1 0 0,-1 0 16,0 0-16,0 0 0,0 0 0,0 0 16,1 0-16,-1 0 15,0 0-15,-21-21 16,0 0-1,21 21 1,-21-21-16,21-1 16,-21 1-16,21 0 15</inkml:trace>
  <inkml:trace contextRef="#ctx0" brushRef="#br2" timeOffset="155903.18">24828 3704 0,'-21'0'15,"42"0"16,1 0-15,-1 0-16,0 0 0,0 0 16,0 0-16,0 0 0,1 0 0,-1 0 15,0 0-15,0 0 0,0-21 16,0 21-16,1 0 16,-22 21 46,0 0-62,0 1 16,0-1-16,0 0 0,0 0 15,0 0-15,-22 0 0,22 1 16,-21-1-16,21 0 0,-21 0 16,21 21-16,0-20 0,0-1 0,0 0 15,-21 21-15,21-21 0,0 1 16,0 20-16,0-21 0,0 0 0,0 22 15,0-22-15,0 0 0,0 0 16,0 0-16,0 0 0,0 1 0,0-1 16,0 0-16,-21 0 15,21 0 1,-21-21-16,-1 0 0,1 21 16,0-21-16,0 0 0,0 0 15,0 0-15,-1 0 0,1 0 16,0 0-16,0 0 0,0 0 15,0 0-15,-1 0 0,1 0 0,0 0 16,0 0-16,0 0 16,0 0-16,42 0 47,0 0-47,-21-21 0,21 21 15,0-21-15,0 0 0</inkml:trace>
  <inkml:trace contextRef="#ctx0" brushRef="#br2" timeOffset="156409.89">25802 3344 0,'21'-21'16,"-42"42"-16,42-63 0,-21 21 0,21 21 15,-21-21 1,0 42 31,0 0-47,0 0 0,-21 22 0,0-1 15,0 0-15,21 1 0,-21-1 16,0 0-16,-1 22 0,-20-22 0,21 0 16,0 22-16,0-22 0,-1 22 0,1-22 15,0 22-15,0-1 0,-21-21 16,20 22-16,1-22 0,0 22 0,0-22 16,-21 0-16,20 1 0,1-1 0,0 0 15,-21-20-15,21 20 0,-1-21 16,1 21-16,0-20 0,0-1 15,0 0-15,0 0 0,-1 21 0,22-20 16,-21-1-16,0 0 16,21 0-16,0 0 15,21-21 17,0 0-17,1-21-15,-1 0 0,0 0 16</inkml:trace>
  <inkml:trace contextRef="#ctx0" brushRef="#br2" timeOffset="160365.93">26162 4106 0,'0'-21'0,"0"42"62,0 1-62,0-1 0,0 0 0,0 0 16,0 0-16,0 0 0,0 1 0,0-1 16,0 0-16,0 0 15,0 0-15,0 0 0,0 1 0,0-1 16,0 0-16,-21 0 15,21 0 1,0-42 15,0 0-31,0 0 0,21 0 16,-21-1-16</inkml:trace>
  <inkml:trace contextRef="#ctx0" brushRef="#br2" timeOffset="160757.7">26289 3747 0,'-21'0'16,"0"21"0,-1 0-16,22 0 15,22-21 16,-1 0-31,0 0 16,0 0-16,0 0 0,0 0 16,1-21-16,-1 21 0,-21-21 15,0 0-15,0-1 16,0 1-16,0 0 0,0 0 16,-21 0-16,-1 21 15,1 0-15,0 0 16,0 0-16,0 0 0,0 21 0,21 0 15,-22 0-15,22 0 0,-21 1 16,21-1-16,0 0 0,0 0 0,0 0 16,0 0-16,0 1 0,0-1 0,0 0 15,0 0-15,0 0 0,21 0 16,1-21-16,-1 22 0,0-22 16,0 0-16</inkml:trace>
  <inkml:trace contextRef="#ctx0" brushRef="#br2" timeOffset="161237.44">26522 4022 0,'0'21'16,"0"0"-1,0 0 1,0 0-16,0 1 0,0-1 16,0 0-16,0 0 0,0 0 15,0 0-15,0 1 0,0-1 0,0 0 16,-21 0-16,21 0 0,0 0 15,0 1-15,0-1 16,-22 0-16,1-21 31,21-21-15,0 0 0,0-1-16,0 1 15,0-21-15,0 21 0,0-22 0,0 22 16,21-21-16,1 0 0,-1 20 15,0-20-15,0 21 0,0 0 0,0 0 16,1-1-16,20 22 0,-21 0 0,21 0 16,-20 0-16,20 22 0,-21-1 15,0 0-15,0 0 0,1 21 16,-1-20-16,-21 20 0,0-21 16,0 21-16,0-20 0,0-1 0,0 0 15,0 21-15,-21-42 0,-1 21 0,1 1 16,21-1-16,-21-21 0,0 21 15,42-42 32,0 0-47,0-1 0,1 1 16</inkml:trace>
  <inkml:trace contextRef="#ctx0" brushRef="#br2" timeOffset="161554.6">27199 3979 0,'0'22'31,"0"-1"-31,0 21 0,-21 0 16,21-20-16,0 20 0,0 21 0,0-20 16,-21-1-16,21 0 0,0 22 15,0-22-15,0 1 0,-21 20 0,-1-21 16,1 22-16,21-1 0,-21 1 15,0-1-15,0 1 0,21-1 0,-21 1 16,-1-22-16,1 1 0,0 20 16,0-21-16,21-20 0,0 20 0,-21-21 15,21 0-15,0 0 0,-21-21 16,42 0 0,0-21-16,-21 0 15,21 0-15,0 0 0,0 0 16,1-1-16,-1-20 0,0 0 0,0-1 15,0 1-15</inkml:trace>
  <inkml:trace contextRef="#ctx0" brushRef="#br2" timeOffset="161866.46">27241 4149 0,'0'-43'0,"0"86"0,0-107 15,0 22-15,0 21 0,0 0 0,0-1 16,0 1-16,22 0 15,-1 21-15,21 0 0,-21 0 0,0 0 16,22 0-16,-1 0 0,-21 0 16,22 21-16,-22 0 0,21 1 0,-21-1 15,0 21-15,-21-21 0,0 22 0,0-22 16,0 21-16,0-21 0,-21 0 16,0 22-16,0-22 0,-21 0 0,20-21 15,-20 21-15,0 0 16,-1-21-16,22 22 0,-21-22 0,21 0 15,-22 0-15,22 0 0,0 0 16,42 0 0,0 0-1,1-22-15,-1 1 0,0 0 0,0 0 16</inkml:trace>
  <inkml:trace contextRef="#ctx0" brushRef="#br2" timeOffset="162582.73">27686 3979 0,'0'-21'0,"0"42"0,0-63 0,21 42 16,-21-21 0,21 21-16,-21 21 15,0 0-15,0 0 16,0 1-16,0 20 0,0-21 16,0 21-16,0-20 0,0 20 0,0-21 15,0 21-15,0-20 0,0-1 16,0 21-16,0-21 0,0 0 0,0 1 15,21-22-15,1 0 0,-1 0 16,0 0-16,0 0 16,0 0-16,0 0 0,1 0 0,-1 0 15,0-22-15,0 1 0,0 0 16,0-21-16,1 21 0,-1-22 16,0 22-16,0-21 0,0-1 0,-21 1 15,21 0-15,-21 21 0,22-1 16,-22 1-16,0 0 0,0 42 31,0 0-31,-22 1 0,1-1 0,21 0 16,-21 21-16,21-21 0,0 22 15,0-22-15,0 0 0,0 21 0,0-20 16,0-1-16,0 0 0,0 0 0,0 0 16,21-21-16,0 0 15,1 0-15,-1 0 0,0 0 0,0 0 16,0 0-16,0 0 15,1-21-15,-1 21 0,0-21 0,0 0 16,0-22-16,0 22 0,1-21 0,-22 0 16,21 20-16,0-41 0,0 21 15,0-1-15,-21 1 0,0-22 0,21 22 16,-21 0-16,0-22 0,0 22 16,0 0-16,0 20 0,0-20 0,0 21 15,-21 21-15,0 0 16,21 21-16,0 0 15,0 22-15,0-22 0,-21 21 16,21 0-16,0 1 0,0-1 0,0 0 16,0 1-16,0-1 0,0 0 15,0 1-15,0-22 0,0 21 16,0 1-16,-21-22 0,21 0 0,0 0 16,0 0-16,0 0 0,0 1 15,21-22 1,0 0-16,0 0 0,0 0 15,1 0-15,-1-22 16,0 1-16,-21 0 0,21 0 0,-21 0 16</inkml:trace>
  <inkml:trace contextRef="#ctx0" brushRef="#br2" timeOffset="162790.42">28469 3768 0,'0'0'0,"-21"0"0,21-21 0,-21 21 16,21-22 0,21 22-1,-21-21 1,21 21-16,0 0 0,22 0 0,-22 0 16,0 0-16,21 0 0,1 0 15,-22 0-15,21-21 0,0 21 16,22 0-16,-22 0 0</inkml:trace>
  <inkml:trace contextRef="#ctx0" brushRef="#br2" timeOffset="163286.18">29231 3641 0,'0'0'15,"0"-21"-15,21-1 31,0 22-31,1 0 16,-1 0-16,0 0 16,0 0-16,0 0 0,0 0 0,1-21 15,-1 21-15,0 0 0,0 0 16,-42-21 15,0 21-15,0 0-16,-1 0 0,1 0 15,0 0-15,-21 0 0,21 0 0,-1 0 16,1 0-16,0 0 0,0 21 16,0-21-16,0 21 0,-1 1 0,22-1 15,0 0-15,-21 21 0,21-21 16,-21 1-16,21-1 16,0 21-16,-21-21 0,21 22 0,0-22 15,0 21-15,0-21 0,-21 22 16,21-1-16,0-21 0,-21 21 0,21-20 15,0 20-15,0-21 0,0 21 16,0-20-16,0-1 0,0 0 0,0 0 16,0 0-16,0 0 0,0 1 0,0-1 15,21-21 17,0 0-32,0 0 0,0 0 0,0 0 15,1-21-15,-1 21 0,21-22 0,0 1 16</inkml:trace>
  <inkml:trace contextRef="#ctx0" brushRef="#br2" timeOffset="163858.9">29972 3852 0,'0'0'0,"-21"0"0,21-21 16,-21 21-16,21-21 0,0 0 15,0 0-15,0 0 16,0-1-16,21 1 16,0 21-1,-21-21-15,21 0 0,0 21 16,-21 21 0,0 0-16,0 0 15,0 1-15,-21-1 0,0 0 0,21 21 16,-21-21-16,0 1 0,21 20 15,-22-21-15,22 21 0,-21-20 0,0 20 16,21-21-16,0 0 0,-21 22 16,21-22-16,0 0 0,-21 0 0,21 0 15,0 0-15,0 1 16,-21-22 31,-1 0-47,1 0 15,0 0-15,0-22 16,0 22-16,0 0 0,-1 0 16,1 0-16,0 0 0,0 0 0,0 0 15,0 0 1,21 22 15,21-22-31,0 0 0,0 0 16,0 0-1,0 0-15,1 0 0,-1 0 0,0 0 16,0 0-16,0 0 0,22-22 0,-22 22 16,0-21-16,0 21 0,0-21 15,22 0-15,-22 0 0,21 21 0</inkml:trace>
  <inkml:trace contextRef="#ctx0" brushRef="#br2" timeOffset="164398.82">30374 3556 0,'0'0'0,"-21"0"0,0 0 0,0 0 15,21-21-15,21 21 16,0 0-1,0 0-15,0 0 0,22 0 0,-1 0 16,-21 0-16,21 0 0,1 0 16,-22 0-16,21-21 0,-21 21 0,1 0 15,-1 0-15,0 0 0,0 0 16,0 0-16,-21 21 31,0 0-31,0 0 16,-21 0-16,21 1 0,-21-1 15,21 0-15,-21 21 0,21-21 0,0 1 16,0 20-16,0-21 0,-21 21 16,21-20-16,-22 20 0,22-21 0,0 21 15,0 1-15,-21-1 0,21 0 16,-21-20-16,21 20 0,-21 0 0,21-21 16,0 22-16,-21-22 15,0 21-15,21-21 0,-22 1 0,22-1 0,-21 0 16,0 0-16,0 0 0,0 0 15,0-21-15,-1 22 0,1-22 16,-21 0-16,21 0 0,-22 21 0,1-21 16,21 0-16,-21 0 0,20 0 15,-20 0-15,21 0 0,0 0 0,0 0 16,-1 0-16,1 0 0,0 0 0,0 0 16,0 0-16,0 0 15</inkml:trace>
  <inkml:trace contextRef="#ctx0" brushRef="#br2" timeOffset="172999.66">13314 5461 0,'0'-21'0,"0"0"32,0 0-32,0-1 15,0 1-15,-21 21 16,-1-21-16,1 21 16,0 0-16,0 0 0,-21 0 15,20 0-15,1 0 0,0 0 16,-21 0-16,21 0 0,-22 0 0,1 21 15,0 0-15,-1-21 0,22 22 0,-21-1 16,-1 0-16,22 0 0,-21 0 16,21 22-16,0-22 0,-22 21 0,22 0 15,21 1-15,0-1 0,-21 0 0,21-20 16,0 20-16,0 0 16,0-21-16,21 22 0,0-22 0,0 0 15,1 0-15,-1 0 0,21 1 0,-21-22 16,22 21-16,-22-21 0,21 0 15,-21 0-15,22 0 0,-1 0 0,0 0 16,1 0-16,-1 0 0,-21 0 0,21 0 16,1 0-16,-22 0 0,21-21 15,-21 21-15,1 0 0,-1-22 0,0 22 16,0 0-16,0 0 0,-21-21 16,-21 21 30,0 0-46,0 0 0,0 21 16,21 1-16,-22-22 0,-20 0 0,21 21 16,0-21-16,0 0 0,-1 0 0,-20 21 15,21-21-15,-21 0 0,20 0 16,1 0-16,-21 0 0,21 0 0,-22 0 16,22 0-16,-21 0 0,21 0 0,0-21 15,-1 0-15,1 21 0,0-22 16,0 1-16,0 0 0,0 0 0,-1-21 15,22 20-15,0 1 0,-21-21 16,21 0-16,0 20 0,0-20 0,0 21 16,0-21-16,0 20 0,0 1 15,0-21-15,0 21 0,21 21 0,1-21 16,126-64 0,-106 64-16,0 0 15,1 21-15,-1-22 0,0 22 16,1 0-16,-1-21 0,0 21 0,-20 0 15,-1 0-15,0 0 0,0 0 0,0 0 16,-21 21 0,0 1 15,-21-22 16,0-22-47,0 22 15,0 0-15,-1 0 16,1 0-16,0 0 0,0 0 16,0 0-16,0 0 0,-1 0 0,1 0 15,0 0-15,0 0 0,0 0 0,0 0 16,-1 22-16,1-22 0,-21 21 16,21 0-16,0 0 0,-1 0 15,1 0-15,0 22 0,0-22 0,0 21 16,21 1-16,0-22 0,-21 21 0,21-21 15,0 22-15,0-22 0,0 0 16,0 0-16,21 21 0,0-20 0,0-1 16,21 0-16,-20 0 15,-1-21-15,0 0 0,21 21 0,-21-21 16,22 0-16,-22 0 0,21 0 0,1 0 16,-22 0-16,21 0 0,-21 0 15,22 0-15,-22-21 0,21 21 0,-21 0 16,0 0-16,-21-21 0,22 21 0,-1 0 15,-21-21 32,0 0-31,21 21-16</inkml:trace>
  <inkml:trace contextRef="#ctx0" brushRef="#br2" timeOffset="173638.39">14309 5673 0,'-22'0'0,"44"0"0,-65 0 15,22 0-15,0-21 0,0 21 16,0 0-16,-1 0 16,1 0-16,0 0 0,0 0 15,0 0 1,42 0 0,0 0-1,21 0-15,-20 0 0,20 0 16,0 0-16,1 21 0,20-21 0,-21 0 15,1 0-15,20 0 0,-20 0 16,-1 0-16,0 0 0,1 0 16,-22 0-16,21 0 0,0 0 0,-20 0 15,-1 0-15,0 0 0,0 0 16,0 0-16,0 0 0,1 0 16,-22-21-1,21 21-15,-21-22 47,0 1-16,-21 21-15,21-21-16,-22 0 16</inkml:trace>
  <inkml:trace contextRef="#ctx0" brushRef="#br2" timeOffset="174135.1">14838 5398 0,'-43'0'16,"43"21"30,0 0-46,22-21 16,-1 21-16,0 0 0,0 0 16,0-21-16,0 22 0,1-22 15,-1 21-15,0-21 0,0 21 0,0-21 16,0 0-16,1 0 0,-1 0 16,0 0-1,-42 0 32,0 0-47,-1 21 16,1-21-16,21 21 0,-21 0 15,0-21-15,0 22 0,-22-1 0,22 0 16,0 0-16,-21 0 0,21 0 0,-22 1 16,22-1-16,-21 0 0,21 0 15,-1 0-15,-20 0 0,21 1 0,0-1 16,21 0-16,-21-21 15,21 21-15,-22 0 16,22 0 0,22-21 15,-1 0-15,0-21-16</inkml:trace>
  <inkml:trace contextRef="#ctx0" brushRef="#br2" timeOffset="176894.67">15790 5398 0,'0'-22'15,"0"1"-15,0 0 16,0 0-16,0 0 15,0 0 1,0 42 31,0 0-47,0 0 16,-21 0-16,21 0 0,0 22 0,-21-22 15,21 21-15,0 1 0,0-22 16,0 21-16,0 0 0,0-20 0,-21 20 15,21 0-15,0-21 0,0 1 0,0 20 16,-21-21-16,21 0 16,0 0-16,0 1 15,0-44 17,0 1-32,0 0 15,0 0-15,0 0 0,0 0 0,0-1 16,0 1-16,21 0 0,0 0 15,0-21-15,-21 20 0,21 1 0,0-21 16,1 21-16,-1 0 0,0-1 16,0 1-16,0 21 0,0-21 0,1 21 15,20 0-15,-21 0 0,0 0 0,0 21 16,1-21-16,-1 21 0,0 1 16,0-1-16,-21 21 0,0-21 0,0 22 15,0-22-15,0 0 0,0 21 0,0-21 16,0 1-16,0 20 0,-21-21 15,0 0-15,0-21 0,-1 21 16,22 1-16,-21-22 0,0 21 16,0-21-16,21-21 31,0-1-31,21 1 16,0 0-16,0 0 15</inkml:trace>
  <inkml:trace contextRef="#ctx0" brushRef="#br2" timeOffset="177185.6">16489 5313 0,'0'0'0,"0"-21"0,0 0 16,0-1 0,0 44-1,0-1-15,0 0 16,0 0-16,0 0 0,0 22 0,0-22 15,0 21-15,-21-21 0,-1 22 0,22-1 16,-21-21-16,21 21 0,0 1 16,0-22-16,-21 21 0,21-21 0,0 1 15,0-1-15,0 0 0,0 0 16,21-21-16,-21 21 0,21-21 0,1 0 16,-1 0-16,0 0 0,0 0 0,0 0 15,0 0-15,1 0 0,-1-21 16,0 21-16,-21-21 0,21 0 15,-21 0-15,21 21 0,-21-22 0</inkml:trace>
  <inkml:trace contextRef="#ctx0" brushRef="#br2" timeOffset="177370.49">16404 5525 0,'0'0'15,"-21"0"-15,0 0 16,42 0 15,21 0-31,-21 0 0,1 0 16,-1 0-16,21 0 0,0 0 0,-20 0 15,20 0-15,-21 0 0,21 0 0,-20 0 16,-1 0-16</inkml:trace>
  <inkml:trace contextRef="#ctx0" brushRef="#br2" timeOffset="178102.08">17039 5461 0,'-63'0'16,"41"21"0,22 0-1,0 1-15,0-1 0,0 0 0,0 0 16,0 0-16,0 0 0,0 1 15,0-1-15,0 0 0,0 21 0,0-21 16,-21 1-16,21-1 0,-21 0 16,21 0-16,-21-21 15,21 21-15,0-42 47,-21 0-47,21 0 16,0 0-16,0-22 0,0 22 15,0 0-15,0-21 0,21 20 0,0-20 16,-21 21-16,21 0 0,0-22 0,-21 22 16,22 0-16,-1 21 0,0-21 15,0 21-15,0 0 0,0 0 0,1 0 16,-1 0-16,0 0 0,0 21 16,0 0-16,0 0 15,-21 1-15,22 20 0,-22-21 0,0 0 16,0 0-16,0 1 0,0-1 15,0 0-15,0 0 0,0 0 16,0 0-16,0 1 0,-22-22 16,1 0-1,21-22 17,0 1-32,0 0 15,0 0-15,0 0 0,0-22 0,0 22 16,21 0-16,1 0 0,-1-21 0,0 20 15,0 1-15,0 0 0,0 21 16,1-21-16,-1 21 0,0 0 0,0 0 16,0 0-16,0 0 0,1 0 15,-1 0-15,-21 21 16,21 0-16,-21 0 0,0 1 16,0 20-16,0-21 0,0 0 0,0 22 15,0-22-15,-21 0 0,21 21 16,0-21-16,-21 1 0,-1-1 15,22 0-15,-21-21 0,21-21 47,21 0-47</inkml:trace>
  <inkml:trace contextRef="#ctx0" brushRef="#br2" timeOffset="178509.85">17928 5292 0,'0'-21'0,"0"42"0,0-64 16,0 22-16,0 0 15,21 21 1,0 0-1,-21 21 1,0 0-16,0 1 0,0 20 16,0-21-16,0 0 0,0 22 0,-21-22 15,0 21-15,21 0 0,-21-20 16,0 20-16,0 0 0,21-21 0,0 1 16,0 20-16,-22-21 0,22 0 15,0 0-15,0 1 0,0-1 16,22-21-1,-1 0-15,0 0 16,0 0-16,0 0 16,-21-21-16,21-1 15,1 22-15,-1-21 0,-21 0 16,21 0-16,0 21 0,-21-21 0,21 0 16,0-1-16,1 1 0</inkml:trace>
  <inkml:trace contextRef="#ctx0" brushRef="#br2" timeOffset="178886.63">18775 5165 0,'0'0'15,"0"-21"-15,0-1 0,0 1 16,0 0-16,0 42 31,0 0-31,-21 22 16,-1-22-16,1 21 0,0-21 15,0 22-15,0-1 0,0 0 0,-22 1 16,22-1-16,0 22 0,-21-22 0,20 21 16,-20-20-16,21-1 0,-21 0 15,20 22-15,1-22 0,0-21 16,0 22-16,0-1 0,0-21 0,21 22 15,-22-22-15,22 0 0,0 0 0,0 0 16,-21 0-16,21 1 16,21-22 15,-21-22-15,22 1-16,-1 0 0</inkml:trace>
  <inkml:trace contextRef="#ctx0" brushRef="#br2" timeOffset="179790.79">19029 5503 0,'0'-21'47,"0"42"47</inkml:trace>
  <inkml:trace contextRef="#ctx0" brushRef="#br2" timeOffset="180458.07">19050 5546 0,'0'-21'16,"0"-1"0,0 1-16,0 0 15,0 0-15,0 0 16,0 0-16,0-1 0,0 1 16,0 0-16,0 0 15,21 21-15,-21 21 31,0 21-31,0-20 0,0 20 16,0 0-16,0 1 0,0-1 0,0 0 16,0 1-16,0-1 0,0 0 15,0 1-15,0-1 0,0-21 16,0 21-16,0-20 0,-21-1 0,21 0 16,0 0-16,0 0 0,-21-21 31,21-21-16,0 0 1,0 0-16,0 0 0,0-1 0,0 1 16,21 0-16,-21 0 0,21 0 15,0 0-15,0-22 0,1 22 0,-1 0 16,0 0-16,21 0 0,-21-1 16,22 1-16,-22 0 0,21 21 0,1 0 15,-22 0-15,21 0 0,0 21 16,-20 0-16,20 1 0,-21-1 15,0 0-15,0 21 0,-21-21 0,0 22 16,0-22-16,0 0 0,-21 21 0,0-20 16,-21-1-16,-1 0 0,1 0 15,0 0-15,-1-21 0,1 21 0,-21-21 16,20 0-16,22 22 0,-21-22 0,21 0 16,-1 0-16,1 0 0,0 0 15,0 0-15,42 0 31,0-22-31,-21 1 16,21 21-16,1 0 0,-1-21 0,21 21 16</inkml:trace>
  <inkml:trace contextRef="#ctx0" brushRef="#br2" timeOffset="180870.83">19918 5652 0,'0'0'0,"-21"21"32,-1 0-32,1 0 15,0 0-15,21 0 0,-21 1 0,0-1 16,0 21-16,-1-21 0,1 0 16,0 1-16,21-1 0,0 0 15,0 0-15,0 0 0,0 0 16,21-21-16,0 22 15,1-22-15,-1 0 0,0 0 0,0 0 16,21 0-16,-20 0 0,-1 0 0,0 0 16,0-22-16,0 22 0,0-21 15,1 0-15,-22 0 0,21 0 16,-21 0-16,0-1 0,0 1 16,0 0-16,0-21 0,0 21 0,0-1 15,-21 1-15,21 0 0,-22 0 0,1 0 16,0 21-16,0 0 15,0 0-15,0 0 16,-1 0-16,22 21 0,-21 0 0,0 0 16,21 0-16,0 1 15,0-1-15,0 0 0,21-21 16,0 21-16</inkml:trace>
  <inkml:trace contextRef="#ctx0" brushRef="#br2" timeOffset="181415.24">20553 5715 0,'0'0'0,"0"-21"15,0 0-15,0 0 16,0-1-16,0 1 0,-21 0 16,21 0-16,-22 21 0,1 0 0,0 0 15,0 0-15,0 0 16,0 21-16,-1 0 0,-20 0 0,21 1 15,0 20-15,0-21 0,-22 21 0,22-20 16,0 20-16,0-21 0,21 21 16,0-20-16,0-1 0,0 0 0,0 0 15,0 0-15,0 0 0,21-21 16,0 22-16,0-22 0,0 0 16,1 0-16,-1 0 0,21 0 15,-21 0-15,0-22 0,22 22 0,-22-21 16,0 0-16,0 0 0,0 0 15,22 0-15,-22-1 0,0-20 0,0 21 16,0-21-16,-21-1 0,22 1 16,-1 0-16,0-1 0,0 1 0,-21 0 15,0 20-15,0-20 0,21 21 16,-21 0-16,0 0 0,0-1 0,0 44 31,0-1-31,-21 0 16,0 21-16,21-21 0,-21 22 0,21-1 15,0 0-15,-21 1 0,21-1 0,-22 0 16,22-20-16,0 20 0,0-21 16,0 21-16,0-20 0,0-1 0,0 0 15,0 0-15,0 0 0,0 0 0,22-21 32,-1 0-32,0 0 0,0 0 0,0 0 15,0 0-15,22 0 0,-22-21 0,0 0 16</inkml:trace>
  <inkml:trace contextRef="#ctx0" brushRef="#br2" timeOffset="182006.9">21188 5652 0,'0'0'0,"0"-22"0,0 1 16,0 42-1,-21 1 1,21-1-16,0 0 0,0 0 15,-22 0-15,22 0 0,-21 1 0,21-1 16,0 0-16,0 0 0,0 0 0,0 0 16,0 1-16,0-1 15,21 0-15,1-21 16,-1 0-16,0 0 16,0 0-16,0 0 0,0 0 15,1 0-15,20-21 0,-21 21 0,0-21 16,0-1-16,1 1 0,-1 0 0,0 0 15,0 0-15,0 0 0,0-22 16,-21 22-16,0 0 0,22 0 16,-44 42 15,1 0-31,21 0 16,-21 22-16,21-22 15,-21 0-15,21 21 0,-21-21 0,21 22 0,-21-22 16,-1 21-16,22 1 0,0-22 15,-21 21-15,21-21 0,-21 22 16,21-1-16,-21 0 0,21 1 0,0-1 16,0 0-16,0 1 0,0-1 0,0 0 15,0 1-15,0 20 0,0-21 0,0 1 16,0-1-16,-21 0 0,21-20 16,-21 20-16,21 0 0,0-21 0,-22 1 15,1-1-15,0 0 0,21 0 0,-21-21 16,0 0-16,0 0 0,-1 0 15,1 0-15,0 0 0,0 0 0,0 0 16,-22 0-16,22-21 0,0 21 0,0-21 16,0 21-16,0-21 0,-1-1 15,1 22-15,21-21 0,0 0 16,0 0-16,0 0 16,0 0-16</inkml:trace>
  <inkml:trace contextRef="#ctx0" brushRef="#br2" timeOffset="182630.34">22119 5271 0,'0'0'15,"21"-22"-15,0 22 0,-21-21 0,0 0 16,22 21-16,-22-21 0,0 0 15,0 42 17,0 0-32,-22 0 0,1 0 15,21 22-15,-21-1 0,0 0 16,0 1-16,0-1 0,-22 22 0,22-22 16,0 21-16,-21-20 0,20 20 15,-20-20-15,21 20 0,0-21 0,0 1 16,-1-22-16,1 21 0,0-21 0,21 22 15,0-22-15,0 0 16,0 0-16,0 0 16,21-21-16,0 0 15,1 0-15,-1-21 16,0 0-16,0 0 16,0 21-16</inkml:trace>
  <inkml:trace contextRef="#ctx0" brushRef="#br2" timeOffset="184169.63">22691 5757 0,'0'0'0,"21"0"16,0 0 0,0 0-1,-21-21-15,0 0 0,0 0 16,0 0-16,0 0 15,0-1-15,0 1 16,0 0-16,0 0 0,-21 21 0,0-21 16,0 21-16,-1 0 15,1 0-15,-21 0 0,21 0 16,0 21-16,-1 0 0,-20 0 0,21 0 16,0 1-16,0 20 0,-1 0 15,1-21-15,0 22 0,0-22 0,21 21 16,0-21-16,0 1 0,0-1 0,0 0 15,0 0-15,0 0 0,21-21 16,0 0-16,22 21 0,-22-21 0,0 0 16,21 0-16,-21 0 0,1 0 0,20 0 15,-21-21-15,21 21 0,-20-21 16,20 0-16,-21 0 0,0 0 0,0-1 16,1 1-16,-1-21 0,0 0 0,-21 20 15,21-20-15,0 0 16,-21-1-16,0 1 0,21 0 0,1-1 15,-22 1-15,21 21 0,-21-21 0,0 20 16,21-20-16,-21 21 0,0 0 16,0 0-16,0 42 31,-21 0-31,21 0 0,-21 21 0,21-20 16,0 20-16,-22 0 0,22 1 0,-21-1 15,21 0-15,0 1 0,0-1 16,0 0-16,0-21 0,0 22 0,0-22 15,21 0-15,1 0 0,-22 0 16,21 1-16,0-22 0,0 0 16,0 0-16,0 0 0,1 0 15,-1 0-15,0 0 0,0 0 16,0-22-16,0 1 0,-21 0 0,22 21 16,-1-21-16,-21 0 0,21 0 0,-21-1 15,0 1-15,0 0 0,0 0 16,0 0-16,21 21 0,-21 21 15,0 0 1,0 0-16,0 0 0,-21 1 16,21-1-16,0 0 0,0 0 0,0 0 15,0 0-15,0 1 0,0-1 16,0-42 31,0-1-47</inkml:trace>
  <inkml:trace contextRef="#ctx0" brushRef="#br2" timeOffset="184350.52">23326 5482 0,'0'-21'16,"0"42"-16,-22-42 31,22 42 0,0 0-15,22-21-16,-1 0 0,0 0 0,0 0 15</inkml:trace>
  <inkml:trace contextRef="#ctx0" brushRef="#br2" timeOffset="184602.38">23558 5525 0,'-21'21'32,"21"0"-17,0 0-15,0 0 0,0 0 0,0 22 16,0-22-16,0 0 0,0 21 0,0-20 16,0-1-16,0 21 0,0-21 15,0 0-15,0 1 0,0-1 0,0 0 16,21-21-16,-21 21 0,0 0 15,22-21-15,-1 0 32,0-21-32,0 21 15,-21-21-15,21 0 0</inkml:trace>
  <inkml:trace contextRef="#ctx0" brushRef="#br2" timeOffset="184830.96">23982 5525 0,'0'0'15,"0"-22"-15,-21 44 32,-1-1-32,1 0 0,0 21 15,0-21-15,0 1 0,0 20 0,-22-21 16,22 0-16,0 22 0,0-22 16,0 0-16,21 0 0,-22 0 0,1 0 15,21 1-15,0-1 0,0 0 0,0 0 31,21-21-15,1 0-16,-1-21 0,21 0 16</inkml:trace>
  <inkml:trace contextRef="#ctx0" brushRef="#br2" timeOffset="185386.69">24236 5419 0,'0'0'0,"21"-21"31,0 21-15,0 0-16,0 0 0,1 0 0,-1 0 16,0 0-16,0 0 0,0 0 15,0 0-15,1 0 0,-1 0 0,0 0 16,0 0-16,-42 0 47,0 0-47,0 0 0,-1 0 15,1-22-15,0 22 16,0 0-16,0 0 16,0 0-1,21 22 1,0-1-1,-22-21-15,22 21 16,-21-21-16,21 21 0,0 0 0,0 0 16,-21 1-16,21-1 0,-21 21 15,21-21-15,0 22 0,-21-22 0,0 21 16,21-21-16,-22 22 0,1-1 0,21-21 16,0 21-16,0-20 0,-21-1 15,21 21-15,0-21 0,-21 0 16,21 1-16,0-1 0,0 0 0,0 0 31,21-21-31,0 0 0,0 0 16,1 0-16,-1 0 0,0 0 15,0-21-15,0 21 0,0-21 16,22 21-16,-22-21 0,0-1 0,21 1 16,-20 0-16,20-21 0</inkml:trace>
  <inkml:trace contextRef="#ctx0" brushRef="#br2" timeOffset="185950.24">24955 5567 0,'-21'-85'31,"21"64"-16,21 21-15,-21-21 16,22 21-16,-1 0 0,0-21 0,0 21 16,0 0-16,-21 21 15,0 0-15,21-21 16,-21 21-16,0 0 0,0 22 0,0-22 16,0 21-16,0-21 0,-21 22 0,0-1 15,0-21-15,0 22 0,21-1 16,-43-21-16,22 0 0,0 22 0,0-22 15,0 0-15,0 0 0,-22-21 16,22 21-16,0 0 0,0-21 0,0 0 16,-1 0-16,1 0 0,0 0 15,0 0 1,21-21-16,0 0 16,0 0-16,0 0 0,0 0 0,0-1 15,21 1 1,0 0-16,-21 0 0,21 21 15,1 0-15,-1 0 0,0 21 32,-21 0-32,21 0 0,-21 1 15,0-1-15,0 0 0,21 0 0,0 0 16,-21 0 0,22-21-16,-1 0 0,0 0 15,0 0-15,0 0 0,0 0 16,1 0-16,-1 0 15,0-21-15,0 21 0,0-21 16,-21 0-16,21 0 0</inkml:trace>
  <inkml:trace contextRef="#ctx0" brushRef="#br2" timeOffset="186501.62">25442 5334 0,'0'0'16,"21"0"15,1 0-31,-1 0 16,0 0-16,0 0 0,0 0 16,0 0-1,1 0-15,-1-21 0,0 21 0,0 0 16,0 0-16,0 0 15,1 0-15,-1 0 32,-21 21-32,0 0 15,0 0 1,-21 1-16,-1-1 0,22 0 0,-21 0 16,0 0-16,21 0 0,-21 22 0,0-22 15,21 21-15,-21-21 16,21 22-16,-22-1 0,22 0 0,0 1 0,0-22 15,0 21-15,0 1 0,0-1 16,0-21-16,0 21 0,0-20 16,0-1-16,0 21 0,0-21 0,0 0 15,0 1-15,0-1 0,-21 0 16,0-21-16,0 21 16,0-21-16,0 0 0,-1 0 0,1 0 15,0 0-15,0 0 0,0 0 0,0 0 16,-1 0-16,1 0 0,0 0 15,0 0-15,0 0 0,21-21 47,21 21-31,0-21-16,0 0 0,0 21 0,1-22 16</inkml:trace>
  <inkml:trace contextRef="#ctx0" brushRef="#br2" timeOffset="186890.63">26331 5271 0,'0'0'0,"0"-22"0,21 1 16,-21 0-1,22 21-15,-22 21 32,0 0-32,0 1 15,-22-1-15,1 21 0,0 0 0,0 1 16,0 20-16,0 1 0,-22-22 16,22 22-16,-21-1 0,21 1 0,-22-22 15,22 21-15,-21-20 0,21-1 16,-1 0-16,-20 1 0,21-22 15,0 21-15,0-21 0,21 1 0,-22 20 16,22-21-16,-21-21 0,21 21 0,0 0 16,0 1-1,21-22 1,1 0-16,-1 0 16,0-22-16,0 1 0</inkml:trace>
  <inkml:trace contextRef="#ctx0" brushRef="#br2" timeOffset="187614.26">26945 5715 0,'0'0'0,"0"21"47,0 0-32,0 1-15,0-1 0,0 0 16,0 0-16,0 0 0,0 0 16,0 1-16,0 20 0,0-21 0,0 0 15,0 0-15,0 1 0,0-1 16,0 0-16,0 0 15,-21-21 1,0 0 0,21-21-1,-21 21-15,21-21 0,0 0 0,0-1 16</inkml:trace>
  <inkml:trace contextRef="#ctx0" brushRef="#br2" timeOffset="188005.59">26987 5419 0,'-21'0'16,"42"0"-16,-63 0 0,21 0 16,0 0-16,0 0 0,-1 0 15,22 21-15,0 0 0,0 0 31,22-21-31,-1 0 0,0 0 16,0 0-16,0 0 0,0 0 0,1 0 16,20 0-16,-21 0 0,0 0 15,0 0-15,-21-21 0,22 0 16,-22 0-16,0 0 16,0-1-16,-22 22 0,1 0 15,0 0-15,0 0 0,0 0 16,0 0-16,-1 0 15,22 22-15,0-1 0,-21 0 0,0 0 16,21 21 0,0-20-16,0-1 0,0 0 15,0 0-15,0 0 16,21-21-16,0 0 0,22 0 16,-22 21-16</inkml:trace>
  <inkml:trace contextRef="#ctx0" brushRef="#br2" timeOffset="188530.32">27474 5630 0,'-21'0'31,"21"22"-15,0-1-16,-21 0 0,21 0 0,-21-21 15,21 42-15,0-20 0,0-1 0,0 0 16,0 0-16,0 0 0,0 0 15,0 1-15,0-1 0,0 0 0,0 0 16,0 0-16,0 0 16,-21-21 15,21-21-15,0 0-16,0 0 0,0 0 15,0 0-15,0-22 0,0 22 16,0 0-16,0-21 15,21 20-15,0-20 0,0 0 0,0 21 16,0-1-16,22-20 0,-22 21 16,0 21-16,21-21 0,-20 0 0,20 21 15,-21 0-15,0 0 0,22 0 0,-22 0 16,0 21-16,0 0 0,0 0 16,0 21-16,1-20 0,-22 20 0,0-21 15,0 21-15,0-20 0,0 20 16,0-21-16,0 0 0,-22 0 0,1 1 15,0-1-15,21 0 0,-21 0 0,0-21 16,21 21-16,-21-21 16,-1 0-16,22 21 15,0-42 17,22 0-32,-1 21 0,0-21 15,0 0-15,0 0 0,0-1 0</inkml:trace>
  <inkml:trace contextRef="#ctx0" brushRef="#br2" timeOffset="188862.08">28236 5546 0,'21'-21'0,"-42"42"0,64-64 0,-43 65 47,0-1-47,0 0 16,0 21-16,0 1 0,0-1 15,-22 0-15,1 1 0,0-1 0,21 0 16,-21 1-16,0 20 0,0-21 0,-1 1 16,22-1-16,-21 0 0,0 1 15,0-1-15,0 0 0,0 1 0,21-1 16,-22 0-16,22 1 0,-21-22 16,21 21-16,-21-21 0,21 22 0,0-22 15,0 0-15,0 0 0,-21-21 0,21 21 16,0-42 31,21 0-47,-21 0 0,21 0 0,0 0 15,-21-22-15,22 22 0,-1-21 16</inkml:trace>
  <inkml:trace contextRef="#ctx0" brushRef="#br2" timeOffset="189178.9">28236 5652 0,'0'-22'0,"0"44"0,0-65 16,-21 22-16,21 0 0,0 0 16,0 0-16,0-1 0,0 1 15,0 0-15,21 21 0,0 0 16,22 0-16,-22 0 0,21 0 16,-21 0-16,22 0 0,-22 0 0,0 21 15,0 0-15,0 1 0,-21-1 0,0 0 16,0 0-16,0 21 0,0-20 15,0-1-15,-21 21 0,0-21 0,0 0 16,0 1-16,0-1 0,-1 0 16,-20-21-16,21 21 0,-21-21 0,20 21 15,1-21-15,0 21 0,0-21 0,0 0 16,0 0-16,42 0 47,0 0-47,0-21 0,0 21 0,0-21 15,1 0-15</inkml:trace>
  <inkml:trace contextRef="#ctx0" brushRef="#br2" timeOffset="189925.47">28617 5525 0,'21'0'31,"-21"21"-16,0 0-15,0 0 0,0 0 0,0 22 16,-21-22-16,21 21 0,0-21 16,0 0-16,-21 22 0,21-22 0,0 0 15,0 0-15,0 0 0,0 1 0,0-1 16,0 0-16,21-21 16,0 0-1,1 0-15,-1 0 16,-21-21-16,21 0 0,-21-1 15,21 1-15,0 0 0,-21 0 0,21-21 16,1 20-16,-22-20 0,21 21 16,-21-21-16,21 20 0,-21 1 0,0 0 15,0 42 17,0 0-32,0 1 0,-21-1 0,21 0 15,-21 21-15,21-21 0,0 1 0,-22 20 16,22-21-16,-21 0 0,21 0 15,0 1-15,0-1 0,0 0 0,0 0 16,0 0-16,0 0 16,21-21-16,1 0 15,-1 0-15,0 0 0,0 0 16,0-21 0,0 0-16,1 0 0,-1 0 0,0 0 0,0-22 15,21 22-15,-20-21 0,-1-1 16,0 1-16,0 0 0,0-1 15,0 1-15,-21 0 0,0-1 0,22 1 16,-22 0-16,0 21 0,21-1 16,-21-20-16,0 21 0,0 0 15,0 42 1,0 0 0,0 0-16,0 0 0,0 1 0,-21-1 0,21 21 15,-22-21-15,1 22 16,21-22-16,-21 21 0,0 0 0,21 1 15,-21-22-15,0 21 0,21 1 0,0-22 16,-22 0-16,22 21 0,-21-21 16,21 1-16,0-1 0,0 0 15,0 0-15,21-21 32,1 0-17,-1-21-15,0 0 0,-21 0 16,21 21-16,0-22 0,0 1 0,-21-21 15</inkml:trace>
  <inkml:trace contextRef="#ctx0" brushRef="#br2" timeOffset="190157.34">29104 5503 0,'0'0'0,"-21"0"0,0 0 15,0 0-15,42 0 31,0 0-15,0 0-16,0 0 0,0 0 0,1 0 16,-1 0-16,0 0 0,0 0 15,0 0-15,0 0 0,1 0 0,-1 0 16,-21-21 15</inkml:trace>
  <inkml:trace contextRef="#ctx0" brushRef="#br2" timeOffset="191514.56">29972 5271 0,'0'0'0,"-21"0"15,21-22 17,21 22-17,0 0-15,0 0 0,0 0 0,1 0 16,-1 0-16,0 0 0,0 0 15,0 0-15,0 0 0,22 0 0,-22 0 16,0 0-16,0-21 16,-42 21 31,0 0-47,0 0 0,-22 0 15,22-21-15,0 21 0,0 0 16,0 0-16,0 0 0,-1 0 0,1 0 15,0 0-15,0 0 0,0 0 16,0 0-16,-1 0 0,1 0 16,0 0-16,0 21 15,21 0-15,-21-21 16,21 22-16,-21-1 0,21 0 16,0 0-16,0 0 0,0 0 15,0 1-15,0-1 0,0 0 16,0 0-16,0 0 0,0 22 0,0-22 0,0 21 15,0 0-15,0-20 16,0 20-16,0 0 0,0 1 0,0-1 16,0-21-16,0 21 0,0 1 0,0-22 15,0 21-15,0-21 0,0 22 16,0-22-16,0 0 0,0 0 0,0 0 16,0 1-16,21-1 0,0-21 15,0 21-15,0-21 16,0 0-16,1 0 15,-1 0-15,0 0 16,0 0 0,0 0-16,-21-21 0,21 0 15,1 21-15,-22-22 16,21 1-16,0 0 0,0 0 16,0 0-16,0 0 0,1-22 0</inkml:trace>
  <inkml:trace contextRef="#ctx0" brushRef="#br2" timeOffset="192102.22">30607 5630 0,'21'-21'16,"0"0"0,-21 0-16,0 0 0,21 21 15,1-21-15,-22-1 16,0 1-16,21 21 0,-21-21 0,21 0 15,-21 0-15,-21 42 63,21 0-63,0 0 0,-21 0 0,-1 22 16,22-22-16,0 21 0,-21-21 15,0 22-15,21-22 0,-21 21 16,0-21-16,21 22 0,0-22 15,0 0-15,-21 21 0,21-20 0,-22-22 16,22 21-16,0 0 0,0 0 16,0 0-16,-21-21 31,0 0-31,0 0 16,0 0-16,0 0 0,-1-21 15,1 21-15,0 0 16,0 0-16,0 0 0,21-21 15,-21 21-15,42 0 32,0 0-17,0 0-15,21 0 16,-20 0-16,-1 0 0,0 0 0,0 0 16,0 0-16,0 0 0,1 0 0,-1 0 15,0 0-15,0 0 16,0-21-16,-21 0 15,0-1 1,21 22-16,-21-21 0,22 0 16,-1 0-16,-21 0 15,21 0-15</inkml:trace>
  <inkml:trace contextRef="#ctx0" brushRef="#br2" timeOffset="192733.86">31136 5313 0,'0'-42'31,"21"42"-15,0 0-16,22 0 15,-22 0-15,0 0 0,0 0 16,22 0-16,-22 0 0,21 0 15,0-22-15,-20 22 0,20 0 16,-21 0-16,0 0 0,0 0 0,1 0 16,-1 0-16,0 0 15,-21 22 32,0-1-47,-21 0 16,0 0-16,-1 0 0,22 0 0,-21 1 15,0-1-15,0 0 0,21 21 16,-21-21-16,0 1 0,-1 20 0,1 0 16,0-21-16,0 22 0,0-1 15,0 0-15,21-20 0,-22 20 16,1 0-16,0 1 0,0-22 0,0 21 16,21-21-16,0 22 0,-21-22 15,21 0-15,-22 21 0,22-21 0,-21 1 16,21-1-16,0 0 15,-21 0-15,0-21 0,0 21 0,0-21 16,-1 0-16,1 0 0,0 0 16,0 0-16,0 0 0,-22 0 15,22 0-15,0 0 0,-21 0 0,21 0 16,-1 0-16,1 0 0,0 0 16,0 0-16,0 0 15,0 0-15,-1 0 0,1 0 16,0 0-1,0-21 32</inkml:trace>
  <inkml:trace contextRef="#ctx0" brushRef="#br2" timeOffset="202154.62">13229 6625 0,'0'-21'47</inkml:trace>
  <inkml:trace contextRef="#ctx0" brushRef="#br2" timeOffset="202515.53">13229 6519 0,'0'0'16,"0"-21"-16,0 0 15,0 0 1,0 42 31,0 0-47,0 0 0,0 1 15,0-1-15,0 21 0,0-21 0,-21 22 16,21-1-16,0-21 0,0 21 16,0 1-16,0-1 0,-21-21 0,21 22 15,-21-22-15,21 21 0,-22-21 0,22 0 16,0 1-16,0-1 0,0 0 15,-21 0-15,21 0 16,0-42 15,0 0-31,21 0 16,-21 0-16,0-1 0,0 1 16,22 0-16,-22 0 0,21 0 0</inkml:trace>
  <inkml:trace contextRef="#ctx0" brushRef="#br2" timeOffset="203114.19">13187 6583 0,'-21'-21'0,"-22"-22"16,43 22 0,21 0-1,1 21 1,-1 0-16,21 0 0,-21 0 15,22 0-15,-22-21 0,21 21 0,-21 0 16,22 0-16,-22 0 0,0 21 0,0-21 16,0 21-16,0 0 0,1 1 15,-22-1-15,0 0 0,0 0 0,0 0 16,0 0-16,0 1 0,-22-1 0,1 0 16,-21 0-16,21 0 0,-22 0 15,22 1-15,-21-22 0,21 21 16,0 0-16,-1-21 0,1 0 0,0 0 15,0 0 1,42-21 0,0 21-16,0 0 15,1 0-15,-1-21 0,0 21 16,21 0-16,-21 0 0,22 0 0,-22 0 16,21 0-16,1 0 0,-22 0 0,21 0 15,0 0-15,-20 0 0,20 21 16,-21-21-16,21 21 0,-20-21 0,-1 21 15,0 0-15,0 0 0,0 1 0,-21-1 16,0 0-16,0 0 16,0 0-16,-21 0 0,0 1 15,0-1-15,-22 0 0,1-21 0,21 21 16,-21 0-16,-1-21 0,-20 21 0,20 1 16,1-22-16,0 0 0,-1 0 15,1 0-15,0 21 0,-1-21 0,22 0 16,-21 0-16,21 0 0,0 0 0,-1 0 15,1 0 1,21-21 0,21 21-1,1-22-15,-1 22 0,0 0 16</inkml:trace>
  <inkml:trace contextRef="#ctx0" brushRef="#br2" timeOffset="203478.98">14393 6837 0,'-21'0'0,"42"0"0,-63 0 0,21 0 16,42 0 15,0 0-31,0 0 0,0 0 16,22 0-16,-1 0 0,-21 0 0,22 0 16,-1 0-16,0 0 0,1 0 15,-22 0-15,21 0 0,0 0 0,1 0 16,-1 0-16,0 0 0,-20 0 0,20 0 15,0 0-15,-21 0 0,1 0 16,-1-21-16,0 21 0,0 0 0,0 0 16,-21-21-16,21 21 0,-21-22 15</inkml:trace>
  <inkml:trace contextRef="#ctx0" brushRef="#br2" timeOffset="203861.99">14965 6604 0,'-21'0'0,"42"0"0,-64 0 0,22-21 16,0 21-1,21 21 17,21-21-32,0 0 15,1 21-15,-1-21 0,0 0 0,0 21 16,21-21-16,-20 0 0,-1 22 0,21-22 15,-21 0-15,0 0 0,1 0 16,-1 21-16,0-21 0,-21 21 31,0 0-31,-21 0 16,-22 0-16,22-21 0,0 22 16,0-1-16,-21 0 0,20 0 15,1-21-15,-21 21 0,21 0 0,0 1 16,-1-1-16,1 0 0,-21 0 15,21 0-15,0 0 0,-1-21 16,1 22-16,21-1 16,0 0-1</inkml:trace>
  <inkml:trace contextRef="#ctx0" brushRef="#br2" timeOffset="204546.6">15663 7705 0,'0'0'15,"-21"0"-15,21 21 47,0 0-47,0 0 0,0 0 0,0 1 16,0 20-16,0-21 0,0 21 0,0 1 15,0-1-15,0 0 16,0 1-16,0-22 0,0 21 0,0 1 0,0-22 16,0 21-16,0-21 0,0 0 15,-21 1-15,21-1 0,-21 0 16,21 0-16,-21-21 16,21-21-1,0 0-15,0 0 16,0-1-16</inkml:trace>
  <inkml:trace contextRef="#ctx0" brushRef="#br2" timeOffset="204949.37">15494 7768 0,'0'-63'31,"0"42"-31,21-1 16,0 22-16,22 0 16,-22 0-16,21 0 0,-21 0 0,22 0 15,-1 0-15,0 0 0,1 0 16,-1 22-16,0-1 0,1 0 0,-1 0 16,21 0-16,-20 0 0,-22 22 15,21-1-15,-21-21 0,1 22 16,-1-1-16,-21 0 0,0 1 0,0-1 15,0-21-15,-21 21 0,-1-20 0,1 20 16,0-21-16,-21 0 0,-1 0 16,1 1-16,0-22 0,-1 21 0,1-21 15,0 0-15,-1 21 0,22-21 0,-21 0 16,21 0-16,-22 0 0,22 0 16,0 0-16,0 0 0,0 0 0,0 0 15,21-21 16,21 0-15</inkml:trace>
  <inkml:trace contextRef="#ctx0" brushRef="#br2" timeOffset="205585.9">16764 8086 0,'0'0'0,"-21"0"0,0 0 16,-1 0-16,1 0 15,0 0-15,0 0 16,63 0 15,-21 0-31,1 0 0,20 0 16,-21 0-16,21 0 0,1 0 0,-1 0 15,0 0-15,22 0 0,-22 0 16,22 0-16,-1 0 0,-20 0 0,20 0 16,1 0-16,-22 0 0,21 0 15,-20 0-15,-1 0 0,0 0 16,1 0-16,-22 0 0,0 0 0,0 0 16,0 0-16,1 0 0,-22-21 15,-22-1 16,1 22-31,0 0 16,0 0-16,0-21 0,0 21 16</inkml:trace>
  <inkml:trace contextRef="#ctx0" brushRef="#br2" timeOffset="206078.62">17505 7811 0,'0'0'16,"-21"0"-16,-1-22 0,1 22 16,0-21-16,0 21 15,21 21 17,21-21-32,0 22 15,0-1-15,22-21 0,-22 21 0,0 0 16,21-21-16,-20 21 0,20 0 15,-21-21-15,21 22 0,-20-1 16,20-21-16,-21 0 0,0 21 0,0-21 16,22 0-16,-22 0 15,0 0-15,0 0 0,-42 0 47,0 0-47,0 0 16,0 0-16,-1 0 0,1 21 15,0 0-15,0 0 0,-21 1 0,20-1 16,-20 0-16,0 0 0,21 21 0,-22-20 16,1-1-16,21 0 0,-22 0 15,22 0-15,0 0 0,-21 1 16,21-1-16,21 0 0,-22-21 0,1 21 16,21 0-16,-21-21 0,21 21 15,21-42 32</inkml:trace>
  <inkml:trace contextRef="#ctx0" brushRef="#br2" timeOffset="210181.76">15981 9419 0,'0'-21'16,"-21"21"15,21 21-15,0 0-16,-22 1 0,22-1 15,-21 21-15,21-21 0,0 22 16,0-22-16,-21 21 0,21 0 0,0 1 16,-21-22-16,21 21 0,-21-21 0,21 1 15,0-1-15,0 21 16,0-21-16,0 0 0,0 1 0,0-1 16,0 0-16</inkml:trace>
  <inkml:trace contextRef="#ctx0" brushRef="#br2" timeOffset="210534.55">15938 9567 0,'0'-21'0,"0"42"0,0-63 0,0 21 15,0 0-15,0 0 0,0-1 16,0 1-16,0 0 16,22 21-16,-1 0 0,0-21 0,21 21 15,1 0-15,-22 0 0,21 0 16,0 0-16,1 0 0,-1 0 0,0 0 16,1 0-16,-22 21 0,21 0 0,1 0 15,-22 22-15,0-22 0,0 21 16,0 1-16,-21-22 0,21 21 0,-21-21 15,0 22-15,0-22 0,0 21 0,-21-21 16,0 0-16,0 1 16,0-1-16,0 0 0,-22 0 0,22-21 15,0 21-15,0-21 0,0 0 16,-1 0-16,22-21 31,-21 0-15</inkml:trace>
  <inkml:trace contextRef="#ctx0" brushRef="#br2" timeOffset="210781.43">15854 9737 0,'0'0'0,"21"0"31,0 0-31,0 0 0,0 0 16,1 0-16,20 0 0,-21 0 16,21-21-16,1 21 0,-22 0 0,21 0 15,1 0-15,-1 0 0,-21 0 0,0-22 16,0 22-16,1 0 0,-1 0 16,0 0-16,0 0 15,0 0-15</inkml:trace>
  <inkml:trace contextRef="#ctx0" brushRef="#br2" timeOffset="211082.25">16912 9398 0,'0'-21'16,"0"42"-16,0-63 0,0 21 15,0 42 17,0 0-32,0 0 0,0 0 15,0 22-15,0-1 0,0-21 0,0 21 16,0 1-16,0-1 0,0-21 16,0 22-16,-21-22 0,21 0 0,0 21 15,-21-21-15,21 1 0,0-1 16,21-42 15,-21-1-15</inkml:trace>
  <inkml:trace contextRef="#ctx0" brushRef="#br2" timeOffset="211733.88">16954 9377 0,'0'0'0,"-21"0"16,21-21-16,0 0 16,0-1-1,0 1-15,21 21 16,1 0-16,-1 0 0,0 0 16,0 0-16,0 0 0,22 0 15,-22 0-15,0 0 0,0 0 0,0 21 16,0 1-16,1-22 0,-1 21 15,0 0-15,-21 0 0,0 0 0,0 0 16,0 1-16,0-1 0,0 0 16,-21-21-16,0 21 0,-22 0 0,22 0 15,0 1-15,-21-1 0,20 0 0,1-21 16,-21 21-16,21-21 0,0 0 16,-1 21-16,1-21 15,42-21 16,1 21-31,-1 0 16,0-21-16,0 21 0,0 0 16,0 0-16,1 0 0,-1 0 15,0 0-15,0 0 0,0 0 16,0 0-16,1 21 0,-1-21 0,0 21 16,0-21-16,0 21 0,0 1 0,1-1 15,-22 0-15,21 0 16,-21 0-16,0 0 0,0 1 15,0-1-15,-21 0 0,-1-21 16,1 21-16,0-21 0,0 21 16,0-21-16,0 21 0,-22-21 0,22 0 15,0 22-15,-21-22 0,20 0 0,1 0 16,-21 0-16,21 0 0,0 0 0,-1 0 16,1 0-16,0 0 15,0 0-15,0 0 0,0 0 0,-1 0 16,1 0-16,21-22 0,0 1 31,21 0-15,1 21-1,-1 0-15,0-21 0,0 21 0</inkml:trace>
  <inkml:trace contextRef="#ctx0" brushRef="#br2" timeOffset="212173.66">17992 9546 0,'0'0'0,"-22"0"0,1 0 16,0 0-16,0 0 0,42 0 62,21 0-62,-20 0 0,-1 0 16,21 21-16,-21-21 0,22 0 0,-1 0 15,21 0-15,-20 0 0,-1 0 0,0 0 16,1 0-16,20 0 0,-20 0 16,-1 0-16,0 0 0,1 0 0,-22 0 15,21 0-15,-21 0 0,0 0 16,1 0 0,-22-21-16,0 0 31,-22 21-31,1 0 15</inkml:trace>
  <inkml:trace contextRef="#ctx0" brushRef="#br2" timeOffset="212677.58">18521 9335 0,'0'0'15,"0"-22"-15,0 44 47,0-1-31,21-21-16,0 21 0,0-21 16,0 21-16,1 0 0,-1-21 0,0 21 15,0-21-15,0 22 0,0-22 0,22 21 16,-22-21-16,0 0 0,0 0 15,0 0-15,1 0 0,-1 0 16,0 0-16,0 0 0,0 0 16,0 0-1,-42 0 17,0 0-17,0 0-15,0 0 0,-22 21 16,22 0-16,0 0 0,-21 0 0,21 1 15,-22-1-15,1 21 0,0-21 0,20 22 16,-20-22-16,0 21 0,21-21 16,-22 0-16,22 22 0,-21-22 0,21 0 15,-1 0-15,1 0 0,21 1 16,-21-1-16,42-21 47,0-21-32</inkml:trace>
  <inkml:trace contextRef="#ctx0" brushRef="#br2" timeOffset="-213122.87">19600 9165 0,'0'-21'16,"0"0"-16,0 0 15,0 0 17,0 42-17,0 0 1,0 0-16,0 0 0,0 22 16,0-22-16,0 21 0,0 0 0,0-20 15,0 20-15,0 0 0,0 1 0,0-1 16,0 0-16,0 1 0,-21-22 15,21 21-15,-21 0 0,21-20 0,-21-1 16,21 0-16,0 0 0,0 0 0,-21-21 16,21 21-16,-22-21 15,22-21 1,0 0-16,0 0 16,0 0-16,0 0 0,0-1 15,0 1-15,0-21 0,22 21 16,-1-22-16,0 22 0,0-21 0,0 21 15,0-22-15,22 22 0,-22 0 0,21 0 16,1 0-16,-22 0 0,21 21 16,0 0-16,1 0 0,-1 0 0,-21 0 15,22 21-15,-22 0 0,0 0 0,0 21 16,0-20-16,-21 20 0,0-21 16,0 21-16,0-20 0,0 20 0,0-21 15,0 0-15,0 22 0,-21-22 0,0-21 16,21 21-16,0 0 0,-21-21 15,0 21-15,21-42 32,0 0-17,21 0-15,0 0 16,-21-1-16,21 1 0,0 0 0</inkml:trace>
  <inkml:trace contextRef="#ctx0" brushRef="#br2" timeOffset="-212870.01">20447 9144 0,'0'0'0,"0"-21"0,0 42 15,0 0 1,0 0-16,0 22 0,0-22 16,0 21-16,-21-21 0,0 22 0,21-22 15,-22 21-15,22 1 0,0-22 16,-21 21-16,21-21 0,-21 22 0,21-22 15,0 0-15,0 0 0,0 0 0,0 0 16,0 1-16,0-1 16,21-21-16,0 0 15,1 0-15,-1 0 0,0-21 0,0 21 16,0-22-16,-21 1 0,21 0 16</inkml:trace>
  <inkml:trace contextRef="#ctx0" brushRef="#br2" timeOffset="-212678.12">20278 9398 0,'0'0'15,"21"0"17,0 0-32,0 0 0,0 0 15,0 0-15,1 0 0,20 0 16,-21 0-16,21 0 0,-20 0 0,20 0 15,0 0-15,-21-21 0,22 21 16,-1 0-16</inkml:trace>
  <inkml:trace contextRef="#ctx0" brushRef="#br2" timeOffset="-211990.52">20997 9313 0,'0'22'31,"0"-1"-31,0 0 16,0 0-16,0 0 16,0 0-16,0 1 0,0-1 0,0 0 15,-21 0-15,21 0 0,0 0 16,0 1-16,0-1 0,0 0 0,0 0 16,-21-21-16,21 21 0,-21-21 15,0 0 1,-1 0-1,22-21-15,0 0 16,0 0-16,0 0 16,0-1-16,0-20 0,0 21 0,0 0 15,22 0-15,-1-1 0,0 1 16,0 0-16,0-21 0,0 42 16,1-21-16,20-1 0,-21 22 0,0 0 15,22 0-15,-22 0 0,0 0 0,21 0 16,-21 0-16,1 22 0,-1-1 0,0 21 15,0-21-15,-21 0 0,0 1 16,0-1-16,0 21 0,0-21 0,0 0 16,0 1-16,0-1 0,0 0 0,-21 0 15,0-21 1,21 21-16,-21-21 0,21-21 31,0 0-15,0 0-16,0 0 15,0-1-15,21 1 0,0 0 0,0 0 16,-21-21-16,21 20 0,0 1 0,22 0 16,-22 0-16,0 0 0,21 0 15,1-1-15,-22 22 0,21 0 0,-21 0 16,22 0-16,-22 0 0,0 22 0,0-1 16,-21 0-16,0 0 0,0 0 15,0 0-15,0 1 0,0 20 0,0-21 16,-21 0-16,0 0 0,0 1 0,0-1 15,-1 0-15,22 0 0,0 0 0,-21-21 16,21 21-16,-21-21 16,42 0 15,0-21-31,1 0 16</inkml:trace>
  <inkml:trace contextRef="#ctx0" brushRef="#br2" timeOffset="-211693.47">22183 9102 0,'0'0'15,"0"-21"-15,0 42 32,-22 0-32,1 0 0,0 0 15,21 0-15,-21 1 0,0 20 0,0-21 16,-1 21-16,22 1 0,-21-22 15,0 21-15,0 1 0,21-22 0,0 21 16,0-21-16,-21 22 0,21-22 0,0 0 16,0 0-16,0 0 0,0 0 15,0 1-15,21-22 0,0 21 16,0-21-16,0 0 0,1 0 0,-1 0 16,0 0-16,0-21 15,0-1-15,0 22 0,1-21 0,-1 0 16,0 0-16,0 0 0,0 0 15,22-1-15</inkml:trace>
  <inkml:trace contextRef="#ctx0" brushRef="#br2" timeOffset="-211343.16">22923 8890 0,'0'-21'0,"0"42"0,0-63 15,0 21-15,0-1 0,0 1 16,22 0-16,-22 0 0,0 42 31,0 21-15,-22 1-16,1-1 0,0 0 0,0 22 16,0-22-16,0 22 0,-1-1 0,-20-20 15,21 20-15,-21 1 0,20-22 16,-20 21-16,21-20 0,-21-1 0,20 22 15,1-22-15,0 0 0,0 1 0,0-22 16,0 21-16,21-21 0,-22 0 16,22 22-16,0-22 0,0 0 15,0 0-15,22-21 32,-22-21-17,21 21-15,0-21 0,21 0 0</inkml:trace>
  <inkml:trace contextRef="#ctx0" brushRef="#br2" timeOffset="-209955.51">23431 8805 0,'0'0'0,"22"0"0,-22-21 15,21 21 1,0-21-16,-21 42 16,0 0-1,0 1-15,0-1 0,0 21 0,0 0 16,0 1-16,0-1 0,0 0 0,0 1 15,0-1-15,-21 0 0,0-20 16,-1 20-16,1 0 0,21-21 0,-21 1 16,0-1-16,21 21 0,0-21 0,-21 0 15,21 1-15,0-1 16,-21-21-16,21-21 47,0-1-32,0 1-15,0 0 0,0 0 16,0 0-16,21 0 0,0-1 0,0 1 16,0-21-16,0 21 0,1 0 0,20-1 15,0 1-15,-21 0 0,22 21 16,-1 0-16,0-21 0,1 21 0,-1 0 16,0 0-16,-20 21 0,20 0 0,-21 0 15,0 1-15,0-1 0,-21 0 16,0 21-16,0-21 0,0 1 0,0-1 15,-21 21-15,0-21 0,-21 0 0,-1-21 16,1 22-16,0-1 0,-22-21 16,22 21-16,0-21 0,-1 0 15,1 21-15,21-21 0,0 0 0,-22 0 16,22 0-16,21-21 31,21 0-31,22 0 0,-22-1 16,0 22-16,21-21 0</inkml:trace>
  <inkml:trace contextRef="#ctx0" brushRef="#br2" timeOffset="-209542.3">24342 9081 0,'0'0'0,"21"-22"31,-42 22-31,-1 0 15,1 22-15,0-1 0,0 0 16,0 0-16,0 21 0,-1-20 16,1-1-16,21 0 0,-21 21 0,21-21 15,-21 1-15,21-1 0,0 0 0,0 0 16,0 0-16,21 0 16,0-21-16,0 0 0,1 22 0,-1-22 15,0 0-15,21 0 0,-21 0 0,1 0 16,20 0-16,-21-22 0,0 22 15,22-21-15,-22 0 0,0 0 16,0 0-16,-21 0 0,0-1 0,0 1 16,0 0-16,0-21 0,0 21 0,0-1 15,0-20-15,0 21 0,-21 0 0,0 0 16,0-1-16,21 1 0,-22 21 16,1 0-16,0 0 0,0 0 0,0 0 15,21 21-15,-21-21 0,21 22 16,0-1-16,0 0 15,0 0-15,0 0 0,0 0 0,21-21 16,0 22-16,0-22 0,21 0 16</inkml:trace>
  <inkml:trace contextRef="#ctx0" brushRef="#br2" timeOffset="-208498.9">25167 9144 0,'0'0'0,"0"-21"0,0 0 15,0 0-15,-21 21 0,0-22 16,0 1-16,-1 21 0,1 0 0,0 0 16,-21 0-16,21 0 0,-22 0 0,22 21 15,-21-21-15,-1 22 0,22 20 16,-21-21-16,21 0 0,0 22 16,-1-22-16,1 0 0,21 21 0,-21-21 15,21 1-15,0-1 0,0 0 16,21 0-16,0 0 0,-21 0 0,43 1 15,-22-22-15,0 0 0,21 21 0,-20-21 16,-1 0-16,21 0 0,-21 0 0,22 0 16,-22-21-16,21-1 0,-21 22 15,22-21-15,-22 0 0,0 0 0,0-21 16,0 20-16,0-20 0,1 0 0,-1-1 16,0 1-16,-21 0 0,21-22 15,0 22-15,-21 0 0,0-22 0,21 22 16,-21-1-16,22 1 0,-22 0 15,0 21-15,0-1 0,0 44 32,0-1-32,-22 21 15,22 0-15,-21 1 0,21-1 16,-21 0-16,21 1 0,0-1 0,0 0 16,-21 1-16,21-1 0,0-21 0,0 22 15,0-22-15,0 21 0,0-21 0,0 0 16,0 1-16,0-1 15,0 0-15,21-21 0,0 0 16,0 0-16,1 0 16,-1-21-1,0 21-15,0-21 0,0-1 0,0 22 16,1-21-16,-1 0 0,0 0 0,-21 0 16,21 0-16,0-1 0,0 1 0,-21 0 15,0 42 16,0 0-31,0 1 0,-21-22 16,21 21-16,0 0 0,0 0 0,0 0 16,0 0-16,0 1 0,0-1 15,0 0-15,21-21 16,1 0-16,-1 21 0,0-21 16,0 0-16,21 0 0,-20 0 15,-1 0-15,21 0 0,-21 0 0,0-21 16,1 0-16,-1 0 0,0 21 0,0-22 15,-21 1-15,21 0 0,0 0 16,-21 0-16,0 0 0,0-1 0,22 1 16,-22 0-16,0 0 0,0 42 31,-22 0-15,1 0-16,21 1 0,-21-1 0,0 21 15,0-21-15,0 22 0,-1-22 16,22 21-16,-21 0 0,0 1 15,21-1-15,-21 0 0,21 22 0,0-22 16,0 22-16,0-1 0,0-20 0,0 20 16,0-21-16,-21 22 0,21-22 0,-21 1 15,-1-1-15,22 21 0,-21-20 16,0-1-16,0 0 0,0 1 0,0-1 16,-1-21-16,-20 22 0,21-22 0,-21 0 15,20 0-15,-20-21 0,21 0 0,-21 21 16,-1-21-16,22 0 0,-21 0 15,21 0-15,-22 0 0,22-21 0,-21 0 16,21 21-16,-1-21 0,1 0 0,0-1 16,0 22-16,21-21 0,0 0 15,0 0-15,0 0 0,0-22 0,0 22 16,21 0-16,0 0 0,0-21 0</inkml:trace>
  <inkml:trace contextRef="#ctx0" brushRef="#br2" timeOffset="-206426.09">26797 8488 0,'0'0'0,"0"-21"15,0 42 17,-21 0-17,0 0-15,-1 0 0,1 22 16,0-1-16,0 0 0,0 22 0,0-22 15,-1 22-15,1-1 0,0-20 16,0 20-16,-21 1 0,20-22 0,1 0 16,0 1-16,0-1 0,0 0 15,0 1-15,-1-22 0,22 0 0,0 0 16,-21 0-16,21 0 0,-21 1 0,21-1 16,-21-21-16,21-21 31,21 21-16,0-22-15,-21 1 0,21 0 0,1 0 16,-1 0-16</inkml:trace>
  <inkml:trace contextRef="#ctx0" brushRef="#br2" timeOffset="-205683.51">27178 9059 0,'0'-21'0,"0"42"0,21-63 16,-21 21-16,21 0 0,-21 0 15,0-1-15,0 1 0,0 0 16,-21 0-16,0 0 0,0 21 16,-22 0-16,22 0 0,-21 0 15,21 0-15,-22 21 0,1 0 16,0 0-16,-1 22 0,22-22 0,-21 21 15,21 0-15,0 1 0,-1-22 0,1 21 16,21 1-16,-21-22 0,21 0 16,0 21-16,0-21 0,0 1 0,21-1 15,0 0-15,1 0 0,-1-21 0,21 21 16,-21-21-16,22 0 0,-22 0 0,21 0 16,0 0-16,-20 0 0,20 0 15,-21-21-15,21 0 0,-20 0 0,20 0 16,-21-1-16,0-20 0,0 21 0,1-21 15,-1-1-15,21-20 0,-21 20 16,-21 1-16,21-21 0,1 20 16,-1-20-16,0 20 0,-21 1 0,0 0 15,0-1-15,21 1 0,-21 21 16,0-21-16,0 20 0,0 44 31,-21-1-31,21 21 16,-21-21-16,21 22 0,-21-1 0,-1 21 0,22-20 15,0-1-15,0 0 0,0 22 0,0-22 16,0 1-16,0-22 0,0 21 16,0 0-16,0-20 0,0-1 0,22 0 15,-1 0-15,-21 0 0,21-21 0,0 0 16,0 0 0,0 0-16,1 0 0,-1 0 15,0 0-15,-21-21 0,21 0 0,-21 0 16,21 0-16,-21-1 0,21-20 15,1 21-15,-22-21 0,0 20 0,21 1 16,-21 0-16,0 0 0,0 42 31,0 0-31,0 0 0,-21 1 0,21-1 16,0 0-16,0 0 0,0 0 0,-22 0 16,22 1-16,0-1 0,0 0 15,0 0-15,0-42 31</inkml:trace>
  <inkml:trace contextRef="#ctx0" brushRef="#br2" timeOffset="-205498.62">27686 8763 0,'-42'318'15,"84"-657"-15,-42 360 0,0-63 0,-21 42 16,0 0-16,21 21 31,0 0-15,0 0-16,0 0 15,21 1-15,0-22 0,0 21 0,0-21 16,-21 21-16,21-21 0</inkml:trace>
  <inkml:trace contextRef="#ctx0" brushRef="#br2" timeOffset="-205161.81">27940 8911 0,'21'0'32,"-21"21"-17,0 1-15,0-1 16,0 21-16,0-21 0,0 0 0,0 22 0,0-22 16,0 21-16,0-21 0,0 1 15,0 20-15,0-21 0,0 0 16,0 0-16,0 1 0,21-22 15,-21 21-15,21-21 16,1 0-16,-1-21 16,0-1-16,0 1 15,0 0-15,0 0 0,-21 0 0,22-22 16,-1 22-16,21-21 0,-21 0 16,0-1-16,1 1 0,-1 21 0,0-22 15,0 22-15,0 0 0,-21 0 0,0 0 16,21 0-16,1 21 31,-22 21-15</inkml:trace>
  <inkml:trace contextRef="#ctx0" brushRef="#br2" timeOffset="-204634.12">28765 8636 0,'0'-42'16,"22"42"0,-1 0-16,0 0 0,0 0 15,21 0-15,-20 0 0,-1 0 0,0 0 16,0 0-16,21 0 0,-20 0 15,-1 0-15,0 0 0,0-21 0,-42 21 32,0-22-17,0 22-15,-1 0 0,-20 0 16,21 0-16,0 0 0,0 0 0,-1 0 16,1 0-16,0 0 0,0 0 15,0 0-15,0 0 16,21 22-16,-22-1 0,1 63 31,0-62-31,0 20 0,21 0 16,0-21-16,-21 22 0,0-1 0,21 0 15,-22 1-15,22-1 0,0-21 16,-21 22-16,21-1 0,-21 0 0,21-21 16,-21 22-16,21-22 0,0 0 0,0 21 15,0-20-15,0-1 0,0 0 16,0 0-16,0 0 0,0 0 15,21-21 1,0 0-16,0 0 16,1 0-16,-1 0 0,0 0 15,0-21-15,21 21 0,-20-21 0,20 21 16</inkml:trace>
  <inkml:trace contextRef="#ctx0" brushRef="#br2" timeOffset="-204102.42">29337 8954 0,'-21'-43'31,"21"22"-31,0 0 16,21 0-16,-21 0 15,21-1-15,-21 1 0,21 21 16,-21-21-16,21 21 0,-21-21 15,0 42 1,0 0 0,0 0-16,0 22 0,0-22 0,-21 21 15,21-21-15,-21 22 16,21-22-16,-21 21 0,21-21 0,0 1 16,-21 20-16,21-21 0,-21 0 0,21 0 15,0 1-15,0-1 0,0 0 16,-22 0-16,1-21 15,21 21-15,-21-21 0,0 0 16,0 0-16,0 0 16,-1 0-16,1 0 0,0 0 0,0 0 15,0 0-15,0 0 0,-1 0 16,44 0 31,-1 0-47,0 0 15,0 0-15,0 0 0,0 0 16,1 0-16,-1 0 0,0 0 16,0 0-16,0 0 15,0 0-15,1 0 0,-1 0 16,0-21-16,0 21 0,0-21 16,0 0-16,1 21 0,-22-21 15</inkml:trace>
  <inkml:trace contextRef="#ctx0" brushRef="#br2" timeOffset="-203585.72">29760 8700 0,'0'0'16,"0"-22"-16,-21 22 0,21-21 15,21 21 17,0 0-32,1 0 15,-1 0-15,0 0 16,0 0-16,0 0 0,0 0 16,1 0-16,-1 0 0,0 0 15,0 0-15,0 0 0,0 0 16,1 0-1,-22 21 1,0 1-16,0-1 16,0 0-16,0 0 0,0 0 15,0 22-15,0-22 0,0 0 0,-22 21 16,1-21-16,21 22 0,-21-22 16,0 21-16,0-21 0,21 22 0,-21-22 15,-1 21-15,1-21 0,21 22 16,-21-22-16,0 0 0,21 21 15,0-20-15,-21-1 0,0 0 0,-1 0 16,22 0-16,0 0 0,-21 1 0,0-1 16,0 0-16,0 0 15,0-21 1,-1 0-16,1 0 16,21-21-1,0 0-15,0 0 16</inkml:trace>
  <inkml:trace contextRef="#ctx0" brushRef="#br2" timeOffset="-202999.05">30903 8276 0,'0'0'0,"0"-21"0,21 0 0,-21 42 47,0 0-47,0 22 16,-21-1-16,0 0 0,0 1 0,0 20 15,0 1-15,-1-1 0,-20 22 16,21-22-16,0 1 0,-22-1 0,22 1 16,-21-1-16,21 1 0,0-22 15,-22 0-15,22 1 0,0-1 0,0 0 16,21-20-16,-21-1 0,21 0 0,-22 0 15,22 0-15,0 0 16,0-42 0,0 0-1,0 0 1,22 0-16,-22 0 0,21-1 0</inkml:trace>
  <inkml:trace contextRef="#ctx0" brushRef="#br2" timeOffset="-202766.19">30967 8805 0,'0'22'0,"0"-44"0,0 65 15,0-22-15,0 0 0,0 0 16,0 0-16,0 22 0,0-22 16,0 0-16,0 0 0,0 0 0,0 1 15,0-1-15,0 0 0,-21 0 16,21-42 31,0 0-47,0 0 0,0-1 15,0 1-15,0 0 0</inkml:trace>
  <inkml:trace contextRef="#ctx0" brushRef="#br2" timeOffset="-202571.3">31073 8509 0,'0'0'0,"0"21"63,21-21-48,0 21 1,0-21-16,0 0 15</inkml:trace>
  <inkml:trace contextRef="#ctx0" brushRef="#br2" timeOffset="-202101.57">31284 8700 0,'0'0'0,"0"21"0,0 0 16,0 0-16,0 0 0,0 0 0,0 1 15,0-1-15,0 0 0,0 0 0,0 0 16,0 0-16,0 1 0,0-1 0,0 0 16,0 0-16,0 0 15,0 0-15,-21-21 16,21-21 31,0 0-47,0 0 0,0 0 15,0 0-15,0-1 0,21 1 0,0 0 16,1 0-16,-1 0 0,0 0 16,21-22-16,-21 22 0,22 21 0,-22-21 15,0 0-15,21 21 0,-20 0 0,-1 0 16,21 0-16,-21 0 0,0 0 16,1 0-16,-22 21 0,0 0 0,21 0 15,-21 22-15,0-22 0,0 21 16,0-21-16,0 22 0,0-22 15,0 0-15,0 0 0,0 0 16,-21 0-16,21 1 0,-22-22 0,22 21 16,-21-21-1,21-21 17,21-1-17</inkml:trace>
  <inkml:trace contextRef="#ctx0" brushRef="#br2" timeOffset="-201786.75">31962 8742 0,'-106'127'0,"212"-275"0,-106 169 15,0-63-15,0 63 32,0 0-32,0 21 0,0-21 0,0 22 15,-22-1-15,22 0 0,0 1 0,0-1 16,-21 22-16,21-22 0,-21 0 15,21 22-15,0-22 0,-21 0 0,0 22 16,0-22-16,21 1 0,0 20 16,-22-21-16,1 1 0,21 20 15,-21-20-15,21-1 0,0 0 0,-21 1 0,21-1 16,-21 0-16,21-21 0,-21 22 16,21-22-16,0 0 0,0 0 15,0 0-15,0-42 31,0 0-31,0 0 16,0 0-16,0 0 0,0-1 0,21-20 16</inkml:trace>
  <inkml:trace contextRef="#ctx0" brushRef="#br2" timeOffset="-201470.93">31919 9038 0,'0'0'0,"0"-42"0,0 0 0,0-1 15,0 1-15,21 0 0,-21-1 16,22 22-16,-22 0 0,21 0 0,0 0 16,0 21-16,21-22 15,-20 22-15,-1 0 0,0 0 0,0 0 16,21 0-16,-20 22 0,-1-1 16,0 0-16,0 0 0,-21 0 0,0 0 15,0 1-15,0-1 0,0 21 16,0-21-16,0 0 0,-21 1 0,0-1 15,0-21-15,-22 21 0,22 0 16,0-21-16,-21 0 0,20 21 0,1-21 16,0 0-16,0 0 0,21 21 15,-21-21-15,42 0 47,-21-21-47,21 21 0</inkml:trace>
  <inkml:trace contextRef="#ctx0" brushRef="#br2" timeOffset="-200746.83">32385 8805 0,'21'-21'0,"-42"42"0,42-63 0,0 42 0,-21 21 47,0 0-31,0 1-16,0 20 0,-21-21 0,21 0 15,-21 0-15,21 1 0,0-1 16,0 0-16,0 0 0,0 0 0,0 0 16,0 1-16,21-22 15,0 21-15,0-21 0,1 0 16,-1 0-16,0 0 0,0 0 16,-21-21-16,21-1 0,0 1 0,1 0 15,-22 0-15,21 0 16,0 0-16,0-22 0,-21 22 0,0 0 0,21 0 15,0 0-15,-21-1 16,0 1-16,0 0 0,0 42 31,0 0-31,0 1 0,0-1 16,0 0-16,0 0 0,0 0 16,-21 0-16,21 1 0,0-1 0,0 0 15,0 0-15,0 0 16,0 0-16,21-21 15,1 0 1,-1 0 0,-21-21-16,0 0 0,21 0 15,-21-21-15,21 20 0,-21 1 16,0-21-16,0 21 0,21-22 16,0 1-16,1 21 0,-22-21 0,0-1 15,21 22-15,0-21 0,-21 21 16,21-1-16,-21-20 0,0 21 15,0 0-15,21 21 0,-21 21 32,-21 0-32,21 0 15,0 0-15,-21 1 0,0 20 0,21-21 16,-21 21-16,21-20 0,0 20 0,0 0 16,-22-21-16,22 22 15,-21-22-15,21 21 0,0-21 0,-21 1 16,21-1-16,0 0 0,0 0 15,0 0-15,0 0 16,21-21 0,0 0-16,1 0 15,-22-21-15,21 21 16,0-21-16,-21 0 0</inkml:trace>
  <inkml:trace contextRef="#ctx0" brushRef="#br2" timeOffset="-200537.95">32766 8657 0,'0'0'15,"-21"0"-15,42 0 32,0 0-32,0 0 0,0 0 15,1 0-15,-1 0 0,0 0 16,0 0-16,0 0 0,0 0 0,22 0 15,-22 0-15,0 0 16,0 0-16</inkml:trace>
  <inkml:trace contextRef="#ctx0" brushRef="#br2" timeOffset="-197781.98">16235 10922 0</inkml:trace>
  <inkml:trace contextRef="#ctx0" brushRef="#br2" timeOffset="-196703.26">16108 10816 0</inkml:trace>
  <inkml:trace contextRef="#ctx0" brushRef="#br2" timeOffset="-196178.49">16171 10816 0,'0'0'0,"0"-21"31,0 0-15,0 0 0,21 21-1,-21-21-15,0-1 16,-21 22-1,0-21-15,0 21 16,0 0-16,0 0 0,-1 0 0,1 0 16,-21 0-16,21 0 0,0 21 15,-22-21-15,22 22 0,0-1 0,-21 0 16,20 21-16,1-21 0,-21 22 16,21-22-16,0 21 0,-1-21 0,22 22 15,0-1-15,-21-21 0,21 22 16,0-22-16,0 21 0,0-21 0,0 22 15,21-22-15,1 0 0,-1 0 0,0 0 16,0-21-16,21 21 0,-20 1 16,20-22-16,-21 0 0,21 0 0,-20 0 15,20 0-15,0 0 0,-21 0 0,22 0 16,-1 0-16,-21 0 0,0 0 16,22 0-16,-22-22 0,0 1 0,0 21 15,0-21-15,1 21 0,-22-21 0,21 21 16,0-21-16,0 0 0,0 21 15,-21-22-15,21 1 0,1 21 16,-1-21-16</inkml:trace>
  <inkml:trace contextRef="#ctx0" brushRef="#br2" timeOffset="-195866.74">16912 10795 0,'0'-21'0,"0"0"0,0-22 32,0 22-32,0 42 31,0 1-31,0 20 16,0-21-16,0 21 0,0-20 0,0 20 15,0-21-15,0 21 0,0 1 0,0-22 16,0 21-16,0-21 0,-21 22 15,21-22-15,0 0 0,-21 0 0,21 0 16,0 1-16,0-1 0,0 0 16,0-42 15,0 0-31,0-1 0,0 1 16</inkml:trace>
  <inkml:trace contextRef="#ctx0" brushRef="#br2" timeOffset="-195491.21">16870 10774 0,'0'0'0,"0"-21"0,0 0 15,-21 21-15,21-22 0,0 1 16,0 0 0,21 21-16,0 0 15,0 0-15,0 0 0,22 0 16,-22 0-16,0 0 0,21 0 0,1 0 15,-22 21-15,21 0 0,-21-21 0,22 22 16,-22-1-16,21 21 0,-21-21 16,0 0-16,1 1 0,-1 20 0,0-21 15,-21 21-15,0-20 0,0-1 0,0 0 16,0 21-16,-21-21 0,0 1 16,-1-1-16,1 0 0,-21 0 0,21 0 15,-22 0-15,22-21 0,-21 22 0,0-22 16,20 21-16,-20-21 0,21 21 15,0-21-15,-22 0 0,22 21 0,0-21 16,0 0-16,0 0 16,21-21 15,21 21-31,0-21 16,0 0-16</inkml:trace>
  <inkml:trace contextRef="#ctx0" brushRef="#br2" timeOffset="-194979.25">17928 10922 0,'-21'0'15,"42"0"-15,-63 0 0,21 0 0,-1 0 16,44 0 15,-1 0-15,0 0-16,0 0 0,21 0 0,1 0 16,-1 0-16,0 0 0,1 0 0,20 0 15,-20 0-15,-1 0 0,21 0 16,-20 0-16,20 0 0,-20 0 0,-1 0 15,0 0-15,-21 0 0,1 0 0,-1 0 16,0 0-16,-21-21 16,-21 0-1,0 0 1,-1 21-16,1-22 16,0 22-16,21-21 0</inkml:trace>
  <inkml:trace contextRef="#ctx0" brushRef="#br2" timeOffset="-194558.49">18457 10689 0,'0'0'0,"-21"0"16,0 0 0,21 21 15,21 1-31,0-22 15,0 21-15,1-21 0,20 0 0,-21 21 16,0-21-16,22 0 0,-1 0 16,-21 21-16,21-21 0,-20 0 0,20 0 15,-21 0-15,0 0 0,22 0 0,-22 0 16,0 0-16,0 0 16,-21-21-1,-21 21 1,0 0-1,0 0-15,-1 0 0,1 0 0,0 21 16,0 0-16,-21 0 0,20 1 0,-20-1 16,21 21-16,-21-21 0,20 0 0,-20 22 15,21-22-15,-21 21 0,20-21 16,1 1-16,0-1 0,0 0 0,0 0 16,21 0-16,-21 0 0,21 1 0,0-1 15,0 0 1,0 0-1</inkml:trace>
  <inkml:trace contextRef="#ctx0" brushRef="#br2" timeOffset="-190846.69">15409 12658 0,'21'0'78,"-21"-21"-31</inkml:trace>
  <inkml:trace contextRef="#ctx0" brushRef="#br2" timeOffset="-190468.91">15536 12361 0,'0'0'16,"0"-21"-16,0 0 0,0 0 16,0 0-1,0 42 1,0 0 0,0 0-16,0 0 0,0 22 15,0-22-15,0 21 0,0-21 0,0 22 16,0-1-16,-21 0 0,0 1 0,21-1 15,-21 0-15,21-20 0,0 20 16,-21 0-16,21-21 0,0 22 0,-22-22 16,22 0-16,0 0 15,0 0-15,0-42 32,22 0-17,-22 0-15,21 0 0</inkml:trace>
  <inkml:trace contextRef="#ctx0" brushRef="#br2" timeOffset="-190154.09">15536 12467 0,'0'0'0,"0"-21"0,21 0 0,-21 0 16,0 0-16,22-1 0,-1 22 15,0-21-15,0 0 0,0 21 0,0-21 16,1 21-16,-1 0 0,0 0 0,21 0 15,-21 0-15,1 0 0,20 0 16,-21 21-16,0 0 0,0 0 0,1 22 16,-1-22-16,0 21 0,0 1 0,-21-22 15,0 21-15,0 0 0,0 1 16,0-1-16,0-21 0,0 22 0,0-22 16,-21 21-16,0-21 0,0 0 0,-1 1 15,22-1-15,-21-21 16,21 21-16,-21 0 0,0-21 15,0-21 17,0 0-32,-1 21 0</inkml:trace>
  <inkml:trace contextRef="#ctx0" brushRef="#br2" timeOffset="-189957.2">15473 12721 0,'0'0'0,"21"0"32,0 0-32,0 0 15,22 0-15,-22 0 0,21 0 0,-21 0 16,22-21-16,-22 21 0,21 0 16,0 0-16,-20 0 0,20 0 0,-21 0 15,21-21-15,-20 21 0,20 0 0,-21 0 16,0-21-16</inkml:trace>
  <inkml:trace contextRef="#ctx0" brushRef="#br2" timeOffset="-189682.36">16573 12404 0,'0'-21'0,"-21"42"31,0 0-31,21 0 16,-21 0-16,21 0 0,-21 1 0,21 20 16,0-21-16,0 21 0,-21-20 0,21-1 15,-22 21-15,22-21 0,-21 0 16,21 22-16,0-22 0,0 0 0,0 0 16,0 0-16,21-21 31,1 0-16,-1-21-15,-21 0 16</inkml:trace>
  <inkml:trace contextRef="#ctx0" brushRef="#br2" timeOffset="-189106.16">16531 12404 0,'0'0'15,"-21"-21"-15,21-1 0,0 1 16,0 0-16,21 21 15,0-21-15,0 21 16,1 0-16,-1 0 0,0 0 0,0 0 16,0 0-16,0 0 0,22 0 15,-22 0-15,0 21 0,0-21 0,-21 21 16,21 0-16,-21 1 0,22-1 16,-22 0-16,0 0 0,0 0 15,-22 0-15,1 1 0,0-1 0,0 0 16,-21-21-16,-1 21 0,22 0 15,-21-21-15,-1 21 0,1-21 0,21 0 16,0 0-16,0 22 0,-1-22 0,44 0 47,-1 0-47,0 0 0,0 0 16,21 0-16,-20 0 15,-1 0-15,0 0 0,21 0 0,-21 0 16,22 0-16,-22 0 0,0 0 0,21 0 15,-20 0-15,20 0 0,-21 21 16,0 0-16,22 0 0,-22 0 0,0 0 16,0 1-16,-21-1 0,0 0 0,0 0 15,0 0-15,0 0 0,0 1 16,0-1-16,-21-21 0,0 21 0,-22 0 16,22-21-16,0 21 0,-21-21 0,-1 0 15,22 0-15,-21 0 0,0 21 16,20-21-16,-20 0 0,0 0 15,21 0-15,-1 0 0,1 0 0,0 0 16,0 0-16,0-21 0,0 21 16,21-21-16,0 0 15,21 0 1,0 21-16,0-21 0,0 21 16,0-22-16,22 22 0</inkml:trace>
  <inkml:trace contextRef="#ctx0" brushRef="#br2" timeOffset="-188781.8">17716 12446 0,'0'0'16,"0"-21"-16,0 0 0,-21 21 0,0 0 15,0 0-15,0 0 0,-22 0 16,22 0-16,0 0 0,-21 21 0,21-21 16,-22 21-16,22 0 0,0 0 0,0 22 15,0-22-15,-1 21 16,22-21-16,-21 22 0,21-22 0,0 21 16,0-21-16,0 1 0,0 20 0,43-21 15,-43 0-15,42 0 0,-21 1 16,0-22-16,0 21 0,22 0 0,-22-21 15,21 0-15,1 0 0,-22 0 0,21 0 16,0 0-16,-20 0 0,20-21 16,-21 21-16,21-21 0</inkml:trace>
  <inkml:trace contextRef="#ctx0" brushRef="#br2" timeOffset="-188502.96">18203 12361 0,'0'0'0,"0"-21"16,0 0-1,-21 21 1,21 21-16,0 0 16,0 1-16,0-1 0,0 21 0,0-21 15,0 22-15,0-22 0,0 21 16,0-21-16,0 22 0,0-22 0,0 21 15,0-21-15,0 0 0,0 22 0,0-22 16,0 0-16,0 0 0,0 0 16,21-21 15</inkml:trace>
  <inkml:trace contextRef="#ctx0" brushRef="#br2" timeOffset="-188130.17">18203 12319 0,'-21'-21'0,"42"42"0,-63-63 0,42 21 16,0-1-16,0 1 16,0 0-1,21 21 1,21 0-16,-20 0 0,20 0 0,0 21 15,1-21-15,-1 21 0,0 1 16,1-22-16,-1 42 0,0-21 0,-21 0 16,22 0-16,-22 22 0,21-1 0,-21-21 15,-21 22-15,0-22 0,0 21 0,0-21 16,0 0-16,0 22 0,-42-22 16,21 0-16,0 0 0,-22 0 0,1 1 15,0-22-15,-1 21 0,1-21 0,0 21 16,-1-21-16,22 0 15,-21 21-15,0-21 0,20 0 0,1 0 16,0 21-16,0-21 0,0 0 16,42 0 15,0-21-31</inkml:trace>
  <inkml:trace contextRef="#ctx0" brushRef="#br2" timeOffset="-187336.56">19113 12531 0,'0'0'0,"-21"0"15,0 0 1,21-21-16,-21 21 0,42 0 63,0 0-63,0 0 0,1 0 0,20 0 15,-21 0-15,21 0 0,1 0 16,-1 0-16,0 0 0,22 0 0,-22 0 15,22 0-15,-22 0 0,22 0 0,-22 0 16,0 0-16,1 0 0,-1 0 16,0 0-16,-21 0 0,1 0 0,-1 0 15,0 0-15,-21-22 16,0 1 0,-21 21-16,0-21 0,-1 0 15,-20 21-15,21-21 0,0 21 16,0-21-16,-1-1 0,-20 22 15,21-21-15,0 0 0,0 21 0,-1-21 16,1 21-16,0-21 16,0 21-16,42 0 62,0 0-62,0 0 0,1 0 0,-1 0 16,0 0-16,0 21 0,21-21 0,-20 0 15,-1 21-15,21-21 0,-21 21 16,0-21-16,1 0 0,-1 21 16,0-21-16,0 0 0,0 0 0,0 0 0,1 0 31,-22 22-31,21-22 0,-21 21 16,0 0-16,-21 0 15,-1 0-15,1 0 16,0 1-16,0-1 0,-21 0 0,20 0 15,1 21-15,-21-20 0,21 20 0,-22-21 16,1 0-16,21 22 0,-21-22 16,20 21-16,1-21 0,-21 0 0,21 1 15,0-1-15,-1 0 0,1 0 0,21 0 16,-21 0 0</inkml:trace>
  <inkml:trace contextRef="#ctx0" brushRef="#br2" timeOffset="-183478.33">20701 12361 0,'-21'-21'15,"21"0"-15,-21 0 16,21 0-16,0 0 16,0-1-16,0 1 15,0 42 32,0 1-47,0-1 0,0 0 16,0 21-16,0-21 0,0 22 15,0-22-15,0 21 0,0-21 0,0 22 16,0 20-16,-22-20 0,22-22 16,-21 0-16,21 21 0,-21-21 15,21 1-15,0-1 0,0 0 0,-21 0 16,21-42 15,-21 0-31,21 0 16,0-1-16,0 1 0,0 0 15,0 0-15,0 0 0,0 0 16,21-22-16,0 22 0,0 0 0,0 0 16,1 0-16,-1-1 0,0 1 0,21 0 15,-21 21-15,22 0 0,-22-21 16,21 21-16,-21 0 0,22 0 0,-22 0 16,0 21-16,0 0 0,0-21 15,1 21-15,-1 1 0,-21-1 0,0 0 16,0 0-16,0 0 0,0 0 0,0 22 15,0-22-15,0 0 0,0 0 16,-21 0-16,21 1 0,-22-22 16,22 21-16,0-42 47,0-1-47,0 1 15</inkml:trace>
  <inkml:trace contextRef="#ctx0" brushRef="#br2" timeOffset="-183217.99">21336 12256 0,'0'-22'0,"0"44"0,0-65 0,0 22 0,0 0 0,21 0 16,-21 42 15,0 0-31,0 0 0,0 22 0,0-22 16,0 21-16,0-21 0,0 22 15,0-22-15,-21 21 0,21-21 0,0 22 16,0-22-16,0 21 0,0-21 0,0 0 16,0 1-16,0-1 0,0 0 15,0 0-15,0 0 0,21-21 16,0 0-16,0 0 16,1 0-16,-22-21 15,21 21-15,-21-21 0</inkml:trace>
  <inkml:trace contextRef="#ctx0" brushRef="#br2" timeOffset="-183037.09">21209 12467 0,'0'0'0,"21"0"47,0 0-47,0 0 0,1 0 16,20 0-16,-21 0 0,21 0 0,1 0 15,-1 0-15,0 0 16,-20 0-16,20-21 0,0 21 0,1-21 0,-22 21 16</inkml:trace>
  <inkml:trace contextRef="#ctx0" brushRef="#br2" timeOffset="-182390.52">21929 12383 0,'0'0'15,"0"21"1,-22 0-1,22 0-15,-21 0 0,21 0 16,0 1-16,0 20 0,0-21 16,0 0-16,0 0 0,0 1 15,0-1-15,0 0 0,0 0 16,0 0-16,0 0 0,0 1 0,0-1 16,-21-21-1,0 0 1,0 0-16,0-21 15,21-1-15,-22 1 16,22 0-16,0 0 0,0 0 0,0 0 16,0-1-16,0 1 0,22-21 15,-1 21-15,0 0 0,0-22 0,0 22 16,22 0-16,-22 0 0,21 0 16,-21 21-16,22 0 0,-22 0 0,21 0 15,-21 0-15,0 0 0,22 21 16,-22 0-16,0 0 0,0 0 15,0 0-15,-21 1 0,0-1 0,0 21 0,0-21 16,0 0-16,0 1 0,0-1 16,0 0-16,0 0 15,-21-21-15,0 21 0,0-21 16,0 0 0,21-21-1,0 0-15,0 0 0,0 0 16,0-1-16,21 1 0,0 0 15,0 0-15,0 0 0,1 0 16,-1-22-16,0 22 0,21 0 16,1 21-16,-1-21 0,-21 21 0,21 0 15,1 0-15,-22 0 0,21 0 16,-21 21-16,1 0 0,-1 0 0,-21 0 16,0 22-16,0-22 0,0 0 0,0 0 15,0 22-15,-21-22 0,-1 0 16,1 0-16,0 0 0,0 0 0,0 1 15,0-1-15,-1 0 0,1-21 0,21 21 16,21-21 0,1-21-1,-1 0-15,0 0 0</inkml:trace>
  <inkml:trace contextRef="#ctx0" brushRef="#br2" timeOffset="-182098.2">23326 12065 0,'-43'42'32,"22"-20"-32,0 20 0,0-21 0,0 21 15,-1 1-15,1-1 0,0 0 0,0 1 0,0-1 16,0-21-16,-1 22 15,1-1-15,21-21 0,0 21 0,0-20 16,0-1-16,0 21 0,0-21 0,0 0 16,21-21-16,1 22 0,-1-22 15,0 0-15,0 0 0,0 0 0,0 0 16,1 0-16,-1 0 0,0 0 0,0-22 16,0 1-16,0 21 0,1-21 15,-1 0-15</inkml:trace>
  <inkml:trace contextRef="#ctx0" brushRef="#br2" timeOffset="-181755.09">24236 11980 0,'0'-21'16,"0"42"-16,0-63 0,-21 21 16,21 0-16,-22 21 0,1 21 15,21 21-15,-21-21 16,0 22-16,0 20 16,21-20-16,-21-1 0,-1 21 0,1 1 15,0-22-15,0 22 0,0-22 0,0 0 16,-1 22-16,-20-22 0,21 1 15,0-1-15,0 0 0,-22-21 0,22 22 16,0-22-16,21 21 0,-21-21 0,21 1 16,0-1-16,-21-21 0,21 21 15</inkml:trace>
  <inkml:trace contextRef="#ctx0" brushRef="#br2" timeOffset="-180394.55">24659 12192 0,'0'0'0,"0"-21"16,0 0-16,0 0 16,0-1 15,0 44-16,0-1-15,0 0 16,0 21-16,0-21 0,0 22 0,0-1 16,0-21-16,0 22 0,0-1 0,0 0 15,0-21-15,-21 22 0,21-1 16,0-21-16,0 22 0,0-1 0,0-21 16,-21 0-16,21 22 0,0-22 0,0 0 15,-21-21-15,21 21 16,0 0-16,-22-21 31,22-21-15,0 0-16,0 0 0,0 0 15,0-1-15,0 1 0,0 0 0,0 0 16,0 0-16,0 0 0,0-1 16,22 1-16,-22 0 0,21 0 0,0 0 15,0 0-15,0-1 0,22 1 0,-22 0 16,0 21-16,21 0 0,-21 0 15,22 0-15,-22 0 0,21 0 0,-21 0 16,22 21-16,-22 0 0,0 1 16,0 20-16,0-21 0,-21 0 15,0 22-15,0-22 0,0 21 0,-21-21 16,0 0-16,-42 43 0,20-43 16,1-21-16,-22 21 0,22 0 15,0-21-15,-1 0 0,1 22 0,0-22 16,21 0-16,-22 0 0,22 0 15,21-22 1,21 1-16,0 0 16,1 21-16,-1-21 0,21 0 0,0 0 15</inkml:trace>
  <inkml:trace contextRef="#ctx0" brushRef="#br2" timeOffset="-178894.41">25421 12467 0,'-190'85'0,"380"-170"0,-190 106 16,-21-21-16,0 22 0,21-1 15,-21 0-15,-1 0 0,1 0 16,0 22-16,0-22 0,21 0 16,0 0-16,-21 0 0,21 0 0,0 1 15,0-1-15,0 0 0,0 0 16,21-21-1,0 21-15,0-21 0,0 0 0,22 0 16,-22 0-16,0 0 0,21 0 0,-20-21 16,-1 21-16,0-21 0,0 0 15,0 0-15,-21-1 0,0 1 0,0 0 16,0 0-16,0 0 0,0 0 0,0-22 16,0 22-16,-21 0 0,0 0 15,0 0-15,0-1 0,-1 1 0,22 0 16,-21 21-16,21-21 31,21 21-31,1 0 0,20 0 0,0 0 16,1 0-16,-1 0 0,0 0 15,22 0-15,-22 0 0,22 0 16,-1 0-16,1 0 0,-1-21 0,-21 21 16,22 0-16,-22 0 0,-21 0 15,22-21-15,-22 21 0,0 0 0,-42 0 31,-21 0-31,20 0 16,-20 0-16,0 0 0,21 21 0,-22 0 16,1 0-16,0 0 0,20 0 15,-20 1-15,21-1 0,-21 0 0,20 0 16,22 21-16,0-20 0,-21-1 0,21 0 16,0 0-16,0 0 0,0 0 15,21 1-15,1-1 0,-1-21 16,0 0-16,0 21 0,21-21 0,-20 0 15,-1 0-15,21 0 0,-21 0 0,22-21 16,-22 0-16,21-1 0,-21 22 16,0-21-16,1 0 0,-1-21 0,0 21 15,-21-1-15,21-20 0,0 21 0,-21-21 16,21-1-16,-21 22 0,0-21 16,0-1-16,22 1 0,-22 0 0,21-1 15,-21 1-15,21 0 0,-21-1 0,0 22 16,0 0-16,0 0 0,0 0 15,0 0-15,0 42 16,0 0-16,-21 21 16,21-21-16,0 22 0,-21-1 15,-1 0-15,22 22 0,-21-22 0,21 1 16,0-1-16,0 0 0,0-21 16,0 22-16,0-22 0,0 21 0,0-21 15,0 1-15,0-1 0,21 0 0,1 0 16,-1 0-16,21 0 0,-21 1 15,0-22-15,22 0 0,-22 0 0,0 0 16,21 0-16,-20 0 0,-1 0 0,0-22 16,0 22-16,21-21 0,-20 0 15,-1 0-15,0 0 0,0 0 16,0 21-16,0-22 0,-21 1 0,0 0 16,0 0-1,0 42 1,-21-21-16,0 21 15,21 0-15,-21 1 0,21-1 16,0 0-16,0 0 0,0 0 16,0 0-16,0 1 15,21-22-15,0 0 0,0 0 16,1 0-16,-1 0 0,0 0 16,0 0-16,21 0 0,-20 0 0,-1 0 0,0-22 15,0 1-15,0 21 16,0-21-16,1 0 0,-1 0 0,0 0 15,0-1-15,-21 1 0,21 0 0,0 21 16,-21-21-16,0 0 0,22 0 16,-1-1-16,-21 44 31,-21-1-31,-1 0 16,22 0-16,-21 21 0,0-20 0,0 20 15,0 0-15,0 1 0,21 20 16,-22-21-16,22 22 0,0-22 0,-21 22 15,21-1-15,0-20 0,0 20 0,-21 1 16,0-1-16,0 1 0,21-1 16,0 1-16,-21-1 0,21 1 15,0 20-15,0-20 0,0-1 0,0 1 16,-22-1-16,22 1 0,0-1 0,-21 1 16,21-1-16,0 1 0,-21-22 15,21 0-15,-21 1 0,0-1 0,0-21 16,-1 0-16,1-21 0,0 0 0,0 0 15,0 0-15,-22 0 0,22 0 0,-21-21 16,21 0-16,-22-21 16,1-1-16,21 1 0,-21 0 0,-1-1 15,22-20-15,-21 21 0,21-22 0,21 1 16,0-1-16,0 1 0,0-1 0,0 22 16,21-22-16,0 1 0,0-1 15,21 1-15,1 20 0,-22-20 0,21 21 16,1-22-16,-1 22 0,0-1 0,1 1 15,-1 0-15,21 21 0,-20-22 16,-1 1-16,22 0 0,-22 20 16,21-20-16,-20 0 0,-1-1 0,22 22 0,-22-21 15</inkml:trace>
  <inkml:trace contextRef="#ctx0" brushRef="#br2" timeOffset="-178485.64">27834 11980 0,'0'0'0,"0"-21"16,0 0-16,0 0 15,-21 21 1,21 21-16,-21 0 0,0 22 16,-1-1-16,1 0 0,0 1 0,0 20 15,0 1-15,0-22 0,-1 21 16,1 1-16,0-22 0,0 1 0,-21-1 15,42 0-15,-22 1 0,1-1 0,0 0 16,0-21-16,21 1 0,0-1 16,0 0-16,0 0 0,21-21 31,0 0-15,22 0-16,-22-21 0</inkml:trace>
  <inkml:trace contextRef="#ctx0" brushRef="#br2" timeOffset="-177731.08">28469 12510 0,'0'0'0,"0"-22"16,21 22-16,-21-21 15,0 0-15,0 0 16,0 0-16,0 0 0,-21-1 15,0 1-15,21 0 0,-21 21 16,0 0-16,-22-21 0,22 21 0,0 0 16,-21 0-16,-1 21 0,1-21 15,0 21-15,-1 0 0,22 22 0,-21-22 16,-1 0-16,22 21 0,0-20 0,0-1 16,21 0-16,-21 21 0,21-21 15,0 1-15,0-1 0,0 0 0,21 0 16,21-21-16,-21 21 0,1-21 15,20 0-15,-21 21 0,21-21 16,-20 0-16,20 0 0,0 0 0,-21 0 16,22-21-16,-22 21 0,0-21 15,0 0-15,22 0 0,-22-22 0,0 22 16,-21 0-16,21-21 0,0-1 0,0 1 16,1 0-16,-22-1 0,21 1 15,0 0-15,-21-1 0,0 1 0,0-21 16,21 20-16,-21 22 0,0-21 15,0 21-15,0-1 0,0 1 0,0 42 16,-21 22 0,0-22-16,21 21 15,-21 1-15,-1-1 0,22 21 0,-21-20 16,21-1-16,0 0 0,0 1 0,0-1 16,0 0-16,0-20 0,0 20 15,0-21-15,0 21 0,0-20 0,21-1 16,1 0-16,-1 0 15,0-21-15,0 0 0,0 0 16,0 0-16,1 0 0,-1 0 16,0-21-16,-21 0 0,21 21 15,0-21-15,0-1 0,-21 1 0,0 0 16,22 0-16,-22 0 0,0 0 16,0 42 15,0 0-31,0 0 0,-22 0 15,1 0-15,21 1 16,0-1-16,0 0 0,0 0 0,0 0 16,0 0-1,0-42 17,21 0-32,1 0 0</inkml:trace>
  <inkml:trace contextRef="#ctx0" brushRef="#br2" timeOffset="-177558.17">28850 12319 0,'0'-21'15,"0"211"-15,0-359 0,-21 148 32,21 42-17,0 0-15,0 0 16,21-21-1,0 0-15,-21 22 0</inkml:trace>
  <inkml:trace contextRef="#ctx0" brushRef="#br2" timeOffset="-177158.89">29146 12383 0,'22'0'16,"-22"21"-1,0 0 1,0 0-16,0 0 0,0 0 0,0 1 16,0-1-16,0 0 0,0 0 0,0 0 15,0 0-15,0 1 16,0-1-16,0 0 0,0 0 0,0 0 16,0 0-16,21-21 31,0 0-16,-21-21-15,21 21 0,0-21 16,-21 0-16,21 0 0,1 0 16,-1-1-16,-21 1 0,21 0 0,0-21 0,0 21 15,0-1-15,1-20 0,-1 21 16,21-43-16,-42 43 16,21 21-16,-21 21 31,0 1-31,-21-22 0,21 21 0,-21 0 15,0 0-15,0 0 16,21 0-16,-22-21 16,22 22-16</inkml:trace>
  <inkml:trace contextRef="#ctx0" brushRef="#br2" timeOffset="-176394.85">29972 11980 0,'0'-21'31,"21"21"-31,0-21 0,0 21 16,1 0-16,-1 0 0,21 0 0,-21 0 15,22 0-15,-1 0 0,0 0 16,1 0-16,-1 0 0,-21 0 0,21 0 16,-20 0-16,-1 0 0,-42 0 31,-1 0-31,-20-21 0,21 21 0,-43-21 16,22 21-16,0 0 0,-22 0 15,22 0-15,0 0 0,-1-21 0,22 21 16,0 0-16,0 0 0,0 0 15,-1 0-15,22 21 47,0 0-47,0 0 16,0 0-16,0 0 0,0 1 0,0 20 16,0 0-16,0 1 0,0-22 15,0 21-15,0 22 0,0-22 0,0 0 16,0 1-16,-21-1 0,21-21 15,0 21-15,0 1 0,-21-1 0,21 0 16,0-20-16,0 20 0,0 0 0,0-21 16,0 22-16,0-22 15,0 0-15,0 0 0,21 0 0,0 1 16,1-1-16,-22 0 0,21-21 0,0 0 16,21 0-16,-21 0 0,1 0 15,-1 0-15,21 0 0,-21 0 0,0 0 16,22 0-16,-22-21 0,0 21 0,-21-21 15,21 21-15,-21-22 0,21 22 16,-21-21-16,0 0 0,22 21 16,-22-21-16,21 0 0,0 0 15</inkml:trace>
  <inkml:trace contextRef="#ctx0" brushRef="#br2" timeOffset="-174738.86">30289 11599 0,'0'0'15,"0"22"17,0-1-32,-21 0 0,0 21 15,-21 1-15,21-1 0,-22 21 16,22 1-16,-21 21 0,-1-22 0,22 22 15,-21-22-15,0 1 0,20-1 16,-20 1-16,21-1 0,0 1 16,-22-22-16,22 0 0,0 22 0,0-22 15,0 1-15,0-22 0,-1 21 16,22-21-16,-21 0 0,21 1 0,-21-1 16,21 0-16,0 0 0,21-42 31,0 21-16,-21-21-15,22-22 0,-1 22 0,0 0 16,-21-21-16,21-1 0,0 1 16,0 0-16,22-1 0,-22 1 0,0-21 15,21-1-15,-20 1 0,20-1 16,0 1-16,-21-1 0,22-21 16,-1 22-16,0-1 0,1 1 0,-1-1 15,-21 22-15,22-21 0,-22 20 16,0 1-16,21 0 0,-21 20 0,1-20 15,-22 21-15,0 0 0,21 21 16,-21 21 0,-21 0-16,-1 0 15,1 22-15,-21-22 0,21 21 0,-22 22 16,22-22-16,-21 21 0,0 1 0,20-1 16,-20 1-16,0-1 0,-1 1 15,22-1-15,-21 1 0,0-22 0,20 22 16,-20-22-16,21 22 0,0-22 15,-22 0-15,22 1 0,0-1 16,0-21-16,0 21 0,21-20 0,-21-1 16,-1 0-16,22 0 0,-21 0 0,21 0 15,0-42 17,0 0-32,0 0 0,0 0 15,0-22-15,0 22 0,0-21 0,21 0 16,1 20-16,-1-41 0,0 21 0,21-1 15,-21-20-15,22-1 0,-22 1 16,21-1-16,1 1 0,-1-1 0,0 1 16,1-1-16,-22 1 15,21 20-15,-21-20 0,22 21 0,-22-1 16,0 1-16,0 0 0,-21-1 0,0 22 16,21 0-16,-21 0 0,0 0 15,0-1-15,0 1 0,0 42 16,-21 1-1,0 20-15,0-21 0,0 21 0,-22 1 16,22 20-16,0-20 0,-21 20 16,20 1-16,1-1 0,-21-21 0,21 22 15,-22-22-15,22 22 0,0-22 16,-21 0-16,21 1 0,-1-22 0,1 21 16,0-21-16,0 1 0,21-1 15,0 0-15,0 0 0,-21-21 16,42 0-1,-21-21 1,21 0-16,0 0 0,-21-1 0,21 1 16,1 0-16,-1-21 0,-21 21 15,21-22-15,0 22 0,-21 0 0,0 0 16,21 21-16</inkml:trace>
  <inkml:trace contextRef="#ctx0" brushRef="#br2" timeOffset="-174142.2">30565 12361 0,'0'-21'0,"21"21"31,0 0-31,-21 21 16,0 1-16,0-1 15,0 0-15,0 0 0,0 0 16,0 0-16,-21 1 0,21-1 0,-21 21 16,21-21-16,-22 0 0,22 1 15,0-1-15,0 0 0,0 0 16,0 0-16,-21-21 0,21 21 15,0-42 17,21 0-32,1 0 15,-22 0-15</inkml:trace>
  <inkml:trace contextRef="#ctx0" brushRef="#br2" timeOffset="-173805.4">30797 12065 0,'0'0'0,"0"-63"16,-21 41 15,0 22-31,0 22 16,21-1-16,0 0 31,0 0-31,21-21 0,0 0 16,0 0-16,1 0 15,-1 0-15,0 0 0,-21-21 16,0 0-16,0 0 0,0-1 16,0 1-16,0 0 0,0 0 15,-21 21-15,0 0 0,-1 0 16,1 0 0,21 21-16,-21 0 0,21 0 15,-21 1-15,21-1 0,0 0 0,0 0 16,0 0-16,0 0 0,0 1 15,0-1-15,21 21 0,0-21 0,0 0 16</inkml:trace>
  <inkml:trace contextRef="#ctx0" brushRef="#br2" timeOffset="-173318.68">31051 12361 0,'0'0'0,"-21"0"15,21 22-15,0-1 16,0 0-16,0 0 16,0 0-16,0 0 0,0 1 15,0-1-15,0 0 0,-21 0 16,21 0-16,0 0 0,-21 1 16,21-1-16,0 0 15,-21-21 1,21-21 15,0 0-15,0-1-16,0 1 0,0 0 0,21 0 15,0 0-15,0 0 0,0-1 16,1-20-16,20 21 0,0-21 0,1 20 16,-1-20-16,0 21 0,1 0 15,-1 21-15,0-21 0,1 21 0,-22 0 16,0 0-16,0 21 0,0 0 15,-21 0-15,0 21 0,0-20 0,0 20 16,0 0-16,0-21 0,0 22 16,0-22-16,-21 21 0,0-21 0,0 1 15,21-1-15,-21 0 0,-1 0 0,22 0 16,-21 0-16,21 1 16,0-44 15,0 1-16,21 21-15</inkml:trace>
  <inkml:trace contextRef="#ctx0" brushRef="#br2" timeOffset="-172973.87">31877 12298 0,'0'0'0,"0"-21"0,-21 42 31,21 0-31,0 0 0,-21 0 16,-1 1-16,1-1 0,21 21 0,-21-21 16,0 22-16,21-22 0,0 21 0,-21 0 15,21 22-15,-21-22 0,21 22 16,-22-22-16,22 22 0,0-1 0,-21-21 16,0 22-16,21-1 0,-21-20 15,21 20-15,-21-20 0,21 20 0,-21 1 16,-1-22-16,22 21 0,0-20 15,-21-1-15,0 0 0,21 22 0,-21-43 16,21 21-16,0 1 0,0-22 0,0 0 16,-21 0-16,21 0 15,-21-21-15,21 22 0,0-44 32,0 1-32,21 0 15,0 0-15</inkml:trace>
  <inkml:trace contextRef="#ctx0" brushRef="#br2" timeOffset="-172631.07">31813 12425 0,'0'0'15,"0"-21"-15,0 0 0,0-22 0,0 22 16,0 0-16,22 0 0,-1 21 15,0 0-15,0 0 16,0 0-16,0 0 0,1 0 0,-1 0 16,0 0-16,0 21 0,0 0 15,0 0-15,-21 0 0,22 1 0,-22-1 16,0 0-16,0 21 0,0-21 16,-22 1-16,1-1 0,0 0 0,0 0 15,0-21-15,0 21 0,-1-21 16,1 0-16,0 21 0,0-21 0,0 0 15,0 0-15,42 0 63,0 0-63</inkml:trace>
  <inkml:trace contextRef="#ctx0" brushRef="#br2" timeOffset="-171859.51">32321 12319 0,'0'-21'0,"0"42"0,0-21 47,0 21-31,0 0-16,0 1 0,0-1 15,-21 0-15,21 0 0,0 0 16,0 0-16,0 1 0,0-1 15,0 0-15,0 0 0,21-21 16,1 21-16,-1-21 0,0 0 0,0 0 16,0 0-16,0 0 15,1 0-15,-1 0 16,0 0-16,0-21 0,0 0 16,0 0-16,1 0 0,-22-1 15,21 1-15,0 0 0,0 0 16,-21 0-16,0 0 0,21-1 0,-21 1 15,21 21-15,-21 21 16,0 1 0,0-1-16,-21 0 0,21 0 15,0 0-15,0 0 16,0 1-16,0-1 0,0 0 16,21 0-16,1-21 0,-22 21 15,21-21-15,0 0 0,0 0 16,0 0-16,0 0 15,1 0-15,-1 0 0,0-21 16,0 0-16,-21 0 0,21 0 16,0-1-16,-21-20 0,22 21 0,-1-21 15,-21-1-15,21 1 0,-21 0 16,0-22-16,21 22 0,0-22 0,-21 22 16,21 0-16,-21-1 0,0 1 15,0 0-15,0 20 0,0 1 0,0 0 16,22 0-16,-22 42 31,-22 0-15,1 0-16,21 22 0,-21-1 0,21 0 15,0 1-15,-21-1 0,0 22 16,21-22-16,-21 0 0,21 1 0,0-1 16,0 0-16,0-21 0,0 22 15,-22-22-15,22 21 0,0-21 0,0 1 16,0-1-16,0 0 0,0 0 15,0 0-15,22-21 0,-1 0 0,-21 21 16,21-21-16,0 0 0,0 0 16,0 0-16,1 0 0,-1 0 0,0-21 15,0 0-15,0 0 0,0 21 16,1-21-16,-1 0 0,0-1 16,0 1-16,0 0 0</inkml:trace>
  <inkml:trace contextRef="#ctx0" brushRef="#br2" timeOffset="-171610.66">32978 12129 0,'0'0'16,"-22"0"-16,44 0 31,-1 0-31,0 0 16,21 0-16,1 0 0,-1 0 15,0 0-15,1 0 0,20 0 16,-21 0-16,1 0 0,-1 0 0,0 0 16,1 0-16,-1 0 0,-21 0 15,0 0-15,1 0 0,-44 0 32,1 0-32,0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11:43:1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17335 296 0,'0'0'0,"0"-21"16,-21 21-16,0 0 0,0-21 15,0 21 1,0 0-16,21 21 0,0 0 16,0 1-16,0-1 15,0 0-15,0 0 16,0 0-16,0 0 15,21-21-15,0 0 0,0 0 0,0 0 16,0 0-16,22 0 0,-22 0 16,21 0-16,-21 0 0,22-21 15,-1 0-15,-21 0 0,0 0 16,22 0-16,-22-1 0,0 1 0,0 0 16,-21 0-16,0-21 0,21 20 15,-21 1-15,0-21 0,0 21 0,0 0 16,0-1-16,0 1 0,0 42 47,0 1-47,0 20 0,0-21 15,0 21-15,0 1 0,-21-1 16,21 0-16,0 1 0,0-1 0,-21 0 16,21 22-16,0-22 0,-21 1 15,21-1-15,0 0 0,0-21 0,0 22 16,0-1-16,0 0 0,0 1 15,0-22-15,0 21 0,0-21 0,0 1 16,0-1-16,-21 0 0,21 0 16,-21-21-16,21 21 0,-22-21 15,1 0-15,0 0 16,0-21-16,0 0 0,0 0 16,-1 0-16,-20-22 0,21 22 15,0-21-15,0 21 0,-1-1 0,1-20 16,0 21-16,0 0 0,21 0 15,-21 21-15,0 0 16,-1 0-16,22 21 16,-21-21-16,21 42 0,0-21 0,0 0 15,0 1-15,0 20 0,0-21 16,21 0-16,1 22 0,-22-22 0,21 0 16,21 0-16,-21 0 0,0 0 15,22-21-15,-22 22 0,21-22 16,1 0-16,-22 0 0,21 0 0,0 0 15,1 0-15,-22-22 0,21 22 16,-21-21-16,1-21 0,20 21 16,-21 0-16,0-22 0,0 22 0,-21-21 15,22 21-15,-22-22 0,21 22 16,-21 0-16,0 0 0,0 0 0,0 42 47,0 0-47,0 0 15,0 0-15,0 0 0,0 22 0,-21-22 16,21 0-16,0 0 0,0 0 16,-22 1-16,22-1 0,0 0 31,22-42-15,-1 0-1,-21-1-15,0-20 0,21 21 16,0 0-16,-21-22 0,21 22 15,-21 0-15,21 0 0,-21 0 0,0 0 16,22-1 0,-22 44-1,0-1-15,0 0 16,0 0-16,0 0 0,0 0 0,0 1 16,0 20-16,0-21 0,0 0 15,0 0-15,21 1 0,-21-1 16,21 0-16,0-21 0,0 21 15,0-21-15,1 0 0,-1 0 16,0 0-16,0-21 0,0 21 16,0-21-16,1 0 0,-1-1 0,0 1 15,0 0-15,0-21 0,0 21 16,1-1-16,-22 1 0,0 0 0,21 0 16,-21 0-16,21 21 0,-21 21 31,0 0-16,0 0-15,0 0 0,0 1 16,0-1-16,0 0 0,0 0 0,0 0 16,0 0-16,0 1 0,0-1 15,21 0-15,0-21 16,0 0-16,1 0 0,-1 0 16,0 0-16,0-21 15,-21 0-15,21-1 0,0 1 0,-21 0 16,0 0-16,0 0 0,22 0 15,-22-22-15,21 22 0,-21 0 0,0 0 16,0 0-16,0 42 31,0 0-31,0 0 16,-21 0-16,21 22 16,-22-22-16,22 0 0,0 0 0,0 0 15,0 0-15,0 1 16,0-1-16,22-21 31,-1 0-31,-21-21 16,21-1-16,0 1 0,0 0 15,0 0-15,-21 0 0,22 0 0,-1-1 16,-21 1-16,21 0 16,0 21-16,-21 21 31,0 0-31,0 1 15,0-1-15,0 0 0,0 0 16,0 0-16,0 0 0,21 1 16,0-1-16,1-21 15,-1 0-15,0 0 16,0 0-16,0 0 0,0 0 16,1 0-16,-1 0 0,0-21 0,0-1 15,0 1-15,0 0 0,1 0 16,-22 0-16,21-22 0,0 22 15,-21 0-15,21 0 0,-21 0 0,0 0 16,0-1-16,0 1 0,-21 21 31,21 21-15,-21 1-16,21-1 0,0 0 16,0 0-16,0 0 0,0 0 0,0 22 15,0-22-15,0 0 0,0 0 16,0 0-16,0 1 0,21-1 15,0 0-15,21-21 0,-20 0 16,20 21-16,0-21 0,1 0 0,-1 0 16,21 0-16,-20 0 0,-1 0 15,0-21-15,1 0 0,-1 0 16,-21-1-16,0 1 0,1 0 16,-1 0-16,-21-21 0,21 20 0,-21 1 15,0 0-15,0 0 0,0 0 0,-21 21 16,0 0-16,-1 0 15,1 0-15,0 0 0,0 0 0,0 0 16,0 21-16,-1 0 0,1-21 16,0 42-16,0-20 0,21-1 15,-21 0-15,21 0 0,0 0 16,0 0-16,0 1 0,0-1 0,0 0 0,21-21 16,0 21-16,0-21 15,0 0-15,1 0 0,-1 0 0,0 0 16,0 0-16,0 0 0,0-21 0,22 0 15,-22 0-15,0-1 0,0-20 16,0 21-16,1-21 0,-22-1 16,21 1-16,0 0 0,-21-1 0,21-20 15,-21 20-15,0 1 0,0 0 16,0-1-16,0 1 0,0 21 0,0 0 16,-21 0-16,0-1 0,0 22 15,-1 0-15,1 22 16,0-1-16,-21 0 0,21 21 15,-1-21-15,22 22 0,-21-1 0,21 0 16,-21 1-16,21-22 0,0 21 16,0 1-16,0-1 0,0 0 15,21 1-15,0-22 0,1 21 0,-1-21 16,0 22-16,0-22 0,0-21 0,0 21 16,22 0-16,-22-21 0,0 0 15,21 0-15,-20 0 0,-1 0 16,0-21-16,0 0 0,0 0 0,-21-1 15,21-20-15,1 21 0,-22-21 16,21 20-16,-21 1 0,0-21 0,0 21 16,0 0-16,-21 42 47,21 0-47,0 0 0,0 0 15,0 0-15,0 1 0,0-1 0,0 0 16,0 0-16,0 0 0,21 0 15,0 1-15,0-1 0,0-21 16,0 0-16,1 21 0,20-21 16,0 0-16,1 0 0,-22 0 0,21 0 15,0-21-15,1 0 0,-22-1 16,21 1-16,-21 0 0,22 0 16,-22 0-16,0-22 0,-21 22 15,0-21-15,21 21 0,-21 0 0,0-1 16,0 1-16,-21 21 15,0-21-15,0 21 0,0 0 0,-1 0 16,-20 0-16,21 21 0,0 0 16,-22-21-16,22 22 0,0-1 0,0 0 15,21 21-15,0-21 0,0 1 16,-21-1-16,21 21 0,0-21 0,0 0 16,0 1-16,21-1 0,0 0 15,0-21-15,0 0 0,1 0 16,-1 0-16,0 0 0,0 0 15,0 0-15,0-21 0,1 0 0,-1-1 16,0 1-16,0 0 16,21-42-16,-20 20 0,-1 22 15,-21 0-15,0-21 16,0 20-16,0 1 0,-21 42 31,21 1-31,-22-1 16,1 0-16,21 0 0,0 0 15,0 0-15,0 1 0,0 20 0,0-21 16,0 0-16,21 0 0,22 1 16,-22-22-16,0 21 0,0-21 0,0 21 15,22-21-15,-22 0 16,0 0-16,21 0 0,-20-21 0,-1 0 16,21-1-16,-21 1 0,0-21 15,1 21-15,-1-22 0,0 22 0,0-21 16,0 0-16,-21-22 0,0 22 15,21-1-15,-21 1 0,0 0 0,0-1 16,0 1-16,0 21 0,0-21 16,0 20-16,-21 22 15,21 22 1,-21-1-16,21 0 0,-21 21 0,21-21 16,0 22-16,-21-1 0,21 0 15,0 1-15,0-1 0,0 0 16,0 1-16,0-1 0,0 0 15,0-20-15,0 20 0,0-21 0,21 21 16,0-20-16,0-1 0,0-21 16,1 21-16,-1-21 0,21 0 0,-21 0 15,22 0-15,-22-21 0,21 21 16,-21-21-16,0-1 0,22-20 0,-22 21 16,0-21-16,0-1 0,0 22 15,1-21-15,-22 21 0,0-1 16,0 1-16,0 0 0,-22 21 15,1 0-15,0 0 16,0 21-16,0 0 0,0 1 16,21-1-16,-22 0 0,22 0 0,0 0 15,0 0-15,0 1 0,0-1 16,0 0-16,22 0 0,-1 0 0,0-21 16,0 21-16,0-21 0,22 0 15,-22 0-15,0 0 0,21 0 0,-21 0 16,22 0-16,-22 0 0,0-21 15,21 0-15,-20 0 0,-1 0 16,0 0-16,0-1 0,0-20 0,0 21 16,-21 0-16,0 0 0,0-1 15,0 1-15,0 0 0,0-21 16,-21 21-16,0-1 0</inkml:trace>
  <inkml:trace contextRef="#ctx0" brushRef="#br0" timeOffset="230.87">21167 296 0,'0'22'0,"42"-22"31,0 0-31,-21 0 0,22 0 0,-1 0 16,22 0-16,-1-22 0,1 22 15,-1 0-15,1 0 0,-1 0 16,1-21-16,-22 21 0,21 0 0,-20 0 15,-1 0-15,-21 0 0,0 0 16,1 0-16,-44 0 16,1 0-16,-21 0 15,0 21-15</inkml:trace>
  <inkml:trace contextRef="#ctx0" brushRef="#br0" timeOffset="908.77">18669 1397 0,'0'0'0,"0"-21"15,-21 0 1,0 21-1,-1 21 1,1-21-16,21 21 0,-21 21 16,21-20-16,0 20 0,-21 0 0,0 22 15,21-22-15,-21 22 0,21-1 16,-22 1-16,22-1 0,0 1 0,-21-1 16,21 1-16,-21-22 0,21 21 0,0 1 15,0-22-15,-21 22 0,21-1 16,-21-20-16,21-1 0,-21 0 0,21 1 15,0-1-15,0 0 16,-22-21-16,22 1 0,-21 20 0,21-21 16,0 0-16,0-42 31,0 0-31,0 0 16,0-22-16,0 1 0,0 0 15,0-1-15,21-20 0,1 21 0</inkml:trace>
  <inkml:trace contextRef="#ctx0" brushRef="#br0" timeOffset="1433.47">18521 1397 0,'0'-21'0,"0"42"0,-21-42 16,21 0-16,-22 0 0,1 21 15,0 0-15,0 0 0,0 0 0,0 0 16,-1 0-16,1 0 0,0 21 15,-21 0-15,21 0 0,-22 21 16,22-20-16,0-1 0,-21 21 0,20-21 16,1 0-16,0 22 0,0-22 15,21 0-15,0 0 0,0 0 16,21-42 15,0 0-31,0 0 0,1 0 16,20-22-16,-21 22 0,0-21 15,22 21-15,-22-22 0,21 1 0,-21 21 16,22-21-16,-22 20 0,21-20 16,-21 21-16,0 0 0,1 21 0,-1-21 15,0 21-15,0 0 16,0 0-16,0 0 0,-21 21 0,22 0 16,-1 0-16,0 0 0,0 0 15,0 1-15,43 41 16,-43-21-16,0-20 0,0 20 0,0-21 15,22 43-15,-1-22 16,-21-21-16,0 0 0,-21 0 16,22 1-16,-1-1 0,0-21 47,0 0-16,0 0-16</inkml:trace>
  <inkml:trace contextRef="#ctx0" brushRef="#br0" timeOffset="4567.32">16849 6795 0,'-64'0'31,"43"0"-31,0 0 0,0 0 16,42 0 15,0 0-31,0 0 0,21 0 16,1 0-16,-22 0 0,21 0 15,1 0-15,-1 0 0,0 0 0,1 0 16,-1 0-16,0 0 0,1 0 15,-22 0-15,0 0 0,0-22 0</inkml:trace>
  <inkml:trace contextRef="#ctx0" brushRef="#br0" timeOffset="4925">18796 6922 0,'21'0'16,"0"0"-1,0 0-15,1 0 16,-1 0-16,0 0 0,0 0 16,0 0-16,0 0 0,1 0 15,-1 0-15,0 0 0,0 0 16,0 0-16,0 0 0,1 0 0</inkml:trace>
  <inkml:trace contextRef="#ctx0" brushRef="#br0" timeOffset="5160.85">20955 7091 0,'0'0'16,"21"0"-1,0 0-15,0 0 0,1 0 16,-1 0-16,0 0 16,0 0-16,0 0 15</inkml:trace>
  <inkml:trace contextRef="#ctx0" brushRef="#br0" timeOffset="5549.65">19156 7789 0,'21'0'15,"0"0"-15,0 0 16,0 22-16,1-22 16,-1 0-16,0 0 0,21 0 0,-21 0 15,22 0-15,-22 0 0,21 0 16,1 0-16,-22 0 0,21 0 0</inkml:trace>
  <inkml:trace contextRef="#ctx0" brushRef="#br0" timeOffset="5738.54">20278 7811 0,'0'0'0,"21"0"15,0 0-15,0 0 0,0 0 16,0 0-16,1 0 15,-1 0-15,0 0 0,0 0 16,0 0-16,-21 21 0,21-21 16,1 0-16,-1 0 15,-21 21-15,21-21 0</inkml:trace>
  <inkml:trace contextRef="#ctx0" brushRef="#br0" timeOffset="6369.18">19473 10626 0,'0'21'47,"21"-21"-47,1 0 0,-1 0 16,0 0-16,0 0 0,0 0 15,0 0-15,1 0 0,-1 0 16,0 0-16,0 0 0,0 0 16,0 0-16,1 0 0,20 0 0,-21 0 15,0 0-15,22 0 0,-22 0 16,21 0-16</inkml:trace>
  <inkml:trace contextRef="#ctx0" brushRef="#br0" timeOffset="6541.09">20637 10710 0,'22'0'31,"-1"0"-31,0 0 0,0 0 16</inkml:trace>
  <inkml:trace contextRef="#ctx0" brushRef="#br0" timeOffset="6720.64">21336 10732 0,'21'0'46,"0"0"-30,0 0-16,-21-22 16,22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217C-29C3-4854-9BBA-C16EC24C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C299D-4EF0-44E3-A1FB-647F0C691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096F-A5F2-45A0-9FA2-F77A382D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72F0-5BDD-423C-989F-CC39A7C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F6F1-B7E7-44D0-9003-74EAE27E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39D5-5459-4F33-9C9B-2092A0F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E6413-DD53-4371-A419-366B9804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D386-D218-4B55-8105-D5797ED2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3556-C0A8-4935-8391-5FE1E09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91B0-768A-45FC-BDDE-5FDFE3E8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44C73-8D10-42EA-8EAE-70729039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7DDB-A13A-49D6-9D95-7A285A334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1924-D706-4B96-BAF2-70547FFF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DA25-713C-4138-ABDD-4388FFF4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493E-ED09-4D27-8651-CEB62B80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3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3DAB-39CB-4B26-B88F-DB3246A4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6EE5-5DE4-45B2-BDBD-AFFDD6A7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956F-BDE8-45DA-A108-478801D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6023-50C9-4FE3-B0FA-8D70C2C1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EF99-A75D-4FF3-818D-4BE639AB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922A-AF04-45A3-B7AF-AC662278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A29-0FFE-46E9-9542-2C8F3DAD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7E75-31A0-4616-9426-519AD31E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E1DC-7D2A-4DB4-B85E-A06B77C2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B76F-BB02-454C-B450-B13C2722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AD51-9F80-46D6-AB9D-E2170DED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799D-B4E7-4051-AC17-5797674FF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07-FC81-4462-A1D2-55DA727B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DAAB-70BE-4FE3-83B9-F279691F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E5D-06F1-4E42-81BB-75895DA8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B3CE-7A4D-4BC1-9F38-5B2C56D9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69C3-2D81-432D-986E-1732180E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5438-E548-4032-8748-A71C373E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56A5-7DA6-44C5-9663-BECB71B7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40F61-EA62-40B5-A91A-4B7DAB820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5948F-536E-417F-BA15-004BAE1D5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13266-8B61-4FFA-AACE-8334D61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C6156-FBB7-4444-9B25-BA58F4F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D6D0-0B83-4490-9122-43D5D277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31C-EF17-4158-9AF9-27EE348C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42AC2-E9EE-48CD-84AC-8B52A8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3A107-9FDF-46C9-A382-2655280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1669-431E-423E-8EE5-65B9FA38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9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F50C6-8A0E-413C-A078-910DD5D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354B7-AB18-4305-A3EF-B3AEDAA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C6900-637C-46AC-8439-5C9812AB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9A5-C593-4F56-B72F-F09254D8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46B3-E664-4CCE-83DE-51FAC035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55E5A-69C5-4424-B100-41565E1A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4AE8B-370F-47AB-8EFA-E624DE25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84D7-43C8-4F99-993D-7425D610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D54F-FD09-41B8-8FF1-1F6DEC4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FDA4-146C-4385-9F02-3013AF2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55996-46CB-442C-9C68-DA91AE590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24913-CE5A-4DFC-99B0-72001442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B03D-4E37-47A8-AA96-12F1A6F6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217B-56DB-45F1-B7F6-E2D341F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5CE3-3720-40DD-9CA8-840109AA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E04F-171C-42DE-9442-628C380A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9F0E8-B301-4AF7-880B-1BF7CCAA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03E3-2C76-4B92-86C3-02067F7A2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308E-EC25-4C04-A238-22AC8EA8FEB6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1263-43DF-469F-ABFD-D83725C5C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6B5C-41EE-4302-A2C4-EAB839B2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CCE-4934-48B4-B239-3B23B11DD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1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8221A-0CFD-4373-B893-5769F9929534}"/>
                  </a:ext>
                </a:extLst>
              </p14:cNvPr>
              <p14:cNvContentPartPr/>
              <p14:nvPr/>
            </p14:nvContentPartPr>
            <p14:xfrm>
              <a:off x="137160" y="129600"/>
              <a:ext cx="694980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8221A-0CFD-4373-B893-5769F9929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0240"/>
                <a:ext cx="696852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09E869-FAC6-4B8E-A6A6-F3F49B5436C9}"/>
                  </a:ext>
                </a:extLst>
              </p14:cNvPr>
              <p14:cNvContentPartPr/>
              <p14:nvPr/>
            </p14:nvContentPartPr>
            <p14:xfrm>
              <a:off x="129600" y="0"/>
              <a:ext cx="4724640" cy="153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09E869-FAC6-4B8E-A6A6-F3F49B543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474336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ABAEE1-74CC-43F4-B3B2-1F66DFC9D665}"/>
                  </a:ext>
                </a:extLst>
              </p14:cNvPr>
              <p14:cNvContentPartPr/>
              <p14:nvPr/>
            </p14:nvContentPartPr>
            <p14:xfrm>
              <a:off x="122040" y="1150560"/>
              <a:ext cx="6995520" cy="109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ABAEE1-74CC-43F4-B3B2-1F66DFC9D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1141200"/>
                <a:ext cx="70142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D91673-ED50-49F4-8E14-AF0DCFF0C1A2}"/>
                  </a:ext>
                </a:extLst>
              </p14:cNvPr>
              <p14:cNvContentPartPr/>
              <p14:nvPr/>
            </p14:nvContentPartPr>
            <p14:xfrm>
              <a:off x="53280" y="2666880"/>
              <a:ext cx="9167400" cy="227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D91673-ED50-49F4-8E14-AF0DCFF0C1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" y="2657520"/>
                <a:ext cx="918612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8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AE0DA6-5443-467E-BAED-2F123924D201}"/>
                  </a:ext>
                </a:extLst>
              </p14:cNvPr>
              <p14:cNvContentPartPr/>
              <p14:nvPr/>
            </p14:nvContentPartPr>
            <p14:xfrm>
              <a:off x="0" y="137160"/>
              <a:ext cx="7071840" cy="18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AE0DA6-5443-467E-BAED-2F123924D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709056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80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B20772-AD18-4DF4-92F8-58F8411391E0}"/>
                  </a:ext>
                </a:extLst>
              </p14:cNvPr>
              <p14:cNvContentPartPr/>
              <p14:nvPr/>
            </p14:nvContentPartPr>
            <p14:xfrm>
              <a:off x="152280" y="0"/>
              <a:ext cx="957132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B20772-AD18-4DF4-92F8-58F841139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959004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2B7ACD-7B30-4002-AF96-2F879679D237}"/>
                  </a:ext>
                </a:extLst>
              </p14:cNvPr>
              <p14:cNvContentPartPr/>
              <p14:nvPr/>
            </p14:nvContentPartPr>
            <p14:xfrm>
              <a:off x="5608440" y="1882080"/>
              <a:ext cx="154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2B7ACD-7B30-4002-AF96-2F879679D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9080" y="1872720"/>
                <a:ext cx="34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40949D-A1C8-43C8-9CBB-E1FBF4306A67}"/>
                  </a:ext>
                </a:extLst>
              </p14:cNvPr>
              <p14:cNvContentPartPr/>
              <p14:nvPr/>
            </p14:nvContentPartPr>
            <p14:xfrm>
              <a:off x="0" y="7560"/>
              <a:ext cx="121010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40949D-A1C8-43C8-9CBB-E1FBF4306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2119760" cy="58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A127F9-529A-40FA-8BCD-86DBFBEBB7E7}"/>
                  </a:ext>
                </a:extLst>
              </p14:cNvPr>
              <p14:cNvContentPartPr/>
              <p14:nvPr/>
            </p14:nvContentPartPr>
            <p14:xfrm>
              <a:off x="6019920" y="7560"/>
              <a:ext cx="1920600" cy="385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A127F9-529A-40FA-8BCD-86DBFBEBB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0560" y="-1800"/>
                <a:ext cx="193932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9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10AA94-89DB-4A12-923B-B0441E76F3AC}"/>
                  </a:ext>
                </a:extLst>
              </p14:cNvPr>
              <p14:cNvContentPartPr/>
              <p14:nvPr/>
            </p14:nvContentPartPr>
            <p14:xfrm>
              <a:off x="0" y="0"/>
              <a:ext cx="1091232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10AA94-89DB-4A12-923B-B0441E76F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93104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83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3F0B1-176E-446F-84DC-3B52B4A2151F}"/>
                  </a:ext>
                </a:extLst>
              </p14:cNvPr>
              <p14:cNvContentPartPr/>
              <p14:nvPr/>
            </p14:nvContentPartPr>
            <p14:xfrm>
              <a:off x="0" y="0"/>
              <a:ext cx="917496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3F0B1-176E-446F-84DC-3B52B4A21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9368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79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155-72AA-4164-8B65-24AB710E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1F73-C347-4890-AC97-BA448CD34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10DCC4-4901-4F25-9FBD-CBE9939E9381}"/>
                  </a:ext>
                </a:extLst>
              </p14:cNvPr>
              <p14:cNvContentPartPr/>
              <p14:nvPr/>
            </p14:nvContentPartPr>
            <p14:xfrm>
              <a:off x="144720" y="7560"/>
              <a:ext cx="89539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10DCC4-4901-4F25-9FBD-CBE9939E9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1800"/>
                <a:ext cx="89726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63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2021-10-19T12:17:12Z</dcterms:created>
  <dcterms:modified xsi:type="dcterms:W3CDTF">2021-10-19T12:17:54Z</dcterms:modified>
</cp:coreProperties>
</file>