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28T10:50:02.95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1609 381 0,'21'0'31,"0"0"-31,-21-21 15,21 21-15,0 0 16</inkml:trace>
  <inkml:trace contextRef="#ctx0" brushRef="#br0" timeOffset="699.6">1863 275 0,'0'0'0,"0"-21"15,-22 21-15,22-21 0,0 0 16,0 42 15,-21 0-15,21 0-16,0 22 0,-21-1 15,21 21-15,-21-20 0,21 20 16,-21 1-16,0-1 0,-1 1 16,-41 105-16,42-105 0,-22 20 15,1-20-15,0-1 0,-1 1 16,22-22-16,-21 22 0,21-22 0,0 0 15,-43 43 1,64-64-16,0 0 0,-21 0 16,21 1-16,-21-22 15,21-22 1,0 1 0,0-21-16,0 21 0,0 0 15</inkml:trace>
  <inkml:trace contextRef="#ctx0" brushRef="#br0" timeOffset="1037.4">1693 233 0,'0'21'0,"0"-42"0,21 84 0,-21-41 15,0 20-15,0 0 0,0 22 0,22-22 16,-22 22-16,0-1 0,0 22 16,0-22-16,0 1 0,0-1 0,0 22 15,0-43-15,0 85 16,0-84-16,0-1 0,0 0 16,0 1-16,0-1 0,0-21 0,0 21 15,0-20-15,0-1 0,0 21 16,0-21-1,-22-21 17,22-21-32,-21 21 0,0-21 15,0 0-15</inkml:trace>
  <inkml:trace contextRef="#ctx0" brushRef="#br0" timeOffset="1247.28">1206 1312 0,'0'0'0,"-21"0"0,0 0 0,42 0 32,0-21-17,22 21-15,-22 0 0,21-21 16,1 21-16,-1-21 0,21 21 16,-20-21-16,-1 21 0,0 0 0,1-21 15,-1 21-15,0 0 16,1-22-16,-22 22 0,21 0 0,-21-21 15,1 0-15,-1 21 0,0 0 16</inkml:trace>
  <inkml:trace contextRef="#ctx0" brushRef="#br0" timeOffset="1571.61">2180 910 0,'0'0'15,"21"0"-15,-21-21 0,-21 42 32,21 0-17,-21 1-15,21 20 0,-21-21 16,0 21-16,21 1 0,0-1 16,-22 0-16,22 1 0,-21 20 15,21-42-15,0 22 0,0-22 16,0 0-16,0 0 0,0 0 0,0 1 15,21-1-15,1-21 16,-1 0-16,0 0 0,0 0 16,0 0-16,22 0 15,-1 0-15,0 0 0,-21-21 16,22-1-16,-22 1 0,0 21 16,0-21-16,22-21 0,-22 21 0</inkml:trace>
  <inkml:trace contextRef="#ctx0" brushRef="#br0" timeOffset="1900.16">2879 360 0,'0'-21'16,"0"42"-16,0-21 31,0 21-31,-22 0 0,22 22 0,0-1 15,-21 0-15,0 22 0,21-22 16,-21 22-16,21-1 0,-21-21 16,0 22-16,21-1 0,-22 1 0,22-1 15,0-20-15,0-1 0,0 22 16,0-43-16,-21 63 16,21-62-16,0-1 0,0 0 0,0 0 15,0 0-15,0 0 16,21-21-1,-21-21 1,0 0 0,22 0-16,-22 0 0,21 0 0</inkml:trace>
  <inkml:trace contextRef="#ctx0" brushRef="#br0" timeOffset="2196.98">3238 868 0,'0'63'15,"0"-41"-15,-21-1 0,0 21 0,0 0 16,21 1-16,-21-22 0,0 21 16,21 1-16,-22-22 0,22 21 15,0-21-15,-21 0 0,21 1 0,0-1 16,-21 0-16,21 21 15,0-21-15,21-21 32,0 0-32,1 0 15,-1-21 1,0 0-16,0 21 0,0-42 16,0 21-16</inkml:trace>
  <inkml:trace contextRef="#ctx0" brushRef="#br0" timeOffset="3003.25">3577 1037 0,'0'-21'0,"0"42"0,21-42 0,-21 42 31,0 0-31,-21 1 0,0-1 16,21 0-16,-21 21 15,0-21-15,-1 43 0,1-43 16,21 0-16,0 22 0,0-22 15,-21 0-15,21 0 0,0 0 0,0 0 16,0 1-16,0-1 16,21-21-16,0 0 15,1 0-15,-1 0 0,0 0 16,0 0-16,0-21 0,22-1 16,-22 22-16,0-21 0,0 0 15,-21 0-15,0 0 0,0 0 0,0-1 16,0 1-16,0-21 0,0 21 15,0 0-15,0-1 0,0-20 16,-21 21-16,21 0 0,0 0 16,0-1-16,0 1 0,0 0 15,21 0-15,0 0 16,0 21-16,1 0 0,20-21 0,-21 21 16,21 0-16,-20 0 0,20 0 15,-21 21-15,0-21 0,22 21 0,-22 0 16,0 0-16,-21 0 0,21 22 15,-21-22-15,0 42 0,0-41 16,0-1-16,0 0 0,0 0 16,0 0-16,0 0 0,0 1 15,0-1-15,0 0 0,0 0 16,-21-21-16,21 21 0,0-42 62,0 0-62,0 0 0,0 0 16,0-22-16,0 22 0,0-21 0,0 21 16,21-22-16,0 1 0,-21 21 15,21-22-15,22 22 0,-22-21 16,0 21-16,21 0 0,1-1 0,-22 1 16,21 21-16,1 0 0,-1 0 15,-21 0-15,21 0 0,1 21 0,-22 1 16,0-1-16,0 21 0,0-21 15,1 22-15,-22-22 0,0 63 16,0-20-16,0-43 16,-22 0-16,1 22 0,21-22 15,-21 0-15,0 0 0,0 0 0,0-21 16,-1 21-16,22 1 0,-21-22 16,42-22 30,1 1-30,-1 21-16</inkml:trace>
  <inkml:trace contextRef="#ctx0" brushRef="#br0" timeOffset="3478.98">5186 995 0,'21'-21'15,"-42"42"-15,63-63 0,-42 20 0,0 1 16,-21 21 0,0 0-16,0 21 15,-1 1-15,1-22 0,0 21 0,0 0 16,0 0-16,0 0 0,-22 22 16,43-22-16,0 0 15,-21-21-15,21 21 0,0 0 16,0 0-16,21-21 15,-21 22-15,21-22 16,1 0-16,-1 0 0,0 0 0,0 21 16,0-21-16,0 0 0,1 0 15,-1 21-15,0-21 0,-21 21 16,21 0-16,-21 0 16,0 1-16,0-1 0,0 0 15,0 0-15,-21-21 16,0 21-16,0 0 0,-1-21 0,1 22 15,-21-1-15,21-21 0,0 21 0,-1-21 16,1 0-16,0 0 16,0 21-16,0-21 0,0 0 0,-1 0 15,1 0 1,21-21 0,-21 21-16,21-21 0,-21 21 15,21-21-15,0-1 0,0 1 16,-21 0-16</inkml:trace>
  <inkml:trace contextRef="#ctx0" brushRef="#br0" timeOffset="3911.18">3683 550 0,'21'22'15,"0"-22"-15,0 0 0,1 0 16,-1 0-16,0 0 0,0-22 16,0 22-16,0-21 0,-21 0 0,22 0 15,-22 0 1,0 0-16,-22-1 16,1 22-16,0 0 0,0 0 15,-21 0-15,20 0 16,1 0-16,0 22 0,0-1 15,0-21-15,21 21 0,-21 0 16,-1-21 0,22 21-16,-21-21 15</inkml:trace>
  <inkml:trace contextRef="#ctx0" brushRef="#br0" timeOffset="4199.77">2688 699 0,'0'0'0,"42"0"31,-20 0-31,-1 0 0,21-22 0,0 22 16,1 0-16,-1-21 0,0 21 15,1 0-15,-1-21 0,0 21 16,1 0-16,-1 0 0,0 0 16,-20 0-16,-1 0 0,0 0 15,0 0-15</inkml:trace>
  <inkml:trace contextRef="#ctx0" brushRef="#br0" timeOffset="110393.39">868 3196 0,'0'0'0,"-43"0"16,22 21-16,-21-21 15,0 0-15,20 0 0,-41 0 16,21 0 0,20 0-16,1 0 0,0 0 15,42 22 32,0-22-47,22 0 0,-22 0 0,21 21 16,1-21-16,-1 21 0,21-21 15,-20 0-15,20 0 0,1 21 16,-1-21-16,1 0 0,-1 0 16,1 0-16,-1 0 0,1 0 0,-1 0 15,-20 0-15,20 0 0,-21 0 0,1 0 16,-22 0-16,0 0 0,0 0 16,0 0-16,-42 0 31,0 0-31,0 0 0,0 0 15,0 0-15,-1 0 16,-20-42-16,21 42 0,0 0 16</inkml:trace>
  <inkml:trace contextRef="#ctx0" brushRef="#br0" timeOffset="110777.17">1355 3048 0,'-22'0'16,"1"0"0,21 21 15,21-21-31,1 21 0,-1-21 16,21 22-16,-21-22 0,22 21 0,-1 0 15,0-21-15,1 21 0,-1-21 16,0 21-16,1-21 0,-1 21 0,0-21 15,-21 22-15,1-22 0,-1 0 16,0 21-16,-21 0 0,0 0 16,-21 0-16,0 0 15,-43 1-15,22-1 16,-1 0-16,1 21 0,0-21 16,-1 1-16,1-1 0,21 0 0,-21 0 15,-1 0-15,22 0 0,0 1 16,0-1-16,0 0 0,21 0 0,0 0 15,0 0-15,0 1 16,21-22 0,0 0-16,0 0 0</inkml:trace>
  <inkml:trace contextRef="#ctx0" brushRef="#br0" timeOffset="111431.79">2413 2667 0,'0'-21'0,"0"0"31,0 42-15,0 0-16,21 0 15,-21 22-15,21-1 0,-21 0 0,21 1 16,-21 84 0,0 42-1,0-127-15,-21 1 0,21-1 16,-21 0-16,0 1 0,21-1 0,-21-21 15,21 0-15,0 22 0,-21-22 16,21 0-16,-22 0 0,22-42 47,-21 0-47,21 0 0</inkml:trace>
  <inkml:trace contextRef="#ctx0" brushRef="#br0" timeOffset="112027.45">1990 2836 0,'-43'-21'0,"22"-21"0,0 0 15,-21-1-15,20 1 0,1 0 16,21-1-16,0 1 0,0 0 0,0 20 16,0-20-16,106-64 31,-85 106-31,22 0 0,84 0 15,-64 21-15,1 1 0,20 20 16,-20 0-16,20 1 0,1-1 0,-21 21 16,-1-20-16,-21 20 0,22 1 15,-22-22-15,-21 0 0,1 22 0,-1-22 16,-21 1-16,0-1 0,0 0 16,0 1-16,0-22 0,-21 21 15,-1-21-15,-20 0 0,21 1 0,0-1 16,0 0-16,-1-21 0,1 0 15,0 0-15,21-21 16,0 0-16,0-22 16,0 22-16,0-21 0,0-1 0,0 1 15,0 0-15,21-1 0,0-20 16,1-1-16,-1 1 0,21-1 0,-21 1 16,0-1-16,22 1 0,-22-1 15,21 22-15,1 0 0,-1-1 16,0 22-16,1 0 0,-1 21 15,0 0-15,1 0 0,-1 42 0,0-20 16,1 20-16,-22 21 0,21 1 16,-21-22-16,0 43 0,1-22 0,-22 1 15,0-1-15,0-20 0,0 20 0,-43 1 16,22-22-16,0 22 0,0-22 16,0 0-16,-1 1 0,-20-1 0,21-21 15,0 43-15,0-43 16,21 0-16,0 0 0,21-21 31,0-21-31,-21 0 16,42 0-16,-21-1 0</inkml:trace>
  <inkml:trace contextRef="#ctx0" brushRef="#br0" timeOffset="112497.18">3873 2963 0,'0'0'0,"-21"0"32,0 0-32,0 22 15,0-1-15,0 0 0,-1 0 16,1 21-16,0-20 0,21 20 0,-21 0 16,0 1-16,21-1 0,0 0 15,0 1-15,0-22 0,0 21 16,0 0-16,0-20 0,0-1 0,21 21 15,0-42-15,0 21 0,0 0 16,22-21-16,-22 0 0,21 0 0,-21 0 16,22 0-16,-1 0 0,-21 0 15,22-21-15,-22 0 0,21-21 16,22-64-16,-64 64 16,21-1-16,-21 1 0,0 0 15,0-1-15,0 1 0,0 0 16,-21-1-16,-1 22 0,1-21 0,0 21 15,0-1-15,0 1 0,0 21 16,-1 0-16,1 0 0,-21 0 0,21 0 16,-22 21-16,22-21 0,0 22 15,-42 41-15,20 1 16,43-22-16,0 0 0,0 1 16,-21 20-16,21-21 0,0-20 0,0 20 15,0 0-15,21-21 0,0 1 16,1-1-16,20 0 0,-21 0 15,21-21-15,64 0 0</inkml:trace>
  <inkml:trace contextRef="#ctx0" brushRef="#br0" timeOffset="112926.94">4466 3069 0,'21'-21'0,"-21"-21"15,0-22 1,0 43-16,0 42 31,0 0-31,0 1 0,-21-1 0,21 21 16,0-21-16,0 22 0,-21-1 0,21 0 15,-21 1-15,21-1 0,0 0 16,0 22-16,0-1 16,0-42-16,0 1 0,0-1 15,21 0-15,0-21 0,0 0 16,0 21-16,1-21 0,-1 0 0,0 0 15,0 0-15,21-21 0,-20 21 16,41-42-16,-42 20 16,0-20-16,1 21 0,20-21 0,-21-1 15,-21 1-15,21 0 0,0-1 0,-21 1 16,22 0-16,-22-22 16,0 43-16,0 0 0,0 0 0,0-1 15,0 1-15,-22 21 31,22 21-31,-21-21 16,21 22-16,0-1 0,0 0 16,0 0-16,0 0 15,0 0-15,0 1 16</inkml:trace>
  <inkml:trace contextRef="#ctx0" brushRef="#br0" timeOffset="113309.72">5270 3090 0,'0'0'0,"22"-42"16,-22 21-1,0 0 1,-22 21-16,1 0 16,0 0-16,0 0 0,0 0 0,0 21 15,-1 0-15,1-21 0,0 21 0,0 0 16,21 1-16,-21-1 15,21 0-15,0 0 0,0 0 0,0 0 16,21 1-16,0-1 0,0 0 16,0 0-16,1 0 0,-22 0 0,63 22 15,-63-22 1,0 0-16,21-21 0,-21 21 16,0 0-16,0 1 0,0-1 15,-21-21 1,0 0-16,0 0 0,0 21 0,-1-21 15,1 0-15,0 0 0,0 0 0,0 0 16,0 0-16,-1 0 16,1 0-16,21-21 0,0 0 15,0-1-15,21 1 16,1 0-16,-1 21 0,0-21 0</inkml:trace>
  <inkml:trace contextRef="#ctx0" brushRef="#br0" timeOffset="113661.52">5334 3344 0,'21'0'0,"-42"0"0,63 0 0,-21 0 16,1 0-16,-1 0 15,0-21-15,0 21 0,0-21 0,0 21 16,22-21-16,-22 0 0,21 21 16,-21-21-16,1-1 0,20 1 0,-21 21 15,0-21-15,-21 0 0,0 0 0,21 0 16,-21-1-16,0 1 15,0 0-15,0 0 0,-21 0 0,0 21 16,0 0-16,0 0 0,0 0 16,-1 0-16,1 0 0,0 21 15,0 0-15,0 0 0,0 0 0,-1 22 16,1-1-16,0 0 0,0 1 16,21-22-16,0 21 0,0 64 15,0-64-15,21-20 16,0-1-16,0 0 0,1-21 15,-1 0-15,0 0 0,21 0 0,-21 0 16,22 0-16,-22 0 0,21-21 16,1 0-16,-22-1 0,21 1 0,-21 0 15,0 0-15</inkml:trace>
  <inkml:trace contextRef="#ctx0" brushRef="#br0" timeOffset="114148.23">6329 2286 0,'0'0'0,"0"-21"0,0 0 16,0 0-16,0-1 0,0 1 15,0 42 1,21 22-1,-21-22-15,21 21 0,-21 22 16,0 42-16,0-22 0,0-20 16,0-1-16,0 22 0,0-22 15,0 1-15,0-1 0,-21 1 0,21-1 16,-21 1-16,0-22 0,21 22 16,-22-22-16,22 0 0,0 1 0,0-22 15,0 0-15,0 0 0,0 22 16,22-43-1,-1-22-15,0 1 16,0-21-16,0 0 0,0-1 16,22 1-16,-22-22 0</inkml:trace>
  <inkml:trace contextRef="#ctx0" brushRef="#br0" timeOffset="114407.09">6964 2117 0,'21'-21'0,"-42"42"0,42-85 0,-21 43 15,0 42 1,0 0-16,0 22 0,0-1 16,0 0-16,0 22 0,0 84 15,0 21-15,0-105 0,0 21 16,0-22-16,-21 1 0,21-1 16,0 1-16,0-1 0,0-21 15,0 1-15,0-1 0,0 0 0,0 1 16,0-22-16,0 0 0,0 0 0,0 0 15,21-21-15,-21 22 0,0-44 32,-21 1-32,0 0 15,-22 0-15</inkml:trace>
  <inkml:trace contextRef="#ctx0" brushRef="#br0" timeOffset="114967.76">6244 3048 0,'-21'0'0,"42"0"0,-63 0 15,63 0 1,0 0-16,0 0 0,22 0 0,-1 0 16,0 0-16,22 0 0,-1 0 15,1 0-15,20 0 0,-20 0 0,21-21 16,-1 0-16,86 0 16,-86-1-16,-20 1 0,-1 21 15,1-21-15,-1 0 0,-20 0 0,-1 21 16,0-21-16,-21-1 0,1 22 15,-22-21-15,-22 21 16,22 21-16,-21-21 16,0 22-16,-21-1 0,21 21 15,-1-21-15,1 0 0,0 22 16,0-1-16,0 0 0,0-20 0,21 20 16,0 0-16,0 1 0,-22-1 15,22-21-15,0 21 0,0-20 0,0-1 0,22 0 16,-1 0-16,0 0 0,21-21 15,-21 0-15,22 0 0,-1 0 16,22 0-16,-22 0 0,21-21 0,-20 0 16,20 0-16,1 0 0,-22-1 0,22-20 15,-22 21-15,0-21 0,-21-1 16,22 1-16,-22 0 0,-21-1 0,0 1 16,0 0-16,0 20 0,-21-20 15,-22 0-15,1 21 0,0-1 16,-1 1-16,1 0 0,-21 21 0,20 0 15,-20 0-15,20 0 0,1 21 0,-21 0 16,20-21-16,22 22 0,-21-1 16,21 21-16,-1-21 0,1 0 0,0 43 15,21-43-15,0 21 16,0-20-16,21 20 0,0-21 16,22-21-16,-22 21 0,21 0 15,1-21-15,-1 0 0,21 0 0,-20 0 16</inkml:trace>
  <inkml:trace contextRef="#ctx0" brushRef="#br0" timeOffset="115367.05">8424 2900 0,'0'-21'16,"0"42"-16,0-63 0,0 20 0,0 1 15,21 21 1,1 0-16,-1 0 15,0 21-15,-21 1 0,21-1 16,0 21-16,0-21 0,1 22 0,-22 20 16,0-21-16,21 22 15,-21-22-15,0-21 0,0 22 16,0-22-16,0 0 0,0 0 16,0 0-16,0 1 0,0-44 31,0 1-16,0 0-15,21-21 0,-21 21 16,21-1-16,-21-20 0,21 0 0,0 21 16,1-22-16,-1 1 0,0 0 0,-21 20 15,42-20-15,-21 21 0,1-21 16,-1 20-16,0 1 0,0 0 0,0 21 16,0-21-16,1 21 0,-1 0 0,0 0 15,0 0-15,0 0 16,-21 21-16,0 0 0,21 0 0,-21 1 15,0 20-15,0-21 0</inkml:trace>
  <inkml:trace contextRef="#ctx0" brushRef="#br0" timeOffset="116035.21">9059 3133 0,'0'21'32,"21"-21"-32,1 0 0,-1-21 15,0 21-15,0-21 0,0-1 16,64-20-16,-43 0 15,-21 21-15,1-1 16,-1 1-16,0 0 0,-21 0 0,21 0 16,-42 21-1,0 0-15,0 0 16,-1 0-16,1 21 0,0 0 16,0 0-16,0 0 0,-22 1 0,22-1 15,21 0-15,-21 0 0,21 0 16,-21 0-16,21 22 0,0-22 0,0 21 15,21-21-15,0 1 16,0-1-16,22 0 0,-22-21 16,0 0-16,21 21 0,-20-21 0,20 0 15,0 0-15,-21 0 0,22 0 0,-1-21 16,-21 0-16,0 0 0,22-1 16,-22 1-16,0 0 0,-21 0 0,21-21 15,0-1-15,-21-41 16,0 62-16,0-20 15,22 0-15,-22 21 0,21-22 0,-21 22 16,21 0-16,0-21 0,0 20 0,0 22 16,1-21-16,-1 21 0,21 0 15,-21 0-15,22 0 0,-22 0 0,21 21 16,-21 1-16,22-1 0,-22 21 16,42 22-16,-42-43 0,22 21 15,-43-21-15,21 64 16,-21-64-16,0 0 0,0 22 15,0-22-15,0 0 0,0 0 0,-21 0 16,21 0-16,-21-21 0,-1 0 16,1 0-16,21-21 15,-21 0-15,21 0 16,0 0-16,0 0 0,0-1 0,21-20 16,0 21-16,1-21 0,20-1 15,0 22-15,-21-42 0,22 20 16,-1 1-16,0 0 0,-20-1 0,20 1 0,-21 0 15,43-1-15,-43 22 16,-21 42 0,0 0-16,0 22 0,-21-22 15,-1 21-15</inkml:trace>
  <inkml:trace contextRef="#ctx0" brushRef="#br0" timeOffset="116987.79">106 5017 0,'0'0'0,"-21"0"0,-1 0 0,-20 0 16,21 0-16,42 0 31,21 0-16,1 0-15,20 21 0,22-21 0,0 0 16,-1 21-16,22-21 0,0 0 16,-21 0-16,20 0 0,22 0 0,-21 0 15,0 0-15,0 0 0,0 0 16,0 0-16,-22 0 0,1 0 0,-22-21 16,1 21-16,-22 0 15,-21 0-15,1-21 0,-22-1 0,0 1 16,-22 21-16,-83-42 15,62 21-15,-20 21 16,-1-21-16,1-1 0,-1 22 16,22-21-16,-22 21 0,22 0 0,0-21 15,21 21-15,-1-21 16,44 21-16,-1 0 16,21 0-16,0 0 0,22 21 15,-22 0-15,22 0 0,-22 1 16,22-1-16,-22 0 0,0 0 15,1 0-15,-22 0 0,0 1 0,0 20 16,-21-21-16,0 0 0,0 0 16,-21 22-16,0-22 0,0 0 0,-1 0 15,-20 0-15,0 1 0,-1-1 16,1 0-16,0-21 0,-1 21 0,22 0 16,-21 0-16,21-21 0,-22 22 15,22-1-15,21 0 16,21-21-1,1 0-15</inkml:trace>
  <inkml:trace contextRef="#ctx0" brushRef="#br0" timeOffset="120372.06">3069 4382 0,'0'0'0,"-21"-22"0,21 1 15,-21 21-15,0-21 0,21 0 16,0 0-16,-22 21 16,1 0-1,21 21-15,0 21 0,0 1 0,0-1 16,0 0-16,0 1 15,0 20-15,0 1 0,0 84 16,-21 0-16,21-85 0,0 22 16,-21-21-16,21-22 0,0 21 15,0-20-15,-21-1 0,21 0 0,0 1 16,-21-22-16,21 0 16,0 0-16,0-42 15,0 0 1,0 0-16,0 0 0,0-1 15,0-20-15,0 21 0,0-21 16</inkml:trace>
  <inkml:trace contextRef="#ctx0" brushRef="#br0" timeOffset="121012.72">2667 4763 0,'-21'-64'0,"42"128"0,-42-170 16,21 63-16,0 1 0,0-21 0,0 20 15,0 1-15,21 0 0,0-1 16,0-20-16,22 20 0,-1 1 0,0 21 15,22-21-15,-22 20 0,22 1 16,-22 21-16,21 0 0,1 0 0,-1 43 16,1-22-16,21 21 0,-22 0 15,-21 22-15,1-22 0,-1 22 16,-21-1-16,-21 43 0,-21-42 16,0-1-16,-21-21 0,-64 64 15,-21-21-15,63-43 16,22-21-16,-22 1 0,22-1 15,0-21-15,-1 0 0,1 0 16,0 0-16,21-21 16,21-1-16,0 1 0,0 0 0,0-21 15,0 21-15,0-1 0,0 1 16,0 0-16,21 21 0,0 0 16,0 0-16,0 21 15,0 0-15,1 1 0,-22-1 16,21 21-16,0 0 0,0-20 15,-21 20-15,42 21 0,1 43 16,-22-85 0,0 1-16,0-1 0,0 0 0,1-21 15,-1 21-15,21-21 0,-21 0 0,22 0 16,-1 0-16,0 0 0,-21 0 16,22-21-16,84-21 15,-64-1-15,-42 1 16,22 21-16,-22-22 0,0 1 15,-21 21-15,0-21 0,21-1 16,-21 22-16,0 0 0,0 0 0,0 42 31,-21 21-15,21-21-16,0 1 0,0-1 0,0 0 16,-21 0-16,21 21 0,0-20 15,0-1-15,-21 0 0,21 0 16,0 0-16,21-21 31,0-21-31</inkml:trace>
  <inkml:trace contextRef="#ctx0" brushRef="#br0" timeOffset="121179.43">3937 4614 0,'0'-21'0,"0"42"0,0-63 0,0 21 15,-21 21-15,0 0 16,21 21 15,0 0-31,21 0 0,0-21 16,0 22-16,0-1 0</inkml:trace>
  <inkml:trace contextRef="#ctx0" brushRef="#br0" timeOffset="121897.41">4339 4890 0,'21'0'0,"0"0"0,22-43 32,-22 22-32,0 0 0,-21 0 0,0 0 15,0-1-15,0 1 16,-21 21-1,0 0-15,0 0 0,-1 0 16,1 0-16,-21 21 0,21 1 16,0-1-16,-22 21 0,22-21 0,0 22 15,0-22-15,0 21 0,-1 0 16,22 22-16,-21-22 16,21-21-16,0 1 0,0-1 15,0 0-15,21-21 0,1 0 16,-1 0-16,0 0 0,21 0 15,-21 0-15,1-21 0,-1 0 16,21-1-16,-21 1 0,0 0 16,1 0-16,-1 0 0,0 0 15,0-1-15,0 1 0,-21-21 16,21 0-16,-21 63 31,0 0-15,0 21-16,0-21 0,0 22 15,0-1-15,-21 0 0,21 1 0,-21-1 16,21 0-16,0 22 0,0-22 16,0 22-16,0-1 0,0 1 15,0-1-15,0 22 0,0-22 0,0 1 0,0-1 16,0 1-16,0 21 0,0-22 16,0 1-16,0-1 0,0 1 15,0-1-15,0 1 0,0-1 0,0 1 16,-21-1-16,0-21 0,0 1 0,-22-1 15,22 0-15,-21-20 0,21 20 16,-64-21-16,64-21 0,-22 0 16,1 0-16,0 0 0,-1 0 0,1-21 15,-21 0-15,20-22 0,-20 1 16,-1 0-16,22-1 0,-22 1 0,22-21 16,0 20-16,-1-20 0,1-1 15,21 22-15,0-22 0,21 22 16,0-21-16,0 20 0,42 1 0,-21-22 15,22 22-15,-1 0 0,0-1 16,1 1-16,20 0 0,-21-1 0,22 1 16,-22 0-16,22-1 0</inkml:trace>
  <inkml:trace contextRef="#ctx0" brushRef="#br0" timeOffset="122623.51">5080 4551 0,'0'-21'0,"0"42"0,-21-42 16,0 42-1,-1 0-15,1 21 0,0 1 16,0-1-16,0 0 0,21 22 0,0-22 16,0 22-16,-21-22 0,21 22 15,-22-22-15,22 0 0,-21 1 0,21-1 16,0 0-16,0-21 0,-21 1 15,21-1-15,0 0 0,-21-21 16,21 21-16,0-42 16,0 0-1,0 0-15,21-1 0,21-20 16,-20 0-16,-22 21 16,21-22-16,0 1 0,0 0 0,0-1 0,0 22 15,1-21-15,-1 21 16,-21-1-16,21 22 0,0 0 15,-21 22-15,0-1 0,0 21 16,21-21-16,-21 22 0,0-1 16,21-21-16,-21 21 0,0-20 0,22 20 15,-22-21-15,0 0 0,0 0 16,21 1-16,0-1 0,-21 0 0,21-21 16,0 0-16,0 0 0,1 0 15,-1 0-15,0 0 16,0-21-16,0 0 0,0-1 15,1 1-15,-1-21 0,0 0 0,0 20 16,0-41-16,22 21 0,-22-22 16,0 22-16,0-22 0,0 1 15,0 20-15,1-62 0,-22 62 16,21 1-16,-21 21 0,0-22 0,0 22 16,0 0-16,-21 21 15,-1 0 1,1 21-16,-21 22 0,21-22 15,0 42-15,-1-20 16,22 20-16,-21 1 0,21-22 0,0 21 0,0 1 16,0-22-16,0 22 15,0-22-15,0 0 0,0-20 0,0 20 16,21-21-16,1 0 0,-1 0 16,0 1-16,0-22 0,0 0 0,0 0 15,1 0-15,20 0 0,-21 0 0,0-22 16,0 22-16,1-21 0,-1 0 15,0 0-15,0 0 0,-21 0 0,0-1 16</inkml:trace>
  <inkml:trace contextRef="#ctx0" brushRef="#br0" timeOffset="122787.41">5567 4868 0,'-21'0'31,"42"0"0,0 0-31,0 0 0,21 0 0,1 0 16,-22 0-16,21 0 0,1-21 15,-1 21-15,21-21 0</inkml:trace>
  <inkml:trace contextRef="#ctx0" brushRef="#br0" timeOffset="123472.02">6710 4530 0,'-21'0'0,"42"0"0,-64 0 0,1 0 16,21 0-16,0 0 0,0 0 15,-22 0-15,22 21 0,0-21 0,-21 21 16,20 21-16,1-20 0,0 20 16,-21 43-16,-1 20 15,22-62-15,21 20 0,0-20 0,0-1 16,0 0-16,0 1 0,0-1 15,0-21-15,21 21 0,1-20 0,-1-1 16,21 0-16,-21-21 0,22 21 16,-1-21-16,0 0 0,1 0 0,-1 0 15,0 0-15,22-21 0,-22 0 16,0 21-16,1-21 0,-1-22 16,0 22-16,1-21 0,-22-1 0,21 1 15,-21-21-15,1-1 0,20 1 0,-21 20 16,0-20-16,-21-1 0,21 1 15,1 20-15,-22 1 0,0-21 16,0 41-16,0-20 0,0 21 0,0 0 16,0 0-16,0-1 0,-22 22 15,22 22-15,-21-1 0,0 21 16,0-21-16,0 64 16,21-22-16,-21-20 0,-1 84 15,22-64-15,0-20 0,0 20 16,0-21-16,0 1 0,0-1 15,22 0-15,-1-20 0,0-1 0,0 0 16,0 0-16,0-21 0,1 0 16,20 0-16,-21 0 0,21-21 15,-20 0-15,-1 0 0,0-1 0,0 1 16,0-21-16,-21 21 0,21-22 16,1 1-16,-22 21 0,0-21 15,0 20-15,0-20 0,0 21 16,0 42-1,0 0-15,0 0 0,-22 22 16,22-22-16,-21 0 16,21 21-16,0-20 0,0-1 0,0 0 15,0 0-15,0 0 0,0 0 0,0 1 16,21-22-16,-21 21 16,22-21-16,-1 0 0,0 0 15,0-21-15,0-1 0,0 1 16</inkml:trace>
  <inkml:trace contextRef="#ctx0" brushRef="#br0" timeOffset="123636.93">7620 4614 0,'-21'-21'16,"42"42"-16,-63-63 0,20 42 0,1 0 0,0 0 16,0 0-1,21 21 1,0 0-16,0 1 0,0-1 15,0 0 1,21-21-16,0 0 0,0 21 0</inkml:trace>
  <inkml:trace contextRef="#ctx0" brushRef="#br0" timeOffset="123916.76">8001 4636 0,'0'0'0,"0"-22"16,-21 1-1,0 21-15,-1 0 0,1 0 16,0 21-16,0 1 16,0-1-16,0 0 0,-1 0 0,1 21 15,0 1-15,0-1 0,0 0 0,0 1 16,-1-1-16,22 0 16,0 1-16,0-1 0,0-21 0,0 22 0,22-22 15,-1 0-15,0 0 0,0 0 16,0 0-16,22-21 0,-1 0 15,0 0-15,1 0 0,-1 0 0,21 0 16,-20 0-16,20 0 0,-20-21 16,-1 0-16,0 0 0,1 0 0,-1-22 15,0 1-15,1 0 0,-22-22 0</inkml:trace>
  <inkml:trace contextRef="#ctx0" brushRef="#br0" timeOffset="124560.39">8678 4424 0,'0'-64'0,"0"128"0,0-170 16,0 64-16,0 21 0,0-22 0,-21 22 15,0 0-15,0 21 0,0 0 0,-1 0 16,1 21-16,21 21 0,-21-20 16,0 20-16,0 64 15,21 0-15,0-64 16,0 21-16,-21 1 0,21-1 0,0 1 16,0-1-16,-22-20 0,22 20 0,0-20 15,0-1-15,0-21 0,0 21 16,0-20-16,0-1 0,0 0 15,0-42 1,0 0-16,0-1 16,0-20-16,22 21 0,-1-21 0,0-1 15,-21 1-15,21 0 0,21-22 16,-20 22-16,20-1 0,-21 1 0,21 0 16,1 21-16,-1-22 0,-21 22 15,64 0-15,-43 21 16,-21 0-16,1 0 0,-22 21 15,0 0 1,0 0-16,0 1 0,-22-1 0,1 0 16,-21 0-16,0 21 15,-1-42-15,1 22 0,21-1 16,-22-21-16,22 21 0,-21-21 0,21 0 16,0 0-16,-1 0 0,1 0 15,21 21 1,0 0-16,0 0 15,0 1-15,0-1 16,0 0-16,21 21 0,-21-21 0,0 1 16,0 20-16,22-21 0,-1 0 0,0 0 15,0 1-15,0-22 16,0 21-16,22-21 0,-22 21 0,21-21 0,1 0 16,-22 0-16,21 0 0,-21-21 15,22 0-15,-1 21 0,-21-22 0,21 1 16,-20 0-16,20-21 0,0 21 15,-21-22-15,1 22 0,-22-21 16,21 21-16,0-43 0,-21 22 16,-21 42-1,0 21 1,-1 0-16,-20 0 0,0 0 0,-1 22 16</inkml:trace>
  <inkml:trace contextRef="#ctx0" brushRef="#br0" timeOffset="125330.95">190 7578 0,'0'0'0,"0"21"0,22 0 15,-1-21-15,0 0 16,21 21-16,22-21 0,-22 0 16,22 0-16,-1 0 0,22 0 0,-22 0 15,22 0-15,-22 0 0,22 0 16,-21 0-16,20 0 0,1 0 16,-22 0-16,22 0 0,-21 0 15,-22 0-15,21 0 0,-41 0 0,-1 0 16,0-21-16,-42 21 15,0 0-15,-1-21 0,-20 21 16,0 0-16,-1-21 0,1 21 16,0 0-16,-1-21 0,1-1 0,0 22 15,21 0-15,-1-21 0,1 21 16,21-21 0,21 21-16,22 0 0,-22 0 15,21 0-15,1 0 0,-1 21 16,0 0-16,1 1 0,-1-1 15,-21 0-15,21 0 0,-20 21 0,-1-20 16,-21 20-16,0-21 0,0 0 16,0 22-16,-21-22 15,-1 21-15,-41 0 0,21-20 0,-1 20 16,1-21-16,0 0 0,-1-21 16,1 21-16,21 1 0,-22-22 0,22 0 15</inkml:trace>
  <inkml:trace contextRef="#ctx0" brushRef="#br0" timeOffset="127004.17">2815 7599 0,'0'-21'31,"0"0"-15,0-1-16,0 1 0,0 0 15,-21 0-15,21 0 0,0 0 0,0-1 16,-21-20-16,0 21 0,-1 0 16,1-22-16,0 22 0,-21-21 15,21 21-15,-1 0 0,-20-1 0,21 22 16,-21 0-16,20 0 0,-20 0 15,21 0-15,-21 22 0,20 20 0,1-21 16,-42 85-16,42-64 16,-22 64-16,43-64 0,-21 1 15,21-1-15,0 0 0,0 1 16,0-22-16,21 21 0,0-21 0,1 1 16,20-22-16,-21 21 0,0-21 15,22 0-15,62 0 16,-83-21-16,20-1 15,0 1-15,-21 0 0,22 0 0,-1 0 16,-21-22-16,22 22 0,-1-21 0,0 0 16,-21-22-16,22 22 0,-22-22 15,21 1-15,-21-1 0,1 1 0,-1 20 16,0-20-16,-21 21 0,0-22 16,0 22-16,0-1 0,0 1 0,0 0 15,0 21-15,-21-1 0,0 1 16,-1 21-16,1 21 0,0 1 15,0 20-15,0-21 0,0 21 16,-1 22-16,22-22 0,0 22 16,-21-1-16,0 85 0,21-84 15,0-22-15,0 22 0,0-22 0,0 0 16,0 1-16,21-1 0,0-21 16,1 0-16,-1 1 0,0-1 15,0 0-15,0-21 0,0 0 0,22 0 16,-22 0-16,0 0 0,21-21 0,-20 0 15,20-1-15,0 1 0,-21 0 16,22 0-16,-1 0 0,0-22 0,1 1 16,-22 21-16,0-21 0,43-43 15,-43 43-15,-21-22 16,21 43-16,-21 0 16,-21 42-1,0 21-15,21-21 16,0 1-16,0 20 0,-22 21 15,22-20-15,0-22 0,0 21 16,0-21-16,0 22 0,0-22 16,0 0-16,22 0 0,-1 0 0,0 1 15,0-22-15,64 21 16,-43-21-16,0 0 0,-20 0 16,20 0-16,-21 0 0,21-21 0,-20-1 15,20 22-15,-21-21 0,0 0 16,0-21-16,1 21 0,-22-1 15,0-20-15,0 0 0,0 21 0,0-64 16,0 0 0,-22 43-16,1 0 0,0 20 0,0 1 15,0 0-15,0 0 0,-22 0 0,22 21 16,0 0-16,-21 0 0,-1 42 16,1 0-16,21-20 0,0 20 15,-1 0-15,1 1 0,0 20 16,21-21-16,0 1 0,0-1 0,0 22 15,0-22-15,21-21 16,43 43-16,-43-43 16,21-21-16,1 21 0,-22-21 0,21 0 15,0 0-15,1 0 0,-1 0 16,0 0-16,1-21 0,-1 21 0,0-21 16,-20-1-16,20 1 0,21-42 15,-41 42-15,-1-1 0,-21-20 16,21 0-16,-21 21 0,21-22 0,-21 22 15,0 0-15,0 0 0,0 0 0,0-1 16,0 44 0,-21-1-16,21 0 15,-21 0-15,21 0 0,0 22 16,0-22-16,0 21 0,0-21 0,0 0 16,0 1-16,0 20 0,0-21 15,21 0-15,0-21 16,0 21-16,0-21 0,22 0 15,-22 0-15,21 0 0,-21 0 0,22 0 16,-1-21-16,0 0 0,1 0 16,-22 0-16,64-22 15,-64 22-15,0-21 0,0 0 0,0-1 0,0 22 16,1-21-16,-22-1 0,0 22 16,0 0-16,0 0 0,0 0 0,0 0 15,0 42 1,0 0-16,0 0 0,-22 0 15,22 22-15,-21-22 0,21 21 16,0 0-16,0-20 0,0 20 16,0 0-16,0-21 0,0 22 0,0-22 15,0 0-15,0 0 0,21 0 0,1-21 16,-1 22-16,0-22 16,21 0-16,-21 0 0,1 0 0,20 0 15,0 0-15,-21-22 0,22 1 0,20-21 16,-42 0-1,1 20-15,20-20 0,-21 0 0,0-22 16,22-42-16</inkml:trace>
  <inkml:trace contextRef="#ctx0" brushRef="#br0" timeOffset="127463.9">5524 6900 0,'0'-63'0,"0"126"0,0-168 16,0 62-16,0 22 0,0-21 16,0 21-16,0 42 15,-21 0-15,21 0 16,-21 21-16,21 1 0,0-1 15,-21 0-15,21 22 0,-21-1 0,0 43 16,-1 21 0,22-84-16,0 20 0,0-21 15,0 1-15,-21-1 0,21-21 0,0 22 0,0-22 16,0 0-16,0 0 16,0-42-1,0 0-15,0 0 16,0-1-16,0 1 0,21 0 15,-21-21-15,22-1 0,-1 22 0,0-21 16,0 0-16,21-43 16,-20 43-16,20-1 0,0 22 0,-21 0 15,64 0-15,-43 21 16,1 0-16,-1 0 0,0 0 0,-20 21 0,20 0 16,43 85-1,-64-64-15,-21-21 0,0 22 0,0-1 16,0 0-16,-21-20 0,-1 20 15,-20-21-15,0 0 0,-1 22 0,1-22 16,0 0-16,-22-21 0,22 21 16,0 0-16,-1-21 0,1 0 0,21 0 15,-22 0-15,22 0 0,21-21 32,0 0-32,21 0 0,22-22 15,-22 22-15,21-21 0</inkml:trace>
  <inkml:trace contextRef="#ctx0" brushRef="#br0" timeOffset="127707.99">6456 6604 0,'0'-21'0,"0"42"0,21-63 0,-21 63 31,0 21-31,0 1 0,-21 41 16,0-20-16,-1-1 0,1 1 15,0-1-15,0 1 0,21-1 0,-21 1 16,0 20-16,-1-41 0,22 20 0,0 1 16,0-22-16,-21 0 0,21 22 15,0-43-15,0 0 0,0 0 16,0 1-16,21-22 16,1 0-16,41-43 15</inkml:trace>
  <inkml:trace contextRef="#ctx0" brushRef="#br0" timeOffset="128056.17">6646 7303 0,'0'0'0,"21"0"16,1 0 0,-1 0-16,0 0 15,0 0-15,0-22 0,22 1 16,-22 21-16,0-21 0,0 0 15,0 0-15,0 21 0,1-43 16,-22 22-16,0 0 0,0 0 16,0 0-16,0 0 0,-22-1 0,1 22 15,0 0-15,0 0 0,-21 0 16,20 0-16,-20 0 0,0 22 0,-1-1 16,22 0-16,-21 21 0,21 1 15,-43 41-15,64-41 0,0 20 16,0-21-16,0 1 0,0-1 0,0 0 15,21-20-15,-21 20 0,43-21 16,-22 0-16,0 0 0,21 1 0,1-1 16,-1-21-16,43 0 0,-22 0 15,-20 0-15,20-21 0,1 21 16,-1-22-16,1 1 0</inkml:trace>
  <inkml:trace contextRef="#ctx0" brushRef="#br0" timeOffset="128967.38">7535 7027 0,'21'0'0,"1"-21"0,-65 42 0,107-84 15,-64 42-15,0 0 16,0-1-16,0 1 0,0 0 0,0-21 0,0 21 15,0-1-15,-21 1 0,-1 21 16,1 0-16,0 0 16,-21 21-16,21 1 0,-1-1 15,-20 63-15,0-41 16,21-1-16,-1 22 0,1-22 0,0 21 16,0 1-16,21-1 0,0-20 15,0 63-15,0-64 0,0 0 16,0 1-16,21-1 0,0-21 0,0 0 15,22 0-15,-1 1 0,0-1 0,1-21 16,-1 0-16,0 0 0,1 0 16,20 0-16,22-21 15,0-22-15,-43 22 0,0-21 16,1 21-16,-22-43 0,21 22 0,-21-22 16,22 1-16,-22-1 0,0 1 15,21-22-15,-21 22 0,1-1 16,-1-21-16,0-63 0,-21 85 15,21-1-15,-21 1 0,0 20 0,0-20 16,0 42-16,0 0 16,0 42-16,0 21 15,0-21-15,0 43 0,-21-22 0,0 22 16,21-22-16,-21 21 0,-1 1 16,22-1-16,-21-20 0,0 20 15,21 1-15,0-22 0,-21 22 0,21-22 16,0 0-16,0 1 0,0-1 0,0-21 15,0 21-15,0-20 0,21-22 16,-21 21-16,21-21 0,0 0 0,1 0 16,20 0-16,-21 0 0,0 0 0,0-21 15,1-1-15,20 1 0,-21 0 16,0 0-16,43-85 16,-43 64-16,-21 21 15,21-1-15,-21 1 0,0 42 16,0 1-1,0-1-15,0 0 16,0 21-16,0-21 0,0 1 0,0 41 16,0-42-1,0 0-15,0 1 0,0-1 16,21-21 15,0-21-31,1-1 0,-1 1 16</inkml:trace>
  <inkml:trace contextRef="#ctx0" brushRef="#br0" timeOffset="129131.28">8678 6858 0,'-21'-21'16,"42"42"-16,-63-42 0,21 21 0,-22 0 16,22 0-1,21 21 1,0 0-16,21 0 15,1 1-15,-1-22 0,0 21 0,21-21 16,-21 0-16</inkml:trace>
  <inkml:trace contextRef="#ctx0" brushRef="#br0" timeOffset="129414.12">9292 6900 0,'0'0'16,"-21"-21"-16,0 21 0,0-21 0,-22 21 15,22 0-15,0 0 16,0 0-16,0 21 0,-22 0 0,22 1 16,-21 20-16,21-21 0,-1 21 0,1 1 15,-21-1-15,21 64 16,0-21-16,21-43 0,0 0 16,0 1-16,0-22 0,0 21 0,21-21 15,0 0-15,21 1 0,-21-22 16,22 0-16,-22 21 0,21-21 0,1 0 15,-1 0-15,0-21 0,1 21 16,-1-22-16,43-20 16,-43 0-16,0 21 0,-21-22 0,22 1 15,-1 0-15,-21-22 0</inkml:trace>
  <inkml:trace contextRef="#ctx0" brushRef="#br0" timeOffset="130058.75">9821 6541 0,'0'0'16,"0"-64"-16,0 22 0,0-1 0,0 22 0,0-21 15,0 63 1,-21 0-16,0 22 16,0 20-16,0-21 0,-1 22 15,22-1-15,-21 1 0,0-1 0,0 1 0,0-1 16,21 1-16,-43 63 16,43-21-16,-21-64 15,21 22-15,-21-22 0,21 0 0,-21-21 16,21 1-16,0 20 0,0-21 15,0 0-15,0-42 32,0 0-32,0 0 0,21 0 15,0-22-15,0 22 0,1-21 0,-1-1 16,21 1-16,0-21 0,1 20 16,-1 1-16,0 0 0,1-1 15,41-20-15,-41 42 0,-22-1 0,0 22 16,21 0-16,-20 0 15,-22 22 1,0-1-16,0 0 0,-22 0 0,1 0 16,-21 0-16,-22 22 0,43-22 15,-21 21-15,0-21 0,-1 1 16,1-22-16,0 21 0,-1 0 0,1 0 16,21-21-16,0 0 0,-1 0 15,1 21-15,0-21 0,21 21 31,0 1-31,0-1 0,0 0 16,0 0-16,0 21 0,21-20 16,-21 20-16,0-21 0,0 21 15,21 1-15,-21-22 0,22 0 0,-1 21 16,0-20-16,0-1 0,0 0 16,22-21-16,-1 0 0,0 0 0,-21 0 15,43 0-15,-22 0 0,1-21 0,-1 0 16,0-1-16,1 1 0,-1 0 15,0-21-15,1 21 0,-1-22 0,-21 1 16,21 21-16,-20-22 0,-1 1 16,-21 21-16,0 0 0,0 0 0,-21 21 15,-1 0-15,1 0 16,-21 21-16,0 0 0,-1 21 16</inkml:trace>
  <inkml:trace contextRef="#ctx0" brushRef="#br0" timeOffset="130858.19">1164 9758 0,'-190'0'15,"380"0"-15,-423-21 0,191 0 0,0 21 16,-22-22-16,22 22 0,-1-21 15,1 21-15,0 0 0,-1-21 0,1 21 16,21 0-16,0 0 0,0 0 16,42 0-1,0 0-15,21 0 16,64 0-16,-21 0 16,-1 0-16,1 0 0,21 0 0,0 0 15,21 0-15,-21 0 0,21 0 16,-22 0-16,-20 0 0,0 0 0,-1 0 15,-20-21-15,-1 21 0,-20 0 16,-1 0-16,-21 0 0,-21-21 0,-21 0 31,0 21-31,-21-22 0,-1 22 0,1 0 16,0-21-16,-1 21 0,-20 0 16,20-21-16,1 21 0,0 0 0,-1 0 15,22 0-15,0-21 16,42 21-1,22 0-15,-22 21 16,21-21-16,0 21 0,1 0 0,-1 1 16,0-1-16,-20 21 0,20-21 15,0 43-15,-42-43 0,0 21 16,0-21-16,0 1 0,-21-1 0,-21 0 16,-1 21-1,1-21-15,21 1 0,-21-22 0,20 0 16,1 0-16,0 0 0</inkml:trace>
  <inkml:trace contextRef="#ctx0" brushRef="#br0" timeOffset="131131.7">2879 9123 0,'42'0'0,"-84"0"0,105 0 15,-63 42 1,0-21-16,0 22 0,-21-1 16,0 0-16,0 22 0,-1-22 15,-20 22-15,21-1 0,0 1 16,-22 42-16,22-43 0,0-21 16,21 1-16,0-1 0,-21 0 15,21 1-15,0-22 0,0 0 0,0 0 16,0 0-16,0 1 0,21-22 15,0 0-15,0 0 16,1-22-16,-22 1 0</inkml:trace>
  <inkml:trace contextRef="#ctx0" brushRef="#br0" timeOffset="131479.5">2455 9462 0,'0'0'0,"-42"-43"0,21 1 16,0 0-16,-1-22 0,1 22 15,21-1-15,0 1 0,0 0 0,0-1 16,21 22-16,22 0 0,-1 0 16,0 0-16,22 21 0,-1 0 0,1 0 15,84 42-15,-63 0 16,-1 1-16,-20 20 0,21-20 0,-22 20 16,1 1-16,-22-1 0,0 1 15,-21-1-15,-21 1 0,0-1 0,-42 1 16,21-1-16,-21-21 0,-22 22 15,22-22-15,-22 1 0,1-22 16,-1 21-16,-20-21 0,20 0 0,-21 1 16,22-1-16,-22-21 0,22 0 15,20 21-15,1-21 0,0 0 0,-1 0 16,22 0-16,21-21 0,0 0 16,21-1-16,64 1 15,-43 0-15,1 0 0,20 0 16,1 0-16,-22 21 0</inkml:trace>
  <inkml:trace contextRef="#ctx0" brushRef="#br0" timeOffset="131888.42">3429 9652 0,'0'-21'0,"0"42"0,0-63 16,21 42-16,-21-21 0,21 21 15,0 0-15,1-22 0,-1 22 16,0 0-16,21 0 0,-21 0 16,22 0-16,-22 22 0,21-22 0,1 21 15,-22 21-15,21-21 0,-21 0 0,22 1 16,-22 20-16,0-21 0,0 0 16,-21 22-16,21 20 15,-21-42-15,0 0 0,0 1 16,-21-1-16,0-21 0,0 21 0,0-21 15,-1 0-15,1 0 16,21-21 0,-21 0-16,21-1 15,0 1-15,0-21 0,0 21 0,0-22 16,0 22-16,21-21 0,-21 0 0,21 20 16,1-20-16,-1 0 0,0 21 15,-21-1-15,63-41 16,-41 42-16,-1 21 0,0 0 15,0 0-15,0 0 0,0 0 16,1 0-16,-1 0 0,0 0 0,21 0 16</inkml:trace>
  <inkml:trace contextRef="#ctx0" brushRef="#br0" timeOffset="133085.21">4995 9694 0,'0'0'0,"0"-21"0,21 21 16,-21-21-16,0 0 0,0 0 0,0-22 15,0 22-15,0 0 0,0 0 16,-21 0-16,0 0 0,-21-1 16,21 1-16,-22 21 0,1 0 0,0 0 15,-1 0-15,1 0 0,-22 21 0,22 1 16,-21-1-16,-1 21 0,22 0 15,-1-20-15,-20 83 0,21-62 16,20-1-16,22 0 16,0 1-16,0-1 0,0 0 0,0 1 0,0-22 15,22 0-15,-1 0 0,63 22 16,-41-43 0,-1 0-16,0 0 0,1 0 0,41-22 15,-41 22-15,-1-21 0,0 0 16,1 0-16,-1 0 0,0-22 15,-20 22-15,-1-21 0,21 21 0,-21-22 16,0-62-16,1 20 16,-22 64-16,0 0 15,0-1-15,0 1 0,0 42 16,0 1 0,-22 20-16,1-21 15,21 21-15,0-20 0,0 20 16,-21 0-16,21-21 0,0 22 0,0-22 0,0 21 15,0-21-15,0 1 0,21-1 16,0 0-16,1 0 0,-1-21 16,21 21-16,-21-21 0,22 0 0,20 0 15,-21 0-15,1 0 0,20 0 16,1-21-16,-22 21 0,22-21 0,-1 0 16,22-22-16,-43 22 0,0 0 15,-20-21-15,20-1 0,-42-20 16,0 21-16,0-1 0,0 1 15,0 0-15,-21 20 0,0-20 0,-22 21 16,22 0-16,-21 21 16,-1 0-16,22 0 0,-21 0 0,0 0 15,20 21-15,-20 0 0,21 0 0,-21 0 16,20 22-16,1-1 0,0 0 16,0-20-16,21 20 0,0 106 15,0-127 1,21 0-16,21 1 15,1-22-15,-1 0 0,0 0 16,1 0-16,-22-22 0,21 22 16,-21-21-16,22 0 0,20-21 15,-42 21-15,1-1 0,-1 22 16,21-21-16,-21-21 0,0 21 16,1 0-16,-22-1 15,0 44 1,0-1-1,0 0-15,0 21 0,-22-21 16,22 22-16,-21-22 0,0 21 0,0 22 16,0-22-16,21 0 0,0 22 0,-21-1 15,21 22-15,0-21 0,0 20 16,0 1-16,0 190 16,21-84-16,0-86 0,-21 1 15,0 21-15,21-21 0,0 0 16,-21 0-16,0 0 0,0-1 0,21-20 15,-21 21-15,22-21 0,-22-1 16,0 1-16,0-22 0,0 1 0,0-1 16,0-20-16,0-1 0,0-21 15,0 0-15,-22 1 0,1-1 0,0-21 16,0 0-16,0-21 0,0-1 0,-22 1 16,1-21-16,0 21 0,-22-43 15,22 22-15,-22-22 0,1-20 16,-1 20-16,1-20 0,-1-1 0,22 0 15,-85-211-15,106 190 0,-22 0 16,22 0-16,21 22 16,0-22-16,0 21 0,0 1 0,0 20 15,21-21-15,22 22 0,-22-1 0,21 1 16,1 21-16,-1-22 0,21 22 16,-20-22-16,20 22 0,1 0 0,20-1 15,-20 1-15,21 0 0</inkml:trace>
  <inkml:trace contextRef="#ctx0" brushRef="#br0" timeOffset="133856.17">6710 9567 0,'21'0'0,"-42"0"0,63 0 0,-42-21 15,21 0-15,0 21 0,-21-21 16,0 0-16,0 0 16,22 21-16,-22-22 0,0 1 0,0 0 15,0 0-15,-22 21 0,1-21 0,0 0 16,-21-1-16,21 1 0,-22 21 15,1 0-15,0 0 0,-1 0 0,1 0 16,-22 0-16,22 21 16,21 1-16,-21-1 0,20 21 15,1-21-15,0 22 0,-21 62 16,21-62-16,21 20 0,0-20 0,0-1 16,0 0-16,0 22 15,0-22-15,0-21 0,21 0 0,0 1 16,0-22-16,0 0 0,22 0 15,-22 0-15,21 0 0,-21-22 16,22 1-16,-1 21 0,0-21 0,1-21 16,-1 21-16,-21-1 0,21-20 0,1 21 15,41-106 1,-41 85-16,-22-1 0,21-20 16,-21 20-16,-21 22 0,0 0 15,0 0-15,-21 21 31,21 21-31,-21 0 0,0 0 0,0 1 16,0 20-16,21-21 0,0 21 16,0 1-16,0-22 0,0 21 0,0-21 15,0 22-15,21-1 16,0-21-16,21 0 0,-21 1 16,22-22-16,-22 0 0,21 0 0,-21 0 15,22 0-15,-1 0 0,-21-22 0,22 22 16,-22-21-16,21 0 0,-21 0 0</inkml:trace>
  <inkml:trace contextRef="#ctx0" brushRef="#br0" timeOffset="134280.44">7451 9398 0,'0'-21'0,"0"42"0,0-21 32,0 42-17,-22-20-15,22-1 0,-21 21 0,21-21 16,0 0-16,0 22 0,0-22 0,0 21 15,-21-21-15,21 1 0,0-1 16,-21 0-16,21 0 0,-21-21 16,21 21-16,0-42 15,0 0 1,0 0-16,0 0 16,0-22-16,0 22 0,0-42 15,21 20-15,0 22 0,0-21 16,0-1-16,1 22 0,20 0 0,0-21 15,-21 42-15,22-21 0,-1 21 0,22 0 16,-22 0-16,0 0 0,1 21 16,-22-21-16,21 21 0,0 21 15,-20-21-15,-1 22 0,0-22 0,-21 21 16,0 1-16,0-1 0,0-21 0,0 21 16,0 1-16,0-22 0,0 0 15,-21 0-15,0 0 0,21 1 0,-22-1 16,22 0-16,0 0 15,22-42 1,-1 0 0,0 21-16,21-21 0,-21-1 15</inkml:trace>
  <inkml:trace contextRef="#ctx0" brushRef="#br0" timeOffset="134792.15">8784 9377 0,'0'-21'16,"0"42"-16,0-63 0,0 20 0,-21 22 16,-43-21-1,43 21-15,-21 0 0,21 0 0,0 0 16,-22 21-16,22 1 0,-21-1 0,21 0 16,-1 21-16,1-21 0,0 22 15,0-1-15,0 0 0,21 1 0,0-1 16,0 22-16,0-1 15,0-42-15,0 0 0,0 1 16,0-1-16,21-21 0,0 0 16,0 0-16,22 0 0,-22 0 0,0 0 15,21-21-15,-21-1 16,22 1-16,-1 0 0,-21 0 0,22-21 16,-22-1-16,21 1 0,-21 0 0,22-1 15,-22 1-15,0 0 0,21-22 16,-21 22-16,1-22 0,-22 22 0,21-64 15,-21 0-15,0 64 16,0 0-16,0-1 0,0 22 16,0 0-16,0 0 0,-21 42 15,-1 0-15,22 21 16,-21 1-16,21-1 0,0 0 16,-21 1-16,21 20 0,-21-20 0,21-1 0,0 21 15,0-20-15,0-1 16,0 22-16,0-22 0,0 0 0,0 1 15,0-22-15,0 21 0,0-21 0,0 0 16,0 1-16,0-1 0,21-21 16,0 0-16,0 0 0,1 0 15,-1 0-15,21-21 0,-21-1 0</inkml:trace>
  <inkml:trace contextRef="#ctx0" brushRef="#br0" timeOffset="136461.66">9821 8869 0,'0'0'0,"0"-21"0,0 0 0,-21 63 31,0-21-31,21 21 0,-21 1 0,0 20 16,-1-20-16,1 20 0,0-21 15,0 22-15,0-22 0,0 22 0,-1-22 16,1 0-16,0 22 0,21-22 0,-21 1 15,0-22-15,21 21 0,-21-21 16,21 0-16,-22 1 0,22-1 16,0 0-16,0-42 31,0 0-31,0-1 0,0 1 0,0 0 16,22-21-16,-22-1 0,21 22 0,0-21 15,-21 0-15,21-1 0,0 1 16,0 21-16,1-22 0,-22 22 0,0 0 15,21 0-15,-21 0 0,21 21 16,-21 21-16,0 0 16,0 0-16,0 0 0,0 1 0,0 41 15,0 1 1,0-22-16,21 0 0,0-21 0,0 22 16,-21-22-16,22 0 0,-1 21 15,21-20-15,-21-22 0,0 21 0,22-21 16,-1 0-16,-21 0 0,22 0 15,-1 0-15,0 0 0,1 0 0,-22-21 16,21-1-16,0 1 0,-20-21 0,20 21 16,-21-22-16,0 1 0,0 0 15,1-1-15,-22 1 0,0 0 0,21-22 16,-21 22-16,0-22 0,0 1 0,0-1 16,0 1-16,0-1 0,-21 1 15,-1 21-15,22-22 0,-21 22 0,0 21 16,-21-1-16,21 1 0,-22 0 0,22 21 15,-21 0-15,-1 0 16,1 0-16,21 21 0,-21 22 0,-1-1 0,22 0 16,-21 1-16,21 20 0,-1 1 15,1-22-15,0 21 0,21 1 16,0-1-16,0-20 0,0 20 0,0-20 16,21-1-16,0 0 0,1 1 0,20-1 15,-21 0-15,21-21 0,1 22 16,-22-22-16,21 0 0,1 0 0,-1-21 15,-21 0-15,21 0 0,1 0 16,-1 0-16,0 0 0,1 0 0,-1-21 16,0 0-16,1 0 0,-22-22 15,21 22-15,-21-21 0,1 21 0,-1-22 16,-21 22-16,0 0 0,0-21 16,0 21-16,0-1 0,0 1 0,0 0 15,-21 21-15,-1 0 0,1-21 0,0 21 16,0 0-1,21 21-15,0 0 0,0 22 16,0 20-16,0-42 16,0 22-16,21-22 15,-21 0-15,21 21 0,-21-21 0,21 22 0,-21-22 16,22 0-16,-22 0 0,42 22 16,-21-43-1,0 0-15,0 0 0,1 0 16,20 0-16,-21-22 15,0 1-15,0 0 0,22 0 0,-1 0 16,-21 0-16,22-22 0,-1 22 0,21-21 16,1-22-16,21 22 15,-64 0-15,0 20 0,0 22 16,-21-21-16,0 0 0,0 42 31,-21 0-15,0 1-16,0-1 0,-1 0 0,1 21 0,21-21 15,0 1-15,-21-1 0,21 21 16,0-21-16,0 0 0,0 22 16,0-22-16,0 0 0,21 21 15,22-20-15,-22-22 0,0 0 16,21 0-16,-21 0 0,22 0 16,-1 0-16,-21 0 0,22 0 0,-22-22 15,0 1-15,0-21 0,0 21 0,-21 0 16,0-22-16,0 22 0,21-21 15,-21-22-15,0 43 0,0 0 16,0-21-16,-21 42 0,0-22 0,0 1 16,0 21-16,0 0 0,-1 0 15,1 0-15,0 0 16,42 21 15,0-21-31,1 0 0,41 22 16,-42-22-16,0 0 0,22 0 15,-1 0-15,-21 0 16,0 0-16,1 0 0,-22-22 0,21 22 16,0-21-16,0 0 15,0 0-15,-21 42 32,0 0-17,0 0-15,0 1 0,0-1 16,-42 42-16,21 22 15,21-43-15,-21 22 0,21-1 16,-22 1-16,22-22 0,0 22 0,0-1 16,0 1-16,0-1 0,0 22 15,0-22-15,0 85 16,0-84-16,0 84 0,22-84 0,-1-1 16,0 85-16,-21-105 15,0 20-15,0 1 0,0-22 0,0 21 16,0-20-16,0-1 0,0 0 15,-21 1-15,21-22 0,0 21 0,-21-21 16,-1-21-16,22 22 0,-21-22 16,0-22-1,21 1-15,0-21 16,0 21-16,0 0 0,0-22 0,0 22 16,21-21-16,0-1 0,-21 1 0,22 0 15</inkml:trace>
  <inkml:trace contextRef="#ctx0" brushRef="#br0" timeOffset="136778.84">11917 9398 0,'-21'-21'0,"42"42"0,-64-63 15,43 21-15,-21-1 0,21 1 16,0-21-16,21 42 15,1 0-15,-1 0 0,21 0 16,-21 0-16,22 0 0,-22 21 16,21-21-16,0 42 0,-20-20 0,-1-1 15,21 0-15,-21 21 0,-21-21 16,0 22-16,0-1 0,0 0 0,0 22 16,-21-43-16,-42 43 15,20-43-15,1 0 0,0 0 16,-1-21-16,1 21 0,-22-21 15,22 21-15,21-21 0,-21 22 0,-1-1 16,22-21-16,-21 21 0,-1 0 0,22-21 16,0 21-16,-21 0 0,-1 1 15</inkml:trace>
  <inkml:trace contextRef="#ctx0" brushRef="#br1" timeOffset="146407.5">11769 2858 0,'0'0'0,"-22"0"0,1 0 16,0 0-16,0 21 0,0-21 16,42 0 15,0 0-15,21 0-16,1 0 0,-1 0 0,85 0 15,-42 0 1,-1 0-16,1 0 0,21 0 0,-21 0 15,-1 0-15,1 0 0,0 0 0,-22 0 16,22 0-16,-22 0 0,22 0 16,-22 0-16,1 0 0,21 0 0,-22 0 15,1-21-15,-22 21 0,21 0 16,-20 0-16,-22 0 0,21 0 0,-21 0 16,1-22-16,-1 22 0,0 0 0,-42 0 62,0 0-62,-1-21 0,1 21 16,0 0-16,-21-21 15</inkml:trace>
  <inkml:trace contextRef="#ctx0" brushRef="#br1" timeOffset="146983.82">13166 2371 0,'0'0'0,"-22"0"15,1 21 16,21 0-31,0 0 16,0 0-16,0 1 0,21-1 0,1 0 16,-1 0-16,0 0 0,21 0 15,-21 1-15,22-1 0,-1 0 16,22-21-16,-22 21 0,0 0 0,22-21 16,-22 0-16,0 0 0,1 21 15,-22-21-15,21 0 0,-21 0 16,22 0-16,-22 0 0,0 0 0,0 0 15,0 0-15,-21-21 32,-21 21-17,0 0-15,0 0 0,0 0 16,0 21-16,-43 1 16,43-1-16,-43 42 0,22-42 0,0 22 15,-22-22-15,22 21 0,0-21 16,-22 22-16,22-22 0,-1 0 15,1 21-15,21-20 0,-21 20 16,20-21-16,1 0 0,0 0 0,0 1 16,21-1-16,0 0 0,-21-21 15,21 21-15,0 0 32,0-42-1,0 0-31,0 0 15</inkml:trace>
  <inkml:trace contextRef="#ctx0" brushRef="#br1" timeOffset="153718.89">14478 2752 0,'-21'0'16,"21"-21"-16,-21 21 15,21-22 1,0 1-1,0 0-15,0 0 0,0 0 16,0 0-16,0-1 0,21 1 16,0 21-16,0-21 0,0 0 0,0 0 15,1 0-15,-1-1 0,21 22 16,-21-21-16,0 21 0,1 0 16,-1 0-16,21 0 0,-21 21 0,0 1 15,1-1-15,-1 21 0,0 0 16,-21 1-16,21-1 0,-21 43 15,0-43-15,0 0 0,0 1 16,0-1-16,0 0 0,0-20 0,0 20 16,0-21-16,0 21 0,0-20 0,-21-1 15,21 0-15,0 0 16,0 0-16,0 0 0,0-42 31,-21 0-31,21 0 16,0-21-16,-21 20 0,21 1 15,0 0-15,0 0 0,0-21 16,0 20-16,0-20 0,0 0 0,0-1 16,0 1-16,0 0 0,0-1 15,42-84-15,0 64 16,-21 42-16,1-22 16,20 43-16,-21-21 0,21 21 0,1 0 15,-1 21-15,0 1 0,1-1 16,-1 21-16,-21-21 0,22 22 15,-1-1-15,-21 0 0,0 1 0,0-1 0,1 0 16,-22 1-16,0-22 0,0 21 16,0-21-16,0 22 0,0-22 15,0 0-15,0 0 0,-22 0 0,1 0 16,21 1-16,-21-22 16,0 0-16,0 0 15,21-22-15,0 1 16,0 0-16,0 0 15,0-21-15,21 20 0,0 1 0,0-21 16,0 0-16,1 20 0,-1-20 16,21-43-16,-21 43 15,43-21-15,-43 20 0,21 22 16,-21 0-16,22 21 0,-22 0 16,21 0-16,-21 0 0,1 21 0,-1 0 15,0 0-15,0 22 0,0-1 16,-21-21-16,21 22 0,-21-1 0,0 0 15,0-21-15,0 43 16,-21-22-16,-21 1 0,21-22 16,21 0-16,-21 0 0,-1-21 15,22 21-15,0 0 16,0-42 0,22 0-1,-1 0-15,0 0 16</inkml:trace>
  <inkml:trace contextRef="#ctx0" brushRef="#br1" timeOffset="154167.63">16214 2582 0,'0'0'16,"21"-21"-16,-21-42 16,-21 63-1,-1 21-15,1 0 16,0 0-16,21 0 0,-21 22 15,0-22-15,21 21 0,-21 1 16,-1-1-16,22 0 0,-21 1 0,21-22 16,0 21-16,0 0 0,-21-20 0,21-1 15,0 0-15,0 21 0,0-21 16,21 1-16,22-1 16,-22-21-16,0 0 0,21 0 15,-21 0-15,22 0 0,-1 0 0,0 0 16,-20-21-16,20-1 0,0 1 0,1 0 15,-22 0-15,21 0 0,-21-43 16,-21 43-16,21-21 16,-21-1-16,0 22 0,0-21 0,-21 0 15,0-1-15,0 1 0,-21 0 16,20 20-16,-20 1 0,0 0 0,-1 0 16,22 21-16,-21 0 0,0 0 15,20 0-15,-20 21 0,21 0 0,0 0 16,21 22-16,0-22 0,0 21 15,0 1-15,0-22 0,0 42 16,0-20-16,21-22 0,0 0 16,21 0-16,-20 0 0,20 0 0,-21-21 15,21 0-15,1 0 0,-22 0 0</inkml:trace>
  <inkml:trace contextRef="#ctx0" brushRef="#br1" timeOffset="154571.4">16679 2688 0,'0'-21'0,"0"42"0,0-63 0,0 0 16,0 20-16,0 1 0,0 0 0,0 0 15,21 21-15,1 0 16,-1 0-16,0 0 0,0 21 16,0-21-16,22 42 0,-22-20 15,0-1-15,21 42 16,-21-20-16,-21-22 0,22 21 0,-1-21 15,-21 22-15,0-22 0,0 0 16,0 0-16,0 0 0,0 0 0,0 1 16,0-1-16,0 0 15,0-42 17,0 0-32,0-1 15,0 1-15,0-21 0,0 21 0,0-22 16,21 22-16,-21-21 0,21 0 15,0-1-15,-21 1 0,43-22 16,-43 43-16,21 0 0,0 0 16,-21 0-16,21 0 0,0 21 0,0 0 15,1 0-15,-1 0 16,0 21-16,-21 0 16,0 0-16,0 0 0</inkml:trace>
  <inkml:trace contextRef="#ctx0" brushRef="#br1" timeOffset="154944.19">17272 2815 0,'0'21'0,"85"-21"31,-64 0-15,0-21-16,0 21 0,0-21 0,0 21 15,1-21-15,-1 0 0,21 0 0,-21-1 16,0 22-16,1-21 0,-1 0 15,-21 0-15,0 0 0,0 0 0,0-1 16,0-20-16,0 21 0,0 0 16,0 0-16,-21 21 0,-22 0 15,22 0-15,0 21 0,0 0 16,0 0-16,-1 0 16,1 22-16,-21 41 0,21-63 0,0 22 15,21-1-15,0 0 0,-22-20 16,22-1-16,0 21 0,0-21 15,0 0-15,0 1 0,43-1 16,-22-21-16,21 0 16,-21 0-16,1 0 0,-1 0 0,21 0 15,-21 0-15,0 0 0,22-21 0,-22-1 16,0 1-16,21 0 0,1-21 16,-22-1-16</inkml:trace>
  <inkml:trace contextRef="#ctx0" brushRef="#br1" timeOffset="155516.93">17865 2032 0,'-22'0'0,"44"0"0,-65 0 0,22 0 16,0 0-16,0 0 0,21-21 15,21 21 17,0-21-32,0 21 0,22 0 15,-1 0-15,21-21 0,1 21 0,-1-22 16,22 22-16,0-21 0,-1 21 16,1 0-16,0 0 0,-43-21 0,22 21 15,-22 0-15,-21 0 0,0 0 16,-42 0-1,-21 0-15,-1 0 0,1 0 0,0 0 16,-1 21-16,-20-21 16</inkml:trace>
  <inkml:trace contextRef="#ctx0" brushRef="#br1" timeOffset="155811.76">18224 1926 0,'0'21'31,"0"1"-15,0 20-16,0-21 0,0 0 15,0 22-15,-21-1 0,0 43 16,0 42 0,0-85-16,0 21 0,21 1 0,0-1 15,-22-20-15,22 20 0,-21-20 0,21 20 16,-21-21-16,21 1 0,0-22 15,0 21-15,0-21 0,0 1 0,0-1 16,0 0-16,0 0 0,0 0 16,21-21-1,0 0 1,1-21-16,-1 0 0,0 0 0,0 0 16</inkml:trace>
  <inkml:trace contextRef="#ctx0" brushRef="#br1" timeOffset="156235.51">18648 2498 0,'21'-21'0,"-42"42"0,42-64 0,-21 65 31,0-1-31,-21 21 0,0-21 16,-1 22-16,22-22 0,-21 21 0,0 0 15,21-20-15,0 20 0,0 0 16,-21-21-16,21 22 0,0-22 0,0 0 15,0 0-15,0 22 16,0-22-16,21-21 0,21 21 16,-20-21-16,-1 0 15,21 0-15,0-21 0,-20 21 16,20-21-16,0-1 0,-21 1 0,22 0 0,-1 0 16,-21-21-16,22 20 15,-22-62-15,-21 41 0,0 1 16,0 0-16,0-1 0,0 1 15,0 0-15,-21-1 0,-1 1 0,1 21 16,0 0-16,0 0 0,0 21 0,-22 0 16,22 0-16,0 0 0,0 0 15,0 0-15,0 0 0,-1 42 16,22 0-16,-21-21 16,21 1-16,-21-1 0,21 21 0,0-21 15,0 0-15,0 1 0,0-1 16,21-21-16,0 0 15,22 0-15</inkml:trace>
  <inkml:trace contextRef="#ctx0" brushRef="#br1" timeOffset="156914.13">19621 2053 0,'-42'43'32,"21"-43"-32,42 0 31,0 0-31,0 0 16,1 0-16,20 0 0,-21 0 15,21 0-15,1 0 0,-22 0 0,42-22 16,-20 1-16,-22 0 15,0 21-15,0-21 0,0 21 0,-21-21 16,0 0-16,0-1 0,-21 22 16,0 0-1,-21 0-15,-1 0 0,-41 0 16,20 0-16,22 22 16,-22-1-16,22 0 0,0 0 0,-1 0 15,1 22-15,21-22 0,0 0 16,0 21-16,21 43 15,0-64-15,0 0 0,21 0 0,0 22 16,0-22-16,21 0 0,1-21 16,-1 21-16,-21 0 0,22-21 0,-1 0 15,0 0-15,-21 0 16,22 0-16,-22 0 0,0 0 0,0 0 0,0 0 16,1 0-16,-22-21 15,-22 21 1,1 0-16,-21 21 15,21 1-15,-22-1 0,22 0 16,-63 42-16,41-20 0,1-22 16,21 21-16,-22 1 0,22-22 15,0 21-15,0-21 0,0 22 16,21-22-16,-21 21 0,21-21 0,0 0 16,0 1-16,0-1 0,21 0 0,0 0 15,0-21-15,0 21 0,22-21 0,-22 0 16,21 21-16,-21-21 15,22 0-15,41 0 0,-41 0 16,-1-21-16,0 21 0,1-21 0,-1 0 16,0 0-16,1 0 0,-1-22 15,0 22-15,1-21 0</inkml:trace>
  <inkml:trace contextRef="#ctx0" brushRef="#br1" timeOffset="157225.95">20489 1736 0,'-21'0'0,"21"21"0,-42 64 16,42-43 0,-21 0-16,-1 1 0,22-1 0,-21 21 15,21 1-15,0-22 0,-21 22 16,0-1-16,0 22 0,21-22 0,0 1 15,-21-1-15,-1 1 0,22-22 0,-21 1 16,21-1-16,0 0 0,0 1 16,0-22-16,0 0 0,0 0 0,0 0 15,21-21 1,1 0 0,-22-21-16,21 21 0,0-21 15,0 0-15,0 0 0,0-22 0,1 22 16,-1-21-16</inkml:trace>
  <inkml:trace contextRef="#ctx0" brushRef="#br1" timeOffset="157610.73">20532 2540 0,'0'0'0,"0"21"16,0 0-16,0 1 0,0-1 16,0 0-16,0 0 15,21-21 1,0 0-16,0 0 15,0 0-15,0 0 16,1 0-16,-1 0 0,0-21 0,0 21 16,0-21-16,22 0 0,-22-1 15,0 1-15,0 0 0,-21 0 0,0-21 16,21 20-16,-21 1 0,0-21 16,0 21-1,-21 21-15,0 0 0,0 0 0,0 21 16,-1-21-16,1 21 0,0 21 15,-21-20-15,21 20 0,-1-21 0,1 21 16,0 1-16,0-22 0,21 21 16,0-21-16,-21 22 0,21-22 15,0 0-15,0 0 0,0 0 0,0 1 16,21-1-16,0 0 0,0-21 16,0 0-16,43 21 15,-22-21-15,43 0 0,-43 0 0,1-21 16,-1 21-16,0-21 0,-21 0 15,22-1-15</inkml:trace>
  <inkml:trace contextRef="#ctx0" brushRef="#br1" timeOffset="158309.32">21251 2455 0,'0'-21'0,"0"42"16,0-63-16,21 42 0,-21-21 16,0 42-1,0 0-15,0 0 16,0 22-16,0-22 0,0 0 15,-21 21-15,21 1 0,-21-22 0,21 21 16,-21-21-16,21 22 0,0-22 16,0 42-16,0-41 0,-21-1 15,21 0-15,0 0 16,-21-21-16,21 21 16,0-42-1,0 0-15,0 0 16,0 0-16,0-1 0,0-20 15,0 21-15,0-21 16,0 20-16,42-62 0,-42 41 16,21 1-16,21-43 15,-20 43-15,20 21 0,-21 0 0,0 21 16,0 0-16,1 0 0,20 0 0,-21 0 16,0 0-16,0 21 0,1 21 15,-22-21-15,21 22 0,0 63 16,0-64-16,-21 0 15,21-21-15,-21 22 0,0-22 0,0 0 16,0 0-16,0 0 0,0 1 0,0-1 16,0 0-16,0 0 15,-21-21 1,21-21 0,0 0-1,0 0-15,0-1 0,0 1 16,0-21-16,0 21 15,21 0-15,0-22 0,1 1 0,-1 0 0,0-1 16,21 1-16,-21 0 0,1 20 0,20 1 16,-21-21-16,0 42 0,22-21 15,-22 21-15,0 0 0,0 0 0,0 21 16,0 0-16,1 0 0,-1 0 16,-21 22-16,0-22 0,0 21 15,0 1-15,0-22 0,0 21 0,0-21 16,0 0-16,0 22 0,0-22 15,0 0-15,0 0 0,0 0 16,21-42 31,0 0-47</inkml:trace>
  <inkml:trace contextRef="#ctx0" brushRef="#br1" timeOffset="158687.1">22288 2667 0,'22'0'31,"-1"0"-15,-21-21-16,21 21 0,0 0 16,0-21-16,0 0 0,1-1 15,-1 22-15,0-21 0,0 0 0,0 0 16,-21 0-16,0 0 0,21-1 15,-21 1-15,0 0 0,0 0 16,0 0-16,-21 21 16,0 0-16,0 0 0,0 0 0,0 21 15,-1 0-15,1 0 0,0 22 16,0-22-16,0 21 0,21 0 16,-21-20-16,-1 20 0,22 0 0,0-21 15,0 22-15,0-22 0,0 0 16,0 0-16,0 0 0,0 1 0,22-1 15,-1-21-15,0 0 0,21 0 16,-21 0-16,1 0 0,20 0 16,-21 0-16,21 0 0,-20 0 0,20 0 15,-21-21-15,21-1 0,-20 22 16,-1-21-16,21 0 0,-21-21 16,0 21-16</inkml:trace>
  <inkml:trace contextRef="#ctx0" brushRef="#br1" timeOffset="159150.85">22860 2582 0,'21'-63'16,"-21"21"-16,-42 211 0,84-360 0,-63 318 0,42-275 15,-21 127-15,0 42 32,0 22-32,0-22 15,0 21-15,0-21 0,-21 22 16,21-1-16,-21-21 0,21 21 0,0-20 16,0 20-16,0-21 0,0 0 15,0 0-15,0 1 0,0-1 0,0 0 16,0 0-16,0 0 15,0-42 17,0 0-17,0 0-15,0 0 0,0-1 0,0-20 16,0 21-16,21-21 0,0-1 0,0 1 16,0 0-16,1-22 0,20 22 15,-21-1-15,21 1 0,-20 21 0,20 0 16,0 0-16,-21-1 0,1 22 15,20 0-15,-21 0 0,0 0 0,0 22 16,1-1-16,-1 21 0,-21 0 16,21-20-16,-21 20 0,0 0 0,0 1 15,0-1-15,0 0 0,0-21 0,0 22 16,0-22-16,-21 0 16,21 21-16,-21-42 0,21 22 0,0-1 15,0 0-15,0 0 16,0-42 15,0 0-31,0 0 16,21-1-16,0-20 0</inkml:trace>
  <inkml:trace contextRef="#ctx0" brushRef="#br1" timeOffset="159443.68">23897 2011 0,'0'-21'0,"0"42"0,0-63 0,0 63 32,0 0-17,0 0-15,-21 21 0,0-20 0,21 20 16,-21 0-16,-1 1 0,1-1 16,0 21-16,21-20 0,-21 20 0,0 1 15,0-22-15,21 22 16,-22 20-16,22-41 0,0-1 15,0-21-15,0 21 0,0-20 0,0-1 0,0 0 16,0 0-16,22 0 16,-1-21-16,0 0 15,0 0-15,0 0 0,0 0 16,1-21-16,-1 21 0,0-21 16,0 0-16,0 0 0</inkml:trace>
  <inkml:trace contextRef="#ctx0" brushRef="#br1" timeOffset="159663.1">23749 2434 0,'-42'0'0,"84"0"0,-106 0 16,43 0-16,42 0 31,1 0-31,-1 0 16,0 0-16,0 0 0,21 0 15,1 0-15,-22 0 0,0 0 16,21 0-16,-20 0 0,-1 0 16,0-21-16,21 21 0,-21 0 0,1-21 15,20 21-15,-21 0 0</inkml:trace>
  <inkml:trace contextRef="#ctx0" brushRef="#br1" timeOffset="159987.53">24765 2223 0,'0'-22'0,"0"44"0,-21-44 16,0 22-16,-1 0 15,1 0-15,0 22 16,0 20-16,0-21 0,0 21 15,21 1-15,-22-1 0,1 0 16,0 1-16,0 20 0,0-20 0,21-1 16,0 0-16,0 1 0,-21-1 15,21 0-15,0-21 0,0 22 0,0-22 16,0 0-16,21 0 0,0 0 16,-21 1-16,21-1 0,0-21 15,0 0-15,1 21 0,20-21 0,0 0 16,1 0-16,-22 0 0,21-21 15,0 21-15</inkml:trace>
  <inkml:trace contextRef="#ctx0" brushRef="#br1" timeOffset="160313.23">25379 2159 0,'-21'-21'0,"42"42"0,-42-63 16,42 42 0,0 0-16,0 0 15,0 21-15,0 0 0,22 0 0,-22 0 16,21 1-16,-21-1 0,1 21 16,-1-21-16,0 22 0,-21-1 0,0 0 15,0 22-15,0-22 0,0 22 16,-21-22-16,0 0 0,-1 22 15,-20-22-15,21 0 0,0 1 0,-22-22 16,1 21-16,21-21 0,-21 1 16,-1-1-16,22 0 0,0 0 0,-21 0 15,-1 0-15,22 1 0,-21-1 16,21-21-16,21 21 16</inkml:trace>
  <inkml:trace contextRef="#ctx0" brushRef="#br1" timeOffset="161810.48">10668 4741 0,'-21'0'0,"0"0"15,-1 0-15,1 0 16,0 0-16,0 0 0,0 0 0,-22 0 15,22 0-15,-21 0 0,21 0 0,-22 0 16,1 0-16,21 0 0,-21 0 16,20 0-16,-20 0 0,21 0 0,0 0 15,0 0 1,42 0 0,0 0-1,21 0-15,1 0 16,-1 0-16,85 0 0,-64 0 0,22 0 15,-21 0-15,20 0 0,22 0 0,-21 0 16,-1 0-16,22 0 0,-21 0 16,21 0-16,-22 0 0,1 0 0,-21 0 15,20 0-15,-20 0 0,-1 0 0,-20 0 16,20 0-16,1 0 16,-22 0-16,0 0 15,-21 0-15,1 0 16,-22-21 31,-22 21-47,1 0 0,0 0 15,0-21-15,0 21 16,0 0-16,21-21 16</inkml:trace>
  <inkml:trace contextRef="#ctx0" brushRef="#br1" timeOffset="162267.22">11642 4487 0,'0'0'0,"-22"-21"0,1 21 15,21-21-15,0 42 47,0 0-47,21 1 16,-21-1-16,22-21 0,-1 21 15,21 0-15,-21-21 0,22 21 16,-22-21-16,21 21 0,0-21 16,1 0-16,-1 0 0,22 0 0,-22 22 15,0-22-15,1 0 0,-1 0 16,43 0-16,-43 0 0,-21 0 16,0 0-16,0 0 0,1 0 15,-44 0 1,1 0-1,-21 0-15,21 0 0,-22 0 16,1 21-16,21 0 0,-21 0 0,-1 0 16,1 0-16,0 22 0,-1-22 0,1 21 15,0 1-15,-1-22 16,22 21-16,-21 0 0,21-20 0,-22 20 0,22-21 16,0 0-16,0 22 0,0-43 15,21 21-15,-22 0 0,22 0 16,0 0-16,0-42 31,0 0-15</inkml:trace>
  <inkml:trace contextRef="#ctx0" brushRef="#br1" timeOffset="167661.84">13356 4360 0,'0'-21'16,"0"0"-1,0 0-15,0 0 0,0 0 16,0-1-16,0 1 0,0 0 15,0 0-15,0 0 0,-21 21 0,0-21 16,0-1-16,-1 1 0,1 21 0,0 0 16,0 0-16,0 0 0,-22 0 15,22 0-15,0 21 0,-21 1 0,21 20 16,-22 0-16,1 1 0,21-1 16,0 21-16,-1-20 0,1 20 0,0-20 15,0 20-15,21-21 0,0 22 16,0 84-16,0-106 15,21 1-15,0-1 0,0 0 16,1-20-16,-1 20 0,21-21 16,0 0-16,1 0 0,-1-21 0,0 0 15,1 0-15,-1 0 0,22 0 0,-22 0 16,0 0-16,1-21 0,-1 0 16,0 0-16,1 0 0,20-43 15,-21 43-15,-20-21 0,20-1 16,-21 1-16,0 21 0,0-21 0,22-22 15,-22 22-15,-21 21 16,0-1-16,0 1 0,0 0 0,0 0 16,0 42-1,0 0-15,-21 0 16,0 1-16,-1-1 0,22 21 16,0-21-16,-21 22 0,21-1 0,-21 0 15,21-21-15,0 22 0,-21-22 0,21 21 16,0-21-16,0 1 0,0-1 15,0 0-15,21 0 0,0-21 0,0 0 16,1 0-16,20 0 16,0 0-16,-21 0 0,1-21 15,-1 0-15,-21 0 0,21-1 16,-21 1-16,0 0 16,0-21-16,0 21 0,0-22 0,-21 22 0,0-21 15,21 21-15,0-22 0,-22 22 16,22-21-16,0 21 0,0-1 15,0-20-15,0 21 0,0 0 16,0 0-16,22 21 0,-1 0 16,21 0-16,-21 0 0,22 0 0,-22 0 15,21 0-15,-21 0 0,22 21 0,-22 0 16,0 0-16,21 21 16,-21-20-16,1-1 0,-1 21 0,0-21 15,0 22-15,21 20 0,-42-21 16,0 1-16,22-22 0,-22 0 0,0 21 15,0 1 1,0-22-16,-22-21 31,22-21-15,0 0-16,0-1 0,0 1 16,0-21-16,0 21 0,0-22 0,0 1 15,22 21-15,-1-21 0,0-1 16,0 1-16,0 21 0,0-22 0,43 1 15,-43 21-15,0 21 0,0 0 16,1 0-16,20 0 0,-21 0 16,0 21-16,0 0 0,1 0 15,-1 22-15,-21-22 0,21 21 0,0 1 16,0-1-16,-21 0 0,0-21 16,0 85-16,0-63 15,0-22-15,0 0 16,0 0-16,21-21 31,-21-21-31,22 0 16,-22 0-16,42-22 0,-21 1 15,21 0-15</inkml:trace>
  <inkml:trace contextRef="#ctx0" brushRef="#br1" timeOffset="167912.7">15473 4318 0,'0'-42'0,"0"84"0,0-105 15,21 63-15,-21 42 32,0-21-32,0 21 0,0 1 0,-21-1 15,0 0-15,21 1 0,-22-1 0,22 0 16,-21 22-16,0-22 0,21 1 16,0 20-16,-21-21 0,21 22 15,0-22-15,0 1 0,0-22 16,0 21-1,0-21-15,63-21 16,-20 0-16,-22-21 16,0 0-16,0 0 0,-21 0 15,0-1-15,0-20 0</inkml:trace>
  <inkml:trace contextRef="#ctx0" brushRef="#br1" timeOffset="168090.6">15261 4657 0,'-21'0'15,"42"0"-15,-63 0 0,21-21 0,42 21 32,0 0-17,0 0-15,0 0 0,22-22 16,-1 22-16,-21 0 0,21 0 0,1 0 16,-1 0-16,-21-21 0,22 21 0,-22 0 15,21 0-15,-21 0 0</inkml:trace>
  <inkml:trace contextRef="#ctx0" brushRef="#br1" timeOffset="168444.39">15811 4699 0,'0'21'0,"0"-42"0,0 63 0,0-20 16,0-1-16,22 0 16,-1-21-1,0 0-15,0 0 0,0 0 0,0-21 16,1 21-16,-1-21 15,0 21-15,21-22 0,-21 1 0,1 0 16,-1 21-16,0-21 0,0 0 0,-21 0 16,0-1-16,0 1 0,0 0 15,0 0-15,0 0 0,-21 21 0,0 0 16,0 0-16,-1 0 0,1 0 16,0 0-16,-21 0 0,21 21 0,-1 0 15,1 0-15,0 0 0,0 22 16,21-22-16,0 21 0,-21-21 0,21 22 15,0-22-15,0 21 0,0-21 16,0 1-16,21 20 0,-21-21 0,21 0 16,0-21-16,0 21 0,1 1 15,-1-22-15,21 0 0,-21 0 0,22 0 16,-22 0-16,21 0 0,-21 0 16,22-22-16,-1 1 0</inkml:trace>
  <inkml:trace contextRef="#ctx0" brushRef="#br1" timeOffset="169186.97">16404 4657 0,'0'-21'0,"0"42"0,21-64 0,-21 22 0,21 0 0,1 0 16,-22 0-16,21 0 0,21-1 15,-21 22-15,0 0 0,1 0 16,-1 0-16,21 0 0,-21 0 16,0 0-16,1 22 0,-1-1 0,0 0 15,-21 0-15,0 0 0,21 22 0,-21-22 16,0 21-16,0-21 0,0 22 15,0-1-15,0-21 0,-21 21 0,21-20 16,-21-1-16,0 21 0,-1-21 16,1 0-16,0-21 0,0 22 0,0-1 15,0-21-15,21-21 32,21-1-32,0 1 15,0 0-15,0 0 0,43-43 16,-22 1-1,-21 21-15,0-1 0,22 1 0,-22 21 16,0-22-16,0 1 0,0 21 16,1 0-16,-1 0 0,0-1 0,-21 44 31,0 20-31,0-21 16,-21 0-16,0 22 0,21-22 0,-22 21 15,1 0-15,21 1 16,-21 20-16,21-20 0,0-22 15,0 21-15,0-21 0,0 0 0,0 1 16,0-1-16,0 0 0,21-21 16,0 0-16,1 0 0,-1 0 0,0 0 15,21 0-15,-21 0 0,1 0 0,20-21 16,0 0-16,1-1 0,-22 1 16,21-21-16,0 0 0,-20-1 0,62-41 15,-41-1 1,-1 21-16,-21 22 0,0-21 15,0 20-15,1-20 0,-1-1 0,0 22 16,-21 0-16,0-1 0,0 1 16,0 21-16,0 0 0,0-1 0,0 44 15,0-1 1,0 0-16,-21 21 0,0 1 0,21 20 16,-22-21-16,1 64 0,0-21 15,0-43 1,21 22-16,0-22 0,0 0 0,0 1 0,0-22 15,0 21-15,0-21 0,0 22 16,0-22-16,0 0 0,0 0 16,21-21-16,0 0 15,0 0-15,1-21 16,-1 0-16,-21 0 0,0 0 16</inkml:trace>
  <inkml:trace contextRef="#ctx0" brushRef="#br1" timeOffset="169371.86">17399 4614 0,'0'0'0,"-21"0"0,0 0 0,-1 0 15,44 0 17,-1 0-32,21 0 0,-21 0 15,22 0-15,-1 0 0,0-21 0,1 21 16,-1 0-16,0-21 0,1 21 0,-1-21 15,0 21-15,1-21 16</inkml:trace>
  <inkml:trace contextRef="#ctx0" brushRef="#br1" timeOffset="170129.42">18542 4255 0,'0'-22'16,"0"44"-16,-21-44 0,0 22 0,-1 0 0,1 0 15,0 0-15,0 0 0,0 0 16,-22 22-16,22-1 0,0 0 0,-21 21 0,21-21 16,-1 22-16,-20-1 15,21 0-15,0-20 0,0 20 0,21 0 16,-43 85-16,43-84 16,0-1-16,0 0 0,0-21 15,0 22-15,0-22 0,21 0 0,1 0 16,-1 0-16,21 1 0,-21-1 15,22-21-15,-1 0 0,-21 0 0,21 0 16,1 0-16,-1 0 0,22 0 0,-22-21 16,0 21-16,43-64 15,0 1-15,-64 20 0,21 1 16,-21 0-16,22-1 0,-22 1 16,0-22-16,0 22 0,21-21 15,-20-64-15,-1 63 0,0 1 16,-21 20-16,21-20 0,-21 20 15,0 1-15,0 21 0,0 0 0,0 0 16,0-1-16,0 44 16,0-1-16,-21 0 0,0 21 15,0 1-15,21-1 0,-22 21 16,1-20-16,0 20 0,21 1 0,-21-22 16,0 22-16,21-22 0,-21 0 0,21 22 15,0-22-15,0 0 0,0 1 16,0-22-16,0 21 0,0-21 0,0 1 15,0-1-15,0 0 0,21 0 16,0-21-16,0 0 0,0 0 16,0 0-16,1 0 0,20-21 15,-21 0-15,21 0 0,-20-1 16,-1 1-16,0-21 0,21 21 0,-21-22 16,1 22-16,-1-21 0,0 21 15,-21-22-15,21 22 0,-21 0 16,21 0-16,-21 42 15,0 0 1,-21 0-16,21 1 0,-21 20 0,21-21 16,0 0-16,0 22 0,0-22 0,0 21 15,0-21-15,0 22 16,0-22-16,21 0 0,0-21 16,0 21-16,1-21 0,-1 0 15,0 0-15,21 0 0,-21 0 16,1 0-16,41-21 0,-42 0 15,22-43-15,-22 43 16,0-21-16</inkml:trace>
  <inkml:trace contextRef="#ctx0" brushRef="#br1" timeOffset="170331.31">19537 4297 0,'-21'0'0,"42"0"0,-64 0 0,22-21 15,0 21-15,0 0 16,21-21-16,-21 21 16,42 0 15,0 0-15,0 0-16,0 0 15</inkml:trace>
  <inkml:trace contextRef="#ctx0" brushRef="#br1" timeOffset="171274.77">20087 4403 0,'0'-21'0,"0"42"0,0-64 0,0 22 16,-21 21-1,0 0-15,0 0 0,-1 0 0,1 21 16,0-21-16,0 43 16,0-22-16,0 0 0,-1 21 0,-20 22 15,42-22-15,0 1 16,0-1-16,0-21 0,0 21 16,0 1-16,0-22 0,21 21 0,0-21 15,1 1-15,-1-1 0,21 0 16,-21 0-16,0-21 0,22 0 0,-22 0 15,21 0-15,22 0 16,-22 0-16,0-21 0,-20 0 16,20 0-16,0-1 0,1-20 0,-22 21 15,21-21-15,-21-1 0,22 1 0,-22 0 16,21-1-16,0-20 0,-20 20 16,-1-20-16,21-1 0,-21 1 0,0 21 15,1-22-15,-1 1 0,0 20 16,-21 1-16,0 0 0,0-1 15,0 22-15,-21 21 16,0 0-16,-1 21 0,1 22 16,0-1-16,0 0 0,0 1 0,0 20 15,-1 1-15,22-22 0,-21 21 16,0-20-16,0 20 0,21-20 0,0-1 16,-21 43-16,0-1 15,21-63-15,-22 1 16,22 20-16,0-21 0,0 0 0,0 0 15,0-42 17,22 0-32,-1 0 15,0 0-15,-21 0 0,21-22 0,21 22 16,-20 0-16,-1-21 0,21-1 0,-21 22 16,22-21-16,20-22 15,-42 43-15,22 0 0,-22 21 16,0-21-16,0 21 0,0 0 0,0 0 15,1 0-15,-22 21 16,0 0-16,0 0 0,0 0 16,-43 1-1,22-22-15,0 0 0,0 0 16,-22 0-16,22 21 0,0-21 0,-21 0 16,21 0-16,-1 0 0,1 0 15,0 0-15,0 0 0,0 0 0,0 0 31,21 21-31,0 0 16,0 0-16,0 0 0,0 1 16,0-1-16,0 0 0,0 0 15,0 0-15,21 22 0,0-1 16,0-21-16,0 0 16,0-21-16,1 21 0,-1 1 0,0-22 15,0 0-15,21 21 0,-20-21 0,-1 0 16,0 0-16,0 0 0,0 0 15,0 0-15,1-21 0,-1 21 0,0-22 16,0 1-16,-21 0 0,21 0 16,0 0-16,1 0 0</inkml:trace>
  <inkml:trace contextRef="#ctx0" brushRef="#br1" timeOffset="171554.61">21844 4064 0,'-21'0'16,"42"0"-16,-63 0 0,20 0 15,1 0-15,-21 21 0,21 0 16,-22 22-16,22-22 0,0 21 16,0-21-16,0 22 0,0-1 0,-1 0 15,22 1-15,-21-1 0,21 0 0,0-20 16,0 20-16,0 0 0,43 22 15,-1-22 1,-42 0-16,21-20 0,0-1 0,0 0 16,1-21-16,-1 21 0,21 0 15,-21-21-15,0 0 0,1 0 16,-1 0-16,0 0 0</inkml:trace>
  <inkml:trace contextRef="#ctx0" brushRef="#br1" timeOffset="171886.8">22585 4001 0,'21'21'16,"-21"0"-16,0 0 0,21 0 15,0 0-15,-21 1 0,21-1 0,1 21 16,-22-21-16,0 0 0,21 22 16,0-1-16,-21-21 0,0 22 0,0-1 15,0 0-15,0 1 0,0-1 0,0 0 16,0 1-16,-21-1 0,0-21 16,-1 21-16,-20 1 0,21-22 15,0 0-15,0 0 0,-1 0 0,1 1 16,0-1-16,0 0 0,0-21 15,0 21-15,-1-21 0,1 0 0,0 21 16,0 0-16,-21-21 0,20 0 0</inkml:trace>
  <inkml:trace contextRef="#ctx0" brushRef="#br1" timeOffset="173058.86">11557 6900 0,'-21'0'0,"42"0"0,-63 0 0,20 0 0,1 0 16,-42 0-16,42 0 15,-1 0-15,1 0 16,42 0-1,1 0 1,20 0-16,-21 0 0,21 0 0,22 0 16,-1 22-16,1-22 0,-1 0 15,107 21-15,-64-21 0,-22 0 16,1 0-16,84 0 0,-84 0 16,-22 0-16,1 0 15,-1 0-15,1 0 0,-22 0 0,1 0 16,-1 0-16,-21 0 0,0 0 0,0 0 15,-21-21-15,0-1 16,-21 1-16,0 21 0,0-21 16,0 21-16,-22-21 0,22 0 0,-21 21 15,21-21-15,-22-1 0,22 22 16,0-21-16,-21 21 0,21 0 0,-22-21 16,22 21-16,42 0 46,0 0-46,1 0 0,-1 0 16,21 0-16,0 0 0,-20 21 16,20-21-16,0 0 0,1 0 0,-1 0 15,0 0-15,1 0 0,-22 21 16,21-21-16,-21 22 0,0-22 0,-21 21 16,0 0-16,0 21 15,-21-21-15,0 1 0,0-1 0,-21 21 16,20-21-16,-20 22 0,0-22 0,-1 21 15,1 0-15,0-20 0,-43 41 16,43-21-16,-1-20 0,22 20 16,-21-21-16,21 0 0,0 0 15,21 1-15,0-1 0,-22-21 0,22 21 16,0 0-16</inkml:trace>
  <inkml:trace contextRef="#ctx0" brushRef="#br1" timeOffset="176576.12">14033 6837 0,'0'21'0,"0"-42"0,0 63 0,0-21 16,0 1-16,22-1 0,-1 0 15,0-21-15,0 21 16,0-21-16,0 0 0,64 0 15,-21-21 1,-22 0-16,-21 0 0,0 21 16,0-22-16,1 1 0,-22 0 0,0 0 15,0 0-15,0 0 0,0-1 0,0 1 16,-22 0-16,-20-21 0,21 21 16,-43-22-16,22 22 0,-64 0 15,64 21 1,0 0-16,-1 0 0,22 0 0,-21 21 0,-1 0 15,1 22-15,21-22 0,-21 21 16,20 0-16,1 1 0,0-1 16,21 0-16,0 1 0,0-1 0,0 0 15,0 1-15,0-1 0,0 0 0,21-20 16,-21-1-16,43 0 0,-22 0 16,0 0-16,21-21 0,-21 0 0,22 0 15,-1 0-15,0 0 0,1 0 0,-1-21 16,-21 0-16,22 0 0,-1 0 15,0-22-15,-21 22 0,85-106 16,-85 85 0,1-1-16,-1-20 0,0 21 15,-21-22-15,21 1 0,0-1 0,-21-63 16,21 85-16,1-22 16,-22 22-16,0 0 0,21 20 15,-21-20-15,-21 63 16,-1 22-1,22-1-15,-21 21 0,0-20 0,21 20 16,-21 1-16,21-1 0,0 1 0,0-22 16,0 22-16,0-22 0,0 21 15,0-20-15,0-22 0,21 21 0,0 1 16,0-22-16,1 0 0,-1 0 16,0-21-16,0 0 0,21 21 15,-20-21-15,-1 0 0,21 0 0,-21-21 16,0 21-16,22-21 0,-22 0 0,21 0 15,-21-1-15,22 1 0,-22 0 16,21-21-16,1-22 0,-22 43 16,0-21-16,0-1 0,-21 1 15,0 21-15,21 0 0,-21 0 16,0-1-16,0 44 16,0-1-16,0 0 0,-21 42 15,21-20-15,-21-1 16,21-21-16,-21 22 0,21-1 0,0-21 15,0 21-15,0-20 0,0-1 16,21 21-16,21 0 0,-21-20 16,1-22-16,-1 21 0,21-21 0,-21 0 15,22 0-15,-1 0 0,-21 0 16,21 0-16,1-21 0,63-22 16,-43 1-1,-42 0-15,0 20 0,1-20 16,-1-21-16,-21 20 0,0 1 15,0 0-15,0-22 0,0 22 0,0-1 0,-21 1 16,-1 0-16,1 21 16,0-1-16,-42 1 0,-22 21 15,43 21-15,-1 1 0,22 20 16,-21 0-16,-1 1 0,22-1 16,-21 0-16,21 1 0,0-1 0,21 0 15,0 1-15,0-1 0,0 0 16,0 1-16,63 20 0,-21-42 15,-20 0-15,20 1 0,0-1 16,1-21-16,-1 0 0,0 0 0,1 0 16,-1 0-16,0 0 0,1 0 0,-1-21 15,0-1-15,1 1 0,-1 0 0,-21 0 16,21-21-16,1 20 0,-22 1 16,21-21-16,-21 0 0,1-1 15,-1 22-15,0-21 0,21-22 16,-42 22-16,0 21 0,0 42 31,0 0-31,-21 21 0,0-20 16,0 20-16,0-21 0,21 21 15,0 1-15,-22-22 0,22 21 0,0-21 16,0 1-16,0-1 0,0 21 0,0-21 16,22 0-16,-1-21 0,0 22 0,0-1 15,0-21-15,22 0 0,-22 0 16,106 0-1,-43-43-15,-41 43 0,-1-21 16,-21 0-16,22 0 0,-1 0 16,-21-22-16,0 22 0,22 0 0,-22-21 15,0-1-15,0 22 0,0-42 16,-21 20-16,21 22 0,-21 0 16,0 42-1,0 22 1,-21-22-16,21 0 0,0 21 0,0-21 15,-21 22-15,21-22 0,0 21 0,0-21 16,0 1-16,0-1 0,0 21 16,0-21-16,21-21 0,0 21 0,1 1 15,-1-22-15,21 0 0,-21 0 0,85 0 16,-64 0 0,-20-22-16,20 1 0,0 0 15,43-21-15,-43 21 0,22-64 16,-22 43-16,0-22 0,-20 1 15,20-1-15,-21 1 0,0-22 16,0 21-16,1 1 0,-22-1 16,0-41-16,0 62 15,0 1-15,0 0 0,-22 63 16,1 21 0,21 0-16,0 1 0,-21 20 15,21 1-15,-21-1 0,21 22 0,-21-22 16,21 1-16,0-22 0,-21 64 15,21-64-15,-22 43 16,22-43-16,0-20 0,0-1 0,0 0 16,0 0-16,0 0 0,0 0 0,0-42 47,0 0-47,0 0 0,0 0 0,0 0 15,22-1-15,-1-20 0,0 0 16,0 21-16,0-22 0,22 1 15,-22 0-15,21-1 0,43-20 16,-64 20-16,21 22 0,-21 21 16,22 0-16,-22 0 0,21 0 0,-21 0 15,1 21-15,20 43 16,-21-22-16,-21 43 0,0-64 16,0 21-16,0 1 0,0-1 0,0-21 15,-21 22-15,0-22 0,0 0 16,-22 0-16,22 0 0,-21 0 15,-1 1-15,1-1 0,0-21 0,-1 0 16,-62 21-16,83-21 16,1 0-16,0 0 0,0 0 15,21-21-15,0 0 0,0-1 16,21 1-16,0 0 0,0 0 16,1-21-16,20-1 0</inkml:trace>
  <inkml:trace contextRef="#ctx0" brushRef="#br1" timeOffset="176831.97">18690 6033 0,'0'0'0,"0"-22"0,0 44 16,-21-1 0,0 0-16,0 21 0,-1 1 0,22 20 15,-21 1-15,0-1 16,0 22-16,0-22 0,21 22 0,-21-22 15,21 1-15,0-1 0,0 1 0,0-22 16,0 1-16,0-1 0,0 0 16,0-21-16,0 22 0,0-22 0,0 0 15,0 0-15,21-21 16,0 0-16,0 0 0,0-21 16,0 21-16,1-21 0,-1 0 15,0 0-15</inkml:trace>
  <inkml:trace contextRef="#ctx0" brushRef="#br1" timeOffset="177180.28">18838 6731 0,'21'0'15,"1"0"1,-1 0-16,0 0 16,0 0-16,0 0 15,0 0-15,1 0 0,-1 0 0,0-21 16,21 21-16,-21-21 0,22 0 15,-22-1-15,0 1 0,-21 0 16,0 0-16,0 0 0,0 0 16,0-1-16,0 1 0,-21 21 15,0 0-15,0 0 0,-1 0 16,1 21-16,-21 1 0,0 41 16,20-21-16,1 1 15,0-1-15,0-21 0,0 22 0,21-22 16,0 21-16,0-21 0,0 22 0,0-22 15,0 0-15,0 0 0,0 0 16,21-21-16,0 21 0,0-21 0,0 0 16,1 22-16,20-22 0,-21 0 0,21 0 15,1 0-15,-1 0 0,0-22 16,1 1-16,20 21 0</inkml:trace>
  <inkml:trace contextRef="#ctx0" brushRef="#br1" timeOffset="177863.41">20108 6244 0,'0'-21'0,"0"42"0,0-63 16,0 21-16,0 0 0,0-1 15,-21 22-15,0 0 16,0 22-16,0-22 0,-1 42 0,-20-21 16,21 21-16,0 1 0,0 20 15,-1-20-15,1 20 0,0 1 16,0-1-16,21-21 0,0 22 0,0-22 15,0 1-15,0-1 0,0 0 0,21 1 16,0-22-16,43 21 16,-1 0-16,-42-20 15,22-22-15,-22 0 0,64 0 16,-64 0-16,63-22 0,-41 1 16,-22 0-16,21 0 0,1-21 15,-22-1-15,21 1 0,-21-22 16,22 22-16,-1-43 0,-21 22 0,0-1 15,22-20-15,-22 20 0,0 1 0,0-1 16,0 22-16,0-22 0,-21 43 0,0-42 16,0 42-16,0-1 15,-21 44 1,0-1-16,0 21 16,0-21-16,0 22 0,-1-1 15,1 0-15,0 22 0,0-22 0,0 22 16,21-1-16,0-21 0,-21 22 0,21-22 15,0 1-15,0-1 0,0 0 16,0 1-16,42 20 16,0-21-16,-21-20 0,22-22 15,-22 0-15,0 0 0,0 0 16,22 0-16,-22-22 0,0 1 0,0 21 16,0-21-16,0-21 0,22 21 15,-22-22-15,0 1 0,0 21 16,0-22-16,1 1 0,-1 21 0,-21 0 15,0 0-15,0 42 16,0 0-16,-21 0 16,21 0-16,-22 22 0,1-22 0,21 0 15,0 21-15,-21-21 0,21 1 16,0 20-16,0 0 16,0-21-16,21-21 15,0 0-15,1-21 16,-1 21-16,-21-21 15,21 0-15</inkml:trace>
  <inkml:trace contextRef="#ctx0" brushRef="#br1" timeOffset="178023.32">21209 6265 0,'-21'-21'0,"42"42"0,-63-42 0,20 21 15,1-21-15,0 21 16,0 0-16,21 21 31,21-21-15,0 0-16</inkml:trace>
  <inkml:trace contextRef="#ctx0" brushRef="#br1" timeOffset="178314.15">21823 6265 0,'0'0'0,"-21"0"16,-1 0-16,1 0 0,0 0 15,0 0-15,0 0 0,-22 22 0,22-1 16,0 0-16,-21 0 0,21 21 16,-1 1-16,1-1 0,0 22 15,0-22-15,0 0 0,0 85 16,21-84-16,0-1 0,0-21 15,0 21-15,0-20 0,0-1 16,21 0-16,0 0 0,0-21 0,0 21 16,22-21-16,-22 0 0,0 0 0,21 0 15,1 0-15,-22 0 0,21 0 16,43-21-16,-43 0 0</inkml:trace>
  <inkml:trace contextRef="#ctx0" brushRef="#br1" timeOffset="178887.82">22458 6181 0,'0'-43'0,"0"86"0,0-128 0,0 43 0,0 21 15,0-1-15,0 1 0,0 42 32,-21 1-32,21-1 15,-22 21-15,1 0 0,0 1 16,0-1-16,0 64 0,0-64 15,-1 1-15,22 20 0,-21-21 0,0 1 16,21-1-16,-21 0 16,21 1-16,-21-22 0,21 21 0,-21-21 15,21 1-15,0-1 0,0-42 47,0-1-47,0 1 0,0 0 16,21-21-16,0-1 0,0 22 15,0-21-15,22 0 0,-22 20 16,0-20-16,21 21 0,-21 0 0,1 0 16,41-22-16,-21 43 15,-42-21-15,22 21 0,-1 0 16,-42 0 15,-1 0-31,1 0 16,0 0-16,0 21 0,0 0 15,-22-21-15,22 22 0,0-1 0,0 0 16,0 0-16,0 21 0,-1-20 16,22 20-16,0 0 0,0 1 15,0-22-15,0 0 0,0 0 16,0 0-16,0 0 0,0 1 16,0-1-16,0 0 0,0 0 0,22-21 15,-1 21-15,0-21 0,21 21 16,-21-21-16,64 22 15,-64-22-15,22 0 0,-1 0 0,0 0 16,-21-22-16,22 22 0,-22-21 16</inkml:trace>
  <inkml:trace contextRef="#ctx0" brushRef="#br1" timeOffset="179151.19">23410 6096 0,'0'0'0,"0"-21"0,0 0 0,-21 21 16,0 0 0,0 21-16,0 0 15,21 0-15,0 0 16,-22 22-16,1-22 0,21 21 0,-21-21 16,21 22-16,0-1 0,0-21 0,-21 22 15,21-1-15,0-21 0,0 21 16,0-20-16,0-1 0,0 21 0,0-21 15,0 0-15,0 1 16,21-22-16,0 0 16,0 0-16,1 0 0</inkml:trace>
  <inkml:trace contextRef="#ctx0" brushRef="#br1" timeOffset="179483">23982 5927 0,'0'-21'15,"0"42"-15,0-64 0,21 43 16,0 0-16,0 0 0,0 0 16,43 43-16,-22-22 0,43 21 15,-43-21-15,-21 22 16,22-1-16,-22-21 0,0 22 15,0-1-15,-21 0 0,0 1 0,0-1 16,0 0-16,-21 1 0,0-1 16,-21 0-16,20 1 0,1-1 0,-21 0 15,21 1-15,0-1 0,-22 0 16,22 1-16,-21-22 0,-1 42 16,1-42-16,21 1 0,0-1 0,-22-21 15,22 21-15,-21 0 0,21-21 16,0 0-16,-22 21 0,22-21 0,0 0 15</inkml:trace>
  <inkml:trace contextRef="#ctx0" brushRef="#br1" timeOffset="188337.66">381 7303 0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28T11:07:17.3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3619 360 0,'0'21'47</inkml:trace>
  <inkml:trace contextRef="#ctx0" brushRef="#br0" timeOffset="4668.59">2984 487 0,'0'0'0,"0"-21"0,0 0 0,0-1 16,0 1-16,0 0 0,0 0 0,0 0 15,-21 0-15,21-22 0,-21 22 16,21 0-16,0 0 0,-21 21 31,21 21-15,0 21-16,0 1 0,0-1 0,-21 21 16,21-20-16,0 41 0,0-20 15,0 21-15,0-1 0,-21-20 0,21 20 16,-22 1-16,22 0 0,-21-22 15,21 1-15,0-1 0,-21 1 0,21-22 16,-21 0-16,21 1 0,0-1 16,0-21-16,0 0 0,0 1 0,21-22 15,0 0-15,-21-22 16,21 1 0,-21 0-16,0 0 15</inkml:trace>
  <inkml:trace contextRef="#ctx0" brushRef="#br0" timeOffset="5299.7">2625 550 0,'-22'-21'0,"44"42"0,-65-84 16,22 42-16,21 0 0,0-22 0,-21 22 15,21-21-15,0 21 0,0-22 16,0 22-16,0-21 15,0 21-15,42-43 0,-21 43 0,1 0 16,20 0-16,-21-1 16,21 1-16,1 21 0,-1 0 0,0 0 15,22 21-15,63 85 16,-64-63-16,-20 20 0,-1 1 16,0-1-16,1 1 0,-22-1 15,0 22-15,0-22 0,0 1 16,-21-1-16,0 1 0,0-1 0,0 64 15,-21-84-15,0-1 16,21 0-16,0-21 0,-21 22 16,21-22-16,-21-21 0,21 21 0,0-42 31,0 0-31,0 0 16,0-22-16,0 1 0,0 0 0,0-1 15,0-20-15,0 20 0,0-20 16,21-1-16,-21 1 0,21-1 0,0 1 15,-21-22-15,43 22 0,-22-1 16,0 1-16,64-64 16,63 21-16,-106 85 15,0 0-15,1 21 0,-1 21 16,0 0-16,1 21 0,-22 1 16,21 20-16,-21-21 0,1 22 0,-22-1 15,0 22-15,0-21 0,0-1 16,0 1-16,0 20 0,-43 107 15,22-85 1,21-64-16,-21 0 0,21 1 16,-21 41-16,21-63 15,0 1-15,21-22 32,0 0-32,-21-22 15,21 1-15</inkml:trace>
  <inkml:trace contextRef="#ctx0" brushRef="#br0" timeOffset="5720.97">4191 1058 0,'0'22'15,"42"-22"1,-21 0-16,-21-22 15,22 22-15,-1-21 0,0 0 16,0 0-16,21 0 0,-20-22 0,20 22 16,-21 0-16,21-21 0,-20 21 15,-1-1-15,21-20 0,-42 21 0,21 0 16,-21 0-16,0-1 16,-21 22-1,0 0-15,0 22 0,0-1 16,-22 0-16,22 0 0,-21 21 0,21 1 15,-22-1-15,1 0 0,21 1 16,0-1-16,-1 0 0,1 22 0,0-43 16,21 21-16,0 1 0,0-22 15,0 21-15,0-21 0,21 1 0,0-1 16,1-21-16,-1 21 0,21-21 16,-21 0-16,22 0 0,-22 0 15,21 0-15,0-21 0,1 21 16,-22-21-16,21-1 0,1 1 0,-1 0 15,-21-21-15,21 21 0,1-22 0,-22 1 16</inkml:trace>
  <inkml:trace contextRef="#ctx0" brushRef="#br0" timeOffset="6004.33">5122 169 0,'0'-21'0,"0"42"0,0-21 31,0 22-31,0 20 0,0 0 16,-21 1-16,21 20 0,0 1 0,0-22 16,0 21-16,0 1 15,-21 21-15,0 42 0,21-64 16,-21 1-16,21-1 0,0 1 16,0-22-16,0 0 0,0 1 0,0-1 15,0 0-15,0-21 0,0 1 0,0-1 16,0 0-16,21-21 15,0 0-15,0 0 16,-21-21-16,21 0 0,0-1 16,1-20-16,-1 0 0,0-1 0,0-20 15,0 21-15</inkml:trace>
  <inkml:trace contextRef="#ctx0" brushRef="#br0" timeOffset="6483.05">5419 42 0,'0'127'31,"0"-63"-31,0-1 0,0 1 0,0-1 16,0 1-16,0 21 0,0-22 0,0 22 16,0-22-16,0 22 0,0-22 15,0 1-15,0-22 0,0 22 0,-22-22 16,22 0-16,0-20 0,-21 20 15,21-21-15,0 0 0,0 0 16,0-42 15,0 0-31,0 0 0,0 0 16,0-22-16,0 1 0,0 0 16,0-1-16,21-20 0,1 21 0,-22-22 15,21 22-15,0-1 0,21 1 16,-21 21-16,43-43 0,-43 64 15,21 0-15,-20 0 0,20 0 16,-21 0-16,0 22 0,0-1 16,1 21-16,-1-21 0,0 22 15,0-1-15,-21 0 0,0 1 16,0-22-16,0 21 0,0 0 0,-21 43 16,-21 0-1,20-64 1,1-21-16,0 0 15,0 0-15,0-21 16,0 21-16,-1-21 16</inkml:trace>
  <inkml:trace contextRef="#ctx0" brushRef="#br0" timeOffset="6675.94">4974 783 0,'0'0'0,"-21"0"15,42 0 1,0 0 0,-21-21-16,21 21 0,1 0 0,-1 0 15,0-21-15,0 21 0,0 0 0,0 0 16,1 0-16,41-21 16,-21 21-16,-20 0 15,20 0-15</inkml:trace>
  <inkml:trace contextRef="#ctx0" brushRef="#br0" timeOffset="7118.94">6244 635 0,'-21'0'15,"0"0"-15,21 21 16,-21 0-16,21 1 16,-22 20-16,1-21 0,21 21 0,0 1 15,0-1-15,0 0 16,-21 1-16,21-1 0,0-21 0,0 64 16,0-64-16,0 21 15,21-20-15,0-1 0,1-21 16,-1 0-16,0 0 0,0 0 15,0 0-15,0 0 0,1 0 0,-1-21 16,0-1-16,0 1 0,0 0 16,22-42-16,-43-1 15,21 22-15,-21-1 0,0 22 16,0-21-16,0 0 0,-21 20 16,21 1-16,-22 0 0,1 0 0,0 0 15,0 21-15,0 0 0,0 0 16,-1 0-16,-20 21 15,42 0-15,-21 0 0,21 0 16,0 1-16,0-1 16,21 0-16,0 0 0</inkml:trace>
  <inkml:trace contextRef="#ctx0" brushRef="#br0" timeOffset="7688.88">7048 889 0,'0'-21'16,"0"0"-16,-21-64 15,-21 64-15,21 0 16,0 21-16,-1 0 0,1-21 0,0 21 16,0 0-16,0 0 0,-43 21 15,43 0-15,0 0 16,0 0-16,0 0 0,-1 22 0,1-1 15,21 0-15,-21 22 16,0 63-16,0-106 16,21 21-16,0-20 0,0 20 15,0-21-15,0 0 0,21 0 0,0-21 16,0 22-16,22-22 16,20 0-16,-42 0 15,22 0-15,-22-22 0,0 1 16,21 0-16,-21-21 0,22 21 0,-22-22 15,0 1-15,21 0 0,-20-1 16,-1-20-16,-21 20 0,21-84 16,0 64-16,-21 21 0,0-22 15,0 1-15,0-1 0,0 1 0,0 20 16,0-20-16,0 20 0,0 1 0,0 21 16,0 0-16,0 0 15,-21 42 1,21 0-16,0 21 0,0 1 15,0 84-15,0-64 0,-21 1 16,21-1-16,-21 1 0,21 20 16,-22-20-16,22-1 0,0 1 0,0-1 15,0-20-15,0-1 0,0 0 16,0 1-16,0-22 0,0 0 0,0 0 16,0 0-16,22 0 0,-1-21 15,0 0-15,42-21 16</inkml:trace>
  <inkml:trace contextRef="#ctx0" brushRef="#br0" timeOffset="8426.98">8234 339 0,'0'0'0,"0"-21"0,0-22 0,0 22 15,0 0-15,0 0 0,-21 21 16,21-21-16,-22-1 0,1 22 16,0 0-16,0 0 0,0 0 0,0 0 15,-1 22-15,-20-1 0,21 21 16,0-21-16,0 22 0,-1 20 0,1-21 15,0 22-15,0-1 0,0 1 16,21-1-16,0 1 0,0 21 0,0-22 16,0 1-16,0-1 0,0 1 15,21-1-15,0-21 0,0 22 0,22-22 16,-22-21-16,21 22 0,0-22 16,1 0-16,-22-21 0,21 21 0,1-21 15,-1 0-15,0 0 0,-21 0 16,22-21-16,-1 0 0,-21 0 15,22 0-15,-1-22 0,-21 22 0,21-42 16,1 20-16,-22-20 0,21-1 16,-21 1-16,1-1 0,20-20 0,-42-43 15,0 42-15,0 21 16,0 1-16,0-1 0,-42 1 0,20 21 16,-20-22-16,0 43 0,-1-21 15,1 20-15,-21 1 0,20 21 0,1 0 16,0 0-16,-1 21 0,1 22 15,0-1-15,20 0 0,-20 1 0,21 20 16,21-20-16,0 20 0,0 1 16,0-1-16,0 1 0,0-1 15,0 1-15,21-1 0,0 1 16,0-22-16,1 0 0,62 85 16,-20-84-16,-43-22 15,21-21-15</inkml:trace>
  <inkml:trace contextRef="#ctx0" brushRef="#br0" timeOffset="8835.74">8848 974 0,'0'-21'0,"0"42"0,0-64 0,0 22 0,0-21 16,0 21-16,0 0 0,0-1 15,0 1-15,42 0 16,-21 0-16,21 21 0,-20 0 0,-1 0 15,21 0-15,-21 21 0,0 0 16,22 0-16,-22 22 0,0-22 0,0 21 16,0-21-16,1 22 0,-1-1 15,0 0-15,-21 22 0,0-22 16,0-21-16,0 1 0,0 20 16,0-21-16,0 0 0,0 0 15,0-42 1,0 0-1,0 0-15,0 0 0,0 0 16,0-1-16,21-20 0,-21 21 16,21-21-16,-21-1 0,0 1 0,0-22 15,21 22-15,1 0 0,-1-1 16,-21 22-16,21-21 0,-21 21 0,21 0 16,0-1-16,0 22 15,1 0 1,-22 22-16,0-1 15,0 0-15,0 21 0</inkml:trace>
  <inkml:trace contextRef="#ctx0" brushRef="#br0" timeOffset="9172.58">9483 1122 0,'21'21'0,"-42"-42"0,42 63 16,0-42-16,0 0 0,21 0 15,1-21 1,-22 0-16,0 0 0,0 0 0,0-1 15,1 1-15,20-21 0,-21 21 16,-21-22-16,21 22 0,-21-21 0,0 21 16,0-22-16,0 22 0,0 0 15,0 0-15,-21 21 0,0 0 16,0 0-16,0 0 16,-1 21-16,1 0 0,0 0 15,0 22-15,0-22 0,21 21 0,0 1 16,-21-1-16,21-21 0,0 21 15,0 1-15,0-22 0,0 0 0,0 21 16,0-20-16,21-1 0,0-21 16,21 42-16,-21-42 0,1 0 15,-1 0-15,21 0 0,-21 0 0,0 0 16,22 0-16,-22 0 0,21-21 16,-21 0-16,1 0 0,-1-1 0,0 22 15</inkml:trace>
  <inkml:trace contextRef="#ctx0" brushRef="#br0" timeOffset="9503.4">10118 910 0,'0'-42'0,"0"21"16,0 0-16,0-43 15,0 43-15,21 0 16,-21 0-16,21 21 0,0-22 16,0 22-16,0 0 0,1 0 15,-1 22-15,0-1 0,21 21 16,-42-21-16,21 22 15,1-1-15,-22-21 0,21 21 0,-21 1 16,0-22-16,0 21 0,0-21 16,0 22-16,0-22 0,0 0 15,0 0-15,-21 0 0,-1-21 0,22 22 16,-21-22-16,21-22 31,0 1-31,0 0 0,0 0 16,0 0-16,0-22 0,0 22 15,0-21-15,21 0 0,-21-1 0,0 1 16,22 0-16,-22-1 0,21 1 16,0 0-16,-21-1 0,21 22 0,0-21 15,0-1-15</inkml:trace>
  <inkml:trace contextRef="#ctx0" brushRef="#br0" timeOffset="9797.23">10837 21 0,'0'0'16,"-21"0"-16,0 43 0,0-22 0,0 21 0,-1 0 15,1 1-15,21 20 0,-21 1 16,0-22-16,21 22 0,0-1 0,-21 1 16,21-1-16,0 1 0,0-22 0,0 21 15,0 1-15,0-22 0,0 22 16,0-22-16,0 0 0,0 1 15,0-22-15,0 21 0,0-21 16,21 1-16,0-1 0,0 0 16,0-21-16,1 0 0,-1 0 0,0 0 15,0 0-15,0 0 0,0-21 16,22 0-16,-22-1 0,21 1 0,-21 0 16,22-21-16,-22-1 0,0 1 15</inkml:trace>
  <inkml:trace contextRef="#ctx0" brushRef="#br0" timeOffset="10185">11197 720 0,'0'-21'0,"0"42"0,0-64 0,0 22 16,0 0-16,-21 21 16,0 0-16,0 0 15,-1 21-15,1 0 0,21 1 0,-21 20 16,0 0-16,0 1 0,21-1 16,0 0-16,-21 1 0,21-1 0,0-21 15,0 21-15,0 1 0,0-22 16,0 0-16,0 0 0,0 0 0,42 22 15,0-43-15,1 0 16,-22 0-16,0 0 0,21 0 16,-21-21-16,22-1 0,-22 22 15,42-42-15,-41 0 16,20-22-16,-42 43 0,0-21 16,21-1-16,-21 1 0,0 0 0,0-1 15,0 1-15,-21 0 0,21-1 16,-21 22-16,-22 0 0,22 0 0,0 0 15,-21 21-15,21 0 0,-22 0 16,22 0-16,-21 21 0,21 0 0,-22 0 16,22 0-16,0 22 0,0-22 15,0 21-15,21 1 0,0-1 0,0 0 16,0 1-16,0-22 0,0 21 0,0 0 16,21-20-16,0-1 0,0 0 15,0 0-15,22-21 0,-22 0 16</inkml:trace>
  <inkml:trace contextRef="#ctx0" brushRef="#br0" timeOffset="12251.33">11896 804 0,'0'-21'0,"0"42"0,0-63 0,0 21 15,0 0-15,-22 0 0,1-1 0,0 22 16,0-21-16,0 21 0,0 0 15,-1 0-15,1 0 16,0 21-16,0-21 0,0 22 0,21 20 16,-21-21-16,-1 21 0,1-20 15,0 20-15,21 0 0,-21 1 0,21-1 16,0-21-16,0 21 0,0-20 0,0 20 16,0-21-16,0 0 0,0 0 15,21 1-15,0-22 16,0 0-16,1 0 0,-1 0 15,0 0-15,0-22 0,0 1 0,0 21 16,1-21-16,-1 0 0,0 0 0,-21-22 16,21 22-16,0-21 0,-21 21 15,0-22-15,21 1 0,-21 0 0,22 21 16,-22-1-16,21-20 16,-21 21-16,0 42 31,0 0-31,0 0 0,-21 22 15,21-22-15,-22 0 0,22 64 16,0-64-16,0 0 0,0 21 16,0-20-16,0-1 0,0 0 0,22 0 15,-1 0-15,0-21 0,21 21 0,-21-21 16,1 0-16,20 0 0,0 0 16,-21 0-16,22 0 0,-1-21 0,-21 21 15,22-21-15,-1 21 16,-21-21-16,0 0 0,0 0 0,1-22 15,-1 22-15,0-21 0,0 21 0,-21-22 16,0 1-16,0 0 0,0 20 16,0-20-16,0 0 0,0 21 0,0-22 15,0 22-15,-21 0 0,0 21 16,0-21-16,-1 21 0,1 0 0,0 0 16,-21 21-16,21 0 0,-22 0 0,22 0 15,0 1-15,-21 20 0,20-21 16,1 21-16,21 1 0,0-1 0,-21 0 15,21 1-15,0-1 0,0-21 16,0 22-16,0-22 0,0 0 16,21 0-16,-21 0 0,21 0 0,1-21 15,-1 0-15,0 0 0,0 0 16,0 0-16,0 0 0,64 0 16,-64-21-16,0 0 15,1 0-15,20 0 0,-21 0 0,0-22 16,0 1-16,-21 0 0,22-1 15,-1 1-15,0 0 0,-21-22 0,0 22 16,0-22-16,0 1 0,0 20 0,0-20 16,0-1-16,0 22 0,0-21 15,0 20-15,0 22 0,0-21 0,-21 21 16,0 21-16,-1 0 16,22 21-16,-21 0 15,0 21-15,21 1 0,0-1 16,0 0-16,0 22 0,0-22 0,0 22 15,0-1-15,0-21 0,0 22 0,0-1 16,0-20-16,0 20 0,0-20 16,0-1-16,0 0 0,0-21 0,0 22 15,0-22-15,21 0 0,0 0 16,1 0-16,-1 1 0,21-22 16,-21 0-16,0 0 0,1 0 15,-1 0-15,0-22 0,0 1 0,0 0 16,0 0-16,1 0 0,-1 0 15,0-1-15,0-20 0,-21 21 16,21 0-16,-21 0 0,0-1 0,0 1 16,0 0-16,0 0 0,0 42 31,0 0-31,0 0 0,0 1 16,-21-1-16,21 0 0,0 21 15,0-21-15,0 1 0,0-1 0,0 0 16,0 0-16,0 0 0,0 0 15,21-21-15,0 0 16,1 0-16,-1 0 0,21 0 0,-21 0 16,22 0-16,-22 0 15,0 0-15,21 0 0,-21-21 0,1 0 16,-1 0-16,0 0 0,0 0 0,0-1 16,-21 1-16,64-42 15,-43-1 1,0 64-16,-21 21 31,0 1-31,-21-1 0,21 0 16,-21 0-16,0 0 0,21 0 15,0 1-15,-22-1 0,22 0 0,-21 0 16,0 0-16,21 0 0,0 1 16,0-44 30,21 1-46,0 0 0,1 0 16,-1 0-16,0 0 0,0-1 16,0 1-16,0 0 0,22-21 0,-22 21 15,0-1-15,21 1 0,-20 21 0,-1-21 16,0 21-16,0 0 16,-21 21-16,0 0 15,0 1-15,0-1 0,0 0 16,0 0-16,0 21 0,0-20 0,0-1 15,0 21-15,0-21 0,0 0 16,0 1-16,0-1 0,21 0 16,0 0-16,1-21 0,20 21 15,0-21-15,-21 0 0,22 0 16,-1 0-16,0 0 0,1 0 0,-1 0 16,0 0-16,1 0 0,-22-21 0,21 0 15,-21 0-15,22 0 0,-22-1 16,0 1-16,-21-21 0,0 0 15,21-1-15,-21 1 0,0-22 0,0 22 16,0 21-16,-42-43 16,21 43-16,-43 0 0,43 21 15,-21 0-15,21 0 0,-22 0 16,22 21-16,-21 0 0,21 22 0,-22-22 16,22 21-16,0 1 0,0-22 15,21 21-15,0-21 0,0 0 0,0 1 16,0 20-16,0-21 0,42 0 15,-21 0-15,0 1 0,1-1 16,20-21-16,0 21 0,-21-21 16,22 0-16,-22 21 0,0 0 0,21-21 0,1 21 15,-22 1 1,-21-1-16,0 0 0,0 0 16,0 21-16,0-20 0,-21 20 15,0 0-15,-1 1 0,1-1 16,0 0-16,0 1 0,0 20 0,0 1 15,-1-22-15,1 21 0,-21 43 16,21-42-16,21-22 16,0 22-16,-21-22 0,21 21 0,0-20 0,0 20 15,-22-20-15,22-1 0,0 0 0,0 1 16,0-1-16,0 43 16,-21-64-16,0 0 15,0-21-15,21 21 0,-21-21 0,0 0 16,-1 0-16,1 0 0,0 0 0,0-21 15,0 0-15,0 0 0,21-1 16,0 1-16,0-21 0,0 0 16,-22-1-16,22-20 0,0-1 0,0 1 15</inkml:trace>
  <inkml:trace contextRef="#ctx0" brushRef="#br0" timeOffset="12459.21">13039 423 0,'-22'0'0,"44"0"0,-65 0 15,22 0-15,0 0 16,0 0 31,0 22-32,-1-1-15</inkml:trace>
  <inkml:trace contextRef="#ctx0" brushRef="#br0" timeOffset="13159.33">3725 2307 0,'-21'0'0,"42"0"15,-63 0-15,21 21 0,0-21 0,-1 0 16,44 0 15,-1 0-31,0 0 0,21 0 16,1 0-16,-1 0 0,0 0 0,22 0 16,-1 0-16,22 0 0,0 0 15,20 0-15,276-42 16,-232 21-16,-1 21 0,21-21 0,22 21 15,-1-21-15,1-1 0,20 1 16,22 21-16,0-21 0,21 0 16,0 0-16,21 0 0,0 21 0,22-22 15,-22 1-15,21 21 0,-21-21 0,0 21 16,22-21-16,-22 21 0,-21 0 16,21-21-16,-21 0 0,0 21 15,-21 0-15,0 0 0,0-22 0,-22 22 16,213 0-16,-255 0 0,21 0 15,-41 0-15,-1 0 0,-21 0 16,0 0-16,-21 0 0,-22 0 0,1 0 16,-22 0-16,1 0 0,-22 0 15,1 0-15,-22 0 0,21 0 16</inkml:trace>
  <inkml:trace contextRef="#ctx0" brushRef="#br0" timeOffset="13569.09">15388 677 0,'0'-21'16,"21"-21"-16,-42 105 0,42-147 15,-21 63-15,0-1 0,0 1 16,0 0-16,0 0 0</inkml:trace>
  <inkml:trace contextRef="#ctx0" brushRef="#br0" timeOffset="13803.96">15409 402 0,'0'-21'16,"0"42"-16,0-63 0,0 21 0,0 0 16,-21 21-16,0 0 15,0 0-15,0 0 16,-1 0-16,1 21 0,21 21 16,-21 0-16,0 1 0,-21 20 15,20 1-15,1 20 0,0 1 16,0 21-16,21 0 0,-21 0 0,21 21 0,0 0 15,0 0-15,0 0 0,0 21 16,0-21-16,21 21 0,-21 0 16,21 21-16,0 1 0,0-22 0,-21 21 15,22 1-15,-1-1 0,0-21 0,21 318 16,-21-149 0,1-190-16,-22 0 15,0 0-15,0 0 0,21-21 0</inkml:trace>
  <inkml:trace contextRef="#ctx0" brushRef="#br0" timeOffset="15419.41">17505 614 0,'0'-21'0,"-21"21"32,21 21-32,-22 0 0,22 0 15,0 22-15,-21-1 0,0 21 16,0-20-16,0 20 0,0 1 16,-1 20-16,1-20 0,0-1 0,0 1 15,-21-1-15,20 1 0,-20-1 0,21 1 16,-21 42-16,20-64 15,-20 43-15,21-43 0,21 0 16,0-20-16,-21 20 0,21-21 16,0-42-1,0 0 1,0 0-16,21-22 0,-21 22 0,21-21 16,0-1-16,-21 1 0,21-21 15,1 20-15,-1-20 0,21 20 16,-21-20-16,0-1 0,85-168 15,-42 83 1,-22 86-16,-21-1 0,0 22 0,22-21 16,-43 20-16,21 22 0,0 0 15,-21 0-15,21 21 0,-21 21 16,0 0-16,0 21 16,0 1-16,0 20 0,0 1 0,0 20 15,0-20-15,0-1 0,0 22 16,21-21-16,-21-1 0,0 1 0,0-1 15,0-21-15,22 22 0,-22-22 16,0 1-16,0-1 0,0 0 16,0-21-16,0 22 0,21-22 0,-21 0 15,0 0-15,0 0 16,0-42 15</inkml:trace>
  <inkml:trace contextRef="#ctx0" brushRef="#br0" timeOffset="15633.29">16954 1503 0,'0'-21'32,"43"21"-32,-22 0 0,21 0 15,-21 0-15,22 0 0,20 0 0,-20-21 16,20 21-16,1 0 0,-1-22 15,1 22-15,-1-21 0,-21 21 0,22-21 16,-1 0-16,1 21 0,-1-21 16,1 0-16,-1-1 0,43-20 15,-63 42-15</inkml:trace>
  <inkml:trace contextRef="#ctx0" brushRef="#br0" timeOffset="15875.15">18309 1101 0,'0'0'16,"-21"-21"-16,0 21 0,0 0 15,-1 0-15,1 0 0,-21 0 0,21 21 16,0 0-16,-1 0 0,1 0 16,-21 22-16,42-1 0,-21 0 0,21 85 15,0-42 1,0-43-16,0 1 0,0-1 16,21-21-16,0 21 0,0-20 15,0 20-15,1-21 0,20-21 0,-21 21 16,21-21-16,1 0 0,-1 0 0,22 0 15,-22 0-15,0-21 16,106-21-16,-105-1 0,-1 22 16,0-21-16,1 0 15,-22 20-15</inkml:trace>
  <inkml:trace contextRef="#ctx0" brushRef="#br0" timeOffset="16157.99">18986 741 0,'22'-85'0,"-44"170"0,44-233 15,-22 105-15,0 22 0,0 0 16,0 42 0,0 0-16,0 22 15,0-1-15,0 0 0,0 1 16,-22 105-16,22-85 0,-21 1 16,21-1-16,0 22 15,-21-21-15,21-22 0,0 21 0,0-20 16,0 20-16,0-20 0,-21-1 15,21 0-15,0-21 0,0 22 0,0-22 16,0 0-16,0 0 0,0 0 0,0 1 16,21-22-16,0 0 15,0 0-15,1 0 0,-1-22 16,0 1-16,-21 0 0,42 0 16</inkml:trace>
  <inkml:trace contextRef="#ctx0" brushRef="#br0" timeOffset="16421.84">19558 1143 0,'21'-21'16,"-42"42"-16,42-21 31,-21 21-31,0 0 16,-21 22-16,21-22 0,-42 42 15,42-20-15,0-22 0,-43 85 16,22-64-1,21-21-15,0 22 0,-21-1 16,21-21-16,0 0 0,0 0 0,0 1 16,0-1-16,0 0 0,21-21 15,0 0-15,0 0 16,1 0-16,-1 0 16,21 0-16,0-21 0,1 0 0,-1-22 0,0 22 15</inkml:trace>
  <inkml:trace contextRef="#ctx0" brushRef="#br0" timeOffset="17151.46">20108 1312 0,'0'0'0,"21"-21"0,-42 21 31,0 21-15,21 1-16,-21-22 0,0 21 0,0 0 0,21 0 16,-22 43-16,1-43 15,21 0-15,0 0 0,0 21 16,-21-20-16,21-1 0,0 0 0,0 0 15,0 0-15,0 0 16,0 1-16,21-22 0,0 0 16,1 0-16,-1 0 0,0 0 15,0 0-15,-21-22 16,21 1-16,-21 0 0,21 0 16,-21 0-16,0 0 0,0-22 15,0-63 1,0 64-16,0 21 0,22-21 15,-22-1-15,21 22 0,0-21 0,0-1 16,0 22-16,0 0 0,1 0 16,20 0-16,-21 0 0,21 21 0,-20 0 15,20 0-15,0 0 0,1 0 16,-1 21-16,-21 0 0,21 0 0,1 21 16,-1-20-16,0-1 0,-20 21 15,-1 0-15,0-20 0,0 20 16,-21-21-16,21 21 0,-21-20 0,0 20 15,0-21-15,0 0 0,0 22 0,0-22 16,0 0-16,0 0 0,0 0 0,-21-21 16,0 21-16,0-21 15,0 0 1,21-21 0,0 0-16,0 0 15,0 0-15,0-22 0,0 22 16,21-21-16,0 0 0,0-1 0,0 1 15,22 0-15,-22-1 0,21-20 0,0 20 16,-20-20-16,20 21 0,0-1 16,22 22-16,-22 0 0,0 0 0,1 21 15,-22 0-15,21 21 16,1 0-16,-22 0 0,0 0 0,0 22 16,-21-1-16,0 0 0,0 1 0,0-1 15,0 0-15,0 1 0,-21-1 16,0 0-16,0-20 0,-1 20 0,1-21 15,0 21-15,-21 1 16,21-1-16,-1-21 0,1-21 16,21 21-1,-21-42 1,21 0-16</inkml:trace>
  <inkml:trace contextRef="#ctx0" brushRef="#br0" timeOffset="17414.31">20172 593 0,'-21'0'16,"42"0"-16,-64 0 0,22 0 0,0 0 15,0 0-15,0 0 16,21 21 0,-21-21-1,-1 0 17,1 0-32</inkml:trace>
  <inkml:trace contextRef="#ctx0" brushRef="#br0" timeOffset="17661.16">18500 1037 0,'0'21'0,"0"-42"0,21 42 31,21-21-31,0 0 0,1 0 16,20 0-16,-20-21 0,20 21 0,1-21 16,-1 21-16,1 0 0,-1-21 15,1 21-15,20 0 0,43-21 16,-21 21-16,-64-21 16,1 21-16</inkml:trace>
  <inkml:trace contextRef="#ctx0" brushRef="#br0" timeOffset="19812.12">22585 1185 0,'0'0'0,"-21"43"15,21-1-15,0 0 0,0-20 16,-22 62-16,22-41 0,-21-22 15,21 21-15,0-21 0,0 0 16,-21 1-16,21-1 0,-21-21 16,21 21-16,-21-21 15,0-21 1,21 0-16,0-1 16,0 1-16,0 0 0,0 0 0,0-21 15,0 20-15,0 1 0,21-21 16,0 21-16,0-22 0,0 22 0,0-21 15,1 21-15,-1 0 0,0-1 16,0 1-16,21 0 0,-20 21 16,-1 0-16,0 0 0,0 21 0,0 0 15,0 1-15,1 20 0,-1-21 16,-21 64-16,21-64 0,-21 21 16,0-21-16,0 1 0,0 20 15,0-21-15,0 0 0,0 0 0,0 1 16,21-44 15,0 22-31,-21-21 0,21 0 16,-21 0-16,22 0 0,-1 0 15,0-1-15,0-20 0,-21 21 0,21-21 16,0 20-16,1-20 0,-1 0 16,0-1-16,0 1 0,21-21 15,1 20 1,-22 22-16,0 21 0,0 21 15,0 0-15,-21 1 0,0-1 16,0 21-16,22-21 0,-22 22 16,0-1-16,0 0 0,0-21 0,0 22 15,21-1-15,-21-21 0,0 0 0,0 22 16,21-22-16,21 21 16,-21-42-16,1 21 0,-1-21 15,21 0-15,-21 0 0,22 0 16,-22 0-16,21 0 0,0 0 0,1-21 15,41-21-15,-62 42 16,20-21-16,0 0 0,-21-1 0,1-20 16,-1 21-16,21 0 0,-42-22 15,21 22-15,-21-21 0,0 0 0,0 20 16,0-20-16,0 0 16,-21 21-16,0 21 15,0 0-15,0 0 0,-1 21 0,1 0 16,0 21-16,0 22 15,0-22-15,21-21 0,-21 22 0,21-1 16,0 0-16,0-21 0,0 22 16,0-22-16,0 21 0,21-21 0,0 1 15,0-1-15,0 0 0,0 0 16,1-21-16,20 0 0,-21 0 0,21 0 16,-20 0-16,20-21 0,0 21 15,1-21-15,-1 0 0,-21-22 0,21 22 16</inkml:trace>
  <inkml:trace contextRef="#ctx0" brushRef="#br0" timeOffset="20067.98">24744 847 0,'21'-64'0,"-42"128"0,42-170 0,-21 85 16,0-22-16,0 22 0,-21 21 31,0 21-31,-1 22 0,1-1 16,21 0-16,-42 64 15,21-42-15,21-22 0,-21 22 0,-1-1 16,22-21-16,-21 22 0,21-22 0,-21 1 16,21-1-16,-21 0 0,21-21 0,0 22 15,0-22-15,0 0 0,0 0 16,0 0-16,21-21 16,0 0-1,0 0-15,1-21 0,20 21 0,-21-21 16,21 0-16,-20-21 0</inkml:trace>
  <inkml:trace contextRef="#ctx0" brushRef="#br0" timeOffset="20549.84">25167 699 0,'0'0'0,"0"-22"0,0 1 0,0 42 31,0 1-31,0 20 16,-21 0-16,21 1 0,-21-1 0,21 21 15,0 1-15,0-1 0,-21-20 16,21 20-16,0 43 16,-22-64-16,22 1 0,-21-1 0,21 0 15,-21-20-15,21 20 0,0-21 16,0 0-16,-21 0 0,21 1 0,0-1 16,0-42 15,0-1-31,0 1 0,21 0 0,-21 0 15,21 0-15,0 0 0,1-22 16,-1 22-16,21-64 16,-21 64-16,0-21 0,22 0 15,-22 20-15,42-20 0,-41 21 16,-1 21-16,0 0 0,0 0 16,0 21-16,0 21 0,-21-20 15,0-1-15,0 21 0,0 0 16,0 43-1,0-64-15,-21 0 0,21 1 16,0-1-16,-21 0 0,21 0 0,0 0 16,21-21 15,0 0-31,1 0 0,-22-21 16,21 0-16,21 21 0,-21-21 0,0 0 15</inkml:trace>
  <inkml:trace contextRef="#ctx0" brushRef="#br0" timeOffset="20922.63">25929 1122 0,'0'0'0,"-21"0"0,0 21 16,0-21-16,-1 21 0,1 0 0,0 1 16,-42 62-1,41-41-15,1-1 16,0-21-16,21 21 0,-21-20 15,21-1-15,0 0 0,0 0 0,0 0 16,0 0-16,0 1 0,21-22 0,0 21 16,0-21-16,1 0 0,-1 0 15,0 0-15,0 0 0,21 0 0,1-21 16,-1 21-16,0-43 16,-20 22-16,-1 0 15,0 0-15,0 0 0,-21-1 0,21 1 16,-21 0-16,0-21 0,0 21 0,0-1 15,0 1-15,0 0 16,-21 21-16,0-21 0,0 21 16,0 0-16,-1 0 15,1 0-15,21 21 0,-21-21 0,0 21 16,21 0-16,0 1 16,0-1-16</inkml:trace>
  <inkml:trace contextRef="#ctx0" brushRef="#br0" timeOffset="21481.31">26501 1312 0,'0'0'0,"0"-21"0,-85 21 31,64 0-16,0 0-15,-1 21 0,1 1 16,0-1-16,21 0 16,-21 21-16,21-21 0,0 1 15,0-1-15,0 0 0,0 0 16,0 0-16,0 0 16,21-21-16,0 0 15,0 0-15,1 0 16,-1 0-16,0 0 0,0-21 15,0 0-15,0 0 16,-21 0-16,22 0 0,-1-22 0,-21 22 16,21-21-16,0-1 0,-21 1 0,0 0 15,21-22-15,-21 1 0,21-1 16,-21 22-16,0-22 0,0 22 0,0 0 16,0-1-16,0-41 15,0 105 16,0 0-31,0 0 0,-21 22 0,21 20 0,-21-21 16,21 22-16,-21-1 16,21 43-16,0-42 0,0-22 15,0 22-15,0-22 0,0 0 16,0-21-16,0 22 0,0-1 0,0-21 16,0 0-16,0 1 0,0-1 15,0 0-15,21-21 0,0 21 16,0-21-16,1 0 0,-1-21 15,0 0-15,0 21 16,0-21-16,0-1 0,-21 1 0</inkml:trace>
  <inkml:trace contextRef="#ctx0" brushRef="#br0" timeOffset="21763.14">24299 1185 0,'0'22'0,"0"-44"0,21 44 15,1-22-15,20 0 16,0 0-16,1 0 0,-1 0 15,0 0-15,64 0 16,-42-22-16,-22 22 0,21 0 0,-20 0 16,-1 0-16,-21 0 0,0 0 15,1 0-15,-44 0 16</inkml:trace>
  <inkml:trace contextRef="#ctx0" brushRef="#br0" timeOffset="22283.06">18563 2625 0,'0'0'0,"0"0"32,0 21-32,0 21 15,-21 1-15,21-1 0,-21 0 0,21 1 16,0-1-16,-21 0 0,-1 22 15,1-22-15,21-21 0,0 22 0,0-1 16,-21-21-16,21 21 0,0-20 0,0 20 16,0-21-1,0 0-15,21-21 16,0 0-16,1-21 16</inkml:trace>
  <inkml:trace contextRef="#ctx0" brushRef="#br0" timeOffset="22463.95">18796 2942 0,'0'0'0,"21"0"47,0 0-16,0 0-31,1 0 15,-1 0-15,-21-21 0,21 21 0</inkml:trace>
  <inkml:trace contextRef="#ctx0" brushRef="#br0" timeOffset="23171.55">19346 2688 0,'0'21'31,"0"1"-31,-21-1 0,21 0 0,0 0 16,-21 21-16,21-20 0,0 20 16,0 0-16,0-21 0,0 22 0,0-1 15,0-21-15,0 22 0,0-22 16,0 21-16,0-21 0,0 0 0,0 1 16,0-1-16,0 0 0,-21-21 15,21 21-15,0-42 31,0 0-31,0-22 16,0 22-16,0 0 0,0 0 16,0-21-16,0 20 0,0-20 0,0 0 15,21-43-15,21 0 16,-21 22-16,-21 21 0,22 20 16,-1-20-16,0 21 0,21 0 0,-21 0 15,1 21-15,-1 0 0,0 21 16,64 42-16,-64-20 15,21-1-15,-21 0 16,0 1-16,1-1 0,-1 0 0,0 1 16,-21-1-16,21 0 0,-21-21 15,21 22-15,-21-22 0,21 21 16,-21-21-16,0 1 0,0-44 31,0 1-15,0 0-16,0 0 0,0 0 15,22 0-15,-1-43 0,0 43 16,0-21-16,0-1 0,0 1 16,1 0-16,-1-1 0,0 1 15,0-22-15,0 22 0,22 21 0,-22-21 16,42-1-16,-20 43 16,-22 0-16,0 21 0,0 1 15,0 20-15,-21 0 0,0 1 16,21-1-16,-21 0 0,0 1 0,22-1 15,-22 0-15,0-21 0,0 22 16,0-1-16,0-21 0,0 0 0,0 22 16,0-22-16,0 0 15,0 0-15,0-42 47</inkml:trace>
  <inkml:trace contextRef="#ctx0" brushRef="#br0" timeOffset="24717.66">21040 2625 0,'0'0'0,"-22"0"15,1 0-15,0 0 16,0 21-16,21 0 15,-42 43-15,20-43 0,22 21 16,0 0-16,-21-20 0,21 20 0,-21 0 16,21 1-16,0-22 0,0 21 15,0-21-15,0 22 0,0-22 0,0 21 16,0-21-16,21 0 0,0 1 16,1-1-16,-1-21 0,0 0 0,0 21 15,21-21-15,-20 0 16,20 0-16,-21 0 0,21-21 0,22-22 15,-22 22-15,-21 0 0,22 0 16,-22 0-16,21 0 0,-21-22 0,1 22 16,-1-21-16,-21-1 0,0-105 15,0 106-15,0-22 16,0 22-16,-21 0 0,-1-1 16,1 1-16,0 0 0,0 21 0,-21 21 15,20 0-15,1 0 0,-21 21 16,-22 63-16,22 1 15,21-43-15,0 22 16,21-22-16,0 1 0,0-1 0,0 0 16,0 1-16,0-22 0,0 21 15,21-21-15,0 0 0,0 1 0,22-22 16,-22 21-16,21-21 0,-21 0 0,22 0 16,-1 0-16,-21 0 15,21 0-15,1 0 0,-22-21 0,21-1 16,1 1-16,-22 0 0,21 0 0,-21 0 15,22 0-15,-22-22 0,63-63 16,-20 22 0,-43 41-16,-21 22 0,21 0 15,-21-21-15,21 42 0,-21 21 32,0 0-32,0 21 0,0-20 0,0 20 15,-21-21-15,21 21 0,-21 1 16,21-22-16,0 21 0,0-21 15,0 22-15,0-22 0,0 0 0,0 0 0,0 0 16,0 1-16,0-1 16,0 0-16,21-21 0,0 0 15,43 0-15,-43 0 16,21 0-16,-20-21 0,-1 0 16,0 21-16,0-22 0,0 1 0,0 0 15,1 0-15,-1-21 0,0 20 16,0-20-16,0 0 0,-21-1 0,21 1 15,-21 21-15,22-21 0,-22-1 16,0 22 0,0 42-1,-22 0-15,1 1 0,21 20 0,-21-21 16,21 21-16,0 1 0,-21-22 0,21 21 16,0-21-16,-21 43 15,21-43-15,0 0 0,0 0 16,0 1-16,21-22 0,0 0 15,0 0-15,22 0 0,-22 0 16,0 0-16,21 0 0,1 0 0,-22 0 16,21-22-16,43-20 15,-1 0-15,-41 21 16,-1-22-16,22 22 0,41-64 16,-62 43-16,-1 0 0,0-1 15,1-20-15,-43 42 0,0 0 16,-43 21-1,22 21-15,0 0 0,0 0 16,-21 43-16,42-22 16,0-21-16,-22 64 0,22-22 15,0-42-15,0 1 0,0 20 16,0-21-16,0 0 0,22 0 16,-22 1-16,21-1 0,0-21 15,-21 21 1,0-42-1,0 0 1,0-1-16,-21 1 16,0 0-16,-1 21 0,1-21 0,0 0 15,0 21-15,0 0 0,0-21 16,-1 21-16,1 0 0,0 0 16,0 21-16,21 0 15,0 0-15,21 0 16,0 0-16,0-21 0,22 22 0,-1-22 15,-21 0-15,22 21 0,-1-21 16,0 0-16,1 0 0,-1 0 0,0 0 16,1 0-16,-1 0 0,0 0 0,22-21 15,-1-1 1,-20 1-16,-22 0 0,0 0 16,0 0-16,0-22 0,0 22 0,1-21 15,-1 21-15,-21-64 16,0 64-16,0-21 0,0 20 0,0 1 15,-21 21 1,-22 21-16,22 1 0,0-1 16,0 21-16,0-21 0,21 22 15,0-22-15,-22 0 0,22 21 0,0-21 16,-21 1-16,21-1 0,0 0 16,0 0-16,0 0 0,0 0 15,21-21-15,1 0 16,-1 0-16,0 0 0,0 0 15,0 0-15,43-21 16</inkml:trace>
  <inkml:trace contextRef="#ctx0" brushRef="#br0" timeOffset="24971.51">24215 2328 0,'0'-21'0,"0"42"0,0-84 16,0 42-16,-22 0 0,1 21 15,0 21-15,0 0 0,21 0 16,0 21-16,0 1 0,0-1 16,0 22-16,0-1 0,0-21 15,0 22-15,0-1 0,0-20 0,0-1 16,0 0-16,0 1 0,0-1 0,0 0 16,0-20-16,0-1 0,0 0 15,0 0-15,0 0 0,21-21 31,-21-21-31,21 0 16,-21 0-16</inkml:trace>
  <inkml:trace contextRef="#ctx0" brushRef="#br0" timeOffset="25203.38">24405 2286 0,'0'-42'15,"0"84"-15,0-105 0,0 41 0,0 1 0,0 42 31,0 22-31,-21-1 0,21 0 16,0 1-16,0 63 16,0 21-16,0-64 0,0-21 15,0 22-15,0-22 0,0 1 0,0-22 16,0 21-16,0-21 0,0 0 16,0 1-16,0 20 0,-21-42 46</inkml:trace>
  <inkml:trace contextRef="#ctx0" brushRef="#br0" timeOffset="26051.89">24130 2815 0,'0'0'16,"-21"0"-16,21-21 0,21 21 31,0 0-31,0 0 16,0 0-16,1 0 0,-1-21 0,21 21 15,-21 0-15,22 0 0,-22-21 16,21 21-16,-21 0 0,22-21 16,-22 21-16,21 0 0,-21 0 0,22 0 15,-22 0-15,0 0 16,0 21-16,-21 0 16,0 0-16,0 0 15,0 0-15,-21 1 0,21-1 0,0 0 16,0 0-16,0 0 0,0 0 15,0 1 1,21-22-16,0 0 0,0 0 16,1 0-16,20 0 0,0 0 15,-21 0-15,22 0 0,-22 0 0,21-22 16,-21 1-16,1 21 0,-1-21 0,0 0 16,-21 0-16,0-43 15,0 43-15,0-21 0,0 21 16,0-22-16,0 1 0,-21 21 15,0 0-15,-1-1 0,1 1 0,0 21 16,-21 0-16,-1 21 16,1 22-16,21-22 0,0 0 15,0 21-15,21 1 0,0-22 0,0 21 16,0-21-16,0 22 0,0-22 16,0 0-16,21 0 0,21 22 15,-21-43-15,22 21 16,-22-21-16,21 0 0,0 0 0,-20 0 15,20 0-15,0 0 0,1-21 0,-1 21 16,-21-22-16,21 1 0,1 21 16,-22-21-16,21 0 0,-21 0 0,22 0 15,-22-1-15,42 1 16,-41 0-16,-22 42 31,0 0-31,0 1 0,0-1 0,0 0 16,-22 0-16,22 0 0,0 0 15,-21 1-15,21-1 16,0 0-16,21-21 16,1 0-16,-1 0 15,0 0-15,0-21 16,0 0-16,0 21 0,1-22 16,-1 1-16,0 0 0,0 0 15,0 0-15,0-22 0,1 22 0,20 0 16,-21 0-16,0 0 0,0 21 15,-21 21 1,0 0-16,0 21 0,0-20 0,0-1 16,0 0-16,0 21 0,-21-21 15,21 1-15,0-1 0,0 0 0,0 0 16,0 0-16,0 0 16,21-21-16,1 22 15,-1-22-15,21 21 0</inkml:trace>
  <inkml:trace contextRef="#ctx0" brushRef="#br0" timeOffset="26790.47">19135 4212 0,'0'0'0,"-22"0"0,22-21 16,-21 0-16,0 0 0,0 0 0,0-22 15,21 22-15,0 0 0,-21-21 16,21 20-16,-22 1 0,22 0 0,0 0 15,0 0-15,0 0 0,0-1 16,43 22 0,-22 0-16,0 0 0,0 22 0,0 20 0,22-21 15,-22 43-15,21-22 0,-21 21 16,-21-20-16,0 20 0,0 1 16,0-22-16,-21 22 0,0-22 15,-21 0-15,-1 1 0,1-1 0,0 0 16,-1 1-16,1-22 0,0 0 0,21 0 15,-22-21-15,22 0 0,0 0 16,0 0-16,0 0 0,21-21 16,-22 0-16,22 0 0,0-22 15,0 22-15,0-42 16,0 20-16,0-63 16,0 85-16,0 0 0,22 0 0,-1 21 15,0 0-15,0 21 16,21 0-16,-20 0 0,-1 22 15,0-22-15,0 0 0,0 21 0,0-20 16,-21 20-16,0-21 0,22 21 0,-22-20 16,21-1-16,-21 0 0,0 21 15,0-21-15,0 1 0,21-22 0,-21 21 16,21-21-16,0 0 16,0 0-16</inkml:trace>
  <inkml:trace contextRef="#ctx0" brushRef="#br0" timeOffset="26963.37">19600 4276 0,'0'0'0,"0"-21"0,0-1 16,0 1-16,21 0 31,1 21-31,-1 0 0,21 0 16,-21 0-16,0-21 0,1 21 15,-1 0-15,21-21 0</inkml:trace>
  <inkml:trace contextRef="#ctx0" brushRef="#br0" timeOffset="27187.24">20278 3852 0,'0'-21'0,"0"42"0,0-63 0,0 21 0,0 42 46,-22 21-46,22 1 0,0-1 16,-21 0-16,21 64 0,0-42 16,0-22-16,0 22 0,0-22 15,0 0-15,0 1 0,0-1 0,-21 0 16,21 1-16,-21-22 0,21 21 0,0-21 16,0 0-16,0 1 0,-21-22 15</inkml:trace>
  <inkml:trace contextRef="#ctx0" brushRef="#br0" timeOffset="27743.44">20299 3916 0,'21'-42'0,"-42"84"0,42-127 0,0 43 16,0 21-16,0 0 0,1-1 15,-1 1-15,21 0 0,-21 21 16,64 21-1,-43 22-15,-21-22 0,-21 21 16,0-21-16,0 22 0,0-1 0,0-21 16,-63 64-16,42-43 15,-22-21-15,1 22 0,0-22 0,-1 0 16,1 0-16,0 0 0,-1 0 16,1-21-16,21 0 0,0 0 0,0 0 15,-1 0-15,22 22 47,22-1-47,-22 0 0,21 0 16,0 0-16,0 22 0,0-22 0,22 21 15,-22-21-15,0 0 0,42 22 16,-41-22-16,-1 0 0,0-21 16,21 0-16,-21 21 0,1-21 15,-1 0-15,21 0 0,-21 0 16,0 0-16,22-21 0,-22 21 0,0-21 15,0 0-15,0 0 0,-21-1 0,22 1 16,-22 0-16,21 0 0,-21 0 16,0-22-16,0 22 0,0 0 0,21 0 15,-21 0-15,0 0 0,0 42 16,0 0 0,0 0-16,0 0 15,0 0-15,0 1 16,0-1-16,0 21 15,0-21 1</inkml:trace>
  <inkml:trace contextRef="#ctx0" brushRef="#br0" timeOffset="27915.34">20934 4128 0,'0'-43'0,"0"86"0,0-107 0,0 43 0,0 0 15,0 0-15,0-1 0,0 1 16,-21 21-16,-1 0 16,22 21-1,0 1 1,22-1-16,-1 0 0,0 0 16,0 0-16</inkml:trace>
  <inkml:trace contextRef="#ctx0" brushRef="#br0" timeOffset="28556.97">21442 4255 0,'0'-43'16,"0"22"-1,0 0-15,0 0 0,-21 21 16,21-21-16,-22-1 0,1 22 0,0 0 15,0 0-15,-21 0 0,20 0 16,1 0-16,-42 43 16,42-22-16,-1 0 0,1 0 0,0 22 15,0-22-15,0 21 0,0-21 16,21 43-16,0-43 0,0 0 0,0 0 16,0 0-16,0 1 15,21-22-15,0 0 0,0 0 0,0 0 0,22 0 16,-22 0-16,42 0 15,-42 0-15,85-64 16,-85 64-16,1-21 16,-1 0-16,0 0 0,0-1 0,-21 1 15,0 0-15,0 42 32,0 0-32,0 1 15,0-1-15,0 21 0,-21-21 0,0 22 16,21-1-16,-21 0 0,21 1 15,0 20-15,-22-21 0,22 22 0,-21-1 16,21 1-16,0 84 16,0-21-16,0-63 0,-21-1 15,21 1-15,-21-1 0,21 1 16,-21-1-16,21-21 0,-21 22 0,21-22 16,-22-21-16,1 22 0,-21-1 15,21-21-15,0 0 0,-1-21 16,1 0-16,-21 0 0,0 0 0,20 0 15,-20 0-15,0-21 0,-1 0 0,1-21 16,0 21-16,-1-22 0,-41-63 16,63 64-16,-1 0 0,1-22 15,0 1-15,21-1 0,0 1 0,0-1 16,0 1-16,0-22 0,21 0 16,0 22-16,22-22 0,-22 22 15,21-1-15,22 1 0,-22 20 0</inkml:trace>
  <inkml:trace contextRef="#ctx0" brushRef="#br0" timeOffset="29201.12">21696 4043 0,'0'0'0,"21"0"0,-21 21 32,0 0-32,-21 22 0,21-22 15,0 21-15,-21 0 0,21 1 0,0-1 16,-22 0-16,22 1 0,0 41 15,0-62-15,0 41 16,0-42-16,0 0 0,0 1 16,22-22-1,-1 0-15,0 0 16,0-22-16,-21 1 0,21 21 16,-21-21-16,21-21 0,1 21 0,-22-1 15,21-20-15,-21 0 0,21 21 16,-21-22-16,21 1 0,0 21 0,-21-22 15,0 22-15,21 21 16,1 43 0,-22-22-16,0 0 0,0 21 15,0 22-15,0-43 16,21 21-16,-21-21 0,0 22 0,0-22 16,21 0-16,0 0 0,0 0 0,0-21 15,1 22-15,-1-22 0,0 0 16,0 0-16,0 0 0,0 0 0,1 0 15,20-22-15,-21 1 0,21 0 0,-20 21 16,20-42-16,-21 21 0,21-1 16,-20-20-16,20 0 0,-21-1 15,0 1-15,0-21 0,1-1 0,-1 1 16,-21-1-16,21 22 0,-21-22 16,0 22-16,0 21 0,0-22 0,0 22 15,-21 21 1,0 21-16,21 1 0,-22 20 15,22 0-15,-21 1 0,0 20 16,21-21-16,0 22 0,0-22 0,0 22 16,0-22-16,0 0 15,0 1-15,0-1 0,0 0 0,21-20 0,0 20 16,22-21-16,-43 0 16,21 0-16,0-21 0,0 0 0,0 0 15,1 0-15,-1 0 0,21-21 16,-21-21-16</inkml:trace>
  <inkml:trace contextRef="#ctx0" brushRef="#br0" timeOffset="29372.02">22437 4191 0,'0'0'16,"0"-21"15,21 21-31,0 0 0,0 0 0,21 0 15,1 0-15,-1 0 0,0-21 16,1 21-16,-1-21 0,22 21 0,-1-22 16,1 22-16,-1 0 0</inkml:trace>
  <inkml:trace contextRef="#ctx0" brushRef="#br0" timeOffset="30007.66">23601 3958 0,'0'-21'0,"0"42"0,-21-42 0,-1 0 0,-20 0 15,21 21-15,0 0 0,0-21 16,-1 21-16,1 0 0,0 0 0,0 0 16,0 21-16,0 0 0,-22 42 15,22 22 1,21-43-16,0 1 0,0-1 0,0 0 16,0 43-16,0-43 15,0 1-15,0-22 0,21 21 0,0-21 16,1 1-16,-1-1 0,21-21 0,-21 21 15,22-21-15,-22 0 0,106 0 16,-85 0-16,0 0 16,-20-21-16,20 0 0,0-1 0,-21 1 15,1 0-15,-1-21 16,0-1-16,0 1 0,0 0 0,0-22 16,1 22-16,-1-22 0,-21-63 15,21 64-15,-21 21 0,0-1 16,0 1-16,0 0 0,0 20 0,0 1 15,-21 42 1,21 22-16,-21-22 16,21 21-16,-22 1 0,22 20 15,-21 43-15,21 0 16,0-43-16,0-20 0,0-1 16,0 0-16,21 1 0,1-22 0,-1 0 15,0 0-15,0 0 0,0 0 0,0-21 16,1 0-16,-1 0 0,0 0 15,21 0-15,-21 0 0,22-42 16,-22 21-16,0 0 16,0 0-16,-21-1 0,21 1 15,-21-21-15,22 21 0,-22-22 0,21 22 16,-21 0-16,0-21 16,0 63-1,0 0-15,0 0 0,-21 22 16,21-22-16,0 0 0,0 21 15,-22-21-15,22 1 0,0-1 0,0 0 16,0 0 0,22-21-1</inkml:trace>
  <inkml:trace contextRef="#ctx0" brushRef="#br0" timeOffset="30173.56">24405 3979 0,'0'0'0,"0"-42"0,0 21 0,-21 0 16,21 0-16,-21 21 0,0 0 16,-1 21-1,22 0 1,0 0-16,0 0 16,-21 0-16,21 1 0,0-1 15</inkml:trace>
  <inkml:trace contextRef="#ctx0" brushRef="#br0" timeOffset="30937.12">18859 5715 0,'0'0'0,"0"-21"0,0 0 0,0 0 16,0-1-16,0 1 16,0 0-16,22 0 15,-1 21-15,0-21 0,21 21 0,-21 0 16,22 0-16,-1 0 0,22 0 0,-22 21 15,0 0-15,22 0 0,-22 0 16,-21 22-16,22 20 0,-43-42 16,0 22-16,-22-1 0,1-21 15,-63 43-15,20-43 16,22 0-16,-1 0 0,1 0 0,0 1 16,-1-1-16,-62 0 15,83-21-15,1 0 16,21-21-1,0 0-15,21 21 16,1 0-16,-1 0 0,21 0 0,-21 0 16,22 0-16,-1 0 0,0 0 15,43 42-15,21 0 16,-64-21-16,-21 1 0,22-1 16,-22 0-16,0 0 0,-21 0 15,0 0-15,-21 22 0,0-22 0,-22 0 0,1 0 16,0 0-16,-22 1 15,22-1-15,-22 0 0,22 0 0,-22-21 0,-20 0 16,41 0-16,22 0 16,-21 0-16,21 0 0,0 0 15,-1 0-15,-20-42 16,42-1-16,0 22 0,0 0 16,0 0-16,0 0 15,0 0-15,21-1 0,0 22 0,1-21 16</inkml:trace>
  <inkml:trace contextRef="#ctx0" brushRef="#br0" timeOffset="31133.01">19897 6075 0,'0'0'0,"21"0"78,0 0-63,0 0-15</inkml:trace>
  <inkml:trace contextRef="#ctx0" brushRef="#br0" timeOffset="32919.08">20849 6138 0,'0'-21'15,"0"42"-15,0-63 0,0 21 0,0 0 16,-21 0-16,0-1 0,-43 1 16,22 0-16,0 0 15,-43 21-15,43 0 0,-1 0 0,1 21 16,0 0-16,-1 0 0,1 1 15,21 20-15,0-21 0,-1 21 16,1 1-16,0-1 0,21-21 0,0 22 16,0-1-16,0 43 15,0-64-15,64 21 0,-43-21 16,0 0-16,21-21 0,1 0 0,-1 0 16,0 0-16,-21-21 0,22 21 15,-1-21-15,43-42 0,-43 41 16,0 1-16,1-21 0,-22 21 15,21-22-15,-21 22 0,1-21 16,20 0-16,-21-1 0,0-20 0,-21 20 16,21 1-16,-21-21 0,22-1 0,-22 22 15,0-22-15,0 22 0,0 0 16,0-1-16,0 22 0,0-21 0,0 63 31,-22 0-31,22 21 0,-21-20 16,21 41-16,-21-21 0,21 22 15,0-22-15,0 64 16,0-64-16,0 64 0,0-63 16,21-1-16,0-21 0,1 21 0,-1-20 15,-21-1-15,21 0 0,0 0 16,0-21-16,0 0 0,1 0 0,20 0 16,-21 0-16,21 0 0,-20 0 0,20-21 15,-21 21-15,21-21 0,1 0 0,-1-1 16,0 1-16,-20 0 15,20-21-15,-21 21 0,0-1 0,22 1 16,-22-21-16,-21 21 0,0 0 16,0-1-16,0 44 15,-21-1 1,-1-21-16,22 21 0,-21 0 16,21 0-16,-21 22 0,21-22 15,-21 0-15,21 0 0,0 0 0,0 0 16,0 22-16,0-22 0,21 0 15,0 0-15,0 0 0,1-21 16,-1 0-16,0 0 0,0 0 0,0 0 16,0 0-16,22 0 15,-1-42-15,0 21 0,1 0 16,-22-43-16,0 43 16,-21 0-16,0-21 0,0 20 15,0-20-15,0 21 0,0-21 16,0-1-16,-21 1 0,0 21 0,0-22 0,-1 22 15,1 0-15,-42 0 16,-22 42 0,64 21-16,0-20 0,0-1 15,-1 42-15,22-42 16,0 22-16,0-22 0,0 0 0,0 21 16,0-20-16,0-1 0,22 0 15,-1 0-15,0 0 0,0-21 0,0 21 16,0-21-16,43 0 15,-43 0-15,0 0 0,22 0 0,-22 0 16,0-21-16,21 0 0,-21 0 0,1 21 16,-1-21-16,21 0 0,-21-1 15,0-41-15,1 42 16,-22 0-16,21-1 0,-21 1 0,0 0 0,0 0 16,0 42 15,0 0-31,0 0 0,0 1 15,0-1-15,0 0 16,-21 0-16,21 0 0,0 0 0,0 22 16,0-22-1,21-21-15,0 0 0,0 0 16,0 0-16,0 0 16,1 0-16,-1 0 0,0-21 0,0 21 15,-21-21-15,21-1 0,0 22 16,1-42-16,-1 21 0,0-21 15,0 20 1,-21 44 0,0-1-1,0 0-15,0 0 16,0 0-16,-21-21 0,21 43 16,0-22-16,0 0 0,21-21 15,0 0-15,0 21 0,1-21 16,-1 0-16,21 0 0,-21 0 0,0 0 15,22 0-15,-22 0 0,21-21 16,-21 21-16,1-21 0,-1 0 0,0 21 16,0-22-16,0-20 0,0 21 0,-21-43 15,0 22-15,22 0 16,-22-1-16,0 1 0,21-21 16,-21-1-16,0 22 0,21-1 0,0-20 15,-21 42-15,21-22 0,0 22 16,-21 0-16,22 21 0,-22 21 15,0 0-15,0 22 0,0-1 16,0 0-16,0 1 0,-22 20 16,1-20-16,0-1 0,21 21 0,-21-20 15,0-1-15,0-21 0,21 22 16,-22-1-16,1-21 0,0 0 16,21 0-16,-21 1 0,21-1 0,-21-21 15,21-21 16,0-1-15,21 1-16,0 0 0,-21 0 16,42 0-16,-20 0 0,-1-1 0,0-20 15,42-21-15,-20 41 16,-22-20-16,21 21 0,-21 0 16,1 21-16,-1 0 0,0 0 0,0 0 0,0 0 15,-21 21-15,0 0 0,0 0 16,0 0-16,0 1 0,0-1 0,0 21 15,-21-21-15,0 0 0,0 1 16,0-1-16,-1 21 0,1-42 16,0 21-16,0 0 0,0 1 0,0-22 15,-1 21-15,1-21 0,42-21 32,1-1-17</inkml:trace>
  <inkml:trace contextRef="#ctx0" brushRef="#br0" timeOffset="33155.08">23834 5398 0,'0'0'0,"0"21"16,-22 21-16,1-21 15,0 22-15,0-1 0,-21 64 16,20-64-16,1 22 0,0-22 15,21 0-15,-21 1 0,0-1 0,0 0 16,21 1 0,0-22-16,0 21 0,0-21 0,21-21 31,0 0-31,0 0 0,0-21 16</inkml:trace>
  <inkml:trace contextRef="#ctx0" brushRef="#br0" timeOffset="33521.87">23982 6011 0,'0'0'0,"0"22"31,21-22-31,0 0 0,0 0 16,22 0-16,-22 0 15,21 0-15,-21 0 0,22 0 0,-22-22 16,21 22-16,-21-21 0,0 0 0,1 21 15,-22-21-15,21 0 0,0 0 16,-21-1-16,0 1 0,0 0 16,0 0-16,-21 21 15,0 0-15,-22 0 0,22 0 16,0 21-16,0-21 0,-22 21 0,22 22 16,0-22-16,0 0 0,0 0 15,0 21-15,-1-20 0,22 20 16,0-21-16,0 0 0,0 0 0,0 1 15,22-22-15,-1 0 16,0 0-16,0 21 0,0-21 0,22 0 16,-22 0-16,0 0 0,21 0 15,-21-21-15,1 21 0,-1-22 0,0 22 16,-21-21-16</inkml:trace>
  <inkml:trace contextRef="#ctx0" brushRef="#br0" timeOffset="34195.46">19240 7662 0,'0'0'0,"-21"-21"0,0 0 16,21 0-16,-21 0 0,21 0 16,0-1-16,-21 22 31,21 22-31,0 20 0,-21-21 16,21 0-16,0 22 0,0 20 15,0-21-15,0 1 0,0-1 16,0 0-16,0-20 0,0 20 0,0-21 15,0 21-15,0-20 0,0-1 16,21-21-16,-21 21 0,21-21 0,0 0 16,0 0-16,0 0 0,1 0 15,-1-21-15,0 21 0,0-21 16,0-1-16,22 1 0,-22 0 16,0 0-16,21 0 0,-21 0 0,1-1 15,-1 1-15,0 21 0,0 0 16,-21 21-1,0 1-15,0-1 16,0 0-16,0 0 0,0 21 0,0-20 16,0-1-16,0 0 0,0 21 0,0-21 15,0 1-15,0-1 16,0 0-16,0 0 16,21-42-1,0 0 1,1 0-16</inkml:trace>
  <inkml:trace contextRef="#ctx0" brushRef="#br0" timeOffset="34359.36">19960 7832 0,'21'0'0,"-21"-21"31,0 42 0,21-21-31,1 0 16,-1 0-16,0 0 16</inkml:trace>
  <inkml:trace contextRef="#ctx0" brushRef="#br0" timeOffset="34874.07">21018 7747 0,'0'0'15,"22"-21"-15,-1 21 0,0-42 0,-21 20 16,0-20-16,0 21 0,-21-21 16,0 20-16,-1 22 0,-20 0 15,21 0-15,0 0 16,-22 0-16,22 0 0,0 22 0,-21-1 0,21 0 16,-22 21-16,22 1 0,0-22 15,-21 21-15,20 0 0,-20 43 16,21-43-16,0 1 0,21-1 15,0 22-15,0-22 0,0-21 16,21 0-16,0 0 0,0-21 16,22 0-16,-22 0 0,21 0 0,-21 0 15,22 0-15,-1 0 0,-21-21 16,21 0-16,1-21 0,-1 21 0,-21-22 16,22 22-16,-22-21 0,0-1 15,21 1-15,-21 0 0,1-22 0,-1 22 16,0-22-16,0 1 0,0-1 15,-21 1-15,0-1 0,21 1 0,-21-1 16,0 22-16,22 0 0,-22-1 16,0 22-16,0 64 15,-22-22 1,1 63-16,0 22 16,21-42-16,0-22 0,0 22 15,0-1-15,0-21 0,0 1 0,0 41 16,0-20-16,0-22 15,0-21-15,21 1 0,0-1 16,-21 0-16,22-21 0,-1 0 16,0 0-16,64 0 15</inkml:trace>
  <inkml:trace contextRef="#ctx0" brushRef="#br0" timeOffset="35255.85">21611 7768 0,'0'0'0,"-21"-42"0,21 21 0,-21 0 15,21-1-15,0 1 0,0-42 16,42 42 0,-21-1-16,0 22 0,1 0 0,41 0 15,-21 0-15,1 0 0,-1 0 0,0 0 16,1 22-16,-22-1 0,21-21 16,1 21-16,-22 21 0,21-21 15,-21 1-15,0-1 0,-21 21 0,0-21 16,0 0-16,0 22 0,0-22 15,0 42 1,0-41-16,-42-1 0,21-21 16,0 0-16,0 0 15,21-21-15,0-1 16,0 1-16,0 0 16,21 0-16,0 0 0,0-22 15,43-41 1,-43 63-16,21-43 15,-21 43-15,0 0 0,1 0 0,-1-1 16,0 22-16,0-21 0,0 21 16,0 0-16,1 0 0,-1 0 0,63 0 15</inkml:trace>
  <inkml:trace contextRef="#ctx0" brushRef="#br0" timeOffset="36456.22">22945 7789 0,'0'0'15,"21"0"-15,-21 22 0,21-22 16,0 0 0,-21-43-16,0 22 0,21 21 15,-21-21-15,0 0 0,21 0 16,-21-22-16,0 22 0,0-21 0,0 21 16,0-1-16,0-20 0,0 21 15,-21 0-15,0 21 0,0 0 0,0 0 16,0 0-16,-1 0 0,1 0 0,0 21 15,-21 0-15,-43 64 16,43-22 0,21-20-16,-1-22 0,1 21 0,21-21 15,0 0-15,0 22 0,0-22 0,0 0 16,0 0-16,21 0 0,1-21 0,20 22 16,-21-22-16,0 0 15,0 0-15,22 0 0,-22 0 0,21 0 16,-21-22-16,22 22 0,-22-21 0,21 0 15,-21 0-15,22 0 16,-22 0-16,42-22 0,-41 1 16,-1 21-16,21-64 0,-21 64 0,-21-21 15,0 20-15,0 1 0,0 42 47,0 1-47,-21 20 0,21-21 0,-21 0 16,21 0-16,0 22 0,0-22 15,0 0-15,0 0 0,0 0 16,0 22-16,21-22 0,0-21 0,0 21 16,22 0-16,-22-21 0,21 0 0,-21 21 15,22-21-15,-1 0 0,-21 0 16,64-21-16,0 0 16,-43 0-16,0 21 0,1-21 15,-1 0-15,0-1 0,1-20 0,-1 21 16,0-21-16,1 20 0,-22-20 15,0 0-15,0-1 0,0 1 0,-21 21 16,0-21-16,0 20 0,0 1 16,-21 0-16,0 21 0,0 0 0,0 0 15,-22 0-15,22 21 0,-21 0 16,-1 1-16,1-1 0,0 0 0,-1 0 16,22 0-16,0 0 0,0 1 15,21-1-15,0 0 0,0 0 16,21-21-16,0 0 0,0 0 0,43 0 15,-43 0 1,21 0-16,1 0 0,-22 0 0,0 0 16,21 0-16,-20 0 0,-1 0 0,0-21 0,0 21 15,0 0 1,-21 21 0,0 0-1,0 0-15,0 1 0,-21-1 16,21 21-16,0-21 0,0 43 0,-21-22 15,21 22-15,-21-1 0,0 1 0,21-1 16,0 1-16,0 20 0,-22-20 16,22-1-16,-21 22 0,21 0 15,0-22-15,-21 106 0,21-84 0,0 0 16,0-22-16,0 22 0,0-22 16,0 22-16,0-21 0,0 20 0,-21-20 15,21-1-15,-21 1 0,0 63 16,-22 0-16,22-85 15,21 22-15,-21-22 0,0 0 16,0 1-16,21-1 0,-22-21 0,1 0 16,0 0-16,21 1 0,-21-1 15,0-21-15,21-21 0,-21-43 16,21 43-16,-22-21 0,1-1 16,0-20-16,0-1 0,0-20 15,0-1-15,-1 0 0,-20 1 0,21-22 16,0 21-16,0-21 0,-1 22 15,22-22-15,0 21 0,0 0 16,22 1-16,-1 20 0,0 1 0,0-1 16,21 1-16,-20 20 0,20 1 0,-21-21 15,21 20-15,1 1 0,-22 0 16,21-1-16,1 1 0,-22 0 0,21-1 16,0 1-16,-20 0 0,20 20 15,21-62-15,-41 63 16,-1-1-16,0 1 0,-21 0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28T11:14:55.0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4276 2455 0,'0'-21'47,"0"0"-31,21 21-16</inkml:trace>
  <inkml:trace contextRef="#ctx0" brushRef="#br0" timeOffset="25940.48">1270 1439 0,'0'0'0,"-21"0"15,0-21 1,21 0-16,-22 21 0,22-21 15,-21 21 1,21-21-16,-21 21 16,21-21-1,0 42 17,0 0-17,0 0-15,0 0 0,0 22 16,0-1-16,0 0 0,0 1 0,0 20 15,0-21-15,0 22 0,0-22 16,0 22-16,0-22 0,0 0 16,0 22-16,0-22 0,0 1 15,0-1-15,0-21 0,0 21 0,0-20 16,0 20-16,0-21 0,0 0 16,0 22-16,0-22 0,0 0 15,0 0-15,21-21 16,0 0-1,1-21-15,-22 0 16,21 0-16</inkml:trace>
  <inkml:trace contextRef="#ctx0" brushRef="#br0" timeOffset="26292.28">1651 1969 0,'0'21'0,"0"-42"0,0 63 15,0-21 1,21-21-16,0 0 16,22-21-1,-22 21 1,-21-21-16,0 0 15,0-1-15,0 1 16,0 0 0,-21 21-16,-1 0 15,1 0-15,21 21 16,-21-21-16,21 21 0,-21-21 0,21 22 16,0-1-1,21-21 1</inkml:trace>
  <inkml:trace contextRef="#ctx0" brushRef="#br0" timeOffset="27321.3">3154 1651 0,'0'0'0,"0"-21"0,0 0 16,0 0-16,0-1 0,0 1 15,0 0-15,0 0 16,0 42 15,0 0-31,0 22 0,0-22 0,0 21 16,0 0-16,0 1 0,0-1 15,0 22-15,0-22 0,21 0 16,-21 1-16,0-1 0,0-21 16,0 21-16,0 22 0,0-43 15,0 0-15,0 0 0,0 1 16,0-1-16,-21-21 31,21-21-15,-21-1-16,21 1 0,0-21 15,-22 21-15,22-22 0,0 1 16,0 0-16,0-1 0,0 1 16,0-21-16,0-1 0,22 22 0,-1-1 15,21 1-15,-21 0 0,22-1 0,-1 22 16,0 0-16,64-21 15,-42 42-15,-22 0 0,21 0 16,1 0-16,-22 21 0,1 0 16,20 0-16,-21 22 0,-20-22 0,20 21 15,-21 0-15,0 1 0,0-1 16,-21 43-16,0-64 0,0 21 16,0 1-16,0-22 0,-21 21 15,0-21-15,0 0 0,0 1 0,0-22 16,-1 21-16,1 0 15,0-21 1,0-21-16,21 0 16,0-1-16,0 1 0,0-21 15,0 0-15,0 20 0,21-41 16,0 21-16,0-43 0,22 21 16,-22 22-16,0 0 0,21-1 15,1 22-15,20-21 0,-20 21 0,-1 21 16,21 0-16,1 0 0,42 0 15,-64 21-15,43 21 16,-64 1-16,0-1 0,0 0 16,-21 1-16,0-1 0,0 0 15,-21 1-15,0-1 0,0 0 0,0-21 16,-1 22-16,-20-22 0,21 21 16,-43 22-16,43-43 15,21 0 1,0-42-1,0 0 1,21 21-16,1-21 0</inkml:trace>
  <inkml:trace contextRef="#ctx0" brushRef="#br0" timeOffset="27842.01">5207 1355 0,'-85'42'31,"64"-21"-31,0 0 0,0 22 0,0-22 16,-1 21-16,-20 1 15,21-1-15,0 0 0,0 1 0,-22 41 16,43-41-16,0-1 0,0 0 15,0-21-15,0 22 0,0-22 16,0 0-16,0 0 0,21 0 0,1-21 16,20 0-16,64 0 15,-43 0-15,-20 0 16,-1-21-16,0 0 16,1 0-16,-22 0 0,21 0 0,-21-22 0,0 22 15,1-21-15,-1-1 0,0 1 16,-21 0-16,0-1 0,0-20 15,0 21-15,0-1 0,-42-20 16,20 20-16,-20 22 0,21 0 0,0 0 16,-22 21-16,-20 0 15,21 0-15,20 0 0,-20 21 16,0 0-16,21 0 0,-1 1 16,-20-1-16,21 21 0,0 0 0,0-20 15,21 20-15,0 21 0,0-41 16,0 20-16,0 0 0,0 1 0,0-1 15,0-21-15,0 0 16,21 0-16,42 22 0,-42-43 0,22 0 16,-1 0-16,0 0 0,1 0 0</inkml:trace>
  <inkml:trace contextRef="#ctx0" brushRef="#br0" timeOffset="28309.74">5884 1482 0,'0'0'0,"0"-21"0,0-1 16,0 1-16,21 0 0,-21 0 16,0 42-1,0 0 1,0 22-16,0-22 0,-21 21 16,21 43-16,-21-43 0,0 22 15,21-22-15,-21 0 16,21 1-16,-21-1 0,21 0 0,0-21 15,0 22-15,0-22 0,0 0 0,21 0 16,0-21-16,0 0 0,0 0 16,0 0-16,1 0 0,20 0 15,-21 0-15,21-21 0,-20 0 0,-1 0 16,21 0-16,-21-1 0,0-20 16,1 0-16,20-43 15,-21 43-15,-21-1 0,21 1 0,-21 0 16,0-1-16,0 22 0,0 0 0,0 0 15,0 0-15,0 0 0,0 42 32,0 0-32,-21 0 15,21 0-15,0 0 0,-21 1 16,21 20-16,0-21 16,0 0-16,-21 0 0,21 1 15,0-1-15,0 0 0,0 0 16,21-21-1,0 0-15,0 0 0</inkml:trace>
  <inkml:trace contextRef="#ctx0" brushRef="#br0" timeOffset="28671.53">6710 1545 0,'21'-21'0,"-42"42"0,63-42 0,-21 0 15,-21 0-15,0 0 0,0-1 31,-21 22-31,0 0 0,-21 0 16,20 0-16,-41 22 16,42-1-16,0 0 0,-22 0 0,43 0 15,-21 0-15,21 1 0,0-1 16,0 0-16,0 0 0,0 0 0,0 0 16,21-21-16,0 22 0,1-1 15,-1 0-15,21-21 0,-21 21 0,22-21 16,-22 21-16,0 0 0,0-21 15,0 22-15,0-1 16,-21 0-16,0 0 16,0 0-16,-21-21 0,-21 21 15,21-21-15,0 22 0,-22-22 0,22 0 16,-21 21-16,21-21 0,-22 0 16,22 0-16,42-21 31,0 21-31,22-22 15</inkml:trace>
  <inkml:trace contextRef="#ctx0" brushRef="#br0" timeOffset="29025.33">7091 1799 0,'21'0'0,"-42"0"0,63-21 16,-21 21-16,0-21 0,1 0 15,20 0-15,-21-1 16,0 1-16,-21 0 0,0 0 16,0 0-16,0 0 0,0-1 15,0 1-15,0 0 0,0 0 16,0 0-16,-21 21 0,0 0 16,0 0-16,0 0 15,-1 0-15,1 21 0,0 0 0,0 0 16,0 22-16,0-1 0,-1 0 15,22 1-15,-21-1 0,21 0 0,0-21 16,0 64-16,0-64 16,0 0-16,0 22 0,0-22 0,43-21 15,-22 21-15,0-21 0,0 0 0,0 0 16,0 0-16,1 0 0,-1 0 16,21 0-16,-21 0 0,0-21 0,1 0 15,20 0-15,0-1 0</inkml:trace>
  <inkml:trace contextRef="#ctx0" brushRef="#br0" timeOffset="29512.05">8255 1016 0,'0'0'16,"0"-21"-16,0 0 0,0 0 0,21 21 16,-21 21-1,0 0 1,0 21-16,0 1 0,0-1 16,-21 0-16,21 1 0,-21 20 15,21 1-15,0-22 0,0 21 0,-21 1 16,21-1-16,-22 22 0,1-21 15,21-1-15,0-21 0,0 22 0,0 21 16,0-43-16,-21-21 16,21 0-16,0 0 0,0 1 0,0-1 15,-21-21-15,21-21 32,0-1-32,21 1 0</inkml:trace>
  <inkml:trace contextRef="#ctx0" brushRef="#br0" timeOffset="29803.88">8763 910 0,'0'-21'0,"0"42"0,0-21 31,0 21-31,0 22 16,0-1-16,-21 22 0,0-22 15,21 21-15,-22 1 0,22-1 16,-21 1-16,0-1 0,21 1 0,-21 21 16,0-22-16,21 1 0,-21-22 0,21 0 15,0 22-15,0-22 0,0-21 16,0 22-16,0-22 0,0 0 16,0 0-16,0 0 0,0-42 46,0 0-46</inkml:trace>
  <inkml:trace contextRef="#ctx0" brushRef="#br0" timeOffset="30377.55">8170 1799 0,'-21'0'0,"42"0"0,-63 0 0,21 0 0,42 0 46,0 0-46,0-21 0,22 21 16,-22-21-16,42 21 0,-20-21 0,-1 21 16,85-43-16,-64 22 15,22 0-15,-21 0 0,-1 0 0,1 0 16,-1-1-16,1 22 0,-22-21 0,0 0 16,1 21-16,-22 0 0,0-21 15,0 21-15,0 0 0,0 0 16,-21 21-1,0 0-15,0 0 0,0 1 0,0-1 16,-21 0-16,21 21 16,-21-21-16,21 22 0,0-1 0,-21-21 15,21 22-15,0-22 0,-21 21 16,21-21-16,0 0 0,0 1 0,0-1 16,21 0-16,0-21 0,0 0 15,22 0-15,-22 0 0,0 0 16,21 0-16,-21 0 0,22 0 0,20-42 15,-20 42 1,-22-22-16,21 1 0,-21 0 0,0-21 0,1 21 16,-1-22-16,-21 1 0,21 0 15,-21-1-15,0 1 0,0 0 0,-21 20 16,0-20-16,-1 21 0,1 0 16,-21 0-16,21-1 0,-22 22 15,22 0-15,-21 0 0,0 0 0,20 0 16,-20 0-16,0 22 0,21-1 15,-22 0-15,-20 64 16,42-64-16,21 21 16,0-21-16,0 0 0,0 22 0,0-22 0,0 0 15,21 0-15,0-21 0,21 21 16,-21-21-16,1 0 0,20 0 0,0 0 16</inkml:trace>
  <inkml:trace contextRef="#ctx0" brushRef="#br0" timeOffset="30769.33">9779 1545 0,'0'-21'0,"0"42"0,21-42 0,-21 0 15,0 0-15,21 21 0,0 0 32,1 0-32,-1 0 0,-21 21 15,21 0-15,0 21 0,0-20 16,-21 20-16,0-21 0,21 21 15,-21 1-15,0-22 0,0 21 0,22 1 16,-22-22-16,0 0 0,0 21 0,0-21 16,0 1-16,0-1 15,21-21 17,0-21-32,-21-1 15,21 1-15,0 0 0,0 0 0,-21-21 16,22 20-16,-1-20 0,0 0 15,0-1-15,-21 1 0,21 0 0,0-1 16,1 22-16,-22 0 0,21 0 16,-21 0-16,21 0 0,0 21 15,0 0 1,-21 21 0,0 0-16,0 0 15,0 0-15</inkml:trace>
  <inkml:trace contextRef="#ctx0" brushRef="#br0" timeOffset="31451.97">10393 1820 0,'0'0'0,"21"0"0,0 0 0,0 0 16,0 0-16,1-21 16,-1 0-16,0 21 0,0-21 15,-21 0-15,21-22 0,0 22 0,1 0 16,-1 0-16,0-21 0,0 20 15,-21 1-15,0 0 0,0 0 0,0 0 16,-21 21 0,-21 0-16,20 0 0,1 0 15,0 42-15,0-21 0,0 22 16,0-1-16,-1 0 0,22-21 0,0 22 16,0-1-16,0 0 0,0-20 15,0 41-15,0-42 16,22 22-16,-1-43 0,0 21 15,21-21-15,-21 0 16,1 0-16,20 0 0,-21 0 0,0 0 16,0 0-16,1-21 0,-1-1 15,0 22-15,0-21 0,0 0 0,0 0 16,1 0-16,-1-22 0,-21 22 16,21-21-16,0 0 0,-21 20 0,21-20 15,-21 0-15,21 21 0,1-22 0,-22 22 16,21-21-16,0 21 15,21-1-15,-21 1 0,1 21 0,-1-21 0,0 21 16,0 0-16,21 0 0,-20 0 16,-1 0-16,21 0 0,-21 21 0,0 0 15,1 1-15,-1-1 0,0 0 16,0 21-16,-21 1 0,0-22 16,0 21-16,0 0 0,0 1 0,0-1 15,0 0-15,-21-20 16,0 20-16,0 0 0,-1 1 0,1-43 15,0 21-15,21 0 0,-21-21 16,0 0-16,21-21 16,0 0-16,0-1 15,0 1-15,0-21 0,42 21 16,-21-22-16,0 1 0,1-21 16,20 20-16,0 1 0,-21-22 0,22 22 15,-1 0-15,-21-1 0,22 1 16,-1 21-16,-21 0 0,0 0 0,0-1 15,1 22-15,-1 0 0,-21 22 16,0-1-16,-21 0 16</inkml:trace>
  <inkml:trace contextRef="#ctx0" brushRef="#br0" timeOffset="32391.43">1058 3577 0,'0'0'0,"-21"-21"16,21 0-1,-21 21-15,21-21 0,0 0 16,0-1-16,0 1 16,0 0-16,0 0 15,21 0-15,0 0 0,22 21 0,-22-22 16,0 22-16,21 0 0,-21 0 15,22 0-15,-1 0 0,0 0 16,1 22-16,-22-1 0,21 21 16,1 0-16,-22 1 0,0-1 15,-21 0-15,0 22 0,-21 42 16,0-64-16,-22 22 0,1-1 16,0-21-16,-1 22 0,-20-22 15,20 1-15,1-22 0,0 0 16,21 0-16,-22 0 0,22-21 0,0 0 0,0 0 15,0-21-15,21 0 16,-22 0-16,22-64 16,0 64-16,0-21 0,0-1 15,0 1-15,0 0 0,0-1 0,0 1 16,0 21-16,22-22 0,-1 22 16,21-21-16,22 42 15,-22 0-15,-21 0 16,0 21-16,0 21 0,1-20 15,-1-1-15,0 21 0,-21-21 16,0 22-16,21-1 0,-21-21 0,0 21 16,0 1-16,0-22 0,0 21 15,0-21-15,0 1 0,0-1 0,0 0 16,0 0-16,21-21 16,0 0-1</inkml:trace>
  <inkml:trace contextRef="#ctx0" brushRef="#br0" timeOffset="32567.33">1757 3810 0,'0'0'0,"21"0"63,0 0-48,0 0-15,0 0 0,1-21 16</inkml:trace>
  <inkml:trace contextRef="#ctx0" brushRef="#br0" timeOffset="32987.08">3598 3175 0,'0'0'0,"0"-21"0,-21 0 15,0 0-15,21-1 0,0 1 16,-21 0-16,0 21 16,-1 0-1,22 21-15,0 0 0,0 22 16,0-22-16,0 42 0,0-20 16,0 20-16,0 1 0,0-22 15,0 22-15,0-1 0,0 1 16,0-22-16,0 21 0,-21-20 0,21-1 15,-21 0-15,21 1 0,-21-1 16,21 0-16,0-20 0,0-1 0,0 0 16,0 0-16,0-42 31</inkml:trace>
  <inkml:trace contextRef="#ctx0" brushRef="#br0" timeOffset="33671.69">3429 3535 0,'0'-42'16,"0"84"-16,0-148 0,0 64 0,0-22 16,0 22-16,0 0 0,0-1 0,0 1 15,0 21-15,21-22 0,0 22 16,22 0-16,-22-21 0,21 21 0,0-1 16,1 1-16,-1 21 0,0-21 15,1 21-15,20 0 0,-20 0 0,41 42 16,1 22-1,-64-43-15,0 21 0,0 1 16,-21-1-16,0 22 0,0-22 0,0 0 16,-21 22-16,-21-22 0,-22 43 15,22-43-15,0-21 0,-1 22 16,1-22-16,0 0 0,-1 0 16,1-21-16,21 21 0,-21-21 0,20 0 15,-20 0-15,42-21 16,0 0-16,-21 0 0,21 0 15,0-1-15,0 1 0,21 0 16,0 21-16,0 0 16,1 0-16,-1 0 0,-21 21 0,21-21 15,0 43-15,0-22 0,0 0 16,1 0-16,-1 21 0,0-20 0,-21-1 16,21 0-16,0 21 0,-21-21 15,21 1-15,1-1 0,-1 0 16,0 0-16,0-21 15,0 0-15,0 0 0,1 0 0,-1 0 16,21 0-16,-21 0 0,22-21 0,-22 21 16,21-21-16,0 0 0,1-1 15,20-41-15,1 21 16,-22-1-16,-21 22 0,0-21 16,-21 21-16,0-1 0,22 1 0,-22 0 15,0 0-15,0 42 31,0 0-31,0 0 0,-22 1 0,22-1 16,0 0-16,0 21 16,0-21-16,0 1 0,0-1 0,0 0 15,0 0-15,0 0 16,0 0-16,0-42 47,0 0-47,0 0 0,0 0 15</inkml:trace>
  <inkml:trace contextRef="#ctx0" brushRef="#br0" timeOffset="33840.65">4572 3344 0,'0'-21'16,"0"42"-16,0-63 0,0 21 0,0 0 0,0 0 16,-21 42 15,21 0-16,0 0-15,0 0 0,21 0 16,0-21-16,0 22 16,22-1-16,-22 0 0</inkml:trace>
  <inkml:trace contextRef="#ctx0" brushRef="#br0" timeOffset="34549.54">5270 3662 0,'22'0'0,"-44"0"0,65-21 16,-22 0-16,0-1 15,0 1-15,-21 0 0,21 0 0,-21 0 16,0 0-16,0-1 0,0 1 0,0 0 16,0 0-16,0 0 0,-21 21 15,0 0-15,0 0 0,-21 0 0,20 0 16,1 0-16,-21 21 0,21 0 15,-22 0-15,-20 43 0,-1-1 16,43-20-16,0-22 16,0 21-16,21-21 0,-21 0 15,21 1-15,0-1 0,0 0 0,0 0 16,21-21-16,0 0 0,0 0 16,22 0-16,-22 0 0,21 0 0,-21 0 15,22-21-15,-22 0 0,21 21 0,-21-21 16,0-1-16,22 1 0,-22 0 15,0 0-15,0 0 0,0 0 16,1-1-16,-22 1 0,21 21 0,-21-21 16,0 63 15,-21-20-15,21-1-16,0 21 0,-22-21 0,1 22 15,21-1-15,0 0 0,0 22 16,-21-1-16,21 1 0,0-1 0,0 1 15,0 20-15,0-20 0,0-1 0,0 22 16,0-21-16,0 20 0,0 1 16,0 0-16,0-22 0,0 22 0,0-1 15,0-20-15,0-1 0,0 1 0,0-1 16,0 1-16,0-22 0,0 1 16,-21-1-16,0-21 0,0 21 0,-1-20 15,-20-1-15,21-21 0,0 0 0,-22 0 16,1 0-16,0 0 15,-22-21-15,1-1 0,-1 1 0,1-21 16,20 0-16,-20-1 0,-1 1 0,22-22 16,-21 22-16,20-21 0,22-1 15,0 1-15,0-1 0,0 1 0,21-1 16,0 1-16,0 20 0,0-20 16,42-43-16,64-42 15,-64 84-15,22 22 16,-22-22-16,21 1 0,1-1 15,-1 1-15</inkml:trace>
  <inkml:trace contextRef="#ctx0" brushRef="#br0" timeOffset="35259.58">5905 3154 0,'-42'63'15,"21"-41"-15,0 20 16,21 0-16,-21 1 0,-1-1 16,22 0-16,0 1 0,-21-1 0,0 0 15,21 1-15,0-1 0,0-21 16,0 21-16,0-20 0,0-1 16,0 0-16,0 0 0,0 0 0,0 0 15,21-21 16,-21-21-31,21 0 0,1 0 16,-22 0-16,21 0 0,0-1 0,0-20 16,0 0-16,-21 21 0,21-22 0,1 1 15,-1 21-15,21-43 16,-21 43-16,0 21 16,1 0-16,-22 21 15,0 0-15,0 22 0,21-22 16,-21 21-16,0-21 0,0 22 0,21-22 15,-21 21-15,0 1 16,21-22-16,0 0 0,-21 0 0,0 0 16,21 0-16,1-21 0,-1 0 15,0 0-15,0 0 0,21 0 16,-20 0-16,-1 0 0,0-21 0,0 0 16,21 21-16,-20-42 0,20 21 15,-21-1-15,0-20 0,22 0 16,-22-1-16,0 1 0,0-21 15,0 20-15,0-20 0,1-1 0,-22 22 0,0 0 16,21-43-16,-21 43 0,0 20 16,0 1-16,-21 21 31,-1 0-31,1 43 0,21-22 16,-21 21-16,0 64 15,21-64-15,0 22 0,-21-22 0,21 0 16,-21 22-16,21-22 0,0 1 15,0-1-15,0-21 0,0 21 0,0-20 0,0-1 16,0 0-16,21 0 0,0 0 16,0-21-16,0 21 0,0-21 15,1 0-15,-1 0 0,0 0 16,-21-21-16,21 0 16,0 0-16,-21 0 0,0 0 0</inkml:trace>
  <inkml:trace contextRef="#ctx0" brushRef="#br0" timeOffset="35437.74">6540 3429 0,'-21'0'16,"42"0"-16,-63 0 0,21 0 0,42 0 47,0 0-47,0 0 0,22 0 15,-1 0-15,-21 0 0,22 0 16,-1 0-16,43-21 15,-43 21-15,21-21 0,-20 0 0,20 21 16</inkml:trace>
  <inkml:trace contextRef="#ctx0" brushRef="#br0" timeOffset="36124.01">7472 3175 0,'0'-21'31,"-21"21"-31,-1 0 15,1 0-15,0 21 0,21 0 16,-21 22-16,0-22 0,21 21 16,-43 85-16,22-85 15,21 1-15,0-1 0,0 0 16,-21-20-16,21 20 0,0-21 0,0 0 16,0 0-16,0 22 0,21-22 15,0 0-15,1-21 0,-1 0 16,0 21-16,0-21 0,0 0 0,22 0 15,-22 0-15,21 0 0,0-21 16,-20 0-16,20 21 0,0-21 0,-21-22 16,22 22-16,-22-21 0,21 0 0,-21-1 15,22-20-15,-22 20 16,0-20-16,0-1 0,0 1 0,1-1 16,-22 1-16,0 21 0,21-22 0,-21 22 15,0-22 1,0 43-16,0-21 0,-21 42 15,-1 21 1,22 0-16,-21 21 0,0-20 0,21 20 16,-21 0-16,0 22 0,21-1 15,-21-20-15,21 20 0,-22 1 16,22-22-16,-21 0 0,21 22 0,0-22 0,0-21 16,0 22-16,0-22 0,21 21 15,1-21-15,-1-21 0,0 21 16,0-21-16,21 0 0,-20 0 0,20 0 15,-21 0-15,21 0 0,-20-21 16,20 0-16,-21 0 0,21 0 0,-20 0 16,20-1-16,-21-20 0,0 0 15,0 21-15,1-22 0,-1 22 16,-21 0-16,0 0 0,0-22 0,0 65 31,0-1-31,0 0 0,0 0 16,-21 0-16,21 0 0,0 1 0,-22-1 15,22 21-15,0-21 0,0 0 16,0 1-16,0-1 0,0 0 16,22-21-1,-1 0-15,0 0 16,0-21-16,0 0 0,0-1 16</inkml:trace>
  <inkml:trace contextRef="#ctx0" brushRef="#br0" timeOffset="36295.01">8572 3175 0,'22'21'0,"-44"-42"0,1 0 0,0 0 0,21 0 16,-21 21-16,0 0 0,0-22 15,-1 22-15,1 0 16,0 0 0,21 22-16,0-1 0,0 0 15,21-21 1,0 21-16,1-21 0,-1 0 15</inkml:trace>
  <inkml:trace contextRef="#ctx0" brushRef="#br0" timeOffset="36579.97">9144 3112 0,'-21'0'0,"42"0"0,-63 0 16,20-22-16,1 22 0,0 0 0,-21 0 15,21 0-15,-1 0 0,1 0 16,-21 22-16,21-1 0,0 0 0,-1 21 16,22-21-16,-21 22 0,21-1 15,-21 43-15,21 42 16,0-85-16,0-21 0,0 22 16,0-22-16,21 0 0,0 0 15,1 0-15,-1 0 0,0-21 0,0 22 16,21-22-16,22 0 15,-43 0-15,21 0 16,-20 0-16,20-22 0,-21 1 0,0 0 16,22 0-16</inkml:trace>
  <inkml:trace contextRef="#ctx0" brushRef="#br0" timeOffset="37191.78">9483 2836 0,'0'-42'0,"0"84"0,0-105 0,0 21 15,0 20-15,0 44 16,0 20 0,0-21-16,0 21 0,-22-20 15,22 20-15,0 0 0,-21 22 0,21-22 16,0 0-16,0 22 16,0-22-16,0 22 0,0-22 0,0 0 15,0 1-15,0-1 0,0-21 0,0 22 16,0-22-16,0 0 0,0 0 15,0 0-15,0-42 32,0 0-17,0 0-15,0-22 0,0 1 0,0 21 16,0-43-16,21 22 0,1 0 16,-1-1-16,0-20 0,0 21 15,21 20-15,-20-20 0,20 21 0,-21 0 16,0 0-16,22 21 0,-22 0 15,0 0-15,0 0 0,-21 21 16,0 0-16,0 0 0,0 0 16,0 0-16,-21 1 0,0 20 0,0-21 15,-1 0-15,1 0 0,-21 1 0,21-1 16,-22 0-16,22 0 0,0-21 16,0 0-16,0 0 0,0 21 0,-1-21 15,1 0-15,21 21 47,21 1-47,1-1 0,-1 0 0,-21 0 16,21 0-16,0 22 0,-21-22 15,21 0-15,0 21 0,22-21 0,-22 1 16,21-1-16,-21 0 0,22 0 16,-1 0-16,-21 0 0,22-21 0,-1 22 15,0-22-15,1 0 0,-22 0 0,21 0 16,0 0-16,-20 0 0,-1 0 15,0 0-15</inkml:trace>
  <inkml:trace contextRef="#ctx0" brushRef="#br0" timeOffset="38111.76">1185 5228 0,'0'0'0,"0"-21"0,0 0 16,0 0-16,0 0 15,21 21-15,1-22 16,-1 22-16,0 0 0,0 0 16,21 0-16,1 0 0,-22 0 0,21 0 15,-21 0-15,22 22 0,-22-1 16,0 21-16,-21-21 0,0 0 16,0 22-16,0-22 0,-21 21 15,0-21-15,-22 1 0,1 20 0,0-21 16,-1 0-16,1 0 0,0 1 15,21-1-15,-22-21 0,22 0 16,0 21-16,0-21 0,21-21 16,21 0-1,0-1-15,0 22 0,22-21 16,-22 0-16,21 21 0,0-21 16,1 21-16,20 0 0,-20 0 15,20 0-15,-21 0 0,22 0 16,-22 0-16,1 0 0,41 42 15,-63-21-15,22 22 16,-22-1-16,-21-21 0,0 22 0,0-22 16,-21 21-16,0-21 0,-22 22 15,1-22-15,-22 0 0,22 0 0,-21 21 16,-1-42-16,22 22 0,-22-1 16,1-21-16,-1 0 0,22 0 15,0 0-15,-1 0 0,1 0 0,21 0 16,-22 0-16,22-21 0,0-1 15,0 22-15,21-21 0,0 0 0,0 0 16,0 0 0,0 0-16,21-1 0,0 1 15,22 0-15,-1 0 0,0 21 16</inkml:trace>
  <inkml:trace contextRef="#ctx0" brushRef="#br0" timeOffset="38288.67">2328 5482 0,'0'-21'47</inkml:trace>
  <inkml:trace contextRef="#ctx0" brushRef="#br0" timeOffset="39938.4">3725 5546 0,'0'-21'16,"0"-1"0,0 1-1,21 0-15,1 0 16,-22 0-16,0 0 0,0-1 16,0 1-16,0 0 15,-22 0-15,1 21 0,-42-42 16,20 42-16,22 0 0,-21 0 15,0 0-15,-1 0 0,1 21 0,0 0 16,-1 0-16,1 0 0,-43 43 16,64-22-16,-42 43 15,41-22-15,1-20 0,21-1 16,0 21-16,0-20 0,0-1 0,0-21 16,0 22-16,21-22 0,1 0 15,20 21-15,64-42 16,-64 0-16,0-21 15,1 0-15,-1 0 0,0 0 16,22-1-16,-22-20 0,22 0 0,-22-1 16,0 1-16,1 0 0,20-1 15,-42-20-15,85-106 16,-42 63-16,-64 21 0,21 22 16,0-1-16,-21 1 15,21-1-15,-21 1 0,0 20 0,0 22 16,0 0-16,0 0 0,-21 42 15,0 21 1,0 1-16,0 20 0,21-21 16,-22 22-16,1-1 0,0 1 0,21-1 15,0 1-15,-21-1 0,21 1 0,0-1 16,0 1-16,0-1 0,0-20 16,0-1-16,21 0 0,0-20 0,0 20 15,1-21-15,20 0 0,21-21 16,-20 0-16,-1 0 15,0 0-15,64-21 16,0-42-16,-64 41 0,22 1 16,21-63-16,-43 62 0,0-20 15,-21 0-15,22 21 0,-22-22 16,0 22-16,-21-64 16,0 64-16,-21 21 15,0 0-15,0 0 16,-1 21-16,1 1 0,0-1 0,0 0 15,0 21-15,0 1 0,-1-22 16,22 21-16,0 64 16,0-64-16,0-21 0,0 1 15,22 20-15,20-21 0,-21-21 0,0 21 16,22-21-16,-22 0 0,21 0 16,22 0-16,20-21 15,-63 21-15,22-21 0,-22 0 16,21 0-16,-21-22 0,22 22 0,-22-21 15,0-1-15,0 1 16,0 0-16,1-1 0,-22 1 0,0 0 0,0-1 16,0 1-16,0 0 0,-22-1 15,1 1-15,-42-21 16,-1 41-16,22 22 16,0 0-16,20 22 0,-20-1 15,0 0-15,21 21 0,-22 1 0,22-22 16,0 21-16,0 0 0,21 1 15,-21 20-15,21-20 0,0-1 0,42 85 16,-21-106 0,0 21-16,22-20 0,-22-1 15,21 0-15,0-21 0,1 0 0,-1 0 0,0 0 16,1 0-16,-1 0 0,0 0 16,1-21-16,20 0 0,-20-1 0,20 1 15,-21-21-15,22 21 0,-22-22 0,1 1 16,-1 0-16,0 21 15,-21-22-15,1 1 0,-1 0 0,0 20 16,-21-20-16,0 21 0,0 0 0,0 0 16,0-1-16,-21 44 15,0-1 1,21 0-16,-22 0 0,1 21 16,21-20-16,-21 41 0,21-21 15,0-20-15,0 20 0,0-21 0,0 0 16,0 22-16,0-22 0,21-21 15,-21 21-15,21 0 0,1-21 0,20 0 16,-21 0-16,0 0 0,22 0 0,-1 0 16,0-21-16,1 0 15,-22 0-15,21-1 0,0 1 0,-20 0 16,20 0-16,-21-21 0,0 20 0,0-20 16,1 0-16,-22 21 0,0-22 15,21 1-15,-21 21 0,0-22 0,0 22 16,0 0-16,0 0 0,-21 42 31,21 0-31,-22 22 0,22-22 0,0 21 16,-21-21-16,21 22 0,-21-22 15,21 21-15,0 0 0,0-20 0,0 20 16,0-21-16,0 0 0,0 0 16,21 1-16,0-22 0,1 21 15,20-21-15,-21 0 0,0 0 0,22 0 16,-1 0-16,0-21 0,22-1 15,-22 1-15,0-21 16,-20 21-16</inkml:trace>
  <inkml:trace contextRef="#ctx0" brushRef="#br0" timeOffset="40430.75">6900 4720 0,'0'-21'15,"0"42"-15,0-84 0,0 42 0,-21 21 16,21 21-1,0 21-15,-21-21 0,21 22 16,0 20-16,0-21 0,0 22 0,0-1 16,0 1-16,0-22 0,0 22 15,-21-22-15,21 22 0,-21-22 0,21-21 16,-22 21-16,22 1 0,0-22 0,-21 0 16,21 0-16,-21 22 15,0-43-15,21-22 31,0 1-31,0 0 16,21 0-16,0-21 0,0 20 0,43-41 16,-1-1-1,-41 43-15,20-21 0,0 21 16,-21 0-16,22 21 0,-1 0 0,-21 0 16,22 0-16,-22 0 0,21 0 15,-21 21-15,0 0 0,1 0 0,-1 21 16,0-20-16,-21-1 0,0 21 0,0-21 15,0 43-15,-42-22 16,20 0-16,-20-20 0,21-1 16,-43 21-16,22-21 0,0-21 15,-1 21-15,22-21 0,-21 0 16,21 0-16,0 0 0,-1 0 16,1 0-16,21-21 15,0-21-15,21 21 16,1 0-16,-1-22 0,0 1 0,21 21 15</inkml:trace>
  <inkml:trace contextRef="#ctx0" brushRef="#br0" timeOffset="40663.12">7789 4593 0,'0'21'31,"0"1"-31,-21 20 0,21 0 15,0 1-15,-21-1 0,21 21 16,-21 1-16,21-22 0,-21 22 0,21-22 16,0 22-16,0-22 0,-22 0 0,22 1 15,0-1-15,0-21 0,0 21 16,0-20-16,0-1 0,0 0 0,0 0 16,0 0-16,22-21 15,-1 0 1,0 0-16,-21-21 0</inkml:trace>
  <inkml:trace contextRef="#ctx0" brushRef="#br0" timeOffset="41023.92">8064 5249 0,'0'0'0,"22"0"15,-1 0-15,0 0 16,0 0-16,0 0 0,0 0 0,1 0 15,-1 0-15,0-21 0,0 0 0,0 21 16,0-21-16,1 21 0,-1-21 16,0 0-16,-21-1 0,21 1 15,-21 0-15,0-21 16,0-1-16,0 22 0,-21 21 16,0 0-16,0 0 0,-1 0 15,1 0-15,0 21 0,0 1 16,0-1-16,0 21 0,-22 43 15,22-64-15,21 21 0,-21 1 0,21-1 16,0-21-16,0 21 0,0-20 16,0-1-16,0 0 0,0 0 0,63 21 15,-20-20 1,-22-22-16,0 0 0,21 0 16,-20 0-16,-1 0 0,21-22 0,-21 22 15,22-21-15,-22 0 0</inkml:trace>
  <inkml:trace contextRef="#ctx0" brushRef="#br0" timeOffset="42043.82">9292 4868 0,'0'0'15,"0"-21"-15,21 0 0,-21 0 16,0 0-16,0 0 0,0-1 0,0 1 16,0 0-16,0 0 15,-21 21 16,0 0-31,0 0 0,0 21 16,-1 0-16,1 22 0,0-22 0,0 21 16,0 0-16,0 22 0,21-22 15,-22 1-15,22-1 0,-21 21 0,21 22 16,0-64-16,0 22 0,0-1 16,0-21-16,0 0 0,21 0 15,1 1-15,-1-1 0,0-21 16,21 0-16,-21 21 0,1-21 0,20 0 0,-21 0 15,21 0-15,1 0 16,-22-21-16,21 0 0,1 21 0,-1-22 16,0 1-16,1-21 0,-1 21 0,0-22 15,1 1-15,-1 0 0,0-1 16,-21 1-16,22-21 0,-1-43 16,-21 0-16,-21 42 15,21 22-15,-21 0 0,0-1 0,0 1 16,0 0-16,0 21 0,0-1 0,0 1 15,-21 21 1,0 0-16,-21 43 16,42-1-16,-21-21 15,-1 21-15,22 22 0,-21-22 0,21 22 16,-21-1-16,0-20 0,21 20 0,0 1 16,-21 20-16,0 43 15,21-106 1,0 22-16,0-22 0,21 0 0,0-21 15,0 0-15,0 0 16,0 0-16,22 0 0,-1 0 16,-21 0-16,22-21 0,-22 0 0,21 0 0,-21-1 15,0 1-15,22-21 0,-22 21 16,0-22-16,0 22 0,0-21 16,1 21-16,-22 0 0,0-1 0,0 1 15,0 42 1,0 1-16,0-1 15,0 0-15,0 0 0,0 21 16,0-20-16,0-1 0,0 21 0,-22-21 16,22 0-16,0 1 0,0-1 0,0 0 15,0 0-15,0-42 63,22 0-63,-22 0 0,0-1 15</inkml:trace>
  <inkml:trace contextRef="#ctx0" brushRef="#br0" timeOffset="42216.72">10350 4784 0,'0'0'0,"0"-21"16,0 42 15,-21-21-31,21 21 15,0 0 1,21-21-16,1 0 0,-1 21 16,0-21-16</inkml:trace>
  <inkml:trace contextRef="#ctx0" brushRef="#br0" timeOffset="42496.56">10816 4741 0,'0'-21'0,"0"42"0,-21-42 16,0 21-16,0 0 16,-1 0-16,1 0 0,0 21 15,0-21-15,21 43 0,-21-22 16,0 21-16,-1-21 0,22 22 0,0-1 16,0 0-16,0 1 0,-21-1 0,21 0 15,0 1-15,0-22 0,0 21 16,0-21-16,0 1 0,0-1 15,21 0-15,-21 0 0,22 0 16,-1-21-16,0 21 0,0-21 0,0 0 16,0 0-16,22 0 0,-22 0 0,21 0 15,22-21-15,-43 0 16,21 0-16,1 0 0,-1 0 0</inkml:trace>
  <inkml:trace contextRef="#ctx0" brushRef="#br0" timeOffset="43239.75">11493 4424 0,'0'-21'0,"0"42"0,0-63 15,0 20-15,0 1 0,0 42 32,0 22-32,-21-22 15,21 0-15,0 21 0,0 1 0,0-1 16,-21 0-16,21 1 0,0-1 15,0 22-15,0-22 0,0 21 0,-21-20 16,21-1-16,-21 0 0,21 1 0,0 20 16,-21-20-1,21-22-15,0 0 0,-22-21 0,22 42 16,0-63 15,0 0-31,22 21 16,-1-21-16,-21-22 0,21 22 0,-21 0 15,21-21-15,0-1 0,0 1 16,1 0-16,-1-1 0,0 1 0,0 0 16,0-1-16,0 22 15,1 0-15,20-21 0,0 21 0,-21-1 16,1 22-16,-1 0 0,0 0 16,0 0-16,-21 22 15,0-1-15,0 0 0,-21 0 16,0-21-16,0 21 15,-1-21-15,1 21 0,0 1 16,0-22-16,-21 0 0,-1 21 16,1-21-16,21 0 0,-22 0 15,22 0 1,21 21-16,0 0 16,0 0-1,0 0-15,0 1 0,43 41 16,-22-21-16,-21-20 15,21 20-15,0-21 0,-21 0 0,21 22 16,-21-22-16,21 0 0,1 0 16,-1 21-16,0-20 15,0-1-15,43 21 0,-43-42 16,0 0-16,21 21 0,-21-21 0,1 0 16,-1 0-16,0 0 0,21 0 15,-21-21-15,1 21 0,20-21 0,-21 0 16,0 21-16,0-21 0,22-22 15,-22 1 1,-21 0-16,21 20 0,-21 1 0,0 0 16,0 0-16,-21 21 15,0 0-15,-22 0 0,22 0 16,-21 21-16</inkml:trace>
  <inkml:trace contextRef="#ctx0" brushRef="#br0" timeOffset="44316.44">1249 7197 0,'0'0'0,"0"-21"16,0-1-16,0 1 0,0 0 16,0 0-16,0 0 0,0 0 15,-21 21 1,-1 21 0,22 0-16,-21 0 0,21 21 15,0 1-15,0 20 16,-21-20-16,0-1 0,21 21 0,-21-20 15,0-1-15,-1 0 0,22 1 16,0-22-16,-21 0 0,0 0 0,21 0 16,0 1-16,-21-22 0,42-22 47,0 22-47,0-21 0,1 0 15,-1 21-15,21-21 0,-21 21 16,22 0-16,-1-21 0,0 21 0,1-21 15,-1 21-15,0-22 0,22 22 16,-43-21-16,21 0 0,1 21 16,-22-21-16,21 0 0,-21 0 15,0 21-15,-21-22 0,0 1 0,0 0 16,0 0-16,0 0 0,0-22 16,0 22-16,0 0 0,-21-21 15,21 21-15,-21-1 0,21 1 16,-21 21-16,0 0 15,21 21-15,-21 1 0,21 20 16,-22 0-16,22 1 0,0-1 0,0 0 16,0 43-1,0-43-15,0 1 0,-21-1 0,21-21 16,0 0-16,0 22 0,0-22 16,0 0-16,0 0 0,0 0 15,21-21 16,1-21-31,-22 0 16,21 0-16</inkml:trace>
  <inkml:trace contextRef="#ctx0" brushRef="#br0" timeOffset="44509.37">2138 7387 0,'0'0'0,"21"-21"0,0 21 31,0 0 32,0 0-63,-21-21 16,22 0-16</inkml:trace>
  <inkml:trace contextRef="#ctx0" brushRef="#br0" timeOffset="44983.69">3556 7006 0,'0'-21'0,"0"42"0,0-63 15,0 21-15,0 0 0,0-22 0,0 22 16,0 0-16,0 0 0,0 0 0,0-1 15,0 1-15,0 0 16,0 42 0,0 0-16,0 1 15,0-1-15,0 21 0,0 0 0,0 1 16,21-1-16,-21 22 0,0-1 16,0 1-16,0-22 0,0 85 15,0-21-15,0-64 16,0 0-16,0 1 0,0-22 15,0 0-15,0 0 0,0 0 0,0 1 16,0-1-16,0-42 31,0-1-31,0 1 0,21 0 16</inkml:trace>
  <inkml:trace contextRef="#ctx0" brushRef="#br0" timeOffset="45409.12">3365 6879 0,'-21'-21'0,"42"42"0,-63-63 0,21 21 15,0 0-15,-22-22 16,43 1-16,0 21 16,0 0-16,22-1 0,-1 1 15,0 21-15,0-21 0,21 21 16,1 0-16,20 0 0,-20 0 0,20 0 15,1 0-15,20 0 0,43 42 16,0 22 0,-63-22-16,-1 1 0,1-1 0,-22 21 15,-21-20-15,0 20 0,1-20 16,-22 20-16,0 1 0,-22-1 0,1-21 0,0 22 16,-21-22-16,-1 22 0,1-22 15,0 0-15,-43 22 16,-21-22-16,64-21 0,0-21 15,-22 22-15,22-22 16,-43 0-16,64 0 16,0 0-16,21-22 15,-21 1-15,21 0 16,21 0-16,0 21 16,0 0-16,0-21 0,22 0 15,-22 21-15,21-22 0,0 1 16,1 0-16</inkml:trace>
  <inkml:trace contextRef="#ctx0" brushRef="#br0" timeOffset="45857.86">4593 7218 0,'-21'-21'16,"42"42"-16,-63-63 0,42 20 0,-21 1 15,21-21 1,0 0-16,0 20 0,21 1 16,0 21-16,21-21 0,22 21 15,-22 0-15,22 0 0,-22 0 16,0 0-16,64 21 0,-64 0 16,1 22-16,-1-22 0,-21 21 15,0 1-15,1-22 0,-1 21 0,-21 0 16,0 1-16,0-1 0,0 22 15,-43-1 1,22-42-16,0 0 0,0-21 16,0 0-16,0 0 0,21-21 31,0 0-31,0 0 0,0 0 0,0-22 16,0 22-16,0-21 0,21 0 0,21-22 15,-42 22-15,21-1 16,0 1-16,1 21 0,-1-21 0,-21 20 15,63-41-15,-42 63 16,43-42-16,-43 42 0,0 0 16,22 0-16,-22 0 0,0 0 15,0 0-15,21 0 0,-20 21 16</inkml:trace>
  <inkml:trace contextRef="#ctx0" brushRef="#br0" timeOffset="47023.13">6223 7239 0,'21'0'0,"-42"0"0,63-21 0,-21 0 0,1 0 15,-1 21-15,-21-22 0,0 1 16,0 0-16,0 0 0,0 0 0,0-43 16,0 43-16,-21 0 15,-1 0-15,1-22 0,0 22 0,-21 0 16,-22 0-16,43 21 0,-21 0 15,-1 0-15,-20 0 16,21 21-16,-1 0 0,1 0 0,0 1 0,-1 20 16,1-21-16,21 21 0,0 1 15,-1-1-15,1 0 0,21 22 16,0-22-16,0 1 0,0-22 0,0 21 16,21 0-16,1-20 0,-1-1 0,21 0 15,-21-21-15,22 0 0,-1 0 16,0 0-16,1 0 0,-1 0 0,0 0 15,1-21-15,-1 0 0,0-1 16,-21 1-16,22-21 0,-22 21 0,21-22 16,-21 1-16,1 21 0,-1-21 15,0-1-15,0 1 0,-21 21 0,0-22 16,0 1-16,0 21 0,0 0 16,0 0-16,0-1 0,0 1 0,0 42 31,0 1-31,0-1 15,0 0-15,0 21 0,0 43 16,0-64-16,0 21 16,0 1-16,0-22 0,0 21 0,0-21 15,0 22-15,0-22 0,21 0 0,0 0 16,22-21-16,-22 21 0,21-21 16,1 0-16,105 0 15,-42-21-15,-64 0 16,0 0-16,1 0 0,-1 0 15,0-1-15,1-20 0,-1 21 0,-21-21 16,21-1-16,-20 22 0,-1-106 16,-21 85-16,0-1 15,0 1-15,0 21 0,0-43 16,-21 43-16,-1 0 0,1 21 0,0 0 16,-21 0-16,21 0 0,-22 0 15,22 21-15,-21 0 0,21 1 0,-64 83 16,64-83-16,0 20 15,21 0-15,0-21 0,0 22 16,0-22-16,0 21 0,0-21 16,0 22-16,0-22 0,42 0 15,-21-21-15,0 0 0,0 0 16,22 0-16,-22 0 0,21-21 0,-21 21 16,1-21-16,20 0 0,0-22 15,-21 22-15,1 0 0,-1 0 16,0 0-16,-21-22 0,0 22 15,21 0-15,-21 0 0,21 0 0,-21-1 16,0 1-16,0 42 31,0 1-31,0 20 16,-21-21-16,21 0 0,-21 22 16,21-1-16,-21 0 0,21 1 15,0 20-15,-21-21 0,21 22 0,0-1 16,0 1-16,0-1 0,0 1 0,0-1 15,0 1-15,21 21 0,-21-22 16,42 170-16,-21-148 16,-21-22-16,21 22 0,-21-22 0,0 1 15,22-1-15,-22 1 0,0-1 0,0-20 16,0-1-16,0 0 0,0 1 16,-22-1-16,1-21 0,-42 21 15,-1-20-15,22-22 16,0 0-16,-43-22 0,43 1 15,-1 0-15,1 0 0,0 0 16,-1-22-16,-20 22 0,20-21 0,-41-22 16,41 22-16,-20-21 15,42 41-15,0-20 0,-1 0 0,1 21 16,21-22-16,0 1 0,0 21 16,0-22-16,21 1 0,1-21 0,41-22 15</inkml:trace>
  <inkml:trace contextRef="#ctx0" brushRef="#br0" timeOffset="48674.54">7937 7197 0,'0'0'0,"0"-21"31,0-1-31,0 1 15,0 0-15,22 0 16,-22 0-16,21 21 0,-21-21 0,0-22 16,0 22-16,0 0 15,0 0-15,0 0 0,0-1 0,-21 1 16,-1-21-16,-20 21 0,21 0 0,0-1 16,-22 1-16,22 0 15,-21 21-15,21 0 0,-22 0 0,22 0 0,-21 0 16,0 0-16,20 21 0,-20 0 15,0 43-15,21-43 16,-1 21-16,1 1 0,0-1 0,21 0 16,0 1-16,0 20 0,0-20 15,0-1-15,0 0 0,0 1 0,21-22 16,0 21-16,1-21 0,-1-21 0,0 21 16,0-21-16,21 0 15,-20 0-15,20 0 0,0 0 0,-21-21 0,22 0 16,-1 0-16,0 0 0,1 0 15,-22-22-15,21 22 0,1-21 16,-22 21-16,0-22 0,0 1 0,0 0 16,0 20-16,1-20 0,-22 21 0,0-21 15,0-22-15,0 43 16,0 0-16,0 42 31,-22 0-31,22 0 0,-21 22 16,21-22-16,0 21 0,0-21 15,0 22-15,0-1 0,0-21 0,0 21 16,0-20-16,21 20 0,1-21 0,20 21 16,0-20-1,-21-22-15,22 0 0,-1 0 16,-21 0-16,22 0 0,-22-22 0,21 1 16,0 0-16,-20 0 0,20 0 0,-21 0 15,21-1-15,-20-20 0,20-21 16,-42 41-16,0 1 0,0-21 15,0 21-15,0 0 0,0-1 16,0 1-16,-21 21 16,0 0-16,-1 21 15,22 1-15,-21 20 16,21-21-16,0 0 0,-21 22 16,21-22-16,-21 21 0,21-21 0,0 22 15,0-22-15,0 0 0,0 0 16,0 0-16,0 0 0,0 1 15,0-44 1,21 1 0,0 0-16,-21 0 0,43-43 15,-22 43-15,-21-21 16,21 21-16,0-22 0,0 1 0,0 21 16,1-21-16,-1 20 0,0-20 0,0 21 15,0 21-15,0-21 0,1 21 16,-1 0-16,0 0 0,-21 21 15,21 0-15,-21 0 0,21 0 0,-21 1 16,0 20-16,21-21 16,-21 21-16,22-20 0,-22-1 0,21 21 15,0-21-15,-21 0 0,21 1 0,0-1 16,0 0-16,1 0 0,20-21 16,-21 0-16,85 0 15,0-21-15,-64 21 16,0-21-16,-20 0 0,20-1 15,0 1-15,-21 0 0,22 0 0,-22 0 16,0-22-16,-21 22 0,0 0 16,21-21-16,-21 21 0,0-22 0,0 22 15,0 0-15,0-21 0,-21 20 16,0 22-16,0-21 0,0 0 0,-1 21 16,-20 0-16,21 0 0,0 0 15,-22 21-15,22 0 0,0 1 16,0-1-16,21 0 0,-21 21 0,21-21 15,-21 1-15,21 20 0,0 21 16,0-41-16,0-1 0,0 21 16,0-21-16,0 0 0,0 1 0,21-22 15,0 21-15,0-21 0,0 0 16,0 0-16,1 0 0,-1 0 16,0-21-16,0 21 0,0-22 0,0 1 15,1 0-15,20 0 0,-21 0 16,0-22-16,0 22 0,1-42 15,20-22 1,-21 43-16,-21-22 0,21 22 0,-21-22 16,21 22-16,1 0 0,-22-22 0,21 22 15,0 0-15,-21 20 0,0 1 0,0 0 16,0 0-16,0 42 16,0 0-16,0 22 15,0-1-15,-21 0 0,21 1 0,-21-1 16,21 0-16,-22 1 0,22 20 0,0-21 15,0 1-15,0-22 0,0 21 16,0 1-16,0-22 0,0 0 16,0 0-16,0 0 0,0 0 0,0 1 15,0-1-15,22 0 16,-1-21 0,0 0-16,0 0 0,0 0 15,-21-21-15,21 21 0,22-43 16,-22 43-16,21-21 15,-21 0-15</inkml:trace>
  <inkml:trace contextRef="#ctx0" brushRef="#br0" timeOffset="50292.49">10943 6731 0,'0'0'0,"0"-21"0,0 0 0,0 0 15,-21-43-15,-21 22 16,20 21-16,1 21 16,0-22-16,0 22 0,0 0 0,0 0 15,-1 0-15,1 0 0,0 0 16,0 0-16,0 22 0,0-1 16,-1 0-16,1 21 0,-21 85 15,21-106 1,21 22-16,-21-1 15,21 0-15,0 1 0,0-22 16,0 0-16,21 0 0,42 0 16,-42-21-16,1 0 15,-1 0-15,0 0 0,0 0 0,0 0 16,0 0-16,1 0 0,-1-21 0,0 0 16,0 0-16,0 0 0,0 0 15,1-1-15,-1-20 0,0 0 16,-21-1-16,21 1 0,-21-21 0,21 20 15,-21-84-15,0 64 0,0 20 16,0-62 0,0 62-16,21-20 0,-21 42 15,0-1-15,0 44 32,-21-1-32,21 0 0,-21 21 0,21 1 15,0-22-15,0 42 0,0-20 16,-21-1-16,21 64 0,0-64 15,0 0-15,0 1 0,0-22 16,0 21-16,0 1 0,0-22 16,0 0-16,0 21 0,0-21 0,21-21 15,0 22-15,0-1 0,1-21 0,-1 0 16,0 0-16,0 0 0,0 0 0,22 0 16,-22 0-16,21 0 0,0 0 15,43-43-15,21 1 16,-85 0-1,0 21-15,0-1 0,-21-20 16,0 0-16,22 21 0,-22-22 0,0 22 16,0 0-16,0-21 0,0 20 0,-22 1 15,1 21-15,0 0 16,0 0-16,0 0 16,21 21-16,0 1 15,0-1-15,0 0 0,0 0 16,0 0-16,0 0 0,0 1 0,21 20 15,-21-21-15,21 43 16,-21-43-16,0 0 16,21 0-16,0 0 0,-21 0 15,22-21-15,-22 22 16,21-22-16,0 0 0,0 0 0,0 0 16,0 0-16,1 0 0,-1 0 15,0-22-15,0 1 0,0 21 16,0-21-16,1 0 0,41-43 15,-42 22-15,0 21 16,1-21-16,-1 20 0,-21-20 16,0 0-16,21 21 0,-21-1 0,0 1 15,0 0-15,0 0 16,0 42 0,0 0-16,-21 0 0,21 22 15,-21-22-15,21 21 0,0-21 0,-22 22 16,22-22-16,-21 42 15,21-41-15,0 20 16,0-21-16,0 0 0,0 0 0,21 1 16,1-22-16,-1 0 0,0 0 15,0 0-15,0 0 0,22 0 16,-22 0-16,0 0 0,0 0 0,0-22 16,0 22-16,1-21 0,-1 0 15,-21 0-15,0 0 0,21 0 0,-21-1 16,0 1-16,0-21 0,0 21 0,0-22 15,0 22-15,-21-21 0,21 21 16,-21-22-16,-43 1 0,1 42 16,41 0-16,1 0 0,0 0 15,0 0-15,0 0 0,0 21 16,21 0-16,-22-21 0,22 22 0,0-1 16,22 0-1,-1-21-15,0 21 0,21-21 16,-21 0-16,22 0 0,20 0 15,-20 0-15,-1 0 0,-21-21 0,21 0 16,-20 21-16,20-21 0,21-1 16,-41 1-16,-1 0 0,0 0 15,21 21-15,-21-21 0,-21 0 16,22-1-16,-1 22 0,0-21 0,-21 42 47,0 22-47,0-22 0,0 0 15,0 64-15,0-43 16,-21 0-16,0 1 0,-1-1 16,1 0-16,21 1 0,0 20 0,-21-20 15,21 62-15,-21-41 0,21-22 16,0 22-16,0-1 0,0 1 0,0-1 16,0 1-16,0-1 0,0-20 15,0 20-15,0 1 0,0-22 0,21 21 16,-21-20-16,0-1 0,0 22 0,0-22 15,0 0-15,0 1 0,0-1 16,0-21-16,0 21 0,0-20 0,0-1 16,0 0-16,-21-21 0,0 0 15,21-21 17,0 0-32,0-1 0,0 1 0,0-21 15,0 21-15,21-22 0,0 1 0,0 0 16,22-85-16</inkml:trace>
  <inkml:trace contextRef="#ctx0" brushRef="#br0" timeOffset="50631.29">12552 6900 0,'0'0'0,"-21"-42"0,21 0 16,-22-1-16,1 22 0,21-21 15,0 21-15,0-22 0,0 22 0,0 0 0,0 0 16,0 0-16,0 0 0,21-22 15,1 22 1,-1 0-16,0 21 0,0-21 0,0 21 0,64-21 16,-64 21-1,0 0-15,0 21 0,43 42 16,-64-42-16,21 22 0,-21-22 16,0 0-16,0 21 0,0-20 15,0-1-15,-21 21 0,0-21 0,0 0 16,-1 1-16,22-1 0,-21-21 15,-42 42-15,63-21 16,-21-21-16,-1 0 16,22 21-16</inkml:trace>
  <inkml:trace contextRef="#ctx0" brushRef="#br0" timeOffset="50792.2">12827 6985 0,'0'0'0,"-21"21"31,0-21-31,-1 0 16,1 0-16,0 0 0</inkml:trace>
  <inkml:trace contextRef="#ctx0" brushRef="#br0" timeOffset="62560.23">4508 9927 0,'0'-21'0,"0"0"0,22 21 15,-22-21-15,0 0 0,0-1 16,0 1 0,-22 21-1,1 0-15,0 21 0,0 1 16,0-1-16,-22 21 0,22 0 0,-21 1 15,21-1-15,-22 22 0,22-22 16,-21 21-16,21 22 0,0-21 0,-22 20 16,22-20-16,0 20 0,0-20 15,0 21-15,-1-22 0,1 1 16,-21 20-16,21-20 0,0-1 0,-1 1 16,22-22-16,-42 64 15,21-64-15,21 1 0,0-1 0,0-21 16,-21 0-16,21 0 0,0-42 31,0 0-31,21 0 0,0-21 16,-21-1-16,21 1 0,0 0 15,1-1-15,-1-20 0,0-1 16,0 22-16,21-22 0,-20-20 16,-1 20-16,21-20 0,-21-1 0,0 0 15,43-84-15,-22 105 0,-21 1 16,1-1-16,-1 1 0,0 21 15,0-1-15,-21 1 0,21 0 0,0 20 16,-21-20-16,0 21 0,22 0 16,-1 0-16,0 21 15,0 21 1,0 0-16,-21 21 0,0-21 16,0 22-16,21-1 0,-21 0 15,0 22-15,22-1 0,-22 1 0,0-1 16,0 1-16,0 84 15,0-21-15,0-63 16,0-1-16,0 1 0,0-1 0,0 1 16,0-1-16,0-21 0,0 22 15,0-22-15,0 22 0,0-43 0,0 64 16,0-64-16,0 0 16,0 0-16,0 0 0,0-42 31,0 0-16,0 0-15,0 0 0,-22-22 16</inkml:trace>
  <inkml:trace contextRef="#ctx0" brushRef="#br0" timeOffset="62864.06">3979 10964 0,'0'22'31,"21"-22"-15,1-22-16,-1 22 15,63-42 1,-41 21-16,-1 0 0,64 0 16,-64-1-16,22 22 0,-22-21 15,22 0-15,-22 21 0,0-21 16,-21 21-16,22 0 0,-22 0 0,0 0 15,0-21-15,0 21 16,1 0 15</inkml:trace>
  <inkml:trace contextRef="#ctx0" brushRef="#br0" timeOffset="63773.54">5376 10583 0,'0'-21'16,"0"42"-16,21-63 0,-21 21 0,0 0 16,0 0-16,0-1 15,-21 1-15,0 21 16,0 0-16,0 0 15,0 0-15,-1 21 16,1 1-16,0-1 0,21 0 16,-42 64-16,21-43 0,21-21 15,-22 21-15,22 1 0,-21-1 16,21 0-16,-21 1 0,21-1 0,0 0 16,0-20-16,0 20 0,0 0 0,0-21 15,0 22-15,0-22 0,0 0 16,21 0-16,0 0 0,1-21 0,-1 0 15,21 22-15,-21-22 0,22 0 16,-1 0-16,64-22 16,-64 1-16,64-21 0,-64 21 15,22-22-15,-22 22 0,22 0 16,-22-21-16,0-1 0,1 22 0,-1-21 16,-21 0-16,0-1 0,0 1 0,1-22 15,-22 22-15,21-21 0,-21 20 16,0-20-16,0 20 0,0-20 0,0 21 15,0-1-15,0 22 0,0-21 16,0 21-16,0-22 0,0 22 16,0 0-16,0 0 0,0 42 31,0 0-15,0 0-16,0 22 0,0-1 0,0 0 15,0 1-15,0 20 16,-21-21-16,21 22 0,0-22 15,-22 1-15,22 20 0,0-21 0,0 1 16,0-1-16,0 0 0,0-20 0,0 20 16,0-21-16,0 0 0,0 43 15,22-43 1,-1-21-16,-21 21 0,21-21 0,0 0 16,0 0-16,0 0 0,1 0 0,-1-21 15,21 0-15,-21 0 0,0-1 16,1 1-16,-1 0 0,0 0 15,42-64-15,-41 22 16,-1 42-16,-21-22 16,0 22-16,0 0 0,0 0 15,0 42 1,0 0 0,0 0-16,0 0 0,0 1 0,0-1 15,0 21-15,-21-21 0,21 0 16,0 22-16,0-22 0,0 0 0,0 0 15,0 0-15,0 1 0,0-1 16,0 0-16,21-21 16,0 0-16,0 0 0,0 0 15,0 0-15,1-21 0,-1 21 16,0-21-16,0-1 0,0 1 16,0 0-16,1 0 0,-1 0 0,0-22 15,0 22-15</inkml:trace>
  <inkml:trace contextRef="#ctx0" brushRef="#br0" timeOffset="64072.37">6667 10287 0,'0'0'0,"-21"0"0,0 21 0,21 0 15,0 22 1,0-22-16,21-21 31,0 0-15,-21-21-16,22 21 0,-22-21 15,21-1-15,-21 1 0,0 0 16,-21 21 0,-1-21-16,1 21 0,0 0 15,0 0-15,0 0 16,0 0-16,-1 0 15,1 0 1,21 21-16,-21-21 0</inkml:trace>
  <inkml:trace contextRef="#ctx0" brushRef="#br0" timeOffset="64317.22">5630 10689 0,'-21'21'16,"42"-42"-16,-63 42 0,42 1 0,21-22 31,0 0-31,22 0 0,-22-22 16,0 22-16,21 0 0,1-21 16,-1 21-16,-21 0 0,21-21 15,-20 21-15,20 0 0,-21 0 16,0 0-16,22 0 0,-22-21 0,0 21 15,0 0-15,0 0 0,0 0 16</inkml:trace>
  <inkml:trace contextRef="#ctx0" brushRef="#br0" timeOffset="65244.7">7091 10710 0,'-43'-21'31,"22"21"-15,0 0-16,0 0 0,0 0 15,0 0-15,-1 0 0,1 43 16,0-43-16,0 21 0,0 0 15,21 0-15,0 0 0,-21 0 16,21 1-16,-22-1 0,22 0 16,0 21-16,0-21 0,0 1 15,0-1-15,0 0 0,0 0 16,22 0-16,-1-21 16,0 0-16,0 0 0,0 0 15,0 0-15,1 0 0,-1 0 0,0 0 16,0-21-16,-21 0 0,0 0 15,21 0-15,-21-1 0,0 1 16,0 0-16,0 0 0,-21-21 16,21 20-16,0 1 0,-21 0 15,21-21-15,-21 21 0,21-1 16,0 1-16,0 0 0,0 0 0,21 0 16,0 0-16,0-1 0,22-20 15,-22 42-15,21-21 0,-21 21 16,0 0-16,22 0 0,-22 0 15,0 0-15,21 0 0,-20 0 0,-1 0 16,21 42-16,-21-21 0,0 1 16,1-1-16,-1 21 0,-21-21 15,21 0-15,-21 1 0,0-1 16,0 0-16,0 21 0,0-21 0,0 1 16,0-1-16,0 0 15,0 42-15,-21-63 16,21 22-16,-21-22 0,21-22 47,0 1-47,0 0 15,0 0-15,0 0 0,0-22 16,21-62 0,0 83-16,-21-20 0,21 21 15,0-21-15,0-1 0,22 22 0,-22 0 16,0 0-16,21 0 0,-20-1 15,20 1-15,-21 21 0,21 0 0,-20 0 16,20 0-16,-21 21 0,0-21 16,0 22-16,22 41 0,-22-42 15,-21 22-15,0-22 0,0 21 16,0 22-16,0-43 0,0 21 16,0-21-16,0 22 0,-21-22 0,21 0 15,-21 0-15,-1 0 16,1 0-16,21 1 0,-21 20 15,0-42-15,21 21 16,0-42 15,0 0-31,0 0 0,0-1 16,21 1-16</inkml:trace>
  <inkml:trace contextRef="#ctx0" brushRef="#br0" timeOffset="65787.38">8721 10562 0,'21'0'0,"-42"0"0,42-21 0,-21 0 0,0 0 0,0 0 15,0-1-15,0 1 0,0 0 16,0 0-16,-21 21 0,-1 0 15,1-21-15,0 21 0,0 0 0,0 0 16,-22 0-16,22 21 0,0 0 16,-21 0-16,21 0 0,-1 1 0,-20-1 15,21 21-15,0-21 0,0 0 0,21 1 16,0-1-16,-22 21 16,22-21-16,0 0 0,22-21 15,-1 22-15,21-22 16,-21 0-16,0 0 15,22 0-15,-1 0 0,-21 0 0,22 0 16,-1 21-16,0-21 0,1 0 0,-1 21 16,-21-21-16,21 21 0,-20-21 15,-1 21-15,0-21 0,-21 21 0,0 1 16,0-1-16,0 0 16,-21-21-16,0 21 0,-1 0 15,-20-21-15,21 21 0,-64 1 16,43-1-16,0-21 0,-1 0 15,1 21-15,-22-21 0,22 0 16,21 0-16,0 0 0,0 0 0,-1 0 16,-20 0-16,21 0 0,0 0 15,0 0-15,-1 0 16,22-21-16,-21 21 0,21-21 16,-21 21-16,21-22 15,0 1-15,0 0 16</inkml:trace>
  <inkml:trace contextRef="#ctx0" brushRef="#br0" timeOffset="66708.37">11070 10499 0,'0'0'0,"42"-64"16,-42 43-16,0 0 16,0 0-16,0 0 15,0-1-15,0 1 0,0 0 16,0-21-16,-21 21 0,0-1 0,0 1 16,0 0-16,0 0 0,-1 0 15,1 0-15,-21-1 0,21 22 0,-85-21 16,42 21-1,43 0-15,-21 21 0,21-21 16,-22 22-16,22-1 0,0 21 0,0-21 16,0 0-16,0 22 0,-1-1 15,1 22-15,21-22 0,0 0 0,-21 22 16,21 63 0,0-85-16,0-21 0,0 22 0,0-22 15,21 21-15,-21-21 0,21-21 16,1 21-16,-1-21 15,0 0-15,0 0 0,21 0 16,-20-21-16,20 0 0,-21 0 0,21 0 16,43-43-16,-43 22 15,64-85 1,-63 85-16,-1-22 0,-21 22 0,0-1 0,0-20 16,-21 21-1,0 20-15,0 44 31,-21-1-15,21 0-16,0 21 0,-21 1 0,21-22 16,0 63-16,0-62 0,0 20 15,0 0-15,21-21 0,0 1 16,-21-1-16,22 0 0,-1 0 0,0 0 16,0 0-16,21-21 15,1 22-15,-22-22 0,0 0 16,0 0-16,22 0 0,-22-22 15,0 22-15,21-21 0,-21 0 16,1 0-16,20 0 0,-21 0 0,21-22 0,-20 22 16</inkml:trace>
  <inkml:trace contextRef="#ctx0" brushRef="#br0" timeOffset="67073.67">12658 10181 0,'-22'0'0,"44"0"0,-22 0 47,21 0-31,0 0-16,21 0 0,-21 0 15,1 0-15,20 0 0,-21 0 0,0 0 16,22-21-16,-22 21 0,21 0 0,0 0 16,-20 0-1,20 0-15,-21 0 0,0 0 16,-42 0-1,0 0 1,0 0-16,-22 21 0</inkml:trace>
  <inkml:trace contextRef="#ctx0" brushRef="#br0" timeOffset="67288.55">12679 10372 0,'0'21'0,"-21"-21"0,42 0 31,0 0-15,0 0-16,0 0 0,22 0 15,-1 0-15,-21-21 16,0 21-16,22-21 0,-22 21 0,0 0 16,0 0-16,0 0 0,0 0 0,1-22 15,-1 22-15,0-21 16</inkml:trace>
  <inkml:trace contextRef="#ctx0" brushRef="#br0" timeOffset="68215.53">13928 10033 0,'0'-21'31,"0"0"-15,0 0-16,0-1 15,0 1-15,21 0 0,0 0 16,0 21-16,0-21 0,0 0 15,1 21-15,-1 0 0,0-22 0,21 22 16,-21 0-16,1 0 0,41 43 16,-42-22-16,0 0 0,1 0 15,-1 22-15,0-22 0,-21 21 16,0 0-16,0-20 0,0 20 16,0 0-16,0-21 0,0 22 0,0-1 15,0-21-15,0 22 0,-21-22 16,0 0-16,21 0 0,-22 0 0,22 0 15,-21-21 1,0 0 0,21-21-16,0 0 0,0 0 15,0 0-15,0 0 0,0-22 0,0 22 16,0-21-16,21 21 0,22-64 16,-22 43-16,0-1 15,21 1-15,-21 0 0,22-1 0,-1 22 16,-21-21-16,22 21 0,-1-1 15,0 1-15,1 0 0,-1 21 0,-21 0 16,21 21-16,1 0 0,-22 1 16,21 20-16,-21-21 0,1 21 0,-1 1 15,-21-22-15,0 21 0,0 1 16,0-1-16,0 0 0,0-21 0,-21 22 16,-1-22-16,1 21 0,21-21 0,-21 1 15,0-1-15,21 0 0,0 0 16,-21-21-16,21 21 0,0-42 31,0 0-31,0-21 16,0 20-16,21 1 0</inkml:trace>
  <inkml:trace contextRef="#ctx0" brushRef="#br0" timeOffset="68655.28">15198 10097 0,'84'0'31,"-63"0"-31,1 0 0,-1 0 16,21 0-16,-21-22 0,0 1 16,22 21-16,-22-21 0,0 0 15,0 0-15,0 21 0,1-21 0,-1-1 16,0 1-16,-21 0 0,0 0 15,0 0-15,0 0 0,0-43 16,0 43 0,-21 0-16,0 21 0,-1 0 0,1 0 0,0 0 15,0 0-15,0 0 0,0 21 16,-1 0-16,1 0 0,0 22 0,-21 20 16,21-21-16,-1 43 15,22-64-15,0 22 0,0-1 16,0-21-16,0 21 0,0-20 15,0 20-15,0-21 0,22 0 0,-1 0 0,0 1 16,0-1-16,0-21 16,0 0-16,1 0 0,-1 0 15,21 0-15,-21 0 0,0 0 16,1-21-16,-1-1 0,21 1 0,-21 21 16,0-21-16,22-21 0,-22 21 0,0-1 15,21 1-15,1-21 0</inkml:trace>
  <inkml:trace contextRef="#ctx0" brushRef="#br0" timeOffset="69307.89">16192 9779 0,'0'0'15,"0"21"17,0 0-32,-21 1 0,21-1 15,-21 0-15,21 42 16,-21-20-16,0-22 0,21 21 0,-21 22 15,21-43-15,-22 0 0,22 21 16,-21-20-16,21-1 0,0 0 16,0 0-16,0 0 0,21-21 31,1 0-31,-1 0 0,0 0 0,0-21 16,0 21-16,0-21 0,22 0 15,-22 0-15,0-1 0,0 1 0,22 0 16,-22 0-16,0 0 0,0-22 15,0 22-15,0 0 0,1-21 16,-1 42-16,-21-21 0,21 21 16,-21 21-1,0 0-15,0 0 0,0 0 16,0 0-16,0 1 0,0-1 16,0 0-16,0 0 0,0 0 0,0 0 15,0 1-15,0-1 0,0 0 16,0 0-16,0 0 0,0 0 0,21-21 15,0 22-15,0-22 0,1 0 16,-1 0-16,0 0 16,0 0-16,21 0 0,-20-22 0,-1 1 15,0 21-15,0-21 0,0 0 0,-21 0 16,21 0-16,-21-22 0,22 22 16,-22 0-16,0-21 0,0 20 0,0-20 15,0 0-15,-22-22 16,-20 1-16,21 42 0,0-1 15,0 22-15,21-21 0,-22 0 16,22 42 15,22-21-31,-1 0 16,0 21-16,0-21 16,0 0-16,0 0 0,1 0 15,-1 0-15,0 0 16,-21-21-1,0 0-15</inkml:trace>
  <inkml:trace contextRef="#ctx0" brushRef="#br0" timeOffset="70095.45">18732 9165 0,'22'-21'0,"-44"42"0,65-63 0,-22 0 15,0 20-15,0 1 0,0 0 16,-21-21-16,0 21 0,22 21 0,-22-22 16,21 22-16,-21 22 15,0-1 1,-21 21-16,-1 0 0,1 1 0,0-1 15,0 22-15,0-1 0,0 1 16,-22 20-16,22-20 0,0 20 0,-21 1 16,20 0-16,-20-1 0,21-20 15,-21 21-15,20-22 0,-20 1 16,21-1-16,-21 1 0,20-1 0,1-21 16,0 1-16,0-1 0,0 0 15,21-20-15,0-1 0,-21 0 0,42-63 31,0 20-31,-21-20 16,21 21-16,0-21 0,-21-22 0,21 22 16,1-22-16,20 22 0,-21-43 15,0 22-15,22-22 0,-22 0 0,21 1 16,64-149-16,-85 148 16,21 22-16,1-22 15,-22 22-15,0-1 0,0 1 0,0 20 16,22-20-16,-43 20 15,21 43-15,-21 22 16,21-1-16,-21 21 0,0 0 0,0 22 16,0 126-1,0-126-15,0 21 0,0-22 0,0 22 16,0-22-16,0 22 0,0 42 16,0-64-16,0 22 15,0-21-15,0-22 0,0 21 16,0-41-16,0-1 15,0 0-15,0 0 0,0 0 0,0-42 47,0 0-47</inkml:trace>
  <inkml:trace contextRef="#ctx0" brushRef="#br0" timeOffset="70311.84">18415 10033 0,'0'0'15,"-21"0"-15,42 0 32,0 0-32,0-21 15,22 21-15,-1 0 0,0 0 16,1 0-16,-1-21 0,0 21 16,22 0-16,-22 0 0,0-21 0,1 21 15,-1 0-15,0-22 0,22 1 0,-22 21 16,1 0-16,-1-21 0,-21 21 15,21-21-15,1 21 0,-22 0 0,21-21 16</inkml:trace>
  <inkml:trace contextRef="#ctx0" brushRef="#br0" timeOffset="70620.17">19897 9631 0,'0'0'0,"0"-21"0,0 0 15,-22 21-15,1 0 0,0 0 16,0 0-16,0 0 0,0 0 16,-22 21-16,22 0 0,0 0 0,-21 21 15,20-20-15,1 20 0,0-21 16,0 21-16,0 1 0,21-1 0,0 0 16,0 1-16,0-22 0,0 21 0,0-21 15,0 22-15,0-22 0,0 0 16,21 21-16,0-42 0,0 22 0,0-1 15,1-21-15,20 0 0,-21 21 16,21-21-16,1 0 0,-1 0 16,0 0-16,1-21 0,-1 21 0,0-21 15,1-1-15,-1 1 0,0 0 0,1-21 16,20 21-16,-20-22 0</inkml:trace>
  <inkml:trace contextRef="#ctx0" brushRef="#br0" timeOffset="70942">20722 9208 0,'0'-43'16,"0"86"-16,0-128 0,0 64 0,0-22 15,0 22-15,0 0 0,0 0 16,-21 21-16,0 0 16,0 21-16,-1 0 0,22 0 0,-21 1 15,-21 62-15,0 1 16,20-43-16,1 22 0,0-1 15,0-20-15,0 20 0,0 1 0,-1-1 16,1 1-16,0-1 0,21-21 16,-21 22-16,0-22 0,21 1 0,0-1 15,0-21-15,0 21 0,-21-20 16,21-1-16,0 0 0,0 0 0,0 0 16,21 0-16,0-21 15,0 0-15,0 0 16,0 0-16,1 0 0,-1-21 15,21 21-15,0-42 0,-20 21 16,20 0-16</inkml:trace>
  <inkml:trace contextRef="#ctx0" brushRef="#br0" timeOffset="71224.84">20976 9694 0,'0'0'0,"0"-21"0,-21 42 31,21 1-15,-21-22-16,21 21 0,0 21 16,-21-21-16,21 0 0,-22 22 0,1-22 15,21 0-15,0 21 0,0-20 0,-21 20 16,21-21-16,-21 0 0,21 0 16,-21 1-16,21-1 0,0 0 0,0 0 15,0 0-15,0 0 16,21-21-16,0 0 15,0 0-15,0 0 0,22 0 16,-1 0-16,-21-21 16,0 0-16,1 21 0,41-42 15,-21 21-15,-20-1 0</inkml:trace>
  <inkml:trace contextRef="#ctx0" brushRef="#br0" timeOffset="71991.57">21463 9779 0,'0'-21'0,"21"0"16,-42 63-16,42-63 31,-42 42-31,0 0 0,0 0 16,21 22-16,-22-22 15,22 21-15,-21-21 0,21 1 0,0-1 0,-21 21 16,21-21-16,0 0 0,0 1 16,0-1-16,0 0 0,0 0 15,21-21 1,0 0-16,1 0 0,-1 0 0,0 0 15,0 0-15,0 0 0,0-21 16,1 0-16,-1 21 0,-21-21 0,0-1 16,0 1-16,0 0 0,0 0 15,0 0-15,0 0 0,0-22 0,-21 22 16,-1 0-16,1-21 0,-21-22 16,42 43-16,-21 0 15,21 0-15,0-1 0,21 1 16,0 21-16,0 0 0,22-21 15,-22 21-15,21 0 0,0 0 16,1 0-16,-1 0 0,0 0 16,-20 21-16,20 0 0,-21 1 15,21-1-15,-20 0 0,-1 0 0,0 0 16,0 0-16,-21 1 0,21-1 0,-21 21 16,21 0-16,-21-20 15,0-1-15,0 0 0,0 0 0,0 0 16,0 0-16,-21 1 0,0-1 15,0-21 1,21 21-16,-21-21 16,0 0-16,21-21 31,0 0-31,0-1 16,0 1-16,0 0 0,0 0 0,0 0 15,21-22-15,0 1 0,0 21 16,21-85-16,64-21 15,-85 106-15,22-21 16,-1 20-16,0 1 0,-20 21 0,20 0 16,-21 0-16,21 0 0,-20 0 0,-1 21 15,0 22-15,-21-22 0,0 21 16,0 1-16,0-22 0,0 21 16,0 0-16,0 1 0,-21-1 0,0 0 0,-1-20 15,1 20-15,0-21 0,0 0 16,0 0-16,0 22 15,-1-22-15,22 0 16,22-42 15,-1 21-31,0-21 0,0 0 0,0-1 16,22 1-16</inkml:trace>
  <inkml:trace contextRef="#ctx0" brushRef="#br0" timeOffset="72389.34">23220 9652 0,'0'-21'0,"0"42"0,0-63 0,0 21 16,0-1-16,-21 22 15,-1 0-15,1 0 16,0 0-16,-42 0 0,41 22 16,-20-1-16,21 0 0,-21 0 15,20 0-15,-20 0 0,21 1 0,0-1 16,21 0-16,0 0 0,0 0 0,0 0 15,21 22 1,64-22-16,-64 0 16,0-21-16,21 21 0,-21-21 15,1 21-15,20-21 0,-21 22 16,0-22-16,-21 21 0,21-21 0,-21 21 16,0 0-16,0 0 15,0 0-15,-21 1 16,0-22-16,0 0 0,0 21 0,0 0 15,-22-21-15,-20 0 16,20 21-16,22-21 0,-21 0 0,21 0 16,-22 0-16,22 0 0,0 0 0,0 0 15,0 0-15,0 0 0,-1 0 16,22-21-16,-21 0 0,0 0 16,0-1-16,21 1 0,0 0 15</inkml:trace>
  <inkml:trace contextRef="#ctx0" brushRef="#br0" timeOffset="72643.2">21548 9144 0,'-22'0'15,"44"0"-15,-65 0 0,22 0 0,0-21 16,0 21 15,21 21 1,0 0-17,-21-21-15</inkml:trace>
  <inkml:trace contextRef="#ctx0" brushRef="#br0" timeOffset="72877.06">19981 9589 0,'0'0'16,"21"0"-16,1 0 15,20 0-15,0 0 0,1 0 0,-1-22 16,21 1-16,-20 21 0,20-21 16,22 21-16,-22-21 0,1 0 0,-1 21 15,43-21-15,-42-1 0,-22 22 16,0-21-16,-20 21 0,20-21 16</inkml:trace>
  <inkml:trace contextRef="#ctx0" brushRef="#br0" timeOffset="73500.7">24384 8657 0,'21'0'0,"-42"0"0,63 0 16,-42-21-16,0 0 31,-21 21-31,0 0 15,-21 21-15,20 0 0,-20 0 16,0 22-16,21-1 0,-22 0 0,1 22 16,0-1-16,-1 1 0,1-1 15,-85 170-15,42-63 16,43-86-16,0 1 16,20 0-16,-20-1 0,21 1 0,0 0 15,0-22-15,-1 22 0,22-22 16,-21 22-16,21-22 0,0 1 0,0-1 15,0 1-15,0-1 0,21-20 16,1-1-16,-1-21 0,42 64 16,1-85-16,-22 0 15,-21 0-15,22-21 0,-1 0 16,0-1-16,1 1 0,-1-21 0</inkml:trace>
  <inkml:trace contextRef="#ctx0" brushRef="#br0" timeOffset="74040.39">24786 9800 0,'0'-42'0,"0"84"0,0-105 0,0 42 0,-21-22 16,-21 22-16,20-21 0,-20 21 16,21-1-16,-21 22 0,-1 0 0,1 0 15,0 0-15,-1 0 0,1 0 0,21 22 16,-22-1-16,1 0 0,21 21 15,-21-21-15,20 22 0,-20-1 0,21 0 16,0 1-16,21-1 0,-21 0 16,21-20-16,0 20 0,0 0 15,0-21-15,21 22 16,0-43-16,0 21 0,0-21 0,0 0 16,22 0-16,-22 0 0,21 0 15,-21 0-15,22-21 0,-1 21 0,0-21 16,22-22-16,-22 1 0,1 21 15,-1-22-15,-21 1 0,21 0 16,22-128-16,-43 43 16,-21 64-16,21 21 15,-21-1-15,0-20 0,21 20 0,-21 1 16,0 21-16,0 0 0,0 0 16,0-1-16,0 44 15,-21-1-15,0 0 0,21 21 16,0 1-16,-21-1 15,0 0-15,0 64 0,-1-42 16,22-22-16,0 21 0,0-20 16,-21-1-16,21 0 0,0 1 0,0-1 15,0-21-15,0 22 0,0-22 0,0 0 16,0 0-16,0 0 0,21-21 16,1 0-16,-1 0 15,21 0-15,-21 0 0,0-21 16,1 21-16,-1-21 0</inkml:trace>
  <inkml:trace contextRef="#ctx0" brushRef="#br0" timeOffset="74448.16">24998 9821 0,'0'0'16,"0"-21"-16,-21 21 0,21-21 0,0 0 15,0 0-15,0 0 16,0-1-16,0 1 0,0 0 15,21 21-15,0 0 0,0 0 16,0 0-16,0 0 0,22 0 16,-22 0-16,0 21 0,0 0 15,0 1-15,1-1 0,-1 0 0,-21 0 16,21 21-16,-21-20 0,21 62 16,-21-41-1,0-22-15,0 0 0,0 0 0,-21 0 16,21 0-16,-21-21 0,0 0 15,21 22-15,0-44 32,0 1-32,0 0 15,0 0-15,0 0 0,21 0 0,-21-22 16,21 22-16,0 0 0,-21-21 16,21 20-16,0-20 0,-21 21 0,22 0 15,-1 0-15,21-22 16,-21 22-16,0 0 0,1 21 15,-1-21-15,21 0 0,-21 21 16,0 0-16,22 0 0</inkml:trace>
  <inkml:trace contextRef="#ctx0" brushRef="#br0" timeOffset="74664.85">25802 9567 0,'0'22'0,"0"-1"0,-21 0 16,21 0-16,0 0 15,0 22-15,0-22 0,0 0 16,-21 21-16,21 1 0,-21-1 16,21-21-16,0 0 0,0 0 15,-22-21-15,22 22 0,-21-1 0,21 0 16,0-42 31,0 0-47,0-1 0</inkml:trace>
  <inkml:trace contextRef="#ctx0" brushRef="#br0" timeOffset="74860.99">25739 9419 0,'0'-21'0,"0"42"0,-22-42 0,1 21 15,21-21-15,0 42 78,0 0-62</inkml:trace>
  <inkml:trace contextRef="#ctx0" brushRef="#br0" timeOffset="75288.67">26141 9504 0,'0'0'0,"21"21"47,-21 0-47,21 0 16,0 1-16,-21-1 0,0 21 0,0 0 15,21-20-15,-21 20 0,0-21 16,0 21-16,0-20 0,0 20 16,0-21-16,0 0 0,0 0 0,0 1 15,0-1-15,0 0 0,0 0 16,0-42 15,22 0-15,-22 0-16,21 21 0,-21-43 0,21 22 15,0 0-15,-21 0 0,0-22 16,21 22-16,0-21 0,-21 21 0,0-22 16,22 22-16,-22 0 0,21 0 15,-21 0-15,21 0 0,0-1 16,0 22 0,0 22-1,-21-1-15,0 0 16,0 0-16</inkml:trace>
  <inkml:trace contextRef="#ctx0" brushRef="#br0" timeOffset="75608.82">26501 9821 0,'21'0'0,"-42"0"0,63 0 0,-21 0 16,0-21-16,0 0 15,1 21-15,-22-21 0,21 21 16,0-21-16,0 0 0,-21-1 15,21 1-15,-21 0 0,0 0 16,0 0-16,-21 21 16,0 21-1,0-21-15,0 21 0,-1 21 16,1 22 0,0-43-16,21 0 0,0 22 0,-21-22 15,21 0-15,0 0 0,0 21 16,0-20-16,0-1 0,0 0 15,21-21 1,0 0-16,0 0 0,1 0 16,20 0-16,-21 0 15,0 0-15,0 0 0,1-21 16,20 21-16</inkml:trace>
  <inkml:trace contextRef="#ctx0" brushRef="#br0" timeOffset="75985.42">26966 9694 0,'0'0'0,"0"-21"0,0 0 16,0 0-16,0 0 16,21 21-16,-21-21 15,22 21-15,-1-22 0,0 22 16,0 0-16,0 0 0,0 0 16,1 22-16,-1-1 0,-21 0 15,21 0-15,0 0 0,-21 0 0,0 64 16,0-21-1,0-43-15,0 0 0,0 0 16,0 0-16,0 0 0,0 1 0,-21-1 16,0-21-1,0 0 1,21-21 0,0-1-16,0 1 15,0 0-15,0 0 0,0 0 0,0 0 16,0-1-16,21-20 15,-21 21-15,0 0 0,21 21 0,0-21 16,-21-1-16,0 1 0,21 21 0,0-21 16,1 0-16,-1 21 0,0-21 15,0-22 1</inkml:trace>
  <inkml:trace contextRef="#ctx0" brushRef="#br0" timeOffset="76422.09">27114 8975 0,'0'-21'0,"0"42"0,0-64 0,22 22 15,-1 21 1,0 0-16,0 0 0,0 0 15,0 0-15,22 21 0,-22 1 0,0 20 16,0-21-16,0 21 16,1 1-16,-1-1 0,21 85 15,-42-85-15,21 22 0,-21-1 16,0-20-16,21 84 16,-21-64-16,0-20 0,0 20 0,0 1 15,-21-1-15,0-21 0,0 1 16,-21 63-16,-1-43 15,22-21-15,0 1 0,-21-22 0,20 21 16,1-21-16,0 1 16,0 20-16,0-42 0,0 21 0,-1-21 15,1 0-15,0 0 16,0 0-16,21-21 31,0 0-31,0 0 16,0-1-16,21 1 0,0 0 0</inkml:trace>
  <inkml:trace contextRef="#ctx0" brushRef="#br0" timeOffset="76676.02">27749 9927 0,'0'-21'47,"0"42"-16,0 0-31,0 1 16,0-1-1</inkml:trace>
  <inkml:trace contextRef="#ctx0" brushRef="#br0" timeOffset="76949.86">27665 10329 0,'0'22'16,"0"-44"-16,-21 65 0,21-22 16,0 0-16,-22 0 15,22 0-15,0 1 0,0-1 16,-21-21-16,21 21 16,-21-21-16,21 21 0,-21 0 15,0-21-15,0 21 0,-1-21 16,1 22-16,0-1 0,0-21 0,0 21 15,-22-21-15,22 0 0,0 0 16,-21 0-16,21 21 0,-22-21 0</inkml:trace>
  <inkml:trace contextRef="#ctx0" brushRef="#br0" timeOffset="94216.82">12975 1651 0,'21'0'15,"-42"0"95</inkml:trace>
  <inkml:trace contextRef="#ctx0" brushRef="#br0" timeOffset="94795.85">12890 1672 0,'0'0'0,"0"-21"0,-21 21 0,0 0 15,0 0 1,0-21-16,0 21 0,-1 0 15,1 0 1,0 0-16,0 0 16,0 0-16,0 0 15,-1 0 1,44 0 15,-1 0-31,0 0 16,0 0-16,0 0 0,22 0 15,-1 0-15,0 0 0,22-21 0,-1 21 16,1 0-16,-1 0 16,85-21-16,-21 21 15,-63 0-15,-1-22 0,22 22 16,-21-21-16,-1 21 0,1 0 0,20 0 16,-41-21-16,20 21 0,1 0 0,-1 0 15,-21 0-15,1-21 0,-1 21 16,0 0-16,22 0 0,-22 0 15,-21 0-15,1 0 0,-1 0 16,-42 0 62,-1 0-78,1 0 0,0 0 16,0 0-16,0 0 0</inkml:trace>
  <inkml:trace contextRef="#ctx0" brushRef="#br0" timeOffset="95408.46">14012 1228 0,'0'0'16,"-21"0"-16,0 0 15,21 21 1,0 0 0,0 0-16,0 0 15,21 1-15,0-22 16,0 21-16,1-21 0,-1 21 0,21-21 15,22 21 1,-22-21-16,-21 0 0,21 0 16,-20 0-16,20 0 0,-21 0 0,0 0 15,22 0-15,-22 0 0,0 0 16,0 0-16,0 0 0,0 0 0,1 0 16,-1 0-16,-42 21 78,-1 0-78,1 1 15,0-22-15,0 21 0,0 0 16,0 0-16,-1 21 0,-20-20 0,21-1 16,-21 21-16,-1-21 0,-41 43 15,41-22-15,22-21 0,-21 22 16,-1-22-16,22 0 0,-21 21 0,21-21 15,0 1-15,-1-1 16,1 0-16,0 0 0,0 0 0,21 0 16,0 1-1,-21-22-15,42-22 47,0 1-47,0 0 16</inkml:trace>
  <inkml:trace contextRef="#ctx0" brushRef="#br0" timeOffset="96516.7">15473 1312 0,'0'-21'0,"0"0"31,0 0-31,21 21 16,-21-21-16,21 21 16,0 0-1,0 0-15,1 21 0,-22 0 16,0 0-16,0 0 0,21 1 15,-21-1-15,21 21 0,-21 0 16,0-20-16,0 20 0,0 0 0,0 1 16,0-1-16,0-21 0,0 21 0,0 1 15,0-22-15,0 0 0,0 21 16,0-20-16,0-1 0,0-42 47,0-1-32,21 1-15,-21-21 0,0 21 0,0-43 16,0 22-16,21 21 16,-21-22-16,21 22 0,1-21 15,-1 0-15,-21 20 0,21-20 0,0 21 16,0 0-16,0 0 0,1-1 16,20 22-16,-21 0 0,21 0 0,-20 0 15,20 0-15,-21 0 0,21 22 16,-20-1-16,20 0 0,-21 0 0,0 0 15,0 22-15,-21-22 0,0 21 0,0-21 16,0 22-16,0-1 0,0-21 16,0 21-16,0-20 0,0-1 15,0 21-15,0-21 0,-21-21 16,21 21-16,0-42 31,0 0-15,21 0-16,-21 0 0,22-22 0,-1 22 15,0-21-15,-21 21 0,85-85 16,-43 42 0,0 22-16,1 21 0,-22 0 15,21 0-15,0-1 0,1 22 0,-1 0 16,-21 0-16,22 0 0,-22 22 16,0-1-16,0 0 0,0 0 0,0 0 15,-21 22-15,0-1 0,0 0 16,0-21-16,0 22 0,0-1 15,-21-21-15,0 22 0,21-22 16,-21 42-16,0-42 0,21 1 16,0-1-16,0 0 0,0-42 47,21 0-47,0-1 0,0 1 15</inkml:trace>
  <inkml:trace contextRef="#ctx0" brushRef="#br0" timeOffset="97727.5">17187 1312 0,'21'0'15,"-21"-21"-15,22 0 0,-44 42 47,1 0-47,0 1 0,0 20 0,0-21 16,0 21-16,21 1 0,-22-22 15,1 21-15,0 1 0,21-1 0,0 0 16,0 22 0,0-43-16,0 21 0,0-21 0,0 1 0,21-1 15,0-21-15,1 0 16,-1 0-16,21 0 0,0 0 16,-20 0-16,20-21 0,0-1 0,1 1 15,-1 0-15,-21 0 0,21 0 16,-20-22-16,-1 22 0,0-21 15,0 21-15,-21-22 0,0 22 0,0-21 16,0 0-16,0 20 0,0-20 0,-21 21 16,0 0-16,0 0 0,-1-1 15,-41 1-15,21 21 0,20 0 16,-20 0-16,21 0 0,-21 0 16,-1 21-16,22 1 0,-21 20 0,21-21 15,-1 21-15,1 1 0,0-1 16,21 0-16,-21-20 0,21 20 15,0 0-15,0 22 0,0-22 16,21-21-16,0 0 0,22 1 16,-22-1-16,0-21 0,21 0 0,-21 0 15,22 0-15,-1 0 0,0 0 0,-20 0 16,20 0-16,0-21 0,1-1 16,-22 1-16,21-21 0,22-22 15,-1 1-15,-42 21 16,0 20-16,1-20 0,-1 21 15,0-21-15,0 20 0,-21 1 0,0 0 16,0 0-16,21 21 0,-21 21 31,0 0-31,0 0 16,0 1-16,0-1 0,0 21 0,0 22 16,-21-43-16,21 0 15,0 21-15,0-21 0,0 1 0,0 20 16,0-21-16,0 0 15,0 0-15,21-21 16,0 0-16,1 0 0,-1 0 16,0 0-16,0 0 0,0-21 15,0 21-15,1-42 0,-1 21 0,0 0 0,0-1 16,0-20-16,-21 21 16,21-21-16,1 20 0,-1-20 0,0 21 15,-21 0-15,21 0 0,-21-1 16,21 1-16,-21 0 0,21 21 15,1 0-15,-22 21 32,0 0-32,0 1 0,0-1 15,0 0-15,0 0 16,0 0-16,0 0 0,-22 1 0,22 20 16,0-21-16,0 0 0,-21 0 15,21 1-15,0-1 0,0 0 16,0 0-16,0 0 0,21-21 15,1 21-15,-1 1 0,0-22 0,0 0 16,21 0-16,-20 0 0,41 0 16,-21 0-16,1 0 0,-22-22 15,21 22-15,1-21 0,-1 0 0,0 0 16,-21 0-16,22 0 0,-22-22 16,0 22-16,0 0 0,0-21 15,1 20-15,-1-20 0,-21 21 0,0 0 16,0-22-16,0 22 0,0 0 0,0 0 15,-21 21 1,-1 0-16,1 21 16,0 0-16,0 0 0,0 1 15,21-1-15,-21 21 0,21 0 16,-22-20-16,22 20 0,0-21 0,0 21 16,0-20-16,0-1 0,0 0 0,0 0 15,0 0-15,22 0 0,-1-21 16,-21 22-16,42-22 0,-21 0 15,0 0-15,1 0 0,-1 0 16,0 0-16,0 0 0,0 0 16,0-22-16,-21 1 0,22 0 0,-1 0 15,0 21-15,0-21 0</inkml:trace>
  <inkml:trace contextRef="#ctx0" brushRef="#br0" timeOffset="98100.29">19262 910 0,'-22'0'0,"44"0"0,-65 0 16,43-21-16,-21 21 15,21-21-15,21 21 16,0 0 0,1 0-16,20 0 0,-21 0 0,21 0 15,1 0-15,-1 0 0,-21 0 16,22 0-16,20 0 15,-42 0-15,0 0 0,1 0 16,-1 0-16,-21-21 16,-21 21-1,-1 0-15,1 0 0</inkml:trace>
  <inkml:trace contextRef="#ctx0" brushRef="#br0" timeOffset="98335.03">19494 826 0,'-21'0'16,"0"0"-16,0 0 0,21 21 0,0 0 15,0 0-15,-21 21 0,21 1 16,-21-1-16,21 22 0,0-22 16,-22 21-16,22 1 0,0-22 0,0 22 15,-21-22-15,0 22 0,21-22 16,-21 0-16,21 1 0,0 41 16,-21 43-1,21-84 1,21-43-1,0 0-15,0 0 0,0-22 16,1 1-16,-1 0 0,21 0 16,-21 0-16</inkml:trace>
  <inkml:trace contextRef="#ctx0" brushRef="#br0" timeOffset="98675.81">19664 1439 0,'0'0'15,"0"22"1,-21-1-1,21 0-15,0 21 0,-22-21 16,22 1-16,-21-1 0,21 42 16,0-20-16,0-22 15,21 0-15,1 0 0,-1-21 16,0 0-16,0 0 0,0 0 0,0 0 16,22 0-16,-22 0 0,0-21 15,21 0-15,-20 0 0,-1-1 16,0 1-16,0 0 0,0 0 0,-21-21 15,0 20-15,0 1 0,0-21 0,0 21 16,0-22-16,0 22 16,-21-21-16,0 21 0,-43 21 15,43-21-15,0 21 16,0 0-16,-21 0 0,20 0 0,1 21 16,0-21-16,21 21 0,0 0 0,0 0 15,0 0-15,21-21 16,0 0-16,1 0 0,-1 0 15,21 0-15</inkml:trace>
  <inkml:trace contextRef="#ctx0" brushRef="#br0" timeOffset="99242.62">20341 1228 0,'0'-21'0,"0"42"0,21-42 16,0 21-16,-21-22 0,22 22 15,-1-21-15,0 21 0,0-21 0,0 21 16,0-21-16,1 0 0,20 21 16,-21-21-16,21-1 0,1 1 0,-22 0 15,21 21-15,1-42 16,-22-1-16,-21 22 0,0 0 16,0 0-16,0 0 0,-21 0 15,-1 21-15,1-22 0,-21 22 16,0 0-16,-1 0 0,1 22 15,0-1-15,-1 21 0,-41 22 16,62-43-16,1 21 0,-21 0 16,42 1-16,0-22 0,0 21 15,0-21-15,0 22 0,0-22 0,21 0 16,0 0-16,0 0 0,1 1 0,20-1 16,0 0-16,-21-21 0,1 0 15,20 21-15,0-21 16,-21 0-16,1 0 0,-44 0 31,1 0-15,0 0-16,0 0 0,-21 21 15,-1 0-15,22 1 0,-21-1 0,-1 21 16,22-21-16,-21 22 0,21-1 16,0-21-16,-1 21 0,1 1 0,21-22 15,0 42-15,0-41 0,0-1 16,43 0-16,-22 0 0,0 0 15,0 0-15,21-21 0,-20 0 0,20 0 16,0 0-16,1 0 0,-1 0 16,0-21-16,64 0 15,-64 0-15,22 0 0,-22-22 0,1 1 16,-1 21-16</inkml:trace>
  <inkml:trace contextRef="#ctx0" brushRef="#br0" timeOffset="99497.34">21251 804 0,'0'0'16,"0"-42"-16,0 0 0,0 21 0,0-1 0,-21 22 16,0 0-16,21 22 15,-21-1-15,0 0 0,-1 42 0,1-20 16,21 20-16,-21 1 0,0 20 16,21-20-16,-21 21 0,21-22 15,-21 1-15,-1-1 0,22 1 0,0-1 16,0-21-16,-21 22 0,21-22 15,0 1-15,0-22 0,0 21 0,0-21 16,0 0-16,0 1 16,0-1-16,21-21 15,1 0-15,-22-21 16,21-1-16,0 1 0,0 0 0</inkml:trace>
  <inkml:trace contextRef="#ctx0" brushRef="#br0" timeOffset="101304.08">21209 1630 0,'0'0'0,"0"21"16,21-21-16,-21 21 15,21-21-15,0 0 0,1 0 16,-1 0-16,0 0 16,0 0-16,106-106 31,-127 85-31,21 0 15,-21 0-15,0 0 0,0 0 0,0-1 16,-21 1-16,0 21 16,0 0-16,0 0 0,-1 0 15,1 21-15,0 1 0,0-1 0,0 0 16,0 21-16,-1-21 0,22 43 16,-21-1-16,21-20 15,0-22-15,0 0 0,0 0 16,0 22-16,21-22 0,1 0 15,-1-21-15,0 0 0,64 0 16,-43 0-16,0 0 0,1 0 16,-1 0-16,0-21 0,1 21 0,-1-21 15,-21-1-15,21-20 0,-20 21 16,-1 0-16,0-22 0,0 1 0,-21 21 16,0-21-16,0-1 0,0 22 15,0-21-15,0 21 16,0 42-1,0 0 1,-21 0-16,21 0 0,0 22 0,-21-22 16,21 21-16,-21 0 0,-1-20 15,22 41-15,0-42 0,-21 0 16,21 1-16,-21-1 0,21 0 16,0 0-16,-21-21 0,21 21 15,0-42 1,21 0-1,-21 0-15,21 0 16,0-22-16,1-20 16,-1 42-16,0-22 0,0 1 0,21 0 15,-20-1-15,-1 22 0,21-21 16,-21 21-16,0-1 0,1 1 0,-1 0 16,0 21-16,0 0 0,-21 21 15,21 0-15,-21 1 0,0-1 16,21 0-16,-21 21 0,0 1 0,0-22 15,0 21-15,0-21 0,0 22 16,22-22-16,-22 0 0,0 0 0,0 0 16,0 0-16,0 1 0,0-1 15,21-42 17,-21-1-17,0 1-15,21 0 0,0 0 16,0 0-16,0 0 0,1-22 0,-1 22 15,0-21-15,21-1 0,-21 22 0,1-21 16,-1 0-16,21 20 16,-21-20-16,0 21 0,1 21 0,-1-21 15,0 21-15,-21 21 16,0 0-16,0 0 0,0 22 16,0-1-16,0-21 0,-21 21 15,21-20-15,0 20 0,0 0 16,0-21-16,0 1 0,0-1 0,0 0 15,0 0-15,0 0 0,21 0 16,0-21-16,0 0 0,22 22 0,-1-22 16,21 0-16,-20 0 0,20 0 15,1 0-15,-22 0 0,43-22 16,-43 1-16,0 0 0,-20-21 16,-1 21-16,0-22 0,0 1 0,-21 21 15,21-22-15,-21 1 0,0 0 16,0-1-16,0 22 0,0 0 15,-21 0-15,0 0 0,0 21 0,0 0 16,-43 42 0,43 0-16,0-20 0,0 20 15,21 0-15,0 1 0,0 20 16,0-21-16,0-20 0,0 20 16,0-21-16,0 0 0,21 0 15,0 1-15,0-22 0,0 0 16,22 0-16,-22 0 0,0 0 15,0 0-15,0 0 0,0-22 0,1 1 16,20 0-16,-21 0 0,0 0 16,0-22-16,1 1 0,-1 21 0,21-21 15,-21-1-15,0 1 0,22-22 16,-22 22 0,-21 21-16,0 0 0,0 42 15,0 0-15,0 21 16,0-20-16,0-1 0,-21 21 15,21-21-15,-21 22 0,21-22 0,0 21 16,0-21-16,0 0 0,0 1 16,0-1-16,0 0 0,0 0 0,21-21 31,0 0-31,-21-21 16,21 0-16,0 0 0,0-1 15,1 1-15,-1 0 0,0-21 16,42-1-16,-41 1 0,-1 21 15,0 0-15,0 0 0,-21 42 32,0 0-17,0 21-15,0-21 0,0 1 0,0 20 16,0-21-16,0 21 0,0-20 16,21-1-16,0 0 0,-21 0 0,22 0 15,-1-21-15,0 0 0,0 21 0,0-21 16,0 0-16,22 0 0,-22 0 15,0-21-15,21 21 0,-20-21 16,-1 0-16,21 0 0,-21-22 16,0 1-16,1 0 0,-1-1 0,21-41 15,-21 20-15,0 1 16,22-128-16,-22 64 16,-21 64-16,0 20 15,0 1-15,0 21 0,0 0 0,0 42 16,0 0-1,-21 21-15,0 1 0,-1-1 0,22 22 16,0-1-16,-42 43 16,42 0-16,0-43 15,0-20-15,0 20 0,0-21 0,0 1 16,0-22-16,0 21 0,0-21 16,0 22-16,0-22 0,0 0 0,21-21 15,0 21-15,1-21 0,-1 0 16,0 0-16,0-21 15,0 0-15,-21 0 0</inkml:trace>
  <inkml:trace contextRef="#ctx0" brushRef="#br0" timeOffset="101527.99">24278 1397 0,'0'0'0,"-21"0"0,21 21 16,21-21-1,0 0-15,22 0 16,-22 0-16,0 0 0,21 0 0,1 0 16,-22 0-16,21 0 0,-21 0 15,43-21-15,-43 21 0,0 0 16,0 0-16,0 0 0,-42 0 31,0 0-31</inkml:trace>
  <inkml:trace contextRef="#ctx0" brushRef="#br0" timeOffset="102360.81">11388 3260 0,'-22'0'0,"44"0"0,-65 21 16,22-21-16,21 21 31,21-21-31,0 0 0,22 0 15,-1 0-15,0 0 0,22 0 16,21 0-16,-22 0 0,43 0 0,190-42 16,-84 21-1,-127 21-15,-1 0 0,-20 0 16,-1-22-16,1 22 0,-43 0 0,21 0 16,-21 0-16,1 0 0,-44-21 15,1 21 1,0 0-16,-21 0 0,21-21 15,-1 0-15,-41 0 16,42 21-16,21-21 0,-21 21 0,21-22 16,0 1-1,21 21-15,0 0 16,0 0-16,21 0 0,-20 0 0,20 0 16,-21 0-16,0 21 0,22 1 15,-22-1-15,-21 0 0,0 21 16,0-21-16,0 22 0,0-22 0,0 21 15,-21-21-15,-1 22 0,-62 41 16,63-62-16,-43 20 16,43-21-16,0 0 15,0 0-15,-1-21 0,22 22 0</inkml:trace>
  <inkml:trace contextRef="#ctx0" brushRef="#br0" timeOffset="103912.05">14266 2900 0,'21'-21'0,"-42"42"0,42-85 0,-21 43 0,0 0 16,0-21-16,0 21 0,0-1 15,-42-41 1,-21 42-16,41 21 0,-20 0 15,21 0-15,-21 0 0,-1 0 0,22 42 16,-21-21-16,21 22 0,-22-1 0,22 0 16,0 1-16,0 20 0,0-21 15,21 22-15,0 105 16,0-63-16,0-64 16,0 1-16,21-1 0,0-21 15,0 22-15,0-22 0,22 0 0,-1 0 16,0-21-16,1 0 0,-1 0 15,21 0-15,1 0 0,-22-21 0,22 21 16,-22-21-16,0 0 0,22-1 0,-22 1 16,-21-21-16,64-22 15,-64 43-15,0-21 0,1 21 0,-22-22 16,0 1-16,0 21 0,0 0 16,0 0-16,0-1 0,0 1 0,-22 42 31,22 1-16,-21-1-15,0 0 0,21 21 0,0 1 16,0-1-16,-21-21 0,21 21 0,0 1 16,0-22-16,0 21 0,0-21 15,0 1-15,21-1 0,-21 0 0,21 0 16,0 0-16,1-21 0,-1 0 16,0 0-16,21 0 0,-21 0 0,1 0 15,20-21-15,-21 0 0,43-21 16,-22-1-16,-21 22 15,0-21-15,-21 21 0,21-22 16,-21 1-16,0 0 0,0-1 0,-21 22 16,0-21-16,0 21 0,0-22 15,-22 22-15,22 0 0,0 21 0,-21 0 16,21 0-16,-22 0 0,22 0 16,0 0-16,0 21 0,0 21 0,-1-20 15,22 20-15,0 0 0,0-21 16,0 22-16,0-22 0,0 21 0,0-21 15,0 1-15,22-1 0,-1 0 0,0 0 16,21-21 0,22 0-16,-22 0 0,-21 0 15,0-21-15,1 0 0,20 21 0,-21-21 16,0-1-16,0-20 16,1 21-16,-1 0 0,0-22 0,0 22 15,0 0-15,0 0 0,-21-21 16,0 20-16,22 1 0,-1 0 15,-21 42 1,0 0-16,0 1 16,0-1-16,0 21 0,0 0 0,0 22 15,0-22-15,0 1 16,0-22-16,0 21 0,0-21 0,21 0 16,0 22-16,0-22 0,0 0 15,1-21-15,-1 0 0,42 0 16,-20 0-1,-1-21-15,0 0 0,-21 0 16,1-1-16,20 1 0,-21-21 16,0 0-16,0 20 0,1-20 0,-1 0 15,0-1-15,0 1 0,-21 0 16,21-1-16,-21 1 0,21 0 0,-21 21 16,0-22-16,0 1 15,0 63 1,0 0-16,0 0 0,0 1 15,0 20-15,0 0 16,0 1-16,0-1 0,0 0 0,0 1 16,0-1-16,0 0 0,0 1 0,0-1 15,0-21-15,22 0 0,-1 0 16,21 22-16,-21-22 0,43-21 16,-22 0-16,-21 0 15,22 0-15,-1-21 0,0 0 0,-21-1 16,64-20-16,-64 21 0,22-21 15,-22-1-15,0 1 0,0 0 16,43-85 0,-64 63-16,0 22 0,21-22 0,-21 22 15,21 0-15,-21-1 0,0 1 16,0 0-16,0 20 0,0 1 0,0 0 16,-21 21-16,0 42 15,21 1-15,-22 20 16,22-20-16,-21 20 0,21-21 15,0 1-15,0-1 0,0 22 0,0-22 16,0 0-16,0 1 0,0-1 0,0-21 16,0 21-16,0-20 0,0-1 15,21 0-15,-21 0 0,22-21 16,-1 0-16,0 0 16,0 0-16,-21-21 0,21 0 15,0 0-15,-21-1 0,0 1 0,0 0 16</inkml:trace>
  <inkml:trace contextRef="#ctx0" brushRef="#br0" timeOffset="104095.94">16298 3048 0,'-21'0'0,"42"0"0,-63 0 16,42 21 0,21 0-1,0-21 1,0 0-16,22 0 0,-22 0 0,0 0 15,21 0-15,-20 0 16,20 0-16,0 0 0,-21 0 0,22 0 16,-1-21-16,0 21 0,1 0 0,-22 0 15</inkml:trace>
  <inkml:trace contextRef="#ctx0" brushRef="#br0" timeOffset="104454.25">16849 3196 0,'0'0'0,"-22"21"0,22 1 15,-21-22-15,21 21 16,21-21 0,1-21-1,-1 21-15,21-22 0,-21 1 16,0 21-16,1-21 0,-1 0 16,0 0-16,21 21 0,-21-21 0,1-1 15,-22 1-15,0 0 0,21 0 16,-21 0-1,-21 21-15,-1 0 16,1 21-16,0 0 0,0 0 0,0 22 16,0-22-16,-1 21 0,1-21 0,0 22 15,21-1-15,0-21 0,0 21 16,0 1-16,0 20 16,21-42-16,0 1 15,1-22-15,-1 0 0,0 21 0,0-21 16,21 0-16,-20 0 0,-1 0 0,21 0 15,-21-21-15,22 21 16,-22-22-16,0 1 0,0 0 0,0 0 16</inkml:trace>
  <inkml:trace contextRef="#ctx0" brushRef="#br0" timeOffset="105181.83">17378 3260 0,'21'-64'16,"-21"22"-16,-42 190 0,63-190 0,0-85 0,-21 106 16,21-22-16,0 22 15,0 0-15,1 0 0,-1 21 16,0 0-16,21 0 0,-21 0 0,1 0 15,20 0-15,-21 0 0,21 21 0,1 0 16,-22 0-16,0 0 0,0 22 16,0-22-16,-21 21 0,0-21 15,0 1-15,0 20 0,0-21 0,-21 0 16,0 0-16,0 1 0,0-1 16,0 0-16,-1 0 0,1-21 0,0 21 15,-21-21-15,21 0 16,42 0-1,0-21 1,0 0-16,0 0 0,0 0 16,1-1-16,-1 1 0,0 0 15,0-21-15,21-1 0,-20 22 0,-1-21 16,0 0-16,0-1 0,0 22 16,0-21-16,1 21 0,-1-1 0,0 1 15,0 0-15,-21 42 31,0 0-31,0 1 0,-21-1 0,0 0 16,0 21-16,21 1 0,-22-22 16,1 21-16,0 0 0,21-20 0,0 20 15,0-21-15,0 21 0,0-20 16,0-1-16,0 0 0,0 0 0,42 0 16,-20-21-16,-1 0 0,0 0 15,21 0-15,1 0 16,-22 0-16,21 0 0,0 0 0,1-21 15,41-21-15,-41 21 16,-1-1-16,0-20 0,1 21 16,-1-21-16,22-43 0,-43 43 0,0-22 15,0 22-15,0-22 0,0 22 16,-21-22-16,22 1 0,-22 21 0,21-1 16,-21 1-16,0 0 0,0 20 15,0 1-15,0 42 16,-21 1-1,-1 20-15,22 0 0,-21 1 0,0-1 16,0 21-16,0-20 0,0 20 0,-1-20 16,22 20-16,0-21 0,0 1 15,0-1-15,0 0 0,0 1 0,0 20 16,0-42-16,0 22 16,22-22-1,-1-21-15,0 0 0,0 0 16,0 0-16,0-21 0,1 0 0,-1 21 15,-21-22-15,21 1 0</inkml:trace>
  <inkml:trace contextRef="#ctx0" brushRef="#br0" timeOffset="105395.71">18478 2921 0,'-21'0'0,"42"0"0,-21 21 31,22-21-31,20 0 0,0 0 16,1 0-16,-1 0 0,0 0 0,1 0 16,-1 0-16,0 0 0,22 0 15,-22 0-15,-21-21 0,22 0 0,20 21 16,-21 0-16,-20 0 16,-1-21-16</inkml:trace>
  <inkml:trace contextRef="#ctx0" brushRef="#br0" timeOffset="106167.99">14076 4593 0,'0'0'0,"0"21"16,21-21 0,21 0-1,1 0-15,-1 0 0,0 0 0,22 0 16,-1 0-16,1 0 0,-1 0 0,22 0 16,-22-21-16,1 21 15,21 0-15,42-21 0,-85 21 0,43-21 16,-64 21-16,0 0 15,-42 0 1,-22-21-16,22 21 0,-21 0 16,0 0-16,-1 0 0,1 0 0,0-21 15,-1 21-15,1 0 0,21 0 16,0 0-16,-1 0 0,44-22 31,-1 22-31,0 0 0,21 0 16,-21 0-16,22 0 0,-1 0 15,-21 22-15,22-22 0,-1 21 16,0 0-16,-21-21 0,1 21 0,-1 0 16,-21 22-16,0-1 15,0 0-15,-21-21 0,-22 1 16,22 20-16,-21-21 0,-1 0 0,22 0 16,-21 22-16,0-22 0,20 0 0,1-21 15,-21 21-15,21 0 16</inkml:trace>
  <inkml:trace contextRef="#ctx0" brushRef="#br0" timeOffset="107004.51">16531 4890 0,'21'-22'32,"-21"1"-32,21 0 0,-21 0 15,22 0-15,-22 0 16,21-1-16,-21 1 0,0 0 15,0 0-15,0 0 0,0 0 0,0-22 16,0 22-16,0 0 16,-43-21-16,-20-1 15,21 22-15,20 0 0,-20 21 16,0 0-16,-1 0 0,22 0 0,-21 21 16,0 0-16,-1 22 0,22-22 0,-21 21 15,21-21-15,-1 22 0,1 41 16,21-41-16,0-1 15,0 0-15,0 1 0,0-22 16,0 21-16,0-21 0,0 0 0,21 1 0,1-22 16,20 21-16,-21-21 0,0 0 15,22 0-15,-22 0 0,21 0 0,0-21 16,1-1-16,-22 1 0,21 0 16,1 0-16,-1 0 0,43-43 15,-22-20-15,-42 41 16,22 1-16,-22 0 0,0-1 0,0 1 15,0 0-15,-21-22 16,0 22-16,0-1 0,0-20 0,0 21 0,0 20 16,0-20-16,0 21 0,0 0 15,0 42-15,0 0 16,0 21-16,0-20 0,0 20 16,0 21-16,0-20 0,0 63 15,-21-64-15,21 0 0,-21 22 0,21-22 16,0 22-16,0-22 15,0 0-15,0-21 0,0 22 0,0-22 16,0 0-16,0 0 0,0 0 0,21 1 16,21-22-1,-20 0-15,-1 0 0,21-22 0,-21 22 0,22-21 16,-22 0-16,21-21 0,0 21 16,-20-1-16</inkml:trace>
  <inkml:trace contextRef="#ctx0" brushRef="#br0" timeOffset="108301.77">17378 4551 0,'0'-21'0,"0"42"0,0-63 16,0 20-16,-21 22 16,-1 22-1,1-1-15,-21 0 0,21 0 0,0 21 16,-1-20-16,1 20 0,0-21 16,0 21-16,0 1 0,0-1 0,21 0 15,0-20-15,-22 20 0,22-21 16,0 0-16,0 22 0,0-22 15,22 0-15,-1 0 0,0-21 0,21 0 16,-21 0-16,22 0 0,-22 0 16,21-21-16,1 0 0,-1 0 0,0-1 15,1 1-15,-1 0 0,-21 0 16,21-21-16,22-22 16,-43 22-16,0-1 0,-21 1 0,0 21 15,0-21-15,0-1 0,0 1 16,-21 21-16,0-22 0,0 22 15,-22 0-15,22 0 0,-21 21 0,-22 0 16,22 0-16,-21 42 16,20-21-16,1 22 0,21-22 15,0 21-15,-1-21 0,1 22 16,0-1-16,21 0 0,0-20 0,0 20 0,0 0 16,0-21-16,21 1 0,0 20 15,1-21-15,20-21 0,-21 21 0,21 0 16,43-21-16,-43 0 15,1 0-15,-1 0 0,0-21 16,-20 0-16,20 21 0,0-21 0,1 0 16,-22-22-16,21 22 0,-21-21 15,0 21-15,1-22 0,-1 22 0,0 0 16,-21-21-16,0 21 0,0-22 16,21 22-16,-21 42 31,0 22-31,0-22 15,0 0-15,-21 0 0,21 21 16,0-20-16,0 20 0,0-21 0,0 21 0,0-20 16,0 20-1,21-21-15,0 0 0,0 0 0,1-21 16,-1 0-16,0 0 0,0 0 0,0 0 16,0 0-16,22 0 0,-22-21 15,0 0-15,0 0 0,0 0 0,1 0 16,-1-1-16,0-20 0,0 21 15,-21-43-15,0 22 0,0 21 16,21-21-16,-21 20 0,0 1 16,-21 42-1,21 1 1,0-1-16,-21 21 0,0-21 16,21 22-16,0-22 0,0 21 0,0 0 15,0-20-15,0 20 0,0-21 0,0 0 16,21 0-16,-21 1 0,21-22 15,0 21-15,22-21 0,-22 0 0,0 0 16,21 0-16,1 0 0,-1-21 0,0 21 16,1-22-16,-1-20 0,-21 21 15,21 0-15,1-22 0,-1-20 16,0 21-16,-20-22 0,-1 22 16,0-1-16,0-20 0,-21 21 0,21-22 15,0-42-15,-21 43 16,0 20-16,0 22 0,0 0 15,0 0-15,0 42 16,-21 0-16,0 0 0,0 22 16,21-1-16,-21 106 15,0-63-15,-1-43 16,22 22-16,0-22 0,0 0 0,0 1 16,0-22-16,0 21 0,0-21 0,0 22 15,0-22-15,0 0 16,0 0-16,0-42 31,0 0-31,0 0 16,22 0-16,-1-1 0,-21-20 0,21 21 15,0-21-15,0 20 0,0-20 16,1 21-16,-1-21 0,21 20 0,-21 1 16,22 0-16,-22 0 0,21 21 0,-21 0 15,22 0-15,-22 0 0,42 63 16,-42-41-1,-21 20-15,0-21 0,0 21 0,0-20 16,0 20-16,-21-21 0,0 21 0,-21-20 16,-1 20-16,-41 0 15,20 1-15,22-22 16,0 0-16,-1-21 0,22 21 0,-21-21 16,21 0-16,-1 0 0,22-21 31,0 0-31,22 0 0,-1-1 0,0 1 15,21-21-15</inkml:trace>
  <inkml:trace contextRef="#ctx0" brushRef="#br0" timeOffset="108547.63">19748 4149 0,'0'0'0,"0"21"0,0 0 16,0 0-16,-21 22 0,21-22 15,-21 42-15,0-20 0,0-1 0,0 21 16,-1-20-16,1 20 0,0 1 16,0-22-16,21 22 0,-21-22 0,0 0 15,21 1-15,-22-1 0,22 21 16,0-41-16,0-1 0,0 0 16,0 0-16,22-21 15,-1 0-15,0 0 0,0-21 16,0 0-16,0 0 0,1-1 15</inkml:trace>
  <inkml:trace contextRef="#ctx0" brushRef="#br0" timeOffset="108917.42">19854 4657 0,'21'0'46,"1"0"-46,-1 0 16,21 0-16,-21 0 0,0-21 16,1 21-16,-1-22 0,0 22 15,0-21-15,0 0 0,0 0 16,-21 0-16,0 0 16,0-1-16,-21 22 15,0 0-15,0 0 16,-21 22-16,20-1 0,-20 0 0,21 21 15,-21-21-15,-1 22 0,22-22 0,-21 21 16,21 1-16,-22 41 16,43-20-16,0-43 0,43 64 31,-22-85-31,0 21 0,21-21 16,85 0-16,-84 0 0,20-21 15,-21-1-15,1 1 16,-1 0-16,0 0 0</inkml:trace>
  <inkml:trace contextRef="#ctx0" brushRef="#br0" timeOffset="109552.05">20722 4382 0,'0'-22'16,"0"44"-16,0-65 0,0 22 0,-21 21 16,0 0-16,0 21 15,-1 0-15,-20 22 16,21-1-16,0 0 0,0 1 15,-1-22-15,1 21 0,0 43 16,21-43-16,0 1 0,-21-1 16,21 0-16,0 1 0,0-22 0,0 0 15,21 0-15,0 0 0,0 0 0,22 1 16,-22-22-16,21 0 0,-21 0 16,64 0-16,-43 0 0,43-43 15,-43 22-15,1 0 16,-22 0-16,21-22 0,-21 1 15,1 21-15,41-64 0,-42 43 16,-21-22-16,21 22 0,1-21 0,-22-1 16,21 1-16,-21-64 15,0 84-15,21-63 0,-21 85 16,0 0-16,0 42 16,0 0-16,0 22 15,-21-1-15,21 22 0,-21-22 16,21 21-16,-22-20 0,1 20 0,0-20 15,21 20-15,-21-21 0,21 1 0,-21 41 16,21 22 0,0-85-16,0 1 0,0-1 15,0 0-15,21-21 0,21 0 16,-21 0-16,1 0 16,-1-21-16,0 0 0,0 21 0,0-43 15,0 22-15,22 0 0,-22 0 16,21-43-16,1 1 15,-43 42-15,21 21 16,-21 21 0,-21 0-1,21 0-15,-22 0 0,22 0 16,-21 43-16,21-43 0,-21 0 16,21 0-16,0 1 0,0-1 15</inkml:trace>
  <inkml:trace contextRef="#ctx0" brushRef="#br0" timeOffset="109735.95">21463 4382 0,'0'-22'15,"0"44"-15,-21-65 0,0 43 16,-1 0-16,22 21 15,-21 1-15,21-1 16,0 0-16,0 0 0,0 0 16,0 0-1,21-21-15,1 0 16</inkml:trace>
  <inkml:trace contextRef="#ctx0" brushRef="#br0" timeOffset="110447.27">21865 4424 0,'0'0'16,"0"-21"-16,-21 21 16,0 0-16,0 21 15,-1 0-15,1 0 0,0 0 0,0 1 16,0 20-16,0-21 0,-1 21 0,1-20 16,21 20-16,-21 64 15,21-85-15,0 21 16,0-21-16,0 1 0,21-1 15,-21 0-15,21 0 0,22-21 0,-22 21 16,21-21-16,22 0 16,-22 0-16,0 0 0,1 0 0,-1-21 15,43 0-15,-43 0 0,-21-22 16,0 22-16,22-21 0,-22 0 16,0-1-16,-21 1 0,21 0 0,0-22 15,1 1-15,-1-1 0,0-63 16,0 21-1,0 64-15,-21 0 0,0 20 0,0 1 16,0 0-16,0 63 16,0-20-1,-21 20-15,21 0 0,-21 1 0,0-1 16,21 0-16,-43 85 16,22-84-16,21-1 0,0 0 15,-21 1-15,21-22 0,-21 0 16,21 21-16,-21-21 0,21 1 0,0-1 15,0 0-15,0-42 32,21 21-32,-21-21 15,21-1-15,0 1 0,0 0 16,1 0-16,20-21 16,-42 20-16,42 1 0,-42 0 15,0 0-15,-21 42 31,0 0-31,21 0 0,-21 1 16,0-1-16,21 0 0,0 0 16,0 0-16,0 0 0,0 43 15,0-43-15,0 0 0,0 0 16,0 1-16,0-1 0,21-21 16,21 21-16,22-21 15,-43 0-15,0 0 0,0 0 16,0 0-16,0 0 0,1 0 15,-22-21-15,0 0 0,0-1 16</inkml:trace>
  <inkml:trace contextRef="#ctx0" brushRef="#br0" timeOffset="111133.87">14541 6562 0,'-42'-21'0,"84"42"0,-126-64 0,41 22 16,1 21-16,0-21 0,-64 21 15,-21 0 1,106 0-16,0 0 0,-1 0 0,22 21 16,0 0-1,22-21-15,20 0 0,0 22 16,43-22-16,42 0 16,-64 0-16,22 0 0,-21 0 15,20 0-15,-20-22 0,20 22 16,-20-21-16,-1 0 0,1 21 0,-1-21 15,1 0-15,-22 21 0,-21-21 16,1 21-16,-1-22 16,-42 1-16,-1 21 15,1-21-15,0 21 0,-21 0 0,21 0 16,-1 0-16,22-21 0,22 21 31,-1 0-31,0 0 0,21 0 16,-21 21-16,1-21 0,-1 21 15,0 22-15,0-22 0,-21 0 16,0 21-16,0-21 0,0 22 0,-21-22 16,-21 21-16,-1-21 0,1 1 0,0 20 15,-22-21-15,22 0 0,-1 0 16,1-21-16,21 22 0,-21-22 0</inkml:trace>
  <inkml:trace contextRef="#ctx0" brushRef="#br0" timeOffset="111544.64">16087 6054 0,'0'0'0,"-22"0"31,22 21-31,0 0 0,-21 0 15,21 0-15,-21 22 0,21-1 16,0 0-16,-21 22 0,21-1 0,0 1 16,0-22-16,0 22 0,0-1 0,0-20 15,0-1-15,-21 0 0,21 1 16,0-22-16,0 21 0,0-21 0,0 0 16,0 1-16,0-1 0,21-21 15,0 0 1,-21-21-1</inkml:trace>
  <inkml:trace contextRef="#ctx0" brushRef="#br0" timeOffset="111896.44">15833 6371 0,'0'-42'0,"0"84"0,0-126 0,-22 41 16,22 1-16,-21 0 0,21 20 0,0-20 15,0 21-15,0-21 0,0 20 16,85-41-16,-64 42 15,21 21-15,1 0 0,20-21 16,-20 21-16,20 0 0,1 21 16,20 0-16,-20 0 0,-1 0 0,1 22 15,-1-22-15,1 21 0,-1 22 0,-20-22 16,-22 21-16,21 1 0,-42-1 16,0 1-16,0-1 0,-21-20 15,-21 20-15,-1 1 0,1-22 0,-22 0 16,1 1-16,-1-22 0,-105 64 15,63-64 1,85-21-16,-21 0 0,21 0 0,-1 0 16,1 0-16,21-21 15,0-1-15,0 1 0,0 0 16,21 0-16,1 21 16,20-42-16,0 42 15,-21-22-15,22 1 0</inkml:trace>
  <inkml:trace contextRef="#ctx0" brushRef="#br0" timeOffset="112315.2">16891 6583 0,'0'0'15,"0"-21"-15,0 0 0,0-1 0,0 1 16,0-21-16,21 21 0,0 0 15,0-1-15,1 1 0,-1 21 16,21-21-16,-21 21 0,22 0 0,-1 0 16,0 0-16,1 0 0,-1 21 15,0 0-15,1 22 0,-22-1 0,42 22 16,-42-22-16,1 0 0,-1 1 16,-21-1-16,0 0 0,0-21 15,0 43-15,-21-43 0,-1 21 16,1-42-16,0 22 0,0-22 15,0 0 1,21-22-16,0 1 16,0 0-16,0-21 15,0 21-15,0-22 0,0 22 16,21-21-16,0-1 0,-21 1 0,21 0 0,0-1 16,1 22-16,-1-21 0,-21 0 15,21 20-15,21-20 16,-21 21-16,22 21 0,-22 0 0,0 0 15,0 0-15,22 0 0,-22 0 0,0 21 16</inkml:trace>
  <inkml:trace contextRef="#ctx0" brushRef="#br0" timeOffset="113129.73">18309 6773 0,'21'0'0,"-42"0"0,63 0 0,1 0 16,-1 0-16,-21-21 0,0 0 15,1 0-15,-1 0 16,-21 0-16,21-1 0,-21 1 0,0-21 16,0 21-16,0-22 0,0 22 15,-21-21-15,0 0 0,-22 20 0,22 1 16,-21 0-16,21 0 0,-22 21 0,1 0 16,0 0-16,-43 21 15,43 0-15,-22 64 16,22-64-16,21 43 0,-22-22 0,22 0 15,0 1-15,0-1 0,21 0 16,0-21-16,0 43 0,0-43 16,0 0-16,0 0 0,21-21 0,0 22 15,0-22-15,22 0 0,-22 0 16,42 0-16,-20-22 0,41 1 16,-41 0-16,-1 0 0,-21 0 15,21 0-15,1-1 16,-22-20-16,21 21 0,-21-21 0,1 20 0,-1-20 15,0 0-15,-21 21 0,21-22 16,-21 1-16,0 21 0,0 0 0,-21 21 16,0 0-1,0 21-15,-22 42 16,22 1-16,0-22 16,21-21-16,0 22 0,0-22 0,0 21 15,0-21-15,0 0 0,0 1 16,21-1-16,0 0 0,22-21 0,-22 0 15,21 21-15,0-21 0,43 0 16,-21 0-16,41-21 16,-62 21-16,-1-21 0,43 0 15,-43-1-15,0 1 0,-20-21 16,20 21-16,-42 0 0,21-22 0,-21 1 16,0 21-16,0-22 0,0 1 0,0 0 15,-21-1-15,0 22 16,-43-63-16,-20 84 15,62 0-15,-20 0 16,21 21-16,0 0 0,0 21 16,-1-21-16,1 22 0,21-1 0,-21 0 15,21 1-15,0-1 0,0 0 16,0 1-16,0-22 0,21 21 0,0 1 16,1-1-16,-1-21 0,21 64 15,22 42 1,-43-85-16,0 0 0,-21 22 0,0-22 15,0 1-15,0 20 0,0-21 16,0 1-16,0 20 0,-21-20 0,0-1 16,-1 0-16,-20-21 0,21 22 0,-21-22 15,-1 21-15,1-21 0,0 1 16,-43-1-16,0-21 16,64 0-16</inkml:trace>
  <inkml:trace contextRef="#ctx0" brushRef="#br0" timeOffset="114719.82">19791 6583 0,'-21'0'16,"-1"0"15,22-21-31,0 0 0,0-1 16,22 1-16,-22 0 0,0-64 31,0 64-31,0 0 0,0 0 0,0 0 16,-22 0-16,1 21 0,0-22 15,0 22-15,0-21 0,-22 21 0,1 0 16,21 0-16,-64 43 15,43-22-15,21 21 0,-22 0 0,22 1 16,-21 20-16,42-20 0,-21 126 16,21-84-1,0-43-15,21 0 0,0-21 16,0 22-16,22-22 0,-22-21 0,21 21 16,-21-21-16,22 21 0,-1-21 0,0 0 15,-21 0-15,22-21 0,-1 0 16,22 0-16,-22 0 15,-21-1-15,0 1 0,0 0 0,1-21 16,-1 21-16,-21-22 0,0 22 16,0-21-16,0-1 0,0 22 0,0-21 0,0 21 15,0-22-15,0 22 16,0 42 0,0 1-16,0-1 0,21 21 15,-21-21-15,21 22 0,-21-1 16,0-21-16,0 21 0,21-20 0,22 41 15,-22-21 1,0-20-16,0-22 0,21 21 16,1-21-16,-22 0 0,42 0 15,-41 0-15,20 0 0,-21 0 16,0-21-16,0-1 0,1 1 0,-1 21 16,0-21-16,0 0 0,0 0 15,-21-43-15,0-42 16,0 85-16,0-21 0,0 21 15,0 0-15,0-1 0,0 1 16,0 42 0,0 1-16,0 20 0,0-21 0,0 21 15,0 1-15,0-22 0,0 21 0,0 1 16,0-22-16,0 21 0,0-21 16,-21 0-16,21 43 15,0-43 1,21-21-1,0-21-15,1 0 16,-1 0-16,0 21 16,0-22-16,0 1 0,0-21 0,1 21 15,-1 0-15,0-22 0,0 22 0,0-21 16,0 21-16,-21-1 0,22 1 16,20 0-16,-21 42 15,0 0-15,0 1 0,-21-1 16,0 0-16,22 0 0,-22 0 15,21 0-15,0 22 0,-21-22 16,21 0-16,-21 0 0,21-21 0,0 21 16,1 1-16,-1-22 0,0 0 0,0 21 15,0-21-15,0 0 0,1 0 16,20 0-16,-21 0 0,21 0 0,-20-21 16,20 21-16,21-43 15,-41 22-15,20 0 0,-21 0 0,0 0 16,0-1-16,-21 1 0,0-21 15,0 21-15,0-22 0,0 22 0,0-21 16,0 0-16,0 20 0,-21-20 16,0 21-16,0 21 0,0-21 0,-22 21 15,-41 42 1,63-21-16,-22 22 0,22-22 16,0 21-16,0 0 0,0-20 15,-1 20-15,1 0 0,21 1 0,0-22 16,0 0-16,0 0 0,0 0 15,21 22-15,1-43 16,20 0-16,-21 0 0,0 0 16,0 0-16,1 0 0,20 0 15,-21-22-15,0 1 0,22 21 0,-22-21 16,0 0-16,21-21 0,-21 20 0,1 1 16,-1-21-16,0 0 0,0-1 15,0 1-15,22-43 0,-22-21 16,0 64-1,0 0-15,-21-1 0,0 1 0,21 21 16,-21-21-16,0 20 0,0 44 31,0-1-31,0 0 0,0 21 0,0 1 16,-21 41-16,21-20 16,-21-22-16,21 0 0,0 22 0,-21 21 15,21-43-15,-21-21 0,21 21 16,0-20-16,0-1 0,0 21 15,0-21-15,21 0 0,0-21 16,0 0-16,43 22 0,-1-22 16,-21 0-16,1 0 15</inkml:trace>
  <inkml:trace contextRef="#ctx0" brushRef="#br0" timeOffset="116029.07">22585 6689 0,'0'-21'0,"0"42"0,0-85 0,0 43 0,0 0 16,0 0-16,0 0 0,0-1 16,0 1-16,0 0 0,-21 0 0,-22 21 15,-20 0 1,42 0-16,-1 0 0,-20 21 0,21 0 16,-21 22-16,-1-22 0,22 21 0,0-21 15,-21 22-15,20-22 16,1 21-16,21-21 0,0 22 0,0-22 15,0 0-15,0 0 0,0 0 0,0 0 16,0 1-16,21-22 0,1 0 16,-1 21-16,0-21 0,21 0 0,-21 0 15,1 0-15,20 0 16,-21-21-16,0-1 0,22 22 0,-1-21 0,-21 0 16,0 0-16,22-21 0,-22 20 15,0-20-15,21 0 0,-21-1 0,1-20 16,-1 21-16,0-22 0,0 1 0,0 20 15,-21-20-15,0 20 0,21-20 16,-21 21-16,0-1 0,0-41 16,-21 105 15,0 0-31,21 0 0,-21 21 16,0 1-16,0-1 0,21 0 0,0 1 15,0-1-15,0 22 0,0-22 16,0 0-16,0 22 0,0-22 0,0-21 15,21 22-15,0-1 0,0-21 16,0 0-16,0 0 0,1 1 0,20-1 16,43-21-1,-43 0-15,-21 0 0,21 0 0,1 0 16,-22 0-16,0-21 0,21-1 16,-20 22-16,-1-21 0,0-21 0,-21 21 15,0 0-15,0-22 0,0 22 16,0-21-16,0 21 0,0-1 0,0 1 15,-21 0-15,0 21 0,-1 0 16,1 21-16,0 0 0,21 1 16,0-1-16,0 0 0,0 0 0,0 0 15,0 22-15,0-22 0,0 0 16,0 0-16,21 0 0,0 0 16,1-21-16,-1 0 0,0 22 15,0-22-15,0 0 0,0 0 16,1 0-16,-1 0 0,0 0 15,0-22-15,0 1 0,22 0 16,-43 0-16,21 0 0,0 21 16,-21-21-16,0-1 0,21 1 0,0 0 15,0 21-15,-21 21 32,0 0-32,0 1 0,0-1 0,0 0 15,0 0-15,0 0 0,0 0 16,0 43-1,0-43-15,22-21 16,-1 21-16,0-21 0,0 0 16,0 0-16,0 0 15,22-21-15,-22 21 16,0-21-16,-21 0 0,21 0 16,-21-1-16,0 1 0,0 0 0,0-21 15,0 21-15,0-22 0,-21 22 16,0-21-16,21 21 0,-21-1 0,0-20 15,-106 0 17,127 63-17,21-21 1,0 0-16,21 0 0,-21 0 0,22 0 16,-22 0-16,21 0 0,-21 0 15,22-21-15,-1 21 0,0-21 16,-20 21-16,20-22 0,21 1 15,1 0 1,-43 21-16,0 0 0,0 0 0,1 0 16,-22 21-16,0 22 15,0-22-15,0 21 0,0 0 0,-22 22 16,1-22-16,0 22 0,0-22 0,0 64 16,-22 127-1,1 21 1,42-191-1,0 43 1,0-64-16,0 85 0,0-42 16,0-64-16,42 22 15,-42-22-15,0 0 0,22-21 16,-1 0-16,0 0 16,0 0-16,-21-21 15,0 0-15,21-1 0,-21-20 0,21 21 16</inkml:trace>
  <inkml:trace contextRef="#ctx0" brushRef="#br0" timeOffset="116315.42">24257 6668 0,'0'-43'0,"0"86"0,0-128 16,0 64-16,0-22 0,0 1 0,0 0 15,21 21-15,0-22 0,-21 22 0,21 0 16,1 0-16,-1 0 0,0-1 15,0 22-15,43 0 16,-43 0-16,0 0 0,0 22 0,0-22 16,0 42-16,1-21 0,-1 21 0,-21-20 15,0 20-15,0 0 0,0 1 16,0-22-16,0 21 0,-21-21 16,-1 0-16,-20 22 0,21-22 0,-21 0 15,-1-21-15,1 21 0,-85 0 16,85 1-1,-1-22-15,1 0 0,0 0 0,20 0 16,-20-22-16</inkml:trace>
  <inkml:trace contextRef="#ctx0" brushRef="#br0" timeOffset="117561.7">25252 847 0,'0'0'15,"-21"0"-15,-1-21 0,1 21 16,0-22-16,21 1 0,-21 21 16,21-21-16,-21 21 0,21-21 15,0 0-15,0 0 0,0-1 16,0 1-16,21 21 15,0-21-15,0 21 0,22-21 16,-22 21-16,21 0 0,-21 0 0,22 0 16,-1 0-16,0 0 0,1 0 0,20 0 15,1 0-15,-1 21 0,1-21 16,-1 21-16,1 0 0,41 1 16,-41-1-16,-22 21 15,1-21-15,-22 22 0,0 20 0,-21-21 16,0 22-16,0-1 0,-21 1 15,0-1-15,-22 1 0,1-1 0,-22 22 16,22 0-16,-21-1 0,-128 170 16,128-169-16,20 0 15,1-1-15,0 1 0,-1 0 0,1-1 16,0 1-16,20 0 0,1-1 16,0 1-16,-21 169 15,42-169-15,0-1 0,0 1 16,0 21-16,0-21 0,0-22 0,0 22 15,0-22-15,0 1 0,21-1 16,0 1-16,0-22 0,0 22 16,1-22-16,20 21 0,0-20 0,1-1 15,-1 0-15,0-20 0,1 20 16,20-21-16,-21 0 0,22 0 0,-22 1 16,1-1-16,-1-21 0,0 0 0,22 21 15,-22-21-15,-21 0 16,0 0-16,-21-21 0,0 0 15,0-1 1,-21 22-16,0 0 0,0 0 16,-43 0-16,22 0 15,0 0-15,21 22 0,-22-22 16,1 21-16,-22 21 0,43-21 16,-21 22-16,21-22 0,0 21 0,-22-21 15,22 22-15,0-1 0,0 0 16,0 1-16,-22 62 0,22-41 15,21-1-15,0 1 0,0 84 16,0-84-16,0 20 0,0-20 16,0 20-16,21 1 0,-21 0 0,64 84 15,-43-84-15,0-1 0,0 1 16,0 0-16,1-1 0,-1 1 16,0-21-16,0 20 0,0 1 0,0 0 15,1-1-15,-22-20 0,0 20 16,0-20-16,0 21 0,0-22 0,0 22 15,-22-22-15,1 22 0,-21 63 16,0-84-16,-1-22 0,1 21 16,0-20-16,20-1 0,-20 0 0,0 1 15,21-1-15,-22-21 0,22 0 16,-21 1-16,21-22 0,-1 21 16,1-21-16,0 0 0,-21 0 15,-22-21 1,43 21-16,0-22 0,0 22 15,0-21-15,-22 0 0,-20 0 0</inkml:trace>
  <inkml:trace contextRef="#ctx0" brushRef="#br0" timeOffset="118291.55">14520 8594 0,'0'21'0,"0"0"0,0 0 15,0 0-15,0 1 0,0-1 16,0 0-16,0 0 16,0 0-16,21-21 15,1 0-15,-1 0 16,0 0-16,-21-21 16,21 0-16,0 0 0,-21 0 0,21-1 15,-21 1-15,0 0 16,0 0-16,0 0 0,0 0 15,-21-1-15,-21 22 16,21 0-16,0 0 16,-1 0-16,22 22 15,-21 41 17,21-42-32,0 0 0,21-21 15,1 0-15,-1 0 16,0 0-16,21 0 0,-21 0 0</inkml:trace>
  <inkml:trace contextRef="#ctx0" brushRef="#br0" timeOffset="118593.38">15367 8149 0,'0'-21'0,"0"42"0,0-63 0,0 21 16,0 0-16,-21 21 15,0 0-15,21 21 16,0 0-16,0 0 0,0 21 16,0 1-16,0-1 0,0 22 0,0-22 15,0 0-15,0 22 0,0-22 16,-22 0-16,22 22 0,-21 21 16,21 20-16,0-62 0,0-22 15,0 21-15,0-21 16,0 1-16,0-1 0,0 0 0,0 0 15,0-42 1,21 21-16,-21-21 16,22 0-16,-22-43 15</inkml:trace>
  <inkml:trace contextRef="#ctx0" brushRef="#br0" timeOffset="118892.21">15240 8403 0,'0'-63'0,"0"126"0,-21-169 16,21 64-16,0 0 0,0-1 15,0-20-15,0 21 0,0-1 0,0 22 16,42-42-16,0 41 0,-20 1 16,20 0-16,-21 21 0,21 0 15,1 0-15,-1 0 0,-21 0 0,22 21 16,-22 22-16,21-22 16,-21 21-16,0-21 0,1 64 15,-22-43-15,0 43 16,-22-43-16,1-21 0,-21 22 0,21-22 15,-22 0-15,1 21 0,0-20 0,21-1 16,-22-21-16,1 21 0,21 0 0,0-21 16,42 0 15,0 0-15,0 0-16,0-21 15,0 21-15</inkml:trace>
  <inkml:trace contextRef="#ctx0" brushRef="#br0" timeOffset="119256.3">15748 8615 0,'85'-21'31,"-170"42"-31,170-63 0,-64 42 0,0-22 16,0 1-16,21-21 15,-20 21-15,-1 0 0,-21-1 0,0 1 16,21 0-16,-21 0 16,0 0-16,-21 21 0,0 0 15,-1 0-15,1 21 0,0 0 16,0 0-16,21 0 0,-21 1 16,0-1-16,21 21 0,-22-21 0,22 0 15,0 1-15,0 20 0,0-21 0,0 0 16,0 0-16,0 22 0,0-22 15,0 0-15,22 0 0,-1-21 16,21 0-16,-21 0 16,0 0-16,1 0 15,-1 0-15,42-21 0,-20 0 16,-22 0-16,21 21 0,-21-21 0,22-1 16,-22 1-16</inkml:trace>
  <inkml:trace contextRef="#ctx0" brushRef="#br0" timeOffset="119613.09">16404 8424 0,'0'0'16,"0"-21"-16,0 0 0,21 21 15,-21-21-15,21 21 16,1-21-16,-1 21 0,0 0 0,21 0 16,-21 0-16,22 0 0,-22 0 15,0 0-15,0 21 0,-21 0 0,43 43 16,-22-22-1,-21-21-15,0 0 0,0 22 16,0-22-16,0 0 16,-21 21-16,21-21 15,-43 1 1,43-44 0,0 1-1,0 0-15,0 0 0,0 0 16,0-22-16,21 22 0,-21 0 0,22 0 15,-1-21-15,-21 20 16,21 1-16,0 0 0,0-21 0,-21 21 16,21 21-16,1-22 0,-1 1 0,0 21 15,0-21 1</inkml:trace>
  <inkml:trace contextRef="#ctx0" brushRef="#br0" timeOffset="120564.46">17103 8594 0,'84'-43'32,"-63"22"-32,1 21 0,-22-21 15,21 0-15,0 0 0,0 0 16,0-22-16,22-20 0,-22 42 15,0-22-15,-21 1 0,0 0 16,0 20-16,0-20 0,0 0 16,0 21-16,0-1 0,0 1 0,0 0 15,-21 21-15,0 0 0,-1 0 0,22 21 0,-42 22 16,42 20 0,-21-21-16,21 1 0,-21 20 15,21-20-15,-21 20 0,21-21 0,0 1 16,0 20-16,-22-20 0,22 20 15,-21 64-15,0-85 0,21 22 16,0 84-16,0-84 16,0-22-16,0 0 0,0-21 15,0 22-15,0-1 0,0-21 0,0 0 16,0 1-16,21-1 0,0-21 16,1 0-16,-1 0 0,0 0 0,21 0 15,-21 0-15,1-21 0,-1 21 16,21-22-16,-21 1 0,0 0 0,1-21 15,-1 21-15,42-85 16,-63 63-16,0 1 16,0 0-16,0-1 0,0 1 0,0 0 15,-21-1-15,0 1 0,-21 21 0,20-21 16,1 20-16,-21 1 0,21 0 0,0 0 16,-1 21-16,1 0 0,21-21 15,-21 21-15,21-21 16,21-1-16,0 1 15,1 21-15,20-21 0,-21 21 16,21-21-16,1 0 0,-1 0 16,0-1-16,-20 1 0,20 0 0,0 0 15,1 0-15,-22 0 0,21-1 16,-21 22-16,0-21 16,1 21-16,-22-21 0,0 42 15,0 0 1,-22 1-16,22-1 0,-21 0 15,21 0-15,-21 0 0,21 0 0,0 1 16,0 20-16,0-21 0,0 0 16,0 0-16,0 1 0,0-1 0,0 0 15,0 0-15,21-21 16,0 0-16,-21 21 0,43-21 16,-22 0-16,0 0 15,0-21-15,0 0 0,22 0 16,-43 0-16,21-1 15,-21 1-15,21 0 0,-21-21 0,0 21 16,0-22-16,0 22 0,0-21 0,0 21 16,0-22-16,-21 22 0,0 0 15,0 0-15,-1 21 0,1 0 0,0 0 16,0 0-16,0 0 0,0 21 0,-1-21 16,1 21-16,0 21 15,0 1-15,21-22 0,0 0 16,0 0-16,0 0 0,0 1 0,21-22 15,0 21-15,0-21 16</inkml:trace>
  <inkml:trace contextRef="#ctx0" brushRef="#br0" timeOffset="120953.25">18224 8382 0,'-21'-21'0,"42"42"0,-42-63 15,21 21-15,0-1 0,0 1 16,21 0-16,1 21 0,-1 0 16,0 0-16,0 0 15,0 0-15,0 0 0,22 0 16,-22 0-16,0 21 0,0 0 0,0 1 16,1-1-16,20 42 15,-42-20-15,0-22 16,0 0-16,0 0 0,0 0 0,-21 0 15,21 1-15,-21-22 16,-1 0-16,22 21 0,-21-21 16,0 0-16,0-21 15,21-1 1,0 1-16,0 0 0,0 0 16,0 0-16,0 0 0,21-1 15,0 1-15,0-21 0,1 21 0,-22 0 16,63-22-16,-21-20 15,-20 42-15,-1-1 0,42 1 16,-42 0-16,1 0 16</inkml:trace>
  <inkml:trace contextRef="#ctx0" brushRef="#br0" timeOffset="121568.92">19113 8192 0,'0'21'0,"0"-42"0,-21 63 16,21-21-16,-21 0 0,21 0 16,0 22-16,0-22 0,0 21 15,0-21-15,0 1 0,0-1 16,0 0-16,0 0 16,0-42 30,0 0-46,0 0 16,0-1-16,0-20 0,0 21 16,0 0-16,21 0 0,0-22 15,-21 22-15,22-21 0,-1 21 16,0-1-16,21 1 0,-21 0 0,1 0 16,20 21-16,0 0 0,-21 0 15,22 0-15,-22 0 0,0 0 0,21 21 16,-20 0-16,-1 0 0,0 1 0,-21-1 15,0 0-15,21 0 0,-21 0 16,0 22-16,0-22 0,0 0 0,0 21 16,-21-21-1,0 1-15,0-22 16,-1 0-16,1 0 0,0 0 16,21-22-1,0 1-15,0 0 16,0 0-16,21 0 15,0 0-15,43-43 0,-22 22 16,1 21-16,-1-22 0,21 1 16,-20 0-16,-1 20 0,22-20 0,-22 21 15,21 21-15,-20 0 0,-1 0 16,0 0-16,-20 21 0,20 0 0,-21 0 16,0 22-16,-21-1 0,0 0 0,0 1 15,0-1-15,0 0 0,-21-20 16,0 20-16,0 0 0,0-21 15,-1 1-15,1-1 0,21 0 0,-21 0 16,0 0-16,0-21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28T11:17:16.4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2498 339 0,'0'-21'16,"0"-1"-16,0 1 15,0 0-15,0 0 16,0 0 0,-22 0-16,22 42 31,0 0-31,0 21 16,-21 1-16,21-1 0,0 0 15,0 22-15,0-1 0,0-20 16,-21 41-16,0-20 0,0-1 0,21 1 15,-21 20-15,21-20 0,0-1 16,-22 1-16,22-22 0,-21 22 0,21-22 16,0 22-16,-21 41 15,21-41 1,0-22-16,0-21 0,0 1 0,0-1 16,0 0-16,0-42 31,0 0-16,0-1-15,0 1 0,21-21 0,0 21 16</inkml:trace>
  <inkml:trace contextRef="#ctx0" brushRef="#br0" timeOffset="532.69">1905 487 0,'0'0'0,"-21"0"0,-22-21 0,22 0 15,-21-1-15,21 22 0,0-21 0,-1-21 16,1 21-16,21 0 0,0-1 16,0 1-16,0-21 0,0 21 0,0-22 15,21 22-15,1-21 0,20 0 16,0-1-16,1 22 0,168 21 15,-126 0-15,105 0 16,-84 0-16,-21 0 16,21 0-16,-22 0 0,1 42 0,-21 22 15,20-1-15,-20 22 0,-22-21 16,0 20-16,1 1 0,-22-22 16,-21 107-1,0-86-15,-42 86 0,-1-86 16,1-20-16,-64 63 0,43-64 15,-1-20-15,-21-1 0,22 0 16,-22 1-16,22-1 0,-85 22 16,84-43-16,1-21 0,20 21 15,-20-21-15,20 0 0,1 0 16,0 0-16,-1 0 0,1-21 0,21 0 16,-21 21-16,20-22 0,-41-20 15,42 21-15,21 0 16,0 0-16,0-1 0,0 1 15,0 0-15,21 0 0,0 21 16,21-21-16,-20 21 0,20-21 16,0 21-16,1-22 0,-1 22 0,21-21 15</inkml:trace>
  <inkml:trace contextRef="#ctx0" brushRef="#br0" timeOffset="1016.41">3090 1228 0,'0'0'16,"0"-21"-16,-21 21 0,21-22 0,0 1 15,0 0-15,0 0 0,0 0 16,0 0-16,0-1 0,0-20 0,42 21 15,-20 0-15,20 21 16,-21 0-16,21 0 0,1 0 0,-1 0 16,0 21-16,1 0 0,-22 21 15,64 22-15,-64-22 16,-21 1-16,0-1 0,0 0 0,0-21 16,0 22-16,-21-1 0,-1-21 15,1 22-15,-21-1 0,21-21 16,-22 0-16,22 0 0,-21 1 0,21-1 15,0-21-15,-1 0 0,22-21 16,0-1 0,0 1-16,0 0 0,0 0 15,0-21-15,22 20 16,-1 1-16,0-21 0,42-22 0,-41 22 16,-1 0-16,0-1 0,21 22 15,-21-21-15,22 21 0,-1 0 0,-21 21 16,22-22-16,-22 22 15,42 0-15,-42 0 0,22 0 16,-22 22-16</inkml:trace>
  <inkml:trace contextRef="#ctx0" brushRef="#br0" timeOffset="1432.17">4064 1080 0,'0'0'0,"-21"0"31,0 0-31,21 21 16,-22 0-16,1 0 15,0 0-15,0 22 0,0-22 0,21 21 0,-21-21 16,-1 22-16,1-22 0,0 42 16,21-20-16,0-22 15,0 0-15,0 0 0,21 0 16,0-21-16,1 0 0,20 0 15,-21 0-15,21 0 0,1 0 0,105-42 16,-106 21 0,1 0-16,-1-1 0,0 1 0,-21 0 15,1 0-15,-1 0 0,-21 0 16,0-1-16,0-20 0,0 21 0,-21-21 16,-22-1-1,1 22-15,0 0 0,-1 0 0,1 0 16,0 21-16,-1 0 0,22 0 0,-21 0 15,-22 0-15,43 21 16,21 0-16,0 21 16,0-21-16,0 22 0,0-22 15,21 0-15,0 0 0,1-21 16,20 0-16,-21 0 0</inkml:trace>
  <inkml:trace contextRef="#ctx0" brushRef="#br0" timeOffset="1786.97">4826 974 0,'0'-21'0,"0"42"0,0-64 15,0 22-15,-21 21 16,0 0-16,-1 21 16,1 1-16,21 20 0,0 0 0,0 1 15,-21 20-15,21-21 0,0 22 16,-21-1-16,21 1 0,0-1 0,0 22 15,-21 0-15,21-1 0,-21 22 16,-1 64-16,22-65 16,-21 1-16,0-21 0,0 21 0,0 0 15,0-1-15,-1 1 0,1 0 16,0-21-16,0 21 0,-21 126 16,42-147-16,0-43 0,0 22 15,0-22-15,0-21 0,0 22 16,0-22-16,21-21 0,0 0 15,-21-21-15,21 0 0,0-1 0,0-20 16,1 0-16,-22-1 0,63-126 16,-42 84-16</inkml:trace>
  <inkml:trace contextRef="#ctx0" brushRef="#br0" timeOffset="2071.81">4572 1482 0,'0'-43'0,"0"86"0,-21-149 0,21 64 16,0-1-16,0 1 0,0 0 16,21-1-16,0 22 0,0-21 0,22 21 15,-1-1-15,0 1 0,85 21 16,-84 0 0,20 0-16,-21 21 0,-20 1 0,41 41 15,-42-42-15,-21 0 16,0 22-16,0-22 0,0 21 0,-21-21 15,-21 43-15,21-43 0,-22 0 16,22 0-16,-21 1 0,-1-22 16,1 21-16,0 0 0,-1-21 0,22 0 15,0 21-15,-21-21 0,21 0 16</inkml:trace>
  <inkml:trace contextRef="#ctx0" brushRef="#br0" timeOffset="2976.29">6032 593 0,'0'0'0,"0"-21"0,0 42 16,0 0 0,0 0-16,0 21 0,-21 64 15,0-42-15,-21 84 16,-1-85-16,1 22 0,0-21 16,-1-1-16,-20 1 0,21-1 0,-22 1 15,22-1-15,-1-21 0,-62 64 16,83-85-1,1 1-15,0-1 0,21-42 16,0-1 0,0 1-16,0-21 0,21 21 0,0-22 15,-21 1-15,22 0 0,-1-1 0,0 1 16,0 0-16,0-22 0,-21 22 16,21 0-16,-21-22 0,22 43 0,-22-21 15,21-1-15,-21 64 16,21 1-1,-21-1-15,21 0 0,-21 21 16,0 1-16,0-1 0,0-21 0,0 21 16,0 1-16,21-1 0,22 106 15,-1-127 1,-21 1-16,21 20 16,1-21-16,-1-21 0,0 0 0,1 0 15,-1 0-15,0 0 0,1-21 16,-1 0-16,0 0 0,1-1 0,20 1 15,-20 0-15,-1-21 0,0-1 0,22-41 16,-22 41-16,-42-20 16,21-1-16,-21 1 0,0-1 15,0-20-15,-21 20 0,0 1 16,-43-64-16,43 63 0,-21 1 16,0 20-16,-1 1 0,1 0 15,-22 21-15,22 21 0,0 0 16,-64 21-16,64 21 0,-64 43 15,85-22-15,-22 1 0,22-1 16,0 22-16,0 0 0,21-22 16,0 1-16,0-1 0,0 1 0,0-1 15,21-21-15,21 1 0,-21-22 16,22 21-16,-1-21 0,106 1 16,-105-22-1,-1 0-15,21 0 0,-20 0 0,-1 0 16,0-22-16,22 1 0</inkml:trace>
  <inkml:trace contextRef="#ctx0" brushRef="#br0" timeOffset="3395.05">6837 1058 0,'0'0'0,"21"-21"0,0 0 16,-21 0 0,0 42-1,-21 0-15,21 0 16,-21 22-16,-22 20 0,22-42 15,0 22-15,0-1 0,21-21 16,0 22-16,-21-22 0,21 0 16,0 0-16,0 0 0,0 22 15,21-22-15,0-21 0,0 0 16,0 21-16,1-21 0,20 0 0,-21 0 16,21 0-16,-20 0 0,20-21 15,-21 21-15,21-21 0,1-22 16,-22 22-16,0 0 0,0 0 15,-21-22-15,21 22 0,-21-21 0,0 0 16,0-1-16,0 22 0,-21-21 16,0-1-16,0 22 0,-21-21 0,20 21 15,-62 21-15,63 0 16,-22 0-16,1 0 0,21 0 16,-22 21-16,22 0 0,-21 0 0,21 0 15,0 22-15,21-22 0,0 0 16,0 21-16,0-20 0,0-1 0,21 0 15,21 0-15,-21 0 0,22-21 16,-1 21-16,0-21 0,1 0 0,-1 0 16,0 0-16</inkml:trace>
  <inkml:trace contextRef="#ctx0" brushRef="#br0" timeOffset="4255.56">7599 1058 0,'0'0'0,"0"-21"0,21 0 15,-21 42 1,-21-21-16,0 21 16,21 22-16,-22-22 0,1 0 0,0 21 15,21-20-15,-21 20 0,21 0 16,-21-21-16,21 1 0,0-1 0,0 21 16,0 0-16,0-20 15,21-22-15,0 0 16,0 0-16,0 0 0,1 0 0,20 0 15,-21 0-15,0 0 0,22 0 16,-22-22-16,21 1 0,-21 0 16,0 0-16,22 0 0,-1-22 15,0 1-15,-42 21 16,0 0-16,0 0 0,0-1 16,0 44-1,0-1-15,0 0 16,0 0-16,0 0 15,-21 0-15,21 1 0,0-1 0,0 0 16,0 0-16,0 0 0,21 0 16,1-21-16,-1 0 0,0 0 15,42 0-15,-41 0 16,-1 0-16,21 0 0,-21 0 16,0-21-16,1 0 0,-22 0 15,21 0-15,-21 0 16,0-22-16,0 22 0,0-42 15,-21-1-15,21 22 16,0 21-16,0-64 0,0 64 16,0-22-16,0 22 0,21 0 15,0 21-15,0 0 0,21 0 0,-20 0 16,-1 0-16,0 21 0,0 0 16,21 22-16,-20-22 0,-1 21 15,0-21-15,0 22 0,0-1 0,0-21 16,1 22-16,-22-1 0,21-21 15,-21 21-15,0-20 0,0-1 0,0 0 16,0 0-16,0 0 0,-43 22 16,22-43-16,0 0 31,21-22-31,0 1 16,0 0-16,0 0 15,21-21-15,0 20 0,1-20 0,-1 0 16,21-22-16,0 22 0,1 0 15,-1-22-15,22 22 0,-22-1 16,0 1-16,22 21 0,-1 0 0,-20 21 16,20 0-16,-21 21 0,1 0 15,-22 0-15,0 0 0,21 85 16,-42-21 0,0-43-16,0 1 0,0-22 0,0 21 15,-21-21-15,0 0 0,0 1 0,0-1 16,21 0-16,-21 0 0,-1-21 15,1 0 1</inkml:trace>
  <inkml:trace contextRef="#ctx0" brushRef="#br0" timeOffset="4746.27">10329 42 0,'0'-21'0,"0"42"0,0-21 16,-21 22-1,21 20-15,-42 85 16,-1 21-16,1-63 16,21-1-16,0 22 0,-22 0 0,22 0 15,-21 0-15,0-22 0,20 1 16,-20 0-16,0-1 0,-1 1 0,1-21 16,21-1-16,-21 1 0,20-1 0,1 1 15,0-22-15,0 0 0,21-21 16,-21 1-16,21-1 0,0 0 0,21-21 15</inkml:trace>
  <inkml:trace contextRef="#ctx0" brushRef="#br0" timeOffset="5387.9">10647 487 0,'21'-21'0,"-42"42"0,63-63 0,-21 20 15,0 22-15,-21 43 16,0-22-16,0 21 0,0 22 16,-21-22-16,0 22 0,0 20 15,0-20-15,0-1 0,-22 22 0,1-22 16,21 1-16,-22-1 0,1-20 16,0 20-16,-22-20 0,22-1 0,0-21 15,-1 21-15,1-20 0,21-1 16,0 0-16,-1-21 0,1 0 15,21-21 1,0 0-16,21-22 16,1 22-16,-22-21 0,42-22 0,-21 22 15,0-22-15,0 22 0,1-21 16,-1-1-16,0 22 0,0-1 0,0 1 16,0 21-16,1 21 0,-1 21 15,-21 0-15,0 22 16,42 41-16,-42-41 0,21 20 15,-21-21-15,0 1 0,0-1 16,21 0-16,-21 1 0,22-22 0,-1 0 16,-21 0-16,21 0 0,0 1 15,0-1-15,0-21 0,1 0 0,20 0 16,21 0 0,-20 0-16,-22-21 0,21-1 0,1 22 15,-22-21-15,21-21 0,-21 21 0,22 0 16,-22-22-16,0 1 0,21 0 15,-21 20-15,-21-20 0,22 21 0,-22-21 16,21 42-16,-21 21 16,0 0-1,0 0-15,0 21 0,0 1 16,-21-22-16,21 0 16,0 0-16,0 0 0,0 1 0,0-1 15,0 0-15,0 0 16,0-42-1,21 0 1,0 0-16,-21-1 0</inkml:trace>
  <inkml:trace contextRef="#ctx0" brushRef="#br0" timeOffset="5547.81">11282 826 0,'0'-22'0,"0"44"0,0-65 0,-21 64 47,21 1-47,0-1 16,21 0-1,0-21-15,0 0 0,0 21 16</inkml:trace>
  <inkml:trace contextRef="#ctx0" brushRef="#br0" timeOffset="5971.57">11917 1037 0,'21'0'0,"-42"0"0,63 0 0,-21 0 16,22 0-16,-43-21 0,21 21 15,-21-21-15,21 0 0,-21 0 16,0-1-16,0 1 16,-21 21-16,0-21 0,-1 0 0,-20 21 15,21 0-15,0 0 0,-22 0 0,22 0 16,-21 0-16,21 21 0,-22 0 0,22-21 15,21 21-15,0 1 0,-21-1 16,21 0-16,0 0 0,0 0 0,21 0 16,0 1-16,1-1 0,-1 21 15,21-21-15,-21 0 0,22 1 0,-22-1 16,42 21-16,-42-21 16,22 0-16,-43 1 15,0-1-15,0 0 0,-21 0 16,-1-21-16,-20 0 15,21 0-15,-21 0 0,-1 0 16,1 0-16,0 0 0,-43 0 16,43 0-16,20 0 15,-20 0-15,21-21 0,0 21 0,21-21 16,0 0-16,0-1 16,42 1-16,-21 0 0,0 21 15,22-21-15,-1 0 0,22 0 16,-22-1-16</inkml:trace>
  <inkml:trace contextRef="#ctx0" brushRef="#br0" timeOffset="6251.41">12721 508 0,'0'0'0,"21"-21"0,-21 0 0,0 42 31,-21 21-15,0-21-16,0 22 0,0-1 0,-1 22 15,-20-1-15,21 1 0,0-1 16,-22 1-16,22-1 0,-21-21 16,21 22-16,0-22 0,-1 22 15,1-43-15,21 21 0,0 1 0,0-22 16,0 0-16,0 0 0,0 0 0,21 0 16,1 1-16,-1-22 0,42 21 15,43-21 1,-85 0-16,22 0 0,-22-21 15,0-1-15,0 22 0,21-21 0</inkml:trace>
  <inkml:trace contextRef="#ctx0" brushRef="#br0" timeOffset="6446.3">12488 910 0,'0'0'0,"21"0"47,1 0-47,-1 0 0,21 0 15,-21 0-15,22 0 0,-1-21 0,21 21 16,-20-21-16,-1 0 0,22 21 16,-22-21-16</inkml:trace>
  <inkml:trace contextRef="#ctx0" brushRef="#br0" timeOffset="6716.14">13843 381 0,'-21'-21'0,"-64"42"16,64 0-1,0 22-15,0-22 0,-1 42 0,-20-20 16,21 20-16,0 1 0,0-1 0,-22 1 15,22-1-15,0 1 16,0-1-16,0 1 0,-1-1 0,22-21 16,0 1-16,-21-1 0,21-21 0,0 22 15,0-22-15,0 0 0,0 0 16,21-21 0,1 0-16,-1 0 15,0 0-15,0-21 0,-21 0 0</inkml:trace>
  <inkml:trace contextRef="#ctx0" brushRef="#br0" timeOffset="7369.77">13547 783 0,'0'-42'15,"0"84"-15,0-148 0,0 64 0,0 0 16,21-85-16,-21 106 16,0-22-16,21 22 0,0 0 15,-21 0-15,21 0 0,0 21 0,1 0 16,-1-22-16,0 22 0,21 0 15,-21 0-15,85 43 16,-63-22-16,-22 21 0,0-21 16,0 1-16,0 20 0,-21-21 0,0 21 15,0-20-15,0 20 0,0-21 16,-21 0-16,0 22 0,-21-22 0,-1 0 16,22 0-16,-21 0 0,-43 22 15,0-22 1,43-21-16,0 21 0,21-21 0,-1 0 15,1 0-15,0 0 0,0 0 16,21-21-16,0 0 16,21-1-16,0 22 0,22-42 15,-22 42-15,21-21 0,-21 21 16,22 0-16,-1 0 0,-21 0 16,21 0-16,1 0 0,-1 0 0,0 0 15,-20 21-15,20 0 0,-21 0 16,0 1-16,22 20 0,-43-21 15,21 21-15,-21-20 0,0 83 16,0-62-16,0-1 16,-21 0-16,-1-20 0,22 20 0,-21-21 15,-21 0-15,21 22 0,0-22 0,-22 0 16,1-21-16,-85 42 16,85-42-16,-43 0 15,43 0-15,-1 0 0,1 0 16,0 0-16,-1 0 0,1 0 0,0-21 15,20 21-15,1-21 0,0 0 0,0 21 16,0-21-16,0 21 16,21-22-16,0 1 15,21 21 1,0 0-16,0 0 16,0 0-16,0 0 0,1 0 15,-1 0-15,21 0 0,-21 0 16,0 0-16,22-21 0,20 0 15,22 0-15</inkml:trace>
  <inkml:trace contextRef="#ctx0" brushRef="#br0" timeOffset="8177.3">14753 741 0,'-21'0'15,"0"0"1,0 0-16,-1 21 0,-20 0 0,21 0 16,-21 22-16,-1-22 0,1 21 15,21 1-15,-22-1 0,22 0 0,-21 1 16,21-22-16,21 21 0,0 0 0,-21-20 16,21-1-16,0 21 0,0-21 15,21 0-15,0 1 0,0-22 16,0 0-16,0 21 15,1-21-15,41 0 0,-42 0 16,0 0-16,1 0 0,-1-21 16,0 21-16,-21-22 0,21 1 15,-21 0-15,0-21 0,0 21 0,0-1 16,21-20-16,-21 0 0,21-1 16,-21 1-16,0 0 0,22 21 0,-1-22 15,-21 1-15,21 21 0,0 0 16,21-1-16,-20 1 0,20 0 0,-21 0 15,21 21-15,1 0 0,-1 0 0,0 0 16,1 0-16,-1 21 0,-21 0 16,22 22-16,-22-22 0,-21 21 15,0 0-15,0 1 0,0-1 0,0-21 16,0 22-16,-21-1 0,-1-21 0,1 0 16,0 22-16,0-22 15,-21 0-15,20 0 0,1 0 0,0-21 16,0 21-16,0-21 0,0 0 0,42-21 47,0 0-47,21 0 15,-21 0-15,22 0 0,-1-22 0,22 1 16,-22 21-16,0-22 0,22 1 16,-22 0-16,64-43 15,-85 43-15,21 21 0,1-22 0,-22 43 16,-21-21-16,21 21 15,-21 21-15,-21 22 16,0-22-16,-22 21 0,22 0 16,-21 1-16,0-1 0,20 0 15,-20 1-15,21-22 0,-21 21 0,20 1 0,22-22 16,0 21-16,0-21 0,0 0 16,0 1-16,0-1 0,22 0 0,-1-21 15,0 21-15,21-21 0,1 0 16,84 0-1,-85 0-15,43-21 0,-43 21 16,0-21-16,1 0 0,-22-1 16,21 1-16,-21 0 0,0 0 0,1 0 15,-1 0-15,-21-1 0,0-20 16</inkml:trace>
  <inkml:trace contextRef="#ctx0" brushRef="#br0" timeOffset="9116.76">2921 2265 0,'-42'0'0,"84"0"0,-127 0 0,43 0 16,-22 0-16,22 0 0,0 0 16,-1 0-16,1 0 0,0 0 0,-1 0 15,22 0-15,-21 0 0,21-21 16,0 21-16,21-21 31,21 21-31,0 0 0,21 0 0,22 0 16,-22 0-16,43 0 0,-22 0 15,22 0-15,0 0 0,-1 0 16,1 0-16,21 0 0,254-22 16,-233 22-16,21-21 15,0 0-15,21 21 0,1-21 16,20 21-16,1-21 0,20 0 0,-20 21 15,42-22-15,-22 1 0,22 0 0,0 0 16,0 0-16,21 0 0,0-1 16,0 22-16,0-21 0,0 0 0,21 0 15,-21 0-15,21 0 0,0-22 16,-21 22-16,43 0 0,-22 21 16,0-21-16,-21 0 0,21 21 0,0 0 15,-21 0-15,0 0 0,-21 0 16,0 0-16,-21 0 0,-1 0 15,-20 0-15,-1 0 0,-42 0 0,22 21 16,-43-21-16,21 0 0,-21 0 16,85 0-16,-128 0 0,86 0 15,-107 0-15,-21 0 0,22 0 16,-22 0-16,-21 0 0,1 0 16,-1 0-16,0 0 0,0 0 15,-21-21 1</inkml:trace>
  <inkml:trace contextRef="#ctx0" brushRef="#br0" timeOffset="9219.7">13716 1799 0,'21'0'0,"-42"0"0,63 21 0,-42 1 31</inkml:trace>
  <inkml:trace contextRef="#ctx0" brushRef="#br0" timeOffset="67322.3">1079 4297 0,'0'0'0,"0"21"0,0 0 31,22-21-16,-1-21-15,0 21 16,0-21-16,0 0 0,0 0 16,22-1-16,-22 1 0,21-21 0,-21 21 15,22-22-15,-22 1 0,21 0 16,-21-1-16,22 22 0,-22-21 16,0 0-16,0 20 0,0-20 15,-21 0-15,0 21 0,0-1 0,0-20 16,0 21-16,0 0 0,0 0 15,-42-22-15,21 43 16,0 0-16,-22 0 0,1 0 0,21 0 16,-21 0-16,-1 0 0,1 0 15,0 21-15,20 1 0,-20-1 0,0 0 16,21 0-16,-1 0 0,1 0 16,0 1-16,0-1 0,0 0 15,0 21-15,-1-21 0,22 1 16,-21 20-16,21-21 0,-21 21 15,21 1-15,-21-22 0,21 21 0,0-21 16,0 22-16,0-1 0,21-21 16,0 22-16,22 20 0,-22-42 15,0 22-15,21-22 0,1 21 16,-1-21-16,-21 22 0,21-22 0,22 21 16,-43-21-16,21 22 0,43 20 15,-64-21-15,0 1 16,-21-22-16,0 21 0,0 1 15,0-1-15,0 0 0,-42 1 0,21-1 16,-21-21-16,-1 21 0,-20 1 0,20-22 16,-20 0-16,21 0 15,-1 0-15,-20-21 0,20 0 0,1 0 16,-64 0-16,64 0 16,-43-63-16,43 42 15,0-22-15,-1 1 0,1 0 0,21-1 16,0-20-16,-22 21 0,43-1 15,0 1-15,0 0 0,0-22 16,0 43-16,0 0 0,0 0 16,21-1-16,1 1 0,-1 21 15,21-21-15,-21 21 0,0-21 16,22 21-16,-22 0 0,21-21 0,22 21 16</inkml:trace>
  <inkml:trace contextRef="#ctx0" brushRef="#br0" timeOffset="67779.03">1714 4826 0,'22'21'0,"20"0"31,-21-21-31,-21-21 0,21 0 16,0 0-16,1 0 0,-1 0 16,0-1-16,0 1 0,0 0 0,0-21 15,1 21-15,-1-1 0,0 1 16,-21-21-16,0 21 0,0 0 16,0-1-16,0 1 0,0 0 0,0 0 15,0 0-15,-21 42 31,0-21-31,21 21 0,-22 0 16,22 22-16,-21-22 0,0 21 0,0-21 16,21 22-16,-21-1 0,21 0 0,-21 1 15,21-1-15,0 0 16,0 1-16,0-1 0,0 0 0,0 1 16,0-1-16,0-21 0,0 0 15,21 0-15,-21 1 0,21-1 0,0 0 16,0 0-16,0-21 0,1 0 15,-1 0-15,0 0 0,0 0 16,0 0-16,22-21 0,-22 0 16,42-22-16</inkml:trace>
  <inkml:trace contextRef="#ctx0" brushRef="#br0" timeOffset="68111.84">2815 3514 0,'0'0'0,"0"21"16,0 0-16,0 0 15,0 22-15,0-1 0,0 0 16,-21 1-16,21 20 0,0 22 0,0-22 15,0 22-15,-21 0 0,0-1 16,21 1-16,-22-22 0,1 86 16,0-86-16,0 22 0,0-43 15,21 22-15,0-1 0,-21 22 16,21-43-16,0-21 0,0 0 16,0 1-16,0-1 0,21-21 15,0 0-15,0 0 16,0-21-16,0-1 0,1 1 0,-1-21 15</inkml:trace>
  <inkml:trace contextRef="#ctx0" brushRef="#br0" timeOffset="68544.6">3111 4614 0,'127'-21'32,"-105"0"-32,-1 0 0,0 21 0,21-21 15,-21 0-15,1-1 0,-1 1 0,0 0 16,-21 0-16,0 0 0,21-22 15,-21 22-15,0 0 0,0 0 0,0 0 16,-21 21-16,0 0 16,0 0-16,-22 21 0,1 0 15,21 21-15,0-20 16,-22 20-16,22-21 0,0 21 16,0 1-16,0-1 0,21 0 0,0-20 15,-22 20-15,22 0 0,0-21 0,0 22 16,0-1-1,43 0-15,-22-20 0,0-22 16,21 0-16,1 0 0,-22 0 0,21 0 16,22 0-16,-22 0 0,22-22 15,-22 1-15,21 0 0,1 0 0</inkml:trace>
  <inkml:trace contextRef="#ctx0" brushRef="#br0" timeOffset="68864.41">4170 4212 0,'0'0'0,"-21"-21"0,-1 0 0,1 21 15,0 0 1,0 21-16,0 0 0,21 0 16,-21 1-16,-1-1 0,1 21 15,21 0-15,-21-20 0,0 20 0,0 0 16,0 1-16,-1-1 0,22 0 0,0 1 15,-21-1-15,21 0 0,0 1 16,0 41-16,0-63 0,0 22 16,0-22-16,21 0 0,1 0 15,-1 0-15,21 1 0,-21-22 16,22 0-16,-1 0 0,0 0 0,-21 0 0,22-22 16,20 1-16,-20-21 15,-1 21-15,0-22 0,1 22 0,-1-21 16,0 0-16,-21-1 0,22-20 15,-1 20-15</inkml:trace>
  <inkml:trace contextRef="#ctx0" brushRef="#br0" timeOffset="69138.25">4720 3704 0,'0'0'0,"-21"0"15,0 21 1,21 1-16,-21 20 0,21 0 0,0 1 15,-22 20-15,1 1 0,0-1 16,21 1-16,-21 20 0,0-20 16,21-1-16,0 1 0,-21-1 0,21-20 15,-22 20-15,22 1 0,-21-22 16,21 0-16,0 1 0,0-1 0,0 0 16,0 1-16,0-22 0,0 0 0,21 0 15,1 0-15,-1-21 16,0 0-16,0 0 0,21 0 0,-20 0 0,-1-21 15,0 21-15,21-21 0,-21-21 16,1 20-16,-1 1 0</inkml:trace>
  <inkml:trace contextRef="#ctx0" brushRef="#br0" timeOffset="69368.12">4466 4255 0,'0'0'0,"0"21"0,21-21 15,0 0-15,1 0 16,-1 0-16,21 0 0,-21 0 0,43 0 16,-22 0-16,0 0 15,1 0-15,-22 0 0,21 0 0,-21-21 16,22 21-16,-22-22 0,0 22 0,-21-21 15,21 21-15</inkml:trace>
  <inkml:trace contextRef="#ctx0" brushRef="#br0" timeOffset="70154.95">6689 4339 0,'21'0'16,"0"-21"-16,0 0 15,0 21-15,0-21 0,1 0 16,-1-1-16,0 1 0,21 0 16,-21 0-16,1 0 0,-1 0 0,0-1 15,-21 1-15,0-21 0,0 21 16,0 0-16,0-22 0,-64 22 16,1 0-1,42 21-15,-22 0 0,1 0 16,0 21-16,-1-21 0,1 21 0,0 0 15,21 1-15,-22-1 0,22 0 16,0 0-16,0 0 0,21 22 16,0-22-16,0 0 0,0 0 0,0 21 15,21-20-15,0-1 0,0 0 0,0 21 16,22-21-16,-22 1 0,21-1 0,1 0 16,-1 0-16,0 0 0,1 0 15,-22 1-15,21-1 0,0 0 16,-20 0-16,20 0 0,-42 0 15,0 1-15,0-1 0,-21 0 16,-22 0-16,1-21 0,0 21 16,-1-21-16,-20 0 0,-1 0 0,22 0 15,-21 0-15,20 0 16,-20 0-16,20-21 0,1 0 0,21 21 0,-21-21 16,20 0-16,-20-1 0,0-20 15,42 21-15,0 0 16,0 0-16,0-1 0,0 1 15,21 21 1,0 0-16,0-21 16,22 0-16,-22 21 0,21 0 0</inkml:trace>
  <inkml:trace contextRef="#ctx0" brushRef="#br0" timeOffset="70419.32">7429 4276 0,'22'0'31,"-1"0"-15,0 0-16,0 0 0,0 0 15,0 0-15,1 0 0,-1 0 0,21-21 16,-21 21-16,22 0 0,-22 0 0,0 0 16,0 0-16,0 0 0</inkml:trace>
  <inkml:trace contextRef="#ctx0" brushRef="#br0" timeOffset="70592.22">7302 4509 0,'0'21'0,"0"-42"0,22 63 16,-1-42-16,0 0 15,0 0-15,0 0 0,0 0 0,1 0 16,-1 0-16,0 0 0,21 0 0,-21 0 16,1-21-16,20 0 0,-21 21 15,0-22-15,0 1 0,1 21 0</inkml:trace>
  <inkml:trace contextRef="#ctx0" brushRef="#br0" timeOffset="71311.81">8297 4191 0,'0'0'0,"-21"-21"0,21 0 16,0 0-16,0-1 0,0 1 0,0 0 15,0 0-15,0 0 0,0 0 16,0-1-16,21 1 0,0 0 16,1 21-16,-1 0 15,0 0-15,0 0 0,43 21 16,-22 0-16,-21 1 16,21-1-16,-20 0 0,-1 21 15,0 1-15,0-1 0,0 0 0,0 1 16,-21-22-16,22 21 0,-22 0 0,0 1 15,0-22-15,0 42 16,0-20-16,0-22 0,-22 0 0,1-21 16,21 21-16,-21 0 0,21-42 31,0 0-15,0 0-16,0 0 0,0 0 15,0-1-15,0-20 0,21 0 0,-21-1 16,21 1-16,22 0 0,-22-1 0,0-20 15,21 21-15,-20-1 0,20 1 16,0 0-16,1 20 0,20 1 16,-21 0-16,1 0 0,-1 21 0,0 0 15,1 0-15,-22 21 0,21 0 16,-21 22-16,1-1 0,-1 0 0,0 1 16,-21-1-16,0 0 0,0 22 15,0-22-15,0 0 0,0 1 0,-21-22 16,21 21-16,-21-21 0,-1 22 0,22-22 15,-21 0-15,0 0 0,21 0 16,0 1-16,-21-22 0,21-22 47,21 1-47,-21 0 0,21 0 16</inkml:trace>
  <inkml:trace contextRef="#ctx0" brushRef="#br0" timeOffset="71680.6">9610 4297 0,'0'0'15,"21"0"-15,0 0 0,0-21 16,0 21-16,0-21 0,1 21 16,-1-22-16,0 1 0,0 0 15,0 0-15,0 0 0,1 0 16,-1-1-16,42-62 15,-63 20-15,0 43 16,0 0-16,0 0 0,-21 21 16,0 0-16,-21 0 0,20 0 0,-20 0 15,21 21-15,-21 0 0,20 0 16,-20 22-16,21-1 0,0 0 0,0 1 16,-1-1-16,22 21 0,0-20 0,0-1 15,0-21-15,0 22 0,0-1 16,0-21-16,0 0 0,22 22 0,-1-22 15,0-21-15,0 21 0,0 0 16,0-21-16,22 0 0,-22 0 0,21 0 16,-21 0-16,22 0 0,-1 0 15,0-21-15,1 0 0,-1 0 0,0-1 16,22 1-16</inkml:trace>
  <inkml:trace contextRef="#ctx0" brushRef="#br0" timeOffset="72215.28">10583 3916 0,'0'0'16,"-21"0"0,0 21-16,21 21 15,-21 85-15,0-84 16,-1-1-16,22 22 16,0-22-16,0 0 0,-21 1 0,21-22 15,-21 21-15,21-21 0,0 22 0,0-22 16,0 0-1,21-21-15,0 0 16,1 0-16,-1 0 0,0-21 16,0 0-16,0-1 0,0 1 15,1-21-15,20 21 0,-21-22 0,0 22 16,0-21-16,1 21 0,-1-22 0,0 22 16,-21 0-16,0 0 0,21 21 15,-21 21 1,0 0-16,0 0 0,0 1 15,0 20-15,0-21 0,0 0 16,0 22-16,0-22 0,21 0 0,0 0 16,1 21-16,-1-20 0,0-22 0,0 21 15,21 0-15,-20-21 0,20 0 16,0 0-16,-21 0 0,22 0 0,-1 0 16,-21 0-16,22 0 0,-22-21 0,21 0 15,-21-1-15,0 1 0,1 0 16,-22-21-16,21-1 0,-21 1 0,0 0 15,0-22-15,0 1 0,0 20 0,0-20 16,0 21-16,0-1 16,-21 1-16,21 0 0,-22 20 0,1 1 15,21 0-15,-21 21 0,0 0 0,0 0 16,0 0-16,-1 0 0,1 0 16,0 0-16,0 0 0</inkml:trace>
  <inkml:trace contextRef="#ctx0" brushRef="#br0" timeOffset="72958.87">12721 3366 0,'64'0'16,"-43"0"-16,0 0 15,21-22-15,106-41 16,-63 21 0,-21-1-16,-22 22 0,0 0 0,1 0 15,-22 0-15,0-22 0,0 1 16,-21 21-16,-21-22 0,0 22 15,-22 0-15,1 0 0,-21 0 16,20 21-16,-20 0 0,-22 0 0,22 0 0,-1 0 16,1 0-16,-1 21 15,22 0-15,-1 0 0,-20 22 0,42-1 16,-22 0-16,22 1 0,0 20 16,21-21-16,0 22 0,0-1 0,0 1 15,0-1-15,21 1 0,0-22 0,22 22 16,-1-1-16,0-20 0,1 20 15,20 1-15,-20-1 0,20-21 0,-21 22 16,1-1-16,-1-20 0,0 20 16,1-20-16,-22-1 0,0 0 15,-21 1-15,0-1 0,0 0 0,-21-21 16,0 22-16,-22-22 0,-105 42 16,42-63-1,43 0-15,-1 0 0,22 0 0,-21 0 16,-1-21-16,22 0 0,-1 0 0,1 0 15,0 0-15,21-22 0,-1 1 16,-20 0-16,42-1 0,0 1 0,0 0 16,0-1-16,0 1 0,0 21 15,21-22-15,0 22 0,22 0 0,-22-21 16,21 42-16,1-21 0,-1-1 0,-21 22 16,21 0-16,1 0 0,-1-21 15</inkml:trace>
  <inkml:trace contextRef="#ctx0" brushRef="#br0" timeOffset="73345.64">13293 4170 0,'0'0'0,"21"0"0,0 0 16,0 0-16,0 0 15,0 0-15,22-21 0,-22 0 16,0-1-16,0 1 0,0 0 15,22 0-15,-22 0 0,0 0 0,0-1 16,0-20-16,1 21 0,-1 0 16,-21 0-16,0-1 0,0-20 15,0 21-15,-21 21 16,-22 0 0,22 0-16,0 0 0,0 21 0,0 0 0,-1 0 15,-20 1-15,21 20 0,0 0 16,0-21-16,-1 22 0,22 63 15,-21-43-15,21-21 16,0 1-16,0-1 0,0-21 0,21 0 16,-21 1-16,22-1 0,-1 0 0,0 0 15,0-21-15,0 0 0,0 0 16,22 0-16,-22 0 0,0 0 16,0 0-16,0-21 0,1 0 0,-1 0 15,0-1-15,0 1 0,0-21 16</inkml:trace>
  <inkml:trace contextRef="#ctx0" brushRef="#br0" timeOffset="73680.96">14626 2752 0,'0'0'0,"-21"0"15,0 21-15,0 0 16,-1 21-16,1-20 0,0 41 0,0-21 16,0 22-16,0-1 0,21 22 0,-22 0 15,1-1-15,0-20 0,0 21 16,0-1-16,0-20 0,21-1 0,-22 22 16,1-22-16,0 1 0,0-1 15,21 1-15,-21-22 0,0 22 0,21-22 16,-22 0-16,22-20 0,0 20 0,0-21 15,0 0-15,0 0 0,0 1 16,43-22 0,-22 0-16,0 0 15,21-43-15,1-20 16</inkml:trace>
  <inkml:trace contextRef="#ctx0" brushRef="#br0" timeOffset="74072.25">14541 4022 0,'22'21'31,"-1"-21"-31,0 0 16,0 0-16,0-21 15,0 21-15,1-21 0,-1 21 16,-21-22-16,21 1 0,0 0 0,-21 0 15,21 0-15,-21 0 0,0-1 16,0 1-16,-21 21 16,0 0-1,0 0-15,0 0 0,-1 21 16,1 1-16,0-1 0,0 0 0,0 21 16,0-21-16,21 22 0,0-22 15,-22 21-15,22 1 0,-21-22 0,21 21 16,0 0-16,0-20 15,0-1-15,0 0 0,0 0 0,0 0 16,21-21-16,1 21 0,-1-21 16,0 0-16,0 0 0,0 0 0,0 0 15,22 0-15,-22 0 0,42-21 16,22 0 0,-43 0-16,43-21 0</inkml:trace>
  <inkml:trace contextRef="#ctx0" brushRef="#br0" timeOffset="74352.66">15409 3937 0,'0'-21'0,"0"42"0,0-84 0,0 41 16,0 1-16,0 0 15,-21 21-15,0 0 16,0 0-16,0 0 16,-1 0-16,1 21 0,0 0 0,0 1 15,-21-1-15,20 21 0,1-21 0,0 22 16,0-1-16,0 0 0,0 1 15,-1-22-15,1 21 0,21 0 0,0-20 16,0 20-16,0-21 0,0 0 0,0 22 16,0-22-16,0 0 0,0 0 15,0 0-15,21 0 0,1-21 16,-1 0-16,21 0 0,-21 0 16,22 0-16,-1 0 0,-21 0 15,21 0-15,1-21 0,-1 0 0,43-21 16</inkml:trace>
  <inkml:trace contextRef="#ctx0" brushRef="#br0" timeOffset="74694.97">16277 3133 0,'0'-64'0,"0"128"0,0-170 15,0 64-15,0-1 16,-21 1-16,0 21 0,21 0 15,-21 21-15,-1 0 0,1 0 16,21 21-16,-21 0 0,0 0 16,0 21-16,0 1 0,21-1 0,-22 22 15,1-1-15,0 1 0,21 20 16,-21 1-16,0-22 0,0 22 0,21 0 16,-22-22-16,1 1 0,0 20 15,0-20-15,0-1 0,21 1 16,0-1-16,-21 1 0,21 21 0,0-43 15,0-21-15,0 21 0,0-20 16,0-1-16,21 0 0,0-21 16,0 0-16,0 0 0,0 0 15,22 0-15,-22 0 0,0-21 16,106-64 0,-85 64-16</inkml:trace>
  <inkml:trace contextRef="#ctx0" brushRef="#br0" timeOffset="74903.86">15917 3768 0,'-42'0'0,"84"0"0,-105 0 0,42 0 16,-1 0-16,44 0 31,-1 0-31,0 0 0,0 0 0,21 0 16,1 0-16,-22 0 0,21-21 15,64 21-15,21-43 16,-85 22-16,1 21 0,-1-21 16,0 0-16,-20 0 0</inkml:trace>
  <inkml:trace contextRef="#ctx0" brushRef="#br0" timeOffset="75508.07">17907 2350 0,'0'-22'0,"0"44"16,0-65-16,0 22 0,-21 21 16,0 0-16,-1 0 0,1 0 15,0 21-15,-21 0 0,-1 22 16,22-1-16,-21 22 0,-22-1 0,22 22 16,0-22-16,-22 22 0,-20 84 15,-1 43 1,64-106-16,0 0 0,-1-1 0,22 1 15,0-21-15,0 21 0,0 0 0,0-1 16,22-20-16,-22 21 0,21-21 16,0-1-16,-21 1 0,21 0 0,0-22 15,0 1-15,-21-1 0,22 1 0,-1-22 16,0 21-16,0-20 0,21-22 16,-20 21-16,-1-21 0,21-21 0,0 0 15,-20 0-15,20 0 0,0 0 16,1-21-16,-1 0 0,0-21 15,1 21-15,-1-22 0,21 1 0,-20-22 16,-1 22-16,0-21 0</inkml:trace>
  <inkml:trace contextRef="#ctx0" brushRef="#br0" timeOffset="75827.17">18076 2921 0,'0'0'0,"-42"21"31,21 0-16,21 1-15,-21-1 0,21 0 16,0 0-16,0 0 0,0 0 16,0 1-16,0-1 15,0 0-15</inkml:trace>
  <inkml:trace contextRef="#ctx0" brushRef="#br0" timeOffset="76011.25">18224 2900 0,'0'0'0,"0"21"32,0 0-32,0 0 15,-21 1-15,21-1 0,0 0 16,0 0-16,0 0 15,0 0-15,0 1 0,0-1 16,0 0-16,0 0 0</inkml:trace>
  <inkml:trace contextRef="#ctx0" brushRef="#br0" timeOffset="76624.39">18669 3937 0,'0'0'0,"21"-21"16,-21 0-16,0 0 0,0-1 16,0 1-16,0 0 15,0-21-15,0-1 0,0 22 16,0-21-16,-21 21 0,21-22 0,0 22 15,-21 0-15,0 0 0,-1 0 16,1 21-16,0 0 0,0 0 16,0 0-16,0 0 0,-1 21 15,-20 0-15,21 21 0,-21-20 0,20 20 16,1-21-16,0 21 0,0 1 16,0-1-16,0-21 0,-1 22 15,22-22-15,0 21 0,0-21 0,0 22 16,0-22-16,0 0 0,0 0 15,22-21-15,-1 21 0,0-21 16,0 0-16,0 0 0,22 0 0,-22-21 16,0 0-16,0 0 0,21 0 15,-20-1-15,-1 1 0,21 0 0,-21-21 16,0 21-16,1-1 0,-1-20 16,0 21-16,0-21 0,-21 20 0,21 1 15,-21 0-15,21 0 0,-21 0 16,0 42-1,0 0-15,0 0 16,0 0-16,-21 1 0,21-1 16,-21 0-16,21 42 0,0-41 15,0-1-15,0 21 0,0-21 0,21 0 16,0 1-16,1-22 0,-1 21 16,21 0-16,-21-21 0,22 0 15,-1 0-15,-21 0 0,21 0 16,-20 0-16,20-21 0,21 0 15,-20-1-15,-1 1 0,-21 0 0</inkml:trace>
  <inkml:trace contextRef="#ctx0" brushRef="#br0" timeOffset="77124.42">19389 3789 0,'0'-21'0,"0"42"0,0-85 0,0 43 16,0 0-16,0 0 0,0 0 16,-64 21-1,-21 0-15,64 0 16,-21 0-16,21 21 0,0 0 0,-22 0 15,22 0-15,0 1 16,-21 20-16,42-21 0,0 0 16,-22 22-16,22-22 0,0 0 0,0 0 15,0 0-15,0 0 0,0 1 0,0-1 16,22-21-16,-1 0 16,0 0-16,0 0 15,0 0-15,0 0 0,1 0 0,-1-21 16,0-1-16,0 1 0,0 0 0,0 0 15,1 0-15,20-43 16,-21 22-16,21-22 0,-20 1 16,-1 21-16,0-1 0,0-20 15,0 20-15,0-20 0,-21 21 0,0-1 16,22 1-16,-22 0 0,0 20 16,21 1-16,-21 42 15,-21 1 1,-1 20-16,1 0 0,0 1 15,21-1-15,-21 21 0,0 1 0,0-22 16,21 1-16,0 20 0,0-21 16,0 1-16,0-1 0,0-21 15,0 22-15,0-1 0,0-21 0,0 0 0,0 0 16,0 1-16,21-1 0,0 0 16,0-21-16,0 0 0,43 0 15,-1 0 1,-42 0-16,22 0 0,-22-21 0,21 0 15,1-1-15,-1 1 0,0 0 16</inkml:trace>
  <inkml:trace contextRef="#ctx0" brushRef="#br0" timeOffset="77628.66">20151 3641 0,'0'-21'0,"0"42"16,0-64-16,0 22 0,0 0 0,0 0 15,-22 21-15,1 0 0,0 0 16,0 0-16,0 0 0,0 21 0,-1-21 15,-20 21-15,21 0 0,0 1 16,-22-1-16,22 21 0,-42 0 16,20 22-16,22-43 15,21 0-15,0 0 0,0 1 16,0-1-16,0 0 0,0 0 0,0 0 16,21 0-16,1-21 0,-1 0 15,0 22-15,0-22 0,0 0 0,0 0 16,1 0-16,20-22 0,-21 1 0,21 0 15,1-42 1,-22 41-16,0 1 0,0-21 0,0 0 16,1-1-16,-1-20 0,0 20 15,-21-20-15,21-1 0,0 1 0,22-64 16,-22 85-16,-21-1 0,21 1 16,-21 0-16,0 20 15,0-20-15,-21 63 16,0 0-1,-1 22-15,1-1 0,0 0 0,0 22 16,0-22-16,21 22 0,-21-22 0,-1 22 16,22-1-16,0 22 15,0-43-15,-21 43 0,21-64 16,0 21-16,0-21 0,0 1 16,0-1-16,0 0 0,0 0 0,21 0 15,1 0-15,-1-21 0,0 0 16,0 0-16,0 0 0,0 0 15,1 0-15,20 0 0,-21-21 0,21 21 16</inkml:trace>
  <inkml:trace contextRef="#ctx0" brushRef="#br0" timeOffset="78044.42">20532 3768 0,'0'0'15,"-22"-21"-15,22-1 0,-21 22 0,21-21 16,0 0-16,0 0 15,0 0-15,21 0 0,1-1 16,20 1-16,-21 21 0,21-21 0,1 21 16,-22 0-16,21 0 15,1 0-15,-1 0 0,0 0 0,1 0 0,-1 21 16,0 0-16,-21 1 16,22-1-16,-22 0 0,-21 42 15,0-20-15,0-22 0,0 21 16,0-21-16,0 22 0,-21-22 0,0 0 15,-1 21-15,1-20 0,0-22 0,0 21 16,0 0-16,0-21 0,-1 0 16,1 0-16,21-21 15,0 0-15,0-1 16,0 1-16,0 0 0,21 0 16,1-21-16,-1 20 0,0-20 0,0 21 15,0-21-15,0-1 0,22 22 16,-22-21-16,0-1 0,0 22 15,0-21-15,1 21 0,-1 21 0,0-21 16,0 21-16,21 0 16,-20 0-16,20 0 0,-21 21 15,0 0-15,0 0 0</inkml:trace>
  <inkml:trace contextRef="#ctx0" brushRef="#br0" timeOffset="78939.91">21421 3852 0,'0'22'32,"21"-22"-32,21-22 15,0 22-15,-20-21 0,-1 0 16,21 0-16,-21 21 0,22-21 16,-22 0-16,0-1 0,0 1 0,0 0 15,0-21-15,-21 21 0,0-1 16,0 1-16,-21 21 15,0 0-15,-21 0 0,21 21 16,-1 1-16,-20-22 0,21 21 16,-21 21-16,20-21 0,1 0 15,0 1-15,0 20 0,0-21 16,21 0-16,-21 22 0,21-1 16,0-21-16,0 0 0,21 0 0,0 1 15,21-22-15,-21 21 16,1-21-16,20 0 0,-21 0 0,21 0 15,43-21-15,-43-1 16,1 1-16,-1 0 0,0 0 0,1 0 16,-1-22-16,-21 22 0,22 0 0,-22-21 15,0-1-15,0 22 0,0 0 16,-21-21-16,0 21 0,-21 21 31,0 0-31,0 21 0,21 0 16,0 0-16,-21 0 0,21 0 0,0 1 15,-22-1-15,22 0 0,0 0 16,0 0-16,0 0 0,0 22 16,0-22-16,0 0 0,0 0 15,0-42 32,-21 0-47,0 21 16,0-21-1,0 21 1,21 21 0,0 0-16,0 0 15,21-21-15,0 21 0,0-21 16,0 0-16,1 0 0,-1 22 16,21-22-16,-21 0 0,22 0 0,-1 0 15,0 0-15,-21 0 16,22-22-16,20 1 0,-20 0 0,-22 0 15,21-21-15,-21 20 16,0-20-16,1 21 0,-22-21 0,21 20 16,-21 1-16,0 0 0,0 0 15,0 0-15,0 0 0,-21 21 16,-1 0-16,1 0 16,21 21-16,0 0 0,0 0 0,0 0 0,0 22 15,0-22-15,0 0 16,0 42-16,0-20 15,0-22-15,0 0 0,0 0 16,-21 0-16,21 1 0,-21-1 0,0-21 16,0 21-16,-1-21 0,1 0 15,0 0-15,0 0 0,0 0 16,0-21-16,-1 0 0,1 21 16</inkml:trace>
  <inkml:trace contextRef="#ctx0" brushRef="#br0" timeOffset="79899.88">23770 3556 0,'-21'-21'15,"42"42"-15,-63-84 0,42 41 0,-21-20 0,-1 21 16,22 0-16,-21 0 0,0 21 16,0 0-16,0 0 0,0 0 15,-1 21-15,1 0 0,0 0 16,0 21-16,0-20 0,0 20 0,-1 0 15,1-21-15,0 22 0,21-22 16,0 21-16,0-21 0,0 1 0,0 20 16,0-21-16,0 0 0,21 0 15,0 1-15,1-22 0,-1 0 16,85 21 0,-85-21-16,21 0 0,-21 0 15,22-21-15,-22 21 0,21-22 0,-21 1 16,0 0-16,1-21 0,-22 21 0,0-22 15,0 1-15,0 0 0,0-1 16,0 1-16,0 0 0,-22-1 0,1 22 16,21-21-16,0 21 0,0-1 15,0 1-15,0 0 0,21 21 16,1 0 0,-1 0-16,0 0 0,21-21 0,1 21 15,-1 0-15,0-21 0,1 21 16,-1 0-16,21-21 0,-41 21 0,20-22 15,0 22-15,-21-21 16,22 0-16,-22 0 0,-21 0 16,0 0-16,0 42 31,-21 0-15,0 0-16,21 21 0,-22 1 15,1 20-15,0-20 0,0 20 16,0 22-16,0-22 0,-1 1 0,-62 190 15,20-64 1,43-105-16,-21 21 0,21-22 16,-1 1-16,1 21 0,0-21 15,21 20-15,0-20 0,0 21 0,0-21 16,0-1-16,0 1 0,21-22 0,0 22 16,1-21-16,-1 20 0,0-41 15,21 126 1,-21-84-16,1-64 15,-22-42 1,-22-1-16,1 1 0,21-21 16,-21 0-16,0-1 0,0-63 15,0 64-15,-1-106 16,22 84-16,0-105 16,22 84-16,-1 1 0,21-1 0,-21 22 15,22-22-15,-22 21 0,85-105 16,-64 106-1,-21 20-15,0 43 0,-21 21 32,0 1-32,-42-1 0</inkml:trace>
  <inkml:trace contextRef="#ctx0" brushRef="#br0" timeOffset="80603.47">19897 5821 0,'0'0'0,"0"-21"16,21 21-16,0-21 16,-21-1-16,21 1 0,0 0 15,-21 0-15,0 0 0,0-22 0,21 22 16,-21 0-16,0-64 0,0 64 16,0-21-16,0 0 0,0-1 15,0 22-15,-63-85 16,21 64-1,20 21-15,-83 21 16,41 42-16,22-21 0,-1 0 16,1 1-16,0 20 0,-1 0 15,1-21-15,21 22 0,-21-22 0,20 21 16,1 1-16,0-22 0,21 0 0,0 42 16,21-41-1,0-1-15,1-21 0,20 0 0,0 0 16,1 0-16,-1 0 0,0-21 15,1 21-15,-1-22 0,21 1 0,-20-21 16,-1 21-16,0-22 0,1 22 0,20-63 16,1-1-1,-43 43-15,0-22 0,0 22 16,22-64-16,-22 42 16,-21 43-16,0-21 0,0 21 0,0 0 0,0-1 15,0 44 1,0 20-16,0-21 0,-21 21 15,-1 85-15,1-84 16,21 20-16,0-20 0,0-1 16,-21 0-16,21 1 0,0-1 0,0 0 15,0 1-15,0-22 0,0 21 16,0 0-16,0-20 0,0-1 0,0 21 16,0-21-16,0 0 0,21-21 15,-21 22-15,21-22 16,1 0-16</inkml:trace>
  <inkml:trace contextRef="#ctx0" brushRef="#br0" timeOffset="80987.25">20299 5567 0,'0'-21'0,"0"42"0,0-63 0,0-1 16,0 22-16,0 0 0,0 0 16,0 0-16,0-1 0,0 1 0,0 0 15,21 0-15,0 0 0,0 0 16,0 21-16,22 0 0,-22-22 15,21 22-15,1 0 0,-1 0 0,0 0 16,1 22-16,-22-1 0,21 0 16,0 0-16,-20 0 0,-1 0 15,0 22-15,0-22 0,-21 21 0,0 1 16,0-22-16,0 21 0,0-21 0,-21 22 16,0-22-16,0 0 0,-1 0 15,1 0-15,0-21 0,0 21 0,0-21 16,0 0-16,-1 0 15,22-21 1,0 0-16,0 0 0,0 0 16,0 0-16,22-1 0,-1 1 0,0-21 15,0 21-15,0-22 0,0 22 0,22-21 16,-22 21-16,0-22 0,21 22 16,1-21-16,-1 0 15,-21 20-15,22 22 0,-22-21 0,0 0 16,0 21-16,21 0 0,-20 0 15</inkml:trace>
  <inkml:trace contextRef="#ctx0" brushRef="#br0" timeOffset="81583.91">21272 5355 0,'0'21'0,"0"-42"0,0 64 0,-21-22 16,21 0-16,-21 21 0,0 43 15,21-43 1,0-21-16,0 1 0,0-1 0,0 0 15,0 0-15,21 0 0,0-21 16,0 0-16,1 0 16,20 0-16,-21 0 0,0 0 0,0 0 15,43-21-15,-22-21 16,-21 21-16,-21-1 16,0 1-16,0 0 0,0 0 0,0-21 15,0 20-15,0 1 0,-21-21 0,0 21 16,0 0-16,0-1 15,0 1-15,-43 0 0,43 21 16,0-21-16,0 21 0,-1 0 0,44-21 31,20 21-15,-21 0-16,21 0 0,-20 0 16,20 0-16,0-21 0,1 21 0,-22 0 15,21 0-15,0 0 0,1 0 0,-22 0 16,21 0-16,-21 0 0,1 21 15,20-21-15,-21 21 0,-21 0 0,21 0 16,-21 0-16,21 22 0,-21-22 0,0 21 16,0 1-16,0-1 0,22 0 15,-22 22-15,0-22 0,0 22 0,0-1 16,0 43-16,-22-43 0,22-20 16,-21 20-16,0 1 0,0-22 15,0 85-15,0-85 16,-1 1-16,1 20 0,21-20 0,0-1 15,-21-21-15,0 43 16,21-43-16,0 0 0,0 0 0,-21-21 16,42 0 15,0-21-31,-21 0 0,21-22 16,0 22-16,1 0 0,20-64 15,-21 43-15</inkml:trace>
  <inkml:trace contextRef="#ctx0" brushRef="#br0" timeOffset="81885.74">22034 5440 0,'0'-42'0,"0"84"0,0-127 16,0 64-16,0-21 0,0 21 16,0-1-16,0 1 0,0 0 0,0 0 15,0 0-15,43 0 0,-22 21 0,0 0 16,21 0-16,1 0 0,-1 0 15,-21 21-15,22 0 0,-1 0 0,0 21 16,-21-20-16,1-1 0,-1 21 16,-21 0-16,0-20 0,0 20 0,0-21 15,-21 0-15,-22 22 0,-20-1 16,-22 0 0,43-42-16,-22 21 0,-20 1 15,62-22-15,-20 0 0,0 0 0,21 0 16,21-22-1,21 1 1,0 21-16,21-21 0</inkml:trace>
  <inkml:trace contextRef="#ctx0" brushRef="#br0" timeOffset="82255.52">24490 4636 0,'-21'0'15,"42"0"-15,-64 0 0,43 21 16,-21 0 0,0 0-16,21 0 15,-21 0-15,21 22 0,0-22 0,-21 0 16,0 21-16,21 1 16,0-22-16,0 0 15,21-21 16,0-21-31,0 0 16,0 21-16</inkml:trace>
  <inkml:trace contextRef="#ctx0" brushRef="#br0" timeOffset="82462.39">24786 4678 0,'0'-21'0,"0"42"31,-21 0-31,0 0 15,0-21-15,21 21 0,-22 22 16,1-22-16,21 0 0,0 0 0,0 0 16,-21 1-16,21-1 0,0 0 0,0 0 15,0 0-15,0 0 16,21-21 0,0 0-16,1 0 15,-1 0-15</inkml:trace>
  <inkml:trace contextRef="#ctx0" brushRef="#br0" timeOffset="82976.11">25061 3662 0,'0'0'0,"0"-21"0,21 21 0,1 0 0,-1 0 16,0 0-16,0 0 15,21 21-15,-20 0 0,41 0 0,-21 0 16,22 22-16,-1-1 0,1 0 16,-1 1-16,1 20 0,-1 1 0,1 20 15,21 65-15,-64-86 16,-21 22-16,0-22 0,0 1 0,-43 20 15,22-20-15,-21 21 0,0-22 0,-1 22 16,1-1-16,0 1 0,-1-21 16,1 20-16,0-20 0,-64 63 15,-21 84 1,63-147-16,22-22 0,0 1 16,-22 20-16,22-42 0,-1 22 0,-20-22 15,21 0-15,-22 0 0,-63 21 16,42-20-1,43-22-15,21 0 0,-21 0 16,20 0-16,1 0 0,0 0 16,0-22-1,21 1-15,0 0 16,0 0 0,21 0-16,0 21 0,-21-21 15,21 21-15,1-22 0,-1 1 16,0 21-16,21-21 0</inkml:trace>
  <inkml:trace contextRef="#ctx0" brushRef="#br0" timeOffset="83267.94">25929 5525 0,'0'-22'15,"0"1"1,21 21-16,0 0 16,-21 21 30,0 1-30,0-1 0</inkml:trace>
  <inkml:trace contextRef="#ctx0" brushRef="#br0" timeOffset="83524.78">25929 5948 0,'0'21'0,"-42"0"16,42 0-16,0 1 15,-21-22-15,21 21 0,0 0 16,-22 0-16,1-21 0,21 21 0,0 0 16,-21-21-16,0 22 15,0-1-15,0 0 0,-1 0 0,1-21 16,0 21-16,0 0 0,0 1 0,-22-22 15,22 21-15,-21-21 0,0 21 16,-1 0-16,-41-21 16,20 21-16,22-21 0,-22 0 0</inkml:trace>
  <inkml:trace contextRef="#ctx0" brushRef="#br0" timeOffset="88481.45">466 7557 0,'0'0'0,"-22"21"0,-20-21 15,21 0-15,-21 0 0,20 0 16,-20 0-16,21 0 0,-21 21 0,-1-21 15,22 0-15,-21 0 0,21 0 16,-1 0-16,-20 0 0,21 0 0,63 0 47,1 0-47,-1 0 16,0 0-16,22 0 0,20 0 0,-20 0 15,21 0-15,-1 0 0,1-21 16,0 21-16,-1-21 0,1 21 0,0 0 15,-22-22-15,22 22 0,63-21 16,0 0 0,-106 21-16,1-21 0,-1 21 15,0 0-15,-20 0 0,-22-21 0,0 0 32,-22 21-32,1 0 0,0 0 0,-21-22 15,-1 22-15,-20 0 0,-22-21 16,43 21-16,0 0 0,-1 0 15,1 0-15,21-21 0,0 21 16,-1 0-16,22-21 16,22 21-1,20-21-15,0 21 16,1 0-16,-1 0 0,0 0 16,1 0-16,20 0 0,-21 0 0,1 0 15,-1 21-15,-21 0 0,22 21 16,-43-20-16,0-1 15,0 21-15,-22-21 0,1 22 0,-21-1 16,0 0-16,-1-21 0,-20 22 16,20-1-16,-20-21 0,21 22 0,-1-22 15,1 21-15,0-21 0,-22 43 16,64-43 0,0 0-16,21-21 15,0-21-15,1 0 16,-1 0-16,21-1 0</inkml:trace>
  <inkml:trace contextRef="#ctx0" brushRef="#br0" timeOffset="89501.97">2963 7197 0,'21'0'0,"1"0"15,-1 0-15,0 0 16,0-21-16,0-1 0,0 22 15,1-21-15,-1 21 0,0-21 16,0 0-16,0 21 0,0-21 0,1 0 16,-1-1-16,0 1 15,-21 0-15,21 21 0,-21-21 0,0 0 16,0 0-16,0-1 16,-21 22-16,0 0 0,0 0 15,-1 0-15,-20 0 0,21 0 0,-43 0 16,1 22-1,21-1-15,20 0 0,-20-21 0,21 21 16,0 0-16,0 0 0,-1 1 16,1-1-16,21 0 0,0 0 0,0 0 15,0 0-15,0 1 0,0-1 16,21 0-16,1 0 0,-1 0 16,0 0-16,0-21 0,0 22 15,22-1-15,-22 0 0,0-21 0,21 21 16,-21 0-16,22 0 0,-22 1 0,21-1 15,-21-21-15,22 21 0,-22 0 16,0 0-16,0 0 0,0 1 0,1-1 16,-1-21-16,-21 21 0,0 0 15,0 0-15,0 0 0,-21 1 0,-1-1 16,1 0-16,0-21 0,-64 42 16,64-21-16,-21-21 15,0 22-15,-1-22 0,1 0 0,0 0 16,-1 0-16,-20 0 0,20 0 15,22 0-15,-21 0 0,0-22 0,20 22 16,-20-21-16,21 0 0,0 0 0,0 0 16,-22 0-16,43-1 0,-42-62 15,21 41 1,21 22-16,0 0 16,0 0-16,21 21 15,0 0-15,0 0 16,22 0-16,-22 0 15,0 0-15,0 0 0,21 0 0,-20 0 16</inkml:trace>
  <inkml:trace contextRef="#ctx0" brushRef="#br0" timeOffset="90517.74">3556 7387 0,'0'21'0,"0"1"0,0-1 16,0 0-1,21-21 16,0 0-31,0-21 16,1 21-16,-1-43 16,0 22-16,0 21 0,0-21 15,0 0-15,-21 0 0,0 0 0,22-22 16,-22 22-16,0 0 0,0 0 16,0 0-16,0-1 0,-43-20 15,22 42-15,0 0 16,0 0-16,0 0 0,-1 21 15,1 0-15,0 22 0,0-22 0,0 21 16,0 1-16,-1-1 0,-20 85 16,21-42-1,21-43-15,-21 0 0,21-21 16,0 22-16,0-22 0,0 0 0,21 0 16,-21 0-16,21-21 0,0 0 0,22 22 15,-22-22-15,0 0 0,21 0 16,1 0-16,-22 0 0,21-22 15,0 1-15,-20 0 0,20 0 0,0 0 16,-21 0-16,22-22 0,-22 1 16</inkml:trace>
  <inkml:trace contextRef="#ctx0" brushRef="#br0" timeOffset="90787.58">4191 6625 0,'0'-21'0,"0"42"0,0-63 0,0 21 15,0 0-15,-42 21 16,20 21-16,1 0 0,0 0 0,21 21 16,-21 1-16,0-1 0,21 22 15,-21-1-15,21 1 0,0-1 0,0 1 16,-22 20-16,22-20 0,-21 20 0,21-20 16,-21-1-16,21 1 0,0-1 15,0-20-15,0-1 0,0 0 0,0 1 16,0-1-16,0-21 0,0 0 15,0 1-15,21-22 0,-21 21 16,21-21-16,1 0 0,-1 0 0,0-21 16,0-1-16,0 1 0,22 0 15,-22 0-15</inkml:trace>
  <inkml:trace contextRef="#ctx0" brushRef="#br0" timeOffset="91166.36">4339 7430 0,'-21'0'0,"21"21"16,21-21 15,0 0-15,0 0-16,1 0 0,-1 0 16,21-21-16,-21-1 0,0 1 0,1 21 15,41-42-15,-42 0 16,0 20-16,-21 1 15,0 0-15,0 0 0,0 0 16,-21 21 0,0 0-16,0 0 0,-21 42 15,-43 43-15,43-43 16,20-21-16,1 22 0,0-1 16,21 0-16,0 1 0,-21-1 0,21-21 15,0 0-15,0 22 0,0-22 16,0 0-16,21 0 0,21 0 15,-20-21-15,-1 0 16,21 0-16,0 0 0,1 0 0,-22-21 16,21 0-16,1 0 0,-1 21 15,0-21-15,1-1 0</inkml:trace>
  <inkml:trace contextRef="#ctx0" brushRef="#br0" timeOffset="91666.08">5122 7133 0,'0'0'15,"0"-21"-15,0 42 32,-21 0-32,0 1 0,21 20 15,-42 21-15,42-20 16,-22-1-16,22 0 0,-21 1 0,0-22 16,21 21-16,0 1 0,0-22 15,0 0-15,0 21 0,0-21 0,0 1 16,0-1-16,0 0 0,42-21 15,-20 0-15,-1 0 0,0 0 16,21 0-16,-21 0 0,1-21 16,20 0-16,-21-1 0,21 1 0,-20 0 15,20-21-15,-21 21 0,21-22 16,-20 1-16,-1 0 0,0-1 0,0-20 16,0 20-16,-21-20 0,0 21 15,21-22-15,1 22 0,-22-22 0,0 22 16,0-22-16,21 22 0,-21 0 15,0 21-15,0-22 0,0 1 16,-21 63 0,21 21-16,-22-20 15,22 20-15,-21 0 0,0 22 0,21-1 16,-21-20-16,0 20 0,21 22 16,0-22-16,-21-20 0,-1 126 15,22-84 1,0-43-16,0-21 0,0 21 0,22-20 15,-1-1-15,0 0 0,0-21 16,0 0-16,0 0 0,1 0 16,-1 0-16,0-21 0,0 0 0,0-1 15</inkml:trace>
  <inkml:trace contextRef="#ctx0" brushRef="#br0" timeOffset="91851.97">5440 7197 0,'-21'0'0,"42"0"0,-64 0 16,65 0-1,-1 0-15,0 0 16,0 0-16,21 0 0,22 0 16,21-21-16,-43 21 15,0-22-15,1 1 0,-1 21 16,0-21-16,-21 21 0</inkml:trace>
  <inkml:trace contextRef="#ctx0" brushRef="#br0" timeOffset="92116.82">6350 6731 0,'-21'0'0,"42"0"0,-63 0 15,20 0 1,22 21-16,-21 0 15,21 1-15,-21-1 0,21 21 0,-21 0 16,21-20-16,-21 20 0,21 0 16,0 22-16,-21-22 0,21 0 0,-22 1 15,22-1-15,-21 0 0,21 1 0,0-1 16,0-21-16,0 22 0,0-22 16,0 0-16,0 21 15,0-21-15,21-21 16,-21-21-16,22 21 15,-1-21-15</inkml:trace>
  <inkml:trace contextRef="#ctx0" brushRef="#br0" timeOffset="92608.14">6202 6964 0,'0'-42'0,"0"84"0,0-106 0,0 43 0,0 0 15,0-21-15,0 21 16,0-1-16,21 22 15,0 0-15,0-21 0,0 21 0,22 0 0,-22 0 16,21 0-16,-21 0 0,22 21 16,-22 1-16,42-1 15,-41 0-15,20 42 0,-42-41 16,0-1-16,0 0 0,0 21 0,-21-21 16,0 1-16,-22 20 0,22-21 15,-21 0-15,-1 0 0,1 1 0,21-1 16,-21 0-16,20-21 0,-20 21 15,21-21-15,42-21 32,0 21-32,0-21 0,22 0 15,-22 21-15,21 0 0,-21-22 0,22 22 16,-22 0-16,21 0 0,-21 0 0,22 0 16,-22 22-16,21-1 0,-21-21 15,1 21-15,-1 0 0,0 0 0,0 0 16,0 1-16,-21 20 0,0-21 0,0 0 15,0 0-15,-21 1 16,-42 20-16,41-21 0,-20-21 16,0 21-16,-1 0 0,22-21 0,-21 22 15,0-22-15,-1 0 0,22 0 0,0 21 16,0-21-16,0 0 16,-1 0-16,44 0 15,-1-21-15,0 21 0,0-22 16,21 1-16,-20 0 0</inkml:trace>
  <inkml:trace contextRef="#ctx0" brushRef="#br0" timeOffset="93226.79">7197 7027 0,'0'0'16,"-22"0"-1,1 0-15,0 22 16,21-1-16,-21 0 0,0 21 0,0-21 15,21 1-15,-22 20 0,22 0 16,-21-21-16,21 22 0,0-22 0,0 21 16,0 1-16,0-22 15,21 0-15,1 0 0,-1-21 16,0 0-16,0 0 0,0 0 0,22 0 0,-22 0 16,21 0-16,-21-21 0,43-21 15,-43 20-15,21 1 16,-21 0-16,1-21 0,20-22 15,-21 22-15,-21 21 0,21-64 16,-21 64-16,0-21 0,21 20 0,-21 1 16,0 0-16,0 42 31,0 0-31,-21 1 0,21-1 16,-21 21-16,21 0 0,-21 1 15,21-1-15,-21 0 0,0 22 16,21-22-16,0 85 0,0-63 15,0 42-15,0-43 16,0 22-16,0-22 0,0 22 0,0-22 16,21 22-16,-21 0 0,21-22 0,-21 22 15,0-22-15,21 22 0,0-21 0,-21-1 16,0 22-16,0-22 0,0 1 16,0 105-16,0-127 15,0 1-15,0-22 0,-21 0 0,0 0 16,0 0-16,0-21 0,-1 0 0,1 0 15,0-21-15,-21 0 0,21 0 0,-22-21 16,1-1-16,0 1 16,20 0-16,1-22 0,-21 1 0,21 20 15,0-20-15,21-1 0,0-20 0,0-170 16,21 190 0,0-21-16,0 22 0,21-64 15,-20 63-15,20 1 0,-21 21 16,21-22-16</inkml:trace>
  <inkml:trace contextRef="#ctx0" brushRef="#br0" timeOffset="95331.37">8191 6879 0,'0'21'16,"0"1"0,0-1-1,0 0-15,22-21 32,-1 0-32,0-21 0,0 0 15,0 21-15,0-22 0,22 1 16,-22-21-16,0 21 0,0 0 0,22-22 15,-22 22-15,-21-21 0,21-1 16,-21 1-16,0 0 0,0-1 0,0 1 16,0 0-16,-21-43 15,21 64-15,-21 21 16,-1 0-16,22 21 0,-21 21 0,0 1 16,21-1-16,-21 22 0,21-22 0,-21 21 15,0 1-15,21 84 16,-22-84-16,1-1 0,21 1 15,0-1-15,0 1 0,-21-1 0,21 1 16,0-22-16,-21 0 0,21 1 0,0-1 16,0-21-16,0 0 0,0 0 15,-21 22-15,0-43 0,-1 0 16,1 0 0,0 0-16,21-21 0,-21-1 0,0 1 15,21 0-15,-21-21 0,-1 21 0,1-22 16,0 1-16,0 0 0,0-1 15,0 22-15,21-21 0,-22 21 0,22-1 16,-21 1-16,0 42 16,21 1-16,-21-1 15,21 21-15,0-21 0,-21 22 16,21-22-16,0 42 0,0-20 16,0-22-16,21 0 0,0 0 15,0 0-15,0-21 0,1 21 0,-1-21 16,21 0-16,0 0 0,22 0 15,-22 0-15,1-21 0,-1 0 0,0 21 16,1-21-16,-22-21 0,21 20 16,0 1-16,-20-21 0,41-22 15,-42 43-15,0-21 0,1 21 16,-1 0-16,-21-1 0,0 1 16,0 42-1,0 1 1,0 20-16,0-21 0,0 0 15,0 0-15,0 1 0,0-1 0,0 0 16,0 0-16,0 0 0,0 0 16,0 1-16,21-22 15,0 0-15,0 0 16,0-22-16,-21 1 0,22 0 16,-1 21-16,0-21 0,21 0 0,-21-22 15,1 22-15,-1 0 0,0 0 16,21 0-16,-21 0 0,1-1 0,-1 22 15,21 0 1,-42 22-16,0-1 16,0 0-16,0 0 0,21 0 0,-21 0 15,21 1-15,-21-1 0,22 0 16,-1 0-16,0-21 0,0 0 16,0 21-16,43-21 0,-1 0 15,-42 0-15,22 0 16,-1-21-16,-21 0 0,22 21 0,-22-21 15,21 0-15,-21-1 0,0-20 16,1 21-16,-22-43 16,21 43-16,-21-42 0,0 20 15,0 22-15,-21-21 0,21 21 0,-22 0 16,1-1-16,0 22 0,-42 0 16,41 0-16,-20 0 0,21 22 15,0-1-15,-22 0 0,22 0 0,0 0 16,0 0-16,0 22 0,0-22 0,21 42 15,0 1 1,0-43-16,0 0 0,21 0 0,21 1 16,-21-1-16,0-21 0,43 0 15,-43 0-15,43 0 16,-43-21-16,0-1 16,21 1-16,-21 0 0,22-42 15,-22 41-15,21 1 0,-21-21 0,1 0 16,-1-1-16,0-41 15,0 41-15,0-105 16,0 21-16,-21 85 0,0-1 16,0 1-16,0 0 0,0 21 15,0-1-15,-21 22 0,0 0 16,0 0-16,21 22 0,-21 20 0,0 0 16,-1 1-16,1-1 0,0 21 15,21-20-15,0 20 0,-21 1 0,21-22 16,0 22-16,0-22 0,0 0 15,0 1-15,0-1 0,0 0 0,21 1 16,0-1-16,0-21 0,1 21 16,-1-20-16,21-1 0,22 0 15,-22-21-15,43 0 0,-43 0 16,0 0-16,-21 0 0,22 0 16,-22-21-16,21 0 0,-21-1 0,1 1 15,-1-42-15,-21 20 0,21 22 16,-21-21-16,0 21 0,0-22 15,0 22-15,-21-63 16,-22 62-16,22 22 0,0 0 16,0 0-16,21 22 15,-21-1-15,21 0 0,0 21 0,0-21 16,0 1-16,0 20 0,0-21 16,0 21-16,0-20 0,21-1 15,0 21-15,0-21 0,0-21 0,-21 21 16,43 1-16,-22-22 15,0 0-15,0 0 0,0 0 0,1 0 0,-1 0 16,0-22-16,0 1 16,-21 0-16,21 0 0,0 0 15,1-22-15,-1 22 0,0-21 0,21 21 16,-21-22-16,22 22 0,-1-21 16,0 21-16,107-64 15,-65 85-15,-41 0 0,-1 0 16,-21 0-16,0 0 0,0 21 15,1 0-15,-22 1 0,0 20 0,0-21 16,0 21-16,0-20 0,0 20 0,-22-21 16,1 21-16,-21 1 0,21-22 0,0 0 15,-1 0-15,1 0 16,-21 22-16,21-22 0,0-21 16,21-21-1,21 21 1,0-21-16,0-1 0,0 1 0,0 0 15,22 0-15,-22-21 0,0 20 0,21 1 16,1-63-16,20 20 16,-42 22-16,22-1 0,-22 22 15,0-21-15,0 21 0,-21 0 0,0-1 16,0 44 0,0-1-16,-21 0 0,21 0 15,-42 21-15,21 1 0,-1-1 16,1-21-16,0 22 0,21-22 15,-21 21-15,21 0 0,0-20 16,0 20-16,63 64 16,1-85-16,-22 0 15,1 0-15,-22-21 0,21 0 16,0 0-16,-20 0 0,20 0 0,-21-21 16,0 0-16,22 0 0</inkml:trace>
  <inkml:trace contextRef="#ctx0" brushRef="#br0" timeOffset="95550.25">12213 6604 0,'0'-42'15,"0"84"-15,0-105 0,0 41 0,0 1 16,-21 21-16,0 0 0,0 21 16,-1 22-16,-41 63 15,42-64-15,21 21 16,0-20-16,-21-1 0,21 0 15,0 1-15,0-1 0,0 0 0,0 1 16,0-22-16,0 42 16,42 1-16,-21-64 0,0 21 15,22-21-15,-22 0 0,21 0 0,-21 0 16</inkml:trace>
  <inkml:trace contextRef="#ctx0" brushRef="#br0" timeOffset="95833.09">12763 6477 0,'0'-21'0,"0"42"0,22-63 16,-1 21-16,0 21 16,0 0-16,0 0 0,0 0 15,1 0-15,-1 42 0,0-21 0,0 21 16,0-20-16,-21 20 0,21 0 15,1 22-15,-22-22 0,21 0 0,-21 22 16,0-22-16,-21 64 16,-1-64-16,1 1 0,0-1 0,-21 0 15,21 1-15,-1-1 0,1-21 16,-21 22-16,21-22 0,0 0 0,-22 0 16,22 0-16,0 0 0,-43 1 15</inkml:trace>
  <inkml:trace contextRef="#ctx0" brushRef="#br0" timeOffset="96590.65">741 9377 0,'-21'0'0,"42"0"0,-64 0 16,1 0-16,21 0 0,0 0 0,0 0 15,21 21 1,21-21 0,0 21-16,21-21 0,1 0 15,-1 0-15,21 0 0,64 0 16,22 0-16,-65 0 15,1-21-15,0 0 0,-22 21 0,22-21 16,-22 21-16,-20 0 0,20 0 16,-21-21-16,-20 21 0,-1 0 0,0 0 15,-42 0 1,0 0 0,-22-22-16,22 22 0,0 0 15,0 0-15,0 0 0,21-21 16,21 21-1,0 0-15,0 0 16,0 0-16,0 0 0,1 0 0,-1 0 16,0 21-16,0 1 0,0-22 15,-21 21-15,0 0 0,0 0 0,0 0 16,0 0-16,0 1 0,0-1 16,-21 0-16,0 0 0,-43 21 15,22-20-15,21-22 0</inkml:trace>
  <inkml:trace contextRef="#ctx0" brushRef="#br0" timeOffset="97200.3">2857 9335 0,'22'-43'31,"-1"22"-31,0 0 0,0 0 15,0 0-15,0-1 0,1 1 0,-1 0 16,0-21-16,0 21 0,-21-64 16,0 21-1,0 43-15,-21 0 16,0 21-16,-22 0 0,1 0 0,0 0 16,-1 21-16,1 0 0,-21 1 0,20 20 15,1-21-15,21 21 0,-22-20 16,22 20-16,21 0 0,0-21 15,0 22-15,21-22 0,1 21 16,20-21-16,0 1 0,1 20 0,-1-21 16,0 0-16,106 64 15,-105-64-15,-1 0 0,-21 0 16,0 1-16,1-1 0,-22 0 0,0 0 16,0 0-16,-22 0 0,1 1 15,0-1-15,-21 0 0,-1 0 0,1-21 16,-21 21-16,20-21 0,-20 0 0,20 0 15,-20 0-15,21 0 0,-1 0 16,22-21-16,0 0 0,0 0 0,0 0 16,21-1-16,0-20 0,0 21 15,0-21-15,21 20 0,0-20 16,0 21-16,0-21 0,22 20 0,-22 1 16,21 0-16,0 0 0</inkml:trace>
  <inkml:trace contextRef="#ctx0" brushRef="#br0" timeOffset="97563.09">3344 9567 0,'21'0'0,"-42"0"0,64 0 0,-22 0 16,0 0-16,0 0 0,21-42 15,22 21-15,-43 0 16,0 0-16,22-1 0,-22 1 15,0 0-15,0-21 0,-21 21 16,0-1-16,0 1 0,0 0 0,0 0 0,0 0 16,0 0-16,-21 21 0,0 0 15,0 0-15,-22 0 0,22 0 0,0 21 16,-21 21-16,-1-21 0,22 0 0,-21 22 16,21-1-16,-1 0 0,-41 85 15,63-63 1,0-22-16,0-21 0,0 1 15,21-1-15,0 0 0,0 0 16,1-21-16,-1 0 0,21 0 0,0 0 16,1 0-16,-22 0 0,21-21 0,1 0 15,-1 0-15,0-1 0,1-20 16,-1 21-16,0-21 0,-21 20 0,22-20 16</inkml:trace>
  <inkml:trace contextRef="#ctx0" brushRef="#br0" timeOffset="97797.96">4064 8932 0,'0'-63'0,"0"126"0,0-168 16,0-1 0,0 127-1,0 21-15,-21 43 16,0-43-16,21 22 0,-22-1 16,22 1-16,0-22 0,0 22 0,-21-1 15,21-21-15,0 22 0,0-22 16,0 1-16,0-1 0,0 0 0,0 1 15,0-22-15,0 21 0,0-21 0,21 0 16,1 1-16,-1-22 16,21 0-16,-21 0 15,0-22-15,1 1 0,-1 21 16</inkml:trace>
  <inkml:trace contextRef="#ctx0" brushRef="#br0" timeOffset="98143.28">4297 9419 0,'21'0'0,"0"0"15,0 0-15,0 0 16,22 0-16,-22 0 0,0-21 0,21 21 16,-20-21-16,-1 0 0,21 21 15,-21-21-15,22-22 0,-22 22 16,0 0-16,-21 0 15,-42 21 1,20 0-16,1 0 0,0 0 0,-21 21 16,21-21-16,-1 21 0,-20 0 15,21 22-15,0-22 0,-22 42 16,22-42-16,0 43 0,21-43 16,0 21-16,0-20 0,0-1 15,0 0-15,0 0 0,21-21 16,0 21-16,1-21 0,20 0 0,-21 0 0,21 0 15,-20 0-15,20 0 0,43-42 16,-1 21 0</inkml:trace>
  <inkml:trace contextRef="#ctx0" brushRef="#br0" timeOffset="98595.53">5186 9144 0,'0'-21'0,"0"42"0,-21-42 31,21 42-31,0 0 0,-22 0 0,1 1 16,21-1-16,-21 21 0,21 0 0,0-20 16,-21 20-16,21-21 0,-21 21 15,21 1-15,0-22 0,0 21 16,0-21-16,0 1 0,21 41 16,0-42-1,0-21-15,0 0 0,1 0 0,-1 0 0,0 0 16,21-21-16,-21 0 0,64-21 15,-64 20-15,22 1 0,-1-21 16,-21 21-16,0-22 0,22 22 0,-1-63 16,-21 41-16,0-63 15,-21 64-15,21-21 0,-21-1 16,22 22-16,-22-22 0,0 1 0,0 20 16,0 22-16,0-21 0,0 21 0,0 42 15,0 0-15,-22 21 16,22 1-16,-21-1 15,0 22-15,21-1 0,-21-21 0,21 22 16,-21-1-16,21 1 16,-21-22-16,21 64 0,0-64 15,0 1-15,0-1 0,21 0 0,0-20 0,0-1 16,0 0-16,43 21 0,-43-42 16,21 0-16,-21 0 0,1 0 15,-1 0-15,0-21 0,0 0 0,0 0 16</inkml:trace>
  <inkml:trace contextRef="#ctx0" brushRef="#br0" timeOffset="98755.44">5630 9144 0,'0'21'15,"21"-21"-15,1 0 16,20 0-16,-21 0 0,21 0 0,1 0 15,-1 0-15,0 0 0,22 0 16,-22-21-16</inkml:trace>
  <inkml:trace contextRef="#ctx0" brushRef="#br0" timeOffset="99003.32">6731 8678 0,'-64'85'31,"64"-43"-31,-21 1 16,0-1-16,21 22 0,0-22 0,-21 21 15,21-20-15,-21 20 0,0-20 0,21-1 16,-22 0-16,22 1 0,0-1 16,-21 0-16,21-21 0,0 22 15,0-22-15,0 0 0,0 0 0,21-21 31,1-21-31,-1 0 16</inkml:trace>
  <inkml:trace contextRef="#ctx0" brushRef="#br0" timeOffset="99442.07">6646 9059 0,'0'0'0,"-21"-63"16,21 21-16,0-43 15,0 43-15,-21-1 0,21 22 0,0-21 0,0 21 16,0-1-16,21 22 15,0 0-15,0 0 0,1 22 16,-1-22-16,0 42 0,0-21 0,21 64 16,-42-1-1,0-41-15,0-1 0,0 22 16,-21-22-16,-21 0 0,21-21 16,-22 1-16,22-1 0,-21 0 0,21 0 15,-43 0-15,43-21 16,0 0-16,42-42 31,0 42-31,22 0 0,-1 0 0,-21 0 16,64 0-1,-43 0-15,22 21 0,-43 0 16,21-21-16,0 43 0,-20-43 16,-1 21-16,-21 0 0,0 0 15,0 0-15,0 0 0,-21 1 16,-1-1-16,1-21 0,-21 21 0,21 0 15,-22 0-15,1 0 0,0 1 0,-43-1 16,22-21 0,20 21-16,43-42 15,21 0-15,1-1 16,20 1-16,0-21 0,22 21 0,-22-22 16</inkml:trace>
  <inkml:trace contextRef="#ctx0" brushRef="#br0" timeOffset="100018.37">7493 9038 0,'42'0'0,"-84"0"0,127 0 16,-64 0-16,0 0 0,-21 21 16,0 1-16,0-1 0,0 0 15,-21 0-15,0 0 0,-1 22 0,1-22 16,0 0-16,-21 42 16,21 1-16,21-43 0,0 0 15,0 0-15,0 1 0,0-1 0,0 0 16,21-21-16,0 0 0,0 0 15,21 0-15,-20 0 16,20 0-16,0-21 0,-21 21 0,22-21 0,41-22 16,-41 22-16,20-21 15,-42 21-15,43-43 16,-43 43-16,0-43 16,-21 22-16,21 21 0,-21 0 0,0 42 31,0 0-31,-21 0 15,21 0-15,-21 22 0,-21 41 16,21-41-16,-1-1 0,1 0 0,21 22 16,0-1-16,0 1 0,0-1 0,0 22 15,0-21-15,0-1 16,0 1-16,21-1 0,-21 22 0,22-22 16,-22 22-16,0-22 0,21 22 0,-21 0 15,21-22-15,-21 22 0,0-22 0,0 22 16,0-21-16,0-1 0,-21 1 0,0-22 15,-1 21-15,1-20 0,0-1 16,0-21-16,0 0 0,0-21 0,-1 0 16,1 0-16,0-21 0,-21-42 15,42 20-15,-21 1 0,21 0 0,0-22 16,-22 1-16,22-1 0,0-20 0,0-1 16,0 0-16,0 1 15,0-86-15,22 86 0,-1 20 16,0-21-16,0 22 0,0-22 0,0 22 0,22-64 15,-43 63-15,21 1 16,0 20-16,0-62 16</inkml:trace>
  <inkml:trace contextRef="#ctx0" brushRef="#br0" timeOffset="100548.59">8234 8551 0,'0'-21'0,"0"42"0,0-63 0,0 21 0,21 0 16,0 21-16,0 0 16,0 0-16,1 21 0,-1 0 0,0 0 15,0 22-15,43 105 16,-43-85-16,0 1 16,0-1-16,0 1 0,-21-22 0,0 22 15,0-22-15,0 0 0,0 1 0,0-1 16,0-21-16,0 0 0,0 0 15,0 1-15,0-1 0,-21-21 16,21-21 0,0-1-16,0 1 0,0-21 15,0 0-15,0-1 0,0 1 16,21 0-16,0-22 0,1 1 0,-1-1 16,0 1-16,21-1 0,-21 22 15,22-22-15,-22 1 0,21-1 16,43-20-16,-64 41 0,21 22 15,-20-21-15,-1 42 0,0 0 0,0 0 16,0 0-16,-21 21 16,0 42-16,0-41 0,0 20 15,0 0-15,0 43 0,0-22 16</inkml:trace>
  <inkml:trace contextRef="#ctx0" brushRef="#br0" timeOffset="101085.3">9207 9165 0,'0'0'0,"22"0"0,-1 0 16,0 0-16,0 0 0,0-21 16,22-21-1,-43 21-15,21-1 0,0 1 0,0-42 16,-21 42-16,0-22 16,0 22-16,0-21 0,0-1 0,0 22 15,0-21-15,-21 21 0,0 0 0,-22-1 16,22 22-16,0 0 15,0 0-15,-21 22 0,20-1 0,1 21 16,-21 0-16,21 1 0,0-1 16,-22 0-16,-20 107 15,63-107-15,0 0 0,0-21 0,0 22 16,0-22-16,0 0 0,0 0 16,21 0-16,0-21 0,0 0 0,0 0 15,22 0-15,-22 0 0,21 0 16,-21-21-16,1 21 0,20-21 0,0-21 15,22-22-15,-43 43 16,0-21-16,0 21 0,-21-22 0,21 1 16,-21 0-16,22-1 0,-22 1 15,0 0-15,0-1 0,0 22 0,0 0 16,0 42 0,0 0-16,0 0 15,0 22-15,0-22 0,0 21 0,0 1 16,0-1-16,-22-21 0,22 21 0,0 1 15,0-22-15,0 0 16,0 0-16,0 0 0,0 1 0,22-1 16,-1-21-16,0 0 0,0 0 0,21 0 15,-20 0-15,20 0 0,-21 0 0,21 0 16,1-21-16,-1-1 0,0 1 16,-20 0-16,83-64 15,-83 43-15</inkml:trace>
  <inkml:trace contextRef="#ctx0" brushRef="#br0" timeOffset="101950.21">10075 8615 0,'0'-127'16,"0"466"-16,0-720 0,0 550 0,0-381 0,0 170 16,0 21-16,0 0 0,0-1 0,-21 22 15,21 22-15,-21-1 16,21 0-16,-21 21 0,21 1 0,0-1 16,-21 64-16,-1 0 15,1-43-15,21-21 0,0 22 16,0-22-16,0 22 0,0-22 0,0 0 15,0 1-15,21-22 0,1 21 0,-22-21 16,42 1-16,-21-22 0,0 21 16,0-21-16,1 0 0,-1 0 0,0 0 15,21 0-15,-21 0 0,1-21 16,-1 21-16,0-22 0,0 1 0,0 0 16,0-21-16,1 21 0,-1-22 15,-21 22-15,21-21 0,0-1 0,-21 1 16,21 0-16,-21 21 0,0-43 15,21 22 1,-21 63 0,0 0-16,0 0 0,0 22 0,0-22 15,0 21-15,0-21 0,-21 85 16,21-85-16,0 43 16,0-43-16,0 0 0,0 0 15,21 0-15,1-21 16,-1 0-16,21 0 15,-21 0-15,0 0 0,22 0 0,-22-21 16,21 21-16,-21-21 0,22 0 0,-22 0 16,21 0-16,43-85 15,-22 42-15,-41 22 16,-1 0-16,21-22 0,-42 22 16,0 21-16,0-22 15,0 22-15,0 0 0,-21 42 16,21 0-1,-21 0-15,0 1 0,21-1 16,-22 21-16,22 0 0,-21-20 16,21 20-16,0 0 0,0 1 0,0-22 15,0 0-15,0 21 0,0-21 0,0 1 16,21-22-16,1 21 0,-1 0 0,21-21 16,-21 0-16,22 0 0,-1 0 15,64 0-15,-43-21 16,-20 0-16,-22-1 0,21 1 15,-21 0-15,22 0 0,-22-21 16,0 20-16,0-20 0,21-43 16,-42 43-16,0 0 0,0-1 15,0 22-15,0-21 0,0 21 0,0 0 16,-21 21-16,-21 0 16,-22 42-1,22-21-15,21 21 0,0 1 0,21-1 16,0 0-16,-21 1 0,21-1 15,0-21-15,0 22 0,0-1 0,0-21 16,0 21-16,21-20 0,0-1 0,0 0 16,-21 0-16,21-21 0,22 21 15,-22-21-15,0 0 0,0 0 0,21 0 16,22 0-16,-1-21 16,-41 21-16</inkml:trace>
  <inkml:trace contextRef="#ctx0" brushRef="#br0" timeOffset="102199.08">12467 8276 0,'0'0'0,"0"-21"0,-21 21 16,0 0-16,0 0 0,-1 21 0,1 0 15,-21 1-15,21 20 16,0 0-16,-1 1 0,-20 41 0,42-41 15,0-1-15,-21 21 0,21 22 16,0 0 0,0-43-16,0 0 0,0-20 0,0-1 15,21 21-15,0-42 0,0 21 0,1 0 16,-1-21-16,0 0 16,0 0-16,21 0 0,-20 0 0</inkml:trace>
  <inkml:trace contextRef="#ctx0" brushRef="#br0" timeOffset="102480.54">12933 8234 0,'84'-106'31,"-168"212"-31,190-212 0,-85 106 0,0 0 16,0 0-16,0 21 0,0 0 15,22 1-15,-22-1 0,0 21 16,21 0-16,-20 1 0,-1-1 0,-21 0 0,21 1 16,-21-1-16,0 22 0,0-22 15,0 0-15,0 1 0,-21 41 16,-43 1-16,22-43 0,21 1 16,-22-22-16,1 21 0,0-21 15,-1 0-15,1 1 0,21-1 16,-21 0-16,-1 0 0,22 0 0</inkml:trace>
  <inkml:trace contextRef="#ctx0" brushRef="#br0" timeOffset="103364.24">444 11367 0,'-42'0'16,"84"0"-16,-126 21 0,63 0 0,-22-21 16,43 21-16,21-21 15,22 0-15,-1 0 16,22 0-16,-1 0 0,1 0 0,20 0 16,1 0-16,0 0 0,20-21 15,1 0-15,0 0 0,-21 21 0,21-22 16,-22 1-16,1 21 0,-22-21 15,-20 21-15,20 0 0,-20 0 0,-22 0 16,0 0-16,-42 0 31,0 0-31,-1 0 0,-20 0 0,0-21 16,21 21-16,-22 0 0,1-21 16,21 21-16,-22-21 0,22 21 0,0-22 15,21 1-15,0 0 0,0 0 16,0 0-16,21 21 0,0 0 15,1-21-15,20 21 0,0 0 16,1 0-16,41 42 16,-20 0-16,-22-21 0,-21 22 15,0-22-15,-21 21 0,0 1 16,0-22-16,0 21 0,-21-21 0,0 22 16,0-22-16,0 0 0,-22 0 15,22 0-15,-21 0 0,21 1 0,0-1 16,-1-21-16,1 0 0</inkml:trace>
  <inkml:trace contextRef="#ctx0" brushRef="#br0" timeOffset="103875.84">3111 11070 0,'85'-21'0,"-170"42"0,234-63 15,-65 21-15,-20 21 0,-22-21 0,0-1 16,1 1-16,-22 21 0,0-21 0,0 0 16,-21 0-16,0 0 15,0-1-15,-21 1 0,0 21 16,0-21-16,-22 21 0,22 0 0,-21 0 16,-22 0-16,22 0 0,0 0 15,-22 0-15,-20 42 16,41-20-16,1-1 0,0 0 0,20 0 15,-20 0-15,42 22 0,0-22 0,0 21 16,0-21-16,0 0 0,21 22 16,0-22-16,22 0 0,-22 0 15,21 0-15,22 22 0,-22-22 0,0 0 16,22 0-16,-22 22 0,1-22 0,-1 0 16,0 21-16,1-21 0,-22 22 15,0-22-15,-21 0 0,0 0 0,0 22 16,-42-22-16,20 0 0,-20 0 0,0 0 15,-1 0-15,-20 1 0,21-1 16,-22 0-16,22-21 0,-1 0 0,1 0 16,0 0-16,-1 0 0,1-21 0,0 21 15,-1-21-15,22-1 0,0 1 16,-21 0-16,21-42 16,21 20-16,0-20 0,0 20 15,21 1-15,0 0 0,0-1 16,21 1-16,1 21 0,-1 0 15,22-22-15,-22 22 0,21 21 0,-20-21 16</inkml:trace>
  <inkml:trace contextRef="#ctx0" brushRef="#br0" timeOffset="104233.68">3725 11451 0,'21'21'0,"-42"-42"0,64 64 15,-22-43-15,0 0 16,0 0-16,0-22 15,0 22-15,1-21 0,-1 0 0,0 0 16,0 0-16,0 0 0,0-22 16,1 22-16,20-64 15,-42 22-15,0 21 0,0 20 16,0 1-16,0-21 0,-21 42 16,0-21-16,-1 21 0,1 0 0,0 0 15,0 0-15,-21 21 0,20 0 0,1 21 16,-21-20-16,21 41 0,0-21 15,-1 1-15,1 20 0,0-20 0,21 20 16,0-21-16,0 1 0,0 20 16,0-42-16,0 22 0,0-22 15,21 21-15,0-42 0,1 21 0,20 1 16,-21-22-16,21 0 0,-20 0 0,20 0 16,21-22-16,1-20 15,-22 0-15,1 21 0,-1-22 16,0 22-16,22-21 0,-22-1 0</inkml:trace>
  <inkml:trace contextRef="#ctx0" brushRef="#br0" timeOffset="104471.88">4635 10689 0,'0'-42'16,"0"84"-16,0-126 0,0 41 0,0 22 16,0 42-1,0 0-15,0 22 0,0-1 16,0 22-16,0-1 0,0-21 15,0 22-15,0-1 0,-21 1 0,21-1 16,-21 1-16,21-1 0,0 1 0,0-22 16,-21 22-16,0 20 15,21-62-15,0 20 0,0-21 0,0 0 16,0 0-16,21-21 16,-21-21-1,21 21-15,0-21 0,0 0 16,1-21-16</inkml:trace>
  <inkml:trace contextRef="#ctx0" brushRef="#br0" timeOffset="104810.75">4932 11197 0,'21'0'0,"-42"0"0,63 0 16,-21 0-16,0 0 16,1 0-16,-1 0 15,21 0-15,-21 0 16,0-21-16,1 0 0,-1 21 0,-21-21 15,21 0-15,0 21 0,-21-22 16,0 1-16,0 0 16,0 0-16,0 0 0,-21 21 15,0 0-15,0 0 16,-1 0-16,1 0 0,0 21 16,0 21-16,0-21 0,0 22 0,-1-1 15,1 0-15,0 1 0,0-1 0,21-21 16,0 22-16,0-1 0,0-21 15,0 21-15,0 1 0,21-22 16,0-21-16,0 21 0,22-21 16,-22 0-16,0 0 0,21 0 15,22-42-15,-22 21 0,1 21 16,-1-22-16,0 1 0</inkml:trace>
  <inkml:trace contextRef="#ctx0" brushRef="#br0" timeOffset="105284.48">5821 11007 0,'0'-21'0,"0"42"0,0-85 16,0 43-16,0 0 0,-21 21 31,21 21-31,-22-21 0,1 21 0,0 22 16,0-22-16,21 21 0,-21 0 16,0 1-16,21-1 0,0 0 15,-43 85-15,43-84 16,0-1-16,0-21 0,0 22 0,0-22 15,0 0-15,64 0 16,-43-21-16,0 0 0,64 0 16,-43 0-16,0-21 0,1 21 15,-1-21-15,43-22 0,-43 1 16,0 21-16,-20-21 0,20-1 16,-21 1-16,21 0 0,-20-1 0,-1 1 15,0-64-15,0 43 16,-21-1-16,21-42 0,-21 43 15,0 20-15,0-20 0,0 42 16,0-22-16,0 22 0,0 0 0,0 42 16,-21 0-1,21 22-15,-21-1 0,21 0 16,-21 1-16,0-1 0,21 22 0,-22-1 16,22-21-16,0 22 0,-21-22 0,21 22 15,-21-22-15,21 0 0,0 1 0,0-1 16,0-21-16,0 0 0,0 22 15,0-22-15,0 0 0,21-21 16,0 0-16,1 0 16,-1-21-16,0 0 0,0 0 15</inkml:trace>
  <inkml:trace contextRef="#ctx0" brushRef="#br0" timeOffset="105497.4">6244 11007 0,'0'0'0,"21"0"31,0 0-31,1 0 16,-1-21-16,0 21 0,0 0 16,0-22-16,0 22 0,22-21 0,-1 0 15,0 21-15,1-21 0,-1 0 16,0 21-16,1-21 0,-1-1 0,0 22 15</inkml:trace>
  <inkml:trace contextRef="#ctx0" brushRef="#br0" timeOffset="105743.7">7324 10414 0,'0'0'16,"0"21"-16,0 0 15,-22 1-15,22 20 0,-21 43 16,0-22-16,21-21 16,-21 22-16,21-22 0,0 22 0,-21-22 15,21 0-15,-21 1 0,21-1 0,-22 0 16,22 1-16,0-1 0,0-21 0,0 22 16,0-22-16,0 0 0,0 21 15,22-42-15,-1 0 16,0 0-16,0-21 15,0 0-15</inkml:trace>
  <inkml:trace contextRef="#ctx0" brushRef="#br0" timeOffset="106214.43">7302 10753 0,'0'-43'0,"0"86"0,22-107 0,-22 22 0,0 21 15,0-22-15,21 22 0,0 21 16,-21-21-16,21 0 0,0 21 15,0 0-15,1 21 0,-22 0 16,21 22 0,0-22-16,-21 21 0,21-21 0,-21 22 0,0-22 15,0 21-15,0-21 0,0 22 0,0-22 16,0 21-16,0-21 0,-21 0 16,-21 1-16,20-1 0,1 0 0,-63 21 15,41-42 1,22 0-16,0 0 0,0 0 15,42 0 1,0-21-16,0 21 16,0 0-16,1-21 0,20 21 15,-21 0-15,43 0 0,-43 0 0,0 0 16,21 0-16,-21 21 0,-21 0 16,22 0-16,-1 1 0,-21-1 0,21 21 15,-21-21-15,0 0 0,0 43 16,0-43-16,-21 43 15,-22-43-15,22 0 0,0 0 0,0 0 16,-21 0-16,20 1 0,-20-22 16,21 21-16,0-21 0,0 0 0,-1 0 15,44-21 17,-1-1-32,21 1 0,-21 0 0,0 0 15,1 0-15,20-22 0</inkml:trace>
  <inkml:trace contextRef="#ctx0" brushRef="#br0" timeOffset="106800.61">7853 11028 0,'21'-21'16,"-42"42"-16,63-42 0,-21 21 0,0 0 0,-21 21 15,0 0-15,0 0 16,0 0-16,0 1 16,0-1-16,0 21 0,0-21 0,0 22 15,0-22-15,0 21 0,0-21 0,0 0 16,0 1-16,0-1 0,22-21 0,-1 21 15,0-21-15,21 21 0,-21-21 16,22 0-16,-22 0 0,85-21 16,-85 0-16,21 0 0,-21-1 15,1 1-15,-1 0 0,0 0 0,0 0 16,0-22-16,-21 22 0,21-21 16,-21 0-16,0 20 0,0-20 0,22-43 15,-22 64 1,0 42 15,0 1-31,0-1 0,0 21 0,-22 0 16,22 1-16,-21-1 0,21 0 0,-21 22 15,0-22-15,0 22 0,21-1 0,0 1 16,0-1-16,0 85 16,0 1-16,0-65 0,0 1 15,0 0-15,21 84 0,0-84 16,-21-1-16,21 1 0,-21-22 0,0 22 15,21 0-15,-21-22 0,0 22 16,0-22-16,0 43 16,0-63-16,0-1 0,0 0 0,0-21 15,-21 1-15,0-22 0,0 0 16,0 0-16,0-22 0,-1 1 0,1-21 16,0 0-16,0-1 0,0-20 15,21 20-15,0-41 0,0 20 0,0-20 16,0-1-16,0 0 0,0 1 0,0-22 15,0 21-15,21-21 0,-21 22 0,21-1 16,0 0-16,0 22 0,-21-22 16,64-84-1,-1 63-15,-41 42 0,-1 22 16,0-21-16</inkml:trace>
  <inkml:trace contextRef="#ctx0" brushRef="#br0" timeOffset="107207.71">8763 10478 0,'0'-22'0,"0"44"0,0-86 0,0 43 0,0 0 16,0-22-16,0 22 0,0 0 16,0 0-16,21 0 0,0 0 0,0 21 15,22 0-15,-43 21 16,21 0-16,0 21 0,0 22 16,-21-22-16,21 22 0,-21-1 0,22 1 15,-22-1-15,0 1 0,0-22 0,0 21 16,0-20-16,0-1 0,-22 43 15,1-22 1,21-42-16,0 1 0,0-1 0,21-21 31,1-21-31,-1-1 0,0 1 16,0 0-16,21 0 0,-20-21 16,41-22-16,-42 22 0,0-22 15</inkml:trace>
  <inkml:trace contextRef="#ctx0" brushRef="#br0" timeOffset="107428.59">9461 10308 0,'0'-42'0,"0"84"16,22-105-16,-22 20 0,0 65 31,-22 20-31,1 0 0,0 1 0,0-1 16,-21 21-16,20-20 0,-20 20 16,21 1-16,-21-22 0,20 22 15,-20-22-15,21 0 0,0 1 0,0-22 16,-1 21-16,22-21 0,-21 0 0,21 1 15,0-1-15,21-21 16,1 0 0,-1 0-16,0 0 0,0-21 0,0 21 15,22-22-15,-22 1 0,0 0 16,21 0-16,-21-21 0</inkml:trace>
  <inkml:trace contextRef="#ctx0" brushRef="#br0" timeOffset="107623.48">9631 10647 0,'0'0'0,"0"21"15,0 0-15,0 0 16,0 1-16,0-1 0,-21 21 16,21-21-16,-22 22 0,1-22 15,0 21-15,21-21 0,-21 0 0,21 1 16,-21-1-16,21 0 16,0-42 15,21 0-31,0-1 15,-21 1-15,21 0 0,0 0 0</inkml:trace>
  <inkml:trace contextRef="#ctx0" brushRef="#br0" timeOffset="107789.38">9737 10435 0,'0'-42'0,"0"84"0,0-105 0,0 42 16,0-1-16,0 1 0,-22 21 15,1 0 1,21 21-16,0 1 0,0-1 15,0 0-15,0 0 16,0 0-16,0 0 0,21-21 0,1 22 0,-1-1 16,-21 0-16,21-21 0,0 21 0,0-21 15,0 0-15</inkml:trace>
  <inkml:trace contextRef="#ctx0" brushRef="#br0" timeOffset="108147.69">10223 10562 0,'0'0'0,"22"0"0,-1 0 15,0 0-15,-42 0 32,0 0-32,-22 21 0,22 1 15,-21-22-15,21 21 0,-22 0 0,22 0 16,0 0-16,-21 0 0,42 1 16,-22 20-16,22-21 15,22-21-15,-1 0 16,0 21-16,21-21 0,-21 0 0,22 21 15,-1-21-15,-21 0 0,22 22 0,-22-1 16,0-21-16,21 21 0,-21-21 16,-21 21-16,0 0 0,0 0 15,0 1-15,0-1 0,-21 0 16,-21 0-16,21-21 0,0 21 16,-22-21-16,1 0 0,21 21 15,-22-21-15,22 0 0,0 0 0,-21 0 16,21 0-16,21-21 15,0 0-15,0 0 16,42 0-16,-21 0 16,0-1-16,22 1 0</inkml:trace>
  <inkml:trace contextRef="#ctx0" brushRef="#br0" timeOffset="108348.58">10541 10605 0,'21'0'16,"-42"0"-16,42 21 0,-21 0 0,0 0 15,0 0-15,0 0 0,0 22 0,0-22 16,0 0-16,0 0 0,0 22 0,-21-22 16,21 21-1,-21-21-15,21 0 0,0 1 16,0-44 15,0 1-15,21 0-16</inkml:trace>
  <inkml:trace contextRef="#ctx0" brushRef="#br0" timeOffset="108518.48">10647 10351 0,'-21'-22'16,"42"44"-16,-64-44 0,22 22 16,0 0-16,0 0 15,0 0-15,0 0 0,21 22 16,0-1-1,21-21-15,0 0 16,0 0-16,0 0 0,0 0 0,1-21 16</inkml:trace>
  <inkml:trace contextRef="#ctx0" brushRef="#br0" timeOffset="108981.81">11070 10075 0,'0'0'0,"0"22"15,0-1 1,-21 0-16,21 21 0,-21 1 0,0-1 16,21 21-16,-22-20 0,1 20 15,0 1-15,21-22 0,-21 22 0,0 41 16,21 1 0,0-63-16,0-22 0,0 0 15,0 0-15,21 0 0,-21 0 16,21-21-16,0 0 15,-21-21 1,0 0-16,0 0 0,0 0 16,21 0-16,1-1 0,-22-20 0,21 21 15,0-21-15,0-1 0,21 1 16,-20 21-16,20-22 0,0 22 16,1-21-16,-1 42 0,0-21 0,-21 21 15,22 0-15,-22 21 0,21 0 16,-21 43-1,-21-43-15,0 21 0,0-21 0,0 43 16,0-22-16,0-21 0,-21 22 0,0-22 16,-21 0-16,21 0 0,-22 0 15,1 0-15,21 1 0,-64-1 16,43-21-16,21 21 0,-22-21 16,22 0-16,21-21 0,0 0 15,0-1-15,21 1 0,0 0 16,1-21-16</inkml:trace>
  <inkml:trace contextRef="#ctx0" brushRef="#br0" timeOffset="109211.96">11663 10139 0,'21'-42'0,"-42"84"0,63-106 0,-42 43 16,0 0-16,21 21 0,-21 21 15,0 22-15,0-22 0,0 21 16,0 0-16,0 22 0,0-1 15,0-20-15,0 20 0,-21 1 0,21-1 16,0-20-16,-21-1 0,21 21 16,0-41-16,0 20 0,0 0 0,0-21 15,0 1-15,0-1 0,0 0 16,0 0-16,21-21 0,0 0 16,0 0-16,1 0 0,-1 0 15,0-21-15,0 0 0</inkml:trace>
  <inkml:trace contextRef="#ctx0" brushRef="#br0" timeOffset="109509.15">11980 10668 0,'0'0'0,"0"-21"0,21 21 15,1 0-15,-1 0 16,0-21-16,0 21 16,0-21-16,0 21 0,1-22 0,-1 22 0,0-21 15,0 0-15,0 0 0,0 0 16,1 21-16,-1-21 0,0-1 15,-21 1-15,0 0 0,0 0 0,0 0 16,-42 21-16,20 0 16,1 21-16,0-21 0,-21 21 15,21 21-15,-22-20 0,22 20 0,-21 0 16,21 1-16,21-22 0,0 21 0,-22 0 16,22-20-16,0-1 0,0 0 0,0 0 15,22 0-15,-22 0 0,63-21 16,1 0-1,-43 0-15,0 0 0,0 0 16,21-21-16</inkml:trace>
  <inkml:trace contextRef="#ctx0" brushRef="#br0" timeOffset="109914.79">12446 10097 0,'85'-22'16,"-64"22"-16,0 0 16,21 0-16,-21-21 0,22 21 15,-1 0-15,0 0 0,43-21 16,-64 21-16,22 0 0,-1 0 0,0 0 15,-21 0-15,22 0 16,-64 0 0,-1 0-16,1 0 15,0 0-15</inkml:trace>
  <inkml:trace contextRef="#ctx0" brushRef="#br0" timeOffset="110150.66">12848 10033 0,'0'0'0,"0"21"16,-21 0-16,21 1 0,0-1 16,0 21-16,-21-21 0,21 22 0,0-1 15,-21 21-15,21-20 0,0-1 16,0 22-16,-22-22 0,1 43 16,0 20-16,0-62 15,21-22-15,-21 0 0,21 0 16,0 0-16,0 1 15,0-44 1,21 1 0,0 21-16</inkml:trace>
  <inkml:trace contextRef="#ctx0" brushRef="#br0" timeOffset="110484.98">13060 10647 0,'0'0'15,"21"-21"1,0 21-16,-21-21 0,21 21 16,0-22-16,1 22 0,-1-21 0,21 0 15,-21 0-15,0 0 0,1 0 0,-1 21 16,0-22-16,0 1 16,-21-42-16,0 42 15,-21 21 1,0 21-16,-22 0 15,22 0-15,0 0 0,0 22 16,0-1-16,-22 0 0,22 1 16,21-22-16,-21 21 0,21 22 15,0-43-15,0 0 0,0 0 0,21 0 16,-21 0-16,21 1 0,1-22 0,20 0 16,21 0-16,1 0 15,-43 0-15,21 0 0,1-22 16,-1 22-16,-21-21 0,22 0 0,-22 0 15</inkml:trace>
  <inkml:trace contextRef="#ctx0" brushRef="#br0" timeOffset="110984.69">13695 10435 0,'0'-42'0,"0"84"0,21-105 16,-21 42-16,0-1 0,0 1 16,21 21-16,0-21 0,0 21 15,-21-21-15,22 21 0,-1 0 0,0 0 16,0 0-16,0 0 15,0 21-15,-21 0 0,0 0 0,0 1 16,0 20-16,0-21 0,0 21 16,0-20-16,0 20 0,0 0 0,0-21 15,-42 43-15,0-1 16,21-41-16,-1-1 0,1 0 16,0-21-16,0 21 0,0 0 0,42-21 46,-21-21-46,21 21 0,0-21 0,0 0 16,1 0-16,20-22 16,0-20-16,-21 42 0,22-22 15,-22 1-15,0 0 0,0-1 16,0 1-16,1 21 0,-1-22 0,0 22 16,-21-21-16,21 0 15,-42 63 1,21 0-1,-21 0-15,0 21 0,21 1 0,-22-1 16,1-21-16,21 22 0,0-1 0,-21 43 16,0-64-16,21 0 15,0 21-15,0-21 0,0 1 0,0-1 16,21 0-16,0-21 0,0 21 16,1-21-16,20 0 0,-21 0 0,43 0 15,20-42 1,-41 42-16,-22-21 0,21-1 15</inkml:trace>
  <inkml:trace contextRef="#ctx0" brushRef="#br0" timeOffset="111280.52">14711 9864 0,'0'-43'16,"0"86"-16,21-149 0,-21 64 0,0 20 0,0-20 15,0 21-15,0 0 0,0 63 31,0-21-31,0 0 0,-21 22 16,0 20-16,-1 22 16,22-22-16,0 1 0,-21-22 0,21 22 15,-21-1-15,21-20 0,0 20 0,-21 1 16,0-22-16,21 0 0,-21 22 16,21-22-16,0 0 0,0-20 0,0 41 15,0-42-15,0 0 0,0 1 16,21-1-16,0-21 15,0 0-15,0 0 16,0 0-16,1-21 0,-1-1 0,0 22 16,0-21-16,0 0 0,0 0 15</inkml:trace>
  <inkml:trace contextRef="#ctx0" brushRef="#br0" timeOffset="111509.39">14626 10202 0,'0'0'0,"-21"0"16,42 0 15,0 0-31,0 0 0,1 0 16,-1 0-16,0 0 16,0 0-16,0 0 0,0 0 0,1 0 15,-1 0-15,0-21 0,0 21 0,0 0 16,0 0-16,1-21 0,-1 21 15,0-21-15,21 21 0,-21 0 16,43-21-16</inkml:trace>
  <inkml:trace contextRef="#ctx0" brushRef="#br0" timeOffset="111796.23">15515 9948 0,'-63'0'32,"41"0"-32,22 22 0,-42 20 15,0 0 1,21-21-16,21 22 0,-22-1 0,1-21 16,0 22-16,21-1 0,-21 0 15,21-21-15,0 22 0,0-1 0,0 0 16,0-20-16,0-1 0,0 21 0,0-21 15,85 43-15,-64-64 16,0 21-16,0-21 0,21 0 16,-20 0-16,-1 0 0,21 0 0,-21 0 15,0 0-15,1-21 0,20 0 16</inkml:trace>
  <inkml:trace contextRef="#ctx0" brushRef="#br0" timeOffset="112071.07">15981 9800 0,'0'-21'0,"0"42"0,21-63 0,-21 21 15,0 0-15,21-1 0,0 22 16,0 0-16,1 22 0,-1-1 16,0 0-16,21 0 0,-21 21 0,22 1 15,-1-1-15,0 0 0,1 22 16,-1-22-16,-21 1 0,0 20 0,1-21 15,-22 1-15,0 20 0,0-20 16,0-1-16,-22 0 0,1 1 0,-21-22 16,21 21-16,-22-21 0,22 22 0,-21-22 15,0 0-15,-22 0 16,22 0-16,21-21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28T11:50:52.9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10541 1355 0,'21'-21'63</inkml:trace>
  <inkml:trace contextRef="#ctx0" brushRef="#br0" timeOffset="1471.94">9864 339 0,'0'0'0,"0"-21"15,0-1-15,0 1 16,0 0-16,0 0 0,0 0 16,0 0-16,0-1 15,0 44 16,0-1-15,0 21-16,0-21 0,0 22 0,0-1 16,0 0-16,0 1 15,-22 20-15,1-21 0,21 1 0,0 20 16,-21-20-16,0 20 0,21-21 16,-21 22-16,21-1 0,0-20 0,0-1 15,0 0-15,0 1 0,0-1 16,0-21-16,0 0 0,0 22 0,0-22 15,0 0-15,-21-42 47,-1 0-47,22 0 16,-21-1-16</inkml:trace>
  <inkml:trace contextRef="#ctx0" brushRef="#br0" timeOffset="1952.67">9461 318 0,'0'0'0,"-21"-106"31,21 85-31,0-1 0,0 1 15,0 0-15,0 0 0,21 0 16,1 21-16,-1 0 16,21-21-16,0 21 0,1 0 0,20 0 15,1 0-15,-1 21 0,22 0 16,-22 0-16,22 21 0,42 22 16,-63-22-16,-1 1 0,-21 20 15,1-21-15,-1 1 0,0-1 0,-20 0 16,-1 22-16,0-22 0,-21 22 15,0-22-15,0 22 0,0-22 0,-42 21 16,20-20-16,-20 20 0,0-20 16,-1-1-16,1 0 0,-21 1 15,-1-22-15,1 21 0,-1-21 16,1 0-16,-1 1 0,1-1 0,20-21 16,-20 0-16,-1 21 0,22-21 15,0 0-15,20 0 0,-20 0 0,21 0 16,0 0-16,-22-21 0,22 21 15,21-21-15,-21-1 0,21 1 16,0 0 0,0 0-1,21 21-15</inkml:trace>
  <inkml:trace contextRef="#ctx0" brushRef="#br0" timeOffset="2689.24">10583 974 0,'0'-21'0,"0"-1"16,0 1-16,0 0 15,0 0-15,0 0 0,0 0 16,21-1-16,1 22 0,-1-21 15,0 0-15,0 21 0,0-21 0,22 21 16,-22 0-16,21 0 0,-21 0 0,22 0 16,-1 21-16,0 0 0,-21 0 15,22 22-15,-22-22 0,0 21 16,0 1-16,0-1 0,-21 0 16,0 1-16,0-1 0,0 0 0,0-21 15,0 22-15,-21-22 0,0 0 0,0 0 16,21 0-16,-21 1 15,0-22-15,-1 0 16,22-22 0,0 1-16,0 0 0,0-21 15,0 21-15,0-1 0,0-20 16,0 0-16,0-1 0,22 1 0,-1 21 16,-21-21-16,21-1 0,-21 22 15,21 0-15,0 0 0,0 0 16,-21-1-16,22 1 0,-1 21 0,0 0 15,0-21-15,0 21 16,0 0 0,1 0-16</inkml:trace>
  <inkml:trace contextRef="#ctx0" brushRef="#br0" timeOffset="3188.96">11599 741 0,'0'-21'31,"-21"21"-15,0 0-16,0 21 0,21 0 0,-21 0 16,-1 0-16,1 22 0,0-1 15,0 0-15,0-20 0,21 20 16,-21 0-16,-1 1 0,1-1 0,21 0 0,-21-21 15,21 22-15,0-22 0,0 0 16,0 0-16,0 0 0,21 1 0,0-1 16,1-21-16,-1 0 0,0 0 15,0 0-15,21 0 0,-20 0 16,20 0-16,-21 0 0,21-21 16,1 21-16,-22-22 0,21-20 0,1 21 15,-22 0-15,21-22 0,-21 1 16,0 0-16,-21-1 0,0-20 0,0 21 15,0-1-15,-21 1 0,0 0 16,0 20-16,-21 1 0,20 0 0,1 0 16,-21 0-16,21 21 0,-22 0 15,22 0-15,0 0 0,-21 0 0,21 0 16,-1 0-16,1 0 0,21 21 16,-21-21-16,21 21 0,0 0 15,0 0-15,0 1 16,0-1-16,21 0 0,0 0 15,22 0-15,-22 0 16,21-21-16,1 0 0</inkml:trace>
  <inkml:trace contextRef="#ctx0" brushRef="#br0" timeOffset="3558.75">12277 741 0,'0'-21'0,"0"42"0,0-63 15,0 20-15,-22 22 32,1 0-17,21 22-15,-21-1 0,21 0 0,0 21 16,0-21-16,0 43 0,-21-22 16,21 1-16,0 20 0,-21 1 0,21-1 15,0-21-15,0 22 0,0-1 16,0 1-16,-21-1 0,21 22 0,0-21 15,0-1-15,-22 22 0,22-22 16,0 22-16,0-22 0,0 22 0,0-21 16,-21-1-16,21 1 0,-21-1 15,21 1-15,-21-22 0,21 21 0,0-41 16,0 20-16,0 0 16,0-21-16,0 1 0,0-44 15,0 1 1,0 0-16,0-21 0,21-1 0,-21 1 15,21 0-15,22-43 16,-43 22-16,21-1 0,0 1 0</inkml:trace>
  <inkml:trace contextRef="#ctx0" brushRef="#br0" timeOffset="3840.58">12001 974 0,'-21'-43'0,"42"86"0,-63-128 16,21 64-16,21-43 15,0 43-15,0-21 0,0 21 16,21 0-16,0 21 0,22 0 16,-1 0-16,0 0 0,1 0 15,20 0-15,-21 0 0,22 0 0,-22 0 16,22 0-16,-22 21 0,0 0 16,-20 0-16,20 0 0,-21 0 0,-21 43 15,0-22-15,0-21 16,-21 22-16,0-22 0,0 21 0,-22-21 15,-20 1-15,20-1 0,1 0 16,-21 0-16,20 0 0,1 0 0,0-21 16,-1 0-16,22 22 0,0-22 15,21-22 1</inkml:trace>
  <inkml:trace contextRef="#ctx0" brushRef="#br0" timeOffset="4860.45">13187 318 0,'0'0'0,"21"-22"0,-21 1 16,0 0-16,0 0 16,0 42-1,0 0-15,0 0 16,0 22-16,-21-1 0,0 0 16,21 1-16,-22-1 0,1 22 0,0-22 15,0 21-15,0 1 0,0-1 16,-1 1-16,1-1 0,-21 1 0,21-22 15,0 1-15,-1 20 0,1-42 16,0 22-16,21-22 0,-21 21 0,0-21 16,21 0-16,0-42 47,0 0-47,0 0 0,0 0 0,0 0 15,0-22-15,0 1 0,0 0 0,0-1 16,0 1-16,0 0 0,21-22 15,0 43-15,0-21 0,-21 20 0,0 1 16,21 0-16,1 21 0,-1 21 16,-21 0-1,21 1-15,-21 20 0,0-21 16,0 21-16,0 1 0,0-1 16,0 0-16,21-20 0,0 20 15,-21-21-15,21 0 0,1 0 0,-22 1 16,21-1-16,21 0 0,-21-21 15,0 0-15,22 0 0,-22 0 0,21 0 16,-21 0-16,22-21 0,-1 21 16,22-43-16,-22 22 15,0-21-15,-21 21 0,1-22 0,20 1 16,-21-21-16,0 20 0,-21-20 0,0-1 16,21 1-16,-21 20 0,0-20 15,0-1-15,0 1 0,0-1 0,-21 22 16,0-21-16,0 20 0,-21 1 15,20 0-15,-20 20 0,0 1 16,-1 0-16,1 21 0,0 0 16,-22 0-16,22 21 0,-64 43 15,64-22-15,-1 0 0,22 1 16,-21 20-16,21-20 0,0-1 0,21 21 16,0-20-16,0-1 0,0 0 0,0 1 15,0-1-15,21 0 0,0 1 16,21-22-16,-21 21 0,1-21 0,20 1 15,0-1-15,-21-21 0,22 21 16,-1-21-16,0 0 0,1 0 0,-1 0 16,0 0-16,1 0 15,-1 0-15,-21-21 0,22 21 0,-22-21 16,0-1-16,0 1 0,21 21 16,-20-21-16</inkml:trace>
  <inkml:trace contextRef="#ctx0" brushRef="#br0" timeOffset="6352.39">13822 677 0,'0'0'0,"0"22"31,0-1-31,-21 0 16,-1 0-16,1 0 0,21 0 16,0 22-16,-21-22 0,21 21 15,-21-21-15,21 22 0,0-22 16,0 0-16,0 21 0,0-20 0,0-1 15,0 0-15,0 0 0,21 0 16,0-21-16,0 0 16,1 0-16,-1 0 0,21 0 0,-21 0 15,22 0-15,-22-21 0,21 0 16,-21 0-16,22 0 0,-1-1 0,-21-20 16,0 21-16,0-21 15,1-1-15,-1 1 0,-21 0 0,0-1 0,0 1 16,0 21-16,-21-22 15,-1 22-15,1-21 0,0 21 0,-21 21 16,21 0-16,-22-21 0,1 21 16,21 0-16,-22 0 0,1 21 0,21 0 15,-21 0-15,20 0 0,1 0 16,0 22-16,0-22 0,21 21 0,0 1 16,0-1-16,-21 0 0,21-21 15,0 22-15,0-1 0,0-21 0,21 43 16,0-43-16,0 0 0,0-21 15,1 21-15,20-21 0,-21 0 16,21 0-16,-20 0 0,20 0 0,0 0 16,1 0-16,-1-21 0,0 21 15,-21-21-15,22 0 0,-1 0 16,0-22-16,1 22 0,-22 0 16,21-21-16,1 20 0,-22-20 0,0 21 15,0-21-15,0 20 0,0 1 16,1 0-16,-22 0 0,-22 42 47,1 0-32,21 0-15,-21 1 0,21 20 0,0-21 16,-21 0-16,21 22 0,-21-22 0,21 0 16,0 0-16,0 0 15,0 0-15,0 1 0,0-1 0,0 0 16,0 0-16,21-21 15,0 0-15,0 0 16,0 0-16,1 0 0,20 0 16,-21-21-16,0 0 0,0 0 0,1-1 15,-1 1-15,0 0 0,0 0 16,0-21-16,-21 20 0,21 1 0,1 0 16,-22 0-16,21 0 0,-21 0 15,0 42 16,-21 0-15,21 0-16,0 0 0,0 0 16,-22 1-16,22-1 0,0 0 0,-21 0 15,21 0-15,0 0 0,0 1 16,0-1-16,0 0 0,0 0 16,21-21-16,1 0 0,-1 0 15,0 0-15,0 0 0,0 0 0,22-21 16,-22 21-16,0-21 15,0 0-15,0-1 0,0 1 16,1 0-16,-22-21 0,0 21 0,0-22 16,0 1-16,0 21 0,0-22 0,0 1 15,-22 21-15,1 0 16,0 21-16,21-21 0,-21-1 16,0 22-16,21-21 15,0 0 1,21 21-16,0 0 0,0 0 15,22-21-15,-1 21 0,-21 0 16,21 0-16,64 0 16,-63 0-16,-1 0 15,-21 0-15,21 0 0,-20 0 0,-1 21 0,21 0 16,-42 0-16,21 1 16,0-1-16,1 0 0,-1 21 0,-21-21 0,0 22 15,21-1-15,-21-21 16,0 22-16,21-22 0,-21 0 0,0 21 15,0-21-15,0 1 0,0-1 0,0 0 16,-21 0-16,0-21 16,0 21-16,-1-21 31,1-21-31,21 0 16,-21 0-16,21 0 0,0-22 15,0 22-15,0-21 0,0 21 16,0-22-16,21 1 0,0 0 0,22-1 15,-22 22-15,21-64 16,1 64-16,-1 0 0,-21 0 16,21 0-16,1 0 0,-1 21 0,0 0 15,1 0-15,-1 0 0,0 21 16,-20-21-16,20 21 0,-21 21 16,21-21-16,-20 22 0,-22-1 0,0 0 15,21 1-15,-21-1 0,0-21 0,0 22 16,0-1-16,0-21 0,0 21 0,-21-20 15,21-1-15,0 0 0,-22 0 16,1 0-16,0 0 0,0-21 16,0 22-1,0-22-15,-1 0 16,1 0-16</inkml:trace>
  <inkml:trace contextRef="#ctx0" brushRef="#br0" timeOffset="7040.37">9398 1651 0,'0'0'0,"-21"0"0,0 0 32,42 0-17,0 0 1,21 0-16,-21 0 0,43-21 15,-22 21-15,22 0 0,20 0 0,1 0 16,21-21-16,0 21 0,21 0 16,-21 0-16,42-21 0,0 21 15,21 0-15,1 0 0,-1-22 16,0 22-16,22 0 0,-1 0 0,22 0 16,-22-21-16,22 21 0,-21 0 15,20 0-15,-20 0 0,20 0 0,-20 0 16,-1 0-16,-20 0 0,20 0 0,1 0 15,-22 0-15,0 0 0,-20 0 16,-1 0-16,0 0 0,0 0 0,-21 0 16,0 0-16,0 0 15,-42 0-15,21 0 0,-43 0 0,22 0 16,-43 0-16,0 0 0,1 0 0,-22 0 16,0 0-16,0 0 0,-21-21 31,-21 21-31,-21 0 15,21 0-15,-22 0 0</inkml:trace>
  <inkml:trace contextRef="#ctx0" brushRef="#br0" timeOffset="7688.22">9800 1842 0,'-21'0'15,"42"0"-15,-42-22 0,21 1 16,21 21 0,0 0-1,0 0-15,1-21 0,20 21 16,0 0-16,1 0 0,-1 0 0,21-21 15,1 21-15,-1 0 0,1-21 16,-1 21-16,22-21 0,0 21 0,21-22 16,-1 22-16,1-21 0,21 21 15,0-21-15,21 21 0,1-21 16,-1 21-16,21-21 0,170 21 16,-149-21-16,-20 21 0,20 0 15,1 0-15,-1 0 0,1 0 16,-22 0-16,0 0 0,1 0 0,-1 0 15,-21 0-15,0 0 0,-21 0 16,0 0-16,-21 0 0,0-22 0,63 22 16,-84-21-16,0 0 15,-1 21-15,-20 0 0,-1-21 0,1 21 16,-1 0-16,1 0 0,-22-21 16,0 21-16,1 0 0,-1 0 0,-21 0 15,0-21-15,1 21 0,-1 0 0,-21-22 31,-21 1-15,-1 21 0</inkml:trace>
  <inkml:trace contextRef="#ctx0" brushRef="#br0" timeOffset="7832.14">15579 1461 0,'0'21'16,"-22"-21"-1,1 21-15,21 0 16,-21 0 0,0-21-1,21 21-15</inkml:trace>
  <inkml:trace contextRef="#ctx0" brushRef="#br0" timeOffset="16891.55">10753 1905 0,'0'0'0,"21"-21"15,-21 0-15,21 21 0,0-21 16,-21-1-16,21 1 0,0 21 15,1-21-15,-1 21 16,-21-21-16,21 21 0,-21 21 16,-21 0-1,0 22-15,-1-22 0,-20 21 16,0 0-16,-22 1 0,1 20 16,-1-20-16,1 20 0,-22-21 0,0 22 15,-20 21-15,-1-22 0,0 1 16,0-1-16,21 1 0,-20-22 0,-1 21 15,21 1-15,0-22 0,1 1 16,20-1-16,-20-21 0,20 21 0,22-20 16,-22-1-16,22 0 0,21 0 15,0-21-15,-1 0 0,1 21 16,42-42 0,1 0-1,-1 0-15,0 0 0,0-1 16,0 1-16</inkml:trace>
  <inkml:trace contextRef="#ctx0" brushRef="#br0" timeOffset="17288.32">9461 2498 0,'0'21'16,"0"0"-16,0 0 0,0 0 0,-21 22 15,0-22-15,0 21 0,0-21 16,0 22-16,-1-1 0,-20-21 0,21 22 16,-21-22-16,20 0 0,-20 21 15,21-21-15,-21 1 0,20-1 0,1-21 16,-21 21-16,63-21 47,0 0-47,22 0 15,-22 0-15,21 0 0,-21 0 16,22 0-16,-1 0 0,0 0 16,1 0-16,-1 0 0,85 21 15,-42-21-15,-64 0 16,21 21-16,-21-21 0,0 21 16,1-21-16,-22 22 0,0-1 15,-22-21-15,-20 0 16,21 21-16,-21-21 0,-1 21 0</inkml:trace>
  <inkml:trace contextRef="#ctx0" brushRef="#br0" timeOffset="18264.74">2328 3239 0,'0'0'0,"0"21"15,21-42 16,-21-1-31,43 22 0,-22-21 16,0 0-16,21 0 16,-20 0-16,-1 0 0,21-1 0,-21 1 15,0 0-15,1 0 0,-1 0 16,-21 0-16,0-1 0,0 1 0,0 0 16,-21 0-16,-1 21 0,1-21 15,-21 21-15,-22 0 0,1 0 16,21 0-16,-22 0 0,1 0 0,-1 21 15,1 0-15,20 0 0,1-21 16,0 21-16,-1 1 0,1-1 0,21 0 16,0 0-16,-1 21 0,22-20 15,0-1-15,0 0 0,0 21 16,22-21-16,-1 1 0,0 20 16,0 0-16,21-21 0,-20 22 0,20-1 15,0-21-15,1 22 0,-1-1 16,0-21-16,1 21 0,-1-20 15,0 20-15,-21 0 0,22-21 0,-22 22 16,0-22-16,-21 21 0,0-21 16,0 22-16,-42-1 0,21-21 0,-22 22 15,1-1-15,-22-21 0,22 21 16,-64 1-16,43-22 16,-1 0-16,22-21 0,-22 0 0,1 0 15,-1 0-15,22-21 0,-21 0 0,20 0 16,1-1-16,0 1 15,-1-21-15,22 21 0,-21-22 0,21 22 16,-1-21-16,1 0 0,21 20 16,0-20-16,0 21 0,0 0 15,0 0-15,21-1 0,1 1 0,20 21 16,0 0-16,1-21 0,-1 21 16,0 0-16,22 0 0,-22 0 0,0 0 15,1 0-15,20 0 0,-20 0 16</inkml:trace>
  <inkml:trace contextRef="#ctx0" brushRef="#br0" timeOffset="18524.58">2625 3662 0,'0'21'16,"0"0"-16,0 0 0,-22 1 15,22-1-15,0 0 0,0 0 16,-21 0-16,21 0 0,-21 1 16,21-1-16,0 0 0,0 0 0,-21 0 15,21 0-15,-21 1 0,21-1 0,-21 0 16,21 0-16,0-42 47,0 0-47,21 0 0</inkml:trace>
  <inkml:trace contextRef="#ctx0" brushRef="#br0" timeOffset="18891.89">2667 3387 0,'-21'-21'0,"42"42"0,-63-42 0,20 21 15,1 0-15,0 0 0,0 0 16,0 21-16,0 0 0,-1 21 15,22-21-15,0 1 16,0 20-16,0-21 0,0 0 0,0 0 16,0 1-16,0-1 0,22-21 15,-1 0-15,0 21 0,0-21 0,0 0 16,0 0-16,22 0 0,-22-21 16,21 0-16,-21-1 0,1 1 0,-1 0 15,0 0-15,0 0 16,-21 0-16,0-1 0,0-20 0,0 21 15,0 0-15,-21 0 0,0-1 0,-43 1 16,43 21-16,0 0 16,-21 0-16,20 0 0,-20 21 15,21 1-15,0-1 0,0 0 0,-22 0 16,43 21-16,-21-20 0,21 20 16,0-21-16,0 21 0,0-20 15,0 20-15,21 0 0,0-21 16,1 1-16</inkml:trace>
  <inkml:trace contextRef="#ctx0" brushRef="#br0" timeOffset="19408.59">2921 3725 0,'0'22'16,"-21"-1"-16,21 0 15,0 0-15,-21 0 0,21 0 16,-22 22-16,22-22 0,0 0 16,0 0-16,0 0 0,-21 22 0,21-22 15,0 0-15,-21 0 0,21 0 16,0 1-16,0-1 0,0-42 47,0-1-47,0 1 15,0 0-15,0 0 0,0-21 0,0 20 16,0-20-16,21 21 0,0-21 16,1-1-16,-1 22 0,21-21 0,-21 21 15,22-1-15,-1 1 0,-21 0 16,21 0-16,1 21 0,-1 0 0,0 0 16,1 0-16,-1 0 0,0 21 15,-20 0-15,-1 0 0,0 1 0,0-1 16,-21 0-16,0 0 0,0 21 0,0-20 15,-21-1-15,0 21 0,0-21 16,-1 0-16,1 1 0,0-1 16,0 0-16,21 0 0,-21 0 15,0 0-15,-1-21 0,22-21 32,22 0-17,-1 0-15,0 0 16,0 0-16,0 21 0,0-22 0,1 1 15</inkml:trace>
  <inkml:trace contextRef="#ctx0" brushRef="#br0" timeOffset="20120.18">4000 3683 0,'0'0'0,"22"0"0,-1-21 0,0 21 15,0-21-15,-42 21 31,0 0-31,0 0 0,-1 0 0,1 0 16,-21 21-16,21 0 0,-22-21 16,22 21-16,-21 0 0,0 1 0,20 20 15,-20-21-15,21 0 0,0 0 16,0 1-16,-1-1 0,22 0 0,0 42 16,22-63 15,20 0-31,-21 0 0,0 0 15,22-21-15,-1 0 0,-21 0 16,21 21-16,-20-21 0,41-22 16,-42 22-16,0 0 0,1 0 15,-22 0-15,21 0 0,-21-1 16,21 22-16,-21-21 16,0 42 15,0 1-31,0-1 15,0 0-15,0 0 0,0 21 0,0-20 16,0 20-16,-21 0 0,21 1 16,-21-1-16,21 21 0,0-20 0,0 20 15,-22 1-15,1-1 0,21 1 16,-21-1-16,21 1 0,0-1 16,0 1-16,-21 20 0,21-20 0,-21 21 15,21-22-15,-21 22 0,21-22 16,-22 1-16,22-1 0,0 1 0,-21-22 15,0 0-15,0 64 0,0-63 16,0-22-16,-1 21 0,1-21 16,-21 0-16,21-21 0,0 0 0,-22 0 15,22 0-15,-21 0 0,-1 0 0,-20-21 16,21 0-16,-22 0 16,1-21-16,20-1 0,-20 1 0,-1 0 0,22-22 15,-22 22-15,22-22 16,0 1-16,21-1 0,-1-20 0,1 20 15,0 1-15,21 20 0,0-20 16,0 20-16,0 1 0,0 0 0,21-1 16,0 1-16,1 0 0,-1-1 15,42-41-15,-20 41 0,-1 1 16,0-21-16,1-1 0,20 1 16,1-1-16,20 1 0,1-1 0</inkml:trace>
  <inkml:trace contextRef="#ctx0" brushRef="#br0" timeOffset="20413">4466 2963 0,'0'0'0,"0"-21"16,-21 21-16,0 0 0,0 0 0,-1 21 15,1-21-15,0 22 0,0 20 16,0-21-16,0 21 0,-1 22 0,1-22 15,0 22-15,0-1 0,0 1 16,21-1-16,-21-20 0,21 20 16,-22 1-16,22-22 0,0 0 15,-21 1-15,21-22 0,0 21 0,0-21 16,0 0-16,0 1 0,0-1 0,0 0 16,21-21-1,1 0-15,-1-21 16,0 21-16,0-21 0,0-1 15,22 1-15,-22 0 0</inkml:trace>
  <inkml:trace contextRef="#ctx0" brushRef="#br0" timeOffset="20763.81">4403 3641 0,'0'0'0,"-22"0"0,22 21 0,-21-21 15,0 21-15,21 0 16,21-21-1,0 0-15,1 0 16,20 0-16,-21 0 0,21 0 16,-20-21-16,20 21 0,-21-21 0,21 0 15,-20 0-15,-1 21 0,0-22 0,0 1 16,-21 0-16,0 0 16,-21 21-16,0 0 15,0 0-15,-22 0 0,1 0 16,0 21-16,-1 0 0,1 0 15,0 22-15,20-22 0,-20 21 16,21-21-16,0 22 0,0-22 0,21 0 16,0 21-16,0-20 0,0-1 15,0 0-15,0 0 0,21 0 0,0 0 16,21 1-16,-21-22 0,22 0 16,-1 0-16,22 0 0,-22 0 0,0-22 15,22 1-15,-22 21 0,0-21 16</inkml:trace>
  <inkml:trace contextRef="#ctx0" brushRef="#br0" timeOffset="21496.39">5905 3429 0,'22'0'32,"-1"0"-17,0-21-15,0 0 0,21 0 0,-20-1 16,20 1-16,-21 0 0,21 0 16,-20 0-16,20 0 0,-21-1 0,0 1 15,22-42-15,-43 42 16,0-1-16,0 1 0,-22 0 15,-41 0-15,21 21 16,-1 0-16,-20 0 0,20 0 16,-20 0-16,-1 21 0,-63 0 15,85 0-15,-21 1 0,20-1 16,22 0-16,-21 0 0,21 0 0,21 22 16,0-22-16,0 21 0,0-21 15,0 22-15,21-1 0,0 0 0,0 1 16,21-22-16,1 21 0,-22 0 15,21 1-15,1-1 0,-1-21 0,21 64 16,-41-64-16,-1 0 0,0 22 16,-21-22-16,0 0 15,0 0-15,-21 0 0,0 0 0,-22 1 16,1-1-16,0 0 0,-1-21 16,-20 0-16,20 0 0,-20 0 0,21 0 15,-22 0-15,22 0 0,21-21 16,-22 0-16,22-1 0,0 1 15,21-21-15,-21 21 0,21 0 16,0-22-16,0 22 0,0 0 16,21 0-16,0 0 0,0-1 15,0 22-15,1-21 16,20 0-16,0 21 0,1-21 0,-1 21 0,0-21 16,1 21-16,-1 0 15</inkml:trace>
  <inkml:trace contextRef="#ctx0" brushRef="#br0" timeOffset="21864.18">6138 3852 0,'106'-21'31,"-106"0"-31,21 21 0,22-21 16,-1-21-16,-21 20 15,0 1-15,0 0 0,1-21 16,-22 21-16,0-1 0,0 1 16,0 0-16,-22 21 0,1 0 15,-21 0-15,21 21 0,0-21 16,-22 21-16,22 22 0,-21-22 0,21 0 16,-22 21-16,22-20 0,0 20 15,0-21-15,0 21 0,21-20 16,0 20-16,0-21 0,0 21 0,0-20 15,0-1-15,0 0 0,21 0 16,0-21-16,0 0 0,0 0 16,0 0-16,22 0 0,-22-21 0,21 21 15,1-21-15,-1 0 0,0-1 16,1-20-16,-1 21 0,21-21 16,-20 20-16,-1-20 0</inkml:trace>
  <inkml:trace contextRef="#ctx0" brushRef="#br0" timeOffset="22154.02">7027 2836 0,'0'0'0,"-21"0"0,0 0 0,21 22 0,-21-1 0,0 21 16,-1 0-16,1 1 0,0-1 15,0 22-15,0-1 0,0 1 16,-1 20-16,1-20 0,0-1 0,0 22 15,-21-22-15,20 1 0,1-1 16,0-20-16,0-1 0,0 22 0,0-22 16,21-21-16,0 21 0,0-20 15,0-1-15,0 0 0,0 0 0,0 0 16,21-21 0,0 0-16,0-21 0,0 0 15,0 0-15,1 0 0,-1-1 16,0 1-16,0 0 0,0 0 15</inkml:trace>
  <inkml:trace contextRef="#ctx0" brushRef="#br0" timeOffset="22523.8">6900 3789 0,'21'21'16,"1"-21"-1,-1 0 1,0 0-16,0 0 0,0 0 15,0 0-15,1-21 0,-1 21 0,0-21 16,0 21-16,0-21 16,0-1-16,1 22 0,-22-21 0,21 0 15,-21 0-15,0 0 16,-21 21 0,-1 0-16,1 0 15,0 0-15,0 0 0,-21 21 16,20 0-16,1 0 0,0 0 0,0 1 15,0 20-15,0-21 0,-1 0 16,22 0-16,0 1 0,-21-1 0,21 0 16,0 0-16,0 0 0,21-21 15,1 21 1,20-21-16,-21 0 0,43 0 16,-43 0-16,0-21 15,21 0-15,-21 21 0,22-21 0,-22 21 16,21-21-16,-21 0 0,22 21 0</inkml:trace>
  <inkml:trace contextRef="#ctx0" brushRef="#br0" timeOffset="23065.01">7535 3641 0,'0'0'0,"-21"0"32,0 0-17,0 0-15,0 21 0,-1 0 0,22 0 16,-21 0-16,0 1 15,21-1-15,0 0 0,-21 0 0,0 21 16,21-20-16,-21-1 0,21 0 0,0 21 16,0-21-16,0 1 0,0-1 15,0 0-15,0 0 0,21-21 0,0 21 16,0-21-16,21 0 0,-20 0 16,20 0-16,0 0 0,1 0 0,147-63 31,-148 42-31,1-1 0,-22 1 15,21 0-15,1-21 0,20-22 16,-21 22-16,-20 0 0,-1-1 16,0 1-16,0 0 0,-21-22 0,21 22 15,-21-22-15,21 22 0,-21-22 16,0 22-16,0 0 0,0-1 0,0 22 16,0 0-16,22 0 0,-22 42 31,0 0-31,-22 22 0,1-22 15,21 21-15,-21 22 0,0-22 16,0 0-16,21 22 0,-21-22 0,-1 0 16,1 1-16,21-1 0,-21 0 15,21 1-15,0-1 0,0 0 0,0-20 16,0-1-16,0 21 0,0 0 16,0-20-16,0-1 15,21 0-15,0-21 16,1 0-16,-1 0 0,0 0 15,0 0-15,0-21 0,0 0 0,1-1 16,-1 1-16,0 0 0,0 0 0,0 0 16,0 0-16</inkml:trace>
  <inkml:trace contextRef="#ctx0" brushRef="#br0" timeOffset="23303.87">8064 3535 0,'-21'0'0,"42"0"0,-84 0 0,63 21 16,-21-21-16,21 21 16,21 0-1,0-21-15,0 0 0,0 0 16,22 0-16,-22 0 0,21 0 0,-21 0 16,22 0-16,-22 0 0,21 0 15,-21 0-15,1 0 0,-1-21 0,0 21 16,0 0-16,-21-21 15,0 0-15,0 0 16</inkml:trace>
  <inkml:trace contextRef="#ctx0" brushRef="#br0" timeOffset="24060.43">13928 1715 0,'0'0'0,"0"-22"0,0 1 0,0 0 16,0 42 31,0 0-47,21 1 0,0 20 0,0 0 16,21 1-16,1 20 0,-1-21 15,22 22-15,-1-1 0,1 1 0,-1-1 16,1 1-16,-1-1 0,1 1 15,-22-1-15,64 64 0,-64-84 16,22 20-16,-22-20 0,21-1 16,-20-21-16,-1 21 0,0-20 15,1-1-15,-1 0 0,0 0 0,-20 0 16,-1-21-16,0 0 0,-21 21 0,-21-21 47,21-21-47,-21 21 15,21-21-15,-22 21 0,22-21 0,0 0 16,0 0-16,0-1 16</inkml:trace>
  <inkml:trace contextRef="#ctx0" brushRef="#br0" timeOffset="24448.21">15176 2455 0,'0'-21'15,"-21"21"1,21 21 0,0 1-16,0-1 15,21 0-15,-21 0 0,22 0 16,-1 0-16,0 1 0,0 20 16,0-21-16,0 0 0,1 0 0,-1 1 15,0-1-15,0 0 0,0 0 16,0 0-16,1 0 15,-22 1-15,0-1 32,-22-21-32,1 0 0,0 21 0,-21-21 15,-1 21-15,1-21 16,0 21-16,-22-21 0,22 21 0,-22 1 16,1-22-16,21 21 0,-1 0 0,1-21 15,0 21-15,-1 0 0,1-21 16,-22 21-16,22 1 15,42-1 1,21-21 0,0 0-16,1 0 0</inkml:trace>
  <inkml:trace contextRef="#ctx0" brushRef="#br0" timeOffset="24939.93">14901 3493 0,'0'0'16,"0"-22"-16,0 1 0,0 0 0,0-21 16,0 21-16,0-1 0,0 1 0,0 0 15,0 0-15,-21 0 0,0 21 16,21 21-1,0 0 1,0 21-16,0 1 0,0 105 16,0-106-1,0 22-15,0-22 0,0 0 0,0 22 16,0-22-16,0 1 0,0-1 0,0 0 16,0 1-16,0-22 0,0 21 15,0 22-15,0-43 0,0 0 16,0 0-16,0-42 31,-21 0-31,0 0 0,-1-1 16</inkml:trace>
  <inkml:trace contextRef="#ctx0" brushRef="#br0" timeOffset="25492.13">14626 3725 0,'0'-42'15,"0"84"-15,-21-105 0,21 21 0,0-1 0,0 1 16,0 21-16,0 0 0,0-22 15,0 22-15,0 0 0,0 0 0,21 0 16,0-1-16,0 1 0,1 21 16,20 0-16,0-21 0,1 21 0,-1 0 15,21 21-15,-20 0 0,20 1 16,1-1-16,-1 21 0,1 0 0,-22 1 16,0-1-16,1 0 0,-1 1 15,-21-1-15,0 0 0,1 1 16,-22-22-16,0 21 0,0 1 0,0-22 15,0 21-15,0-21 0,0 0 16,0 22-16,0-22 0,-22 0 16,1-21-1,21-21 1,0 0-16,-21 0 0,21-1 0,0 1 16,0-21-16,0 21 0,0-22 15,0 22-15,0-21 0,21 0 0,22-1 16,-22-20-16,21 20 0,-21-20 15,22 21-15,-1-22 0,0 22 0,43-22 16,-43 43-16,22 0 16,-22 0-16,0 21 0,1 0 15,-1 21-15,-21 0 0,22 21 16,-1 1-16,-21-1 0,0 0 0,0 1 16,-21 63-16,0-64 0,0 0 15,0 1-15,0-1 0,-21 0 16,0 1-16,0-1 0,0 0 0,0 1 15,21-22-15,-22 21 0,22-21 16,-21 0-16,21 1 0,0-44 47,21 22-47,1-21 0,-1 0 0,-21-21 0,21 21 16,0-1-16,0-20 0</inkml:trace>
  <inkml:trace contextRef="#ctx0" brushRef="#br0" timeOffset="26712.43">16552 3535 0,'0'0'0,"0"-21"0,21 21 0,-21 21 31,0 0-31,0 0 16,0 0-16,0 22 0,0-22 15,0 21-15,0-21 0,0 22 16,0-22-16,0 21 0,0-21 0,0 1 15,0 20-15,0-21 0,22 0 16,-22 0-16,21 1 0,0-22 0,-21 21 16,21-21-16,0 0 0,0 0 15,1 0-15,-1 0 0,0-21 16,0 21-16,0-22 0,22 1 0,-22 0 16,0 0-16,0-21 0,0 20 15,0 1-15,1-42 16,-1 20-16,-21 1 0,21 0 0,-21 21 15,0-22-15,0 22 0,0 0 0,0 0 16,0 42 0,0 0-1,0 0-15,0 22 0,-21-22 16,21 21-16,0-21 0,0 22 16,0-22-16,0 21 0,0-21 0,0 22 15,0-22-15,0 0 0,0 21 16,0-21-16,21 1 0,0-1 0,0 0 15,0-21-15,1 0 0,20 0 0,-21 0 16,0 0-16,22 0 0,-1-21 16,-21 21-16,21-21 0,1-1 15,-22 1-15,0 0 0,21-21 0,-20 21 16,-1-22-16,0 22 0,0-21 16,0-1-16,0 1 0,-21 0 15,22-22-15,-22 22 0,21-22 0,-21-63 16,0 85-16,21 0 0,-21-1 15,0 22-15,0-21 0,0 21 16,0 42 0,-21 0-1,21 21-15,-21 1 0,-1-1 0,22 0 16,-21 22-16,0-22 0,21 22 16,-21-22-16,0 22 0,21-22 15,0 0-15,-21 1 0,21-1 0,-22 0 0,22-21 16,0 22-16,0-22 15,0 21-15,0-21 0,22 1 0,-1-1 16,0 0-16,0-21 0,0 0 16,0 0-16,1 0 0,-1 0 0,21-21 15,-21 21-15,22-21 0,-22-1 16,21 1-16,-21-21 0,0 21 0,22 0 16,-22-22-16,0 1 0,21-43 15,-20 43-15,20 0 0,-21-22 16,0 1-16,0-1 0,1 22 15,-1-22-15,0 1 0,-21 20 0,21 1 16,0 0-16,-21-1 0,0 22 0,0 0 16,0 42 15,-21 0-31,0 1 0,0 20 0,0 21 16,-1-20-16,1 20 0,0-20 15,0 20-15,-21 43 0,42-64 16,-22 22-16,22-22 0,-21 0 15,21 1-15,0-22 0,0 21 0,0-21 16,0 1-16,0-1 0,21 0 16,1 0-16,-1-21 0,0 0 0,0 21 15,21-21-15,-20 0 16,20 0-16,-21 0 0,21-21 0,-20 21 0,20-21 16,0 0-16,-21 0 0,22-1 15,-1 1-15,-21 0 0,0 0 16,22-21-16,-22 20 0,0 1 0,0-21 15,-21 21-15,0 0 16,0-1-16,0 44 16,-21-1-16,0 0 15,21 0-15,-21 0 0,21 0 16,-21 1-16,21-1 0,0 0 0,0 0 16,0 0-16,0 0 0,0 1 15,0-1-15,21-21 0,0 0 16,0 0-16,0 21 0,0-21 0,1 0 15,-1 0-15,0 0 16,21 0-16,-21-21 0,1 21 0,-1-21 16,0-1-16,0 1 0,0 0 15,0 0-15,1 0 0,-22-22 0</inkml:trace>
  <inkml:trace contextRef="#ctx0" brushRef="#br0" timeOffset="26888.33">18881 3217 0,'0'0'0,"-106"-42"31,85 42-31,-1 0 0,1 0 31,0 0-15,21 21-16,0 0 16,-21-21-1</inkml:trace>
  <inkml:trace contextRef="#ctx0" brushRef="#br0" timeOffset="27068.9">17843 3471 0,'0'22'15,"0"-44"-15,0 65 16,22-43-16,-1 0 0,21 0 15,-21 0-15,0 0 0,22 0 16,-1 0-16,-21-21 0,22 21 16,-1-22-16,0 22 0</inkml:trace>
  <inkml:trace contextRef="#ctx0" brushRef="#br0" timeOffset="27816.65">19875 3493 0,'22'0'31,"-1"0"-31,0 0 16,0 0-16,0-22 0,0 22 15,1-21-15,20 21 0,-21-21 16,21 21-16,22-42 0,-22 21 16,1-1-16,-22 1 0,21 21 15,-21-21-15,0 0 0,-21-21 0,0 20 16,0 1-16,0 0 0,-21 0 16,0 0-16,0 0 0,-64-1 15,43 22-15,0 0 0,-1 0 16,1 0-16,0 0 0,-1 22 15,1-1-15,21 0 0,-22 0 0,22 21 16,0-20-16,0 20 0,21 0 16,0 1-16,0-1 0,0 0 0,0 1 15,0-1-15,21 0 0,0 1 16,0-1-16,22-21 0,-22 21 0,0 1 16,21-1-16,-20 0 0,-1-20 15,0 20-15,0 0 0,-21 1 0,0-22 16,0 42-16,0-42 15,-21 1-15,0-1 0,-22 0 16,1-21-16,0 0 0,-1 0 0,-20 0 16,-1 0-16,1-21 0,-1 0 15,22-1-15,-21 1 0,20 0 0,1-21 16,0 21-16,20-1 0,1-20 16,0 21-16,21 0 0,0-22 0,0 22 15,0 0-15,0-21 0,0 21 0,21-1 16,0 1-16,22 0 0,-22 21 15,21-21-15,1 21 0,-22 0 0,21 0 16,0-21-16,1 21 0,-1 0 16,0 0-16</inkml:trace>
  <inkml:trace contextRef="#ctx0" brushRef="#br0" timeOffset="28204.75">20299 3852 0,'0'0'16,"21"0"0,0 0-16,0 0 15,22 0-15,-22-21 0,0 21 16,21-21-16,64-21 16,-42-1-16,-43 22 15,21 0-15,0-21 16,-20 21-16,-1-22 0,-21 22 0,0 0 15,0 0-15,-21 21 16,-1 0-16,1 0 0,-21 0 0,0 21 16,-1-21-16,1 21 0,0 0 15,-1 22-15,1-22 0,21 0 0,-22 21 16,22-21-16,0 22 0,0-22 16,0 21-16,21-21 0,0 22 0,0-22 15,0 0-15,0 21 0,0-20 0,21-1 16,0 0-16,0-21 15,0 21-15,1-21 0,20 0 0,-21 0 16,21 0-16,1 0 0,-1 0 16,0-21-16,1 0 0,-1 0 0,0-1 15,1 1-15</inkml:trace>
  <inkml:trace contextRef="#ctx0" brushRef="#br0" timeOffset="28507.76">21315 2773 0,'0'0'15,"0"-21"-15,-21 21 16,21 21-16,-43 0 0,43 21 0,-42 1 16,21-1-16,0 0 0,21 22 15,-22-1-15,1 22 0,0-21 0,21 20 16,-21-20-16,21-1 0,-21 1 15,21-1-15,-21 1 0,21-22 0,0 22 16,0-22-16,0 0 16,0-21-16,0 22 0,0-1 0,0-21 0,0 0 15,0 1-15,0-1 0,0 0 16,21-21 0,0-21-16,0 0 15,0-1-15,0 1 0</inkml:trace>
  <inkml:trace contextRef="#ctx0" brushRef="#br0" timeOffset="28888.08">21251 3662 0,'0'0'16,"0"21"-1,21-21 1,1 0-1,-1 0-15,0 0 0,0 0 16,0 0-16,22-21 0,-22 21 0,0-21 16,0 0-16,0 21 0,0-22 15,-21 1-15,-21 21 32,0 0-32,0 0 0,0 0 15,-22 0-15,22 21 0,-21 1 0,21-1 16,0 0-16,-22 0 0,22 0 15,21 0-15,-21 22 0,21-22 16,0 0-16,-21 0 0,21 0 0,0 22 16,0-22-16,0 0 15,21 0-15,0-21 16,0 21-16,0-21 0,1 0 16,20 0-16,-21 0 0,21 0 15,-20 0-15,20 0 0,21-21 0,-20 0 16</inkml:trace>
  <inkml:trace contextRef="#ctx0" brushRef="#br0" timeOffset="29159.93">22098 3535 0,'0'0'0,"0"-21"0,-21 21 16,0 0-1,-1 0-15,1 21 16,0 0-16,0 0 0,0 0 0,-22 22 15,22-1-15,0-21 0,21 0 16,0 22-16,-21-22 0,21 0 16,0 0-16,0 22 0,0-22 0,0 0 15,0 0-15,0 0 0,21 0 16,0-21-16,0 0 0,1 22 16,-1-22-16,0 0 0,0 0 15,21 0-15,-20-22 0,-1 22 16,21-21-16,0 0 0,-20 0 15,20 0-15,-21 0 0</inkml:trace>
  <inkml:trace contextRef="#ctx0" brushRef="#br0" timeOffset="29499.73">22796 2858 0,'0'0'0,"0"-43"0,0 22 16,0 0-16,0 0 0,-21 42 31,0 0-31,21 0 0,-21 22 16,0-1-16,-22 0 0,22 1 15,0-1-15,0 21 0,0 1 0,0 21 16,-22-22-16,22 1 0,0-1 16,21 1-16,-21-1 0,21 1 0,-21-22 15,21 21-15,0-20 0,0-1 0,0-21 16,0 22-16,0-22 0,0 21 15,0-21-15,0 0 0,21 1 0,0-1 16,0-21-16,0 0 16,0 0-16,1 0 0,-1 0 0,0 0 15,0 0-15,21-21 0,-20-1 16,-1 1-16,21 0 0,-21 0 16,0 0-16,1 0 0,-1-22 0,0 22 15</inkml:trace>
  <inkml:trace contextRef="#ctx0" brushRef="#br0" timeOffset="29748.62">22415 3366 0,'-42'0'0,"84"0"0,-105 0 16,42 0-16,0 0 0,42 0 31,0 0-31,21 0 0,1 0 16,-1 0-16,21 0 0,1 0 15,-22 0-15,22 0 0,-1 0 16,1 0-16,-1 0 0,-20 0 0,20-22 16,-21 22-16,1 0 0,-22 0 15,21-21-15,-21 21 0,1 0 0,-1 0 16,0 0 0,-21-21-16,21 21 0</inkml:trace>
  <inkml:trace contextRef="#ctx0" brushRef="#br0" timeOffset="30988.4">1016 4763 0,'-42'0'16,"84"0"-16,-106 0 0,64-22 0,-21 22 15,21-21 1,21 21-16,1 0 16,-1 0-16,0 0 0,21 0 0,-21 0 15,22-21-15,-1 21 0,22 0 16,-22 0-16,21 0 0,1 0 15,-1 0-15,22 0 0,0 0 16,-1 0-16,1-21 0,21 21 0,-21 0 16,42 0-16,0 0 0,0-21 15,0 21-15,21 0 0,-21 0 0,21-21 16,-21 21-16,21-22 0,0 22 16,0-21-16,1 21 0,147-21 15,-148 0-15,21 21 0,-20-21 16,20 21-16,0-21 0,-21 21 15,22-22-15,-22 22 0,21 0 0,-21-21 0,22 21 16,-22-21-16,0 21 0,-21 0 16,21 0-16,-21 0 0,21-21 15,-21 21-15,0 0 0,0 0 0,85 0 16,-127 0-16,21 0 16,-22-21-16,1 21 0,-22 0 0,22 0 15,-43 0-15,22 0 0,-22 0 16,1 0-16,-1 0 0,-21 0 0,0 0 15,0 0-15,1 0 0</inkml:trace>
  <inkml:trace contextRef="#ctx0" brushRef="#br0" timeOffset="31120.33">7980 4382 0,'0'0'16</inkml:trace>
  <inkml:trace contextRef="#ctx0" brushRef="#br0" timeOffset="32284.68">15388 4720 0,'0'0'15,"-85"0"-15,1 0 0,20 0 0,-20 0 16,20 0-16,1-21 0,-43 21 16,63 0-16,1 0 0,0 0 0,21-21 15,-22 21-15,22 0 0,0 0 16,0 0-16,0 0 0,-1 0 0,44 0 62,-1 0-62,0 0 0,0 0 16,0 0-16,0 0 0,1 0 16,-1 21-16,0-21 0,0 0 15,0 0-15,0 0 0,1 0 0,20 0 16,0 0-16,22 0 0,-1 0 15,1 0-15,-1 0 0,22 0 0,-22 0 16,107 0-16,-64-21 16,-22 21-16,22 0 0,0-21 0,21 0 15,0 21-15,0 0 0,21-22 0,-21 22 16,0 0-16,21 0 16,0-21-16,1 21 0,-1 0 0,21 0 15,-21 0-15,0 0 0,22 0 16,20 0-16,-20 0 0,20 0 0,-21 0 15,22 0-15,-1 0 0,1 0 16,-1 21-16,1-21 0,-22 22 0,1-22 16,-1 21-16,0-21 0,149 21 15,-170-21-15,0 0 0,-21 21 16,0-21-16,0 0 0,0 0 0,0 21 16,0-21-16,-21 0 0,0 0 15,0 0-15,-22 21 0,1-21 0,0 0 16,-1 0-16,1 0 15,0 0-15,-22 0 0,22 0 0,-22 0 16,1 0-16,-1 0 0,1 0 16,-1 0-16,-20 0 0,62 0 15,-62-21-15,-22 21 0,21 0 0,-21 0 16,1 0-16,-1-21 0,0 21 16,0 0-16,-21-21 15,0 0 1</inkml:trace>
  <inkml:trace contextRef="#ctx0" brushRef="#br0" timeOffset="32395.62">23135 4657 0,'-21'0'31,"0"0"-31,0 21 0,-1-21 0,1 0 16,0 21-16,-21-21 0</inkml:trace>
  <inkml:trace contextRef="#ctx0" brushRef="#br0" timeOffset="43252.05">825 6414 0,'-21'0'125,"0"0"-125,21 21 15,-21-21-15</inkml:trace>
  <inkml:trace contextRef="#ctx0" brushRef="#br0" timeOffset="43719.78">317 6456 0,'0'0'0,"-42"0"0,21 0 15,-21 0-15,20 0 16,1 0-16,0-21 0,0 21 0,0 0 16,0 0-1,42 0 17,0 0-17,0 0-15,21 0 0,1 0 0,-1 0 16,22 0-16,-1 0 0,1 0 15,20 0-15,-20-21 0,20 21 0,-20 0 16,21 0-16,-22 0 0,22 0 16,-22 0-16,1-22 0,-1 22 15,22 0-15,-22 0 0,1 0 0,-1 0 16,-20 0-16,20 0 0,-20 0 16,-1 0-16,-21 0 0,21-21 0,-20 21 15,-1 0-15,0 0 16,-42 0 15,0 0-31,-1 0 16,1 0-16,0 0 0,0 0 15,0 0-15,0 0 16</inkml:trace>
  <inkml:trace contextRef="#ctx0" brushRef="#br0" timeOffset="44195.89">1312 6117 0,'0'0'0,"-42"0"32,21 0-32,21 21 15,0 1 1,0-1-16,21-21 0,0 21 15,0 0-15,0-21 0,1 21 0,20 0 16,0-21-16,-21 22 0,22-22 16,-1 0-16,0 21 0,1-21 15,-22 0-15,21 0 0,1 0 0,-22 0 16,0 0-16,21 0 0,-21 0 16,1 0-16,-1 0 15,0 0 1,-42 0-1,-22 21 1,22 0-16,0 0 0,-21-21 0,-1 43 16,1-22-16,0 0 0,-1 21 15,1-21-15,0 22 0,-22-22 0,22 21 16,0-21-16,-22 43 16,43-43-16,0 0 0,0 0 0,-1 1 15,22-1-15,-21 0 16,21 0-16,0 0 15,21-42 17</inkml:trace>
  <inkml:trace contextRef="#ctx0" brushRef="#br0" timeOffset="45096.37">2942 6223 0,'42'0'31,"-20"0"-31,-1 0 0,0-21 0,0 0 15,0 21-15,22-21 0,-22-1 16,0 1-16,21 0 0,-21 0 0,22 0 16,-1 0-16,-21-1 15,0 1-15,-21 0 0,0 0 0,0 0 16,0 0-16,0-1 0,0 1 16,-42 21-16,21-21 0,0 21 15,0 0-15,-22 0 0,-20 0 16,20 0-16,22 0 0,-21 21 15,21 0-15,-22 1 0,22-22 16,-21 21-16,21 21 0,0-21 0,21 0 16,0 1-16,0-1 0,0 0 15,0 0-15,0 0 0,21 0 0,0 1 16,0-1-16,0 0 0,0 0 16,22 0-16,-22 0 0,0 22 0,21-22 15,-20 0-15,-1 21 0,0-20 16,0 20-16,0-21 0,0 0 0,-21 22 15,0-22-15,0 21 0,0-21 16,0 22-16,-21-1 0,0-21 16,-21 0-16,21-21 0,-1 21 15,1 1-15,-21-22 0,21 0 0,-22 0 16,1 0-16,21 0 0,-21 0 16,-1 0-16,22-22 0,-21 22 15,21-21-15,-22 0 0,22 0 16,0-21-16,0 20 0,0 1 0,-1 0 15,1-21-15,0 21 0,21-1 16,0-20-16,0 21 0,0 0 16,0 0-16,21 21 0,0 0 15,22-22-15,-22 22 0,21 0 0,1-21 16,-1 21-16</inkml:trace>
  <inkml:trace contextRef="#ctx0" brushRef="#br0" timeOffset="45560.5">3598 6477 0,'0'0'16,"21"0"-16,1 0 15,-1 0-15,0 0 0,0 0 16,0-21-16,-21 0 0,21 21 15,22-21-15,-22-1 0,0 1 0,0 0 16,0 0-16,1 0 0,-1 0 16,0-1-16,-21 1 0,0 0 15,21 0-15,-21 0 0,0 0 16,0-1-16,-21 22 0,0 0 16,-22-21-16,22 21 0,-21 0 15,21 0-15,-22 21 0,1 1 16,21-1-16,-21 0 0,20 0 0,-20 0 15,21 22-15,0-22 0,0 21 16,21 0-16,0 1 0,-22-1 0,22-21 16,0 22-16,0-1 0,0-21 15,0 21-15,0-20 0,0-1 0,22 0 16,-22 0-16,21 0 0,0 0 16,0-21-16,0 22 15,0-22-15,1 0 0,-1 0 0,21 0 16,-21 0-16,0-22 0,1 22 15,20-21-15,-21 0 0,0 0 0,22 0 16,-22 0-16,0-22 0,0 22 16</inkml:trace>
  <inkml:trace contextRef="#ctx0" brushRef="#br0" timeOffset="45872.87">4360 5694 0,'0'21'32,"0"21"-32,-21-20 0,21-1 15,-21 21-15,21 0 0,0 1 16,0-1-16,-21 0 0,21 1 0,-21 20 16,21-20-16,0-1 0,-64 170 15,64-170 1,-21 0-16,0 1 0,21-1 15,-21 21-15,21-41 16,-22-1-16,22 0 0,0 0 0,22-21 31,-1 0-15,0-21-16,-21 0 0,21 0 16,0-1-16,0 1 0,-21 0 0,22-21 15</inkml:trace>
  <inkml:trace contextRef="#ctx0" brushRef="#br0" timeOffset="46304.73">4445 6435 0,'0'0'0,"0"21"0,0 0 15,21-21 1,0 0-16,0 0 0,1 0 15,-1 0-15,0 0 0,21-21 0,-21 0 16,22 21-16,-22-21 0,0-1 16,21 1-16,-20 21 0,-1-21 0,0 0 15,0 0-15,-21 0 0,0-1 16,21 22-16,-21-21 0,0 0 16,-21 21-1,0 0-15,0 0 0,0 0 16,-22 0-16,22 0 0,0 21 15,-21 0-15,20 1 0,1-1 16,-21 0-16,21 0 0,0 21 0,-1-20 16,1 20-16,21-21 0,0 21 0,-21-20 15,21 20-15,0-21 0,0 0 16,0 0-16,0 1 0,0-1 0,0 0 16,21-21-16,0 21 15,1-21-15,-1 0 0,0 0 0,21 0 16,1 0-16,-22 0 0,21-21 0,0 0 15,1 0-15,-1-1 0,-21 1 16,22 0-16,-1 0 0</inkml:trace>
  <inkml:trace contextRef="#ctx0" brushRef="#br0" timeOffset="46848.03">5419 6160 0,'0'0'16,"-22"0"-1,1 0-15,0 0 16,0 21-16,0-21 0,0 21 16,-1 0-16,1 0 15,0 22-15,0-22 0,0 21 0,0 0 0,21-20 16,0 20-16,-22 0 0,22-21 16,0 1-16,0 20 0,0-21 15,0 0-15,0 0 0,0 1 0,22-22 16,-1 21-16,0-21 0,0 0 15,0 0-15,22 0 0,-22 0 0,21 0 16,0-21-16,1-1 0,-1 1 0,0 0 16,1 0-16,-1 0 0,-21-22 15,22 1-15,-1 0 0,0-1 16,-21 1-16,1 0 0,20-1 0,-21 1 0,0 0 16,0-1-16,-21 1 0,22 0 15,-1-1-15,-21 1 0,0 0 16,0 21-16,0-22 0,0 22 0,0 0 15,0 0-15,0 42 16,0 21 0,-21-21-16,-1 1 15,1 20-15,21 0 0,-21 1 0,0-22 16,21 21-16,-21 0 0,0 1 16,-1-1-16,22 0 0,0 22 0,-21-22 15,21 1-15,0-22 0,-21 21 16,21 0-16,0-20 0,0-1 0,0 0 15,0 0-15,21 0 0,0-21 0,1 0 16,20 0-16,-21 0 16,0 0-16,0 0 0,22-21 0,-22 0 0,0 0 15,0 0-15,0-1 0,1 1 16,-1 0-16</inkml:trace>
  <inkml:trace contextRef="#ctx0" brushRef="#br0" timeOffset="47027.93">5736 6223 0,'0'0'0,"21"0"31,0 0-31,22 0 0,-22 0 16,21 0-16,1 0 0,-22 0 0,21 0 15,0 0-15,1-21 0,-22 21 16,21-21-16,-21 21 0,1-21 0,-1 21 15</inkml:trace>
  <inkml:trace contextRef="#ctx0" brushRef="#br0" timeOffset="47835.74">7472 5630 0,'0'0'0,"0"-21"0,21 0 0,-21 0 16,0 0-16,-21 21 15,0 0 1,-1 0-16,1 0 0,0 21 15,0 0-15,0 21 0,0-20 16,-1 20-16,1 0 0,0 1 16,-21 20-16,21-21 0,-1 22 0,1-22 15,0 22-15,-21-22 0,21 22 0,-1-1 16,22-21-16,0 22 16,-21-22-16,21 22 0,0-22 0,0 0 15,0 1-15,0-1 0,21-21 0,1 22 16,-1-22-16,0 0 0,0 0 15,21-21-15,-20 0 0,20 0 0,-21 0 16,21 0-16,1 0 0,-1 0 16,0-21-16,22 0 0,-22 0 0,1-22 15,20 22-15,-21-21 0,22-1 0,-22 1 16,22-21-16,-22 20 0,0 1 16,1-22-16,-22 22 0,21-21 15,-42-1-15,0 22 0,0-22 0,0 1 16,0 20-16,-21-20 0,0 21 15,0-1-15,-22 22 0,1-21 0,-21 21 16,20 21-16,1 0 0,-22 0 16,1 0-16,21 0 0,-22 21 0,22 21 15,-1-21-15,1 22 0,0-1 16,-1 0-16,1 1 0,21 20 0,0-21 16,0 1-16,-1 20 0,22-20 0,0-1 15,0 21-15,0 22 16,0-43-16,22 1 0,-1-22 0,0 21 15,21-21-15,-21 1 0,1-1 16,20 0-16,0 0 0,-21-21 16,22 0-16,-1 0 0,22 0 0,-22 0 15,0-21-15,1 0 0</inkml:trace>
  <inkml:trace contextRef="#ctx0" brushRef="#br0" timeOffset="49361.75">8361 6160 0,'0'0'0,"0"21"32,0 0-32,0 0 0,-21-21 15,21 42-15,-22 1 0,1-22 16,21 21-16,-21-21 0,21 22 16,0-22-16,-21 0 0,21 21 15,-21-20-15,21-1 0,0 0 16,0 0-16,0-42 31,0 0-15,21 0-16,-21-1 0,21-20 15,0 21-15,-21-21 0,21-1 0,1 22 16,-1-21-16,-21 21 0,21-22 16,0 22-16,0 0 0,-21 0 0,21 0 15,1 21-15,-22 21 16,21-21-1,-21 21-15,0 0 0,0 0 16,0 0-16,0 22 0,0-22 0,0 0 16,0 0-16,0 22 0,0-22 15,0 0-15,21 0 0,-21 0 0,21 0 16,0-21-16,0 0 0,1 0 16,-1 0-16,0 0 0,21 0 15,-21 0-15,22-21 0,-22 21 0,0-21 16,21 0-16,-20-21 0,-1 20 15,21 1-15,-21-21 0,22-22 16,-22 22-16,0 0 0,0-1 16,-21-20-16,21 21 0,-21-22 15,21 22-15,1-22 0,-22 22 0,0-22 16,0 22-16,0 21 0,0-21 0,0 20 16,0 1-16,0 0 0,-22 21 15,22 21 1,-21 0-16,0 22 0,21-22 15,0 21-15,-21 1 0,0 20 0,21-21 16,-21 1-16,21 20 0,-22-20 16,22-1-16,0 0 0,-21 1 0,21-1 15,-21 0-15,21 1 0,0-1 0,0 0 16,0 1-16,0-22 0,0 21 16,0-21-16,21 0 0,0 1 15,1-1-15,-1-21 0,0 0 0,21 0 16,-21 0-16,1 0 0,20 0 15,-21 0-15,21-21 0,-20-1 0,20 1 16,-21 0-16,0-21 0,22 21 0,-22-22 16,0 22-16,0-21 0,-21 21 15,21-1-15,-21-20 0,21 21 0,-21 0 16,22 21-16,-44 21 31,1 0-15,21 0-16,-21 0 0,21 1 15,0-1-15,0 0 0,0 0 16,0 0-16,0 0 0,0 1 0,0-1 16,0 0-16,0 0 0,0 0 0,21 0 15,0-21-15,1 0 16,-1 0-16,0 0 0,0 0 0,21 0 16,-20-21-16,20 0 0,-21 21 15,21-21-15,-20-21 0,20 20 0,-21 1 16,21 0-16,-20 0 0,-1 0 0,0 0 15,0-1-15,0 1 0,0 0 16,1 0-16,-22 0 0,21 21 0,-21-21 16,0-1-1,0 44 17,-21-1-32,-1 0 0,1-21 15,0 63-15,0-41 16,0 20-16,21-21 0,-21 21 0,-1 1 15,1 20-15,0-20 0,21 20 0,-21-21 16,0 22-16,21-22 0,-21 22 16,21-1-16,0 1 0,-22-1 0,22 1 15,-21-1-15,21 22 0,-21-22 0,21 22 16,0-21-16,0 20 0,0-20 16,-21 20-16,21-20 0,-21 21 15,21-22-15,0 22 0,0 63 16,0-85-16,0 1 0,-21-1 0,21 1 15,0-1-15,-22 1 0,22-22 16,-21 1-16,21-1 0,0 21 0,-21-41 16,0 20-16,21 0 0,-21-21 0,21 1 15,-21-1-15,-1-21 0,1 0 16,0 0-16,0-21 16,0-1-16,21 1 0,-106-127 15,-21-106 1,85 169-1,-1 1-15,22-1 0,-21 0 16,-1 1-16,22-22 0,0 21 0,21 1 16,0-22-16,0 21 0,0-21 0,21 22 15,0 20-15,1-21 0,20 22 16,0-1-16,-21 1 0,22-1 16,-1 22-16,0-21 0,1 20 0,-1-20 15,0 20-15,1 1 0,-1 0 0,0-1 16,1 22-16,-1 0 0,0-21 15,1 21-15,-22 21 0,21-22 0,-21 22 16,1 0-16,-1 0 0,0 0 0,0 0 16,-21 22-1,-21-1 1,0 0-16,-22-21 0,22 21 16,-21 0-16</inkml:trace>
  <inkml:trace contextRef="#ctx0" brushRef="#br0" timeOffset="51020.73">3006 7599 0,'0'0'16,"0"-85"-1,0 64-15,0 0 0,-22 0 16,1 0-16,0-1 0,0 22 16,0 0-16,0 0 15,-1 0-15,1 22 0,0-1 0,-21 0 16,21 0-16,-64 64 16,64-43-16,-22 0 0,1 22 15,0-22-15,21 22 0,-22-1 0,22 1 16,0 20-16,0-20 0,21-1 15,0 1-15,0-1 0,0 22 16,0-43-16,21 1 0,21-22 16,-21 21-16,22-21 0,20 1 15,-20-22-15,-1 0 0,0 0 16,22 0-16,-22 0 0,85-43 16,-85 1-16,1 21 0,-1-22 15,0 22-15,22-21 0,-22 0 16,-21-22-16,22 22 0,-22-22 15,21 22-15,-21-22 0,-21 1 16,0 21-16,0-22 0,0 1 0,0 20 16,0-20-16,-21 20 0,0-20 15,0 21-15,-21-1 0,-1 1 0,1 21 16,21 0-16,-43 21 16,22 0-16,0 0 0,-1 0 0,-20 21 0,20 0 15,-20 21-15,21-21 0,-1 22 0,1-1 16,21 22-16,-22-22 0,22 21 15,0 1-15,21-1 0,0 1 0,0 21 16,0-43-16,0 21 16,21 1-16,0-22 0,1 1 0,20-1 15,-21 0-15,21-21 0,1 1 16,20-1-16,-20 0 0,-1-21 0,0 0 16,22 0-16,-22 0 0,0 0 15,22-21-15,-22 0 0,22-1 0,-22-20 16,0 21-16,1 0 0,-1-22 0,0 22 15,-20-21-15,-1 0 0,0 20 16,0-20-16,-21 21 0,0 0 0,21 0 16,-21-1-16,0 44 31,0-1-31,-21 0 0,21 21 16,-21-21-16,21 22 0,-21-22 15,21 21-15,-21-21 0,21 43 16,0-43-16,-22 21 0,22-20 15,-21-1-15,21 0 0,0-42 47,21 0-47,1-1 16,-1-20-16,0 21 0,0-21 16,0 20-16,0-20 0,1 0 0,-1 21 15,0-22-15,21 22 0,-21-21 0,1 21 16,-1 21-16,0-22 15,0 22-15,0 22 16,-21-1-16,0 0 0,0 0 16,0 21-16,0-20 0,0 20 0,0-21 15,0 21-15,0 1 0,0-1 0,0-21 16,0 22-16,0-22 0,21 21 16,-21-21-16,22 0 0,-1-21 0,-21 22 15,21-1-15,0-21 0,0 0 0,0 0 16,22 0-16,-22 0 0,21 0 15,-21-21-15,22-1 0,-1 1 0,0 0 16,1 0-16,-1 0 0,0-22 16,-20 22-16,20-21 0,0 21 15,-21-22-15,1 1 0,-1 0 0,-21-1 16,0 1-16,0 21 0,0-21 16,0 20-16,0 1 0,-21 21 15,-1 0-15,-20 0 0,21 21 0,0 1 16,0-1-16,-22 21 0,22-21 15,0 22-15,0-1 0,21 0 0,0-21 16,-21 22-16,21-1 0,0-21 16,0 22-16,0-22 0,0 0 15,21 0-15,0 0 0,0 0 0,0-21 16,0 22-16,1-22 0,20 0 16,-21 0-16,21 0 0,1 0 0,-1 0 15,0 0-15,-20-22 0,20 1 0,0 0 16,1 0-16,-1 0 0</inkml:trace>
  <inkml:trace contextRef="#ctx0" brushRef="#br0" timeOffset="51476.46">5165 7768 0,'0'0'0,"0"-21"0,0 0 0,0 0 15,0 0 1,21 21-1,0 0-15,0 0 0,0 0 16,0 0-16,1 21 0,20-21 0,-21 21 16,21 21-16,-20-21 0,20 22 15,-21-1-15,0 0 0,0 1 0,1-1 16,-1 0-16,0 22 0,-21-22 0,0 1 16,21-1-16,-21 0 0,0 1 15,0-1-15,0-21 0,0 0 0,0 0 16,0 1-16,0-1 0,-21-21 15,21-21 1,0-1 0,0 1-16,0-21 0,21 21 15,0-22-15,-21 1 0,21-21 16,1 20-16,-1-20 0,0-1 0,21 22 16,-21-22-16,1 1 0,-1 21 0,0-1 15,0 1-15,21 0 0,-20-1 16,-1 1-16,0 42 0,0 0 15,-21-21-15,21 21 0,-21 21 16,0 0 0,0 0-16,0 0 15,0 1-15,0-1 16,0 0-16</inkml:trace>
  <inkml:trace contextRef="#ctx0" brushRef="#br0" timeOffset="53536.28">6329 8128 0,'0'0'0,"0"-21"15,0 0-15,0 0 16,0-1-16,0 1 0,0 0 16,0 0-16,0 0 0,0 0 15,-21 21 1,-1 0-16,1 0 15,0 0-15,0 21 0,0-21 16,0 21-16,-1 0 0,-41 43 16,42-43-16,0 21 0,21-21 15,-22 22-15,22-1 0,-21-21 16,21 21-16,0-20 0,0 20 0,0-21 16,0 0-16,0 0 0,0 1 0,21 20 15,1-42-15,-1 0 16,0 0-16,0 0 0,0 0 0,0 0 15,1 0-15,-1 0 0,0-21 16,0 21-16,0-21 0,0-1 0,1 1 16,-1 0-16,0 0 0,0 0 0,0-22 15,0 22-15,1 0 0,-1-21 16,-21 21-16,0-22 0,21 22 16,-21 0-16,0 0 0,21 0 0,-21 42 46,0 21-46,0-21 0,-21 22 16,21-22-16,0 21 0,0-21 0,0 22 16,0-22-16,0 21 0,0-21 0,0 22 15,0-22-15,21-21 16,-21 21-16,21-21 0,0 21 0,1-21 16,-1 0-16,21 0 0,-21 0 15,22 0-15,-22-21 0,21 0 0,64-22 16,0-62-1,-85 83-15,21-20 16,-21-21-16,1 20 0,-1 1 16,0-22-16,21-41 15,-21 62-15,-21-63 0,22 64 0,-22 0 16,21-1-16,-21 22 0,0 0 16,0 0-16,0 42 31,0 0-31,-21 22 0,-1-22 0,22 21 15,-21 22-15,0-22 0,0 21 0,21 1 16,0-22-16,-21 22 0,21-1 16,0 1-16,0-22 0,0 0 15,0 1-15,0-1 0,0-21 0,42 43 16,-42-43-16,21-21 16,0 0-16,1 21 0,20-21 0,-21 0 15,0 0-15,0-21 0,22 21 0,-22-21 16,21 0-16,-21-1 0,22-20 15,20-21-15,-42 20 0,1 1 16,-1 0-16,21-1 0,-42 1 0,21 0 16,0 20-16,1-20 0,-22 21 15,0 0-15,0 42 32,0 0-32,0 0 0,0 0 15,0 22-15,0-22 0,-22 21 0,22-21 16,-21 22-16,21-22 0,0 0 0,0 0 15,0 0-15,0 1 0,0-1 16,0 0-16,21-21 16,1 0-16,-1 0 0,0 0 15,0 0-15,0 0 0,0-21 0,1 21 16,-1-21-16,0-1 0,21 1 0,1-42 16,-22 42-1,0-1-15,0-20 0,0 21 0,0-21 0,-21 20 16,22 1-16,-22 0 0,0 0 15,0 42 1,0 0 0,0 0-16,0 22 0,0-22 0,0 0 15,0 21-15,0-20 0,0 20 16,0-21-16,0 0 0,0 22 0,0-22 16,0 0-16,0 0 0,21 0 15,0-21-15,0 21 0,0-21 0,22 0 16,-22 0-16,21 0 0,-21 0 0,22 0 15,-1 0-15,0-21 0,1 0 16,-1 21-16,0-21 0,1-21 0,-1 20 16,0 1-16,1-21 0,20-22 15,-42 22-15,0 0 16,1-1-16,-22 1 0,0 21 0,0 0 16,0-22-16,0 22 0,-22 21 15,1 0-15,-21 0 0,21 21 16,0 1-16,-22 20 0,22 0 0,0-21 15,21 22-15,0-1 0,0 0 0,0 1 16,0-1-16,0-21 0,0 0 16,0 1-16,21-1 0,21 0 0,-20 0 15,20-21-15,0 0 0,1 0 0,-1 0 16,0 0-16,22 0 0,-22 0 16,0 0-16,1-21 0,-1 0 15,0 0-15,22-1 0,-43 1 16,0 21-16,0-21 0</inkml:trace>
  <inkml:trace contextRef="#ctx0" brushRef="#br0" timeOffset="54583.71">2815 9885 0,'42'-64'16,"-20"43"-16,-1-21 15,-21 21-15,21 0 0,-21-1 16,0 1-16,0 0 0,0 0 16,0 0-16,0 0 0,0-1 0,-21 1 15,0 21-15,-1-21 0,-20 21 16,0 0-16,-1 0 0,1 0 16,-21 21-16,20 0 0,-20 1 0,-1 20 15,22-21-15,0 21 0,-1 22 16,1-22-16,0 1 0,20-1 0,1 0 15,21 1-15,0-1 0,0-21 16,0 21-16,0-20 0,21-1 0,1-21 16,-1 21-16,0-21 0,21 0 15,-21 0-15,22 0 0,-1 0 16,0-21-16,1 21 0,-1-21 0,0-1 16,1 1-16,-1 0 0,0-21 0,1 21 15,-22-1-15,0-20 16,21 21-16,-42-21 0,22 20 0,-22-20 15,0 21-15,0 0 0,0 0 0,0-1 16,-22 22 0,22 22-16,-21-1 0,0 21 15,21-21-15,-21 22 0,21-1 16,0 0-16,0-21 0,0 22 0,0-1 16,0 0-16,0-20 0,0 20 15,0-21-15,0 0 0,0 0 0,21 1 16,0-1-16,0-21 0,22 0 0,-22 0 15,21 0-15,-21 0 0,22 0 16,-1-21-16,0-1 0,43-20 16,-43 21-16,1-21 15,-1 20-15,0-20 0,1 0 0,-1-1 16,0 1-16,-20 0 0,-1-22 0,21 22 16,-42-22-16,21 1 0,-21-64 15,0 85-15,0-1 16,0 22-16,0 0 0,0 0 15,0 42 1,0 0-16,0 21 16,0-20-16,-21 20 0,0 21 15,21-20-15,0 20 0,0-20 0,-21 20 0,21 1 16,0-22-16,0 0 16,0 1-16,0-1 0,0 0 0,0-21 15,21 22-15,0-22 0,0 0 16,0-21-16,1 21 0,-1-21 0,0 0 15,0 0-15,0 0 0,0 0 0,22 0 16,-22 0-16,0-21 0,0 0 16,0 21-16,1-42 0,-1 20 0,0 1 15,-21 0-15,0-21 0</inkml:trace>
  <inkml:trace contextRef="#ctx0" brushRef="#br0" timeOffset="54766.6">3514 9737 0,'-22'0'16,"44"0"-16,-44 21 0,22 0 31,22-21-31,20 0 0,-21 0 0,0 0 16,22 0-16,-22 0 0,21 0 0,0 0 16,1 0-16,-1 0 0,-21 0 15,22-21-15,-1 0 0,0 21 0,1-21 16</inkml:trace>
  <inkml:trace contextRef="#ctx0" brushRef="#br0" timeOffset="55568.15">5228 9991 0,'21'0'0,"43"0"31,-43-21-31,0 21 0,-21-22 16,21 1-16,-21 0 0,21 21 0,-21-21 15,0 0-15,0 0 0,0-1 16,0 1-16,0 0 0,0 0 0,0 0 16,0 0-16,0-1 15,0 1-15,0 0 16,0 0-1,0 0 79,-21 0-78,0-1-1,21 1 1,0 0-16,-21 21 0,0-21 16,0 0-16,-1 21 15,1 0-15,0 0 16,0 0-16,0 0 0,0 0 0,-1 0 16,1 0-16,-21 21 0,21 0 15,0 21-15,-1-20 0,1 20 16,0 0-16,0 1 0,0-1 0,0 21 15,21-20-15,0-1 0,-22 0 0,22-20 16,0 20-16,0 0 0,0 1 16,0-22-16,22 0 0,-1 0 15,0-21-15,0 0 0,0 0 16,0 0-16,1 0 0,20 0 0,-21 0 16,0-21-16,0 21 0,1-21 0,20 0 15,-21-1-15,0-20 0,0 21 16,22 0-16,-22-22 0,0 1 0,0 0 15,22-43-15,-22 43 0,-21 21 16,0-22-16,21 22 0,-21 0 16,0 0-16,0 42 15,0 0-15,-21 0 16,21 22-16,0-1 0,-21-21 16,21 21-16,0 1 0,0-22 15,0 21-15,0 22 0,0-43 16,21 0-16,0 0 0,0 0 15,21 1-15,-20-22 0,-1 0 16,0 0-16,21 0 0,-21 0 0,22-22 16,-1 22-16</inkml:trace>
  <inkml:trace contextRef="#ctx0" brushRef="#br0" timeOffset="57164.76">6879 10033 0,'0'0'0,"0"21"15,-21-21 1,21-21 15,0 0-31,21 0 0,-21 0 16,21-22-16,0 22 0,1-21 0,-1-1 15,21 1-15,-21-21 0,0 20 16,1-20-16,-1 20 0,0-20 0,0 21 16,0-1-16,0 1 0,-21 0 0,0-1 15,0 22-15,0 0 0,0 0 16,-21 42-1,0 0-15,21 0 0,-21 0 16,-21 22-16,20-1 0,1 0 16,0 1-16,0-1 0,0 22 0,0-1 15,-1 1-15,22-22 0,0 21 16,0-20-16,0-1 0,0 0 16,0 1-16,0-1 0,0-21 0,22 0 15,-1 1-15,0-1 0,0 0 16,21-21-16,-20 0 0,20 0 0,0 0 15,1 0-15,-22 0 0,21 0 0,0-21 16,1 0-16,20-1 0,-20 1 16,-1 0-16,0-21 0,1 21 0,-1-22 15,0 1-15,-21 0 0,1-1 0,-1 1 16,0 0-16,0 20 0,-21-20 16,0 21-16,0 0 0,0 0 0,0 42 31,-21 0-31,0 0 15,21 0-15,0 22 0,-21-22 0,21 21 16,-22-21-16,22 22 0,0-1 0,0-21 16,0 0-16,0 0 0,0 1 15,22-1-15,-1 0 0,0 0 0,0-21 16,0 0-16,64 0 16,21-21-1,21-43 1,-85 43-16,-21-21 0,0 21 0,1-22 15,-1 22-15,0-63 16,0 41-16,-21 1 0,0 21 16,0 0-16,0-1 0,0 44 31,0-1-31,0 0 0,-21 0 0,21 0 16,-21 22-16,21-22 0,-21 21 15,21-21-15,0 0 0,0 22 0,0-22 16,-22 0-16,22 0 0,0 0 0,0 1 15,-21-22 1,21 21-16,0-42 31,0-1-31,21 1 16,1-21-16,-22 21 0,21 0 16,-21-22-16,21 1 0,0 0 0,0-1 15,-21 1-15,21 21 0,1-22 16,-1 22-16,-21 0 0,21 0 0,0 21 15,0 0-15,0 21 16,-21 21-16,0-20 16,0-1-16,0 21 0,0 0 0,0 22 15,0-1 1,0-41-16,0 20 0,0-21 0,0 0 16,22 0-16,-22 1 0,0-1 15,21-21-15,-21 21 0,21-21 16,0 0-16,0 0 15,0-21-15,1 0 0,-1-1 16,21 1-16,-21 0 0,0 0 0,22-21 16,-22-1-16,21 22 0,1-21 15,-1-1-15,-21 1 0,21 0 0,-20 21 16,20-22-16,-21 22 0,0 0 0,0 21 16,-21-21-16,22 21 15,-22 21-15,0 0 16,0 0-16,0 0 0,0 22 0,0-22 15,0 21-15,-22 1 0,22-22 16,0 21-16,0 0 0,0-20 16,0 20-16,0-21 0,0 0 0,22 0 15,-1 1-15,0-1 0,0 0 0,0 0 16,0-21-16,22 0 0,-22 0 16,21 0-16,-21 0 0,22 0 0,-1 0 15,0 0-15,1-21 0,-1 0 16,0 0-16,1-1 0,-22 1 0,21-21 15,1 0-15,-1 20 0,-21-41 0,21 21 16,-20-1-16,-1 1 0,0 0 16,-21-1-16,0 1 0,0 21 0,0-22 15,0 22-15,-21 21 0,0 0 16,-1 0-16,-20 0 16,21 21-16,0 1 0,0 20 0,-22 0 15,43 1-15,-21-1 0,21 0 0,-21 1 16,21-1-16,0 0 0,0 1 15,0-22-15,0 21 0,21-21 0,0 0 16,22 1-16,-22-1 0,21-21 16,-21 0-16,22 21 0,-1-21 0,21 0 15,-20 0-15,-1 0 0,0-21 0,1 0 16,-1 21-16,0-22 0,1 1 0,-1 0 16,0 0-16,-20-21 0,-1 20 15,0-20-15,0 21 0,-21-21 0,0 20 16,0-20-16,0 0 0,0 21 15,-21-1-15,-21-20 0</inkml:trace>
  <inkml:trace contextRef="#ctx0" brushRef="#br0" timeOffset="57369.64">8890 9208 0,'0'0'0,"-42"0"0,20 0 0,1 0 0,0 21 16,0-21-16,0 0 0,0 0 16,-1 0 15,1 0-15,0 0-16,0 0 0,0 0 0</inkml:trace>
  <inkml:trace contextRef="#ctx0" brushRef="#br0" timeOffset="57596.51">7048 9525 0,'0'0'0,"-21"21"0,0 0 0,63-21 31,-20 0-15,-1 0-16,21 0 0,0-21 0,-20 0 15,20 21-15,0 0 0,1-21 16,-1 21-16,21-21 0,-20 21 0,-1 0 16,0 0-16,-20 0 0,20 0 0,-21 0 15,0 0-15,-21 21 16,0 0-16</inkml:trace>
  <inkml:trace contextRef="#ctx0" brushRef="#br0" timeOffset="58532.85">85 12361 0,'0'0'0,"-22"0"0,1 0 15,0 0 1,42 22 0,22-22-16,-1 0 15,0 0-15,22 0 0,-1 0 0,1 0 16,20 0-16,1 0 0,0-22 16,-22 22-16,22-21 0,0 0 15,-22 21-15,22-21 0,-22 21 0,1-21 16,-1 21-16,1 0 0,-1-21 15,-20 21-15,-1 0 0,-21 0 0,0 0 16,-21-22-16,-21 22 16,-21 0-1,21 0-15,-22 0 0,1-21 16,0 21-16,20 0 0,-20 0 0,21-21 16,-21 21-16,42-21 15,0 0-15,0 0 16,21 21-16,0 0 0,0 0 15,0 0-15,22 0 0,-22 0 0,21 0 16,-21 0-16,0 21 0,22 0 16,-22 0-16,-21 21 0,0-20 15,0 20-15,0 0 0,-21 1 0,0-22 16,-22 21-16,1 0 0,0 1 16,-1-22-16,1 21 0,0-21 0,20 22 15,-20-22-15,42 0 16,0 0-16,0 0 0,21-21 15</inkml:trace>
  <inkml:trace contextRef="#ctx0" brushRef="#br0" timeOffset="59478.75">2794 12298 0,'0'0'16,"0"-21"-16,0 0 15,0-1-15,0 1 16,0 0-16,0 0 0,21 0 15,0 0-15,0-22 0,-21 22 16,22 0-16,-1 0 0,0 21 0,0-21 16,21-1-16,-20 22 0,-1 0 15,0 0-15,0 0 0,0 0 0,0 0 16,1 22-16,-1-1 0,-21 0 16,0 21-16,21 1 0,-21-22 15,0 21-15,0 0 0,0 1 0,0-1 16,0 0-16,-21-20 0,21 20 15,-21-21-15,21 21 0,0-20 0,0-1 16,0 0-16,21-21 16,0 0-1,0 0-15,21-21 0,-20 21 0,20-21 16,0-1-16,1-20 0,-1 21 16,0-21-16,1 20 0,-1-20 0,0 0 15,1-1-15,-1-20 16,-21 21-16,0-1 0,0 1 0,1 21 15,-22-22-15,21 22 0,-21-21 0,0 21 16,0 0-16,-21 21 16,-1 0-16,22 21 0,-21 0 15,0 0-15,21 0 0,-21 22 16,21-22-16,0 42 0,-21-20 0,21-1 16,-21 85-16,21-64 15,0-20-15,0 41 0,0-20 0,0-1 16,0 22-16,0 0 0,0-1 0,0-20 15,0 21-15,21-1 0,0-20 16,0 20-16,-21-20 0,21-1 16,-21 1-16,21 21 0,-21-22 0,0-21 15,0 22-15,0-22 0,0 1 16,0-1-16,-21 0 0,0 1 0,0-22 16,-21 0-16,20-21 0,1 0 15,0 0-15,0 0 0,-21 0 0,20-21 16,-20 0-16,0-22 0,-1 1 0,1 0 15,21-22-15,-21 1 0,-1 20 16,22-20-16,0-1 0,0-20 0,21 20 16,0 1-16,0-1 0,0 1 15,0-1-15,21 1 0,21-1 0,-21 1 16,22-1-16,20 1 0</inkml:trace>
  <inkml:trace contextRef="#ctx0" brushRef="#br0" timeOffset="60340.79">4170 11917 0,'-43'21'16,"22"0"-16,21 0 16,-21 1-16,0-1 0,21 21 15,-21 0-15,21 1 0,-21-22 0,21 21 0,0 1 16,-22-1-16,22-21 0,0 21 15,0 1-15,64 20 16,-43-42-16,21-21 16,1 0-16,105 0 15,-127-21 1,85-42-16,-64 42 16,-21-1-16,1 1 15,-1-21-15,0 21 0,-21-22 0,0 1 0,0 0 16,0-1-16,0 1 0,-21 0 15,-22 21-15,22-22 0,0 22 16,0 0-16,-21 0 0,20 21 0,-20 0 16,21 0-16,-21 0 0,20 21 0,1 21 15,-21-21-15,21 22 0,21-1 16,-21-21-16,21 22 0,-22-1 16,22 0-16,0 1 0,0-1 0,0-21 15,0 21-15,22-20 0,-1-1 0,0 0 16,0 0-16,0 0 0,0-21 15,43 0-15,-43 0 0,21 0 16,1 0-16,-22 0 0,21 0 16,1-21-16,-22 0 0,21 0 0,0 0 15,-20-1-15,20-20 0,-21 21 0,21-21 16,-20-1-16,-1 1 16,0 0-16,0-1 0,0 1 0,-21 0 15,21 20-15,-21 1 0,0-21 16,0 63-1,0 0-15,-21 22 16,21-22-16,-21 21 0,21-21 16,0 22-16,0-1 0,0-21 0,0 43 15,0-43-15,0 0 0,21 0 16,0 0-16,1 0 0,-1-21 16,0 0-16,0 0 0,0 0 0,22 0 15,-22 0-15,0 0 0,21 0 0,-21-21 16,22 0-16,-1 0 15,-21-21-15,22 20 0,-22 1 0,21-21 16,-21 0-16,0-1 0,1 1 0,-22 21 16,0-43-16,0 22 15,0 21-15,0 42 16,-22 0 0,1 0-16,21 22 0,0-22 0,0 21 15,-21 0-15,21 1 0,0-22 16,0 21-16,0 1 0,0-22 0,0 0 15,0 21-15,21-21 0,-21 1 16,21-1-16,22-21 0,-22 0 16,21 0-16,1 0 0,-1 0 15,0 0-15,1-21 0,20 21 0,-21-22 16</inkml:trace>
  <inkml:trace contextRef="#ctx0" brushRef="#br0" timeOffset="62384.62">7302 11451 0,'0'0'0,"0"-21"0,22 0 0,-22 0 0,0-22 15,0 22-15,0 0 0,0-21 0,0 21 16,-22-1-16,1 22 16,0 0-16,0 0 0,0 0 0,0 22 15,-1 20-15,-20 0 0,21 1 16,-21-1-16,20 0 0,1 22 15,0-1-15,0-20 0,-21 84 16,20-85-16,22 21 0,0 1 0,0-22 16,0 22-16,0-22 0,22 0 15,-1 1-15,0-1 0,0-21 0,21 22 16,-20-22-16,20 0 0,0 0 16,22-21-16,-22 0 0,0 0 0,22 0 15,-1 0-15,22 0 0,-21-21 0,20 0 16,-20 0-16,20-1 0,-20-20 15,21 21-15,-22-21 0,-21-1 16,22 1-16,-43 0 0,43-22 16,-43 22-16,-21-1 0,0 22 15,0-21-15,-21 21 0,-1 0 0,1-1 16,-21 1-16,0 21 0,-1 0 0,-41 0 16,41 0-16,1 21 15,0 1-15,-1-1 0,1 0 0,0 0 16,-1 0-16,22 22 0,0-1 0,0 0 15,0 1-15,21-22 0,-22 21 16,22 22-16,0-22 0,0-21 16,22 0-16,-1 0 0,0-21 0,0 22 15,0-22-15,22 0 0,-22 0 16,21 0-16,-21 0 0,22-22 0,-1 1 16,21-21-1,-20 21-15,-22-22 0,21 22 0,-21-21 16,1 21-16,20-64 0,-21 64 15,-21-21-15,0 20 0,0 1 0,0 0 16,21 0-16,-21 42 31,0 0-31,-21 22 16,21-22-16,0 0 0,0 0 16,0 0-16,0 0 0,0 1 0,0 20 15,21-21 1,0 0-16,1-21 0,-1 0 0,0 0 15,0 0-15,0 0 0,0 0 16,22 0-16,-22-21 0,0 0 16,21 21-16,-20-21 0,20-22 0,-21 22 15,21 0-15,-20-21 0,20 21 0,-21-1 16,0-20-16,0 21 0,1-21 16,-1 20-16,-21-20 0,0 21 0,21 0 15,-21 0-15,0 42 16,0 0-1,0 0-15,0 0 0,0 0 0,0 1 16,0-1-16,0 0 0,-21 42 16,0-41-16,21 20 0,0-21 15,0 0-15,0 0 0,0 1 16,0-1-16,0-42 47,0-1-47,0 1 0,0 0 15,21-21-15,-21 21 0,21-1 16,21-41-16,-42 21 0,21 20 16,1 1-16,-1 0 0,0 0 0,-21 0 15,21 21-15,0 0 0,0 0 16,-21 21-16,22 0 16,-22 0-16,0 0 0,0 22 15,21-22-15,-21 0 0,21 21 16,0-20-16,0 20 0,0-21 0,1 0 15,-1 0-15,21 22 0,-21-43 16,0 21-16,22 0 0,-22-21 0,21 0 16,-21 0-16,22 0 0,-22 0 0,21 0 15,1-21-15,-22 0 0,21 0 16,-21-1-16,0 1 0,1 0 0,-1-21 16,0 21-16,0-22 0,-21 1 0,21 21 15,-21-22-15,0 1 16,0 21-16,0 0 0,0 0 0,0-1 0,-21 22 31,0 0-31,21 22 16,0-1-16,-21 0 0,0 21 0,21-21 15,-22 1-15,22 20 0,0-21 0,-21 0 16,21 22-16,-21-22 0,21 0 16,0 0-16,0 0 0,0 0 0,0 1 15,0-1-15,0-42 31,21-1-31,0 1 16,-21 0-16,22 0 0,-1-21 16,0 20-16,21 1 0,-21-21 0,1 0 15,-1 20-15,0-20 0,21-21 16,1 41-16,-22 1 0,0 21 16,0 0-16,0 0 0,0 0 15,-21 21-15,0 1 16,0 20-16,0-21 0,0 0 0,0 22 15,0-22-15,0 21 0,0-21 16,22 22-16,-22-22 0,0 21 0,21-21 16,0 0-16,0 1 0,0-1 15,0-21-15,1 0 0,-1 21 0,0-21 16,0 0-16,21 0 0,-20-21 16,20 21-16,-21-21 0,21-1 0,-20 1 15,20-21-15,-21 21 0,0 0 16,22-22-16,-22 22 0,0-21 0,0-1 15,0 22-15,0-21 0,1 21 16,-1 0-16,-21-22 0,21 43 0,-21-21 16,0 42-1,0 0-15,-21 1 0,0-1 16,-1 0-16,22 21 0,0-21 0,-21 64 16,0-64-16,21 22 0,0-1 15,0-21-15,0 21 0,0-20 16,0-1-16,0 0 0,21 0 15,0 0-15,1-21 0,-1 0 0,21 0 16,0 0-16,1 0 0,-22 0 16,21 0-16,22 0 0,-22-21 0,0 0 15,1-21-15,-1 20 0,-21-20 0,22 21 16,-22-21-16,0-1 16,0 1-16,-21 0 0,0-1 0,0 1 0,0 0 15,-21-1-15,-21 1 0,20 21 0,-20 0 16,0-1-16,-1 1 0,1 21 15,-21 0-15,20 0 0,-20 21 16,20-21-16,1 22 0,0 20 0,-1-21 0,1 0 16,21 22-16,0-22 15,0 0-15,-1 21 0,22-21 0,0 1 16,0-1-16,0 0 0,22 0 0,20-21 16,0 0-16,1 0 15,-1 0-15,0 0 0,22 0 0</inkml:trace>
  <inkml:trace contextRef="#ctx0" brushRef="#br0" timeOffset="62652.46">11620 11028 0,'0'-21'0,"0"42"0,0-63 0,0 20 16,-21 22-1,0 0 1,0 22-16,21 20 0,-21 0 0,0 1 15,-1 20-15,22-21 0,-21 22 0,0 21 16,21-22-16,-21 1 16,21-1-16,0-21 0,0 22 0,0-22 0,0 22 15,0-22-15,0 0 0,0 1 0,21-1 16,0-21-16,0 22 0,22-1 16,-22-42-16,21 0 0,-21 0 15,22 0-15,-1 0 0,-21 0 16,22-21-16,-1 0 0,-21-1 0</inkml:trace>
  <inkml:trace contextRef="#ctx0" brushRef="#br0" timeOffset="62848.35">11345 11578 0,'0'0'0,"-21"0"0,-21-21 0,42 0 15,21 21 1,21-21-16,-21 21 0,22 0 15,-1 0-15,0-21 16,1 21-16,20 0 0,-20-22 0,20 22 0,1-21 16,-1 21-16,-21 0 0,22 0 0,-22 0 15,1 0-15,-1 0 16,-21 0-16</inkml:trace>
  <inkml:trace contextRef="#ctx0" brushRef="#br0" timeOffset="64800.74">4635 13928 0,'0'0'0,"22"0"0,-1 0 15,0-21-15,0-1 16,0 1-16,-21 0 0,21 0 16,1 0-16,-22-22 0,0 22 0,0 0 15,0-21-15,0 21 0,-22-22 0,1 22 16,-21-21-16,21 21 0,-22-1 15,1 1-15,0 21 0,-22 0 16,22 0-16,0 0 0,-1 21 16,1 1-16,0 20 0,-1-21 0,1 21 15,0 1-15,20-1 0,-20 22 16,21-22-16,0 0 0,0 1 0,21-1 16,0 0-16,0 1 0,0-1 0,0-21 15,0 21-15,0-20 0,21-1 16,0-21-16,0 0 0,0 0 0,0 0 15,22 0-15,-1 0 0,0 0 16,1-21-16,20-22 0,1 22 0,-22-21 16,85-43-16,-63 43 15,-22-1-15,0-20 0,22-1 16,-43 1-16,21-1 0,-21-20 0,1 20 16,-1 1-16,0 20 0,-21-20 15,21-1-15,-21 22 0,0 0 0,0-1 16,0 22-16,0 0 0,-21 21 15,0 0-15,21 21 16,-21 22-16,-1-22 0,1 21 0,0 0 16,0 1-16,21 20 0,-21-20 15,21 20-15,-21 1 0,21-1 0,0 1 16,0-1-16,0 1 16,0-1-16,0-21 0,0 1 0,0 20 15,42-42-15,-21 22 0,0-22 0,22 0 16,-22 0-16,21 0 0,0-21 15,1 0-15,-1 0 0,0 0 0,1 0 16,-1-21-16,0 0 0,22 0 16,-22 0-16,1 0 0,-1-1 0,0-20 15,1 21-15,-1-21 0,-21-1 0,0 1 16,-21 0-16,0-1 0,0 22 16,0-21-16,0-1 0,-21 22 0,0-21 15,0 42-15,0-21 16,-1 21-16,1 0 0,0 0 0,0 21 0,0 0 15,0 0-15,-1 0 0,22 22 16,-21-22-16,21 21 0,-21 1 16,21-1-16,0-21 0,0 21 0,0 43 15,0-64-15,21 0 16,0 22-16,1-22 0,-1 0 0,21-21 16,-21 21-16,22 0 0,-1-21 0,0 0 15,1 0-15,-1 0 0,0 0 16,1-21-16,-1 0 0,0 0 0,22 21 15,-22-42-15,0 20 0,1 1 16,-1-21-16,0 0 0,1-1 0,-1 1 16,0 0-16,-20-22 0,20 22 0,-21-1 15,0 1-15,0 0 16,-21 21-16,0-1 0,0 1 0,0 0 16,-21 21-16,-21 21 15,21 0-15,0 1 0,-1-1 16,22 21-16,-21-21 0,21 22 0,0-22 15,0 21-15,0-21 0,0 0 16,0 22-16,0-22 0,21 0 0,1 0 16,-1 22-16,0-22 0,0 0 0,0 0 15,0 0-15,1 0 0,-1-21 16,0 22-16,-21-1 0,21-21 0,-21 21 16,21-21-16,-42 0 31,0-21-31,0 0 0,0-1 15,-1 1-15,1 0 0,0 21 16,0-21-16,0 0 0,21 0 16,-21 21-16,-1 0 15,22 21 1,0 0 0,0 0-16,0 0 0,22 0 15,-1 1-15,0-22 0,0 21 16,0 0-16,0-21 0,22 0 15,-22 21-15,21-21 0,1 0 0,-1 0 0,0 0 16,1 0-16,20-21 0,-21 21 16,22-21-16,-22 0 0,1-1 15,-1 1-15,0 0 0,-21 0 0,22 0 16,-22-22-16,0 22 0,0-21 16,-21 0-16,0-1 0,0 1 0,21-43 15,-21 43-15,0 21 0,0 0 16,0-1-16,0 1 0,-21 21 15,0 0-15,0 0 0,0 0 16,0 21-16,-1 1 0,1 20 16,0-21-16,0 21 0,21 1 0,0-1 15,-21 22-15,21-22 16,0 0-16,0 1 0,0-22 0,21 0 16,0 21-16,0-21 0,0-21 15,1 22-15,-1-1 0,21-21 0,-21 0 16,22 0-16,-22 0 0,21 0 15,0 0-15,-20 0 0,20-21 0,0-1 16,-21 1-16,22-21 0,20-22 16,-42 22-16,22 0 0,-22-22 15,0 22-15,0-22 0,0 1 0,-21-1 16,22 1-16,-1 21 0,-21-22 16,0 1-16,0 20 0,0 1 0,0 0 15,0 20-15,0 1 0,0 0 0,-21 21 16,-1 0-16,1 21 15,0 0-15,0 1 0,21 20 16,-21-21-16,0 21 0,21 22 0,-22-22 16,22 1-16,0 20 0,0 1 15,0-22-15,0 21 0,0-20 0,0 20 16,0-20-16,0-1 0,0-21 0,0 21 16,22-20-16,-1 20 0,-21-21 15,21-21-15,0 21 0,0-21 16,0 0-16,1 0 0,-1 0 0,0 0 15,21-21-15,-21 0 0,1 0 16,-1 0-16</inkml:trace>
  <inkml:trace contextRef="#ctx0" brushRef="#br0" timeOffset="65164.63">7959 13716 0,'0'21'0,"0"-42"0,0 63 15,0-20 1,21-22-16,0 0 16,0 0-16,0 0 0,0 0 15,1-22-15,20 1 0,-21 21 0,0-21 16,0 0-16,1 0 0,-1 21 0,0-21 16,0-1-16,-21 1 0,0 0 15,0 0-15,0 0 0,0 0 16,0-1-16,-21 22 0,0 0 15,0 0-15,-1 0 0,1 0 16,0 22-16,0-1 0,0 0 0,-22 0 16,22 0-16,21 22 0,-21-22 0,21 21 15,-21-21-15,21 22 0,0-22 16,0 21-16,0-21 0,0 0 0,0 1 16,21-1-16,-21 0 0,21 0 15,0-21-15,1 0 0,-1 21 0,42-21 16,-42 0-16,22 0 15,-22 0-15,21-21 0,1 21 0</inkml:trace>
  <inkml:trace contextRef="#ctx0" brushRef="#br0" timeOffset="65691.81">8805 13504 0,'0'-42'0,"0"84"0,0-105 0,0 42 15,0 0-15,0-1 0,-21 22 16,0 0-1,0 0-15,0 0 0,-1 22 0,22-1 16,-21 21-16,0-21 0,0 22 0,21-1 16,0 0-16,-21 1 15,21-1-15,0 0 0,0 1 0,0-22 16,0 21-16,0-21 0,0 22 0,0-22 16,21 0-16,-21 0 0,21 0 15,0-21-15,22 0 0,-22 0 0,21 0 16,0 0-16,1 0 0,-1 0 0,0 0 15,1-21-15,-1 0 0,0 0 16,1 0-16,-1-22 0,-21 1 0,22 0 16,-22-1-16,21 1 0,-21-22 0,0 1 15,1 21-15,-1-22 0,-21 1 16,0 20-16,0-20 0,0-1 16,21 22-16,-21 0 0,0-1 15,0 22-15,0-21 0,0 21 0,-21 42 31,0 0-31,21 21 16,-22 1-16,22-1 0,-21 0 0,21 1 16,-21-1-16,21 0 0,0 22 0,0-22 15,0 22-15,0-22 0,0 21 16,0-20-16,0-1 0,0 0 0,0 1 16,0-22-16,0 0 0,0 21 15,0-20-15,21-1 0,0 0 16,1-21-16,-1 0 15,0 0-15,0 0 0,0 0 0,0-21 16,1 0-16,-1-1 0,0 1 16,0 0-16,0 0 0</inkml:trace>
  <inkml:trace contextRef="#ctx0" brushRef="#br0" timeOffset="65908.25">9377 13399 0,'-21'21'16,"21"0"0,21-21-1,0 0-15,0 0 16,0 0-16,0 0 0,1 0 16,-1 0-16,0 0 0,0 0 0,0 0 15,0 0-15,1 0 0,-1 0 16,0 0-16,-21-21 15</inkml:trace>
  <inkml:trace contextRef="#ctx0" brushRef="#br0" timeOffset="66796.8">10795 13272 0,'0'0'0,"0"-22"0,0 1 15,-21 21-15,0 0 16,-1 0-16,1 0 0,0 0 0,0 0 16,0 21-16,-22 1 0,22-1 15,-21 21-15,21-21 0,0 22 0,-1-1 16,1 0-16,0 1 0,0-1 0,0 0 15,21 1-15,0-1 0,0-21 16,0 21-16,0-20 0,21-1 0,0-21 16,0 21-16,22-21 15,-1 0-15,0 0 0,1 0 16,-1-21-16,0 21 0,1-21 0,-1-1 16,0-20-16,1 21 0,41-43 15,-63 22-15,1 0 0,-22-1 16,0 22-16,0-21 0,-22 0 0,1 20 15,0 1-15,-21 0 0,21 0 16,-22 0-16,1 21 0,0 0 0,-1 0 16,22 0-16,0 0 0,-21 21 0,20 0 15,22 0-15,0 0 16,0 1 0,22-22-16,20 0 0,-21 0 15,21 0-15,1 0 0,20 0 16,1-22-16,-22 22 0,22-21 0,-1 0 15,1 21-15,-1-21 0,-21 0 16,1 0-16,-1-1 0,0 1 0,-20 0 16,-1 0-16,0 0 0,0 21 0,-21-21 15,21 21-15,-21 21 16,0 0-16,0 0 16,-21 0-16,0 22 0,0-1 0,21 0 15,-21 22-15,-1-1 0,1 22 16,0 0-16,0-1 0,0 1 15,0 0-15,-22-1 0,22 22 0,0 0 16,0 0-16,0 0 0,-1-22 16,1 22-16,0 0 0,0-21 0,0 20 15,21-20-15,-21-21 0,-1 20 0,22-20 16,-21-1-16,21-20 0,0-1 16,0-21-16,0 0 0,0 0 0,21-42 15,1 0-15,-1-21 16,-21 21-16,21-22 0,0-20 0,0-1 15,64-147 1</inkml:trace>
  <inkml:trace contextRef="#ctx0" brushRef="#br0" timeOffset="67083.78">11472 13335 0,'0'0'15,"0"-42"-15,0-1 0,0 1 0,0 0 16,21 21-16,1-1 0,-22 1 0,21 0 15,-21 0-15,21 0 0,0 21 0,0 0 16,22 0-16,-22 0 0,21 21 16,-21 0-16,22 0 0,-22 0 0,0 1 15,0 20-15,-21 0 0,0-21 0,0 22 16,0-1-16,-21 0 16,-21-20-16,20 20 0,-20-21 0,21 21 15,-21-20-15,20-1 0,-20 0 0,21 0 16,0 0-16,0-21 0,-1 0 15,22-21 1,0 0 0,0 0-16,22 0 0,-1-22 15,0 22-15,0-21 0</inkml:trace>
  <inkml:trace contextRef="#ctx0" brushRef="#br0" timeOffset="67323.75">12255 12742 0,'0'0'0,"22"-21"0,-1 0 0,0 21 16,-21 21-16,0 0 16,0 22-16,0-22 0,-21 21 0,0 1 15,-1-1-15,1 21 0,0-20 16,0-1-16,0 0 0,0 1 0,-1-1 16,1 0-16,21 1 0,-21-22 0,21 21 15,0-21-15,0 1 0,0-1 16,0 0-16,42 0 15,-20-21-15,-1 0 0,21 0 16,-21 0-16,22 0 0,-1 0 16,-21-21-16,21 0 0,1 0 0,-22-22 15</inkml:trace>
  <inkml:trace contextRef="#ctx0" brushRef="#br0" timeOffset="68155.89">12700 13081 0,'0'0'16,"0"21"-1,0 0-15,0 1 0,0-1 16,-21 0-16,21 0 0,-21 0 16,21 0-16,0 1 0,0-1 15,0 0-15,0 0 0,21-21 16,0 21 0,0-21-16,0 0 0,0 0 15,1 0-15,-1 0 0,0-21 16,0 0-16,0 0 0,0 21 15,1-21-15,-1-1 0,21-20 16,-21 42-16,-21-21 0,0 0 16,21 21-16,-21 21 15,0 0 1,0 0-16,-21 0 0,21 1 16,0-1-16,-21 0 0,21 0 0,0 0 15,0 0-15,0 1 0,0-1 16,0 0-16,0 0 0,21 0 15,0-21-15,1 0 16,-1 0-16,0 0 0,0 0 0,0 0 16,0-21-1,-21 0-15,0 0 0,0 0 16,0-1-16,0-20 0,-21 21 16,0 0-16,0-22 0,21 22 0,0-21 15,0 21-15,0-22 0,0 22 0,0 0 16,0 0-16,0 0 0,21 0 15,0-1-15,0 22 0,22 0 0,-22 0 16,21 0-16,1 22 16,-1-1-16,-21 0 0,0 0 15,0 0-15,1 22 0,-1-22 0,0 21 16,0-21-16,-21 22 0,21-22 0,-21 21 16,0-21-16,0 22 0,0-22 15,0 0-15,0 0 0,0 0 0,0 0 16,-21 1-16,0-1 0,0-21 15,0 0-15,-1-21 16,22-1 0,0 1-16,0-21 0,22 21 15,-1 0-15,0-22 0,0 1 0,0 21 16,0-22-16,1 1 0,20 0 16,-21-1-16,0 1 0,22 0 15,-22 21-15,21-1 0,-21 22 0,0 0 16,1 0-16,-1 0 0,0 22 15,0-1-15,0 0 0,0 0 0,-21 21 16,0-20-16,0 20 0,0-21 0,0 21 16,0-20-16,0 20 0,0-21 15,0 0-15,0 22 0,-21-22 0,21 0 16,-21-21-16,0 21 0,21 0 0,-21-21 16,0 0-16,-1 0 15,1 0-15,0 0 16,0-21-16,0 21 0,0-21 15</inkml:trace>
  <inkml:trace contextRef="#ctx0" brushRef="#br0" timeOffset="68352.81">13229 12742 0,'-63'-21'31,"41"21"-31,1 0 16,0 0-16,0 21 31,0-21-31,0 0 0,-22 0 16,22 0-16,0 22 0,-21-22 0</inkml:trace>
  <inkml:trace contextRef="#ctx0" brushRef="#br0" timeOffset="68556.73">12023 12954 0,'-22'21'0,"44"-42"0,-86 63 16,43-42-16,0 0 0,42 0 31,0 0-31,0 0 16,0 0-16,22 0 0,-22 0 15,21 0-15,1 0 0,-22-21 0,21 0 16,0 21-16,1-21 0,-1 21 0,-21-21 15,0 0-15,22-1 16</inkml:trace>
  <inkml:trace contextRef="#ctx0" brushRef="#br0" timeOffset="71363.64">13335 5863 0,'0'0'0,"-21"0"0,0 0 0,-22 0 15,22 0-15,-21 0 0,21-21 0,-1 21 16,-20 0-16,21 0 0,0 0 16,0 0-1,42 0 16,0 0-31,21 0 0,1 0 0,20 0 16,1 0-16,-1 0 0,22 0 0,-22 0 16,22 0-16,-22 0 0,22 0 15,84 0-15,-84 0 0,0 0 16,-1 0-16,-20 0 16,-1 0-16,1 0 0,-22 0 0,1 0 15,-1 0-15,0 0 0,-21 0 16,1 0-16,-1 0 0,-21-21 0,0 0 15,0 0 1,0-1-16,-21 22 0,-1-21 16,1 21-16,0-21 0,-21 0 0,21 21 15,-22-21-15,1 0 0,21 21 16,-22-22-16,1 22 0,0 0 0,21 0 16,-22 0-16,22 0 0,0 0 15,0 0-15,0 0 0,-1 0 16,44 0-1,-1 0 1,0 0-16,21 0 0,1 0 0,-1 0 16,0 0-16,1 0 0,20 0 15,-21 0-15,1 0 0,-1 0 0,0 22 16,-20-22-16,-1 21 0,0-21 16,0 21-16,-21 0 0,0 0 0,0 0 15,0 1-15,-21 20 0,0-21 16,0 0-16,-22 22 0,1-22 0,0 21 15,-1-21-15,1 22 0,0-22 0,-22 0 16,-21 21 0,43-21-16,0 1 0,-1-1 0,22-21 15,0 21-15,0-21 0,0 0 16,42 0 0,0-21-16</inkml:trace>
  <inkml:trace contextRef="#ctx0" brushRef="#br0" timeOffset="72417.23">16087 5736 0,'0'0'0,"0"-21"62,21 0-46,0 21-16,0 0 16,0-21-16,0 21 15,1 0-15,-22-21 0,21 21 16,0-22-16,-21 1 16,21 21 62,-21-21 31,21 0-78,-21 0 16</inkml:trace>
  <inkml:trace contextRef="#ctx0" brushRef="#br0" timeOffset="73131.87">16256 5609 0,'21'0'78,"-21"-21"-78,21 21 0,0-21 0,-21 0 16,22 21-16,20-43 15,-21 22-15,0 0 16,-21 0-16,21 0 16,-21 0-16,0-1 0,22 22 15,-22-21-15,0 0 0,0 0 16,-22 21-16,1 0 0,0 0 15,0 0-15,-21 0 0,-1 0 0,1 0 16,0 0-16,20 21 0,-20 0 16,0 0-16,-1 1 0,1-1 15,21 0-15,-21 0 0,20 21 16,1-20-16,0 20 0,21-21 0,0 21 16,0-20-16,0 20 0,0-21 15,0 0-15,0 22 0,21-22 0,0 0 16,1 0-16,20 21 0,-21-20 0,0-1 15,22 0-15,-1 0 0,-21 0 16,21 22-16,-20-22 0,-1 0 0,21 0 16,-42 0-16,21 0 0,-21 1 15,0-1-15,0 0 0,0 0 0,-21 0 16,-21-21-16,-1 21 0,1 1 16,-21-22-16,-1 0 0,22 21 15,-22-21-15,1 0 0,20 0 0,-20 0 16,21 0-16,-22-21 15,22 21-15,21-22 0,-1 1 0,1 0 16,0 0-16,21 0 0,0 0 0,0-1 16,0 1-16,0 0 15,0 0-15,21 0 0,0 21 0,1-21 16,-1-1-16,0 22 0,0 0 16,21 0-16,-20-21 0,20 21 0,-21 0 15,21 0-15,1 0 0</inkml:trace>
  <inkml:trace contextRef="#ctx0" brushRef="#br0" timeOffset="73529.8">16573 6117 0,'0'0'0,"22"0"0,-1 0 15,0 0-15,0 0 0,0 0 16,0-21-16,1 21 0,-1-21 15,0 0-15,0 21 0,21-21 16,-20-1-16,-1 1 0,0 0 0,-21 0 16,21 0-16,-21 0 15,0-1-15,0 1 0,0 0 0,-21 0 16,0 21-16,0 0 16,-1 0-16,1 0 0,-21 0 0,21 0 15,-22 21-15,22 0 0,-21 0 16,21 22-16,-22-22 0,22 21 0,-21-21 15,21 22-15,0-1 0,-1 0 0,22-20 16,0 20-16,0-21 0,0 0 16,0 22-16,0-22 0,22 0 0,-1 0 15,-21 0-15,42 0 0,-21-21 16,0 0-16,22 0 0,-22 0 16,21 0-16,1 0 0,-22-21 0,21 21 15,0-21-15,1 0 0,-1 0 16,0 0-16,-20-22 0,20 22 0,0 0 15</inkml:trace>
  <inkml:trace contextRef="#ctx0" brushRef="#br0" timeOffset="73828.63">17632 5228 0,'0'0'16,"0"-21"-16,0 0 0,0 42 15,0 0 1,0 0-16,-21 22 0,-1-1 0,22 0 16,-21 1-16,0 20 0,0 1 15,0-1-15,21 1 0,-43 20 0,22-20 16,0-1-16,0-20 0,0 20 16,0-20-16,-1-1 0,1 0 0,0 1 15,21-22-15,0 0 0,-21 21 16,21-21-16,0 1 0,0-1 15,21-21 1,0 0-16,0 0 0,1-21 16,-1-1-16,0 1 0,21 0 15</inkml:trace>
  <inkml:trace contextRef="#ctx0" brushRef="#br0" timeOffset="74232.99">17674 5990 0,'0'21'0,"0"1"16,21-22 15,0 0-31,1 0 0,-1 0 16,0 0-16,0 0 16,0 0-16,22-22 0,-22 22 0,0-21 15,0 0-15,0 21 0,0-21 0,1 0 16,-22 0-16,0-1 0,0 1 15,0 0-15,0 0 16,-22 21-16,1 0 16,0 0-16,0 0 0,0 0 0,-22 21 15,22 0-15,0 0 0,0 1 16,0 20-16,-22-21 0,22 21 0,0-20 16,0-1-16,21 21 0,-21 0 15,0 22 1,21-43-16,0 0 0,0 0 0,0 1 15,21-22-15,0 0 0,0 21 16,0-21-16,0 0 0,22 0 16,-22 0-16,21 0 0,1 0 0,-22 0 15,21-21-15,0 21 0,1-22 16,-1 1-16,0 0 0,1 0 0,-1 0 16</inkml:trace>
  <inkml:trace contextRef="#ctx0" brushRef="#br0" timeOffset="74805.78">18521 5800 0,'0'-21'0,"0"42"0,0-64 16,-21 43-1,-1 22-15,-20-1 16,21 0-16,0 21 16,0-21-16,-1 1 0,1 20 0,0 0 15,0-21-15,0 22 0,0-22 0,-1 42 16,22-41-16,0 20 15,0-21-15,0 0 0,0 0 0,0 1 16,22-1-16,-1-21 0,0 0 16,21 0-16,1 0 0,-1 0 15,43 0-15,-22 0 16,-21 0-16,1-21 0,-1-1 0,0 1 16,1 0-16,-1 0 0,0 0 15,-20-22-15,20 22 0,0-63 16,1 41-16,-22-20 0,0 20 15,0-20-15,0-1 0,0 22 0,1-21 16,-22-1-16,21 22 0,-21-1 16,21 1-16,-21 0 0,0-1 15,0 22-15,0 0 0,0 42 32,-21 22-32,0-22 15,-1 21-15,1 0 0,21 1 16,-21 20-16,0-20 0,0 20 15,0 1-15,-1-22 0,1 0 16,21 22-16,0-22 0,-21 0 0,21 1 16,0-1-16,0-21 0,0 22 0,0-22 15,0 0-15,0 0 0,0 0 16,0 0-16,21 1 0,0-22 16,1 0-16,20 0 15,-21 0-15,0 0 0,0 0 0,1-22 16,-1 1-16,21 0 0,-21 21 15,0-21-15,22 0 0,-22-22 0,0 22 16,0 0-16,0-21 0</inkml:trace>
  <inkml:trace contextRef="#ctx0" brushRef="#br0" timeOffset="75080.62">18986 5736 0,'-21'0'0,"42"0"0,-21 0 31,22 0-15,20 0-16,-21 0 0,0 0 0,22 0 15,-22 0-15,21 0 0,-21 0 0,22 0 16,-22 0-16,21 0 16,-21 0-16,0 0 0,1 0 0,-1 0 15</inkml:trace>
  <inkml:trace contextRef="#ctx0" brushRef="#br0" timeOffset="83663.92">21124 5821 0,'0'0'0,"0"-21"0,-21 0 0,21-1 0,-21 1 16,21 0-16,0 0 0,0 0 15,0 0-15,0-1 0,0 1 16,21 0-16,0 0 0,0 21 0,1-21 16,-1 21-16,0 0 0,21 0 15,-21 0-15,22 0 0,-22 0 0,21 21 16,-21 0-16,22 0 0,20 43 15,-42-22-15,-21-21 0,22 22 16,-22-1-16,0 0 0,0 1 0,0-1 16,0 0-16,0-21 0,0 22 15,0-22-15,-22 0 0,22 21 0,0-20 16,-21-22-16,0 21 0,21 0 16,-21-21-16,0 0 31,21-21-16,0 0-15,0-1 0,0-20 16,21 21-16,-21-21 0,42 20 0,-21-20 16,1 0-16,-1-1 0,21 1 15,0 21-15,1-21 0,-1-1 0,0 22 16,1 0-16,20-21 16,-20 42-16,-1 0 0,-21 0 15,21 21-15,-20 0 0,-1 0 16,0 0-16,0 22 0,0-1 0,-21-21 0,0 21 15,0 1-15,0-1 0,0-21 16,0 22-16,0-22 0,0 0 16,0 42-16,-21-41 0,0-1 15,0-21 1,21-21 15,0-1-31,0 1 16,0 0-16,0 0 0,21-21 0,-21 20 15,21-20-15,0 0 0,0-1 16,22 1-16,-22 0 0,0-1 0,21 22 16,-20-21-16,20 21 15,0 0-15,-21-1 0,22 1 0,-22 21 16,21 0-16,-21 21 0,1 1 0,-1-1 16,-21 0-16,0 21 0,0 1 15,0-22-15,0 21 0,0 0 0,0 22 16,-21-22-16,21-21 15,0 22-15,0-22 0,0 0 0,0 0 16,0 0-16,21 1 0,0-22 16,0 0-16,21 0 0,-20 0 15,41 0-15,-21 0 0,-20 0 16,20-22-16,-21 22 0,21-21 16,-20 0-16,-1 0 0,21 0 15,-21 0-15,0-1 0,1-20 0,-1 0 16,0 21-16,-21-22 0,0 22 15,21-21-15,0-1 16,-21 22-16,-21 42 16,21 1-1,-21-1-15,0 0 0,21 21 16,0-21-16,-21 22 0,21-22 0,-22 21 16,22-21-16,0 1 0,0-1 0,0 21 15,0-21-15,0 0 16,0 1-16,22-1 15,-1-21-15,0 0 0,0 0 16,0 0-16,0 0 0,1 0 16,-1-21-16,0-1 0,0 22 0,43-42 15,-43 0-15,0 21 16,0-1-16,0-20 0,0 21 0,1-21 16,-1-1-16,-21 22 0,0-21 0,21 21 15,-21-1-15,0 1 0,21 21 16,-21 21-1,-21 1 1,0-1-16,21 21 0,-21-21 0,21 22 16,0-22-16,-22 0 0,22 21 15,0-21-15,-21 1 0,21 20 16,0-21-16,0 0 0,0 0 16,0 1-16,21-1 0,1-21 0,20 0 15,-21 21-15,0-21 0,22 0 16,-22 0-16,21 0 0,-21 0 0,22 0 15,-22-21-15,21 0 0,-21 21 16,0-22-16,22-20 0,-22 21 0,0 0 16,0-22-16,0 1 0,-21-21 0,22 20 15,-22-20-15,21-1 0,-21 22 16,21-85-16,-21 85 16,21-1-16,-21 1 0,0 21 15,0-22-15,0 22 0,0 42 16,0 1-1,0-1-15,0 21 0,-21 0 16,21 1-16,-21 20 0,21-20 0,0 20 16,0-21-16,0 22 0,-21-22 15,21 22-15,0-22 0,0 0 0,0 1 16,0-22-16,0 21 0,0-21 16,21 1-16,-21-1 0,21 0 0,0-21 15,0 0-15,0 21 0,1-21 0,-1 0 16,0 0-16,0 0 15,0-21-15,22 21 0,-22-21 0,0 0 16,21-22-16,-21 22 0,1-21 0,20-1 16,-21 1-16,0 0 0,0-22 15,1 1-15,-1-1 0,0 1 0,0-1 16,0 1-16,-21 20 0,21 1 16,1-21-16,-22 41 0,0-20 0,21 21 15,-21 0-15,0 42 31,-21 0-31,21 21 0,-22 1 16,1-1-16,0 0 0,21 22 0,0-1 16,-21 1-16,21-22 0,-21 22 15,21-22-15,0 22 0,0-22 16,0 0-16,0 1 0,0-22 0,0 21 16,0-21-16,0 0 0,0 1 15,21-1-15,0-21 0,0 0 0,22 21 16,-22-21-16,0 0 0,0 0 15,0 0-15,0-21 0,22 21 16,-22-21-16,21-1 0,-21 1 0,22 0 16,-22 0-16,21-21 0,-21-1 15,22 22-15,-22-21 0,0 21 0,43-64 16,-64 106 15,-22 0-31,1 22 16,0-22-16,21 21 0,-21-21 0,0 22 15,21-22-15,-21 0 0,21 0 16,0 0-16,0 22 0,0-22 16,0 0-16,21-21 0,0 21 15,0-21-15,21 0 0,-20 0 0,-1 0 16,21 0-16,0 0 0,22 0 16,-43-21-16,21 0 0,-20 0 15,20-1-15,-21 1 0,0 0 16,22 0-16,-22-21 0,0-1 0,0 22 15,0-21-15,0-1 0</inkml:trace>
  <inkml:trace contextRef="#ctx0" brushRef="#br0" timeOffset="83851.83">25358 5334 0,'-22'0'0,"44"0"0,-65 0 0,22 0 16,0 0-16,0 0 0,0 0 15,21 21 1,-22-21 31,1 21-47</inkml:trace>
  <inkml:trace contextRef="#ctx0" brushRef="#br0" timeOffset="84059.71">24151 5673 0,'21'21'32,"0"-21"-32,22 0 0,-22 0 0,21 0 15,1 0-15,-1 0 0,0 0 16,22 0-16,-22 0 0,0 0 0,22 0 15,-22 0-15,1 0 0,-22 0 16,21 0-16,-21 0 0,0 0 0</inkml:trace>
  <inkml:trace contextRef="#ctx0" brushRef="#br0" timeOffset="84816.27">14922 7324 0,'0'0'0,"-21"-21"0,21-1 0,0-20 15,0 21-15,0-21 16,0 20-16,0-20 0,0 21 0,21 0 0,1 0 16,20-1-16,-21 1 15,0 0-15,22 0 0,-1 21 0,0 0 16,106 21-16,-105 0 15,-1 22-15,0-22 0,1 21 16,-1 22-16,0-22 0,-20 21 0,-1 1 16,0-22-16,0 22 0,-21-1 15,0-20-15,0-1 0,0 0 0,0 1 16,0-1-16,0 0 0,0-21 0,0 22 16,0-22-16,-21 0 15,21 0-15,-21-21 0,21-21 16,0 0-16,0 0 15,0 0-15,0-1 16,0 1-16,0-21 0,0 0 0,0-1 16,21-20-16,0-1 0,-21 22 0,21-43 15,0 22-15,1-1 0,20-42 16,-21 43-16,0 21 0,0-1 16,1 22-16,-1 0 0,0 0 15,0 0-15,0 21 0,0 0 16,1 0-16,-1 21 15,-21 0-15,0 0 0,0 0 16,0 0-16,0 22 0,21-22 16,-21 21-16,21 1 0</inkml:trace>
  <inkml:trace contextRef="#ctx0" brushRef="#br0" timeOffset="86524.81">16319 7684 0,'0'0'0,"43"0"0,-22 21 0,0-21 0,43 0 15,-43 0-15,0 0 16,21-21-16,-21-1 0,1 1 0,-1 0 16,0 0-16,0 0 0,0 0 0,-21-1 15,0-20-15,0 0 0,0 21 16,0-22-16,0 1 0,-21 0 0,0 20 16,0-20-16,0 21 15,-22 0-15,22 21 0,-21 0 0,-1 0 16,-62 42-16,62 0 0,1 1 15,0-1-15,-1 0 0,1 1 16,0-1-16,20 22 0,-20-22 0,21 0 16,0 1-16,21-1 0,0 0 15,0-21-15,0 1 0,21 41 16,0-42-16,0-21 0,22 21 0,-22-21 16,21 0-16,0 0 0,1 0 15,-1 0-15,0-21 0,1 21 0,-1-21 16,0 0-16,1 0 0,-22-22 15,21 22-15,-21 0 0,1-21 0,-1-1 16,0 1-16,0 21 0,0-21 16,-21-1-16,21 1 0,-21 0 15,0 20-15,0 1 0,0 0 0,-21 42 32,0 0-32,0 1 0,0 20 15,21-21-15,-21 21 0,-1 1 0,22-1 16,-21-21-16,21 22 0,0-22 15,0 21-15,0-21 0,0 22 0,0-22 16,0 0-16,21 0 0,1-21 16,-1 21-16,0-21 0,21 0 15,-21 0-15,1 0 0,20 0 0,0 0 0,-21-21 16,22 0-16,-1 21 16,0-42-16,1 20 0,-1 1 15,-21-21-15,22 0 0,-1-1 0,21-41 16,-20 20-16,-22 1 0,0-1 15,0 1-15,0-1 0,1 22 0,-1-22 16,-21 22-16,0 0 0,0 20 16,0 1-16,0 0 0,0 0 0,-21 21 15,-1 0 1,1 21-16,21 0 16,-21 22-16,0-1 0,0 0 0,0 22 15,21-22-15,-22 22 0,1-1 16,0 1-16,21-22 0,0 21 0,0-20 15,0-1-15,0 0 0,0 1 0,0-22 16,0 0-16,21 21 0,0-20 16,1-22-16,-1 21 0,0 0 0,21-21 15,1 0-15,-1 0 0,0 0 0,1 0 16,-1 0-16,0-21 0,1 0 16,-22 21-16,21-22 0,0 1 0,-20 0 15,-1-21-15,21 21 0,-21-1 16,0-20-16,-21 21 0,22 0 15,-22 0-15,0-1 0,21 1 0,-21 0 16,-21 42 15,-1 0-31,22 22 0,0-22 16,-21 0-16,0 21 0,21-20 0,-21-1 16,21 21-16,0 0 0,0 1 15,0-22-15,0 0 0,0 0 16,0 0-16,21 1 0,0-22 15,0 21-15,1-21 0,-1 0 0,0 0 16,0 0-16,21-21 0,-20-1 16,20 22-16,-21-21 0,21 0 15,-20-21-15,20 21 0,-21-1 16,21-20-16,-20 21 0,-1-21 0,0 20 16,21 1-16,-42-21 0,21 21 0,1 21 15,-22-21-15,0-1 0,0 44 31,0-1-31,0 0 16,-22 0-16,1 0 0,21 0 0,0 1 16,-21-1-16,21 0 0,-21 21 0,21-21 15,0 1-15,0-1 0,0 0 16,0 0-16,0 0 0,21 0 16,0 1-16,0-22 0,1 0 15,-1 21-15,21-21 0,-21 0 16,22 0-16,-1 0 0,0 0 0,1-21 15,-1-1-15,0 1 0,1 21 16,-1-21-16,-21 0 0,21-21 16,1 20-16,-22 1 0,0-21 0,0 21 15,0-22-15,1 22 0,-22-21 0,0 21 16,0-22-16,0 22 0,0 0 0,0 0 16,0 0-16,0 0 0,-22 21 15,1 0-15,0 0 0,0 21 16,0 0-16,0 0 0,-1 0 15,1 0-15,0 22 0,0-22 16,21 21-16,0-21 0,-21 22 0,21-1 16,0 0-16,0-20 0,21-1 15,0 0-15,0 0 0,0 0 16,22 0-16,-22-21 0,0 0 16,21 0-16,-20 0 0,20 0 15,0 0-15,1 0 0,20 0 0,-21-21 16,43 0-16,-21 0 0,-22 0 15,0 0-15,1-22 0,-22 22 16,21 0-16,-21-21 0,22 20 16,-22-20-16,-21 21 0,21-21 0,-21 20 15,0 1-15,0 0 0,0 0 16,-21 21-16,0 0 16,-1 0-16,22 21 0,0 0 15,0 22-15,0-22 0,0 0 16,0 0-16,0 0 0,0 22 0,0-22 15,0 0-15,22 0 0,-22 0 16,21 0-16,-21 1 0,0-1 16,0 0-16,-21 0 15,-1-21-15,1 0 0,-21 0 16,21 0-16,-22 0 0,22 0 16,-21 0-16,21 0 0,-22-21 15,22 21-15,0-21 0,21 0 0,0-1 16,0 1-16,0 0 0</inkml:trace>
  <inkml:trace contextRef="#ctx0" brushRef="#br0" timeOffset="87495.97">21505 7789 0,'0'0'0,"21"0"15,1 0-15,-1 0 16,0 0-16,0 0 0,0 0 16,0-21-16,1 21 0,-1-21 15,0 0-15,0 0 0,-21-22 16,21 22-16,-21-21 0,0 21 0,0-22 16,0 1-16,-21 0 0,0 21 15,0-22-15,0 22 0,-1 0 0,-41-21 16,21 42-16,20 0 15,-20 21-15,0 0 0,-1 0 0,1 0 16,0 22-16,21-1 0,-22 0 16,22 1-16,-21-1 0,21-21 15,21 21-15,0 1 0,0-1 0,0-21 0,0 0 16,0 1-16,0-1 16,0 0-16,21 0 0,0-21 0,0 0 15,21 0-15,22 0 0,-22 0 16,-21 0-16,22 0 0,-1-21 15,0 0-15,1 21 0,-1-21 0,0-22 16,1 22-16,-22 0 0,21-21 0,-21 20 16,22-20-16,-22 0 0,0 21 15,-21-22-15,21-20 0,0 42 16,-21-1-16,0 44 16,-21-1-1,0 0-15,0 21 0,0-21 16,0 22-16,21-1 0,-22-21 15,22 22-15,-21-22 0,21 21 0,0-21 16,0 0-16,0 1 0,0-1 16,21 0-16,1 0 0,-1 0 0,0-21 15,21 0-15,-21 0 0,22 0 0,-22 0 16,21 0-16,1 0 0,-1-21 16,-21 0-16,21 0 0,1 0 0,-22-1 15,21 1-15,1-21 0,-22 0 16,21-1-16,-21 1 0,22 0 0,-22-22 15,0 1-15,0 20 0,0-20 0,0-1 16,1 22-16,-22-22 0,21 22 16,-21 21-16,0 0 0,0 0 0,0-1 15,-21 22 1,-1 22-16,1-1 16,0 21-16,0 22 0,0-22 0,0 21 15,21 1-15,-22-1 0,1-20 16,0 20-16,21 1 0,0-22 0,0 43 15,0-64-15,0 21 16,0-21-16,21 1 0,0-1 0,1 0 16,-1-21-16,21 0 0,-21 0 0,22 0 15,-1 0-15,0 0 0,1 0 16,-22 0-16,21-21 0,0 0 16,1-22-16,-22 22 0,-21 0 15</inkml:trace>
  <inkml:trace contextRef="#ctx0" brushRef="#br0" timeOffset="87675.87">22373 7408 0,'-42'0'0,"84"0"0,-105 0 15,41 0-15,22 22 16,22-22 0,-1 0-16,0 21 15,21-21-15,1 0 0,-1 0 0,21 0 16,-20 0-16,20 0 15,1 0-15,-1 0 0,1 0 0,-22 0 16,22-21-16,-1-1 0</inkml:trace>
  <inkml:trace contextRef="#ctx0" brushRef="#br0" timeOffset="88324.57">23961 7705 0,'21'0'0,"21"21"32,-21-21-32,22-21 15,-22 21-15,-21-21 0,21-1 16,0 1-16,0 0 0,0 0 0,1 0 16,-1 0-16,0-22 0,-21 1 0,0 0 15,0-1-15,0 1 0,0-43 16,0 43-16,0 21 0,-21 0 15,21-1-15,-21 1 0,-22 21 16,1 0-16,-22 21 16,22 1-16,0-1 0,-1 21 15,-84 85 1,85-85-16,-64 85 16,106-84-16,0-1 0,0-21 15,0 22-15,0-22 0,0 0 0,0 0 16,21 0-16,43 0 15,-43-21-15,0 0 0,22 0 0,-1 0 16,-21 0-16,21 0 0,-20-21 0,20 21 16,0-21-16,-21 0 0,22 0 15,-22-22-15,21 22 0,22-63 16,-43 41-16,21 22 0,-21-21 0,1-1 16,-1 1-16,0 21 0,-21-21 15,0 20-15,0 44 16,-21-1-1,0 0-15,-1 0 0,1 21 0,-21 64 16,42-63 0,-21-1-16,21-21 0,0 21 0,0-20 15,0-1-15,0 0 0,21 0 0,0 0 16,21-21-16,-20 0 0,20 0 16,0 0-16,1 0 0,-1 0 0,21 0 15,-20 0-15,20-21 0,1 0 0,-1 0 16,1-22-16,-22 22 0,22-21 15,-22 21-15,0-22 0,1 1 0,-22 0 16,0-1-16,-21 22 0,0-21 16,0 21-16,-21 0 0,-22 21 15</inkml:trace>
  <inkml:trace contextRef="#ctx0" brushRef="#br0" timeOffset="89996.19">19262 9462 0,'0'0'0,"0"-22"31,21 1-31,0 0 15,0 0-15,0 0 0,0 0 0,22-22 16,-22 1-16,21 0 0,-21-1 0,22 1 16,-22-22-16,21 1 0,-21 21 15,1-22-15,-1 1 0,21-1 0,-42 22 16,21-22-16,-21 22 0,0 21 16,0-22-16,0 22 0,0 0 0,-21 21 15,0 0-15,0 21 16,-22 0-16,22 22 0,0-1 15,-21 0-15,21 22 0,-1-1 0,1 1 16,0-1-16,0 22 16,21-21-16,-21-22 0,21 21 0,0 1 15,0-22-15,0 1 0,21-1 0,0 0 16,0-21-16,0 22 0,22-22 16,-22 0-16,21-21 0,-21 21 0,22-21 15,-1 0-15,0 0 0,-20 0 0,20-21 16,0 0-16,1 0 0,-1 0 15,-21-1-15,21 1 0,-20-21 0,20 21 16,-21-22-16,0 1 0,43-43 16,-43 43-16,-21 0 15,21 21-15,-21-22 0,21 22 0,-21 0 0,-21 42 32,0 0-32,21 0 15,-21 1-15,0 20 0,-1-21 16,22 21-16,0-20 0,0 20 0,0-21 15,0 0-15,0 22 0,0-22 0,0 0 16,0 0-16,22-21 0,-1 21 16,0 0-16,0-21 0,0 0 15,22 0-15,-1 0 0,43 0 0,-43 0 16,0-21-16,1 0 0,-1 21 16,0-21-16,-21 0 0,22-22 0,-22 22 15,21-21-15,-21 21 0,1-22 16,-22 22-16,21-21 0,-21 21 15,0 0-15,0-1 0,0 1 0,-21 42 32,21 1-32,-22-1 0,1 0 15,0 42-15,0-41 0,0 20 16,0-21-16,21 0 0,0 0 16,-22 1-16,22-1 0,-21 0 0,21 0 15,0 0-15,0 0 16,0-42 15,0 0-31,0 0 0,21 0 0,1 0 16,-22-1-16,21 1 15,0-21-15,0 0 0,-21 20 0,21-20 16,0 0-16,22 21 0,-22-22 16,0 22-16,0 0 0,0 21 0,1 0 15,-1 0-15,0 21 16,-21 21-16,21-20 15,-21-1-15,0 21 0,0-21 0,0 0 16,0 22-16,0-22 0,21 0 0,-21 21 16,0-20-16,21-1 0,-21 0 15,0 0-15,0 0 0,22-21 32,-1 0-32,0-21 15,-21 0-15,0 0 0,21 0 16,0-1-16,0 1 0,1-21 15,-1 21-15,0-22 0,0 1 0,0 0 16,22-1-16,-22 1 0,21 0 16,-21 21-16,22-22 0,-22 22 0,0 0 15,21 0-15,-21 21 0,1 0 0,-22 21 16,0 0-16,21 0 16,-21 0-16,0 22 0,0 20 15,0-20-15,0-22 0,0 21 16,0 0-16,0-20 0,0 20 15,0-21-15,0 0 0,0 0 0,0 1 16,21-1-16,0-21 0,0 21 0,22-21 16,-22 0-16,21 0 0,0 0 15,-20 0-15,20 0 0,0 0 0,1 0 16,41-21-16,-41 0 0,-22-1 16,21 1-16,-21 0 0,22 0 15,-22-21-15,0 20 0,0-20 0,0 0 16,0-1-16,-21 1 0,0 21 15,0-21-15,0 20 0,0-20 0,-21 42 16,0 0-16,0 0 16,0 0-16,0 21 0,-1 22 15,1-22-15,21 21 0,-21 0 0,21-20 16,-21 20-16,21 0 0,0 1 16,0-22-16,0 21 0,21 22 15,-21-43-15,21 0 0,0 0 16,1-21-16,-1 0 0,0 0 15,0 0-15,0 0 0,22 0 0,-1 0 16,0 0-16,1 0 0,-1-21 0,0 0 16,1 21-16,-22-21 0,21-1 15,0 1-15,-20 0 0,-1 0 16,0-64-16,-21 64 16,-21 0-16,0 0 0,-1-22 0</inkml:trace>
  <inkml:trace contextRef="#ctx0" brushRef="#br0" timeOffset="90271.09">21188 8594 0,'0'0'0,"-21"0"0,-1 0 16,1-21 0,0 21 46,0 21-46,0-21-16</inkml:trace>
  <inkml:trace contextRef="#ctx0" brushRef="#br0" timeOffset="90492.02">19812 8890 0,'0'21'16,"0"-42"-16,21 42 15,0-21 1,0 0-16,1 0 0,20 0 0,-21 0 16,21 0-16,1-21 0,-1 21 0,0 0 15,1 0-15,-1 0 0,0 0 16,1 0-16,-22 0 0,0 0 16,-21 21-16</inkml:trace>
  <inkml:trace contextRef="#ctx0" brushRef="#br0" timeOffset="91231.68">14076 11007 0,'-43'0'0,"86"0"0,-107 21 0,43-21 16,42 0-1,0 0 1,1 0-16,20 0 0,0 0 0,22 21 16,-1-21-16,1 0 0,-1 0 15,22 0-15,0 0 0,-22 0 0,22 0 16,21 0-16,-22 0 0,1 0 16,-22 0-16,1 0 0,-1 0 15,-20 0-15,20 0 0,-42 0 16,-21-21-16,-21 21 15,0-21-15,0 21 16,0 0-16,-22-21 0,22-1 0,0 22 16,-21-21-16,21 21 0,21-21 15,0 0-15,0 0 16,21 21-16,0 0 16,21 0-16,-21 0 0,22 21 15,-1-21-15,0 21 0,-20 0 0,-1 0 16,0 22-16,-21-22 0,0 21 15,0-21-15,0 22 0,-21-22 16,-22 21-16,1 1 0,0-22 0,-1 21 16,-20-21-16,21 0 0,-1 1 15,1-1-15,0 0 0,20 0 0,-20 0 16</inkml:trace>
  <inkml:trace contextRef="#ctx0" brushRef="#br0" timeOffset="92354.04">17611 10943 0,'0'-21'0,"0"42"0,0-63 15,0 21-15,21 0 0,-21-1 0,0 1 16,0 42 0,0 22-1,0-22-15,0 0 0,0 21 0,0 1 16,-21-1-16,21 22 0,0-22 16,0 0-16,0 22 0,-22-22 0,22 0 15,-21 1-15,21-22 0,-21 21 0,21-21 16,0 1-16,0-1 0,21-21 31,0-21-15,1-1-16,20 1 0,-21-21 15,43-22-15,-43 22 0,0 0 16,21-1-16,-21 1 0,22 0 16,-22-1-16,0 22 0,0-21 0,0 21 15,1 0-15,-1 21 0,0 0 16,-21 21-1,21 0-15,-21 0 0,0 21 16,0-20-16,0 20 0,0 0 0,0 1 16,0-22-16,21 21 15,-21 0-15,21-20 0,-21 41 16,22-42-16,-22 0 0,21 1 16,-21-1-16,21-21 0,0 0 0,-21 21 15,21-21-15,0 0 0,22 0 0,-22 0 16,0-21-16,21 0 0,-20-1 15,20 1-15,-21-21 0,0 21 0,43-64 16,-22 43-16,-21-1 16,0 1-16,22 0 0,-1-43 15,-42 64-15,21 0 0,-21 0 16,21-1-16,-21 1 0,0 42 31,0 1-31,0 20 16,0-21-16,-21 0 0,21 22 15,-21-1-15,21 0 0,0 1 0,0-22 16,0 21-16,0 0 0,0 1 0,0-22 16,0 21-16,0-21 0,0 1 15,21-1-15,0 0 0,1-21 0,-1 21 16,21-21-16,-21 0 0,0 0 16,22 0-16,-22 0 0,21 0 0,-21-21 15,22 0-15,-1 0 0,0-1 16,1 1-16,-1-21 0,43-22 15,-64 22-15,21 0 0,1-64 16,-22 85-16,-21-22 0,0 22 16,0-21-16,0 21 0,-21 21 15,-1 0-15,1 0 0,-21 0 16,-22 21-16,43 0 16,0 0-16,0 22 0,-21-22 0,42 21 15,-22 0-15,22 1 0,0-1 0,0 0 16,0 1-16,0-22 0,0 21 15,22-21-15,-1 22 0,0-22 0,0 0 16,21-21-16,-20 21 0,20 0 16,0-21-16,1 0 0,20 0 15,-21 0-15,22 0 0,42-21 16,-64 21-16,22-21 0,-1 0 0</inkml:trace>
  <inkml:trace contextRef="#ctx0" brushRef="#br0" timeOffset="92711.83">21675 10795 0,'0'0'0,"0"-21"0,21 0 0,-21 0 15,0-22-15,0 22 0,0 0 16,0 0-16,0 0 0,-21 21 0,-1 0 15,1 0-15,-21 0 0,0 0 16,20 0-16,-20 42 0,0-21 0,-1 0 16,1 22-16,0-1 0,21 0 0,-22 1 15,22-1-15,0 0 0,0 22 16,0-22-16,21 0 0,0 1 0,0 20 16,0-20-16,21-1 0,0 0 15,0-21-15,21 22 0,-20-22 0,20 0 16,21 0-16,-20 0 0,20 1 15,-20-22-15,20 0 0,1 0 16,-1 0-16,1 0 0,-1 0 0,1-22 16,-1 1-16,-21 0 0,22 0 0,-22 0 15,22 0-15,-22-22 0</inkml:trace>
  <inkml:trace contextRef="#ctx0" brushRef="#br0" timeOffset="93552.02">22500 11028 0,'0'-106'0,"-106"402"16,212-486-16,-106 42 0,-21 127 0,0-1 0,0-20 0,-1 21 15,-41 0-15,21 21 16,20 0-16,1 0 0,-21 21 16,21 0-16,-22 0 0,22 0 0,0 22 15,-21-22-15,42 21 0,-21 1 16,21-1-16,-22-21 0,22 21 0,0 1 16,0-1-16,0-21 0,0 22 15,22-22-15,-1 21 0,0-21 0,0 0 16,0-21-16,0 22 0,22-22 0,-22 0 15,21 0-15,-21 0 0,22 0 16,-22-22-16,21 1 0,-21 0 0,1 0 16,-1 0-16,0-22 0,0 22 0,0-21 15,0 0-15,1-1 0,-22 22 16,0-21-16,0 21 0,0-22 16,0 22-16,0 0 0,-22 42 31,22 0-31,0 0 15,-21 1-15,21-1 0,0 21 16,0-21-16,0 22 0,0-1 16,0-21-16,0 21 0,21-20 0,1-1 0,-1 0 15,0 0-15,21 0 0,-21 0 16,22-21-16,-1 0 0,0 0 0,1 0 16,-22 0-16,21 0 0,-21 0 15,22-21-15,-22 0 0,0 0 0,21 0 16,-20-22-16,-1 22 0,-21-21 15,21 0-15,0-1 0,-21 22 16,0-21-16,21-1 0,-21 22 0,21 0 16,-21 0-16,0 0 0,0 42 31,0 0-31,0 21 16,-21-20-16,21-1 0,-21 21 15,21-21-15,0 22 0,0-22 0,-21 21 16,0 0-16,21-20 0,-21-1 0,21 0 15,0 0-15,0 0 0,-22 0 16,1 1-16,21-44 31,0 1-15,0 0-16,0 0 0,0 0 0,0-22 16,0 22-16,0-21 0,21 0 15,1-1-15,-1 22 0,0-21 0,21-1 16,-21-20-16,22 21 0,-1-1 0,0 1 15,1 21-15,20-22 0,-20 22 16,-1 0-16,0 21 0,22 0 0,-22 0 16,0 21-16,-20 0 0,20 1 15,-21 20-15,0 0 0,0-21 0,-21 22 16,0-1-16,0 0 0,0 1 16,-21-1-16,0 0 0,0 1 0,21-1 15,-21 0-15,0-20 0,-1 20 16,1-21-16,0 0 0,21 0 0,-21 1 15,0-1-15,0-21 0,-22 21 16,22-21-16,-21 0 0</inkml:trace>
  <inkml:trace contextRef="#ctx0" brushRef="#br0" timeOffset="95388.59">17695 12785 0,'21'-21'32,"1"-1"-32,-22 1 0,0 0 15,21 0-15,-21 0 0,0 0 0,0-1 16,0 1-16,0 0 0,0-21 0,0 21 15,-21-1-15,-1 22 0,1-21 16,0 21-16,-21 0 0,21 0 0,-22 0 16,1 21-16,0 1 0,-1-1 0,-20 0 15,20 21-15,1-21 16,0 22-16,-22-1 0,43 0 0,-21 1 16,21 20-16,-1-20 0,1-1 0,21 0 15,0 1-15,0-22 0,0 21 16,21-21-16,22 22 0,-1-43 15,0 0-15,1 0 0,-1 0 16,0 0-16,1-22 0,20 1 0,-20 0 16,-1 0-16,0 0 0,1-22 15,-22 1-15,21 0 0,0-1 0,-20-20 16,-1 21-16,21-22 0,-21 1 16,0-1-16,1 22 0,-1-22 0,-21 1 15,0-1-15,21 1 0,-21-1 0,0 22 16,21 0-16,-21-1 15,0 1-15,0 21 0,0 42 32,0 21-32,0-21 0,0 22 15,0-1-15,0 22 0,0-22 0,-21 21 16,21-20-16,-21-1 0,21 22 16,0-22-16,0 21 0,0-20 0,0 20 15,0-20-15,0-1 0,0 0 16,0 1-16,0-1 0,0 0 0,0-21 15,21 1-15,0-1 0,0 0 0,0-21 16,22 0-16,-22 0 0,21 0 16,1 0-16,-22-21 0,21 21 15,0-21-15,1-1 0,-1-20 0,0 21 16,1 0-16,-1-22 0,-21 1 16,22 21-16,-22-21 0,-21-1 0,0 22 15,0-21-15,0 21 0,0-1 16,0 1-16,0 0 0,-21 21 15,-1 0-15,1 0 0,0 0 0,0 0 16,0 0-16,-22 21 0,22 0 16,0 1-16,0-1 0,0 21 0,0 0 15,21-20-15,0 20 0,0 0 16,0-21-16,0 22 0,0-1 0,0-21 16,0 0-16,21 1 0,0-1 15,21 0-15,-21 0 0,22-21 16,-22 0-16,21 0 0,1 0 0,-1 0 15,0 0-15,1 0 0,-1-21 16,0 0-16,22 0 0,-22-1 0,0 1 16,1-21-16,-1 21 0,-21-22 0,22 1 15,-22 0-15,63-106 32,-84 126-32,-21 22 15,0 0 1,21 22-16,0-1 0,0 0 0,0 0 15,0 0-15,0 0 16,0 22-16,0-22 0,0 0 0,0 21 16,0-20-16,0-1 0,0 0 0,21 0 15,-21 0-15,0 0 0,0 1 16,0-1-16,-21-21 31,0 0-31,0-21 0,0-1 16,-1 1-16,1 21 0,0-21 15,21 0-15,-21 21 16,0 0-16,0 21 31,21 0-31,0 0 0,0 1 16,0-1-16,21 0 0,0 0 16,0 0-16,0-21 15,0 0-15,22 0 0,-22 0 0,21 0 16,1 0-16,-22 0 0,42 0 15,-20 0-15,-1-21 0,21 0 0,-20 0 16,-1 0-16,0-1 0,1 1 0,-1-21 16,0 21-16,1-22 0,-22 1 15,21 0-15,-21-1 0,1 22 0,-1-21 16,0 0-16,-21 20 0,0-20 0,0 21 16,0 0-16,0 0 15,-21 42 1,0 0-1,-1-21-15,1 63 16,0-41-16,0-1 0,0 21 0,21 0 0,0-20 16,0 41-16,0-42 15,0 22-15,0-1 16,0-21-16,21 0 0,0-21 16,0 0-16,0 0 0,43 0 0,-43 0 15,21 0-15,-20-21 0,20 21 16,-21-21-16,21 0 0,-20 0 15,20-22-15,-21 22 0,0-21 0,22-1 16,-22 22-16,0-21 0,0 0 0,0-1 16,0 1-16,-21 0 0,0-22 15,22 22-15,-22-1 0,21 22 0,-21-21 16,0 21-16,0 0 0,0 42 31,-21 0-31,-1 21 0,22-21 16,-21 22-16,21-1 0,0 0 15,-21 1-15,21-1 0,-21 0 0,21 1 16,-21-1-16,21 0 0,0 1 0,0-22 16,0 21-16,0 1 15,0-22-15,0 0 0,0 0 0,0 0 16,0 0-16,0 1 0,21-22 31,0 0-31,0 0 0,0-22 16</inkml:trace>
  <inkml:trace contextRef="#ctx0" brushRef="#br0" timeOffset="95748.6">20447 12806 0,'85'0'31,"-64"0"-31,0 0 0,0 0 16,21 0-16,-20 0 0,20-21 0,-21 21 15,43-43-15,-43 43 16,0-21-16,0 0 0,0 21 0,0-21 16,-21 0-16,0 0 0,0-1 15,0 1-15,-21 21 0,0 0 16,0 0-16,0 0 0,0 0 0,-1 0 16,-20 0-16,21 0 0,0 21 0,-22 22 15,22-22-15,0 0 0,0 21 16,0-20-16,21 20 0,0 0 15,-21-21-15,21 22 0,0-22 0,0 0 16,0 0-16,0 0 0,0 1 16,21-1-16,0 0 0,0-21 0,21 0 15,-20 0-15,20 0 0,0 0 16,1 0-16,-22 0 0,21 0 0,0-21 16,1 21-16,-1-21 0,-21-1 0,22 22 15</inkml:trace>
  <inkml:trace contextRef="#ctx0" brushRef="#br0" timeOffset="96256.38">21463 12615 0,'21'-21'0,"-42"42"0,42-63 0,-21 21 15,-21 21 17,0 21-32,0 0 0,-1 0 0,22 1 15,-21-1-15,0 21 0,0-21 0,21 22 16,0-22-16,-21 0 0,21 21 15,0-21-15,0 1 0,0-1 0,0 0 16,0 0-16,0 0 0,21 0 16,21-21-16,-21 0 15,1 0-15,20 0 0,-21 0 0,21 0 16,-20-21-16,20 21 0,-21-21 16,21-21-16,1 21 0,-22-1 15,21-20-15,-21 0 0,22-1 0,-22 1 16,0 0-16,21-1 0,-20 1 15,-1-21-15,0 20 0,0 1 0,0 0 16,-21-1-16,21 1 0,-21 0 0,0 20 16,0 1-16,0 0 0,0 0 15,-21 21 1,0 21-16,0 21 16,21-20-16,0 20 0,0 0 15,-21 1-15,21-1 0,0 0 0,-21 1 0,21-1 16,0 0-16,0 1 0,0-1 15,-22-21-15,22 21 0,0 1 16,0-22-16,0 21 0,0-21 0,0 1 16,0-1-16,0 0 15,22-21-15,-1 0 0,0 0 16,0 0-16,0 0 0,0 0 16,1 0-16,-22-21 0,21 0 15,-21-1-15,21 1 0,-21 0 0</inkml:trace>
  <inkml:trace contextRef="#ctx0" brushRef="#br0" timeOffset="96432.28">21907 12594 0,'0'0'0,"22"0"47,-1 0-47,0 0 0,0 0 15,0-21-15,0 21 0,1 0 16,-1 0-16,0 0 0,21 0 0,-21-21 15,1 21-15,20-21 0,-21 21 16,0-21-16,0 21 0,1-22 0</inkml:trace>
  <inkml:trace contextRef="#ctx0" brushRef="#br0" timeOffset="97070.47">23241 12531 0,'0'0'0,"0"-21"31,-21 42-15,0 0-1,-1 0-15,22 0 0,-21 22 0,0-1 16,0-21-16,0 21 0,21 1 15,0-22-15,-21 21 0,21 1 0,0-22 16,0 21-16,0-21 0,0 0 0,21 1 16,0-1-16,0-21 15,0 0-15,22 0 0,41 0 16,-41 0-16,20 0 0,1-21 0,-22-1 16,21 1-16,-20 0 0,-1 0 15,0-21-15,-20-1 0,-1 1 0,0 21 16,-21-22-16,0 1 0,0 0 15,-21-1-15,0 22 0,-1-21 0,-20 21 16,0 0-16,21-1 0,-22 22 0,1 0 16,0 0-16,20 0 0,-20 0 15,21 22-15,0-1 0,0 0 0,-1 0 16,1 0-16,21 0 0,0 1 16,0-1-16,0 0 0,0 0 15,0 21-15,21-20 0,1-22 0,20 21 16,0 0-16,1-21 0,-1 0 15,0 0-15,85 0 0,-63 0 16,-1 0-16,-20 0 0,20-21 16,-21 21-16,1-21 0</inkml:trace>
  <inkml:trace contextRef="#ctx0" brushRef="#br0" timeOffset="97378.3">24257 12552 0,'0'0'0,"21"-42"31,-21 63-16,-21 0-15,21 21 16,-21 1-16,21-1 0,-21 0 16,-1 22-16,1-1 0,0 1 0,21-1 15,-21 1-15,0 20 0,-22-20 16,22 21-16,0-1 0,0 1 0,0 0 16,-22 20-16,22-20 0,-21 0 0,21-1 15,-22-20-15,1 21 0,21-1 16,-21-20-16,20-1 0,-20 1 0,21-1 15,0-20-15,-22 41 0,22-41 16,21-22-16,0-42 31,21-1-31,1-20 0,-1 0 16,0-1-16,0 1 0,0 0 0,22-22 16,-22 1-16,0-1 0,0 1 15,0-22-15</inkml:trace>
  <inkml:trace contextRef="#ctx0" brushRef="#br0" timeOffset="97664.13">24066 12679 0,'0'0'0,"0"-64"0,0 22 15,22 21-15,-1-21 0,-21 20 0,21 1 16,0 0-16,0 0 0,0 0 16,1 21-16,20 0 0,-21 0 0,21 0 15,-20 0-15,20 0 16,0 21-16,-21 0 0,22 0 0,-22 22 15,0-1-15,-21 0 0,0 1 0,0-1 16,0 0-16,-21 1 0,0-1 16,0 0-16,-1 1 0,-20-22 0,0 0 15,21 0-15,-22 0 0,1 0 16,21 1-16,-22-22 0,22 0 0,0 21 16,0-21-16,21-21 31,0-1-31,21 1 0,0 0 15,0 0-15,1 0 0</inkml:trace>
  <inkml:trace contextRef="#ctx0" brushRef="#br0" timeOffset="97959.96">24850 12171 0,'0'0'16,"0"-21"-16,21 0 0,-21-1 0,0 1 15,0 0-15,0 42 16,0 0 0,0 1-16,0 20 0,-21 0 15,21 1-15,-22-1 0,22 21 0,-21-20 16,0 20-16,21-20 16,-21 20-16,0-21 0,0 22 0,-1-22 15,22 1-15,0-1 0,-21 0 0,21-21 16,0 22-16,0-22 0,0 0 15,0 0-15,21-21 16,1-21 0,-1 21-16,21-21 0,-21-21 15,0 20-15,22 1 0</inkml:trace>
  <inkml:trace contextRef="#ctx0" brushRef="#br0" timeOffset="98215.82">25231 12531 0,'0'-21'0,"0"42"0,21-42 15,0-1-15,0 22 16,-21-21-16,0 42 16,0 1-16,0-1 15,0 0-15,0 0 0,0 0 0,-21 22 16,21-1-16,-21-21 0,0 21 16,-1 1-16,22-1 0,-42 22 15,42-43-15,0 21 0,0-21 16,0 0-16,0 1 0,0-1 15,21-21 17,0 0-32,1 0 0,-1-21 0,0-1 15,0 1-15,0 0 0,22 0 16</inkml:trace>
  <inkml:trace contextRef="#ctx0" brushRef="#br0" timeOffset="98887.46">25654 12594 0,'-169'191'0,"338"-382"0,-148 191 0,-42 21 31,0 1-31,21-1 16,-21 0-16,-1 21 15,22 1-15,-21-22 0,21 21 16,0-21-16,0 0 0,0 1 0,0-1 16,0 0-16,0 0 0,0 0 15,0 0-15,0-42 31,0 0-15,0 0-16,0 0 0,0 0 0,0-22 16,0 22-16,0-21 0,21-1 15,1 1-15,-22 21 0,21-21 0,0-1 16,21 22-16,-21-21 16,22 21-16,-22-1 0,21 1 0,1 21 15,-1-21-15,0 21 0,1 0 0,-22 0 16,21 0-16,0 21 0,-20 0 15,20 22-15,-21-22 0,0 0 16,0 21-16,-21 1 0,0-1 16,0-21-16,0 22 0,0-1 0,0 0 15,0-21-15,0 22 0,-21-22 0,21 0 16,-21 0-16,21 0 0,-21 1 16,21-1-16,-21-21 15,0-21 1,21-1-16,0 1 15,0 0-15,0 0 0,21-21 16,0 20-16,0-20 0,21-43 16,-20 43-16,-1 21 0,21-21 15,-21-1-15,22 1 0,-22 0 16,21 20-16,0 1 0,-20 0 0,20 0 16,0 0-16,1 21 0,-1 0 0,-21 0 15,21 21-15,-20-21 0,20 21 16,-21 21-16,0-20 0,-21 20 15,0 0-15,0-21 0,0 22 0,0-1 16,-21 0-16,0 1 0,0-1 0,0 0 16,-1 1-16,1-22 0,0 21 0,0-21 15,0 1-15,0-1 16,-1 0-16,1 0 0,0-21 16,0 0-1,21-21-15</inkml:trace>
  <inkml:trace contextRef="#ctx0" brushRef="#br0" timeOffset="99124.84">26056 11980 0,'-21'0'0,"42"0"0,-63 0 15,21 0-15,-1 0 0,1-21 16,0 42 15,21 1-15,-21-22-16,0 0 16,0 0-16,-1 0 0,1 21 15</inkml:trace>
  <inkml:trace contextRef="#ctx0" brushRef="#br0" timeOffset="99351.71">24553 12340 0,'0'0'0,"43"0"31,-22 0-31,21 0 15,0 0-15,1 0 0,-1 0 0,0 0 16,1 0-16,-1-21 0,22 21 16,-43 0-16,21 0 0,0 0 15,-20 0-15,-1 0 0,0-21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28T12:24:58.2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1799 3725 0,'0'0'0,"0"-211"16,0-1-16,0 43 0,21 21 16,-21 42-16,0 0 0,0 42 0,21-41 15</inkml:trace>
  <inkml:trace contextRef="#ctx0" brushRef="#br0" timeOffset="1061.38">3196 1651 0,'0'-21'16,"0"0"-1,0 0-15,0-1 16,21 1-16,0 0 0,1 0 0,-1 0 16,-21 0-16,21-1 0,0 22 15,-21-21-15,0 0 0,-21 21 16,0 0 0,-22 0-16,22 0 0,-21 21 0,-106 64 15,105-64 1,-41 64-16,41-43 15,1 0-15,21 1 0,21-1 0,0 0 16,0 1-16,0-1 0,0 0 16,21 1-16,0-1 0,0-21 0,22 22 15,-1-22-15,-21 21 16,22-21-16,-22 22 0,21-22 0,22 42 16,-43-20-16,0-22 0,0 21 15,-21-21-15,0 0 0,0 22 0,0-22 16,0 0-16,-21 0 0,0 0 15,-22 1-15,22-22 0,-21 21 0,0-21 16,-1 0-16,1 0 16,-22 0-16,22 0 0,0 0 0,-1-21 15,22 21-15,-21-22 0,21 1 0,0-21 16,-1 21-16,22 0 0,0-1 16,0-20-16,0 21 0,22 0 15,20 0-15,-21-1 0,21 1 0,1 0 16,-1 0-16</inkml:trace>
  <inkml:trace contextRef="#ctx0" brushRef="#br0" timeOffset="1413.19">3450 2307 0,'0'0'0,"-21"21"0,0-21 0,21 22 15,0-1-15,21-21 31,0-21-31,0 21 0,43-43 16,-43 22-16,21 0 0,-21-21 16,1 20-16,-1 1 0,0-21 15,-21 21-15,0 0 0,0-1 0,0 1 16,0 0-16,-21 21 16,0 0-16,-22 21 15,22 0-15,0 1 0,0 20 0,0-21 16,-22 21-16,22 1 0,0 20 15,0-20-15,0-1 0,21 0 0,0 1 16,0-1-16,0 0 0,0-21 16,0 1-16,0-1 0,0 0 0,21 0 15,0-21-15,0 0 0,0 0 16,22 0-16,-1-21 0,-21 0 0,21 0 16,1-1-16,-22 1 0,21-21 0</inkml:trace>
  <inkml:trace contextRef="#ctx0" brushRef="#br0" timeOffset="1661.04">4276 1355 0,'0'0'0,"-22"0"0,1 0 0,21 21 16,0 0-16,-21 0 0,21 22 15,0-1-15,0 21 0,0 1 16,0-1-16,0 22 0,-21 0 0,21-1 15,-21-20-15,0 21 0,21-1 0,0-20 16,-22 20-16,22-20 0,-21-1 16,21-20-16,0 63 15,0-85-15,0 21 0,0-21 0,0 0 16,0 1-16,21-22 0,1 0 16,-1 0-16,0-22 0</inkml:trace>
  <inkml:trace contextRef="#ctx0" brushRef="#br0" timeOffset="2030.83">4530 2350 0,'0'21'32,"21"-21"-17,0 0 1,0 0-16,0 0 0,22-21 0,-22-1 15,0 22-15,0-21 0,0 0 16,22 0-16,-22 0 0,-21 0 16,0-1-16,0 1 0,0 0 15,-21 21-15,-1 0 16,1 0-16,-21 0 0,-22 21 16,22 0-16,21 1 0,-21 20 15,20-21-15,-20 21 0,21 1 0,0-22 16,21 21-16,0 1 0,0-1 15,0-21-15,0 21 0,0-20 16,0-1-16,0 0 0,21 0 0,0 0 16,0-21-16,0 0 0,22 0 15,-1 0-15,0 0 0,1 0 0,-1 0 16,0-21-16,1 0 0,20 0 0,-20 0 16</inkml:trace>
  <inkml:trace contextRef="#ctx0" brushRef="#br0" timeOffset="2529.54">5419 2159 0,'0'0'0,"0"-21"0,0 0 16,-22 21-16,1 0 15,0 0-15,0 0 0,0 0 0,0 0 16,-1 21-16,1 0 0,0 0 16,0 0-16,0 1 0,0 20 0,-1-21 15,22 21-15,0 1 0,0-22 16,0 21-16,0-21 0,0 22 0,0-22 15,0 0-15,22 0 0,-1 0 0,0 1 16,0-1-16,21-21 0,-20 0 16,20 21-16,0-21 0,1 0 15,-1 0-15,0 0 0,1-21 0,-1 0 0,21-1 16,-20 1-16,-1-21 0,0 0 16,22-43-16,-22 43 15,-21-22-15,22 1 0,-22-1 16,0-21-16,0 22 0,0-22 0,-21 1 15,0 20-15,22 1 0,-22-1 0,0 1 16,0 20-16,0 1 0,0 21 16,0 0-16,0-1 0,-22 44 15,1-1 1,21 21-16,-21 22 0,0-1 0,0 1 16,21-1-16,-21 1 0,21-1 15,-22 22-15,22-22 0,-21 1 16,21-22-16,0 22 0,0-22 0,0 21 0,0-20 15,0-1-15,0-21 16,21 22-16,1-22 0,-22 0 0,21 0 16,0 0-16,0-21 0,0 0 15,0 0-15,1 0 0,-1 0 16,0 0-16,0-21 0,0 0 0,0 0 16,1-22-16</inkml:trace>
  <inkml:trace contextRef="#ctx0" brushRef="#br0" timeOffset="2757.41">5778 1947 0,'0'0'0,"22"22"31,20-22-31,0 0 0,1 0 0,-1 0 16,0 0-16,22 0 0,-22-22 15,22 22-15,20-21 0,-20 0 0,-1 21 16,22-21-16,-22 21 0,-20 0 0,-1 0 16,0-21-16,-20 21 0,-1 0 15</inkml:trace>
  <inkml:trace contextRef="#ctx0" brushRef="#br0" timeOffset="3430.03">1757 4720 0,'0'0'15,"-21"0"-15,-22 0 0,1 0 0,21 0 16,0 0-16,-1 0 0,22-21 31,22 21-31,-1 0 0,21 0 0,0-21 16,22 21-16,-22-21 0,22 21 16,20-21-16,1 21 0,0-22 0,-1 22 15,1-21-15,0 21 0,21-21 16,-22 21-16,-20 0 0,20 0 0,-41-21 15,20 21-15,-20 0 0,-22 0 16,21 0-16,-63 0 16,0 0-1,0 0-15,-22-21 0,22 21 0,-21 0 16,-1 0-16,22 0 0,0-21 16,0 21-16,0 0 0,21-22 15,-21 22-15,21-21 16,21 21-16,0 0 15,0 0-15,0 0 0,22 21 0,-22-21 16,0 22-16,0-1 0,0 0 16,0 21-16,-21-21 0,0 22 0,0-1 15,0-21-15,0 22 0,-21-1 16,0 0-16,0-21 0,-21 22 0,42-22 16,-22 0-16</inkml:trace>
  <inkml:trace contextRef="#ctx0" brushRef="#br0" timeOffset="4869.2">3619 4297 0,'22'0'0,"62"-85"16,-63 64-16,-21-21 16,22 21-16,-1-1 0,0-20 15,0 21-15,0-21 0,0 20 16,1-20-16,-22 21 0,0-21 0,21 20 16,-21 1-16,0 0 0,0 0 15,-21 42 1,21 21-1,0 1-15,0-1 0,0 0 16,-22 22-16,22-1 0,0 1 0,0 21 16,0-22-16,0 1 0,0-1 15,0 1-15,0-1 0,0-21 0,0 22 16,0-22-16,0 1 0,22-1 0,-22 0 16,21 1-16,-21-22 15,0 21-15,0-21 0,0 0 0,0 1 16,-21-1-1,-1-21-15,1 0 0,0 0 0,0-21 16,-21-1-16,20 1 0,-20 0 0,21-21 16,-21 21-16,20-22 0,-20 1 15,21 21-15,0 0 0,0-1 0,21 1 16,0 0-16,-22 21 16,22 21-1,0 0-15,22 1 0,-1 20 0,0-21 16,0 0-16,0 22 0,0-22 0,1 0 15,-1 0-15,21 0 0,-21 0 16,22 1-16,-22-1 0,21-21 16,0 0-16,-20 0 0,20 0 0,0 0 15,-21-21-15,22-1 0,-1 1 0,0 0 16,-20 0-16,20 0 0,0-22 16,22-20-16,-43 21 0,0-1 15,0 22-15,0-21 0,1-1 16,-22 22-16,0 0 0,0 0 0,21 0 15,-21 42 1,0 0 0,0 0-16,0 0 0,0 1 0,0-1 15,0 21-15,0-21 16,0 0-16,0 1 0,0-1 0,0 0 16,0 0-16,0 0 0,0 0 15,21-21 1,0-21-1,-21 0-15,21 21 0,0-21 16,1-21-16,-22 20 0,21 1 0,0 0 16,0-21-16,0 21 0,-21-22 0,21 22 15,1 0-15,-1 0 0,0 0 16,0 21 0,-21 21-16,21-21 15,-21 42-15,0 22 16,0-43-16,0 0 15,0 0-15,0 0 0,0 0 16,21 1-16,1-22 0,-1 0 16,0 0-16,0 0 0,0 0 15,0 0-15,1 0 0,-1 0 16,0-22-16,0 1 0,0 0 0,0 0 16,1 0-16,-1 0 0,-21-1 0,0 1 15,21 0-15,-21 0 0,21 0 16,-21 0-16,0 42 31,0 0-15,0 0-16,0 0 0,-21 0 15,21 1-15,0-1 0,0 0 0,0 0 16,21 0-16,0 0 16,0-21-16,1 0 0,20 0 0,-21 0 15,0 0-15,22 0 0,-22 0 16,0 0-16,21 0 0,-21-21 0,22 21 15,-22-21-15,0 0 0,0 0 0,0 0 16,1-1-16,-1 1 0,-21 0 16,0-21-16,0 21 0,0-1 15,0-20-15,0 21 0,0 0 0,21 0 16,-21-1-16,0 44 31,0-1-31,0 0 0,0 0 16,0 21-16,0 1 0,0-1 15,0 0-15,0 1 0,-21 20 0,21 64 16,0-63-16,0-1 16,0 22-16,-21-22 0,21 22 0,0-21 15,0 20-15,0 1 0,-22-22 0,22 22 16,0-21-16,-21 20 0,21-20 0,0 20 16,0-41-16,-21 20 0,21 1 15,0-22-15,0-21 0,-21 22 16,21-22-16,0 0 0,0 0 0,0 0 15,0-42 1,0 0-16,0 0 0,0 0 16,21-22-16,0-20 0,0 20 0,1-20 15</inkml:trace>
  <inkml:trace contextRef="#ctx0" brushRef="#br0" timeOffset="5150.04">5736 4424 0,'0'0'0,"0"-42"0,0-128 32,21 170-32,0-21 0,1 21 15,-1 0-15,0 0 0,0 0 0,21 21 16,-20 0-16,-1 1 0,0-1 16,0 21-16,-21-21 0,0 22 15,0-1-15,0-21 0,0 21 0,0-20 16,-21 20-16,0-21 0,0 0 0,-1 22 15,1-22-15,-21 0 0,21-21 16,0 21-16,-1-21 0,1 0 0,21 21 16,0-42 15,21 21-31,1-21 0,20 0 0,-21 21 16</inkml:trace>
  <inkml:trace contextRef="#ctx0" brushRef="#br0" timeOffset="5530.82">6350 4233 0,'0'0'0,"0"22"15,0-1-15,0 0 16,0 21-16,-21-21 0,0 22 16,21-22-16,0 21 0,0 1 0,0-22 15,-22 21-15,22-21 0,0 0 16,0 22-16,0-22 0,22-21 0,-1 21 15,0 0-15,0-21 0,0 0 0,0 0 16,22 0-16,-22 0 0,21 0 16,-21 0-16,22-21 0,-22 21 0,0-21 15,21 0-15,-20 0 0,-22-22 0,0 22 16,0-21-16,0-1 0,0 22 16,0-21-16,0 0 0,-22 20 0,1 1 15,0 0-15,0 0 0,-21 21 16,20 0-16,1 0 0,-21 0 15,21 0-15,0 0 0,-1 0 0,1 21 16,0 0-16,0 0 0,21 1 16,-21-1-16,21 0 0,0 0 0,0 0 15,0 0-15,21 1 0,0-22 0,0 21 16,0-21-16,1 0 0,20 21 16,-21-21-16</inkml:trace>
  <inkml:trace contextRef="#ctx0" brushRef="#br0" timeOffset="5866.63">6964 4487 0,'0'0'0,"0"-21"16,0-21-1,0 21-15,0 0 16,0-1-16,21 1 0,0 21 16,0 0-16,-21-21 0,21 21 15,1 0-15,-1 0 0,0 0 0,0 0 16,0 21-16,0-21 0,1 21 0,-1 1 15,-21-1-15,0 0 0,0 0 16,0 21-16,0-20 0,0-1 0,0 0 16,0 0-16,0 0 0,0 0 0,0 1 15,0-1-15,-21-21 16,21-21 15,0-1-15,0 1-16,0 0 0,0 0 15,21-21-15,-21 20 0,21-20 0,0 0 16,0-1-16,0 1 0,1 0 16,-1-1-16,21-20 0,0 21 0</inkml:trace>
  <inkml:trace contextRef="#ctx0" brushRef="#br0" timeOffset="6061.74">7810 3768 0,'0'63'31,"-21"-42"-31,0 22 0,0-1 0,21 0 16,-21 22-16,0-22 0,-1 22 16,1-1-16,0-20 0,0 20 0,21-21 15,0 22-15,0-22 0,0-21 0,0 22 16,0-1-16,0-21 0,0 0 16,0 1-16,0-1 0,0 0 0,21-21 15,0 0-15,0 0 0,1 0 16,-1 0-16</inkml:trace>
  <inkml:trace contextRef="#ctx0" brushRef="#br0" timeOffset="6235.64">7535 4212 0,'0'0'0,"-42"0"15,63 0 1,21 21-16,-20-21 15,20 0-15,0 0 0,1 0 16,-1 0-16,0 0 0,1-21 0,20 0 16,-21 21-16</inkml:trace>
  <inkml:trace contextRef="#ctx0" brushRef="#br0" timeOffset="7057.5">9334 4403 0,'0'-21'16,"85"-43"-1,-64 43-15,0 0 0,1 0 16,-1-22-16,21 22 0,-21-21 15,43-43-15,-43 43 0,21 21 16,1-22-16,-22 1 0,21-22 0,-21 22 16,22 0-16,-22-1 0,0 1 15,0-21-15,0 20 0,-21-20 16,0 20-16,0 1 0,0 0 0,0 21 16,0-1-16,0 1 0,-21 21 15,0 0-15,0 21 0,0 22 16,-22 20-16,22 1 0,-21-1 0,-1 22 15,22 21-15,0 0 0,-21-1 16,21 22-16,-1 0 0,1-21 16,0 21-16,0 0 0,0 0 0,21 0 0,-21 0 15,-1 0-15,1 0 0,0 0 16,21 0-16,-21-21 0,0 21 0,21-21 16,-21 0-16,21-22 0,0 1 15,0 0-15,0-22 0,0 1 0,0-1 16,0-20-16,0-1 0,0-21 15,0 21-15,21-42 0,0 0 16,0-21-16,0-21 0,22 21 0,-1-22 16,21-20-16,1 21 0,-1-22 0,1-21 15,21 22-15,-22-22 0,22-21 16,-22 22-16,1-1 0,-1-21 0,-42 22 16,22-1-16,-22-21 0,-21 21 15,0 1-15,-42-1 0,20 22 0,-41-22 16,-1 21-16,1 1 0,-1 21 15,-20-1-15,-1 1 0,0 21 0,22 0 16,-1-1-16,22 1 0,0 21 16,-1 0-16,22-21 0,0 21 0,0 0 15,21-21 1,21 21-16,0 0 16,22 0-16,-22-21 0,21 21 0,0-21 15,1-1-15,20 22 0,-20-21 0,20 0 16</inkml:trace>
  <inkml:trace contextRef="#ctx0" brushRef="#br0" timeOffset="8253.81">10181 4255 0,'0'-22'0,"0"44"0,0-65 16,-21 22-16,21 0 0,0 0 15,0 0-15,21-1 16,0 1-16,22 0 0,-22 21 15,0-21-15,0 21 0,21 0 0,-20 0 16,20 0-16,-21 21 16,21 0-16,-20 0 0,-1 1 0,21 20 0,-21-21 15,-21 0-15,0 22 0,21-22 16,-21 0-16,0 0 0,0 0 0,0 0 16,-21 1-16,0-1 0,0-21 15,0 0-15,0 0 16,-1 0-16,22-21 15,0-1-15,0 1 0,0 0 16,0 0-16,0 0 0,0 0 16,22-1-16,-22 1 0,21-21 0,0 21 15,0-22-15,0 22 0,-21 0 16,43-21-16,-22 21 0,0-1 16,0 1-16,21 0 0,1 0 0,-22 21 15,21-21-15,1 0 0,-1 21 16,0 0-16,22 0 0,-22-22 0,0 22 0,-20 0 15,20 0-15,-21 0 0,0 0 16,0 22-16,-21-1 16,0 0-16,0 0 0,0 0 0,-21 0 15,0 1-15,21 20 0,-21-21 0,0 21 16,0 1-16,-1-22 0,22 21 16,0-21-16,-21 1 0,21 20 0,0-21 15,0 0-15,0 0 0,0 1 0,0-1 16,21-21-16,1 0 15,-1 0-15,0 0 0,0 0 0,0 0 16,0 0-16,1-21 0,-1 21 16,0-22-16,0 1 0,-21 0 15,0 0-15,0 0 0,0-43 16,0 43-16,0-21 0,0 21 16,-21-22-16,0 1 0,21 21 0,-21-22 15,21 22-15,0 0 0,0 0 0,0 0 16,21 0-16,0 21 15,0 0-15,0 0 0,22 0 16,-22 0-16,21 0 0,-21 0 0,0 21 0,1 0 16,20 0-16,-21 0 0,0 22 15,0-22-15,-21 0 0,0 21 0,22-21 16,-22 22-16,0-22 0,0 21 16,0-21-16,0 1 0,0-1 15,0 0-15,0 0 0,0 0 0,-22-21 31,1 0-15,21-21-16,0 0 16,0 0-16,0 0 0,0-22 15,21 22-15,1-21 0,-1 21 0,0-22 16,21 1-16,-21 21 0,22-22 16,-1 22-16,-21 0 0,22 0 0,-1 0 15,0 0-15,1 21 0,20 0 16,-21 0-16,-20 21 15,-1 0-15,0 0 0,0 21 0,0-20 16,-21 20-16,0-21 0,0 21 0,0 1 16,0-22-16,0 21 0,0 1 15,-21-22-15,0 0 0,0 21 0,0-42 16,-1 21-16,1 1 0,0-22 0,0 0 16,0 0-1,21-22 1,0 1-16,21 0 0,0 0 0,0-21 15,0 20-15,22-20 0,-1-21 16,0 20-16,1 1 0,-1 0 16,0-22-16,1 43 0,-1-21 0,0 20 15,1 1-15,-1 0 0,-21 21 16,22 0-16,-22 0 0,0 0 0,0 21 16,0 0-16,-21 1 0,0-1 0,0 21 15,0 0-15,0 1 0,-21-1 16,0 0-16,0 1 0,0-1 0,-1 0 15,22 1-15,-21-22 0,0 21 16,0-21-16,21 1 0,-21-1 0,21 0 16,0 0-16</inkml:trace>
  <inkml:trace contextRef="#ctx0" brushRef="#br0" timeOffset="10308.92">16319 3789 0,'22'-21'16,"-22"0"-16,0-1 0,21 22 15,-21-21-15,21 21 0,-21-21 16,21 21-1,-21-21-15,21 21 16,-21 21 31,0 0-31,0 0-16,0 1 0,-21 20 15,0 0-15,0 1 0,0-1 0,21 0 16,-22 22-16,1-1 0,0-20 15,0 20-15,21-21 0,0 1 0,0-1 16,0 0-16,0-20 0,0-1 0,21 21 16,0-21-16,0 0 15,22-21-15,-22 22 0,42-22 16,-20 0-16,-1 0 0,-21 0 16,22-22-16,-1 1 0,0 21 0,1-21 15,-1-21-15,0 21 0,-21-22 0,22 1 16,-22 0-16,0-1 0,0-20 15,0 20-15,1-20 0,-1-22 16,-21 43-16,0 0 16,0-1-16,0 22 0,0-21 0,0 21 15,0-1-15,0 44 47,0-1-31</inkml:trace>
  <inkml:trace contextRef="#ctx0" brushRef="#br0" timeOffset="10657.72">17865 3683 0,'0'0'0,"21"0"0,-21-21 0,0 0 16,0 42 15,0 0-31,0 0 0,0 0 16,-21 1-16,-1-1 0,1 21 0,21-21 15,-21 22-15,0-1 0,0 0 0,0 1 16,21-1-16,-22 0 0,22 1 15,-21-22-15,21 21 0,-21-21 0,21 0 16,0 22-16,0-22 16,0 0-16,0 0 15,21-21 1,-21-21 0,21 21-16,-21-21 0</inkml:trace>
  <inkml:trace contextRef="#ctx0" brushRef="#br0" timeOffset="12482.3">17970 3154 0,'0'-21'31,"0"0"0,-21 21 32,0 0-63,21 21 15,-21-21-15,0 21 0,0 0 0,-1 0 16,1 0-16,21 1 15,0-1-15,-21-21 0,21 21 0,-21 0 16,21 0-16,0 0 16,21-21-1,0 0 1,0 0-16,1 0 0,-1 0 0,0 0 16,0 0-16,0-21 15,0 0-15,1 21 0,-22-21 16,21 21-16,-21-21 0,21 0 15,-21-1-15,0 1 0,0 0 16,0 0-16,0 0 16,-21 0-16,0 21 15,-1 0 1,1 0-16,0 0 16,0 21-16,0 0 15,21 0-15,0 0 0,-21-21 16,21 21-16,0 1 0,-22-1 15,22 0-15,0 0 0,0 0 0,0 0 16,22 1-16,-1-1 16</inkml:trace>
  <inkml:trace contextRef="#ctx0" brushRef="#br0" timeOffset="13906.17">2074 7239 0,'0'0'0,"-21"0"0,0 0 0,0-21 15,0 21-15,-1 0 0,1 0 16,0 0-16,21 21 47,21-21-47,22 21 0,-22-21 0,42 21 0,1-21 16,-1 0-16,22 0 15,0 0-15,20 0 0,1 0 0,-21 0 16,21 0-16,0 0 0,-22 0 15,22 0-15,-21 0 0,-1-21 0,1 21 16,-21 0-16,-1 0 0,1 0 0,-22-21 16,0 21-16,1 0 0,-22 0 15,0 0-15,0 0 0,-21-21 16,-21 21 0</inkml:trace>
  <inkml:trace contextRef="#ctx0" brushRef="#br0" timeOffset="14169.53">3365 6943 0,'0'0'0,"85"0"15,-64 0-15,0 0 16,22 0-16,-22 0 0,0 0 0,0 0 15,22 0-15,-22 21 0,0 0 16,-21 0-16,0 0 0,0 22 16,0-22-16,-21 21 0,-22 1 0,1-1 15,0 0-15,-22 1 16,1 20-16,-1-21 0,1 1 0,-22 20 16,22-20-16,-1-1 0,1-21 0,-1 21 15</inkml:trace>
  <inkml:trace contextRef="#ctx0" brushRef="#br0" timeOffset="23810.71">9271 6265 0,'0'-21'16,"0"0"15,0 42 1,0 0-17,0 1-15,-21-1 0,21 21 16,0 0-16,0 1 0,-21-1 0,21 22 15,0-1-15,0 1 0,-22-22 0,1 21 16,0-20-16,0 20 0,21-20 16,-21-1-16,0 21 0,-1-20 0,22-22 15,0 21-15,-21 1 0,21-22 0,0 0 16,0 0-16,0 0 16,21-21-1,1-21-15,-1 0 0,21 0 0,-21 0 16,22-1-16</inkml:trace>
  <inkml:trace contextRef="#ctx0" brushRef="#br0" timeOffset="24125.52">10054 6541 0,'0'0'0,"21"-22"0,0 1 0,1 0 0,-44 21 31,-20 21-31,21 0 0,-21 1 0,-22-1 16,22 0-16,-22 0 0,22 0 15,-22 22-15,22-22 0,0 0 0,-1 0 16,22 0-16,0 0 0,21 1 16,0-1-16,0 0 0,21 0 15,0-21-15,22 21 0,-1-21 0,0 21 16,1-21-16,-1 22 0,22-22 16,-22 21-16,0 0 0,1-21 0,-22 21 15,0-21-15,0 21 0,0-21 0,-21 21 16,0 1-16,-21-22 15,0 0-15,-21 21 0,-1-21 0,1 0 16,0 0-16,-1 0 0,-20 0 0,20 0 16,1 0-16,0 0 0,21-21 0,-22-1 15</inkml:trace>
  <inkml:trace contextRef="#ctx0" brushRef="#br0" timeOffset="24493.31">9144 6033 0,'-42'-22'0,"84"44"0,-106-44 0,22 22 15,21 0-15,0 0 16,-22 0-16,22 22 0,0-22 0,21 21 0,0 0 16,0 0-16,0 0 0,0 0 15,0 1-15,21-1 0,0-21 16,22 21-16,-22-21 0,21 0 0,1 0 15,-1 0-15,21 0 0,-20-21 16,-1 21-16,0-21 0,-20-1 0,20 1 16,-21 0-16,0-21 0,-21 21 15,0-1-15,-21 1 0,-21 0 16,21 0-16,-22 0 0,1 21 0,-22 0 16,22 0-16,0 0 0,-22 0 15,22 0-15,0 21 0,-1 0 0,22 0 16,0 22-16,0-22 0,21 63 15,0-41-15,21-1 0,21 0 16,1 1-16,-1 20 0,21-20 16,1-1-16,-1 0 0,22 1 0,0-22 15</inkml:trace>
  <inkml:trace contextRef="#ctx0" brushRef="#br0" timeOffset="26281.29">11620 6435 0,'0'0'0,"0"21"16,-21 0-16,21 0 16,-21 0-16,21 22 0,0-22 0,0 21 15,-21 1-15,21-22 0,-21 21 0,0 0 16,21-20-16,-22 20 0,1-21 15,21 21-15,-21-20 0,0-1 0,0 0 16,21 0-16,0 0 0,-21 0 0,-1-21 16,22-21 15,0 0-31,0 0 16,0-21-16,0 20 0,0-20 15,0-21-15,22 20 0,-1-20 0,0-1 16,0 1-16,21-22 0,-20 43 0,-1-22 15,21 22-15,0 0 0,1-1 16,-1 22-16,0 0 0,1 21 0,-1 0 16,0 0-16,64 21 0,-63 0 15,-1 0-15,0 22 0,1-1 16,-1 0-16,-21 1 0,21-1 16,-20 0-16,-22 1 0,0-1 0,0-21 0,0 22 15,0-22-15,0 21 16,0-21-16,0 0 0,-22 1 15,1-22-15,0 0 0,0 0 16,0 0-16,0-22 16,21 1-16,0 0 0,0 0 15,0-21-15,0 20 0,0-20 16,0 0-16,21-1 0,0-20 0,0 21 16,21-1-16,-20 1 0,20 0 0,0-1 15,1 22-15,-1 0 0,0 0 16,1 21-16,-1 0 0,-21 0 0,21 21 15,1 0-15,-1 0 0,0 0 0,1 22 16,-22-1-16,0 0 0,0 22 16,-21-22-16,0 1 0,0-1 15,0 0-15,0 1 0,0-1 0,0-21 16,0 0-16,0 0 0,-21 1 16,21-1-16,0 0 15,21-42 1,0 21-16,1-21 15,20-1-15,-21 1 0,0 0 0,22-21 16,-22 21-16,21-22 0,-21 1 16,0 0-16,22-22 0,-22 22 15,0-1-15,0 1 0,-21 0 0,21 21 16,-21-1-16,0 1 0,0 0 0,0 42 31,-21 0-31,0 22 0,0-1 16,0 0-16,0 1 0,-1-1 15,22 0-15,-21 1 0,21-1 0,-21 0 16,21 1-16,0-22 0,0 21 0,0-21 16,0 1-16,21-1 0,0 0 15,1-21-15,41 0 0,-42 0 16,22 0-16,-22 0 0,21 0 0,-21 0 16,22-21-16,-22 0 0,21-1 15,-21 1-15,0-21 0,1 21 0,-1-22 16,21-62-1,-42 62-15,42-84 16,-42 85-16,0 0 0,0 20 0,0 1 16,22 21-16,-22 21 31,-22 22-31,22-1 0,0-21 0,-21 22 16,21 20-16,-21-21 0,21 1 15,0 41-15,0-62 0,0 20 16,0-21-16,0 21 0,0-20 0,0-1 15,21-21-15,0 21 0,1 0 16,-1-21-16,0 0 0,0 0 16,21 0-16,-20 0 0,20 0 0,-21 0 15,21-21-15,-20 0 0,20-22 16,0 22-16,-21-21 0,1 0 0,20-1 16,-21-20-16,21-1 0,-20 1 15,-1 20-15,0-20 0,0 21 0,0-22 16,-21 22-16,0-1 0,0 22 0,0-21 15,21 21-15,-21 0 0,0 42 16,0 21 0,-21-21-16,0 22 0,21-1 15,0 0-15,0 1 0,-21 20 16,21 1-16,0-22 0,0 21 0,-21-20 16,21-1-16,0 0 0,0 1 15,0-1-15,0-21 0,0 0 16,21 1-16,0-1 0,0 0 0,0-21 15,1 0-15,-1 0 0,0 0 16,0 0-16,21 0 0,-20 0 0,-1-21 16,21 0-16,-21-22 0,0 1 0,22 0 15,-22-1-15,0-20 0,21-1 16,-20 22-16,-1-22 0,0 1 0,0-1 16,0 1-16,22-43 15,-22 43-15,0 20 0,-21 22 16,0-21-16,0 21 0,0-1 0,0 44 31,-21 20-31,0-21 0,-1 21 0,1 1 16,0 20-16,21-20 0,-42 84 15,42-64-15,0 1 0,0-1 16,0 1-16,0-1 0,0-21 0,0 43 16,0-43-16,21-20 0,0-1 15,0 0-15,0 0 0,1 0 16,-1-21-16,21 0 0,-21 0 0,22 0 15,-22 0-15,21 0 0,-21 0 0,22-21 16,-22 0-16,0 0 16,21 0-16,-21-22 0,22 1 0,-22 0 0,21-22 15,1-21-15,-22 43 16,0 0-16,-21-1 0,0 22 16,0 42-1,0 1-15,0 20 16,0 0-16,-21-21 0,21 22 0,0-1 15,0-21-15,0 22 0,0-22 0,0 0 16,0 0-16,0 0 0,0 0 16,0 1-16,21-1 0,0-21 15,0 0-15,0 0 0,1 0 16,-1-21 0,0-1-16,0 1 0</inkml:trace>
  <inkml:trace contextRef="#ctx0" brushRef="#br0" timeOffset="26446.19">15769 6223 0,'0'-21'0,"0"42"0,0-63 16,-21 42-16,0-21 0,21-1 0,-21 22 15,-1 0 1,22 22 15,22-22-15,-22 21-1</inkml:trace>
  <inkml:trace contextRef="#ctx0" brushRef="#br0" timeOffset="26641.08">14859 6329 0,'0'0'0,"-21"0"0,-22 0 0,22 0 0,0 0 16,21 21-1,42-21 1,-20 0-16,20 0 0,0 0 16,22 0-16,-22 0 0,22 21 0,-1-21 15,1 0-15,-1 0 0,1 0 16,-1 0-16,-21 0 0</inkml:trace>
  <inkml:trace contextRef="#ctx0" brushRef="#br0" timeOffset="26941.91">15833 6392 0,'21'22'16,"-21"-1"0,0 0-16,0 21 0,0 22 15,0-1-15,-21-20 0,21 20 16,-22 1-16,22-1 0,0 1 16,0-1-16,-21 22 0,21-1 0,-21 1 15,21-21-15,0 20 0,-21 1 16,0 0-16,0-22 0,-1 1 0,1 20 15,0-20-15,0-1 0,0 1 0,-22-1 16,22-20-16,0 20 0,21-21 0,-21 1 16,21-1-16,-21-21 0,21 0 15,0 22-15,0-22 0,0 0 16,0-42 0,21 0-16,0 0 15,0-22-15,0 1 0,1-22 0,-1 1 16,21-1-16,-21 1 0</inkml:trace>
  <inkml:trace contextRef="#ctx0" brushRef="#br0" timeOffset="27193.76">15896 7027 0,'0'0'0,"21"-84"0,-21-1 15,0 22-15,0-22 0,21 21 0,-21 1 16,22-1-16,-22 22 0,42-43 16,-21 64-16,21 0 0,-20 21 15,20 0-15,0 0 0,1 0 16,-1 0-16,0 21 0,1 22 0,-1-22 15,-21 21-15,0 0 0,-21 1 0,0 20 16,0-20-16,0-1 0,-21 0 16,-21-21-16,-1 22 0,1-22 15,-21 0-15,20 0 0,-20 0 0,-1 1 16,22-22-16,0 0 0,-1 0 16,22 0-16,0 0 0,0 0 0,0 0 15,21-22-15,21 1 16,0 0-16</inkml:trace>
  <inkml:trace contextRef="#ctx0" brushRef="#br0" timeOffset="27429.63">17166 5757 0,'0'0'0,"-42"0"16,21 22-16,-1-1 0,1 21 15,-21 0-15,21 1 0,0 20 16,-1-20-16,1 20 0,0 1 0,0-1 16,0 22-16,0-22 0,21 1 0,-22-1 15,22 1-15,0-1 0,0-20 16,0-1-16,0 21 16,0-20-16,0-22 0,22 0 0,-1-21 0,21 0 15,-21 0-15,22 0 0</inkml:trace>
  <inkml:trace contextRef="#ctx0" brushRef="#br0" timeOffset="27817.41">17314 6477 0,'-42'0'0,"84"0"0,-105 21 16,63 0-1,21-21 1,0 0-16,0 0 0,22 0 0,-1 0 15,64 0-15,-64 0 0,22-21 16,-22 21-16,0-21 0,1 0 16,-1 0-16,0 0 0,1-1 0,-22 1 15,0 0-15,-21-21 16,0 21-16,0-1 0,0 1 0,0 0 16,-21 0-16,0 21 0,-43 0 0,22 0 15,-22 0-15,-20 21 0,20 0 16,-21 22-16,22-22 0,-1 42 0,1-20 15,21-1-15,-1 21 0,22-20 0,21 20 16,0-20-16,0-1 0,21 0 16,22 1-16,-1-1 0,0-21 0,22 21 15,20-20-15,-20-1 0,-1 0 0,22-21 16,-21 0-16,-1 0 0,-21 0 16,22 0-16,-22 0 0,1 0 15,-1 0-15,0-21 0,-21 0 0,22-22 16,-22 22-16,0 0 0</inkml:trace>
  <inkml:trace contextRef="#ctx0" brushRef="#br0" timeOffset="28860.81">2074 9821 0,'-21'0'0,"42"0"0,-84 0 0,42 0 16,-22 0-16,22 0 0,-21 0 16,21 0-16,-1 0 0,1 0 0,42 0 31,22 0-31,-22 0 15,42 0-15,1 22 0,21-22 16,20 0-16,1 0 0,21 0 0,21 0 16,-21 0-16,22 0 0,-1 0 0,21 0 15,-21 0-15,0 0 0,1 0 16,-1 0-16,0-22 0,-21 22 0,0 0 16,0 0-16,-21 0 0,0 0 15,-22 0-15,-20 0 0,-1 0 0,-20 0 16,41-21-16,-63 21 0,-21-21 15,0 0-15,0 0 16,-21 0-16,0-1 0,0 1 16,-21 0-16,20 0 0,-20 21 15,0-21-15,21 21 0,-22-21 16,1 21-16,0-22 0,-1 22 0,22 0 16,-21 0-16,21-21 0,-1 21 15,1 0-15,21-21 16,21 21-16,1 0 0,20-21 15,0 21-15,1-21 0,20 21 16,-21 0-16,22 0 0,-1 0 0,1 0 16,-1 0-16,-20 21 0,20 0 0,-42 0 15,22 0-15,-22 1 0,-21-1 16,0 21-16,0 0 0,-21-20 0,0 20 16,-22 0-16,1 1 0,-22-1 15,1 0-15,-22-21 0,1 22 16,20-1-16,1-21 0,-22 22 0,21-22 15,22 21-15,0-21 0,-1 0 0,1 1 16,21-1-16,0-21 0</inkml:trace>
  <inkml:trace contextRef="#ctx0" brushRef="#br0" timeOffset="50606.62">8318 9335 0,'22'0'94,"-44"0"47,22-22-110,0 1-16,22 21-15,-1-21 16,0 21-16,0-21 0,0 21 16,0-21-16,1 0 0,20-1 0,-21 1 15,21 0-15,1 0 0,-22-21 0,21 20 16,-21-20-16,22-21 16,-43 41-16,0-20 0,0 21 15,0 0-15,-21 0 0,-22-1 0,1 1 16,0 21-16,-1 0 0,-20 0 15,-1 21-15,1 1 0,-1-1 0,1 0 16,20 21-16,-20-21 0,21 1 16,-1 20-16,1-21 0,21 21 0,0-20 15,21 41-15,0-21 0,21-20 16,0 20-16,21-21 0,-21 21 16,22-20-16,-1 20 0,0 0 0,-20-21 15,20 22-15,0-1 0,-21 0 0,22 1 16,-1 20-16,-42-42 15,0 22-15,0-22 0,0 0 16,0 0-16,0 0 0,-21 1 0,0-22 16,-22 0-16,1 0 0,0 0 15,-1 0-15,1 0 0,-64 0 16,64-22-16,-22 1 0,22 0 16,0 0-16,21-21 0,-43-22 15,43 43-15,21-21 0,0-1 16,0 1-16,0 21 0,0 0 15,42 21-15,-21-22 0,22 22 0,-1 0 16,0-21-16,1 21 0,20 0 16,-20 0-16</inkml:trace>
  <inkml:trace contextRef="#ctx0" brushRef="#br0" timeOffset="50945.98">8869 9567 0,'0'0'15,"21"0"1,0-21-16,0 0 0,0 0 16,1 0-16,-1 0 0,0-1 0,0 1 15,0 0-15,0 0 0,1 0 16,-1 0-16,-21-22 0,0 1 16,0 21-16,0 0 0,-21 21 15,-22 0-15,22 0 16,-21 0-16,-1 0 0,1 21 0,0 21 15,-1-21-15,1 22 0,0-1 0,-1 0 16,1 22-16,21-22 0,-21 22 16,20-22-16,1 0 0,21 22 0,0-22 15,0 0-15,0-20 0,0 20 16,21-21-16,22 0 0,-22-21 0,21 21 16,-21-21-16,22 0 0,20 0 15,-20-21-15,-1 21 0,21-21 0,-20 0 16,-1-21-16,22 20 0,-22-20 15</inkml:trace>
  <inkml:trace contextRef="#ctx0" brushRef="#br0" timeOffset="51204.83">9694 8763 0,'0'0'0,"21"-85"0,1 22 0,-1-43 16,-21 85-16,0-21 0,0 63 15,0 0 1,0 21-16,-21 1 0,-1 41 15,1-20-15,0 20 0,0 1 16,0 0-16,0-1 0,-1 1 0,1-21 16,-21 20-16,21-20 0,0 20 15,-1-20-15,22-22 0,0 22 0,-21-22 16,21 0-16,0 1 0,0-1 16,0-21-16,0 0 0,21 1 0,1-22 15,-1 0-15,0 0 0,21 0 0,-21 0 16,22 0-16,-1-22 0,0 1 15,1-21-15</inkml:trace>
  <inkml:trace contextRef="#ctx0" brushRef="#br0" timeOffset="51525.65">9991 9525 0,'0'-21'31,"0"0"-15,21 21-16,0-21 15,0 21-15,21-22 0,-20 22 0,20-21 16,-21 21-16,0-21 0,0 21 0,1 0 16,-1-21-16,-42 21 31,-22 0-31,22 0 0,-21 21 0,-1 0 16,1 0-16,21 1 15,-21 20-15,-1-21 0,1 21 0,21-20 0,0 20 16,-22 0-16,43-21 0,0 1 15,0 20-15,0-21 0,0 0 16,0 0-16,21-21 0,1 22 0,-1-22 16,21 0-16,0 0 0,1 0 15,-1 0-15,22 0 0,-22-22 0,0 1 16,22 0-16,-22 0 0,0 0 0,1 0 16</inkml:trace>
  <inkml:trace contextRef="#ctx0" brushRef="#br0" timeOffset="51747.52">10731 9313 0,'0'-21'16,"-63"42"0,42 1-1,-22-1-15,22 21 0,21-21 16,-21 22-16,0-22 0,0 21 0,21 0 16,0 1-16,0-22 0,0 21 0,0-21 15,0 22-15,0-22 0,0 0 16,0 0-16,0 0 0,21 1 0,0-22 15,0 0-15,22 0 16,-1 0-16,21 0 0,1 0 0,-22-22 0,22 1 16,-1 0-16,1-21 0,-1 21 0,1-22 15</inkml:trace>
  <inkml:trace contextRef="#ctx0" brushRef="#br0" timeOffset="51977.39">11705 8763 0,'0'-42'0,"0"84"0,0-127 0,0 43 15,0 21-15,-21 21 0,0 0 16,0 21-16,-1 0 0,1 22 16,0 20-16,0 1 0,-21-1 0,20 1 15,-20 20-15,21-20 0,0 20 0,-22-20 16,22 21-16,0-22 0,0 1 16,0-1-16,0 1 0,21-1 0,0-21 15,0 43-15,0-64 16,21 22-16,0-22 0,0 0 0,0-21 15,0 0-15,22 0 0,-22 0 16,0 0-16,21 0 0,-20-21 0,-1 0 16</inkml:trace>
  <inkml:trace contextRef="#ctx0" brushRef="#br0" timeOffset="52146.29">11197 9271 0,'0'-21'31,"21"0"-31,0 21 0,22 0 0,-1-21 16,0 21-16,22 0 0,-22-22 15,22 1-15,-1 21 0,1-21 0,-1 21 16,22-21-16,-22 0 0</inkml:trace>
  <inkml:trace contextRef="#ctx0" brushRef="#br0" timeOffset="52365.17">12636 8805 0,'-42'43'31,"0"-1"-31,21 0 0,-1 22 0,-20-22 0,21 22 16,-21-1-16,20-20 0,1 20 16,-21 1-16,21-1 0,0 1 15,-1-22-15,1 21 0,0-20 0,21 20 16,0-20-16,0-22 0,0 21 15,0-21-15,0 0 0,0 1 0,21-22 16,0 0-16,1 0 16,-22-22-16</inkml:trace>
  <inkml:trace contextRef="#ctx0" brushRef="#br0" timeOffset="52806.93">12319 9356 0,'0'-64'0,"0"128"0,21-170 0,-21 42 0,21 1 0,-21 21 16,21-22-16,-21 22 0,22-1 15,-1 22-15,0-21 0,0 21 16,0 0-16,22 21 0,-22 0 0,21 0 16,0 0-16,1 21 0,20 0 15,-20 0-15,-1 21 0,0 1 0,-21-1 16,1 0-16,-22 1 0,0-1 0,0 0 16,-22 1-16,-20-1 0,0-21 15,-1 22-15,-20-22 0,-43 21 16,43-21-16,20 0 0,-63 1 15,85-22-15,-21 0 0,21 0 16,0 0-16,42 0 16,0 0-16,0-22 0,21 22 15,22-21-15,-22 21 0,22 0 0,-22 0 16,22 0-16,-1 21 0,1 1 16,-1-1-16,-21 0 0,22 0 0,-22 0 15,43 43-15,-64-43 16,0 21-16,-21-21 0,0 1 0,-21-1 15,0 0-15,-21 0 0,-1 0 0,-20 0 16,-1 1-16,1-22 0,20 21 16,-20-21-16,-1 0 0,1 0 15,21 21-15,-1-21 0,1 0 0,21 0 0,-22 0 16,86-21 0,-22 21-1,21-21-15,22-1 0,-22 1 0,22 0 16</inkml:trace>
  <inkml:trace contextRef="#ctx0" brushRef="#br0" timeOffset="53265.66">13271 9504 0,'0'0'0,"64"-21"0,-1 0 0,43-22 16,-63 22-16,-1 21 0,-21 0 15,0 0-15,-21 21 16,0 0-16,0 1 16,-21-1-16,0 0 0,0 21 0,0-21 15,-1 22-15,1-22 0,0 21 16,21-21-16,0 1 0,0-1 15,0 0-15,21 0 0,0-21 16,22 0-16,-22 0 0,21 0 0,1 0 16,20-21-16,-21 0 0,22 0 15,-1-1-15,-20 1 0,20-21 0,1 21 16,-1-22-16,-20 1 0,20 0 16,-21-1-16,1 22 0,-22 0 0,0 0 15,0 0-15,0 21 0,-21 21 16,-21 0-16,0 0 15,0 22-15,0 20 0,-22-21 16,22 22-16,-21 21 0,21-22 0,0 22 16,-1-22-16,1 22 0,0-22 15,21 22-15,0 0 0,0-1 16,-21 22-16,0-21 0,21-22 0,-21 22 16,-1 0-16,-20 42 15,21-64-15,-43 64 0,22-63 0,0-22 16,-1 22-16,1-22 0,0 0 15,-22-21-15,1 22 0,-1-22 0,1-21 16,-1 21-16,1-21 0,20 0 16,-20-21-16,21 0 0,-1 0 0,1-22 15,21-20-15,21 20 0,0-41 16,21 20-16,21-20 0</inkml:trace>
  <inkml:trace contextRef="#ctx0" brushRef="#br0" timeOffset="53681.43">15240 8890 0,'0'0'0,"-42"-21"0,20 21 0,-20 0 16,21 0-16,-21 0 0,20 0 0,1 0 15,-21 21-15,21 0 0,0 0 16,21 1-16,0-1 0,-22 21 15,22 0-15,0 1 0,0-1 16,0 0-16,22 1 0,-1-1 0,0 22 16,0-22-16,0 0 0,0 1 0,1-1 15,20 0-15,-21-21 0,0 22 16,0-22-16,1 0 0,-1 0 0,0-21 16,0 0-16,0 0 0,0-21 15,-21 0-15,22-21 16,-22 20-16,21-20 0,-21 0 0,0-1 15,21-20-15,0-1 0,0 1 16,0-1-16,22 1 0,63-149 16,-85 149-16,85-43 15,-85 64 1,85 42-16,-64 0 16,0 0-16,-21 21 0,1 21 0,-1 0 15,-21 1-15,0 20 0,0-20 16</inkml:trace>
  <inkml:trace contextRef="#ctx0" brushRef="#br0" timeOffset="54133.17">15938 9504 0,'0'0'0,"22"0"0,-1 0 0,0 0 16,21-21-16,-21 21 0,22-21 16,-1-1-16,0-20 0,-20 21 15,20-21-15,0 20 0,1-20 0,-22 0 16,21 21-16,-21-1 0,-21 1 15,0 0-15,0 0 0,-42 21 16,21 0-16,-43 21 0,22 0 0,-22 0 16,1 1-16,-1 20 0,1-21 15,-1 21-15,1-20 0,21 20 0,-1-21 16,22 21-16,-21-20 0,21-1 0,-1 21 16,22-21-16,0 0 0,0 1 15,0-1-15,22-21 0,20 21 0,-21-21 16,21 0-16,-20 0 15,20 0-15,21 0 0,-20-21 0,20 0 0,-20-1 16,20 1-16,1 0 0,-22-21 16,0-1-16,1 22 0,-1-21 15,0 0-15,1-22 0,-22 22 0,0 21 16,-21-22-16,0 22 0,0-21 16,-21 42-16,0 0 15,-1 21-15,1 0 0,-21 0 0,21 0 16,-22 22-16,22-22 0,0 21 15,0-21-15,0 1 0,21 20 0,0-21 16,0 21-16,0-20 0,21-1 0,0 0 16,0 0-16,22 0 0,-22-21 15,21 0-15,0 0 0,1 0 16</inkml:trace>
  <inkml:trace contextRef="#ctx0" brushRef="#br0" timeOffset="54933.71">17208 8551 0,'0'-42'0,"0"84"0,0-105 0,0 42 0,-21 0 15,0 21-15,0 0 16,0 21-16,0 0 0,-1 0 16,22 21-16,-21 1 0,0 20 0,0 1 15,21-1-15,-21 1 0,0 84 16,21-85-16,-22 1 0,22-22 15,-21 22-15,21-22 0,0 0 16,0 1-16,0-22 0,0 21 0,0-21 16,0 1-16,21-22 0,1 0 15,-1 0-15,0 0 16,0 0-16,0-22 0,0 1 0,1-21 16,-1 21-16,0-22 0,21 22 0,-21-21 15,22 0-15,-22-1 16,0 22-16,0-21 0,0 21 0,1 21 15,-22 21 1,0 0-16,0 0 0,-22 0 16,22 22-16,-21-22 0,21 21 0,0-21 15,-21 0-15,21 22 0,0-22 16,0 0-16,0 0 0,0 0 0,21 1 16,0-22-16,1 0 0,-1 0 15,21 0-15,0 0 0,1 0 16,-22 0-16,21-22 0,1 1 0,-22 21 15,21-21-15,-21-21 0,22 21 0,-22-1 16,0-20-16,0 0 0,0 21 16,0-22-16,1 22 0,-1 0 15,-21 0-15,0 0 0,0-1 0,0 44 32,0-1-32,-21 0 0,-1 0 15,1 21-15,21-20 0,0-1 0,-21 21 16,21-21-16,-21 0 0,21 22 15,0-22-15,0 0 0,0 0 0,0 0 16,21 1-16,0-1 0,0 0 0,22-21 16,-22 21-16,21-21 0,22 0 15,-22 0-15,22 0 0,-22 0 16,21 0-16,-20-21 0,63-21 16,-43 20-16,-21-20 0,1 21 15,-1-21-15,0-22 0,-20 22 0,20-1 16,-21 1-16,-21 0 0,0 21 0,0-22 15,0 22-15,-21 21 16,0 0-16,0 0 0,-1 21 16,1-21-16,0 21 0,0 1 15,0 20-15,0-21 0,21 0 0,-22 0 16,22 1-16,0-1 0,0 0 0,0 0 16,0 0-16,0 0 0,0 1 15,22-22-15,-1 21 0,0 0 0,0-21 16</inkml:trace>
  <inkml:trace contextRef="#ctx0" brushRef="#br0" timeOffset="55417.43">15494 10774 0,'0'0'0,"0"-21"0,0-22 16,0 22-16,0-21 0,21 0 0,0-22 15,0 22-15,22-22 0,-1 22 0,-21-22 16,22 1-16,-1 21 0,-21-1 16,0 1-16,0 0 0,-21-1 15,0 22-15,0 0 0,-21 21 16,0 21-16,0 0 0,-21 0 16,20 22-16,-20-1 0,0 85 15,-1-63-15,22 20 16,0-20-16,-21-1 0,42 22 0,0-22 15,-21 1-15,21-1 0,0 1 0,0-1 16,21-20-16,0 20 0,0-20 16,21 62-16,1-62 0,-43-1 15,21-21-15,-21 22 0,0-22 0,0 0 16,0 0-16,-21-21 16,-22 0-16,22 0 0,-21 0 0,0-21 15</inkml:trace>
  <inkml:trace contextRef="#ctx0" brushRef="#br0" timeOffset="56378.88">15240 11282 0,'0'0'0,"-42"-21"0,-1 0 15,22 21-15,0-22 0,0 22 16,0 0-16,21 22 16,0-1-16,0 0 0,21 0 15,0 0-15,0 0 0,21 1 16,-20-1-16,20 0 0,0 0 0,22-21 16,-22 0-16,22 0 0,-22 0 0,21 0 15,1 0-15,-22-21 0,22 21 0,-22-21 16,22 0-16,-22-1 0,0-20 15,1 21-15,-1-21 0,0-1 0,-21 1 16,22 0-16,-22-1 0,-21 22 16,21-21-16,-21-1 0,0 22 0,0 0 15,0 42 1,-21 0 0,21 1-16,0-1 0,-21 21 15,0-21-15,21 22 0,0-1 0,0-21 16,0 0-16,0 22 0,0-22 15,0 0-15,0 0 0,21 0 16,0-21-16,0 0 0,0 0 16,0 0-16,1 0 0,20-21 15,-21 21-15,0-21 0,22 0 0,-22 0 16,21-22-16,-21 22 0,0 0 16,22-21-16,-22 20 0,0 1 15,0 0-15,0 21 0,1 0 0,-1 0 16,0 0-16,0 21 15,-21 0-15,0 1 0,21-1 16,-21 0-16,0 0 0,0 21 0,21-20 16,1-1-16,-22 0 0,21 0 0,0 0 15,0-21-15,0 21 0,22-21 16,20 0-16,-21 0 0,22 0 16,-22 0-16,22 0 0,-22-21 15,22 0-15,-22 21 0,0-21 0,1-21 16,-1 20-16,0 1 0,-21-21 15,22 0-15,-43 20 0,21-20 16,-21 0-16,0-1 0,0 1 0,0 21 16,0-21-16,-21 20 0,0 1 0,-22 0 15,1 21-15,0 0 0,-1 0 16,1 0-16,-43 42 0,43-20 16,0 20-16,20-21 0,1 21 0,-21 1 15,42-22-15,0 21 0,0 1 16,0-22-16,0 21 0,0-21 0,21 0 15,0 1-15,0-1 0,1 0 16,20-21-16,0 0 0,-21 0 0,22 0 16,-1 0-16,0-21 0,1 0 15,-1-1-15,0 1 0,1-21 16,-1 21-16,-21-22 0,22 1 0,-1-21 16,-21 20-16,21-20 0,-20-1 0,20-20 15,-21-1-15,21 0 0,-20 1 16,-1 20-16,21 1 0,-42-1 0,21 1 15,0-1-15,-21 43 16,-21 42 0,0 21-16,21-20 0,-21 41 0,0-21 15,0 22-15,-1 21 0,1-22 16,0 1-16,21-1 0,0 1 16,-21-1-16,21 1 0,0-22 0,0 0 15,0 1-15,0-1 0,0 0 16,21 1-16,0-22 0,-21 21 0,21-21 15,1 0-15,20 1 0,-21-22 0,0 0 16,22 0-16,-22 0 0,21 0 16,-21 0-16,22-22 0,-1 1 0,-21 0 15,21-21-15,1 21 0</inkml:trace>
  <inkml:trace contextRef="#ctx0" brushRef="#br0" timeOffset="56848.61">18436 10880 0,'0'0'0,"0"-21"0,0-1 16,0 1-16,-21 0 0,21 0 15,-21 0-15,21 0 0,0-1 16,21 1-16,0 21 0,0 0 16,22 0-16,-22 0 0,21 0 0,0 0 15,1 21-15,-1 1 0,0-1 0,1 0 16,-22 0-16,21 21 0,-21 1 16,1-22-16,-1 21 0,0 1 0,-21-1 15,0-21-15,0 21 0,0 1 16,0-22-16,0 21 0,-21-21 0,0 1 15,-1-1-15,1 0 0,0 0 16,0-21-16,0 0 0,21-21 31,0 0-31,21 0 16,0-22-16,0 22 0,0 0 16,1-21-16,-1-1 0,21 22 15,-21-21-15,22-1 0,-1 1 0,0 21 16,1-21-16,-1 20 0,0 1 0,1 0 15,-1 0-15,0 0 0,1 0 16,-22 21-16,0 0 0,0 0 0,-42 21 31,-21-21-31,20 21 0,1 0 16,-21 0-16,21 0 0,-22 1 0,22-1 0,-21 0 16,21 0-16,0 0 15,21 0-15,0 1 0,0-1 0,0 0 16,0 0-16,0 0 0,0 0 15,21-21-15,0 0 0,21 0 16,1 22-16,20-22 0,1 0 0</inkml:trace>
  <inkml:trace contextRef="#ctx0" brushRef="#br0" timeOffset="57842.04">14795 12383 0,'0'0'0,"0"21"32,0 0-32,0 0 0,0 21 0,22 1 15,-1 20-15,0 1 0,0-1 16,0 1-16,0-1 0,1 1 0,-1-1 16,0 1-16,0-1 0,0-20 15,0-1-15,-21 0 0,0 1 0,22-22 16,-22 21-16,21-21 0,-21 0 15,21-42 1,-21 0-16,21 0 16,-21-21-16,0-1 0,21 1 15,0 0-15,1-22 0,-1 1 0,0-1 16,0-21-16,0 22 0,0-1 16,22 1-16,-22-1 0,0 1 0,-21 21 15,21-1-15,0 1 0,-21 21 16,0 0-16,0-1 0,22 1 0,-1 21 15,0 0-15,0 0 16</inkml:trace>
  <inkml:trace contextRef="#ctx0" brushRef="#br0" timeOffset="58016.94">15663 12700 0,'0'42'0,"0"-84"0,0 127 0,0-22 0,0-20 15,0-1-15,0 21 0,0-20 16,0-1-16,-21 0 0,0 1 15,0-1-15,-22 0 0,22-20 0,0-1 16,0 21-16,0-21 0,0-21 16,-1 21-16,1 1 0,0-22 15,21-22-15,0 1 16,0 0-16</inkml:trace>
  <inkml:trace contextRef="#ctx0" brushRef="#br0" timeOffset="58165.85">15684 12615 0,'0'-21'0,"0"42"0,0-63 0,0 21 0,0 0 0,-21 21 31,21 21-15,0 0-16,0 0 16,21-21-16,1 21 0,-1-21 15</inkml:trace>
  <inkml:trace contextRef="#ctx0" brushRef="#br0" timeOffset="58517.65">16531 12615 0,'0'0'0,"-42"0"16,21 0 0,-22 22-16,1-1 15,0 0-15,-22-21 0,22 21 0,-1 21 16,1-20-16,0-1 0,-1 0 15,22 21-15,21-21 0,0 1 0,0-1 16,0 0-16,43 0 0,-22 0 0,21-21 16,0 21-16,-20 1 0,20-22 15,43 42-15,-43-21 0,0-21 16,-21 21-16,1 0 0,-1 1 0,0-1 16,-21 0-16,0 0 15,-21 0-15,0-21 0,-1 21 0,-20 1 16,0-22-16,-1 21 0,1-21 15,0 0-15,-22 0 0,22 0 16,0 0-16,-1 0 0,22 0 0,0 0 16,0 0-16,21-21 0,0-1 15,0 1-15,21 0 0,21-42 16,1 41-16,-1-20 0</inkml:trace>
  <inkml:trace contextRef="#ctx0" brushRef="#br0" timeOffset="58693.55">16700 12742 0,'0'0'15,"22"0"-15,-1 0 0,0 0 16,-21 22-16,0-1 0,0 21 0,0-21 16,0 0-16,0 1 0,0 20 15,0-21-15,0 0 0,0 22 16,0-22-16,-21 0 0,0 0 0,-1 0 16,22 0-16,-21-21 0,21 22 15,-21-22-15,21-22 16</inkml:trace>
  <inkml:trace contextRef="#ctx0" brushRef="#br0" timeOffset="58845.46">16722 12510 0,'0'-22'0,"0"44"0,0-86 0,0 43 16,0 0-16,0 0 15,21 21 16,0 0-31,0 0 16,0 0-16,0 0 0</inkml:trace>
  <inkml:trace contextRef="#ctx0" brushRef="#br0" timeOffset="59281.35">17272 12213 0,'0'0'0,"0"-21"15,21 21-15,-21 21 16,0 0-16,0 1 0,0 20 15,0 0-15,0 1 0,0-1 16,0 0-16,0 22 0,0-22 16,0 22-16,0-22 0,0 21 0,0 1 15,0-22-15,0 22 0,0-22 16,0 0-16,0 1 0,0-22 0,0 21 16,0-21-16,0 1 0,0-1 15,-21-21 1,0 0-16,0 0 0,21-21 15,-22-1-15,22 1 16,-21 0-16,21-21 0,0 21 0,0-22 16,21 1-16,1 0 0,-1-1 0,21 1 15,0 0-15,1 20 0,-1 1 16,0 0-16,22 0 0,-22 21 0,1 0 16,-22 0-16,21 21 0,0 0 15,-20 0-15,-1 1 0,0-1 0,0 21 16,-21-21-16,0 22 0,0-22 0,0 21 15,-21-21-15,0 22 0,-22-22 16,1 0-16,0 21 0,-1-21 0,1 1 16,0-1-16,-1 0 0,1-21 15,0 21-15,21-21 0,-1 0 0,22-21 16,22 0 0,-1 0-16</inkml:trace>
  <inkml:trace contextRef="#ctx0" brushRef="#br0" timeOffset="59517.21">18288 12256 0,'0'42'16,"0"-21"-16,0 0 0,0 22 16,-21-1-16,0 0 0,-1 1 0,1 20 15,0-21-15,0 22 0,-21-22 0,20 22 16,1-22-16,21 0 15,-21 22-15,21-43 0,-21 21 0,21 1 16,0-22-16,0 0 0,0 0 0,0 0 16,21 1-16,0-22 0,0 0 15,1 0-15,-1 0 0,0 0 0,0-22 16,21 1-16,1 21 0</inkml:trace>
  <inkml:trace contextRef="#ctx0" brushRef="#br0" timeOffset="59819.04">18542 12891 0,'0'-22'0,"0"44"0,21-44 15,-21 1-15,21 21 16,-21-21-16,21 21 16,1 0-16,-1-21 15,0 21-15,0-21 0,0 0 0,0 21 16,1-22-16,-1 1 0,0 21 0,0-21 16,-21 0-16,21 0 0,-21 0 15,-21 21-15,-21 0 16,21 0-16,-22 21 0,1 0 0,0 0 15,-1 0-15,1 0 0,0 22 16,-1-1-16,22 0 0,0-20 0,0 20 16,0 0-16,21-21 15,0 1-15,0 20 0,0-21 0,21 0 0,0-21 16,21 21-16,-21-21 0,22 22 16,-1-22-16,0 0 0,22 0 15,-22 0-15,1-22 0,20 1 0,-21 0 16,1 0-16,20 0 0,-20 0 0</inkml:trace>
  <inkml:trace contextRef="#ctx0" brushRef="#br0" timeOffset="60025.92">19283 12340 0,'-21'-42'16,"42"84"-16,-42-105 0,21 42 0,0-1 16,21 22-1,0 0-15,0 0 16,21 0-16,-20 0 0,20 0 15,0 0-15,1 0 0,62 0 16,-41 0-16,-1 0 0,-20 0 16,-1 0-16,0 0 0,1 0 0,-22 0 15,0 0-15,-42 0 32</inkml:trace>
  <inkml:trace contextRef="#ctx0" brushRef="#br0" timeOffset="60213.81">19854 12213 0,'0'0'0,"-21"0"0,0 0 0,0 21 16,21 1-1,-21-1-15,21 0 0,-22 21 0,22 43 16,-21-43-16,0 1 16,21 20-16,-21-21 0,0 22 15,0-1-15,21-20 0,-22 20 0,1-20 16,0-1-16,21 21 0,-21-41 16,0 20-16,0 0 0,-1-21 0,22 1 15,0-1-15,0 0 0,22-21 31,20-21-15</inkml:trace>
  <inkml:trace contextRef="#ctx0" brushRef="#br0" timeOffset="60541.62">19918 12869 0,'63'-21'31,"-126"42"-31,147-42 0,-62 21 0,-1 0 16,0 0-16,0 0 0,21-21 0,1 21 15,-1 0-15,0-21 0,22 21 0,-22-21 16,-21 0-16,22 21 0,-22-22 16,0 1-16,0-21 0,-21 21 0,0 0 15,0-1-15,-21 1 0,0 21 16,-21 0-16,20 0 0,-20 0 16,0 21-16,-1 1 0,1 20 0,21 0 15,-21-21-15,20 22 0,1-1 16,21 0-16,0 1 0,0-1 0,0-21 15,0 22-15,0-22 0,21 0 16,1 0-16,-1 0 0,0 0 0,21-21 16,1 0-16,20 0 0,-21 0 15,22 0-15,-22 0 0,22 0 0,-22 0 16,0-21-16,1 21 0,-22-21 16,21-21-16,-21 21 0,1-22 0,-1 22 15</inkml:trace>
  <inkml:trace contextRef="#ctx0" brushRef="#br0" timeOffset="60913.41">20849 12742 0,'0'-42'0,"-21"211"0,42-296 0,-21 43 15,0 63-15,0-1 0,0 1 0,0 0 16,21 21-16,0 0 0,1 0 16,-1 21-16,0 0 15,0 1-15,21 41 16,-20-21-16,20 1 0,-21-22 0,21 64 16,-20-64-16,-1 21 15,0-21-15,21 22 0,-21-22 16,-21 0-16,0-42 31,0 0-15,0-1-16,0 1 0,0 0 0,0-21 15,0 21-15,0-22 16,0 22-16,0-21 0,22-1 0,-1 1 16,-21 21-16,0-21 0,0 20 0,0 1 0,-21 21 31,-1 0-31,1 21 15,-21 1-15,21-1 0,0 21 0,-22 0 16,22 1-16,-21-1 0,21 0 16,-43 43-16,43-64 0,-21 22 15,20-1-15,1-21 0,0 0 0,0 22 16,21-22-16,0 0 16</inkml:trace>
  <inkml:trace contextRef="#ctx0" brushRef="#br0" timeOffset="61226.23">21907 12129 0,'0'0'0,"43"-64"0,-22 22 16,0-22-16,0 43 0,-21-21 15,0 21-15,21 21 0,-21 21 16,0 0-16,-21 21 15,21 1-15,-21 20 0,0-21 16,0 22-16,21-1 0,-21 22 0,21-21 16,0-1-16,0 1 0,0-1 15,0 85-15,0-105 16,21 20-16,0-21 0,-21 22 0,21-22 16,-21-21-16,21 22 0,-21-22 0,21 0 15,-21 0-15,0 0 16,22-21-16,-1 0 0,0 0 15,0-21-15,0 0 0,-21 0 16,21 0-16,1-22 0</inkml:trace>
  <inkml:trace contextRef="#ctx0" brushRef="#br0" timeOffset="61401.13">22246 12531 0,'-21'0'0,"42"0"0,-63-21 16,63 21 15,0 0-15,0 0-16,0-22 0,22 22 15,-1 0-15,-21 0 0,22-21 0,-1 0 16,0 21-16,1-21 0,-22 21 0,21-21 16</inkml:trace>
  <inkml:trace contextRef="#ctx0" brushRef="#br0" timeOffset="61577.03">23156 12679 0,'0'0'0,"-106"21"32,85 0-32,0-21 0,21 21 31,21-21-16,0 0-15</inkml:trace>
  <inkml:trace contextRef="#ctx0" brushRef="#br0" timeOffset="64716.86">17695 14753 0,'0'21'0,"0"1"32</inkml:trace>
  <inkml:trace contextRef="#ctx0" brushRef="#br0" timeOffset="67309.42">17272 14817 0,'0'0'0,"21"0"32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17FBC-BA42-43B3-B958-EE055244BD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9896E0-4BF1-4CB0-8874-F71E8B102D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E766E-008C-4D38-9491-459EED319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24040-5787-4B48-84F1-8B7593D9DB94}" type="datetimeFigureOut">
              <a:rPr lang="en-IN" smtClean="0"/>
              <a:t>28-10-2021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1E833-9122-4D72-B09C-59B48EECE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DDD6C8-D984-4599-927B-A4C90C3FD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B2E1D-DE3F-4FAC-9367-25AFECE55A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4498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9F404-8BD4-48AE-885D-DBE18C238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BB97CA-9B7B-440E-BA90-4119B3ABBA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84A1A-4A8E-4CD0-AC1D-1FE4AC4E0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24040-5787-4B48-84F1-8B7593D9DB94}" type="datetimeFigureOut">
              <a:rPr lang="en-IN" smtClean="0"/>
              <a:t>28-10-2021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4A522-AA20-4E35-82A2-3D7922AFD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D9736-66CE-4B53-8B7E-B969F7512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B2E1D-DE3F-4FAC-9367-25AFECE55A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9144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E5490A-89D2-436A-A433-881E75E981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1D79C8-03DC-4B4D-8D31-BF90F4AD5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C3749-1C4B-4B10-A7B2-E4C8B08AF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24040-5787-4B48-84F1-8B7593D9DB94}" type="datetimeFigureOut">
              <a:rPr lang="en-IN" smtClean="0"/>
              <a:t>28-10-2021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043E6-FA0B-496D-991B-C3B855C56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E4539-A215-45D4-8B38-CB40180A0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B2E1D-DE3F-4FAC-9367-25AFECE55A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5241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7AC97-9C4B-4C33-88CC-8E0C04325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5E89D-40A4-4FC8-AEAC-7386ED0C4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8BB6ED-022F-464C-8B64-0D83E9F31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24040-5787-4B48-84F1-8B7593D9DB94}" type="datetimeFigureOut">
              <a:rPr lang="en-IN" smtClean="0"/>
              <a:t>28-10-2021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1E20F-8030-4525-9004-62F144923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69F1B-DF7C-4018-8671-0137D56D6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B2E1D-DE3F-4FAC-9367-25AFECE55A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7567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6975E-B763-4132-86EC-C3A50CDD2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C6E534-8DF1-42B5-8D97-225D617A12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A115D-4D67-4B05-8106-476355F87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24040-5787-4B48-84F1-8B7593D9DB94}" type="datetimeFigureOut">
              <a:rPr lang="en-IN" smtClean="0"/>
              <a:t>28-10-2021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D1B2C-7DF7-40EF-9BB9-D39D08E8A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5CEB97-5D99-4AAB-8740-7DBF90E80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B2E1D-DE3F-4FAC-9367-25AFECE55A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8793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A098A-4CE3-4B37-A9B4-7B08175EE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981CF-C4E1-4776-BD15-5AA00D4CB3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EE7177-0E98-4B22-AAF1-0F6501439B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499E60-071A-45C5-9E80-5F814E6C0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24040-5787-4B48-84F1-8B7593D9DB94}" type="datetimeFigureOut">
              <a:rPr lang="en-IN" smtClean="0"/>
              <a:t>28-10-2021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0D9B03-F4D6-4571-BCCF-292F41B61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CA9F46-16E8-463A-B412-0173C51C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B2E1D-DE3F-4FAC-9367-25AFECE55A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6743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C3BD2-A0DA-463D-905E-E86B0292E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E5A969-11E6-45A9-BEE4-7F74DE549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76339C-E241-429D-9032-C9B2B9D964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4FB2E2-7FB8-4A3B-ABB5-DE2FB1A724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7EFD09-39E2-419F-A84E-A19AE52A54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7366D4-8EE2-4E12-A93D-67B7C0C47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24040-5787-4B48-84F1-8B7593D9DB94}" type="datetimeFigureOut">
              <a:rPr lang="en-IN" smtClean="0"/>
              <a:t>28-10-2021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D7D41A-6046-4822-8819-7796C10C7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CE5035-4088-4704-9184-B879D97E5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B2E1D-DE3F-4FAC-9367-25AFECE55A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392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A8F10-1931-41A6-9349-55B60417D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C672B1-4701-4334-9E19-59673C742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24040-5787-4B48-84F1-8B7593D9DB94}" type="datetimeFigureOut">
              <a:rPr lang="en-IN" smtClean="0"/>
              <a:t>28-10-2021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78CC3F-974F-490B-9C3F-FE54DE2E8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AAFBB2-4065-4462-9811-CAD76F54E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B2E1D-DE3F-4FAC-9367-25AFECE55A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0655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C3BA6B-4424-49DB-8A7F-A5B628B85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24040-5787-4B48-84F1-8B7593D9DB94}" type="datetimeFigureOut">
              <a:rPr lang="en-IN" smtClean="0"/>
              <a:t>28-10-2021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BE09FB-4B6A-4A9E-95E5-2CAA6A158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99966E-BB9B-4FDA-8B8E-2640DA57A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B2E1D-DE3F-4FAC-9367-25AFECE55A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2956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9474C-E697-47BE-BACD-4A7447A95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C46B0-08C7-4C5C-8E0C-693F3EF15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F38960-8373-42D4-9273-5604C0FDBA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E867AE-B22D-45B1-94A4-0E35D471B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24040-5787-4B48-84F1-8B7593D9DB94}" type="datetimeFigureOut">
              <a:rPr lang="en-IN" smtClean="0"/>
              <a:t>28-10-2021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632A6-492B-4C1B-BA6C-701819ADE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8A7C49-99B4-4973-81DB-960B3ABF2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B2E1D-DE3F-4FAC-9367-25AFECE55A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2327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974DA-6DC3-4BEE-9D5F-3F203D13D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1FD4E6-4FDB-4292-A22C-816C064C5D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B19A2D-EA9A-4FB8-A4F2-8DFB19F1C8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828222-17F8-4C87-852C-C259488E4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24040-5787-4B48-84F1-8B7593D9DB94}" type="datetimeFigureOut">
              <a:rPr lang="en-IN" smtClean="0"/>
              <a:t>28-10-2021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FEC243-B4E7-43C4-A2C5-B3F160A2A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7245DA-F9D4-4778-A1E9-D3E80EDF7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B2E1D-DE3F-4FAC-9367-25AFECE55A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9866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D300EC-62EE-49C1-9B96-16463FC9E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4A2705-7086-433B-871E-E1F145A2F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F23519-3585-4F45-8C15-237AD1A025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24040-5787-4B48-84F1-8B7593D9DB94}" type="datetimeFigureOut">
              <a:rPr lang="en-IN" smtClean="0"/>
              <a:t>28-10-2021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A7C17B-6D3A-4305-B732-FF81246A4F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1F03A-810F-461E-B921-8C1C36B35C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0B2E1D-DE3F-4FAC-9367-25AFECE55A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0430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EA924-559F-49FA-A839-18DF37C6DA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AADB36-4278-4AE1-826F-AEE094D274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ECB533D-4CB9-4F15-B15B-8CBD486FEF2D}"/>
                  </a:ext>
                </a:extLst>
              </p14:cNvPr>
              <p14:cNvContentPartPr/>
              <p14:nvPr/>
            </p14:nvContentPartPr>
            <p14:xfrm>
              <a:off x="0" y="76320"/>
              <a:ext cx="9235800" cy="4480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ECB533D-4CB9-4F15-B15B-8CBD486FEF2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66960"/>
                <a:ext cx="9254520" cy="449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17664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EA924-559F-49FA-A839-18DF37C6DA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AADB36-4278-4AE1-826F-AEE094D274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756018A-B1BD-48D7-A198-758E164DBE26}"/>
                  </a:ext>
                </a:extLst>
              </p14:cNvPr>
              <p14:cNvContentPartPr/>
              <p14:nvPr/>
            </p14:nvContentPartPr>
            <p14:xfrm>
              <a:off x="914400" y="7560"/>
              <a:ext cx="8709840" cy="3681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756018A-B1BD-48D7-A198-758E164DBE2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5040" y="-1800"/>
                <a:ext cx="8728560" cy="3699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87220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EA924-559F-49FA-A839-18DF37C6DA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AADB36-4278-4AE1-826F-AEE094D274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8DF0287-F68E-4134-A069-0DFC0799AA5C}"/>
                  </a:ext>
                </a:extLst>
              </p14:cNvPr>
              <p14:cNvContentPartPr/>
              <p14:nvPr/>
            </p14:nvContentPartPr>
            <p14:xfrm>
              <a:off x="342720" y="221040"/>
              <a:ext cx="9647280" cy="3909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8DF0287-F68E-4134-A069-0DFC0799AA5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3360" y="211680"/>
                <a:ext cx="9666000" cy="3927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85935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EA924-559F-49FA-A839-18DF37C6DA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AADB36-4278-4AE1-826F-AEE094D274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4DF5979-658B-4D69-A66A-5CE00E4D024F}"/>
                  </a:ext>
                </a:extLst>
              </p14:cNvPr>
              <p14:cNvContentPartPr/>
              <p14:nvPr/>
            </p14:nvContentPartPr>
            <p14:xfrm>
              <a:off x="0" y="0"/>
              <a:ext cx="9349920" cy="4778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4DF5979-658B-4D69-A66A-5CE00E4D024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-9360"/>
                <a:ext cx="9368640" cy="479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17022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EA924-559F-49FA-A839-18DF37C6DA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AADB36-4278-4AE1-826F-AEE094D274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762FBB9-5273-4416-8E77-8971A2E7DCD6}"/>
                  </a:ext>
                </a:extLst>
              </p14:cNvPr>
              <p14:cNvContentPartPr/>
              <p14:nvPr/>
            </p14:nvContentPartPr>
            <p14:xfrm>
              <a:off x="7560" y="23040"/>
              <a:ext cx="9654840" cy="5524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762FBB9-5273-4416-8E77-8971A2E7DCD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800" y="13680"/>
                <a:ext cx="9673560" cy="5543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15386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EA924-559F-49FA-A839-18DF37C6DA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AADB36-4278-4AE1-826F-AEE094D274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1720B9F-1B5E-4B82-8938-8F24542ADDD7}"/>
                  </a:ext>
                </a:extLst>
              </p14:cNvPr>
              <p14:cNvContentPartPr/>
              <p14:nvPr/>
            </p14:nvContentPartPr>
            <p14:xfrm>
              <a:off x="571320" y="487800"/>
              <a:ext cx="7765200" cy="4846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1720B9F-1B5E-4B82-8938-8F24542ADDD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1960" y="478440"/>
                <a:ext cx="7783920" cy="4865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14458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2021-10-28T12:27:28Z</dcterms:created>
  <dcterms:modified xsi:type="dcterms:W3CDTF">2021-10-28T12:28:04Z</dcterms:modified>
</cp:coreProperties>
</file>