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0:38:52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3937 0 0,'-21'0'15,"0"0"1,-1 0-1,1 0-15,0 0 16,42 0 15,0 0-31,1 0 16,-1 0-16,0 0 0,0 42 16,21 1-16,-20 20 0,-1-20 0,21 20 15,-21-21-15,0 1 16,22 20-16,-22-20 0,0-1 0,21 21 15,-20-20-15,-1-1 0,21 0 16,-21 1-16,0-1 0,1 0 0,-1 1 16,-21-1-16,21 0 0,-21-20 15,21 20-15,-21-21 0,0 0 0,0 0 16,0 1-16,0-1 0,0 0 16,0-42-1,0 0 1,0-1-16,0 1 15,0 0-15,0-21 0,0-1 0,0 1 16</inkml:trace>
  <inkml:trace contextRef="#ctx0" brushRef="#br0" timeOffset="350.79">4699 0 0,'-21'0'47,"0"0"-47,-1 0 15,-20 0-15,21 0 0,0 0 16,0 0-16,-22 21 0,1 43 16,21-1-16,-22 1 0,1-1 15,21 1-15,-21-1 0,-1 1 0,1-1 16,0 1-16,-1-1 0,1 1 0,0-1 15,-1-20-15,1-1 0,0 0 16,20 1-16,1-1 0,0-21 0,0 0 16,21 0-16,-21-21 0,21 22 15,21-22 17,0 0-32,21-22 15,-20 1-15,-1 21 0,0-21 16,21 0-16,-21 0 0</inkml:trace>
  <inkml:trace contextRef="#ctx0" brushRef="#br0" timeOffset="747.57">4932 550 0,'0'0'0,"21"0"0,-21 22 47,0-1-47,0 0 0,0 0 0,0 0 15,0 22-15,-21-22 0,21 21 16,0 22-16,-21-22 0,21 0 0,0 22 16,0-1-16,-22 1 0,1-1 15,21 1-15,-21-1 0,21 1 0,0-1 16,-21 22-16,0-22 0,0 22 15,21-21-15,0-1 0,-22 22 0,22-22 16,-21-20-16,21 20 0,-21-21 0,21 22 16,0-22-16,0 1 15,0-1-15,0 0 0,0-21 0,0 22 16,-21-22-16,21 0 0,0 0 0,0 0 16,0 1-16,0-44 31,0-20-31,0 21 0,0-21 0,0 20 15,0-41-15,0 21 0</inkml:trace>
  <inkml:trace contextRef="#ctx0" brushRef="#br0" timeOffset="1131.34">4932 699 0,'0'-22'0,"0"44"0,-21-86 0,21 43 15,0 0-15,0 0 0,0-22 0,0 22 16,0 0-16,0 0 0,21 21 16,0-21-16,0-1 0,0 1 0,0 21 15,1 0-15,20 0 0,-21 0 16,21 0-16,-20 0 0,-1 21 0,21 1 16,-21-1-16,0 0 0,1 0 15,-1 0-15,-21 22 0,0-22 0,0 21 16,0 0-16,0 1 0,0-22 15,-21 21-15,-1 1 0,-20-1 16,21 0-16,-21-21 0,-1 22 16,22-22-16,-21 0 0,21 0 0,-1 0 15,-20 1-15,21-22 0,0 0 16,0 21-16,-1-21 0,1 0 0,0 0 16,0 0-1,21-21 16,21-1-31,0 22 16,0-21-16</inkml:trace>
  <inkml:trace contextRef="#ctx0" brushRef="#br0" timeOffset="1748.01">5905 762 0,'0'0'0,"22"-21"0,-1 0 16,-21 0-16,0-1 0,0 1 15,0 0-15,0 0 0,0-21 16,0 20-16,-21 1 0,-1 0 0,-20 0 16,21 0-16,0 0 0,0 21 15,-22 0-15,22 0 0,0 0 16,-21 0-16,20 21 0,-20 0 15,21 0-15,0 0 0,-22 0 0,22 22 16,0-22-16,0 21 0,0 1 16,0-1-16,21-21 0,0 21 0,-22 1 15,22-1-15,0-21 0,0 22 16,0-22-16,0 0 0,0 0 0,22-21 16,-22 21-16,21 0 0,106-21 31,-106-21-31,0 0 0,21 21 0,-20-21 15,20 0-15,127-191 32,-148 170-32,1 21 15,-1-22-15,0 1 0,-21 21 0,0 0 16,0-1-16,0 1 0,0 0 16,0 42 15,-21 0-31,21 1 0,-21-1 15,21 0-15,-22 21 0,22-21 0,0 22 16,0-1-16,0-21 16,0 22-16,0-22 0,0 21 0,0-21 0,0 0 15,0 22-15,0-22 16,22-21-16,-1 21 0,-21 0 0,21-21 16,0 0-16,0 0 15,0 0-15,1 0 0,-1 0 0,-21-21 16,21 21-16,0-21 0,0-21 0,0 20 15,1 1-15,20-21 0</inkml:trace>
  <inkml:trace contextRef="#ctx0" brushRef="#br0" timeOffset="2054.84">6456 169 0,'0'-21'0,"0"42"0,0-63 0,0 21 0,0 0 16,0 0-16,0 42 31,0 0-31,0 0 0,-21 21 16,21-20-16,0 20 0,0 0 0,0 22 15,0-22-15,0 0 0,-22 1 16,22-1-16,0 0 0,-21 1 0,21-1 16,0 0-16,0 1 0,-21-1 0,21 0 15,0-20-15,-21 20 0,21-21 16,0 0-16,0 0 0,0 1 15,0-1-15,21-21 32,0-21-17,-21-1-15,21 1 0,1 0 0,-1-21 16,0-1-16,0 22 0</inkml:trace>
  <inkml:trace contextRef="#ctx0" brushRef="#br0" timeOffset="2624.52">6964 85 0,'0'0'0,"0"-21"0,0-1 16,0 1-16,0 0 15,-21 21-15,-1 21 16,22 0 0,0 22-16,0-22 0,0 21 0,0-21 15,0 22-15,0-1 0,0 0 16,-21 1-16,21-1 0,-21 85 15,0-85-15,21 1 0,-21-1 16,0 0-16,21 1 0,0-22 16,0 21-16,-22 1 0,22-22 0,0 0 15,-21 0-15,21 0 0,0 0 16,0 1-16,0-1 0,-21-21 0,21-21 47,0-1-47,0 1 15,0 0-15,0 0 0,0-21 0,21 20 16,0-20-16,1 21 0,-1 0 0,0-22 16,0 22-16,0-21 0,0 21 15,22 0-15,-22-22 0,21 22 0,-21 0 16,22 0-16,-22 0 0,21-1 16,-21 22-16,1 0 0,20 0 0,-21 0 15,0 0-15,-21 22 0,21-22 16,-21 21-16,22 21 0,-22-21 0,0 0 15,0 1-15,0 20 16,0-21-16,0 21 0,0-20 0,0 20 16,0-21-16,0 0 0,0 0 15,-22 1-15,22 20 0,-21-42 0,21 21 16,-21 0-16,21 0 16,0-42 15,-21 21-31,21-21 15,0 0-15,-21 0 0,21 0 16</inkml:trace>
  <inkml:trace contextRef="#ctx0" brushRef="#br0" timeOffset="2863.24">6117 487 0,'0'0'0,"-21"0"0,0 0 16,42 0 0,21 0-1,-21 0-15,1 0 0,-1-21 0,21 21 16,-21 0-16,22 0 0,-1 0 0,0-21 16,1 21-16,-1 0 15,-21 0-15,21 0 0,1 0 0,-22-22 16,0 22-16,0-21 0,0 21 15,1 0-15</inkml:trace>
  <inkml:trace contextRef="#ctx0" brushRef="#br0" timeOffset="4447.33">9144 169 0,'0'0'0,"0"-21"16,0 0-16,0 0 0,0 0 16,0 0-1,0 42 1,0 0-16,0 21 16,0-21-16,-21 22 0,21-1 15,-21 22-15,21-22 0,0 21 0,0-20 16,-22 20-16,22-20 0,0 20 15,0-21-15,0 22 0,0-22 16,0 1-16,0 20 0,0-21 0,0-20 16,0 20-16,0-21 0,0 0 15,0 0-15,0 1 0,22-1 0,-1-21 16,0 0-16,0 0 16,0 0-16,0 0 15,1-21-15,-1-1 0,0 1 0,0-21 16,0 21-16,0-22 0,1 22 15,-1-21-15,0 0 0,-21 20 0,0-20 16,0 21-16,0-21 0,0 20 0,0 1 16,0 0-16,0 0 15,-21 21-15,0 0 16,-1 0-16,1 0 16,21 21-16,-21-21 0,21 21 15,0 0 1,21-21-16,0 0 0,-21 22 15,22-22-15,-1 0 0,0 0 0,0 0 16,0 0-16,0 0 0,22 0 16,-22-22-16,21 1 0,1 21 15,-22-21-15,21 21 0,-21-21 16,22 0-16,-22 21 0,21-21 0,-21-1 16,0 22-16,1 0 0,-22-21 0,0 42 46,-22-21-46,1 22 16,21-1-16,0 0 0,-21 0 0,0 0 16,21 0-16,-21 22 0,21-22 15,0 0-15,0 0 0,0 0 0,0 22 16,0-22-16,0 0 0,0 0 16,21 0-16,0-21 15,0 0-15,0 0 0,1 0 0,20 0 16,-21 0-16,21 0 0,1 0 15,-1-21-15,0 0 0,1 21 0,-1-21 16,-21-21-16,22 20 0,-22 1 16,21 0-16,-21 0 0,0-21 0,-21 20 15,22 1-15,-22 0 0,21 0 16,-21 0-16,0 0 0,0-1 16,0 1-16,0 0 15,0 42 16,0 0-15,0 1-16,0-1 0,0 0 16,-21 21-16,21-21 0,-22 22 15,22-1-15,0 0 0,0 22 0,-21-22 16,21 22-16,-21-1 0,21-20 0,-21 20 16,21 1-16,0-1 0,0 1 15,0-1-15,0 1 0,0-1 0,0 1 16,0 20-16,0-20 0,0-1 0,0 22 15,0-22-15,21 1 0,-21-1 16,21 1-16,-21-1 0,21-20 0,-21 20 16,0 1-16,0-22 0,22 22 0,-22-22 15,0 0-15,0 1 16,21-1-16,-21-21 0,0 21 0,0-20 16,0-1-16,-21-21 15,-1 0 1,1 0-16,0-21 0,0-1 0,0 1 15,-22-21-15,22 21 0,-21-22 0,0-20 16,-1 21-16,1-22 0,0 22 16,-1-43-16,22 22 0,-21-1 0,21-21 15,-1-20-15,1 20 0,21 0 0,0 1 16,0-1-16,0 0 16,0 22-16,0-22 0,21 22 0,1-1 15,20 1-15,-21 20 0,21 1 16,1-22-16,-1 22 0,0 21 0,-20-21 15,20 20-15,0-20 0,1 21 16,-22 0-16,21 21 0,-21-21 0,0-1 16,1 22-16,-1 0 0,0 0 15,0 0-15</inkml:trace>
  <inkml:trace contextRef="#ctx0" brushRef="#br0" timeOffset="5048.04">12319 423 0,'21'0'0,"-42"0"0,42-21 0,-21 0 0,0 0 16,0 0-16,0 0 0,0-1 16,0 1-16,0 0 15,0 0-15,-21 21 0,0 0 16,0-21-16,-1 21 0,-20 0 0,21 0 15,-21 0-15,-1 21 0,1 0 0,0 0 16,-1 0-16,1 1 0,0 20 16,-1 0-16,22 1 0,-21-1 0,21 0 15,-1 1-15,1 20 0,0-21 16,21 22-16,0-22 0,0 1 0,0 20 16,0-21-16,0 1 0,0-1 15,0 0-15,21-20 0,0 20 0,1-21 16,20 0-16,-21 0 0,0 1 15,22-1-15,-1-21 0,0 0 16,1 0-16,-1 0 0,0 0 0,1 0 16,-1 0-16,21-21 0,-20-1 15,-1 1-15,0 0 0,1-21 0,-1 21 16</inkml:trace>
  <inkml:trace contextRef="#ctx0" brushRef="#br0" timeOffset="5783.32">12742 677 0,'0'-21'0,"0"42"15,0-63-15,0 21 0,-21 21 16,0 0 0,0 0-16,21 21 15,0 0-15,-21 0 0,21 1 16,-22 20-16,22-21 0,-21 21 16,21-20-16,0 20 0,0-21 0,0 21 15,0-20-15,0-1 0,0 21 16,0-21-16,0 0 0,21-21 15,1 0 1,-1 0-16,0 0 0,0 0 0,0 0 16,0-21-16,1 21 0,-22-21 15,0 0-15,21 0 0,-21 0 0,0-1 16,0 1-16,0 0 0,0-21 0,-21 21 16,-1-1-16,1 1 15,21 0-15,0 0 0,-21 0 0,21 0 16,0-1-16,0 1 0,0 0 15,0 0-15,0 0 0,21 21 16,0-21-16,22-1 0,-22 22 16,21 0-16,1-21 0,-1 21 0,0 0 15,22 0-15,-22 0 0,0 21 0,1 1 16,-1-1-16,0 0 0,-20 0 16,-1 0-16,0 0 0,0 1 0,0 20 15,-21-21-15,0 21 0,0 1 16,0-22-16,0 21 0,0-21 0,-21 22 15,21-22-15,-21 0 0,0 0 16,21 0-16,-21 1 0,21-1 16,-22-21-16,1 0 0,21 21 0,-21-21 31,21-21-31,0 0 0,0-1 16,0-20-16,21 21 0,0-21 15,1-1-15,-1 1 0,0 0 16,0-1-16,21 1 0,1 21 0,-22-22 15,21 1-15,1 21 0,-1 0 16,0 0-16,1-1 0,-1 1 0,0 21 16,-21 0-16,22 0 0,-22 21 15,0-21-15,0 22 0,-21 20 16,0-21-16,0 0 0,0 22 0,0-1 16,0-21-16,-21 21 0,0 1 15,21-22-15,-21 21 0,0-21 0,-1 22 16,1-22-16,21 0 0,0 0 15,0 0-15,-21-21 0,21-21 32,0 0-32,21 21 15</inkml:trace>
  <inkml:trace contextRef="#ctx0" brushRef="#br0" timeOffset="6064.45">14393 318 0,'-21'-22'31,"0"44"-31,0-1 0,21 21 16,-21-21-16,-1 0 16,1 22-16,21-1 0,0 0 0,-21 1 15,0-1-15,21 0 0,-21 22 16,0-22-16,-1 22 0,22-22 0,0 22 15,-21-22-15,21 0 0,0-21 16,0 22-16,0-22 0,0 0 16,21 0-16,1 0 0,-1-21 0,0 0 15,0 0-15,0 0 0,0 0 0,1 0 16,-1 0-16,0-21 0,0 21 16</inkml:trace>
  <inkml:trace contextRef="#ctx0" brushRef="#br0" timeOffset="6283.32">14055 783 0,'-22'0'0,"44"0"0,-44-21 16,44 21-1,20 0 1,-21 0-16,21 0 0,-20 0 15,20-21-15,0 21 0,-21 0 0,22 0 16,-1 0-16,0 0 0,-20-21 16,20 21-16,-21 0 0,0 0 0,22-21 15</inkml:trace>
  <inkml:trace contextRef="#ctx0" brushRef="#br0" timeOffset="7143.49">15176 1080 0,'-21'0'16,"42"0"-16,-63 0 15,42-22 1,0 1-16,0 0 15,21 0-15,-21 0 0,21 0 16,-21-1-16,22-20 0,-22 21 16,0 0-16,0-22 0,0 1 0,0 21 15,0-21-15,0 20 0,0-20 16,-22 21-16,1-21 0,0 20 0,0 1 16,0 0-16,0 0 0,-1 21 15,1 0-15,-21 0 0,21 0 0,0 0 16,-22 0-16,22 21 0,0 21 0,0-20 15,0 20-15,-1 0 0,1 1 16,21-1-16,0 0 0,-21 22 16,21-22-16,-21 0 0,21 1 15,0-1-15,0-21 0,0 22 0,0-22 16,0 0-16,21-21 0,-21 21 16,21-21-16,0 0 0,22 0 0,-22 0 15,0 0-15,0-21 0,22 0 0,-1 21 16,-21-21-16,21-1 0,-20 1 15,20-21-15,-21 21 0,21-22 0,-20 22 16,-1-21-16,0 0 0,0-1 16,0 1-16,-21 21 0,0-22 0,0 22 15,0 0-15,0 0 0,0 0 0,0 42 32,0 21-17,0-21-15,-21 22 16,21-1-16,-21-21 0,21 22 0,0-1 15,0 0-15,0 1 0,0-1 0,0-21 16,0 21-16,0-20 0,0-1 16,0 0-16,21 0 0,0-21 0,0 0 15,1 21-15,20-21 0,-21 0 16,0 0-16,22 0 0,-22-21 0,21 21 16,0-21-16,-20 0 0,20 0 0,-21-1 15,21-20-15,-20 21 0,-1-21 16,0-1-16,0 1 0,0 0 0,0 20 15,1-20-15,-22 21 0,0 0 16,0 0-16,0-1 0,0 44 31,0-1-31,-22 0 16,22 21-16,-21-21 0,0 22 0,21-22 16,0 21-16,-21-21 0,21 22 15,0-22-15,-21 0 0,21 0 0,0 0 16,0 1-16,0-1 0,21-21 31,0-21-31,0-1 16</inkml:trace>
  <inkml:trace contextRef="#ctx0" brushRef="#br0" timeOffset="7519.8">15854 318 0,'-43'0'0,"86"0"0,-107 21 16,43 0-16,0 0 0,0 0 15,0 0-15,-1 1 0,22-1 0,0 0 16,0 0-16,0 0 0,0 0 0,0 1 16,0-1-16,22-21 0,-1 0 15,0 21-15,21-21 0,-21 0 16,1 0-16,-1 0 0,0 0 0,0 0 15,0-21-15,0 0 0,1-1 16,-22 1-16,0 0 0,0 0 0,0 0 16,0-22-16,0 22 0,0-21 15,0 21-15,-22-22 0,1 22 0,0 0 16,0 21-16,0 0 16,0 0-16,-1 0 0,1 21 15,21 0-15,-21 1 0,21 20 0,-21-21 16,21 0-16,0 22 15,0-22-15,0 0 0,0 21 0,0-21 16,0 1-16,0-1 0,0 0 0,0 0 16</inkml:trace>
  <inkml:trace contextRef="#ctx0" brushRef="#br0" timeOffset="8095.54">16235 529 0,'0'21'16,"0"1"-16,0-1 15,0 0-15,0 0 0,0 0 16,0 0-16,0 22 0,0-22 0,0 0 15,-21 21-15,21 1 0,0-22 16,0 21-16,-22-21 0,22 22 0,0-22 16,0 0-16,0 0 0,0 0 15,0 1-15,-21-1 0,21 0 16,0-42 15,0 0-15,0-1-16,0 1 0,0 0 15,0 0-15,0-21 0,21-1 0,1 1 16,-22 0-16,42-1 0,-21 1 0,0 0 16,22 20-16,-1-20 0,0 0 15,1 21-15,-1-22 0,0 22 0,1 0 16,-1 21-16,0 0 0,-21 0 16,22 0-16,-22 0 0,0 21 0,-21 0 15,0 0-15,21 1 0,-21 20 16,0-21-16,0 21 0,0 1 0,0-1 15,-21 0-15,21-20 0,-21 20 16,0-21-16,21 21 0,-21-20 16,-1-1-16,22 0 0,0 0 0,-21 0 15,0 0-15,0-21 16,21-21 15,0 0-15</inkml:trace>
  <inkml:trace contextRef="#ctx0" brushRef="#br0" timeOffset="8624.79">17695 572 0,'0'-22'0,"0"44"0,0-65 0,-21 22 16,0 21-16,0-21 16,0 21-16,-1 0 0,-20 0 0,21 0 15,0 0-15,-22 0 0,22 21 0,-21-21 16,21 21-16,-22 0 0,22 1 16,0-22-16,0 21 0,0 0 15,0 0-15,-1-21 0,22 21 16,0 0-16,0 1 0,0-1 15,0 0-15,22-21 0,-1 0 16,0 21-16,21 0 16,-21-21-16,1 21 0,-1-21 0,0 22 15,21-22-15,-21 21 0,1 0 16,20-21-16,-21 21 0,0-21 0,0 21 16,-21 0-16,22-21 0,-22 22 15,21-1-15,-21 0 0,0 0 16,0 0-1,-21-21-15,-1 0 0,1 21 0,-21-21 16,21 0-16,-22 0 0,22 22 0,-21-22 16,0 0-16,-1 0 15,22 0-15,-21 0 0,21 0 0,-1 0 16,1 0-16,0 0 0,0 0 16,0 0-16,0 0 0,-1 0 0,22-22 15,-21 22-15,21-21 16,0 0-1,21 0-15</inkml:trace>
  <inkml:trace contextRef="#ctx0" brushRef="#br0" timeOffset="9211.24">18859 296 0,'0'0'0,"0"-21"0,-21 0 16,0 21-16,21-21 0,-21 21 15,0 0-15,0 0 0,-1 0 16,1 0-16,0 0 0,0 21 16,0 0-16,-22 0 0,22 1 0,-21-1 15,21 21-15,-22 0 0,22 1 16,-21-1-16,21 0 0,-22 1 0,22-1 16,0 0-16,0 22 0,0-22 0,0 1 15,-1 20-15,22-21 0,0 1 16,0-1-16,0 0 0,0-20 0,0 20 15,0-21-15,0 21 0,22-20 16,-1-1-16,0 0 0,0 0 16,0-21-16,0 0 0,1 0 0,-1 0 15,0 0-15,0 0 16,0 0-16,0 0 0,1-21 16,-1 0-16,-21 0 15,21 21-15,0-22 0</inkml:trace>
  <inkml:trace contextRef="#ctx0" brushRef="#br0" timeOffset="9650.99">19219 233 0,'0'0'0,"0"-21"0,0 0 16,0-1-16,21 22 16,1 0-16,-1 0 15,0 0-15,0 0 0,0 0 0,0 22 16,1-1-16,20 0 0,-21 0 16,0 0-16,0 0 0,22 22 0,-22-22 15,0 21-15,0-21 0,22 22 16,-22-1-16,-21 0 0,21 1 0,-21-1 15,0-21-15,0 43 0,0-22 16,0 0-16,0 1 0,-21-1 16,21 0-16,-21-20 0,-1 20 0,1 0 15,0-21-15,0 1 0,0-1 16,0 0-16,-1 0 0,1 0 0,0 0 16,21 1-16,-21-22 15,0 0-15,21 21 16,-21-21-1,21-21 17</inkml:trace>
  <inkml:trace contextRef="#ctx0" brushRef="#br0" timeOffset="11023.27">4911 1588 0,'0'0'0,"-22"0"0,-20-22 15,21 22-15,-21 0 0,-1 0 0,22 0 16,-21 0-16,-1 0 0,22 0 15,0 0-15,-21 0 0,21 0 0,-1 0 16,1 0-16,0 0 0,0 0 16,0 0-16,42 0 47,0 0-32,0 0-15,0 0 0,22 0 16,-22 0-16,21 0 0,1 0 15,-22 0-15,21 22 0,0-22 0,1 0 16,20 0-16,-20 0 0,-1 0 0,21 0 16,-20 0-16,20 21 0,1-21 15,-1 0-15,1 0 0,-1 0 0,22 0 16,0 0-16,20 0 0,-20 21 0,21-21 16,0 0-16,-22 0 0,43 0 15,-21 0-15,21 0 0,0 0 0,0 0 16,0 0-16,0 0 0,0 0 0,0 0 15,0 0-15,21 0 0,-21 0 0,22 0 16,-1 0-16,0 0 16,-21 0-16,21 0 0,21 0 0,-20 0 15,20 0-15,-21 0 0,21 0 0,-20 0 16,20 0-16,-21 0 0,21 0 16,-20 0-16,20 0 0,-21 0 0,0 0 15,0 0-15,1 0 0,-1 0 0,0 0 16,-21 0-16,21 0 0,-21 0 15,21 0-15,0 0 0,-21 0 0,22-21 16,-22 21-16,21 0 0,-21 0 16,0 0-16,21 0 0,-21 0 15,21 0-15,0 0 0,-21 0 0,0 0 16,21-21-16,-21 21 0,22 0 16,-22 0-16,21 0 0,-21 0 0,0 0 15,21 0-15,-21 0 0,0 0 16,0 0-16,21 0 0,0 0 0,-21-22 15,21 22-15,-21 0 0,0 0 0,0 0 16,22 0-16,-22 0 0,0 0 16,0 0-16,0-21 0,0 21 0,-22 0 15,22 0-15,-21 0 0,21 0 0,-21-21 16,21 21-16,-21 0 0,0 0 16,0 0-16,-1-21 0,-20 21 0,21 0 15,-21 0-15,20 0 16,-20-21-16,0 21 0,-1 0 0,22 0 15,-21 0-15,-22 0 0,22 0 0,-21-21 16,-1 21-16,1 0 0,-22 0 16,0 0-16,1 0 0,-1 0 0,-21 0 15,0 0-15,0 0 0,1 0 0,-44 0 94,1 0-94</inkml:trace>
  <inkml:trace contextRef="#ctx0" brushRef="#br0" timeOffset="13275.98">1609 3175 0,'0'-42'31,"0"21"-31,0-1 15,0 1 1,0 0 0,-22 21 15,22 21-15,0 0-1,0 1-15,0-1 16,0 0-16,0 21 0,0-21 0,0 1 15,-21 20-15,21 0 0,0-21 16,0 22-16,0-1 0,-21 0 0,21 1 16,0-22-16,0 21 15,0 1-15,0-22 0,-21 0 0,21 21 0,0-21 16,0 1-16,0-1 16,0 0-16,0 0 0,-21-21 15,21 21-15,0-42 47,0 0-31,21 0-16</inkml:trace>
  <inkml:trace contextRef="#ctx0" brushRef="#br0" timeOffset="13771.7">1884 3471 0,'0'22'47,"0"-1"-47,0 0 16,0 0-1,0 0 1,21-21 15,0 0-31,0-21 16,0 0-1,-21 0 1,0 0-16,0-1 0,0 1 16,-21 21-1,0 0-15,0 0 16,0 0-16,0 0 0,-1 0 16,1 21-16,21 1 15,0-1-15,0 0 16,0 0-1,21-21 1,1 0-16,-1 0 16,0 0-16</inkml:trace>
  <inkml:trace contextRef="#ctx0" brushRef="#br0" timeOffset="14328.22">3429 2963 0,'0'0'0,"0"-21"0,21 21 0,-21-21 15,0 0-15,0 0 16,0 42 15,0 0-31,-21 0 0,21 0 16,-21 1-16,21 20 0,0-21 16,0 21-16,0 1 0,0-1 0,-21 0 15,21 1-15,-22-1 0,22 0 16,0 1-16,-21-1 0,0 0 0,0 1 15,21-22-15,-21 21 0,21-21 0,0 1 16,0-1-16,0 0 0,0 0 16,0-42 15,0 0-31,0 0 0,21-1 16,0 1-16,-21 0 0</inkml:trace>
  <inkml:trace contextRef="#ctx0" brushRef="#br0" timeOffset="14591.16">3768 2963 0,'0'-21'0,"0"42"0,21-42 15,-21 0-15,0 42 32,0 0-32,0 1 15,0 20-15,0-21 0,0 0 16,0 22-16,0-22 0,0 21 15,0 0-15,-21 1 0,21-1 0,0 0 16,0 1-16,0-22 0,-22 21 16,22-21-16,0 22 0,0-22 15,0 0-15,0 0 0,0 0 0,0 1 16,0-1 0,0-42-1</inkml:trace>
  <inkml:trace contextRef="#ctx0" brushRef="#br0" timeOffset="14817.03">3323 3429 0,'-21'0'16,"42"0"-16,-42-21 15,42 0 1,0 21-16,0 0 0,1-21 0,20 21 15,0-22-15,-21 22 0,22-21 16,-1 0-16,0 21 0,1 0 0,-1-21 16,-21 21-16,0 0 0,1 0 15,-1 0-15,0 0 0,0 0 0,0 0 16</inkml:trace>
  <inkml:trace contextRef="#ctx0" brushRef="#br0" timeOffset="15468.65">4381 3429 0,'0'0'0,"22"0"16,-1 0-16,0 0 16,-21-21-16,21 21 0,-21-21 15,21 0-15,0 21 0,-21-22 16,0 1-16,0 0 0,22 0 0,-22 0 15,0 0-15,0-1 0,-22 1 16,1 0-16,0 21 16,0-21-16,-21 0 0,20 21 0,1 0 15,-21-21-15,21 21 0,-22 0 0,22 0 16,0 0-16,-21 0 0,21 21 16,-1 0-16,1 0 0,0 0 0,0 22 15,0-22-15,0 21 0,-1-21 16,22 22-16,0-1 0,0 0 15,0-21-15,0 22 0,0-22 0,0 0 16,0 21-16,0-20 0,0-1 0,22-21 16,-1 21-16,0-21 15,0 0-15,0 0 0,0 0 16,1 0-16,-1 0 0,0 0 0,21-21 16,-21 0-16,1 21 0,20-22 0,-21 1 15,21 0-15,-20-21 0,20 21 16,-21-1-16,0-20 0,22 21 0,-22-21 15,-21-1-15,0 22 0,21-21 16,-21 21-16,0-1 0,0 1 0,0 0 16,0 0-16,-21 21 15,0 0-15,-1 21 16,22 0-16,-21-21 0,21 43 0,0-22 16,0 0-16,0 21 15,0-21-15,0 22 0,0-22 0,0 0 16,0 21-16,0-20 0,0-1 0,0 0 15,21 0-15,1 0 16,-1-21-16,0 0 0,0 0 0,0 0 16,22 0-16,-22 0 0,21 0 15,0-21-15,1 0 0,-22 21 0,21-21 16,1 0-16,-22-1 0,21 1 0,-21-21 16,0 21-16,1 0 0,-1-1 15,-21-20-15,21 21 0,-21 0 0</inkml:trace>
  <inkml:trace contextRef="#ctx0" brushRef="#br0" timeOffset="15903.4">5080 3196 0,'0'-21'15,"0"63"-15,0-63 0,-21 0 16,0 21-16,21 21 31,-22 0-31,22 1 0,0-1 0,0 0 16,0 0-16,0 0 0,0 0 0,0 1 16,-21-1-16,21 0 0,0 0 15,0 0-15,0 0 0,0 1 0,0-1 16,0 0-16,0 0 15,-21-21 32,21-21-47,0 0 16,-21 0-16,21-1 0,0 1 0,0 0 16,0 0-16,0-21 0,0 20 15,21-20-15,0 0 0,0 21 0,1-22 16,20 22-16,-21 0 0,21-21 15,1 42-15,-1-22 0,0 1 0,22 21 16,-22 0-16,-21 0 0,22 0 0,-1 21 16,-21 1-16,0-1 0,1 0 15,-1 21-15,-21-21 0,0 22 0,0-22 16,0 21-16,0-21 0,0 1 0,-21 20 16,21-21-16,-22 0 15,1 0-15,0-21 0,21 22 0,0-1 16,-21-21-16,0 0 0,21 21 0,-21-21 15,21-21 17,21 0-32,0 21 0,0-22 0</inkml:trace>
  <inkml:trace contextRef="#ctx0" brushRef="#br0" timeOffset="16479.07">6244 3133 0,'0'0'0,"0"-21"0,0-1 0,-21 1 15,0 21 1,0 0-16,-1-21 0,1 21 0,0 0 16,0 0-16,0 0 0,0 0 15,-1 21-15,1-21 0,0 21 0,-21 1 16,21 20-16,-1-21 0,-20 21 0,21-20 15,0 20-15,0 0 0,-1-21 16,22 22-16,0-1 0,0-21 0,0 0 16,0 1-16,0-1 0,0 0 15,0 0-15,0 0 0,22-21 16,-1 0-16,0 0 0,0 0 0,0 0 16,22 0-16,-22 0 0,0 0 0,0-21 15,0 21-15,22-21 0,-22 0 16,0 0-16,21-1 0,-21 1 0,1-21 15,-1 0-15,0 20 0,0-20 16,0 0-16,0-1 0,-21 1 0,22 0 16,-22-1-16,21 1 0,-21 0 0,0-1 15,0 22-15,0-21 0,0 21 16,0 0-16,0 42 31,-21 0-31,21 0 16,-22 21-16,22-20 0,0 20 0,0 0 15,-21 1-15,21-1 0,-21 0 16,21 1-16,-21-1 0,21 0 0,0 1 16,0-1-16,0-21 0,0 21 15,0-20-15,0-1 0,0 0 0,0 0 16,21-21-16,0 21 0,0-21 0,1 0 16,-1 0-16,0 0 15,0 0-15,0 0 0,22-21 0,-22 21 16,0-21-16,21 0 0</inkml:trace>
  <inkml:trace contextRef="#ctx0" brushRef="#br0" timeOffset="16770.9">6900 2836 0,'0'0'0,"-21"0"31,21 22-31,-21-1 0,0-21 16,0 21-16,21 21 0,0-21 0,-22 1 16,1 20-16,0 0 15,21-21-15,-21 22 0,0-1 0,21 0 16,-21 1-16,-1-1 0,1 0 0,21 1 16,0-1-16,-21 0 0,0-20 15,21-1-15,0 0 0,0 0 0,0 0 16,0 0-16,0 1 0,21-22 31,0 0-31,0-22 0,1 1 16,20 0-16</inkml:trace>
  <inkml:trace contextRef="#ctx0" brushRef="#br0" timeOffset="17171.68">7070 3387 0,'0'0'0,"0"21"15,21-21 17,0 0-32,0 0 0,0-21 15,0 21-15,1-21 0,-1-1 16,0 1-16,0 0 0,0 21 15,-21-21-15,0 0 0,21 0 16,-21-1-16,0 1 0,0 0 0,-21 21 16,0 0-1,0 0-15,0 0 0,0 0 16,-1 21-16,-20 0 0,21 22 0,0-22 16,0 0-16,-1 21 0,1-20 0,21 20 15,0-21-15,0 0 0,0 0 16,0 1-16,0-1 0,0 0 0,21-21 15,1 0-15,-1 21 0,0-21 0,21 0 16,-21 0-16,1 0 0,20 0 16,-21 0-16,0-21 0,22 21 15,-22-21-15,0 0 0,0 21 0,-21-22 16</inkml:trace>
  <inkml:trace contextRef="#ctx0" brushRef="#br0" timeOffset="19073.14">8657 3577 0,'42'-42'32,"-20"21"-32,-1 0 0,0-1 0,0 1 15,0 0-15,0 0 0,1-21 0,-1-1 16,0 22-16,0-21 0,0-1 16,0 1-16,-21 0 0,0-1 0,0 1 15,0 21-15,0-21 0,0-1 0,0 1 16,0 21-16,0 0 0,-21-22 15,21 22-15,-21 21 0,0-21 0,0 21 16,0 0-16,-22 0 0,22 0 16,0 0-16,0 21 0,-22-21 0,22 21 15,0 22-15,0-22 0,0 21 16,0-21-16,-1 43 0,22-22 16,-21 0-16,21 22 0,0-22 0,0 22 15,0-22-15,64 170 16,-43-191-1,0 0-15,0 0 0,22-21 0,-22 21 16,21-21-16,-21 0 0,22 0 16,-22 0-16,21 0 0,0-21 0,-20 21 15,20-21-15,0 0 0,-21 0 0,22 0 16,-22-1-16,21-20 0,-21 21 16,1-21-16,-1-1 0,-21 22 0,0-21 15,0-1-15,0 22 0,0 0 16,0 0-16,0 0 0,0 0 15,-21 21-15,-1 0 16,1 0-16,0 0 0,0 21 16,0 0-16,21 21 0,0-21 15,-21 22-15,21-22 0,-22 21 0,22 1 16,0-22-16,0 21 0,0-21 0,0 22 16,0-22-16,0 0 0,22 0 15,-1 0-15,0-21 0,21 21 0,-21-21 16,1 0-16,20 0 0,-21 0 15,21 0-15,-20 0 0,20-21 0,-21 0 16,21 0-16,-20 0 0,20 0 16,0-1-16,-21 1 0,22 0 0,-22-21 15,0 21-15,0-22 0,0 1 16,-21 21-16,0-22 0,0 22 0,0 0 16,0 0-16,0 42 31,0 0-16,0 0-15,0 1 0,0 20 0,0-21 16,0 0-16,0 22 0,0-22 0,0 0 16,0 0-16,0 0 0,-21 0 0,21 1 15,0-1-15,0 0 16,0-42 15,21 0-31,1-1 16,-1 1-16,-21 0 15,21-21-15,0 21 0,0-22 0,-21 22 16,21 0-16,1 0 0,-1 0 16,0-1-16,21 1 0,-21 21 0,1 0 15,-1 0-15,0 0 0,-21 21 16,0 1 0,21-1-16,-21 0 0,0 0 0,21 0 0,-21 0 15,0 1-15,0-1 0,0 0 0,0 0 16,0 0-16,0 0 15,21 1-15,1-22 0,-22 21 0,21 0 16,0-21-16,21 0 0,-21 0 0,22 0 16,-22 0-16,21 0 0,1 0 15,-1 0-15,0 0 0,1 0 0,-1-21 16,0 21-16,1-21 0,-1-1 0,0 1 16,1 0-16,-22 0 0,21 0 15,-21 0-15,0-22 0,1 22 0,-22-21 16,0 21-16,0-22 0,0 22 15,0 0-15,0 0 0,0 0 0,-22 21 16,1 0-16,0 0 0,0 0 0,0 0 16,0 0-16,-1 0 0,-20 0 15,21 21-15,0-21 0,0 21 16,-1 21-16,1-21 0,0 1 0,0-1 16,0 0-16,21 0 0,-21 0 0,21 0 15,0 1-15,21-22 16,0 0-1,0 0-15,0 0 0,0 0 0,22 0 16,-22-22-16,0 22 0,21-21 16,-20 0-16,-1 21 0,0-21 0,0 0 15,0 21-15,0-21 0,1 21 16,-22-22-16,0 44 31,0-1-15,0 0-16,0 0 0,0 0 15,0 0-15,0 1 0,0 20 0,0-21 16,0 21-16,0-20 0,0 20 0,0 0 16,0 1-16,0-1 0,0 0 15,0 1-15,0 20 0,0-21 0,0 22 16,0-1-16,0 1 0,0-1 0,0 1 16,0-1-16,-22 1 0,22-1 15,-21 1-15,21-22 0,0 22 16,0-1-16,-21-20 0,21-1 0,-21 0 15,0 1-15,21-1 0,0-21 0,-21 21 16,-1-42-16,22 22 0,0-1 0,-21-21 16,0 0-16,0 0 15,0 0-15,21-21 0,-21-1 0,-1 1 16,1 0-16,21-21 0,-21 21 0,0-22 16,0 1-16,21 0 0,0-1 0,-21 1 15,21-22-15,0 1 0,0-1 16,0-20-16,0 20 0,0-20 15,21 20-15,0 1 0,0-1 0,0 22 0,22-22 16,-22 22-16,0 0 16,0 20-16,21-20 0,-20 0 0,-1 21 15,0-22-15,21 22 0,-21-21 0,1 21 16,-1-22-16,21 1 0,-21 21 16,0-22-16,1 1 0</inkml:trace>
  <inkml:trace contextRef="#ctx0" brushRef="#br0" timeOffset="19366.97">11388 2794 0,'0'-21'0,"0"-21"16,-22 42-16,1 0 15,21 21 1,0 0-16,0 0 0,0 0 0,0 22 15,0-22-15,0 21 0,-21 0 16,21 1-16,0-1 0,-21 0 0,21 1 16,0-1-16,0 0 0,0 1 0,-21-1 15,21 0-15,-21-20 0,21 20 16,0-21-16,0 0 0,0 0 0,0 1 16,0-1-1,0-42 1,21-1-16,0 1 15,0 0-15,0 0 0</inkml:trace>
  <inkml:trace contextRef="#ctx0" brushRef="#br0" timeOffset="19850.68">11705 2709 0,'0'0'15,"0"22"1,-21-1-1,21 0-15,0 0 0,0 0 16,0 22-16,0-1 0,-21 0 0,21 1 16,0-1-16,0 0 0,0 1 15,0-1-15,-21 0 0,21 1 0,0-1 16,-22 0-16,22-21 0,0 22 16,0-22-16,-21 0 0,21 0 0,-21 0 15,21 1-15,0-44 31,0 1-15,0 0-16,0-21 0,0 21 16,0-22-16,0 22 0,21-21 15,0-1-15,1 1 0,-1 0 0,0 21 16,21-22-16,-21 22 0,1 0 0,20 0 16,0 0-16,-21 21 0,1 0 15,20 0-15,-21 0 0,0 0 0,0 0 16,1 21-16,-1 0 0,-21 0 0,21 0 15,-21 0-15,0 22 0,0-22 16,0 21-16,0-21 0,0 22 0,0-22 16,-21 0-16,21 0 0,-21 0 0,-1 1 15,22-1-15,0 0 0,0 0 16,-21-21-16,0 21 0,0-21 16,21-21 15,0 0-31</inkml:trace>
  <inkml:trace contextRef="#ctx0" brushRef="#br0" timeOffset="20059.57">11112 3048 0,'-21'-21'16,"42"42"-16,-21-42 15,22 0-15,-1 21 16,0 0-16,21 0 0,-21 0 16,22 0-16,-22 0 0,21 0 0,-21 0 15,22 0-15,-22 0 0,21 0 0,-21 0 16,1 0-16,-1 0 0,0 0 0</inkml:trace>
  <inkml:trace contextRef="#ctx0" brushRef="#br0" timeOffset="21279.87">12912 3387 0,'21'0'0,"-21"-21"16,0-1-1,0 1-15,21 0 16,-21 0-16,0 0 0,21 0 0,0-1 15,-21-20-15,21 21 0,1 0 0,-1-22 16,-21 22-16,21-21 0,0 21 16,0 0-16,0-22 0,-21 22 15,22 0-15,-22 42 32,0 0-32,-22 0 0,22 1 15,-21 20-15,0-21 0,21 21 16,0-20-16,-21 20 0,0 0 0,21 1 15,-21-22-15,21 21 0,0 0 16,0-20-16,0-1 0,0 0 0,0 0 16,0 0-16,21 0 0,0-21 15,0 0-15,0 0 0,0 0 0,1 0 16,-1 0-16,21 0 0,-21 0 16,22-21-16,-22 0 0,0 21 0,21-21 15,-21 0-15,1-22 0,-1 22 0,0-21 16,0 21-16,-21-22 0,0 22 15,0-21-15,0 21 0,0-22 0,0 1 16,0 21-16,-21 0 0,0-22 0,-22 22 16,22 21-16,0-21 0,-21 21 15,-1 0-15,22 0 0,-21 0 16,21 0-16,0 0 0,-22 21 0,22-21 16,21 21-16,-21 1 15,21-1-15,0 0 0,21-21 16,0 21-16,0-21 0,22 0 15,-22 0-15,21 0 0,1 0 16,-1 0-16,0 0 0,1 0 0,-1 0 16,0-21-16,1 21 0,-1-21 0,21 0 15,-20-1-15,-1 22 0,-21-21 16,22 0-16,-22 0 0,21 0 0,-42 0 16,21 21-16,-21-22 0,0 1 0,21 0 15,-21 0 1,-21 21 15,21 21-31,-21 0 0,21 0 16,-21 22-16,21-22 0,0 21 0,0-21 15,-21 22-15,21-1 0,-21 22 0,21-22 16,-22 21-16,22 1 0,0-1 16,0 1-16,0-1 0,0 1 0,0-1 15,0 1-15,0-1 0,0 1 0,0-1 16,0 22-16,0-21 0,-21 20 15,21-20-15,-21 20 0,21-20 16,-21-1-16,21 22 0,-21-21 0,0-1 16,21 1-16,-22-1 0,22-21 0,0 22 15,0-1-15,0-20 0,-21-1 0,21 0 16,0 1-16,0-22 0,0 0 16,0 0-16,0 0 0,0 1 0,-21-22 15,21-22 1,0 1-1,-21-21-15,21 21 0,-21-22 0,0 1 16,21 0-16,0-22 0,-22 22 0,1-22 16,21 1-16,-21-1 0,21-20 15,0 20-15,0-20 0,0-1 16,0 0-16,0 1 0,0-1 0,21 21 16,0 1-16,1-22 0,-1 22 0,0 20 15,0-20-15,0-1 0,0 22 16,1 0-16,20-1 0,-21 1 0,0 0 15,22-1-15,-22 22 0,0 0 0,21 0 16,-21 0-16,1 0 0,-1-1 16,0 1-16,0 21 0,0-21 0</inkml:trace>
  <inkml:trace contextRef="#ctx0" brushRef="#br0" timeOffset="21719.6">15049 2688 0,'-21'-21'0,"42"42"0,-63-42 16,21 21-16,21-21 15,42 21 1,-21 0-1,1 0-15,20-21 0,0 21 16,1 0-16,-1 0 0,21 0 0,-20 0 16,20-21-16,-20 21 15,-1 0-15,0 0 0,-21 0 0,1 0 16,-1 0-16,0 0 0,-42 0 31,0 0-15</inkml:trace>
  <inkml:trace contextRef="#ctx0" brushRef="#br0" timeOffset="21995.44">15303 2667 0,'-21'0'0,"0"21"16,21 0-1,-21 1-15,21-1 0,0 0 16,0 0-16,0 0 0,0 22 0,0-22 15,0 21-15,-21 0 0,21-20 0,0 20 16,0 0-16,0 1 0,-21-1 16,21 0-16,-22-21 0,22 22 0,-21-1 15,21-21-15,0 22 0,-21-22 0,21 0 16,-21 0-16,21 0 16,0-42 15,21 0-16,0 0-15,-21 0 0</inkml:trace>
  <inkml:trace contextRef="#ctx0" brushRef="#br0" timeOffset="22399.28">15473 3154 0,'21'0'31,"0"0"-15,0 0-16,-21-21 0,21 21 15,1-21-15,-1-1 0,0 22 16,0-21-16,0 0 0,0 21 0,1-21 16,-22 0-16,0 0 0,0-1 15,-22 22 1,1 0-1,0 0-15,0 0 0,0 22 0,21-1 16,-21-21-16,-1 21 0,1 21 16,0-21-16,21 1 0,-21-1 0,21 21 15,-21-21-15,21 22 0,0-22 16,0 0-16,0 0 0,0 0 0,0 0 16,0 1-16,0-1 0,21-21 0,0 0 15,-21 21-15,21-21 0,0 0 16,22 0-16,-22 0 0,0 0 15,0 0-15,0 0 0,22-21 0,-22 0 16,0 21-16,0-22 0,0 1 16,22 0-16,-22 0 0</inkml:trace>
  <inkml:trace contextRef="#ctx0" brushRef="#br0" timeOffset="22937.4">15981 3027 0,'0'0'16,"0"-21"-16,0 0 15,0-1-15,21 22 16,0 0-16,0-21 0,0 21 16,1 0-16,-1 0 0,0 0 15,21 0-15,-21 0 0,1 0 0,-1 21 16,0 1-16,0-1 0,0 0 0,0 0 16,-21 0-16,0 0 0,0 1 15,0 20-15,-21-21 0,0 0 0,0 22 16,0-22-16,0 0 0,-22 0 0,22 0 15,0 0-15,0 1 0,0-22 16,-1 21-16,1-21 0,21 21 16,0-42-1,0 0-15,21 21 16,1-22-16,-1 1 0,21-21 16,-21 21-16,0 0 0,22-22 0,-22 22 15,21-21-15,-21 21 0,22-1 16,-22-20-16,21 21 0,-21 0 0,1 0 15,-1-1-15,0 1 0,0 21 0,-21-21 16,-21 21 15,0 0-31,21 21 0,-21 0 0,-1 1 16,1-1-16,0 21 0,21-21 16,0 0-16,0 22 0,-21-22 0,21 21 15,0-21-15,0 1 0,0-1 0,0 0 16,0 0-16,0 0 15,0 0-15,21 1 0,0-22 16,0 0-16,1 0 0,20 0 0,-21 0 16,21 0-16,-20 0 0,20 0 15,0 0-15,-21-22 0,22 1 0,-1 0 16,-21 0-16,0 0 0,22 0 0</inkml:trace>
  <inkml:trace contextRef="#ctx0" brushRef="#br0" timeOffset="23255.22">17103 2498 0,'0'0'0,"0"-21"15,-22 63 17,22-21-32,-21 0 15,21 22-15,0-22 0,0 21 16,-21 0-16,21 1 0,-21-1 0,21 0 15,-21 1-15,21-1 0,-21 0 0,21 1 16,0-1-16,-22 0 0,22 1 16,-21-22-16,21 21 0,0 1 0,0-22 15,0 0-15,0 0 0,0 0 16,0 0-16,0 1 0,0-1 16,0 0-16,21-21 15,1 0-15,-1 0 0,0-21 16,0 21-16,0-21 15,0-1-15,1 1 0,-1 0 0,21 0 16,-21-21-16</inkml:trace>
  <inkml:trace contextRef="#ctx0" brushRef="#br0" timeOffset="23508.07">16933 2858 0,'0'0'16,"-21"0"-16,0 0 0,42 0 47,0 0-47,0 0 0,1 0 0,-1 0 16,0 0-16,0 0 0,21 0 15,85 0 1,-105 0-1,-1 0 1</inkml:trace>
  <inkml:trace contextRef="#ctx0" brushRef="#br0" timeOffset="24131.88">18076 3366 0,'0'-22'16</inkml:trace>
  <inkml:trace contextRef="#ctx0" brushRef="#br0" timeOffset="30579.03">1609 4678 0,'0'21'0,"0"0"15,-22-21 32,1 0-31,21-21-16,0 0 16,0 0-1,0 0-15,0-1 16,21 1-16,1 21 15,-1 0-15,0-21 16,0 21-16,0 0 0,0 0 16,-21 21-1,22-21-15,-1 21 0,0 1 16,-21-1-16,0 0 16,0 0-16,21 0 0,-21 0 0,21 22 15,-21-22-15,0 21 0,0 1 16,0-1-16,0 0 0,0 1 0,0-1 15,0 0-15,-21 1 0,0-1 16,0 0-16,0-21 0,-1 22 0,1-22 16,-21 21-16,21-21 0,-22 1 15,22-1-15,0 0 0,-21 0 0,21-21 16,-1 21-16,-20-21 0,21 0 16,0 0-16,0 0 0,-1 0 0,1 0 15,0 0-15,0-21 16,0 0-16,21 0 0,-21 0 0,-1-22 15,22 22-15,0-21 0,0 21 16,0-22-16,0 1 0,0 21 0,0 0 16,0-1-16,22-20 0,-1 42 15,0-21-15,0 0 0,0 21 0,0 0 16,1 0-16,-1 0 0,0 0 16,21 0-16,-21 21 0,1 0 15,20 0-15,-21 0 0,0 1 0,0-1 16,1 0-16,-1 0 0,0 0 15,0 0-15,0 1 0,-21-1 0,21 0 16,-21 0-16,22-21 0,-1 21 16,-21 0-16,21-21 15,0 0 1,0 0 0,0-21-1</inkml:trace>
  <inkml:trace contextRef="#ctx0" brushRef="#br0" timeOffset="30983.79">2349 5101 0,'0'21'0,"-21"-21"15,21 22-15,-21-22 16,21 21-16,21-21 47,0 0-31,-21-21-1,0-1 1,0 1-1,-21 21-15,0 0 16,0 0 0,21 21-16,-21-21 15,21 22-15,0-1 16,0 0 0,21-21 15,0-21-31,0 0 15</inkml:trace>
  <inkml:trace contextRef="#ctx0" brushRef="#br0" timeOffset="41763.32">3641 4614 0,'-22'-42'31,"1"42"16,21 21-47,0 0 0,0 22 0,0-22 16,0 21-16,0 1 0,0-1 15,0 21-15,0-20 0,0-1 16,0 22-16,0-22 0,0 0 16,0 1-16,0-22 0,0 21 0,0-21 15,0 22-15,0-22 0,0 0 16,21-21-1,-21-21 1,22 0-16,-22-1 0</inkml:trace>
  <inkml:trace contextRef="#ctx0" brushRef="#br0" timeOffset="42055.15">3979 4445 0,'0'0'16,"0"-21"-16,0 42 31,0 0-31,0 0 0,0 1 16,0 20-16,0-21 0,0 21 0,21 1 16,-21-1-16,0 22 0,0-22 15,0 0-15,0 22 0,0-22 16,0 0-16,0 1 0,0-1 0,0 0 15,0-20-15,0-1 0,0 0 0,0 0 16,0 0-16,0 0 16,-21-21-16,0-21 31,21 0-31</inkml:trace>
  <inkml:trace contextRef="#ctx0" brushRef="#br0" timeOffset="42268.03">3514 5059 0,'0'0'0,"0"21"0,0 0 0,21-21 32,0 0-32,0 0 0,0 0 15,0-21-15,1 0 0,-1 21 0,0-21 16,21 21-16,-21-21 0,22 21 15,-22-22-15,0 22 0,0-21 0,0 0 16,1 21-16,-1 0 0,-21-21 16</inkml:trace>
  <inkml:trace contextRef="#ctx0" brushRef="#br0" timeOffset="43359.42">4530 5080 0,'21'0'16,"0"0"-16,-21-21 15,21 21-15,-21-21 0,21 0 16,-21-1-16,0 1 0,21 0 16,-21 0-16,0 0 0,22 0 15,-22-22-15,0 22 0,0 0 0,0 0 16,0 0-16,0-1 0,-22 1 15,1 0-15,0 0 0,0 21 0,0 0 16,-22 0-16,22 0 0,-21 0 16,21 0-16,-22 0 0,1 21 15,21 0-15,-21 0 0,20 22 0,1-22 16,0 21-16,21 1 0,0-22 16,-21 21-16,21 0 0,0-20 0,0 20 15,0-21-15,0 0 0,0 0 0,0 1 16,21-1-16,-21 0 0,21-21 15,0 21-15,1-21 0,-1 0 16,0 0-16,0 0 0,0 0 16,0 0-16,1-21 0,-1 0 0,0 21 15,0-21-15,0-1 0,0 1 16,1 0-16,-1-21 0,0 21 16,-21-1-16,21-20 0,-21 21 0,21-21 15,-21 20-15,0-20 0,0 21 16,0 0-16,0 0 0,0-1 0,0 44 31,0 20-15,0-21-16,21 0 0,-21 22 15,0-22-15,0 21 0,0 0 16,22-20-16,-22-1 0,0 21 0,0-21 16,21 0-16,0 1 0,-21-1 15,21-21-15,0 21 0,0-21 16,1 0-16,-1 0 0,0 0 0,0 0 15,0 0-15,22 0 0,-22 0 0,0-21 16,0 0-16,21 21 0,-20-22 16,-1 1-16,0 0 0,0 0 0,-21-21 15,21 20-15,-21 1 0,21-21 16,-21 21-16,0-22 0,0 1 0,0 21 16,0 0-16,0 0 0,0-1 15,0 1-15,0 42 31,-21 1-15,21 20-16,0-21 0,0 0 16,0 22-16,-21-22 0,21 21 0,0-21 15,0 22-15,0-22 0,-21 0 16,21 0-16,0 0 0,-21 0 0,21 1 16,0-1-16,0 0 15,0-42 16,0 0-31,0-1 16,0-20-16,0 21 0,0 0 16,21-22-16,0 22 0,0-21 15,0 0-15,1 20 0,-1-20 16,0 21-16,0 0 0,21 0 0,1-1 16,-22 1-16,21 21 0,-21 0 0,22 0 15,-22 0-15,21 21 0,-21 1 16,1-1-16,-1 0 0,-21 0 0,0 0 15,21 22-15,-21-22 0,0 0 16,0 21-16,0-21 0,-21 1 0,21 20 16,-21-21-16,-1 0 0,1 0 0,21 1 15,-21-1-15,21 0 16,-21-21-16,21 21 0,21-42 47,0 0-47,0 0 0,1 21 15</inkml:trace>
  <inkml:trace contextRef="#ctx0" brushRef="#br0" timeOffset="43964.08">6181 4784 0,'0'0'0,"0"-43"15,0 22-15,-22 0 16,1 21-16,0-21 16,0 21-16,0 0 0,0 0 15,-1 0-15,1 0 0,0 21 16,0 0-16,0 0 0,0 1 0,-1-1 16,1 21-16,21-21 0,-21 22 15,21-1-15,-21-21 0,21 21 0,-21-20 16,21 20-16,0-21 0,0 0 0,0 0 15,0 1-15,0-1 0,0 0 16,0 0-16,21-21 0,0 0 0,-21 21 16,21-21-16,0 0 0,1 0 0,-1 0 15,0 0 1,0-21-16,0 0 0,0 0 0,1 21 16,-1-43-16,0 22 0,0 0 0,0-21 15,0-1-15,1 22 0,-22-42 16,21 20-16,-21 1 0,21 0 0,-21-1 15,0 1-15,0 21 0,0-21 16,0-1-16,0 22 0,0 0 0,21 0 16,-21 0-16,0 42 31,0 21-31,0-21 0,-21 0 16,21 22-16,0-1 0,0 0 15,0 1-15,0-1 0,0 0 16,0 1-16,0-1 0,0 0 0,-21 1 15,21-22-15,0 21 0,0-21 0,0 1 16,0 20-16,0-21 0,0 0 16,21 0-16,0-21 15,0 0-15,0 0 0,1 0 0,-1 0 16,0 0-16,0 0 0,21 0 16,-20-21-16,-1 0 0,21 0 0,-21-21 15,22 20-15,-22-20 0</inkml:trace>
  <inkml:trace contextRef="#ctx0" brushRef="#br0" timeOffset="44236.92">6837 4551 0,'0'0'0,"0"-21"16,-21 21-16,-1 0 16,1 21-1,21 0-15,0 0 0,0 0 16,-21 1-16,21 20 0,0-21 0,0 21 15,-21 1-15,21-1 0,0-21 16,0 22-16,0-1 0,0 0 0,0-21 16,-21 22-16,21-22 0,0 0 15,0 0-15,-21 0 0,21 1 0,0-1 16,0 0-16,0 0 0,0 0 16,21-21 15,0-21-31,0 0 0,21 21 15</inkml:trace>
  <inkml:trace contextRef="#ctx0" brushRef="#br0" timeOffset="44647.35">7175 4953 0,'-21'42'16,"21"-20"-1,21-22 17,1 0-32,-1-22 15,0 1-15,0 0 0,0 0 16,0 0-16,-21 0 0,22-1 16,-1 1-16,-21 0 0,0 0 15,0 0 1,-21 21-16,-1 0 15,1 21-15,0 0 0,0-21 16,0 21-16,0 0 0,-1 1 16,22-1-16,-21 0 0,21 21 0,-21-21 15,21 1-15,0-1 0,0 0 0,0 21 16,0-21-16,0 1 0,0-1 16,0 0-16,21-21 0,0 21 15,1-21-15,-1 0 0,0 0 16,0 0-16,0 0 0,0 0 15,1 0-15,-1-21 0,0 21 0,0-21 16,0 0-16,0 21 0,-21-22 0,22 1 16,-1 0-16</inkml:trace>
  <inkml:trace contextRef="#ctx0" brushRef="#br0" timeOffset="45559.78">9673 4593 0,'0'0'0,"-21"0"15,0 0-15,21 21 16,-21-21-16,21-21 31,21 0-15,0 21-16,0-21 15,0 0-15,0 0 0,1 21 0,-1-22 16,-21 1-16,0 0 0,0 0 0,0 0 16,0 0-16,0-1 0,0 1 15,-21 0-15,-1 21 16,1 0-16,0 0 0,0 0 0,-21 0 16,20 0-16,1 0 0,0 0 15,0 0-15,0 0 0,0 21 0,-1 0 16,22 1-16,-21-1 15,21 0-15,0 0 0,0 0 16,0 0-16,0 1 16,21-1-16,1 0 15,-22 0-15,21-21 0,0 21 0,0 0 16,0-21-16,0 22 0,1-1 0,-1 0 16,0 0-16,0-21 15,0 21-15,0 0 0,-21 1 0,22-1 0,-22 0 16,0 0-16,0 0 0,0 22 15,-22-22-15,-20 0 0,21 0 16,-21 0-16,20 0 0,-20 1 0,0-1 16,-1 0-16,22 0 0,-21 0 0,0-21 15,20 0-15,-20 0 0,0 0 16,21 0-16,-22 0 0,22-21 0,-21 21 16,21-21-16,-1-21 0,1 20 15,0-20-15,0 21 0,0-21 0,0-1 16,21 1-16,-22 21 0,22-22 15,0 22-15,0 0 0,0 0 16,22 0-16,-1 0 0,0-1 0,21 22 0,-21 0 16,1-21-16,-1 21 0,0 0 15,0 0-15,0 0 0,0 0 16,1 0-16,-1 0 0,0 0 0</inkml:trace>
  <inkml:trace contextRef="#ctx0" brushRef="#br0" timeOffset="45956.17">9948 4614 0,'0'22'15,"0"-1"1,0 0-16,0 0 0,0 21 15,0-20-15,0 20 0,0-21 0,0 21 16,0 1-16,0-1 0,0 22 16,0-22-16,0 0 0,0 1 0,0 20 15,0-21-15,0 1 0,0-1 0,0 0 16,0 1-16,-21 20 0,0-20 16,21-1-16,-21 0 0,21 1 0,-21-1 15,-1 0-15,22 1 0,-21-1 16,21-21-16,0 21 0,-21-20 0,0-1 15,21 21-15,0-21 16,-21 0-16,21-42 31,0 0-31,0 0 0,0 0 16,0-22-16,0 22 0,21-21 16,-21 0-16,0-22 0,0 22 0,0-22 15</inkml:trace>
  <inkml:trace contextRef="#ctx0" brushRef="#br0" timeOffset="46258.76">9800 4805 0,'0'0'0,"0"-21"0,0-64 15,0 64 1,21 0-16,0 0 0,1-1 0,-1 1 16,21 21-16,0-21 0,1 21 0,-1 0 15,0 0-15,1 0 0,-1 0 16,0 0-16,-20 21 0,20 0 0,-21 1 15,0-1-15,0 0 0,-21 0 0,0 21 16,0-20-16,0 20 0,-42-21 16,21 21-16,0-20 0,-22-1 15,1 21-15,0-21 0,21 0 0,-22 1 16,1-1-16,21-21 0,0 21 16,-22-21-16,22 0 0,0 0 0,21 21 15,21-21 16,0 0-31,0-21 0,1 21 16,-1-21-16,21 21 0</inkml:trace>
  <inkml:trace contextRef="#ctx0" brushRef="#br0" timeOffset="46820.44">10901 4678 0,'0'0'0,"0"-21"16,0 0-16,-21 21 15,-1 0-15,1 0 16,0 0-16,0 0 0,0 0 16,-22 0-16,22 0 0,0 21 0,0 0 15,0 0-15,0 0 0,-1 0 0,-20 1 16,21-1-16,0 21 0,21-21 15,-21 22-15,21-22 0,-22 0 16,22 21-16,0-21 0,0 1 0,0-1 16,0 0-16,0 0 0,0 0 15,0 0-15,22-21 0,-1 22 16,0-22-16,0 0 0,0 0 0,0 0 16,22 0-16,-22-22 0,0 1 15,21 0-15,-20 0 0,20 0 0,-21 0 16,0-1-16,0 1 0,1-21 0,-1 21 15,0-22-15,-21 22 0,21 0 16,-21-21-16,0 21 0,0-1 16,-21 22-1,0 0 1,0 22-16,21-1 16,0 0-16,0 0 0,0 21 15,0-20-15,0-1 0,0 0 16,0 0-16,0 0 0,0 0 0,0 1 15,0-1-15,0 0 0,0 0 0,21 0 16,0-21 0,0 0-16,0 0 0,0 0 15,1 0-15,-1 0 0,0 0 0,21-21 16,-21 0-16,1 21 16,-1-21-16</inkml:trace>
  <inkml:trace contextRef="#ctx0" brushRef="#br0" timeOffset="47159.76">11599 4572 0,'0'0'0,"0"-21"0,-21 21 31,0 0-31,0 0 16,0 0-16,-1 0 0,1 21 15,21 0-15,-21 0 0,0 1 16,0-1-16,21 0 0,0 21 0,-21-21 16,21 22-16,-22-22 0,22 21 0,0 1 15,0-22-15,0 21 0,0-21 16,0 0-16,0 1 0,0 20 0,0-21 16,0 0-16,0 0 15,0 1-15,22-22 0,-1 0 0,-21 21 16,21-21-16,0 0 0,0 0 0,0 0 15,1 0-15,-1 0 0,0 0 16,0-21-16,0-1 0,0 22 0,22-21 16,-22 0-16,0 0 0,0 0 0,0 0 15</inkml:trace>
  <inkml:trace contextRef="#ctx0" brushRef="#br0" timeOffset="47604.08">11896 4805 0,'-22'0'16,"44"0"-16,-44 21 0,1-21 0,21 21 0,-21-21 16,0 0-16,21 21 0,0 1 15,21-22 17,0 0-32,0 0 0,1 0 15,-1-22-15,0 22 0,0-21 16,0 0-16,0 21 0,1-21 0,-1 0 15,0 0-15,-21-1 0,0 1 16,21 0-16,-21 0 0,0 0 16,0 0-16,-21 21 15,0 0-15,0 0 16,-1 0-16,1 0 0,0 21 0,0-21 16,21 21-16,-21 0 0,0 0 0,-1 0 15,22 1-15,-21-1 16,21 21-16,0-21 0,0 0 0,0 22 15,0-22-15,0 0 0,0 0 0,0 0 0,0 1 16,0-1-16,0 0 16,0 0-16,0 0 0,21-21 0,-21 21 15,22-21-15,-1 0 0,0 0 16,0 0-16,0 0 0,0 0 16,1 0-16,-1 0 0,21 0 0,-21 0 15,0 0-15,1-21 0,20 0 0,-21 0 16,0 0-16,22 0 0</inkml:trace>
  <inkml:trace contextRef="#ctx0" brushRef="#br0" timeOffset="48078.81">12700 4636 0,'0'-22'0,"0"44"0,0-65 15,0 22 1,-21 21-16,0 0 15,-1 21-15,1 0 0,0 1 16,0-22-16,0 21 0,21 0 16,-21 0-16,-1 0 0,1 0 0,21 1 15,0-1-15,0 0 0,0 0 16,0 0 0,21 0-1,1-21-15,-1 0 0,0 22 16,0-22-16,0 0 15,0 0-15,1 21 0,-1-21 16,0 0-16,-21 21 0,21 0 16,-21 0-1,0 0-15,0 1 16,0-1-16,-21 0 16,0-21-16,0 0 0,-1 0 15,1 21-15,0 0 0,0-21 0,0 0 16,0 0-16,-1 21 0,1-21 0,0 0 15,0 0-15,0 0 16,0 0-16,-1 0 16,1 0-16,21-21 31,-21 0-31,21 0 16,-21 21-16</inkml:trace>
  <inkml:trace contextRef="#ctx0" brushRef="#br0" timeOffset="48471.74">11430 4572 0,'63'0'31,"-41"0"-31,-1 0 16,-42 0 31</inkml:trace>
  <inkml:trace contextRef="#ctx0" brushRef="#br0" timeOffset="50153.55">1355 6308 0,'-22'0'32,"22"-21"-17,0-1 1,0 1-16,22 21 15,-1 0-15,0-21 0,0 21 16,0 0-16,0-21 0,1 21 0,20 0 16,-21 0-16,0 0 15,0 0-15,22 0 0,-22 0 0,0 0 16,0 0-16,-21 21 0,0 0 16,21 0-16,-21 1 0,0-1 15,0 21-15,0-21 0,-21 22 0,0-22 16,-21 21-16,21-21 0,-22 0 15,22 22-15,0-22 0,-21 0 0,20 0 16,1-21-16,0 21 0,0-21 16,0 0-16,21 22 0,0-44 47,0 1-32,21 21-15,0 0 0,0-21 16,0 21-16,1 0 0,20 0 15,-21 0-15,0 0 0,0 0 0,1 0 16,-1 0-16,0 0 0,0 0 16,0 0-16,0 21 0,-21 0 0,22-21 15,-1 22-15,-21-1 0,21 0 16,-21 0-16,0 0 0,0 0 0,0 1 16,0-1-16,0 0 0,-21 21 15,-22-21-15,22 1 0,-21-1 16,0 0-16,-22 0 0,22 0 0,-1 0 15,1 1-15,-21-22 0,20 21 16,1-21-16,0 0 0,20 0 16,-20 0-16,21 0 0,0 0 0,-22 0 15,22 0-15,0-21 0,0-1 16,0 1-16,21 0 0,-21 21 16,21-21-16,0 0 0,0 0 15,0-1-15,0 1 16,21 21-16,0 0 15,0-21-15,0 21 16,0 0-16,1-21 0,-1 21 0,0 0 16,21-21-16,-21 0 0</inkml:trace>
  <inkml:trace contextRef="#ctx0" brushRef="#br0" timeOffset="50382.8">2053 6710 0</inkml:trace>
  <inkml:trace contextRef="#ctx0" brushRef="#br0" timeOffset="50936.45">3831 6265 0,'0'0'0,"0"-21"0,0 0 0,0 0 15,0 0-15,0 0 16,0-1-16,0 44 31,0-1-31,0 21 16,0-21-16,21 22 0,-21-1 16,21 0-16,-21 22 0,0-22 0,0 22 15,0-1-15,0-21 0,0 22 16,0-22-16,0 1 0,0-1 15,0 0-15,0 1 0,0-22 0,0 0 16,0 0-16,0 0 0,0 0 0,0 1 16,0-44 15,22 1-31,-22 0 0,21 0 0</inkml:trace>
  <inkml:trace contextRef="#ctx0" brushRef="#br0" timeOffset="51199.22">4360 6138 0,'0'22'32,"0"-1"-32,0 0 0,0 0 15,0 21-15,0 1 0,0-1 16,0 0-16,0 1 0,0-1 0,-21 0 15,21 1-15,-21-1 0,21 0 16,0 1-16,-21-1 0,21 0 0,-21-20 16,21-1-16,0 0 0,0 0 0,0 0 15,0 0-15</inkml:trace>
  <inkml:trace contextRef="#ctx0" brushRef="#br0" timeOffset="51415.61">3916 6731 0,'0'0'0,"0"21"16,21-21-1,0 0-15,0 0 0,0 0 16,1 0-16,20-21 0,-21 21 15,0-21-15,22 21 0,-22-21 0,21 21 16,0-21-16,-20-1 0,20 22 0,0-21 16,-21 21-16,1-21 0,-1 21 15,0 0-15,0-21 0</inkml:trace>
  <inkml:trace contextRef="#ctx0" brushRef="#br0" timeOffset="51995.39">5016 6773 0,'0'0'0,"22"0"15,-1 0-15,0 0 16,0-21-16,-21 0 0,21 21 0,0-21 16,1 0-16,-22 0 0,21-1 0,-21 1 15,0 0-15,0 0 0,0 0 16,0-22-16,0 22 0,0-21 0,-21 21 15,-1 0-15,1-1 0,0 1 16,-21 0-16,21 21 0,-22 0 0,22 0 16,-21 0-16,-1 21 0,1 0 0,0 1 15,-1-1-15,1 21 16,21 0-16,-21 1 0,20-1 0,1 0 16,21-20-16,0 20 0,0 0 15,0-21-15,0 1 0,0-1 0,0 0 16,21 0-16,1 0 0,-1-21 0,0 0 15,0 21-15,21-21 0,-20 0 16,-1 0-16,21 0 0,-21 0 0,22-21 16,-22 21-16,21-21 0,-21 0 0,0 0 15,22 0-15,-22-1 0,0 1 16,0-21-16,0 21 0,1 0 0,-1-22 16,-21 1-16,0 21 0,0-22 15,0 22-15,0 0 0,0 0 16,0 0-16,0 42 31,0 0-31,0 0 0,0 0 0,0 1 16,0 20-16,0-21 0,0 0 0,0 22 15,0-22-15,0 0 0,0 21 16,0-21-16,0 1 0,0-1 0,21-21 16,0 21-16,-21 0 0,21-21 15,0 0-15,1 0 16,-1 0-16,0 0 0,0 0 0,0-21 0,0 21 15,22-21-15,-22 0 0</inkml:trace>
  <inkml:trace contextRef="#ctx0" brushRef="#br0" timeOffset="52471.26">5757 6350 0,'0'0'0,"-21"0"15,0 0 1,21 21-16,-21 0 15,21 1-15,-21-1 0,21 0 0,0 21 16,0-21-16,0 1 0,0 20 16,0-21-16,0 0 0,-22 22 0,22-22 15,0 0-15,0 0 0,0 0 16,0 0-16,-21 1 0,21-1 16,0 0-1,0-42 16,0 0-31,0-1 16,0-20-16,0 21 0,0 0 16,0-22-16,0 22 0,0-21 15,21 0-15,1-1 0,-1 1 0,0 21 16,21-22-16,-21 22 0,22 0 16,-1 0-16,0 21 0,1 0 0,-1 0 15,0 0-15,1 0 0,-1 21 16,-21 0-16,22 0 0,-22 1 15,0-1-15,0 21 0,-21-21 0,0 22 16,0-22-16,0 21 0,0-21 0,0 22 16,0-22-16,0 0 0,-21 0 15,0 0-15,0-21 0,21 21 0,0 1 16,-22-22-16,1 0 0,21-22 31</inkml:trace>
  <inkml:trace contextRef="#ctx0" brushRef="#br0" timeOffset="53071.6">6837 6392 0,'0'0'0,"0"-21"0,-21 0 0,-1 0 15,1 21-15,0-21 0,0 21 16,0 0-16,0 0 0,-1 0 16,-20 0-16,21 21 0,-21 0 0,20-21 15,-20 21-15,21 22 0,-21-22 16,20 0-16,1 21 0,0-21 16,0 22-16,0-22 0,21 21 0,-21-21 15,21 22-15,0-22 0,0 0 16,0 0-16,0 0 0,0 1 0,21-22 15,0 21-15,0-21 0,0 21 0,0-21 16,1 0-16,-1 0 0,0 0 16,21 0-16,-21 0 0,1-21 0,20 0 15,-21 21-15,0-22 0,0 1 0,22 0 16,-22 0-16,0-21 0,0 20 16,0-20-16,1 0 0,-22-1 0,21 1 15,-21 0-15,21-1 0,-21 1 16,21 0-16,-21-1 0,0 1 15,0 21-15,0-21 0,0 20 0,0 1 16,0 0-16,0 42 31,0 0-31,0 1 16,-21 20-16,21-21 0,0 21 16,0 1-16,-21-1 0,21 0 0,0 1 15,-21-1-15,21 0 0,0 1 0,-22-1 16,22-21-16,0 22 0,0-22 15,0 0-15,0 21 0,0-21 16,0 1-16,22-1 0,-1-21 16,0 0-16,-21 21 0,21-21 15,0 0-15,0 0 0,1 0 0,-1 0 16,0-21-16,0 21 0,21-21 0,-20-1 16,-1 1-16,0 0 0</inkml:trace>
  <inkml:trace contextRef="#ctx0" brushRef="#br0" timeOffset="53383.82">7387 6096 0,'0'-21'0,"0"42"0,-21-42 16,21 42-1,0 0-15,-21-21 16,21 21-16,0 1 0,-21-1 15,21 21-15,0-21 0,0 22 0,0-1 16,0-21-16,-22 43 0,22-22 0,-21 0 16,21-21-16,-21 22 0,21-1 15,0 0-15,-21-20 0,21 20 0,-21-21 16,21 0-16,0 0 0,-21 1 0,21-1 16,0 0-16,21-21 46,0-21-30,-21 0-16,21-22 0</inkml:trace>
  <inkml:trace contextRef="#ctx0" brushRef="#br0" timeOffset="53816.57">7472 6541 0,'0'0'16,"0"21"-16,21-21 31,0 0-31,0 0 0,0 0 16,1-21-16,-1 21 0,0-22 16,0 22-16,0-21 0,-21 0 0,21 0 15,1 0-15,-22 0 0,0-1 16,0 1-16,0 0 0,0 0 15,-22 21 1,1 0-16,0 0 0,0 0 16,0 0-16,0 21 0,-1 0 15,1 0-15,0 1 0,0 20 0,0-21 16,0 21-16,21-20 0,0 20 16,0-21-16,0 21 0,0-20 0,0 20 15,0-21-15,0 0 0,0 0 16,21-21-16,-21 22 0,21-1 0,0-21 15,0 0-15,0 0 0,1 0 0,20 0 16,-21 0-16,0 0 0,0 0 16,1-21-16,-1 21 0,0-22 0,0 1 15,0 21-15,0-21 0,1 0 16,-1 0-16,-21 0 0,21-1 0,0 1 16</inkml:trace>
  <inkml:trace contextRef="#ctx0" brushRef="#br0" timeOffset="56228.64">9525 6202 0,'0'0'0,"0"-21"0,0 0 15,0-1-15,0 1 16,0 42 15,-21 1-31,21-1 16,0 0-16,0 0 0,0 21 16,0 22-16,0-22 0,0 22 0,0-1 15,0 1-15,0-22 0,-21 22 0,21-1 16,0 1-16,0-1 0,0 1 15,-22-1-15,22-21 0,-21 22 0,21-1 16,0-20-16,0 20 0,-21-20 0,0 20 16,21-21-16,-21-20 0,21 20 15,0-21-15,0 0 0,0 0 16,0 1-16,0-44 16,0 1-16,0 0 15,0 0-15,0-21 0,0 20 16,0-20-16,0 0 0</inkml:trace>
  <inkml:trace contextRef="#ctx0" brushRef="#br0" timeOffset="56567.96">9398 6329 0,'0'0'0,"0"-21"0,0 0 0,0-1 0,0 1 16,0 0-16,0 0 0,21 21 0,-21-21 15,42 0-15,-20 21 0,-1-22 16,0 22-16,21-21 0,1 21 0,-1 0 16,0 0-16,1 0 0,-1 21 0,0 1 15,1-22-15,-1 42 0,-21-21 16,0 0-16,0 0 0,-21 22 0,0-22 16,0 21-16,-21 1 0,0-22 0,-21 0 15,21 21-15,-22-21 16,1 1-16,0-1 0,20 0 0,-20 0 0,21 0 15,-21-21-15,20 0 0,22 21 16,-21-21-16,0 0 16,21-21 15,21 21-31,0-21 0,1 0 16,-1 21-16</inkml:trace>
  <inkml:trace contextRef="#ctx0" brushRef="#br0" timeOffset="57843.14">10414 6138 0,'0'0'15,"0"-21"-15,-21 0 0,0 21 0,-1 0 16,1 0-16,0 0 15,0 0-15,21 21 16,-21-21-16,0 43 0,-1-22 0,1 0 16,21 21-16,-21 1 0,0-22 0,0 21 15,21 0-15,0 1 0,-21-1 16,21 0-16,0-20 0,0-1 0,0 21 16,0-21-16,0 0 0,0 1 15,21-22-15,0 0 16,0 0-16,0 0 0,0 0 15,1 0-15,-1-22 0,0 1 0,0 0 16,0 0-16,0 0 0,1 0 16,-1-22-16,0 1 0,21 0 0,-21-1 15,-21 1-15,22 21 0,-1-22 16,0 22-16,-21-21 0,21 21 0,-21 0 16,0-1-16,21 22 0,-21-21 0,0 42 31,0 1-16,0-1-15,0 0 0,0 0 16,-21 0-16,21 22 16,-21-22-16,21 21 0,0-21 0,0 22 15,0-1-15,0-21 0,0 0 0,-21 22 16,21-22-16,0 0 0,0 0 16,0 0-16,0 0 0,21-21 15,-21 22-15,21-22 0,0 0 0,0 0 16,1 0-16,-1 0 0,0-22 15,21 1-15,-21 21 0,1-21 0,20 0 16,0 0-16,-21 0 0,22-22 16,-1 1-16,0 21 0,1-22 0,-1 1 15,-21 21-15,0-21 0,1 20 16,-1 1-16,-21 0 0,0 0 0,0 0 16,-21 21-1,-1 0-15,1 0 0,0 0 0,0 0 16,0 21-16,0 0 0,-1-21 0,1 21 15,21 0-15,0 1 16,0-1-16,0 0 0,0 0 0,0 0 16,21 0-16,1 1 0,-22-1 0,21-21 15,0 21-15,0 0 0,-21 0 16,21 0-16,0 1 0,-21-1 0,22 0 16,-1 0-16,0-21 15,0 0 1,0 0-16,0 0 0,1 0 15,-1 0-15,0 0 0,0 0 0,21-21 16,-20 21-16,-1-21 0,21 0 16,-21-1-16,0 1 0,22 0 15,-22-21-15,0 21 0,-21-22 0,21 1 16,0 0-16,-21-1 0,22 22 0,-22-21 16,0-1-16,0 1 0,0 0 0,0 21 15,0-22-15,0 22 0,0 0 16,0 0-16,0 42 31,0 0-31,-22 0 0,1 0 16,21 1-16,-21 20 0,21-21 0,0 21 15,0 1-15,-21-22 0,21 21 0,0 1 16,0-1-16,0-21 0,0 21 16,0 1-16,0-22 0,0 21 0,0-21 15,0 1-15,21-1 0,0 0 16,-21 0-16,21-21 0,1 0 0,-1 21 15,0-21-15,0 0 0,0 0 0,0 0 16,1 0-16,20-21 0,-21 21 16,0-21-16,0 0 0,1 0 15,-1-1-15,0 1 0,0-21 0,0 21 16,0-22-16,-21 22 0,22 0 16,-22-21-16,21 21 0,-21-1 15,0 44 1,-21-1-1,21 0-15,-22 0 16,22 0-16,0 0 0,0 1 0,0-1 16,0 0-16,0 0 0,0 0 15,0 0-15,22-21 32,-1 0-32,0 0 0,-21-21 15,21 21-15,0-21 0,-21 0 16</inkml:trace>
  <inkml:trace contextRef="#ctx0" brushRef="#br0" timeOffset="58023.04">12192 5990 0,'-42'0'31,"20"0"16,1 0-31,0 0-16</inkml:trace>
  <inkml:trace contextRef="#ctx0" brushRef="#br0" timeOffset="58210.93">11472 6138 0,'-21'22'15,"42"-44"-15,-63 44 0,21-1 16,42-21 0,0 0-1,0 0-15,0 0 0,22 0 16,-22 0-16,21 0 0,1 0 16,-22 0-16,21 0 0,0 0 0,1 0 15,-1 0-15,0 0 0</inkml:trace>
  <inkml:trace contextRef="#ctx0" brushRef="#br0" timeOffset="58523.66">12573 6096 0,'0'-21'0,"-64"21"31,43 0-31,0 0 0,0 0 16,0 0-16,0 21 0,-1-21 0,1 21 16,-21 0-16,21 1 0,0-1 0,-1 21 15,1-21-15,0 0 16,21 22-16,0-22 0,0 21 0,0-21 0,0 22 16,0-22-16,0 0 0,0 0 0,21 0 15,0 1-15,1-1 0,-1-21 16,0 21-16,21-21 0,-21 0 15,22 0-15,-22 0 0,21 0 0,1 0 16,-1 0-16,-21-21 0,21 21 16,1-21-16,-1-1 0</inkml:trace>
  <inkml:trace contextRef="#ctx0" brushRef="#br0" timeOffset="58959.53">12996 6181 0,'0'-21'0,"0"42"0,0-64 0,-21 22 16,0 21-16,0 0 15,0 0-15,-1 0 0,1 0 0,0 0 16,0 0-16,0 0 0,0 0 0,-1 21 16,1 1-16,0-1 15,0 0-15,21 0 0,-21 0 0,0 0 16,21 1-16,-22 20 0,22-21 0,0 0 16,0 22-16,0-22 0,0 0 15,0 0-15,0 0 0,22-21 16,-1 0-16,0 0 0,0 0 15,21 0-15,-20 0 0,-1 0 16,0 0-16,0-21 0,0 0 0,0 0 16,1 0-16,-1-1 0,0 1 0,0 0 15,-21-21-15,0 21 0,0-1 16,0-20-16,0 21 0,0 0 16,0 0-16,0 42 31,0 0-31,0 0 15,-21 0-15,21 22 0,-21-22 0,21 0 16,0 0-16,0 21 0,0-20 16,0-1-16,0 0 0,0 0 0,0 0 15,0 0-15,21 1 0,0-22 16,0 0-16,0 0 16,1 0-16,-1 0 0,0-22 0,0 1 15,21 21-15</inkml:trace>
  <inkml:trace contextRef="#ctx0" brushRef="#br0" timeOffset="59231.82">13483 5842 0,'0'0'16,"0"-21"-16,0 0 0,0 0 16,-21 21-16,0 0 15,21 21-15,-21 0 0,-1 0 16,22 21-16,-21-20 0,21 20 0,0 0 15,-21 1-15,0-22 0,21 21 0,0 0 16,-21 1-16,21-22 0,-21 21 16,21 1-16,-22-22 0,22 21 0,0-21 15,0 0-15,0 1 0,0-1 16,0 0-16,0 0 0,22-21 16,-1 0-1,0 0-15,0 0 0,0-21 16,0 0-16,1 0 0</inkml:trace>
  <inkml:trace contextRef="#ctx0" brushRef="#br0" timeOffset="59495.67">13716 5800 0,'0'0'16,"0"-21"-16,0-1 0,-21 22 15,0 22 1,21-1-16,-22 0 15,22 21-15,0-21 0,0 22 16,0-22-16,0 21 0,0 1 0,-21-22 16,21 21-16,0 0 0,-21-20 15,21 20-15,0 0 0,0-21 0,0 22 16,0-22-16,0 0 0,0 21 0,0-20 16,0-1-16,0 0 15,0 0-15,21-21 0,0 0 16,1 0-16,-1 0 15,0-21-15,0 21 0</inkml:trace>
  <inkml:trace contextRef="#ctx0" brushRef="#br0" timeOffset="60211.1">13970 6160 0,'0'0'0,"0"-22"0,0 1 16,0 42 15,0 1-31,0-1 15,-21-21-15,21 21 0,-21 0 0,21 0 16,0 0-16,0 1 16,0-1-16,0 0 15,0 0-15,0 0 0,21 0 16,0-21-16,0 0 16,0 0-16,0 0 0,1 0 0,20 0 15,-21-21-15,0 21 0,0-21 0,1 0 16,-1 21-16,-21-21 0,21 0 15,0 21-15,-21-22 0,0 1 0,21 0 16,-21 0-16,21 21 0,-21-21 0,0 0 16,0 42 31,0 0-47,-21 0 15,21 0-15,-21 0 0,0 1 16,21-1-16,-21 21 0,21-21 0,-21 22 15,21-1-15,0 21 0,0-20 16,0 20-16,0-20 0,0 20 0,0-21 16,0 22-16,0-1 0,0-20 0,0 20 15,0 1-15,0-1 0,0 1 16,0-1-16,0 1 0,0-22 0,0 22 16,-22-1-16,22 1 0,0-22 0,0 21 15,-21-20-15,21-1 0,-21 0 0,21 1 16,-21-1-16,0-21 0,0 22 15,-1-22-15,1 0 0,0 0 0,-21 0 16,21 0-16,-1-21 0,-20 0 16,21 0-16,0 0 0,0 0 0,-1 0 15,-20-21-15,21 0 0,0-21 16,0 21-16,-1-22 0,1 1 0,0-22 16,-21 22-16,42-21 0,-21-22 0,21 0 15,0 1-15,0-1 0,0 0 0,21 1 16,0 20-16,0-21 0,0 1 15,0 20-15,22-20 0,-22 20 0,0 1 16,21 20-16,-20-20 0,20 20 16,-21 1-16,21 0 0,-20 21 15,20-22-15,-21 22 0,21 21 0,-20-21 16,-1 0-16,0 21 0,0 0 0,0 0 16,0 0-16,1 0 15</inkml:trace>
  <inkml:trace contextRef="#ctx0" brushRef="#br0" timeOffset="60781.33">14986 6033 0,'0'0'0,"21"-22"0,0 22 16,-21-21-16,0 0 16,0 0-16,0 0 15,0 0-15,-21-1 16,0 22-16,0 0 15,0 0-15,-1 0 0,1 0 16,0 0-16,0 22 0,0-1 0,0 0 16,-1 0-16,1 0 0,0 22 15,21-22-15,0 21 0,-21-21 16,21 22-16,0-22 0,0 21 0,0 0 16,0-20-16,0-1 0,0 21 15,0-21-15,21 0 0,-21 1 0,21-1 16,0-21-16,22 0 0,-22 0 0,21 0 15,-21 0-15,22 0 0,-1 0 16,0-21-16,1-1 0,-1 1 0,0 0 16,1 0-16,-1 0 0,0-22 0</inkml:trace>
  <inkml:trace contextRef="#ctx0" brushRef="#br0" timeOffset="61275.04">15600 5673 0,'0'-21'0,"0"42"0,-21-42 16,-1 21-16,22 21 16,-21 0-16,21 0 0,-21 21 15,21-20-15,-21 20 0,21 0 16,0 1-16,0-22 0,-21 21 0,21 0 16,-21 1-16,21-1 0,0-21 0,-22 22 15,1-22-15,21 21 0,-21-21 16,21 0-16,0 1 0,-21-1 0,21 0 15,-21 0-15,21 0 0,0-42 47,0 0-31,0 0-16,0 0 0,0-1 0,0 1 16,0 0-16,21-21 0,0 21 0,0-1 15,0-20-15,1 21 0,-1 0 16,21 0-16,0-1 0,-20 1 0,20 0 15,0 21-15,-21 0 0,22 0 0,-22 0 16,21 0-16,-21 0 0,1 21 16,-1 0-16,0 1 0,0-1 15,-21 0-15,0 21 0,0-21 0,0 1 0,0-1 16,-21 0-16,0 0 16,21 0-16,-21 0 0,-1 1 0,1-1 15,0-21-15,21 21 0,-21-21 16,21 21-16,0-42 31,21 0-15,0 0-16,0-1 0</inkml:trace>
  <inkml:trace contextRef="#ctx0" brushRef="#br0" timeOffset="61807.16">16552 6033 0,'0'-85'31,"-21"64"-31,0 0 0,0 21 0,21-22 16,-21 22-16,-1-21 0,-20 21 0,21 0 16,0 0-16,-22 0 0,22 21 0,-21 1 15,0-1-15,-1 0 0,22 21 16,-21-21-16,-1 1 0,22 20 0,0 0 15,-21-21-15,21 22 0,21-22 0,0 0 16,-22 21-16,22-20 16,0-1-16,0 0 0,0 0 0,0 0 15,22-21-15,-1 21 0,0-21 0,0 0 16,21 0-16,-20 0 0,20 0 16,-21 0-16,21-21 0,1 0 0,-1 0 15,-21 0-15,22 21 0,-1-21 0,0-1 16,-21 1-16,22-21 0,-22 21 15,0 0-15,-21-1 0,21 1 0,-21 0 16,0-21-16,21 42 0,-21-21 0,0-1 16,-21 22-1,0 22 1,21-1-16,0 0 16,0 0-16,0 0 0,-21 0 15,21 1-15,0-1 0,0 0 0,0 0 16,0 0-16,0 0 0,0 1 15,0-1-15,21-21 0,-21 21 0,21-21 16,0 21-16,1-21 0,-1 0 0,0 0 16,0 0-16,0 0 0,22-21 15,-22 0-15,0 21 0,21-21 0,-21-1 16,1 1-16,-1 0 0</inkml:trace>
  <inkml:trace contextRef="#ctx0" brushRef="#br0" timeOffset="62255.92">16954 5990 0,'0'0'0,"0"21"47,-21-21-47,21 22 0,0-1 15,0 0-15,0 0 0,0 0 0,0 22 16,-21-22-16,21 0 0,0 0 0,-21 0 16,21 0-16,0 1 0,0-1 15,0 0-15,0 0 0,0 0 16,-21 0-16,0-21 31,21-21-15,0 0-16,0 0 0,0 0 15,0-22-15,0 22 16,0 0-16,0 0 0,21-21 0,0 20 16,0 1-16,-21-21 0,21 21 0,0 0 15,22-1-15,-22 1 0,21 0 16,-21 0-16,22 0 0,-1 21 15,-21 0-15,22 0 0,-1 0 0,-21 21 16,21 0-16,-20 0 0,-1 0 16,0 1-16,0-1 0,-21 21 0,0-21 0,0 0 15,0 1-15,0-1 0,0 0 16,0 0-16,-21 0 0,0 0 16,0 1-16,21-1 0,-22 0 0,1-21 15,0 21-15,21 0 16,-21-21-16,42-21 31,0 0-31</inkml:trace>
  <inkml:trace contextRef="#ctx0" brushRef="#br0" timeOffset="62939.53">18013 6033 0,'0'0'0,"0"-22"0,0 1 16,0 0-16,0 0 16,-21 21-16,-1 0 15,-20 0-15,21 0 16,0 0-16,0 21 0,-22-21 0,1 21 16,21 0-16,-22 22 0,22-22 0,-21 0 15,21 0-15,-22 0 0,22 22 16,0-22-16,21 0 0,0 0 15,0 0-15,0 1 0,21-22 16,0 21-16,1-21 0,-1 0 16,21 0-16,-21 0 0,22 0 15,-22 0-15,21 0 0,-21 0 0,0-21 16,22-1-16,-22 22 0,0-21 16,-21 0-16,21 21 0,0-21 0,-21 0 15,22 0-15,-22-1 0,0 1 16,0 0-16,0 0 15,0 42 17,0 0-17,-22 0-15,22 1 0,-21-1 16,0 0-16,21 0 0,-21 21 0,0-20 16,21 20-16,-21 0 0,-1 1 15,22-1-15,0 0 0,-21 22 0,0-22 16,21 0-16,0 22 0,0-22 0,0 22 15,0-1-15,0-20 0,0 20 16,0 1-16,0-1 0,0 1 0,0-1 16,0-21-16,0 22 0,0-1 0,0 1 15,0-22-15,-21 22 0,0-22 0,0-21 16,-1 22-16,-20-22 0,21 21 16,0-21-16,-22-21 0,1 21 15,0-21-15,-1 0 0,1 0 0,0 0 16,-1 0-16,1 0 0,0-21 0,-1 0 15,1 21-15,21-21 0,-21 0 16,20-22-16,22 22 0,-21 0 0,21-21 16,0 21-16,0-1 0,0-20 0,0 0 15,0 21-15,0-22 0,21 1 0,-21 0 16,22-1-16,-1 1 0,21 0 16</inkml:trace>
  <inkml:trace contextRef="#ctx0" brushRef="#br0" timeOffset="63562.73">17949 6117 0,'0'0'0,"21"0"63,1-21-63,-1 21 15,0-21-15,0 0 0,0 21 0,22-21 16,-22-1-16,0 22 0,0-21 0,0 0 15,-21 0-15,0 0 0,0 0 16,0-1-16,-21 22 16,0 0-1,0 0-15,0 0 0,-1 0 0,1 22 16,0-1-16,0 0 0,0 0 0,0 0 16,-1 22-16,1-22 0,21 0 15,0 0-15,-21 21 0,21-20 0,0-1 16,0 0-16,0 0 15,0 0-15,0 0 16,21-21-16,0 0 0,1 0 16,20 0-16,-21 0 0,0 0 15,0 0-15,22-21 0,-22 21 16,0-21-16,21 21 0,-20-21 0,20 0 16</inkml:trace>
  <inkml:trace contextRef="#ctx0" brushRef="#br0" timeOffset="63795.68">18521 5948 0,'0'0'0,"0"21"31,-21 0-31,21 0 0,-22 1 16,22-1-16,0 0 16,-21 0-16,0 0 0,21 0 0,-21 1 15,21-1-15,-21 0 0,21 0 16,0 0-16,0 0 15,21-42 32,0 0-47,0 0 0,-21 0 0</inkml:trace>
  <inkml:trace contextRef="#ctx0" brushRef="#br0" timeOffset="64199.49">18584 5630 0,'-21'0'15,"42"0"-15,-63 22 0,21-1 0,0 0 0,-1 0 16,1 0-16,0-21 0,0 21 16,21 1-16,-21-1 0,21 0 0,0 0 15,21-21 1,0 0-1,0 0-15,0 0 0,1 0 16,20 0-16,-21 0 0,0-21 0,0 0 16,22 21-16,-22-21 0,0-1 15,-21 1-15,0 0 0,0 0 0,0-21 16,0 20-16,0 1 0,0 0 0,-21 0 16,0 0-16,0 21 0,-22-21 15,22 21-15,0 0 0,-21 0 0,20 0 16,1 0-16,0 0 0,-21 21 15,21 0-15,21 0 0,-22 0 0,22 0 16,-21 22-16,21-22 0,0 0 0,0 21 16,0-20-16,0-1 0,0 0 15,0 0-15,0 0 0,21-21 16,1 21-16,-1 1 0,0-22 0,21 0 16,-21 0-16,1 0 0</inkml:trace>
  <inkml:trace contextRef="#ctx0" brushRef="#br0" timeOffset="64715.59">18881 5927 0,'0'21'16,"0"0"0,0 0-16,0 0 0,0 1 15,0-1 1,0 0-16,0 0 15,0 0-15,0 0 0,0 1 16,0-1 0,-22 0-1,1-21 1,0 0 0,21-21-1,0 0-15,0-1 0,0 1 16,0 0-16,0 0 15,0 0-15,21 0 0,-21-1 0,21-20 16,1 21-16,-1-21 0,0 20 0,21 1 16,1-21-16,-22 21 0,21 21 15,0-21-15,22 21 0,-22 0 0,1 0 16,-1 0-16,0 21 0,-21 0 16,22 0-16,-22 0 0,0 22 0,0-22 15,-21 0-15,0 21 0,0-21 0,0 1 16,0-1-16,-21 21 0,0-21 15,0 0-15,0-21 0,-1 22 0,1-1 16,0 0-16,0-21 0,21 21 0,-21-21 16,0 0-1,42 0 17,0-21-32,0 21 0,0-21 15,0 0-15,1-1 0</inkml:trace>
  <inkml:trace contextRef="#ctx0" brushRef="#br0" timeOffset="65531.72">19981 5884 0,'0'-21'0,"0"42"0,0-63 16,-21 21-1,0 21-15,0-21 16,0 21-16,-1 0 0,1 0 0,-21 0 15,21 0-15,-22 0 0,22 21 16,-21 0-16,0 0 0,20 0 0,-20 1 16,0-1-16,-1 0 0,22 0 15,0 21-15,0-20 0,0-1 0,0 0 16,21 0-16,0 0 0,0 0 16,21 1-1,0-22-15,0 0 0,0 0 0,22 0 16,-22 0-16,21 0 0,-21 0 0,22 0 15,-22-22-15,21 22 16,0-21-16,-20 0 0,-1 0 0,21 0 16,-21 21-16,0-21 0,-21-1 0,0 1 15,22 0-15,-22 0 16,0 0 0,0 42 15,0 0-31,0 0 15,0 0-15,-22 1 0,22-1 0,0 0 16,0 0-16,-21 21 0,0-20 16,21 20-16,-21 0 0,21 1 15,0-1-15,0 0 0,-21 1 0,21 20 16,0-21-16,-21 22 0,21-22 16,0 22-16,-22-1 0,22-20 0,0 20 15,0-21-15,0 22 0,-21-1 0,21 1 16,0-22-16,-21 22 0,21-1 0,0 1 15,0-1-15,-21-20 0,21 20 16,-21-21-16,0 22 0,21-22 0,-22 1 16,1-1-16,0 0 0,0-21 0,0 1 15,0 20-15,-1-21 0,1 0 16,0 0-16,0-21 16,0 0-1,0-21-15,-1 0 0,22 0 16,-21 0-16,0 0 0,0-1 15,21-20-15,-42 21 0,20-43 0,1 22 16,0-21-16,0-1 0,0 1 16,0-22-16,-1 21 0,22-20 0,0 20 15,0-20-15,0 20 0,0-21 0,0 22 16,22-22-16,-22 22 0,21-22 16,0 22-16,21-1 0,-21 22 0,1-22 15,20 22-15,-21 0 0,0 20 0,22 1 16,-22 0-16,0 0 0,21 0 15,-21 0-15,1-1 0,-1 22 16,-21-21-16,21 21 0,-21-21 16,0 0-1</inkml:trace>
  <inkml:trace contextRef="#ctx0" brushRef="#br0" timeOffset="66452.06">20489 5101 0,'0'0'0,"0"21"16,-21-21-16,21 22 16,0-1-16,0 0 31,21-21-31,0 0 0,1 0 16,-1 0-16,0 0 0,0 0 0,21 0 15,-20 0-15,-1 0 0,21-21 16,0 21-16,-20-21 0,-1 21 0,21-22 15,-21 1-15,0 21 0,1-21 0,-22 0 16,0 0 0,0 0-16,0-1 0,-22 1 15,1 21-15,0-21 0,-21 0 16,21 21-16,-1 0 0,-20 0 0,0 0 16,21 0-16,-22 0 0,1 0 0,21 21 15,0 0-15,-22 0 0,22 1 16,0 20-16,0-21 0,0 21 0,21-20 15,0 20-15,0 0 0,0-21 0,0 22 16,0-22-16,0 21 0,0-21 16,0 1-16,21-1 0,0 0 0,0 0 15,0-21-15,0 21 0,1-21 16,-1 0-16,21 0 0,-21 0 16,0 0-16,22 0 0,-22 0 0,0 0 15,0 0-15,0 0 0,-21-21 16,-21 0-1,0 21-15,0 0 0,0 0 16,0 0-16,-22 0 0,22 0 16,-21 0-16,21 21 0,-22 0 0,22-21 15,-21 43-15,21-22 0,-22 21 0,22-21 16,0 22-16,0-1 0,0 0 16,-1 1-16,1-1 0,0 0 0,21 1 15,-21-22-15,21 21 0,0 0 16,0-20-16,0-1 0,0 0 15,21 0-15,0 0 0,0 0 0,1 1 16,-1-22-16,21 0 0,-21 0 0,22 0 16,-1 0-16,0 0 0,1 0 0,20-22 15,-21 1-15,22 21 0,-22-42 16,22 21-16,-22 0 0,0-22 0,1 22 16,-1-21-16,0-1 0,1 1 0</inkml:trace>
  <inkml:trace contextRef="#ctx0" brushRef="#br0" timeOffset="66763.36">21399 4890 0,'-21'0'0,"42"0"0,-42-22 0,0 22 16,21-21-16,-21 21 0,0 21 15,0 1-15,21-1 0,0 0 16,-22 21-16,1 1 0,21-1 0,0 0 15,0 22-15,-21-22 0,21 22 0,-21-22 16,21 21-16,-21 1 0,0-1 16,21 1-16,-22-22 0,1 22 0,21-1 15,-21-20-15,0 20 0,21-21 16,-21 1-16,21-22 0,-21 21 16,21-21-16,0 22 0,0-22 0,-22-21 15,22 21-15,0 0 0,22-42 31,-1 0-31,0 0 16,-21 0-16,21-1 0,0 1 0</inkml:trace>
  <inkml:trace contextRef="#ctx0" brushRef="#br0" timeOffset="67171.12">21251 5800 0,'-42'63'31,"42"-42"-15,21-21-1,0 0 1,0 0-16,1 0 0,-1-21 0,0 21 16,0-21-16,0 0 0,22 21 15,-22-21-15,0 0 0,-21-1 16,21 1-16,-21 0 0,0 0 15,0 0-15,0 0 16,-21 21-16,0 0 16,0 0-16,-1 0 0,1 21 0,0 0 15,0-21-15,21 21 0,-21 0 16,21 0-16,-21 22 0,21-22 0,-22 0 16,22 0-16,0 0 0,0 1 0,0-1 15,0 0-15,0 0 0,0 0 16,0 0-16,22-21 15,-1 22-15,0-22 0,0 0 16,0 0-16,0 0 0,1 0 16,20 0-16,-21 0 0,21-22 0,-20 22 15,20-21-15,-21 0 0,21 0 0</inkml:trace>
  <inkml:trace contextRef="#ctx0" brushRef="#br0" timeOffset="67903.89">21865 5652 0,'0'21'32,"-21"0"-32,21 0 0,-21 0 15,21 0-15,-21 1 0,21-1 16,0 0-16,0 0 0,0 0 0,0 0 16,0 1-16,-22-22 0,22 21 15,0 0-15,0 0 0,-21-21 0,21 21 16,0 0-1,0-42 32,0 0-47,0 0 0,0 0 16,0 0-16,0-1 0,0 1 0,0-21 16,0 21-16,21-22 0,1 22 0,-1-21 15,0 21-15,0 0 0,0-1 16,0 1-16,1 0 0,-1 0 15,0 21-15,0 0 0,0 0 0,0 0 16,1 0-16,-1 0 0,0 0 16,0 21-16,-21 0 0,0 0 0,21 22 15,-21-22-15,0 0 0,21 0 16,-21 22-16,0-22 0,0 0 0,0 0 16,0 0-16,0 22 0,0-22 15,0 0-15,0 0 0,0 0 16,-21-21-16,21-21 47,0 0-47,0 0 15,0 0-15,0-1 0,0-20 0,0 21 16,0-21-16,21 20 16,-21-20-16,22 21 0,-1 0 0,0-22 15,0 22-15,0 0 0,0 0 0,1 21 16,20-21-16,-21 0 0,21 21 15,-20 0-15,20 0 0,-21 0 0,21 0 16,-20 21-16,-1 0 0,0 0 0,0 21 16,0-20-16,-21-1 0,0 21 15,0-21-15,0 0 0,0 22 0,0-22 16,0 0-16,0 0 0,-21 0 0,21 1 16,-21-1-16,21 0 0,-21-21 15,21 21-15,0 0 16,0-42 15,21 0-15,-21 0-16,21 0 0,0 21 0</inkml:trace>
  <inkml:trace contextRef="#ctx0" brushRef="#br0" timeOffset="68319.96">22818 5673 0,'0'0'0,"-22"0"0,22 21 16,-21-21-16,21 21 15,21-21 1,1 0-16,-1 0 16,0 0-16,0 0 0,21 0 0,-20 0 15,-1-21-15,21 21 0,-21-21 16,0 0-16,1 21 0,-1-22 0,0 1 15,-21 0-15,21 0 16,-21 0-16,0 0 0,0-1 16,-21 22-16,0 0 15,0 0-15,-1 0 0,1 22 16,-21-1-16,21 0 0,0 0 16,-1 0-16,1 0 0,0 22 0,21-22 15,0 21-15,-21-21 0,21 22 16,0-22-16,0 0 0,0 0 0,0 0 15,0 1-15,0-1 0,0 0 0,21-21 16,0 21-16,0-21 0,1 0 16,-1 21-16,0-21 0,0 0 0,21 0 15,-20 0-15,-1 0 0,21 0 0,0 0 16,-20-21-16,20 21 0,-21-21 16,21 0-16</inkml:trace>
  <inkml:trace contextRef="#ctx0" brushRef="#br0" timeOffset="68838.88">23474 5567 0,'0'0'0,"0"-21"16,-21 42 15,21 0-31,-22-21 0,22 21 0,-42 149 31,42-149-31,0 21 16,0-21-16,0 0 0,-21 1 0,21-1 15,0 0-15,0 0 16,-21 0-16,21 0 16,0-42 31,0 0-47,0 0 15,0 0-15,0 0 0,0-22 0,21 22 16,0-21-16,0 21 0,-21-22 15,21 1-15,1 21 0,-1-22 0,0 22 16,21 0-16,-21-21 0,1 21 16,20-1-16,-21 1 0,21 21 0,1-21 15,-22 21-15,21 0 0,-21 0 0,22 0 16,-22 21-16,0 0 0,-21 1 16,0 20-16,0 0 0,0-21 15,0 22-15,0-1 0,0-21 0,0 22 16,0-1-16,-21-21 0,0 0 15,0 0-15,-1 1 0,22-1 0,-21 0 16,0 0-16,21 0 0,-21-21 0,21 21 16,21-21 31,-21-21-47,21 21 0,0-21 0,1 0 0,-1 0 15,0-22-15</inkml:trace>
  <inkml:trace contextRef="#ctx0" brushRef="#br0" timeOffset="69183.69">24384 5080 0,'0'-21'0,"0"42"0,0-63 0,-21 42 0,0 0 15,-1 0 1,22 21-1,0 0-15,-21 0 16,21 0-16,-21 1 0,21 20 0,0 0 16,0 1-16,-21-1 0,0 0 0,0 1 15,21-1-15,0 0 0,-22 1 16,1 20-16,0-21 0,21 1 0,0-1 16,-21 0-16,0-20 0,21 20 0,0-21 15,0 21-15,0-20 0,0-1 16,0 0-16,0 0 0,0 0 15,21-21-15,-21 21 0,21-21 16,0 0-16,22 0 0,-22 0 16,0 0-16,0 0 0,0 0 15,22-21-15,-22 0 0,0 0 0,21 21 16,-21-21-16,1-22 0,20 22 0</inkml:trace>
  <inkml:trace contextRef="#ctx0" brushRef="#br0" timeOffset="69431.61">23961 5482 0,'0'0'0,"-22"0"0,1 0 16,0 0-16,21-21 15,21 21-15,0 0 16,1 0-16,-1 0 0,21 0 15,0 0-15,-20 0 0,20 0 0,0 0 16,1 0-16,-22 0 0,21 0 0,0-21 16,-20 21-16,20 0 0,-21 0 15,0 0-15,0 0 0,1 0 0,-1 0 16,0 0-16,-21-21 0</inkml:trace>
  <inkml:trace contextRef="#ctx0" brushRef="#br1" timeOffset="-161305.49">1016 8128 0,'0'0'0,"0"21"0,-21-21 32,0 0 77</inkml:trace>
  <inkml:trace contextRef="#ctx0" brushRef="#br1" timeOffset="-160704.84">952 8149 0,'0'0'0,"0"-21"32,22 0-17,-1 0 1,-21 0-16,21-1 0,-21 1 0,0 0 15,0 0-15,0 0 0,0 0 16,0-1-16,0 1 0,0 0 0,0 0 16,-21 21-16,0 0 15,-1 0-15,1 0 0,0 0 0,0 0 16,-21 0-16,20 0 0,1 0 16,-21 21-16,21 0 0,-22 0 0,1 1 15,21-1-15,0 21 0,-22-21 16,22 0-16,0 1 0,21 20 0,0-21 15,0 0-15,0 0 0,0 1 16,21-1-16,-21 0 16,21-21-16,22 21 0,-22-21 15,0 21-15,21 0 0,-20-21 0,20 22 16,-21-1-16,0-21 0,0 21 16,1 0-16,-1-21 0,0 21 0,0 0 15,-21 1-15,21-1 0,-21 0 16,0 0-16,0 0 0,-21 0 15,0 1-15,0-1 0,-22 0 16,22 0-16,-21 0 0,0-21 0,-1 21 16,1 1-16,0-1 0,-22-21 15,22 0-15,-1 0 0,1 0 16,0 0-16,-1 0 0,22 0 16,-21-21-16,21 21 0,0-22 15,-1 1-15,1 0 0,0 0 0,0 0 16,21 0-16,-21-1 0,21 1 15,0 0-15,0 0 0,21 21 16,0 0-16,0-21 0,0 21 16,22 0-16,-22 0 0,21 0 0,1 0 15,-1-21-15</inkml:trace>
  <inkml:trace contextRef="#ctx0" brushRef="#br1" timeOffset="-160010.24">1058 8297 0,'0'0'0,"21"-21"0,1 21 16,-22 21 15,0 1-31,0-1 0,0 0 16,0 0-16,0 0 0,0 0 0,0 1 15,0-1-15,-22 0 0,22 0 16,0 0-16,0 0 0,0 1 0,0-1 16,0 0-1,0 0-15,22-21 16,-1 0 0,0 0-16,0 0 0,0 0 0,0-21 15,1 0-15,20 21 0,-21-21 16,0-1-16,0 1 0,22 0 0,-22-21 15,0 21-15,0-1 0,0-20 16,-21 21-16,22 0 0,-22 0 0,0-1 16,0 44 31,0-1-47,0 0 15,0 0-15,0 0 0,0 0 16,-22 1-16,22 20 0,-21-21 0,21 0 15,0 22-15,0-1 0,0 0 16,0 1-16,0-1 0,0 0 0,0 1 16,0 20-16,0-21 0,0 1 15,0-1-15,0 0 0,0 1 0,0-1 16,0 0-16,0 1 0,0-22 16,0 21-16,0-21 0,0 1 15,-21-1-15,0 0 0,0 0 0,0-21 16,-1 21-16,1-21 0,0 0 15,-21 0-15,21 0 0,-22 0 0,22 0 16,-21 0-16,-1 0 0,1 0 16,21 0-16,-21-21 0,20 21 0,1-21 15,-21 0-15,21 21 0,0-21 16,21-1-16,-22 1 0,22 0 16,0 0-16,0 0 0,0 0 15,0-1-15,0 1 0,0 0 0,22-21 16,-1 21-16,0-22 0,0 22 15</inkml:trace>
  <inkml:trace contextRef="#ctx0" brushRef="#br1" timeOffset="-159478.14">1672 8192 0,'0'21'16,"0"0"0,0 0-16,0 0 15,0 0-15,0 1 0,0 20 0,0-21 16,0 0-16,0 0 0,0 1 16,0-1-16,0 0 0,0 0 15,0 0-15,0 0 0,0 1 16,0-44 31,-21 1-47,21 0 0,0 0 15,0 0-15,0 0 0,0-1 16,0-20-16,0 21 0,21-21 0,0 20 16,0 1-16,1-21 0,-1 21 15,0 0-15,21-1 0,-21 1 0,1 0 16,20 21-16,-21 0 0,0 0 15,0 0-15,1 0 0,-1 21 16,0 0-16,0 1 0,0 20 0,-21-21 16,0 21-16,0-20 0,0-1 15,0 21-15,0-21 0,0 0 0,0 22 16,0-22-16,0 0 0,0 0 16,-21-21-16,21 21 0,-21-21 0,21 22 15,0-44 16,0 1-15,0 0-16,21 0 16</inkml:trace>
  <inkml:trace contextRef="#ctx0" brushRef="#br1" timeOffset="-159205.29">2413 7895 0,'0'0'16,"-21"0"0,21 21-16,0 1 0,-21-1 15,21 21-15,0-21 16,0 22-16,0-1 0,0 0 0,-22-21 16,22 22-16,-21-1 0,21 0 0,-21-20 15,21-1-15,0 21 0,0-21 16,0 0-16,0 1 0,0-1 0,0 0 15,0 0 1,21-21 0,0 0-16,1-21 15,-22 0-15</inkml:trace>
  <inkml:trace contextRef="#ctx0" brushRef="#br1" timeOffset="-158985.41">2159 8255 0,'-21'0'0,"42"0"0,-42 21 0,42-21 47,0 0-47,0 0 15,0 0-15,1-21 0,-1 21 16,21 0-16,-21 0 0,0-21 0,1 21 15,-1 0-15,0-21 16,0 21-16,0 0 0</inkml:trace>
  <inkml:trace contextRef="#ctx0" brushRef="#br1" timeOffset="-158401.33">2900 8382 0,'42'-42'31,"-21"42"-31,0-21 16,-21-1-16,0 1 0,0 0 15,0 0-15,0 0 0,0 0 16,0-22-16,0 22 0,0 0 0,0 0 15,-21 21-15,0-21 0,0 21 0,0 0 16,0 0-16,-1 0 16,-20 0-16,21 21 0,0 0 0,0 0 15,-1 21-15,1-20 0,0 20 16,21-21-16,-21 21 0,21 1 0,-21-22 16,21 21-16,-21-21 0,21 1 15,0-1-15,0 0 0,0 0 0,0 0 16,0 0-16,21-21 15,0 22-15,0-22 0,0 0 16,0 0-16,1 0 0,-1 0 16,0-22-16,0 22 0,0-21 15,0 0-15,1 0 0,-1 0 0,0 0 16,0-1-16,0 1 0,0 0 0,-21 0 16,0 0-16,22 0 0,-22-1 15,0 1-15,0 0 0,0 42 31,0 0-31,0 1 0,0-1 16,0 21-16,0-21 0,0 0 16,0 1-16,0-1 15,0 0-15,0 0 0,0 0 16,0 0-16,21-21 31,0 0-15</inkml:trace>
  <inkml:trace contextRef="#ctx0" brushRef="#br1" timeOffset="-157829.46">3238 8149 0,'-21'-21'16,"21"0"-16,0 0 15,0 0-15,21 21 16,-21-22-16,22 22 0,-1-21 0,0 21 16,0 0-16,21 0 0,-20 0 15,-1 0-15,0 0 0,21 21 16,-21 1-16,1-1 0,-22 0 0,0 0 0,21 0 16,-21 22-16,0-22 0,0 0 15,0 0-15,-21 21 0,-1-20 16,1-1-16,0 0 0,0 0 0,21 21 15,-21-42-15,0 22 0,-1-1 16,1 0-16,0-21 0,21 21 16,21-21 15,-21-21-31,21 0 16,1 0-16,-1-22 15,0 22-15,0 0 0,0-21 0,0 20 16,1-20-16,-1 0 0,21 21 0,-21-22 15,0 22-15,1 0 16,-1 0-16,-21 0 0,0-1 0,21 22 16,-21 22-1,-21 20 1,0-21-16,-1 0 0,22 0 16,-21 22-16,21-22 0,-21 0 15,21 21-15,0-20 0,0-1 0,0 21 16,0-21-16,0 0 0,0 1 0,0-1 15,0 0-15,0 0 16,21-21-16,22 0 16,-22 0-16,0 0 0,0 0 15,21 0-15,-20 0 0</inkml:trace>
  <inkml:trace contextRef="#ctx0" brushRef="#br1" timeOffset="-157113.87">275 8975 0,'0'0'0,"-21"0"0,0 0 15,0 0 1,21-21-16,-22 21 15,1 0-15,21-22 32,0 1-1,21 21-31,1 0 0,-1 0 16,21 0-16,0 0 0,1 0 15,-1-21-15,22 21 0,-22 0 0,43 0 16,-22 0-16,1 0 0,20-21 15,1 21-15,21 0 0,0 0 0,21-21 16,0 21-16,0-21 0,-22 21 16,22 0-16,0 0 0,-21 0 0,21 0 15,0 0-15,-21 0 0,42 0 16,-21 0-16,0-22 0,0 22 16,0 0-16,-21 0 0,21 0 15,0-21-15,-21 21 0,21 0 0,-42 0 16,20 0-16,-20 0 0,-21 0 0,-1-21 15,1 21-15,-22 0 0,0 0 16,-21 0-16,22 0 0,-22 0 16,0 0-16,0 0 15</inkml:trace>
  <inkml:trace contextRef="#ctx0" brushRef="#br1" timeOffset="-156994.04">4233 8763 0,'-21'0'63,"0"0"-48</inkml:trace>
  <inkml:trace contextRef="#ctx0" brushRef="#br1" timeOffset="-155485.39">2836 9335 0,'0'0'0,"21"0"0,1-22 15,-22 1 1,0 0 0,0 0-1,21 21 1,-21 21 31,-21 0-47,-1 0 15,22 1-15,-21-1 0,0 0 0,0 21 16,0-21-16,0 22 0,-22-1 16,22 0-16,0 1 0,-21-1 0,20 0 15,1-20-15,-21 20 0,21-21 16,0 21-16,-1-20 0,1-1 0,21 0 16,-21 0-16,21 0 0,-21-21 15,21 21-15,0-42 31,0 0-31,0 0 16,21 0-16,0 0 0</inkml:trace>
  <inkml:trace contextRef="#ctx0" brushRef="#br1" timeOffset="-155081.58">3175 9165 0,'0'0'15,"0"21"16,-21-21-15,0 22-16,21-1 0,-22 21 0,1-21 16,21 0-16,-21 22 0,0-22 15,0 21-15,0 1 0,-1-1 0,1 0 16,0 1-16,0-1 0,0 0 16,-22 1-16,22-1 0,0 0 15,-21-21-15,21 22 0,-1-22 0,1 0 16,21 0-16,-21 0 0,21 1 15,-21-1-15,42-42 47,0-1-47</inkml:trace>
  <inkml:trace contextRef="#ctx0" brushRef="#br1" timeOffset="-153821.9">3450 9250 0,'42'-42'16,"-42"20"0,0 44 30,0-1-46,0 0 16,0 21-16,0-21 0,0 22 16,0-22-16,-21 21 0,21 1 15,-21-1-15,21 0 0,0 1 0,-21-1 16,21 0-16,-21 1 0,21-22 16,0 21-16,0-21 0,0 0 0,0 1 15,0-1-15,0 0 0,0 0 16,21-21-1,0 0-15,0 0 0,0 0 16,1 0-16,-1-21 0,0 0 16,0 0-16,0-1 0,0 22 0,1-21 15,-1-21-15,0 21 0,0 0 0,-21-1 16</inkml:trace>
  <inkml:trace contextRef="#ctx0" brushRef="#br1" timeOffset="-153605.29">3344 9525 0,'0'-21'31,"21"21"-31,1 0 0,-1-21 16,0 21-16,0 0 0,21-21 0,-20 21 15,20 0-15,-21 0 0,0-22 16,22 22-16,-22 0 0,0 0 0,0 0 15,0 0-15,0-21 0,1 21 16,-1 0-16,0 0 16</inkml:trace>
  <inkml:trace contextRef="#ctx0" brushRef="#br1" timeOffset="-152998.23">4212 9652 0,'0'0'0,"21"0"16,0 0-16,1 0 16,-1 0-16,0-21 15,-21 0-15,21 21 0,-21-21 16,0-1-16,21 1 0,-21 0 16,0 0-16,0 0 0,0 0 0,0-1 15,0 1-15,-21 0 0,0 0 16,0 0-16,0 21 0,-1 0 15,1 0-15,0 0 0,0 0 0,0 0 16,0 0-16,-22 21 0,22-21 16,0 21-16,0 0 0,0 0 0,-1 22 15,1-22-15,0 21 0,21-21 0,0 22 16,0-22-16,-21 21 0,21-21 16,0 1-16,0-1 0,0 0 15,0 0-15,0 0 0,0 0 0,21-21 16,0 22-16,0-22 15,1 0-15,-1 0 0,0 0 0,0 0 16,0-22-16,0 22 0,1-21 16,20 0-16,-21 0 0,0 0 0,22 0 15,-22-22-15,0 22 0,0 0 0,0-21 16,0 20-16,1 1 0,-22-21 16,0 21-16,0 0 0,0-1 15,0 1-15,0 42 31,0 1-15,0 20-16,0-21 0,0 0 16,0 0-16,0 22 0,0-22 15,0 0-15,0 0 0,0 22 0,0-22 16,0 0-16,0 0 0,0 0 16,0 0-16,21-21 0,0 0 15,-21 22-15,21-22 0,0 0 0,0 0 16,1 0-16,-1 0 0,0 0 0,21-22 15,-21 22-15,22-21 16</inkml:trace>
  <inkml:trace contextRef="#ctx0" brushRef="#br1" timeOffset="-152304.64">5292 9377 0,'0'0'16,"0"-21"-16,0 0 0,-43-1 31,22 22-31,0 0 0,0 0 16,0 22-16,-1-22 0,1 21 15,-21 0-15,21 0 0,0 0 0,-1 0 16,1 1-16,0-1 0,0 0 16,21 21-16,0-21 0,-21 1 15,21-1-15,0 0 0,0 0 0,0 0 16,0 0-16,0 1 0,21-22 15,0 0-15,0 0 0,0 0 16,1 0-16,-1 0 0,0 0 0,0-22 16,21 22-16,-20-21 0,-1 0 0,0 0 15,0 0-15,0 0 0,-21-1 16,21 1-16,1 0 0,-22 0 0,21 0 16,-21 0-16,0-1 0,0 1 31,0 42 0,0 1-31,0-1 16,0 0-16,0 0 0,0 0 0,0 22 15,-21-22-15,21 0 0,0 21 0,0 1 16,0-22-16,0 21 0,-22 0 16,22 1-16,0-1 0,0 0 0,0 1 15,0-1-15,0 0 0,0 1 0,0-1 16,0 0-16,0 1 0,0-1 15,0 22-15,0-22 0,0 21 0,0-20 16,0 20-16,0-20 0,0-1 16,-21 0-16,21 22 0,-21-22 0,0-21 15,0 22-15,21-22 0,-43 21 16,22-21-16,0 0 0,-21 1 0,-1-1 16,1 0-16,0-21 0,-22 0 15,22 0-15,-22 0 0,22 0 0,0 0 0,-1 0 16,1-21-16,21 0 0,0-1 15,0 22-15,-1-21 0,22 0 0,0 0 16,0 0-16,0 0 0,0-22 0,0 22 16,0 0-16,0-21 0,0 20 15,22-20-15,-1 0 0,0-1 0,0 1 16,0-21-16,0 20 0,22-20 16,-1 20-16</inkml:trace>
  <inkml:trace contextRef="#ctx0" brushRef="#br1" timeOffset="-151988.81">5821 9271 0,'0'0'0,"0"-21"0,-21 21 16,-1 0-16,1 0 15,21 21 1,-21 0-16,21 0 0,-21 22 16,21-22-16,0 21 0,0-21 0,-21 22 15,21-1-15,0 0 0,-21 1 0,21-1 16,0-21-16,0 22 0,0-22 16,0 0-16,0 0 0,0 0 0,0 0 15,0 1-15,0-44 31,0 1-15</inkml:trace>
  <inkml:trace contextRef="#ctx0" brushRef="#br1" timeOffset="-151566.23">5609 9313 0,'0'-21'16,"0"42"-16,0-63 0,0 21 15,0 0-15,21 21 16,0-21-16,1 21 0,-1 0 16,0 0-16,21 0 0,1 0 15,-22 0-15,21 0 0,0 0 0,-20 21 0,20 21 16,-21-21-16,21 0 16,-20 22-16,-1-1 0,0 0 0,0-20 15,-21 20-15,0 0 0,21 1 0,-21-1 16,0-21-16,21 21 0,-21-20 15,0 20-15,0-21 0,0 0 16,0 0-16,-21-42 31,21 0-31,0 0 16,0 0-16,0-22 0,0 22 0,0-21 16,0 0-16,0-1 0,0 1 15,21 0-15,-21-1 0,0 1 0,22 0 16,-1-1-16,-21 1 0,0 21 15,21-22-15,0 22 0,-21 0 0,21 21 16,-21-21-16,21 21 16,1 0-1,-22 21-15,0 0 0,0 0 16,21 1-16</inkml:trace>
  <inkml:trace contextRef="#ctx0" brushRef="#br1" timeOffset="-150981.58">6879 9652 0,'0'0'0,"21"-21"0,-21 0 0,0 0 15,21-1-15,-21 1 0,0 0 16,22 0-16,-22 0 0,0 0 0,0-22 15,0 22-15,-22 0 0,1 0 0,0 0 16,0 21-16,-21 0 16,20 0-16,1 0 0,0 0 0,-21 0 15,21 0-15,-22 21 0,22 0 16,0 0-16,0 0 0,-22 22 16,22-22-16,21 21 0,-21-21 0,0 22 15,0-1-15,21-21 0,0 21 0,0-20 16,0-1-16,0 21 0,0-21 15,0 0-15,0 1 0,0-1 16,21-21-16,0 0 0,0 0 0,0 0 16,1 0-16,20 0 15,-21-21-15,0 21 0,0-22 0,1 1 16,-1 0-16,0 0 0,0 0 0,0-22 16,0 1-16,1 21 0,-1-21 0,0-1 15,-21 22-15,0-21 16,0 21-16,21-1 0,-21 1 0,0 0 15,0 42 1,0 0 0,0 1-16,0 20 0,-21-21 15,21 21-15,0-20 0,0 20 0,0-21 16,0 0-16,0 22 0,0-22 16,0 0-16,0 0 0,21 0 0,0 0 15,0 1-15,1-22 0,-1 0 16,0 0-16,0 0 15,0 0-15,0 0 0,1 0 0,-1 0 16,0-22-16,0 1 0,0 0 16</inkml:trace>
  <inkml:trace contextRef="#ctx0" brushRef="#br1" timeOffset="-150245.48">7260 9398 0,'0'0'15,"0"-21"-15,0 42 31,0 0-15,0 0-16,-21 1 0,21-1 0,0 0 16,0 0-16,0 0 0,-21 22 15,21-22-15,0 0 0,0 0 0,0 0 16,0 0-16,0 1 0,0-1 0,0 0 16,0 0-16,0 0 15,0 0 1,-21-21-16,-1 0 15,22-21 1,-21 0 0,21 0-16,0 0 0,0 0 0,0-22 15,0 22-15,0-21 0,0 21 16,0-22-16,0 1 0,0 21 0,21 0 16,1-1-16,-22 1 0,21 0 0,0 0 15,0 0-15,0 0 0,0 21 0,1 0 16,-1 0-16,0 0 0,0 0 15,0 0-15,0 0 0,1 21 16,-1-21-16,-21 21 0,21 0 0,-21 0 16,21 0-16,-21 22 0,0-22 15,0 0-15,21 21 0,-21-20 0,0-1 16,0 21-16,0-21 0,0 0 0,0 1 16,0-1-16,0 0 15,0 0-15,-21-21 16,21-21 15,0 0-15,0 0-16,0-1 0,21 1 15,0-21-15,1 0 0,-1 20 0,0-20 16,0 21-16,0-21 0,22 20 16,-22 1-16,0 0 0,21 0 0,-21 0 15,1 21-15,20 0 0,-21 0 0,0 0 16,0 0-16,-21 21 0,22 0 15,-22 0-15,0 0 0,0 22 16,0-22-16,0 0 0,0 21 0,0-20 16,0 20-16,0-21 0,0 0 15,0 0-15,-22 1 0,22-1 16,-21 0-16,21 0 0,0 0 0,0 0 16,-21-21-16,42-21 46,0 0-46,1 0 0,-1 0 16</inkml:trace>
  <inkml:trace contextRef="#ctx0" brushRef="#br1" timeOffset="-149861.7">8255 9483 0,'-21'21'15,"42"-21"17,0 0-32,0-21 15,0 21-15,1 0 0,-1-21 0,0 21 16,0-22-16,-21 1 0,21 21 0,0-21 16,-21 0-16,0 0 15,0 0-15,0-1 0,-42 22 16,21 0-1,0 0-15,0 0 0,-1 22 16,-20-1-16,21 0 0,-21 0 16,20 0-16,1 0 0,0 22 0,0-22 15,21 21-15,0-21 0,0 22 16,0-22-16,0 0 0,0 21 0,0-20 16,0-1-16,21 0 0,0-21 0,0 21 15,1-21-15,-1 0 0,0 0 0,0 21 16,21-21-16,-20 0 0,-1 0 15,0 0-15,0-21 0,0 21 0,0-21 16,1 0-16,-1 21 0</inkml:trace>
  <inkml:trace contextRef="#ctx0" brushRef="#br1" timeOffset="-149276.41">9313 8340 0,'21'0'46,"1"0"-46,-1 0 0,21 0 0,-21 0 16,0 0-16,22 0 0,-1-21 0,-21 21 16,22 0-16,-1 0 0,-21 0 15,21 0-15,-20 0 0,-1 0 16,-42 0 0,-1 0-16,1 0 15,-63 0-15,41 0 0,22 0 16</inkml:trace>
  <inkml:trace contextRef="#ctx0" brushRef="#br1" timeOffset="-148888.64">9123 8340 0,'0'0'0,"-21"0"16,-1 21-16,1-21 16,21 21-16,-21-21 15,21 21-15,-21 0 16,21 1-16,-21-1 0,21 0 15,-21 0-15,21 0 0,0 22 16,-22-1-16,1-21 0,21 21 0,-21 22 16,21-22-16,0 22 0,-21-22 0,21 22 15,-21-22-15,21 21 0,0 1 16,0-22-16,0 22 0,0-1 0,-21-20 16,21 20-16,-22 1 0,22-1 0,0 1 15,0-1-15,-21-21 0,21 22 16,0-1-16,0-20 0,-21-1 0,21 0 15,0 1-15,0-1 0,0 0 0,0-20 16,0-1-16,21 0 0,0 0 16,1 0-16,-1 0 0,0-21 15,21 0-15,-21 0 0,22 0 0,-1 0 16,-21 0-16,22 0 0,-1 0 0,0-21 16,1 0-16,-22 21 0,21-21 0,0 0 15,1 0-15,-22-1 0,21-20 16,1 21-16,-1-21 0,-21 20 0</inkml:trace>
  <inkml:trace contextRef="#ctx0" brushRef="#br1" timeOffset="-136806.17">9864 8869 0,'0'0'0,"21"0"0,0 0 31,0 0-31,0 0 16,0-21-16,1 21 0,-22-21 15,0-1 1,0 1-1,-22 21-15,1 0 16,-21 0-16,21-21 0,-22 21 0,22 0 0,-21 0 16,0 0-16,-1 0 0,1 0 15,21 21-15,-22-21 0,1 21 16,21 1-16,-21 20 0,20-21 0,1 21 16,0-20-16,0 20 0,0 0 15,0-21-15,21 22 0,0-1 0,-22-21 16,22 22-16,0-22 0,0 21 0,0-21 15,0 22-15,22-22 0,-1 0 16,0 0-16,0 0 0,0 0 0,0-21 16,1 22-16,-1-1 0,0-21 15,21 0-15,-21 0 0,22 0 0,-22 0 0,21 0 16,1-21-16,-1-1 16,0 22-16</inkml:trace>
  <inkml:trace contextRef="#ctx0" brushRef="#br1" timeOffset="-136017.87">10393 9059 0,'0'-21'16,"0"42"-16,-21-42 15,-1 21-15,1 0 16,0 21-16,0 1 0,0-22 16,0 42-16,-1-21 15,1 0-15,0 0 0,0 1 0,21-1 0,0 21 16,-21-21-16,21 0 0,0 1 15,0-1-15,0 0 0,0 0 16,0 0-16,21-21 16,0 21-16,0-21 0,0 0 0,1 0 15,-1 0-15,21 0 0,-21 0 16,0 0-16,1-21 0,-1 21 0,0-21 16,-21 0-16,0 0 0,0 0 15,0-1-15,0-20 0,0 21 0,0 0 16,-21 0-16,21-1 0,-21 1 15,-1 21-15,1-21 0,0 0 16,0 21-16,21-21 16,21 0-1,0 21-15,0-22 16,1 22-16,20-21 0,-21 21 0,21-21 16,-20 21-16,-1 0 0,21 0 15,-21 0-15,22 0 0,-22 0 0,0 21 16,21 0-16,-21 1 0,1-22 0,-1 21 15,0 21-15,0-21 0,-21 0 16,0 1-16,0-1 0,0 0 16,0 0-16,0 0 0,0 0 0,0 1 0,-21-1 15,0 0-15,21 0 0,-21 0 16,-1-21-16,1 21 0,21 1 16,-21-22-16,0 0 15,21-22 16,0 1-31,0 0 16,0 0-16,21 0 0,0 0 16,0-1-16,1-20 0,-1 21 0,0-21 15,21 20-15,1 1 0,-22 0 0,21 0 16,0 0-16,1 21 0,-1 0 16,0 0-16,22 0 0,-22 0 0,1 0 15,-22 0-15,21 21 0,-21 0 0,0 0 16,-21 0-16,0 1 15,0-1-15,0 0 0,0 21 0,0-21 16,-21 1-16,0-1 0,21 0 0,-21 0 16,0 0-16,0-21 0,-1 21 0,1 1 15,0-22-15,0 0 0,21 21 16,0-42 15,21 21-15,0-22-16,0 1 0</inkml:trace>
  <inkml:trace contextRef="#ctx0" brushRef="#br1" timeOffset="-135737.02">11896 8615 0,'0'0'16,"-22"0"-16,1 21 0,0 0 15,0 0-15,0 1 0,21-1 16,-21 21-16,-1 0 0,1 1 0,0-1 16,0 22-16,0-22 0,21 0 15,-21 1-15,-1-1 0,1 0 0,0 1 16,21-1-16,0-21 0,-21 0 0,21 22 16,0-22-16,0 0 0,0 0 15,0 0-15,21-21 0,0 0 16,0 0-16,1 0 15,-1 0-15,0 0 0,0 0 16,0-21-16,0 21 0</inkml:trace>
  <inkml:trace contextRef="#ctx0" brushRef="#br1" timeOffset="-135537.14">11493 9017 0,'-42'0'15,"84"0"-15,-105 0 0,42 0 0,0 0 0,42 0 47,0 0-47,0 0 0,21 0 16,-20 0-16,-1 0 0,21 0 16,-21 0-16,0 0 0,22 0 0,-22 0 15,0 0-15</inkml:trace>
  <inkml:trace contextRef="#ctx0" brushRef="#br1" timeOffset="-134746.28">12340 9250 0,'21'0'15,"0"0"-15,1 0 0,-1 0 16,0-21-16,-21 0 0,21 21 0,0-22 16,-21 1-16,0 0 0,21 0 15,-21 0-15,0 0 0,0-22 0,0 22 16,0 0-16,0-21 0,-21 20 16,0 1-16,0 0 0,0 21 15,0 0-15,-1 0 0,-20 0 0,21 0 16,-21 0-16,-1 21 0,22 0 15,-21 22-15,-1-22 0,22 21 0,-21 1 16,21-22-16,-22 21 0,22 0 0,0-20 16,0 20-16,21-21 0,0 0 0,0 0 15,0 1-15,0-1 0,0 0 16,0 0-16,21-21 0,0 21 0,22-21 16,-22 0-16,0 0 0,0 0 0,21 0 15,-20 0-15,20 0 0,-21-21 16,21 0-16,-20 21 0,20-21 15,-21 0-15,21-22 0,-20 22 0,-1-21 16,0 21-16,21-22 0,-21 1 16,-21 21-16,22-22 0,-1 22 0,-21 0 15,0 0-15,0 0 0,0 42 16,0 0 0,-21 0-16,-1 22 0,1-22 0,21 0 15,0 21-15,-21-21 0,21 22 0,0-22 16,0 21-16,0-21 0,0 1 15,0-1-15,0 0 0,0 0 0,21-21 16,0 21-16,1-21 0,-1 0 16,21 0-16,-21 0 0,0 0 15,1 0-15,-1 0 0,21 0 16,-21-21-16,22 0 0,-22 21 0,21-21 16,-21-22-16,22 22 0,-22 0 0,0-21 15,0 21-15,0-22 0,0 1 16,1 21-16,-1 0 0,-21-1 0,0 44 31,0-1-31,-21 0 16,-1 0-16,1 0 0,21 0 0,0 1 15,-21-1-15,21 0 0,-21 21 16,21-21-16,0 1 16,0-1-16,0 0 0,0 0 15,21-21 1,0 0-16,0 0 0,1 0 15,-1-21-15,0 0 0,-21 0 16</inkml:trace>
  <inkml:trace contextRef="#ctx0" brushRef="#br1" timeOffset="-134576.39">13166 8827 0,'-22'-22'0,"44"44"0,-65-44 0,22 22 16,0 0-1,0 0-15,21 22 32,0-1-17,21-21-15,0 21 0</inkml:trace>
  <inkml:trace contextRef="#ctx0" brushRef="#br1" timeOffset="-134085.66">13568 8975 0,'0'0'0,"-21"0"0,-1 0 15,1 21-15,0 0 16,21 0-16,0 0 0,-21 1 0,21-1 16,-21 0-16,21 0 0,0 0 15,0 0-15,0 1 0,0-1 0,-21 0 16,21 0-16,-22-21 0,22 21 0,0 0 15,0 1-15,-21-1 16,0-21-16,21 21 16,-21-21-1,0 0 1,0-21-16,-1 0 16,22-1-16,0 1 0,0 0 15,0 0-15,0 0 0,22 0 0,-1-22 16,0 22-16,0 0 0,0 0 15,0 0-15,22-1 0,-22 1 0,21 0 16,1 0-16,-22 21 0,21 0 16,-21 0-16,22 0 0,-22 0 0,0 21 15,0 0-15,0 0 0,0 1 0,-21-1 16,0 0-16,0 0 0,0 0 0,0 22 16,0-22-16,0 0 0,0 0 15,-21 0-15,0 0 0,21 1 16,-21-1-16,0 0 0,0 0 0,-1-21 15,1 21-15,0 0 16,42-21 15,0 0-31</inkml:trace>
  <inkml:trace contextRef="#ctx0" brushRef="#br1" timeOffset="-133665.9">14478 9059 0,'0'0'0,"0"-21"15,0 0-15,0 0 0,0 0 16,-21 0-16,0 21 0,-1 0 0,1 0 16,0 0-16,0 0 0,0 0 15,0 0-15,-22 0 0,22 21 0,-21 0 16,21 0-16,-22 0 0,22 0 0,0 1 15,21-1-15,0 0 0,0 0 16,0 0-16,0 0 0,0 1 16,21-22-16,0 21 0,0-21 15,22 0-15,-22 0 0,21 21 0,1-21 16,-22 0-16,21 21 0,-21-21 16,0 21-16,22-21 0,-22 21 0,-21 1 15,21-22-15,-21 21 16,0 0-16,-21 0 15,0-21-15,0 21 0,-22-21 0,22 0 16,-21 21-16,21-21 0,-22 0 16,1 0-16,0 22 0,20-22 0,-20 0 15,21 0-15,0 0 0,-22 0 0,22 0 16,0 0-16,0 0 0,0 0 0,0 0 16,-1 0-16,1-22 0,21 1 15</inkml:trace>
  <inkml:trace contextRef="#ctx0" brushRef="#br1" timeOffset="-132839.64">16023 7959 0,'0'-21'15,"0"42"-15,21-42 0,-21-1 31,-21 22-15,0-21 0,0 21-1,0 0-15,-1 0 0,1 0 16,0 0-16,0 21 0,0 1 16,0-1-16,-22 0 0,1 0 0,0 21 15,-1 1-15,1 20 0,0-20 0,-22 20 16,22-21-16,-1 22 0,1-1 15,0-20-15,-1 20 0,1 1 0,0-1 16,21 22-16,-22-22 0,22 22 16,0-21-16,0-1 0,0 1 15,21 20-15,-22-20 0,22-22 0,0 22 16,0-1-16,0 1 0,0-22 0,22 21 16,-1-20-16,21-1 0,-21 0 15,22 1-15,-1-1 0,0 0 0,22-20 16,-1 20-16,-20-21 0,20 0 0,-21-21 15,22 21-15,-22-21 0,1 0 16,-1 0-16,0 0 0,1 0 0,-1 0 16,-21-21-16,0 0 0,22 0 15</inkml:trace>
  <inkml:trace contextRef="#ctx0" brushRef="#br1" timeOffset="-131365.98">16425 8827 0,'0'0'15,"0"21"-15,21-21 16,-21-21-1,22 21 1,-22-22-16,21 1 0,-21 0 16,0 0-16,0 0 0,0 0 15,0-1-15,0 1 0,0 0 16,0 0-16,-21 0 0,-1 0 0,-20-1 16,21 22-16,0-21 0,0 21 15,-22 0-15,22 0 0,-21 0 16,21 21-16,-22 1 0,22-1 0,0 0 15,-21 21-15,20-21 0,1 22 0,21-22 16,-21 21-16,0 1 0,21-22 16,-21 21-16,21-21 0,0 0 15,0 1-15,0-1 0,0 0 0,0 0 16,21-21 0,0 0-16,0 0 0,0 0 0,1 0 15,-1 0-15,0 0 0,0-21 0,21 0 16,-20 0-16,20-1 0,0 1 15,1 0-15,-22-21 0,21 21 0,-21-22 16,0 22-16,22 0 0,-22 0 0,0 0 16,-21-1-16,0 1 0,21 21 15,-21 21 1,0 1-16,0-1 16,0 0-16,-21 0 0,0 0 15,21 22-15,0-22 0,0 0 0,0 21 16,0-21-16,0 1 0,0-1 0,0 0 15,0 0-15,0 0 0,21 0 16,0-21-16,0 0 16,22 0-16,-22 0 0,0 0 15,0 0-15,0 0 0,22-21 0,-22 21 16,0-21-16,0 0 0,0 0 0,1-22 16,-1 22-16,0 0 0,0-21 15,-21-1-15,0 22 0,0-21 0,0 0 16,0-1-16,0 22 0,-21-21 15,0-1-15,0 1 0,-1 21 16,-20-21-16,21-1 0,-21 22 0,-1-21 16,22 21-16,-21-1 0,-1 1 0,-62 21 15,41 0-15,22 0 16,-22 0-16,1 21 0,-1 1 0,1-1 16,-1 21-16,22 0 0,-22 1 0,22-1 15,0 0-15,-1 1 0,1 20 16,21 1-16,0-22 0,0 22 0,-1-22 15,22 0-15,0 22 0,0-22 16,0 0-16,0-20 0,22 20 0,-1 0 16,0-21-16,21 1 0,-21-1 15,22 0-15,-1 0 0,0 0 0,1 0 16,20-21-16,1 0 0,-1 0 16,-20 22-16,20-22 0,1 0 0,-22 0 15,21 0-15,-20 0 0,-1 0 0,-21-22 16,0 1-16,22 21 0,-22-21 15,-21 0-15,21 21 0,0-21 0,-21 0 16,21-1-16</inkml:trace>
  <inkml:trace contextRef="#ctx0" brushRef="#br1" timeOffset="-130414.33">17420 8594 0,'0'-21'0,"0"-22"31,-21 64 1,0-21-32,0 43 15,21-22-15,-22 21 0,1 1 0,0-1 16,0 0-16,0 1 0,0 20 15,-1-21-15,1 1 0,0-1 0,21-21 16,-21 22-16,21-22 0,-21 0 16,21 0-16,-21 0 0,21 0 15,21-42 17,0 0-32,-21 0 15</inkml:trace>
  <inkml:trace contextRef="#ctx0" brushRef="#br1" timeOffset="-130137.48">17272 8594 0,'21'-21'0,"-42"42"15,42-85-15,0 43 0,0 0 0,1 0 16,-1 0-16,0-1 0,21 22 16,-21 0-16,22 0 0,-22 0 0,21 0 15,-21 22-15,22-1 0,-22 0 16,21 21-16,-21 1 0,1-1 0,20 0 15,-21 1-15,-21 20 0,0-21 0,0 1 16,0 20-16,0-20 0,0-1 16,0-21-16,0 21 0,-21-20 0,21-1 15,-21 21-15,0-42 0,-1 21 0,22 0 16,-21-21-16,0 22 16,0-22-16,0-22 15,0 1 1,21 0-16,0 0 15</inkml:trace>
  <inkml:trace contextRef="#ctx0" brushRef="#br1" timeOffset="-129954.58">17187 8848 0,'0'0'0,"21"0"31,1 0-31,-1 0 16,0 0-16,0 0 0,21 0 15,-20 0-15,20 0 0,0-21 0,-21 21 16,22 0-16,-1 0 16,0 0-16,1-22 0,-1 22 0,0-21 15,1 21-15,-1-21 0,0 21 0</inkml:trace>
  <inkml:trace contextRef="#ctx0" brushRef="#br1" timeOffset="-129717.72">18288 8594 0,'0'0'0,"-21"-21"0,0 21 32,-1 0-32,1 0 15,0 21-15,21 21 0,-21-21 16,21 22-16,-21-1 16,0 21-16,21-20 0,0-1 0,-22 0 15,22 1-15,-21-1 0,21 0 0,-21 1 16,21-22-16,0 0 0,0 0 15,0 0-15,-21 1 0</inkml:trace>
  <inkml:trace contextRef="#ctx0" brushRef="#br1" timeOffset="-129462.27">18140 8678 0,'21'-42'0,"-42"84"0,42-105 15,0 42-15,-21 0 0,21-1 0,0 22 16,1 0-16,-1 0 16,0 22-16,0-1 0,-21 0 0,21 21 15,0-21-15,1 22 0,-1-1 0,0 22 16,0-22-16,0 0 0,22 1 16,-22-22-16,0 21 0,0-21 0,0 22 15,0-22-15,-21 0 0,22 0 0,-1-21 16,-21 21-16,21-21 0,0 0 31,-21-21-31,21 0 16,-21 0-16,21 0 0,1-1 15</inkml:trace>
  <inkml:trace contextRef="#ctx0" brushRef="#br1" timeOffset="-129250.39">18986 8551 0,'0'0'0,"0"-21"0,-21 21 15,21 21 1,-21 1-16,0-1 0,0 0 0,21 21 16,-21 1-16,-1-1 0,1 0 0,0 1 15,0-1-15,0 0 16,0 1-16,-1-1 0,22-21 0,-21 21 16,21-20-16,-21-1 0,0 0 0,21 0 15,0 0-15,0 0 16,21-21-1,0 0-15</inkml:trace>
  <inkml:trace contextRef="#ctx0" brushRef="#br1" timeOffset="-128743.68">19431 9186 0,'-21'0'0,"0"0"0,-1 0 16,1 0 0,21-21-1,0 0-15,0 0 0,0 0 16,0 0-16,21 21 16,1-22-16,-1 22 0,0 0 0,-21-21 15,21 21-15,0 0 0,0 0 0,1 0 16,-22 21-16,0 1 15,0-1-15,0 0 0,0 0 16,0 0-16,-22 0 16,1-21-16,0 22 0,0-22 15,0 0-15,0 21 0,-1-21 16,1 0-16,0-21 31,21-1-31,0 1 0,0 0 16,0 0-16,21 0 0,0 0 0,1-1 15,-1 1-15,0 0 0,0 21 16,0-21-16,0 21 0,1 0 0,-1 0 16,0 21-16,0 0 0,0 0 0,-21 1 15,0-1-15,0 21 0,0-21 16,0 22-16,0-1 0,-21-21 16,0 21-16,0 1 0,-22-22 0,1 21 15,0-21-15,21 22 0,-22-22 16,1 0-16,0 0 0,-1-21 0,1 0 15,21 0-15,-22 0 0,22 0 0,0 0 16</inkml:trace>
  <inkml:trace contextRef="#ctx0" brushRef="#br1" timeOffset="-127969.65">20426 8509 0,'0'21'46,"0"0"-30,0 1 0,21-22-1,0 0-15,0 0 0,0 0 16,1 0-16,-1 0 16,-21-22-16,0 1 0,21 21 0,-21-21 15,0 0-15,0 0 0,0 0 16,0-1-16,0 1 0,-21 21 15,0-21-15,-1 21 0,1 0 16,0 0-16,0 21 0,21 0 16,-21 1-16,0-1 0,21 0 15,0 0-15,-22 0 0,22 0 0,0 1 16,0-1-16,0 0 0,0 0 16,22-21-16,-1 0 15,0 0-15,0 0 16,0 0-16,0 0 0,1 0 0,-1 0 15,0-21-15,0 21 0,-21-21 16,0 0-16,21 21 0,-21-22 0,0 1 16,0 0-16,0 0 0,0 0 0,-21 21 15,21-21-15,-21 21 16,0 0-16,0 21 0,-1 0 16,1 0-16,0 0 0,21 0 0,-21 1 15,0 20-15,0-21 0,-1 21 16,22-20-16,0-1 0,-21 21 0,21-21 15,0 0-15,0 22 0,0-22 0,0 0 16,21-21-16,1 21 16,20 0-16,0-21 0,1 0 0</inkml:trace>
  <inkml:trace contextRef="#ctx0" brushRef="#br1" timeOffset="-127673.83">21484 8636 0,'0'-21'0,"0"42"0,0-63 16,0 21-16,-21 21 16,0 0-16,21 21 15,-21 0-15,-1 0 0,1 21 0,21-20 16,-21 20-16,0 0 0,21 1 0,-21-1 15,0 0-15,-1 1 0,1-22 16,21 21-16,-21 0 0,0-20 0,21 20 16,0-21-16,-21 0 0,0 0 0,21 1 15,0-1-15,0 0 0,21-21 32</inkml:trace>
  <inkml:trace contextRef="#ctx0" brushRef="#br1" timeOffset="-127381.99">21378 8700 0,'21'-43'0,"-42"86"0,42-128 15,1 64-15,-22 0 0,21-22 0,0 22 16,0 0-16,0 21 0,0-21 0,22 0 16,-22 21-16,21 0 0,1 0 15,-1 0-15,0 21 0,1 0 0,-1 0 16,0 0-16,-21 0 0,22 22 15,-22-1-15,0 0 0,-21 1 0,0-1 16,0 22-16,0-22 0,0 21 0,0-20 16,-21-1-16,0 0 0,21 1 15,-43-22-15,22 0 0,0 21 16,0-20-16,0-1 0,0 0 0,-1 0 16,1-21-16,0 0 15,21-21 16,0 0-31</inkml:trace>
  <inkml:trace contextRef="#ctx0" brushRef="#br1" timeOffset="-127178.1">21272 8890 0,'0'0'0,"-21"0"0,0 0 16,42 0 15,0 0-31,22 0 0,-22 0 16,21 0-16,1 0 0,-22 0 0,21 0 15,22 0-15,-22 0 0,0 0 0,1 0 16,20 0-16,-21 0 0,1 0 16,20 0-16</inkml:trace>
  <inkml:trace contextRef="#ctx0" brushRef="#br1" timeOffset="-126886.41">22458 8530 0,'0'0'0,"0"21"15,-21 1 1,21-1-16,0 0 0,0 0 0,0 21 15,0-20-15,0 20 0,0 0 16,0 1-16,0-22 0,0 21 16,21 0-16,-21-20 0,0 20 0,21 0 15,0-21-15,0 1 0,-21-1 0,21 21 16,1-42-16,-22 21 0,0 0 16,21 1-16,0-22 15,0 0 1,0-22-16</inkml:trace>
  <inkml:trace contextRef="#ctx0" brushRef="#br1" timeOffset="-126666.81">22945 8636 0,'0'-21'0,"0"42"0,0-63 16,0 21-16,0-1 0,0 1 15,0 42 1,-22 1-16,1-1 0,0 21 15,-21-21-15,21 22 0,-1-1 16,-20 0-16,0 22 0,21-22 0,-22 0 16,22 1-16,-21-22 0,21 21 0,-1 1 15,1-22-15,0 0 0,21 0 16,0 0-16,0 0 0,-21-21 0,21 22 16</inkml:trace>
  <inkml:trace contextRef="#ctx0" brushRef="#br1" timeOffset="-125817.67">23537 8424 0,'0'0'0,"0"22"15,0-1 1,-21-21-16,0 21 16,0-21-16,0 0 0,-1 0 15,1 0-15,0 0 0,0 0 16,0 0 0,21-21-1,0 0 1,0-1-16,0 1 0,21 21 15,0-21-15,0 0 0,0 0 0,1 21 16,-1-21-16,0 21 0,-21-22 16,21 22-16,0 0 0,0 0 0,1 0 15,-22 22-15,0-1 0,21 0 16,-21 0-16,0 0 16,0 0-16,0 1 0,-21-22 0,21 21 15,-22 0-15,1-21 0,21 21 0,-21-21 16,0 0-1,0 0 1,21-21 15,0 0-31,0 0 0,21 21 16,-21-22-16,21 22 0,0-21 0,0 0 16,1 21-16,-1-21 15,0 21-15,0 0 0,0 0 0,0 0 16,1 21-16,-22 0 0,0 0 0,0 1 15,0-1-15,0 0 0,0 0 16,0 0-16,0 0 0,0 22 0,-22-22 16,1 0-16,-21 0 0,21 0 0,-22-21 15,22 22-15,0-22 0,0 0 16,0 21-16</inkml:trace>
  <inkml:trace contextRef="#ctx0" brushRef="#br1" timeOffset="-125345.08">23918 7938 0,'0'0'0,"-21"0"0,0-22 16,0 22-16,21-21 16,21 21-1,0 0-15,0 0 0,0 0 16,1 0-16,-1 0 0,0 0 16,21 21-16,-21 1 0,22-1 0,-22 0 15,21 0-15,-21 21 0,22 1 16,-22-22-16,0 42 0,-21-20 0,0-1 15,21 0-15,-21 22 0,0-22 0,0 1 16,0 20-16,0-21 0,0 22 16,0-1-16,0 1 0,0-1 15,-21-20-15,21 20 0,-21 1 0,0-22 16,-22 0-16,22 1 0,-21-1 16,0 0-16,-1 1 0,1-22 0,0 0 15,-1 21-15,1-42 0,0 22 0,-1-1 16,22-21-16,-21 0 0,21 0 15,-1 0-15,1 0 0,21-21 16,0-1 0,0 1-16,0 0 0</inkml:trace>
  <inkml:trace contextRef="#ctx0" brushRef="#br1" timeOffset="-124617.47">24384 7726 0,'0'-21'0,"0"42"0,-21-42 0,0 0 15,42 21 32,0 0-47,21 0 0,-21 21 16,22-21-16,-1 21 0,22-21 15,-22 0-15,21 21 0,1-21 0,-1 0 16,1 0-16,-1 21 0,1-21 0,-1 0 16,-20 0-16,20 0 0,-20 0 15,-1 0-15,0 0 0,-21 0 0,1 0 16,-1 0-16,0 0 0,-21 21 15,0 1 1,0-1-16,0 0 0,0 0 0,0 0 16,0 22-16,0-22 0,0 21 15,0 0-15,-21 1 0,21-1 16,-21 0-16,-1 1 0,22 20 16,-21-20-16,0-1 0,0 0 0,21 1 15,-21-1-15,0 0 0,-1 1 0,1-1 16,0 0-16,0 1 0,0 20 15,21-21-15,-21 1 0,21-1 0,-22 0 16,22 1-16,0-1 0,0 0 0,0 1 16,0-1-16,0 0 0,-21-20 15,21 20-15,-21 0 0,21-21 16,0 22-16,0-22 0,0 21 0,-21-21 16,21 22-16,-42 63 15,20-85-15,1 21 16,21-21-16,-21-21 0,0 21 0,0 1 15,-22-1-15,22-21 0,-21 0 0,21 21 16,-22-21-16,1 0 0,0 0 16,-1 0-16,1 0 0,0 0 0,21 0 15,-22 0-15,1 0 0,0 0 0,20 0 16,-20 0-16,21 0 0,-21 0 16,20 0-16,1 0 0,0-21 0,0 21 15,0 0-15,21-21 16,-21 21-16,21-22 0,-22 22 0,22-21 15,-21 21-15,21-21 0,-21 0 16</inkml:trace>
  <inkml:trace contextRef="#ctx0" brushRef="#br1" timeOffset="-123494.22">1968 11409 0,'0'-21'15,"0"0"-15,0-1 0,0 1 16,0 0-16,0 0 16,0 0-16,0 0 0,22-1 15,-22 65 32,0-22-47,0 0 0,-22 21 16,22 1-16,-21-1 0,0 0 0,0 1 15,0 20-15,0-20 0,21-1 16,-43 0-16,22 22 0,0-22 16,0 0-16,-22 22 0,22-22 0,-21 1 15,21-1-15,0 0 0,-22 1 16,22-22-16,0 21 0,0-21 0,0 0 16,21 1-16,-22-22 15,22-22 1,0 1-16,22 0 15,-1 0-15,0 0 0,0-22 0,21 22 16</inkml:trace>
  <inkml:trace contextRef="#ctx0" brushRef="#br1" timeOffset="-123205.39">2413 11176 0,'0'-21'0,"0"42"0,-21-42 31,0 42-31,-1 0 16,1 0-16,21 22 0,-21-1 15,0 0-15,0 1 0,0 20 16,-1-20-16,1-1 0,0 21 0,0-20 16,21 20-16,-21-20 0,0-1 15,-1 21-15,-20-20 0,21-1 0,21 22 16,-21-22-16,0-21 0,-1 21 15,1-20-15,21 20 0,0-21 0,0 0 16,0-42 0,21 0-1,-21 0-15</inkml:trace>
  <inkml:trace contextRef="#ctx0" brushRef="#br1" timeOffset="-122870.28">3027 11261 0,'0'0'16,"21"-21"-16,-21-1 0,0 44 31,0-1-31,0 0 0,-21 0 0,0 21 16,-1 1-16,22-1 0,0 0 15,-21 1-15,0-1 0,0 22 0,21-22 16,-21 0-16,0 1 0,21-1 16,-22 0-16,22 22 0,-21-22 15,21 0-15,-21-20 0,21 20 0,0 0 16,0-21-16,0 1 0,0-1 16,0 0-16,21-21 15,0 0-15,1-21 16,-1 21-16,0-21 15,0-22-15,-21 22 0,21 0 0,0 0 16</inkml:trace>
  <inkml:trace contextRef="#ctx0" brushRef="#br1" timeOffset="-122673.4">2688 11748 0,'0'0'0,"-21"0"15,21-22 1,21 22-16,0 0 16,0 0-16,1 0 0,-1-21 0,21 21 15,-21 0-15,22-21 0,-22 21 0,21-21 16,-21 21-16,22-21 0,-22 21 16,21 0-16,-21 0 0</inkml:trace>
  <inkml:trace contextRef="#ctx0" brushRef="#br1" timeOffset="-121561.74">3937 12023 0,'0'0'0,"21"0"16,0 0-1,-21-21-15,21 21 0,-21-22 0,22 1 16,-22 0-16,0 0 16,0 0-16,0-22 0,0 22 0,0 0 15,0-21-15,0 21 0,0-1 0,-22-20 16,22 21-16,-21-21 0,-21 20 16,21 1-16,0 0 0,-1 21 0,-20-21 15,21 21-15,-21 0 0,20 0 0,1 0 16,-21 21-16,21-21 0,0 21 15,-22 0-15,22 1 0,0-1 0,0 21 16,0-21-16,21 0 0,-22 22 16,22-22-16,-21 21 0,21-21 0,0 22 15,0-22-15,0 21 0,0-21 0,0 1 16,21-1-16,1 0 16,-1-21-16,0 21 0,0-21 0,21 0 15,-20 0-15,20 0 0,-21 0 0,21 0 16,-20 0-16,20-21 0,-21 0 15,21 21-15,-20-21 0,20-1 0,-21-20 16,0 21-16,0 0 0,1 0 0,-1-22 16,0 22-16,-21 0 0,0 0 15,21 0-15,-21-1 0,21 1 0,-21 42 47,0 1-47,0-1 16,0 0-16,0 0 0,0 0 15,0 0-15,0 1 0,0-1 0,0 21 16,0-21-16,0 0 0,0 1 0,21-1 16,-21 21-16,0-21 0,22 0 15,-1-21-15,0 22 0,0-1 0,21-21 16,-20 0-16,20 0 0,0 0 0,1 0 16,-22 0-16,42 0 0,-20 0 15,-1 0-15,0-21 0,1-1 0,-1 1 16,21 0-16,-20 0 0,-22 0 0,21 0 15,-21-22-15,1 22 0,-1-21 0,-21 21 16,21-22-16,-21 22 16,0-21-16,0 21 0,0-22 0,-21 22 15,0-21-15,-1 21 0,1-1 0,0 22 16,0 0-16,0 0 0,-22 0 0,22 0 16,-21 0-16,0 22 0,-1-1 15,1 0-15,21 0 0,-22 0 0,22 0 16,0 1-16,0-1 0,0 0 0,21 0 15,-21 0-15,21 0 0,0 1 0,0-1 16,0 0-16,21 0 16,0-21-16,0 21 15,21-21-15,-20 0 0,-1 21 0,21-21 0,-21 22 16,0-22-16,1 21 0,20 0 16,-21 0-16,0 21 0,-21-20 15,0-1-15,21 21 0,-21-21 16,0 22-16,0-1 0,0 0 0,0 1 15,-21-1-15,0 0 0,21 1 0,-21-1 16,0 21-16,0-20 0,-1 20 0,1-20 16,0-1-16,0 21 0,-21-20 15,20-1-15,1-21 0,-21 22 0,21-1 16,0-21-16,-22 0 0,22 0 0,0-21 16,0 0-16,-22 22 0,22-22 0,0 0 15,0 0-15,-21-22 0,-1 22 16,1-21-16,0 0 0,-1 0 15,1-21-15,21 20 0,-22 1 0,22-21 16,0 21-16,21-22 0,0 22 0,0-21 16,0 21-16,0-22 0,0 22 15,21 0-15,0-21 0,-21 21 0,22-22 16,-1 22-16,21 0 0,-21-21 0</inkml:trace>
  <inkml:trace contextRef="#ctx0" brushRef="#br1" timeOffset="-121077.02">5778 11367 0,'0'-22'0,"0"44"0,0-65 0,0 22 16,0 0-16,22 21 16,-22 21-1,0 0-15,0 0 0,0 22 0,0-1 16,-22 0-16,1 1 0,0-1 16,0 0-16,0 1 0,0-22 15,-1 21-15,1 1 0,0-1 0,0-21 16,0 21-16,0-20 0,-1-1 0,1 0 15,0 0-15,21 0 0,-21-21 16,21 21-16,-21-21 0,0 0 16,21-21-16,0 0 15,-22 0-15</inkml:trace>
  <inkml:trace contextRef="#ctx0" brushRef="#br1" timeOffset="-120624.29">5143 11240 0,'0'-22'16,"0"44"-16,0-86 0,0 43 0,0 0 0,0 0 15,0-1-15,0 1 0,22 0 16,-1 21-16,0 0 0,0 0 16,0 0-16,22 0 0,-1 0 0,0 21 15,22 0-15,-1 22 0,1-22 0,-1 21 16,22 22-16,-22-22 0,1 0 15,-1 22-15,1-22 0,-22 1 0,1-1 16,-22 0-16,0 22 0,0-22 0,0-21 16,-21 22-16,0-1 0,0 0 15,0-21-15,0 22 0,0-22 0,0 0 16,0 0-16,0 0 0,-21-21 0,0 0 31,0 0-31,21-21 0,-21 0 16,21 0-16,0 0 0,-22 0 0,22-22 15,0 22-15,0-21 0,0-1 0,0 1 16,0 0-16,0-1 0,0-20 16,0-1-16,22 22 0,-1-21 0,0-1 15,0 1-15,0 20 0,0 1 0,1 0 16,20-1-16,-21 22 0,0 0 16,0 21-16,1 0 0,-1 0 15,0 21 1,-21 0-16,21 0 15,-21 1-15</inkml:trace>
  <inkml:trace contextRef="#ctx0" brushRef="#br1" timeOffset="-120058.1">6625 11705 0,'0'0'0,"21"0"15,0 0-15,1 0 16,-1 0-16,0-21 16,-21 0-16,21 21 0,-21-21 0,21 0 15,-21-1-15,0 1 0,0 0 0,0 0 16,0 0-16,0 0 0,0-22 0,-21 22 16,0 0-16,-21 0 0,20 21 15,1 0-15,0 0 0,-21 0 0,21 0 16,-22 0-16,22 21 0,-21 0 0,21 21 15,-1-20-15,1 20 0,0 0 16,0-21-16,0 22 0,21-1 0,-21-21 16,21 22-16,0-22 0,0 0 0,0 21 15,42 22 1,-21-64-16,0 0 16,0 0-16,1 0 0,-1 0 0,0 0 15,21 0-15,-21-21 0,22 21 16,-22-22-16,21 1 0,-21 0 0,22 0 15,-22 0-15,0 0 0,0-1 0,0-20 16,1 21-16,-1 0 0,0-22 16,-21 22-16,0 0 0,0 0 0,0 0 15,0 42 1,0 0 0,0 0-16,0 0 0,0 1 0,0-1 15,0 0-15,0 0 0,0 0 0,0 0 16,0 1-16,0-1 0,21 0 15,0-21-15,-21 21 0,21-21 16,1 0-16,-1 21 0,0-21 16,0 0-16,0 0 0,0 0 0,22 0 15,-22 0-15,0 0 0,0 0 0,0 0 16,1-21-16,-1 0 0,0 0 16</inkml:trace>
  <inkml:trace contextRef="#ctx0" brushRef="#br1" timeOffset="-119370.08">7366 11451 0,'0'-21'16,"0"42"-16,0-21 31,0 21-31,0 1 0,-21-1 16,21 0-16,0 0 0,0 0 0,0 0 16,0 1-16,-21-1 0,21 0 0,0 0 15,0 0-15,0 0 0,-22 1 16,1-1-16,21 0 0,-21 0 0,21 0 15,-21-21-15,21 21 16,-21-21 0,21-21-1,0 0-15,0 0 16,0 0-16,0-22 0,0 22 16,21 0-16,0-21 0,-21 21 15,21-22-15,0 1 0,1 21 0,-22-22 16,21 22-16,0 0 0,0 0 0,21 21 15,-20 0-15,-1 0 0,0 0 16,21 0-16,-21 21 0,1 0 0,-1 0 16,21 1-16,-21-1 0,0 0 0,1 21 15,-1-21-15,0 1 0,-21 20 16,0-21-16,0 0 0,0 0 0,0 22 16,0-22-16,0 0 0,0 0 0,0 0 15,0 1-15,0-1 16,0-42 15,0-1-15,0 1-16,0 0 0,0 0 15,0 0-15,0 0 0,21-1 0,0-20 16,0 0-16,1 21 0,-1-22 0,0 22 16,21-21-16,-21 21 0,22-1 0,-22 1 15,21 0-15,1 21 0,-22 0 16,21 0-16,-21 0 0,0 0 0,22 21 15,-43 0-15,21 1 0,0-1 0,-21 0 16,21 21-16,-21-21 16,0 22-16,0-22 0,0 0 0,0 0 15,0 22-15,0-22 0,0 0 0,0 0 16,0 0-16,-21 0 0,21 1 0,-21-1 16,21 0-16,-21-21 15,42 0 1,0-21-1,0 21-15,0-21 0,1-1 16</inkml:trace>
  <inkml:trace contextRef="#ctx0" brushRef="#br1" timeOffset="-118977.3">8636 11557 0,'-42'42'15,"42"-20"1,21-22 0,0 0-16,0 0 15,0 0-15,0 0 0,1-22 16,-1 22-16,0-21 0,0 21 0,0-21 16,0 0-16,-21 0 15,22 0-15,-22-1 0,0 1 0,0 0 16,0 0-16,0 0 0,-22 0 0,1-1 15,0 22-15,0 0 16,-21 0-16,20 0 0,1 22 16,-21-1-16,21 0 0,0 21 0,-1-21 15,1 22-15,0-22 0,0 21 0,21-21 16,0 22-16,0-22 0,0 21 16,0-21-16,0 1 0,0-1 0,21 0 15,0 0-15,22 0 0,-22-21 0,21 21 16,-21-21-16,22 0 0,-22 0 15,21 0-15,0 0 0,1 0 0,-1 0 16,0 0-16,1 0 0,-22-21 0,21 0 16</inkml:trace>
  <inkml:trace contextRef="#ctx0" brushRef="#br1" timeOffset="-118101.72">10118 10901 0,'0'0'0,"-22"0"0,1 0 15,0 0-15,0 0 0,0-21 0,21 0 32,21 21-32,21 0 15,-21 0-15,22-22 0,-1 22 0,0 0 16,22 0-16,-22-21 0,1 21 15,-1 0-15,21 0 0,-41 0 0,20 0 16,-21 0-16,0 0 0,-42 0 31,0 0-31,0 0 0,-22 0 16,1 0-16,0 0 0,-1 0 0,1 0 16,0 0-16,-1 0 0,1 0 15,0 0-15,-1 0 0,1 0 0,0 0 16,21 0-16,-1 0 0,-20 0 0,21 0 15,0-21-15,0 21 16,-1 0-16,22 21 16,0 0-1,0 1-15,0-1 16,-21 0-16,21 0 0,0 0 16,0 22-16,-21-22 0,21 21 0,-21 0 15,21 1-15,-21 20 0,0-20 16,-1 20-16,22 1 0,-21-1 0,0 1 15,0-1-15,0 1 0,0-1 0,-1 1 16,22-1-16,-21 1 0,0-1 16,21 1-16,-21-1 0,21 1 0,0-22 15,0 21-15,0-20 0,0-1 0,0 0 16,0 1-16,0-1 0,21-21 0,0 0 16,0 22-16,22-43 0,-22 21 15,21 0-15,1-21 0,-1 0 0,0 0 16,1 0-16,-1 0 0,21 0 15,-20-21-15,-1 21 0,0-21 16,1 0-16,-1-1 0,0 1 0,-20-21 16,-1 21-16</inkml:trace>
  <inkml:trace contextRef="#ctx0" brushRef="#br1" timeOffset="-117770.49">10626 11409 0,'0'0'0,"-22"-21"15,22 0-15,-21-1 0,21 1 0,-21 0 16,0 0-16,0 21 0,0 0 16,-1 0-16,-20 0 15,42 21-15,-42 0 0,21 0 0,-1 22 16,1-22-16,0 21 0,0-21 0,0 22 15,21-1-15,0 0 0,-21-20 16,21 20-16,-22 0 0,22-21 0,0 22 16,0-1-16,0-21 0,0 22 0,0-22 15,0 0-15,22 0 16,-1 0-16,0 0 0,21-21 0,-21 0 16,22 0-16,-22 0 0,21 0 0,1 0 15,-1 0-15,0-21 0,-21 0 16,22 21-16,-1-21 0</inkml:trace>
  <inkml:trace contextRef="#ctx0" brushRef="#br1" timeOffset="-117065.9">11028 11621 0,'0'0'0,"0"-22"0,-21 22 32,-1 0-32,1 0 15,21 22-15,-21-1 0,0 0 16,0 0-16,0 0 0,21 0 0,0 1 15,0-1-15,-22 0 0,22 0 16,0 0-16,0 0 0,0 1 0,0-1 16,0 0-16,0 0 0,22-21 15,-1 0-15,0 0 16,0 0-16,0 0 0,-21-21 16,21 21-16,-21-21 15,0 0-15,0-1 0,0 1 16,0 0-16,0-21 0,-21 21 15,21-1-15,0 1 0,0-21 0,0 21 16,0 0-16,0-22 0,0 22 16,0 0-16,0 0 0,21 0 0,1-1 15,20 1-15,-21 0 0,21 21 16,-20 0-16,20 0 0,0 0 16,1 0-16,-22 21 0,21 0 0,-21 1 15,22-1-15,-22 0 0,0 21 0,0-21 16,0 1-16,-21 20 0,0-21 15,0 0-15,0 0 0,0 22 0,0-22 16,0 0-16,0 0 0,0 0 0,0 1 16,0-1-16,-21-21 0,0 21 15,0-21-15,21 21 0,-21-21 32,21-21-32,0 0 15,0 0-15,0-1 0,0 1 16,0 0-16,21-21 0,-21 21 15,21-1-15,0-20 0,0 21 0,0 0 16,1-22-16,-1 22 0,0 0 16,21 0-16,-21 0 0,22 21 0,-1 0 15,-21 0-15,22 0 0,-1 0 0,-21 0 16,21 21-16,-20 0 0,-1 0 16,0 0-16,-21 22 0,0-22 0,0 0 15,0 0-15,0 22 0,0-22 0,0 0 16,-21 0-16,0 21 15,21-20-15,-22-1 0,22 0 0,-21 0 16,0 0-16,21 0 0,0-42 31,21 0-15,0 21-16,1-21 0</inkml:trace>
  <inkml:trace contextRef="#ctx0" brushRef="#br1" timeOffset="-116794.05">12658 11113 0,'-64'169'16,"43"-106"-1,21-20-15,-21-1 0,0 22 16,-1-22-16,1 0 0,0 1 0,21-1 15,-21 0-15,21 1 0,-21-1 0,21-21 16,0 0-16,0 22 0,0-22 16,0 0-16,0 0 0,21 0 15,0-21-15,0 0 0,0 0 16,1 0-16,-1 0 0,0-21 16,0 21-16,0-21 0,0 0 15</inkml:trace>
  <inkml:trace contextRef="#ctx0" brushRef="#br1" timeOffset="-116601.65">12277 11599 0,'-22'0'0,"44"0"0,-65 0 16,22 0-16,0 0 0,42 0 31,0 0-31,0 0 16,1 0-16,20 0 0,-21 0 0,21 0 15,1-21-15,-22 21 0,21 0 16,1 0-16,-1-21 0,0 21 0,1 0 16,-1 0-16</inkml:trace>
  <inkml:trace contextRef="#ctx0" brushRef="#br1" timeOffset="-115802.11">13335 11684 0,'0'-148'31,"0"127"-31,-21 0 0,0-1 0,-1 1 16,-20 21-16,21 0 0,-21 0 0,-1 0 15,22 0-15,-21 21 0,-1-21 16,22 43-16,-21-22 0,21 0 0,-22 0 16,22 22-16,0-22 0,0 21 15,0-21-15,21 0 0,0 22 0,0-22 16,0 0-16,0 0 0,0 0 16,0 1-16,0-1 0,21 0 15,0-21-15,0 0 0,0 0 16,1 0-16,-1 0 0,0 0 0,0 0 15,0 0-15,22-21 0,-22 0 0,0-1 16,21 22-16,-21-21 0,1 0 0,20 0 16,-21-21-16,0 20 0,0 1 15,-21-21-15,22 21 0,-1 0 0,-21-22 16,0 22-16,0 0 0,0 0 0,21 0 16,-21-1-16,0 44 31,0-1-31,0 0 15,0 0-15,0 0 0,-21 22 16,21-22-16,0 0 0,0 21 0,0-21 16,0 1-16,0 20 0,0-21 0,0 0 15,0 0-15,21 1 0,0-1 16,0 0-16,0-21 0,1 0 16,-1 0-16,21 0 0,-21 0 0,0 0 15,1 0-15,-1 0 0,21 0 16,-21-21-16,0 0 0,1-1 0,-1 1 15,0 0-15,0 0 0,0 0 0,0 0 16,-21-1-16,0-20 0,22 21 16,-22-21-16,21 20 0,-21-20 15,0 21-15,0 0 0,0 42 32,0 0-32,0 0 15,0 0-15,0 1 0,0-1 0,0 0 16,0 0-16,0 0 0,0 0 0,0 1 15,0-1-15,0 0 0,0 0 16,0 0 0,21-21-1,0-21 1,0 0-16,-21 0 16,0 0-16</inkml:trace>
  <inkml:trace contextRef="#ctx0" brushRef="#br1" timeOffset="-115636.2">13885 11240 0,'-21'0'0,"-21"0"32,42 21-17,0 0-15,0 0 16</inkml:trace>
  <inkml:trace contextRef="#ctx0" brushRef="#br1" timeOffset="-115153.48">14309 11388 0,'0'0'16,"0"21"-16,0 0 0,0 0 0,-22-21 15,22 21-15,0 1 0,-21-1 16,21 0-16,-21 0 0,21 0 0,-21 0 16,21 1-16,0-1 0,0 0 0,0 0 15,0 0-15,-21 0 0,21 1 16,-21-1-16,21 0 16,-22 0-16,1-21 15,0 0-15,0 0 16,0 0-1,21-21-15,0 0 16,0 0-16,0-1 0,21-20 16,0 21-16,21 0 0,-20-22 0,20 1 15,-21 21-15,21-21 16,1-1-16,-1 22 0,0 0 0,1 0 16,-22 0-16,21 21 0,-21 0 0,22 0 15,-22 0-15,0 21 0,21 0 16,-42 21-16,22-21 0,-22 22 0,21-22 15,-21 21-15,0-21 0,0 22 16,0-22-16,0 0 0,0 21 0,0-20 16,0-1-16,-21 0 0,-1-21 0,22 21 15,0 0-15,-21-21 0,21 21 16,-21-21-16,42-21 31,0 21-15</inkml:trace>
  <inkml:trace contextRef="#ctx0" brushRef="#br1" timeOffset="-114774.27">15303 11472 0,'0'0'0,"22"0"0,-22-21 0,0 0 16,0 0-1,-22 21-15,1 0 16,-21 0-16,21 0 0,0 21 15,-22 0-15,1-21 0,21 21 0,-22 1 16,22-1-16,0 0 0,0-21 16,0 21-16,21 0 0,0 0 15,0 1-15,0-1 16,21-21-16,0 21 16,0-21-16,0 0 0,1 21 0,20-21 15,-21 0-15,0 21 0,22-21 0,-22 21 16,0 1-16,0-22 0,0 21 15,0 0-15,-21 0 0,0 0 16,0 0-16,0 1 0,-21-22 16,0 21-16,0-21 0,0 0 15,0 21-15,-22-21 0,22 0 16,0 0-16,-21 0 0,20 0 0,1 0 0,0 0 16,0 0-16,0 0 15,0-21-15,-1 0 16</inkml:trace>
  <inkml:trace contextRef="#ctx0" brushRef="#br1" timeOffset="-114141.64">16404 10647 0,'0'0'0,"21"-21"0,-21 0 15,0-1-15,0 1 16,0 0-16,0 0 0,-21 21 31,0 0-31,0 0 0,-22 0 16,1 42-16,0-21 0,-1 22 0,1-22 15,0 42-15,-1-20 16,1-1-16,0 22 0,21-1 0,-22 1 16,22-1-16,0 1 0,-21 20 0,20-20 15,1 20-15,0-20 0,0-1 16,0 1-16,0-1 0,-1 1 0,22-22 15,0 1-15,-21 20 0,21-21 0,0-20 16,0 20-16,0-21 0,0 21 16,21-20-16,1-1 0,-1-21 0,0 21 15,21-21-15,-21 21 0,22-21 0,-22 0 16,21 0-16,1 0 0,-1 0 0,0 0 16,1 0-16,-1-21 0,0 0 15,1 21-15,-1-21 0,0-1 16,1 1-16,-1 0 0,0-21 0</inkml:trace>
  <inkml:trace contextRef="#ctx0" brushRef="#br1" timeOffset="-113859.79">16743 11049 0,'0'0'0,"0"-21"0,-21 21 16,-1 0-16,1 0 15,0 21-15,-21-21 0,21 42 16,-1-20-16,1 20 0,0 0 16,0 1-16,0-1 0,0 0 0,-1 1 15,1 20-15,21-21 0,-21 1 16,21-22-16,-21 21 0,21 1 0,0-22 16,0 0-16,0 0 0,0 0 0,21-21 15,0 0-15,0 0 0,1 0 16,-1 0-16,0 0 0,0 0 0,21 0 15,-20-21-15,-1 21 0,0-21 0,0 0 16,0 0-16,0-1 0</inkml:trace>
  <inkml:trace contextRef="#ctx0" brushRef="#br1" timeOffset="-113665.91">16192 11388 0,'-21'0'0,"42"0"15,-63 21-15,42 0 0,21-21 32,0 21-32,22-21 0,-22 0 15,21 0-15,1 0 0,-1 0 0,0 0 16,1 0-16,20 0 0,-21-21 0,1 21 16,-1-21-16,0 21 0,-20 0 15</inkml:trace>
  <inkml:trace contextRef="#ctx0" brushRef="#br1" timeOffset="-113281.12">16912 11367 0,'-21'42'16,"42"-42"15,0 0-31,0 0 0,1 0 15,-1 0-15,0-21 0,0 21 0,0-21 16,0 21-16,1-22 0,-22 1 16,21 0-16,-21 0 15,0 0-15,0 0 16,-21 21-16,-1 0 16,1 0-16,0 0 0,0 21 0,0 0 15,0-21-15,21 21 0,-22 0 0,1 22 16,0-22-16,0 0 0,21 21 15,0-21-15,0 22 0,0-22 0,0 0 16,0 0-16,0 0 0,0 1 0,0-1 16,21-21-1,0 0-15,0 21 0,22-21 16,-22 0-16,21 0 0,1 0 0,-1 0 0,0 0 16,1 0-16,-1-21 15,0 21-15,1-21 0,-22 21 0</inkml:trace>
  <inkml:trace contextRef="#ctx0" brushRef="#br1" timeOffset="-112765.42">17526 11282 0,'0'-21'0,"42"-22"32,-21 43-32,1 0 0,-1 0 0,0 0 15,0 0-15,0 0 0,22 0 0,-22 0 16,0 22-16,0-1 0,0 0 15,0 0-15,1 21 0,-1-20 16,-21 20-16,0-21 0,0 0 0,0 22 16,0-22-16,0 0 0,0 0 15,-21 0-15,-1 0 0,1 1 0,0-1 16,0 0-16,0-21 0,0 21 0,-1-21 16,1 0-16,0 0 0,0 0 15,21-21 1,21 0-1,0 0-15,0-1 16,1 1-16,20 0 0,-21 0 0,0-21 16,22 20-16,-22 1 0,0-21 0,0 21 15,21 0-15,-20-1 0,-1 1 16,-21 0-16,0 0 0,-21 42 31,-1 0-15,22 0-16,-21 1 0,0 20 0,0-21 15,0 0-15,21 0 0,-21 1 0,21 20 16,-22-21-16,22 0 0,0 0 16,0 1-16,0-1 0,0 0 15,0 0-15,22-21 16,-1 0-16,0 0 0,0 0 16,0 0-16,0 0 0,1 0 15,20 0-15,-21 0 0,21-21 0,1 21 16,-22-21-16,21 0 0,1-1 0</inkml:trace>
  <inkml:trace contextRef="#ctx0" brushRef="#br1" timeOffset="-112485.4">18648 10901 0,'0'-21'0,"0"42"0,21-42 0,-21 0 15,21 21-15,-21 21 16,-21-21-1,0 21-15,0 21 0,-22-21 0,22 22 16,0-1-16,0 22 0,-22-22 0,22 0 16,0 22-16,0-22 0,0 22 15,0-22-15,-1 0 0,1-21 0,0 22 16,21-1-16,0-21 0,0 0 0,0 1 16,0-1-16,0 0 0,0 0 15,21-21 1,0 0-16,1 0 0,-1 0 15,21-21-15,-21 0 0,0 21 16,1-21-16,-1-1 0</inkml:trace>
  <inkml:trace contextRef="#ctx0" brushRef="#br1" timeOffset="-112288.52">18351 11240 0,'0'0'0,"22"0"32,-1 0-32,0 0 15,0 0-15,0 0 0,22 0 16,-22 0-16,21 0 0,-21 0 0,22 0 16,-1 0-16,-21-22 0,21 22 15,-20 0-15</inkml:trace>
  <inkml:trace contextRef="#ctx0" brushRef="#br1" timeOffset="-111985.68">19198 11028 0,'0'-21'0,"0"42"0,-21-42 31,0 21-16,0 42-15,-1-21 0,1 0 16,0 22-16,0-1 0,0 0 16,0 1-16,-1-1 0,1 0 0,0-20 15,21 20-15,0 0 0,-21-21 0,21 1 16,0 20-16,0-21 0,0 0 16,0 0-16,0 1 0,0-1 15,21-21-15,0 0 0,0 0 16,1 0-16,-1 0 0,21 0 15,-21 0-15,22 0 0,-22 0 0,21-21 16,0-1-16,-20 22 0</inkml:trace>
  <inkml:trace contextRef="#ctx0" brushRef="#br1" timeOffset="-111669.87">19706 10922 0,'0'0'0,"21"0"16,0 0-16,1 0 0,-1 0 16,0 0-16,0 0 0,0 0 15,0 21-15,1-21 0,-1 21 16,-21 1-16,0 20 0,0-21 16,0 21-16,0 1 0,0-1 0,0 22 15,0-22-15,0 0 16,0 1-16,-21-1 0,-1-21 0,1 21 15,0-20-15,0-1 0,0 0 0,0 21 16,-1-42-16,1 21 0,0 1 16,0-1-16,0-21 0,0 21 0,-1-21 15,22 21-15,22-21 32,-1 0-32</inkml:trace>
  <inkml:trace contextRef="#ctx0" brushRef="#br1" timeOffset="-111146.27">20447 11663 0,'-21'0'15,"-22"0"1,22 0-1,21-21 1,21 0 0,1 21-1,-1-22-15,0 22 16,0 0-16,0 0 0,0 0 16,-21 22 15,0-1-31,-21 0 15,0-21-15,0 0 0,0 21 16,0-21-16,21 21 0,-22-21 16,1 0-16,0 0 0,0 0 15,0 0-15,21-21 32,21 0-17,0 21-15,0 0 16,0 0-16,1 0 0,-1 0 15,0 0-15,0 21 16,0 0-16,-21 0 16,0 1-16,0-1 0,0 0 0,0 0 15,0 0-15,0 22 0,-21-22 16,0 0-16,-21 0 0,20 21 0,-20-20 16,0-1-16,-22 0 0,22 0 0,-22 0 15,1 0-15,-1 1 0,1-22 0,-1 0 16,1 21-16</inkml:trace>
  <inkml:trace contextRef="#ctx0" brushRef="#br1" timeOffset="-110489.64">21357 10816 0,'-42'0'16,"21"21"0,-1 1-16,22-1 15,0 0 1,22-21 15,-1-21-15,0 0-16,-21-1 15,0 1-15,0 0 16,0 0-16,0 0 16,0 0-16,-21 21 15,0 0-15,-1 0 0,22 21 16,-21 0-16,0 0 0,0 0 0,21 0 16,-21 1-16,21 20 0,-21-21 0,21 0 15,0 0-15,0 1 0,0-1 16,0 0-16,0 0 0,0 0 0,21 0 15,0 1-15,21-22 0,-21 0 16,22 0-16</inkml:trace>
  <inkml:trace contextRef="#ctx0" brushRef="#br1" timeOffset="-110157.05">22161 10774 0,'0'0'0,"0"-21"16,0 0 0,-21 42-1,0 0-15,0 0 16,21 0-16,-21 22 0,0-22 16,-1 21-16,1-21 0,21 22 0,-21-22 15,0 21-15,0 0 0,0 1 16,-1-1-16,1 0 0,0 1 0,21-1 15,0-21-15,-21 22 0,21-22 0,-21 0 16,21 21-16,0-21 0,0 1 16,0-1-16,21-21 0,0 0 15,0 21-15,0-21 16,1 0-16,-1 0 0,0 0 0,0 0 16,21-21-16,-20 21 0,-1-21 0,-21-1 15,21 22-15,0-21 0</inkml:trace>
  <inkml:trace contextRef="#ctx0" brushRef="#br1" timeOffset="-109958.17">21780 11176 0,'0'0'0,"-21"0"31,42 0-15,22 0-16,-22 0 15,0 0-15,0 0 0,22 0 0,-1 0 16,-21 0-16,21 0 0,1 0 16,-1 0-16,-21 0 0,22 0 15,-1 0-15,0-21 0</inkml:trace>
  <inkml:trace contextRef="#ctx0" brushRef="#br1" timeOffset="-109693.33">22648 10986 0,'0'-22'0,"0"44"31,0-1-15,0 0-16,0 0 0,0 0 0,0 0 16,0 1-16,0 20 0,21 0 15,-21-21-15,22 22 0,-22-22 0,21 21 16,0 1-16,0-22 0,-21 0 15,0 21-15,0-21 0,21 1 0,-21-1 16,0 0-16,21-21 31,1 0-31,-1 0 16,-21-21-16</inkml:trace>
  <inkml:trace contextRef="#ctx0" brushRef="#br1" timeOffset="-109481.45">23199 11007 0,'0'0'0,"0"-21"0,-22 21 31,1 21-31,0 0 0,0 0 16,0 0-16,0 22 0,-22-1 16,22-21-16,-21 21 0,-1 1 0,22-1 15,-21-21-15,21 22 0,0-22 16,-1 0-16,1 0 0,0 0 0,21 0 15,21-21 1,0 0-16,1 0 16</inkml:trace>
  <inkml:trace contextRef="#ctx0" brushRef="#br1" timeOffset="-108970.29">23601 10922 0,'0'0'0,"21"0"78,0 0-78,0 0 0,0 0 16,1 0-16,-1 0 0,0 0 15,-21 21 1,0 0 0,-21 1-16,0-22 0,-1 0 15,1 21-15,0-21 0,0 0 16,0 0-16,0 0 0,-1 21 15,1-21-15,21-21 32,21 21-17,-21-21-15,22 21 0,-1-22 0,0 22 16,0 0-16,0-21 0,0 21 0,1 0 16,-22 21-1,0 1-15,0-1 0,0 0 16,-22 0-16,1 0 0,0 22 0,0-22 15,-21 0-15,20 0 0,-20 0 16,21 0-16,-21 1 0,20-22 0,1 0 16,0 0-16</inkml:trace>
  <inkml:trace contextRef="#ctx0" brushRef="#br1" timeOffset="-108590.18">24066 10647 0,'0'0'0,"22"0"16,-1 0-16,0 0 0,0 0 15,0 0-15,0 21 0,1 0 16,-1 0-16,-21 1 0,21-1 0,-21 21 16,21-21-16,-21 22 0,0-22 15,0 21-15,0 0 0,0 1 0,0 20 16,0-20-16,0 20 0,0-21 0,0 22 16,-21-22-16,-21 1 0,20-1 15,-20 0-15,0 1 0,-1-22 16,1 21-16,0-21 0,-22 0 0,22 1 15,0-22-15,-22 21 0,22 0 16,-1-21-16,22 0 0,-21 0 0,21 0 16,0 0-16</inkml:trace>
  <inkml:trace contextRef="#ctx0" brushRef="#br1" timeOffset="-107954.54">24596 10541 0,'0'0'16,"-22"-21"-16,22 0 15,22 21 1,-1 0-16,0 0 0,0 0 0,21 0 16,1 0-16,-1 0 0,0 0 0,1 0 15,-1 0-15,22 0 16,-22 0-16,0 0 0,22 0 0,-43 0 16,21 0-16,1 21 0,-22-21 0,0 0 15,0 0-15,0 0 0,0 0 16,-21 21-1,0 0-15,0 0 16,0 1-16,-21-1 0,0 0 16,21 0-16,-21 0 0,0 22 0,21-22 15,-21 21-15,-1-21 0,22 22 16,-21-1-16,0-21 0,0 21 0,0 1 16,0-1-16,-1 22 0,1-22 0,0 0 15,0 22-15,0-22 16,21 0-16,-21 1 0,-1 20 0,22-20 15,-21-1-15,21 0 0,0 1 0,0 20 16,0-21-16,0 1 0,0-1 16,0 22-16,0-22 0,0 0 0,0 1 15,0-1-15,-21 0 0,21 1 0,0-1 16,-21 0-16,0-21 0,0 1 16,-1 20-16,1-21 0,0-21 0,-21 21 15,21 0-15,-22-21 0,1 0 0,-22 0 16,22 0-16,-21 0 0,20 0 15,-20 0-15,-1 0 0,22 0 0,-22 0 16,22-21-16,-21 21 0,20-21 16,1 21-16,21-21 0,-22 0 15,22 0-15,0 21 0,-21-22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0:40:27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1482 0,'0'21'31,"0"0"16,-21-21-16,0 0 1</inkml:trace>
  <inkml:trace contextRef="#ctx0" brushRef="#br0" timeOffset="720.58">4149 1418 0,'0'-21'0,"0"0"15,0 0-15,0 0 16,0-1-16,0 1 16,-22 0-16,22 0 15,-21 21 17,0 0-17,0 0 1,21 21-16,-21 0 0,21 0 15,0 1-15,-21-1 16,21 0-16,0 0 0,-22 0 0,22 0 16,0 1-16,0-1 0,0 21 15,0-21-15,0 22 0,0-22 0,0 21 16,0-21-16,0 22 0,0-1 16,0-21-16,0 21 0,0 1 0,0-22 15,0 21-15,0-21 0,0 22 16,0-22-16,0 21 0,0-21 0,0 1 15,0 20-15,0-21 0,0 21 16,0-20-16,0 20 0,0-21 16,0 21-16,0 1 0,0-1 0,0-21 15,0 22-15,0-1 0,0 0 16,0 1-16,0-22 0,0 21 0,0 0 16,0 1-16,0-22 0,0 21 15,0 1-15,0-22 0,0 21 0,0-21 16,0 22-16,0-22 0,0 21 15,0-21-15,0 22 0,0-1 0,0-21 16,0 21-16,0 1 0,0-22 0,0 21 16,0-21-16,-21 22 0,21-22 15,0 0-15,0 21 0,0-20 0,0-1 16,0 0-16,0 0 0,0 21 16,0-20-16,0-1 15,0 0-15,0 0 0,0 0 16,0 0-16,0-42 47,21 0-47,-21 0 15,0 0-15,0 0 0,22-22 0,-22 1 16</inkml:trace>
  <inkml:trace contextRef="#ctx0" brushRef="#br0" timeOffset="2817.14">4170 1439 0,'0'-21'0,"21"0"15,-21 0 1,21 21 78,0 0-79,0 0-15,1 0 16,-1 0-16,0 0 0,0 0 0,0 0 16,0 0-16,22 0 0,-22 0 15,21 21-15,1-21 0,-1 0 0,21 0 16,-20 0-16,20 0 0,-20 0 16,20 0-16,-21 0 0,22 0 0,-22 0 15,22 0-15,-1 0 0,1 0 16,20 0-16,1 0 0,0 0 15,21 0-15,-1 0 0,1 21 0,0-21 16,0 0-16,21 0 0,-21 0 16,21 21-16,0-21 0,0 0 0,0 0 15,0 22-15,0-22 0,-21 0 16,21 21-16,0-21 0,0 0 0,0 21 16,0-21-16,0 0 0,0 0 15,0 21-15,0-21 0,0 0 0,0 0 16,0 21-16,0-21 0,0 0 0,0 0 15,0 21-15,0-21 0,-22 0 16,1 0-16,21 22 0,-21-22 16,0 21-16,0-21 0,0 0 15,-1 0-15,-20 21 0,0-21 0,-1 0 16,1 0-16,0 21 0,-22-21 16,22 0-16,0 0 0,-22 0 0,22 0 15,-22 0-15,1 21 0,-1-21 16,-20 0-16,20 0 0,-21 0 0,-20 0 15,20 0-15,-21 0 0,0 0 0,0 0 16,1 0 0,-1 0-16,-21 21 140,0 1-124,0-1 0,0 0-16,0 0 0,0 0 15,0 0-15,0 22 0,0-22 16,0 0-16,0 0 0,0 0 15,0 1-15,0 20 0,0-21 0,0 0 16,0 22-16,0-22 0,0 0 16,0 21-16,0-21 0,0 22 0,0-22 15,0 21-15,0 1 0,0-1 0,0 0 16,0 1-16,0-1 0,0 0 16,0 1-16,0-1 0,0 0 0,0 1 15,0-1-15,0 0 0,-21-21 0,21 22 16,0-1-16,0 0 0,0 1 15,-22-1-15,22 0 0,0-20 0,0 20 16,0 0-16,0 1 0,0-1 16,0 0-16,0 1 0,0-1 15,0-21-15,0 21 0,0 1 0,0-22 16,0 0-16,0 21 0,0-20 16,0-1-16,0 0 0,0 0 0,0 0 15,0 0-15,0 1 0,0-1 16,-21 0-16,0-21 31,21 21-31,-21-21 16,0 0-1,0 0-15,-1 0 0,1 0 16,0 0-16,0 0 16,0 0-16,0 0 0,-22 0 0,22 0 15,0 0-15,-21 0 0,-1 0 16,1 0-16,21 0 0,-22 0 0,1 0 15,0 0-15,-1 0 0,1 0 0,0 0 16,-22 0-16,22 0 0,-22 0 16,1 0-16,-1 0 0,-20-21 0,20 21 15,-20 0-15,-1 0 0,0-21 0,1 21 16,-1 0-16,21-21 0,-20 21 16,20 0-16,1 0 0,-1-22 15,1 22-15,-22-21 0,22 21 0,-22 0 16,-21 0-16,21 0 0,-20-21 15,20 21-15,-21 0 0,21 0 0,-20 0 16,-1-21-16,0 21 0,0 0 0,-21 0 16,21 0-16,0-21 0,22 21 15,-1 0-15,0 0 0,1 0 0,20-21 16,-20 21-16,20 0 0,-21 0 16,1 0-16,-1 0 0,0 0 0,1 0 15,-1 0-15,-21 0 0,22 0 0,-1 0 16,0 0-16,1 0 0,-1 0 15,21 0-15,1 0 0,-22 0 16,22 0-16,-1 0 0,22 0 0,-22 0 16,1 0-16,21 0 0,-22-22 15,22 22-15,-22 0 0,22 0 0,-22 0 16,22 0-16,-21 0 0,-1 0 16,22 0-16,-43 0 0,22 0 0,-1 22 15,-21-22-15,22 0 0,-1 0 16,-20 0-16,20 0 0,1 0 0,-1 0 15,22 0-15,-22 21 0,22-21 16,0 0-16,-1 0 0,22 0 0,-21 0 16,21 0-16,0 0 0,-22 0 0,22 0 15,0 21-15,0-21 16,0 0-16,-1 0 0,1 0 16,0 0-1,21-21 1,0 0-1,-21 21-15,0-22 16,0 22-16,-1 0 0,1 0 16,21-21-16,-21 21 0,0 0 15,0 0-15,0 0 0,21-21 16,-22 21-16,1 0 16,42 0 62,1-21-78</inkml:trace>
  <inkml:trace contextRef="#ctx0" brushRef="#br0" timeOffset="4069.45">4487 1863 0,'0'0'0,"-21"0"0,0 0 0,0 0 16,0 0 0,-1 0-16,44 0 62,-1 0-62,21 0 0,0 0 0,1 0 0,-1 0 16,22 0-16,-22 0 15,21-21-15,1 21 0,-1 0 0,1 0 16,-1 0-16,-20 0 0,-1 0 16,0-22-16,1 22 0,-1 0 0,0 0 15,-20 0-15,-1 0 0,0 0 16,-42 22 15,0-22-15,-1 21-16</inkml:trace>
  <inkml:trace contextRef="#ctx0" brushRef="#br0" timeOffset="4480.21">5016 1947 0,'-21'0'15,"0"0"32,21 22-47,-21-22 0,21 21 0,-21 0 16,21 0-16,0 0 15,-21 0-15,21 1 0,0 20 0,0-21 16,0 0-16,0 22 0,0-22 16,0 21-16,0 0 0,0-20 0,0 20 15,0 0-15,0 1 0,0-1 16,0 0-16,0 1 0,0-22 0,0 21 16,0 0-16,0-20 0,-22-1 15,22 21-15,0-21 0,0 0 0,0 1 16,0-1-16,-21 0 15,21 0-15,0 0 16,-21-21 0,0-21-1,0 0 1,0 21-16</inkml:trace>
  <inkml:trace contextRef="#ctx0" brushRef="#br0" timeOffset="4792.03">4403 2815 0,'0'0'0,"-22"0"0,22 21 0,0 1 15,22-22 1,-22 21-16,21-21 0,0 21 0,0-21 15,0 0-15,0 0 0,22 0 16,-1 0-16,-21 0 0,22 0 0,-1 0 16,21 0-16,-20 0 0,-1 0 15,0 0-15,1-21 0,-1 21 0,0 0 16,-20-21-16,20 21 16,-21 0-16,0-22 0,0 22 0,-21-21 15,0 0 1,0 0-1</inkml:trace>
  <inkml:trace contextRef="#ctx0" brushRef="#br0" timeOffset="5411.85">5270 2413 0,'22'-21'16,"-1"42"15,-21 0-31,0 0 16,0 1-16,21 20 0,-21-21 15,0 0-15,21 22 0,-21-22 0,0 0 16,0 21-16,0-21 0,0 1 15,0-1-15,0 0 0,0 0 0,0 0 16,0 0-16,0 1 0,0-1 16,0 0-16,0-42 47,0 0-32,0-1-15,0 1 0,0 0 16,0-21-16,0 21 0,0-22 0,0 22 15,0-21-15,0-1 0,0 22 16,21-21-16,0 0 0,1 20 0,-1-20 16,0 21-16,21 0 0,-21 0 15,22-1-15,-1 22 0,0 0 0,-20 0 16,20 0-16,0 0 16,1 0-16,-22 0 0,21 0 0,-21 43 0,22-22 15,-22 0-15,0 0 16,0 22-16,0-22 0,0 21 0,-21 0 15,0 1-15,0-22 0,0 21 0,0-21 16,0 22-16,0-22 0,0 0 16,0 0-16,0 0 0,0 1 0,-21-1 15,0-21 1,21 21-16,-21-21 16,21-21-1,0 0-15,0-1 16,0-20-16,0 21 0,0-21 0,0 20 15</inkml:trace>
  <inkml:trace contextRef="#ctx0" brushRef="#br0" timeOffset="6048.48">6244 1969 0,'-21'0'31,"21"21"-31,0 0 0,0 21 16,0-21-16,0 1 0,0 20 15,0-21-15,0 21 0,0-20 0,0 20 16,0 0-16,0 1 0,21-1 16,-21 0-16,0 1 0,0-1 15,0 0-15,0-21 0,0 22 0,0-1 16,0-21-16,0 0 0,0 1 15,0 20-15,0-21 0,0 0 16,0 0-16,-21-21 31,21-21-15,0 0 0,0 0-16,0 0 0,0 0 0,0-22 0,0 22 15,0 0-15,0 0 0,0-22 16,21 22-16,-21 0 0,21 0 15,0-21-15,-21 20 0,22 1 16,-1 0-16,0 21 0,0-21 0,21 0 16,-20 21-16,-1 0 0,21 0 15,-21 0-15,22 21 0,-22 0 0,0 0 16,0 0-16,0 1 0,0 20 16,1-21-16,-1 0 0,-21 22 0,0-22 15,0 0-15,0 0 0,0 21 0,0-20 16,-21-1-16,-1 0 15,1 0-15,0 0 0,-21 0 0,21-21 16,-22 22-16,22-1 0,-21-21 0,21 21 16,-1-21-16,-20 21 0,21-21 15,0 0-15,0 21 0,-1-21 16,1 0-16,0 0 0,0 0 0,0 0 16,0 0-1,21-21 1,0 0-1,21 21-15,-21-21 0,21 0 16</inkml:trace>
  <inkml:trace contextRef="#ctx0" brushRef="#br0" timeOffset="7003.93">7091 2371 0,'0'-21'32,"-21"21"-32,-1 0 15,1 0-15,0 21 16,0 0-16,0 0 0,21 0 16,-21 22-16,21-22 15,0 0-15,0 21 0,-22-21 0,22 1 16,-21 20-16,21-21 0,0 0 0,0 0 15,0 1-15,0 20 0,0-21 16,0 0-16,0 0 0,0 1 16,21-22-1,1 21-15,-1-21 0,0 0 16,0 0-16,0 0 16,0 0-16,1 0 15,-22-21-15,0-1 16,0 1-1,0 0-15,0 0 0,0 0 16,0 0-16,0-1 0,-22 1 16,22-21-16,-21 21 0,21 0 0,0-1 15,0-20-15,0 21 0,0 0 16,0 0-16,0-22 0,21 22 0,1 0 16,-1 0-16,0 0 0,0 21 0,21-22 15,-20 1-15,-1 21 0,21 0 16,0-21-16,-20 21 0,-1 0 0,21 0 15,-21 0-15,22 0 0,-22 21 16,0 0-16,21 85 31,-42-63-31,0-22 0,0 21 0,0-21 16,0 22-16,0-22 0,-21 0 0,0 21 16,21-21-16,0 1 0,-21-1 15,0-21-15,21 21 0,-22 0 0,22 0 16,-21-21 15,21-21-15,21 0-1,-21 0-15,22 0 16,-1-22-16,0 22 0,0-21 0,0 21 16,0-22-16,1 1 0,20 21 0,-21-22 15,0 22-15,0-21 16,1 21-16,20 0 0,-42-1 0,21 1 15,0 0-15,-21 0 16,0 42 15,-21 0-31,21 0 16,-21 1-16,21-1 0,-21 21 0,0-21 16,21 22-16,-22-22 0,22 21 15,0 0-15,-21-20 0,21 20 0,-21-21 16,21 21-16,0-20 0,0-1 15,0 0-15,0 0 0,0 0 16,21 0-16,0-21 0,1 22 0,-1-22 16,0 0-16,21 21 0,-21-21 15,22 0-15,-22 0 0,21 0 0,-21 0 16,1 0-16,-1 0 0,0-21 16,0 21-16,0-22 0,-21 1 0,21 0 15,-21 0-15</inkml:trace>
  <inkml:trace contextRef="#ctx0" brushRef="#br0" timeOffset="7873.1">8742 2096 0</inkml:trace>
  <inkml:trace contextRef="#ctx0" brushRef="#br0" timeOffset="8564.69">8763 2180 0,'0'0'0,"-21"0"0,0 0 0,-1 0 16,1 0-1,21-21 1,0 0-16,21 0 16,1 21-16,-22-21 15,21 21-15,0-22 0,0 22 16,0-21-16,0 0 16,1 21-16,-1 0 0,0 0 15,0 0-15,0 0 0,0 0 16,1 21-16,-1 0 0,-21 1 15,21-1-15,-21 0 0,21 21 16,-21-21-16,0 22 0,0-1 0,0 0 16,0 1-16,0-1 0,-21 0 0,0 1 15,0-1-15,-1 0 0,1 1 16,-21-1-16,21 0 0,0-20 16,-22-1-16,22 21 0,0-21 0,-21 0 15,20 1-15,-20-1 0,21-21 16,0 21-16,-22 0 0,22-21 0,0 0 15,0 0-15,0 0 0,0 0 16,-1 0-16,22-21 0,-21 0 16,21 0-16,0-22 15,-21 22-15,21 0 0,0-21 0,0 20 16,0-20-16,0 21 0,0-21 16,0 20-16,21 1 0,-21 0 0,0-21 15,21 21-15,1 21 0,-22-22 16,0 1-16,21 21 0,0 0 0,0 0 15,0 0-15,0 21 0,1 1 16,-1-1-16,0 0 0,0 0 16,21 21-16,-20-20 0,-1 20 0,0-21 15,21 21-15,-21-20 0,1-1 16,20 0-16,-21 0 0,0 0 0,0 0 16,1 1-16,20-22 0,-21 21 15,0-21-15,0 21 0,1-21 0,-1 0 16,0 0-16,0 0 0,0 0 15,0-21 1,1 21-16,-22-21 0,21-1 0,-21 1 16</inkml:trace>
  <inkml:trace contextRef="#ctx0" brushRef="#br0" timeOffset="9779.99">9610 2159 0,'0'-21'15,"-22"42"32,22 0-47,0 0 0,0 1 16,-21-1-16,21 0 0,-21 21 16,21-21-16,0 22 0,0-1 0,-21 0 15,21 1-15,-21-1 0,21 0 16,-21 1-16,21-22 0,0 21 0,0-21 15,0 22-15,0-22 0,0 0 16,0 0-16,21-21 0,0 0 16,0 0-16,0 0 0,0 0 15,1 0-15,-1 0 0,0 0 16,21 0-16,-21-21 0,22 0 0,-22 0 16,0 0-16,21-1 0,-20-20 15,-1 21-15,0-21 0,0-1 0,0 1 16,-21 21-16,0-22 0,0 1 15,0 0-15,0 21 0,-21-22 0,0 22 16,0-21-16,0 21 0,-22-1 0,22 22 16,-21-21-16,21 0 0,-22 21 15,22 0-15,0 0 0,-21 0 0,20 0 16,1 0-16,0 0 16,42 21 15,0-21-16,1 0-15,20 0 0,0 0 0,1 0 16,-1 0-16,0 0 0,1 0 16,20 0-16,1 0 0,-22 0 0,21-21 15,-20 21-15,20-21 0,-20 21 16,-1 0-16,21 0 0,-20-21 0,-22 21 16,21 0-16,-21 0 0,22 0 15,-22 0-15,0 0 0,0 0 16,-21 21-1,0 0-15,0 0 16,0 0-16,0 1 0,-21-22 16,21 21-16,-21 0 0,21 21 15,-21-21-15,0 1 0,21 20 0,-22-21 16,22 21-16,0-20 0,0 20 16,-21-21-16,21 21 0,0-20 0,0-1 15,0 21-15,0-21 0,0 0 0,0 1 16,21-1-16,1 0 15,-1-21-15,0 0 0,0 0 16,0 0-16,22 0 0,-22 0 16,0 0-16,0 0 0,21-21 0,-20 21 15,20-21-15,-21-1 0,21-20 16,-20 21-16,20-21 0,-21 20 16,0-20-16,0 0 0,1-1 0,-22-20 15,0 21-15,0-1 0,0 1 16,0 0-16,0 20 0,-43-20 0,22 21 15,0 0-15,-21 0 0,20-1 0,-20 1 16,21 21-16,-21 0 0,20 0 16,-20 0-16,21 0 0,-21 0 0,20 21 15,1 1-15,-21-1 0,21-21 16,0 21-16,-1 0 0,1 0 16,21 0-16,-21-21 0,21 22 0,-21-1 15,21 0-15,0 0 16,0 0-16,0 0 0,0 1 15</inkml:trace>
  <inkml:trace contextRef="#ctx0" brushRef="#br0" timeOffset="56880.45">3408 4911 0,'0'0'0,"21"0"15,-21-21-15,-21 42 32,0 0-32,-1 0 15,1 21-15,-21 1 0,0-1 0,-1 0 16,22 1-16,-21 20 0,-22-20 16,22-1-16,0 0 0,-22 22 15,1-22-15,20 22 0,-20-22 0,-1 0 16,22 1-16,-22-22 0,22 21 15,21-21-15,-21-21 0,20 21 0,1-21 16,21-21 0,0 0-16,0 0 0,0 0 15,43 0-15,-22 21 0,0-22 16,21 1-16,1 21 0,-1 0 0,0 0 16,22 0-16,-22 0 0,0 21 15,1 1-15,-1-1 0,0 0 0,1 0 16,-22 0-16,21 0 0,-21 1 15,22-1-15,-22 0 0,0 0 16,0 0-16,0-21 0,1 21 0,-22 1 16,0-1-16,0 0 15,21-21-15,0 0 32,0-21-32,-21 0 15,21-22-15</inkml:trace>
  <inkml:trace contextRef="#ctx0" brushRef="#br0" timeOffset="57372.17">4000 5313 0,'0'0'16,"22"0"-16,-22-21 0,0 0 15,0-1 1,0 1-16,0 0 0,0 0 15,0 0-15,0 0 16,-22 21-16,1-22 0,0 22 16,0 0-16,0 0 0,-22 0 0,1 22 15,0-1-15,-1 0 16,22 0-16,-21 0 0,0 0 0,-1 22 16,22-22-16,0 0 0,-21 0 15,42 0-15,0 1 0,-22-1 0,22 0 16,0 0-16,22-21 0,-1 21 15,0-21-15,0 21 0,21 1 16,1-22-16,-22 21 0,21-21 0,1 21 16,-22 0-16,21 0 0,-21-21 15,0 21-15,1 1 0,-1-22 0,0 21 16,-21 0-16,0 0 0,0 0 16,0 0-16,-21 1 15,-22-1-15,22 0 0,-21 0 0,0 0 16,-22-21-16,22 21 0,-1-21 15,-20 0-15,21 0 0,-1 0 0,1 0 16,21 0-16,-22 0 0,22-21 16,0 21-16,0-21 0,0 0 0,21 0 15,0 0-15,0-1 16,21 1-16,0 0 0,0 21 16,22-21-16,-1 0 0,-21 21 0</inkml:trace>
  <inkml:trace contextRef="#ctx0" brushRef="#br0" timeOffset="57711.98">4106 5398 0,'0'21'31,"0"0"-31,0 0 16,0 0-16,0 22 0,0-22 15,0 21-15,0 0 0,0 22 0,0-22 16,0 22-16,0-1 0,0 22 0,0-22 16,0 43-16,0 0 0,0 0 15,0 21-15,0-21 0,-21 21 16,0 0-16,0 0 0,-22 0 0,22-21 16,0-1-16,-21 1 0,21-42 15,-1 20-15,1-20 0,0-22 0,0 1 16,0-22-16,21 0 0,-21-21 0,21-21 15,0-22 1,0 22-16,0-21 0,0 0 16,0-22-16,0 22 0,21-43 0,-21 22 15,21-1-15,0-21 0</inkml:trace>
  <inkml:trace contextRef="#ctx0" brushRef="#br0" timeOffset="58051.78">4064 5419 0,'0'-21'0,"0"42"0,0-64 15,0 22-15,0 0 16,21 0-16,0 21 0,0 0 16,1 0-16,-1 0 0,0 0 15,0 0-15,21 0 0,-20 21 0,20-21 16,-21 21-16,21 0 0,-20 22 0,-1-22 15,-21 0-15,0 21 0,0-20 16,0 20-16,-21-21 0,-1 21 16,1-20-16,-21 20 0,21-21 15,-22 0-15,22 0 0,-21 1 0,21-1 16,0-21-16,-22 21 0,22-21 16,0 0-16,0 0 15,42 0 16,0 0-31,0 0 16,0 0-16</inkml:trace>
  <inkml:trace contextRef="#ctx0" brushRef="#br0" timeOffset="58520.29">4932 5376 0,'0'-21'15,"0"42"-15,0-63 0,-21 42 16,-1 0-16,1 0 0,0 0 16,-21 0-16,21 0 0,-1 0 15,-20 21-15,21 0 0,-21 1 0,20-1 16,-20 0-16,21 0 0,-21 21 0,20-20 16,1 20-16,0 0 0,0-21 15,21 1-15,-21 20 0,21-21 16,0 0-16,0 0 0,0 1 15,21-22-15,0 0 0,0 0 16,0 0-16,1 0 0,-1 0 0,21 0 16,-21-22-16,22 1 0,-22 0 15,21 0-15,-21-21 0,22 20 0,-22-20 16,0 21-16,0-21 0,-21 20 16,0 1-16,21 0 0,-21 0 0,0 0 15,0 42 1,0 0-1,0 0-15,0 22 16,0-22-16,0 0 0,0 21 16,0-21-16,0 1 0,0-1 0,0 0 15,0 0-15,21 0 0,-21 0 0,22-21 16,-1 22-16,0-22 0,0 0 16,0 0-16,0 0 0,1 0 15,-1-22-15,0 1 0,0 21 16,0-21-16</inkml:trace>
  <inkml:trace contextRef="#ctx0" brushRef="#br0" timeOffset="58952.04">5249 5334 0,'0'0'0,"0"21"32,0 0-32,0 1 0,0-1 15,0 0-15,0 0 0,0 0 16,-21 0-16,21 22 0,0-22 0,0 0 15,0 0-15,0 0 0,-21 22 0,21-22 16,0 0-16,0 0 16,-21 0-16,21 1 15,0-44 17,0 1-32,0 0 0,0 0 0,0-21 15,0 20-15,0-20 16,0 0-16,21 21 0,0-22 0,0 1 15,-21 21-15,43-22 0,-22 22 0,0 0 16,21 0-16,1 0 0,-1 21 16,21 0-16,-20 0 0,-1 0 0,0 0 15,1 21-15,-22 0 0,21 0 16,-21 0-16,-21 1 0,0 20 0,0-21 16,0 0-16,0 22 0,0-22 0,-21 0 15,21 21-15,-21-21 16,0 1-16,0-1 0,0 0 0,-1-21 15,1 21-15,21-42 32,0 0-32,0 0 15</inkml:trace>
  <inkml:trace contextRef="#ctx0" brushRef="#br0" timeOffset="59340.09">5990 4826 0,'0'64'31,"0"-22"-31,0-21 0,0 0 16,0 22-16,0-22 0,0 21 0,21-21 16,0 0-16,1 1 0,-1-1 15,0-21-15,0 21 0,21 0 0,-20-21 16,20 0-16,0 0 0,-21 0 0,22 0 15,-1 0-15,0 0 0,-20 0 16,20 0-16,-21-21 0,0 0 0,0 21 16,-21-21-16,-21 21 31,0 0-31,-21 21 0,21 0 0,-1 0 16,-20 0-16,21 22 0,-21-22 15,20 21-15,-20 0 0,21 1 16,0-1-16,-22-21 0,22 22 0,0-1 15,0-21-15,0 21 0,21-20 16,0-1-16,-21 0 0,21 0 0</inkml:trace>
  <inkml:trace contextRef="#ctx0" brushRef="#br0" timeOffset="60671.9">7324 4678 0,'-22'-21'15,"22"42"17,0 0-32,0 0 0,0 0 15,0 1-15,0-1 0,0 0 0,0 0 0,22-21 16,-1 21-16,-21 0 15,21-21-15,21 0 0,-21 0 0,1 0 16,20 0-16,0 0 0,-21-21 16,22 21-16,-1-21 0,22 0 0,-22-21 15,0 20-15,1 1 0,-1 0 0,-21-21 16,21 21-16,-20-1 0,-22-20 16,0 21-16,0 0 0,0-22 0,0 22 15,-22 0-15,1 0 0,0 21 16,0 0-16,0 0 0,0 0 0,-1 0 15,1 0-15,0 42 0,0-21 0,21 22 16,0-1-16,0 0 0,0 22 16,0-1-16,0 1 0,0-1 15,0 22-15,0-21 0,0-1 16,0 1-16,0-1 0,0-21 0,0 22 16,0-22-16,0 1 0,0-22 0,0 21 15,0 0-15,0-20 0,0-1 16,0 0-16,0 0 0,-21 0 0,0 0 15,-1-21-15,1 0 0,0 0 0,0 0 16,0 0-16,0-21 0,-22 0 16,1 0-16,21 0 0,-22-22 0,22 22 15,-21-21-15,0 21 0,20-22 16,-20 1-16,21 0 0,0-1 16,0 1-16,-1 21 0,1 0 0,21 0 15,-21-1-15,21 44 16,0 20-16,21-21 15,0 21-15,1 1 0,-1-1 0,0 0 16,0 1-16,21-22 0,-20 21 16,-1 1-16,21-1 0,-21-21 0,22 0 15,-1 0-15,-21 1 0,21-1 16,1 0-16,-1-21 0,0 0 0,-20 0 16,20 0-16,0-21 0,22 0 0,-22-1 15,0 1-15,1 0 16,-22-21-16,21 21 0,-21-22 0,1 1 15,-1 0-15,0 20 0,-21-20 0,0-21 16,0 41-16,0-20 0,0 0 16,0 21-16,0-1 0,0 1 0,0 0 15,0 42 1,0 0-16,0 1 0,0 20 16,0-21-16,0 21 0,0 1 0,0-22 15,0 21-15,-21 1 0,21-22 16,0 21-16,0-21 0,0 22 0,0-22 15,0 0-15,0 0 0,0 0 16,0-42 15,21 0-31,-21 0 0,21 0 16,-21-1-16,0 1 0,21-21 16,0 21-16,-21-22 0,22 1 0,-1 0 15,0 21-15,0-22 0,-21 22 16,42 0-16,-20 0 0,-1 21 0,0 0 15,0 0-15,0 21 0,0 0 16,1 0-16,-22 0 0,0 1 16,0-1-16,0 21 0,0-21 0,0 0 15,0 1-15,0-1 0,21 0 0,-21 0 16,0 0-16,21-21 16,-21 21-16,21-21 15,0 0-15,0 0 0,1-21 16,-1 21-16,0-21 15,0-21-15,-21 21 0,21-1 0,0-20 16</inkml:trace>
  <inkml:trace contextRef="#ctx0" brushRef="#br0" timeOffset="61172.71">8932 4572 0,'0'0'0,"-21"21"16,21 0-16,0 1 0,0-1 15,0 21-15,0 0 0,0 22 16,0-22-16,-21 22 0,21-22 0,0 22 16,0-1-16,0-21 0,0 1 0,-21 20 15,21-20-15,0-1 0,0-21 16,0 21-16,0 1 0,-21-22 0,21 0 16,0 0-16,0 0 0,0 1 0,0-1 15,0-42 16,0-1-31,0 1 16,0 0-16,0 0 0,0-21 16,0 20-16,21-20 0,-21 21 0,21-21 15,0-1-15,0 1 0,0 21 16,1-22-16,20 22 0,0 0 0,-21 0 16,22 21-16,-22 0 0,21 0 0,1 0 15,-22 0-15,21 21 0,-21 0 16,22 0-16,-22 1 0,0-1 0,-21 21 15,0-21-15,0 22 0,0-22 0,0 0 16,-21 21-16,0-21 0,-22 1 16,1-1-16,21 21 0,-22-21 0,1-21 15,21 21-15,-21 1 0,20-22 16,-20 0-16,21 21 0,0-21 16,0 0-16,-1 0 0,22-21 15,0-1 1,0 1-16,22 0 15,-1 21-15,0-21 0,0 0 16</inkml:trace>
  <inkml:trace contextRef="#ctx0" brushRef="#br0" timeOffset="61888.26">9715 5017 0,'-21'0'15,"0"0"-15,0 0 0,0 21 16,-22-21-16,22 21 0,0 0 0,0 0 16,0 22-16,21-22 0,-21 21 15,-1-21-15,22 22 0,-21-22 0,21 0 16,0 21-16,0-21 0,0 1 0,0-1 16,0 0-16,0 0 0,0 0 15,0 0-15,0 1 0,21-22 16,1 0-16,-1 0 0,0 0 0,0 0 15,0 0-15,0-22 16,1 1-16,-1 21 0,-21-21 0,0 0 16,21 0-16,-21 0 0,0-1 15,0-20-15,0 21 0,0-21 16,0-1-16,21 22 0,-21-21 0,21-1 16,0 22-16,-21-21 0,22 21 0,20 0 15,-21-1-15,0 1 0,22 21 16,-1 0-16,-21-21 0,21 21 0,-20 0 15,20 0-15,0 21 0,-21 0 16,1 1-16,20-1 0,-21 0 0,-21 21 16,0-21-16,21 22 0,-21-22 0,0 21 15,0-21-15,-21 22 16,0-22-16,-21 0 0,20 0 0,1 0 16,0 1-16,0-1 0,0 0 0,0-21 15,-1 21-15,44-42 31,-1 21-31,0-21 0,0 0 16,0-1-16,22-20 0,-22 21 16,0-21-16,21 20 0,-21-20 0,1 0 15,20-1-15,-21 1 0,0 21 0,0-21 16,1 20-16,-1 1 0,-21 0 16,0 42-1,0 22-15,0-22 16,0 0-16,0 21 0,-21 1 15,-1-22-15,22 21 0,-21 0 0,21-20 16,0 20-16,0-21 0,-21 0 0,21 22 16,0-22-16,0 0 15,0 0-15,0 0 0,21-21 16,0 0-16,1 0 0,-1 0 0,0 0 16,0 0-16,0 0 0,0-21 15,22 21-15,-22-21 0,21 0 0</inkml:trace>
  <inkml:trace contextRef="#ctx0" brushRef="#br0" timeOffset="62484.92">11197 4974 0,'0'0'0,"-21"-21"0,21 0 0,-21 0 0,21 0 16,0-1-16,0-20 15,0 21-15,21 0 0,0 0 16,0-1-16,0 1 0,1 21 0,-1-21 16,21 21-16,-21-21 0,0 21 15,22 0-15,-22 0 0,21 21 0,-21 21 16,1-20-16,-1 20 0,0 0 15,0 1-15,-21-1 0,0 0 0,0 1 16,0-1-16,0 0 0,-21 1 0,0-22 16,0 21-16,-22-21 0,22 22 15,-21-22-15,21 0 0,-22 0 0,1 0 16,21 0-16,-22 1 0,1-22 0,21 21 16,-21-21-16,20 0 0,-20 0 15,21 0-15,0 0 0,0 0 16,-1-21-16,1 21 0,21-22 0,0 1 15,-21 0-15,21-21 0,0 21 16,0-1-16,0-20 0,0 21 0,0-21 16,21 20-16,-21 1 0,21 0 0,1 0 15,-1 21-15,0 0 16,0 0-16,0 21 0,0 0 0,1 0 16,-1 22-16,0-22 0,0 0 15,0 21-15,22-20 0,-22-1 0,0 0 16,0 0-16,0 0 0,0 0 0,1 1 15,-1-1-15,0-21 0,0 21 16,0-21-16,0 0 16,1 0-16,-1 0 0,0 0 15,0 0-15,0 0 0,0 0 16,22-21-16,-22 0 0,0-1 0,21 1 16</inkml:trace>
  <inkml:trace contextRef="#ctx0" brushRef="#br0" timeOffset="63232.01">12128 4847 0,'0'-21'16,"-21"21"-16,0 0 15,0 21-15,0 0 0,0 1 16,-1-1-16,1 0 16,0 21-16,0-21 0,0 22 0,21-1 15,0-21-15,-21 22 0,21-1 0,0-21 16,0 21-16,0-20 0,0-1 15,0 0-15,0 0 0,21 0 0,-21 0 16,21 1-16,0-22 0,0 0 0,0 21 16,1-21-16,-1 0 0,21 0 15,-21 0-15,0 0 0,1 0 0,-1-21 16,21-1-16,-21 1 0,0 0 0,-21 0 16,22 0-16,-22-22 15,21 1-15,-21 21 0,0-21 0,0-22 16,0 22-16,-21-1 0,-1 1 0,1 0 15,0 21-15,0-1 0,0 1 16,0 0-16,-22 0 0,22 21 0,0 0 16,0 0-16,0 0 0,-1 0 15,44 0 1,-1 0 0,0 0-16,21 0 0,1 0 0,-1 0 15,0 0-15,1 0 0,20 0 0,-21 0 16,1 0-16,-1 0 0,0 0 15,-20 0-15,20 0 0,-21 0 16,21 21-16,-20-21 0,-1 21 0,0-21 16,-21 21-16,0 1 0,21-1 15,-21 0-15,0 0 0,0 0 0,0 0 16,0 1-16,-21 20 0,0-21 16,0 21-16,-1-20 0,22-1 0,0 21 15,-21-21-15,21 0 0,0 1 0,0-1 16,0 0-16,0 0 0,0 0 15,0 0-15,21 1 0,1-22 16,-1 0-16,0 0 0,0 0 16,0 0-16,22 0 0,-22 0 15,0 0-15,0-22 0,0 22 16,22-21-16,-22 0 0,0-21 0,0 21 16,0-22-16,0 1 0,1 0 15,-1-1-15,-21 1 0,0 0 0,0-1 16,0 1-16,0 0 0,0 20 0,-21 1 15,-1 0-15,-20 21 0,21 0 16,-21 0-16,20 0 0,-20 21 0,21 0 16,-21 1-16,-1-1 0,22 0 0,-21 0 15,21 0-15,-1-21 0,1 21 16,0-21-16,0 0 0</inkml:trace>
  <inkml:trace contextRef="#ctx0" brushRef="#br0" timeOffset="63847.65">14309 4678 0,'0'0'0,"21"-21"0,-42 21 32,-1 21-17,1-21-15,-21 21 0,21 21 0,-22-20 16,1-1-16,0 21 0,-1-21 16,1 22-16,0-1 0,-1-21 15,1 21-15,-21-20 0,20 20 0,1-21 16,0 0-16,20 0 0,-20-21 15,21 22-15,0-22 16,42 0 15,0 0-31,0 0 0,0 0 0,1 0 16,-1 21-16,0-21 0,21 21 16,-21 0-16,22-21 0,-22 21 0,21-21 15,1 21-15,-1-21 0,0 0 0,1 22 16,-1-22-16,0 21 15,1-21-15,-22 0 0,21 0 0,-21 0 16,0 0-16,22 0 0,-22 0 16,0 0-16,-21-21 15,21 21-15,0-22 16,-21 1-16</inkml:trace>
  <inkml:trace contextRef="#ctx0" brushRef="#br0" timeOffset="64123.5">15219 4276 0,'0'0'0,"0"-21"0,0-1 0,21 1 16,-21 42 0,-21 1-16,0-1 0,-1 21 0,1 0 15,0 22-15,-21-22 0,-1 22 16,1 20-16,0 1 0,-1 0 0,-20-1 15,21 1-15,-22 0 0,1-1 16,20 1-16,-20-21 0,20-1 16,1 22-16,0-22 0,-1-20 0,22-1 15,0 0-15,0 1 0,0-1 0,21-21 16,0 0-16,0 0 0</inkml:trace>
  <inkml:trace contextRef="#ctx0" brushRef="#br0" timeOffset="64816.15">15473 4995 0,'84'0'16,"-62"0"-1,-1-21-15,0 0 0,0 21 0,21-21 16,-20 0-16,20 0 0,-21-1 16,0 1-16,0 0 0,1 0 0,-22 0 15,0 0-15,0-1 0,-22 22 16,1 0-16,0 0 0,-21 0 15,21 0-15,-22 0 0,22 0 0,-21 0 16,-1 0-16,22 22 0,-21-1 16,21 0-16,0 0 0,-1-21 0,22 21 15,-21 0-15,21 1 16,0-1-16,21 0 0,1-21 16,20 21-16,-21 21 0,21-20 0,1-1 15,-22 0-15,21 21 0,1-21 16,-22 1-16,0-1 0,0 21 0,0-21 15,-21 0-15,0 1 0,0-1 0,0 0 16,-21 0-16,0-21 0,0 21 16,-22 0-16,22-21 0,-21 0 0,0 22 15,-22-22-15,22 0 0,-1 0 0,1 0 16,21 0-16,-21 0 0,-1 0 16,22-22-16,0 1 0,0 21 0,0-21 15,21 0-15,0 0 0,0 0 16,0-1-16,0 1 15,0 0-15,21 21 0,0-21 0,21 0 16,-21 21-16,1-21 0,20 21 16,0-22-16</inkml:trace>
  <inkml:trace contextRef="#ctx0" brushRef="#br0" timeOffset="65131.97">16087 4911 0,'0'21'32,"0"21"-32,0-21 0,0 22 15,0-1-15,0 0 0,-43 297 32,22-275-32,21-1 15,-21 22-15,0-1 0,0-20 0,21 21 16,-22-1-16,1 1 0,0 0 0,0-1 15,0 22-15,0-21 0,-22-1 0,22 1 16,0-21-16,0-1 0,0 1 16,21-22-16,0 0 0,-22-21 0,22 1 15,0-1-15,0-42 16,0-22 0,0 22-16,22-21 0,-1-1 15,0-20-15,-21-1 0</inkml:trace>
  <inkml:trace contextRef="#ctx0" brushRef="#br0" timeOffset="65443.82">16023 5207 0,'0'0'0,"0"-63"0,0-1 0,21 22 16,-21-22-16,21 22 0,1 0 16,-22-1-16,42 1 0,-21 21 0,0-22 15,22 22-15,-1 21 16,0-21-16,1 21 0,-1 0 0,0 0 15,22 21-15,-22 0 0,-21 1 0,22-1 16,-22 21-16,0 0 0,-21 1 16,0-22-16,0 21 0,0 1 0,-21-1 15,0-21-15,-22 21 0,1-20 0,0-1 16,-1 0-16,1 0 0,-22 0 16,22-21-16,0 21 0,21-21 0,-22 0 15,22 0-15,0 0 0,0 0 16,0 0-16,42 0 31,21-21-15,-21 21-16</inkml:trace>
  <inkml:trace contextRef="#ctx0" brushRef="#br0" timeOffset="65911.6">17060 4741 0,'0'0'0,"0"-21"16,0 0-16,-21 21 16,0 0-16,0 0 0,0 0 15,-1 0-15,1 0 0,-21 21 0,21 0 16,0 1-16,-22 20 16,22-21-16,-21 21 0,21 1 0,-22-1 15,22 0-15,0 1 0,0-1 0,21-21 16,-21 22-16,21-22 0,0 0 15,0 0-15,21-21 0,0 0 16,0 0-16,0 0 0,0 0 16,1 0-16,-1 0 0,21-21 0,-21 21 15,0-21-15,22 0 0,-22-1 0,0 1 16,21-21-16,-20 21 0,-1-22 16,0 1-16,0 0 0,0-1 15,-21 22-15,21-21 0,-21 21 0,22 21 16,-22-21-16,0 42 15,0 0-15,-22 64 16,22-64 0,0 21-16,-21-21 0,21 0 0,0 22 15,0-22-15,0 0 0,0 0 0,0 0 16,21-21-16,1 0 16,-22 22-16,21-22 0,0 0 0,0 0 15,0 0-15,0 0 0,1-22 16,20 22-16,-21-21 0,0 0 0,0 0 15,22 0-15</inkml:trace>
  <inkml:trace contextRef="#ctx0" brushRef="#br0" timeOffset="66324.38">17611 4657 0,'0'0'0,"0"21"16,0 0-1,0 21-15,0-20 0,-22 20 16,22-21-16,0 21 0,0-20 0,-21 20 15,0-21-15,21 21 0,-21-20 16,0-1-16,21 0 0,0 0 0,-21 0 16,21 0-16,-22-21 0,22 22 15,-21-22-15,0 0 16,21-22 0,0 1-16,0-21 15,0 21-15,0-22 0,21 1 0,0 0 16,1-1-16,20 1 0,-21 0 0,21-1 15,-20 1-15,20 21 0,0-21 16,1 20-16,-1 1 0,0 0 0,1 21 16,-1 0-16,0 0 0,1 21 15,-22 0-15,21 1 0,-21 20 0,0-21 16,1 21-16,-22 1 0,0-1 0,0-21 16,0 22-16,0-1 0,0-21 15,0 0-15,-22 22 0,22-22 0,-21-21 16,21 21-16,-21 0 0,21-42 47,21 21-47</inkml:trace>
  <inkml:trace contextRef="#ctx0" brushRef="#br0" timeOffset="66728.14">18690 4339 0,'-21'21'32,"0"-21"-32,21 22 0,0-1 15,0 0-15,0 21 0,0-21 0,0 1 16,0-1-16,21 0 0,0 0 16,0 0-16,43 22 0,-43-22 15,21 0-15,-21-21 0,22 21 16,-1-21-16,0 0 0,1 21 0,-22-21 15,21 0-15,1 0 0,-22 0 16,0 0-16,0 0 0,0 0 0,-42 0 31,0 0-31,-21 21 0,20 1 16,-20-1-16,0 0 0,-1 0 16,1 0-16,0 22 0,-1-22 0,-20 21 15,21-21-15,-1 22 0,22-22 16,-21 21-16,21-21 0,-1 0 0,1 1 15,0-1-15,21 0 0,0 0 16,-21-21 31,0 0-47</inkml:trace>
  <inkml:trace contextRef="#ctx0" brushRef="#br0" timeOffset="70339.71">5440 7493 0,'0'0'0,"21"-21"15,-21 0 1,21 21-16,-21-21 0,21 21 16,-21-22-16,0 1 15,0 0-15,0 0 0,0 0 16,0 0-16,0-1 16,0 1-1,0 0-15,-21 42 31,21 0-15,-21 1-16,0 20 0,21-21 16,-21 21-16,21 1 0,-22-1 0,22 0 15,-21 22-15,0-22 0,21 1 16,-21 20-16,0 1 0,0-22 0,-1 21 16,22 1-16,-21-22 0,0 1 0,0 20 15,0-21-15,21 1 0,-21-22 16,-1 21-16,22-21 0,-21 1 15,21-1-15,-21 0 0,0-21 16,21 21-16,0-42 31,0 0-31,0 0 0,0-1 0</inkml:trace>
  <inkml:trace contextRef="#ctx0" brushRef="#br0" timeOffset="70724.55">5715 7176 0,'-21'105'16,"0"-62"-1,21-1-15,-22 0 0,1 1 0,0-1 16,0 22-16,0-22 0,-22 21 16,22-20-16,-21 20 0,21 1 0,0-1 15,-22 1-15,22-1 0,0 1 0,0-1 16,0-20-16,21-1 0,0 0 15,0 1-15,-22-22 0,22 0 0,0 0 16,0 0-16,0 0 0,0-42 47</inkml:trace>
  <inkml:trace contextRef="#ctx0" brushRef="#br0" timeOffset="71560.08">6540 7641 0,'22'0'0,"-44"0"0,65 0 0,-22 0 0,0-21 15,0 21-15,0 0 0,-21-21 0,22 0 16,-1 21-16,-21-21 16,0-1-16,0 1 15,-21 21 1,-1 0-16,-20 0 16,21 0-16,-21 0 0,20 0 15,-20 21-15,21-21 0,-21 22 0,20-22 16,1 21-16,0 0 0,0-21 15,21 21-15,0 0 0,0 0 16,0 1 0,0-1-16,21-21 0,0 21 0,0 0 15,1-21-15,20 21 0,-21 0 0,0 1 16,22-1-16,-22-21 0,21 21 16,-21 0-16,0 21 0,1-20 0,-22-1 15,0 0-15,0 0 0,0 21 0,0-20 16,-43-1-16,22 0 0,0 0 15,-21 0-15,-1 0 0,1 1 16,0-22-16,-1 21 0,1-21 0,0 0 16,-1 0-16,1 0 0,0 0 0,20 0 15,-20-21-15,0 21 0,21-22 16,-1 1-16,1 0 0,0 0 0,0 0 16,21-22-16,-21 22 0,21 0 15,0 0-15,0 0 0,0 0 0,21 21 16,0-22-16,0 1 0,22 21 0,-22-21 15,21 0-15,0 21 0,1-21 0,-1 21 16,0-21-16,22 21 0</inkml:trace>
  <inkml:trace contextRef="#ctx0" brushRef="#br0" timeOffset="71843.91">7006 7641 0,'0'64'31,"0"-22"-31,0-21 0,0 0 0,0 22 16,0-1-16,0 0 0,0 22 0,0-22 15,0 22-15,0-1 0,0 1 16,0-1-16,0 22 0,0-22 0,0 22 16,0-21-16,0 20 0,0 1 0,0 0 15,-21-22-15,0 22 0,0-1 16,21-20-16,-22-1 0,1 1 15,21-22-15,-21 22 0,0-22 0,0 0 16,0 1-16,21-22 0,-22 0 0,22 0 16,-21 0-16,21-42 15,0 0-15,0 0 0,0 0 16</inkml:trace>
  <inkml:trace contextRef="#ctx0" brushRef="#br0" timeOffset="72156.73">7006 8022 0,'0'0'16,"0"-42"-16,0 0 0,21-1 0,-21 1 0,21 0 15,-21 20-15,22-20 0,-1 21 0,0 0 16,0 0-16,0-1 0,0 1 16,1 0-16,-1 21 0,0 0 0,0 0 15,0 0-15,22 0 0,-22 0 0,0 21 16,0 0-16,-21 1 0,0-1 15,0 21-15,0-21 0,0 22 0,0-22 16,0 21-16,-21-21 0,0 22 0,-22-1 16,22-21-16,0 0 15,-21 0-15,21 22 0,-1-43 0,1 21 0,0 0 16,0-21-16,0 0 0,0 0 16,42 0 15,0 0-31,-21-21 0,42 21 0,-21-21 15</inkml:trace>
  <inkml:trace contextRef="#ctx0" brushRef="#br0" timeOffset="72613.47">7832 7747 0,'0'-21'0,"0"42"0,0-63 0,0 21 16,-22 21-16,1 0 15,0 0-15,0 0 0,0 0 0,0 0 16,-1 0-16,1 0 0,-21 21 0,21 0 16,0 0-16,-1 0 0,1 22 15,0-22-15,0 21 0,0-21 0,21 22 16,0-1-16,-21-21 0,21 21 0,-22-20 16,22-1-16,0 0 0,0 0 15,22-21 1,-1 0-16,0 0 0,0-21 15,0 0-15,0 0 0,22-1 16,-22 1-16,21 0 0,-21-21 16,22 21-16,-22-1 0,0-20 0,0 21 15,0 0-15,1-22 0,-1 22 16,0 21-16,-21-21 0,21 21 0,-21 21 16,0 0-1,0 1-15,0-1 0,0 0 16,0 0-16,0 0 0,0 0 0,0 1 15,-21-1-15,21 0 0,0 0 0,0 0 16,0 0-16,0 1 0,0-1 16,21 0-1,0-21-15,0 0 0,1 0 0,-1 0 16,0 0-16,0-21 16,21 21-16</inkml:trace>
  <inkml:trace contextRef="#ctx0" brushRef="#br0" timeOffset="73052.22">8382 7684 0,'0'-22'16,"0"44"15,-21-1-31,21 0 0,-21 0 16,21 0-16,0 0 0,0 1 0,0-1 15,-22 0-15,22 21 16,-21-21-16,21 1 0,0-1 0,0 0 15,-21 0-15,21 0 0,0 0 0,-21 1 16,21-44 15,0 1-15,0 0-16,0 0 16,0 0-16,21-22 0,0 22 0,0-21 15,-21 21-15,22-22 0,-1 1 0,0 0 16,21 21-16,-21-22 0,22 22 15,-1 0-15,0 0 0,1 21 16,-1 0-16,0 0 0,1 21 0,-1 0 16,-21-21-16,0 42 0,1-20 15,-1-1-15,0 0 0,-21 21 0,0-21 16,0 1-16,0 20 0,0-21 0,0 0 16,-21 0-16,0 1 0,-1-1 15,1-21-15,21 21 0,-21 0 0,0-21 16,21-21 15,21 0-31</inkml:trace>
  <inkml:trace contextRef="#ctx0" brushRef="#br0" timeOffset="73575.92">9758 7049 0,'0'0'0,"0"-22"16,21 22-16,0 0 15,0 0-15,0-21 0,22 0 16,-22 21-16,21 0 0,1 0 0,-1-21 16,0 21-16,1 0 0,-1 0 0,0 0 15,1 0-15,-22-21 16,0 21-16,-42 0 15,-22 0-15,22 0 16,-21 0-16,0 0 0,-1 0 16,1 0-16,0 0 0,-1 21 0,1-21 15,0 0-15,-1 0 0,1 0 0,21 21 16,0-21-16,-22 0 0,22 21 16,0 0-16,0-21 0,21 22 0,-21-22 15,-1 21-15,22 0 0,-21 0 0,21 21 16,0-20-16,0 20 0,-21 0 15,21 1-15,-21-1 0,21 21 0,-21-20 16,21 20-16,0-20 0,-21 20 16,-1 1-16,1-22 0,21 21 15,-21 1-15,0-1 0,0 22 0,21-21 16,0-22-16,0 21 0,-21 1 0,21-22 16,0 22-16,-22-22 0,22 0 0,0 1 15,0-1-15,0-21 0,0 22 16,0-22-16,0 0 0,22 0 0,-1 0 15,0-21-15,0 0 0,0 0 0,0 0 16,1 0-16,-1 0 0,21 0 16,-21-21-16,0 0 0,22 0 0</inkml:trace>
  <inkml:trace contextRef="#ctx0" brushRef="#br0" timeOffset="74064.13">10223 7662 0,'0'-21'15,"0"42"-15,0-63 0,0 21 0,0 0 0,0 0 16,0-1-1,0 86 1,0-43 0,0 0-16,0 22 0,0-22 15,-21 21-15,21 0 0,-21 1 0,0-1 16,21 0-16,0 1 0,-21-1 0,21 0 16,0-20-16,-21 20 0,21-21 15,0 0-15,0 0 0,0 1 0,0-1 16,21-21-16,0 0 0,0 0 15,0 0-15,0-21 16,1-1-16,-1 1 0,-21 0 16</inkml:trace>
  <inkml:trace contextRef="#ctx0" brushRef="#br0" timeOffset="74256.03">10033 7853 0,'0'0'0,"-21"0"0,0 0 0,21 21 47,21-21-47,0 0 0,21 0 15,-21 0-15,22 0 0,-22 0 0,21 0 16,1 0-16,-22 0 0,21 0 16,-21 0-16,22-21 0,-22 21 0,0 0 15,21-21-15</inkml:trace>
  <inkml:trace contextRef="#ctx0" brushRef="#br0" timeOffset="74620.81">10583 7853 0,'-21'21'0,"42"-42"0,-63 42 16,21-21 0,21 21-16,21-21 31,0-21-31,0 21 0,0-21 15,1 21-15,20-21 0,0 0 0,-21 21 16,22-22-16,-1 1 16,-21 21-16,0-21 0,1 0 0,-22 0 15,-22 21 1,-20 0-16,21 0 0,0 0 16,-22 0-16,1 0 0,21 21 0,0 0 15,0 0-15,-22 0 0,43 1 0,-21 20 16,21-21-16,-21 21 0,21 1 0,0-1 15,0-21-15,0 22 0,0-22 16,0 0-16,0 21 0,21-21 16,0 1-16,0-22 0,1 0 15,20 0-15,-21 0 0,21 0 16,1 0-16,-1 0 0,0 0 0,1 0 16,105-64-16</inkml:trace>
  <inkml:trace contextRef="#ctx0" brushRef="#br0" timeOffset="75120.53">11239 7768 0,'-21'-21'16,"42"42"-16,-42-63 0,21 21 15,0 0-15,21 21 0,-21-22 16,22 22-16,-1 0 0,0 0 0,0 0 16,0 0-16,22 0 0,-22 22 15,0-1-15,0 0 0,0 0 0,0 0 16,1 0-16,-22 1 0,21 20 15,-21-21-15,0 0 0,0 22 16,0-22-16,-21 21 0,-22-21 0,22 22 16,0-22-16,-21 0 0,20 0 0,-20 0 15,21 0-15,0 1 0,0-22 16,-1 0-16,1 21 0,21-42 31,21-1-31,1 1 0,-1 0 0,0 0 16,0 0-16,0-22 0,22 1 15,-22 21-15,21-21 0,0-1 0,-20 1 16,20 0-16,-21 20 0,21 1 16,-20-21-16,-1 21 0,0 21 15,0-21-15,-21 42 16,-21-21-16,0 21 16,0 0-16,-1 21 0,-20-20 15,21 20-15,0-21 0,0 21 0,-1 1 16,1-22-16,0 21 0,21-21 0,0 22 15,0-22-15,0 0 0,0 0 16,0 0-16,0 1 0,0-1 0,21 0 16,0-21-16,1 0 15,-1 0-15,0 0 0,21 0 0,-21-21 16,22 21-16,-1-21 0,-21-1 16,43 1-16,-22 0 0,0 0 0</inkml:trace>
  <inkml:trace contextRef="#ctx0" brushRef="#br0" timeOffset="75387.12">12319 7345 0,'0'0'15,"0"-42"-15,0 20 0,0 1 0,-21 21 16,21 21 0,-21 22-16,-1-22 15,1 21-15,21 1 0,0 20 16,-21-21-16,0 1 0,0-1 0,21 22 15,0-22-15,-21 0 0,-1 1 0,22-1 16,-21 0-16,21 1 0,0-22 16,0 21-16,0-21 0,0 22 0,0-22 15,0 0-15,0 0 0,0 0 0,0 0 16,21-21 0,1 0-16,-1 0 0,0 0 0,0-21 15,0 0-15,0 21 0,1-21 0</inkml:trace>
  <inkml:trace contextRef="#ctx0" brushRef="#br0" timeOffset="75565.02">11917 7768 0,'0'0'0,"-21"0"16,21-21-1,21 21-15,0 0 0,0 0 0,0 0 16,0 0-16,22 0 0,-1-21 0,0 21 15,1 0-15,-1 0 0,0-21 16,22 0-16,-22 21 0,1-22 0,20 22 16</inkml:trace>
  <inkml:trace contextRef="#ctx0" brushRef="#br0" timeOffset="75832.87">12975 7387 0,'0'0'0,"-21"0"0,0 0 16,0 0-16,-1 0 0,1 21 16,21 1-16,-21-1 0,0 0 0,0 21 15,21 1-15,-21-22 0,-1 21 0,1 0 16,0 1-16,21-1 0,0 0 16,-21 1-16,21-1 0,-21 0 0,21 1 15,0-1-15,0 0 0,0-20 16,0 20-16,0-21 0,21 21 15,0-20-15,0-1 0,0 0 0,1-21 16,-1 21-16,21-21 0,0 0 0,-20 0 16,20 0-16,0 0 0,1 0 15,-1-21-15</inkml:trace>
  <inkml:trace contextRef="#ctx0" brushRef="#br0" timeOffset="76115.71">13504 7387 0,'0'-21'0,"0"42"0,21-63 0,-21 21 16,22 0-16,-1 21 0,0 0 15,0 21 1,-21 0-16,21 21 0,0-21 0,-21 22 16,0-1-16,0 0 0,22 1 15,-22-1-15,0 22 0,0-22 0,0 0 16,0 1-16,0-1 0,0 0 0,0 1 15,-22-22-15,22 21 0,-42 0 16,21-20-16,0 20 0,0-21 0,-1 0 16,-20 0-16,21 1 0,0-22 0,0 21 15,-1-21-15,22-21 32,22 21-32</inkml:trace>
  <inkml:trace contextRef="#ctx0" brushRef="#br0" timeOffset="76355.57">14266 7684 0,'0'21'31,"21"-21"-16,1 0 1,-1 0-16,0 0 0,0 0 0,0 0 16,0 0-16,1 0 0,-1 0 15</inkml:trace>
  <inkml:trace contextRef="#ctx0" brushRef="#br0" timeOffset="76495.49">14182 7811 0,'0'21'16,"0"-42"-16,-22 42 0,22 0 0,0 0 16,22-21-1,-1 0-15,0 0 16,0 0-16,0 0 0,22 0 16,-22 0-16,0-21 0,21 21 0</inkml:trace>
  <inkml:trace contextRef="#ctx0" brushRef="#br0" timeOffset="77231.84">15621 7303 0,'0'-22'15,"-21"22"17,0 0-17,21 22-15,0-1 0,-22 0 16,22 0-16,0 0 15,0 0-15,0 1 0,0-1 16,0 0-16,0 0 16,22-21-1,-1 0-15,0 0 16</inkml:trace>
  <inkml:trace contextRef="#ctx0" brushRef="#br0" timeOffset="78272.25">16023 7345 0,'21'0'47,"0"0"-47,1 0 15,20 0-15,-21 0 0,21-21 16,-20 21-16,20-21 0,0-1 16,1 1-16,-1 0 0,-21 0 15,21 0-15,-20 0 0,-1-1 0,0 1 16,-21 0-16,0 0 0,0 0 16,0 0-16,0-1 0,-21 22 15,0 0-15,-1 0 0,1 0 16,0 22-16,0-1 0,0 21 15,21-21-15,0 22 0,-21 20 0,21-21 16,0 22-16,0-1 0,0-20 0,0 20 16,0 1-16,-22-22 15,22 22-15,0-22 0,-21 0 0,21 22 0,0-22 16,0 0-16,0 1 0,-21-1 16,21 0-16,-21 1 0,21-22 15,-21 0-15,21 0 0,0 0 0,-21 1 16,-1-22-16,1 0 0,-21 0 15,21 0-15,0 0 0,-22 0 16,1-22-16,0 1 0,-1 0 0,1 0 16,0-21-16,20 20 0,-20-20 0,21 21 15,0-21-15,0 20 0,-1-20 16,1 21-16,21 0 0,-21 0 0,21-1 16,0 1-16,21 42 31,0 1-31,1-1 0,-1 0 0,0 0 15,0 21-15,21-20 0,-20 20 0,-1-21 16,21 0-16,-21 22 0,22-22 16,-1 0-16,0-21 0,1 21 0,20-21 15,-21 0-15,22 0 0,-22 0 16,22 0-16,-22 0 0,0-21 0,1 0 16,-1 0-16,0-1 0,1 1 0,-22 0 15,0-21-15,0 21 0,0-22 16,1 22-16,-1-21 0,-21-1 0,0 1 15,21 21-15,-21-21 0,0 20 0,21 1 16,-21 0-16,0 42 31,0 0-31,0 1 0,0-1 0,0 0 16,0 0-16,0 21 0,0-20 16,0 20-16,0-21 0,0 21 0,0-20 15,-21 20-15,21-21 0,-21 0 0,21 0 16,0 1-16,0-1 0,-21-21 15,21 21-15,-22-21 0,1 0 16,21-21 0,0 0-1,0-22-15,0 22 0,0 0 0,21-21 16,-21 20-16,22-20 0,-1 0 0,21-1 16,-21 1-16,0 0 0,22 21 15,-1-22-15,-21 22 0,22 0 0,-1 0 16,0 21-16,1 0 0,-22 0 0,21 21 15,-21 0-15,22 0 0,-22 0 16,-21 22-16,21-22 0,-21 21 0,0 1 16,0-22-16,0 21 0,0 0 15,0-20-15,0 20 0,0-21 0,-21 21 16,0-20-16,21-1 0,0 0 0,-22-21 16,22 21-16,22-21 31</inkml:trace>
  <inkml:trace contextRef="#ctx0" brushRef="#br0" timeOffset="78799.95">17695 7176 0,'0'0'0,"0"-22"15,0-20-15,0 21 0,0 42 31,0 21-31,0 1 16,0 20-16,-21-20 0,21 20 0,0 1 16,-21-1-16,21 1 0,0-1 0,0-21 15,0 22-15,0-22 0,0 1 16,-21-1-16,21 0 0,-21 1 0,21-22 16,-22 21-16,22-21 0,0 0 0,0 1 15,-21-1-15,21 0 0,-21-21 16,21-21-1,0 0 1,0-1-16,0 1 0,0 0 16,0 0-16,21 0 0,0 0 0,1-22 15,-1 22-15,21 0 0,-21-21 16,22 20-16,-22 1 0,21 0 16,0 21-16,-20-21 0,20 0 0,-21 21 15,21 0-15,-20 0 0,-1 0 0,21 0 16,-21 21-16,0 0 0,1 0 15,-22 0-15,0 1 0,0-1 0,0 0 16,0 0-16,0 0 0,-22 22 0,-20-22 16,21 0-16,-21 0 0,-1 0 15,1 0-15,0 1 0,-1-1 0,1 0 16,0-21-16,-1 21 0,1 0 0,0-21 16,20 0-16,-20 0 0,21 0 15,21-21 1,0 0-1,0 0-15,42 0 0,-21-1 16,1 1-16</inkml:trace>
  <inkml:trace contextRef="#ctx0" brushRef="#br0" timeOffset="79495.81">18563 7557 0,'0'0'16,"0"-22"-1,-21 22-15,0 22 0,0-22 16,-1 21-16,1 0 0,0 21 16,0-21-16,-21 1 0,20 20 0,1 0 15,0 1-15,0-22 0,0 21 16,0 0-16,21-20 0,-22 20 0,22-21 16,0 21-16,0-20 0,0-1 0,22 0 15,-1-21-15,0 21 0,0-21 16,0 0-16,0 0 0,1 0 15,-1 0-15,0 0 0,0 0 0,0-21 16,-21 0-16,0 0 0,21-1 16,-21 1-16,22 0 0,-22-21 0,0-1 15,21 1-15,-21 21 0,0-21 16,21-1-16,0 1 0,0 0 16,0-1-16,1 1 0,-1 0 0,21 20 15,-21 1-15,22-21 0,-1 42 16,-21-21-16,21 21 0,1 0 0,-22 0 15,21 0-15,-21 21 0,1 0 0,-1 0 16,0 22-16,0-22 0,-21 21 16,0-21-16,0 22 0,0-22 0,0 21 15,0-21-15,0 22 0,-21-22 0,0 21 16,0-21-16,-1 0 0,1 1 16,0-1-16,0 0 0,0 0 0,21 0 15,-21-21-15,42 0 31,0-21-15,0 0-16,0 0 0,0-22 0,22 22 16,-22 0-16,0-21 0,21-1 15,-20 22-15,20-21 0,-21 0 0,21-1 16,-20 1-16,-1 0 0,0 20 0,0-20 16,-21 21-16,-21 42 15,0 0 1,0 0-16,-1 1 0,1 20 15,0 0-15,0 1 0,21-22 0,0 21 16,-21 0-16,21-20 0,0 20 16,0-21-16,0 21 0,0-20 0,0-1 15,0 0-15,21 0 0,0-21 16,0 21-16,0-21 0,22 0 0,-22 0 16,21 0-16,-21 0 0,1 0 0</inkml:trace>
  <inkml:trace contextRef="#ctx0" brushRef="#br0" timeOffset="80181.42">19833 7493 0,'0'-21'0,"64"-43"16,-43 43-16,0-21 16,0 21-16,0 0 0,0 21 15,1-22-15,20 1 0,-21 21 0,21 0 16,-20 0-16,20 21 0,0 1 0,1 20 16,-22-21-16,21 21 0,-21 1 15,0-1-15,1 22 0,-22-22 0,0 0 16,0 1-16,-22-1 0,1-21 0,-21 21 15,0 1-15,-1-22 0,1 21 16,-22-21-16,22 1 0,-21-1 0,20 0 16,-20-21-16,20 0 0,1 0 15,0 0-15,-1 0 0,1 0 16,0 0-16,21-21 0,-1 0 0,1 21 16,0-22-16,21-20 0,0 21 0,0 0 15,0-22-15,0 22 0,0-21 16,21 21-16,0-22 0,1 22 0,-1 0 15,0 0-15,0 21 0,21 0 0,-20 0 16,-1 0-16,21 21 0,-21 0 16,0 0-16,1 1 0,-1-1 0,0 0 15,0 21-15,0-21 0,-21 1 0,21-1 16,1 0-16,-1 21 16,-21-21-16,21 1 0,0-1 0,0-21 15,-21 21-15,21-21 0,1 0 0,-1 21 16,0-21-16,21 0 0,-21 0 15,1 0-15,20 0 0,-21 0 0,0-21 16,22 0-16,-1 21 0</inkml:trace>
  <inkml:trace contextRef="#ctx0" brushRef="#br0" timeOffset="80908">21082 7366 0,'-21'0'15,"0"0"-15,-1 21 0,1-21 16,0 43-16,-21-22 0,21 21 16,-22 0-16,22-20 0,-21 20 0,-1 0 15,22-21-15,0 22 0,0-1 0,0-21 16,21 0-16,-21 1 0,21-1 16,0 0-16,0 0 0,21 0 0,0-21 15,0 0-15,21 0 0,-20 0 0,20 0 16,0 0-16,-21 0 0,22 0 15,-1-21-15,-21 21 0,22-21 16,-22 0-16,21 0 0,-21-1 0,-21 1 16,0 0-16,21-21 0,-21 21 15,0-22-15,0 1 0,-21 21 0,0-22 16,0 22-16,0 0 0,0 0 16,-22 0-16,22 0 0,0-1 0,0 22 15,21-21-15,0 0 16,0 0-16,21 21 15,0-21-15,0 21 0,22 0 16,-1 0-16,-21 0 0,21 0 0,1 0 16,-1 0-16,0 0 0,22 0 15,-22 21-15,1 0 0,-22 0 16,21 0-16,-21 1 0,0-1 0,-21 21 16,0-21-16,0 22 0,0-22 15,0 21-15,-21-21 0,0 0 0,0 22 16,0-22-16,0 0 0,-1 21 15,1-20-15,21-1 0,0 0 0,0 0 16,0 0-16,0 0 0,0 1 16,0-1-16,21-21 0,1 0 15,-1 21-15,0-21 0,21 0 0,-21 0 16,22 0-16,-1 0 0,0-21 0,1 0 16,-1 21-16,0-22 0,-20 1 15,20 0-15,0 0 0,-21-21 16,1 20-16,-1-20 0,-21 0 0,0-1 15,0 1-15,0 0 0,0-1 16,0 1-16,-21 0 0,-1 21 0,1-22 16,0 22-16,-21 0 0,21 21 0,-22 0 15,1 0-15,0 0 0,20 0 16,-20 0-16,0 21 0,-1 0 0,22 0 16,0 1-16,-21-1 0,21-21 15,-1 21-15,22 0 0,-21 0 16</inkml:trace>
  <inkml:trace contextRef="#ctx0" brushRef="#br0" timeOffset="81268.14">22288 6985 0,'-21'0'31,"0"0"-15,21-21 30,21 0-30,0 21-16,-21 21 31,0 0-31,0 0 16,0 0-16,-21 1 0,0-1 16,0 0-16,0 0 0,0 0 0,-1 0 15,1 1-15,0-1 16,0-21-16</inkml:trace>
  <inkml:trace contextRef="#ctx0" brushRef="#br0" timeOffset="81903.78">22521 6604 0,'-21'0'0,"42"0"0,-42-21 16,0 21-16,21-21 16,21 21-16,0 0 15,22-21-15,-22 21 0,21 0 0,0 0 16,1 0-16,-1 0 0,0-22 0,1 22 15,20 0-15,-20 0 0,-1 0 16,0 0-16,-21 0 0,22 0 0,-22 0 16,0 0-16,0 0 0,-21 22 15,0-1-15,0 0 16,0 0 0,0 0-16,0 0 0,0 1 0,0-1 15,0 0-15,0 0 0,0 0 0,-21 0 16,21 1-16,-21 20 0,21-21 15,0 21-15,0-20 0,-21 20 0,21 0 16,-21 1-16,21-1 0,0 0 16,-22 1-16,1 20 0,0-21 0,0 22 15,21-22-15,-21 1 0,21-1 0,-21 21 16,-1-20-16,22-1 0,0 0 16,0 1-16,-21-22 0,21 21 0,-21 1 15,21-1-15,-21-21 0,21 21 16,-21 1-16,0-22 0,-1 21 15,1-21-15,0 22 0,0-22 0,0 0 16,-22 0-16,1-21 0,21 21 0,-21 1 16,-1-22-16,1 0 0,0 0 15,-1 21-15,1-21 0,21 0 0,-22 0 16,22 0-16,-21 0 0,21 0 0,0 0 16,-1 0-16,22-21 15,-21-1-15,0 1 0,21 0 16,0 0-16,-21 21 0</inkml:trace>
  <inkml:trace contextRef="#ctx0" brushRef="#br1" timeOffset="89599.07">8276 3090 0,'-21'22'0,"42"-44"0,-63 65 0,21-43 16,-1 21-16,1-21 15,0 0-15,21 21 0,-21-21 16,21 21-16,-21-21 16,21 21-16,21-21 31,0 0-15,21-21-16,1 0 0,20 0 0,1-21 15,20 20-15,1-20 0,42 0 16,-21-22-16,21 22 0,0-43 0,21 22 15,21-22-15,1-21 16,-1 22-16,22-1 0,-22 0 0,21 1 16,-20 20-16,20-21 0,-20 22 15,-1-1-15,-21 1 0,-21 21 0,-21-1 16,0 1-16,0 21 0,-43 0 16,1-1-16,-1 1 0,-42 21 0,22 0 15,-22 0-15,-21-21 0,21 21 16,-21-21 46,-21 21-62,0 0 16</inkml:trace>
  <inkml:trace contextRef="#ctx0" brushRef="#br1" timeOffset="90499.77">12277 2328 0,'-22'-42'31,"22"21"-31,0 0 16,0 0-16,0-1 16,22 1-1,-1 0-15,0 21 0,0-21 16,0 21-16,0 0 16,1 0-16,-1 0 0,0 0 15,0 0-15,0 21 0,0 0 0,-21 0 16,0 1-16,22-1 0,-22 21 15,0 0-15,0-20 0,0 20 0,0 0 16,0 22-16,-22-22 0,1 0 16,0 1-16,-21-1 0,21 0 0,-22 1 15,1-1-15,0 0 0,-1-20 0,1 20 16,0-21-16,-1 0 0,22 0 16,-21-21-16,-1 0 0,22 0 0,-21 0 15,21 0-15,0 0 0,-1 0 16,1-21-16,0 21 0,0-21 15,0 0-15,0 0 0,-1 0 0,22-1 16,0-20-16,-21 21 0,21 0 0,0-22 16,0 22-16,0 0 0,0-21 15,0 21-15,21-1 0,-21 1 0,22 21 16,-1-21-16,0 0 0,21 21 16,-21 0-16,1 0 0,-1 0 0,0 0 15,21 0-15,-21 21 0,22 0 0,-22 0 16,0 1-16,21-22 0,-20 21 15,-1 0-15,0 21 0,0-21 16,0 1-16,0-22 0,-21 21 16,22 0-16,-22 0 0,21 0 0,-21 0 15,21 1-15,0-22 0,0 0 16,0 0 0,1 0-16,-1 0 0,0 0 15</inkml:trace>
  <inkml:trace contextRef="#ctx0" brushRef="#br1" timeOffset="90960.43">12933 2244 0,'0'0'16,"-21"0"-16,-1 0 0,1 21 15,0 0-15,21 0 0,-21 0 16,0 1-16,21 20 0,0-21 16,-21 21-16,-1 1 0,22-1 0,-21 0 15,0 1-15,21-1 0,0 0 0,0-20 16,-21 20-16,21-21 0,0 0 16,0 0-16,0 1 0,0-1 0,0 0 15,21-21 1,0 0-16,0 0 0,1 0 15,-1 0-15,0-21 0,0 0 0,21 21 16,-20-22-16,-1 1 0,0 0 0,21-21 16,-21 21-16,1-1 0,-22-20 15,21 0-15,-21-1 0,21 1 0,-21 21 16,0-21-16,0-1 0,0 1 16,-21 21-16,0 0 0,21-1 0,-22 1 15,1 0-15,0 21 0,0 0 0,0 0 16,0 0-16,-1 0 0,1 0 15,-42 64 1,42-43-16,21 0 16,0 0-16,0 0 0,0 0 15,21 1-15</inkml:trace>
  <inkml:trace contextRef="#ctx0" brushRef="#br1" timeOffset="91607.91">13547 2498 0,'0'-43'16,"0"22"-16,0 0 15,0 0-15,0 0 0,0 0 16,0-1-16,0 1 16,21 0-16,-21 0 0,21 21 0,-21-21 15,0 42 32,0 0-47,0 0 0,0 0 16,0 22-16,0-22 0,0 21 15,0-21-15,0 22 0,0-22 0,0 21 16,0-21-16,0 22 0,0-22 16,-21 21-16,21-21 0,0 1 0,0-1 15,0 0-15,0 0 0,0 0 0,-21-21 16,21 21-16,0 1 0,0-1 16,0 0-16,0 0 0,0 0 15,0 0 1,0 1 15,-22-22-31,1 0 0,0 0 16,0 0-16,0 0 0,0 0 15,-1 0-15,-20 0 0,21 0 0,0 0 16,-22 0-16,22 0 0,0 0 0,0 0 16,0 0-16,0 0 0,-1 0 15,44 0 1,-1 0-16,21 0 15,-21 0-15,22 0 0,-1-22 16,0 22-16,1 0 0,-1 0 0,0 0 16,1-21-16,-22 21 0,21 0 0,-21 0 15,0 0-15,1-21 0,-1 21 16,0 0-16</inkml:trace>
  <inkml:trace contextRef="#ctx0" brushRef="#br1" timeOffset="97020.1">14626 2836 0,'0'22'0,"0"-1"15,0-42 63,0-1-78,0 1 16,21 21-16,0-21 0,1 21 16,-22-21-16,21 21 0,0-21 0,-21 0 15,21 21-15,0-22 0,0 22 16,1-21-16,-1 21 0,0-21 0,0 0 16,21 21-16,1-21 0,-22 21 0,21-21 15,22 21-15,-22-22 0,0 1 16,22 21-16,-1-21 0,-20 21 15,20-21-15,1 21 0,-22-21 16,22 21-16,-22-21 0,21 21 0,-20 0 16,20-22-16,-20 22 0,20 0 15,1 0-15,-1 0 0,1 0 0,-1 0 16,1 0-16,-1 0 0,1 0 16,-1 0-16,22 0 0,-22 0 0,1 0 15,-1 0-15,1 22 0,-22-22 16,22 21-16,-1 0 0,1 0 0,-1 0 15,1 0-15,20 1 0,-20-1 16,20 0-16,-20 0 0,21 21 0,-22-20 16,1-1-16,-1 0 0,-21 21 15,22-21-15,-22 22 0,1-22 16,-22 0-16,21 21 0,-21-20 0,22 20 16,-22-21-16,0 21 0,0 1 15,0-22-15,22 21 0,-43 1 0,42-1 16,-42 0-16,21 1 0,0-22 15,0 21-15,1 0 0,-1 1 0,0-1 16,-21-21-16,21 22 0,0-22 0,-21 21 16,0 0-16,21-20 0,-21 20 15,22-21-15,-1 21 0,-21 1 0,0-22 16,0 21-16,0 1 0,0-1 16,0 0-16,0 1 0,0-1 15,0 0-15,0 1 0,0-1 0,0 0 16,0 1-16,-21-1 0,21-21 15,0 21-15,-22 1 0,1-22 0,21 21 16,0 1-16,-21-22 0,0 21 0,21 0 16,-21 1-16,0-1 0,21-21 15,-22 22-15,1-1 0,21 0 0,-21 1 16,21-1-16,-21 0 0,0 1 0,21-22 16,0 21-16,-21 0 0,-1 1 15,1-22-15,21 21 0,0 1 0,-21-1 16,0-21-16,21 21 0,-21 1 15,21-1-15,-21 0 0,21-20 16,-22 20-16,1 0 0,21-21 0,-21 22 16,21-22-16,0 21 0,-21-21 0,21 1 15,-21-1-15,21 0 0,0 0 16,-21 0-16,21 0 0,-22 1 0,22-1 16,0 0-16,0 0 0,-21-21 15,21 21-15,-21-21 16,21 21-16,-21-21 15,0 0 79,21-21-78</inkml:trace>
  <inkml:trace contextRef="#ctx0" brushRef="#br1" timeOffset="97519.86">17378 5821 0,'0'0'0,"21"21"47,0 0-31,0 0-16,0-21 15,1 22-15,-1-1 0,-21 0 16,21 0-16,0-21 0,0 21 0,0 0 15,-21 1-15,22-1 0,-1 0 16,-21 0-16,21 0 0,-21 0 16,0 1-16,0-1 15,21-21-15,-21 21 16,0 0-16,21 0 16,0-21-1,-21 21-15,22-21 0,-1 0 63,0 0-32,0 0-15,0 0-16,-21-21 15,0 0-15,21 21 0,1-21 0,-1 0 16,0 0-16</inkml:trace>
  <inkml:trace contextRef="#ctx0" brushRef="#br1" timeOffset="98003.59">18584 5779 0,'21'0'0,"-21"-22"16,22 22-1,-44 0 32,22 22-47,-21-1 0,0-21 16,0 21-16,-21 0 0,20 0 15,-20 0-15,21 1 0,-21-1 0,-1 0 16,1 0-16,0 21 0,-1-20 16,1-1-16,0 0 0,20 0 0,-20 0 15,21 0-15,0 1 0,0-1 0,-1 0 16,1 0-16,0-21 0,0 21 0,0 0 16,0-21-16,21 22 0,-22-22 15,1 21-15,21 0 16,-21-21-16,21 21 15,-21-21-15,21-21 94</inkml:trace>
  <inkml:trace contextRef="#ctx0" brushRef="#br1" timeOffset="103963.27">21780 7239 0,'-42'-21'32,"42"0"-1,0 42 31,0 0-46,0 0-16,0 0 0,0 1 0,0-1 16,0 0-16,0 0 0,0 0 15,-21 22-15,21-22 0,0 0 0,-21 21 16,21-21-16,0 22 0,0-22 0,0 0 15,-21 0-15,21 22 0,0-22 16,-22 0-16,22 21 0,0-21 0,0 1 16,0 20-16,0-21 0,0 0 0,-21 0 15,21 22-15,-21-22 0,21 0 16,0 0-16,-21 0 0,21 1 0,0-1 16,0 0-16,0 0 0,0 0 0,-21 0 15,21 1-15,0-1 16,0-42 15,0-1-15,21 1-16,0 0 15,-21 0-15,21 0 0,-21 0 0</inkml:trace>
  <inkml:trace contextRef="#ctx0" brushRef="#br1" timeOffset="104371.46">21717 7260 0,'0'-21'0,"0"42"0,-21-42 0,21 0 0,-21 0 15,21 0 1,0 42-1,-22-21 1,22 21-16,0 0 0,0 0 16,0 0-16,0 22 0,0-22 0,-21 21 15,21-21-15,0 22 0,0-1 0,0-21 16,0 22-16,0-1 0,0-21 0,-21 21 16,21 1-16,-21-22 0,21 21 15,0-21-15,0 1 0,0 20 0,-21-21 16,21 0-16,-21 22 0,21-22 15,0 0-15,0 0 0,-22 0 16,22 0-16,-21 1 16,21-44 15,0 1-15,21 21-16,1-21 0</inkml:trace>
  <inkml:trace contextRef="#ctx0" brushRef="#br1" timeOffset="104791.47">21696 7260 0,'-21'0'0,"42"0"0,-42-21 0,21 0 15,0 0-15,0 0 16,-22 21 15,22 21-31,0 0 16,0 21-16,-21-21 0,21 22 0,0-1 16,0-21-16,0 22 0,0-1 0,-21 0 15,21 1-15,-21-1 0,21 0 0,0-21 16,0 22-16,-21-1 0,0 0 15,21-20-15,-22 20 0,22-21 0,-21 21 16,21-20-16,0 20 0,0-21 0,-21 0 16,21 0-16,-21 1 0,21-1 0,0 0 15,0 0-15,-21 0 16,21-42 15,0 0-15,0 0-16,21 0 0,-21-1 0,0 1 15,21 0-15,0-21 0</inkml:trace>
  <inkml:trace contextRef="#ctx0" brushRef="#br1" timeOffset="105157.12">21696 7197 0,'0'0'0,"0"-21"32,0 42-17,0 0-15,0 0 0,0 0 16,0 0-16,0 22 0,0-22 16,-21 21-16,21 1 0,-22-1 0,22 0 15,0 1-15,0-22 0,0 21 0,-21 0 16,21 1-16,-21-1 0,21 0 15,-21-20-15,21 20 0,-21-21 0,21 21 16,0-20-16,0-1 0,-21 21 0,21-21 16,-22 0-16,22 1 0,0-1 15,0 0 1,-21-21-16,21-21 31,0 0-31,0-1 0,0 1 16,21 0-16,1 0 0,-22 0 15</inkml:trace>
  <inkml:trace contextRef="#ctx0" brushRef="#br1" timeOffset="105532.22">21780 7281 0,'0'0'0,"-21"0"31,0 0-15,21 22-1,-21 20-15,21-21 0,0 0 0,0 22 16,-21-1-16,21 0 0,-21 1 16,-1-1-16,22 0 0,0 1 0,-21-1 15,0 0-15,21-21 0,-21 22 0,0-1 16,21-21-16,-21 22 0,21-22 0,0 21 15,-22-21-15,22 0 16,-21 1-16,21-1 0,0 0 0,-21 0 16,21 0-16,0 0 0,0 1 15,0-44 32,21 1-47,0 0 0,1 0 16,-22 0-16,21 0 0,0-22 15</inkml:trace>
  <inkml:trace contextRef="#ctx0" brushRef="#br1" timeOffset="105823.05">21675 7281 0,'0'0'0,"0"-21"0,0 0 16,0 0-16,0 42 31,0 0-31,0 0 16,0 1-16,0 20 0,0 0 15,0 1-15,0-1 0,0 0 0,0 22 16,0-22-16,0 0 0,-22 1 0,22-1 16,-21 0-16,21 1 0,-21-1 0,21-21 15,0 22-15,0-22 16,-21 0-16,21 21 0,0-21 0,-21 1 15,21-1-15,0 0 0,0 0 16</inkml:trace>
  <inkml:trace contextRef="#ctx0" brushRef="#br1" timeOffset="107555.06">12234 2900 0,'0'-21'47,"21"21"-32,1 0 1,-1 0 0,0 0-16,0 0 0,0 0 15,0 0 1,1 21-16,-1 0 0,-21 0 0,21 0 0,0 1 15,0-1-15,-21 0 0,0 0 16,21 21-16,-21-20 0,0-1 16,0 0-16,0 0 0,0 21 0,0-20 15,-21-1-15,0 0 0,-21 0 16,-1 0-16,1 0 0,0-21 0,-22 22 16,1-22-16,-1 0 0,22 0 0,-22 0 15,1 0-15,21 0 0,-1 0 16,1 0-16,0 0 0,-1-22 0,22 22 15,0-21-15,0 0 0</inkml:trace>
  <inkml:trace contextRef="#ctx0" brushRef="#br1" timeOffset="110147.94">19960 7281 0,'0'-21'63,"21"21"-48,-21-21-15,21 21 16,1 0-16,-1 0 0,0-21 16,0 21-16,0 0 15,0 0-15,1 0 0,-1 0 16,0 21-16,0-21 0,0 21 0,0 0 16,1 1-16,-22-1 0,0 0 15,21 0-15,-21 0 0,0 0 0,0 1 16,0-1-16,0 0 0,0 0 0,0 0 15,-21 0-15,-1 1 0,1-1 16,0 0-16,0 0 0,0 0 0,0 0 16,-1-21-16,1 22 0,0-1 15,0-21-15,0 21 0,0-21 0,-1 0 16,1 21-16,0 0 0,0-21 16,0 0-16,0 0 0,-1 0 15,1 0-15,0 21 0,0-21 16,0 0-16,0 0 15,-1 0 1,44 0 31,-1 0-47,0 0 16,0 0-16,0 0 0,0 0 15,1 0-15,-1-21 0,0 21 16,0 0-16,0 0 0,0 0 0,1 0 15,-1 0-15,0 0 0,0 0 0,0 0 16,0 21-16,1-21 16,-1 22-16,0-1 0,0 0 0,0-21 15,0 21-15,1 21 0,-1-20 0,0-1 16,0 0-16,-21 21 0,21-21 16,-21 1-16,21 20 0,-21-21 0,0 0 15,0 0-15,0 1 0,0-1 0,0 0 16,-21 0-16,0-21 0,-21 21 15,21 0-15,-22 1 0,1-22 0,0 21 16,-1-21-16,1 0 0,0 21 0,-1-21 16,1 0-16,0 0 0,20 0 15,-20 0-15,0 0 0,21 0 0,-1 0 16,1 0-16,0 0 0,0 0 16,21-21-1</inkml:trace>
  <inkml:trace contextRef="#ctx0" brushRef="#br1" timeOffset="118776.27">19706 6054 0,'0'-21'46,"21"21"-14,0 0-32,1 0 15,-1 0-15,0 0 0,0 21 16,0-21-16,0 21 0,1 0 16,-1 0-16,0 0 0,21 1 15,-21 20-15,1-21 0,20 21 16,0 1-16,1-22 0,-1 42 0,0-20 15,1-1-15,20 0 0,-21 1 0,22-22 16,-22 21-16,22 1 0,-22-22 16,0 21-16,1-21 0,-1 0 0,0 1 15,-20-1-15,-1-21 0,0 21 0,0-21 16,0 21-16,-21-42 31,-21 0-15,0 0-16</inkml:trace>
  <inkml:trace contextRef="#ctx0" brushRef="#br1" timeOffset="119209.02">20807 5969 0,'0'0'0,"-21"0"47,-1 0-47,1 21 0,0 0 16,0 22-16,0-22 0,0 0 0,-22 21 15,1 1-15,0-1 0,-1 0 16,1 1-16,0 20 0,-22-20 0,22 20 16,-22-21-16,22 1 0,0 20 15,-1-20-15,1-22 0,0 21 16,-1 0-16,22-20 0,-21 20 0,21-21 16,-1 0-16,1 0 0,0-21 15,0 22-15,21-1 0,-21-21 0,21 21 16,0-42 31,0 0-32</inkml:trace>
  <inkml:trace contextRef="#ctx0" brushRef="#br1" timeOffset="123276.73">9461 1397 0,'0'-21'31,"0"0"-31,0 0 16,0-1 15,0 1-16,0 0 1,0 0 0,-21 21-16,0 0 15,0-21-15,21 0 0,-21 21 16,0-22-16,-1 22 16,1 0-16,0 0 0,0-21 0,0 21 15,0 0-15,-1 0 0,-20 0 16,21-21-16,-21 21 0,20 0 0,-20 0 15,0 0-15,21 0 0,-22 0 16,1 0-16,0 0 0,-1 0 0,1 0 16,21 21-16,-22-21 0,1 21 15,0 1-15,-1-1 0,1-21 0,0 21 16,21 0-16,-22 21 0,1-20 16,0-1-16,20 0 0,-20 0 0,21 21 15,0-20-15,0 20 16,-1-21-16,1 21 0,21 1 0,0-1 15,-21 0-15,21-20 0,0 20 16,0 0-16,0-21 0,0 22 0,0-22 16,0 0-16,0 21 0,21-20 0,0-1 15,1 0-15,-1 0 16,0 0-16,0-21 16,0 0-1,0 0-15,-42 0 63,0 0-48,0 0-15,0 0 0,21 21 16,-21 1-16,-1-22 16,22 21-16,0 0 0,-21 0 0,0 21 15,0-20-15,21-1 0,-21 21 16,0 0-16,-1 1 0,1-1 0,0 0 15,21 22-15,0-22 0,-21 1 16,21-1-16,0 21 0,0-20 0,0-22 16,0 21-16,0 1 0,0-1 0,0 0 15,0-21-15,0 22 0,0-22 16,21 0-16,0 21 0,-21-20 16,21-1-16,1 0 0,-1 0 15,0 0-15,0 0 0,0 1 0,0-1 16,1-21-16,-1 0 0,0 0 0,0 0 15,0 0-15,0 0 0,1 0 16,-1 0-16,0 0 0,0-21 0,0 21 16,-21-22-16,21 22 15,1 0-15,-22 22 32,0-1-32,21-21 0,-21 21 15,0 0-15,0 0 0,21 0 0,-21 22 16,21-22-16,0 0 15,-21 0-15,21 22 0,1-22 0,-1 0 16,0 21-16,0-21 0,0 1 16,0-1-16,22 21 0,-22-21 0,0-21 15,21 21-15,-20 1 0,20-22 0,0 0 16,1 21-16,-1-21 0,-21 0 16,21 0-16,1 0 0,20-21 0,-20 21 15,-22-22-15,21 1 0,0 0 0,1 0 16,-22 0-16,21 0 15,-21-1-15,22-20 0,-22 21 0,21 0 0,-21 0 16,1-1-16,-1 1 0,0 0 16,0 21-16,-21-21 15,21 21-15,0 0 0,-21 21 16,0 0-16,0 0 16,22-21-16,-22 22 0,21-1 15,-21 0-15,21-21 0,0 21 0,0 0 16,0 0-16,1-21 0,20 0 15,0 22-15,-21-22 0,43 0 16,-22 0-16,1 0 0,20 0 0,-21 0 16,1 0-16,-1 0 0,0 0 0,1 0 15,-1 0-15,0-22 0,1 1 16,-22 0-16,21 0 0,-21 0 16,22 0-16,-22-22 0,0 22 0,21-21 15,-20 21-15,-1-22 0,0 22 16,0 0-16,-21 0 0,21 0 0,0-1 15,1 22 32,-1 0-47,0 0 16,0 0-16,0 0 0,0 0 16,1 0-16,20 0 0,-21 0 15,0-21-15,22 0 0,-22 21 16,0-21-16,21 0 0,-21 0 0,22-1 15,-22 1-15,21 0 0,-21 0 0,22-21 16,-22-1-16,0 22 0,21-21 16,-20-1-16,-1-20 0,0 21 0,-21-1 15,21-20-15,-21 20 0,0 1 16,0 0-16,0-1 0,0 22 0,0-21 16,0 21-16,0 0 0,0-1 15,-21 1-15,21 0 0,-21 21 16,0 0-16,21-21 0,-22 21 0,1-21 15,0 21 1,21-21-16,0-1 31,0 1-15,0 0-16,21 21 0,-21-21 0,21 0 16,-21 0-16,22-1 0,-22 1 15,21 0-15,-21-21 0,21 21 0,-21-22 16,0 1-16,0-22 0,0 22 0,0 0 15,-21-1-15,0 1 0,-1 0 16,1 21-16,-21-22 0,0 22 0,-1 0 16,1 0-16,0 21 0,-1-21 15,1 21-15,-22 0 0,22 0 0,0 0 16,-1 0-16,1 0 0,0 0 16,21 0-16,-22 0 0,22 0 15,0 0-15,0 0 0,42 0 31,0 0-15,0-22-16,22 22 0,-22-21 16,0 0-16,0 21 0,0-21 0,-21 0 15,0 0-15,0-1 0,0 1 16,0 0-16,0 0 0,0 0 0,0-22 16,-21 22-16,0 0 0,-21 0 15,-1-21-15,22 20 0,-21 1 16,-1 0-16,1 0 0,0 21 0,-1-21 15,1 21-15,0 0 0,-1 0 16,1 0-16,0 0 0,21 21 0,-22-21 16,22 21-16,0 0 0,0-21 15,0 21-15,-1 1 0,22-1 16,22-21 15,-1 0-31,0 0 16,-21-21-16,21-1 0,-21 1 15,21 0-15,-21 0 16,0 0-16,0-22 0,0 22 16,-21 0-16,0 0 0,0 0 15,0 0-15,-1 21 0,1-22 0,0 1 16,-21 21-16,-1 0 0,22 0 16,-21 0-16,0 0 0,-1 0 0,1 0 15,0 0-15,-1 0 0,1 21 16,0 1-16,-1-22 0,22 21 0,0 0 15,0-21-15,0 21 0,21 0 16,0 0-16,0 1 16,0-1-16,21-21 31,0-21-31,-21-1 16,0 1-16,0 0 15,0 0-15,0 0 0,0 0 16,-21-1-16,0 1 0,-1 0 15,-20 21-15,21 0 0,0 0 16,0 0-16,-22 0 0,22 0 16,-21 0-16,-1 0 0,22 21 0,-21 0 15,21 1-15,0-1 0,-22 0 16,22 0-16,0 0 0,0 22 0,0-22 16,-1 0-16,22 21 0,0-21 15,0 1-15,0 20 0,0-21 0,0 0 16,0 0-16,22 22 0</inkml:trace>
  <inkml:trace contextRef="#ctx0" brushRef="#br1" timeOffset="124360.46">4191 3027 0,'0'0'16,"-21"0"-16,0 0 0,-1 0 16,1 0-16,0 0 0,0 0 0,0-21 15,0 21-15,-1 0 16,44 0 31,-1 0-47,0 0 0,0 0 15,0 0-15,22 0 0,-1 0 16,0 21-16,22-21 0,-1 0 0,22 0 16,0 0-16,20 21 15,-20-21-15,21 0 0,0 0 0,0 0 16,21 0-16,0 21 0,0-21 0,0 0 15,0 0-15,21 0 0,-21 0 16,21 0-16,0 0 0,-21 0 0,21 0 16,-21 0-16,0 0 0,-21 0 15,0 0-15,0 0 0,-22 0 0,-20 0 16,-1 0-16,-20 0 0,20 0 16,-42 0-16,22 0 0,-22 21 0,0-21 15,-42 0 32,0 0-47,0 0 16,-1 0-16,1 0 0,0 0 15,0 0-15,0 0 0,0 0 0,-22 0 16,1 0-16,0 0 0,-1 0 16</inkml:trace>
  <inkml:trace contextRef="#ctx0" brushRef="#br1" timeOffset="124868.17">4212 3133 0,'-21'0'0,"42"0"0,-63 21 0,42 0 47,21 0-31,0-21-16,21 0 15,1 0-15,-1 21 0,22-21 16,20 0-16,1 0 0,21 0 0,0 0 15,-1 0-15,1 0 0,21 0 16,21 0-16,-21 0 0,22 0 0,20 0 16,-21 0-16,21 0 0,1 0 15,-1 0-15,22 0 0,-22 0 0,-21 0 16,0 0-16,0 0 0,-21 0 16,0 0-16,-21 0 0,0 0 0,-21 0 15,-1 0-15,-20 0 0,-1 0 16,-20 0-16,-1 0 0,-21 0 15,0 0-15,1 0 0,-1 0 16,-42 0 31,-1 0-47,1 22 0,0-22 0,0 21 16,0-21-16,-22 21 0</inkml:trace>
  <inkml:trace contextRef="#ctx0" brushRef="#br1" timeOffset="133345.78">8594 1651 0,'0'0'0,"-43"0"16,22 21-16,0 0 0,0-21 0,0 22 15,-1-22-15,1 21 0,0-21 16,0 21-16,-21-21 0,20 0 0,1 21 16,0-21-16,-21 0 0,21 21 15,-1-21-15,1 0 0,0 0 16,0 0-16,42-21 47,0 21-32,0-21-15,22 0 0,-22 0 16,21-1-16,1-20 0,20 21 16,1-21-16,-1 20 0,22 1 15,-1-21-15,22 21 0,-21-22 0,21 1 16,-22 21-16,1-21 0,0 20 15,-1 1-15,-20-21 0,21 21 0,-1 0 16,-20-1-16,20 1 0,-20 0 16,-1 0-16,1 21 0,-1-21 0,-20 0 15,-1 21-15,0-22 0,1 22 16,-1-21-16,-21 21 0,22-21 16,-22 21-16,0-21 0,0 21 0,0 0 15,-21-21-15,-21 21 47,0 21-31,0 0-16,0-21 0,-1 21 15,-20 0-15,21-21 0,0 22 0,-22-1 16</inkml:trace>
  <inkml:trace contextRef="#ctx0" brushRef="#br1" timeOffset="133955.98">8445 2201 0,'0'0'0,"0"22"0,-21-22 16,21-22 46,21 22-62,1-21 16,20 0-16,0 21 0,1-21 0,-1 0 15,21 0-15,1-1 0,21-20 16,-22 21-16,22-21 0,-1-1 0,1 1 16,21-22-16,0 22 0,0 0 15,21-1-15,-22 1 0,22 0 16,-21-1-16,0 1 0,0 21 15,0-21-15,-22 20 0,1 1 0,21 0 16,-21-21-16,-1 21 0,-20-1 16,20 1-16,-20 0 0,-1 21 0,-20-21 15,-1 0-15,0 0 0,1 21 16,-22-22-16,0 22 0,0 0 0,0-21 16,-42 21 30,0 21-30,0-21-16,0 22 16,0-22-16,-1 21 0,1 0 0,0-21 15,-21 21-15</inkml:trace>
  <inkml:trace contextRef="#ctx0" brushRef="#br1" timeOffset="134615.6">8678 3069 0,'-21'21'0,"42"-42"0,-63 42 16,21-21-16,21 22 0,-21-1 15,-1-21-15,1 0 16,0 0-16,21 21 0,-21-21 15,42 0 32,0-21-47,0 0 0,22 21 16,-1-22-16,0 1 0,22 0 0,-1 0 16,1 0-16,-1 0 0,22-1 0,-21-20 15,20 21-15,1 0 0,0-22 16,20 22-16,22-21 0,-21 0 0,0 20 15,21-20-15,-21 21 0,-21-21 16,20 20-16,-20-20 0,0 21 16,-1-21-16,-20 20 0,21 1 15,-22 0-15,1 0 0,-22 0 0,21 0 16,-20 21-16,-1-22 0,0 22 16,-20-21-16,-1 0 0,21 21 0,-21 0 15,0-21-15,1 21 16,-1 0-16,-21-21 15,21 21-15,-42 21 47,0-21-47,21 21 0,-22-21 16,1 21-16,0-21 0,-21 21 16,21-21-16,-22 22 0</inkml:trace>
  <inkml:trace contextRef="#ctx0" brushRef="#br1" timeOffset="135183.79">8572 3450 0,'-21'0'16,"42"0"-16,-42 21 0,42-21 31,1 0-16,-1 0-15,0-21 0,0 21 16,21-21-16,1 0 0,-1 0 0,22 21 16,-1-21-16,1-1 0,-1 1 15,22 0-15,-22-21 0,22 21 16,0-1-16,20 1 0,-20 0 0,21 0 16,0 0-16,0 0 0,-22-1 15,22-20-15,-21 21 0,-1 0 0,1 0 16,-21-1-16,20 1 0,-20 0 15,-1 0-15,1 0 0,-1 0 0,1 21 16,-22-22-16,0 1 0,1 0 16,-1 0-16,0 21 0,-20-21 0,-1 21 15,0-21-15,0 21 0,0-22 0,-42 22 63,0 22-63,0-22 15,0 21-15,-1-21 0,1 21 0,-21-21 16,0 21-16,20 0 0</inkml:trace>
  <inkml:trace contextRef="#ctx0" brushRef="#br1" timeOffset="135687.51">8911 3725 0,'21'0'15,"0"0"1,1 0-16,-1 0 0,0 0 16,0 0-16,0-21 15,0 21-15,22-21 0,-1 0 0,-21 21 16,22-21-16,20 0 0,-21 21 0,22-22 16,21 1-16,-1 0 0,1 0 15,0 0-15,-1-22 0,22 22 0,-21 0 16,-1 0-16,-20 0 0,21 0 15,-22-22-15,1 22 0,-1 0 0,1 0 16,-1 0-16,-21-1 0,1 1 16,-1 0-16,0 0 0,1 0 0,-1 21 15,-21-21-15,0 21 0,1 0 0,-1 0 16,0-22-16,0 22 0,0 0 16,-42 0 30,0 0-30,0 0-16,0 0 16</inkml:trace>
  <inkml:trace contextRef="#ctx0" brushRef="#br1" timeOffset="-188304.62">1185 9673 0,'21'0'78,"-21"-21"-31</inkml:trace>
  <inkml:trace contextRef="#ctx0" brushRef="#br1" timeOffset="-187436.12">1270 9546 0,'0'-21'15,"21"21"1,0-21-1,-21 0-15,21 0 16,1-1-16,-22 1 16,21 21-16,-21-21 15,21 21-15,-21-21 0,21 21 0,-21-21 16,0 0 0,0-1-16,21 22 0,-21-21 15,-21 21 48,0 0-63,21 21 15,-21 1-15,0-1 0,21 0 16,-22 0-16,1 0 0,21 0 16,-21 1-16,0 20 0,0-21 0,0 21 15,21 1-15,-22-22 0,1 21 16,0 1-16,21-22 0,0 21 0,-21-21 15,0 22-15,21-22 0,0 21 16,0-21-16,-21 0 0,21 22 0,-22-22 16,1 0-16,21 0 15,-21 22-15,21-22 0,0 0 0,-21 0 16,0 0-16,21 0 0,-21 1 0,21-1 16,0 0-16,0 0 15,-22-21-15,22-21 31,0 0-31,0 0 16,0-1-16</inkml:trace>
  <inkml:trace contextRef="#ctx0" brushRef="#br1" timeOffset="-187027.35">1841 9250 0,'0'0'0,"0"21"47,-21 0-31,21 0-16,-21 1 0,0-1 15,21 21-15,-21-21 0,0 22 0,-1-1 16,1 0-16,0 1 0,-21-1 16,21 0-16,-1 1 0,-20-1 0,21 0 15,-21 1-15,20-22 0,1 21 16,-21 0-16,21-20 0,0-1 0,-1 0 15,22 21-15,-21-42 0,21 21 16,-21 1-16,21-1 0,-21-21 16,21 21-16,0 0 15</inkml:trace>
  <inkml:trace contextRef="#ctx0" brushRef="#br1" timeOffset="-186289.15">2434 9779 0,'0'0'0,"0"-21"0,0 0 31,0 0-31,21 21 15,0-22-15,1 1 0,-1 21 16,-21-21-16,21 21 0,0-21 0,0 0 16,0 21-16,1-21 0,-22-1 15,-22 22 1,-20 0 0,21 0-16,-21 0 0,-1 22 15,1-22-15,0 21 0,-22 0 0,22-21 16,-1 21-16,1 0 0,21 0 15,-21-21-15,20 22 0,22-1 16,0 0-16,0 0 16,0 0-16,22-21 15,-1 21-15,0-21 0,21 22 0,-21-22 16,22 21-16,-1-21 0,0 21 16,1-21-16,-1 21 0,-21-21 0,22 21 15,-22 0-15,21-21 0,-21 22 16,-21-1-16,0 0 0,0 0 15,-21 0-15,0-21 0,-21 21 16,-1 1-16,1-22 0,0 21 16,-22 0-16,22-21 0,-22 0 0,22 21 15,0-21-15,-22 0 0,43 0 16,-21 0-16,-1 0 0,22 0 16,-21-21-16,21 0 0,-1 21 0,1-21 15,21-1-15,-21 1 16,21 0-16,0 0 0,0 0 15,21 0-15,0 21 16,1 0-16,-1-22 0,0 1 0,0 21 16,21-21-16,-20 21 0,20 0 15,-21-21-15</inkml:trace>
  <inkml:trace contextRef="#ctx0" brushRef="#br1" timeOffset="-185924.36">2942 9800 0,'0'64'16,"0"-43"-16,0 21 0,0-21 15,0 1-15,0 20 0,0 0 16,0-21-16,-21 22 0,21 20 0,-21-20 15,21-1-15,0 21 0,-21 1 16,-1-1-16,22 1 0,-21-1 0,0 1 16,21-1-16,-21 1 0,0-1 15,0 1-15,-1-1 0,1 1 0,0-1 16,-21 1-16,21-1 0,-1-20 16,1 20-16,-21-20 0,21-1 0,0-21 15,-1 21-15,22-20 0,-21-22 0,21 21 16,-21-21-16,21-21 15,0-1-15,0 1 16,0 0-16,0-21 0,0 21 0,21-22 16,0 1-16</inkml:trace>
  <inkml:trace contextRef="#ctx0" brushRef="#br1" timeOffset="-185617.54">2815 10033 0,'0'0'0,"0"-21"0,0-21 0,0 20 16,0 1-16,0 0 0,0 0 16,21 0-16,-21 0 0,21-1 0,1 22 15,-1-21-15,0 0 0,0 21 0,21 0 16,-20-21-16,-1 21 0,21 0 16,-21 0-16,0 21 0,22 0 0,-22-21 15,0 21-15,0 1 0,-21-1 16,0 0-16,0 21 0,0-21 0,0 1 15,-21-1-15,0 0 0,0 0 16,0-21-16,-22 21 0,1 0 16,21-21-16,-22 22 0,1-22 0,0 0 15,21 21-15,-22-21 0,22 0 0,-21 0 16,21 0-16,-1 0 0</inkml:trace>
  <inkml:trace contextRef="#ctx0" brushRef="#br1" timeOffset="-185104.83">3768 9779 0,'0'0'0,"-22"-21"0,-83 0 16,83 21 0,-20 0-16,0 0 0,21 0 0,-22 21 0,1 0 15,0-21-15,20 21 16,-20 0-16,0 1 0,21 20 0,-1-21 16,-20 0-16,21 22 0,21-22 0,-21 0 15,21 0-15,0 0 0,0 0 16,0 1-16,0-1 0,0 0 0,0 0 15,21-21-15,0 0 0,0 0 16,0 0-16,22 0 0,-22 0 16,21 0-16,-21 0 0,22-21 0,-1 0 15,0 0-15,1-1 0,-1 22 0,-21-42 16,22 21-16,-1 0 0,-21 0 16,0-22-16,0 22 0,1 0 15,-22 0-15,0 42 31,-22-21-31,1 21 0,21 0 16,-21 0-16,21 22 0,0-22 0,0 0 16,0 0-16,0 0 0,0 1 15,0-1-15,0 0 0,0 0 16,21-21-16,0 21 0,1-21 16,-1 0-16,0 0 0,0 0 15,0 0-15,0 0 0,1-21 0,-1 21 16</inkml:trace>
  <inkml:trace contextRef="#ctx0" brushRef="#br1" timeOffset="-184681.07">4170 9737 0,'0'42'31,"0"-21"-31,0 0 0,0 1 0,0 20 16,0-21-16,-21 0 0,21 0 0,0 22 15,0-22-15,-22 0 0,22 0 16,0 0-16,0 1 0,0-1 16,0 0-16,-21-21 0,21 21 15,-21-21 1,21-21 0,0 0-1,0 0-15,0-1 16,0 1-16,21-21 0,0 21 0,1-22 15,-1 1-15,0 21 0,0-21 0,0 20 16,22-20-16,-1 21 0,-21 0 16,21 0-16,1 21 0,-1 0 0,22 0 15,-22 0-15,0 21 0,1-21 0,-1 42 16,0-21-16,1 0 0,-22 1 16,-21 20-16,0-21 0,0 21 0,0-20 15,0-1-15,0 21 0,-21-21 0,-1 0 16,1 1-16,0-1 0,0-21 15,0 21-15,0 0 0,-1-21 16,1 0-16,21 21 0,-21-21 16</inkml:trace>
  <inkml:trace contextRef="#ctx0" brushRef="#br1" timeOffset="-184189.35">5503 9271 0,'0'-21'15,"21"21"1,1 0-16,-1 0 0,0 0 0,21 0 16,1 0-16,-1-21 0,0 21 15,22 0-15,-22 0 0,22 0 0,-22 0 16,0 0-16,1 0 0,-22 0 0,0 0 16,0 0-16,-42 0 15,-21 0 1,-1 0-16,1 0 0,0 0 15,-1 0-15,-20 0 0,20 0 0,1 0 16,21 0-16,-21 0 0</inkml:trace>
  <inkml:trace contextRef="#ctx0" brushRef="#br1" timeOffset="-183904.52">5609 9229 0,'-21'0'0,"-21"0"15,105 0-15,-148 0 16,64 0-16,0 0 16,0 21-16,21 0 15,0 0-15,0 0 0,0 1 0,0-1 16,0 21-16,0 0 0,0 1 15,-21-1-15,21 0 0,-21 1 16,21 20-16,-22-20 0,1 20 0,0-21 0,0 22 16,0-1-16,0-20 15,-1 20-15,1-20 0,0 20 0,21 1 16,-21-22-16,21 21 0,-21 1 0,21-22 16,-21 1-16,21 20 0,0-21 0,0 1 15,0-1-15,0 0 0,0-20 16,0 20-16,21-21 0,0 0 0,0 0 15,0-21-15,0 0 0,1 0 0,-1 0 16,21 0-16,-21 0 0,22 0 0,-1 0 16,0-21-16,-21 0 0,22 0 15,-1-21-15,0 20 0,1-20 16</inkml:trace>
  <inkml:trace contextRef="#ctx0" brushRef="#br1" timeOffset="-183611.69">6223 9800 0,'0'0'0,"0"-42"0,0 21 0,0 0 0,-21-1 15,0 1-15,-1 0 0,1 21 0,-21 0 16,21 0-16,0 0 16,-1 0-16,1 0 0,0 42 0,0-20 15,0 20-15,0-21 0,-1 21 16,1 1-16,0-1 0,21 0 0,0 1 15,-21-1-15,21-21 0,0 22 16,0-1-16,0-21 0,0 21 0,0-20 16,0 20-16,0-21 0,0 21 0,21-20 15,-21-1-15,21-21 0,0 21 16,1 0-16,20-21 0,-21 0 0,0 0 16,0 0-16,22 0 0,-22-21 0,21 0 15,-21 0-15,22-1 0</inkml:trace>
  <inkml:trace contextRef="#ctx0" brushRef="#br1" timeOffset="-182913.09">6562 9948 0,'0'0'15,"-22"0"1,22 22-16,-21-22 0,0 21 16,21 0-16,-21 0 0,0 21 0,21-20 15,0-1-15,-21 21 0,-1-21 16,22 0-16,-21 22 0,21-22 0,0 0 15,0 0-15,0 22 0,0-22 16,0 0-16,0 0 0,21-21 16,1 0-16,-1 0 0,0 0 15,0 0-15,0 0 0,0-21 0,1 21 16,-1-21-16,0 0 0,0-1 16,0 22-16,-21-21 0,0-21 15,0 21-15,0 0 0,0-1 0,-21 1 16,0-21-16,21 21 0,-21 0 0,0-22 15,-1 22-15,22 0 0,0 0 0,0 0 16,0-1-16,0 1 16,0 0-16,22 21 0,-1 0 15,0-21-15,21 21 0,-21 0 0,22 0 16,-22 0-16,21 0 0,1 21 16,-22 0-16,21 0 0,0 1 0,-20-1 15,20 0-15,-21 0 0,21 21 0,-20-20 16,-1-1-16,0 0 0,-21 0 15,0 21-15,0-20 0,0-1 16,0 0-16,0 0 0,0 0 0,0 0 16,0 1-16,-21-22 0,0 21 15,-1-21 1,22-21 0,0-1-16,0 1 0,0 0 15,0 0-15,0 0 0,0-22 0,22 22 16,-1 0-16,-21-21 0,21 21 15,0-22-15,21 22 0,-20-21 0,-1 21 16,21-1-16,-21 1 0,22 0 16,-22 0-16,21 21 0,0 0 15,-20 0-15,20 21 0,0 0 0,-21 0 16,1 1-16,20-1 0,-42 0 0,21 21 16,-21-21-16,0 1 0,0 20 0,0-21 15,0 0-15,0 0 0,0 1 16,-21-1-16,21 0 0,-21 0 0,0 0 15,21 0-15,-22 1 0,22-44 47,22 1-47</inkml:trace>
  <inkml:trace contextRef="#ctx0" brushRef="#br1" timeOffset="-182661.23">8107 9631 0,'0'0'16,"0"-21"-16,0 0 0,-21 21 16,-1 21-16,22 0 15,0 21-15,-21 1 0,21-22 16,-21 21-16,0 22 0,21-22 0,0 0 16,-21 1-16,21-1 0,-21-21 15,-1 21-15,22 1 0,0-22 0,0 21 16,-21-21-16,21 22 0,-21-22 15,21 0-15,0 0 0,0 0 0,0 1 16,0-1-16,0 0 0,21-21 31</inkml:trace>
  <inkml:trace contextRef="#ctx0" brushRef="#br1" timeOffset="-182485.33">7620 10097 0,'0'0'0,"-21"-22"16,42 22 0,0-21-1,0 21-15,0 0 0,22 0 0,-22-21 16,21 21-16,1 0 0,-1 0 16,0-21-16,-21 21 0,22-21 0,-1 21 15,0-21-15,1 21 0,-22-22 0</inkml:trace>
  <inkml:trace contextRef="#ctx0" brushRef="#br1" timeOffset="-181696.78">8636 10266 0,'0'-21'16,"0"0"0,0-1-16,21 1 0,0 0 15,-21 0-15,0 0 0,0 0 16,0-1-16,0 1 0,0 0 16,0 0-16,0 0 0,-21 0 15,0-1-15,0 22 0,0 0 0,-1 0 16,1 0-16,-21 0 0,21 0 0,0 22 15,-22-1-15,22 21 0,0-21 16,0 0-16,0 22 0,-1-22 0,1 0 16,0 21-16,0-20 0,21 20 0,0-21 15,0 0-15,0 0 0,0 1 16,0-1-16,0 0 0,21 0 0,0 0 16,0-21-16,1 0 0,-1 0 15,0 0-15,0 0 0,0 0 16,22 0-16,-22-21 0,0 0 0,0 0 15,0 0-15,22-1 0,-22-20 16,0 21-16,0-21 0,0 20 16,0-20-16,1 21 0,-22-21 0,0 20 15,21 1-15,-21 0 0,21 21 0,-21 21 32,0 0-17,0 22-15,0-22 0,-21 0 0,21 0 16,0 22-16,0-22 0,0 0 0,0 21 15,0-21-15,0 1 0,0-1 16,0 0-16,0 0 0,21 0 0,0-21 16,0 21-16,0-21 0,1 0 15,-1 0-15,0 0 0,0-21 16,0 21-16,22-21 0,-22 0 16,0 0-16,0-22 0,0 22 0,0-21 15,1 21-15,-1-22 0,0 22 0,0-21 16,0 21-16,-21-22 0,21 22 15,-21 42 1,0 1-16,0-1 16,-21 0-16,0 0 0,21 0 0,-21 22 15,21-22-15,-21 0 0,21 0 16,-21 21-16,21-20 0,0-1 0,0 0 16,0 0-16,0 0 0,0 0 31,21-42-16,0 0-15,-21 0 16,21 0-16</inkml:trace>
  <inkml:trace contextRef="#ctx0" brushRef="#br1" timeOffset="-181516.89">9229 9779 0,'0'-21'0,"0"42"0,-22-42 0,1 21 16,0 0-16,0 0 0,0 0 15,0 0 1,21 21 0,0 0-16,0 0 15,21-21-15,0 0 16,0 0-16,0 22 0,0-22 0</inkml:trace>
  <inkml:trace contextRef="#ctx0" brushRef="#br1" timeOffset="-181045.16">9588 9948 0,'0'106'31,"-21"-85"-31,21 1 16,0-1-16,-21 0 0,21 0 0,0 0 15,0 0-15,0 22 0,0-22 0,0 0 16,0 0-16,0 0 0,0 1 15,0-1-15,0 0 16,-21-21-16,0 0 16,21-21 15,-21 0-31,21-1 0,0 1 0,0 0 16,0-21-16,0 21 0,21-22 0,-21 22 15,21-21-15,0-1 0,0 22 16,22-21-16,-22 21 0,21 0 15,-21-1-15,22 1 0,-1 0 0,-21 21 16,21 0-16,-20 0 0,20 0 0,-21 21 16,0 0-16,0 1 0,-21-1 15,22 0-15,-22 21 0,0-21 0,0 1 16,0 20-16,0-21 0,0 0 0,-22 22 16,1-22-16,0 0 0,0 0 15,21 0-15,-21 0 0,0 1 0,21-1 16,0 0-16,-22 0 15,1-21-15,42-21 32,1 0-32,-1 21 15</inkml:trace>
  <inkml:trace contextRef="#ctx0" brushRef="#br1" timeOffset="-180649.39">10626 9885 0,'0'-21'0,"-64"0"16,43 21-1,0 0-15,0 0 0,-1 0 0,-20 21 16,21-21-16,-21 21 0,20 0 0,1 0 16,0 0-16,0 1 0,0-1 15,21 0-15,-21 0 0,21 0 16,0 0-16,21-21 0,0 22 15,0-22-15,21 21 0,-20-21 0,-1 21 16,21-21-16,-21 21 0,22-21 0,-22 21 16,21-21-16,-21 21 0,22 1 15,-22-22-15,0 21 0,0 0 0,-21 0 16,0 0-16,0 0 0,0 1 16,0-1-16,-21-21 0,0 21 15,0-21-15,-1 21 0,-20-21 16,21 0-16,-21 0 0,-1 21 15,1-21-15,0 0 0,-1 0 0,22 0 16,-21 0-16,21 0 0,-1 0 16,-20 0-16,21 0 0,0 0 15,0-21-15</inkml:trace>
  <inkml:trace contextRef="#ctx0" brushRef="#br1" timeOffset="-179916.81">12425 9335 0,'0'0'0,"0"-22"16,21 22-16,-21-21 0,21 0 0,-21 0 15,0 0-15,0 0 16,0-1 0,-21 22-16,0 0 0,-22 0 15,22 0-15,-21 0 0,0 0 0,-1 0 16,1 22-16,-22-1 0,22 21 15,-21-21-15,20 22 0,1 20 0,-22-21 16,22 22-16,0-1 0,21 22 16,-22-21-16,22-1 0,-21 22 0,21-22 15,21 1-15,-22-1 0,22 1 16,-21-1-16,21 1 0,0-1 0,0-20 16,0 20-16,0 1 0,21-22 0,1 0 15,-1 1-15,0-1 0,0 0 16,21-21-16,-20 22 0,20-22 0,0 0 15,1 0-15,-1 0 0,0-21 0,22 0 16,-22 0-16,22 0 0,-22 0 0,21 0 16,1-21-16,-1 0 0,-20 0 15</inkml:trace>
  <inkml:trace contextRef="#ctx0" brushRef="#br1" timeOffset="-178393.3">12658 9504 0,'0'-21'0,"21"0"31,-21 42 1,0 0-17,-21 0-15,-1 21 0,22 1 0,-21-1 16,0 0-16,21 1 0,0-1 0,-21 0 16,0 1-16,0-1 0,21-21 15,-22 22-15,22-1 0,0-21 0,0 0 16,0 0-16,0 64 31,22-85-31,-1 0 16,0 0-16,0 0 0,0-21 15,0 21-15,1-21 0,-22 0 16,0-1-16,0 1 0,0 0 0</inkml:trace>
  <inkml:trace contextRef="#ctx0" brushRef="#br1" timeOffset="-178204.41">12382 9821 0,'0'0'0,"-21"0"0,42 0 47,1 0-47,-1 0 0,0 0 0,0 0 15,21 0-15,-20 0 0,-1 0 16,21 0-16,-21 0 0,0-21 0,1 21 15,-1 0-15,21-21 0</inkml:trace>
  <inkml:trace contextRef="#ctx0" brushRef="#br1" timeOffset="-177860.45">12890 9843 0,'0'0'0,"0"21"0,0 0 31,22-21-16,-1 0 1,21 0-16,-21-21 0,22 0 0,-1 21 16,-21-22-16,21 22 0,-20-21 15,20 0-15,-21 0 0,0 21 0,-21-21 16,0 0-16,0-1 0,0 1 16,-42 21-16,21 0 15,0 0-15,-22 0 0,22 0 0,0 21 16,-21-21-16,20 22 0,1-1 0,0 21 15,0-21-15,21 0 0,0 1 16,-21 20-16,21-21 0,0 0 0,0 0 16,0 1-16,0-1 0,0 0 0,21 0 15,0 0-15,0-21 16,22 0-16,-22 21 0,21-21 0,-21 0 16,22 0-16,-1 0 0,0 0 15,1 0-15,-1 0 0,-21-21 0</inkml:trace>
  <inkml:trace contextRef="#ctx0" brushRef="#br1" timeOffset="-177336.74">13568 9779 0,'0'0'0,"0"-21"0,0 0 16,0 0-16,0-1 0,21 22 16,-21-21-16,21 21 0,0 0 0,0 0 15,1 0-15,-1 0 0,0 0 16,0 0-16,0 0 0,0 21 15,1 1-15,-1-1 0,0 21 0,0-21 16,-21 0-16,0 22 0,0-22 0,0 0 16,0 0-16,0 22 0,-21-22 15,0 0-15,-22 0 0,22 0 0,0 0 16,-21 1-16,21-22 0,-1 21 0,-20-21 16,21 0-16,0 0 15,42 0 1,-21-21-16,21 21 15,21-22-15,-20 1 0,-1 0 16,21 0-16,-21 0 0,0 0 16,22-1-16,-1 1 0,-21 0 0,22 0 15,-22 0-15,21 0 0,-21-1 0,0 1 16,1 0-16,-1 21 0,-21-21 16,-21 21-1,-1 0-15,1 0 0,0 21 16,0 0-16,0 0 0,0 1 0,-1-1 15,22 21-15,-21-21 0,0 0 16,21 22-16,-21-22 0,21 0 0,0 0 16,0 0-16,0 1 0,0-1 0,0 0 15,0 0 1,21-21-16,0 0 0,0 0 16,1 0-16,20 0 0,-21 0 0,0 0 15,22 0-15,-1 0 0,-21-21 0,21 21 16,1-21-16,-1 0 0,0-1 15,1 1-15</inkml:trace>
  <inkml:trace contextRef="#ctx0" brushRef="#br1" timeOffset="-177096.88">14626 9440 0,'0'0'0,"0"-21"0,0 0 16,0 42 15,0 0-31,0 1 0,-21-1 15,0 21-15,21 0 0,0 1 0,-21-1 16,21 0-16,-22 1 0,1 20 16,21-42-16,-21 22 0,21-1 0,-21 0 15,0-20-15,21 20 0,0-21 0,0 0 16,0 0-16,0 1 0,0-1 16,21 0-16,0-21 15,0 0-15,0 0 0,1-21 16,-1 21-16,0-21 0</inkml:trace>
  <inkml:trace contextRef="#ctx0" brushRef="#br1" timeOffset="-176889">14436 9716 0,'0'0'0,"-22"0"0,1 0 15,0 0-15,42 0 31,0 0-31,22 0 16,-22 0-16,0 0 0,21 0 0,-20 0 16,20 0-16,-21 0 0,21 0 0,1-22 15,-1 22-15,0 0 0,22-21 16,-22 21-16,-21 0 0,22-21 16</inkml:trace>
  <inkml:trace contextRef="#ctx0" brushRef="#br1" timeOffset="-176617.12">15303 9462 0,'-21'0'31,"0"0"-31,0 0 16,0 0-16,0 21 0,-1 0 15,1 21-15,0-21 16,0 22-16,0-22 0,0 21 0,-1 1 15,22-1-15,-21 0 0,21 1 0,-21-22 16,21 21-16,0-21 0,0 22 0,0-22 16,0 21-16,0-21 0,0 0 15,0 1-15,21-1 0,0-21 0,-21 21 16,43-21-16,-22 0 0,0 21 0,0-21 16,22 0-16,-22 0 0,21 0 15,0 0-15</inkml:trace>
  <inkml:trace contextRef="#ctx0" brushRef="#br1" timeOffset="-176328.29">15642 9440 0,'0'0'0,"0"-21"0,0 0 16,21 21-16,0 0 0,1 0 15,-1 0-15,0 21 16,0 0-16,0 1 0,0-1 15,1 21-15,-22 0 0,21 1 0,0-1 16,0 0-16,-21 1 0,0 20 16,0-20-16,0-1 0,0 0 0,0-21 15,0 22-15,0-22 0,0 21 0,-21-21 16,0 1-16,-22-1 0,22 0 16,0 0-16,-21-21 0,21 21 15,-1-21-15,1 0 0,0 0 0,0 21 16,42-42-1</inkml:trace>
  <inkml:trace contextRef="#ctx0" brushRef="#br1" timeOffset="-175804.53">16383 10202 0,'0'0'0,"-21"0"15,0 0-15,42 0 32,0-21-32,0 21 15,0 0-15,-21-21 0,21 21 0,1 0 16,-1 0-16,0 0 0,0 0 0,-21 21 31,0 0-15,-21 1-16,0-1 15,0-21-15,-1 0 16,1 21-16,0-21 0,0 0 16,0 0-16,0 0 15,21-21 1,0 0-1,0-1-15,0 1 0,21 21 16,0-21-16,0 0 0,0 21 0,0-21 16,1 21-16,-1 0 0,0 0 15,0 0-15,0 0 16,0 21-16,-21 0 0,0 0 0,0 0 0,0 22 16,0-22-16,0 0 15,0 21-15,-21-20 0,0 20 0,-21-21 16,21 21-16,-22-20 0,1 20 0,-22-21 15,22 0-15,0 0 0,-22 1 16,22-1-16,0-21 0,20 0 0,-20 21 16,21-21-16</inkml:trace>
  <inkml:trace contextRef="#ctx0" brushRef="#br1" timeOffset="-175152.62">17441 9462 0,'0'-22'16,"-21"22"15,0 0-31,0 22 0,0-1 16,21 0-16,-22 0 15,1-21 1,21 21-16,21-21 31,1-21-15,-1 21-16,0-21 0,-21 0 0,21 0 15,0 21-15,0-22 0,-21 1 16,0 0-16,0 0 0,0 0 16,-21 21-1,0 0 1,0 21-16,21 0 0,-21 0 0,0 0 0,21 22 15,0-22-15,0 21 0,-22-21 16,22 22-16,0-22 0,0 21 16,0-21-16,0 1 0,0-1 0,0 0 15,0 0-15,22-21 0,-1 21 0,0-21 16</inkml:trace>
  <inkml:trace contextRef="#ctx0" brushRef="#br1" timeOffset="-174544.32">18140 9525 0,'-21'0'16,"42"0"-16,-64 21 0,22-21 15,42 0 17,1 0-32,-1 0 0,0 0 0,0 0 15,0-21-15,22 21 0,-22-21 16,21 0-16,-21 21 0,0-21 16,22-1-16,-22 22 0,0-21 0,-21 0 15,0 0-15,21 21 0,-21-21 16,0 0-16,-21 21 15,0 0 1,0 0-16,21 21 0,-21-21 0,-1 42 16,22-21-16,0 0 0,-21 22 15,21-1-15,-21 0 0,21 1 0,-21 20 16,21-20-16,0-1 0,0 0 0,0 22 16,0-22-16,0 0 0,0 1 15,0-22-15,-21 21 0,21 1 16,0-22-16,0 21 0,0-21 0,0 0 15,-21 1-15,21-1 0,0 0 16,0 0-16,-22 0 0,1-21 16,0 0-16,0 0 0,0 0 15,0 0-15,-22-21 0,22 21 0,-21-21 16,21 0-16,-22 21 0,22-21 16,-21-1-16,21 1 0,-1 21 0,1-21 15,0 21-15,0 0 0,0-21 0,0 21 16,42 0 15,0 0-31,0 0 0,21 0 16,-20 0-16,20 0 0,0 0 15</inkml:trace>
  <inkml:trace contextRef="#ctx0" brushRef="#br1" timeOffset="-174072.65">18711 9843 0,'0'0'0,"0"21"31,0 0-15,0 0-16,0 0 16,0 0-16,0 1 0,0 20 0,0-21 15,0 0-15,0 0 0,0 1 0,0-1 16,0 0-16,-21 0 0,21 0 0,-21 0 15,0 1-15,0-22 32,21-22-17,0 1 1,0 0-16,21-21 0,0 21 16,0-1-16,0-20 0,0 21 0,1-21 15,20-1-15,-21 22 16,0-21-16,22 21 0,-22-1 0,21 1 15,-21 0-15,22 21 0,-22 0 0,21 0 16,-21 0-16,0 21 0,22 0 0,-22-21 16,0 22-16,0 20 0,0-21 15,-21 0-15,0 0 0,22 22 0,-22-22 16,0 0-16,0 0 0,0 22 0,0-22 16,0 0-16,-22-21 0,22 21 15,-21 0-15,0 0 0,0 1 16,21-44 15</inkml:trace>
  <inkml:trace contextRef="#ctx0" brushRef="#br1" timeOffset="-173511.97">19812 9483 0,'0'-21'0,"0"42"0,0-64 16,0 65 0,-21-1-1,21 0-15,-21 21 0,21-21 16,-22 22-16,22-1 0,0 0 16,-21 1-16,0-1 0,0 0 0,0 1 15,21-1-15,-21 0 0,-1-20 0,22 20 16,-21 0-16,0-21 0,21 1 15,-21 20-15,21-21 0,0 0 0,-21-21 16,21 21-16,0 1 0,-21-22 0,21-22 47,0 1-47,0 0 16,21 0-16,0 0 0,0 0 0,0-1 15,0 1-15,1-21 16,-1 21-16,21 0 0,-21-1 0,22 1 15,-22 0-15,21 0 0,-21 0 0,22 21 16,-22 0-16,0 0 0,0 0 16,0 0-16,0 0 0,1 0 0,-1 21 15,0 0-15,-21 0 0,0 0 0,21 1 16,-21-1-16,0 0 0,0 21 16,0-21-16,0 1 0,0-1 0,-21 0 15,0 0-15,0-21 0,-22 21 0,22 0 16,-21-21-16,-1 22 0,22-22 0,-21 0 15,21 0-15,-22 21 16,22-21-16,0 0 0,0 0 0,0 0 16,0 0-16,-1 0 0,22-21 15,0-1 1,22 22-16,-1-21 0,0 21 16</inkml:trace>
  <inkml:trace contextRef="#ctx0" brushRef="#br1" timeOffset="-172728.42">20637 9821 0,'0'-42'15,"-21"42"1,0 0-16,0 0 0,0 0 15,0 0-15,-1 21 16,1 0-16,0 1 0,0 20 0,-21-21 16,20 0-16,1 22 0,0-22 0,21 0 15,-21 21-15,21-21 0,-21 1 0,21-1 16,0 0-16,0 0 0,0 0 16,0 0-16,0 1 0,0-1 15,21-21-15,0 0 0,0 0 0,0 0 16,1 0-16,-1 0 15,0 0-15,-21-21 0,21 21 16,0-22-16,-21 1 0,0 0 0,0 0 16,21 0-16,-21 0 0,0-1 0,22-20 15,-22 21-15,0-21 0,0 20 16,21-20-16,0 21 0,0 0 0,0 0 16,0-22-16,1 22 0,20 21 0,-21-21 15,21 0-15,1 21 0,-1 0 16,0 0-16,1 0 0,-22 0 0,21 0 15,-21 21-15,1 0 0,-1 0 0,0 22 16,-21-22-16,0 0 16,0 0-16,0 21 0,0-20 0,0-1 15,-21 0-15,0 0 0,-1 0 0,1 0 16,0 1-16,0-1 0,0-21 16,0 21-16,-1 0 0,1-21 0,0 0 15,21 21-15,-21-21 0,42 0 31,0 0-31,0 0 0,1 0 16,-1-21-16,0 0 0,0 0 0,0 21 16,0-21-16,22-22 0,-22 22 0,21 0 15,-21-21-15,1 20 0,20-20 16,-21 21-16,0-21 0,0 20 0,1 1 16,-22 0-16,0 0 0,-22 21 31,1 0-31,0 21 0,0 0 15,0 0-15,0 22 0,-1-22 0,22 0 16,-21 21-16,0-20 0,21 20 16,-21-21-16,21 21 0,0-20 0,0-1 15,0 0-15,0 0 0,0 0 0,21 0 16,0 1-16,0-22 16,1 0-16,-1 0 0,0 21 0,0-21 15,21 0-15,-20 0 0,-1 0 0,21-21 16</inkml:trace>
  <inkml:trace contextRef="#ctx0" brushRef="#br1" timeOffset="-171933.88">21505 9335 0,'21'0'31,"1"0"-15,-44 0 47,1 0-48,21-22 1,0 1-1,21 21-15,1 0 16,-1 0 0,0 0-16,-21 21 15,0 1 1,0-1-16,-21 0 16,0 0-16,-1-21 15,1 0 1,0 0-1,21-21 1,0 0-16,0 0 16,0-1-16,0 1 15,21 21-15,0-21 0,1 21 0,-1-21 16,0 21-16,0 0 16,0 0-16,-21 21 15,21 0-15,-21 0 0,0 1 0,0-1 16,0 0-16,0 0 0,0 21 15,-21-20-15,0-1 0,0 0 0,-21 0 16,20 0-16,1 0 0,-21 1 0,21-1 16</inkml:trace>
  <inkml:trace contextRef="#ctx0" brushRef="#br1" timeOffset="-171489.13">22183 9038 0,'0'0'16,"21"21"15,0 1-31,0 20 16,0-21-16,-21 0 0,21 22 0,1-22 15,-22 21-15,21 0 0,-21 1 16,21-1-16,-21 0 0,0 22 0,0-22 16,21 22-16,-21-22 0,0 22 0,0-22 15,0 0-15,-21 22 0,21-22 16,-42 0-16,20 1 0,1-1 0,-21-21 15,0 22-15,-1-22 0,1 0 0,0 21 16,-1-21-16,22 1 0,-21-1 0,-1-21 16,22 21-16,0-21 15,-21 0-15,21 0 0,-1 0 16,22-21 0,0 0-16,22-1 15,-1 1-15,0-21 0</inkml:trace>
  <inkml:trace contextRef="#ctx0" brushRef="#br1" timeOffset="-170811.6">22839 8890 0,'-21'0'31,"42"0"-31,0 0 16,0-21-16,0 21 0,22 0 0,-1 0 15,0-21-15,-21 21 0,43 0 0,-22 0 16,1-21-16,-1 21 15,0 0-15,1 0 0,-1 0 0,0-22 16,-21 22-16,22 0 0,-22 0 16,0 0-16,0 0 15,-21 22-15,0-1 0,0 0 16,0 0-16,0 0 16,0 0-16,0 1 0,0-1 0,0 0 15,-21 0-15,21 21 0,-21-20 0,21 20 16,0 0-16,-21-21 0,0 22 15,-1-1-15,22 0 0,0 22 0,-21-22 16,0 1-16,0 20 0,21-21 16,-21 22-16,21-22 0,-21 22 15,-1-22-15,22 0 0,-21 22 0,21-22 16,-21 1-16,21-1 0,-21 0 0,21 1 16,0-1-16,0 0 0,0 1 15,0-1-15,-21-21 0,21 21 0,-21 1 16,21-1-16,0-21 0,-22 22 0,1-22 15,0 0-15,0 21 0,0-21 16,0 1-16,-1-22 0,1 21 0,0 0 16,-21-21-16,21 21 0,-1-21 0,-20 0 15,21 0-15,0 0 0,0 0 0,-1 0 16,-20 0-16,21 0 0,0 0 16,0 0-16,-1 0 0,1 0 0,-21 0 15,21-21-15,0 21 0,-1 0 16,1 0-16,0-21 0,0 21 15,0-21-15,21-1 16,-21 22-16,-1-21 0</inkml:trace>
  <inkml:trace contextRef="#ctx0" brushRef="#br1" timeOffset="-166633.83">1249 12129 0,'0'-22'16,"0"44"-16,0-65 0,21 43 16,-21-21-16,21 0 0,-21 0 15,0 0-15,21 21 16,0-22-16,-21 1 15,0 42 48,-21 1-63,21-1 0,-21 0 16,0 21-16,0 1 0,0-1 15,-1 0-15,1 1 0,-21 20 0,21-21 16,-22 1-16,22-1 0,-21 22 15,21-22-15,-22 21 0,1-20 16,21 20-16,-21-20 0,20-1 0,1 0 16,0 1-16,-21-22 0,42 21 15,-21-21-15,-1-21 0,22 21 16,-21-21-16,21-21 16,0 0-1,0-21-15,0 21 0,0-22 16,0 1-16,0 0 0,21 20 0,1-20 15,-1 0-15,-21 21 0,21-22 16,0 22-16,0 0 0,0 0 16,1 21-16,-1 0 15,0 0-15,0 0 0,-21 21 0,21 0 16,0 0-16,-21 0 0,22-21 16,-1 43-16,-21-22 0,21 0 0,0 21 15,-21-20-15,21-1 16,0 21-16,1-21 0,-22 0 0,21 1 15,0-22-15,-21 21 0,21 0 16,0-21-16,0 0 0,1 0 16,-1 0-16,0 0 15,0-21-15,0 21 0,0-21 0,1-1 16,20 1-16,-21 0 0,0 0 16,0 0-16</inkml:trace>
  <inkml:trace contextRef="#ctx0" brushRef="#br1" timeOffset="-166209.06">1778 12488 0,'0'-21'0,"-21"21"31,0 0-15,-1 21-16,22 1 0,-21-1 15,0 0-15,0 0 0,21 0 0,-21 22 16,0-22-16,21 21 0,0-21 15,-22 22-15,22-22 0,-21 0 16,21 21-16,0-21 0,0 1 16,0-1-16,21-21 0,1 0 15,-1 0-15,0 0 0,0 0 16,21 0-16,-20-21 0,-1 21 16,0-22-16,21 1 0,-21 0 15,1-21-15,-1 21 0,0-1 0,0 1 16,-21-21-16,21 21 0,-21 0 15,0-1-15,0-20 0,0 21 0,-21 0 16,0 0-16,0 21 0,21-22 16,-21 22-16,-1 0 0,1 0 0,0 0 15,0 0-15,0 0 0,0 0 16,-1 22-16,1-22 0,21 21 0,0 0 16,0 0-16,0 0 15,0 0-15,21-21 16,1 22-16,-1-22 0,21 0 15,-21 0-15</inkml:trace>
  <inkml:trace contextRef="#ctx0" brushRef="#br1" timeOffset="-165556.77">2752 12488 0,'0'0'0,"0"-21"0,0 0 16,-22 21-16,1 0 0,0 0 15,0 0-15,0 0 0,-22 0 0,22 0 16,-21 0-16,21 0 0,-22 21 16,22 0-16,-21-21 0,21 22 15,0-1-15,-1 0 0,1 0 0,0 21 16,0-20-16,21-1 0,0 0 16,0 0-16,0 0 0,21-21 15,0 0 1,0 0-16,1 0 0,20 0 0,0 0 15,-21-21-15,22 0 0,-1 21 16,-21-21-16,22 0 0,-22 21 0,0-22 16,0 1-16,0 21 0,0-21 0,1 21 15,-22-21-15,-22 21 47,22 21-47,-21 0 16,21 0-16,-21 22 0,21-22 0,0 21 15,0-21-15,0 22 0,0-1 16,0 0-16,0 1 0,0-1 0,0 0 16,0 1-16,0 20 0,0-20 15,0-1-15,0 0 0,0 22 0,0-1 16,0-20-16,0 20 0,-21 22 0,21-22 16,-21 1-16,0-1 0,-1 1 15,1-1-15,0 1 0,0-1 16,-21 1-16,20-22 0,-20 0 0,21 1 15,-21-1-15,-1 0 0,1-20 16,21-1-16,-22 0 0,1 0 0,0-21 16,-1 0-16,1 0 0,0 0 15,-1-21-15,1 0 0,-21 0 0,20-22 16,1 22-16,21-21 0,-22-1 16,22-20-16,0 21 0,0-1 0,21-20 15,0-1-15,0 1 0,0 20 16,0-20-16,21-1 0,0 22 0,0-21 15,22 20-15,-22 1 0,21-22 16,1 22-16,-1 0 0,0-22 16,1 22-16</inkml:trace>
  <inkml:trace contextRef="#ctx0" brushRef="#br1" timeOffset="-165269.06">3027 12488 0,'0'0'16,"0"-21"-16,21 21 0,-21 21 47,0 1-47,0-1 0,0 0 0,0 0 15,0 21-15,0-20 0,0-1 16,0 0-16,0 0 0,0 0 0,0 0 15,0 1-15,0-44 47,0 1-47,0 0 16,0 0-16,0-21 0</inkml:trace>
  <inkml:trace contextRef="#ctx0" brushRef="#br1" timeOffset="-164933.25">3090 12107 0,'0'0'16,"0"-21"-16,-21 21 0,0 0 16,0 0-16,0 0 15,-1 21-15,22 1 16,0-1-16,0 0 0,0 0 16,22-21-1,-1 0-15,0 0 16,0 0-16,0 0 0,0-21 15,1 0-15,-22 0 16,0-1-16,0 1 0,0 0 16,0 0-16,-22 21 15,1 0-15,0 0 0,0 0 16,0 0-16,0 0 0,-1 0 16,1 0-16,21 21 0,0 0 15,0 0-15,0 1 0,0 62 31,0-63-31,0 1 0,0-1 0,21 0 0,1 0 16,-1-21-16,0 21 0,0 0 0,0-21 16</inkml:trace>
  <inkml:trace contextRef="#ctx0" brushRef="#br1" timeOffset="-164472.08">3514 12361 0,'0'0'0,"0"22"31,21-22-31,-21 21 0,0 0 16,0 0-16,0 0 0,0 0 0,0 1 15,21-1-15,-21 0 16,0 0-16,0 0 0,0 0 0,0 1 16,0-1-16,0 0 15,0 0-15,0 0 0,-21-21 31,0-21-15,21 0 0,0 0-16,0 0 0,0-1 0,0 1 15,0 0-15,0 0 0,0-21 16,21 20-16,0-20 0,0 21 0,21-21 16,-20-1-16,41 22 0,-21 0 15,22 0-15,-22 0 0,22 21 0,-22 0 16,0 0-16,1 0 0,-1 21 0,0 0 15,-20 0-15,-1 21 0,0-20 16,0-1-16,-21 21 0,0-21 0,0 22 16,0-22-16,0 21 0,-21-21 15,0 0-15,21 1 0,-21-1 16,-1 0-16,22 0 0,-21-21 0,0 21 16,0-21-16,0 0 15,0 0-15,-1 0 16,1 0-16</inkml:trace>
  <inkml:trace contextRef="#ctx0" brushRef="#br1" timeOffset="-163991.91">677 11430 0,'0'0'0,"-21"-21"16,0 21 0,0 0-16,0 21 0,-1 0 15,1 0-15,0 22 0,-21-1 16,21 22-16,-1-1 0,1 1 0,0 20 16,21 1-16,0 21 0,0-22 15,0 1-15,0 21 0,0-21 0,0-1 16,0 1-16,0 0 0,0-22 15,-21 22-15,21-22 0,-21 1 0,0-1 16,21 1-16,-22-22 16,1 0-16,0 1 0,21-22 0,-21 21 15,0-21-15,21-42 32,0 0-32,0 0 0,0-21 15,0-1-15</inkml:trace>
  <inkml:trace contextRef="#ctx0" brushRef="#br1" timeOffset="-163056.78">741 11578 0,'0'0'0,"0"-21"16,-21 21-16,-1-21 0,22 0 15,22 0 17,-1 21-32,21 0 0,0 0 15,1 0-15,-1-22 0,22 22 0,-1 0 16,22 0-16,-1-21 0,22 21 16,21 0-16,-21 0 0,21 0 0,21 0 15,-21 0-15,43 0 0,-1 0 16,0 0-16,1 0 0,-22 0 0,21 0 15,0 0-15,1 21 0,-1-21 16,-21 22-16,0-22 0,-21 0 16,0 21-16,0-21 0,-21 0 0,21 21 15,-21-21-15,-21 0 0,-1 0 0,1 0 16,-21 0-16,-1 0 0,-21 0 16,22 0-16,-43 0 0,21 0 0,1 0 15,-22 0-15,0 0 0,0 0 0,0 0 16,1 0-16,-1 0 15,-21 21 1,0 0 0,0 0-16,0 1 15,0-1-15,0 0 0,0 0 0,-21 21 16,21-20-16,-22 20 0,22 0 16,-21 1-16,0-1 0,21 0 0,-21 22 15,0-22-15,21 0 0,0 22 0,-21-22 16,21 1-16,-22 20 0,1-21 15,21 1-15,0-1 0,-21 0 0,21 1 16,-21-22-16,21 21 0,0 1 0,0-1 16,0 0-16,-21 1 0,21-1 15,0 0-15,0 1 0,-21-1 16,21 0-16,0-21 0,0 22 0,0-22 16,0 21-16,0-21 0,-22 22 15,22-22-15,-21 0 0,21 0 0,-21 0 16,21 1-16,0-1 0,-21 0 0,0 0 15,0 0-15,-1 0 0,1-21 16,0 22-16,0-1 0,0-21 0,0 21 16,-22-21-16,22 21 0,-21-21 0,-1 0 15,1 0-15,0 21 0,-1-21 16,-20 0-16,-1 0 0,1 0 0,-22 0 16,1 0-16,-22 0 0,0 0 0,-21 0 15,0 0-15,-21 0 16,-22-21-16,1 21 0,0 0 0,-22-21 15,22 21-15,-22 0 0,1-21 16,21 21-16,-1 0 0,1-21 0,21 21 16,0-22-16,-1 22 0,1 0 15,0 0-15,0 0 0,21 0 0,0 0 16,0 0-16,21 0 0,0 0 16,22 0-16,20 0 0,43 0 0,21-21 31,0 0-31,0 0 15,63 0-15,1 21 16,42-21-16,-22-1 0,22 1 16,-21-21-16</inkml:trace>
  <inkml:trace contextRef="#ctx0" brushRef="#br1" timeOffset="-161948.78">7493 12107 0,'0'-21'0,"42"21"15,-42-21-15,21 21 16,1 0-16,-22-21 15,21 21-15,-42 0 110,-1 0-110,1 0 15</inkml:trace>
  <inkml:trace contextRef="#ctx0" brushRef="#br1" timeOffset="-161332.14">7493 12129 0,'0'-22'16,"21"22"-1,0-21-15,-21 0 16,21 21-16,-21-21 16,22 21-16,-22-21 0,21 0 31,-21-1-31,21 22 15,-21 22 17,-21-1-32,0 0 0,-1 0 15,1 0-15,0 0 0,-21 1 0,21 20 16,-22 0-16,1-21 0,0 22 0,-1-1 16,1-21-16,-22 22 0,22-1 15,0 0-15,-22-21 0,22 22 0,-22-22 16,22 21-16,-21-21 0,20 22 0,1-22 15,0 0-15,20 0 16,-20 0-16,21 1 0,0-22 16,21-22-1,0 1 1,21 0-16,0 21 0,0 0 16,0-21-16,1 21 0,20 0 15,-21 0-15,21 0 0,1 0 0,-1 21 16,0-21-16,1 21 0,-1 0 15,0-21-15,1 22 0,-1-1 0,0 0 16,1-21-16,-22 21 0,21 0 0,1-21 16,-22 21-16,21 1 0,-21-22 15,0 21-15,1-21 0,-1 21 16,0-21 0,0-21 15,-21 0-16,21-1-15,0 1 0</inkml:trace>
  <inkml:trace contextRef="#ctx0" brushRef="#br1" timeOffset="-160769.86">8107 12086 0,'0'-21'0,"0"42"0,0-63 15,0 21-15,0 0 16,0 42 0,0 0-16,0 21 0,0-21 15,0 22-15,0-1 0,-21 0 16,21 1-16,0-1 0,0 0 0,0 1 16,0-1-16,0 0 0,0 1 0,-22-22 15,22 21-15,0 1 0,0-1 16,0-21-16,0 21 0,0 1 0,-21-22 15,21 0-15,0 0 0,-21 0 16,21 1-16,0-1 0,0-42 47,0-1-47,0 1 0,0 0 0,0 0 16,0 0-16,0-22 0,0 22 0,0-21 15,21 21-15,0-22 0,1 1 16,-1 21-16,0-21 0,0 20 0,0 1 15,22 0-15,-22 0 0,21 0 16,-21 0-16,0 21 0,22 0 0,-22 0 16,0 0-16,0 0 0,22 21 0,-22 0 15,0 0-15,-21 0 0,21 0 16,-21 1-16,21-1 0,-21 0 16,0 21-16,0-21 0,0 22 0,0-22 15,-21 0-15,21 21 0,-21-20 16,0 20-16,0-21 0,-1 0 0,22 0 15,-21-21-15,0 22 0,21-1 16,-21-21-16,0 0 16,21-21-1,0-1-15,0 1 0,0 0 16,21 0-16,0 0 0</inkml:trace>
  <inkml:trace contextRef="#ctx0" brushRef="#br1" timeOffset="-160088.9">9059 12510 0,'-84'-43'31,"62"22"-31,22 0 0,0 0 0,0 0 15,0-1-15,22 1 0,-1 0 16,0 0-16,0 21 0,0-21 16,22 21-16,-22 0 0,0 0 15,0 0-15,21 0 0,-20 0 0,-1 0 16,0 0-16,0 21 0,0 0 0,0-21 16,-21 21-16,0 0 0,0 22 15,0-22-15,0 0 0,-21 0 0,0 0 16,-21 22-16,21-22 0,-1 0 15,-20 21-15,0-20 0,-1-1 0,1 21 16,0-21-16,-1 0 0,1 22 0,21-22 16,-21 0-16,20 0 0,1-21 15,0 21-15,0-21 0,0 0 0,21-21 47,0 0-47,0 0 0,21 0 16,0 0-16,0-1 0,0 22 15,1 0-15,20-21 0,-21 21 0,0 0 16,0 0-16,1 0 0,-1 0 0,0 21 16,0 1-16,0-1 15,0-21-15,-21 21 0,22 0 0,-1 0 16,0-21-16,-21 21 0,21 1 16,0-22-16,0 0 0,1 21 15,-1-21-15,0 0 0,0 0 0,0 0 16,0 0-16,1 0 0,-1 0 15,-21-21-15,21 21 0,0-22 0,0 1 16,0 0-16,-21 0 0,0 0 16,22 0-16,-22-1 0,21 22 15,-21-21-15,0 0 16,0 42 15</inkml:trace>
  <inkml:trace contextRef="#ctx0" brushRef="#br1" timeOffset="-158085.87">11430 12277 0,'21'0'15,"-42"0"-15,42-21 0,0 21 0,-21-22 0,21 22 16,-21-21-16,22 0 16,-1 0-16,-21 0 0,0 0 15,0-1 1,-21 22 0,-1 0-16,1 0 0,0 22 0,0-22 15,0 21-15,0 0 16,-1 21-16,-20-21 0,21 22 0,0-22 15,-22 21-15,22 1 0,0-1 0,0 0 16,0 1-16,0-1 0,-1-21 16,22 21-16,0 1 0,0-22 0,0 0 15,0 0-15,0 0 0,22 1 0,-1-1 16,0-21-16,212 0 31,-191-21-31,-21-1 16,22 1-16,-1 0 0,0-21 0,1 21 15,-1-1-15</inkml:trace>
  <inkml:trace contextRef="#ctx0" brushRef="#br1" timeOffset="-157825.02">12150 12044 0,'0'-42'16,"0"84"-16,0-106 0,0 43 0,0 0 0,0 0 15,-22 42 1,1 0-1,0 22-15,21-1 0,-21 0 0,21 1 16,0-1-16,0 0 0,-21 22 16,0-22-16,21 0 0,-22 1 0,22-1 15,0 0-15,-21 1 0,0-1 0,21-21 16,-21 22-16,21-1 16,0-21-16,0 0 0,0 22 0,0-22 15,0 0-15,21-21 16,0 0-16,0 0 15,1-21-15,20 21 0,-21-21 0,21-1 16</inkml:trace>
  <inkml:trace contextRef="#ctx0" brushRef="#br1" timeOffset="-156596.81">12848 12404 0,'0'-21'0,"0"-1"0,-42-62 16,21 63 0,-1-1-16,1 1 0,0 0 0,0 21 15,0 0-15,0 0 0,-22 0 16,22 21-16,0 0 0,0 1 16,0-1-16,-1 0 0,-20 21 0,21-21 15,0 22-15,0-1 0,-1-21 16,1 22-16,0-22 0,0 0 0,21 21 15,-21-21-15,21 1 0,0-1 0,0 0 16,0 0-16,0 0 0,21 0 16,0-21-16,0 0 15,0 0-15,1 0 0,-1 0 0,21 0 16,-21-21-16,0 0 0,22 21 16,-22-21-16,0 0 0,21 0 0,-20-22 15,-1 22-15,0 0 0,0-21 16,0 20-16,-21 1 0,21-21 0,1 21 15,-22-22-15,0 22 0,21 21 0,-21-21 16,0 0-16,21 21 0,-21 21 16,0 0-1,0 0-15,0 1 0,0-1 16,-21 0-16,21 21 0,-21-21 16,21 1-16,0-1 0,0 0 15,0 0-15,0 21 0,0-20 0,0-1 16,0 0-16,0 0 0,21 0 15,-21 0-15,21-21 0,21 0 16,-21 0-16,1 0 0,20 0 16,0 0-16,-21 0 0,22 0 0,-1-21 15,22 21-15,-22-21 0,0 0 0,-21 0 16,22 0-16,-22-1 0,21 1 16,-21-21-16,-21 21 0,0-22 15,22 22-15,-22-21 0,0 21 0,0-22 16,0 22-16,0 0 0,0 0 0,-22 21 15,1 0 1,0 0-16,-21 85 16,21-64-16,21 0 15,0 0-15,0 21 0,0-20 0,0-1 16,0 21-16,0-21 0,0 0 16,0 1-16,0-1 0,21 21 0,-21-21 15,21 0-15,0 1 16,-21-1-16,0 0 15,-21-21 1,21-21 0,-21 21-16,0-21 0,21-1 0,-22 1 15,1 21-15,0-21 0,0 21 16,0-21-16,0 21 16,-1 0-1,22 21-15,0 0 16,0 0-16,0 1 0,0-1 15,22-21-15,-1 0 0,-21 21 16,21-21-16,0 0 0,21 0 16,-20 0-16,-1 0 0,21 0 0,-21 0 15,22 0-15,-1-21 0,0 21 16,1-21-16,20-1 0,-21 1 16,1 0-16,-22 0 0,21 0 0,1 0 15,-22-1-15,0-20 0,0 21 16,0-21-16,0 20 0,-21-20 0,0 21 15,0-21-15,0 20 0,0 1 16,0-21-16,-21 21 0,0 21 16,0 0-16,0 0 15,0 21-15,21 0 0,0 0 16,0 0-16,0 22 0,0-22 0,0 0 16,0 21-16,0-20 0,0-1 15,0 21-15,0-21 0,0 0 16,0 22-16,21-22 0,-21 0 0,0 0 15,0 0-15,0 1 0,0-1 16,0 0-16,0 0 0,-21 0 16,-1-21-16,1 0 0,0 0 0,0 0 15,0 0-15,0 0 0,-1 0 16,1 0-16,0 0 0,21-21 16,0 0-16,0 0 15,0 0-15,21 21 0,0-22 16,1 1-16,-1 0 0</inkml:trace>
  <inkml:trace contextRef="#ctx0" brushRef="#br1" timeOffset="-156316.97">14605 12404 0,'21'0'47,"0"0"-31,0 0-16,43 0 31,-43 0-31,0 0 0,0 0 16,1 0-16</inkml:trace>
  <inkml:trace contextRef="#ctx0" brushRef="#br1" timeOffset="-156141.08">14499 12552 0,'0'21'0,"0"-42"0,-21 42 16,21 0-16,21-21 31,0 0-31,0 0 0,1 0 0,-1 0 16,0 0-16,0 0 0,0 0 0,0 0 15,1 0-15,-1 0 16,0 0-16,0 0 0,-21-21 0</inkml:trace>
  <inkml:trace contextRef="#ctx0" brushRef="#br1" timeOffset="-155156.03">15875 11980 0,'-21'0'31,"42"0"47,0 0-78,-21-21 16,21 21-16,-21-21 0,0 0 16,21 0-16,-21 0 0,0-1 15,-21 22 1,0 0 15,0 22-31,0-1 16,21 0-16,0 0 0,0 0 15,0 0-15,0 1 16,0-1 0,21-21 15,0 0-31,0 0 0,-21-21 15,0-1-15,21 22 0,-21-21 16,22 0-16,-22 0 16,0 0-16,0 0 15,0-1-15,0 1 0,0 0 16,0 42 15,0 0-15,-22 1-1,22-1-15,0 0 0,-21 0 0,21 0 16,0 22-16,0-22 0,0 0 0,0 0 16,0 0-16,0 0 0,0 1 15,0-1-15,0 0 0,0 0 0</inkml:trace>
  <inkml:trace contextRef="#ctx0" brushRef="#br1" timeOffset="-154325.52">16616 12404 0,'0'0'0,"21"0"16,-21-21-16,21 21 0,-21-22 15,21 22-15,-21-21 0,0 0 0,0 0 16,0 0-16,0 0 0,0-1 15,0 1-15,0 0 16,0-21-16,-21 42 0,0-21 0,0-1 16,-22 22-16,22 0 0,-21 0 15,0 0-15,-1 22 0,-20-22 0,20 42 16,1-21-16,0 0 0,-1 22 16,1-1-16,21 0 0,-21-21 0,20 22 15,1-1-15,0-21 0,21 22 0,0-22 16,0 0-16,0 21 0,0-21 15,21-21-15,0 22 0,1-1 0,-1 0 16,21-21-16,-21 0 0,22 0 16,-22 0-16,21 0 0,0 0 0,-20 0 15,20 0-15,0-21 0,-21 0 16,22 21-16,-22-22 0,0 1 16,21 0-16,-20 0 0,-1-21 0,0 20 15,-21-20-15,21 21 0,-21-21 0,21 20 16,0-20-16,-21 21 0,0 0 15,0 0-15,0-1 0,0 44 32,0-1-32,0 0 0,0 0 0,0 0 15,0 0-15,0 22 0,0-22 0,-21 21 16,21-21-16,0 1 16,0-1-16,0 0 0,0 0 0,0 0 15,0 0-15,21 1 16,1-22-16,-1 0 15,0 0-15,0 0 0,-21-22 0,21 1 16</inkml:trace>
  <inkml:trace contextRef="#ctx0" brushRef="#br1" timeOffset="-153792.52">17145 11917 0,'0'-42'16,"0"84"-16,0-106 0,0 43 0,0 42 15,0 1 1,0-1-16,0 0 0,0 21 16,0 1-16,0-1 0,0 0 0,0 1 15,-21-1-15,21 21 0,-21-20 16,21-1-16,0 0 0,0-20 0,-22 20 16,22 0-16,-21-21 0,21 22 0,-21-22 15,21 0-15,-21 21 0,21-20 16,0-1-16,-21 0 0,0-21 31,21-21-15,0 0-1,0-1-15,0 1 0,21 0 16,0 0-16,0-21 0,0 20 0,0 1 16,22 0-16,-22 0 0,21 0 0,-21 0 15,22 21-15,-1 0 0,-21-22 16,22 22-16,-1 0 0,-21 0 0,21 0 15,-20 22-15,-1-1 0,0 0 16,0 0-16,-21 0 0,0 0 0,0 1 16,0-1-16,0 0 0,-21 0 0,0 0 15,-22 0-15,1 22 16,21-22-16,-21-21 0,-1 21 0,1 0 16,0 0-16,-1-21 0,1 0 0,21 22 15,-22-22-15,22 0 0,0 0 16,0 0-16,0 0 0,0-22 15,21 1-15,0 0 16,0 0-16,21 21 0,0-21 16,0 0-16,0 21 0,22-22 0,-22 22 15</inkml:trace>
  <inkml:trace contextRef="#ctx0" brushRef="#br1" timeOffset="-153432.03">18457 12298 0,'0'0'0,"0"-21"0,-21 0 16,0 21-16,21-22 0,-21 22 0,0 0 15,-1 0-15,1 0 0,0 0 16,0 0-16,0 0 0,-22 22 0,22-1 15,0 0-15,0 21 0,-21-21 16,20 1-16,1 20 0,0-21 16,0 21-16,0-20 0,0 20 0,-1-21 15,22 21-15,0-20 0,0-1 16,0 21-16,0-21 0,0 0 0,0 1 16,22-22-16,-1 21 0,21-21 15,-21 0-15,22 0 0,-22 0 0,21 0 16,0 0-16,1 0 0,-1 0 0,0 0 15,1-21-15,-1-1 0,0 1 16,-20 21-16,20-21 0,-21 0 0,0 0 16</inkml:trace>
  <inkml:trace contextRef="#ctx0" brushRef="#br1" timeOffset="-152782.17">21018 11980 0,'0'22'31,"0"-1"-31,0 0 16,0 21-16,0-21 16,0 22-16,0-1 0,0 0 0,22 1 15,-1-1-15,0-21 0,-21 22 16,21-1-16,0-21 0,-21 0 0,0 22 15,21-22-15,1 0 0,-22 0 0,0 0 16,0 0-16</inkml:trace>
  <inkml:trace contextRef="#ctx0" brushRef="#br1" timeOffset="-152517.29">21463 12065 0,'0'0'16,"0"-21"-16,-42 42 15,20 0 1,1 0-16,-21 1 0,21 20 0,-22-21 16,22 21-16,-21-20 0,0 20 15,-1 0-15,1-21 0,21 22 0,-22-22 16,1 0-16,21 0 0,-21 0 0,20 1 15,1-1-15,0 0 0,0-21 16,21 21-16,21-21 31,0-21-15,22 21-16,-22-21 0,0 0 0</inkml:trace>
  <inkml:trace contextRef="#ctx0" brushRef="#br1" timeOffset="-152061.04">21865 12044 0,'0'0'0,"0"21"16,0 0-16,0 0 16,0 1-16,-21 20 0,21-21 15,-21 0-15,0 0 0,21 22 0,0-22 16,-22 0-16,22 0 0,0 0 15,0 1-15,0-1 16,22-21 0,-1 0-16,0 0 0,0 0 0,0 0 15,22-21-15,-22 21 0,0-22 0,21 22 16,-21-21-16,1 0 0,-1 0 16,0 0-16,0-22 0,0 22 0,-21 0 15,0 0-15,21 21 0,-21-21 16,0 42-1,0 0-15,0 0 0,-21 0 16,21 1-16,-21-1 0,0 21 16,0-21-16,21 22 0,-21-22 0,-1 21 15,1-21-15,0 0 0,0 22 16,21-22-16,-21 0 0,21 0 0,-21 0 16,-1 1-16,22-1 0,0 0 15,22-21 1,-1 0-1,0 0-15,0-21 0,0 0 16,0-1-16,22 1 0,-22 0 0</inkml:trace>
  <inkml:trace contextRef="#ctx0" brushRef="#br1" timeOffset="-151445.39">22775 12150 0,'0'0'0,"-21"21"16,21 0 0,21-21-1,0 0 1,1 0-16,20 0 0,-21 0 0,21 0 16,-20 0-16,20 0 15,-21-21-15,21 21 0,-20-21 0,20 21 16,-21 0-16,0-21 0,0 21 15,-21-22-15,-21 44 32,0-1-32,-21-21 15,21 42-15,-22-21 0,22 0 0,-21 22 16,-1-22-16,1 21 0,0-21 16,-1 22-16,1-22 0,21 21 0,-21-21 15,-1 1-15,1-1 0,21 0 16,-22 0-16,22 0 0,0-21 15,0 21-15,0-21 0,0 0 16,42-21 15,0 0-31,0 21 0,0-21 0,0 0 16,1 0-16,20-1 0,-21 1 16,0 21-16,0-21 0,1 21 0,-1 0 15,0 0-15,0 0 16,-21 21-16,21-21 0,-21 21 15,0 1-15,0-1 0,21-21 16,-21 21-16,22 0 0,-1-21 0,-21 21 16,21-21-16,0 0 0,21 21 15,-20-21-15,-1 0 0,21 0 0,-21 0 16,22 0-16,-22 0 0,21 0 16,0 0-16,-20 0 0,20 0 0,-21 0 15,0 0-15,0-21 0,1 21 0,-22-21 16,21 0-16,-21 0 15,21 21-15,-21-21 0</inkml:trace>
  <inkml:trace contextRef="#ctx0" brushRef="#br1" timeOffset="-150379.67">11303 13928 0,'-21'0'15,"42"0"-15,-63 21 0,20-21 16,1 0-16,42 0 47,1-21-47,-1 0 16,0-1-16,0 1 0,-21 0 0,42 0 15,-20-21-15,-1 20 0,0-20 16,-21 0-16,21-1 0,-21 1 0,21 0 15,-21-1-15,0 1 0,0 0 16,0 21-16,0-1 0,0-20 0,-21 42 16,0-21-16,0 21 0,0 0 15,-1 0-15,1 0 0,0 0 0,0 21 16,0 0-16,0 22 0,-1-1 16,1 0-16,21 1 0,-21-1 0,21 0 15,-21 22-15,21-22 0,0 22 16,0-22-16,0 0 0,0-21 0,0 22 15,0-22-15,0 21 0,21-21 0,0-21 16,0 22-16,1-1 0,-1-21 16,0 0-16,0 0 0,0 0 15,22 0-15,-22 0 0,0 0 0,0-21 16,0-1-16,22 1 16,-22 0-16,0 0 0</inkml:trace>
  <inkml:trace contextRef="#ctx0" brushRef="#br1" timeOffset="-149749.39">11896 13653 0,'0'0'16,"0"-22"-16,21 22 16,-21 22-1,-21-1-15,21 0 0,-22 0 16,22 0-16,0 0 0,-21 1 0,21-1 16,-21 21-16,21-21 0,-21 0 15,21 1-15,0-1 0,0 0 16,-21 0-16,21 0 0,-21 0 15,21-42 17,0 0-17,0 0-15,0 0 0,0 0 16,0-22-16,0 22 0,0 0 0,0-21 16,21 20-16,0 1 0,0 0 15,0 0-15,0 0 0,22 0 0,-22 21 16,0 0-16,0 0 0,22 0 0,-22 21 15,0-21-15,0 21 0,0 0 16,0 0-16,1 0 0,-22 1 16,0-1-16,21 0 0,-21 0 15,0 0-15,0 0 0,0 1 0,0-1 16,0 0-16,0 0 0,-21-21 16,-1 0-1,22-21 1,0 0-1,0 0-15,0-22 16,0 22-16,22 0 0,-1-21 0,0 20 16,0 1-16,21-21 0,-20 21 15,20 0-15,0-1 0,1 1 16,-1 21-16,0 0 0,1 0 0,-22 0 0,21 21 16,0 1-16,-20-1 15,-1 0-15,0 21 0,0-21 0,-21 22 16,0-22-16,0 21 0,0-21 0,0 22 15,0-22-15,-21 0 0,0 0 16,21 0-16,-21 1 0,-1-1 0,22 0 16,-21-21-16,0 0 15,21-21 1,0 0 0,21-1-16,-21 1 0,21 0 0</inkml:trace>
  <inkml:trace contextRef="#ctx0" brushRef="#br1" timeOffset="-149269.52">13293 13758 0,'0'0'0,"0"22"31,0-1-31,0 0 0,-22 0 15,22 0-15,0 0 16,0 1-16,0-1 0,0 0 0,-21 0 0,0 0 16,0 0-16,21 1 15,-21-1-15,0-21 0,21 21 16,-22-21 0,22-21 15,0 0-31,0-1 0,22 1 0,-22-21 15,21 21-15,0-22 0,0 22 16,21-21-16,-20 0 0,20 20 0,0-20 16,1 21-16,-1 0 0,0 0 15,1 21-15,-1 0 0,-21 0 0,21 0 16,1 0-16,-22 21 0,0 0 16,0 0-16,0 21 0,1-20 0,-22-1 15,0 21-15,0-21 0,0 22 16,0-22-16,0 21 0,-22-21 0,1 0 15,21 1-15,-21-1 0,0 0 0,0-21 16,0 21-16,-1-21 16,22-21-1,0 0 1</inkml:trace>
  <inkml:trace contextRef="#ctx0" brushRef="#br1" timeOffset="-148676.45">16616 13441 0,'0'0'0,"0"21"16,0 0-16,0 0 0,0 22 15,0-22-15,-21 21 0,-1 1 16,22-1-16,-21 0 0,21 1 0,0-22 16,-21 21-16,0 0 0,21-20 0,0 20 15,0-21-15,-21 0 16,21 0-16,-21 1 0,21-1 0,0 0 15,21-21 17,-21-21-32</inkml:trace>
  <inkml:trace contextRef="#ctx0" brushRef="#br1" timeOffset="-148396.61">16510 13568 0,'0'0'16,"0"-42"-16,0-1 0,0 22 0,21-21 0,0 21 15,0-1-15,1 1 0,-1 0 0,21 21 16,-21-21-16,22 21 16,-22 0-16,21 0 0,0 0 0,-20 0 15,20 21-15,-21 0 0,0 0 0,0 22 16,1-22-16,-22 21 0,0 1 16,0-1-16,-22-21 0,1 21 0,0 1 15,0-22-15,-21 0 0,-1 0 16,1 0-16,0 1 0,-1-1 0,1 0 15,21-21-15,-22 0 0,22 21 0,0-21 16,42 0 0,22 0-1,-22 0-15,0 0 0,21 0 16,-21 0-16</inkml:trace>
  <inkml:trace contextRef="#ctx0" brushRef="#br1" timeOffset="-147804.68">17589 13780 0,'0'0'0,"0"-85"31,0 64-31,-21 0 0,0 21 0,0 0 16,0 0-16,0 0 0,-1 0 15,1 0-15,0 0 0,0 21 16,-21 0-16,20 0 0,1 21 15,-21-20-15,21-1 0,0 21 0,-22-21 16,22 0-16,0 1 0,0-1 0,21 0 16,0 0-16,0 0 15,0 0-15,21-21 16,0 0-16,0 0 16,22 0-16,-22-21 0,21 21 15,-21-21-15,22 21 0,-1-21 0,-21 0 16,21 0-16,1-22 0,-22 22 15,21 0-15,-21 0 0,1 0 0,-1-1 16,0 1-16,0 0 0,-21 42 31,0 0-15,0 1-16,0-1 0,0 21 16,-21-21-16,0 22 0,21-22 0,-21 21 15,-1 0-15,1-20 0,0 20 0,0 0 16,0 1-16,0-1 0,-1 0 15,1 22-15,21-22 0,0 0 0,-21 1 16,21-22-16,-21 21 0,21 1 0,0-22 16,0 0-16,0 0 15,21-21 1,0-21-16,0 0 0,1 0 0,20-1 16,-21-20-16,0 0 15,22-1-15,-1 1 0,-21 0 0,21-1 16,1 1-16,-1 0 0,0-1 0,1 22 15,-1-21-15,-21 21 0,22 0 16,-1-1-16,0 1 0,1 0 0,-1 0 16,0 0-16</inkml:trace>
  <inkml:trace contextRef="#ctx0" brushRef="#br1" timeOffset="-147033.49">24469 12340 0,'0'0'0,"-22"0"16,22 21-16,0 1 62,22-22-62</inkml:trace>
  <inkml:trace contextRef="#ctx0" brushRef="#br1" timeOffset="-146841.04">25125 12383 0,'21'0'16,"-42"0"-16,63 0 0,-21 0 0,0 0 47,1 0-32,-1 0-15,0 0 16,0 0-16,0 0 0</inkml:trace>
  <inkml:trace contextRef="#ctx0" brushRef="#br1" timeOffset="-146685.14">25844 12425 0,'0'0'0,"22"0"31,-1 0-15,0 0-16,0 0 0,0 0 0,0 0 16</inkml:trace>
  <inkml:trace contextRef="#ctx0" brushRef="#br1" timeOffset="-146537.22">26628 12446 0,'0'0'16,"42"0"-16,-21 0 0,0 0 15,-42 0 32</inkml:trace>
  <inkml:trace contextRef="#ctx0" brushRef="#br1" timeOffset="-145084.84">18478 13462 0,'-21'0'0,"42"0"0,-63 0 16,21 0-16,42 0 46,0 0-46,0 0 0,1 21 16,-1-21-16,0 21 0,21 1 0,-21-1 16,1 0-16,20 0 0,-21 0 0,0 0 15,0 22-15,1-22 0,-1 21 16,0-21-16,-21 1 0,0 20 0,0-21 16,0 0-16,0 0 0,0 1 15,0-1-15,0 0 16,-21 0-16,0-21 0,-1 0 0,1 0 15,0 0 1,0-21-16,21 0 16,0 0-16,0-22 0,0 22 0,0 0 15,0-21-15,21 20 0,0-20 16,0 21-16,1-21 0,-1 20 0,0 1 16,0 0-16,0 0 0,0 0 15,1 21-15,-1 0 0,21 0 0,-21 0 16,0 0-16,1 0 0,20 0 0,0 0 15</inkml:trace>
  <inkml:trace contextRef="#ctx0" brushRef="#br1" timeOffset="-144504.24">20595 13483 0,'-21'0'31,"0"0"-31,0 0 0,-1 0 16,1 0-16,0 0 0,0 0 15,0 0 1,21-21-16,0 0 16,0 0-16,21 0 15,0 21 1,0-22-16,0 22 16,-21 22 30,0-1-30,-21-21 0,0 0-1,0 0-15,21-21 32,0-1-17,21 22 16,0 0-31,-21 22 32,0-1-32,0 0 0,0 0 0,0 0 15,-21 0-15,0 1 0,-21 20 0,20-21 16,1 0-16,-21-21 0,21 21 16,0 1-16,-1-1 0</inkml:trace>
  <inkml:trace contextRef="#ctx0" brushRef="#br1" timeOffset="-143399.58">21886 13377 0,'-21'0'0,"21"-21"15,-21 21-15,0 0 16,21-21-16,21 21 62,0 21-62,0-21 0,0 21 16,-21 1-16,22-1 0,-1 0 16,0 0-16,0-21 0,21 21 0,-20 0 15,-1 1-15,21-1 0,-21 0 16,22-21-16,-22 21 0,21-21 0,0 21 16,1-21-16,-1 0 0,0 0 15,1 0-15,-22 21 0,0-21 0,0 0 16,0 0-16,-42 0 15,0 0 1,0 0-16,-21 0 0,20 0 16,-20 22-16,0-22 0,21 21 0,-22 0 15,1 0-15,0 21 0,-1-20 16,1 20-16,0-21 0,-1 21 0,-20-20 16,20 20-16,-20-21 0,21 0 15,-1 0-15,1 22 0,0-22 0,20-21 16,-20 21-16,21 0 0,0-21 0,21 21 15,21-42 17,0 0-17,0 21-15,-21-21 0,21 0 0,1 0 16</inkml:trace>
  <inkml:trace contextRef="#ctx0" brushRef="#br1" timeOffset="-141821.14">1439 14923 0,'0'0'0,"21"-22"15,1 22-15,-1-21 0,0 0 16,0 0-16,-21 0 16,21 21-16,-21-21 15,0 42 1,-21 0-16,0 21 0,0-21 15,0 22-15,-22 20 0,1 1 16,21-1-16,-22 1 0,1-1 0,0 1 16,-1-22-16,22 22 0,-21-22 15,0 21-15,20-20 0,-20-1 0,21-21 16,0 22-16,0-22 16,-1 0-16,22 0 0,0-42 31,22 21-31,-1-21 15,21-22-15,-21 22 0,22-21 16,-1 0-16</inkml:trace>
  <inkml:trace contextRef="#ctx0" brushRef="#br1" timeOffset="-141565.28">1841 14923 0,'22'-22'0,"-44"44"0,65-65 15,-43 64 1,-21 1-1,-1-1-15,1 21 0,0 0 16,0 1-16,0 20 0,0-20 16,-1 20-16,-20 1 0,21-22 0,0 21 15,-22-20-15,22 20 0,0-20 16,-21-1-16,21 0 0,-1 1 0,1-22 16,0 21-16,0-21 0,0 0 15,21 1-15,-21-22 0,21 21 0,21-21 31,21-21-31,-21-1 16,22 1-16,-22 0 0</inkml:trace>
  <inkml:trace contextRef="#ctx0" brushRef="#br1" timeOffset="-140892.45">2349 15346 0,'22'0'16,"-44"0"-16,65 0 0,-22-21 0,-21 0 0,21 21 16,0 0-16,-21-22 0,21 22 15,1 0-15,-22-21 16,21 21-16,-21-21 0,0 0 16,21 21-16,-21-21 15,0 0 1,0-1-16,-21 1 15,21 0-15,-21 21 16,21-21-16,0 0 0,0 0 16,-22 21-16,1 21 31,21 0-31,0 0 16,0 0-16,-21 22 0,21-1 0,-21 0 15,0 22-15,21-22 0,0 0 16,-21 1-16,21-1 0,-22 0 0,22 1 15,0-1-15,-21-21 0,21 22 16,0-22-16,-21 0 0,21 0 16,0 0-16,-21 0 0,21 1 15,-21-22 1,21-22 0,0 1-16,0 0 15,0 0-15,0 0 0,0 0 0,0-22 16,21 22-16,0-21 0,0 21 15,0-1-15,22 1 0,-22-21 16,21 42-16,-21-21 0,22 0 0,-22 21 16,21 0-16,-21 0 0,1 0 15,20 21-15,-21 0 0,0 0 16,0 0-16,1 0 0,-1 1 0,-21-1 16,0 0-16,0 0 0,0 0 15,0 22-15,0-22 0,0 0 0,-21 0 16,-1-21-16,1 21 0,21 0 15,-21-21-15,0 22 0,21-1 16,-21-21-16,0 0 16,21-21-1,0-1-15,0 1 16,21 0-16,0 0 0</inkml:trace>
  <inkml:trace contextRef="#ctx0" brushRef="#br1" timeOffset="-140411.73">3238 15409 0,'0'-21'0,"0"0"15,0 0-15,-21 21 16,21-21-16,0 0 0,0-1 0,0 1 16,0 0-16,0 0 15,21 0-15,1 0 0,-1 21 0,0-22 16,0 22-16,0 0 15,22 0-15,-22 0 0,0 0 0,0 22 16,21-1-16,-20 0 0,-22 21 16,0 1-16,21-22 0,-21 21 0,0 0 15,0-20-15,-21 20 0,-1-21 16,-20 21-16,21-20 0,-21 20 0,-1-21 16,22 0-16,-21 22 0,-1-22 0,22 0 15,-21 0-15,21-21 0,-22 21 16,22-21-16,0 0 0,0 0 0,21-21 47,21 21-47,0-21 0,0 21 15,22 0-15,-22 0 0,0 0 16,0 0-16,0 0 0,1 0 16,-1 0-16,0 0 0,21 0 0,-21 21 15,1-21-15,-1 0 0,0 21 16,0-21-16,0 0 0,0 0 15,1 0-15,-1 0 0,0 0 0,0 0 16,0 0-16,0 0 0,1 0 16,-1 0-16,0 0 0,0-21 15,0 0-15</inkml:trace>
  <inkml:trace contextRef="#ctx0" brushRef="#br1" timeOffset="-139773.48">4805 14859 0,'0'0'0,"0"-21"15,21 0 1,0 21-16,0 0 0,22 0 16,-22 0-16,21 0 0,0-21 15,1 21-15,-1 0 0,-21 0 0,22 0 16,-22 0-16,21 0 0,-21 0 15,0 0-15,1 0 0,-44 0 32,1 0-32,0 21 0,-21-21 15,21 0-15,-22 0 0,1 21 0,0-21 16,-1 0-16,1 0 0,0 0 16,-22 0-16,43 0 0,-21 21 0,-1-21 15,22 0-15,-21 0 0,21 21 16,-1-21-16,1 21 0,0 1 0,21-1 15,-21 0-15,21 0 0,-21 21 16,21 1-16,-21 20 0,21-20 0,-22 20 16,1 1-16,0-1 0,21 1 0,-21-1 15,0 1-15,0 20 0,-1-20 16,1 20-16,0 1 0,21-21 0,-21 20 16,0 1-16,0-22 0,21 22 15,0-21-15,0-1 0,0 1 16,0-22-16,0 0 0,0 1 15,0-1-15,0 0 0,21-21 0,21 1 16,-21-1-16,0 0 0,22-21 16,-1 0-16,0 0 0,1 0 0,-1-21 15,0 0-15,1-1 0,-1-20 0,0 21 16</inkml:trace>
  <inkml:trace contextRef="#ctx0" brushRef="#br1" timeOffset="-139421.46">5397 15473 0,'-21'0'16,"42"0"-16,-42-21 0,0 0 0,0 21 15,0 0-15,0 0 0,-1 0 0,1 0 16,0 0-16,0 21 0,0 0 0,-22 0 15,22 21-15,21-20 16,-21 20-16,0 0 0,0 1 0,0-1 0,21 21 16,0-20-16,-22 20 15,22-20-15,-21-1 0,21 0 0,0 1 16,0-22-16,0 21 0,0-21 16,0 0-16,21 1 0,1-22 0,62 0 31,-41 0-31,-22 0 0,21 0 0,-21-22 15,22 1-15,-1 0 0,0 0 0,1 0 16,-1-22-16,0 22 0,1-21 16,20 0-16,-21-1 0,1 22 0</inkml:trace>
  <inkml:trace contextRef="#ctx0" brushRef="#br1" timeOffset="-138757.64">5821 15769 0,'0'-21'16,"-43"63"-16,86-63 0,-64 21 15,-1 21-15,1 1 16,0 20-16,0-21 0,0 0 0,0 22 15,21-1-15,-22-21 0,22 21 16,0-20-16,-21-1 0,21 21 0,0-21 16,0 0-16,21 1 0,1-22 15,-1 0-15,0 0 0,21 0 16,-21 0-16,22 0 0,-22 0 0,21 0 16,-21-22-16,1 1 0,-1 0 15,0 0-15,-21 0 0,0 0 0,0-1 16,0-20-16,0 21 0,0-21 15,0 20-15,-21-20 0,0 21 16,-1 0-16,22-22 0,0 22 0,0 0 16,0 0-16,0 0 15,0 0-15,0-1 0,22 22 16,-1 0-16,0 0 0,0 0 0,0 0 16,22 0-16,-22 0 0,21 0 15,-21 22-15,22-1 0,-22 0 0,0 0 16,21 0-16,-21 0 0,1 1 15,-22-1-15,21 0 0,-21 0 0,0 21 16,0-20-16,0 20 0,0-21 16,0 0-16,0 0 0,0 22 15,-21-22-15,21 0 0,-22 0 0,22 0 16,-21 1-16,0-22 16,21-22 15,0 1-31,0 0 0,21 0 15,0 0-15,-21-22 0,22 22 0,-1-21 16,0 0-16,0 20 0,21 1 16,-20 0-16,-1 0 0,21 0 0,-21 21 15,0 0-15,1 0 0,-1 0 16,0 0-16,0 21 0,0-21 16,-21 21-16,21 0 0,-21 22 0,0-22 15,0 0-15,0 21 0,0-21 16,-21 22-16,0-22 0,0 21 0,0-21 15,0 1-15,21-1 0,0 0 16,-22 0-16,22 0 0,-21-21 16,21 21-16,21-21 15,1-21 1,-1 0-16,0 0 0,0 0 0,0 0 16,0-1-16</inkml:trace>
  <inkml:trace contextRef="#ctx0" brushRef="#br1" timeOffset="-138492.78">7070 15600 0,'0'0'0,"21"-21"0,-21 0 16,-21 21-1,-1 21-15,1-21 16,0 21-16,21 0 0,-21 21 0,0-20 16,0 20-16,-1-21 0,22 21 0,-21-20 15,21 20-15,-21 0 0,0 1 16,21-22-16,0 21 0,0 0 0,-21-20 15,21-1-15,0 21 0,0-21 16,0 0-16,0 1 16,0-1-16,21-21 0,0 0 0,0 0 15,0 0-15,1 0 16,-1-21-16,21-1 0,-21 1 0,0 0 16,1 0-16,-1-21 0,-21 20 15,21-20-15</inkml:trace>
  <inkml:trace contextRef="#ctx0" brushRef="#br1" timeOffset="-138329.87">6794 15769 0,'0'0'0,"-21"0"0,0 0 0,0 0 15,0 0-15,21 21 16,21-21 0,0 0-16,21 0 15,1 0-15,-1 0 0,0 0 0,1 0 16,-1 0-16,127-63 15</inkml:trace>
  <inkml:trace contextRef="#ctx0" brushRef="#br1" timeOffset="-136820.7">7895 16066 0,'-21'0'15,"42"0"-15,-63 0 0,21 0 0,-1 0 16,44-22 15,-22 1-31,21 21 0,0-21 16,0 0-16,0 0 0,0 0 15,-21-1-15,0 1 0,0 0 0,0 0 16,0-21-16,0 20 0,0 1 16,0 0-16,0 0 0,-21 0 15,0 0-15,-21 21 0,21 0 0,-22 0 16,22 0-16,-21 0 0,-1 0 16,1 0-16,0 21 0,-1 0 0,1 21 15,21-21-15,-21 22 0,20-22 16,1 21-16,0 1 0,21-1 0,0-21 15,0 21-15,0-20 0,0-1 0,0 21 16,0-21-16,0 0 16,21-21-16,0 0 0,1 0 0,-1 0 15,21 0-15,-21 0 0,22-21 16,-1 21-16,-21-21 0,21 0 0,-20 0 16,20 0-16,-21-22 0,0 22 15,22 0-15,-22-21 0,0-1 16,-21 22-16,21-21 0,0 21 0,-21-22 15,0 22-15,0 0 0,0 0 16,0 42 15,0 0-31,0 21 0,0-20 16,0 20-16,0-21 0,0 21 0,0-20 16,0 20-16,0-21 0,21 21 15,1-20-15,-1-1 0,0 0 0,0-21 16,0 21-16,0 0 0,1-21 15,-1 0-15,21 0 0,-21 0 16,170-84 0,-170 62-1,0 1-15,21-21 0,-20 21 0,-1-22 16,0 22-16,-21-21 0,21 0 0,0 20 16,-21-20-16,21 21 0,-21 0 15,0 0-15,0 42 31,0 0-31,0 0 0,0 0 0,0 0 16,0 1-16,0 20 0,0-21 0,22 0 16,-22 0-16,21 1 15,-21-1-15,21 0 0,0 0 0,0-21 16,0 21-16,1-21 0,20 0 16,-21 0-16,21 0 0,-20 0 0,20 0 15,0 0-15,1 0 0,-1-21 0,-21 0 16,21 0-16,-20 0 0,-1-1 15,0 1-15,0 0 0,0-21 0,0 21 16,-21-1-16,0 1 0,0 0 0,0 0 16,0 0-16,-21 42 31,0 0-31,21 0 16,0 0-16,-21 1 0,0-1 0,0 0 15,-1 21-15,22-21 0,-21 1 0,0-1 16,21 0-16,0 0 0,-21 0 15,21 0-15,-21-21 0,21 22 16,0-44 15,0 1-31,21 0 0,0 0 16,0-21-16,0 20 0,1-20 16,20 21-16,-21 0 0,0-22 15,22 22-15,-1 0 0,-21 0 0,21 0 16,-20 0-16,-1 21 0,21 0 15,-21 0-15,0 0 0,-21 21 0,0 0 16,22 0-16,-22 0 0,0 0 0,0 1 16,0-1-16,0 21 0,0-21 15,0 22-15,0-22 0,0 0 0,0 21 16,-22-21-16,22 1 0,0-1 16,0 0-16,0 0 0,22-21 15,-1 21-15,0-21 0,0 0 16,0 0-16,0 0 0,22 0 15,-1-21-15,-21 21 0,22-21 0,-1 0 16,0 0-16,1-1 16,-1-20-16,0 0 0,1 21 0,-1-22 0,0 1 15,-21 21-15,1-22 0,-22 22 16,0-21-16,0 21 0,0 0 16,-22 21-16,1 0 15,0 0-15,0 21 0,-21 0 0,20-21 16,1 21-16,21 0 0,-21 0 15,21 22-15,0-22 0,0 0 0,0 0 16,0 22-16,0-22 0,0 0 16,0 0-16,21 21 0,-21-20 0,0-1 15,0 0-15,0 0 0,0 0 16,0 0-16,0 1 16,-21-22-16,0 0 0,0 0 15,0 0-15,-1 0 0,1 0 16,0 0-16,0 0 0,0 0 15,0-22-15,-1 1 0,1 0 0,0 0 16,0-21-16</inkml:trace>
  <inkml:trace contextRef="#ctx0" brushRef="#br1" timeOffset="-136637.8">8975 15452 0,'-22'0'0,"44"0"0,-65-21 0,22 21 16,0 0-16,21-22 0,-21 22 16,0 0-16,42 0 31,0 0-31,0 0 16</inkml:trace>
  <inkml:trace contextRef="#ctx0" brushRef="#br1" timeOffset="-136117.1">11261 15367 0,'0'0'15,"0"-21"-15,0 0 0,-43 21 16,22 0 0,-21 0-16,21 0 0,-22 21 0,1 0 15,-22 21-15,22 1 0,0-1 0,-22 0 16,22 22-16,0-1 16,-22 1-16,22-1 0,-1 22 0,1-21 0,21 20 15,-21 1-15,20-22 16,1 1-16,0 21 0,0-22 0,21 1 15,0-1-15,0-21 0,0 22 0,0-1 16,0-20-16,21-1 0,0 0 16,22 1-16,-22-22 0,21 0 0,0 0 15,1 0-15,20-21 0,-20 0 16,20 0-16,1-21 0,20 0 0,-20 0 16,-1-21-16,22-1 0,-22 1 15,1 0-15</inkml:trace>
  <inkml:trace contextRef="#ctx0" brushRef="#br1" timeOffset="-135380.24">11896 15875 0,'0'0'0,"0"-21"0,0 0 0,-22 21 0,1 0 16,0 0-16,0 0 15,0 0-15,0 0 0,-1 21 0,1 0 16,0 0-16,0 0 0,0 1 0,0 20 15,21-21-15,0 0 0,0 22 16,0-22-16,0 0 0,0 0 0,0 0 16,0 0-16,21-21 15,0 0-15,0 0 0,0 0 0,0 0 16,1 0-16,-1 0 0,21-21 16,-21 0-16,0 21 0,1-21 15,-1 0-15,0-22 0,0 22 0,0-21 16,0 21-16,-21-22 0,0 22 15,0-21-15,0 21 0,0 0 0,0-1 16,0 44 15,0-1-31,-21 0 0,21 0 16,-21 21-16,21-20 0,0-1 16,0 21-16,0-21 0,0 0 15,0 1-15,0-1 0,21 0 0,0 0 16,1 0-16,-22 0 0,42-21 15,-21 0-15,0 22 0,0-22 0,22 0 16,-22 0-16,0 0 0,21 0 16,-20-22-16,20 1 0,-21 0 0,21 0 15,-20 0-15,-1-22 0,0 1 16,0 0-16,-21-1 0,0 1 0,0 0 16,0-1-16,0-20 0,0 21 0,-21-1 15,0 1-15,0 0 0,-22-1 16,1 22-16,-22-21 0,22 21 0,-21-1 15,-1 1-15,1 21 0,-1 0 16,1 0-16,-1 0 0,1 21 0,-1 1 16,22-1-16,-22 21 0,22-21 15,0 43-15,-22-22 0,22 0 16,-1 22-16,22-1 0,-21 1 0,21-1 16,0 1-16,21-1 0,0-20 15,0 20-15,0-20 0,0-1 0,21 0 16,0 1-16,21-22 0,-21 21 0,22-21 15,-1 0-15,0 1 0,22-1 16,-22 0-16,1 0 0,20-21 0,-21 0 16,1 0-16,20 0 0,-20 0 15,-1 0-15,21 0 0,-20-21 0,-1 0 16,0 0-16,-20 21 0,20-22 0,-21 1 16,0 0-16</inkml:trace>
  <inkml:trace contextRef="#ctx0" brushRef="#br1" timeOffset="-134570.4">13271 15600 0,'0'0'0,"0"-21"16,-21 21-1,0 0-15,0 0 16,0 0-16,-22 0 0,22 21 0,-21-21 0,0 21 15,20 0-15,-20 22 16,21-22-16,-21 21 0,20 0 0,1 1 16,0-1-16,0 0 0,21 1 0,0-1 15,0 0-15,0 1 0,0-22 16,0 21-16,21-21 0,0 1 0,22-1 16,-22 0-16,21 0 0,0-21 15,1 0-15,-1 0 0,0 0 0,22 0 16,-22 0-16,1 0 0,20 0 0,-21-21 15,1 0-15,-1 0 0,0-22 16</inkml:trace>
  <inkml:trace contextRef="#ctx0" brushRef="#br1" timeOffset="-134317.54">13864 15409 0,'0'-21'0,"0"42"0,0-63 16,0 63-1,0 22-15,-21-22 16,0 21-16,0 0 0,21 1 0,-22-1 16,1 0-16,21 1 0,-21-1 15,0 22-15,0-22 0,21 0 0,-21 1 16,21-1-16,-22 0 0,22 1 0,0-22 16,-21 21-16,21 43 31,21-85-31,1 0 15,-1 0-15,0 0 0,0 0 0,21 0 16,1-21-16,-1-1 0</inkml:trace>
  <inkml:trace contextRef="#ctx0" brushRef="#br1" timeOffset="-133184.68">14414 15833 0,'22'-21'0,"-44"42"15,44-64-15,-22 22 0,0 0 16,0 0-16,0 0 15,-43 0-15,22-1 0,0 22 16,0 0-16,-22 0 0,1 0 0,21 0 16,-21 0-16,-1 0 0,22 22 15,-21-1-15,-1 0 0,22 21 0,-21-21 16,21 22-16,0-1 0,-22-21 16,22 22-16,21-1 0,-21 0 0,21-21 15,-21 1-15,21 20 0,0-21 0,0 0 16,21 0-16,0 1 15,0-22-15,0 0 0,1 0 0,-1 0 16,21 0-16,-21 0 16,22-22-16,-1 1 0,-21 0 0,21 0 15,1-21-15,-22 20 0,21-20 0,-21 0 16,1-1-16,-1 1 0,0 21 16,0-21-16,-21-1 0,0 22 0,21 0 15,-21 0-15,0 0 0,0 42 31,-21 0-31,21 0 0,-21 0 16,21 22-16,-21-22 0,21 21 16,0-21-16,-21 22 0,21-22 0,0 21 15,0-21-15,0 22 0,0-22 16,0 0-16,0 0 0,0 0 0,21 0 16,0-21-16,0 0 15,21 0-15,-20 0 16,-1 0-16,21 0 0,-21 0 0,22-21 15,-1 21-15,0-42 0,1 21 16,-1 0-16,0-22 0,1 1 0,-1 0 16,0-1-16,-21 22 0,1-21 0,-1-1 15,0 22-15,-21 0 0,0 0 16,-21 21 0,0 21-16,-1 0 15,1 0-15,0 1 0,21-1 16,0 21-16,-21-21 0,21 22 0,0-22 0,0 21 15,0-21-15,0 0 16,0 22-16,0-22 0,0 0 0,21 0 16,-21 0-16,21 1 15,0-1-15,1 0 16,-22-42 0,-22 21-1,22-21-15,-21-1 0,0 22 0,21-21 16,-21 0-16,0 21 15,0-21-15,-1 21 0,1 0 16,21 21-16,-21-21 16,21 21-16,0 0 15,0 1-15,0-1 16,0 0-16,21-21 0,0 0 16,-21 21-16,22-21 0,-1 0 0,0 0 15,0 0-15,0 0 0,22 0 0,-22 0 16,21 0-16,0 0 0,-20-21 15,41 21-15,-21-21 0,22 0 0,-1-1 16,1 1-16,-22-21 0,22 0 16,-22 20-16,22-20 0,-22 0 0,-21-22 15,0 43-15,0-21 0,1-1 16,-22 1-16,0 21 0,0 0 0,0 0 16,0-1-16,-22 1 0,1 21 15,0 0-15,0 0 16,21 21-16,-21 1 0,21-1 15,0 0-15,0 21 0,0-21 0,0 22 16,0-1-16,0 0 0,0 1 16,0-1-16,0-21 0,0 22 0,0-1 15,0-21-15,0 21 0,0-20 16,0-1-16,0 0 0,0 0 0,-21 0 16,-1-21-16,1 0 15,0 0-15,0 0 0,0 0 0,0 0 16,-1 0-16,1 0 0,0-21 15,0 21-15,21-21 0,0 0 16,0 0-16,21 21 16</inkml:trace>
  <inkml:trace contextRef="#ctx0" brushRef="#br1" timeOffset="-132852.89">16065 16193 0,'0'21'0,"-42"-21"16,21 0-1,0 0-15,21-21 32,0-1-32,0 1 15,0 0-15,21 21 0,0-21 16,-21 0-16,21 21 15,0 0-15,-21 21 16,0 0-16,0 0 0,0 0 16,0 1-16,0 20 0,0-21 0,0 0 15,-21 22-15,0-22 0,0 0 0,0 21 16,0-21-16,-22 1 16,1-1-16,0 0 0,-1 0 0,1 0 15,0-21-15,-1 21 0,22-21 0,-21 0 16,21 0-16</inkml:trace>
  <inkml:trace contextRef="#ctx0" brushRef="#br1" timeOffset="-131957.73">17357 15642 0,'-22'0'16,"1"0"-1,21 21-15,-21-21 0,0 22 16,0-22-1,21 21-15,21-21 32,0 0-32,0 0 0,0-21 15,1 21-15,-1-22 0,-21 1 16,0 0-16,0 0 16,0 0-16,0 0 31,-21 21-31,-1 0 15,1 0-15,0 21 0,0 0 16,0 0-16,0 0 16,21 0-1,0 1 1,21-22 0,0 0-16,64 0 31,-64 0-31,-21-22 0,21 22 15,-21-21-15,0 0 0,-21 0 32,0 21-32,-1 0 15,1 0-15,0 0 0,21 21 0,-21 0 16,0 0-16,0 1 0,21-1 16,0 0-16,-22 21 0,22-21 0,0 1 15,-21 20-15,21-21 0,0 21 0,0-20 16,21-1-16,1 0 0,-1 0 15,21 0-15,0-21 0</inkml:trace>
  <inkml:trace contextRef="#ctx0" brushRef="#br1" timeOffset="-131100.23">18500 16023 0,'0'-21'16,"0"0"15,0 0-31,0 0 16,21 21-16,-21-22 0,21 22 0,-21-21 15,0 0-15,0 0 16,0 0-16,-21 0 0,0-1 15,-1 22-15,1 0 0,0-21 16,-21 21-16,21 0 0,-22 0 0,1 0 16,0 0-16,-1 21 0,22-21 0,-21 43 15,-1-22-15,1 21 0,21-21 16,0 22-16,0-1 0,-1 0 16,22 1-16,-21-1 0,21-21 0,0 22 15,0-22-15,0 21 0,21-21 16,1 0-16,-22 1 0,21-22 0,21 21 15,-21 0-15,0-21 0,22 0 16,-22 0-16,21 0 0,-21 0 0,22 0 16,-1-21-16,-21 21 0,22-21 0,-22-1 15,0 1-15,0-21 0,0 21 16,0-22-16,1 1 0,-1 0 0,-21-1 16,21 1-16,-21 0 0,21-1 15,-21 22-15,21-21 0,-21 21 0,0 0 16,0 42-1,0 0 1,0 0-16,-21 21 0,0 1 0,21-22 16,-21 21-16,21 1 0,0-1 15,-21-21-15,21 21 0,0-20 0,0 20 16,0-21-16,0 0 0,0 0 16,0 1-16,21-22 0,0 0 15,0 0-15,43-22 16</inkml:trace>
  <inkml:trace contextRef="#ctx0" brushRef="#br1" timeOffset="-130576.53">19092 15473 0,'0'-21'0,"0"42"0,0-21 31,-21 21-31,0 0 0,0 22 15,0-22-15,21 21 0,-22 0 0,1 1 16,21-1-16,0 22 0,-21-22 16,21 0-16,-21 1 0,21 20 0,-21-21 15,21 1-15,0-22 16,-21 21-16,21-21 0,-22 22 0,22-22 0,-21 0 16,21 0-16,0 0 15,0-42 16,0 0-31,0 0 0,0 0 16,0 0-16,0-22 0,21 22 0,1-21 16,-22 21-16,21-22 0,0 1 0,0 21 15,0-22-15,0 22 0,1 0 16,-1 0-16,21 21 0,-21 0 0,22 0 16,-1 0-16,-21 0 0,21 0 15,-20 0-15,20 21 0,-21 21 16,0-20-16,-21 20 0,0-21 0,0 21 0,0 1 15,0-22-15,-21 21 16,0-21-16,0 22 0,-22-22 0,22 0 16,-21 0-16,0-21 0,20 21 0,-20-21 15,21 0-15,-21 22 0,20-22 16,-20 0-16,21 0 0,0 0 0,0 0 16,42 0 15,0 0-31,0-22 15,21 22-15,-20-21 16</inkml:trace>
  <inkml:trace contextRef="#ctx0" brushRef="#br1" timeOffset="-130288.7">19960 15833 0,'0'0'0,"0"-21"0,-21 21 31,0 0-31,0 21 0,-1-21 16,1 21-16,0 0 0,0 21 0,-21-20 15,20 20-15,1-21 0,0 21 16,0 1-16,0-22 0,0 21 16,21 1-16,0-22 0,0 0 0,0 0 15,0 0-15,0 0 0,21 1 0,21-1 16,-21-21-16,0 0 0,22 0 15,-22 0-15,21 0 0,-21 0 0,22 0 16,-22 0-16,0-21 0,21-1 16,-20 22-16,-1-42 0,0 21 0,-21 0 15,21-22-15</inkml:trace>
  <inkml:trace contextRef="#ctx0" brushRef="#br1" timeOffset="-129860.95">20510 15473 0,'0'0'15,"0"-21"-15,-21 21 78,21-21-46,0-1-32,0 1 15,21 0-15,1 0 0,-1 21 16,0 0-16,0 0 16,0 0-16,-21 21 15,0 0 1,0 0-16,0 1 0,0-1 0,-21 0 15,0 0-15,0 0 0,0 0 16,-1 1-16,1-22 0,0 21 0,0-21 16,0 0-16,0 21 0,21-42 47,0 0-32,21-1-15,0 1 0,0 0 0</inkml:trace>
  <inkml:trace contextRef="#ctx0" brushRef="#br1" timeOffset="-129625.08">20574 15325 0,'0'0'0,"0"-21"0,-21 21 47,21 21-47,0 0 0,0 0 16,0 0-1,21 0-15,0-21 16,-21 22-16,21-22 15,0 21-15,-21 0 0,0 0 16,0 0-16,0 0 0,0 1 16,0-1-16,-21 0 0,-21 0 0,21 0 15,-22 0-15,1 1 0,0-1 0,-1-21 16,1 21-16,21 0 0,-21-21 16,20 0-16,1 0 0,21 21 0</inkml:trace>
  <inkml:trace contextRef="#ctx0" brushRef="#br1" timeOffset="-129076.39">20997 15113 0,'0'0'0,"21"-21"16,-21 0-16,22 21 0,-22-21 16,21 21-16,0 0 0,0 0 15,0 0-15,0 0 0,1 0 16,-1 0-16,0 42 0,0-21 16,0 21-16,-21 22 0,21-22 15,1 22-15,-1-22 0,-21 22 0,0-1 16,21 1-16,-21-1 0,21 1 0,-21 20 15,0-20-15,0-1 0,0 22 16,-21-22-16,-21 1 0,20-1 16,-20-20-16,0 20 0,-1-20 0,1-22 15,-21 21-15,20-21 0,-20 22 16,-1-22-16,22-21 0,-22 21 0,22-21 16,0 0-16,-1 0 0,1 21 0,21-21 15,0 0-15,21-21 16,0 0-16,21 21 0,21-43 15,-21 22-15,22 0 0,-1-21 16</inkml:trace>
  <inkml:trace contextRef="#ctx0" brushRef="#br1" timeOffset="-128441.75">21971 15050 0,'0'0'0,"-21"0"0,0 0 15,42 0 1,0 0 0,21 0-16,-21 0 0,22 0 15,-1 0-15,0 0 0,-20 0 16,20 0-16,0 21 0,1-21 15,-1 0-15,0 0 0,-21 0 0,22 21 16,-22-21-16,0 0 0,0 0 16,0 0-16,-21 21 15,0 0 1,0 0-16,0 1 0,0-1 0,0 0 16,0 0-16,0 21 0,0 1 15,0-22-15,0 21 0,-21 1 0,21-1 16,-21 0-16,21 22 0,0-22 15,-21 0-15,0 22 0,21-22 16,-21 22-16,-1-1 0,1 1 0,21 20 16,-21-20-16,0-1 0,0 1 15,0-1-15,21 1 0,-22-22 0,1 22 16,21-1-16,-21 1 0,0-1 0,21 1 16,-21-1-16,21 1 0,-21-22 15,-1 22-15,22-22 0,-21 21 0,0-20 16,21-1-16,-21 0 0,0 1 15,0-22-15,-1 21 0,1 1 0,0-22 16,0 0-16,0 0 0,0 0 16,-22 0-16,22-21 0,-21 22 0,-1-22 15,1 0-15,0 0 16,-1 0-16,-20 0 0,21 0 0,-1 0 16,1 0-16,0 0 0,-1 0 15,1-22-15,0 22 0,-1 0 0,22 0 16,0-21-16,0 21 0,0 0 0,-1-21 15,22 0-15,0 0 16</inkml:trace>
  <inkml:trace contextRef="#ctx0" brushRef="#br1" timeOffset="-128300.83">21442 17463 0,'21'0'63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0:53:38.7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889 0,'0'0'0,"0"-21"16,0 0-1,-21 0-15,0-1 16,21 1-1,0 0 1,-21 21-16,21-21 0,-22 21 16,22-21-16,0 0 15,0 42 48,0 0-63,0 0 15,0 0-15,0 0 16,0 1-16,0-1 0,0 0 0,0 0 16,0 0-16,0 0 0,0 1 15,0-1-15,0 21 0,22-21 16,-22 0-16,0 22 0,0-22 0,0 21 16,0-21-16,0 22 0,21-22 15,-21 21-15,0-21 0,0 22 0,0-22 16,21 21-16,-21-21 0,0 22 15,0-1-15,0-21 0,0 22 16,0-1-16,0 0 0,21-21 16,-21 22-16,0-1 0,21 0 0,-21 1 15,0-22-15,0 21 0,0-21 16,0 22-16,0-1 0,0-21 0,21 22 16,-21-22-16,0 21 0,0-21 15,0 22-15,22-22 0,-22 21 0,0-21 16,0 0-16,0 22 0,0-22 0,0 21 15,0-21-15,0 1 0,0 20 16,21-21-16,-21 0 0,0 22 0,0-22 16,0 0-16,0 0 0,0 21 15,0-20-15,0-1 0,0 0 16,0 0-16,0 0 0,0 0 16,0 1-16,0-1 0,0 0 0,0 0 15,0 0-15,0 0 0,0 1 16,0-1-1,0-42 32,0-1-47,0 1 16,0 0-16,0-21 0,0 21 0,0-22 16,0 1-16,0-22 0</inkml:trace>
  <inkml:trace contextRef="#ctx0" brushRef="#br0" timeOffset="1996.87">2752 720 0,'21'0'47,"0"0"-32,0 0 1,0 0-16,0 0 15,1 0-15,-1 0 16,0 0-16,0 0 0,0 0 16,0 0-16,22 0 0,-22 0 0,0 0 15,0 0-15,22 0 0,-22 0 16,21 0-16,-21 0 0,22 0 0,-1 0 16,0 0-16,1 0 0,-1 0 15,0 0-15,22 0 0,-22 0 16,22 0-16,-22 0 0,21 0 0,1 0 15,-1 0-15,-20 0 0,20 0 16,1-21-16,20 21 0,-20-22 0,-1 22 16,22 0-16,0 0 0,-22-21 15,22 21-15,-22 0 0,22 0 0,-21 0 16,20 0-16,-20 0 0,-1 0 16,22-21-16,-22 21 0,1 0 0,-1 0 15,22 0-15,-21 0 0,-1 0 16,22 0-16,-22 0 0,22 0 0,-22 0 15,22 0-15,-21 0 16,-1 0-16,1 0 0,-1 0 0,1 0 16,-1 0-16,22 0 0,-22 0 0,22 0 15,-22 0-15,22 0 0,0 21 16,-22-21-16,22 0 0,0 0 0,-1 0 16,-20 0-16,20 0 0,1 0 15,0 0-15,-1 0 0,1 0 0,0 0 16,-1 21-16,22-21 0,-21 0 15,0 0-15,-1 0 0,1 0 0,0 0 16,-1 0-16,1 0 0,0 0 16,20 0-16,-20 22 0,21-22 0,-21 0 15,20 0-15,-20 0 0,21 0 16,-21 0-16,20 0 0,-20 0 16,21 0-16,0 21 0,0-21 0,-1 0 15,1 0-15,0 0 0,0 0 0,0 0 16,-22 21-16,22-21 0,0 0 15,0 0-15,0 0 0,0 21 0,-1-21 16,1 0-16,-21 0 0,21 21 16,0-21-16,-22 0 0,22 0 0,0 21 15,0-21-15,0 0 0,-1 22 16,1-1-16,-21-21 0,21 0 0,-22 21 16,22-21-16,-21 0 0,0 21 15,-1-21-15,22 0 0,-21 21 16,21-21-16,-22 0 0,1 0 0,0 21 15,-1-21-15,1 22 0,0-22 16,-22 0-16,22 21 0,-1-21 0,-20 0 16,21 0-16,-22 21 0,22-21 15,-22 0-15,22 0 0,-22 0 0,1 21 16,-1-21-16,-20 0 0,20 0 16,-20 0-16,20 0 0,-21 0 0,1 21 15,-22-21-15,21 0 0,1 0 0,-22 0 16,21 0-16,-21 0 15,0 0-15,1 0 0,-1 0 0,0 0 0,0 0 32,0 0-32,0 0 15,-21-21 17,-21 0 155,21 0-62,-21 21-31,21 21-79,0 0-15,0 0 0,0 0 16,0 1-16,0 20 16,0-21-16,0 0 0,0 22 15,0-22-15,0 21 0,0 0 0,0-20 16,0 20-16,0-21 0,0 21 16,0-20-16,0 20 0,0-21 0,0 21 15,0 1-15,0-22 0,0 21 0,0 1 16,0-1-16,-21-21 0,21 21 15,0 1-15,0-22 0,0 21 0,0 1 16,0-22-16,-21 21 0,21-21 0,0 22 16,0-22-16,-21 21 0,21-21 15,0 0-15,0 1 0,0 20 16,0-21-16,0 0 0,0 0 0,0 1 16,0-1-16,0 0 0,0 0 15,0 0-15,21 0 0,-21 1 0,0-1 16,21 0-16,-21 0 0,0 0 15,0 0 1,0-42 31,0 0-47,0 0 0,-21 0 16,0 21-16</inkml:trace>
  <inkml:trace contextRef="#ctx0" brushRef="#br0" timeOffset="3828.34">2921 3090 0,'0'0'0,"-21"0"0,0 0 16,42 0 46,0 0-46,0 0-16,0 0 15,0 0-15,1 0 0,-1 0 16,0 0-16,21 0 0,-21 0 0,22 0 16,-22 0-16,21 0 0,1 0 15,-1 0-15,0 0 0,1 0 0,-1 0 16,21 0-16,-20 0 0,-1 0 15,0-21-15,22 21 0,-22 0 0,1 0 16,20 0-16,-21 0 0,1 0 16,20-21-16,1 21 0,-22-21 0,22 21 15,20 0-15,-20 0 0,20-21 16,1 21-16,0 0 0,-1 0 16,1-21-16,21 21 0,-21 0 0,20-22 15,-20 22-15,0-21 0,21 21 16,-1 0-16,-20 0 0,21-21 0,-21 21 15,20 0-15,-20 0 0,21-21 0,-21 21 16,20 0-16,-20 0 0,21 0 16,0-21-16,0 21 0,-1 0 0,1 0 15,0 0-15,-21 0 0,21-21 16,-1 21-16,-20 0 0,21 0 0,0 0 16,0 0-16,-1 0 0,1 0 0,-21-22 15,21 22-15,0 0 16,-22 0-16,22 0 0,0 0 0,-21 0 15,20-21-15,1 21 0,0 0 16,-21 0-16,21 0 0,-22 0 0,22 0 16,-21 0-16,-1 0 0,1 0 0,0 0 15,21 0-15,-22 0 0,22 0 16,-21 0-16,21 0 0,-22 0 0,22 0 16,-21 0-16,-1 0 0,192-21 15,-171 21-15,-20 0 16,21 0-16,-21 0 0,20 0 0,-20 0 15,0 0-15,-1 0 0,1 0 16,0 0-16,-1 0 0,1 0 16,0 0-16,-1 0 0,1 0 0,0 0 15,-1 0-15,1-21 0,0 21 16,-22 0-16,22 0 0,-22 0 0,22 0 16,-21 0-16,20 0 0,-20 0 0,-1 0 15,22 0-15,-22 0 0,1 0 16,-1 0-16,1 0 0,-22 0 0,22 0 15,-22 0-15,0 0 0,1 0 0,-1 0 16,0 0-16,1 0 0,-1 0 16,-21 0-16,22 0 0,-22 0 0,0 0 15,21 0-15,-21 0 16,1 0-16,20 0 0,-21 0 0,0 0 16,0 0-16,1 0 0,-1 0 0,0 0 15,0 0-15,0 0 0,0 0 16,1 0-16,-1 0 0,0 0 15,0 0-15,0 0 0,0 0 0,1 0 16,-1 0-16,0 0 0,0-21 16,0 21-16,0 0 0,1 0 15,-1 0-15,0 0 0,0 0 16,0 0-16,0 0 0,1 0 16,-1 0-16,0 0 15,0 0-15,0 0 16,0 0-16,1 0 15,-1 0-15,0 0 16,0 0-16,0 0 16,-21-21-16,21 21 0,1 0 15,-1 0-15,0 0 16,0 0-16,0 0 16,0 0-16,1 0 15,-22-22 16,21 22-31,0 0 16,0 0 0,0 0-1,0-21 1,1 21 0,-1 0-16,0 0 15,0 0-15,-42 0 47,0 0-47,0 0 0,-1-21 16,1 21-16</inkml:trace>
  <inkml:trace contextRef="#ctx0" brushRef="#br0" timeOffset="5401.96">4487 1397 0,'0'0'0,"21"0"0,-21-21 16,0 0-1,-21 0 17,0 21-32,0 0 0,0 0 15,0 0-15,-1 0 0,1 0 16,-42 0-1,42 0-15,-1 0 0,-20 21 16,21 0-16,0 0 16,0-21-16,-1 21 0,1 0 0,0 1 15,0-1 1,0 0-16,21 0 0,-21 21 0,21-20 16,0-1-16,-22 21 0,22-21 15,-21 22-15,21-22 0,0 21 0,0 0 16,-21-20-16,21 20 0,0-21 15,-21 21-15,21-20 0,0-1 0,0 21 16,0-21-16,0 0 0,21 1 16,-21-1-16,21 0 0,-21 0 0,21 0 15,-21 0-15,22-21 0,-1 22 0,-21-1 16,21-21-16,0 21 0,0-21 16,0 0-16,1 21 0,-1-21 0,21 0 15,-21 0 1,0 0-16,1 0 0,20 0 0,-21 0 15,21 0-15,1 0 0,-22 0 16,21 0-16,-21 0 0,22-21 0,-1 21 16,-21-21-16,22 0 0,-22 21 0,0-22 15,21 22-15,-21-21 0,1 21 16,-1-21-16,0 0 0,0 0 16,-21 0-16,21-1 0,-21 1 15,0 0-15,21 0 0,-21-21 0,22 20 16,-22 1-16,21-21 0,-21 0 15,0 20-15,0-20 0,0 0 0,0 21 16,0-22-16,0 1 0,0 21 16,0 0-16,-21-22 0,-1 22 15,1 0-15,21 0 0,-21 0 0,0 21 16,0-22-16,0 1 0,-1 21 16,1-21-16,0 0 0,0 21 0,0-21 15,0 21-15,-1 0 0,-20-21 16,21 21-16,0 0 0,0 0 0,-1 0 15,1 0-15,0 0 0,-21 0 16,21 0-16,-1 0 0,-20 0 16,21 21-16,-21-21 0,20 21 0,1-21 15,0 21-15,0-21 0,0 21 16,0 0-16,-1-21 0,22 22 16,0-1-16,0 0 0,0 0 0,0 0 15,0 0-15,0 1 16,0-1-16</inkml:trace>
  <inkml:trace contextRef="#ctx0" brushRef="#br0" timeOffset="6556.76">6985 1312 0,'0'-21'31,"-21"21"-15,0 0-16,-1 0 15,1 0-15,0 0 16,0 0-16,0 0 0,0 0 0,-1 0 15,1 0-15,0 21 16,0-21-16,0 22 0,0-22 0,21 21 16,-22 0-16,1-21 0,21 21 15,0 0-15,0 0 0,-21 1 0,21-1 16,-21 0-16,21 0 16,0 0-16,0 0 0,0 1 0,0-1 15,0 0-15,0 0 0,0 0 16,0 85-1,0-85-15,0 22 0,21-22 16,-21 0-16,0 0 0,21 0 16,-21 0-16,21 1 0,1-1 0,-22 0 15,21-21-15,0 21 0,0 0 16,0-21-16,0 0 0,1 21 0,-1-21 16,0 0-16,0 22 0,0-22 0,0 0 15,1 0-15,-1 0 0,0 0 16,0 0-16,0 0 0,0 0 0,1 0 15,-1 0-15,0 0 0,0 0 16,0 0-16,0 0 0,1 0 16,-1 0-16,0 0 0,0-22 0,0 1 15,0 21-15,-21-21 0,22 21 16,-1-21-16,0 0 0,0 0 0,0-1 16,0 1-16,1 0 15,-22-21-15,21 21 0,-21-1 0,0 1 16,21-21-16,-21 21 0,21-22 15,-21 22-15,0-21 0,0 21 0,0-22 16,0 22-16,0 0 0,0-21 16,0 21-16,0-1 0,0 1 0,-21 0 15,0 0-15,0 0 0,-1 0 16,1-1-16,0 1 16,0 21-16,0 0 0,0-21 0,-1 21 15,1 0-15,0 0 0,0 0 16,0-21-16,-22 21 0,22 0 0,0 0 15,0 0-15,0 0 0,0 0 16,-1 0-16,1 0 0,0 0 0,-21 0 16,21 21-16,-1-21 0,-20 21 15,21 0-15,0-21 0,0 22 0,-22-1 16,22-21-16,21 21 0,-21 0 16,0 0-16,0-21 0,21 21 0,0 1 15,-22-1 1,22 0-16,-21-21 0,21 21 0,0 0 0,0 0 15,0 1 1,21-22-16</inkml:trace>
  <inkml:trace contextRef="#ctx0" brushRef="#br0" timeOffset="7724.95">9440 1312 0,'0'-21'32,"-21"21"-1,0 0-16,0 0 1,0 0-16,21 21 0,-22 1 16,1-22-16,21 21 15,-21-21-15,21 21 0,0 0 0,-21-21 16,21 21-16,-21-21 0,21 21 16,0 1-16,0-1 0,-21 0 15,21 0-15,0 0 0,0 0 16,0 1-16,0 20 0,0-21 0,0 0 15,0 0-15,0 1 0,0 20 16,0-21-16,0 0 0,0 0 16,0 1-16,0-1 0,21 0 0,-21 0 15,21 0-15,-21 0 16,21-21-16,0 22 0,0-1 16,1-21-16,-1 21 0,0 0 15,0-21 1,0 0-16,0 0 0,1 0 15,-1 0-15,0 0 0,0 0 16,0 0-16,0 0 0,1 0 16,20-21-16,-21 21 0,0 0 0,22-21 0,-22 21 15,0 0-15,21-21 16,-21 21-16,1 0 0,-1-22 0,0 1 16,0 21-16,0-21 0,0 21 0,1-21 15,-1 21-15,0-21 0,0 0 16,0 21-16,-21-22 0,21 1 0,1 0 15,-1 0-15,-21 0 0,0 0 16,21-22-16,-21 22 0,0 0 0,21 0 16,-21 0-16,0-1 0,0 1 15,0 0-15,0 0 0,0 0 0,0 0 16,0-1-16,-21 1 0,0 0 0,0 0 16,21 0-16,-22 0 0,1-1 15,0 22-15,0-21 0,0 0 16,0 0-16,-1 21 0,1-21 15,0 0-15,0 21 0,0-22 0,0 22 16,-1 0-16,1-21 0,0 21 16,0 0-16,0 0 0,-22 0 0,22 0 15,0 0-15,0 0 0,0 0 16,0 0-16,-22 0 0,43 21 0,-21-21 16,0 22-16,0-22 0,0 21 15,-1 0-15,1 0 0,0 0 16,0 0-16,21 1 0,-21-1 15,0 0-15,21 0 0,-22-21 16,22 21-16,0 0 0,0 1 16,0-1-16,0 0 15,0 0-15,0 0 0,0 0 16</inkml:trace>
  <inkml:trace contextRef="#ctx0" brushRef="#br0" timeOffset="8904.46">11769 1355 0,'0'-21'0,"21"21"0,-21-22 31,-21 22 32,-1 0-63,1 0 16,21 22-16,-21-22 0,0 21 15,0 0-15,0 0 16,-1-21-16,22 21 0,0 0 15,-21 1-15,21-1 16,-21 0-16,21 0 0,0 0 0,0 0 0,0 1 16,0-1-16,0 0 0,0 0 15,0 21-15,0-20 0,0-1 16,0 0-16,0 0 0,0 0 16,0 0-16,0 1 0,0-1 0,0 0 15,0 0-15,0 0 0,0 0 0,0 1 16,0-1-16,21 0 15,0-21-15,-21 21 0,22-21 0,-1 21 16,0-21-16,0 0 16,0 21-16,0-21 0,1 0 0,20 0 15,-21 0-15,0 0 0,22 0 0,41 0 32,-41 0-32,-22 0 0,0 0 0,21-21 0,-21 21 15,1-21-15,41 0 16,-42 0-16,0 21 0,-21-21 15,22 21-15,-1-22 0,0 1 0,0 0 16,0 0-16,0 0 0,-21 0 16,22-1-16,-22 1 0,0 0 15,21 0-15,-21 0 0,0 0 0,0-1 16,0 1-16,0 0 16,0 0-16,0 0 0,0 0 0,0-1 15,0 1-15,0-21 16,-21 21-16,-1 0 15,22-1-15,-21 22 0,21-21 16,-21 0-16,0 0 0,0 21 16,21-21-16,-21 0 0,-1 21 0,22-22 15,-21 22-15,0 0 0,0-21 16,0 21-16,0 0 0,-1 0 0,1 0 16,0-21-16,0 21 0,0 0 0,0 0 15,-1 0-15,-20 0 0,21 0 16,0 0-16,0 0 0,-22 21 0,22-21 15,0 0-15,0 21 0,-22-21 16,22 22-16,0-22 0,0 21 0,0-21 16,21 21-16,-21 0 0,-1-21 0,1 21 15,21 0-15,-21-21 16,21 22-16,0-1 0,-21 0 0,21 0 16,-21 0-16,21 0 15,0 1-15,0-1 0,0 0 16,21 0-16</inkml:trace>
  <inkml:trace contextRef="#ctx0" brushRef="#br0" timeOffset="9904.2">14224 1312 0,'0'0'0,"0"-21"0,-21 21 0,0 0 16,-1 0-16,1 0 0,0 0 15,0 0-15,0 0 16,0 0-16,-1 0 16,1 0-16,0 0 0,0 0 0,0 21 15,0 1-15,-1-22 0,1 0 0,0 21 16,0 0-16,0-21 0,0 21 15,-1-21-15,1 21 0,0 0 0,21 1 16,-21-1-16,0 0 0,21 0 16,0 0-16,-21 0 0,21 1 0,-22-1 15,22 0-15,-21 0 0,21 0 0,0 0 16,0 22-16,0-22 0,0 0 16,0 0-16,0 0 0,0 1 15,0-1-15,0 0 0,21 0 16,-21 0-16,22-21 15,-1 21-15,-21 1 0,21-22 0,0 21 16,0 0-16,0-21 16,1 0-16,-1 21 0,0-21 0,21 0 15,-21 0-15,1 21 0,-1-21 0,0 0 16,21 0-16,-21 0 0,1 0 16,-1 0-16,0 0 0,21 0 0,-21 0 15,1 0-15,-1 0 0,21-21 0,-21 21 16,0-21-16,22 21 0,-22-21 15,0 0-15,0-1 0,0 22 0,1-21 16,-1 0-16,0 0 0,0 0 16,0 0-16,-21-1 0,0 1 15,21 0-15,-21 0 0,22 0 0,-22-22 16,0 22-16,0 0 0,0 0 0,0 0 16,0 0-16,0-1 0,0 1 15,0-21-15,0 21 0,-22 0 0,22-1 16,-21 1-16,0 0 0,21 0 0,-21 0 15,0 0-15,21-1 0,-21 1 16,-1 21-16,22-21 0,-21 21 0,0-21 16,0 21-16,0 0 0,-22 0 15,22 0-15,-21 0 0,21 0 0,-22 0 16,1 0-16,0 21 0,21 0 16,-22-21-16,1 21 0,21 1 15,-22-1-15,22 0 0,-21 0 0,21 0 16,0 0-16</inkml:trace>
  <inkml:trace contextRef="#ctx0" brushRef="#br0" timeOffset="10604.99">14859 2731 0,'0'-22'0</inkml:trace>
  <inkml:trace contextRef="#ctx0" brushRef="#br0" timeOffset="20604">1651 4128 0,'0'0'0,"0"-22"0,21 1 16,0 21-16,-21-21 0,21 0 15,1 0-15,-22 0 16,21 21-16,-21-22 0,21 1 16,0 0-1,-21 0 1,0 42 46,0 0-62,-21 0 16,21 1 0,-21-1-16,-22 21 0,22-21 0,-21 22 15,21-22-15,-43 21 0,22 0 16,0-20-16,-22 20 0,22 0 0,-22-21 16,22 22-16,-22-22 0,22 0 15,0 21-15,-1-20 0,1-1 16,0 0-16,21 0 0,-22-21 0,22 21 15,0 0-15,0-21 0,0 0 16,21 22-16,21-22 63,0 0-63,0 0 15,0 0-15,0 0 0,1-22 16,-1 22-16,0 0 0,21 0 15,-21 0-15,22 0 0,-1 0 0,0 0 16,1 0-16,-1 22 0,0-22 16,-20 21-16,20-21 0,0 21 0,-21 0 15,22-21-15,-22 21 0,0 0 16,21-21-16,-20 22 0,-1-1 0,0 0 16,0-21-16,-21 21 15,21-21 1,-21 21 15,-21-21-15,0 0-1,0 0-15,21-21 16,0 0-16</inkml:trace>
  <inkml:trace contextRef="#ctx0" brushRef="#br0" timeOffset="21453.97">2222 4001 0,'0'0'0,"0"-22"0,0 1 0,0 0 16,0 0-16,0 0 16,0 42 31,0 21-47,0-21 0,0 22 0,0-1 15,0 22-15,0-22 0,0 0 16,0 1-16,0 20 0,0-21 15,0 1-15,0-1 0,0 0 16,0 1-16,0-1 0,0-21 0,0 22 16,0-1-16,-21-21 0,21 21 15,0-20-15,0-1 0,0 21 0,-21-21 16,0 0-16,21 1 16,-21-22-16,0 0 15,21-22-15,0 1 16,0 0-16,0 0 0,0 0 0,0 0 15,0-1-15,0 1 0,0 0 16,0 0-16,0 0 0,21 0 0,0-1 16,0 1-16,0 0 15,0 0-15,22 21 0,-22-21 0,21 21 16,1 0-16,-1 0 0,-21 0 16,21 0-16,1 0 0,-22 0 0,21 0 15,-21 21-15,22 0 0,-22-21 16,0 21-16,-21 0 0,0 1 0,0-1 15,0 0-15,0 0 0,-21 0 16,0 0-16,0 22 0,-22-22 0,1 0 16,0 21-16,20-20 0,-20-1 15,0 0-15,-1 0 0,1-21 16,21 21-16,-21-21 0,20 0 16,1 0-16,0 0 0,0 0 0,0 0 15,0 0-15,-1 0 16,22-21-1,0 0-15,0 0 16,22 0-16,-1-1 0,0 1 16,0 0-16,0 0 0</inkml:trace>
  <inkml:trace contextRef="#ctx0" brushRef="#br0" timeOffset="21949.57">2773 4466 0,'21'0'0,"0"0"16,-21 21 15,0 1-31,0-1 0,0 0 16,0 21-16,0-21 0,0 1 16,0-1-16,0 0 0,0 21 0,0-21 15,0 1-15,0-1 0,0 0 16,0 0-16,0 0 0,21-21 31,0 0-31,1-21 16,-1 21-16,0-21 0,-21 0 0,21 0 15,0-1-15,0 1 0,1-21 16,-22 21-16,21 0 0,0-22 0,-21 22 16,21-21-16,-21 21 0,0-1 15,21 1-15,-21 0 0,21 0 0,-21 0 16,0 42-1,0 0 1,0 0-16,0 0 0,0 1 16,0-1-16,0 0 0,0 0 0,0 0 15,0 0-15,0 1 0,0-1 16,0 0-16,0 0 16,22 0-1,-1-21 1,0 0-16,0 0 15,0 0-15,0-21 16,-21 0-16,22 21 0,-1-21 0,0 0 16,0-1-16</inkml:trace>
  <inkml:trace contextRef="#ctx0" brushRef="#br0" timeOffset="22229.42">3492 4022 0,'0'0'0,"0"-21"15,0-1-15,-21 1 16,0 21 0,21 21-16,-21 1 0,21-1 0,-21 21 15,21 0-15,0 1 0,0-1 16,0 0-16,-21 1 0,21-1 0,0 22 16,-22-22-16,22-21 0,0 21 0,0 1 15,0-22-15,0 21 0,0-21 16,0 1-16,0-1 0,0 0 0,0 0 15,0 0-15,22-21 32,-1 0-32,0 0 15,0-21-15,0 0 0,-21 0 0,21 0 16,1-1-16</inkml:trace>
  <inkml:trace contextRef="#ctx0" brushRef="#br0" timeOffset="22504.26">3852 3916 0,'0'0'0,"-21"0"15,0 21 1,21 0-16,-21 0 0,21 22 0,-21-1 16,-1 0-16,22 22 0,0-22 15,-21 1-15,0 20 0,21-21 0,-21 1 16,21-1-16,0 0 0,-21-20 15,21 20-15,0-21 0,0 0 0,0 0 16,-21 1-16,21-1 0,0 0 16,21-21-1,0 0 1,0 0-16,0 0 16,-21-21-16,21 0 0,1-1 15</inkml:trace>
  <inkml:trace contextRef="#ctx0" brushRef="#br0" timeOffset="23256.69">4085 4339 0,'0'0'16,"-21"21"15,21 1-31,-21-1 16,21 0-16,-21 0 0,21 0 15,0 0-15,0 1 0,0-1 0,0 0 16,0 0-16,0 0 0,0 0 0,0 1 16,0-1-16,0 0 15,0 0-15,0 0 0,0 0 32,21-21-32,0 0 15,-21-21-15,0 0 16,0 0-16,0 0 15,0 0-15,0-1 0,0 1 0,0 0 16,0 0-16,0 0 0,0-22 0,0 22 16,0 0-16,0 0 0,21 0 15,0 0-15,-21-22 0,21 22 0,1 0 16,-1 0-16,0 0 16,0 21-16,0-22 0,22 22 0,-22 0 15,0 0-15,21 0 0,-21 22 16,22-1-16,-22 0 0,0 0 0,0 0 15,0 0-15,1 1 0,-22 20 0,0-21 16,0 0-16,0 0 0,0 22 16,0-22-16,0 0 0,0 0 0,0 0 15,0 1-15,0-1 0,0 0 16,0 0-16,-22-21 16,1 0-1,21-21 1,0 0-1,0 0-15,0-1 0,0-20 16,0 21-16,21-21 0,1 20 16,-1-20-16,0 21 0,0-21 0,21 20 15,-20-20-15,20 21 0,-21 0 16,21 0-16,-20-1 0,20 22 0,-21 0 16,21 0-16,-20 0 0,-1 0 0,0 0 15,0 22-15,0-1 0,-21 21 16,0-21-16,0 0 0,0 22 0,0-22 15,0 21-15,0-21 0,0 1 0,0 20 16,0-21-16,0 0 16,-21 0-16,21 1 0,0-1 0,-21 0 15,21 0-15,-21-21 0,21 21 16,0-42 0,0 0-1</inkml:trace>
  <inkml:trace contextRef="#ctx0" brushRef="#br0" timeOffset="23559.52">3281 4022 0,'0'0'15,"-21"-21"-15,-1 21 0,1 0 0,42 0 32,1 0-32,20 0 0,-21-22 15,21 22-15,1 0 0,20 0 0,-20 0 16,20 0-16,-21 0 0,1 0 16,20 0-16,-20 0 0,-1 0 0,0 0 15,1-21-15,-22 21 0,21 0 16,-21 0-16,0 0 0,1 0 15</inkml:trace>
  <inkml:trace contextRef="#ctx0" brushRef="#br0" timeOffset="24132.19">6964 3895 0,'0'0'0,"0"-21"0,21-1 15,-21 1-15,0 0 0,21 0 16,-21 0-16,0 42 31,0 0-15,0 0-16,-21 22 0,0-1 0,21 0 16,0 1-16,-21 20 0,-1-21 15,1 22-15,21-1 0,-21-20 0,0-1 16,21 0-16,0 1 0,-21-1 15,21-21-15,0 22 0,0-22 16,0 0-16,0 0 0,0 0 16,21-21-16,0 0 15,0 0-15,0 0 16,1 0-16,-1-21 0,-21 0 16,0 0-16,21 0 0,-21-1 15</inkml:trace>
  <inkml:trace contextRef="#ctx0" brushRef="#br0" timeOffset="24896.75">6710 4318 0,'-21'0'0,"42"0"0,-64 0 16,22 0-16,0 0 16,42 0-1,0 0-15,1 0 16,-1 0-16,21 0 0,-21 0 15,22-21-15,-1 21 0,0-21 0,1 21 16,-1-21-16,0-1 0,1 22 0,-1-21 16,-21 21-16,21-21 0,1 21 15,-22 0-15,0 0 0,0 0 16,0-21-16,1 21 0,-22 21 16,0 0-1,0 0-15,0 1 0,0-1 16,0 0-16,-22 21 0,22-21 15,-21 1-15,21-1 0,0 0 0,0 0 16,0 0-16,0 0 0,0 1 0,0-1 16,21 0-1,1-21-15,-1 0 0,0 0 0,0 0 16,0 0-16,0 0 0,1 0 0,-1-21 16,21 0-16,-21-1 0,22 1 15,-22 0-15,0 0 0,21 0 0,-21 0 16,1-1-16,-1 1 0,-21 0 15,0-21-15,21 21 0,-21-1 16,0 1-16,0 0 0,0 0 16,0 0-1,0 42 1,0 0 0,0 0-16,0 0 0,0 1 15,-21-1-15,21 21 0,0-21 0,0 22 16,-21-22-16,21 21 0,-22 0 0,22-20 15,0 20-15,0 0 0,0-21 16,0 22-16,0 20 0,0-20 0,0-1 16,0 21-16,-21-20 0,21-1 15,0 22-15,0-22 0,-21 21 16,21-20-16,0-1 0,-21 0 0,0 1 16,0-1-16,-1 0 0,1-20 0,0 20 15,0 0-15,0-21 0,-22 1 16,22-1-16,-21 0 0,0 0 0,-1-21 15,22 0-15,-21 0 0,-1 0 0,1-21 16,21 21-16,-21-21 0,20 0 16,-20-1-16,21 1 0,0 0 0,21 0 15,0-21-15,0 20 0,0 1 16,0 0-16,0 0 0,0-21 0,0 20 16,21 1-16,-21-21 0,21 21 15,21-22-15,-20 22 0,-1-21 0,21 0 16</inkml:trace>
  <inkml:trace contextRef="#ctx0" brushRef="#br0" timeOffset="25235.56">8107 4212 0,'0'-21'31,"0"42"-31,0 22 16,0-22-16,0 21 16,-21-21-16,21 22 0,0 20 0,-22-21 15,22 1-15,0 20 0,0 1 0,-21-22 16,21 22-16,-21-1 0,21 1 16,0-22-16,0 21 0,-21-20 0,21 20 15,-21-20-15,21-1 0,-21 0 0,21 1 16,0-22-16,0 0 0,0 0 15,-22 0-15,22 0 0,0-42 32,0 0-17,0 0-15,0-21 0,22 20 0,-22-20 16,0 0-16,0-1 0,21-20 0</inkml:trace>
  <inkml:trace contextRef="#ctx0" brushRef="#br0" timeOffset="25548.38">8086 4297 0,'0'-21'0,"0"42"0,-22-63 16,22-1-16,0 22 0,-21 0 0,21 0 0,0 0 15,0-1-15,0 1 0,0 0 16,21 0-16,1 0 0,-1 0 16,0 21-16,21-22 0,-21 22 0,22 0 15,-22 0-15,0 0 0,0 22 0,0-1 16,1 0-16,-1 21 0,-21-21 15,0 22-15,0-1 0,0-21 0,0 22 16,-21-1-16,-1-21 0,1 21 0,-21-20 16,21-1-16,-22 0 0,22 0 15,0 0-15,0 0 0,-21 1 0,20-22 16,22 21-16,-21-21 16,42 0 15,1 0-31,-1-21 15,0-1-15,0 22 0</inkml:trace>
  <inkml:trace contextRef="#ctx0" brushRef="#br0" timeOffset="25916.16">8572 4318 0,'0'21'31,"22"-21"-15,-1-21 0,0 0-16,0 21 0,-21-21 0,21 21 15,0-21-15,1-1 0,-1 22 16,0-21-16,0 0 0,-21 0 16,21 0-16,-21 0 0,0-1 15,-21 22 1,0 0-16,0 0 0,-22 0 15,22 22-15,0-1 0,-21 0 0,21 0 16,-22 21-16,22-20 16,0 20-16,0 0 0,0-21 0,21 22 15,0-22-15,0 0 0,0 21 0,0-20 16,0-1-16,0 0 16,21-21-16,0 0 0,0 0 0,0 0 15,22 0-15,-22 0 0,21 0 0,-21 0 16,22 0-16,-22-21 0,21 0 15,-21-1-15</inkml:trace>
  <inkml:trace contextRef="#ctx0" brushRef="#br0" timeOffset="26187.67">9419 4170 0,'0'21'32,"21"-21"-32,0 0 15,1 0-15,-1 0 0,0 0 0,0 0 16,0 0-16,0 0 15,1 0-15,-1 0 16</inkml:trace>
  <inkml:trace contextRef="#ctx0" brushRef="#br0" timeOffset="26380.56">9419 4360 0,'0'0'0,"-21"43"15,21-22 17,21-21-17,0 0-15,0 0 16,1 0-16,-1 0 16,0 0-16,0-21 0,0 21 15</inkml:trace>
  <inkml:trace contextRef="#ctx0" brushRef="#br0" timeOffset="26936.24">10562 3683 0,'21'0'15,"0"0"-15,-21-21 16,22 21-16,-1 0 15,-21-21-15,21 21 0,-21-21 0,0-1 16,0 1 0,0 0-16,-21 21 15,0 0-15,-1 0 16,22 21-16,-21 0 16,0 22-16,21-22 0,-21 0 0,21 21 15,0-20-15,-21 20 0,21-21 0,-21 21 16,21-20-16,0-1 0,0 0 15,0 0-15,0 0 0,21-21 16,0 0-16,0 0 0</inkml:trace>
  <inkml:trace contextRef="#ctx0" brushRef="#br0" timeOffset="27516.94">10985 4064 0,'0'0'0,"0"-21"15,22 21 1,-22-21-16,0 0 0,21 21 16,-21-22-16,21 1 0,0 21 15,0 0-15,0-21 0,1 21 16,-1 0-16,0 0 0,0 21 15,21 0-15,-20-21 0,-1 43 16,0-22-16,0 0 0,0 21 0,0-20 16,-21 20-16,0-21 0,22 21 0,-22-20 15,0 20-15,0-21 0,0 0 16,0 22-16,-22-22 0,1 0 0,0 0 16,0 0-16,0-21 15,0 0-15,-1 0 16,1-21-1,21-64 1,0 43-16,0 21 0,0-21 0,0-1 16,0 22-16,21-21 0,1-1 15,-22 1-15,21 21 0,0 0 0,0 0 16,0-1-16,0 1 0,-21 0 0,22 21 16,-1 0-16,0-21 0,0 21 15,0 0-15,0 0 0</inkml:trace>
  <inkml:trace contextRef="#ctx0" brushRef="#br0" timeOffset="28121.59">12171 4212 0,'0'0'0,"21"-21"0,-21 0 15,0 0 1,21 0-16,-21-1 0,0 1 0,0-63 16,0 62-1,-21-20-15,0 21 0,0 21 16,21-21-16,-22 0 0,1 21 0,0 0 16,0 0-16,0 0 0,0 0 0,-22 0 15,22 0-15,-21 0 0,21 21 16,-22 0-16,1 21 0,21-21 0,-22 22 15,22-22-15,0 21 0,-21-21 16,21 22-16,21-1 0,0-21 0,-22 22 16,22-22-16,0 21 0,0-21 0,0 0 15,0 1-15,0-1 0,22-21 16,-1 21-16,0-21 16,21 0-16,-21 0 0,1 0 0,-1 0 15,21 0-15,64-42 16,-64 42-16,1-43 15,-22 22-15,21 0 0,-21 0 0,22-22 16,-22 22-16,0-21 0,0 0 16,-21-1-16,0 22 0,21-21 0,-21 21 15,0-1-15,0 1 0,0 0 0,-21 21 32,21 21-17,0 0-15,0 1 0,0-1 16,0 21-16,0-21 0,0 22 15,0-22-15,0 21 0,0-21 0,0 22 16,0-22-16,0 0 0,0 0 0,21 0 16,0 0-16,1 1 15,-1-22-15,106 0 16,-106 0-16,21 0 0,1 0 16,-1 0-16</inkml:trace>
  <inkml:trace contextRef="#ctx0" brushRef="#br0" timeOffset="28900.94">13081 4043 0,'0'0'0,"0"-21"0,0 0 0,0-1 15,0 1-15,0 0 0,-21 0 16,0 0-16,-1 21 0,1 0 0,21-21 16,-21 21-16,0 0 0,0 0 0,0 0 15,-22 21-15,22 0 0,0-21 16,0 21-16,-22 0 0,22 22 0,0-22 15,0 0-15,0 21 0,0 1 0,-1-22 16,22 21-16,-21-21 0,21 22 16,-21-22-16,21 0 0,0 0 0,0 0 15,0 0-15,0 1 0,0-1 16,21 0-16,0-21 0,1 0 16,20 0-16,-21 0 0,0 0 15,0 0-15,1 0 0,20 0 0,-21-21 16,0 21-16,22-21 0,-22-1 15,21-20-15,-21 21 0,22-21 0,-1-1 16,-21 1-16,0 0 0,0-1 0,1-20 16,-1 20-16,-21-20 0,0 21 15,0-22-15,0 22 0,0-1 0,0-20 16,0 42-16,0-22 0,0 22 16,0 0-16,0 0 0,0 0 0,-21 21 15,-1 21 1,22 0-16,-21 0 15,21 22-15,0-1 0,0-21 0,-21 21 16,0 1-16,21-1 0,-21 0 0,21 22 16,0-22-16,0 1 0,0-1 15,0 0-15,0 1 0,0-1 0,0 0 16,0 1-16,0-22 0,0 21 0,21-21 16,-21 0-16,21 1 0,0-1 15,-21 0-15,21 0 0,1-21 0,-1 0 16,0 21-16,0-21 0,0 0 0,0 0 15,22 0-15,-22 0 0,0-21 16,0 0-16,22 0 0,-22 21 0,0-43 16,0 22-16,21 0 0,-20-21 15,-1 21-15,0-1 0,-21-20 16,0 21-16,21-21 0,-21 20 0,0 1 16,0 0-16,0 0 15,0 42 1,0 0-16,0 0 0,0 1 15,0-1-15,0 0 0,0 0 0,0 0 16,0 22-16,0-22 0,0 0 16,0 0-16,0 0 15,0 0-15,21 1 0,0-22 16,1 0-16,-1 0 16,0 0-16,0 0 15,0-22-15,0 1 0,1 0 16,-1 0-16</inkml:trace>
  <inkml:trace contextRef="#ctx0" brushRef="#br0" timeOffset="29228.75">13801 3683 0,'-43'0'0,"86"0"0,-107 0 0,43 0 16,0 21-16,0 0 0,21 1 15,-22-22-15,22 21 0,0 0 16,0 0 0,22-21-16,-1 0 15,0 0-15,0 0 16,0-21 0,-21 0-16,0 0 0,0-1 15,0 1-15,0 0 16,-21 0-16,0 21 15,0 0-15,21 21 16,-21 0 0,21 0-16,0 1 15,0-1-15,0 0 0,0 0 16</inkml:trace>
  <inkml:trace contextRef="#ctx0" brushRef="#br0" timeOffset="29771.81">14499 3874 0,'0'-22'0,"-21"1"15,0 21-15,0 0 16,-1 0 0,1 0-16,0 0 0,21 21 15,-21 1-15,0-1 0,0 0 0,21 0 16,-22 21-16,1-20 0,0 20 16,0 0-16,21-21 0,-21 22 0,21-1 15,-21-21-15,21 22 0,0-22 16,0 0-16,0 0 0,0 0 0,21 0 15,0 1-15,0-22 0,0 21 16,22-21-16,-22 0 0,21 0 0,-21 0 16,0 0-16,22 0 0,-22 0 0,21 0 15,-21 0-15,1-21 0,-1-1 16,21 22-16,-21-21 0,0 0 0,1-21 16,-22 21-16,21-1 0,-21-20 0,21 0 15,-21-1-15,0 1 0,0 0 16,0 21-16,0-22 0,0 1 0,-21 0 15,0 20-15,-1 1 0,22 0 0,-21 0 16,0 21-16,0 0 16,0 0-16,0 0 0,-1 0 0,1 0 15,0 21-15,-21 0 0,42 0 16,-21 1-16,-1-22 0,1 21 16,0 0-16,21 0 0,0 0 15,0 0-15</inkml:trace>
  <inkml:trace contextRef="#ctx0" brushRef="#br0" timeOffset="30684.49">15198 3471 0,'0'0'0,"21"0"16,0 0 0,0 0 15,-21-21 47,-21 0-62,21 0-16,0 0 15,0 0 1,21 21-1,0 0 1,0 0-16,-21 21 16,0 0-16,22-21 0,-22 21 0,0 0 15,0 0 1,-22-21-16,1 0 0,21 22 0,-21-22 16,21 21-16,-21-21 0,0 0 0,0 0 31,21-21 0,0-1-31,0 1 16,0 0-16,21 21 0,0 0 15,-21-21-15,21 21 0,0 0 16,0 0 0,-21 21-16,22-21 0,-22 21 0,0 0 15,0 1-15,0-1 0,0 0 16,-22 21-16,-20-21 0,21 1 0,0-1 15,0 0-15,-22 0 0,22 0 0,0 0 16,0-21-16</inkml:trace>
  <inkml:trace contextRef="#ctx0" brushRef="#br0" timeOffset="31432.29">16256 3514 0,'0'-21'0,"0"-1"31,0 44 0,0-1-31,0 0 16,0 0-16,0 0 0,21 0 15,0-21-15,0 22 0,1-1 16,-1-21-16,0 21 0,0-21 0,21 21 16,1-21-16,-22 21 0,21-21 0,1 0 15,20 21-15,-21-21 0,1 0 16,-1 0-16,0 22 0,1-22 0,-22 0 15,21 0-15,1 0 0,-22 0 0,21 0 16,-21 0-16,0 0 16,1 0-16,-44 0 31,1 0-15,0 0-16,0 0 0,0 0 15,0 0-15,-1 21 0,-20 0 0,21-21 16,0 21-16,-22 0 0,1 0 15,0-21-15,-1 43 0,1-22 0,0 0 16,-1 21-16,1-20 0,0 20 0,-1-21 16,1 0-16,21 22 0,-21-22 15,-1 0-15,22 0 0,0 0 16,0 0-16,0 1 0,-1-22 0,1 0 16,21 21-16,-21-21 15</inkml:trace>
  <inkml:trace contextRef="#ctx0" brushRef="#br0" timeOffset="35248.49">2392 7027 0,'0'0'0,"0"-21"16,0 0-1,42-21 1,-42 21-16,0-1 16,0 1-16,-21 21 62,0 0-62,21 21 16,-21 1-16,-1-22 15,22 21-15,-21 0 0,0 21 0,0-21 16,0 22-16,21-22 0,-21 21 16,-1 22-16,22-22 0,-21 0 0,21 22 15,-21-22-15,21 1 0,-21-1 16,0 21-16,21-41 0,-21 20 0,-1 0 16,1 1-16,21-22 0,-21 21 15,21-21-15,-21 0 0,21 1 0,0-1 16,-21 0-16,21 0 15,-21-21-15,21-21 32,0 0-17,0 0-15,0-1 0,0 1 16,21 0-16,0 0 0,0 0 16,0-22-16,0 22 0</inkml:trace>
  <inkml:trace contextRef="#ctx0" brushRef="#br0" timeOffset="35612.32">2752 6879 0,'0'0'0,"0"-21"0,0 0 15,0 42 16,0 0-31,-22 0 16,1 1-16,0-1 0,21 0 0,-21 21 16,0 1-16,0-1 0,-1 0 15,1 1-15,0 20 0,0 1 0,0-1 16,-22-21-16,22 22 0,0-22 16,-21 22-16,21-22 0,-1 0 0,1-20 15,0 20-15,21-21 16,-21 0-16,21 0 0,-21 1 0,21-1 15,-21 0-15,21 0 16,0-42 31,21 0-47,0 0 0</inkml:trace>
  <inkml:trace contextRef="#ctx0" brushRef="#br0" timeOffset="36498.72">3217 7133 0,'0'-21'16,"0"42"-16,0-63 0,0 21 15,0 0-15,-21-1 0,0 1 31,21 42 1,0 22-32,0-22 15,0 21-15,0-21 0,0 22 0,0 20 16,0-20-16,0-1 0,0 0 16,0 1-16,-21-1 0,21 0 0,0 1 15,0-22-15,0 21 0,0-21 16,0 22-16,0-22 0,-21 0 0,21 0 15,0 0-15,0 0 0,0-42 47,0 0-31,0 0-16,0 0 0,0 0 16,0-1-16,0 1 0,0 0 0,0 0 15,0 0-15,0 0 0,0-1 16,21-20-16,0 21 0,0 0 0,0 0 15,0-1-15,1 1 0,-1 21 16,21-21-16,-21 0 0,0 21 0,22 0 16,-22 0-16,21 0 0,-21 21 0,1 0 15,-1 0-15,0 1 16,0-1-16,-21 0 0,0 0 0,0 21 0,0-20 16,0 20-16,-21-21 0,0 0 15,0 22-15,-1-22 0,1 0 16,0 0-16,-21 0 0,21-21 0,-1 21 15,1-21-15,0 0 0,0 0 16,0 0-16,0 0 0,-1 0 16,1-21-16,21 0 15,0 0 1,0 0-16,0 0 0,21-1 16,1 1-16</inkml:trace>
  <inkml:trace contextRef="#ctx0" brushRef="#br0" timeOffset="36984.44">3789 7260 0,'21'-21'0,"-42"42"0,63-42 0,-42 0 0,0 42 31,0 0-31,0 0 0,0 1 16,0-1-16,0 0 0,0 0 15,0 21-15,0-20 0,0 20 0,0-21 16,0 0-16,0 22 0,0-22 0,0 0 15,0 21-15,0-21 16,0 1-16,-21-1 0,21 0 0,0 0 16,0 0-16,21-21 15,0 0 1,0-21-16,1 0 0,-1 0 16,0 0-16,0-1 0,0 1 0,0-21 15,1 21-15,-1-22 0,0 1 16,-21 0-16,21-1 0,-21 22 0,21-21 15,-21 0-15,0 20 0,21 1 16,-21 0-16,0 0 0,0 42 31,0 0-31,0 149 32,0-149-32,0 21 0,0 0 0,0-20 15,0 20-15,0-21 0,0 0 16,0 0-16,0 1 0,0-1 0,0 0 15,22-21 1,-1 0-16,0 0 0,0 0 16,0 0-16,0 0 0,1-21 15,-1 0-15,0-1 0,21 1 16,-21 0-16,1-21 0</inkml:trace>
  <inkml:trace contextRef="#ctx0" brushRef="#br0" timeOffset="37236.42">4635 6964 0,'0'0'16,"0"-21"-16,0 0 0,-21 42 31,0 0-31,21 0 16,0 0-16,0 0 0,0 22 16,0-1-16,-21 0 0,21 1 0,0-1 15,0 0-15,0 22 0,0-22 16,-21 1-16,21-1 0,0 0 0,0-21 15,0 22-15,0-22 0,0 0 0,0 0 16,0 0-16,0 1 0,0-1 16,21-21-1,0 0-15,-21-21 16,21-1-16,0 22 0,1-21 0</inkml:trace>
  <inkml:trace contextRef="#ctx0" brushRef="#br0" timeOffset="37524.26">5059 6858 0,'0'0'0,"0"21"32,0 0-32,-21 1 0,21-1 15,-22 0-15,22 21 0,0-21 0,0 22 16,0-1-16,0 0 0,-21 1 15,21-1-15,0 0 0,-21 1 0,21-1 16,0 0-16,-21 1 0,21-22 0,0 21 16,0-21-16,0 1 0,0-1 15,0 0-15,-21 0 0,21 0 0,0 0 16,21-21 0,0 0-1,0 0-15,0-21 0,1 0 16</inkml:trace>
  <inkml:trace contextRef="#ctx0" brushRef="#br0" timeOffset="38259.36">5334 7197 0,'0'-21'0,"0"42"0,0-21 31,-21 21-31,0 0 0,21 0 16,-22 0-16,22 1 0,0 20 15,0-21-15,-21 21 0,21-20 0,0 105 32,0-106-32,0 0 15,0 0-15,0 0 16,21-21-16,1 0 16,-1 0-1,0 0-15,-21-21 0,0 0 16,0 0-16,0 0 0,0-1 15,0 1-15,0 0 0,0 0 16,0 0-16,0-22 0,-21 22 0,21 0 16,0 0-16,0-21 0,0 20 0,0 1 15,0 0-15,0-21 0,21 21 16,0-1-16,0 22 0,0-21 16,1 0-16,20 21 0,-21 0 0,21 0 15,-20 0-15,-1 0 0,21 21 16,-21 0-16,0 1 0,1-1 0,20 0 15,-42 0-15,21 0 0,-21 22 0,21-22 16,-21 0-16,0 0 0,0 21 16,0-20-16,0-1 0,0 0 0,0 0 15,0 0-15,0 0 0,-21 1 16,0-22 0,21-22-1,0 1 1,0 0-16,0 0 15,0 0-15,0-22 0,0 22 0,0-21 16,0 0-16,0 20 0,21-20 0,0 0 16,-21 21-16,21-22 0,22 22 15,-22 0-15,0 0 0,0 0 0,22 21 16,-22 0-16,0 0 0,21 0 0,-21 0 16,22 0-16,-22 0 0,0 21 15,0 0-15,22 21 0,-22-21 0,0 22 16,-21-22-16,21 21 0,-21-21 0,0 22 15,0-1-15,0-21 0,0 22 16,0-22-16,0 0 0,0 0 16,0 0-16,-21 0 0,21 1 0,-21-1 15,0-21 1,-1 0 0,22-21-16,-21-1 15,0 1-15</inkml:trace>
  <inkml:trace contextRef="#ctx0" brushRef="#br0" timeOffset="38492.44">4445 7006 0,'-21'0'16,"42"0"-16,-21 0 15,21 0-15,21-21 16,1 21-16,-22-21 0,42 21 0,-20 0 16,-1 0-16,0-21 0,1 21 15,-1 0-15,0 0 0,1 0 0,-1 0 16,-21 0-16,22 0 0,-22 0 0,0 0 16</inkml:trace>
  <inkml:trace contextRef="#ctx0" brushRef="#br0" timeOffset="38940.01">6943 6625 0,'0'0'15,"0"-21"1,21 21 0,0 0-16,0-21 0,21 21 0,-20 0 15,20 0-15,-21 0 0,21-21 16,-20 21-16,20 0 0,0 0 0,-21-21 16,22 21-16,-22 0 0,21 0 15,-21 0-15,1 0 0,-1 0 16,-42 21-1,-1-21-15,1 21 16,0-21-16,0 0 0,0 21 0</inkml:trace>
  <inkml:trace contextRef="#ctx0" brushRef="#br0" timeOffset="39252.85">7112 6625 0,'0'0'16,"-21"0"-16,0 0 0,-1 21 15,1-21 1,21 22-16,0-1 15,-21-21-15,21 21 0,-21 0 0,21 0 16,0 0-16,0 1 0,-21 20 16,21 0-16,0 1 0,0-1 0,-21 0 15,21 22-15,0-1 0,0 1 16,0-1-16,0 1 0,-22-1 0,1 1 16,0-1-16,21 1 0,0-22 0,-21 22 15,21-22-15,0 0 0,0 22 0,0-22 16,0 0-16,0 1 0,0-1 15,0 0-15,21-20 0,-21 20 0,21-21 16,0 0-16,1 0 0,-1 1 0,21-22 16,-21 0-16,0 0 15,22 0-15,-22 0 0,0 0 0,21 0 16,-20-22-16,20 22 0,0-42 0,-21 21 16,22 0-16,-1-22 0,0 22 0</inkml:trace>
  <inkml:trace contextRef="#ctx0" brushRef="#br0" timeOffset="40077.56">8022 7133 0,'0'-21'0,"0"42"0,0-63 16,0 21-16,0 0 0,-21-1 0,0 1 15,0 21-15,-1 0 16,1 0-16,-21 0 0,21 0 0,0 0 15,-1 21-15,1-21 0,-21 22 0,42-1 16,-21 0-16,0 21 0,-1-21 16,22 22-16,-21-1 0,21-21 0,0 22 15,0-1-15,0-21 0,0 0 0,0 22 16,0-22-16,0 0 0,0 0 16,21-21-16,-21 21 0,22-21 0,-1 0 15,0 0-15,0 0 0,0 0 16,0-21-16,1 21 0,20-21 15,-21 0-15,0 0 0,0-22 0,1 22 16,-1 0-16,0-21 0,-21 20 0,0-20 16,21 21-16,-21-21 0,0 20 15,21 1-15,-21 0 0,0 0 0,0 0 16,0 42 15,0 0-31,0 0 16,0 0-16,0 22 0,0-22 0,21 0 0,-21 21 15,0-20-15,22-1 16,-22 21-16,0-21 0,0 0 0,21-21 16,0 22-16,-21-1 0,21-21 0,0 0 15,0 0-15,1 0 0,-1 0 16,0 0-16,0 0 16,0-21-16,0-1 0,1 1 0,-1 0 15,0 0-15,-21 0 0,21 0 0,-21-22 16,21 1-16,-21 21 0,0-22 15,0 1-15,0 21 0,0-21 0,-21-1 16,0 22-16,0-21 0,0-1 0,-1 22 16,-20-21-16,21 21 0,-21 0 15,-1-1-15,1 1 0,0 21 16,-1 0-16,1 0 0,-22 0 0,22 0 16,-21 21-16,20 1 0,-20-1 15,20 0-15,1 21 0,0 1 0,-1-1 16,1 21-16,0-20 0,21 20 0,-22 1 15,22-1-15,0 1 0,0-22 16,21 22-16,0-22 0,0 0 0,0 1 16,0-1-16,0 0 0,0 1 0,21-22 15,0 0-15,21 0 0,-20 0 16,20 0-16,0 1 0,1-1 0,-1-21 16,0 0-16,22 0 0,-22 0 0,22 0 15,-22 0-15,21 0 16,-20-21-16,20 21 0,-20-22 0,-1 1 15,0 0-15,1 0 0,-1 0 0,0 0 16,1-22-16,-1 1 0,0 21 0,1-22 16,-1 1-16</inkml:trace>
  <inkml:trace contextRef="#ctx0" brushRef="#br0" timeOffset="40372.39">9017 6795 0,'0'-22'0,"0"44"0,0-65 0,0 22 16,0 0-16,0 42 31,0 0-31,-21 0 0,21 1 16,0 20-16,0-21 0,0 0 0,-21 22 16,21-1-16,-22-21 0,22 21 15,-21 1-15,21-1 0,0 0 0,0 1 16,0-1-16,0 0 0,0 1 0,0-22 15,0 0-15,0 21 0,0-20 16,0-1-16,0 0 0,21-21 16,1 0-16,-1 0 0,0 0 0,0 0 15,0 0-15,0-21 16,1 0-16,-1 21 0,0-22 16,0 1-16,0-21 0</inkml:trace>
  <inkml:trace contextRef="#ctx0" brushRef="#br0" timeOffset="41111.78">8932 7070 0,'0'0'0,"-21"0"0,0 0 15,0 0-15,42 0 32,0 0-17,21 0-15,-20 0 0,-1 0 16,21 0-16,-21 0 0,22 0 15,-22-21-15,21 21 0,-21 0 0,0 0 16,22-22-16,-22 22 0,0 0 0,0 0 16,0 0-16,1 0 15,-22 22 1,0-1-16,0 0 0,0 0 16,0 0-16,0 0 15,0 1-15,0-1 0,0 0 16,0 0-16,0 0 0,0 0 0,0 1 15,21-22-15,0 21 16,0-21-16,0 0 16,0 0-16,1 0 0,-1 0 0,0 0 15,0-21-15,0 21 0,22-22 16,-22 1-16,0 0 0,0 0 16,0 0-16,0 0 0,1-1 0,-22 1 15,0 0-15,21 0 0,-21 0 0,0 0 16,0-1-16,0 1 0,0 0 0,0 0 15,0 0 1,0 42 0,0 0-1,0 0-15,0 0 0,0 1 16,0-1-16,0 0 0,0 21 16,-21-21-16,21 22 0,0-1 0,0 0 15,0 1-15,0-1 0,0 22 0,0-22 16,0 0-16,0 22 0,0-22 15,0 0-15,0 1 0,0 20 0,0-20 16,0 20-16,0 1 0,0-22 0,0 21 16,0 1-16,0-1 0,0 1 0,0-1 15,-22 1-15,1-22 0,0 22 16,0-22-16,0 0 0,0-20 0,-1 20 16,1-21-16,-21 0 0,21-21 0,0 0 15,-1 0-15,-20 0 0,21 0 16,-21 0-16,20 0 0,-20-21 0,21 21 15,0-21-15,0 0 0,-1 0 16,1-22-16,0 22 0,21 0 0,0-21 16,0 20-16,0 1 0,0-21 0,0 0 15,0 20-15,0-20 0,0 0 0,21-1 16,0 1-16,1 0 0</inkml:trace>
  <inkml:trace contextRef="#ctx0" brushRef="#br0" timeOffset="41459.65">10287 6943 0,'0'-21'0,"0"42"31,-21 0-31,0 0 0,21 0 16,-22 22-16,22-1 0,0 0 0,0 1 15,0 20-15,-21-21 0,21 22 0,0-1 16,0 1-16,0-1 0,-21-20 16,21 20-16,0 1 0,0-1 0,0-20 15,0 20-15,0 1 0,0-22 16,-21 21-16,21 1 0,-21-22 0,21 1 0,0-1 16,-21 0-16,-1 1 15,22-22-15,-21 21 0,21-21 0,-21-21 16,21 21-16,0-42 15,0 0 1,21 0-16,0-21 16,1 20-16,-22-20 0,21 0 0,0-1 15</inkml:trace>
  <inkml:trace contextRef="#ctx0" brushRef="#br0" timeOffset="41759.48">10223 7260 0,'0'0'0,"-21"-42"0,21 21 0,-21-22 15,21 22-15,-21 0 0,21 0 0,0-21 16,0 20-16,0 1 0,0 0 16,21 21-16,0-21 0,0 0 15,1 21-15,20 0 0,-21-21 0,0 21 16,22 0-16,-22 0 0,0 0 0,21 21 16,-21 0-16,-21 0 0,22 0 15,-22 0-15,0 1 0,0 20 0,0-21 16,0 21-16,-22-20 0,1 20 0,0-21 15,0 21-15,-21-20 0,-1-1 0,22 0 16,-21 0-16,21 0 16,-22 0-16,22-21 0,0 0 0,0 0 15,21-21 17,21 0-32,0 0 0,0 0 0,0 0 15,1 21-15</inkml:trace>
  <inkml:trace contextRef="#ctx0" brushRef="#br0" timeOffset="42099.9">10647 7197 0,'0'0'0,"21"-21"16,0-1-16,0 22 15,0-21-15,-21 0 0,22 21 0,-1-21 16,0 0-16,0 0 0,0 21 0,0-22 15,1 1-15,-1 0 0,-21 0 16,0 0-16,0 0 0,0-1 16,-21 22-16,-1 0 15,1 0-15,0 0 0,0 22 16,-21-1-16,20-21 0,-20 21 0,21 0 16,0 21-16,0-20 0,21-1 15,0 21-15,0-21 0,0 0 0,0 22 0,0-22 16,0 0-16,0 0 15,0 0-15,21 1 0,0-1 0,0 0 16,0-21-16,0 0 0,22 21 0,-22-21 16,0 0-16,21 0 0,1 0 0,-22-21 15,21 21-15,1-21 0,-22 0 16</inkml:trace>
  <inkml:trace contextRef="#ctx0" brushRef="#br0" timeOffset="42552.64">11620 6879 0,'22'0'16,"-1"0"-16,0 0 15,0 0-15,0 0 0,0 0 16,1 0-16,-1 0 0,0 0 16,0 0-16,0 0 0,22-21 0,-22 21 15,0 0-15,0 0 16,0 0-16,-42 0 31</inkml:trace>
  <inkml:trace contextRef="#ctx0" brushRef="#br0" timeOffset="42704.57">11663 7006 0,'0'0'0,"0"21"15,21-21 1,0 0-16,0 0 15,0 0-15,22 0 0,-22 0 16,21-21-16,1 21 0,20-21 0,-21 0 16,22 0-16,-22 21 0,22-21 0</inkml:trace>
  <inkml:trace contextRef="#ctx0" brushRef="#br0" timeOffset="43092.61">12700 6435 0,'0'0'0,"-21"0"0,0 0 0,-1 0 16,1 0-16,0 21 0,21 0 15,-21 0 1,21 0-16,21-21 31,0 0-15,0 0-16,1-21 15,-22 0-15,21 21 0,-21-21 0,0 0 16,0 0-16,0-1 16,0 1-16,-21 21 31,-1 0-31,22 21 15,0 1-15,-21-1 0,21 0 16,0 21-16,-21-21 0,21 1 0,0-1 16,0 0-16,0 0 0,0 0 15</inkml:trace>
  <inkml:trace contextRef="#ctx0" brushRef="#br0" timeOffset="43683.64">13208 6795 0,'-21'0'16,"42"0"-16,-63-22 0,42 1 15,0 0-15,0 0 16,0 0-16,21 0 0,0 21 15,0-22-15,0 22 0,0-21 16,1 21-16,20 0 0,-21 0 0,21 0 16,-20 0-16,20 21 0,-21 1 0,21-1 15,-20 21-15,-1-21 0,0 22 16,0-22-16,-21 21 0,0-21 0,0 22 16,0-22-16,0 21 0,-21-21 15,0 22-15,0-22 0,-1 0 0,1 0 16,0 0-16,0 0 0,21 1 0,-21-22 15,0 0-15,-1 0 16,22-22 0,0 1-16,0 0 0,0 0 15,0 0-15,0-22 0,0 22 16,0 0-16,22-21 0,-1 21 0,-21-1 16,21-20-16,0 21 0,0-21 15,0 20-15,1 1 0,20-21 16,-21 21-16,0 0 0,22 21 0,-22-22 15,0 1-15,21 21 0,-21 0 16,1 0-16,-1 0 0</inkml:trace>
  <inkml:trace contextRef="#ctx0" brushRef="#br0" timeOffset="44256.6">14478 6879 0,'0'0'0,"21"0"16,0 0-16,0-21 16,-21 0-16,22 0 15,-22 0 1,0-1-16,0 1 0,0 0 0,0 0 16,0 0-16,0 0 0,-22-1 0,1 1 15,0 0-15,0 0 0,0 0 16,-22 21-16,22 0 0,-21 0 0,0 0 15,20 0-15,-20 0 0,21 21 0,0 0 16,-22 0-16,22 0 0,0 22 16,0-22-16,0 21 0,21 1 0,-21-22 15,-1 21-15,22-21 0,-21 22 0,21-1 16,0-21-16,0 21 0,0-20 16,0-1-16,0 0 0,0 0 15,21 0-15,1-21 0,20 0 0,-21 0 0,0 0 16,0 0-16,22 0 0,-22-21 15,21 0-15,-21 21 0,1-21 16,20 0-16,-21-1 0,0-20 0,0 21 16,1 0-16,-1-22 0,0 22 0,0-21 15,-21 21-15,0-22 0,0 22 16,21 0-16,-21 0 0,21 0 0,-21 0 16,0 42-1,0 0 1,0 0-16,0 0 0,0 0 0,0 22 15,0-22-15,0 0 0,0 0 16,0 0-16,0 1 0,0-1 16,22 0-16,-22 0 0,21-21 0,-21 21 15,21-21-15,0 21 0,0-21 16,0 0-16,1 0 16,-1 0-16,0 0 0,0 0 0,0 0 15</inkml:trace>
  <inkml:trace contextRef="#ctx0" brushRef="#br0" timeOffset="45000.37">15536 6625 0,'0'-21'0,"0"42"0,-21-42 0,0 0 16,-21 0-16,20 21 0,1 0 15,-21 0-15,21 0 0,0 0 0,-22 0 16,22 0-16,-21 0 0,21 0 15,-1 21-15,-20 0 0,21 0 0,0 0 16,0 1-16,-1-1 0,1 21 0,21-21 16,0 22-16,-21-22 0,21 0 0,0 21 15,0-21-15,0 1 0,0 20 16,0-21-16,21 0 0,0 0 16,1 1-16,-1-22 0,0 0 0,21 21 15,-21-21-15,1 0 16,20 0-16,-21 0 0,21 0 0,-20 0 15,20-21-15,-21-1 0,0 22 0,0-21 16,1 0-16,-1 0 0,0 0 0,-21-22 16,0 22-16,21-21 0,-21 0 15,21-1-15,0-20 0,-21 20 0,0-20 16,0-1-16,22 22 0,-22-21 0,21 20 16,-21 1-16,21 21 0,-21-22 15,0 1 1,0 63-1,0 0-15,0 22 16,-21-22-16,21 42 0,0-20 16,0-1-16,-21 22 0,21-22 0,-22 0 15,22 1-15,0-1 0,0 0 16,0 1-16,0-22 0,0 21 0,0-21 16,0 0-16,0 1 0,0-1 0,0 0 15,0 0-15,22-21 0,-1 0 16,-21 21-16,21-21 0,0 0 0,0 0 15,0 0-15,1 0 0,-1 0 0,21-21 16,-21 0-16,0 0 0,1 21 16,-1-21-16,21-22 0,-21 22 0,-21 0 15,21 0-15,1-22 0,-22 22 16,21 0-16,-21 0 0,0 0 0,0 0 16,0 42-1,0 0 1,0 0-16,0 0 0,0 0 0,0 1 15,0-1-15,0 0 0,0 0 16,0 0-16,0 0 0,0 1 16,0-1-16,21-21 31,0 0-15,-21-21-16</inkml:trace>
  <inkml:trace contextRef="#ctx0" brushRef="#br0" timeOffset="45308.16">16023 6265 0,'0'0'0,"-21"0"0,0 0 16,0 0-16,-1 22 16,22-1-1,0 0-15,0 0 16,22-21-16,-1 0 15,0 0-15,0 0 16,-21-21 0,21 21-16,-21-21 15,0 0 1,-21 21-16,0 0 0,0 0 16,0 0-1,21 21 1,0 0-16,0 0 0,0 0 15,0 0-15,0 1 16,21-1-16</inkml:trace>
  <inkml:trace contextRef="#ctx0" brushRef="#br0" timeOffset="45767.89">16595 6498 0,'-22'0'15,"-41"0"1,42 21-16,21 1 0,-21-1 16,-1 0-16,1 0 0,0 0 0,21 22 15,-21-22-15,21 21 0,-21-21 16,0 22-16,21-22 0,0 21 15,0-21-15,0 22 0,0-22 0,0 0 16,0 0-16,0 0 0,0 0 0,21 1 16,0-22-16,0 21 0,0-21 15,0 21-15,1-21 0,-1 0 0,21 0 16,-21 0-16,0 0 0,22 0 0,-22 0 16,0-21-16,21 0 0,-20-1 0,-1 1 15,0 0-15,0 0 0,-21-21 16,0 20-16,0-20 0,0 0 0,0 21 15,0-22-15,0 1 0,0 0 16,-21 20-16,0 1 0,0 0 16,-1 0-16,1 21 0,0 0 0,-21 0 15,21 0-15,-22 0 0,22 0 0,0 0 16,0 0-16,0 0 0,21 21 16,0 0-16</inkml:trace>
  <inkml:trace contextRef="#ctx0" brushRef="#br0" timeOffset="46162.67">16933 6181 0,'0'21'15,"0"0"1,0-42 46,0 0-46,0 0 0,0-1-16,21 22 31,-21 22-31,0-1 16,0 21-16,0-21 0,0 0 15,0 22-15,-21-22 0,21 21 0,0-21 16,0 1-16,-21-1 15</inkml:trace>
  <inkml:trace contextRef="#ctx0" brushRef="#br0" timeOffset="47052.01">17335 5800 0,'0'0'0,"22"-21"16,-1 21-16,0 0 0,21 0 0,-21 0 15,22-22-15,-1 22 0,-21 0 16,22 0-16,-1-21 0,0 21 0,1 0 16,-1 0-16,0-21 0,-21 21 15,22 0-15,-22 0 0,21 0 0,-21 0 16,1 0-16,-1 0 15,-21 21 1,0 0 0,0 1-16,-21-1 0,21 0 0,0 21 15,0-21-15,-22 1 0,22 20 16,-21-21-16,21 0 0,0 22 0,0-22 16,0 21-16,-21-21 0,21 22 15,-21-22-15,21 21 0,-21-21 0,21 22 16,0-1-16,0 0 0,0 1 0,-21-1 15,21 0-15,0 1 0,0-1 16,0 0-16,0 1 0,0-1 0,0-21 16,0 21-16,0-20 0,0 20 0,0-21 15,0 21-15,0-20 0,0-1 16,0 21-16,0-21 0,0 0 16,0 1-16,0-1 0,0 0 0,0 21 15,0-21-15,0 1 0,0-1 0,0 0 16,0 0-16,-22 0 15,1-21-15,21 21 0,-21-21 0,0 0 16,-21 0-16,20 0 0,-20 0 0,0 0 16,21 0-16,-22 0 0,1 0 15,0 0-15,20 0 0,-20 0 0,21 0 16,0 0-16,0 0 0,-1 0 0,1 0 16,0 0-16,0 0 0,21-21 15,0 0 16,21 0-31,0 21 0,0-21 16</inkml:trace>
  <inkml:trace contextRef="#ctx0" brushRef="#br0" timeOffset="47764.78">19283 6329 0,'-21'0'15,"42"0"-15,-42-21 16,-1 21 0,1 0-1,0 0 1,0 0-16,0 0 0,0 0 16,42 0 30,0 0-46,0 0 0,21 0 16,1 0-16,-1 0 0,22 0 16,-22 0-16,43 0 0,-22 0 0,22 0 15,-22-21-15,22 21 0,0 0 0,20 0 16,-20 0-16,21 0 0,-21-22 16,-1 22-16,22 0 0,-21 0 0,-1 0 15,-20 0-15,-1 0 0,1 0 0,-22 0 16,1 0-16,-22 0 0,0 0 15,0 0-15,-42 0 47,0 0-47,0 0 0,-1 0 16,1 0-16,0 0 0,0 0 0,0 0 16,0 0-16,-1 0 0,1 0 15,0 0-15,-21 0 0</inkml:trace>
  <inkml:trace contextRef="#ctx0" brushRef="#br0" timeOffset="48204.54">19262 6371 0,'0'0'15,"-22"0"-15,-20 21 0,21-21 0,0 0 16,0 0-16,42 0 31,0 0-15,0 0-16,0 0 0,22 0 0,-1 0 16,0 0-16,1 0 0,20 0 15,22 0-15,-22 0 0,1 0 16,20 0-16,1 0 0,-21 0 0,20-21 15,1 21-15,0 0 0,-1 0 0,1 0 16,0 0-16,-22 0 0,22 0 16,-1 0-16,-20 0 0,-1-21 0,-20 21 15,20 0-15,-42 0 0,22 0 16,-1 0-16,-21 0 0,0 0 0,1 0 16,-22-21 15,-22 21-16,1 0 1,0 0 0,21-21-16,-21 21 0</inkml:trace>
  <inkml:trace contextRef="#ctx0" brushRef="#br0" timeOffset="48760.39">20680 5906 0,'0'0'15,"-21"0"-15,21-22 16,0 1 0,-22 21-16,22 21 31,0 1-31,22-22 0,-22 21 15,21 0-15,0 0 0,0 0 16,0 0-16,0 1 0,22-1 16,-22 0-16,0-21 0,21 21 0,-20 0 15,20 0-15,-21-21 0,21 22 0,-20-22 16,20 21-16,-21-21 0,0 21 16,0-21-16,1 0 0,20 0 0,-21 0 15,0 0-15,0 21 16,1-21-16,-22 21 47,-22 0-47,1-21 0,0 22 15,0-22-15,-21 21 0,20 0 16,-20-21-16,0 21 0,21 21 0,-22-20 16,1-1-16,0 0 0,-1 21 0,1-21 15,0 22-15,-1-22 0,22 21 16,-21-21-16,-1 1 0,1-1 0,0 21 15,21-21-15,-1-21 0,1 21 0,0 1 16,0-1-16,0-21 16,21 21-16,0 0 15,0-42 32,0 0-47</inkml:trace>
  <inkml:trace contextRef="#ctx0" brushRef="#br0" timeOffset="54352.08">22521 5821 0,'-21'0'32,"21"-21"-17,0 0 1,0-1 0,21 1-16,-21 0 0,21 0 15,-21 0-15,22 0 16,-22-1-1,0 44 1,0-1 0,0 0-16,0 21 0,0 1 15,0-1-15,0 0 0,0 1 0,0 20 16,0-21-16,0 1 0,0-1 16,0 0-16,0 1 0,0-1 0,0 0 15,0-20-15,0-1 0,0 0 0,0 0 16,0 0-16,0 0 0,0-42 47,0 0-47,21 0 15,0 0-15,-21 0 0,21-1 16</inkml:trace>
  <inkml:trace contextRef="#ctx0" brushRef="#br0" timeOffset="55468.43">23368 5757 0,'0'-21'16,"0"42"-16,0-63 0,0 21 15,0 0-15,0 42 31,0 0-15,0 0-16,0 0 0,-21 22 0,21-22 16,-21 21-16,-1 1 0,22-22 0,0 21 15,0-21-15,-21 22 0,21-22 16,0 21-16,0-21 0,0 0 0,0 1 16,0-1-16,0 0 0,21 0 15,1-21-15,-1 0 0,0 0 16,0 0-16,0 0 0,0 0 0,22 0 15,-22 0-15,0-21 0,21 0 0,-20 21 16,-1-21-16,0-1 16,0 1-16,0 0 0,0 0 0,1-21 15,-22 20-15,0-20 0,0 21 0,0-21 16,0-1-16,0 1 0,-22 0 16,1-1-16,0 22 0,0-21 0,0 21 15,-22-22-15,22 22 0,0 21 16,0-21-16,0 21 0,0 0 0,42 21 31,0-21-31,0 0 16,21 21-16,1-21 0,-1 0 0,0 0 15,1 0-15,-1 0 0,22 0 16,-22 0-16,0 0 0,22 0 0,-22-21 16,0 0-16,22 21 15,-22-21-15,1 0 0,-1-1 0,-21 1 16,21 0-16,-20 0 0,-1 21 0,0-21 15,-21 0-15,0-1 0,0 1 16,0 0-16,0 0 0,0 0 16,-21 21-16,0 0 15,-1 0-15,1 0 16,0 0-16,0 0 0,21 21 0,-21 21 16,0-21-16,21 1 15,0 20-15,-22 21 0,1-20 0,21 20 16,-21-20-16,0 20 0,21 1 0,0-22 15,-21 21-15,21 1 0,-21-22 16,21 22-16,-22-1 0,22-20 0,0 20 16,0 1-16,0-1 0,0 1 0,0-1 15,0 1-15,0-1 0,0 1 16,0-22-16,0 21 0,0 1 0,0-22 16,0 22-16,0-22 0,0 22 0,-21-22 15,21 0-15,-21 22 0,21-22 16,-21 0-16,21 22 0,0-22 0,-21 1 15,0-22-15,21 21 0,-22 0 16,22-20-16,0-1 0,0 0 0,0 0 16,0 0-16,0-42 31,0 0-31,0 0 16,0 0-16,0-22 0,0 22 0,0 0 15,0-21-15,0-1 0,0 1 16,0 0-16,0-1 0,0-20 0,0 20 15,0-20-15,0 21 0,-21-1 0,21-20 16,-21 20-16,21-20 0,-21 21 16,21-1-16,0 1 0,0 21 0,0-22 15,0 1-15,0 21 0,21-21 16,0 20-16,0 1 0,1-21 16,-1 21-16,0 0 0,0-1 0,0-20 15,22 21-15,-22 0 0,0 0 0,0-1 16,21 1-16,-20 0 0,-1 0 15,0 0-15,0 0 16,-21-1 0,21 1-1</inkml:trace>
  <inkml:trace contextRef="#ctx0" brushRef="#br0" timeOffset="55784.25">25167 5546 0,'0'0'0,"21"0"15,0 0-15,1 0 0,-1 0 16,0-21-16,0 21 0,0 0 16,22 0-16,-22 0 0,0 0 0,21 0 15,-21 0-15,1 0 0,20 0 16,-21 0-16,0 0 0,0 0 0,-42 0 47,0 0-47,0 0 0</inkml:trace>
  <inkml:trace contextRef="#ctx0" brushRef="#br0" timeOffset="56359.95">25146 5546 0,'-21'21'0,"42"-42"0,-42 63 0,0-21 15,-1-21-15,1 21 0,21 1 0,-21-1 16,21 21-16,-21-21 0,0 0 0,21 1 16,0 20-16,0-21 0,-21 0 15,21 0-15,-22 1 0,22-1 0,0 0 16,0 0-16,0 0 16,22-21 30,-1-21-30,0 21-16,0-21 0,0 21 16,0 0-16,1-21 0,-1 21 15,0 0-15,0 0 0,0 0 0,0 0 16,1 0-16,-1 0 0,21 0 0,-21 0 16,0 0-16,1 0 0,-1 0 15,0 21-15,0 0 0,0 0 16,0-21-16,-21 21 0,0 1 15,22-1-15,-1 0 0,-21 0 16,0 0-16,0 0 0,0 1 16,-21-22-16,-1 21 0,1-21 15,0 21-15,0-21 0,0 21 16,-22-21-16,22 0 0,-21 21 0,21-21 16,-22 21-16,22-21 0,0 0 0,-21 0 15,21 0-15,-1 0 0,1 22 16,0-22-16,0 0 15,0 0-15</inkml:trace>
  <inkml:trace contextRef="#ctx0" brushRef="#br1" timeOffset="71392.39">9504 1291 0,'0'-21'32,"0"0"-17,0 0 1,0 0 0,0 42 62,-21 0-78,21 0 15,-22 0-15,1-21 0,21 21 16,-21 1-16,21-1 0,-21 21 0,0-21 16,21 0-16,-21 1 0,21-1 15,-22 0-15,1 0 0,21 0 0,0 0 16,-21 1-16,0-22 0,21 21 15,-21 0-15,21-42 79,0 0-79,0-1 15,21 22-15,0-21 0</inkml:trace>
  <inkml:trace contextRef="#ctx0" brushRef="#br1" timeOffset="71875.92">9715 1143 0,'22'-21'16,"-22"0"0,0 42 31,-22-21-47,1 21 0,0 0 15,0 0-15,0 1 16,0-1-16,-1 0 0,1 0 0,0 21 15,0-20-15,0-1 0,0 0 16,-1 0-16,22 0 0,-21 0 0,0 1 16,21-1-16,0 0 0,-21 0 15,21 0-15,-21 0 0,0 1 16,21-1-16,0 0 16,-22 0-16,22 0 15,-21-21-15,21-21 47,0 0-31,0 0-16,21 0 15,1-1-15,-1 22 16,-21-21-16,21 0 0,0 0 16,0 0-16,0 0 0</inkml:trace>
  <inkml:trace contextRef="#ctx0" brushRef="#br1" timeOffset="74255.62">9779 1228 0,'21'-21'15,"-42"42"-15,42-64 0,0 43 0,0 0 16,-42 0 15,0 0-15,0 0-16,0 22 0,0-22 15,-1 21-15,1 0 0,0 0 16,0 0-16,-21 0 0,20 1 0,1-1 16,0 0-16,0 0 0,-21 21 15,20-20-15,1-1 0,0 21 0,0-21 16,0 0-16,0 22 0,-1-22 16,22 0-16,-21 0 0,0 0 0,21 1 15,-21-1-15,21 0 0,0 0 16,-21 0-16,21 0 15,-21-21 1,21-21 31,21 21-47,0-21 0,-21 0 16,21 0-16,0 0 15,0-1-15,-21 1 0,22 0 16,-1 0-16,0 0 0,0 0 15,-21-1-15,42 1 0,-20 0 0,-1 0 16,0-21-16,21 20 0,-21 1 16,22 0-16,-22 0 0,21-21 0,-21 42 15,1-22-15,-1 1 0,0 21 16,0 0-16,-21-21 0,0 0 31,0 42 0,0 0-31,-21-21 16,0 21-16,0 1 0,21-1 0,-22-21 16,1 21-16,0 0 0,-21 0 15,21 0-15,-1 1 0,1-1 0,0 0 16,0 0-16,0 0 0,0 0 16,-1 22-16,22-22 0,-21 0 0,0 0 15,0 0-15,21 1 16,-21-1-16,0 21 0,-1-21 0,22 0 15,-21 1-15,0-1 0,0 0 16,21 0-16,0 0 0,-21-21 16,21 21-16,-21-21 15,21 22-15,0-44 32,21 1-17,0 21-15,-21-21 0,21 0 16,0 0-16,0 0 15,1-1-15,-1 1 0,-21 0 0,21 0 16,0-21-16,21 20 16,-20-20-16,-1 21 0,21 0 0,-21-22 15,22 22-15,-22 0 0,21 0 16,-21 0-16,22 0 0,-22-1 0,0 1 16,0 21-16,0-21 0,0 21 15,1 0-15,-1-21 0,0 21 0,-21-21 16,21 21-1,0 0 1,-21 21 15,-21-21-31,0 21 0,0-21 16,0 21-16,-1 0 16,1-21-16,-21 22 0,21-1 0,0 0 15,-1 0-15,-20 0 0,21 0 16,0 1-16,-22 20 0,22-21 0,0 0 15,0 0-15,0 1 0,0-1 16,21 0-16,-22 0 0,22 0 0,-21 0 16,0 1-16,21-1 15,-21 0-15,21 0 32,0-42 46,21 0-78,0 0 0,0-1 15,-21 1-15,43 0 0,-22 0 16,0-21-16,21 20 0,-20-20 0,20 21 16,0 0-16,-21-22 0,22 22 15,-1 0-15,0 0 0,-20 0 0,20 0 16,-21 21-16,0-22 0,0 22 15,-21-21-15,22 21 0,-1 0 16,-42 21 31,-1-21-31,1 22-16,0-22 0,0 21 0,-21 0 15,20 0-15,1 0 0,0 0 16,-21 1-16,21-1 0,-22 0 0,22 0 15,0 0-15,-21 22 0,20-22 16,1 0-16,0-21 0,0 21 0,0 0 16,21 0-16,-21 1 0,21-1 15,-22-21-15,1 21 0,0 0 16,21 0 0,-21-21-1,42 0 32,0-21-47,-21 0 16,21 21-16,1-21 0,-1 21 15,0-21-15,0-1 0,0 1 16,22 0-16,-22 0 0,21-21 0,0 20 16,-20 1-16,20 0 0,0 0 15,1 0-15,-22 0 0,21-1 16,-21 1-16,22 0 0,-22 21 0,0 0 15,-21-21-15,21 21 0,0 0 16,-21 21 31,-21 0-47,0-21 16,0 21-16,0 1 0,-1-22 0,1 21 15,0 0-15,0 0 0,0 0 16,0 0-16,-1 1 0,1-1 15,-21 0-15,21 0 0,0 0 16,-1 0-16,-20 1 0,21-1 0,0-21 16,0 21-16,-1 0 0,1 0 15,0-21-15,21 21 0,0 1 0,-21-22 16,21 21-16,-21-21 0,21 21 16,-21-21-16,42 0 46,0 0-30,0-21-16,0 21 0,-21-21 16,21 21-16,1-22 0,-1 1 0,21 21 15,-21-21-15,0 0 16,22 0-16,-1 0 0,-21-1 0,22 1 16,-1 0-16,-21 0 0,21 0 15,-20 0-15,20-1 0,-21 22 0,0-21 16,0 21-16,-21-21 15,22 21-15,-22 21 79,-22 0-79,1-21 15,21 22-15,-21-22 16,0 21-16,0 0 0,0 0 15,-1-21-15,1 21 0,0-21 16,21 21-16,-21 1 0,0-1 0,0-21 16,-1 21-16,1 0 0,0 0 15,0-21-15,21 21 0,-21-21 16,21 22-16,-21-22 16,42-22 30,0 1-46,0 21 16,-21-21-16,21 21 0,0-21 16,1 0-16,-22 0 0,21-1 15,0 22-15,0-21 0,0 0 16,0-21-16,1 21 0,-1-1 0,-21 1 16,21-21-16,-21 21 0,21 0 15</inkml:trace>
  <inkml:trace contextRef="#ctx0" brushRef="#br1" timeOffset="76599.69">10033 1397 0,'0'0'0,"-21"0"0,-64-42 32,64 42-32,-21-21 0,20 21 15,-20 0-15,21 0 0,-21-22 0,20 22 16,-20 0-16,21 0 0,-21 0 16,20 0-16,1 0 0,0 0 0,0 0 15,0 0-15,0 0 0,-1 0 16,1 22-16,0-1 0,0 0 15,21 0-15,-21 0 0,21 0 16,-21 1-16,21-1 0,0 21 0,0-21 16,0 22-16,-22-22 0,22 0 15,0 21-15,0-21 0,0 22 0,0-22 16,0 0-16,0 0 0,0 0 16,0 1-16,0-1 0,22 0 0,-22 0 15,21-21-15,0 21 0,0-21 16,0 0-16,0 21 15,1-21-15,-1 0 0,0 0 0,0 0 16,0 0-16,22 0 0,-22 0 16,21 0-16,-21-21 0,22 21 0,-22-21 15,0 21-15,21-21 0,1 0 16,-22 21-16,0-21 0,21-1 0,-21 1 16,1 0-16,20 0 0,-21 0 15,0-22-15,0 22 0,-21 0 16,22-21-16,-22 21 0,21-1 0,-21-20 15,0 21-15,0 0 0,0-22 16,0 22-16,0 0 0,-21 0 0,-1 0 16,1 0-16,0-1 0,0 1 15,0 21-15,0-21 0,-22 0 0,22 21 16,-21-21-16,21 21 0,-22 0 16,1 0-16,21 0 0,-22 0 0,22 0 15,-21 0-15,21 0 0,-22 0 16,22 21-16,0 0 0,-21 0 0,21 0 15,-22 1-15,22-1 0,0 0 16,0 0-16,0 0 0,-1 22 0,1-22 16,21 21-16,0 0 0,0-20 15,0 20-15,0 0 0,0 1 0,0-22 16,0 21-16,0-21 16,0 22-16,0-22 0,0 0 0,0 0 15,21 0-15,1 0 0,-1 1 16,-21-1-16,21 0 0,0-21 0,0 21 15,22-21-15,-22 0 0,0 21 16,21-21-16,1 0 0,-22 0 0,21 0 16,0 0-16,1 0 0,-1 0 0,-21-21 15,22 21-15,-1-21 0,0 0 16,1 21-16,-1-21 0,-21-1 0,21 1 16,-20 0-16,20-21 0,-21 21 15,0-1-15,-21-20 0,0 21 16,21-21-16,-21-1 0,0 22 15,0-21-15,0-1 0,0 1 0,-21 21 16,0-21-16,0-1 0,0 22 16,0-21-16,-22 21 0,22-1 0,-21 1 15,21 0-15,-22 0 0,1 0 16,21 0-16,-22 21 0,1 0 0,0 0 16,-1 0-16,1 0 0,0 0 15,-1 0-15,22 0 0,-21 21 0,21 0 16,-22 0-16,22 0 0,0 0 15,0 1-15,0 20 0,21-21 16,0 21-16,-21 1 0,21-1 0,0 0 16,-22 1-16,22-1 0,0 22 15,0-22-15,0 0 0,0 1 0,0-22 16,22 21-16,-1-21 0,-21 0 16,21 1-16,0-1 0,0 0 0,0-21 15,1 0-15,-1 0 0,0 0 16,0 0-16,21 0 0,-20 0 0,20 0 15,0-21-15,1 0 0,-22-1 16,21 22-16,0-42 0,1 21 0,-22 0 16,21 0-16,1-22 0,-22 22 15,0-21-15,0 21 0,0-22 0,-21 1 16,0 21-16,0 0 0,0-1 0,0-20 16,-21 42-16,0-21 15,0 0-15,-22 21 0,22 0 0,0 0 16,-21 0-16,21 0 0,-22 0 15,1 21-15,21 0 0,-22 0 0,1 0 16,21 1-16,-21 20 0,20-21 16,1 21-16,0-20 0,0 20 0,21-21 15,0 0-15,0 22 0,0-22 16,0 0-16,0 0 0,21-21 16,21 0-16,-20 0 0,-1 0 15,21 0-15,-21 0 0,22 0 16,-1 0-16,0-21 0,-21 0 0,22 21 15,-1-21-15,0-1 0,-20 1 16,-1 0-16,21 0 0,-21-21 0,-21 20 16,0 1-16,0 0 0,0-21 15,0 21-15,0-1 0,0-20 0,0 21 16,-21 0-16,0 0 0,0-1 16,-22 22-16,22-21 0,0 21 0,0 0 15,-21 0-15,20 0 0,-20 0 16,21 21-16,-21-21 0,20 22 0,1-1 15,0 21-15,0-21 16,21 22-16,-21-1 0,21-21 0,0 21 16,0-20-16,0 20 0,0-21 0,0 0 15,21 22-15,0-43 0,0 21 16,0 0-16,1-21 0,20 0 0,-21 0 16,0 0-16,22 0 0,-22 0 15,0 0-15,21 0 0,-21-21 0,1 0 16,-1-1-16,0 1 0,0 0 15,0 0-15,0 0 0,-21-22 16,0 22-16,0-21 0,0 0 0,0 20 16,0-20-16,0 21 0,0-21 0,-21-1 15,0 22-15,0 0 0,0 0 16,0 0-16,-1 21 0,-20 0 16,21 0-16,-21 0 0,20 0 0,-20 0 15,21 21-15,-21 0 0,20 0 16,1 0-16,0 22 0,0-22 0,21 21 15,0 0-15,0 1 0,0-1 16,0 0-16,0 1 0,0-22 0,21 21 16,0-21-16,0 1 0,1-1 15,20 0-15,-21-21 0,21 0 16,-20 0-16,20 0 0,-21 0 0,21-21 16,-20 0-16,20 21 0,-21-22 0,0 1 15,22-21-15,-22 21 16,0-22-16,-21 22 0,21-21 0,-21 21 15,0-22-15,0 22 0,0-21 0,0 21 16,-21 0-16,0-1 0,-22 1 16,22 0-16,-21 21 0,0 0 0,-1 0 15,22 0-15,-21 0 0,-1 21 16,1 0-16,0-21 0,21 22 0,-1-1 16,1 21-16,0-21 0,21 0 15,0 1-15,0 20 0,0-21 16,0 0-16,0 0 0,0 1 15,21-1-15,-21 0 0,21-21 0,1 0 0,-1 21 16,0-21-16,0 0 16,0 0-16,0 0 0,1 0 0,-1-21 15,0 0-15,0 21 0,-21-21 0,21-1 16,-21 1-16,21 0 0,-21 0 16,0 0-16,0 0 0,0-1 0,-21 1 15,0 0-15,0 0 0,0 0 16,0 0-16,-22 21 0,22 0 0,0 0 15,0 0-15,0 0 0,-1 0 16,1 21-16,0 0 0,21 0 0,-21 0 16,21 22-16,0-1 0,0-21 15,0 21-15,0-20 0,0 20 0,21-21 16,0 0-16,0 0 16,1-21-16,-1 22 0,0-22 0,0 0 15,0 0-15,0 0 0,1 0 0,-1 0 16,0 0-16,21-22 0,-21 1 15,1 0-15,-22 0 0,21 0 0,0 0 16,-21-1-16,0 1 0,0-21 16,0 21-16,0 0 0,0-1 0,-21 1 15,0 21-15,-1 0 0,1 0 16,0 0-16,-21 0 0,21 0 0,-1 21 16,1 1-16,-21-1 15,21 0-15,21 21 0,-21-21 0,21 1 16,-22-1-16,22 0 0,0 0 0,0 0 15,0 0-15,0 1 0,22-22 16,-1 0-16,0 0 0,0 0 16,21 0-16,-20 0 0,20 0 15,-21-22-15,21 22 0,-20-21 0,20 0 16</inkml:trace>
  <inkml:trace contextRef="#ctx0" brushRef="#br1" timeOffset="92476.77">9906 1439 0,'0'-21'15,"0"0"1,-21 21-1,21-21-15,-21 21 0,21-21 16,-22 0-16,1 21 0,0 0 16,0 0-16,21-22 0,-21 22 15,0 0-15,-1 0 0,1 0 0,0-21 16,0 21-16,0 0 0,-22 0 16,22 0-16,0 0 0,0 0 0,0 21 15,0-21-15,-1 22 16,1-22-16,0 21 0,21 0 15,-21 0-15,0 21 0,21-20 16,0-1-16,0 21 0,-21 0 0,21 1 16,0-1-16,0 0 0,0 1 15,0-1-15,0 0 0,0 1 0,0-1 16,0-21-16,0 22 0,0-22 0,0 0 16,0 21-16,21-21 0,0 1 15,0-1-15,0 0 0,0-21 16,1 21-16,-1-21 0,0 0 15,21 0-15,-21 0 0,22 0 0,-1 0 16,0 0-16,-20 0 16,20 0-16,0 0 0,1-21 0,-22 21 15,21-21-15,0 0 0,1-1 0,-1 1 16,-21 21-16,22-21 0,-22-21 16,0 21-16,21-1 0,-21-20 0,1 21 15,-22-21-15,21 20 0,0-20 16,-21 0-16,0-1 0,0 1 0,0 0 15,0-1-15,0 22 0,0-21 16,0 0-16,0 20 0,0 1 0,0-21 16,-21 21-16,0 0 0,-1-1 15,1 1-15,-21 0 0,21 0 0,-22 0 16,22 21-16,-21-21 16,0 21-16,-1 0 0,1 0 0,0 0 15,-1 0-15,1 0 0,0 0 16,-1 0-16,1 21 0,0-21 0,-1 21 15,22 0-15,-21 21 0,-1-20 16,22-1-16,0 0 0,-21 21 0,21-21 16,-1 1-16,1 20 0,21 0 15,0-21-15,-21 22 0,21-1 0,0 0 16,0 1-16,0-22 0,0 21 16,0 1-16,0-1 0,21-21 0,-21 21 15,21-20-15,1-1 0,-1 0 0,-21 0 16,21 0-16,0 0 15,0 1-15,22-1 0,-22-21 0,21 0 16,-21 0-16,22 0 0,-1 0 16,-21 0-16,21 0 0,1 0 0,-22 0 15,21 0-15,1-21 0,-22 21 16,21-22-16,-21 1 0,22 0 0,-22 0 16,21 0-16,-21-22 0,0 1 0,1 21 15,-1-43-15,0 22 0,-21 0 16,0-1-16,0-20 0,0 21 0,0-1 15,0 1-15,-21 0 0,0 20 16,-1-20-16,-20 21 0,21-21 0,-21 20 16,-1 1-16,1 0 15,0 0-15,-22 0 0,22 21 0,-1-21 16,-20 21-16,21 0 0,20 0 16,-20 0-16,21 0 0,-21 0 0,20 21 15,-20 0-15,21 0 0,0 21 16,0-20-16,-1 20 0,1 0 0,0 1 15,0-1-15,21 21 0,0-20 16,0 20-16,0-20 0,0 20 0,0-21 16,0 1-16,0-1 0,0 0 15,21 1-15,0-22 0,0 0 0,-21 0 16,22 0-16,-1 1 0,0-22 16,0 0-16,21 0 0,-20 0 15,-1 0-15,21 0 0,0 0 0,1 0 16,-22-22-16,21 1 0,1 0 15,-1 0-15,-21 0 0,21-22 0,-20 22 16,20-21-16,-21 0 0,0-1 16,0 1-16,1-22 0,-22 22 0,0 0 15,0-1-15,0 1 0,-22 0 16,1 21-16,0-22 0,-21 22 0,-1 0 16,1-21-16,0 20 15,-1 22-15,1-21 0,-21 21 0,20 0 0,1 0 16,0 0-16,-1 0 0,1 0 15,0 0-15,20 21 0,-20 1 16,21-1-16,-21 21 0,20 0 16,1 1-16,0-1 0,21 22 0,0-1 15,0 1-15,0-1 0,0-21 16,0 22-16,0-1 0,21-20 0,0-1 16,1-21-16,-1 22 0,0-22 0,0 0 15,21 0-15,-20 0 0,20-21 16,0 0-16,-21 0 0,22 0 15,20 0-15,-20 0 0,-1-21 16,0 0-16,22 0 0,-22 0 0,0-22 16,1 22-16,-1-21 0,0-1 0,-20-20 15,20 21-15,-21-22 0,-21 22 16,0-22-16,0 22 0,0 0 16,0-22-16,0 22 0,0-1 0,-42 22 15,21-21-15,-22 21 0,1 0 16,0-1-16,-1 1 0,1 21 0,-22 0 15,22 0-15,0 0 0,-1 0 16,1 21-16,0 1 0,-1-1 0,22 21 16,-21-21-16,21 22 0,0-1 15,-1 0-15,22 1 0,0 20 16,0-21-16,0 22 0,0-22 0,0 22 16,22-22-16,-1-21 0,0 22 15,0-1-15,0-21 0,0 0 0,22 0 16,-1 1-16,0-22 0,1 21 15,-1-21-15,0 0 0,22 0 0,-22 0 16,1 0-16,-1 0 0,0 0 16,1-21-16,-1-1 0,-21 1 0,21 0 15,1 0-15,-22-21 0,0 20 16,0-20-16,-21 0 0,0-1 0,0-20 16,0 21-16,0-1 0,0 1 15,-21-22-15,0 22 0,-21 0 16,20-1-16,-20 22 0,0-21 0,-22 21 15,22-22-15,-22 22 0,22 0 16,-21 0-16,20 21 0,1 0 0,0 0 16,-1 0-16,1 0 0,21 21 15,-22 0-15,22 0 0,-21 1 0,21 20 16,0 0-16,-1 22 0,1-22 16,21 22-16,0-1 0,0 22 0,0-22 15,0 1-15,0-22 0,0 22 16,21-22-16,1 0 0,-1 1 0,0-22 15,21 0-15,-21 0 0,22 0 16,-1 0-16,0-21 0,1 0 16,-1 0-16,0 0 0,22 0 0,-22 0 15,1-21-15,-1 21 0,0-21 16,1 0-16,-1 0 0,-21-22 0,21 22 16,-20-21-16,20 0 0,-21-1 15,0-20-15,-21 20 0,0-20 0,21-1 16,-21 1-16,0 21 0,0-22 15,0 22-15,-21-1 0,0 1 0,0 0 16,-21 21-16,20-22 0,-20 22 16,-21 0-16,20 0 0,-20 21 0,-1 0 15,22 0-15,-22 0 0,1 0 16,21 0-16,-1 21 0,1-21 16,0 42-16,20-21 0,-20 22 15,21-22-15,0 42 0,0-20 0,-1 20 16,22 1-16,0-22 0,0 22 0,0-1 15,0-21-15,22 22 0,-1-22 16,0-21-16,21 22 0,-21-1 0,22-21 16,-1 0-16,0 1 0,1-1 15,20-21-15,-20 0 0,20 21 0,-21-21 16,22 0-16,-22 0 0,1 0 16,-1-21-16,0 0 0,-21-1 0,22 1 15,-22 0-15,21 0 0,-21-21 16,1-1-16,-1 1 0,0 0 15,-21-22-15,0 22 0,0-22 0,0 1 16,0 20-16,0-20 0,0 21 16,-21-1-16,0 1 0,-1 0 0,-20 20 15,0-20-15,-1 21 0,1 0 16,-21 21-16,20 0 0,-20 0 0,-1 0 16,1 0-16,-1 0 0,22 21 15,0-21-15,-22 42 0,43-21 0,-21 22 16,-1-1-16,22 0 0,0 22 15,0-1-15,0 1 0,-1-1 0,22 1 16,-21-1-16,21 1 16,0-1-16,0-20 0,0 20 0,0-42 15,21 22-15,1-1 0,-1-21 16,21 0-16,-21-21 0,22 22 0,-1-22 16,0 0-16,1 0 0,-1 0 0,21 0 15,-20 0-15,20-22 0,-20 1 16,-1 0-16,0 0 0,1 0 0,-1 0 15,0-22-15,1 22 0,-22-42 16,0 20-16,0 1 0,0-22 0,0 1 16,-21 21-16,22-22 0,-22 22 15,0-1-15,0-20 0,0 21 0,-43 20 16,22-20-16,-21 0 0,21 21 16,-22-1-16,-20 1 0,20 0 15,1 21-15,-21 0 0,-1 0 16,22 0-16,-22 0 0,22 21 0,0 0 15,-1 1-15,22-1 0,-21 21 16,21 0-16,-1 1 0,1 20 0,21 1 16,-21-22-16,21 22 0,0-1 15,0-21-15,0 22 0,0-22 0,21 1 16,0-1-16,22 0 0,-22-21 0,21 22 16,-21-22-16,22 0 15,-1-21-15,0 21 0,22-21 0,-22 0 16,-21 0-16,22 0 0,-1 0 0,0 0 15,-20 0-15,20-21 0,-21 0 16,21 0-16,-20 0 0,-1-1 16,0-20-16,0 21 0,0-21 0,-21-22 15,21 22-15,-21-1 0,0-20 16,0 21-16,0-22 0,-21 22 0,0-1 16,-21 1-16,21 0 0,-22-1 0,22 1 15,-21 21-15,-22 0 0,22 0 16,0-1-16,-1 1 0,1 21 0,-22 0 15,22 0-15,0 0 16,-1 0-16,22 21 0,-21 1 0,21-1 0,-22 0 16,22 21-16,0-21 0,0 22 15,21 20-15,0-20 0,0-1 16,0 21-16,0 1 0,0-22 16,0 22-16,0-22 0,0 0 0,21 1 15,0-22-15,0 21 0,22-21 16,-22 1-16,21-1 0,1 0 0,-1-21 15,64 21-15,-64-21 16,0 0-16,1 0 0,-1 0 0,-21-21 16,22 21-16,-1-21 0,-21 0 0,0-1 15,22 1-15,-22 0 16,0-21-16,-21-1 0,0 1 0,0 0 16,0-1-16,0-20 0,0 21 0,0-1 15,-21-20-15,-22 20 0,22 1 16,-21 21-16,0-21 0,-1 20 15,-20 1-15,20 0 0,-20 0 0,21 21 16,-22 0-16,-21 0 16,43 0-16,0 0 0,21 21 0,-1 0 15,-20 0-15,42 1 0,-21 20 16,21 0-16,0 1 0,0-1 0,0 21 16,0-20-16,0-1 0,0 0 15,21 1-15,0-1 0,0-21 16,1 22-16,20-22 0,-21 0 0,21 0 15,1 0-15,-22-21 0,21 0 16,1 0-16,-1 0 0,-21 0 0,21 0 16,1-21-16,-22 21 0,0-21 15,21 0-15,-20 0 0,-22-22 16,21 22-16,-21 0 0,0-21 0,0-1 16,0 1-16,0 0 0,-21-1 0,-1 22 15,-20-21-15,21-1 0,-21 22 16,-1 0-16,1 0 0,0 0 15,20 0-15,-20 21 0,0 0 0,-1 0 16,22 0-16,-21 21 0,21 0 16,0 0-16,-1 0 0,1 22 15,21-22-15,0 21 0,0 0 0,0 43 16,0-43-16,0-20 16,0 20-16,21-21 0,1 0 0,-1 0 15,0 1-15,21-1 0,-21-21 16,22 0-16,-1 0 0,0 0 0,1 0 15,-1 0-15,-21 0 0,22 0 0,-1-21 16,-21-1-16,21 1 0,-20 0 16,-1-21-16,0 21 0,-21-22 15,0 1-15,0 0 0,0 20 0,0-20 16,-21 0-16,-22-1 0,22 1 16,-21 21-16,21 0 0,-22 0 15,1-1-15,0 22 0,-1 0 0,1 0 16,21 0-16,-21 0 0,-1 0 15,1 22-15,21-1 0,-22 21 0,22-21 16,0 22-16,21-1 0,-21-21 16,21 21-16,0 1 0,0-22 0,0 21 15,0-21-15,0 1 0,0-1 16,0 0-16,0 0 0,0 0 0,21-21 16,0 0-16,0 0 0,1 0 15,-1 0-15,0 0 0,21 0 16,-21-21-16,1 21 0,20-21 15,-21 0-15,0-22 0,0 22 16,1-21-16,-1 0 0,0-22 16,0 22-16,-21 21 0,0-22 15,0 22-15,-21 0 0,0 0 0,0 21 16,-1 0-16,1 0 0,-21 0 16,21 0-16,-22 0 0,22 21 0,-21 0 15,21 0-15,-22 22 0,22-22 16,0 21-16,21-21 0,0 0 15,-21 1-15,21 20 0,0-21 16,0 0-16,0 0 16,21-21-16,0 0 15,0 0-15,1 0 0,20-21 16,-21 21-16,0-21 0,22 0 16,-22 0-16,21 0 0,-21-1 0,22-20 15,-22 21-15,-21 0 16,0 0-16,0-1 0,-21 22 15,-1 0-15,1 0 16,0 0-16,-21 0 0,21 0 0,-1 22 16,-20-1-16,21 0 0,0 21 15,0-21-15,-1 1 0,22-1 16,0 21-16,0-21 0,0 0 16,22-21-1,-1 0 1,0 0-16,0 0 0,0-21 15,22 21-15,-22-21 0,0 0 0,21 0 16,-21 0-16,1-1 0,-1 1 16,0 0-16,0 21 0,0-21 15,-21 0-15,0 0 0,0-1 16,-21 22 0,0 22-16,0-1 15,0 0-15,-1 0 0,-20 43 16,21-43-16,0 0 15,21 0-15,0 0 0,-21 0 0,21 1 16,0-1-16,0 0 16,21-21-1,0 0 1,0-21-16,0 21 0,0-21 0,1-1 16,-1 1-16,0 21 15,0-21-15,0 0 0,0 0 0,1 0 0,-1-1 16,-21 1-16,0 0 0,0 0 15,0 0-15,-21 21 16,-1 0 0,1 21-16,0 0 0,0 0 15,0 0-15,0 22 0,-1-22 16,1 0-16,0 0 0,21 22 0,0-22 16,-21-21-16,21 21 0,0 0 15,0 0 1,21-21-1,0 0-15,0-21 0,1 21 0,-1-21 16,0 0-16,0 0 0,0-1 16,22 1-16,-22 0 0,0 0 15,0 0-15,0 0 0,0-1 0,1 1 16,-22 0 0,0 42-16,0 0 15,-22 1-15,1-1 0,0 0 16,0 0-16,-21 21 0,20-20 0,1-1 15,-21 0-15,21 0 0,21 0 16,-21 0-16,21 1 0,0-1 16,21-21 15,0-21-31,0-1 16,0 1-16,0 0 0,1 21 15,-1-21-15,21-21 0,-21 20 16,0 22-16,1-21 0,-1 21 15,0 0 1,-21 21 0,0 1-16,-21-1 0,0 0 15,-1 0-15,1 0 0,0 0 16,-21 22-16,21-43 16,21 21-16,0 0 0,0 0 15,21-21 16,0 0-31,0-21 0,0 0 16,0 21-16,1-21 0,-1 0 16,0 21-16,0-22 0,0 1 15,0 21-15,1-21 0,-22 0 0,21 21 16,0 0 0,-21 21 15,-21-21-31,0 21 0,21 0 0,-22 1 15,22-1-15,-21 0 16,21 0-16,-21-21 0,21 21 16,-21-21-16,21 21 15,0-42 17,21 0-17,0 21-15,0-21 0,-21 0 0,0 0 16,0-1-16,22 1 0,-22 0 15,0 0-15,0 0 0,0 0 0,0-1 16,0 1-16,-22-21 0,1 21 0,0 0 16,0-1-16,0 1 15,-43 0-15,43 21 0,-21 0 16,21 0-16,-22 0 0,1 0 0,21 0 16,-22 21-16,1 0 0,21 1 15,-21 20-15,20-21 0,-41 43 16,42-43-16,21 21 15,-21-21-15,21 0 0,0 1 0,0-1 16,0 0-16,0 0 0,21-21 31,0 0-31,0 0 0,0 0 16,0-21-16,1 0 16,-1 0-16,0-1 0,0 1 0,0-21 15,0 21-15,1-22 0,-22 1 16,0-43-16,0 43 0,0 0 15,0-1-15,0 22 0,-22-21 16,1 0-16,0 20 0,0-20 16,0 21-16,0 0 0,-1 0 15,1 21-15,0 0 0,0 0 16,0 0-16,0 21 0,-1 21 16,22-21-16,-21 22 0,21-1 15,0 21-15,0-20 0,0 20 0,0-20 16,0-1-16,0 21 0,0-20 15,0-22-15,0 21 0,21-21 0,1 1 16,-22-1-16,21 0 0,0 0 16,0-21-16,21 0 0,-20 0 15,-1 0-15,0 0 0,0 0 0,21 0 16,-20 0-16,-1-21 0,21 0 16,-21 0-16,0-1 0,1 1 15,-1 0-15,-21-21 0,0-1 0,0 22 16,0-21-16,0 0 0,0 20 15,0-20-15,-21 0 0,-1 21 16,1-22-16,-42 1 0,42 21 16,-22 0-16,-20 21 0,42 0 15,-22 0-15,22 0 0,0 0 0,-21 0 16,20 21-16,1 0 0,0 0 16,0 21-16,0 1 0,0-1 15,21 0-15,0 22 0,0-22 16,0 1-16,0-1 0,0 0 0,0 1 15,21-22-15,0 21 0,0-21 16,0 0-16,0-21 0,22 22 0,-22-22 16,21 21-16,-21-21 0,22 0 15,-1 0-15,-21 0 0,22 0 0,-1-21 16,-21-1-16,21 1 0,-20 0 0,-1 0 16,21 0-16,-21 0 15,0-64-15,1 64 0,-22-64 16,0 43-16,0-1 15,0-20-15,0 21 0,0-1 0,-22 1 16,1 21-16,0-22 0,0 22 16,-21-21-16,20 21 0,-62 0 15,41 21-15,1 0 0,0 0 16,-1 0-16,1 0 0,0 21 0,21 0 16,-22 21-16,22-21 0,0 22 15,0 20-15,21-20 0,-21 20 16,21 1-16,0 41 0,0-62 0,21-1 15,0 0-15,0-20 0,43 41 16,-43-42-16,21 0 0,-21-21 16,22 22-16,-1-22 0,21 0 15,-20 0-15,-1 0 16,0 0-16,1-22 0,-1 1 16,-21 0-16,22 0 0,-22 0 0,21 0 15,0-43-15,-42 22 16,0-1-16,0 1 0,0 0 0,0-1 15,-21 1-15,21 0 0,-42-1 0,21 1 16,-22 21-16,22-21 16,-21-1-16,0 22 0,-22 0 0,22 0 0,-1 0 15,1-1-15,-43 22 16,43 0-16,0 0 0,21 0 16,-22 0-16,22 22 0,0-1 15,0 0-15,0 21 0,21-21 0,0 22 16,0-1-16,0 0 0,0 1 15,0-1-15,21 22 0,-21-22 0,21 0 16,0-21-16,21 22 0,-20-1 16,-1-21-16,21 0 0,-21 1 15,22-1-15,20-21 0,-42 0 16,22 0-16,-22 0 0,0 0 0,21 0 16,-21 0-16,1-21 0,-1-1 15,0 1-15,0 0 0,0-21 16,-21-1-16,0 1 0,0 21 15,0-21-15,0-1 0,0 1 0,-21 0 16,0-1-16,0 22 0,-22-21 16,22 21-16,-21-1 0,0 1 15,-1 0-15,-41 21 0,41 0 16,1 0-16,21 0 0,-22 21 16,22-21-16,0 21 0,0 22 0,0-22 15,0 21-15,-1 1 0,22-1 16,0 0-16,0 22 0,0-22 0,0-21 15,0 22-15,0-1 0,0-21 16,0 0-16,0 0 0,22 1 0,-1-22 16,0 21-16,0-21 15,0 0-15,0 0 0,1 0 0,-1 0 16,0-21-16,0 21 0,0-22 16,0 1-16,1-21 0,-1 21 15,0 0-15,-21-43 0,0 22 16,0-1-16,0 1 0,0 21 15,0-21-15,-21-1 0,0 22 0,-1 0 16,1 0-16,-21-22 16,0 43-16,20 0 0,1 0 15,0 0-15,0 22 0,0-1 16,21 0-16,0 0 0,-21 21 16,21 1-16,0-1 0,0 0 15,0-20-15,0 20 0,0 0 0,21-21 0,-21 1 16,21-1-16,0 0 0,0 0 15,0 0-15,-21 0 0,43-21 16,-22 0-16,0 0 0,0 0 0,0 0 16,1 0-16,-1 0 0,0 0 15,0 0-15,0 0 0,0-21 0,1 21 16,-22-21-16,0 0 0,0 0 16,21 0-16,-21-1 0,0 1 0,0 0 15,0-21-15,-21 21 0,-1-22 16,1 22-16,0-21 0,0 21 15,-43-43-15,43 64 0,0-21 16,-21 0-16,21 21 0,-1 0 0,1 0 16,21 21-1,-21 0-15,21 0 0,0 22 0,0-22 16,0 21-16,0 0 0,0-20 0,0 20 16,0-21-16,21 21 0,-21-20 15,21-1-15,1 0 0,-22 0 0,21 0 16,0 0-16,0-21 0,0 0 15,0 22-15,1-22 0,-1 0 16,0 0-16,0-22 0,0 1 16,0 0-16,-21 0 15,0 0-15,0 0 0,0-22 0,0 22 16,0-21-16,0 21 0,0-22 16,0 22-16,-21-21 0,0 21 15,-21-1-15,-1-20 0,22 21 16,0 0-16,0 21 0,0 0 15,0 0-15,-1 0 0,22 21 0,0 0 16,-21 0-16,21 22 0,0-22 0,0 21 16,0 0-16,0 1 0,0-22 15,0 21-15,21 1 0,-21-22 0,22 0 16,-1 0-16,0 0 0,0 0 16,0 1-16,0-22 0,1 0 0,-1 0 15,0 0-15,0 0 0,21 0 16,-20 0-16,-1 0 0,0 0 15,0-22-15,0 22 0,0-21 16,1 0-16,-22 0 0,21 0 0,-21 0 16,0-22-16,0 22 0,0 0 15,0-21-15,-21 20 0,-1-20 0,1 21 16,0 0-16,0-22 0,0 43 0,0-21 16,-1 21-16,-20 0 0,21 0 15,0 0-15,0 0 0,-1 21 0,1 1 16,0-1-16,21 0 0,0 21 15,-21 1-15,21-22 0,0 21 16,0 0-16,0-20 0,0-1 0,0 0 16,0 0-16,21 0 0,0 0 15,0 1-15,1-22 0,-1 21 16,21-21-16,-21 0 0,0 0 16,22 0-16,-22 0 0,0 0 15,0 0-15,0 0 0,1 0 0,-1-21 16,0-1-16,-21 1 15,0 0-15,0 0 16,0 0-16,0 0 0,0-1 0,-21 1 16,0 0-16,-1 0 0,1 0 15,0 21-15,0 0 0,0 0 16,0 0-16,-1 0 0,1 0 0,-21 21 16,21 0-16,0 0 0,21 22 15,-22-22-15,1 0 0,21 21 16,-21-21-16,21 1 0,0-1 0,0 0 15,0 0-15,0 0 16,0 0-16,21-21 16,0 0-16,1 0 0,-1 0 15,0 0-15,0-21 0,0 21 16</inkml:trace>
  <inkml:trace contextRef="#ctx0" brushRef="#br1" timeOffset="92659.67">9906 1905 0,'-21'0'32,"0"0"-32,-1 0 0,1 0 15,0 21-15,0-21 0,0 0 16</inkml:trace>
  <inkml:trace contextRef="#ctx0" brushRef="#br1" timeOffset="110012.42">1418 8657 0,'0'0'0,"-21"0"16,0-21-16,0 0 15,-1 21 1,22-21-16,-21 21 15,42 0 17,22 0-32,-22 21 15,0 0-15,21 0 0,1 22 16,-22-1-16,21-21 0,1 21 0,-1 1 16,-21-1-16,21 0 15,-20 1-15,20-1 0,-21-21 0,0 22 16,0-22-16,1 0 0,-1 0 15,0 0-15,-21 0 0,0 1 0,0-1 16,21-21-16,-21 21 16,0-42 15,0 0-31,-21-1 16,21 1-16,0-21 0,0 21 15,0 0-15</inkml:trace>
  <inkml:trace contextRef="#ctx0" brushRef="#br1" timeOffset="110320.24">1947 8594 0,'0'-21'0,"0"42"0,21-42 0,-21-1 0,-21 22 31,0 0-15,0 0-16,0 22 0,0-22 15,-1 21-15,1 21 0,0-21 0,-21 22 16,21-22-16,-22 21 16,22 22-16,-21-22 0,21 0 0,-22 22 15,1-22-15,0 22 0,-1-22 16,22 0-16,-21-21 0,21 22 0,-1-22 16,-20 21-16,42-21 0,-21-21 15,21 22-15,-21-1 0,42-42 31,0 21-31,0-22 16,0 1-16,22 0 0,-22 21 16</inkml:trace>
  <inkml:trace contextRef="#ctx0" brushRef="#br1" timeOffset="110724.01">2222 8890 0,'0'21'32,"0"0"-32,0 1 0,0-1 0,0 0 15,0 0-15,0 21 0,0-20 16,-21 20-16,21 0 0,0 1 15,0-1-15,0 0 0,0 22 16,0-22-16,-21 22 0,21-22 0,0 21 16,-21 1-16,21-1 0,0 1 0,-21 21 15,21-22-15,0 1 0,0-1 16,0 1-16,0-1 0,0 1 0,0-1 16,0 1-16,0-1 0,0 1 15,0-22-15,0 21 0,0-20 0,0-1 16,-21-21-16,21 22 0,0-22 15,0 0-15,0 0 0,-22-21 16,1-21 0,21-21-16,-21 20 15,21-20-15,0-21 0,0-1 0,-21 1 16</inkml:trace>
  <inkml:trace contextRef="#ctx0" brushRef="#br1" timeOffset="111088.8">2138 9059 0,'0'-21'0,"21"-42"16,0 42-1,-21-1-15,21 1 0,0 21 0,1-21 16,20 0-16,-21 21 0,0-21 0,22 21 15,-1 0-15,-21 0 0,21 0 16,-20 0-16,20 0 0,-21 0 0,0 21 16,0 0-16,1 0 0,-22 22 15,0-22-15,0 21 0,0-21 0,-22 22 16,1-1-16,-21 0 0,0-21 16,20 22-16,-20-22 0,0 21 0,21-21 15,-22 1-15,22-22 0,0 21 16,0-21-16,0 0 0,21-21 47,0-1-47,21 1 0,0 0 15,21 21-15</inkml:trace>
  <inkml:trace contextRef="#ctx0" brushRef="#br1" timeOffset="111680.53">3133 9059 0,'0'0'0,"0"-21"0,21 0 0,0 21 16,-21-21-16,0 0 0,0 0 15,0-1-15,0 1 0,0 0 0,0 0 16,0 0-16,0 0 0,-21-1 15,0 22-15,-1-21 0,1 21 16,0 0-16,0 0 0,-21 21 0,20 1 16,-20-1-16,21 0 0,-21 0 15,20 0-15,-20 22 0,21-1 0,0-21 16,0 21-16,-1 85 16,22-105-1,0-1-15,0 0 0,0 0 0,0 0 16,22 0-16,-1-21 15,0 22-15,0-22 0,0 0 16,0 0-16,1 0 0,-1 0 16,0-22-16,0 1 0,0 0 0,0 0 15,1 0-15,-1 0 0,0-1 0,0-20 16,0 0-16,0-1 0,1 22 16,-22-21-16,0 0 0,0-1 0,21 22 15,-21 0-15,0 0 0,0 0 16,0 42 15,0 0-31,0 0 0,0 0 16,0 22-16,0-22 0,0 0 0,0 21 15,0-21-15,0 22 0,0-22 16,0 21-16,0-21 0,0 1 0,0-1 16,0 0-16,0 0 0,0 0 15,21-21-15,0 0 16,0 0-16,0 0 0,1 0 15,-1-21-15,0 0 16</inkml:trace>
  <inkml:trace contextRef="#ctx0" brushRef="#br1" timeOffset="111964.3">3683 8488 0,'0'0'0,"-21"0"0,0 0 16,-1 21 0,22 0-16,0 0 0,-21 1 0,21-1 15,0 21-15,0 0 0,0-20 16,0 20-16,0 0 0,0 1 16,-21-1-16,21 0 0,0 1 0,-21-22 15,21 21-15,0-21 0,0 0 16,0 1-16,0-1 0,0 0 0,0 0 15,21-21 17,0 0-32,0-42 0,1 21 15,-1-22-15</inkml:trace>
  <inkml:trace contextRef="#ctx0" brushRef="#br1" timeOffset="112461.02">3873 8424 0,'0'0'0,"0"-21"0,0 42 31,0 1-31,0-1 0,0 0 16,0 0-16,0 21 0,22-20 0,-22 20 16,0 0-16,0 1 0,0-1 15,0 0-15,0 1 0,0-1 0,0 0 16,-22 1-16,22-22 0,0 21 0,0-21 15,0 0-15,-21 1 16,21-1-16,0 0 0,0-42 47,0 0-47,0-1 16,0 1-16,0-21 0,0 21 15,0 0-15,21-22 0,-21 1 0,22 21 16,-1-22-16,0 1 0,0 21 0,0 0 15,0 0-15,1-1 0,-1 1 16,0 0-16,0 21 0,0 0 16,0 0-16,1 0 0,-1 21 0,-21 0 15,0 22-15,21-22 0,-21 21 16,0-21-16,0 22 0,0-22 0,0 21 16,0 1-16,0-22 0,-21 0 15,21 21-15,-21-21 0,21 1 16,-22-1-16,22 0 0,0 0 15,-21-21 1,0-21 0,21 0-16,0 0 0,0-1 15</inkml:trace>
  <inkml:trace contextRef="#ctx0" brushRef="#br1" timeOffset="112687.89">3492 8700 0,'0'0'0,"-21"0"0,21-22 16,21 1-16,1 21 16,-1 0-16,0-21 0,21 21 15,-21 0-15,22-21 0,-22 21 0,21 0 16,-21 0-16,22-21 0,-22 21 15,0 0-15,0 0 0,0 0 0,1 0 16</inkml:trace>
  <inkml:trace contextRef="#ctx0" brushRef="#br1" timeOffset="113559.97">5715 8276 0,'0'0'0,"0"-21"0,0-21 16,0 21-16,0-1 0,0 1 15,0 42 17,0 22-32,0-22 0,0 21 15,0 1-15,0-1 0,0 21 0,0-20 16,0 20-16,0-20 0,0-1 15,0 21-15,0-20 0,0-1 0,-21 22 16,21-22-16,-21 0 0,-1-21 16,22 22-16,0-22 0,0 0 15,0 0-15,-21 0 0,21 1 16,0-44 15,0 1-31,0 0 0,0 0 16,0 0-16,0 0 0,0-22 0,0 22 15,21-21-15,1 21 0,-1-1 16,0-20-16,0 21 0,0 0 0,0 0 16,22-1-16,-22 1 0,21 21 15,-21 0-15,1-21 0,20 21 0,-21 0 16,0 0-16,22 0 0,-22 0 16,0 21-16,21 0 0,-21-21 0,1 43 15,-22-22-15,0 0 0,0 0 16,0 0-16,0 22 0,0-22 0,0 21 15,-22-21-15,1 1 0,0 20 0,-21-21 16,21 0-16,-22 0 0,22 1 16,-21-22-16,21 21 0,-1-21 0,1 21 15,0-21-15,0 0 0,0 0 0,0 0 16,-1 0-16,1 0 0,21-21 16,0 0-16,-21 21 0,21-22 15,0 1-15,0 0 0,0 0 0,0 0 16,21 21-1,0-21-15,1-1 0,-1 22 0,0-21 16,0 0-16,0 21 0</inkml:trace>
  <inkml:trace contextRef="#ctx0" brushRef="#br1" timeOffset="114339.84">6456 8636 0,'0'0'0,"21"0"0,0 0 15,-21 21 1,0 0 0,0 1-16,0 20 15,0-21-15,0 0 0,0 0 0,0 1 16,0-1-16,0 21 0,0-21 16,0 0-16,0 1 0,0-1 0,0 0 15,0 0-15,0 0 0,21-21 0,0 0 16,1 0-16,20 0 15,-21 0-15,0 0 0,0 0 0,22-21 16,-22 0-16,0 21 0,21-42 0,-20 20 16,-1 1-16,0-21 0,21 21 15,-21-22-15,-21 22 0,22 0 0,-1-21 16,-21 21-16,21-1 0,-21 1 0,0 0 16,0 0-1,0 42 32,0 0-31,0 0-16,0 1 0,0-1 0,-21 21 15,21-21-15,0 22 0,0-1 0,0 0 16,0 1-16,-21-1 0,21 0 16,0 1-16,0 20 0,0-21 0,0 1 15,0-1-15,0 22 0,21-22 0,-21 0 16,21 22-16,0-1 0,-21-20 0,0 20 15,21 1-15,0-22 16,-21 21-16,0 1 0,0-22 0,0 22 16,0-1-16,22-20 0,-22 20 0,0-21 15,0 22-15,0-22 0,0 22 0,0-22 16,0 0-16,0 22 0,0-22 16,0-21-16,-22 22 0,22-1 0,-21-21 15,21 0-15,-21 1 0,0-22 0,0 0 16,0 0-16,-1 0 0,1-22 15,0 1-15,0 0 0,-21-21 16,20-22-16,1 22 0,0-22 0,0 1 16,0 21-16,0-22 0,-1 1 15,1-1-15,0 1 0,21-1 0,0-21 16,0 22-16,0-1 0,0 1 16,0-1-16,0 1 0,21-1 0,0 1 15,1 21-15,-1-22 0,21 22 0,-21-22 16,0 22-16,22 0 0,-1-1 0,-21 1 15,22 0-15,-1 20 0,0 1 16,-21 0-16,22 0 0,-22 0 0,0 0 16,0 21-16,0 0 15</inkml:trace>
  <inkml:trace contextRef="#ctx0" brushRef="#br1" timeOffset="115301.35">8805 8319 0,'0'0'0,"0"-22"0,21 22 0,-21-21 0,0 0 16,0 0-16,0 0 0,-21 21 15,0-21-15,0 21 0,0 0 16,-22 0-16,1 0 0,0 21 16,-1 0-16,22 0 0,-21 0 0,0 22 15,-1-22-15,1 21 0,21 0 0,0 1 16,-1-1-16,1 0 0,0 1 15,21 20-15,-21-20 0,21 20 0,0 1 16,0-22-16,0 0 0,0 1 0,0-1 16,21-21-16,0 0 0,0 0 15,22 1-15,-22-1 0,21-21 16,1 0-16,-22 0 0,21 0 0,0 0 16,22-21-16,-22-1 0,1 1 15,-1 0-15,0 0 0,1 0 0,-22-22 16,0 22-16,0 0 0,-21 0 0,0 0 15,0 0-15,0-22 0,-21 22 16,0 0-16,0 0 0,-22 21 0,22-21 16,-21 21-16,-1 0 0,22 0 0,-21 0 15,21 0-15,0 0 0,-22 0 16,43 21-16,-21-21 0,21 21 0,-21-21 16,21 21-16,0 0 15,21-21 1,0 0-16,0 0 15,1 0-15,-1 0 0,0 0 0,0 0 16,0 0-16,22-21 0,-22 21 16,0 0-16,21 0 0,-21 0 0,1 0 15,-1 0-15,0 0 0,0 0 0,0 21 16,-21 0-16,0 1 0,0 20 16,0-21-16,0 21 0,0-20 0,0 20 15,0 0-15,0 1 0,-21-1 0,21 0 16,-21 1-16,0 20 0,0-21 15,21 1-15,-22 20 0,22-20 0,-21-1 16,0 21-16,21-20 0,-21 20 16,0-20-16,0-1 0,21 0 0,-22 1 15,22-1-15,-21 0 0,21-21 16,-21 1-16,21-1 0,0 0 0,0-42 31,0 0-31,21-1 16,0 1-16,1-21 0,-1 0 15,0-1-15,0 1 0,0-22 0</inkml:trace>
  <inkml:trace contextRef="#ctx0" brushRef="#br1" timeOffset="115736.1">9271 8890 0,'0'0'0,"-21"-21"0,21 0 16,-21 21-16,21-21 0,0-1 0,0 1 16,0 0-16,0 0 0,0 0 15,0 0-15,0-1 0,0 1 0,21 0 16,0 0-16,0 21 0,0-21 0,22 0 16,-22 21-16,0 0 0,21 0 15,-21 0-15,22 0 0,-1 0 0,-21 21 16,22 0-16,-22 0 0,0 0 15,0 0-15,0 1 0,0 20 16,-21-21-16,0 0 0,0 22 0,0-22 16,0 21-16,-21-21 0,0 0 0,0 1 15,0-1-15,0 0 0,-1-21 16,22 21-16,-21-21 0,0 0 16,21-21-1,0 0-15,0 0 16,0-22-16,0 22 0,0 0 0,21-21 15,0 20-15,-21 1 0,22-21 0,-1 21 16,0 0-16,-21-1 0,21 1 0,0 0 16,0 21-16,1-21 15,20 21-15,-21 0 0,0-21 0,0 21 16,1-21-16,-1 21 0,21 0 0</inkml:trace>
  <inkml:trace contextRef="#ctx0" brushRef="#br1" timeOffset="116721.53">10329 8446 0,'0'0'0,"0"-22"16,-21 22-16,0 0 0,0 22 16,0-22-1,21 21-15,-22 0 0,1 0 0,0 0 16,0 0-16,21 1 0,-21-1 0,0 21 15,21-21-15,0 0 0,0 22 0,0-22 16,0 21-16,0-21 0,0 1 16,0-1-16,0 0 0,0 0 0,21 0 15,0 0-15,0-21 0,0 22 16,0-22-16,1 0 0,20 0 16,-21 0-16,0 0 0,0 0 0,1-22 15,-1 22-15,0-21 0,0 0 16,0 0-16,0 0 0,1 0 0,-1-1 15,-21-20-15,0 21 0,0-21 16,0 20-16,0-20 0,0 21 0,0-21 16,0 20-16,-21-20 0,-1 21 0,1 0 15,0 0-15,21-1 0,-21 1 16,0 0-16,0 21 0,-1 0 0,1 0 16,0 0-16,0 0 0,0 21 0,0 0 15,21 1-15,-22-1 0,1 21 0,21-21 16,0 22-16,0-22 0,-21 21 15,21-21-15,0 22 0,0-22 0,0 21 16,0-21-16,0 22 0,0-22 0,0 0 16,21 0-16,0 0 15,-21 0-15,22 1 0,-1-22 0,0 21 16,0-21-16,0 0 0,0 0 0,22 0 16,-22 0-16,0 0 0,0-21 0,0 21 15,22-22-15,-22 1 0,0 0 16,21 0-16,-20-21 0,20 20 0,-21 1 15,21-21-15,-20 21 0,-1-22 0,0 22 16,0 0-16,0 0 0,0 0 16,-21 0-16,22-1 0,-22 1 15,-22 21 1,1 0-16,21 21 16,-21-21-16,21 22 15,0-1-15,-21-21 0,21 21 0,-21 0 16,21 0-16,0 0 0,0 1 0,0-1 15,0 0-15,0 0 0,0 0 0,0 0 16,0 1-16,21-1 16,0-21-16,0 0 0,0 21 0,1-21 15,-1 0-15,0 0 0,0 0 0,0 0 16,22 0-16,-22 0 0,21-21 16,-21 0-16,22 21 0,-22-22 0,0 1 15,21-21-15,-21 21 0,1 0 16,-1-1-16,0-20 0,0 21 0,-21 0 15,0 0-15,21-1 0,-21 1 16,21 0-16,-21 0 16,0 42-1,0 0-15,0 0 16,0 1-16,-21-1 0,21 0 16,0 0-16,0 21 0,0-20 0,0-1 15,0 0-15,0 21 0,0-21 0,0 1 16,0-1-16,21 0 0,1 0 0,-1 0 15,0-21-15,21 0 16,-21 0-16,1 0 0,20 0 16,-21 0-16,21-21 0,1 21 0,-22-21 15,21 0-15,-21 0 0,22-1 0</inkml:trace>
  <inkml:trace contextRef="#ctx0" brushRef="#br1" timeOffset="117001.37">11896 8509 0,'0'-21'16,"0"42"-16,0-63 0,-22 42 31,1 0-15,21 21-16,0 0 0,0 0 0,0 0 15,-21 1-15,21-1 0,0 0 16,-21 21-16,21 1 0,-21-1 16,21-21-16,-21 43 0,21-22 0,-22 0 15,22 1-15,-21-1 0,0 21 0,21-20 16,0 20-16,0-20 0,-21 20 0,21 1 15,0-22-15,0 21 0,0 1 16,0-1-16,-21 1 0,21-1 0,0 22 16,0-43-16,0 22 0,0-1 0,0 1 15,0-22-15,0 1 0,0-1 0,0 0 16,0 1-16,0-1 0,0-21 16,0 0-16,0 0 0</inkml:trace>
  <inkml:trace contextRef="#ctx0" brushRef="#br1" timeOffset="117340.18">11811 8996 0,'0'0'0,"0"-64"0,0 1 15,0 21-15,0-22 0,0 22 0,0-1 16,0 22-16,-21-21 0,21 0 0,0 20 15,0 1-15,0 0 0,0 0 16,0 0-16,21 0 0,0-1 16,0 22-16,22-21 0,-22 21 0,21 0 15,0 0-15,-20 0 0,20 0 16,0 0-16,-21 0 0,1 21 0,20 1 16,-21-1-16,-21 0 0,0 0 0,0 0 15,0 22-15,0-22 0,0 0 0,-21 21 16,0-21-16,-22 1 0,22 20 15,-21-21-15,0 0 0,-1-21 0,1 21 16,0 1-16,20-22 0,-20 0 0,21 0 16,0 0-16</inkml:trace>
  <inkml:trace contextRef="#ctx0" brushRef="#br1" timeOffset="119176.12">13144 7832 0,'0'0'0,"0"21"0,-21 0 0,21 0 0,0 0 16,0 1-16,0-1 0,0 0 15,0 0-15,21 0 0,1 0 16,-1 1-16,0-1 0,21-21 0,-21 0 16,22 0-16,-1 0 0,0 0 0,1 0 15,-1 0-15,0-21 0,22-1 16,-22 1-16,22 0 0,-22 0 0,22-21 15,-22 20-15,0 1 0,-21-21 0,22 21 16,-22 0-16,-21-22 0,0 22 16,0-21-16,0-1 0,0 22 0,-21 0 15,0 0-15,-1 0 0,1 0 0,0 21 16,0 0-16,0 0 16,0 0-16,-1 21 0,1 0 0,0 21 15,21-21-15,-21 22 0,21-1 0,0 0 16,0 22-16,-21-22 0,21 22 15,-21-1-15,21 1 0,0-1 0,0 1 16,-22-1-16,22-20 0,-21 20 0,21 1 16,-21-22-16,21 0 0,0 1 15,0-1-15,0 0 0,-21-21 0,21 22 16,0-22-16,-21 0 0,21 0 0,0 0 16,0 1-16,-21-22 0,-1 0 15,1 0 1,0-22-16,0 1 0,21 0 0,-21 0 15,0 0-15,-1 0 0,1-22 16,0 22-16,0-21 0,0 21 0,0-22 16,-1 22-16,1 0 0,21 0 15,-21 0-15,0-1 0,0 22 16,21 22 0,0-1-16,0 0 0,0 0 15,0 0-15,0 0 0,0 22 0,21-22 16,0 0-16,0 0 0,0 0 0,1 1 15,-1-1-15,0 0 16,21 0-16,-21-21 0,1 21 0,20-21 0,-21 0 16,21 0-16,1 0 0,-22 0 0,21 0 15,1 0-15,-1-21 0,0 21 16,1-21-16,-1 0 0,0 0 16,1-1-16,-1 1 0,0 0 0,-21 0 15,22 0-15,-22-22 0,21 1 16,-42 21-16,0 0 0,21 0 15,-21-1-15,0 1 16,0 42 0,0 1-1,-21-22-15,21 21 0,0 0 16,0 0-16,0 0 0,-21 0 0,21 1 16,0-1-16,0 0 0,0 0 0,0 0 15,0 0-15,0 1 0,0-1 16,0 0-16,21-21 15,0 0 1,1 0-16,-22-21 16,21 0-16,0-1 0,-21 1 15,21 0-15,0-21 0,0 21 0,-21-1 16,22 1-16,-1 0 0,0 0 0,0 21 16,-21-21-16,21 21 0,0-21 15,1 21-15,-1 0 16,0 0-16,-21 21 0,21 0 15,0-21-15,-21 21 0,0 0 0,21 0 16,1-21-16,-1 22 0,0-1 16,-21 0-16,21-21 0,0 21 0,0 0 15,1 0-15,-1-21 0,0 22 0,0-1 16,21-21-16,-20 0 0,-1 21 0,21-21 16,-21 0-16,0 0 0,22 0 15,-22 0-15,21 0 0,-21 0 0,22-21 16,-22 21-16,21-21 0,-21-1 0,22 22 15,-22-21-15,0 0 0,-21 0 0,21 0 16,-21 0-16,0-22 16,0 22-16,0 0 0,0-21 0,0 20 15,-21-20-15,21 21 0,-21 0 0,0 0 16,0 21-16,-22-22 0,22 22 16,0 0-16,-21 0 0,20 0 0,1 0 15,0 22-15,-21-1 0,21-21 0,-1 21 16,1 0-16,21 0 0,-21 22 0,21-22 15,-21 0-15,21 0 0,0 0 16,0 0-16,0 1 0,0-1 0,0 0 16,0 0-16,21-21 0,0 21 0,0 0 15,1-21-15,-1 22 16,0-22-16,0 0 0,0 0 16,0 0-16,1 0 0,-1 0 0,0 0 15,0-22-15,0 1 0,22 0 0,-22 0 16,0 0-16,0 0 0,0-1 15,0-20-15,-21 0 0,22-1 0,-1 1 16,0 0-16,0-22 0,0 22 0,0-22 16,-21 1-16,22 21 0,-1-22 0,-21 22 15,0-1-15,0 1 0,21 0 16,-21 21-16,0-1 0,-21 22 16,0 22-1,-1-1 1,1 21-16,0 0 0,0 1 0,0-1 15,21 0-15,0 1 0,-21-1 0,21 22 16,0-22-16,0 0 0,0 1 16,0-1-16,0 0 0,0 1 0,0-22 15,0 21-15,0-21 0,0 0 0,21 22 16,-21-22-16,0 0 0,0 0 16,21 0-16,0-21 15,0 0-15,0 0 0,1 0 16,-1 0-16,0 0 0,0-21 15,0 0-15,0 0 0,1 0 0</inkml:trace>
  <inkml:trace contextRef="#ctx0" brushRef="#br1" timeOffset="119564.9">15769 8340 0,'0'0'0,"0"21"0,0 0 16,0 0-16,-21-21 0,21 21 0,21-21 31,0 0-15,0 0-16,1 0 0,-1-21 15,0 0-15,0 21 0,0-21 0,0 0 16,-21 0-16,22-1 0,-1 1 0,-21 0 16,0 0-16,0-21 15,0 20-15,0 1 0,0 0 0,-21 21 16,-1 0-16,1 0 15,0 21-15,0-21 0,0 21 16,0 1-16,-1 20 0,22-21 0,-21 0 16,21 22-16,-21-22 0,21 0 0,0 21 15,0-21-15,0 1 0,0-1 0,0 0 16,0 0-16,0 0 0,21 0 16,0 1-16,1-22 15,-1 0-15,0 21 0,0-21 0,0 0 0,0 0 16,1 0-16,-1 0 0,0 0 15,21 0-15,-21 0 0,1 0 16,-1-21-16,21 21 0,-21-22 0</inkml:trace>
  <inkml:trace contextRef="#ctx0" brushRef="#br1" timeOffset="120144.51">16341 8255 0,'0'0'0,"0"-21"15,0 0-15,0 0 0,0-1 0,0 1 16,0 0-16,21 0 15,0 21-15,0-21 0,0 0 0,170-1 32,-170 22-17,21 22-15,-21-22 0,1 21 16,-1 0-16,-21 21 0,0-21 0,21 1 16,-21 20-16,0-21 0,0 21 0,0-20 15,0 20-15,-21-21 0,0 21 16,-1-20-16,1-1 0,0 0 0,0 21 15,0-21-15,0 1 0,-1-22 0,22 21 16,-21 0-16,0-21 0,0 21 16,42-42 15,0 21-31,0-21 0,22 0 16,-22-1-16,0-20 0,21 21 15,-20-21-15,20 20 0,-21-20 16,21 0-16,-20-1 0,20 1 0,-21 0 15,0-1-15,0 1 0,1 21 0,-1-21 16,0 20-16,-21 1 0,21 0 16,-21 0-16,-21 21 31,0 21-31,21 21 0,-21-20 16,-1 20-16,1 0 0,21 1 0,-21-1 15,0 0-15,21 1 0,-21-22 16,21 21-16,0 0 0,0 1 0,0-22 15,0 0-15,0 21 0,0-20 16,0-1-16,21-21 0,0 21 0,0 0 16,22 0-16,-1-21 0,-21 0 0,21 0 15,1 0-15,20 0 0,-20 0 0,-1 0 16,0 0-16,1 0 0,-1 0 16,0-21-16,1 21 0,-1-21 0,0 0 15,-21 0-15,22-1 0,-22 22 0</inkml:trace>
  <inkml:trace contextRef="#ctx0" brushRef="#br1" timeOffset="121516.85">2455 9440 0,'-42'0'16,"84"0"-16,-148 0 0,64 0 0,0 0 15,-1 0-15,1 0 0,0 22 0,-1-22 16,1 0-16,0 0 0,-1 0 0,1 0 15,0 0-15,-1 0 0,1 0 16,0 0-16,-1 0 0,22 0 0,-21 0 16,0 0-16,20 0 0,1 0 15,0 0-15,0 0 0,0 0 0,42 0 47,0 0-47,21 0 0,-20 0 16,20 0-16,-21 0 0,21 0 15,1 0-15,-1 0 0,22 0 0,-22 0 16,0 0-16,22 0 0,-1 0 0,1 0 16,-1 0-16,1 0 0,20 0 15,1 0-15,-21 0 0,20 0 0,1 0 16,0 0-16,-1 0 0,1 0 0,0 0 16,20 0-16,-20 0 0,0 0 15,21 0-15,-1 0 0,1 0 0,-21 0 16,21 0-16,0 0 0,-1 0 15,1 0-15,21 0 0,-21 0 16,21 0-16,0 0 0,-21 0 0,21 0 16,0 0-16,0 0 0,0 0 0,21 0 15,-21 0-15,21 0 0,-21 0 0,21 0 16,1 0-16,-1 0 0,0 0 16,0 0-16,21 0 0,-20 0 0,-1 0 15,0 0-15,21 0 0,1 0 0,-1 0 16,-21 0-16,21 0 0,1 0 15,-1 0-15,0 0 0,1 0 0,-1 0 16,22 21-16,-22-21 0,0 0 0,1 0 16,20 0-16,-21 0 0,1 21 15,20-21-15,-20 0 0,20 0 0,1 0 16,-22 0-16,21 0 0,-20 21 16,-1-21-16,22 0 0,-22 0 0,0 0 15,1 0-15,20 0 0,-21 21 0,22-21 16,-1 0-16,-20 0 0,20 0 0,-20 0 15,20 0-15,-21 0 0,1 0 16,-1 0-16,0 0 0,1 0 0,-1 0 16,-21 0-16,22 0 0,-1 0 0,-21 0 15,21 21-15,-20-21 0,-1 0 16,0 0-16,21 0 0,-21 0 0,1 0 16,-22 0-16,0 0 0,21 0 15,-42 0-15,21 0 0,0 0 16,-22 0-16,22 0 0,-21 0 0,0 0 15,-21 0-15,-1 0 0,1 0 0,0 0 16,-22 0-16,1 0 0,-1 0 0,1 0 16,-1 0-16,-20 0 0,-1 0 15,0 22-15,1-22 0,-22 0 0,21 0 16,-21 0-16,0 0 0</inkml:trace>
  <inkml:trace contextRef="#ctx0" brushRef="#br1" timeOffset="121648.07">18330 9525 0,'0'0'0,"-21"0"16,0-21-16,0 21 0,0 0 15,-1-21-15,1 21 0,0-21 16,0 21-16,0-22 16,0 22-16,-1 0 15,1 0-15,0-21 0,0 21 16</inkml:trace>
  <inkml:trace contextRef="#ctx0" brushRef="#br1" timeOffset="124804.39">4212 9927 0,'0'0'0,"21"0"0,-21-21 0,21 0 16,1 21-16,-1-21 0,0 21 15,0-21-15,0 21 0,0-22 16,1 1-16,-1 21 0,0-21 0,0 0 16,0 21-16,0-21 0,1 21 15,-1-21-15,0 21 16,-21-22-16,-21 22 94,0 22-79,-1-22-15,1 21 0,0 0 0,0-21 16,-21 21-16,20 0 0,1 0 15,0 1-15,0-22 0,0 21 0,0 0 16,-1 0-16,1 0 0,0 0 0,0 1 16,0-1-16,0 0 0,-1 0 15,22 21-15,-21-20 0,0-1 16,0 0-16,21 0 0,0 0 0,-21 0 16,0 22-16,21-22 0,-22 0 15,22 21-15,0-20 0,0 20 0,0 0 16,0-21-16,0 22 0,0-1 15,0-21-15,0 22 0,0-22 0,0 21 16,0-21-16,0 22 0,0-22 0,-21 21 16,21-21-16,0 0 0,0 22 15,0-22-15,-21 0 0,21 0 0,0 22 16,0-22-16,0 0 0,0 21 0,0-21 16,0 1-16,0 20 0,0-21 15,0 21-15,0-20 0,0-1 16,0 21-16,0-21 0,0 22 0,0-22 15,0 0-15,0 0 0,0 0 16,0 22-16,21-22 0,0 0 0,-21 0 16,22-21-16,-22 21 0,21 0 0,0 1 15,-21-1-15,21-21 0,0 21 16,-21 0-16,21-21 0,1 21 0,-1 0 16,0 1-16,0-22 0,-21 21 15,21-21-15,0 0 0,1 21 16,-1-21-16,0 0 0,0 21 15,0-21-15,0 0 0,1 0 16,-1 0-16,-21 21 16,21-21-16,0 0 15,-21-21 63,0 0-78,0 0 16</inkml:trace>
  <inkml:trace contextRef="#ctx0" brushRef="#br1" timeOffset="125508.99">4953 10393 0,'0'-21'0,"0"0"31,0-1-31,0 44 31,0-1-15,0 0-16,21 0 0,0 21 0,0 1 15,1-1-15,-1 0 0,0 1 16,0-1-16,0 0 0,0 1 0,22-1 16,-22-21-16,0 22 0,0-1 15,0-21-15,1 21 0,-1-20 0,0-1 16,0 0-16,0 21 0,-21-21 15,21 1-15,1-1 0,-22 0 0,21 0 16,-21 0-16,21-21 0,-21 21 16,0-42 15,0 0-31,0 0 16,0 0-16,0 0 0,0-22 0,0 22 15</inkml:trace>
  <inkml:trace contextRef="#ctx0" brushRef="#br1" timeOffset="125835.8">5609 10351 0,'0'0'0,"0"-22"0,-21 22 31,0 0-31,0 22 0,-1-1 0,1 0 15,-21 0-15,21 0 0,-22 22 0,22-1 16,-21 0-16,0 1 0,20-1 16,-20 0-16,21 1 0,0 20 15,-22-21-15,22 1 0,0-1 0,-21 0 16,21 1-16,-1-1 0,1-21 16,0 22-16,0-1 0,0-21 0,21 0 15,-21 0-15,21 1 0,-22-1 0,1-21 16,21 21-16,0-42 31,0 0-31,21 21 16,1-22-16,-1 1 0,-21 0 0,21 0 15</inkml:trace>
  <inkml:trace contextRef="#ctx0" brushRef="#br1" timeOffset="126269.55">5884 10689 0,'21'0'0,"-21"21"47,0 1-47,0-1 0,0 0 15,0 0-15,0 0 0,0 22 0,-21-22 16,21 21-16,0 0 0,0 1 16,0-1-16,0 0 0,0 1 0,0 20 15,0-20-15,0 20 0,0 1 0,0-22 16,0 21-16,0 1 0,0-1 0,0-20 16,0 20-16,0 1 0,0-1 15,0 1-15,0-1 0,0 1 0,0-1 16,0 1-16,-21-22 0,0 22 0,21-1 15,-21-21-15,21 1 0,-21-1 16,21 0-16,0 1 0,0-22 16,0 21-16,0-21 0,-22 1 0,22-1 15,0-42 1,0-1 0,0 1-16,0 0 0,0 0 15,0-21-15,0-1 0,0 1 0</inkml:trace>
  <inkml:trace contextRef="#ctx0" brushRef="#br1" timeOffset="126676.32">5842 10964 0,'0'0'0,"0"-21"0,0 0 0,0 0 15,0 0-15,0 0 0,21 21 0,0-22 16,0 1-16,1 0 0,-1 0 16,0 0-16,21 0 0,-21 21 0,22-22 15,-22 1-15,21 0 0,-21 21 0,1 0 16,20 0-16,-21 0 0,0 0 16,0 0-16,1 21 0,-1 0 0,-21 1 15,0-1-15,0 21 0,0-21 16,0 22-16,0-22 0,-21 21 0,-1 0 15,1 1-15,0-22 0,-21 21 16,21-21-16,-1 22 0,1-22 0,0 0 16,-21 0-16,21 0 0,21 1 0,-22-22 15,1 0-15,0 21 0,0-21 16,0 0-16,0 0 16,21-21-1,0-1 1,21 1-1,0 21-15,0-21 0</inkml:trace>
  <inkml:trace contextRef="#ctx0" brushRef="#br1" timeOffset="127321.95">7091 10816 0,'0'-21'0,"0"42"0,0-63 16,0 21-16,-21 0 16,-1-1-16,1 22 0,0 0 15,0 0-15,0 0 0,-22 0 0,22 0 16,-21 0-16,21 0 0,-22 22 15,1-22-15,21 21 0,-21 0 0,20 0 16,1 0-16,0 22 0,0-22 0,0 21 16,0-21-16,21 22 0,0-22 15,-22 21-15,22-21 0,-21 22 0,21-1 16,0-21-16,0 0 0,0 22 0,0-22 16,0 0-16,0 0 0,21 0 15,1-21-15,-1 0 16,0 0-16,0 0 0,0 0 15,0-21-15,1 21 0,-1-21 0,0 0 16,21 0-16,-21-1 0,1 1 16,-1 0-16,0-21 0,0 21 0,0-22 15,0 22-15,1-21 0,-1 21 0,0-22 16,0 22-16,-21-21 0,0 21 16,0-22-16,21 22 0,-21 0 15,0 0-15,0 42 16,0 0-1,0 0-15,0 0 0,0 1 16,0-1-16,0 0 0,0 21 0,0-21 16,0 1-16,0 20 0,0-21 15,0 0-15,0 22 0,0-22 16,0 0-16,21 0 0,-21 0 0,0 0 16,0 1-16,22-22 0,-1 21 0,0-21 15,0 0-15,0 0 16,0 0-16,1 0 15,-1-21-15,0-1 0,0 1 16,0 0-16,-21-21 0,21 21 0,1-1 16</inkml:trace>
  <inkml:trace contextRef="#ctx0" brushRef="#br1" timeOffset="127615.78">7599 10351 0,'-21'0'32,"-1"21"-32,1-21 0,21 42 0,-21-21 15,21 0-15,-21 22 0,21-1 16,-21 0-16,21 1 0,0-1 0,0 0 16,0 1-16,0-1 0,0 0 0,0 1 15,0-1-15,0-21 0,0 22 16,0-1-16,-21-21 0,21 21 15,0-20-15,0-1 0,0 0 0,0 0 16,0 0-16,0 0 0,0 1 16,21-22-1,0 0-15,-21-22 16,21 1-16,0 0 0,-21 0 0,21 0 16</inkml:trace>
  <inkml:trace contextRef="#ctx0" brushRef="#br1" timeOffset="128236.42">8001 10308 0,'0'0'16,"0"21"15,0 1-31,0 20 0,0-21 16,0 21-16,0-20 0,0 20 0,0 0 15,0 1-15,0-1 0,0 0 0,0-21 16,-21 22-16,21-1 0,0-21 16,0 22-16,0-22 0,-21 21 0,21-21 15,0 0-15,0 1 0,0 20 0,0-21 16,0 0-16,0 0 16,0 1-16,0-1 0,0 0 15,-22-21-15,22-21 47,-21 21-47,21-21 16,0-1-16,0 1 0,0 0 15,0 0-15,0 0 0,0 0 0,0-1 16,0 1-16,0-21 0,21 21 16,-21-22-16,22 22 0,-1-21 0,0 21 15,0 0-15,21-1 0,-20 1 16,-1 0-16,21 0 0,-21 0 15,22 21-15,-22 0 0,0 0 0,21 0 16,-21 0-16,1 0 0,-1 0 0,0 21 16,0 0-16,0 0 0,0 0 0,-21 1 15,0-1-15,22 21 0,-22-21 16,0 0-16,0 22 0,0-22 0,0 0 16,0 0-16,0 22 0,0-22 0,-22 0 15,1 0-15,21 0 0,0 0 16,-21 1-16,21-1 0,-21-21 15,0 0 1,0-21 31,21-1-47,-22 1 0</inkml:trace>
  <inkml:trace contextRef="#ctx0" brushRef="#br1" timeOffset="128525.26">7451 10710 0,'0'0'0,"-22"0"0,44 0 31,-1 0-31,0 0 16,0 0-16,0 0 0,127 0 31,-126 0-31,-1-21 0,0 21 0,0 0 16,0 0-16,0 0 0,-21-21 16,22 21-16,-1 0 0,-21-21 15,21 21-15,0 0 16</inkml:trace>
  <inkml:trace contextRef="#ctx0" brushRef="#br1" timeOffset="129085.04">8572 9927 0,'0'0'0,"-21"-21"0,0 21 16,21-21-16,0 0 31,21 21-15,0 0-16,1 0 0,-1 0 15,0 21-15,0 0 0,0-21 16,22 21-16,-22 22 0,21-22 0,-21 21 16,0-21-16,22 22 0,-22-1 15,0 0-15,21 1 0,-20-1 0,-1 0 16,0 1-16,0-1 0,0 21 0,0-20 16,1-1-16,-22 22 0,21-22 15,-21 0-15,0 1 0,0-1 0,0 21 16,0-20-16,0-1 0,-21 0 15,-22 1-15,22-1 0,-21 0 0,-1 22 16,1-22-16,0 1 0,-22 20 0,22-21 16,0 1-16,-22-1 0,22 0 15,-1 1-15,1-22 0,0 21 0,21-21 16,-22 1-16,22 20 0,0-21 16,0-21-16,0 21 0,-1 0 0,1 1 15,0-1-15,0-21 16,21-21 31,0-1-47,0 1 0,0 0 15</inkml:trace>
  <inkml:trace contextRef="#ctx0" brushRef="#br1" timeOffset="135468.73">9779 9885 0,'-21'0'15,"21"-21"1,0 0 15,21 21 1,0-22-32,0 22 0,22 0 15,-1 0-15,0-21 0,1 21 0,-1 0 16,0 0-16,1-21 0,-1 21 0,0 0 15,-21 0-15,22 0 0,-22 0 16,21 0-16,-21 0 0,1 0 16,-44 0 15,1 21-31,0-21 0,0 0 16,0 0-16,0 0 0,-1 0 0,1 0 15,0 0-15,-21 0 0,21 0 0,-1 0 16,-20 0-16,21 0 15,-21 0-15,20 0 0,1 0 0,0 0 16,0 0-16,0 0 0,0 0 0,-1 0 16,1 0-1,0 0-15,0 0 32,21 21-17,-21-21-15,21 22 0,0-1 16,0 0-16,0 0 15,-21 0-15,21 0 0,0 1 0,0-1 16,-22 0-16,22 0 0,0 21 0,0-20 16,0-1-16,-21 21 0,21-21 15,-21 0-15,0 22 0,21-1 16,-21 0-16,21 1 0,0-1 0,-21 0 16,21 1-16,-22-1 0,22 22 0,-21-22 15,21 0-15,0 1 0,0-22 16,0 21-16,0 0 0,0 1 0,0-22 15,0 0-15,0 21 0,0-20 0,0-1 16,21 21-16,-21-21 0,22 0 16,-1 1-16,-21-1 0,21 0 0,0 0 15,0 0-15,0 0 0,1-21 16,-1 0-16,0 0 0,0 0 16,21 0-16,-20 0 0,20 0 0,-21 0 15,21 0-15,-20-21 0,20 21 0,-21-21 16,21 0-16,-20 21 0,20-21 0,-21 0 15,0-1-15,0 22 0,1-21 16,-1 0-16,-21 0 0,21 21 16,-21-21-16,0 0 0,0-1 15,0 1-15</inkml:trace>
  <inkml:trace contextRef="#ctx0" brushRef="#br1" timeOffset="135900.49">10477 10435 0,'0'0'0,"0"-21"0,0 0 16,0 0-16,0 0 15,-21 42 16,21 0-15,0 0-16,0 0 0,0 22 0,0-1 0,0 0 16,0 1-16,0-1 0,0 21 15,0-20-15,0 20 0,0 1 16,0-22-16,0 22 0,0 20 0,0-20 16,0-1-16,0 22 0,0-22 0,0 22 15,0-21-15,-21-1 0,21 1 16,-21-1-16,21 1 0,-21-22 0,21 21 15,0-20-15,-21 20 0,21-20 0,-22-1 16,22 0-16,0 1 0,0-1 0,0-21 16,0 21-16,0-20 0,0-1 15,0 0-15,0 0 16,0-42 0,0 0-16,0 0 15,0-22-15,0 22 0,0-21 16,0-1-16</inkml:trace>
  <inkml:trace contextRef="#ctx0" brushRef="#br1" timeOffset="136272.32">10329 10668 0,'0'0'0,"0"-21"0,0 0 0,0 0 16,0-1-16,0 1 0,0 0 15,0 0-15,0 0 0,21 21 0,-21-21 16,22-1-16,-1 1 0,0 0 0,21 0 16,-21 21-16,1 0 0,-1-21 15,21 21-15,-21 0 0,22 0 0,-22 21 16,21 0-16,-21 0 0,0 0 0,1 22 16,-22-22-16,0 21 0,0 1 15,0-22-15,0 21 0,-22 0 0,22-20 16,-42-1-16,21 21 0,0-21 0,0 0 15,-1 1-15,-20-1 0,21 0 0,0 0 16,0 0-16,-1 0 16,1-21-16,0 0 15,21-21 17,21 0-17,0 0-15,1 0 16</inkml:trace>
  <inkml:trace contextRef="#ctx0" brushRef="#br1" timeOffset="136748.04">11176 10351 0,'0'0'0,"-21"0"16,0 0-1,-1 0-15,1 21 0,0 0 16,0 0-16,0 0 0,0 0 0,-1 22 16,22-22-16,-21 21 0,0 1 15,21-1-15,-21-21 0,21 21 0,0 1 16,0-22-16,0 21 0,0-21 0,0 1 16,0-1-16,0 0 0,0 0 0,0 0 15,0 0-15,21-21 0,0 22 16,0-22-16,1 0 15,-1 0-15,0 0 0,21 0 0,-21-22 16,1 22-16,-1-21 0,0 0 0,0 0 16,21 0-16,-20 0 0,-1-1 15,0 1-15,0 0 0,-21-21 0,21-1 16,-21 22-16,0-21 0,0 0 0,0-1 16,0 22-16,0-21 0,0 21 0,-21-22 15,21 22-15,-21 0 0,0 0 16,0 21-16,-1 0 0,1 0 0,-21 0 15,21 0-15,0 0 0,-1 21 0,1 0 16,0-21-16,0 21 0,0 0 16,0 1-16,21-1 0,0 0 15,-22 0-15,22 0 0,0 0 0,0 1 16,22-22 0,-1 0-16</inkml:trace>
  <inkml:trace contextRef="#ctx0" brushRef="#br1" timeOffset="137592.57">11959 10308 0,'-21'0'0,"-106"21"16,85 1-16,20-22 15,1 21-15,-21-21 0,21 21 16,0 0-16,-1 0 0,1 0 16,21 1-1,21-1 1,1-21 0,-1 0-16,21 0 0,-21 21 0,22-21 15,-22 0-15,21 21 0,-21 0 16,22-21-16,-22 21 0,0 1 0,0-1 15,0 0-15,0 0 0,-21 0 16,0 0-16,0 1 0,0-1 0,0 0 16,-21 0-16,0 0 15,0 0-15,-21 1 0,20-1 0,-20-21 16,21 21-16,0-21 0,-22 0 0,22 0 16,0 0-16,0 0 0,0 0 0,-22 0 15,22 0-15,0 0 0,0-21 16,0 0-16,0-1 0,-1 1 15,1 0-15,0-21 0,21 21 0,0-1 16,-21 1-16,21 0 0,0 0 0,0 0 16,21 21 15,0 0-31,-21 21 0,21 0 0,1-21 16,-1 21-16,-21 0 0,21 1 15,0 20-15,0-21 0,0-21 0,-21 21 16,22 0-16,-1 1 0,0-1 0,0-21 15,0 21-15,0-21 0,1 0 0,-1 0 16,21 0-16,-21 0 0,0 0 16,1 0-16,20 0 0,-21 0 15,21 0-15,-20-21 0,20 21 0,-21-21 16,21-1-16,-20 1 0,20 21 0,-21-21 16,21 0-16,-20 0 0,-1 0 0,0-22 15,-21 22-15,0 0 0,21 0 16,-21 0-16,0-1 0,0 1 0,0 0 15,0 0-15,0 42 47,0 0-47,-21 0 0,21 1 0,0-1 16,0 0-16,0 21 0,-21-21 16,21 1-16,0-1 0,-21 0 0,21 0 15,0 0-15,0 0 0,0 1 16,0-1-16,0 0 15,21-21 1,0 0-16,0 0 16,-21-21-16,0 0 0,21 21 15,0-22-15,-21 1 0</inkml:trace>
  <inkml:trace contextRef="#ctx0" brushRef="#br1" timeOffset="137961.35">12467 10118 0,'-21'0'0,"42"0"0,-63 0 0,21 21 15,21 0-15,-22 0 16,22 0-16,-21-21 0,21 22 0,0-1 16,21-21-1,1 0 1,-1 0-16,0 0 15,0 0-15,0 0 0,0-21 16,1-1-16,-22 1 16,0 0-16,0 0 0,0 0 15,0 0 1,-22 21-16,1 0 0,0 0 16,0 0-16,0 0 0,0 0 0,21 21 15,-22-21-15,1 21 0,21 0 16,-21-21-16,21 21 0,0 0 0,0 1 15,0-1-15,0 0 0,0 0 16,0 0-16,21-21 0,0 21 0,1-21 16,-1 0-16,0 0 0,0 0 15</inkml:trace>
  <inkml:trace contextRef="#ctx0" brushRef="#br1" timeOffset="138536.03">12890 9991 0,'0'-21'31,"-21"21"-31,21 21 16,0 0-16,0 0 0,-21 0 0,0 0 15,21 1-15,-21 20 0,21-21 0,0 21 16,-21-20-16,-1 20 0,1 0 15,21 1-15,0-1 0,-21 21 0,0-20 16,21-1-16,-21 0 0,21-20 16,0 20-16,0 0 0,0-21 0,-21 1 15,21-1-15,0 0 0,0 0 16,0 0-16,0 0 0,21-21 16,0 0-16,0 0 0,0 0 15,0 0-15,1 0 16,-1-21-16,0 21 0,0-21 0,21 0 15,-20 0-15,-1 0 0,0-1 0,21 1 16,-21 0-16,1 0 0,20-21 0,-21 20 16,0 1-16,0 0 0,1 0 15,-22 0-15,21 0 0,0 21 16,-21-22-16,0 44 31,0-1-15,-21 0-16,21 0 0,-21-21 0,21 21 15,-22 0-15,22 1 0,0-1 0,0 0 16,0 0-16,0 0 0,0 0 16,0 1-16,0-1 0,0 0 15,0 0-15,0 0 16,22-21-16,-1 0 0,0 0 16,0 0-16,0 0 0,0 0 15,1 0-15,-1 0 0,21-21 0,-21 0 16,0 21-16,1-21 0,20 0 15</inkml:trace>
  <inkml:trace contextRef="#ctx0" brushRef="#br1" timeOffset="139315.57">13695 10414 0,'0'0'16,"-21"21"0,-1 0-1,1 1-15,21-1 0,-21 0 16,0 0-16,21 0 0,-21 0 0,21 1 15,0-1-15,-21 0 0,21 0 0,0 0 16,0 0-16,0 1 0,0-1 0,0 0 16,0 0-1,21-21 1,0 0 0,0 0-16,0 0 0,-21-21 15,0 0-15,0 0 16,0-1-16,0 1 0,0-21 15,0 21-15,0 0 0,0-22 0,0 22 16,0-21-16,0 21 0,0-1 0,0-20 16,0 21-16,0 0 0,0 0 15,21 21-15,1-22 0,-22 1 0,21 21 16,0-21-16,0 21 0,0 0 0,0 0 16,22 0-16,-22 0 0,0 0 15,0 0-15,22 0 0,-22 21 16,0-21-16,0 21 0,0 22 0,0-22 15,1 0-15,-1 21 0,-21-20 0,0-1 16,0 21-16,0-21 0,0 0 0,0 22 16,0-22-16,0 0 0,0 0 15,0 0-15,-21 1 0,21-1 0,-22 0 16,1-21-16,21 21 0,-21 0 16,0-21-1,21-21 16,0 0-31,0 0 16,0 0-16,0-1 0,21 1 0,0-21 16,-21 21-16,21-22 0,1 1 0,-1 0 15,0 21-15,0-22 0,0 1 16,0 0-16,22 20 0,-22 1 0,21 0 16,-21 0-16,1 0 0,20 21 0,-21 0 15,21 0-15,-20 0 0,-1 0 0,0 0 16,0 21-16,0 0 0,0 0 15,-21 0-15,0 1 0,22 20 0,-22-21 16,0 21-16,0-20 0,0 20 16,0-21-16,0 21 0,0-20 0,-22 20 15,1-21-15,0 0 0,21 0 16,-21 1-16,0-1 0,0 0 0,-1 0 16,1-21-16,0 0 31,21-21-16,0-21 1,0 20-16</inkml:trace>
  <inkml:trace contextRef="#ctx0" brushRef="#br1" timeOffset="139560.46">13928 10033 0,'-22'0'0,"44"0"0,-65 0 0,22 0 15,0 0 1,0 0 31,0 0-32,-1 0 1,1 0-16</inkml:trace>
  <inkml:trace contextRef="#ctx0" brushRef="#br1" timeOffset="139788.38">12700 10351 0,'0'0'0,"0"21"0,-21-21 16,42 0 15,0 0-31,0 0 0,0 0 16,1 0-16,20 0 0,-21 0 15,0 0-15,0-21 0,22 21 0,-22 0 16,0-22-16,0 22 0,0 0 0,1-21 15</inkml:trace>
  <inkml:trace contextRef="#ctx0" brushRef="#br1" timeOffset="140568.94">15028 10075 0,'0'0'0,"0"-21"15,21 21 17,1 0-32,-1 0 15,0 21-15,-21 1 0,21-1 16,0 21-16,0-21 0,-21 22 0,22-22 15,-1 21-15,-21 0 0,0 1 0,0-1 16,0 0-16,0 1 0,0-1 16,0 0-16,0 1 0,0-22 15,0 21-15,0-21 0,0 1 0,0-1 0,0 0 16,0 0-16,-21-21 0,42-21 47,-21 0-47,0 0 0,21-1 15,0 1-15,0-21 0,-21 0 16,21-1-16,1 1 0,-1 0 0,0-22 16,0 22-16,0-22 0,0 22 0,22 0 15,-22-1-15,0 22 0,0 0 16,0-21-16,1 42 0,-1-22 0,0 1 16,0 21-16,-21 21 31,0 1-16,0-1-15,0 0 16,0 0-16,0 0 16</inkml:trace>
  <inkml:trace contextRef="#ctx0" brushRef="#br1" timeOffset="141151.72">15896 10626 0,'21'0'0,"-42"0"0,63 0 16,-20 0-16,-1 0 0,0 0 16,0-21-16,0 21 0,-21-22 15,0 1-15,21 21 0,-21-21 0,0 0 16,0 0-16,0 0 0,0-1 16,0 1-16,0-21 0,0 21 0,-21 0 15,0-1-15,0 1 0,0 0 0,0 0 16,-1 21-16,1 0 0,0 0 15,0 0-15,0 0 0,-22 0 0,22 21 16,0 0-16,0 22 0,0-22 16,-22 21-16,22 0 0,0 1 0,21-1 15,-21 0-15,21 1 0,-21-22 0,21 21 16,0-21-16,0 1 0,0-1 0,0 0 16,0 0-16,0 0 0,21-21 15,0 0-15,0 0 16,0 0-16,1 0 0,-1 0 15,0-21-15,0 21 0,0-21 0,0 0 16,1 0-16,20-1 0,-21 1 16,0-21-16,0 21 0,1-22 0,-1 1 15,0 21-15,0-21 0,0-1 0,0 1 16,-21 0-16,0 20 0,0-20 16,0 21-16,0 0 0,0 42 31,0 0-31,0 0 0,0 0 0,0 22 15,0-22-15,-21 21 0,21 1 16,-21-22-16,21 21 0,0-21 0,0 22 16,0-22-16,0 0 0,0 0 0,0 0 15,0 0-15,0 1 0,0-1 16,21-21-16,0 0 16,1 0-16,-1 0 0,0 0 15,0-21-15,0-1 0,0 22 16,22-21-16</inkml:trace>
  <inkml:trace contextRef="#ctx0" brushRef="#br1" timeOffset="142153.94">16637 10033 0,'0'-21'0,"0"42"0,0-63 15,0 63 16,0 0-31,0 0 0,-21 22 16,21-22-16,-21 21 0,21 0 16,0 1-16,0-1 0,-22 0 0,1 22 15,-21 169 1,42-191 0,-21-21-16,21 0 0,0 1 15,0-1-15,0 0 0,0 0 0,21-21 31,0 0-31,0 0 16,0 0-16,1-21 0,-1 0 16,0 0-16,0-1 0,0 1 0,0 0 15,1-21-15,-1 21 0,0-22 16,0 22-16,0-21 0,0-1 0,1 22 16,-22 0-16,21 0 0,-21 0 0,0 0 15,0-1-15,0 44 31,0-1-31,0 0 0,0 0 16,0 21-16,0-20 0,0 20 0,0-21 16,-21 0-16,21 22 0,0-22 15,0 0-15,0 0 0,0 0 0,0 0 16,0 1-16,0-1 0,0 0 16,0 0-16,21-21 0,0 0 15,0 0-15,0 0 0,0 0 16,1 0-16,-1 0 0,0 0 15,0-21-15,21 0 0,-20 0 0,-1 21 16,0-22-16,0 1 16,0-21-16,0 21 0,-21 0 0,22-22 15,-1 1-15,-21 21 0,21 0 0,-21-22 16,0 22-16,21 0 0,-21 0 16,0 42-1,0 0-15,0 0 16,0 0-16,0 1 0,-21-1 15,21 21-15,-21-21 0,21 0 0,0 22 16,0-22-16,0 0 0,0 0 0,0 0 16,0 1-16,0-1 0,0 0 15,0 0-15,21 0 16,0-21-16,0 0 0,0 0 16,22 0-16,-22 0 0,21 0 0,-21 0 15,22 0-15,-1 0 0,-21 0 16,22-21-16,-1 21 0,-21-21 0,21 0 15,-20 0-15,20-22 0,-21 22 0,0-21 16,0 21-16,1-22 0,-1 1 0,-21 0 16,0-1-16,0 22 0,0-21 15,0 21-15,0-1 0,0 1 16,-21 21-16,-1 0 16,1 0-16,0 21 0,0 1 15,0-1-15,0 0 0,21 21 16,0 1-16,-22-22 0,22 21 0,0-21 15,0 22-15,0-22 0,0 0 0,0 0 16,0 21-16,0-20 16,22-1-16,-22 0 0,21-21 0,0 0 15,-21 21-15,21-21 0,0 0 0,0 0 16,1 0-16,-1 0 0,0 0 16,0 0-16,21-21 0,-20 0 0,-1 0 15,0-1-15,0 1 0,0 0 0,0 0 16,22-21-16</inkml:trace>
  <inkml:trace contextRef="#ctx0" brushRef="#br1" timeOffset="142976.79">18542 9694 0,'0'0'0,"21"0"47,0 0-47,0 0 0,1 0 15,20 0-15,-21 0 0,21 0 0,-20 0 16,-1-21-16,21 21 0,0 0 15,-20 0-15,20 0 0,-21 0 0,21 0 16,-20-21-16,20 21 0,-21 0 0,21 0 16,-20 0-16,20 0 0,-21 0 15,0 0-15,0 0 0,1 0 16,-22 21 0,0 0-1,0 1-15,0-1 0,0 0 16,0 0-16,-22 0 0,22 0 15,-21 1-15,21 20 0,0-21 0,-21 0 16,21 22-16,-21-22 0,0 0 16,21 21-16,-21-21 0,21 22 0,-22-22 15,22 21-15,-21-21 0,21 22 0,0-22 16,-21 21-16,21 1 0,-21-1 16,21 0-16,0 1 0,-21-1 0,21 0 15,0 1-15,0-1 0,0-21 0,0 21 16,0-20-16,0 20 0,0-21 0,0 0 15,0 22-15,0-22 0,-21 0 16,21 0-16,0 0 0,0 0 0,0 1 16,0-1-16,-22 0 0,22 0 0,0 0 15,0 0-15,0 1 16,0-1-16,0 0 0,0 0 16,-21-21-16,21 21 0,-21 0 0,0 1 15,0-22-15,0 21 16,-1-21-16,1 0 0,0 0 15,0 21-15,-21-21 16,20 0-16,1 0 0,-21 0 0,21 0 0,-22 0 16,1 0-16,21 0 0,-21 0 15,-1 0-15,22 0 0,0 0 0,-21 0 16,20 0-16,1 0 0,0 0 0,0 0 16,0 0-16,0 0 0,-1 0 15,1 0-15,0 0 31,42 0 1,0 0-17</inkml:trace>
  <inkml:trace contextRef="#ctx0" brushRef="#br1" timeOffset="165083.31">3069 13483 0</inkml:trace>
  <inkml:trace contextRef="#ctx0" brushRef="#br1" timeOffset="165691.96">3111 13504 0,'0'-21'31,"0"0"-15,0 0 0,0 0-16,22 0 15,-1-1-15,0 1 16,0 0 0,-21 0-16,0 0 15,0 0 1,0-1-1,0 44 32,-21-1-47,0 0 0,0-21 0,21 21 16,-22 21-16,1-20 0,21-1 16,-21 21-16,0 0 0,0 1 0,0-1 15,-1 0-15,1 22 0,0-22 16,0 1-16,0-1 0,0 0 15,-1 1-15,1-1 0,0 0 0,0 1 16,0-1-16,0 0 0,-1-21 16,1 22-16,0-1 0,0-21 0,0 0 15,0 22-15,-1-22 0,22 0 16,0 0-16,-21 0 0,0 1 16,21-44-1,0 1 1,0 0-16,0 0 0,0 0 15,21 0-15,0-1 0,1 1 0,-22-21 16,21 21-16,0 0 0</inkml:trace>
  <inkml:trace contextRef="#ctx0" brushRef="#br1" timeOffset="166067.74">3365 13335 0,'0'0'0,"0"-21"31,0 42 0,-21 0-15,0 0-16,0 1 0,0-1 0,0 21 15,-1 0-15,1 1 0,0 20 16,0 1-16,0-22 0,0 22 0,-22-22 16,22 21-16,0-20 0,-21 20 15,20-20-15,1-1 0,0 0 0,0 1 16,0-22-16,0 21 0,-1-21 16,22 22-16,0-22 0,-21 0 0,0 0 15,21 0-15,0-42 31,0 0-31,0 0 16,21 0-16,0-22 16</inkml:trace>
  <inkml:trace contextRef="#ctx0" brushRef="#br1" timeOffset="166971.6">4064 13674 0,'0'-21'0,"0"-43"31,0 106 16,0-20-47,0-1 0,0 21 0,0 0 16,0 1-16,0-1 0,0 0 15,0 22-15,0-22 0,0 1 0,0-1 16,0 0-16,0 1 0,0-1 16,0 0-16,0-21 0,0 22 0,0-22 15,0 0-15,0 0 0,0 0 0,-21 1 16,21-44 15,0 1-31,0 0 16,0 0-16,0 0 0,0 0 0,0-1 15,0-20-15,0 21 0,21 0 16,0-22-16,0 22 0,0 0 16,1 0-16,-1 0 0,0 21 0,0-21 15,0 21-15,22 0 0,-22 0 16,0 0-16,21 0 0,-21 0 0,22 21 15,-22 0-15,0 0 0,0 0 0,0 0 16,-21 1-16,0-1 0,0 0 16,0 0-16,0 21 0,-21-20 0,0 20 15,0-21-15,0 0 16,0 0-16,-1 1 0,1-1 0,0 0 0,0 0 16,0-21-16,0 0 0,-1 0 15,1 0-15,0 0 16,0 0-16,21-21 0,-21 21 15,21-21-15,0 0 0,0-1 16,0 1-16,0 0 16,0 0-16,21 21 0,0-21 15,0 0-15,0 21 0</inkml:trace>
  <inkml:trace contextRef="#ctx0" brushRef="#br1" timeOffset="167804.13">4762 14055 0,'0'0'15,"22"-21"-15,-1 21 0,-21-22 0,21 22 16,-21 22 15,0-1-31,0 0 0,0 0 16,0 0-16,0 0 0,0 22 15,0-22-15,0 0 0,0 21 0,0-20 16,0 20-16,0-21 16,0 0-16,0 0 0,0 1 0,0-1 15,21 0-15,-21 0 0,21-21 0,0 0 16,1 0-16,-1 0 16,0 0-16,0-21 0,0 0 15,0 0-15,1-1 0,-22 1 0,21-21 16,0 21-16,0-22 0,0 22 15,-21-21-15,0 21 0,21-22 0,-21 22 16,22-21-16,-22 21 0,0 0 16,0-1-16,0 1 15,21 21-15,-21 21 16,0 1 0,0-1-16,0 0 0,0 0 0,0 0 15,0 0-15,0 22 0,-21-22 0,21 21 16,0-21-16,0 22 0,0-22 15,0 21-15,0-21 0,0 1 0,0-1 16,0 0-16,0 0 0,21 0 0,0-21 16,0 0-16,0 0 15,0 0-15,1 0 0,20 0 16,-21-21-16,0 0 0,0 21 16,1-21-16,20 0 0,-21-22 0,0 22 15,-21 0-15,21-21 0,1 20 0,-1 1 16,-21-21-16,21 0 15,-21 20-15,21-20 0,-21 0 0,21-1 16,0 1-16,-21 0 0,22-1 0,-1 1 16,-21 0-16,0-1 0,21 22 15,-21 0-15,21 0 0,-21 0 0,0 0 16,0 42 0,-21 0-16,21 0 15,-21 0-15,0 0 0,21 1 0,0 20 16,-22 0-16,22 1 0,-21-22 15,21 21-15,-21 0 0,21 1 0,0-1 16,0-21-16,0 22 0,-21-1 0,21-21 16,0 21-16,0 1 15,0-22-15,0 0 0,0 0 0,0 22 16,0-22-16,0 0 0,21-21 16,0 0-16,0 0 15,1 0-15,20 0 0,-21-21 16,0 0-16,0-1 0,22-20 0,-22 21 15,0-21-15,21 20 0,-20-20 16</inkml:trace>
  <inkml:trace contextRef="#ctx0" brushRef="#br1" timeOffset="168075.97">6096 13716 0,'0'0'0,"0"21"31,0 0-31,0 22 15,0-22-15,0 0 0,0 0 0,0 22 16,0-1-16,0-21 0,0 21 16,-21 1-16,21-22 0,0 21 0,-21 1 15,21-22-15,0 21 0,0-21 0,0 0 16,0 22-16,0-22 0,0 0 16,0 0-16,0 0 0,0 1 0,0-1 15,0 0-15,21-21 16,0 0-1,0 0-15,0 0 16,0-21-16,1 0 0,-1-1 16,0 1-16</inkml:trace>
  <inkml:trace contextRef="#ctx0" brushRef="#br1" timeOffset="168843.53">6583 14055 0,'0'0'0,"0"21"31,-21 0-15,21 0-16,0 0 15,-22 1-15,22-1 0,0 0 16,0 0-16,0 0 0,0 0 16,0 1-16,0-1 0,0 0 0,0 0 15,0 0-15,0 0 0,0 1 16,22-22-16,-1 0 0,0 0 15,-21 21-15,21-21 0,0 0 0,0 0 16,1-21-16,-22-1 16,0 1-16,0 0 15,0 0-15,0 0 16,0 0-16,-22-22 0,1 22 0,0 0 0,21 0 16,0 0-16,0-1 15,0-20-15,0 21 0,0 0 0,0 0 16,21-1-16,22 1 0,-22 0 15,0 21-15,21 0 0,1-21 16,-22 21-16,21 0 0,0 0 0,1 0 16,-22 0-16,21 21 0,1 0 0,-1-21 15,-21 21-15,0 1 0,22-1 16,-22 0-16,0 0 0,-21 0 0,0 0 16,21 1-16,-21-1 0,0 0 0,0 0 15,0 0-15,0 0 0,0 22 16,0-22-16,0 0 0,-21-21 0,21 21 15,0 0-15,-21 1 0,0-22 16,21 21-16,-22-21 0,1 0 31,21-21-31,0-1 16,0 1-16,0 0 0,0 0 0,0 0 16,0 0-16,0-22 0,0 22 15,21-21-15,-21 21 0,22-22 0,-1 22 16,21-21-16,-21 21 0,0-1 0,22 1 15,-22 0-15,21 0 0,1 0 16,-22 21-16,21 0 0,-21 0 0,22 0 16,-1 0-16,-21 21 0,0 0 15,0 0-15,1 0 0,-1 1 0,0-1 16,-21 21-16,0-21 0,0 0 16,0 22-16,0-22 0,0 21 0,0-21 15,-21 1-15,0-1 0,21 21 0,-22-21 16,1 0-16,21 1 15,-21-22-15,21 21 0,-21-21 16,0 0-16,21-21 16,-21-1-1,21 1-15,-22 21 0</inkml:trace>
  <inkml:trace contextRef="#ctx0" brushRef="#br1" timeOffset="169188.33">5397 13885 0,'0'0'0,"-21"0"15,0 0-15,0 0 0,42 0 32,0-21-17,0 21-15,22 0 0,-1 0 0,0-21 16,1 21-16,-1 0 0,0 0 0,1-21 16,20 21-16,-20 0 0,-1-21 15,0 21-15,1-21 0,-1 21 0,0 0 16,-21 0-16,1 0 0,20 0 0,-21 0 15,0 0-15,0 0 16,1-22-16</inkml:trace>
  <inkml:trace contextRef="#ctx0" brushRef="#br1" timeOffset="170112.31">8170 13272 0,'21'0'16,"1"0"-16,-1 0 15,21 0-15,-21 0 0,0 0 16,22 0-16,-1 0 0,0 0 0,1 0 16,-1 0-16,0 0 0,1 0 0,-1 0 15,0-22-15,1 22 0,-22 0 16,0 0-16,0 0 0,-42 0 16,0 0-1,0 0-15,-22 0 0,1 0 16,21 0-16,-21 0 0,-1 0 0,1 0 15,21 0-15,0 0 0,-22 0 0,22 0 16,0 0-16,0 0 0,0 0 16,-1 0-16,1 0 0,0 0 15,0 0-15,0 0 16,0 0-16,-1 22 16,1-22-16,21 21 15,0 0-15,-21 0 0,21 0 16,0 0-16,0 1 0,0 20 15,0-21-15,0 21 0,0 1 0,0-1 16,-21 0-16,21 1 0,0-1 0,-21 22 16,21-22-16,-21 0 0,21 1 15,-22 20-15,1-21 0,0 1 16,21-1-16,-21 0 0,0 22 0,21-22 16,0 1-16,-21-1 0,21 0 15,-22 1-15,22-1 0,0 0 0,0 22 16,-21-43-16,21 21 0,0 1 0,0-1 15,0 0-15,0-21 0,0 1 16,0 20-16,0-21 0,0 0 0,21 0 16,1 1-16,-1-1 0,-21 0 0,21 0 15,21-21-15,-21 21 0,1-21 0,20 0 16,-21 0-16,21 0 0,1 0 16,-22 0-16,21 0 0,1 0 15,20 0-15,-21 0 0,1 0 0,20-21 0,-20 21 16,-1-21-16,21 21 0,-20 0 15,-1-21-15,0 0 0,1 21 16,-1 0-16,-21 0 0,0-22 0,1 22 16,-1 0-16,0 0 0,-21-21 15,0 0 1,21 21-16</inkml:trace>
  <inkml:trace contextRef="#ctx0" brushRef="#br1" timeOffset="172592.46">9186 14139 0,'0'0'0,"0"-21"0,0 0 16,0 0-16,0 0 0,-21 0 15,0-1-15,0 1 16,0 21-16,-1 0 0,1 0 15,0-21-15,-21 21 0,21 0 16,-22 0-16,22 0 0,0 21 0,0-21 16,-22 21-16,22 1 0,0-1 0,0 0 15,0 0-15,21 0 16,-21 22-16,21-22 0,0 0 0,0 0 16,0 0-16,0 0 0,0 1 15,0-1-15,0 0 0,21-21 16,0 0-16,0 0 15,0 0-15,0 0 0,1 0 16,-1 0-16,0-21 0,0 0 0,0 21 16,0-22-16,1 1 0,-1 0 15,0 0-15,0 0 0,0 0 0,0-1 16,1 22-16,-22-21 0,0 0 16,21 21-1,-21 21 1,0 0-16,0 1 15,0-1-15,0 0 0,0 0 16,0 0-16,0 0 0,21 1 16,0-1-16,0 0 0,-21 0 15,21-21-15,-21 21 0,22-21 0,-1 0 16,0 0-16,0 0 16,0 0-16,0 0 0,1-21 15,-1 0-15,-21 0 0,0 0 16,21-1-16,0 1 0,-21 0 0,0 0 15,0 0-15,0-22 0,0 22 0,0-21 16,0 0-16,0 20 0,0-20 16,0 0-16,-21-1 0,0 22 0,0-21 15,-1 0-15,-20-1 0,0 22 16,21 0-16,-43 0 0,22 0 16,-22 21-16,1 0 0,-1 0 0,-20 0 15,20 0-15,1 21 0,-1 0 16,22 0-16,-22 21 0,22-20 0,21 20 15,-22 0-15,22 1 0,0 20 16,0-21-16,21 22 0,0-22 0,0 1 16,0 20-16,0-21 0,0 22 0,0-22 15,0 1-15,21-1 0,-21 0 16,21-21-16,0 22 0,22-22 0,-22 0 16,0 0-16,21 0 0,1-21 15,-22 22-15,21-22 0,1 0 0,-1 0 16,0 0-16,1 0 0,-1 0 15,0 0-15,1 0 0,20 0 16,-21-22-16,1 22 0,-1-21 0,-21 0 16,22 0-16,-1 21 0,0-21 0,-21 0 15,22-1-15</inkml:trace>
  <inkml:trace contextRef="#ctx0" brushRef="#br1" timeOffset="172956.25">10245 13631 0,'0'0'0,"0"-21"16,0 0-16,0 0 0,0 0 15,-22 21 1,1 0-16,21 21 15,-21 0-15,21 21 0,0-20 0,0 20 16,-21 0-16,0 22 0,21-22 16,-21 22-16,21-22 0,-22 21 0,1-20 15,21 20-15,-21-20 0,21-1 16,0 0-16,0 1 0,0-1 16,0 0-16,0-21 0,0 1 0,0-1 15,0 0-15,0 0 0,0 0 16,21-21-16,0 0 0,1 0 15,-1 0-15,0-21 0,-21 0 16,21 0-16,0-22 0,-21 22 16,0 0-16,0-21 0,0 21 0</inkml:trace>
  <inkml:trace contextRef="#ctx0" brushRef="#br1" timeOffset="173656.81">10033 14118 0,'0'0'0,"-21"21"16,42-21 15,0 0-15,0 0-16,0 0 0,22 0 15,-22 0-15,21-21 0,-21 21 0,22 0 16,-1-21-16,-21 0 0,22 21 16,-22 0-16,21-21 0,-21 21 0,0 0 15,1 0-15,-1 0 0,-21 21 31,0 0-31,0 0 0,-21 0 16,21 1-16,0-1 0,0 0 16,-22 0-16,22 0 15,0 0-15,0 1 0,0-1 0,0 0 16,0 0-16,0 0 16,22-21-16,-1 0 0,0 0 15,0 0-15,0 0 0,22-21 16,-22 0-16,0 21 0,0-21 15,0 0-15,22-1 0,-22 1 0,0-21 16,0 21-16,0 0 0,-21-1 0,0 1 16,0-21-16,0 21 0,0 0 15,0-1-15,0 1 0,0 0 16,-21 21 15,21 21-31,-21 0 0,21 1 0,-21-1 16,21 0-16,0 0 0,-21 21 15,21-20-15,-22 20 0,22 0 0,0 1 16,0-1-16,0 21 0,0-20 0,0 20 16,-21 1-16,21-22 0,0 22 15,0-22-15,0 21 0,0 1 0,0-22 16,0 22-16,0-22 0,0 22 0,0-1 16,0-21-16,0 22 0,0-22 15,0 22-15,0-22 0,0 0 0,-21 1 16,0-22-16,21 21 0,-21-21 0,0 1 15,-1-1-15,1-21 16,0 21-16,0-21 0,0 0 0,0 0 16,-1 0-16,22-21 0,-21 21 0,0-21 15,0-1-15,0 1 0,21 0 16,0 0-16,0 0 0,0 0 0,0-1 16,0-20-16,0 21 0,0 0 0,0 0 15,0-22-15,0 22 0,0 0 0,21-21 16,0 20-16</inkml:trace>
  <inkml:trace contextRef="#ctx0" brushRef="#br1" timeOffset="174000.13">11239 14118 0,'0'-21'0,"0"42"0,0-63 0,-21 42 31,0 0-15,21 42-16,0-21 0,0 22 15,0-1-15,0 0 0,0 22 16,0-22-16,0 22 0,0-1 16,0-20-16,0 20 0,0-21 0,0 22 0,0-22 15,0 22-15,0-22 0,0 0 16,0 22-16,0-22 0,-21 1 15,21-1-15,-21 0 0,21-21 0,-21 22 16,21-22-16,0 21 0,0-21 0,0 1 16,-22-22-16,22 21 0,0-42 31,0-1-31,0 1 0,22-21 0,-22 0 16,21 20-16</inkml:trace>
  <inkml:trace contextRef="#ctx0" brushRef="#br1" timeOffset="174335.93">11176 14351 0,'-21'-21'0,"42"42"0,-63-63 15,20 21-15,1-1 0,0 1 16,21 0-16,0 0 0,-21 0 0,21 0 16,0-1-16,0 1 0,0 0 15,0 0-15,0 0 0,21 21 16,0-21-16,0-1 0,1 22 0,-1 0 15,21 0-15,-21 0 0,0 0 16,1 0-16,-1 22 0,0-22 0,0 21 16,0 0-16,0 21 0,-21-21 15,0 1-15,0-1 0,0 21 16,0-21-16,-21 0 0,0 22 0,0-22 16,0 0-16,-22 0 0,22 0 0,0 1 15,-21-1-15,21-21 0,-22 21 16,22-21-16,0 0 0,0 0 0,0 0 15,21-21 1,0 0-16,21-1 16,-21 1-16,21 0 0,0-21 0,21 21 15</inkml:trace>
  <inkml:trace contextRef="#ctx0" brushRef="#br1" timeOffset="174708.72">11536 14161 0,'0'0'0,"21"0"16,0 0-1,0 0-15,0-22 16,-21 1-16,22 21 0,-1-21 0,0 0 16,0 21-16,0-21 0,0 0 15,1-1-15,-1 1 0,0 0 0,0 0 16,-21 0-16,0 0 0,-21 21 31,0 0-31,-22 21 16,22 0-16,0 0 0,0 0 15,0 0-15,0 22 0,-1-22 0,22 0 16,-21 21-16,21-20 0,-21-1 0,21 0 16,0 21-16,0-21 0,0 1 15,0-1-15,0 0 0,21 0 0,0-21 16,-21 21-16,22-21 0,20 0 0,-21 0 15,0 0-15,22 0 0,-22 0 16,21 0-16,0-21 0,-20 21 0,20-21 16,0 0-16,1 0 0,-22-1 15</inkml:trace>
  <inkml:trace contextRef="#ctx0" brushRef="#br1" timeOffset="174964.57">12488 13928 0,'0'0'0,"0"21"16,0 0-16,21-21 31,1 0-31,-1 0 16,0 0-16,0 0 0,0 0 15,0 0-15,1 0 0,-1 0 0,0 0 16</inkml:trace>
  <inkml:trace contextRef="#ctx0" brushRef="#br1" timeOffset="175124.48">12509 14118 0,'0'0'0,"0"21"15,0 1 1,22-22 0,-1 0-16,0 0 15,0 0-15,0 0 16,0 0-16,1 0 0,-1-22 16,0 1-16</inkml:trace>
  <inkml:trace contextRef="#ctx0" brushRef="#br1" timeOffset="175900.04">13208 13377 0,'0'0'16,"0"22"15,0-1-31,0 0 31,0-42 32,0 0-63,0-1 15,0 1 1,-21 21 15,21 21-31,-21 1 0,21-1 16,0 0-16,0 0 0,0 0 0,0 0 0,0 22 16,0-22-16,0 0 15,0 21-15,0-20 0,0-1 0,0 0 16,0 0-16</inkml:trace>
  <inkml:trace contextRef="#ctx0" brushRef="#br1" timeOffset="176383.76">13420 13780 0,'0'0'16,"21"-22"-16,-21 1 0,0 0 15,0 0 1,0 42 0,0 0-1,0 0-15,21 1 0,-21-1 0,21 0 16,-21 21-16,0-21 0,21 22 0,-21-1 15,21-21-15,-21 22 0,0-1 16,0-21-16,0 21 0,0-20 0,0 20 16,0-21-16,0 0 0,0 0 15,0 1-15,0-1 0,-21-21 16,21 21-16,-21-21 0,21-21 16,0 0-1,0-1-15,0 1 0,0 0 16,0 0-16,0 0 0,0 0 0,0-22 15,21 22-15,0-21 0,1 21 0,-1-22 16,0 1-16,-21 21 0,21-22 16,0 22-16,0-21 0,1 21 15,-1 0-15,0-1 0,0 22 0,0 0 16,0 0-16,1 0 0,-1 0 16,0 0-1,0 0-15</inkml:trace>
  <inkml:trace contextRef="#ctx0" brushRef="#br1" timeOffset="176968.42">14393 14055 0,'21'0'0,"1"-21"16,-22-1-1,0 1-15,0 0 0,0 0 16,0 0-16,0 0 0,0-1 0,0 1 16,0 0-16,0 0 0,-22-21 15,1 20-15,0 1 0,0 0 0,0 0 16,0 21-16,-1 0 0,-20 0 0,21 0 16,-21 21-16,-1 0 0,22 0 15,-21 1-15,-1 20 0,1 0 0,0-21 16,21 22-16,-43 20 15,43-20-15,21-1 0,0-21 0,0 0 16,0 0-16,0 1 0,0-1 0,0 0 16,0 0-16,21-21 15,0 0-15,0 0 16,1 0-16,-1 0 0,0 0 0,21-21 16,-21 21-16,1-21 0,20 0 15,-21-1-15,21 1 0,-20 0 0,20 0 16,-21-21-16,0 20 0,22-20 0,-22 21 15,0-21-15,-21 20 0,21-20 16,-21 21-16,21 0 0,-21 0 16,0 42-1,0 0 1,0 21-16,-21-21 0,21 1 0,-21 20 16,21-21-16,0 21 0,0-20 0,0-1 15,0 21-15,0-21 0,0 0 16,0 1-16,0-1 0,0 0 0,21 0 15,0-21-15,0 0 0,1 0 16,-1 0-16,0 0 0,0 0 16,21 0-16,-20 0 0,20 0 0,0 0 15,-21-21-15,22 0 0</inkml:trace>
  <inkml:trace contextRef="#ctx0" brushRef="#br1" timeOffset="177680.01">15176 13822 0,'0'-21'0,"0"42"0,-21-63 16,0 42-16,0-22 0,-21 22 16,20 0-16,1 0 0,-21 0 0,21 0 15,0 22-15,-22-1 0,22 0 16,0 0-16,-21 0 0,20 0 0,1 1 16,0 20-16,0-21 0,0 21 0,0-20 15,21-1-15,0 0 0,0 0 16,0 0-16,0 0 0,0 1 0,0-1 15,0 0-15,21 0 0,0-21 0,0 0 16,0 21-16,0-21 16,1 0-16,-1 0 0,21 0 0,-21 0 15,0 0-15,22-21 0,-22 21 0,21-21 16,-21 0-16,1 0 0,20-1 16,-21 1-16,0-21 0,0 21 0,22-22 15,-22 1-15,0-21 0,0 20 0,-21 1 16,21-22-16,1 1 0,-22 21 15,21-22-15,0 22 0,-21-1 0,21-20 16,-21 42-16,21-22 0,-21 22 0,0 0 16,0 0-16,0 0 0,0 42 15,-21 0 1,0 0-16,21 22 0,-21-1 16,21 0-16,-21 1 0,-1 20 15,22 1-15,0-22 0,0 21 0,0-20 16,-21-1-16,21 0 0,0 1 15,0-1-15,0 0 0,0-20 0,0 20 16,0-21-16,21 0 0,1 0 0,-1 1 16,0-22-16,0 21 0,0-21 15,0 0-15,1 0 0,20 0 0,-21 0 16,0 0-16,22 0 0,-22 0 0,0 0 16,21-21-16,-21-1 0,1 1 15,-1 21-15,0-21 0,0 0 0,0-21 16,0 20-16,-21 1 0,22 0 15,-22 0-15,0 0 0,0 0 0,0 42 32,0 0-32,0 0 0,0 0 15,0 0-15,0 1 0,0-1 16,0 0-16,0 0 0,0 0 0,0 0 16,0 1-16,21-22 15,0 0-15,0 0 16,0 0-16,0 0 0,1 0 15,-22-22-15,21 22 0,0-21 0,-21 0 16</inkml:trace>
  <inkml:trace contextRef="#ctx0" brushRef="#br1" timeOffset="177988.07">15960 13568 0,'0'21'0,"0"-42"0,0 63 0,-22-42 16,22 21-16,22-21 31,-1 0-15,0-21-16,-21 0 16,0 0-1,0 0 1,-21 21-16,0 0 15,21 21-15,-22-21 16,22 21-16,-21 0 0,21 0 16,0 1-16,0-1 15,0 0-15,0 0 0,21-21 16,1 21-16</inkml:trace>
  <inkml:trace contextRef="#ctx0" brushRef="#br1" timeOffset="178444.6">16446 13737 0,'0'0'0,"-21"0"31,21 21-15,-21-21-16,21 22 0,-21-1 15,21 0-15,0 0 0,0 0 0,-21 0 16,21 22-16,-21-22 0,21 0 0,0 0 16,-22 0-16,22 22 15,0-22-15,0 0 0,0 0 0,0 0 16,0 1-16,0-1 0,22 0 16,-1-21-16,0 0 0,21 0 15,-21 0-15,1 0 0,-1 0 16,21 0-16,-21 0 0,22-21 0,-22 0 15,0 21-15,0-22 0,0 1 16,0-21-16,1 21 0,-22 0 0,0-22 16,0 22-16,0-21 0,0-1 0,0 1 15,0 21-15,0-21 0,-22 20 16,1 1-16,0 0 0,0 21 16,0 0-16,0 0 0,-1 0 15,1 0-15,0 0 0,0 0 16,0 21-16,0-21 0,21 21 0,0 1 15</inkml:trace>
  <inkml:trace contextRef="#ctx0" brushRef="#br1" timeOffset="179007.28">16933 13335 0,'0'-21'125,"0"0"-110,0 42 48,0 0-48,0 0 1,0 0 0,-21-21-1,0 0 1,21-21 0,0 0-1,0 0-15,0 0 16,21 21-1,0 0 1,-21 21 0,0 0-16,0 0 15,0 0-15,0 1 0,0-1 0,-21 0 16,0 0-16</inkml:trace>
  <inkml:trace contextRef="#ctx0" brushRef="#br1" timeOffset="179744.4">17335 12806 0,'64'-21'16,"-43"21"-1,21 0-15,-20 0 0,-1 0 16,0 0-16,21-21 0,-21 21 15,1 0-15,20 0 0,-21 0 0,0 0 16,0 0-16,1 0 0,-1 0 16,0 0-16,0 0 0,0 0 0,-21 21 15,21-21-15,-21 21 16,0 0-16,0 0 16,0 0-16,0 1 15,0-1-15,0 0 0,0 0 0,0 0 16,0 0-16,0 1 0,0 20 15,0-21-15,0 0 0,0 22 0,0-22 16,0 21-16,0-21 0,0 22 0,0-1 16,-21-21-16,21 21 0,0-20 15,0 20-15,0 0 0,0-21 0,-21 22 16,21-1-16,-21 0 0,21-20 0,0 20 16,0 0-16,0 1 0,-21-1 15,21-21-15,0 21 0,0 1 16,0-1-16,0-21 0,0 22 0,0-22 15,0 21-15,0 0 0,0-20 16,21 20-16,-21-21 0,0 0 0,0 22 16,0-22-16,0 0 0,0 0 0,0 0 15,0 22-15,0-22 0,-21 0 16,21 0-16,-21 0 0,-1-21 16,22 21-16,-21 1 0,0-22 0,0 21 15,0-21-15,0 21 0,-1-21 16,1 0-16,0 21 0,0-21 15,0 0-15,0 21 0,-1 0 0,1-21 16,0 0-16,0 22 0,0-22 16,0 0-16,-1 0 0,22 21 15,-21-21-15,0 0 16,21-21-16,0-1 16</inkml:trace>
  <inkml:trace contextRef="#ctx0" brushRef="#br1" timeOffset="182671.44">2582 12256 0,'0'-22'0,"21"22"16,1 0-16,-1 0 16,0-21-16,0 21 15,-42 0 48,0 21-63,0-21 0,-1 22 15,1-22-15,0 21 0,0-21 16,0 21-16,0-21 0,-1 21 0,1 0 16,-21-21-16,21 21 15,0-21-15,-1 22 0,-20-1 0,21 0 0,0-21 16,0 21-16,-1 0 16,-20 0-16,21-21 0,0 22 0,0-1 15,-1 0-15,1 0 0,-21 0 16,21 22-16,0-22 0,-1 0 0,1 21 15,0 1-15,0-22 0,0 21 16,0 0-16,21-20 0,-22 20 16,1 0-16,0-21 0,0 22 0,21-22 15,-21 21-15,0-21 0,-1 22 16,1-22-16,0 21 0,21-21 0,-21 1 16,-21 20-16,20-21 15,1 21-15,0 1 0,0-22 0,21 21 16,-21 1-16,0-1 0,-1 0 0,22 1 15,0-1-15,0 0 16,-21-21-16,21 22 0,0-1 0,0 0 16,0 1-16,0-22 0,0 21 15,0-21-15,0 22 0,0-22 0,0 21 16,0-21-16,0 22 0,0-22 16,21 0-16,-21 21 0,0-20 15,0 20-15,22-21 0,-22 21 0,21-20 16,0 20-16,-21-21 0,21 21 15,-21-20-15,21-1 0,0 21 16,-21-21-16,22 0 0,-1 22 16,-21-22-16,21 0 0,0 0 0,0 22 15,0-22-15,1 0 0,-1 0 16,0 0-16,0 0 0,0 1 0,0-1 16,1-21-16,-1 21 0,0 0 15,0 0-15,0-21 0,0 21 16,1 1-16,-1-1 0,0 0 0,0 0 15,0-21-15,0 21 0,1 0 16,-1-21-16,0 22 0,0-1 0,0-21 16,0 21-16,1-21 15,-1 21-15,0-21 0,-21 21 16,21-21-16,0 0 16,-42 0 62,0-21-63,0 21-15,0-21 16,-1 21-16,1-21 0,0 0 16,0-1-16,0 22 0,21-21 15,-21 0-15,-1 21 16,22-21-16,-21 0 0,21 0 15,-21 21-15,0-22 16,0 1-16,0 0 0,-1 0 16,22 0-16,-21 21 0,0-21 15,21-1-15,0 1 0,-21 21 0,0-21 16,21 0-16,-21 0 0,21 0 16,-22-1-16,22 1 0,0 0 15,0 0-15,0 0 0,0 0 16,-21 21-16,21-22 0,-21 1 0,21 0 15,0 0-15,-21 0 16,21 0-16,-21 21 0,21-22 0,0 1 16,0 0-16,0 0 15,-21 21-15,21-21 0,-22 0 0,22-1 16,0 1-16,0 0 16,-21 0-16,21 0 0,-21 21 15,21-21-15,0-1 16,0 1-16,-21 0 15,21 0-15,0 0 16,0 0 0,0-1-16,-21 22 0,21-21 0,0 0 15,0 0-15,0 0 16,0 0-16,0-1 16,-21 22-16,21-21 15,0 0-15,0 0 0,0 0 16,0 0-16,0-1 15,0 1-15,0 0 16,0 0-16,0 0 0,0 0 0,0-1 16,0 1-16,0 0 15,0 0-15,0 0 0,0 0 16,0-1-16,0 1 16,0 0-16,0 0 0,0 0 0,0 0 15,0-1-15,21 1 0,-21 0 16,0 0-16,21 0 15,0 0-15,-21-1 0,0 1 16,21 21-16,0-21 0,1 0 16,-1 0-16,0 0 0,0-1 15,0 1-15,0 0 16,1 0-16,-1 0 0,0 0 16,-21-1-16,21 1 0,0 0 15,0 0-15,-21 0 0,22 0 0,-1-1 16,-21 1-16,21 0 0,0 0 15,-21 0-15,21 21 0,-21-21 0,21-1 16,1 22-16,-1-21 0,-21 0 16,21 21-16,0-21 0,0 0 15,0 0-15,1-1 0,-1 22 16,0-21-16,21 0 0,-21 0 16,1 21-16,-1-21 0,0 0 0,0 21 15,0 0-15,0-22 0,1 22 16,-1 0-16,0-21 0,0 21 15,0 0-15,-21-21 16,21 21-16,1 0 0,-1-21 16,0 21-16,-21-21 0,21 21 15,0 0-15,0 0 0,1-21 16,-1 21-16,0 0 16,0-22-16,0 22 15,0 0-15,-21-21 31,22 21-31,-1 0 16,-21-21 0,0 0-1,0 0 79,-21 21-78,-1 0-1,1 0 17,0 0-32,0 0 15,0 0-15,0 0 16,-1 21-16,1-21 0,0 21 15,0-21-15,0 21 0</inkml:trace>
  <inkml:trace contextRef="#ctx0" brushRef="#br1" timeOffset="183949.35">2117 12658 0,'0'0'15,"-22"0"-15,22 21 16,0-42 0,22 21-1,-1-21-15,0 21 0,0-22 0,0 22 16,0-21-16,22 0 16,-22 21-16,21-21 0,1 0 0,-1 0 15,0 21-15,64-43 16,-64 22-16,1 0 0,-22 21 15,21-21-15,-21 21 0,22 0 16,-22-21-16,0 21 0,0 0 0,0 0 16,-21-22-16,22 22 0,-1 0 15,-42 0 63,-1 0-62,22-21 62,22 21-47,-22-21-31,-22 21 32,1 0-17,0 0-15,-21 21 0,21 0 16,-22-21-16,1 22 0,0-22 0,-1 21 16,1 0-16,-22 0 0,22-21 15,0 21-15,-22 0 0,22 1 0,0-1 16,20-21-16,-20 21 0,21 0 15,-21 0-15,20-21 0,1 21 0,0 1 16,0-1-16,21 0 0,-21-21 16,0 21-16,-1 21 0,22-20 15,-21-1-15,0 0 0,0 0 0,0 21 16,21-20-16,-21-1 0,-1 21 16,1-21-16,0 0 0,21 22 0,-21-22 15,0 0-15,0 21 16,21-20-16,-22-1 0,1 0 0,0 21 15,0-21-15,0 1 0,21-1 16,-21 0-16,-1 0 0,1 0 0,21 22 16,-21-22-16,0 0 0,0 0 15,21 21-15,0-20 0,-21 20 16,21-21-16,-22 21 0,22-20 0,-21 20 16,21-21-16,0 21 0,0-20 15,0-1-15,0 21 0,0-21 16,0 0-16,0 1 0,0-1 15,0 0-15,0 0 0,0 0 0,0 0 16,0 1-16,0-1 16,0 0-16,0 0 15,0 0-15,0 0 0,0 1 0,0-1 16,0 0-16,0 0 16,0 0-16,0 0 0,0 1 15,0-1-15,0 0 0,0 0 16,0 0-16,0 0 0,0 1 15,0-1-15,0 0 0,0 0 0,0 0 16,0 0-16,0 1 16,0-1-16,0 0 0,0 0 0,0 0 15,0 0-15,0 1 0,0-1 16,0 0-16,0 0 0,21 0 0,1 0 16,-22 1-16,0-1 15,21-21-15,-21 21 0,21 0 16,-21 0-16,0 0 15,0 1-15,21-22 0,-21 21 16,0 0-16,21-21 0,-21 21 16,0 0-16,0 0 0,21-21 15,-21 22-15,22-22 0,-22 21 16,21-21-16,-21 21 0,0 0 16,21-21-16,0 21 15,-21 0-15,21-21 0,-21 22 16,21-22-1,1 21-15,-1-21 16,0 0 0</inkml:trace>
  <inkml:trace contextRef="#ctx0" brushRef="#br1" timeOffset="185968.76">18161 12044 0,'0'-21'15,"-21"21"-15,21-21 16,-21 21-16,21-22 16,0 1-16,0 0 15,-22 21-15,22-21 16,22 21 46,-22 21-46,42-21-16,-21 21 0,0 0 16,0-21-16,1 22 0,20-1 0,-21 0 15,0 0-15,22 0 0,-22 0 16,21 1-16,-21-1 0,22 0 0,-22 0 15,21 0-15,0 22 0,-20-22 16,20 0-16,-21 21 0,21-21 0,-20 1 16,20 20-16,-21-21 0,0 0 15,0 22-15,1-22 0,-1 21 0,0-21 16,0 0-16,-21 22 0,0-1 0,21-21 16,-21 22-16,21-1 15,-21 0-15,0-21 0,0 22 0,0-1 16,0 0-16,22-20 0,-22 20 0,0 0 15,0 1-15,21-22 0,-21 21 16,0 0-16,0-20 0,0 20 0,0-21 16,0 21-16,0 1 0,21-22 15,-21 21-15,0 1 0,0-1 0,21-21 16,-21 21-16,0 1 0,0-1 16,0-21-16,0 22 0,0-1 0,0-21 15,0 21-15,0-20 0,0 20 0,0-21 16,0 0-16,0 22 15,-21-22-15,21 21 0,-21-21 0,0 0 16,21 22-16,0-22 0,-22 21 0,1-21 16,21 22-16,-21-22 0,0 21 15,0 1-15,0-1 0,-1-21 0,22 21 16,-42 1-16,21-1 0,0 0 0,0-20 16,-1 20-16,1-21 0,0 21 15,-21-20-15,21 20 0,-1-21 0,1 21 16,-21-20-16,21-1 0,0 21 0,-1-21 15,-20 0-15,21 1 0,0-1 16,0 0-16,-1 0 0,1 0 16,0 0-16,-21 1 0,21-1 0,-1 0 15,1-21-15,0 21 0,-21 0 0,21-21 16,-1 21-16,1 1 0,0-1 16,0-21-16,-21 21 0,20 0 0,1-21 15,0 21-15,0 0 0,0-21 0,0 22 16,-1-1-16,1 0 0,0 0 15,0 0-15,0-21 0,21 21 16,-21 1-16,-1-1 0,1 0 16,21 0-16,-21-21 0,21 21 0,0 0 15,-21-21-15,0 22 16,0-22-16,21 21 0,-22 0 31,1-21-15,21 21-1,-21-21 1,0 0-16,0 0 16,21-21-1,-21 0-15,-1 0 0</inkml:trace>
  <inkml:trace contextRef="#ctx0" brushRef="#br1" timeOffset="189493.34">1947 12637 0,'0'21'0,"0"0"16,0 0 0,21-21 15,1 0-16,-22-21-15,21 21 0,0-21 16,-21 0-16,21 21 0,0-22 16,0 22-16,22-21 0,-22 0 15,21 21-15,1-21 0,-1 0 0,0 0 16,1-1-16,20 1 0,-21 0 16,1 0-16,-1 0 0,22 0 0,-43 21 15,21-22-15,0 1 0,1 21 16,-22-21-16,21 21 0,-21-21 15,1 21-15,20 0 0,-21 0 0,0-21 16,0 21-16,1 0 16,-1 0-16,-21-21 15,-21 21 32,21 21-47,-22-21 0,1 21 16,0-21-16,21 21 0,-21 0 15,-21-21-15,20 21 0,1 1 0,-21-1 16,0 0-16,-1 0 0,1 0 16,0 0-16,-22 1 0,1-1 15,20 0-15,-20 0 0,-1 0 16,22 0-16,0 1 0,-1 20 0,-20-21 16,42 0-16,-22 22 0,1-22 15,21 21-15,-22-21 0,22 0 16,0 22-16,0-22 0,0 0 0,0-21 15,21 21-15,0 0 0,-22-21 16,22 22-16,-21-22 16,21-22 31,21 1-32,1 0-15,-22 0 0,21 0 16,0 0-16,0-1 0,-21 1 0,42-21 15,-20 21-15,-1-22 0,21 22 16,0-21-16,1 21 0,-1 0 0,0-22 16,1 22-16,20 0 0,-20 0 15,-1-22-15,21 22 0,-20 21 16,-1-21-16,-21 0 0,22 0 0,-22 21 16,21 0-16,-21-21 0,0 21 15,1 0-15,-44 0 63,1 0-63,0 0 15,0 21-15,0 0 0,-22-21 0,22 21 16,-21 0-16,0 0 0,-22 1 16,22-1-16,-1 0 0,1 0 15,0 0-15,-1 0 0,22-21 0,-21 22 16,21-1-16,0-21 0,-1 21 15,1-21-15,0 21 16,0-21 0,21 21-16,0 0 31,-21-21-15,21 22-16,-21-1 15,21 0 1,-22 0-16,22 0 0,-21 0 15,21 1-15,-21-1 0,0 0 16,21 0-16,0 0 0,-21 0 0,0 1 16,21-1-16,-22 0 0,22 0 15,0 0-15,0 0 0,-21 1 0,21-1 16,-21-21-16,21 21 16,-21 0-16,21 0 0,0 0 0,-21 1 15,0-1-15,-1 0 0,22 0 16,-21-21-16,21 21 0,0 0 0,-21 1 15,21-1-15,0 0 0,0 0 16,0 0-16,0 0 0,0 1 16,0-1-16,0 21 0,0-21 0,0 0 15,0 1-15,0-1 0,-21 21 16,21-21-16,0 0 0,0 22 0,0-22 16,0 0-16,0 0 0,0 22 15,-21-22-15,21 0 0,-21 0 0,21 0 16,0 0-16,0 22 15,0-22-15,0 0 0,0 0 0,0 0 16,0 1-16,0-1 0,0 0 16,0 0-16,0 0 15,0 0-15,0 22 0,0-22 0,0 0 16,0 0-16,0 0 0,0 22 16,0-22-16,0 0 0,0 21 0,0-20 15,0-1-15,0 0 0,0 0 16,0 0-16,0 0 0,0 22 0,0-22 15,0 0-15,0 0 16,0 0-16,0 1 0,21-1 16,-21 0-16,21 0 15,-21 0-15,0 0 0,0 1 16,0-1-16,21 0 0,-21 0 16,0 0-16,21 0 15,0 1-15,-21-1 0,0 0 16,22 0-16,-22 0 15,21 0-15,-21 1 0,21-22 0,-21 21 16,21 0-16,0 0 0,0 0 16,-21 0-16,22 1 0,-1-22 15,0 21-15,-21 0 0,21 0 16,0 0-16,0-21 0,1 21 0,-1 1 16,0-1-16,0 0 15,0 0-15,0-21 0,1 21 0,-1 0 16,0 1-16,0-1 0,0-21 15,0 21-15,1 0 0,-1-21 0,0 21 16,0 0-16,0-21 0,0 0 16,-21 22-16,22-1 15,-1-21 1,-21 21-16,-21-21 31,-1 0-15,1-21-16,0 21 0,21-21 0,-21 21 15,0-22-15,-22 1 16,22 0-16,0 0 0,0 0 0,0-22 16,-22 22-16,22-21 0,0 0 15,0 20-15,0-20 0,0 0 0,-1-1 16,1 1-16,0 0 0,0-1 16,0 1-16,0 0 0,-1 21 15,22-22-15,-21 1 0,21 21 0,-21-22 16,0 22-16,21-21 0,0 21 15,-21 0-15,0-22 0,21 22 0,-22 0 16,1-21-16,0 20 0,21 1 16,-21 0-16,0-21 0,0 21 0,-1-1 15,22-20-15,-21 21 16,0 0-16,0 0 0,21-22 0,-21 22 16,21 0-16,-21-21 0,21 20 15,-22 1-15,22 0 0,0-21 0,0 21 16,0-1-16,-21 1 0,21 0 15,-21 0-15,21 0 0,0 0 16,0-1-16,0 1 0,0 0 16,0 0-16,0 0 15,0 0-15,0-43 16,0 43-16,0-21 16,0 20-16,0 1 0,0-21 0,0 21 15,0-22-15,0 22 0,0 0 16,0 0-16,-21 0 0,21 0 15,-21-1-15,21 1 0,0 0 16,-21 21 15,-1 21-15,22 0 0,0 1-16,0-1 0,0 21 0,0-21 15,0 22-15,0-1 0,0 0 16,0 22-16,0-22 0,22 0 15,-22 22-15,21-22 0,0 1 16,-21 20-16,21-21 0,0 22 16,0-22-16,1 1 0,-22 20 0,21-21 15,0 22-15,0-22 0,0 1 16,0 20-16,1-21 0,-1 1 16,0-1-16,0 0 0,0 1 0,-21-22 15,21 21-15,1 1 0,-1-22 16,0 21-16,-21-21 0,21 0 0,0 22 15,0-22-15,-21 0 0,22 0 16,-1 0-16,-21 22 0,21-22 16,0 0-16,-21 0 0,0 0 15,21 1-15,0-22 0,1 21 16,-22 0-16,21-21 0,0 21 16,-21 0-1,0 0 1,0 1 15,0-44-15,-21 1-1,0 0-15,-1-21 16,22 21-16,-21-22 0,0 1 16,0 0-16,0-1 0,0-20 15,-22 20-15,22-20 0,0-1 0,-21 1 16,20-1-16,1 1 0,-21-1 15,21 1-15,0-1 0,-1 22 16,1 0-16,21-1 0,0 22 0,-21 0 16,21 0-16,0 0 0,0 0 15,21 21-15,0 0 16,1-22-16,-1 22 0,0-21 16</inkml:trace>
  <inkml:trace contextRef="#ctx0" brushRef="#br1" timeOffset="192008.43">19960 12425 0,'0'0'0,"-21"0"16,0-21 0,0 21-1,42 0 32,0 0-47,0 0 0,0 0 16,0 0-16,1 0 15,-1 0-15,21 0 0,-21 0 0,22-21 0,-1 21 16,0 0-16,1 0 0,-1 0 16,0 0-16,1-22 0,-1 22 15,-21 0-15,0 0 0,-42 0 32,0 0-32,0 0 15,-22 0-15,1 0 0,21 0 16,-21 0-16,-1 0 0,1 22 0,21-22 15,0 0-15,-22 0 0,22 0 0,0 0 16,-21 0-16,20 0 0,1 0 16,0 21-16,0-21 0,0 0 0,0 0 15,-1 0-15,1 0 0,21 21 16,-21-21-16,0 0 0,0 21 16,0 0-1,-1-21 1,22 21-16,0 1 15,0-1-15,-21-21 16,21 21-16,0 0 0,-21 0 16,21 0-16,0 1 15,0-1-15,0 0 0,0 0 16,-21 21-16,21-20 0,0-1 0,0 21 16,-21-21-16,21 22 0,0-22 15,0 21-15,0-21 0,0 22 0,0-22 16,0 0-16,0 21 0,-21-21 0,21 1 15,0-1-15,0 21 16,-22-21-16,22 0 0,0 22 0,0-22 16,0 0-16,0 21 0,-21-20 15,21 20-15,-21 0 0,21-21 0,-21 22 16,21-1-16,0-21 0,0 22 0,0-22 16,-21 0-16,21 21 0,0-21 15,0 1-15,0-1 0,0 0 0,0 0 16,0 0-16,0 0 0,0 1 0,0-1 15,0 0-15,0 0 0,0 0 16,0 0-16,0 1 0,0-1 0,0 0 16,0 0-16,0 0 0,0 0 15,0 1-15,0-1 16,0 0-16,21-21 0,-21 21 0,0 0 16,21-21-16,0 21 0,0-21 15,1 22-15,-1-22 16,0 0-16,0 21 0,0-21 15,0 0-15,22 0 0,-22 0 16,0 0-16,21 0 0,1 0 0,-22 0 16,21 0-16,1 0 0,-1 0 0,21-21 15,-20 21-15,20-22 0,-20 22 16,-1-21-16,0 21 0,22-21 16,-43 21-16,21 0 0,1-21 0,-22 21 15,0 0-15,0 0 16,0 0-1,-21-21 32,-21 0-15,0 21-32</inkml:trace>
  <inkml:trace contextRef="#ctx0" brushRef="#br1" timeOffset="197816.64">21082 12679 0,'0'0'0,"-21"0"16,21-21 31,0 0-32,21 21 1,0-22-16,21 22 16,-20 0-16,-1 0 0,21 0 15,-21 0-15,22 0 0,-1 0 0,-21 0 16,0 0-16,22 22 0,-22-1 0,-21 0 16,0 21-16,0-21 15,0 22-15,0-22 0,0 21 0,-43-21 16,22 22-16,-21-1 0,0-21 15,-1 22-15,1-22 0,0 0 0,20 0 16,-20 0-16,21 0 0,-21 1 0,20-1 16,1-21-16,0 0 0,21-21 47,21 21-47,-21-22 0,21 22 0,1 0 15,-1-21-15,0 0 0,0 21 16,0 0-16,0 0 0,1 0 0,20 0 15,-21 0-15,21 0 0,-20 0 16,20 0-16,0 0 0,-21 21 16,22-21-16,-22 21 0,0 1 0,21-1 15,-20 0-15,-1 0 0,-21 0 16,0 0-16,21 1 0,-21-1 0,0 0 16,0 0-16,0 0 0,-21 0 15,0 1-15,-22-1 0,22 0 0,-21 0 16,-1 0-16,1 0 0,0 1 15,21-1-15,-22 0 0,1-21 0,0 21 16,20-21-16,-20 0 0,21 21 0,-21-21 16,20 0-16,1 0 0,0 0 15,-21 0-15,21 0 16,-1-21-16,1 21 0,21-21 16,-21 21-16,21-21 15,0 0 1,21 21-16,0 0 15,1-22-15,-1 1 0,-21 0 16,21 21-16,0-21 0,21 0 0</inkml:trace>
  <inkml:trace contextRef="#ctx0" brushRef="#br1" timeOffset="198628.17">22161 12467 0,'0'-21'47,"22"21"-47,-1 0 0,0 0 15,0 0-15,21 0 0,-20 0 0,20-21 16,0 21-16,1 0 0,-1 0 16,0 0-16,1 0 0,-1 0 15,0 0-15,1-21 0,-22 21 0,21 0 16,-21 0-16,22 0 0,-22 0 16,0 0-16,0 0 15,-21 21-15,0 0 16,0 0-16,0 0 15,0 1-15,-21-1 0,0 21 0,21-21 16,-21 0-16,-1 22 16,1-1-16,21 0 0,0 1 0,0-1 15,-21 0-15,21-20 0,0 20 0,0 0 16,0 1-16,0-1 0,0 0 16,0-21-16,0 22 0,0-1 0,0-21 15,0 22-15,0-22 0,0 21 16,21 0-16,-21-20 0,21 20 0,-21 0 15,0 1-15,0-22 0,0 21 0,0 0 16,0-20-16,0 20 0,0-21 16,0 21-16,0-20 0,0 20 0,0-21 15,0 0-15,-21 0 0,0 22 16,21-22-16,-21 0 0,0 0 16,21 0-16,-21 1 0,-1-1 0,1 0 15,0 0-15,0 0 0,0 0 16,0 1-16,-1-1 0,1-21 0,-21 21 15,21 0-15,0 0 0,-22-21 0,22 21 16,-21 1-16,-1-22 0,22 21 16,-21-21-16,0 21 0,20-21 0,-20 0 15,0 21-15,21-21 0,-22 0 16,22 0-16,0 0 0,-21 0 0,20 0 16,1 21-16,0-21 0,0 0 0,0 0 15,0 0 1,-1 0-16,22-21 94,0 0-94</inkml:trace>
  <inkml:trace contextRef="#ctx0" brushRef="#br1" timeOffset="-209000.28">1841 12700 0,'0'0'0,"-21"0"16,0 0 15,21-21 16,21 21-47,0-21 0,1 0 16,-1 21-16,0-22 0,21 1 15,1 0-15,20 0 0,1 0 0,-1-22 16,1 22-16,20 0 0,1-21 16,0 21-16,-22-1 0,22 1 0,-22 0 15,-20 0-15,20 21 0,-21-21 0,-20 21 16,20-21-16,-21 21 0,0 0 16,0 0-16,-42 0 46,0 0-30,0 0-16,0 21 0,0-21 16,-1 0-16,1 21 0,0-21 0,0 21 15,-21-21-15,20 21 0,-20-21 16,21 21-16,-21-21 0,-1 22 0,22-1 16,-21 0-16,21-21 0,-22 21 15,1 0-15,0 0 0,20 22 0,-20-22 16,0 0-16,-1 0 0,22 22 15,-21-1-15,0-21 0,20 21 16,-20 1-16,21-1 0,0-21 16,-22 22-16,22-1 0,0 0 0,0 1 15,0-22-15,0 21 0,-1 0 16,1 1-16,0-22 0,21 21 0,-21 1 16,0-22-16,0 21 0,21 0 15,0-20-15,-22 20 0,22 0 0,0-21 16,-21 22-16,21-1 0,0-21 15,0 22-15,0-22 0,0 21 0,0-21 16,0 22-16,0-22 0,0 21 16,0-21-16,0 0 0,21 1 0,-21-1 15,0 21-15,0-21 0,0 0 16,22 1-16,-22-1 0,21 0 16,-21 0-16,21 21 0,-21-20 15,0-1-15,21 21 0,-21-21 0,21 22 16,0-22-16,-21 0 0,22 21 15,-22-21-15,21 22 0,-21-22 0,21 21 16,0-21-16,-21 1 0,21 20 16,0-21-16,-21 21 0,22-20 15,-1 20-15,0-21 0,0 0 0,-21 0 16,21 22-16,22-22 0,-22 0 0,0 0 16,0 0-16,0 1 0,22-1 15,-22 0-15,0-21 0,0 21 0,0 0 16,0 0-16,1 1 0,20-22 15,-21 21-15,-21 0 0,21-21 16,0 21-16,1 0 0,-1-21 0,-21 21 16,0 1-16,21-22 15,-21 21-15,0 0 0,-21-21 47,0 0-31,-1 0-1,1 0-15,0 0 0,0-21 16,21 0-16,-21 21 0,0-22 16,-1 1-16,1 21 0,0-21 15,-21 0-15,21 0 0,-1 0 16,22-1-16,-21 1 0,0 0 0,0 0 16,0 0-16,0 0 0,-1-1 15,1 1-15,0-21 0,0 21 0,0-22 16,0 1-16,-1 0 0,-20-1 15,21 1-15,-21-21 0,20-1 0,-20 1 16,21-1-16,0 1 0,-22-1 16,22 1-16,0-1 0,0 1 0,21-1 15,0 22-15,0-22 0,0 22 16,0-22-16,0 22 0,0-21 0,0 20 16,0-20-16,0 20 15,0-20-15,0 21 0,0-1 0,0-20 16,21 20-16,0-20 0,-21-1 15,0 1-15,21-1 0,-21 1 0,22 21 16,-1-22-16,-21 22 0,21-1 16,-21 1-16,21 0 0,0-1 15,-21 22-15,21-21 0,1 21 0,-1 0 16,0-22-16,0 22 0,0 0 16,0 0-16,1 0 0,-1-1 15,21 1-15,-21-21 0,22 21 0,-1 0 16,0-1-16,1 22 0,-1-21 15,0 0-15,-21 21 0,22-21 16,-1 21-16,-21 0 0,0 0 0,1 0 16,-1 0-16,-21 21 47,0 0-47,-21-21 0,-1 21 15,1 1-15,0-1 0,0 0 16,0 0-16,-22 0 0,22 0 0,-21 1 15,0-1-15,20 0 16,-20 21-16,0-21 0,21 1 0,-22 20 16,22 0-16,0-21 0,-21 43 0,20-22 15,1 1-15,-21 20 0,21 1 16,0-1-16,-22 1 0,22-1 16,0 1-16,-21-22 0,20 21 0,22 1 15,-21-1-15,21 1 0,-21 21 16,21-22-16,0 1 0,-21 20 0,21-20 15,0-1-15,0 1 0,0-1 16,0 1-16,0-1 0,0 22 0,21-22 16,0 1-16,0-1 0,-21 22 15,22-21-15,-1-1 0,0 1 16,0-1-16,0-21 0,0 22 16,1-22-16,-1 22 0,21-22 0,-21 0 15,0 1-15,22-22 0,-22 21 16,21-21-16,-21 22 0,22-22 0,-22 0 15,0 0-15,21 0 16,-20-21-16,20 22 0,-21-22 0,0 0 0,0 0 16,1 0-16,-1 0 0,0 0 15,0-22-15,-21 1 0,21 0 0,-21 0 16,0 0-16,0-22 0,0 22 16,0-21-16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1:01:31.6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 1397 0,'0'0'0,"0"-21"32,21 0-17,-21 0 1,0-1-1,0 1 1,0 42 47,0 1-48,-21-1 1,21 0-16,-21-21 0,21 21 0,0 0 15,-21 0-15,21 1 16,-22-1-16,22 0 0,-21 0 16,21 0-16,0 0 0,-21 22 0,21-22 15,-21 0-15,0 21 16,21-20-16,0-1 0,-21 21 0,21-21 16,-22 0-16,22 1 0,0-1 15,0 0-15,0 0 0,0 0 16,0 0-16,0 1 0,0-1 15,0 0-15,0 0 16,22-21-16,-1 0 16,0 0-16,0 0 15,0 0-15,0 0 0,1 0 16,-1 0-16,0 0 0,0 0 16,0 0-16,-21-21 15,21 0-15,1 0 16,-22-1-16,21 1 0,-21 0 15,0 0-15,21 0 0</inkml:trace>
  <inkml:trace contextRef="#ctx0" brushRef="#br0" timeOffset="572.7">677 826 0,'0'0'0,"-21"0"15,0 21 1,0-21 0,21 21-16,-21 0 15,21 0-15,0 0 0,0 1 0,-22-1 16,22 0-16,0 0 0,0 0 16,0 0-16,0 1 0,0-1 0,0 0 15,0 0-15,22-21 16,-1 0-1,0 0-15,0 0 0,0-21 16,-21 0-16,21 21 0,1-21 16,-22-1-16,21 1 0,-21 0 15,0 0-15,0-21 0,0 20 0,0 1 16,0 0-16,0 0 0,0 0 16,-21 0-16,-1 21 0,1 0 15,0 0-15,0 0 16,0 0-16,0 0 0,-1 0 15,1 21-15,21 0 0,0 0 16,0 0-16,0 0 16,0 1-16,0-1 0,0 0 15,0 0-15,0 0 0,0 0 0,21-21 16,1 22-16,-1-1 0,-21 0 16</inkml:trace>
  <inkml:trace contextRef="#ctx0" brushRef="#br0" timeOffset="1820.11">1228 1545 0,'21'0'16,"-21"-63"-1,0 42-15,0-1 16,0 1-16,0 0 15,-21 0 1,-1 21 0,1 0-16,0 0 15,0-21-15,0 21 0,0 0 16,-1 0-16,1 0 16,0 0-16,0 21 0,0 0 0,0-21 15,21 21-15,-22-21 16,22 21-16,-21 1 0,21-1 0,0 0 15,0 0-15,0 0 0,0 0 16,0 1-16,0-1 0,0 0 16,-21 0-16,21 21 0,0-20 0,0-1 15,0 0-15,0 0 0,0 0 16,0 0-16,0 1 0,0-1 0,0 0 16,0 0-1,21-21-15,0 0 16,-21 21-16,22-21 0,-1 0 15,0 0-15,0 0 16,0 0-16,0-21 16,1 21-16,-1-21 0,0 0 15,0 0-15,0-1 0,0 1 16,1 0-16,-1-21 0,0 21 16,0-1-16,-21-20 0,21 0 15,0 21-15,1-22 0,-1 22 0,0-21 16,0-1-16,-21 22 0,21-21 15,0 0-15,1 20 0,-22-20 0,0 21 16,21-21-16,-21 20 0,0-20 16,21 21-16,-21-21 0,0 20 15,0-20-15,0 21 0,0 0 16,0 0-16,0-1 0,0 1 16,0 0-16,0 0 0,0 0 15,-21 21 16,0 0-15,21 21-16,-22-21 16,22 21-16,0 0 0,-21 0 15,21 1-15,-21-1 0,21 21 0,-21-21 16,21 0-16,0 1 16,0 20-16,-21-21 0,21 0 0,0 22 15,-21-22-15,21 0 0,0 21 0,0-21 16,0 1-16,0 20 15,-22-21-15,22 0 0,0 22 0,-21-22 16,21 0-16,0 21 0,0-21 16,0 1-16,0 20 0,-21-21 15,21 0-15,0 0 0,0 1 0,0 20 16,0-21-16,0 0 0,0 0 16,0 1-16,0-1 0,0 0 15,0 0-15,0 0 16,21 0-16,-21 1 15,21-22-15,1 21 0,-1-21 16,-21 21 0,21-21-16,0 0 0,0 0 15,0 0-15,1 0 16,-1 0-16,0 0 0,0 0 16,0 0-16,0 0 0,1 0 15,-1-21-15,0 0 0,0 21 0,0 0 16,0 0-16,1-22 0,-1 1 15,0 21-15,0-21 16,-21 0 15</inkml:trace>
  <inkml:trace contextRef="#ctx0" brushRef="#br0" timeOffset="7490.98">952 2519 0,'0'0'0,"0"-21"31,-21 21-15,21-21-1,-21 21 1,0 0 46,21 21-62,-21 0 16,21 0-16,0 0 0,0 0 16,0 1-16,-21-1 15,21 0-15,0 0 0,-22 0 0,22 0 16,0 1-16,0-1 0,0 0 16,0 21-16,0-21 0,0 1 0,0-1 15,0 21-15,0-21 0,0 0 16,0 22-16,0-22 0,0 21 15,0-21-15,0 22 0,0-1 0,0 0 16,0 1-16,0-1 0,0 0 16,0 1-16,0-1 0,0 0 15,0-20-15,0 20 0,0-21 0,0 21 16,0-20-16,0 20 0,0-21 16,0 21-16,0-20 0,0 20 15,0-21-15,0 0 0,0 22 0,0-22 16,0 21-16,0 0 0,0-20 15,0 20-15,0 0 0,0-21 16,0 22-16,0-22 0,0 21 0,0-21 16,0 22-16,0-22 0,22 0 15,-22 21-15,0-20 0,21-1 0,-21 0 16,0 21-16,0-21 0,0 1 16,0-1-16,21 21 0,-21-21 0,0 0 15,21 1-15,-21 20 0,0-21 16,0 21-16,0-20 0,0 20 15,0-21-15,21 21 0,-21-20 16,21 20-16,-21-21 0,0 21 0,22-20 16,-1 20-16,0-21 0,-21 21 15,21 1-15,0-22 0,-21 21 16,21-21-16,1 22 0,-22-22 0,21 21 16,0-21-16,0 22 0,-21-22 15,21 21-15,0-21 0,-21 1 0,22 20 16,-1-21-16,0 0 0,-21 0 15,21 1-15,0-1 0,0 0 0,-21 0 16,22 0-16,-1-21 0,0 21 16,0 1-16,0-1 15,0 0-15,1-21 0,-1 21 16,0-21-16,0 21 0,0-21 0,0 21 16,1-21-16,-1 0 0,0 22 0,0-22 15,0 0-15,0 21 0,22-21 16,-22 0-16,0 0 0,0 0 0,22 0 15,-22 0-15,0 0 0,0 0 16,0 0-16,0 0 0,1 0 0,-1 0 16,21 0-16,-21 0 15,0 0-15,1 0 0,-1 0 0,0 0 0,0 0 16,21 0-16,-20 0 0,-1-21 16,21 21-16,-21-22 0,0 22 15,22-21-15,-1 21 0,-21-21 0,22 0 16,-22 21-16,21-21 0,-21 0 15,22 21-15,-22-22 0,21 1 0,-21 0 16,0 0-16,22 21 0,-22-21 0,0 0 16,21-1-16,-20-20 0,-1 21 15,21 0-15,-21 0 0,0-1 0,1 1 16,20-21-16,-21 21 0,0 0 16,0-22-16,22 22 0,-22 0 0,0-21 15,21 20-15,-20 1 0,-1-21 16,21 21-16,-21-22 0,0 22 15,1 0-15,-1-21 0,21 21 0,-21-22 16,0 22-16,1-21 0,-1-1 0,0 22 16,21-21-16,-21 21 0,1-22 15,-1 22-15,0-21 0,0 21 0,0-22 16,0 1-16,1 21 0,20-21 16,-21 20-16,-21-20 0,21 0 0,0-1 15,1 1-15,-1 0 0,0-1 0,0-20 16,0 21-16,0-1 15,1-20-15,-1 20 0,0 1 0,0 0 16,0-1-16,0 1 0,1 0 0,-1-1 16,0 1-16,0 0 0,0-1 15,0 1-15,1 0 0,-1-1 0,0 1 16,0 0-16,0 21 0,0-22 16,1 1-16,-1 0 0,-21 20 0,21-20 15,0 21-15,0-21 0,0 20 16,-21 1-16,22-21 0,-1 21 0,0 0 15,0-1-15,0 1 0,0 0 16,1-21-16,-1 21 0,0-1 0,0 1 16,0 0-16,0 0 0,1 0 15,-1 0-15,-21-1 0,21 1 16,0 0-16,0 0 0,-21 0 16,0 0-16,21 21 0,-21-22 15,0 1-15,0 0 0,0 0 16,22 21-16,-22-21 15,0 0-15,0-1 16,-22 22 31,1 0-47,0 0 16,0 0-1,0 0 1,0 0-16,21 22 0,-22-22 15,1 21-15,0-21 0,0 21 0,-21-21 16,20 21-16,-20 0 0,21-21 16,-21 21-16,20 1 0,-20-1 0,21-21 15,0 21-15,0-21 0,-1 21 16,1 0-16,0-21 0,0 0 0,21 21 16,-21-21-16,21 22 15,21-22 32,0 0-47,0 0 0,0-22 16,1 1-16,-1 21 0,21-21 15,-21 0-15,22 21 0,-22-21 0,21 0 16,0-1-16,-20 1 0,20 21 16,-21-21-16,0 0 0,0 0 0,1 0 15,-1-1-15,0 22 0,0-21 16,0 0-16,-21 0 0,21 21 15,-21-21-15,22 21 16,-22 21 15,0 0-15,0 0-16,0 0 16,0 22-16,0-22 0,0 0 0,0 21 15,0 1-15,0-22 0,0 21 16,0-21-16,0 22 0,0-1 0,0-21 15,0 22-15,21-22 0,-21 21 0,21-21 16,-21 0-16,21 22 0,-21-22 16,0 0-16,0 0 0,21 0 0,-21 1 15,21-1-15,-21 0 16,0 0-16,0-42 47</inkml:trace>
  <inkml:trace contextRef="#ctx0" brushRef="#br0" timeOffset="8471.24">1270 3196 0,'0'0'0,"0"21"47,0 1-47,0-1 16,0 0-16,0 0 0,0 0 16,0 0-16,-21 1 0,21 20 15,0-21-15,0 0 0,0 0 0,0 1 16,0-1-16,0 0 0,0 0 15,0 0-15,-21-21 0,21 21 16,0-42 31,0 0-47,0 0 16,0 0-16,0 0 15,0-1-15,0-20 0,0 21 16,0 0-16,0 0 0,21-1 0,0 1 15,0 0-15,0 0 0,0 0 16,22 0-16,-22-1 0,0 1 0,21 0 16,-20 21-16,20-21 15,-21 21-15,21 0 0,-20 0 0,-1 0 0,0 0 16,0 0-16,0 0 16,0 21-16,1 0 0,-22 0 0,0 22 15,0-22-15,0 0 0,0 21 16,0-20-16,0-1 0,0 21 0,0-21 15,-22 0-15,22 1 0,-21-1 16,0-21-16,21 21 0,0 0 16,-21-21-16,21 21 0,-21-21 15,42-21 32,0 0-47</inkml:trace>
  <inkml:trace contextRef="#ctx0" brushRef="#br0" timeOffset="8958.91">2032 3175 0,'-21'0'31,"0"21"-31,21 0 16,0 1-16,-22-1 15,22 0-15,-21 21 0,21-21 0,-21 1 16,21-1-16,0 0 0,0 0 16,0 0-16,0 0 0,0 1 0,0-1 15,0 0-15,0 0 16,0 0-16,21-21 15,0 0-15,1 0 16,-1 0-16,0 0 16,0-21-16,-21 0 0,21 21 15,0-21-15,-21 0 0,22-1 0,-1 1 16,-21-21-16,0 21 16,0 0-16,0-22 0,21 22 0,-21-21 15,0 21-15,0-1 0,0 1 16,0 0-16,0 0 0,-21 21 0,0 0 15,-1 0 1,1 0-16,0 0 16,0 21-1,21 0 1</inkml:trace>
  <inkml:trace contextRef="#ctx0" brushRef="#br0" timeOffset="9339.46">2582 2921 0,'0'21'47,"-21"0"-47,21 1 0,0-1 15,-21 0-15,21 0 0,-21 0 16,0 22-16,21-22 0,-22 21 0,1 0 16,0 1-16,21-22 0,-21 21 15,21 1-15,-21-22 0,21 21 0,-21-21 16,21 0-16,0 1 0,0-1 15,0 0-15,0 0 0,21-21 16,0 0-16,0 0 16,0 0-16,0 0 0,1 0 15,-1 0-15,0 0 16,0 0-16,0 0 0,0-21 0,1 21 16,-1-21-16,-21 0 0,21-1 0,0 1 15</inkml:trace>
  <inkml:trace contextRef="#ctx0" brushRef="#br0" timeOffset="9611.32">2371 3175 0,'21'0'31,"0"0"-31,21-21 16,-21 21-16,1 0 0,-1 0 0,21 0 16,-21-21-16,0 21 0,22 0 15,-22 0-15,0-21 0,0 21 0,0 0 16,1 0-16,-1 0 0,0 0 16,0 0-16,-21-22 0</inkml:trace>
  <inkml:trace contextRef="#ctx0" brushRef="#br0" timeOffset="10240.08">1037 3916 0,'0'0'0,"21"0"15,-21 21 17,0 0-32,0 22 15,0-22-15,0 21 0,0 0 0,0 1 16,0-1-16,0 0 0,-21 1 15,21-1-15,-21 0 0,21 1 0,0-1 16,0 0-16,0-20 16,-21 20-16,21-21 0,-21 0 0,21 0 15,0 1-15,0-1 16,0-42 15,0-1-15,0 1-16,0 0 0,0 0 0</inkml:trace>
  <inkml:trace contextRef="#ctx0" brushRef="#br0" timeOffset="10599.58">1016 3979 0,'0'-21'0,"0"0"15,0 0 1,21 21-16,0 0 0,0-21 16,1 21-16,-1 0 0,21 0 0,-21 0 15,0 0-15,22 0 0,-22 0 16,21 0-16,-21 0 0,1 21 16,-1 0-16,0 0 0,-21 0 0,0 22 15,0-22-15,0 21 16,-21-21-16,0 22 0,-22-22 0,22 0 15,-21 21-15,-1-20 0,1-1 16,21 0-16,-21-21 0,20 21 0,1 0 16,0-21-16,0 0 15,42 0 17,0 0-32,0 0 15,1 0-15,-1-21 0</inkml:trace>
  <inkml:trace contextRef="#ctx0" brushRef="#br0" timeOffset="11083.3">1439 4170 0,'0'0'0,"0"-21"15,21 21 1,1 0 0,-1 0-16,0 0 0,0 0 15,-21 21-15,21 0 0,0-21 16,1 21-16,-22 0 0,0 1 0,0 20 15,21-21-15,-21 0 0,0 0 16,0 1-16,0-1 0,0 0 16,-21 0-16,21 0 15,-22-21-15,1 0 0,21-21 32,0 0-17,0 0-15,0 0 16,21-1-16,1 1 0,-22 0 0,21 0 15,0-21-15,0 20 0,-21 1 16,21 0-16,0 21 0,1-21 0,-1 0 16,0 21-16,0 0 0,0-21 15,0 21-15,1 0 16</inkml:trace>
  <inkml:trace contextRef="#ctx0" brushRef="#br0" timeOffset="11467.08">1863 4276 0,'0'21'0,"21"-21"31,0 0-31,0-21 15,-21 0-15,21-1 16,0 22-16,-21-21 0,22 0 16,-22 0-16,21 21 15,-21-21-15,0 0 16,-21 21 0,-1 0-1,22 21-15,-21 0 0,0-21 16,0 21-16,21 0 0,0 0 0,-21 1 15,21-1-15,-21 0 0,21 0 16,0 0-16,0 0 0,0 1 0,0-1 16,0 0-16,0 0 15,21-21 17,0 0-32,0 0 0,0-21 15</inkml:trace>
  <inkml:trace contextRef="#ctx0" brushRef="#br0" timeOffset="11923.82">2371 4149 0,'0'0'0,"-22"0"15,1 0-15,0 0 16,0 0-16,0 0 15,0 0-15,-1 21 0,1-21 16,21 21-16,-21-21 0,21 21 16,-21 0-16,0 1 0,21-1 15,0 0-15,0 0 16,0 0 0,21-21-16,0 0 0,-21 21 15,21-21-15,0 0 0,1 0 16,-1 22-16,0-22 15,-21 21 1,21-21-16,-21 21 16,-21-21-1,0 0-15,0 21 0,-22-21 16,22 21-16,0-21 0,0 0 16,0 0-16,-1 0 0,1 0 15,0 0-15,0 0 16,0 0-1,21-21 17,21 21-32,0-21 15,0 21-15</inkml:trace>
  <inkml:trace contextRef="#ctx0" brushRef="#br0" timeOffset="12331.58">2371 4360 0,'0'-21'0,"0"42"16,21-42-16,0 21 0,0 0 15,0-21-15,0 21 0,1-21 0,-1 21 16,0-21-16,0 21 0,0 0 15,-21-21-15,0-1 0,21 22 16,-21-21 0,-21 21-1,0 0-15,0 0 16,0 0-16,0 21 0,-1 1 16,1-22-16,0 21 0,0 0 0,0 0 15,21 0-15,-21 0 16,21 1-16,0-1 0,0 0 15,0 0-15,0 0 16,21-21-16,0 0 16,0 0-16,0 0 15,0 0-15,1 0 16,-1 0-16,21-21 0,-21 0 16,0 21-16,1-21 0,-1 0 0</inkml:trace>
  <inkml:trace contextRef="#ctx0" brushRef="#br0" timeOffset="12851.29">2879 4191 0,'0'21'47,"0"0"-31,0 1-16,-22-1 0,22 0 15,0 0-15,0 0 16,-21 0-16,21 1 0,0-1 16,0 0-16,0 0 15,0-42 48,0 0-63,0 0 15,0-1-15,0 1 0,21 0 16,1 0 0,-22 0-16,21 0 0,0 21 0,0-22 15,0 1-15,0 21 0,-21-21 16,22 21-16,-1 0 0,0 0 0,0 0 16,0 0-1,-21 21-15,0 0 16,0 1-16,0-1 0,0 0 15,0 0-15,0 0 0,0 0 16,0 1-16,0-1 0,0 0 16,-21 0-16,21 0 0,0 0 15,-21-21-15,21 22 16,-21-22-16,21-22 31,21 1-31</inkml:trace>
  <inkml:trace contextRef="#ctx0" brushRef="#br0" timeOffset="13195.4">3344 3852 0,'-21'22'32,"21"-1"-32,0 0 15,-21 0-15,21 0 0,-21 0 0,21 22 16,-21-22-16,-1 21 0,22-21 16,0 22-16,0-22 0,-21 21 0,21-21 15,0 1-15,-21 20 0,21-21 16,0 0-16,0 0 0,0 1 15,0-1-15,0 0 16,21-21 0,0 0-1,1 0-15,-1 0 16,-21-21-16,21 0 16</inkml:trace>
  <inkml:trace contextRef="#ctx0" brushRef="#br0" timeOffset="13553.19">3154 3958 0,'21'0'32,"0"0"-32,0 0 15,0 0-15,1 0 0,-1 0 16,0 0-16,0 0 0,0 0 0,0 0 16,1 0-16,-1-21 0,0 21 0,0 0 15,0 0 1,-42 0 46,0 0-62</inkml:trace>
  <inkml:trace contextRef="#ctx0" brushRef="#br0" timeOffset="17727.46">4551 1376 0,'0'-21'32,"0"0"-17,21-1 1,0 22-16,-21-21 0,21 21 0,0-21 16,1 21-16,-22-21 0,21 21 15,0 0-15,0-21 0,0 21 0,0 0 16,1 0-16,-1 0 0,0 0 15,0 21 1,-21 0-16,0 0 0,0 22 16,0-22-16,0 21 0,0-21 15,0 22-15,0-1 0,0 0 0,-21 1 16,21-22-16,-21 21 0,21-21 16,0 22-16,0-22 0,0 0 15,-21 0-15,21 0 0,0-42 63,0 0-63,0 0 0,0 0 0,0-1 15,0-20-15,21 21 0,0 0 16,-21-22-16,21 22 0,0-21 0,0 21 16,1-22-16,-1 22 15,0 0-15,0 0 0,0 0 0,0 0 0,1-1 16,-1 1-16,0 21 15,0 0-15,0-21 0,0 21 16,1 0-16,-22 21 16,0 0-16,21 1 0,-21-1 15,21 21-15,-21-21 0,0 0 16,0 22-16,0-22 0,21 21 0,-21-21 16,0 22-16,21-22 0,-21 0 15,0 21-15,0-20 0,21-1 0,-21 0 16,22-21-16,-22 21 15,21-21-15,0 0 0,0 0 16,0 0-16,-21-21 16,21 0-16,1 21 0,-22-21 15,21-1-15,-21-20 0,0 21 16,21 0-16,-21-22 0,21 22 0,0-21 16,-21 21-16,21 0 0,1-22 15,-1 22-15,0 0 0,21 0 0,-21 0 16,1-1-16,20 1 0,-21 21 15,21 0-15,-20-21 0,20 21 0,-21 0 16,21 0-16,-20 0 0,-1 21 16,0 0-16,0-21 0,0 22 15,0-1-15,-21 0 0,0 0 16,0 21-16,0-20 0,0-1 0,0 0 16,0 0-16,0 0 0,0 0 15,0 1-15,0-1 0,0 0 16,0-42 15,0 0-15,0-1-16,0 1 0,0 0 15,0-21-15,0 21 16,0-1-16,0 1 0,0 0 0,0 0 16,0 0-16,-21 0 15,0-1-15,0 1 0,0 0 16,0 21-16,-1 0 0,-20 0 15,21 0-15,0 0 0,-22 0 0,22 0 16,-21 0-16,21 21 0,0 0 16,-1 1-16,-20-1 0,21 0 0,0 0 15,0 21-15,21-20 0,-22-1 16,1 21-16,21 0 0,0-20 0,0 20 16,0-21-16,0 21 0,0-20 15,0-1-15,0 0 0,0 0 0,21 0 16,1 0-16,-1-21 0,0 0 15,21 0-15,-21 0 0,1 0 16,20 0-16,-21 0 0,21 0 0,-20-21 16,20 0-16,-21 0 0,0 21 15,0-42-15,22 20 0,-22 1 0,0 0 16,0-21-16,0 21 0,-21-22 16,22 22-16,-22-21 0,21 21 0,-21-22 15,0 22-15,0 0 0,0 0 16,0 0-16,21-1 0,-21 1 15,0 42 1,-21 1 0,21-1-16,-21 0 15,21 0-15,0 0 0,0 22 16,-22-22-16,22 0 0,0 21 16,0-21-16,0 1 0,0 20 0,0-21 15,0 0-15,0 0 0,0 1 16,22-1-16,-1 0 15,0-21-15,0 0 0,0 0 16,0 0-16,1 0 0,-1-21 0,0 0 16,0-1-16,21 22 0,-20-21 15,20-21-15,-21 21 0,0 0 16,0-1-16,1 1 0,-1-21 0,0 21 16,0 0-16,0-1 0,-21-20 0,0 21 15,0 0 1,0 0-16,-21 21 31,0 21-31,0 0 16,21 0-16,0 0 0,0 0 15,-21 22-15,21-22 0,0 0 16,-22 21-16,22-20 0,0-1 0,0 21 16,0-21-16,0 0 0,0 1 15,0-1-15,0 0 0,0 0 16,0 0-16,0-42 47,0 0-32,0 0-15,0 0 0,0-1 16,0-20-16,0 21 0,0-21 0,22 20 16,-1 1-16,0-21 0,-21 21 15,21 0-15,0-1 0,0 1 0,1 0 16,-1 0-16,0 21 0,0-21 15,0 21-15,0 0 0,1-21 0,-1 21 16,0 0-16,0 0 0,0 0 16,0 0-16,1 21 0,-1-21 15,-21 21-15,21 0 0,-21 0 0,21 0 16,-21 1-16,0-1 0,0 0 16,0 0-16,0 21 0,0-20 15,0-1-15,0 0 0,0 21 0,0-21 16,0 1-16,0-1 15,0 0-15,0 0 0,0-42 47,0 0-31,0-22-16,0 22 16,0 0-16,21 0 0,-21 0 15,21-22-15,-21 22 0,22 0 16,-1-21-16,0 21 0,0-1 0,0 1 15,0 0-15,1 0 0,-1 21 16,0-21-16,21 0 0,-21-1 0,1 22 16,-1 0-16,21 0 0,-21 0 15,0 0-15,1 0 0,-1 0 16,0 0-16,0 22 0,0-1 0,-21 0 16,0 21-16,0-21 0,0 1 15,0-1-15,0 0 0,0 21 16,0-21-16,0 1 0,-21 20 0,0-21 15,21 0-15,-21 22 16,21-22-16,0 0 0,0 0 0,-21 0 16,21 0-16,0 1 15,0-44 17,21 1-17,0 0-15,0 0 0,0-21 16</inkml:trace>
  <inkml:trace contextRef="#ctx0" brushRef="#br0" timeOffset="18232.12">7705 1545 0,'21'21'16,"0"-21"0,21 0-16,-21 0 0,1 0 15,-1 0-15,21 0 0,-21 0 0,22-21 16,-22 21-16,0-21 0,0 21 16,0-21-16,0 21 0,1-21 0,-1 0 15,0 21-15,0-22 0,0 1 16,-21 0-16,21 0 0,-21 0 15,0 0-15,0-1 0,0 1 16,0 0-16,0 0 16,-21 21-16,0 0 15,0 0-15,0 0 0,0 0 16,-1 21-16,-20-21 0,21 21 0,0 0 16,-22 1-16,22-1 0,0 0 15,-21 0-15,21 21 0,-1-20 0,1 20 16,0-21-16,0 21 0,0-20 15,21 20-15,-21-21 0,21 21 0,0-20 16,0 20-16,0-21 16,0 0-16,21 0 0,0 1 0,0-22 15,0 21-15,0-21 0,22 0 16,-22 21-16,21-21 0,1 0 0,-22 0 16,21 0-16,0 0 0,1-21 0,-22 21 15,21-21-15,-21-1 0,1 1 16,-1 0-16</inkml:trace>
  <inkml:trace contextRef="#ctx0" brushRef="#br0" timeOffset="26667.13">6943 2455 0,'0'-21'47,"0"0"-31,21 0-16,-21 0 15,21 21-15,-21-21 0,0-1 16,0 1 0,21 21-16,-21-21 0,0 0 15,0 0 1,0 0-16,0-1 15,-21 22 95,0 0-110,0 0 31,-1 0-31,1 0 16,0 22-1,21-1-15,0 0 16,-21-21-16,21 21 0,0 0 16,-21 0-16,21 1 0,0-1 0,0 0 15,0 21-15,0-21 16,0 22-16,0-22 0,0 21 0,0 1 15,0-22-15,0 21 0,-21 0 16,21-20-16,0 20 0,0-21 0,0 21 16,0-20-16,0 20 0,0-21 15,0 21-15,0-20 0,0-1 0,0 21 16,0-21-16,0 0 0,0 22 16,0-1-16,0-21 0,0 22 0,0-22 15,0 21-15,0 0 0,0 1 16,0-22-16,0 21 0,0 1 15,0-22-15,0 21 0,21-21 16,-21 22-16,0-22 0,0 21 0,21-21 16,-21 0-16,21 22 0,-21-22 0,0 0 15,0 21-15,0-20 0,21 20 16,-21-21-16,0 21 0,0 1 0,21-22 16,-21 21-16,22 1 0,-22-1 15,0 0-15,0-21 0,21 22 0,0-1 16,-21-21-16,0 22 0,21-22 15,0 21-15,-21-21 0,21 0 0,-21 22 16,0-22-16,22 0 0,-1 0 16,-21 0-16,0 22 0,21-22 15,-21 0-15,21 21 0,0-20 0,-21 20 16,21 0-16,1-21 0,-22 22 16,21-22-16,0 21 0,0-21 0,-21 1 15,21 20-15,0-21 0,1 0 16,-1 0-16,-21 1 0,21-1 0,0 0 15,0-21-15,0 21 0,1 0 0,-1 0 16,0-21-16,0 22 0,0-22 16,0 21-16,1 0 0,-1-21 15,0 21-15,0-21 0,0 21 0,0-21 16,1 21-16,20-21 0,-21 22 16,0-22-16,0 21 0,1-21 15,-1 0-15,21 21 0,-21-21 0,0 21 16,1-21-16,-1 0 0,21 21 15,-21-21-15,0 0 0,1 0 0,-1 21 16,0-21-16,0 0 0,0 22 16,0-22-16,1 0 0,-1 0 0,0 21 15,0-21-15,0 21 0,0-21 0,1 0 16,-1 0-16,0 0 0,0 0 16,21 0-16,-20 21 0,-1-21 0,0 0 15,0 0-15,21 0 0,-20 0 0,-1 0 16,0 0-16,21 0 0,-21 0 15,1 0-15,-1 0 0,21 0 16,-21 0-16,0-21 0,1 21 16,20 0-16,-21 0 0,0-21 0,0 21 15,22-21-15,-22 21 0,0 0 0,0-22 16,0 22-16,1 0 0,-1-21 16,0 21-16,0 0 0,0-21 0,0 21 15,1-21-15,-22 0 0,21 21 0,0-21 16,0 21-16,0-22 0,0 1 15,1 21-15,-1-21 0,-21 0 0,21 0 16,0 0-16,0-1 0,0 1 0,1 0 16,-1 0-16,0 0 0,0 0 15,0-1-15,22-20 0,-22 21 16,0-21-16,0 20 0,0 1 0,22-21 16,-22 21-16,0-22 0,0 22 15,0-21-15,0 21 0,1-22 0,-1 22 16,0 0-16,0-21 0,0 21 15,0-22-15,1 1 0,-1 21 0,0-22 16,0 22-16,0-21 0,0 21 0,1-22 16,-22 22-16,21-21 0,0 21 15,0-22-15,0 22 0,-21-21 0,21 0 16,-21 20-16,22-20 0,-1 0 16,-21 21-16,21-22 0,0 1 0,0 21 15,0-22-15,-21 22 0,22-21 16,-1 21-16,0-22 0,0 22 15,-21 0-15,21 0 0,-21 0 0,21-22 16,1 22-16,-22 0 0,0 0 16,0 0-16,21-22 0,0 22 0,-21-21 15,21 21-15,0-22 0,-21 1 16,21 0-16,1-1 0,-1 22 0,0-21 16,0 21-16,0-22 0,0 22 0,-21 0 15,22 0-15,-22 0 0,21 0 16,-21-1-16,21 1 0,0 0 0,-21 0 15,21 0-15,-21 0 16,21-1-16,1-20 0,-1 21 0,-21 0 16,21-22-16,0 22 0,0 0 15,0-21-15,1 21 0,-1-1 0,-21-20 16,21 21-16,-21 0 0,21-22 16,0 22-16,-21 0 0,0 0 0,0 0 15,21 0-15,1-1 0,-22 1 16,0 0-16,21 0 0,0 0 0,-21 0 15,21-1-15,0 1 0,0 0 16,-21 0-16,22 0 0,-1 21 0,-21-21 16,0-1-16,21 22 0,0-21 15,-21 0-15,21 0 0,0 0 16,-21 0-16,22 21 16,-22-22-16,0 1 0,0 0 15,21 21-15,-21-21 16,0 0-1,0 0 17,-21 21-1,-1 0-15,1 0-16,0 0 15,21 21-15,-21-21 0,0 0 16,0 21-16,-1-21 0,1 0 15,21 21-15,-21-21 0,0 0 16,0 21-16,0-21 0,-1 21 0,1-21 16,0 0-16,0 22 0,0-1 15,0-21-15,-1 21 0,1-21 16,0 21-16,0-21 0,0 21 16,0-21-16,-1 0 0,22 21 0,-21-21 15,0 0 1,21 22-16,-21-22 0,42 0 78,0-22-78,0 22 0,1 0 16,-1-21-16,0 21 0,21-21 0,-21 21 15,1-21-15,20 0 0,-21 21 16,21-21-16,-20-1 0,-1 22 0,0-21 15,0 0-15,0 0 0,0 0 16,1 21-16,-1-21 0,-21-1 16,0 1-16,21 21 0,-21-21 15,21 21-15,-21-21 16,0 42 78,0 0-94,0 0 15,0 1-15,21-22 0,-21 21 16,21 0-16,-21 0 0,0 0 16,22 0-16,-1 22 0,-21-22 0,0 0 15,21 0-15,0 0 0,-21 1 0,21-1 16,-21 0-16,0 0 0,21 0 15,-21 0-15,22 1 0,-22-1 16,21 0-16,-21 0 0,0 0 16,21-21-16,-21 21 0,21-21 15,-21 22 1,21-22 0,0 0-1</inkml:trace>
  <inkml:trace contextRef="#ctx0" brushRef="#br0" timeOffset="27872.18">7556 3133 0,'0'0'0,"0"-21"16,0 42 31,0 0-47,0 0 0,0 0 15,0 0-15,0 22 0,-21-1 0,0 0 16,0-20-16,21 20 0,-21 0 15,0 22-15,21-43 0,0 21 0,-22 1 16,22-1-16,-21-21 0,21 21 16,0-20-16,0-1 0,0 0 0,0 0 15,0 0-15,0 0 0,0 1 16,0-44 31,0 1-47,21 21 0,-21-21 15,0 0-15</inkml:trace>
  <inkml:trace contextRef="#ctx0" brushRef="#br0" timeOffset="28195.72">7535 3175 0,'0'0'0,"0"-21"0,21 21 31,1 0-15,-1 0-16,0 21 0,0 0 0,21 0 16,-20 1-16,-1 20 0,0-21 15,21 21-15,-21 1 0,1-22 0,-1 21 16,0 1-16,0-22 0,21 21 16,-20-21-16,-1 0 0,0 1 15,-21-1-15,21 0 0,0 0 0,0 0 16,-21 0-16,22-21 0,-1 0 15,-21-21 32,0 0-47,0 0 16,0 0-16,0 0 0,0-1 0,21-20 16</inkml:trace>
  <inkml:trace contextRef="#ctx0" brushRef="#br0" timeOffset="28511.54">8276 3006 0,'0'-21'0,"-21"42"47,0 106-31,0-85-16,21 0 15,0 1-15,-22-1 0,1 0 0,21 1 16,-21-1-16,0 0 0,21 1 16,0-1-16,-21 0 0,0-20 0,21-1 15,0 21-15,0-21 0,-22 0 16,22 1-16,0-1 0,22-21 47,-1-21-47,0 21 15,0-22-15,0 1 0,0 0 16,1 0-16</inkml:trace>
  <inkml:trace contextRef="#ctx0" brushRef="#br0" timeOffset="28860.34">8615 3048 0,'0'0'0,"0"21"47,0 0-47,0 1 0,0 20 0,0 0 16,0 1-16,0-1 0,-21 0 15,21 1-15,0-1 0,-22 21 0,22-20 16,0-1-16,0 0 0,-21-20 0,21 20 15,-21-21-15,21 21 0,0-20 16,0-1-16,-21 0 0,21 0 0,-21 0 16,42-42 31,-21 0-32,21 21-15,-21-21 0,21-22 0,0 22 16,-21 0-16</inkml:trace>
  <inkml:trace contextRef="#ctx0" brushRef="#br0" timeOffset="29259.11">8678 3112 0,'0'0'0,"0"-22"15,0 1 1,0 0-16,0 0 15,21 21-15,1 0 0,-1-21 0,0 21 16,0-21-16,0 21 0,0 0 16,1 0-16,20 0 0,-21 0 0,21 0 15,-20 0-15,20 0 0,-21 0 16,0 0-16,22 21 0,-22-21 0,0 21 16,-21 0-16,0 0 0,0 0 15,0 1-15,0-1 0,0 0 0,0 0 16,-21 0-16,0 0 15,-1 22-15,-20-22 0,21 0 0,-21-21 0,-1 21 16,1 0-16,0 1 16,-1-22-16,22 21 0,-21 0 0,21-21 15,-1 0-15,1 21 0,0-21 0,0 0 16,0 0-16,21 21 0,0-42 62</inkml:trace>
  <inkml:trace contextRef="#ctx0" brushRef="#br0" timeOffset="32826.81">11938 1037 0,'0'-21'16,"0"0"-1,21 21-15,-21-21 0,21 0 16,-21-1-16,0 1 0,0 0 16,21 0-16,-21 0 0,22 0 15,-22-1-15,0 1 0,0 0 0,0 0 16,0 0 0,0 42-1,-22-21-15,1 21 16,21 21-16,-21-20 0,0 20 0,0 0 15,0 22-15,-1-22 0,1 0 16,0 22-16,0-22 0,0 1 0,0 20 16,-1-21-16,22 1 0,-21-1 15,0-21-15,21 22 0,-21-1 16,21-21-16,0 21 0,-21-20 16,21-1-16,0 0 0,-21 0 0,21 0 15,0 0-15,0-42 31,0 0-31,0 0 16,0 0-16,0 0 0,0-1 16,0-20-16,0 21 0,0 0 0,0-22 15,0 22-15,0 0 0,0-21 16,21 21-16,-21-1 0,21 1 0,0 0 16,-21 0-16,21 0 15,0 21-15,1 21 31,-22 0-31,21 0 0,-21 0 16,0 1-16,0-1 0,21 0 16,-21 21-16,0-21 0,21 1 0,-21-1 15,21 0-15,-21 0 0,21 0 0,1-21 16,-1 21-16,-21 1 0,21-22 16,0 0-16,0 0 0,0 0 0,1 0 15,20 0-15,-21 0 0,0-22 16,22 22-16,-22-21 0,0 21 15,0-21-15,21 0 0,-20 0 16,-1 0-16,0-22 0,0 22 0,-21 0 16,21-21-16,-21 20 0,21 1 15,-21 0-15,22 0 0,-22 0 0,0 0 16,-22 42 15,1 0-31,0 21 16,21-21-16,0 1 0,0-1 0,-21 0 15,21 0-15,0 0 0,0 0 16,0 1-16,0-1 16,21-21 15,0-21-15</inkml:trace>
  <inkml:trace contextRef="#ctx0" brushRef="#br0" timeOffset="33046.68">12404 1037 0,'-22'0'32,"22"21"14,0 1-30,22-22-16,-1 21 16,0-21-16,0 0 15,0 0-15</inkml:trace>
  <inkml:trace contextRef="#ctx0" brushRef="#br0" timeOffset="33551.93">12658 1164 0,'-22'21'16,"22"1"-1,0-1-15,0 0 16,0 0-16,0 0 0,-21-21 16,21 21-16,0 1 0,0-1 15,0 0-15,-21 0 0,21 0 0,0 0 16,0 1-16,0-1 15,0 0-15,0 0 0,-21-21 32,21 21-32,0-42 31,0 0-15,0 0-16,0 0 0,0-1 0,0 1 15,0 0-15,21 0 0,0-21 16,0 20-16,-21 1 0,22-21 0,20 21 15,-21 0-15,0-1 0,0 1 16,22 0-16,-22 0 0,21 21 0,-21 0 16,1 0-16,-1 0 0,0 0 15,0 21-15,0 0 0,0 0 0,-21 1 16,0 20-16,0-21 0,0 21 0,0-20 16,0-1-16,0 21 0,0-21 15,-21 0-15,0 1 0,21-1 0,-21 0 16,0 0-1,0-21-15,21 21 0,0-42 47,0 0-47,21 0 0</inkml:trace>
  <inkml:trace contextRef="#ctx0" brushRef="#br0" timeOffset="34291.51">13377 783 0,'0'0'15,"0"21"1,0 1-16,0-1 16,0 0-16,0 21 0,0-21 15,-21 22-15,21-1 0,0 0 0,0 1 16,0-1-16,-21-21 0,0 22 15,0-1-15,-1 0 0,22-21 0,-21 1 16,0 20-16,0-21 0,21 0 16,-21 0-16,21 1 0,-21-22 15,21 21-15,0-42 47,0-1-47,21 1 16,0 0-16,-21 0 0,21 0 15,0-22-15,0 22 0,1 0 0,-1-21 16,0 21-16,0-1 0,21 1 16,-20 0-16,-1 0 0,0 21 0,0-21 15,0 21-15,0 0 16,1 0-16,-22 21 0,21 0 16,-21 0-1,0 0-15,0 1 0,0-1 16,-21 0-16,-1-21 15,22 21-15,-21-21 0,0 0 0,0 0 16,0 21-16,0-21 0,-1 0 16,1 0-16,0 0 0,0 0 15,0 0-15,21-21 0,-21 21 16,-1 0-16,22 21 47,0 0-47,0 1 0,0-1 0,0 0 15,0 0-15,0 0 16,0 0-16,0 1 0,22-1 0,-22 0 16,21 0-16,0-21 0,-21 21 0,21-21 15,0 0-15,0 21 0,1-21 16,-1 0-16,0 0 0,0 0 0,0 0 16,0 0-16,1 0 0,-1 0 15,0-21-15,0 21 0,-21-21 0,0 0 16,21 21-16,-21-21 0,21 0 15,-21-1-15,0 1 0,0 0 16,0 0-16,22 0 16,-22 0-16,21 21 0,-21-22 0,21 1 15</inkml:trace>
  <inkml:trace contextRef="#ctx0" brushRef="#br0" timeOffset="34635.31">13949 826 0,'0'0'0,"-21"0"0,-1-22 16,1 22-16,21-21 15,21 0 1,22 21-1,-22 0-15,21 0 0,-21 0 0,22 0 16,-1 0-16,0-21 0,1 21 16,-1 0-16,0 0 0,-20 0 0,20 0 15,-21 0-15,21-21 0,-20 21 16,-1 0-16,0 0 16,-42 0 15,0 0-31,-1 0 0,1 0 0,0 21 15,0-21-15,0 0 0</inkml:trace>
  <inkml:trace contextRef="#ctx0" brushRef="#br0" timeOffset="34916.06">14160 762 0,'0'21'0,"0"-42"0,0 63 16,0-20-16,-21-22 0,21 21 0,0 0 15,0 0-15,-21 0 0,21 22 16,0-22-16,-21 21 0,21-21 16,0 22-16,-21-1 0,0-21 0,-1 21 0,1 1 15,0-22-15,21 21 0,-21-21 16,0 22-16,0-22 0,21 0 16,0 0-16,0 0 0,-22 1 15,22-1-15,-21 0 0,21 0 16,21-21 15,1-21-31,-1 0 16,0 0-16,0-1 0,0 1 15</inkml:trace>
  <inkml:trace contextRef="#ctx0" brushRef="#br0" timeOffset="35323.83">14351 1249 0,'21'0'16,"0"0"0,0 0-1,1-21-15,-1 21 0,-21-21 0,21 21 16,-21-22-16,21 22 15,-21-21-15,21 21 0,-21-21 0,0 0 16,-21 21 15,0 0-31,0 0 0,0 0 0,-1 0 16,22 21-16,-21 0 0,0 0 16,0 1-16,0-1 0,0 0 0,21 0 15,0 0-15,-22 0 0,22 1 16,0-1-16,-21 0 0,21 0 0,0 0 15,0 0-15,0 1 16,21-22-16,1 21 0,-1-21 16,0 0-16,0 0 15,0 0-15,0 0 0,22 0 16,-22 0-16,0 0 0,0-21 0,0-1 16,22 22-16</inkml:trace>
  <inkml:trace contextRef="#ctx0" brushRef="#br0" timeOffset="35911.18">14711 1185 0,'0'-21'0,"0"0"0,0 0 16,21 21-16,0-21 16,0 21-16,0-21 0,1 21 15,-1 0-15,0 0 16,0 0-16,0 0 0,0 0 0,22 0 15,-22 21-15,0 0 0,0 0 16,0 0-16,-21 0 0,0 1 0,0-1 16,0 21-16,0-21 0,0 0 15,0 1-15,-21-1 0,0 0 0,0 0 16,-21 0-16,20-21 0,1 21 0,0 1 16,0-22-16,0 21 0,0-21 15,-1 21-15,1-21 31,42 0-15,1-21-16,-1 21 16,0-21-16,0 21 0,0-22 15,0 22-15,1-21 0,-1 0 0,21 0 16,-21 0-16,0 0 0,22-1 16,-22 1-16,21 0 0,-21 0 0,1 0 15,-1 0-15,0-1 0,0 1 16,-21 0-16,0 0 15,-21 21 1,0 21-16,0 0 0,-1-21 16,1 21-16,0 22 0,0-22 15,0 0-15,0 0 0,21 0 0,-22 1 16,22-1-16,-21 0 0,21 0 16,0 0-16,0 0 0,0 1 15,0-1-15,0 0 0,21-21 16,1 0-16,-1 0 0,0 0 15,21 0-15,1 0 0,-1 0 0,0 0 16,1 0-16,-1 0 0,0 0 0,1-21 16,-1 0-16,-21 21 0</inkml:trace>
  <inkml:trace contextRef="#ctx0" brushRef="#br0" timeOffset="36331.94">15896 572 0,'0'0'0,"-21"0"0,0 0 16,0 21-1,-1 0 1,1 0-16,21 21 0,-21-20 15,0 20-15,21 0 0,-21 1 16,0-1-16,-1 0 0,1 22 0,21-22 0,-21 0 16,0 1-16,21-1 15,0 0-15,-21 1 0,21-1 0,0-21 16,0 22-16,0-22 0,0 0 16,0 21-16,0-21 0,21 1 0,-21-1 15,21-21-15,0 21 0,0 0 16,22-21-16,-22 0 0,0 21 0,0-21 15,0 0-15,22 0 0,-22 0 0,0 0 16,0 0-16,22 0 0,-22-21 16,0 21-16,0-21 0,21 0 15,-20 0-15,-1-1 0,0 1 16,-21 0-16,21 0 0,0-21 0,0 20 16,-21 1-16,0-21 0,0 21 0</inkml:trace>
  <inkml:trace contextRef="#ctx0" brushRef="#br0" timeOffset="36683.76">15579 1037 0,'-22'0'0,"44"0"0,-65 0 0,22 0 16,42 0-1,0 0 1,1 0-16,20 0 0,0 0 0,1 0 16,-1 0-16,0 0 0,1 0 15,-1 0-15,0-21 0,1 21 0,-1 0 16,0 0-16,1-21 0,-1 21 16,0 0-16,-21 0 0,22-21 0,-22 21 15,0 0-15,21 0 0,-20 0 16,-22-21-16,21 21 0,0 0 15,0 0 1,-21 21 31,-21-21-47</inkml:trace>
  <inkml:trace contextRef="#ctx0" brushRef="#br0" timeOffset="37704">13208 2180 0,'21'0'0,"-42"0"0,42-21 0,0 0 0,-21 0 16,21 0 0,-21-1-16,0 1 15,-21 21 32,21 21-47,-21 1 0,21-1 16,-21 0-16,21 0 0,-21 21 15,0-20-15,21-1 16,0 21-16,-22 0 0,1 22 0,0-22 16,0 22-16,21-1 0,-21 1 15,0-22-15,-1 22 0,22-1 0,-42 64 16,21-63-16,21-1 15,0 1-15,-21 20 0,0 1 0,21 0 16,-22-22-16,22 22 0,0-1 0,-21 1 16,0 0-16,0-1 0,21 1 15,-21 21-15,0-21 0,-1-1 0,1-20 16,21 20-16,-21-20 0,21 21 16,-21-22-16,21 1 0,0-1 0,-21 1 15,21-22-15,-21 21 0,21-20 16,-22 20-16,22-20 0,0-1 15,0 0-15,0 1 0,0-22 0,0 21 16,0-21-16,0 0 0,0 1 0,0-1 16,0 0-16,0 0 15,0-42 48,0 0-48,0 0-15,0-1 16,0 1-16,-21 0 16,0 0-1,21 0-15,-21 21 16,0 0-16,21-21 0,-21 21 0,-1 0 16,22-22-16</inkml:trace>
  <inkml:trace contextRef="#ctx0" brushRef="#br0" timeOffset="38139.76">12065 4932 0,'0'-21'0,"0"42"0,0-63 16,0 20-16,21 22 31,0 0-15,0 22-16,1-1 16,20 0-16,-21 0 0,0 0 15,0 0-15,1 22 0,-1-22 0,0 0 16,0 21-16,0-20 0,0-1 15,1 0-15,-1 21 0,0-21 0,-21 1 16,21-22-16,-21 21 0,21 0 0,-21 0 16,0 0-16,21 0 31,1-21 16,-22-21-32,21 0-15,0 0 16,-21 0-16</inkml:trace>
  <inkml:trace contextRef="#ctx0" brushRef="#br0" timeOffset="38466.57">13335 4720 0,'0'0'0,"-21"0"16,0 0-16,-1 0 15,1 21-15,0 1 0,-21-1 16,21 21-16,-22-21 0,1 22 0,0-1 16,-1-21-16,1 21 0,0 1 15,20-1-15,-20 0 0,0 1 0,-1-22 16,22 21-16,-21-21 0,21 1 0,0 20 15,-1-42-15,1 21 0,0 0 16,0-21-16,21 21 0,-21-21 16,21-21 46</inkml:trace>
  <inkml:trace contextRef="#ctx0" brushRef="#br0" timeOffset="40535.99">11197 6160 0,'0'0'0,"21"0"0,0 0 16,-21-22-16,22 22 0,-1-21 0,0 0 16,0 0-16,0 21 0,0-21 15,-21 0-15,22 21 0,-22-22 16,21 22-16,-21-21 0,21 21 15,0 0-15,-21 21 32,0 1-17,-21-1-15,0 0 0,0 0 16,-22 21-16,1-20 0,0 20 0,-1 0 16,1 1-16,-22-1 0,22 21 15,-21-20-15,-1 20 0,22-20 0,-22-1 16,22 0-16,0 1 0,-1-1 0,1-21 15,0 21-15,20-20 0,1-1 16,0 0-16,0-21 0,0 21 16,42-42 31,0 21-47,0 0 15,0-21-15,1 21 0,-1-21 16,0 21-16,0 0 0,0 0 0,0 0 15,22 0-15,-22 0 0,21 0 16,-21 0-16,22 21 0,-1 0 0,-21 0 16,22-21-16,-22 21 0,21 0 0,-21 1 15,0-1-15,22-21 0,-22 21 16,0 0-16,0-21 0,0 21 16,1-21-16,-1 0 0,0 0 0,-21 21 15,21-21 1,0-21 15,0 0-15,-21 0-16,22 21 0</inkml:trace>
  <inkml:trace contextRef="#ctx0" brushRef="#br0" timeOffset="41151.62">12277 6562 0,'0'0'0,"21"0"15,-21-21-15,21-1 0,0 1 0,-21 0 16,0 0-16,0 0 0,0 0 0,0-1 16,0 1-16,0 0 0,0 0 15,0 0-15,0 0 0,0-1 0,0 1 16,-21 21-16,0-21 0,0 21 15,-1 0-15,1 0 0,0 0 16,-21 0-16,21 21 0,-22 0 0,22 1 16,-21 20-16,-1-21 15,22 21-15,-21-20 0,21 20 0,-22 0 16,22 1-16,0-1 0,0 0 0,0-21 16,21 22-16,0-22 0,0 21 15,-21-21-15,21 1 0,0-1 0,0 0 16,0 0-16,21 0 0,0-21 15,0 21-15,0-21 0,0 0 16,22 0-16,-22 0 0,0 0 0,21-21 16,-20 21-16,20-21 0,-21 0 15,21 0-15,-20 0 0,-1-1 0,0 1 16,21-21-16,-21 21 0,1-22 0,-22 22 16,21-21-16,-21 21 15,21-22-15,-21 22 0,0 0 0,0 0 16,0 0-16,0 42 31,0 0-31,0 0 0,0 0 16,0 1-16,-21 20 0,21-21 15,0 21-15,0-20 0,0-1 0,0 21 16,0-21-16,0 0 0,0 1 0,0-1 16,0 0-16,21 0 0,0-21 15,-21 21-15,21-21 0,0 0 16,1 21-16,-1-21 0,0 0 15,0 0-15,0-21 16,0 21-16,1-21 0,-1 0 16,0 0-16</inkml:trace>
  <inkml:trace contextRef="#ctx0" brushRef="#br0" timeOffset="41687.57">13250 6160 0,'0'0'0,"-21"-22"15,0 22-15,0 0 0,0-21 16,-1 21 0,22 21-1,0 1 1,0-1-16,22 0 15,-1 0-15,21 0 0,-21 0 0,0 1 16,22-1-16,-22 0 0,21 0 16,1 0-16,-1-21 0,0 21 0,1 1 15,-1-22-15,0 0 0,1 21 16,20-21-16,-21 0 0,1 0 0,-22 0 16,21 0-16,1 0 0,-22 0 0,0 0 15,0 0-15,-21-21 31,-21 21-31,0 0 16,0 0-16,-22 21 0,22 0 0,0 0 16,-21 0-16,-1 0 0,22 1 0,-21 20 15,-1 0-15,1-21 0,0 22 16,-1-22-16,1 21 0,-21 1 0,20-22 16,1 21-16,0-21 0,20 0 15,-20 1-15,21-1 0,0 0 0,0-21 16,21 21-16,-22-21 15,44 0 32</inkml:trace>
  <inkml:trace contextRef="#ctx0" brushRef="#br0" timeOffset="42734.97">10668 7938 0,'21'-22'0,"-42"44"0,42-65 0,-21 22 16,0 0-16,21 0 16,-21 0-16,0-1 15,-21 22-15,0 0 16,0 22-16,0-22 16,-1 21-16,1 0 0,0 21 0,-21-21 15,21 22-15,-1 20 0,1-20 0,0-1 16,-21 21-16,21-20 0,-1 20 15,1-20-15,0-1 0,0 0 0,21 1 16,0-1-16,0 0 0,0-21 0,0 22 16,0-22-16,0 0 0,0 0 15,21 0-15,0-21 0,22 0 0,-22 0 16,0 0-16,21 0 0,1 0 0,-22 0 16,42 0-16,-20-21 0,-1 0 15,21 0-15,1 0 0,-22-22 0,22 22 16,-22-21-16,0 21 0,1-22 15,-22 1-15,21 0 0,-42-22 16,0 22-16,0-22 0,0 1 0,0 21 16,0-22-16,-21 22 0,-21-1 0,21 1 15,-22 0-15,1 21 0,0-1 16,-1 1-16,1 0 0,0 21 0,-1 0 16,22 0-16,-21 21 0,-1 0 0,22 1 15,0-1-15,-21 21 0,21 0 16,-1 1-16,22 20 0,-21-20 0,21 20 15,-21 1-15,21-22 0,0 21 16,0-20-16,0-1 0,0 0 0,0 1 16,0-22-16,21 21 0,0-21 15,1 1-15,-1-1 0,0-21 0,0 21 16,21-21-16,1 0 0,-22 0 16,21 0-16,1 0 0,-1 0 0,0-21 15,1 0-15,-1 21 0,0-22 0,1 1 16,-1-21-16</inkml:trace>
  <inkml:trace contextRef="#ctx0" brushRef="#br0" timeOffset="43184.71">11451 8192 0,'0'0'0,"0"21"32,0 0-32,-21 0 15,21 0-15,-21 0 0,21 22 0,0-22 16,-21 0-16,21 0 0,-22 22 15,22-22-15,-21 0 0,21 0 0,-21 0 16,21 0-16,0 1 0,0-1 16,0-42 15,0-1-15,0 1-16,0 0 0,0 0 15,0 0-15,21 0 0,0-22 16,1 22-16,-1 0 0,-21-21 0,42 20 15,-21 1-15,0 0 0,1 0 0,20 0 16,-21 21-16,0 0 0,22 0 16,-22 0-16,0 0 0,0 0 0,0 0 15,0 21-15,1 0 0,-1 0 16,-21 22-16,0-22 0,0 0 0,0 0 16,0 21-16,0-20 0,0-1 0,-21 0 15,-1 0-15,22 0 0,-21 0 16,0 1-16,21-1 0,-21-21 15,21-21 32,0-1-47,21 1 0,-21 0 0,21 0 16,0 0-16</inkml:trace>
  <inkml:trace contextRef="#ctx0" brushRef="#br0" timeOffset="44096.13">12171 7853 0,'0'-21'0,"21"21"0,-21 21 47,0 0-47,-21 21 0,0-20 16,21 20-16,-22 0 0,1 1 0,0-1 15,0 0-15,0 22 0,0-22 16,-1 0-16,1 1 0,0-1 0,0-21 15,0 22-15,21-22 0,0 21 0,0-21 16,0 0-16,0 1 0,0-1 16,21-21-16,21 0 15,-21 0-15,1 0 0,20 0 16,-21 0-16,21-21 0,-20 21 16,20-22-16,-21 1 0,21 21 0,-20-21 15,-1 0-15,0 0 0,0 0 16,0 21-16,0-22 0,1 1 15,-22 0-15,0 42 47,0 0-31,-22-21-16,22 22 0,-21-1 16,21 0-16,0 0 0,0 0 15,0 0-15,0 1 16,21-22-1,1 0-15,-1 0 0,0 0 16,0 0-16,0 0 0,22 0 16,-22-22-16,0 1 0,0 21 0,21-21 15,-20 0-15,-1 0 0,0 21 16,0-21-16,0-1 0,0 1 0,-21 0 16,0 0-16,22 21 0,-22-21 15,0 0-15,0-1 16,-22 44 15,22-1-31,-21 0 16,21 0-16,0 0 0,-21 0 0,0 1 15,0 20-15,21-21 16,-21 21-16,-1 1 0,1-1 0,0 0 16,0 1-16,21 20 0,-21 1 0,0-22 15,-1 22-15,22-1 0,0-21 16,-21 22-16,21-22 0,-21 22 0,21-22 15,-21 0-15,21 1 0,0 20 0,-21-20 16,21-1-16,-21 0 0,-1 1 16,22-1-16,-21 0 0,0 1 0,21-22 15,-21 21-15,0 0 0,0-20 0,-1 20 16,1-21-16,-21 0 0,21 0 0,0 1 16,-1-1-16,1 0 15,-21 0-15,21-21 0,0 0 0,-1 0 0,1 0 16,0 0-16,0 0 0,0-21 15,-22 0-15,22 0 0,0-1 0,0 1 16,0 0-16,0 0 0,-1-21 16,1-1-16,21 22 0,0-21 0,-21-1 15,21 1-15,0 21 0,0-21 0,0-1 16,0 1-16,0 0 0,0-1 0,21 1 16,0 0-16,1-1 0,-1 1 15,0 0-15,0-22 0</inkml:trace>
  <inkml:trace contextRef="#ctx0" brushRef="#br0" timeOffset="44867.82">13525 7747 0,'0'0'0,"0"-21"0,-21 21 31,0 0-31,0 21 16,0 0-16,21 0 0,-21 22 15,-1-22-15,22 21 0,-21 1 0,0-22 16,0 42-16,0-20 0,0-1 15,21 0-15,-22 1 0,1-22 0,0 21 16,0 0-16,0-20 0,0-1 0,-1 0 16,1 0-16,21 0 0,-21 0 15,21 1-15,0-44 32,0 1-17,0 0-15,0 0 16,0 0-16,21 0 0,0-1 0,1 1 15,-22 0-15,21 0 0,0-21 16,0 20-16,0 1 0,0 21 0,-21-21 16,22 0-16,-1 21 15,0 21 1,-21 0-16,0 0 16,0 1-16,0-1 0,0 0 15,0 0-15,0 0 0,0 0 0,21 1 16,-21-1-16,21 0 0,0 0 15,1-21-15,-1 21 16,0-21-16,0 0 0,0 0 16,0 0-16,1 0 0,-1 0 0,0 0 15,0 0-15,0-21 0,0 0 16,-21 0-16,22 0 0,-22-1 0,21 1 16,-21 0-16,0 0 0,0 0 0,0 0 15,0-1-15,0 44 31,0-1-15,-21 0-16,-1 0 0,22 0 16,0 0-16,-21 1 15,21-1-15,0 0 16,-21-21-16,21 21 16,0-42 15,0 0-31,0 0 0,21-1 15</inkml:trace>
  <inkml:trace contextRef="#ctx0" brushRef="#br0" timeOffset="45055.72">13758 7938 0,'0'0'0,"0"-22"15,0 44 32,0-1-31,21-21-1,1 21-15,-1 0 16</inkml:trace>
  <inkml:trace contextRef="#ctx0" brushRef="#br0" timeOffset="45552.43">14012 8065 0,'0'0'15,"-21"21"-15,0 0 16,21 0-16,0 0 0,-21 0 0,21 1 16,0-1-16,0 0 0,0 0 0,-21 0 15,21 0-15,-22-21 0,22 22 16,0-1-16,0 0 0,0 0 15,-21-21 1,21-21 15,0 0-15,0 0-16,0-1 16,0 1-16,21 0 0,1-21 0,-22 21 15,21-1-15,0-20 0,0 21 16,21 0-16,-20-22 0,20 22 0,-21 0 15,21 21-15,1-21 0,-22 0 0,21 21 16,-21 0-16,1 0 0,-1 0 16,0 0-16,0 21 0,-21 0 0,0 0 15,0 22-15,0-22 0,0 0 0,0 21 16,0-21-16,0 1 0,-21 20 16,0-21-16,0 0 0,21 0 0,-22 1 15,22-1-15,-21-21 0,21 21 16,-21 0-16,21-42 62,21 21-62,0-21 0,-21 0 0</inkml:trace>
  <inkml:trace contextRef="#ctx0" brushRef="#br0" timeOffset="46463.26">14774 7620 0,'0'21'47,"0"0"-47,0 1 0,0-1 16,0 0-16,-21 0 0,0 21 0,21-20 15,-21 20-15,21-21 0,-21 21 0,-1 1 16,22-22-16,-21 21 0,21 1 16,-21-22-16,0 21 0,21 0 0,-21-20 15,21-1-15,0 0 0,-21 21 0,21-21 16,-22 1-16,22-1 16,0 0-16,0 0 15,-21-21-15,21-21 47,0 0-31,21 21-16,-21-21 0,22-1 0,-1 1 15,-21 0-15,21 0 0,0 0 0,-21 0 16,21-22-16,0 22 0,1 0 16,-22-21-16,21 20 0,0 1 15,0-21-15,0 21 0,0 21 0,-21-21 16,22-1-16,-1 22 0,0-21 15,0 21-15,0 0 0,0 0 16,-21-21-16,22 21 0,-1 0 16,-21 21-1,0 0-15,0 1 16,0-1-16,-21 0 0,21 0 16,-22-21-16,1 21 0,0 0 0,21 1 15,-21-22-15,0 21 0,0-21 0,-1 0 16,1 21-16,0-21 15,0 0 1,0 0-16,21-21 16,-21 21-1,21-21-15,-22 21 16,22 21 31,0 0-32,0 0-15,0 0 0,0 0 0,0 1 16,0-1-16,0 0 0,0 0 0,0 0 16,0 0-16,22 1 0,-1-1 15,-21 0-15,21-21 0,0 21 16,0-21-16,0 0 16,1 0-16,-1 0 0,0 0 15,0 0-15,21 0 0,-20 0 0,-1 0 16,0 0-16,0-21 0,0 21 0,0-21 15,1 21-15,-1-21 0,0-1 16,0 22-16,-21-21 0,21 21 0,-21-21 16</inkml:trace>
  <inkml:trace contextRef="#ctx0" brushRef="#br0" timeOffset="46583.22">15049 8297 0</inkml:trace>
  <inkml:trace contextRef="#ctx0" brushRef="#br0" timeOffset="49027.68">15049 2117 0,'22'0'0,"-22"21"62,0 0-46,0 0-16,0 0 15,0 1-15,0-1 0,0 0 0,0 0 16,0 21-16,0-20 0,0 20 0,0-21 16,0 21-16,0 1 0,0-1 15,0 0-15,0-20 0,0 20 0,21 0 16,-21 1-16,0-1 0,0-21 15,21 21-15,-21-20 0,0 20 16,0 0-16,0-21 0,0 22 0,0-22 0,0 21 16,0-21-16,0 22 15,0-1-15,0 0 0,0-20 0,0 20 16,0 0-16,0 1 0,21-1 16,-21 0-16,21 1 0,0-1 0,-21 0 15,22 1-15,-1-1 0,-21 0 0,21 1 16,0-22-16,0 21 0,-21 0 15,21-20-15,1 20 0,-1 0 0,-21-21 16,21 22-16,0-1 0,0-21 0,-21 22 16,21-22-16,1 21 15,-22-21-15,21 22 0,0-22 0,0 21 0,-21-21 16,21 0-16,0 1 0,-21 20 16,22-21-16,-1 0 0,-21 0 15,0 1-15,84 62 16,-62-63-16,-1 1 15,0-1-15,0 0 16,0-21-16,-21 21 0,21-21 0,1 21 16,-1-21-16,0 21 0,0-21 0,0 22 15,0-22-15,1 0 16,-1 21-16,21-21 0,-21 21 0,0-21 16,1 0-16,-1 0 0,21 0 15,-21 0-15,0 0 0,22 0 16,-22 0-16,21 0 0,-21 0 0,22 0 15,-22 0-15,21 0 0,-21 0 0,22 0 16,-1 0-16,-21 0 0,22 0 16,-22 0-16,21-21 0,-21 21 0,22 0 15,-22 0-15,0-21 0,21 21 0,-21 0 16,1-22-16,20 22 0,-21-21 16,0 21-16,22-21 0,-22 0 0,21 21 15,-21-21-15,22 21 0,-22-21 0,21 21 16,-21-22-16,22 1 0,-22 21 15,21-21-15,-21 0 0,22 0 16,-22 0-16,21-1 0,-21 1 0,22 0 16,-22 0-16,21 0 0,-21-22 0,22 22 15,-22 0-15,0-21 0,21 21 16,-21-1-16,1-20 0,20 21 0,-21-21 16,0 20-16,0-20 0,1 21 0,-1-21 15,0 20-15,0 1 0,0 0 16,0-21-16,-21 21 0,22-1 0,-1 1 15,0 0-15,0 0 0,0 0 16,0 0-16,1-22 0,-1 22 0,0 0 16,0-21-16,0-1 0,22 22 15,-22-21-15,21-1 0,-21 1 16,22 0-16,-22-1 0,21 1 0,-21 0 16,22 21-16,-22-22 0,0 1 15,0 21-15,21-22 0,-20 1 0,-1 21 16,-21-21-16,21 20 0,0-20 0,0 0 15,0 21-15,1-22 0,-1 1 16,-21 0-16,21 20 0,0-20 0,0 0 16,0-1-16,-21 1 0,22 21 15,-1-21-15,-21 20 0,0-20 0,21 21 16,0 0-16,-21 0 0,0-1 16,21 1-16,-21 0 0,21 21 0,-21-21 15,0 0-15,22 0 16,-1-1-16,0 1 0,0 0 15,0 0-15,-21 0 0,21 21 16,1-21-16,-1-1 16,0 1-16,-21 0 0,21 0 15,0 0-15,-21 0 16,21 21 0,-21-22-16,-21 22 46,0 0-46,0 0 16,0 22-16,0-1 0,-1-21 16,1 21-16,-21-21 0,21 21 0,0 0 15,-22-21-15,22 21 0,0-21 16,0 22-16,0-22 0,-1 0 0,1 21 16,0-21-16,0 0 0,21 21 15,21-21 32,0 0-31,0-21-16,1 21 15,-1-21-15,21-1 0,-42 1 16,21 21-16,0-21 0,1 0 16,-1 0-16,0 0 0,-21-1 15,21 22-15,-21-21 16,21 21-16,-21 21 31,0 1-31,0-1 16,0 0-16,0 0 0,0 0 0,0 0 15,0 22-15,0-22 0,21 0 16,1 21-16,-1-20 0,-21 20 0,21 0 16,-21-21-16,21 22 15,-21-22-15,21 21 0,-21-21 0,21 22 16,1-22-16,-22 0 0,0 0 15,21-21-15,-21 21 0,21-21 0</inkml:trace>
  <inkml:trace contextRef="#ctx0" brushRef="#br0" timeOffset="49671.85">18965 572 0,'0'0'0,"0"-22"0,0 1 15,0 42 17,21 1-32,-21 20 15,22 0-15,-1 1 0,-21-1 0,21 21 16,0 1-16,0-1 0,0 1 16,1-22-16,-1 22 0,21-22 0,-21 22 15,0-22-15,-21 0 0,22-21 16,-22 22-16,21-22 0,-21 0 0,0 0 15,0 0-15,0 1 16,-21-22 0,-1-22-1,22 1-15</inkml:trace>
  <inkml:trace contextRef="#ctx0" brushRef="#br0" timeOffset="49975.67">19643 508 0,'0'0'0,"0"-21"15,0 0-15,-22 21 16,1 0-16,0 0 0,0 0 0,-21 21 16,20 0-16,-20 0 0,0 0 15,-1 1-15,-20 20 0,21 0 0,-1 1 16,-20 20-16,20-21 0,1 22 15,0-1-15,-1-20 0,1-1 0,0 22 16,-1-22-16,22 0 0,-21-21 16,21 22-16,0-22 0,21 0 0,0 0 15,-22 0-15,22 1 16,22-22 15,-1-22-15</inkml:trace>
  <inkml:trace contextRef="#ctx0" brushRef="#br0" timeOffset="50319.54">19685 1058 0,'0'22'15,"0"-1"-15,0 0 16,0 0-16,0 21 0,0-20 0,0-1 16,-21 21-16,21 0 0,-21 1 15,21-1-15,-22 0 0,22 1 0,0-1 16,-21 22-16,0-22 0,21 21 0,-21-20 16,0 20-16,0 1 0,21-22 15,-22 22-15,1-22 0,0 0 0,0 1 16,21-1-16,0-21 0,-21 21 15,21-20-15,0-1 0,0 0 0,21-21 32,0-21-17,0 21-15,0-21 0,1-1 16,-22 1-16,21-21 0,0 21 16</inkml:trace>
  <inkml:trace contextRef="#ctx0" brushRef="#br0" timeOffset="50656.35">19643 1334 0,'0'0'0,"0"-22"0,0-20 16,0 0-16,0-1 0,0 22 0,0-21 15,0 21-15,0 0 0,0-22 16,0 22-16,0 0 0,21 0 0,0 0 16,0-1-16,21 22 0,-20 0 15,-1-21-15,21 21 0,0 0 16,-20 0-16,20 0 0,-21 21 15,21 1-15,-20-1 0,-1 0 0,0 21 16,0-21-16,-21 22 0,0-22 16,0 21-16,0-21 0,0 22 0,-21-22 15,-21 0-15,20 0 0,1 0 16,-21 1-16,21-22 0,0 21 0,-22-21 16,22 0-16,0 0 0,0 0 15,0 21-15,42-21 31,0 0-15,0 0-16,0-21 0,0 21 16,1 0-16</inkml:trace>
  <inkml:trace contextRef="#ctx0" brushRef="#br0" timeOffset="51167.05">20553 1058 0,'0'-21'0,"0"42"0,0-63 0,0 21 16,0 0-16,0 0 0,0-1 16,0 1-16,0 0 0,-21 21 15,-1 0-15,22-21 0,-21 21 0,0 0 16,0 0-16,0 21 0,0-21 16,-1 42-16,-20-20 0,21-1 15,0 21-15,-22-21 0,22 22 0,0-1 16,0 0-16,0-21 0,0 22 15,-1-22-15,22 21 0,0-21 0,0 1 16,0-1-16,0 0 0,0 0 16,22-21-16,-1 0 0,0 0 15,21 0-15,-21 0 16,1 0-16,-1 0 0,21 0 16,-21-21-16,22 0 0,-22 0 0,0-1 15,21 1-15,-21-21 0,1 0 0,-1-1 16,0 22-16,0-21 15,0-1-15,-21 1 0,0 21 0,21 0 16,-21 0-16,0-1 0,0 1 16,0 42-1,0 1-15,0 20 0,-21-21 16,21 21-16,0-20 0,-21 20 0,21 0 16,-21-21-16,21 22 0,0-22 15,0 0-15,0 21 0,0-20 0,0-1 16,0 0-16,0 0 0,0 0 15,21-21-15,0 0 0,0 0 16,1 0-16,-1 0 0,0 0 16,0 0-16,0 0 0,0 0 15,1-21-15</inkml:trace>
  <inkml:trace contextRef="#ctx0" brushRef="#br0" timeOffset="51468.88">21209 529 0,'0'0'0,"-21"0"16,0 21-16,21 22 16,0-22-16,-22 0 0,22 21 15,-21 1-15,21-1 0,-21 22 16,0-22-16,21 21 0,-21 1 0,21-22 15,-21 22-15,21-22 0,-22 0 16,22 1-16,0-1 0,-21-21 0,21 22 16,0-22-16,-21 0 0,21 0 15,0 0-15,21-21 32,0-21-17,1 0-15,-1 0 0</inkml:trace>
  <inkml:trace contextRef="#ctx0" brushRef="#br0" timeOffset="52001.16">21526 550 0,'0'0'0,"0"22"0,-21 20 15,0-21-15,21 21 0,-21 1 0,0 20 16,0-20-16,-1 20 0,1-21 16,0 22-16,0-22 0,0 22 15,0-22-15,-1 0 0,22 1 0,-21-1 16,0-21-16,21 0 0,-21 22 16,21-22-16,0 0 0,0 0 15,0-42 16,0 0-15,0 0-16,0 0 0,21-22 0,0 22 16,0-21-16,-21-1 0,22 22 15,-1-21-15,0 0 0,21-1 0,-21 1 16,22 0-16,-22 20 16,21 1-16,-21 0 0,22 0 0,-1 21 15,-21 0-15,22 0 0,-22 0 16,0 21-16,0 0 0,0 0 0,0 22 15,-21-22-15,22 21 0,-22 1 16,0-1-16,0 0 0,0 1 0,0-22 16,0 21-16,0 0 0,0-20 15,0 20-15,-22-21 0,1 0 0,21 0 16,-21 1-16,0-1 16,0-21-16,21 21 0,-21-21 15,21-21 1,0 0-1,0-1-15</inkml:trace>
  <inkml:trace contextRef="#ctx0" brushRef="#br0" timeOffset="52275.01">20764 953 0,'-21'0'0,"42"0"0,-42-22 31,42 22-31,1 0 0,-1 0 16,21 0-16,-21-21 0,22 21 16,-1 0-16,0 0 0,1-21 0,-1 21 15,0 0-15,1 0 0,-1-21 16,0 21-16,1 0 0,-22 0 0,0 0 15,0 0-15</inkml:trace>
  <inkml:trace contextRef="#ctx0" brushRef="#br0" timeOffset="55784.31">22331 1143 0,'0'21'63,"0"0"-48,0 1 17,-21-22-32</inkml:trace>
  <inkml:trace contextRef="#ctx0" brushRef="#br0" timeOffset="56951.15">22310 1312 0,'0'22'0,"-22"-22"15,1 0-15,0 0 16,0 0-1,21 21-15,-21-21 16,0 0-16,-1 0 16,44-21 62,-1 21-78,0-22 0,0 22 15,21 0-15,-20-21 0,20 21 16,21-21-16,-20 0 0,20 21 0,22-21 16,-22 0-16,22-1 0,0 1 15,-22 0-15,22-21 0,0 21 16,-1-22-16,1 22 0,0-21 16,-22 21-16,22-22 0,-1 22 0,-20-21 15,21 21-15,-22-22 0,1 22 16,-22 0-16,21 0 0,-20 0 0,-1-1 15,-21 1-15,22 21 0,-22-21 16,21 0-16,-21 21 0,0-21 0,1 21 16,-1 0-16,0 0 15,-21-21-15,21 21 0,0 0 16,-21-22 31,-21 22-32,0 0-15,0 0 16,0 0-16,-1 0 0,1 0 0,0 0 16,0 0-16,0 0 0,-22 0 15,22 0-15,0 0 0,-21 0 0,21 0 16,-1 0-16,1 0 0,0 0 16,0 0-16,0 0 0,42 0 46,0 0-30,0 0-16,22 0 16,-22 0-16,0 0 0,0 0 15,21-21-15,-20 21 0,20 0 0,-21 0 16,0-21-16,22 21 0,-22 0 16,0-21-16,0 21 0,0-21 0,0 21 15,-21-21 1,22 21-16,-44 21 47,1 0-32,21 0-15,-21 0 0,21 0 0,-21 1 16,21-1-16,0 21 16,-21-21-16,21 0 0,-21 22 0,21-22 15,0 21-15,0-21 0,0 1 16,0-1-16,0 0 0,0 0 0,0 0 15,0 0-15,0 1 16,0-1 0,-22-21-1,1 0 1,0 0-16,0 0 0,0 0 16,0 0-16</inkml:trace>
  <inkml:trace contextRef="#ctx0" brushRef="#br0" timeOffset="57963.41">22098 1482 0,'21'0'31,"0"0"-31,0 21 15,22-21-15,-22 21 16,21-21-16,-21 21 0,22 0 0,20 1 16,-20-1-16,20 0 0,1 0 15,-1 0-15,22 0 0,-22 1 0,1-1 16,20 0-16,-20 0 0,-1 0 16,22 0-16,-21 22 0,20-22 15,1 0-15,0 0 0,-1-21 0,1 21 16,0 1-16,-22-1 0,1 0 15,-1 0-15,1-21 0,-22 21 0,0 0 16,1-21-16,-22 22 0,21-22 16,-21 21-16,0-21 0,1 21 15,-1-21-15,0 0 16,-21-21 31,0 0-32,-21-1 1,0 22-16,-1-21 0,1 21 0,0-21 16,0 21-16,0-21 15,0 21-15,-1 0 0,22-21 16,-21 21 0,42 0 30,1 0-46,-1 21 16,0-21-16,0 0 0,0 0 0,0 21 16,1-21-16,-1 0 0,0 21 15,0-21-15,0 0 0,0 21 16,1-21-16,-22 22 0,0-1 16,0 0-16,0 0 15,-22-21-15,1 21 0,0-21 16,-21 21-16,21 1 0,-1-1 15,-20-21-15,21 21 0,-21 0 0,20-21 16,-20 21-16,21 0 0,0-21 16,0 0-16,-1 22 0,1-22 0,21-22 47,0 1-47</inkml:trace>
  <inkml:trace contextRef="#ctx0" brushRef="#br0" timeOffset="58979.2">25273 339 0,'0'0'0,"0"-21"0,0 42 31,0 0-15,-21 0-16,0 0 0,-1 22 0,1-1 15,0 0-15,0 1 16,0-1-16,0 0 0,-1 1 0,1-1 16,0 0-16,0 1 0,0-1 15,0 0-15,-1 1 0,1-1 0,0-21 16,21 0-16,-21 22 0,21-22 16,0 0-16,21-21 15,0-21 1,0 0-16,1-1 0,-1-20 0,0 21 15,0-21-15,0-1 0,0 1 16,1 0-16,-1-1 0,0 1 0,0 0 16,0-1-16,0 1 0,-21 0 15,22 20-15,-1-20 0,-21 21 0,0-21 16,0 20-16,21 22 16,-21-21-16,0 42 15,0 1 1,0-1-16,0 0 0,0 21 0,0 1 15,0-22-15,0 21 0,0 0 16,0 1-16,0-1 0,0 0 0,0 1 16,0-1-16,0 0 0,0-20 15,0 20-15,0-21 0,0 0 16,0 0-16,0 1 0,0-1 16,-21-21 15</inkml:trace>
  <inkml:trace contextRef="#ctx0" brushRef="#br0" timeOffset="59172.09">24955 889 0,'22'0'15,"-1"0"-15,0 0 0,0 0 16,0 0-16,0 0 0,1-21 15,20 21-15,0 0 0,-21-21 16,22 0-16,-1 21 0,0-22 0,1 22 0,-1-21 16,0 0-16,1 21 15,-1-21-15,0 0 0</inkml:trace>
  <inkml:trace contextRef="#ctx0" brushRef="#br0" timeOffset="59659.04">25781 423 0,'0'-21'0,"0"42"0,0-63 0,-21 63 47,21 0-47,0 1 0,-21 20 15,21-21-15,-22 21 0,22-20 0,-21 20 16,21 0-16,0-21 16,0 22-16,-21-1 0,21 0 0,-21-20 15,21 20-15,-21 0 0,21-21 16,0 1-16,0-1 0,-21 0 0,21 0 15,-22 0-15,1 0 16,21-42 15,0 0-31,0 0 0,0-21 16,21 20-16,1 1 0,-1 0 16,0 0-16,0-21 0,0 20 15,22 1-15,-22 21 0,21-21 16,-21 0-16,22 21 0,-1 0 0,-21 0 15,21 0-15,-20 0 0,-1 0 16,21 21-16,-21 0 0,0 0 16,-21 1-16,0-1 0,0 0 0,0 0 15,0 21-15,-21-20 0,0-1 16,0 0-16,-21 0 0,20 0 0,-20 0 16,0 1-16,-1-22 0,1 21 15,0-21-15,21 0 0,-1 0 0,1 0 16,21-21 15,0-1-31,21 1 16,1 0-16,-1 21 0</inkml:trace>
  <inkml:trace contextRef="#ctx0" brushRef="#br0" timeOffset="60099.78">26479 677 0,'0'0'0,"22"0"16,-22-21-16,0 0 0,0 0 15,-22 21 1,1 0 0,0 0-16,0 0 0,-21 21 15,20-21-15,1 21 0,0 0 16,0-21-16,0 22 0,21-1 0,0 0 15,0 0-15,0 0 16,0 0-16,21 1 16,0-22-16,0 21 15,0-21-15,1 21 0,20 0 0,-21-21 16,0 21-16,0 0 0,1-21 16,-1 22-16,0-1 0,0 0 15,-21 0-15,0 0 16,0 0-16,-21 1 0,0-22 15,0 0-15,-22 21 0,22-21 16,-21 0-16,21 0 0,-1 0 0,-20 0 16,21 0-16,0 0 0,0 0 15,-1 0-15,22-21 16,0-1-16,0 1 16,0 0-16,0 0 0,22-21 15,-1 20-15,0 1 0</inkml:trace>
  <inkml:trace contextRef="#ctx0" brushRef="#br0" timeOffset="60376.24">26945 360 0,'0'0'0,"0"21"31,0 21-31,-21-20 15,21 20-15,0-21 0,-21 21 16,0-20-16,21 20 0,-22 0 0,1 1 16,21-1-16,-21 0 0,0 1 15,0-22-15,21 21 0,-21 0 0,21-20 16,-22-1-16,22 0 16,0 0-16,0 0 0,0 0 15,22-21 1,-1-21-16,0 21 15,0-21-15</inkml:trace>
  <inkml:trace contextRef="#ctx0" brushRef="#br0" timeOffset="60784.01">27178 677 0,'-42'0'31,"20"22"-31,1-1 15,0 0-15,0 0 0,0 0 16,21 0-16,-21 22 0,-1-22 0,1 0 16,0 21-16,21-20 0,0-1 15,0 0-15,0 21 0,0-21 0,0 1 16,0-1-16,21-21 16,0 0-16,1 0 15,-1 0-15,0 0 0,0 0 16,21 0-16,-20-21 0,-1 21 15,0-22-15,21 1 0,-21 0 0,1-21 16,-1 21-16,-21-1 0,21-20 16,-21 0-16,0 21 0,0-22 15,0 22-15,0 0 0,0 0 0,0 0 16,-21-1-16,0 1 0,-1 21 16,1 0-16,0 0 0,0 0 0,0 0 15,0 0-15,-1 21 0,1 1 16,0-1-16,0 0 0,21 0 15,0 0-15,0 0 0,0 1 0,0-1 16,0 0-16,0 0 16,21 0-16,0-21 0</inkml:trace>
  <inkml:trace contextRef="#ctx0" brushRef="#br0" timeOffset="61799.92">27538 677 0,'0'0'0,"0"22"15,0-1 1,-21 0-16,21 0 0,0 0 16,0 0-16,-22 1 0,22 20 15,0-21-15,0 0 0,0 0 16,0 1-16,0-1 0,0 0 15,0 0-15,0 0 0,22-21 32,-1 0-32,0 0 0,0-21 15,-21 0-15,21 21 0,0-21 16,1 0-16,-1-1 0,0 1 0,0-21 16,0 21-16,0 0 0,-21-22 15,22 22-15,-1 0 0,0 0 0,-21 0 16,0 42 15,0 0-15,0 0-16,-21 0 0,0 0 0,21 1 15,-22-1-15,22 0 0,0 0 16,0 21-16,0-20 0,0-1 0,0 0 16,0 0-16,0 0 15,22-21-15,-1 0 16,0 0-16,0 0 0,21 0 15,-20 0-15,-1-21 0,21 21 16,-21-21-16,0 0 0,1 0 16,-1-1-16,0-20 0,0 21 0,0-21 15,0 20-15,1-20 0,-1 0 0,0-1 16,0 22-16,-21-21 16,21 0-16,-21 20 0,21-20 0,-21 21 15,0-21-15,0 20 0,0 1 16,0 0-16,0 42 31,0 0-31,-21 1 0,21 20 16,-21-21-16,0 0 0,21 22 15,-21-22-15,0 21 0,21 0 0,0-20 16,-22 20-16,1-21 0,21 21 16,0 1-16,-21-22 0,21 0 15,0 0-15,0 0 0,0 1 0,0-1 16,42-21-1,-42 21-15,22-21 0,20 0 0,-21 0 16,0 0-16,22 0 0,-22 0 16,21 0-16,-21 0 0,22-21 0,-22 21 15,0-21-15,0-1 0,0 1 16,0 21-16,-21-21 0,22 0 0,-22 0 16,21 0-16,-21-1 0,0 1 15,0 0-15,0 0 0,0 0 0,-21 21 47,-1 0-47,22 21 0,-21 0 16,21 0-16,0 0 0,-21 1 15,21 20-15,-21-21 0,21 0 0,0 0 16,0 22-16,0-22 0,0 0 16,0 0-16,0 0 0,21-21 15,0 0 1,0 0-16,1 0 0,20 0 15,-21 0-15,0 0 0,0-21 16,1 0-16,20 21 0,-21-21 0,0 0 16,0 0-16,1-1 15,-1 1-15,0-21 0,-21 21 0</inkml:trace>
  <inkml:trace contextRef="#ctx0" brushRef="#br0" timeOffset="62062.77">28215 529 0,'21'0'31,"0"0"-31,22 0 0,-22 0 16,21 0-16,1 0 0,-1-21 15,-21 21-15,21 0 0,1 0 0,-1 0 16,0-21-16,1 21 0,-22 0 16,0 0-16,21 0 0,-20-21 15</inkml:trace>
  <inkml:trace contextRef="#ctx0" brushRef="#br0" timeOffset="62312.63">25717 2307 0,'-42'0'0,"84"0"0,-126 0 15,63 0-15,-1 0 0,1 0 0,21-21 16</inkml:trace>
  <inkml:trace contextRef="#ctx0" brushRef="#br0" timeOffset="62739.38">25125 1842 0,'0'-22'0,"0"44"0,0-22 31,-21 21-15,-1 0-16,22 21 0,-21 1 15,0-1-15,0 0 0,0 1 16,0-1-16,-1 0 0,1 1 16,0-1-16,21 0 0,-21 1 0,0-1 15,0 0-15,21 1 0,-22-1 16,22-21-16,0 0 0,0 0 0,0 1 16,0-1-1,22-21-15,-22-21 16,21-1-16</inkml:trace>
  <inkml:trace contextRef="#ctx0" brushRef="#br0" timeOffset="63219.11">25146 1820 0,'0'-21'0,"0"42"0,21-63 16,0 21-16,-21 0 0,21 0 0,1 21 15,-1-22-15,0 22 0,0 0 16,0 0-16,0 22 0,1-1 16,-1 0-16,0 0 0,21 21 0,-42-20 15,21 20-15,-21 0 0,0 1 16,0-22-16,0 21 0,-21-21 0,0 22 16,0-22-16,0 0 0,0 0 15,-22 0-15,22 0 0,-21 1 16,21-22-16,-1 0 0,-20 0 0,21 21 15,0-21-15,0 0 0,-1 0 16,22-21-16,-21 21 0,21-22 16,0 1-16,0 0 0,0 0 15,0 0-15,0 42 32,0 0-32,0 0 15,0 0-15,0 1 0,0-1 16,0 0-16,0 21 0,0-21 15,0 1-15,0 20 0,21-21 0,1 0 16,-1 0-16,-21 1 0,21-1 16,0-21-16,0 21 0,0-21 15,1 0-15,-1 0 0,0 0 0,0 0 16,0 0-16,0 0 16,1 0-16,-1-21 0,0 21 0,0-21 15,0-1-15</inkml:trace>
  <inkml:trace contextRef="#ctx0" brushRef="#br0" timeOffset="63599.89">25527 2328 0,'0'0'0,"0"22"16,21-22 15,0 0-31,0 0 0,1 0 15,-1-22-15,0 22 0,21-21 0,-21 21 16,1-21-16,-1 21 0,0-21 16,0 21-16,-21-21 0,0 0 0,0-1 15,-21 22 1,0 0-16,0 0 0,-1 0 16,1 0-16,-21 22 15,21-1-15,0-21 0,-1 21 0,1 0 16,0 0-16,0 0 0,0 1 15,21 20-15,0-21 0,0 0 0,0 0 16,0 1-16,0-1 16,0 0-16,21-21 0,0 0 0,0 21 15,0-21-15,1 0 0,20 0 16,0 0-16,1 0 0,-22 0 0,21-21 16,0 0-16,1 0 0,-1-1 15,-21 1-15,22 0 0,-22-21 0</inkml:trace>
  <inkml:trace contextRef="#ctx0" brushRef="#br0" timeOffset="63847.75">26310 1736 0,'-42'63'15,"42"-42"-15,-21 22 0,-1-22 0,1 21 16,0 1-16,21-1 0,-21 0 15,0 1-15,21-1 0,0 0 0,-21-21 16,21 22-16,-22-1 0,22-21 16,0 22-16,-21-22 0,21 0 15,0 21-15,0-21 0,0 1 16,0-1-16,21-21 16,1 0-1,-1 0-15,0 0 0</inkml:trace>
  <inkml:trace contextRef="#ctx0" brushRef="#br0" timeOffset="64352.58">26585 2180 0,'0'0'16,"0"-21"-16,0 0 0,0 0 15,0 0-15,-21 21 16,0 0 0,0 0-16,0 21 0,-22 0 0,22 0 15,0 0-15,0 0 0,0 1 16,-1 20-16,1-21 0,21 0 0,-21 22 16,21-22-16,-21 0 0,21 0 15,0 0-15,0 0 0,0 1 16,21-22-16,0 0 15,0 0-15,1 0 16,-1 0-16,0-22 0,0 1 16,0 0-16,0 0 0,1 0 15,-22 0-15,21-1 0,0-20 16,-21 21-16,21 0 0,-21 0 0,21-1 16,-21 1-16,0 42 31,0 1-31,-21 20 15,0-21-15,21 0 0,0 0 0,0 1 16,-21-1-16,21 0 0,0 0 16,0 0-16,0 0 0,0 1 0,0-1 15,21-21 1,0 0-16,0 0 0,0 0 16,1 0-16,20 0 0,-21-21 15,0 21-15,0-22 0,1 1 0,-1 0 16</inkml:trace>
  <inkml:trace contextRef="#ctx0" brushRef="#br0" timeOffset="65496.95">27114 1693 0,'0'0'0,"-42"0"15,42 22-15,-21-22 16,0 42-16,0-21 0,21 0 15,-22 22-15,1-1 0,21 0 0,-21 1 16,21-1-16,0 0 0,-21 1 16,0-22-16,21 21 0,0 0 0,0 1 15,0-22-15,-21 21 0,21-21 16,0 1-16,0-1 0,0 0 0,0 0 16,0 0-16,21-21 15,0 0-15,0 0 16,0 0-16,0 0 15,1-21-15,-1 0 0,0 0 0,0 21 0,0-21 16,0-22-16,1 22 16,-1 0-16,0 0 0,0 0 0,-21-1 15,21 22 1,-42 22 0,0-1-1,21 0-15,0 0 0,-21-21 16,21 21-16,-21 0 0,21 1 0,0-1 15,0 0-15,0 0 0,0 0 16,0 0-16,0 1 16,21-22-1,0 0-15,0 0 16,0 0-16,0 0 0,-21-22 16,22 1-16,-1 21 0,0-21 0,0 0 15,0 0-15,0 0 0,1-1 16,-22 1-16,21 0 0,0 0 0,-21 0 15,0 0-15,0-1 16,0 44 15,0-1-31,0 0 0,0 0 16,0 0-16,0 0 0,-21 1 16,21-1-16,0 0 15,0 0-15,0 0 0,0 0 16,0 1-16,21-22 31,0 0-31,0 0 16,0-22-16,-21 1 0,22 21 0,-1-21 15,0 0-15,0 0 0,0 0 16,0-1-16,1 1 0,-1 0 0,0 0 16,0 0-16,0 0 0,-21-1 15,21 22 1,-21 22 15,-21-1-31,21 0 0,0 0 0,-21-21 16,21 42-16,-21-20 0,21-1 15,0 0-15,0 0 0,0 0 0,0 0 16,0 1-16,0-1 16,0 0-16,21-21 0,21 0 0,-20 0 15,20 0-15,-21 0 0,21 0 16,1 0-16,-1 0 0,0-21 0,1 21 15,-1-21-15,0-1 0,-20-20 16,20 21-16,-21 0 0,21 0 0,-20-22 16,-1 22-16,-21-21 0,21 21 15,-21-1-15,0 1 0,0 0 0,0 0 16,-21 21 0,0 0-16,-1 0 15,1 21-15,0-21 0,21 21 16,-21 0-16,0 1 0,0-1 0,-1 21 15,22-21-15,0 0 0,0 1 16,0-1-16,0 0 0,0 0 0,0 0 16,0 0-16,22-21 15,-1 22-15,0-22 0,0 0 0,0 0 16,0 0-16,1 0 0,-1-22 16,0 22-16,0-21 0,0 0 0,0 0 15,1 0-15,-22 0 0,21-1 16,0 1-16,0-21 0,-21 21 15,0 0-15</inkml:trace>
  <inkml:trace contextRef="#ctx0" brushRef="#br0" timeOffset="65695.83">28088 1842 0,'-21'0'0,"42"0"0,-63 0 0,21 0 16,-1 0-16,22-22 47,-21 22-47,0 0 16</inkml:trace>
  <inkml:trace contextRef="#ctx0" brushRef="#br0" timeOffset="65911.71">26733 2032 0,'22'0'31,"-1"0"-31,0 0 0,21 0 0,-21 0 15,43 0-15,-22 0 0,1-21 16,20 21-16,-21 0 0,1-21 0,-1 21 16,0-21-16,1-1 0</inkml:trace>
  <inkml:trace contextRef="#ctx0" brushRef="#br0" timeOffset="69691.28">29718 318 0,'0'0'0,"21"0"16,-21-22-16,21 22 15,0 0-15,1-21 0,-1 21 16,0 0-16,0-21 0,0 21 16,0 0-16,-21-21 0,22 21 15,-1 0 1,-21-21-16,-21 21 47,-1 21-47,1-21 15,0 21-15,0 0 0,0 0 16,0 1-16,-22-1 0,22 21 0,0-21 16,-21 22-16,20-22 0,1 21 15,-21 0-15,21-20 0,0 20 0,-1 0 16,1 1-16,-21-22 0,42 21 16,-21 0-16,21 1 0,-21-1 15,21 0-15,0 1 0,0-22 0,0 21 16,0 1-16,0-22 0,21 0 15,0 0-15,0 21 0,0-42 0,-21 22 16,21-1-16,1 0 16,-1-21-16,0 21 0,0-21 0,0 0 15,0 0-15,1 0 0,-1 0 16,0 0-16,21 0 0,-21-21 0</inkml:trace>
  <inkml:trace contextRef="#ctx0" brushRef="#br0" timeOffset="70132.03">30543 466 0,'0'0'0,"22"-21"0,-22-1 15,0 44 16,-22-1-31,1 0 16,0 0-16,0 0 0,-21 22 16,20-22-16,-20 21 0,0 0 0,-1-20 15,1 20-15,0 0 0,-1 1 16,1-1-16,0-21 0,-1 21 0,1-20 16,21-1-16,0 0 0,0-21 15,21 21-15,0-42 31,21 21-15</inkml:trace>
  <inkml:trace contextRef="#ctx0" brushRef="#br0" timeOffset="70603.41">30797 148 0,'0'0'15,"22"0"1,-1 0-16,0 0 15,0 21-15,0 1 16,0-1-16,1 0 0,-1 0 0,0 21 16,0-20-16,0 20 0,0 0 15,1 1-15,-22-22 0,0 21 16,21 0-16,-21 1 0,0-1 0,0 0 16,0 1-16,-21-1 0,-22 0 15,22 1-15,-21-1 0,-1-21 16,1 22-16,0-1 0,-1-21 0,1 21 15,0-20-15,-1-1 0,1 0 16,21 0-16,-21 0 0,20-21 16,1 21-16,0-21 0,0 0 15,21-21 32</inkml:trace>
  <inkml:trace contextRef="#ctx0" brushRef="#br0" timeOffset="77171.41">29633 1820 0,'0'22'15,"21"-44"95,1 22-110</inkml:trace>
  <inkml:trace contextRef="#ctx0" brushRef="#br0" timeOffset="77544.19">29845 1820 0,'0'0'0,"0"-21"0,0 0 16,0 0 0,0 0-1,-21 21 17,0 0-32,-1 0 0,1 21 15,0-21-15,-21 21 0,21 0 16,-1 22-16,-20-22 0,0 21 0,21 0 15,-22-20-15,1 20 0,21 0 16,-22 1-16,1-1 0,21 0 0,-21 1 16,20-1-16,-20 21 0,21-20 15,21-1-15,0 0 0,-21 1 0,21-1 16,0 0-16,0 1 0,0-22 16,0 21-16,21-21 0,-21 1 0,21-1 15,0 0-15,0 0 0,1-21 16,-1 21-16,0-21 0,0 0 15,0 0-15,22 0 0,-22 0 16,0 0-16,0 0 0,21 0 0,-20-21 16,-1 0-16,0 0 0,0 21 15,21-21-15</inkml:trace>
  <inkml:trace contextRef="#ctx0" brushRef="#br0" timeOffset="77906.99">30205 2053 0,'0'0'0,"0"-21"15,0 0 1,0 42 15,-21 0-15,-1 0-16,1 1 0,0-1 0,-21 21 15,21-21-15,-1 22 0,1-22 16,-21 0-16,21 21 0,-22-21 16,22 22-16,0-22 0,-21 21 15,21-21-15,-1 1 0,1-1 0,0 0 16,21 0-16,-21 0 15,21-42 17,21 0-32,0 0 0</inkml:trace>
  <inkml:trace contextRef="#ctx0" brushRef="#br0" timeOffset="78231.8">30416 2011 0,'0'0'0,"0"21"32,0 0-17,-21 0-15,0 1 0,0-1 16,0 0-16,0 0 0,-1 21 0,-20-20 15,21-1-15,-21 21 0,20-21 16,-20 22-16,21-22 0,-21 21 16,20-21-16,1 0 0,-21 1 0,21-1 15,0 0-15,21 0 0,-22 0 16,1-21-16,42 0 31,1-21-31,-1 0 16</inkml:trace>
  <inkml:trace contextRef="#ctx0" brushRef="#br0" timeOffset="78628.58">30522 1651 0,'0'0'0,"0"-21"0,21 0 0,1 21 16,-1-21-16,0 21 15,0 0-15,0 0 0,0 0 16,22 21-16,-22 0 0,21 0 16,1 21-16,-22 1 0,21-1 15,0 0-15,-20 1 0,-1-1 16,0 0-16,0 22 0,-21-22 0,0 1 15,0-1-15,0 0 0,-21 1 16,0 20-16,0-21 0,-1 1 0,-20 20 16,0-20-16,21-1 0,-22 0 15,1 1-15,0-22 0,20 21 0,-20-21 16,21 22-16,-21-22 0,-1-21 16,22 21-16,0 0 0,-21 0 0,20-21 15,1 0-15,0 21 0,0-21 16,0 0-16,0 0 0,-1 0 0,1 0 15</inkml:trace>
  <inkml:trace contextRef="#ctx0" brushRef="#br1" timeOffset="85987.77">25188 2752 0,'-21'0'16,"0"0"-16,0 0 0,0 0 15,-1 0-15,1 0 0,0 0 16,0 0-1,0 0-15,42 0 63,0 0-47,0 0-16,22 0 0,-22 0 15,21 0-15,-21 0 0,22 0 16,-1 0-16,0 0 0,22 0 0,-1 0 15,1 0-15,-1 0 0,22 0 16,-22 0-16,43 0 0,-21 0 0,0 0 16,20 0-16,-20 0 15,0 0-15,-1 0 0,-20 0 0,21 0 16,-1-21-16,1 21 0,21 0 16,-22 0-16,1 0 0,21 0 0,-21 0 15,-1 0-15,1 0 0,0 0 16,-1 0-16,1 0 0,-22 0 0,22 0 15,-21 0-15,-22 0 0,21 0 16,-20 0-16,-1 0 0,-21 0 0,22 0 16,-22 0-16,0 0 0,-21-22 31,-21 22 0,-22-21-15,22 21-16,0 0 0</inkml:trace>
  <inkml:trace contextRef="#ctx0" brushRef="#br1" timeOffset="86739.62">25188 2815 0,'0'0'0,"-21"0"0,42 0 94,0 0-94,1 0 0,-1 0 15,21 0-15,-21 0 0,22 0 16,-1 0-16,0 0 0,1 0 0,20 0 16,1 0-16,-1 0 0,22 0 0,-1 0 15,1 0-15,21 0 16,-21 0-16,-1 0 0,22 0 0,-21 0 15,-1 0-15,22-21 0,-21 21 0,21 0 16,-22 0-16,1 0 0,21 0 16,-21-21-16,-1 21 0,-20 0 0,20 0 15,-20 0-15,-1 0 0,1-21 16,-1 21-16,1 0 0,-1 0 0,1 0 16,-22 0-16,1 0 0,-1-21 15,0 21-15,1 0 0,-22 0 0,21 0 16,-21 0-16,0 0 0,1 0 15,-1 0-15,-42 0 94,-1 0-94,1 0 16,0 0-16</inkml:trace>
  <inkml:trace contextRef="#ctx0" brushRef="#br0" timeOffset="93991.24">19304 3683 0,'0'0'0,"0"-21"16,0 0-16,0 0 15,0-1-15,0 1 16,0 0-16,0 0 15,0 0 1,0 42 15,0 0-31,0 0 16,0 0-16,-21 1 0,21-1 16,-21 21-16,21-21 0,-22 22 15,22-22-15,0 21 0,0 0 0,-21 1 16,21-1-16,-21 0 0,21 1 15,-21-1-15,21 0 0,0-20 0,0 20 16,-21 0-16,21-21 0,-21 22 16,21-22-16,0 0 0,-22 0 0,22 0 15,0 1-15,0-1 0,0 0 16,0-42 15,0 0-15,0-1-16,0 1 15</inkml:trace>
  <inkml:trace contextRef="#ctx0" brushRef="#br0" timeOffset="94353.13">19600 3979 0,'0'22'0,"0"-1"31,21-21-15,1 0-16,-1-21 15,0 21 1,-21-22-16,0 1 15,-21 21 17,0 0-17,42 0 48</inkml:trace>
  <inkml:trace contextRef="#ctx0" brushRef="#br0" timeOffset="94803.87">20320 3175 0,'0'-21'0,"0"42"0,0-63 0,0 21 15,21 21 1,0 0-16,0 0 0,1 0 15,-22 21-15,42 0 0,-21 0 16,0 21-16,22 1 0,-22-1 0,21 22 0,-21-22 16,0 0-16,22 22 15,-22-22-15,0 22 0,0-22 0,0 0 16,1 1-16,-1-1 0,0 0 16,0 1-16,0-1 0,-21 0 0,21 1 15,1-22-15,-22 21 0,21-21 0,-21 0 16,0 1-16,0-1 15,0-42 17,0-1-32,0-20 15,0 21-15,0-21 0,0 20 16</inkml:trace>
  <inkml:trace contextRef="#ctx0" brushRef="#br0" timeOffset="95104.7">21103 3260 0,'-21'0'0,"0"0"16,0 0-16,-1 21 16,22 0-16,-21 21 0,0-20 15,0 20-15,-21 0 0,20 1 16,1-1-16,-21 21 0,0-20 0,20-1 15,-20 0-15,0 22 0,-1-22 0,1 1 16,0 20-16,21-21 0,-1 1 16,1-1-16,0 0 0,0-20 0,0 20 15,21-21-15,-21 0 0,21 0 16,0 1-16,21-22 16,0 0-1,0-22-15,21 22 0,-20-21 0,20-21 16</inkml:trace>
  <inkml:trace contextRef="#ctx0" brushRef="#br0" timeOffset="95535.45">21357 3789 0,'0'0'0,"-21"0"0,21-21 16,-21 21-16,21 21 47,-21 0-47,21 0 15,0 0-15,0 22 0,-22-1 0,22 0 16,0 22-16,0-22 0,-21 22 15,0-22-15,0 22 0,21-22 0,0 21 16,0-20-16,-21-1 0,21 22 0,-21-22 16,21 0-16,-22 1 0,22 20 15,0-21-15,-21 1 0,21 20 0,0-20 16,0-1-16,-21 0 0,21 1 16,0-22-16,-21 0 0,21 0 0,0 0 15,0 0-15,0 1 0,21-44 31,0 1-31,0 0 16,1 0-16,-22-21 0,21-1 16,0 1-16,-21 0 0,21-22 0</inkml:trace>
  <inkml:trace contextRef="#ctx0" brushRef="#br0" timeOffset="95863.62">21272 3916 0,'0'0'0,"0"-21"0,0 0 0,0-22 0,22 22 16,-1 0 0,0 0-16,0 21 0,0-21 0,0-1 15,1 22-15,-1 0 0,21-21 16,-21 21-16,0 0 0,22 0 0,-22 0 16,0 0-16,21 0 0,-20 21 15,-1 1-15,-21-1 0,0 0 0,21 0 16,-21 0-16,0 0 0,0 1 15,-21 20-15,0-21 0,-22 21 0,22-20 16,-21-1-16,-1 21 0,1-21 16,21 0-16,-21 1 0,-1-1 0,22-21 15,0 21-15,0-21 0,21-21 47,21 21-47,0-21 16,0-1-16,0 22 0,22-21 0</inkml:trace>
  <inkml:trace contextRef="#ctx0" brushRef="#br0" timeOffset="96396.07">22161 3810 0,'0'0'0,"0"-21"0,0 0 16,0 0-16,0-1 16,0 1-16,-21 0 15,0 21-15,0 0 0,0 0 16,0 0-16,-1 0 16,1 21-16,0-21 0,0 21 0,0 1 15,0-1-15,-1 21 0,1-21 16,0 0-16,0 22 0,21-22 0,-21 21 15,21-21-15,-21 22 0,21-22 16,0 0-16,0 0 0,0 0 16,0 1-16,21-22 0,0 0 15,0 0-15,0 0 0,0 0 16,1 0-16,-1-22 0,0 1 0,0 0 16,21 0-16,-20 0 0,-1-22 15,-21 22-15,21-21 0,0 21 0,-21-22 16,21 22-16,-21 0 0,0-21 15,0 21-15,0-1 0,0 44 32,0-1-17,0 0-15,0 0 0,0 0 16,0 22-16,0-22 0,0 0 16,0 0-16,0 21 0,0-20 15,0-1-15,0 0 0,0 0 0,0 0 16,0 0-16,0 1 0,21-22 15,1 0-15,-1 0 16,0 0-16,0-22 0,0 1 0</inkml:trace>
  <inkml:trace contextRef="#ctx0" brushRef="#br0" timeOffset="96699.52">22542 3302 0,'0'0'16,"0"21"0,-21 0-1,21 1-15,0 20 0,-21 0 16,21 1-16,0-1 0,0 0 0,-21 1 16,21-1-16,-21 0 0,21 22 15,0-22-15,0 0 0,-21 1 0,21-1 16,0-21-16,0 22 0,0-1 15,0-21-15,-22 0 0,22 0 16,0 1-16,0-1 0,22-21 31,-22-21-31,21-1 16,-21 1-16,21 0 0,0-21 16,0-1-16</inkml:trace>
  <inkml:trace contextRef="#ctx0" brushRef="#br0" timeOffset="97199.23">22839 3366 0,'0'0'0,"0"42"16,0-21-16,-21 0 0,21 22 15,-22-1-15,22 0 0,-21 1 0,21-22 16,0 21-16,-21 0 0,0 1 15,21-22-15,-21 21 0,21-21 0,0 22 16,0-22-16,0 21 0,-21-21 16,21 1-16,0-1 0,0 0 0,0 0 15,0 0 1,0-42 0,0 0-16,0 0 15,0 0-15,0-22 16,21 22-16,0 0 0,-21-21 0,21 20 15,0-20-15,0 21 0,1 0 16,-1-22-16,0 22 0,0 0 0,0 0 16,0 0-16,22 21 0,-22 0 15,0-21-15,0 21 0,0 0 0,1 0 16,-1 21-16,0 0 0,0-21 16,-21 21-16,0 21 0,0-20 0,0-1 15,0 21-15,0-21 0,0 22 16,0-22-16,0 21 0,0-21 0,-21 0 15,21 22-15,-21-22 0,21 0 16,0 0-16,0 0 16,-21-21-16,-1 0 31,22-21-31,0 0 0,-21 0 16</inkml:trace>
  <inkml:trace contextRef="#ctx0" brushRef="#br0" timeOffset="97439.1">22140 3577 0,'0'0'0,"21"0"31,22 0-16,-22 0-15,0 0 0,21 0 16,1 0-16,-22 0 0,21 0 0,1 0 16,-1 0-16,-21 0 0,0 0 15,0 0-15,1 0 0,-1 0 0</inkml:trace>
  <inkml:trace contextRef="#ctx0" brushRef="#br0" timeOffset="98359.57">24447 3323 0,'0'0'0,"0"-21"0,0 0 0,0 42 31,0 0-31,0 0 16,-21 22-16,21-1 0,-21 0 16,21 1-16,-21-1 0,0 0 15,21 22-15,0-22 0,-21 1 0,-1-1 16,22 21-16,-21-20 0,21-1 15,0 0-15,0 1 0,0-1 0,0 0 16,0-20-16,0 20 0,0-21 16,0 0-16,0 0 0,0-42 31,0 0-15,0 0-16,0-21 0,0 20 15,0 1-15,21-21 0,-21 0 0,22 20 16,-22-20-16,0 21 0,21 0 0,0 0 15,0-22-15,-21 22 16,21 0-16,0 21 0,22-21 0,-22 0 16,0 21-16,0 0 0,22 0 15,-22 0-15,0 0 0,21 0 0,-21 21 16,22 0-16,-22 0 0,0 0 16,0 0-16,0 1 0,1 20 0,-22-21 15,0 21-15,0-20 0,0 20 0,-22-21 16,-20 21-16,21-20 0,-21-1 15,-1 0-15,1 0 0,0 0 0,-1 0 16,1-21-16,0 0 0,20 22 16,-20-22-16,21 0 0,0 0 0,0 0 15,-1 0-15,22-22 16,0 1 0,22 0-1,-1 0-15,21 0 16,-21 21-16,0-21 0</inkml:trace>
  <inkml:trace contextRef="#ctx0" brushRef="#br0" timeOffset="99035.25">25104 3810 0,'0'0'0,"0"21"46,0 0-46,0 1 16,-22-1-16,22 0 0,0 0 0,0 21 16,0-20-16,-21-1 0,21 21 15,0-21-15,0 0 0,0 1 0,0-1 16,0 0-16,21 0 16,1-21-16,-1 0 0,21 0 15,-21 0-15,0 0 0,1 0 16,20-21-16,-21 0 0,0 0 0,0-1 15,22 1-15,-22-21 0,0 21 0,0 0 16,-21-22-16,21 22 16,1 0-16,-22 0 0,0 0 0,0-1 15,21 1-15,-21 0 16,0 42 15,0 0-31,0 1 16,0-1-16,-21 0 0,-1 21 0,22-21 15,-21 22-15,21-1 0,-21 0 16,21 22-16,-21-22 0,21 1 0,-21-1 16,21 21-16,0-20 0,-21-1 15,21 0-15,0 1 0,0-1 0,0 0 16,0 22-16,0-22 0,0 1 16,0-1-16,0 21 0,0-20 15,0-1-15,0 0 0,0-20 0,0 20 16,0 0-16,0-21 0,0 1 15,-22-1-15,1 0 0,21 0 0,-21-21 16,0 0-16,0 0 16,0 0-16,21-21 0,-22 0 15,22 0-15,0-1 0,0-20 0,0 21 16,-21-21-16,21-1 0,0 1 16,0 0-16,0-1 0,21 1 0,-21 0 15,22-1-15,-1 1 0,0 0 16,0-1-16,0 1 0,0 21 15,-21-22-15,22 1 0,-1 21 0,0-21 16,-21 20-16,21-20 0,0 21 0,0-21 16,1 20-16,-1 1 0</inkml:trace>
  <inkml:trace contextRef="#ctx0" brushRef="#br0" timeOffset="99815.8">27157 3514 0,'0'0'0,"21"0"31,-21 21-31,-21 0 0,0 21 16,-1-20-16,1 20 15,-21-21-15,21 21 0,0 1 0,-22-22 0,1 21 16,21 1-16,-22-1 15,22 0-15,-21-21 0,21 22 0,0-22 16,-1 21-16,1-21 0,0 1 16,21-1-16,21-42 31,0-1-31,1 1 0,-1 0 16,0 0-16,0-21 0,0 20 0,22-20 15,-22 0-15,0-1 0,21 1 16,-21 0-16,1-1 0,20-20 15,-21 21-15,0-1 0,0-20 16,1 20-16,-1 1 0,0-21 16,-21 41-16,21 1 0,0 21 15,-21 21 1,0 1-16,0 20 0,0 0 16,21 1-16,-21-1 0,0 0 0,22 22 15,-22-22-15,0 0 0,0 22 16,0-22-16,0 1 0,0-1 0,0 21 15,0-20-15,0-22 0,0 21 16,0 1-16,0-22 0,0 0 0,0 0 16,0 0-16,0-42 31</inkml:trace>
  <inkml:trace contextRef="#ctx0" brushRef="#br0" timeOffset="100015.69">26733 3895 0,'22'0'15,"-1"0"1,0 0-16,0 0 0,21 0 0,1 0 16,-22 0-16,42 0 15,-20-21-15,-1 21 0,22 0 0,-22-22 16,21 1-16,-20 21 0,-1-21 15,22 0-15,-22 0 0,0 21 0,1-21 16,-22-1-16,21-20 0</inkml:trace>
  <inkml:trace contextRef="#ctx0" brushRef="#br0" timeOffset="100261.55">27686 3408 0,'0'-21'16,"0"0"-16,0 42 15,0 0 1,0 0-16,0 21 0,-21-20 0,21 20 15,-21 0-15,21 1 16,0-1-16,0 0 0,-22 1 0,22-1 16,-21 0-16,0-21 0,21 22 15,0-1-15,0-21 0,-21 0 0,21 22 16,-21-22-16,21 0 0,0 0 16,0 0-16,21-21 31,0 0-31,-21-21 0,21-21 15,0 21-15,1 0 0,20-22 16</inkml:trace>
  <inkml:trace contextRef="#ctx0" brushRef="#br0" timeOffset="101007.12">27961 3366 0,'0'0'0,"0"21"0,0 0 16,0 0-16,0 0 0,0 22 15,-21-22-15,0 21 0,21 0 0,-21-20 16,21 20-16,-22 0 0,1 1 16,21-1-16,0-21 0,-21 21 0,21 1 15,-21-1-15,21-21 0,0 22 16,-21-22-16,21 21 0,0-21 0,0 0 16,0 1-16,0-1 0,0 0 15,0 0-15,21-21 16,0 0-16,0 0 0,0 0 0,1 0 15,-1 0-15,0-21 16,0 21-16,0-21 0,22 0 0,-22-1 16,0 1-16,0-21 0,0 21 15,0-22-15,1 22 0,-1-21 0,0 0 16,-21 20-16,0-20 0,0 21 16,0 0-16,0 0 0,0-1 15,-21 22-15,0 0 16,-1 0-16,22 22 0,0-1 15,-21 0-15,21 0 0,0 0 16,0 0-16,0 1 16,0-1-16,21-21 0,-21 21 0,22 0 15,-22 0-15,21-21 0,0 21 16,0 1-16,-21-1 0,21-21 16,-21 21-16,21-21 15,1 0-15,-1 0 31,0 0-31,0-21 32,0 0-32,-21-1 0,21 1 15,1 0-15,-1 0 0,-21 0 16,21 0-16,0-1 0,-21 1 16,0 0-16,21 0 0,-21 0 15,21 0-15,-21-1 16,0 44 15,0-1-31,0 0 0,0 0 16,0 0-16,0 0 0,-21-21 15,21 22-15,0-1 0,0 0 0,-21 0 16,21 0-16,0 0 16,0 1-16,0-1 0,21-42 46,0 21-46,-21-22 16</inkml:trace>
  <inkml:trace contextRef="#ctx0" brushRef="#br0" timeOffset="101192.01">28617 3493 0,'0'0'0,"-21"0"0,0 0 15,21-22-15,-21 22 16,0 0 31</inkml:trace>
  <inkml:trace contextRef="#ctx0" brushRef="#br0" timeOffset="101399.9">27559 3598 0,'0'0'0,"0"22"0,21-22 31,0 0-31,22 0 16,-1 0-16,0 0 0,1 0 15,-1 0-15,21 0 0,-20-22 0,20 22 16,1 0-16,-22 0 0,22-21 16</inkml:trace>
  <inkml:trace contextRef="#ctx0" brushRef="#br0" timeOffset="102039.53">28956 3493 0,'0'-22'0,"0"44"0,-21-65 0,21 22 16,-21 0-16,21 42 31,-22-21-31,22 21 15,0 22-15,0-22 0,-21 21 16,21-21-16,0 22 0,0-1 16,0-21-16,-21 21 0,21 1 0,-21-1 15,21-21-15,0 22 0,-21-22 16,0 21-16,21-21 0,-22 22 0,22-22 16,0 0-16,-21 0 0,0 0 15,21 0-15,-21-21 16,21-21-1,0 0 1,0 0-16,0 0 0,0 0 16,21-1-16,0 1 0,0 0 0,1 0 15,-1 0-15,0-22 0,0 22 16,0 0-16,22 0 0,-22 0 16,0 21-16,21-21 0,-21 21 0,1-22 15,-1 22-15,21 0 0,-21 0 16,0 0-16,1 0 0,-1 22 0,0-1 15,0 0-15,-21 0 0,0 0 16,21 0-16,-21 1 0,0 20 0,0-21 16,0 21-16,-21-20 0,0-1 15,0 0-15,-22 21 0,22-21 0,-21 1 16,0-1-16,20-21 0,-20 21 16,21-21-16,-21 0 0,20 21 0,1-21 15,0 0-15,21-21 31,0 0-31,0 0 16,0-1-16,21 22 16,-21-21-16,21 0 0,1 0 0,-1 0 15</inkml:trace>
  <inkml:trace contextRef="#ctx0" brushRef="#br0" timeOffset="102563.23">29506 3641 0,'0'0'0,"-21"0"16,21 21-16,-21 0 16,0 0-16,21 0 15,0 1-15,0-1 0,0 0 0,-21 21 16,21-21-16,0 1 0,0-1 15,0 21-15,0-21 0,0 0 0,0 1 16,0-1-16,0 0 0,21 0 0,-21 0 16,21-21-16,-21 21 0,21-21 15,0 0-15,0 0 0,1 0 16,-1 0 0,0-21-16,0 0 0,0 0 0,0 0 15,1 0-15,-1-22 0,0 22 16,0-21-16,0 21 0,-21-22 0,21 22 15,-21-21-15,22 21 0,-22-1 16,0 1-16,0 0 0,0 0 0,0 42 31,0 0-15,0 22-16,0-22 16,-22 0-16,22 21 0,-21-21 0,21 22 0,0-22 15,0 0-15,0 21 16,0-20-16,0-1 0,0 0 0,0 0 15,0 0-15,0 0 0,21-21 0,1 0 16,-1 22-16,0-22 0,0 0 16,21 0-16,-20 0 0,20 0 0,-21-22 15,21 1-15,-20 21 0,20-42 16,-21 21-16,21 0 0</inkml:trace>
  <inkml:trace contextRef="#ctx0" brushRef="#br0" timeOffset="102835.07">30374 3493 0,'0'0'0,"21"-43"0,-21-20 0,0 42 0,21-22 16,-21 22-16,0 0 0,0 0 16,0 42-1,-21 21 1,21-21-16,-21 22 0,0-1 16,21 0-16,-21 1 0,0-1 0,21 0 15,-22 1-15,22-1 0,-21 0 16,21 1-16,-21-1 0,21 0 0,-21-20 15,21 20-15,0 0 0,0-21 16,0 1-16,0 20 0,0-21 0,0 0 16,0 0-16,21-21 31,0 0-31,0 0 16,1 0-16,-1-21 0,21 0 15</inkml:trace>
  <inkml:trace contextRef="#ctx0" brushRef="#br0" timeOffset="103267.14">30670 3810 0,'0'0'16,"-21"21"-1,42-21 32,1 0-47,-1 0 16,0 0-16,0 0 0,0-21 0,-21 0 15,21 21-15,1-21 0,-1 0 16,-21-1-16,0 1 0,21 21 16,-21-21-16,0 0 15,-21 21 1,0 0-16,-1 21 15,1 0-15,0 0 0,0 1 16,0-1-16,0 21 16,21-21-16,0 0 0,-22 1 0,1 20 15,21-21-15,0 0 0,0 0 16,0 1-16,0-1 0,0 0 0,0 0 16,0 0-16,0 0 0,0 1 15,21-22 1,1 0-16,-1 0 0,0 0 15,0 0-15,21-22 0,-20 1 0,20 21 16,21-21-16</inkml:trace>
  <inkml:trace contextRef="#ctx0" brushRef="#br0" timeOffset="103662.91">31454 3747 0,'0'0'0,"0"-22"0,0 1 15,-22 21 1,1 0-1,0 0-15,0 0 0,0 0 16,0 21-16,-1 1 0,1-22 16,0 21-16,0 0 0,0 0 15,0 0-15,-1-21 0,22 21 0,-21 1 16,21-1-16,0 0 16,0 0-16,21-21 15,1 21-15,-1-21 16,0 21-16,21-21 0,-21 0 0,1 0 15,-1 0-15,0 0 0,0 0 16,0 22-16,0-22 0,1 21 16,-22 0-1,0 0-15,-22-21 16,1 21-16,0-21 16,0 21-16,0-21 0,0 0 15,-22 0-15,22 0 0,0 22 16,0-22-16,0 0 15,-1 0-15,1 0 0,21-22 32,0 1-17</inkml:trace>
  <inkml:trace contextRef="#ctx0" brushRef="#br0" timeOffset="104019.71">30057 3535 0,'-22'0'16,"44"0"-16,-44-21 0,44 21 15,-1-21-15,21 21 16,0 0-16,22 0 0,-1-22 15,1 22-15,-1 0 0,1 0 0,21 0 16,-22-21-16,1 21 0,-1 0 16,1 0-16,-1 0 0,-21 0 0,1 0 15,-22 0-15,21 0 0,-21-21 16,-42 21 31,21 21-32,-21-21 1,21 21-16,-21-21 0</inkml:trace>
  <inkml:trace contextRef="#ctx0" brushRef="#br1" timeOffset="114383.39">18775 5525 0,'21'0'78</inkml:trace>
  <inkml:trace contextRef="#ctx0" brushRef="#br1" timeOffset="115179.95">18796 5525 0,'21'0'109,"-21"-22"-109,21 22 0,-21-21 16,0 0 0,21 21-16,1-21 15,-22 0-15,0 0 16,21 21-16,-21-22 0,21 22 15,-21-21-15,21 0 0,-21 0 16,21 21-16,-21-21 0,21 0 16,1 21-16,-22-22 15,0 44 32,0-1-47,0 0 16,0 0-16,0 0 0,-22 0 15,1 1-15,0-1 0,21 0 16,-21 21-16,0-21 0,0 22 0,-22-1 16,22-21-16,0 22 0,-21-1 15,20 0-15,-20 1 0,21-1 0,-21-21 16,20 21-16,-20-20 0,21 20 16,0-21-16,0 0 0,-1 0 0,1 1 15,0-1-15,21 0 0,-21-21 16,42-21 31,0 0-47,0-1 15,1 1-15,-1 0 0,0 0 0,0 0 16</inkml:trace>
  <inkml:trace contextRef="#ctx0" brushRef="#br1" timeOffset="115651.68">19198 5376 0,'0'0'15,"0"-21"-15,21 21 0,-21-21 16,21 21-16,-21-21 0,22 21 16,-22-21-16,21 0 0,0 21 15,-21-22-15,-21 44 63,0-22-63,-1 21 0,1 0 15,0 21-15,0-21 0,0 22 0,0-1 16,-22 0-16,22 22 0,0-1 16,-21-20-16,-1 20 0,22-20 0,-21-1 15,-1 21-15,1-20 0,21-22 16,0 21-16,-22-21 0,22 1 0,0-1 16,21 0-16,-21-21 0,21 21 15,21-42 16,0 21-31,0-21 16,1 0-16,-1-1 16,0 1-16</inkml:trace>
  <inkml:trace contextRef="#ctx0" brushRef="#br1" timeOffset="117692.04">19664 5313 0,'-21'21'125,"-1"0"-125,22 0 16,-21 1-16,0 20 0,0-21 0,21 21 15,-21 1-15,0-1 0,-1 0 16,1 22-16,0-22 0,0 1 0,0-1 16,21-21-16,-21 21 0,21-20 0,0-1 15,0 21-15,0-21 16,21 0-16,0 1 0,0-22 0,0 0 15,0 0-15,1 0 0,20 0 16,-21 0-16,21 0 0,-20 0 16,20-22-16,-21 22 0,21-21 0,-20 0 15,-1 0-15,0 0 0,0 0 16,0-1-16,-21 1 0,0 0 0</inkml:trace>
  <inkml:trace contextRef="#ctx0" brushRef="#br1" timeOffset="117875.94">19304 5694 0,'0'21'0,"21"-21"16,0 0-16,0 0 16,1 0-16,-1 0 0,21 0 15,0 0-15,-20 0 0,20 0 16,0 0-16,-21-21 0,22 21 0,-22 0 15,21-21-15,-21 21 0</inkml:trace>
  <inkml:trace contextRef="#ctx0" brushRef="#br1" timeOffset="118471.89">20151 5884 0,'0'0'0,"21"0"16,0 0-16,0-21 16,21-21-1,-20 42-15,-22-21 0,21 0 16,0-1-16,-21 1 0,0 0 0,0-21 16,0 21-16,0-1 0,0 1 15,0 0-15,0 0 0,0 0 0,0 0 16,-21 21-16,0 0 0,-1 0 15,-20 0-15,21 0 0,0 0 0,-22 0 16,22 21-16,-21 0 0,21 21 16,0-21-16,-22 1 0,22 20 15,0 0-15,0-21 0,21 22 0,0-22 16,-21 0-16,21 21 0,0-20 16,0-1-16,0 0 0,21 0 15,0-21-15,0 0 0,0 0 16,0 0-16,22 0 0,-22 0 15,21 0-15,-21-21 0,22 0 0,-1 0 16,-21-1-16,22 1 0,-22 0 16,0-21-16,21 21 0,-42-22 0,21 22 15,1 0-15,-22-21 0,0 20 16,0 1-16,0 0 0,-22 42 31,1 0-15,21 1-16,-21-1 0,21 0 0,0 0 15,0 21-15,-21-20 0,21-1 16,0 0-16,0 0 0,0 0 0,0 0 16,0 1-16,0-1 0,0 0 15,21-21-15,-21 21 0,21-21 0,0 0 16,22 0-16,-22 0 0,0 0 0,21 0 16,1 0-16,-22 0 15,21-21-15,1 0 0,-1 0 0</inkml:trace>
  <inkml:trace contextRef="#ctx0" brushRef="#br1" timeOffset="119011.58">20976 5630 0,'0'0'0,"0"-21"16,0 0-16,21 0 0,-21 0 0,0 0 15,0-1-15,-21 22 0,0 0 16,0 0-16,0 0 0,-1 0 16,-20 0-16,21 22 0,-21-22 0,-1 42 15,22-21-15,-21 0 0,21 0 16,-22 22-16,22-22 0,0 21 0,0-21 15,21 1-15,0-1 0,0 0 16,0 0-16,0 0 0,0 0 16,21-21-16,0 0 0,0 0 15,22 0-15,-22 0 0,21 0 16,-21 0-16,22 0 0,-22-21 0,21 21 16,-21-21-16,0 21 0,1-21 15,-1 21-15,0 0 0,-21 21 31,0 0-31,0 0 16,-21 22-16,0-22 0,-1 21 0,22-21 16,-21 22-16,0-1 0,0 0 15,21-20-15,0 20 0,0 0 16,0 1-16,-21 20 0,21-21 0,0 1 16,0 20-16,0-20 0,0 20 15,0-21-15,0 22 0,0-22 0,0 1 16,0-1-16,0 0 0,-21 1 0,-1-22 15,1 21-15,-21-21 0,21 0 16,-22 22-16,1-43 0,-21 21 0,20 0 16,1-21-16,0 0 0,-22 0 0,22-21 15,-22 0-15,22 21 0,0-43 16,-1 22-16,1-21 0,21 21 0,0-22 16,-1 1-16,22 0 0,0-1 0,0 1 15,0 0-15,22-22 16,-1 22-16,0 0 0,21-1 0,1 1 15,-1 0-15,21-1 0,1 1 0,-1 0 16</inkml:trace>
  <inkml:trace contextRef="#ctx0" brushRef="#br1" timeOffset="119519.63">21209 5588 0,'0'0'16,"0"-21"-16,21 21 16,0 0-1,-21 21-15,0 0 0,0 0 16,0 1-16,0-1 0,0 0 16,0 0-16,0 0 0,0 0 0,0 1 15,0-1-15,0 0 0,-21 0 16,21 0-16,-21-21 0,21 21 0,-21-21 15,0 0 1,21-21 15,0 0-31,0 0 0,0 0 16,0 0-16,0-22 0,0 22 0,0-21 16,21 21-16,0-22 0,21 22 15,-21 0-15,1 0 0,20 0 0,0-1 16,1 22-16,20 0 0,-21 0 15,1 0-15,-1 0 0,0 0 0,1 22 16,-22-1-16,0 0 0,21 0 0,-42 21 16,0-20-16,0 20 0,0-21 15,0 0-15,0 22 0,-21-22 0,21 0 16,-21 0-16,0 0 0,0-21 16,0 21-16,-1-21 0,1 0 15,0 22-15,21-44 31,21 1-15,0 0-16,1 0 0</inkml:trace>
  <inkml:trace contextRef="#ctx0" brushRef="#br1" timeOffset="119999.18">22204 5546 0,'0'-21'0,"0"42"0,0-64 16,0 22-16,0 0 15,-21 21-15,-1 0 0,1 0 16,0 0-16,0 0 0,0 0 16,-22 0-16,22 21 0,-21 0 0,21 1 15,-22-1-15,22 21 0,-21-21 16,21 22-16,0-22 0,-1 21 0,22-21 15,0 22-15,0-22 0,0 0 0,0 0 16,0 0-16,22 0 16,-1-21-16,21 0 0,-21 0 0,0 0 15,1 0-15,20 0 0,-21 0 16,21-21-16,-20 0 0,-1 0 16,0 0-16,0-22 0,0 22 0,0-21 15,1 21-15,-22-22 0,21 22 16,-21-21-16,0 21 0,0 0 15,0 42 1,-21-21-16,-1 21 16,22 21-16,-21-21 0,21 1 15,0 20-15,0-21 0,-21 21 0,21-20 16,0-1-16,0 0 0,0 0 0,0 0 16,0 0-16,21-21 15,0 22-15,1-22 0,-1 0 16,0 0-16,0-22 15,0 22-15,0-21 0</inkml:trace>
  <inkml:trace contextRef="#ctx0" brushRef="#br1" timeOffset="120631.82">22542 5503 0,'0'0'0,"-21"22"31,21-1-31,0 0 0,0 0 16,-21 21-16,21-20 0,-21-1 15,21 21-15,-21-21 0,21 0 0,0 1 16,0-1-16,0 0 0,-21 0 16,21 0-16,0 0 0,-22-21 15,22 22-15,0-44 32,0 1-32,0 0 15,0 0-15,0 0 0,0 0 16,0-22-16,0 22 0,22-21 0,-1 21 15,0-22-15,0 22 0,0 0 16,0-21-16,22 42 0,-22-22 0,0 1 16,21 21-16,-20 0 0,20 0 15,0 0-15,1 0 0,-22 21 0,21 1 16,-21-1-16,0 0 0,1 21 0,-1-21 16,0 22-16,-21-22 0,0 21 15,0-21-15,0 1 0,0-1 16,-21 0-16,0 0 0,-1 0 0,1 0 15,0 1-15,0-22 0,0 0 16,0 0-16,-1 0 16,22-22-1,0 1-15,0 0 0,0 0 16,22 0-16,-1 0 0,0-22 0,0 1 16,21 0-16,-20 20 15,20-20-15,-21 0 0,21 21 0,1-1 0,-22 1 16,21 21-16,-21 0 15,22 0-15,-22 0 0,0 0 0,0 21 16,-21 1-16,0 20 0,0-21 0,0 21 16,0-20-16,0 20 0,0-21 15,-21 21-15,0-20 0,0-1 0,21 0 16,-21 0-16,-1 0 0,22 0 16,-21 1-16,21-44 31,21 1-16,-21 0-15,22 0 16</inkml:trace>
  <inkml:trace contextRef="#ctx0" brushRef="#br1" timeOffset="120998.61">23495 5652 0,'0'21'0,"21"-21"32,0 0-32,0 0 15,1-21-15,-1-1 0,0 22 16,0-21-16,0 0 0,0 0 16,1 0-16,-1 0 0,-21-1 0,21 1 15,-21 0-15,0 0 0,-21 21 16,-22 0-1,22 0-15,-21 0 0,21 21 0,-22 0 16,22 0-16,-21 22 0,21-22 16,0 21-16,-1-21 0,22 22 0,0-22 15,0 0-15,0 0 0,0 0 0,0 1 16,0-1-16,22 0 0,-1-21 16,0 0-16,0 0 0,21 0 15,-20 0-15,20 0 0,-21 0 0,21 0 16,1-21-16,-22 0 0,0-1 15,21 1-15,-20 0 0</inkml:trace>
  <inkml:trace contextRef="#ctx0" brushRef="#br1" timeOffset="121556.3">21145 5482 0,'0'0'0,"0"21"0,0 1 0,0-1 0,0 0 15,0 0-15,0 21 0,-21-20 16,0-1-16,21 0 0,-21 0 0,0 0 16,0 0-16,-1 1 0,1-1 15,0 0-15,0-21 0,0 21 0,0-21 16</inkml:trace>
  <inkml:trace contextRef="#ctx0" brushRef="#br1" timeOffset="122136.04">24172 5122 0,'0'-21'15,"21"0"1,1 21-16,-1 0 0,21 0 0,-21 0 16,22 0-16,20 0 0,-21 0 15,1 0-15,20 0 0,-20 0 0,-22 0 16,0 0-16,0 0 0,-42 0 31</inkml:trace>
  <inkml:trace contextRef="#ctx0" brushRef="#br1" timeOffset="122471.85">24215 5101 0,'0'0'0,"0"21"0,-22-21 0,1 22 0,21-1 16,-21 0-16,21 0 0,-21 21 0,0 1 16,21-1-16,-21 0 0,-1 1 15,1-1-15,0 22 0,0-22 0,0 21 16,0 1-16,-1-1 0,1 1 16,0-1-16,0-20 0,0 20 15,0 1-15,-1-22 0,22 0 0,0 1 16,-21-1-16,21 0 0,0 1 15,0-1-15,0-21 0,0 22 0,0-22 16,21 0-16,1 0 0,-1 0 16,0 0-16,0-21 0,0 0 0,0 0 15,22 0-15,-22 0 0,0 0 0,21 0 16,-20 0-16,20-21 0,-21 0 16,21 0-16,-20 0 0,20 0 15,0-1-15,1-20 0,-1 21 0</inkml:trace>
  <inkml:trace contextRef="#ctx0" brushRef="#br1" timeOffset="123199.43">24850 5715 0,'0'-21'16,"0"42"-16,0-63 0,0 21 0,0-1 16,0 1-16,-22 21 0,1 0 15,0 0-15,0 0 0,0 0 16,0 0-16,-1 21 0,1 1 0,0-1 15,-21 0-15,21 0 16,-1 21-16,1-20 0,0-1 0,0 21 16,21-21-16,0 0 0,-21 1 0,21-1 15,0 0-15,0 0 0,0 0 16,21-21 0,0 0-16,0 0 0,0 0 15,1-21-15,20 21 0,-21-21 0,0 0 16,0 0-16,22-1 0,-22 1 0,0-21 15,0 21-15,0-22 0,1 22 16,-1-21-16,0 21 0,-21 0 16,0-1-16,21 22 0,-21 22 31,0-1-31,0 0 0,0 0 16,0 0-16,-21 0 0,21 22 15,-21-22-15,21 0 0,0 0 0,0 0 16,0 1-16,0-1 0,0 0 15,0 0-15,21-21 16,0 0-16,0 0 0,0 0 16,1 0-16,-1 0 0,21 0 0,-21 0 15,0-21-15,1 0 0,-1 0 0,0-1 16,0-20-16,0 21 16,-21-21-16,0-1 0,0 22 0,0-21 0,0-1 15,0 1-15,0 0 0,0-1 16,-21 22-16,0-21 0,-21 21 15,20 0-15,-20-1 0,-21 1 0,20 21 16,1 0-16,-22 0 0,1 0 16,-1 0-16,1 21 0,21 1 0,-22-1 15,1 0-15,20 21 0,1-21 16,0 43-16,-1-22 0,22 1 0,0 20 16,-21-21-16,42 1 0,-22 20 0,22-20 15,0-1-15,0 0 0,0 1 16,0-1-16,0-21 0,22 21 0,-1-20 15,0-1-15,0 0 0,21 0 16,-20-21-16,20 21 0,0-21 16,1 0-16,20 0 0,-21 0 0,22 0 15,-1 0-15,1 0 0,-22-21 16,22 0-16,-1 0 0,-20 0 0,20-1 16,-21 1-16</inkml:trace>
  <inkml:trace contextRef="#ctx0" brushRef="#br1" timeOffset="123447.29">25612 5419 0,'0'0'0,"-22"0"0,1 0 16,0 0-16,21 21 0,-21 0 15,0 0-15,0 22 0,21-22 0,-22 21 16,22 0-16,-21 1 0,0-22 15,21 21-15,0 1 0,0-22 0,-21 21 16,21-21-16,0 0 0,-21 1 0,21-1 16,0 0-16,0 0 0</inkml:trace>
  <inkml:trace contextRef="#ctx0" brushRef="#br1" timeOffset="123727.13">25400 5715 0,'21'-85'0,"-63"361"0,84-573 0,-63 403 0,42-254 16,0 127-16,0-22 0,-21 22 16,22 0-16,-1 0 0,0 0 0,0 0 15,21 21-15,-20-22 0,20 22 0,0-21 16,1 21-16,-1 0 0,0 0 16,22 21-16,-22 1 0,0-1 0,-20 0 15,-1 0-15,21 21 0,-42 1 16,0-22-16,0 21 0,0 1 0,0-1 15,0 0-15,0 1 0,-21-22 0,0 21 16,0-21-16,-1 0 16,1 1-16,0-1 0,0 0 0,0 0 15,0 0-15,21 0 0,-22-21 16,22-21 15</inkml:trace>
  <inkml:trace contextRef="#ctx0" brushRef="#br1" timeOffset="123923.02">25442 5694 0,'0'0'0,"-21"0"15,21-21-15,21 21 16,0 0-16,1 0 15,20 0-15,-21 0 0,21 0 16,1 0-16,-1 0 0,0 0 0,1 0 16,-1 0-16,0 0 0,1-21 0,-22 21 15,21 0-15</inkml:trace>
  <inkml:trace contextRef="#ctx0" brushRef="#br1" timeOffset="124170.88">26479 5398 0,'0'21'15,"0"0"-15,-21-21 0,0 21 16,0 21-16,21-20 0,-21 20 16,0-21-16,21 21 0,-22 1 0,1-22 15,0 21-15,0 1 0,21-22 16,-21 21-16,0-21 0,21 0 0,0 1 15,0-1-15,-22 0 0,22 0 0,0 0 16,22-42 15,-22 0-31</inkml:trace>
  <inkml:trace contextRef="#ctx0" brushRef="#br1" timeOffset="124420.74">26416 5398 0,'0'0'0,"21"0"0,0 21 16,-21 0-16,21 0 15,-21 0-15,22 0 16,-22 22-16,0-1 0,0-21 0,21 22 16,-21-1-16,0-21 0,0 21 15,21-20-15,-21-1 0,21 21 0,0-21 16,-21 0-16,21 1 0,1-22 0,-1 21 15,0-21-15,0 0 16,0-21 0,0-1-16,1 1 15</inkml:trace>
  <inkml:trace contextRef="#ctx0" brushRef="#br1" timeOffset="124639.61">26966 5292 0,'0'-21'0,"0"42"0,0-21 31,-21 21-31,0 0 16,0 0-16,0 0 0,-1 22 15,1-1-15,0-21 0,0 22 0,21-1 16,-21 0-16,0 1 0,-1-1 16,22 0-16,-21-21 0,21 22 0,0-22 15,-21 0-15,21 0 0,0 0 0,0 1 16,21-22 15,0 0-31</inkml:trace>
  <inkml:trace contextRef="#ctx0" brushRef="#br1" timeOffset="124908.45">27453 5525 0,'-21'-22'31,"42"22"-15,0 0-16,0 0 15,1 0-15,-1 0 16,0 0-16,0 0 0,0 0 15,0 0-15,-21 22 32</inkml:trace>
  <inkml:trace contextRef="#ctx0" brushRef="#br1" timeOffset="125083.35">27390 5673 0,'0'21'15,"0"0"1,21-21 0,0 21-1,0-21-15,0 0 0,0 0 16,1 0-16,-1 0 0,0 0 0,-21-21 16,21 0-16,0 21 0,0-21 0</inkml:trace>
  <inkml:trace contextRef="#ctx0" brushRef="#br1" timeOffset="125943.16">28279 5080 0,'0'21'15,"-22"-21"1,22 21-16,-21-21 0,42 0 31,1 0-31,-1 0 16,0 0-16,0 0 0,0 0 16,-21-21-1,0 0 16,-21 21-31,0 0 0,21-21 16,-21 21 15,0 21-15,21 0-16,0 0 0,-22-21 0,22 22 16,-21-1-16,21 0 0,-21 0 15,21 0-15,0 0 0,21-21 31,0 0-31,1 0 0,-1 0 16,0 0-16,-21-21 16,21 21-16,-21-21 0,0 0 15,0 0-15,0 0 0,0-1 16,-21 1 0,0 21-16,0 0 0,-1 0 15,1 0-15,0 0 16,0 21-16,0 1 0,0-1 0,-1 0 15,22 0-15,-21 0 0,0 22 0,0-22 16,21 0-16,0 0 0,-21 0 16,21 0-16,0 1 0,0-1 0,0 0 15,21 0-15,0-21 0,0 0 16,0 21-16,1-21 0,20 0 16</inkml:trace>
  <inkml:trace contextRef="#ctx0" brushRef="#br1" timeOffset="126227.99">28914 5249 0,'0'-21'15,"-22"21"1,1 21-16,0 1 0,0-1 15,0 0-15,0 0 0,-1 0 16,1 22-16,0-22 0,0 21 16,0-21-16,0 22 0,-1-1 15,1 0-15,0 1 0,0-22 0,0 21 16,0 0-16,21-20 0,-22-1 16,22 0-16,0 0 0,0 0 0,22-21 15,-1 0 1</inkml:trace>
  <inkml:trace contextRef="#ctx0" brushRef="#br1" timeOffset="126507.83">28914 5292 0,'21'0'15,"-42"0"-15,63-21 0,-21 21 0,0 0 16,0 0-16,1 0 0,20 0 15,-21 0-15,0 0 0,0 0 0,22 21 16,-22 0-16,0 0 0,0 0 16,0 22-16,-21-22 0,0 21 0,0 0 15,0 1-15,0-22 0,0 21 16,-21 1-16,0-1 0,0-21 0,0 0 16,0 22-16,-22-22 0,22 0 15,0 0-15,0-21 0,0 21 16,-1-21-16,1 0 0,0 0 15</inkml:trace>
  <inkml:trace contextRef="#ctx0" brushRef="#br1" timeOffset="126700.72">28490 5588 0,'43'0'31,"-1"0"-15,-21 0-16,21 0 0,1 0 0,-1 0 16,0 0-16,22 0 0,-1 0 15,-20 0-15,20 0 0,1 0 0,-22-21 16,0 21-16,1 0 0,-1-21 0,0 21 16</inkml:trace>
  <inkml:trace contextRef="#ctx0" brushRef="#br1" timeOffset="126941.58">29506 5292 0,'0'0'0,"21"0"31,-21 21-31,0 0 16,0 0-16,0 0 0,22 1 0,-22-1 15,0 21-15,21-21 0,-21 22 16,0-22-16,21 21 0,-21-21 0,0 22 15,0-22-15,21 0 0,-21 21 16,21-21-16,-21 1 0,0-1 16,21 0-16,1-21 15,-1 0 1,0-21-16</inkml:trace>
  <inkml:trace contextRef="#ctx0" brushRef="#br1" timeOffset="127159.52">29972 5271 0,'0'0'16,"0"-22"-16,-21 22 15,0 0-15,-1 22 0,1-1 16,0 0-16,0 0 0,0 21 16,0-20-16,-1 20 0,1 0 0,0 1 15,0-1-15,0 0 0,0 1 16,-1-1-16,1-21 0,21 21 0,-21-20 15,21-1-15,0 0 16,0 0-16,21-21 16,0 0-16,1 0 0</inkml:trace>
  <inkml:trace contextRef="#ctx0" brushRef="#br1" timeOffset="127847.12">30374 5207 0,'21'-21'15,"0"21"1,1-21-1,-1 21-15,0 0 16,0 0-16,-21 21 16,0 0-16,0 0 15,0 0-15,0 1 0,-21-22 16,0 21-16,0 0 0,-1-21 16,1 21-16,0-21 0,0 0 15,21-21 16,0 0-15,0 0-16,0-1 0,21 1 16,-21 0-16,21 0 0,0 21 15,-21-21-15,0 0 0,22 21 0,-1 0 16,0 0 0,-21 21-1,0 0-15,0 0 16,0 0-16,0 0 0,-21 1 15,0-1 1,-1-21-16,1 0 0,0 21 16,0-21-16,21-21 31,0 0-15,21-1-16,0 1 15,0 0-15,1 21 0,-1-21 16,0 0-16,0 21 15,0 0-15,0 21 16,-21 0 0,0 0-16,0 0 0,0 1 0,0-1 0,0 21 15,0-21-15,-21 0 16,0 1-16,0-1 0,0 0 0,0 0 16,-1-21-16,1 21 0,0-21 15,0 0-15,21 21 0</inkml:trace>
  <inkml:trace contextRef="#ctx0" brushRef="#br1" timeOffset="128531.52">30797 4826 0,'0'0'15,"22"0"17,-1 0-32,0 0 0,0 0 15,21 0-15,1 0 0,-22 0 16,21 0-16,1 0 0,-1 0 0,0 0 15,-21 0-15,22 0 16,-22 0-16,0 0 0,0 0 0,-21 21 16,0 0-1,0 1-15,0-1 16,-21 0-16,21 0 16,0 0-16,0 22 0,-21-22 15,21 0-15,0 0 0,-21 21 16,21-20-16,-21 20 0,21-21 0,-22 21 15,1-20-15,21 20 0,-21-21 16,0 21-16,0-20 0,21 20 0,-21 0 16,21-21-16,-22 22 0,22-1 15,0-21-15,0 22 0,0-1 16,0-21-16,0 21 0,0 1 16,0-22-16,0 0 0,0 0 0,0 22 15,0-22-15,0 0 0,0 0 16,0 0-16,0 0 15,-21-21-15,0 0 0,0 22 16,0-22-16,0 0 0,-1 0 16,1 0-16,0 0 0,0 0 0,0 0 15,0 0-15,-1 0 0,1 0 16,0 0-16,0 0 0,0 0 16,0 21-16,-1-21 0,1 0 15,0 0 1,0 0-16,0 0 15,0 0 1,-1 0 0,22-21-16</inkml:trace>
  <inkml:trace contextRef="#ctx0" brushRef="#br0" timeOffset="136843.67">18796 7049 0,'0'-22'110,"0"1"-95,0 0 1,0 0 0,0 0-16,0 0 15,0-1-15,0 1 16,0 0-16,21 21 0,0-21 16,0 21-16,1-21 15,-1 21-15,0 0 16,0 0-16,0 0 0,0 0 0,-21 21 15,22 0-15,-1 0 0,0 0 16,0 1-16,-21-1 0,0 0 0,0 21 16,0-21-16,0 22 0,0-1 0,0-21 15,0 22-15,0-1 0,-21 0 16,0 1-16,0-1 0,-1 0 0,-20-21 16,0 22-16,21-22 0,-22 0 15,1 21-15,21-42 0,-22 22 0,1-1 16,21-21-16,-21 0 0,20 0 0,1 0 15,0 0-15,0 0 16,0 0-16,21-21 0,0-1 0,0 1 0,0 0 16,0 0-16,0 0 15,0-22-15,0 22 0,0 0 16,21 21-16,0-21 0,0 0 0,0 0 16,1 21-16,-1 0 0,0 0 15,0 0-15,0 0 16,0 21-16,1 0 0,-22 0 0,21 0 15,-21 0-15,21 1 0,-21-1 0,0 21 16,0-21-16,0 0 0,21 1 16,-21-1-16,0 0 0,0 0 15,21-21 1,0 0 0,1 0-16,-1 0 15,0 0-15</inkml:trace>
  <inkml:trace contextRef="#ctx0" brushRef="#br0" timeOffset="137035.56">19389 7451 0,'0'21'0,"21"-42"78</inkml:trace>
  <inkml:trace contextRef="#ctx0" brushRef="#br0" timeOffset="137644.23">21145 6943 0,'0'0'16,"0"-21"-16,-21 21 0,21-22 16,-21 22-16,21-21 0,0 42 31,0 1-31,0-1 15,0 21-15,21 0 0,0 1 0,-21 20 16,22-20-16,-1 20 0,0 1 16,0-1-16,0-21 0,-21 22 0,21-22 15,1 1-15,-1-1 0,-21-21 0,0 21 16,21-20-16,-21-1 0,21 0 16,-21 0-16,0 0 0,0 0 15,-21-21 1,21-21-1,-21 21-15,21-21 0,0 0 16,0 0-16,0-22 0</inkml:trace>
  <inkml:trace contextRef="#ctx0" brushRef="#br0" timeOffset="137908.07">21611 6964 0,'0'0'0,"-21"0"15,0 0-15,0 21 16,-1 0-16,1 0 0,-21 22 16,21-1-16,-22 0 0,1 1 0,0-1 0,-1 0 15,1 22-15,0-22 0,21 22 16,-22-22-16,1 0 0,0 1 16,20-1-16,-20 0 0,21-20 0,0 20 15,0-21-15,-1 0 0,1 0 16,21 1-16,0-1 0,0 0 0,21-21 31,1-21-31,-1 0 16,0 21-16,0-43 0</inkml:trace>
  <inkml:trace contextRef="#ctx0" brushRef="#br0" timeOffset="138250.88">21759 7324 0,'-21'0'31,"21"21"-31,0 0 0,-21 21 0,0-20 16,0 20-16,21 0 0,0 1 16,-22 20-16,1-21 0,21 1 0,-21 20 15,21 1-15,0-22 0,-21 22 0,0 20 16,0-20-16,-1-1 15,1 1-15,0 20 0,0-20 0,0-1 0,0 1 16,-1-1-16,1 1 0,0-1 0,0 1 16,21-1-16,-21 1 0,21-22 15,-21 1-15,21-1 0,0-21 16,0 21-16,0-20 0,21-44 16,0 1-1,-21 0-15,21-21 0,0-1 16,0 1-16,1 0 0,-22-1 0,21-20 15,0-1-15,0 22 0</inkml:trace>
  <inkml:trace contextRef="#ctx0" brushRef="#br0" timeOffset="138571.7">21653 7578 0,'0'-43'0,"0"86"0,0-128 15,0 43-15,0 21 0,0-22 16,0 22-16,0-21 0,0 21 0,0-1 15,0 1-15,22 0 0,-1 0 16,21 0-16,-21 21 0,0 0 16,22 0-16,-1 0 0,-21 0 0,0 21 15,22 21-15,-22-21 0,0 1 16,0 20-16,-21-21 0,0 21 0,0 1 16,0-22-16,0 21 0,-21-21 15,-21 1-15,21 20 0,-1-42 16,-20 21-16,0 0 0,21 0 0,-1-21 0,-20 0 15,21 0-15,0 0 0,0 0 16,21-21 15,21 0-15,0 21-16,0-21 0,0 21 16</inkml:trace>
  <inkml:trace contextRef="#ctx0" brushRef="#br0" timeOffset="139059.04">22479 7345 0,'0'-21'0,"0"42"0,0-63 16,0 20-16,0 1 0,0 0 0,0 0 16,0 0-16,0 0 0,0-1 0,-21 22 15,0 0-15,-1 0 0,1 0 16,0 0-16,0 0 0,-21 22 0,20 20 15,-20-21-15,0 21 0,21 1 0,-22-1 16,1 0-16,21 1 0,0-1 16,-22 0-16,22 1 0,21-22 0,-21 21 15,21-21-15,0 1 0,0-1 16,0 0-16,0 0 16,21-21-16,0 0 0,0 0 0,1 0 15,-1 0-15,0 0 0,21-21 0,1 0 16,-22 0-16,21-1 0,0 1 15,-20 0-15,20-21 0,-21 21 0,21-22 16,-20 1-16,-1 21 0,0-22 16,-21 22-16,0-21 0,0 21 0,0 0 15,0 42 1,0 0 0,0 0-16,0 0 0,-21 22 0,21-22 15,0 0-15,-21 0 0,21 21 16,0-20-16,0-1 0,0 0 15,0 0-15,0 0 0,0 0 16,21-21-16,0 22 0,0-22 16,0 0-16,0 0 0,1 0 15,-1 0-15,0-22 0,0 1 0,0 21 16,0-21-16</inkml:trace>
  <inkml:trace contextRef="#ctx0" brushRef="#br0" timeOffset="139311.42">23008 7049 0,'0'-22'0,"0"44"0,21-65 0,-21 22 0,21 21 0,-21 21 31,0 0-31,0 1 16,0 20-16,0 0 0,0 1 0,0-1 16,0 0-16,0 1 0,0-1 15,-21 0-15,0 1 0,21-1 0,0 0 16,-21-21-16,21 22 0,-21-22 0,21 0 15,-21 0-15,21 0 0,0 1 16,0-1-16,21-21 31,-21-21-31,21 21 0,0-22 16,0-20-16,0 21 0</inkml:trace>
  <inkml:trace contextRef="#ctx0" brushRef="#br0" timeOffset="139747.16">23326 7070 0,'0'-43'15,"0"86"-15,21-128 0,-21 64 0,21 0 0,-21 0 16,0 42 0,0 0-1,0 0-15,0 0 0,0 22 16,0-1-16,0-21 0,0 43 0,0-22 16,0 0-16,-21 1 0,21-1 0,-21 0 15,21 1-15,0-1 16,0-21-16,-22 21 0,22-20 0,0-1 15,-21 0-15,21 0 0,-21-21 16,21-21 15,0 0-31,0 0 0,0-1 0,0 1 16,0-21-16,21 21 0,0-22 16,1 1-16,-1 0 0,21 21 0,-21-22 15,22 1-15,-22 21 0,21 0 16,0-1-16,-20 1 0,20 21 0,0 0 15,-21 0-15,1 0 0,20 0 16,-21 21-16,0 1 0,-21 20 16,0-21-16,0 21 0,0 1 0,0-1 15,0-21-15,-21 22 0,0-1 0,0-21 16,0 21-16,-1-20 0,1-1 16,0 0-16,0 0 0,0 0 0,0-21 15,-1 0 1,1 0-16,21-21 15</inkml:trace>
  <inkml:trace contextRef="#ctx0" brushRef="#br0" timeOffset="139944.04">23072 7176 0,'-43'0'0,"86"0"0,-107 0 0,43 0 0,0 0 16,0 0-16,-1 0 0,44 0 31,-1-22-31,21 22 0,-21 0 16,22 0-16,-1-21 0,0 21 15,22-21-15,-22 21 0,0 0 0,1-21 16,-22 21-16,21 0 0,-21 0 16</inkml:trace>
  <inkml:trace contextRef="#ctx0" brushRef="#br0" timeOffset="141243.67">25188 6964 0,'0'-21'0,"0"42"0,-21-42 15,21 0-15,-21 21 0,21-22 16,-21 22 0,0 22-16,-1-1 15,22 21-15,0-21 0,0 22 16,-21-1-16,21 0 0,-21 1 15,21-1-15,0 21 0,0-20 0,-21-1 16,0 0-16,21 1 0,-21-1 16,21-21-16,0 22 0,0-22 0,0 0 15,0 0-15,0 0 0,0 0 0,0 1 16,21-22-16,0 0 16,0 0-16,0 0 0,0-22 15,1 1-15,-1 0 0,0 0 16,0 0-16,0-22 15,0 22-15,1-21 0,-22 21 0,21-22 16,0 22-16,0 0 0,-21 0 0,0-21 16,0 20-16,0 1 15,0 0-15,0 0 0,-21 21 16,0 0-16,0 0 16,21 21-1,0 0 16,21-21-31,0 0 0,0 0 0,0 0 0,0 0 16,1 0-16,-1 0 0,0 0 16,21 0-16,-21 0 0,1 0 15,20-21-15,-21 21 0,0-21 0,0 0 16,1 21-16,-1-21 0,0-1 16,-21 1-16,21 21 15,-21-21-15,0 42 31,-21 0-31,0 1 0,21-1 0,0 0 16,-21 21-16,-1-21 0,22 1 0,0 20 16,0-21-16,-21 0 15,21 0-15,0 1 0,0-1 0,0 0 16,0 0-16,21 0 16,1-21-16,-1 0 0,21 0 15,-21 0-15,0 0 0,22 0 0,-1-21 16,0 0-16,-20 0 0,20 21 15,0-21-15,-21-1 0,1-20 0,-1 21 16,0 0-16,0-22 0,0 22 0,-21 0 16,21-21-16,-21 21 0,0-1 15,0 1-15,0 42 47,0 1-47,0 20 0,0 0 16,-21-21-16,21 43 0,-21-22 0,21 1 15,-21 20-15,0-21 0,21 22 16,0-22-16,-21 22 0,21-1 0,-22-20 16,22 20-16,0 1 0,0-1 0,0 1 15,0-1-15,0 1 0,0-1 16,0 1-16,0-1 0,-21-21 0,21 22 16,0-22-16,-21 1 0,21-1 0,-21 0 15,0 1-15,0-1 0,-1-21 16,1 0-16,0 0 0,0 1 0,0-22 15,0 0-15,-1 0 0,-20 0 16,21 0-16,0-22 0,-22 1 0,22 0 16,-21-21-16,21-1 0,-22 22 15,22-42-15,0 20 0,0 1 0,0-21 16,21-1-16,0 1 0,0-1 0,0 1 16,0 20-16,21-20 0,0 20 15,21 1-15,-20 0 0,20-1 0,0 1 16,22 0-16,-1-1 0,1 1 0,-1 0 15</inkml:trace>
  <inkml:trace contextRef="#ctx0" brushRef="#br0" timeOffset="141583.48">27919 6752 0,'0'-21'16,"0"42"-16,0-63 0,-21 42 15,-1 0-15,1 0 0,0 0 16,0 21-16,0 0 0,0 0 0,-1 1 16,1 20-16,-42 21 0,42-20 15,-1-1-15,1 0 16,0 1-16,0-1 0,21 0 0,-21 1 15,21-22-15,0 21 0,0-21 0,0 1 16,0-1-16,0 0 0,0 0 16,0 0-16,21-21 0,0 0 15,0 0-15,0 0 0,1 0 16,20 0-16,-21-21 0,21 0 0,-20 0 16,-1 0-16,21-1 0,-21 1 0</inkml:trace>
  <inkml:trace contextRef="#ctx0" brushRef="#br0" timeOffset="141750.38">27474 7070 0,'-21'0'0,"42"0"0,-63 0 15,21 0-15,42 0 47,21 0-47,-21 0 0,22 0 0,-1 0 16,0 0-16,1 0 0,20 0 15,-20 0-15,20-21 0</inkml:trace>
  <inkml:trace contextRef="#ctx0" brushRef="#br0" timeOffset="142083.35">28025 7070 0,'0'0'0,"0"21"0,-22-21 0,44 0 47,-1-21-47,0 21 0,0 0 0,0-21 16,0 21-16,1 0 0,-1-22 15,0 1-15,0 21 0,0-21 0,-21 0 16,-21 21 0,0 0-1,0 0-15,0 0 0,-22 21 16,22 0-16,-21 0 0,21 1 15,-1-1-15,-20 21 0,21-21 0,0 22 16,0-22-16,21 0 0,0 21 0,0-21 16,0 1-16,0-1 0,0 0 15,21-21-15,0 21 0,0-21 0,0 0 16,22 0-16,-1 0 0,-21 0 0,21 0 16,1 0-16,-1-21 0</inkml:trace>
  <inkml:trace contextRef="#ctx0" brushRef="#br0" timeOffset="142584.06">28511 7006 0,'43'-21'32,"-22"21"-32,0 0 0,0 0 15,0 0-15,1 0 0,-1 0 16,0 0-16,-21 21 0,21-21 0,0 21 15,-21 1-15,0-1 0,0 0 0,0 21 16,0-21-16,-21 22 16,0-22-16,0 0 0,0 21 0,-1-20 0,1-1 15,-21 0-15,21 0 0,0 0 16,-1 0-16,1-21 0,21 22 16,0-44 15,21 1-31,1 0 15,20 0-15,-21-21 0,0 20 0,0-20 16,22 21-16,-22-21 0,21-1 16,-21 22-16,22-21 0,-22 21 0,21-1 15,-21 1-15,1 21 0,-22-21 16,-22 42 0,22 0-16,-21-21 15,0 22-15,0 20 0,0-21 16,0 0-16,21 22 0,-22-22 15,1 21-15,21-21 0,0 0 0,0 22 16,0-22-16,0 0 0,0 0 16,0 0-16,21-21 15,1 0-15,-1 0 0,21 0 0,-21 0 16,22 0-16,-1 0 0,0-21 16,1 0-16,-1 0 0,0 0 0</inkml:trace>
  <inkml:trace contextRef="#ctx0" brushRef="#br0" timeOffset="142834.92">29527 6710 0,'0'-21'15,"0"42"-15,0-63 0,0 20 0,0 44 16,-21-1 0,0 0-16,21 0 0,-21 0 0,0 22 15,0-1-15,21 0 0,-22 1 0,1-1 16,0 0-16,0 1 0,0-1 15,21 0-15,-21 1 0,21-1 0,-22-21 16,22 21-16,0-20 0,0 20 16,0-21-16,0 0 0,0 0 15,22-21-15,-1 0 0,0 0 16,0 0-16,0 0 16,0-21-16,1 21 0,-1-21 0,0 0 15</inkml:trace>
  <inkml:trace contextRef="#ctx0" brushRef="#br0" timeOffset="143028.81">29210 7027 0,'-21'0'0,"42"0"0,-21 0 47,21 0-47,0 0 0,0 0 0,128 0 31,-128-21-31,0 0 0,21 21 16,-21-21-16</inkml:trace>
  <inkml:trace contextRef="#ctx0" brushRef="#br0" timeOffset="143331.65">30226 6837 0,'-21'0'0,"42"0"0,-63 0 0,42-21 15,-22 21-15,1 0 16,0 0-16,0 21 0,21 0 16,-21 0-16,0 0 0,-1 1 15,1-1-15,0 21 0,0-21 0,0 0 16,0 22-16,-1-1 0,1-21 0,21 22 15,-21-22-15,21 21 0,-21-21 16,21 22-16,0-22 0,0 0 0,0 0 16,0 0-16,0 0 0,21 1 15,0-22-15,0 0 0,1 21 16,-1-21-16,21 0 0,-21 0 0,22 0 16,-1-21-16,0 21 0</inkml:trace>
  <inkml:trace contextRef="#ctx0" brushRef="#br0" timeOffset="143636.47">30670 6816 0,'0'0'0,"0"-21"16,22 42 30,-1-21-46,0 21 0,0 0 16,0 0-16,-21 0 0,21 22 0,1-22 16,-22 21-16,0-21 0,0 22 15,0-1-15,0 0 0,0 1 0,0-1 16,-22 0-16,1-20 0,0 20 16,0-21-16,21 21 0,-42-20 0,20-1 15,1 0-15,0-21 0,0 21 16,0-21-16,0 0 0,-1 0 0,1 0 15,0 0-15,0 0 0,0 0 0,0 0 16</inkml:trace>
  <inkml:trace contextRef="#ctx0" brushRef="#br1" timeOffset="149399.71">18119 8615 0,'0'-21'16,"-22"21"30,1 21-46,0 21 0,0-21 0,0 22 16,0-1-16,-22 0 0,22 22 0,0-22 16,-21 22-16,20-22 15,-20 22-15,0-22 0,21 21 0,-22-20 16,22-1-16,0 0 0,-21 1 16,20-1-16,1 0 0,0-20 0,21 20 15,0-21-15,-21 0 0,21 0 16,21-42-1,-21 0-15,21 0 16,0 0-16,1 0 0,20-1 16</inkml:trace>
  <inkml:trace contextRef="#ctx0" brushRef="#br1" timeOffset="149667.54">18288 8636 0,'-21'21'32,"42"-42"-32,-63 63 0,20-20 0,1 20 15,0 0-15,0 22 0,0-22 0,0 0 16,-1 22-16,-20-22 0,21 22 16,0-22-16,0 22 0,-1-22 0,1 0 15,0 1-15,0-1 0,0-21 0,0 21 16,-1 1-16,22-22 0,0 21 15,0-21-15,-21 1 0,21-1 16,0-42 0,21-1-1,1 1-15</inkml:trace>
  <inkml:trace contextRef="#ctx0" brushRef="#br1" timeOffset="149967.63">18796 8763 0,'-42'106'16,"20"-64"-1,22-21-15,-21 22 0,0-1 0,0 0 16,21 1-16,-21-1 0,0 0 15,-1 1-15,1-1 0,21 0 0,0-20 16,-21 20-16,21-21 0,0 0 0,0 0 16,0 1-16,0-1 0,21-21 15,0 0 1,1 0-16,-1 0 0,0 0 0,0-21 16,0-1-16,0 1 0,1 0 15,-1 21-15</inkml:trace>
  <inkml:trace contextRef="#ctx0" brushRef="#br1" timeOffset="150159.62">18457 9208 0,'0'0'0,"21"0"31,1-22-31,-1 22 16,0 0-16,0 0 0,21-21 15,-20 21-15,-1 0 0,0 0 16,21-21-16,-21 21 0,1 0 16,-1 0-16,0 0 0,0-21 0</inkml:trace>
  <inkml:trace contextRef="#ctx0" brushRef="#br1" timeOffset="151195.7">19262 9313 0,'21'0'15,"0"0"-15,0-21 16,0 0-16,0 0 16,-21 0-16,22 21 0,-22-21 0,21-1 15,-21 1-15,0 0 0,0-21 16,0 21-16,0-1 0,0 1 0,-21 0 15,-1 21-15,1-21 0,0 21 0,-21 0 16,21 0-16,-22 0 0,22 0 16,-21 21-16,-1 0 0,22 0 0,-21 1 15,21-1-15,-22 21 0,22-21 16,0 0-16,0 22 0,0-22 0,0 21 16,-1-21-16,22 1 0,0-1 0,0 0 15,0 0-15,0 0 16,22-21-16,-1 21 0,0-21 15,0 0-15,21 0 0,-20 0 0,-1 0 16,21-21-16,-21 0 0,22 0 16,-1 21-16,-21-21 0,21 0 0,-20-22 15,20 22-15,-21 0 0,0 0 16,-21-22-16,21 22 0,-21 0 0,0 0 16,22 0-16,-22 0 0,0-1 0,-22 22 46,22 22-46,-21-1 0,21 0 16,-21 0-16,21 21 0,0-20 16,0-1-16,-21 0 0,21 0 0,0 0 15,0 0-15,0 1 0,0-1 16,0 0-16,0 0 0,0 0 16,21-21-16,0 0 0,0 0 15,1 0-15,20 0 0,-21 0 16,21-21-16,-20 21 0,20-21 0,0 0 15,1 0-15,-1 21 0,0-22 0,1 1 16,-1-21-16,-21 21 0,21 0 16,-20-1-16,-1 1 0,0 0 0,-21 0 15,21 0-15,-21 0 0,0-1 0,0 1 16,-21 0 0,0 21-16,0 0 0,-1 0 0,1 0 15,-21 0-15,21 0 0,0 0 16,-1 21-16,1-21 0,0 21 0,0 1 15,21-1-15,-21 0 0,21 0 0,-21 0 16,21 0-16,0 1 16,0-1-16,0 0 0,0 0 15,0 0-15,0 0 0,21 1 16,0-1-16,-21 0 16,21 0-16,0 0 15,-21 0-15,0 1 0,0-1 16,0 0-16,21 21 0,-21-21 0,0 22 15,22-1-15,-22-21 0,21 22 16,-21-1-16,0 0 0,0 1 0,0 20 16,0-21-16,0 1 0,0-1 15,-21 0-15,-1 22 0,1-22 0,-21 1 16,0 20-16,-1-21 0,1 1 0,-22 20 16,22-20-16,-21-1 0,20 0 15,-20-21-15,-1 22 0,22-22 0,0 0 16,-1-21-16,1 0 0,0 0 0,20 0 15,1 0-15,0-21 16,0 21-16,21-42 0,0 20 0,0-20 16,0 21-16,0-21 0,21-1 0,0 1 15,22 0-15,-22-22 0,21 22 16,0-22-16,1 1 0,-1 20 0,22-20 16</inkml:trace>
  <inkml:trace contextRef="#ctx0" brushRef="#br1" timeOffset="151687.76">20235 9059 0,'-42'85'31,"21"-64"-31,21 0 0,0 1 16,0-1-16,0 0 0,-21 0 16,21 0-16,0 0 0,0 1 0,-22-22 15,22 21-15,0 0 16,-21-21 0,21-21-1,0 0 1,0-1-16,0 1 0,0 0 15,0 0-15,21-21 0,-21 20 0,22 1 16,-1-21-16,0 21 0,21 0 0,-21-1 16,1 22-16,20 0 0,64 0 31,-85 0-31,21 22 0,-42-1 0,21 21 16,1-21-16,-22 0 0,21 1 0,-21 20 15,0-21-15,0 0 0,0 0 0,0 1 16,-21-1-16,-1 0 0,22 0 15,-21 0-15,0-21 0,21 21 16,-21-21-16,42-21 47,0 21-47,0-21 0</inkml:trace>
  <inkml:trace contextRef="#ctx0" brushRef="#br1" timeOffset="152179.06">21124 9102 0,'0'-21'16,"0"-1"-16,-63-41 16,42 63-1,-1 0-15,1 0 0,0 0 16,0 0-16,0 21 0,0 0 0,-1 0 15,1 1-15,0-1 0,0 21 16,0-21-16,0 0 0,21 22 0,0-22 16,0 0-16,0 0 0,0 22 15,0-22-15,0 0 0,21 0 16,0-21-16,0 0 0,0 21 0,0-21 16,1 0-16,-1 0 0,0 0 15,0 0-15,0-21 0,0 0 0,1 0 16,-1 0-16,0-1 0,0 1 15,-21 0-15,0 0 0,21 0 16,-21-22-16,0 22 0,21 0 0,-21-21 16,0 21-16,0-1 0,0 44 31,0-1-31,0 0 0,-21 0 0,21 0 16,-21 0-16,21 22 0,0-22 15,0 0-15,0 21 0,0-20 0,0-1 16,0 0-16,0 0 0,0 0 15,21-21-15,0 0 0,1 0 16,-1 0-16,0 0 0,0 0 0,0 0 16,0 0-16,1 0 0,20 0 15,-21-21-15,0 0 0,0 0 16</inkml:trace>
  <inkml:trace contextRef="#ctx0" brushRef="#br1" timeOffset="152819.2">21526 9038 0,'0'0'0,"0"-21"0,-21 21 15,21 21-15,0 0 16,-21 1-16,21-1 16,0 0-16,-21 0 0,21 0 15,0 22-15,0-22 0,0 0 0,0 0 16,0 0-16,0 0 0,-21 1 16,21-1-16,0 0 0,0 0 15,0 0-15,-21-21 0,21-21 47,0 0-47,0 0 16,0 0-16,0-22 0,0 22 0,0 0 15,0-21-15,0 20 0,21-20 0,0 0 16,21 21-16,-21-22 0,1 22 16,20 0-16,0 0 0,-21 0 0,22 21 15,-1 0-15,0 0 0,-20 0 16,20 0-16,-21 21 0,0 0 15,0 0-15,1 0 0,-1 0 0,-21 1 16,0 20-16,0-21 0,0 0 0,0 22 16,0-22-16,0 0 0,0 0 15,-21 0-15,-1 0 0,1 1 0,0-1 16,21 0-16,-21-21 16,0 0-16,21-21 31,0 0-31,0-1 15,21 1-15,0 0 0,0 0 0,0 0 16,1-22-16,-1 22 0,21-21 16,-21 0-16,0 20 0,22-20 15,-1 21-15,-21 21 0,22-21 0,-22 21 16,21 0-16,-21 0 0,0 21 0,1 0 16,-22 0-16,0 22 0,0-22 15,0 21-15,0-21 0,0 0 0,0 22 16,-22-22-16,1 0 0,21 21 0,-21-20 15,0-1-15,0 0 16,21 0-16,-21-21 16,42-21 15,0 0-31,0 0 16</inkml:trace>
  <inkml:trace contextRef="#ctx0" brushRef="#br1" timeOffset="153181">22648 9081 0,'0'21'15,"-21"-21"-15,42 0 32,0 0-32,1 0 0,-1 0 15,21 0-15,-21 0 0,0 0 0,22-21 16,-22 21-16,0-22 0,0 1 15,0 0-15,1 21 0,-1-21 16,0-21-16,-21 20 0,0 1 0,0 0 16,0 0-16,-21 21 15,0 0-15,-1 0 0,-20 0 0,0 21 16,21 0-16,-22 0 0,1 22 0,0-22 16,-1 21-16,22 1 0,-21-1 15,21-21-15,-1 21 0,1 1 0,21-22 16,0 21-16,0-21 0,0 1 0,21 20 15,1-21-15,-1 0 0,21-21 16,-21 21-16,22 1 0,20-22 0,-21 0 16,1 0-16,-1 0 0,22 0 15,-22-22-15,0 1 0,1 21 16</inkml:trace>
  <inkml:trace contextRef="#ctx0" brushRef="#br1" timeOffset="153959.87">23770 8488 0,'0'0'0,"-21"0"0,0-21 15,0 21-15,-1 0 0,22-21 16,0-1-16,22 22 16,-1 0-16,21 0 0,0-21 15,1 21-15,-1 0 0,22 0 0,-22-21 16,0 21-16,1 0 0,-1 0 15,-21 0-15,0 0 0,0 0 0,-42 0 32,0 0-32,0 0 15,-21 0-15,-1 0 0,22 0 0,-21 0 16,-1 0-16,22 0 0,0 0 16,-21 0-16,21 0 0,-1 0 15,1 0-15,0 0 16,21 21-16,-21-21 15,0 21-15,0 1 0,-1-1 0,22 0 16,-21 0-16,0 0 0,21 22 16,-21-22-16,0 21 0,21 22 15,-21-1-15,-1-21 0,1 43 0,21-21 16,-21-1-16,0 1 0,0 20 16,21-20-16,-21-1 0,-1 1 0,1 20 15,21-20-15,0-1 0,-21 1 16,21-1-16,0 1 0,0-1 0,0-20 15,0-1-15,0 0 0,21-20 0,0-1 16,1 0-16,-1 0 0,0 0 16,0-21-16,21 0 0,-20 0 0,20 0 15,0 0-15,1-21 0,-1 21 0,0-21 16,1 0-16,-1-22 0,-21 22 16,21-21-16,1 0 0,-1-1 15</inkml:trace>
  <inkml:trace contextRef="#ctx0" brushRef="#br1" timeOffset="154207.72">24342 8742 0,'0'-42'0,"0"84"0,0-106 0,0 43 16,-22 21-16,1 0 16,0 0-16,0 21 0,21 1 0,-21-1 15,0 0-15,-1 21 0,1 1 16,0 20-16,21-21 0,-21 1 0,0 20 15,21-20-15,-21-1 0,21 0 0,0 1 16,0-1-16,0 0 16,0-21-16,0 22 0,0-22 0,0 0 15,21-21-15,0 21 0,0-21 0,0 0 16,0 0-16,1 0 0,-1 0 16,21-21-16,-21 21 0,0-21 0</inkml:trace>
  <inkml:trace contextRef="#ctx0" brushRef="#br1" timeOffset="154415.6">24088 9059 0,'0'0'0,"-22"0"0,1 22 0,0-22 16,0 21-16,21 0 15,21-21 1,0 0-16,0 0 15,1 0-15,-1 0 0,21 0 0,0 0 16,-20 0-16,20-21 0,0 21 16,1-21-16,-1-1 0,0 22 0,1-21 15</inkml:trace>
  <inkml:trace contextRef="#ctx0" brushRef="#br1" timeOffset="154755.41">24490 9102 0,'0'0'15,"0"21"-15,-21-21 0,21 21 16,-22-21-16,44 0 16,-1 0-1,0 0-15,21 0 0,-21 0 16,22 0-16,-1-21 0,-21 21 0,22-21 16,-1 0-16,-21-1 0,21 22 0,-20-21 15,-1 0-15,-21 0 0,0 0 16,0 0-16,-21 21 15,-1 0-15,1 0 0,-21 0 16,0 0-16,-1 21 0,1 0 16,21 0-16,-22 0 0,1 0 0,21 1 15,0 20-15,0-21 0,-1 0 16,22 0-16,0 1 0,0 20 0,0-21 16,22 0-16,-1 0 0,0-21 15,0 22-15,21-22 0,1 0 16,-1 0-16,0 0 0,1 0 0,-1 0 15,0 0-15,1 0 0,-1-22 0</inkml:trace>
  <inkml:trace contextRef="#ctx0" brushRef="#br1" timeOffset="155244.13">25167 8954 0,'0'0'0,"0"-22"0,0 1 0,85-21 31,-64 42-31,0 0 0,0 0 16,0 0-16,1 0 0,-1 21 0,0-21 16,-21 42-16,21-20 0,0-1 15,-21 0-15,0 21 0,0-21 0,0 22 16,0-22-16,0 0 0,0 21 16,-21-20-16,0-1 0,0 0 0,-22 0 15,22 0-15,0-21 0,0 21 16,21 1-16,-21-22 0,0 0 15,21-22 1,21 1 0,0 0-16,0 0 15,0 0-15,22 0 0,-22-1 0,0 1 16,0-21-16,21 21 0,-20-22 16,-1 22-16,21 0 0,-21 0 0,0 0 15,1 21-15,-1 0 0,-21-21 0,0 42 16,-21 0-1,-1 0-15,1 0 16,-21 22-16,21-22 0,0 0 16,-1 0-16,1 0 0,21 0 0,0 22 15,-21-22-15,21 0 0,0 0 16,0 0-16,21 1 0,0-22 16,1 21-16,20-21 0,-21 0 15,0 0-15,22 0 0,-1 0 0,-21 0 16,21 0-16,1 0 0,-1-21 0,0-1 15</inkml:trace>
  <inkml:trace contextRef="#ctx0" brushRef="#br1" timeOffset="155531.48">26289 8551 0,'-21'0'0,"42"0"0,-63 0 16,20 0-16,1 0 15,0 22-15,0-1 0,0 21 0,0-21 16,-1 22-16,1-1 0,0 0 16,0 1-16,0 20 0,0-21 0,-1 1 15,22-1-15,-21 0 0,21 1 0,-21-1 16,21-21-16,0 22 0,0-22 16,0 0-16,0 0 0,0 0 0,0 0 15,21-21-15,0 0 0,1 22 16,-1-22-16,0 0 0,0 0 15,0 0-15,0 0 0,1-22 0,-1 22 16,0-21-16,-21 0 0,0 0 16,0 0-16</inkml:trace>
  <inkml:trace contextRef="#ctx0" brushRef="#br1" timeOffset="155691.39">25844 8996 0,'0'0'0,"-21"0"0,42 0 31,1 0-15,20 0-16,-21 0 0,0 0 16,22 0-16,-1 0 0,-21 0 15,21 0-15,1 0 0,-22 0 0,21-21 16,1 21-16,-22-21 0,21 21 0</inkml:trace>
  <inkml:trace contextRef="#ctx0" brushRef="#br1" timeOffset="155952.24">26733 8700 0,'-63'-22'31,"42"22"-31,0 0 16,21 22-16,-22-1 0,1 0 0,0 0 15,0 0-15,21 22 0,-21-22 16,0 21-16,21 0 0,0 1 0,-22-22 15,22 21-15,0 1 0,0-22 0,-21 21 16,21-21-16,0 0 0,0 1 16,0-1-16,0 0 0,21 0 0,1-21 15,-1 0-15,0 21 0,0-21 0,0 0 16,22 0-16,-22 0 0,21 0 16,0-21-16</inkml:trace>
  <inkml:trace contextRef="#ctx0" brushRef="#br1" timeOffset="156264.06">27136 8636 0,'0'0'0,"0"-21"0,0 0 0,21 21 16,0 0-1,0 0-15,0 0 0,0 0 16,1 21-16,-1 0 0,0 21 0,0-20 15,-21 20-15,21 0 0,-21 1 16,0-1-16,0 0 0,0 1 0,0-1 16,-21 0-16,0 1 0,0-22 15,21 21-15,-21-21 0,-1 0 16,-20 1-16,21-1 0,0 0 0,0-21 16,-1 21-16,1-21 0,0 0 0,0 0 15,21 21-15,-21-21 0,42-21 31,0 0-31,0 21 0,22-21 16</inkml:trace>
  <inkml:trace contextRef="#ctx0" brushRef="#br1" timeOffset="156527.91">27728 8827 0,'0'0'0,"21"0"15,1 0 1,-1 0-16,0 0 0,0 0 16,0 0-16,0 0 0,1 0 15,-1 0-15,0 0 16,0 0-16,-42 0 47,0 0-47</inkml:trace>
  <inkml:trace contextRef="#ctx0" brushRef="#br1" timeOffset="156667.82">27665 8975 0,'0'21'0,"0"-42"0,0 63 15,0-21 1,21-21-1,0 0-15,0 0 0,0 0 16,1 0-16,-1 0 16,0 0-16,0 0 0,0 0 0,0-21 15,1 21-15</inkml:trace>
  <inkml:trace contextRef="#ctx0" brushRef="#br1" timeOffset="157479.35">28744 8446 0,'0'21'0,"0"-42"0,-21 42 0,21 0 16,-21-21-16,21 21 16,0 0-16,21-21 31,0 0-16,0 0-15,1 0 16,-1-21-16,0 0 16,0 21-16,-21-21 0,0 0 15,0-1-15,0 1 16,0 0-16,-21 21 16,0 0-16,0 0 0,-1 0 0,1 0 15,0 0-15,0 21 16,0 0-16,0 1 0,21-1 15,0 0-15,0 0 16,0 0 0,21-21-1,0 0 1,0 0-16,0 0 0,-21-21 0,21 21 16,1-21-16,-22 0 0,21 0 15,-21-1-15,0 1 16,0 0-16,-21 21 15,-1 0 1,1 21-16,21 0 16,-21 1-16,0-1 0,21 21 0,-21-21 15,21 0-15,0 22 0,0-22 16,-21 21-16,21 1 0,0-22 0,0 21 16,0 0-16,0-20 0,0-1 15,0 0-15,0 0 0,0 0 16,21 0-16</inkml:trace>
  <inkml:trace contextRef="#ctx0" brushRef="#br1" timeOffset="158036.04">29506 8424 0,'0'0'0,"21"-21"0,-21 42 46,0 1-46,0-1 0,-21 0 0,21 0 16,-21 21-16,0-20 0,0 20 16,0 0-16,-1 1 0,1-1 0,0 0 15,0 1-15,0-1 0,0 0 0,-1 1 16,1-1-16,21 0 0,0-21 16,0 1-16,0 20 0,0-21 0,0 0 15,21 0 1,1-21-16,-1 0 0,21 0 0,-21 0 15,22 0-15,-22 0 0,21 0 0,-21 0 16,22-21-16,-22 0 0,21 0 16,-21 0-16,0 0 0,1-1 0</inkml:trace>
  <inkml:trace contextRef="#ctx0" brushRef="#br1" timeOffset="158228.95">29231 8784 0,'21'0'31,"0"0"-15,1 0-16,-1 0 0,0 0 0,21 0 16,-21 0-16,22-21 0,-22 21 15,21 0-15,1-21 0,-22 21 0,21 0 16</inkml:trace>
  <inkml:trace contextRef="#ctx0" brushRef="#br1" timeOffset="158546.82">29972 8551 0,'21'0'15,"0"22"1,0-1-16,1 0 0,-1 0 16,0 0-16,0 0 0,-21 1 0,42-1 15,-42 21-15,43-21 0,-43 22 16,21-22-16,0 21 0,0-21 0,0 0 16,-21 22-16,0-22 15,0 0-15,0 0 0,22 0 0,-22 1 16,0-1-16,21-21 31,0-21-15,-21-1-16,0 1 15,21-21-15,0 21 0</inkml:trace>
  <inkml:trace contextRef="#ctx0" brushRef="#br1" timeOffset="158788.19">30692 8467 0,'0'0'0,"-22"21"31,1 0-31,0 0 0,0 0 0,0 1 16,0 20-16,-1-21 0,1 21 16,0 1-16,-21-1 0,21 0 0,-1 1 15,1-22-15,0 21 0,0-21 0,0 22 16,21-22-16,-21 0 0,21 0 15,0 0-15,0 1 16,21-22-16,0 0 16,0 0-16,-21-22 0,42 1 15</inkml:trace>
  <inkml:trace contextRef="#ctx0" brushRef="#br1" timeOffset="159290.9">31094 8424 0,'0'-21'31,"0"0"-15,0 0-1,21 21-15,0-21 16,0 21-16,0 0 16,1 0-16,-22 21 15,0 0 1,0 0-16,-22 0 0,22 1 0,-21-22 16,0 21-16,-21 0 0,21-21 15,-1 21-15,1-21 0,0 0 16,0 0-1,21-21 1,0 0 0,21 0-16,0-1 15,0 1-15,1 0 0,-22 0 16,21 21-16,0 0 0,0 0 16,0 0-16,-21 21 15,0 0-15,0 0 0,0 1 16,0 20-16,0-21 0,-21 21 0,0-20 15,0 20-15,-22-21 0,22 21 16,-21-20-16,21-1 0,0 0 0,-1 0 16,1 0-16,0 0 0,21 1 15</inkml:trace>
  <inkml:trace contextRef="#ctx0" brushRef="#br1" timeOffset="159939.26">31581 7938 0,'0'0'0,"0"-22"32,21 22-32,0 0 0,0 0 0,0 0 15,22 0-15,-22-21 0,0 21 16,0 0-16,21 0 0,-20 0 0,20 0 16,-21 0-16,21 0 0,-20 0 15,-1 0-15,0 0 0,0 0 0,0 0 16,0 0-16,-21 21 15,0 1 1,0-1 0,0 0-16,0 21 0,0-21 0,0 1 15,-21 20-15,0 0 0,0-21 16,0 22-16,21-1 0,-21 0 0,-1 1 16,1-1-16,21 0 0,-21-20 15,0 20-15,21 0 0,-21 1 0,21 20 16,0-21-16,-21 1 0,21-1 15,0 22-15,0-22 0,0 21 0,0-20 16,0-1-16,0 0 0,0 1 16,0-1-16,0 0 0,0-20 15,-22 20-15,22-21 0,0 21 0,-21-20 16,0-1-16,0-21 0,0 21 16,0 0-16,21 0 0,-22-21 0,-20 0 15,21 21-15,0-21 0,-22 0 16,22 0-16,-21 0 0,21 0 0,-22 0 15,1 0-15,21 0 0,-21 0 16,20 0-16,1 0 0,0 0 0,0 0 16,0 0 15</inkml:trace>
  <inkml:trace contextRef="#ctx0" brushRef="#br0" timeOffset="169271.82">17928 10795 0,'0'0'0,"-21"0"15,0 0-15,0 0 0,21-21 16,0 0 0,0 0-1,0-1 1,21 22-16,0 0 0,0 0 15,0 0-15,0 0 16,1 0-16,-1 0 0,0 0 0,0 0 16,0 22-16,0-1 15,1-21-15,-22 21 0,0 0 16,0 0-16,0 0 0,0 1 0,0-1 16,0 0-16,0 0 0,-22 0 0,1 0 15,0 1-15,-21-1 0,21 0 16,-22-21-16,22 21 0,0 0 0,-21 0 15,20-21-15,1 22 0,0-22 16,0 0-16,0 0 0,21-22 47,0 1-47,21 21 0,0 0 0,-21-21 16,21 21-16,0 0 0,1 0 0,-1 0 15,-21-21-15,21 21 0,0 0 16,0 0-16,0 0 0,1 0 15,-1 0-15,0 0 0,0 0 16,0 0-16,-21 21 0,21-21 16,1 21-16,-22 0 0,0 1 15,21-22-15,-21 21 0,0 0 0,0 0 16,0 0-16,0 0 0,-21 1 16,-1-1-16,1 0 0,0 0 0,-21 0 15,21 0-15,-22 1 0,22-1 0,-21 0 16,-1 0-16,22-21 15,-21 21-15,0 0 0,20-21 0,-20 0 0,21 22 16,0-22-16,-22 0 0,22 0 0,0 0 16,0 0-1,0 0-15,0 0 0,21-22 16,0 1-16,-22 21 16,22-21 15,22 21-16,-22-21-15,21 21 16,0-21-16,0 21 0,0 0 0</inkml:trace>
  <inkml:trace contextRef="#ctx0" brushRef="#br0" timeOffset="169635.61">18500 11261 0,'42'0'16,"-21"0"-1,0 0-15,-21-21 16,21 21-16,-21-22 0,0 1 16,0 0-16,-21 21 15,0 0-15,0-21 16,0 21-16,0 0 0,-1 0 0,1 0 16,0 0-16,21 21 0,-21-21 0,21 21 15,-21-21-15,21 21 16,0 1-16,21-22 31</inkml:trace>
  <inkml:trace contextRef="#ctx0" brushRef="#br0" timeOffset="170195.31">19939 10753 0,'0'0'0,"0"-21"0,0-1 0,0 1 0,0 0 16,21 21-1,0 0-15,0 0 16,1 21-16,-1 22 0,0-22 16,0 21-16,21 0 0,-20-20 0,-1 20 15,0 21-15,21-20 0,-21-1 0,1 0 16,-1 1-16,-21 20 15,21-20-15,0-1 0,-21-21 0,21 43 16,-21-43-16,21 21 0,1-21 16,-1-21 15,-21-21-31,21 0 0,-21 0 16</inkml:trace>
  <inkml:trace contextRef="#ctx0" brushRef="#br0" timeOffset="170443.17">20828 10710 0,'0'0'0,"21"0"0,-21-21 0,-21 21 15,-21 0 1,20 21-16,1 1 0,-21-1 0,0 0 16,-1 21-16,1 1 0,-22-1 15,22 0-15,-21 1 0,20-1 0,-20 21 16,-1-20-16,22 20 0,0-20 0,-1 20 15,1-21-15,0 1 0,20-1 16,-20-21-16,42 22 0,-21-22 0,21 0 16,0 0-16,0 0 15,21-21-15,0-21 16,0 21-16,22-21 16</inkml:trace>
  <inkml:trace contextRef="#ctx0" brushRef="#br0" timeOffset="170747.1">20976 11049 0,'0'-21'0,"0"42"0,21-42 16,-21 42 0,0 0-16,0 22 15,0-22-15,0 21 0,0 0 16,-21 1-16,21-1 0,-21 0 0,0 1 15,21 20-15,-21-20 0,-1-1 0,1 21 16,21-20-16,-21 20 16,0-20-16,0 20 0,0 1 0,-1-1 15,1 1-15,0-1 0,0-21 0,0 22 16,0-1-16,21-20 0,-22-1 16,1 0-16,21 1 0,-21-22 0,21 0 15,0 0-15,0-42 16,21 0-16,0 0 0,1 0 15</inkml:trace>
  <inkml:trace contextRef="#ctx0" brushRef="#br0" timeOffset="171054.93">20913 11240 0,'0'0'15,"0"-43"-15,0 1 0,0 21 0,0-22 0,21 22 16,-21 0-16,0 0 0,21 0 15,0 0-15,-21-1 0,21 1 0,0 21 16,1 0-16,-1-21 0,0 21 0,0 0 16,21 0-16,-20 0 0,20 0 15,0 21-15,-21 0 0,22-21 0,-22 22 16,21-1-16,-21 0 0,-21 0 0,0 0 16,0 22-16,0-22 0,-21 0 15,-21 0-15,21 0 0,-22 22 0,1-22 16,0 0-16,-22 0 0,22-21 15,0 21-15,-1 0 0,22-21 16,-21 0-16,21 0 0,21-21 31,21 21-31,0-21 0,0 21 16</inkml:trace>
  <inkml:trace contextRef="#ctx0" brushRef="#br0" timeOffset="171555.69">21844 11070 0,'21'0'0,"-42"0"0,42-21 0,-21 0 15,0 0-15,0 0 16,0-1 0,0 1-16,-21 21 0,0-21 15,0 21-15,-1 0 0,1 0 0,0 0 16,0 0-16,0 0 0,0 21 15,-22 0-15,22 1 0,-21-1 0,21 21 16,-22-21-16,22 22 0,0-22 0,0 21 16,0 0-16,-1-20 0,22-1 15,-21 21-15,21-21 0,0 0 16,0 1-16,21-1 0,1-21 0,-1 0 16,0 0-16,0 0 15,21 0-15,-20 0 0,20-21 0,-21 21 16,21-22-16,1 1 0,-22 0 0,0-21 15,21 21-15,-20-1 0,-1-20 16,0 21-16,0-21 0,-21 20 0,21 1 16,-21-21-16,21 21 0,-21 0 15,0 42 17,0 0-32,0 0 15,0 0-15,-21 22 0,21-22 16,0 0-16,0 21 0,0-21 0,0 1 15,0 20-15,0-21 0,0 0 16,0 0-16,21 1 0,1-1 16,-1-21-16,0 0 0,0 0 15,0 0-15,0 0 0,1-21 16</inkml:trace>
  <inkml:trace contextRef="#ctx0" brushRef="#br0" timeOffset="171828.19">22458 10795 0,'0'-21'0,"0"42"0,0-84 0,0 41 0,0 1 16,0 0-16,0 0 0,0 0 15,-21 21-15,-1 0 0,1 21 16,0 0-16,21 0 0,-21 22 16,21-22-16,-21 21 0,0 0 0,21 1 15,0-1-15,-22 0 0,22 1 0,-21-1 16,21 0-16,0 1 0,0-1 15,0 0-15,0-20 0,0 20 0,0-21 16,0 0-16,0 22 0,0-22 16,0 0-16,21-21 15,1 0-15,-1 0 0,0 0 0,0-21 16,0 0-16,-21-1 0,43 1 16,-22 0-16</inkml:trace>
  <inkml:trace contextRef="#ctx0" brushRef="#br0" timeOffset="172294.71">22818 10689 0,'21'-42'0,"-42"84"0,42-105 16,0 42-16,-21-1 0,0 1 15,21 21-15,-21 21 16,0 1-16,0-1 16,0 21-16,0 0 0,0 1 15,0-1-15,-21-21 0,21 22 0,-21-1 16,0 0-16,21 1 0,0-1 0,-22 0 15,1 1-15,21-1 16,-21 0-16,0-21 0,21 22 0,0-22 16,0 0-16,-21 0 0,21 0 0,0 1 15,-21-22-15,21-22 32,0 1-32,0 0 0,21 0 15,-21-21-15,21 20 0,0-20 16,0 0-16,0-1 0,22 1 0,-22 0 15,21 21-15,-21-22 0,22 22 16,-1-21-16,-21 21 0,22-1 16,-22 22-16,21 0 0,-21 0 0,0 0 15,22 22-15,-22-1 16,0 0-16,-21 21 0,0-21 0,0 1 16,0 20-16,0 0 0,0-21 0,0 22 15,0-1-15,-21-21 0,0 22 16,21-22-16,0 0 0,-21 0 0,21 0 15,-22-21-15,1 21 0,21 1 0,-21-22 16,0 0 0,0-22-16,21 1 15</inkml:trace>
  <inkml:trace contextRef="#ctx0" brushRef="#br0" timeOffset="172516.21">22056 10922 0,'-22'0'16,"44"0"0,-1 0-16,0 0 0,21 0 0,-21 0 15,22 0-15,-1 0 0,0 0 0,1-21 16,-1 21-16,0 0 0,1 0 15,20 0-15,-42 0 0,22 0 0,-1 0 16,-21 0-16,22 0 0</inkml:trace>
  <inkml:trace contextRef="#ctx0" brushRef="#br0" timeOffset="173975.22">24024 11409 0,'64'-21'16,"-43"0"-16,0 21 0,0-22 16,0 1-16,0 0 0,1 0 15,-1 0-15,0-22 0,0 22 0,21-21 16,-20 21-16,-1-22 0,0 1 15,0 0-15,0-1 0,0 1 0,1 0 16,-22-1-16,0 1 0,21 0 16,-21-1-16,0 1 0,0 21 0,0 0 15,0 0-15,0-1 0,-21 22 16,-1 0-16,1 22 0,21-1 16,-21 0-16,0 21 0,21-21 0,-21 22 15,21-1-15,0 0 0,-21 1 0,21-1 16,0 22-16,-22-22 15,22 0-15,0 1 0,0 20 0,0-21 16,0-20-16,0 20 0,0 0 0,0-21 16,22 1-16,-1-1 0,0 0 15,-21 0-15,42-21 0,-21 0 0,1 0 16,-1 0-16,21 0 0,-21 0 0,22 0 16,-22-21-16,21 0 0,-21 0 15,22-1-15,-22-20 0,21 21 0,-21-21 16,0 20-16,1-20 0,-1 21 15,0-21-15,-21 20 0,0 1 0,0 0 16,0 0-16,-21 21 31,21 21-31,-21 0 16,21 0-16,0 1 16,21-22-1,0 0-15,0 0 16,0 0-16,0 0 0,22 0 0,-22 0 15,0 0-15,21-22 0,-20 22 16,-1-21-16,0 21 0,0-21 0,0 21 16,0-21-16,1 21 0,-1-21 0,-21 0 15,21 21 1,-42 21 31,21 0-47,-21 0 0,21 0 15,0 0-15,0 1 0,0-1 0,0 0 16,0 0-16,0 0 0,0 0 16,0 1-16,0-1 0,0 0 15,21-21-15,0 0 0,0 0 0,0 0 16,0 0-16,22 0 0,-22 0 16,0 0-16,0-21 0,22 0 0,-22-1 15,0 1-15,0 0 0,0 0 16,0-21-16,1 20 0,-1 1 0,0 0 15,0 0-15,-21 0 0,21 0 0,0-1 16,-42 22 31,0 22-47,21-1 0,-21 0 16,21 0-16,-21 21 0,0 1 15,21-1-15,-22 0 0,22 1 0,-21-1 16,21 22-16,-21-22 0,0 21 0,21 1 15,0-22-15,0 22 0,-21-22 16,21 22-16,-21-22 0,21 21 0,0-20 16,0 20-16,0 1 0,0-22 0,0 22 15,0-22-15,0 0 0,0 1 16,21-1-16,-21-21 0,0 21 16,0-20-16,0-1 0,0 0 0,0 0 15,-21-21-15,-1 0 0,1 0 16,-21 0-16,21 0 0,0 0 0,-22 0 15,22-21-15,0 0 0,0 0 0,0-1 16,-1-20-16,1 0 0,0-1 16,21 1-16,0 0 0,0-22 0,0 1 15,0 20-15,0-20 0,0-1 0,21 22 16,0-21-16,1-1 0,20 22 16,-21-22-16,21 22 0,1-22 0,-1 22 15,22 0-15,-22-22 0,21 22 0</inkml:trace>
  <inkml:trace contextRef="#ctx0" brushRef="#br0" timeOffset="174546.92">27390 10456 0,'0'0'0,"21"-21"0,-21 0 0,21 0 15,0 0-15,0 0 0,-21-22 0,0 22 16,0 0-16,0 0 0,0 0 0,0-1 15,-21 22 1,0 0-16,0 0 0,0 22 0,-1-1 16,-20 21-16,21 0 0,-21 1 15,-1-1-15,22 22 0,-21-22 0,-1 21 16,22 1-16,0-22 0,-21 22 0,42-22 16,-21 0-16,21 1 0,0-1 15,0 0-15,0-20 0,21-1 0,0 0 16,0 0-16,21 0 0,-20 0 15,20-21-15,0 0 0,-21 0 16,22 0-16,-1 0 0,0 0 0,-20-21 16,20 0-16,0 21 0,1-42 0,-1 21 15,-21-1-15</inkml:trace>
  <inkml:trace contextRef="#ctx0" brushRef="#br0" timeOffset="175191.55">27792 10689 0,'0'0'0,"21"-21"0,-42 21 31,0 0-31,-1 21 0,1 0 16,0-21-16,0 43 0,0-22 16,0 0-16,-1 0 0,1 0 0,0 1 15,0-1-15,21 0 0,0 0 16,0 0-16,0 0 0,0 1 0,0-1 16,21-21-1,0 0-15,0 0 16,1-21-16,-1-1 15,-21 1-15,0 0 16,0 0-16,0 0 0,0-22 16,0 22-16,21 0 0,-21-21 15,21 21-15,0-22 0,-21 22 0,21 0 0,1 0 16,-1 0-16,0-1 16,0 1-16,21 21 0,-20 0 0,-1 0 15,21 0-15,-21 0 0,22 0 0,-22 0 16,0 21-16,21 1 0,-21-1 15,1 21-15,-1-21 0,0 22 0,0-22 16,-21 0-16,0 21 0,0-21 16,0 22-16,0-22 0,0 0 0,0 0 15,0 0-15,0 1 0,-21-1 16,0-21-16,0 0 16,-1 0-1,1 0-15,21-21 16,0-1-16,0 1 0,0 0 15,0 0-15,21-21 0,1 20 16,20-20-16,-21 0 0,0 21 0,22-22 16,-1 1-16,-21 21 0,21 0 15,1-1-15,-22 22 0,0 0 0,21 0 16,-20 0-16,-1 22 0,0-1 0,0 0 16,0 0-16,-21 0 0,0 22 15,0-22-15,0 21 0,0-21 0,0 0 16,0 1-16,0 20 0,0-21 15,0 0-15,-21 0 0,0 1 16,21-1-16,0-42 47,0-1-47,21 22 0</inkml:trace>
  <inkml:trace contextRef="#ctx0" brushRef="#br0" timeOffset="175444.4">29083 10287 0,'0'-21'0,"0"42"0,21-42 0,-21 42 31,0 21-31,0-20 16,-21 20-16,0 0 0,21 1 0,-21 20 15,-1-21-15,1 1 0,21-1 16,-21 22-16,0-22 0,0-21 0,0 21 15,-1 1-15,22-22 0,-21 0 0,21 0 16,0 0-16,0 1 0,43-22 16,-22 0-1,0 0-15,0 0 0,0-22 0,22 22 16,-22-21-16,21 0 0</inkml:trace>
  <inkml:trace contextRef="#ctx0" brushRef="#br0" timeOffset="175639.29">28914 10541 0,'0'0'16,"21"0"0,0 0-16,0 0 0,0 0 15,22 0-15,-1-21 0,0 21 16,-21 0-16,22 0 0,-1 0 0,0 0 15,1-21-15,-22 21 0,21 0 0,-21 0 16,1 0-16</inkml:trace>
  <inkml:trace contextRef="#ctx0" brushRef="#br0" timeOffset="176391.63">29930 10774 0,'0'0'0,"0"-21"0,21 0 0,-21-1 16,0 1-16,0-21 16,0 21-16,0 0 0,0-1 0,0 1 15,-21-21-15,-1 21 0,1 21 16,0-21-16,0 21 0,0 0 0,-22 0 15,22 0-15,0 21 0,-21 0 16,21 0-16,-1 0 0,-20 22 0,21-22 16,0 21-16,0-21 0,-1 22 0,1-1 15,0-21-15,21 21 0,-21-20 16,21-1-16,0 21 0,0-21 0,0 0 16,0 1-16,21-22 0,0 21 0,0-21 15,1 0-15,-1 0 16,0 0-16,21 0 0,-21 0 15,1 0-15,-1-21 0,0 21 0,0-22 16,0 1-16,0 0 0,1-21 16,-1 21-16,0-22 0,0 1 0,0 21 15,22-22-15,-22 1 0,0 0 0,-21 21 16,21-22-16,-21 22 0,21 21 16,-21-21-16,0 42 15,0 0-15,-21 0 0,21 1 16,-21-1-16,21 0 0,0 21 15,0-21-15,0 1 0,0-1 0,0 21 16,0-21-16,0 0 0,0 1 16,0-1-16,0 0 15,21-21-15,-21 21 0,21-21 16,0 0-16,1 0 0,-1 0 16,0 0-16,21-21 0,-21 0 0,1 0 15,20 21-15,-21-43 0,0 22 0,0 0 16,22 0-16,-22-22 0,0 22 15,-21 0-15,21 0 0,-21 0 0,0 0 16,0 42 0,0 0-16,-21 0 15,0 0-15,21 0 16,0 22-16,0-22 0,-21 0 0,21 0 16,0 0-16,0 1 15,0-1-15,0 0 0,21-21 31,0 0-31,0 0 16,0 0-16,1-21 0</inkml:trace>
  <inkml:trace contextRef="#ctx0" brushRef="#br0" timeOffset="176587.52">30543 10414 0,'-21'0'0,"42"0"0,-42-21 0,0 21 15,0 0-15,42 0 79,0 0-79,0 21 15</inkml:trace>
  <inkml:trace contextRef="#ctx0" brushRef="#br0" timeOffset="177067.24">30861 10520 0,'-21'0'16,"21"21"-16,-21-21 0,-1 21 15,22 0-15,0 1 0,-21 20 16,0-21-16,21 0 0,-21 0 15,21 1-15,0-1 0,0 0 0,-21 0 16,21 0-16,0 0 0,-21 1 16,21-1-16,0 0 0,0 0 15,-22-21 1,22-21 15,0 0-31,0 0 16,0-1-16,0 1 0,0 0 15,22-21-15,-1 21 0,0-22 0,0 1 16,21 0-16,-20 20 0,20-20 16,0 0-16,1 21 0,-1-1 0,0 1 15,1 21-15,-22 0 0,21 0 16,-21 0-16,0 21 0,1 1 0,-22-1 16,21 0-16,-21 0 0,0 21 0,0-20 15,-21 20-15,-1 0 16,22-21-16,-21 1 0,0 20 0,0-21 15,0 0-15,0 0 0,-1 1 16,1-1-16,21 0 0,-21-21 16,42 0 15,0 0-31,1-21 0,-1 21 0</inkml:trace>
  <inkml:trace contextRef="#ctx0" brushRef="#br0" timeOffset="177504.5">31792 10520 0,'0'0'0,"21"-21"0,-21 0 16,0-1-16,-21 22 16,0 0-1,0 0-15,0 0 0,-22 0 0,1 22 16,0-1-16,21 0 0,-22 0 15,1 0-15,21 0 0,0 1 0,-1-1 16,1 0-16,21 0 16,0 0-16,0 0 0,21 1 15,1-22-15,-1 21 16,0-21-16,21 0 0,-21 21 16,1-21-16,-1 0 0,0 21 0,0 0 15,0-21-15,-21 21 16,21-21-16,-21 22 0,0-1 15,0 0 1,0 0-16,-21-21 16,0 0-16,0 0 0,0 0 15,-22 0-15,22 0 0,0 0 0,-21 0 16,21 0-16,-1 0 0,-20 0 0,21 0 16,0 0-16,0 0 15,21-21 1,21 21-1,0-21-15,0 21 0</inkml:trace>
  <inkml:trace contextRef="#ctx0" brushRef="#br0" timeOffset="177800.33">32427 10329 0,'0'0'0,"0"-21"0,0-42 32,-21 63-32,0 21 15,0 0-15,0 21 0,-22-20 16,22 20-16,-21 0 0,-1 1 0,22-1 16,-21 0-16,21 1 0,0-22 15,-1 21-15,1 0 0,0-20 0,21-1 16,0 21-16,0-21 0,0 0 0,0 1 15,0-1-15,0 0 0,21 0 16,0-21-16,1 0 0,-1 21 16,21-21-16,-21 0 0,22 0 15,-22 0-15,21 0 0</inkml:trace>
  <inkml:trace contextRef="#ctx0" brushRef="#br0" timeOffset="178075.48">32872 10351 0,'0'0'0,"0"-22"0,21 1 15,0 21 1,0 0-16,0 0 16,1 21-16,-1 1 0,0-1 15,0 0-15,0 0 0,0 21 16,-21-20-16,0 20 0,0-21 0,0 21 15,0 1-15,0-1 0,0 0 16,-42-20-16,21 20 0,0-21 0,-22 21 16,22-20-16,-21-1 0,0 0 15,-1 0-15,1 0 0,0 0 0,-1-21 16,1 0-16,21 22 0,-22-22 16,22 0-16</inkml:trace>
  <inkml:trace contextRef="#ctx0" brushRef="#br1" timeOffset="183587.14">17145 12488 0,'0'0'0,"0"-21"0,0 0 16,0 0-16,0 0 0,0 0 16,21-1-16,-21 1 0,0 0 15,0 0 1,0 42 0,0 0-16,-21 0 0,0 1 15,0 20-15,-1-21 0,1 21 0,-21 1 16,21-1-16,0 0 0,-1 22 15,1-22-15,0 1 0,0-1 16,0 0-16,0 22 0,-1-43 0,22 21 16,-21 1-16,0-22 0,21 0 15,-21 0-15,21 0 0,0-42 32,0 0-32,21 0 15</inkml:trace>
  <inkml:trace contextRef="#ctx0" brushRef="#br1" timeOffset="183864.98">17568 12256 0,'-21'42'15,"-21"0"1,21-21-16,-22 22 0,22-22 0,-21 21 15,-1 1-15,1-1 0,0 0 0,-1 22 16,1-22-16,21 0 0,-21 22 16,-1-22-16,22 1 0,0-1 0,0 0 15,0-21-15,-1 22 0,22-22 16,-21 0-16,21 0 0,0 0 16,21-21 15,1-21-31,-1 0 0,0 0 0</inkml:trace>
  <inkml:trace contextRef="#ctx0" brushRef="#br1" timeOffset="184130.87">17759 12340 0,'0'-21'0,"0"42"0,21-63 15,0 42-15,-21 21 16,0 0-16,0 0 15,-21 1-15,0 20 0,0-21 16,-1 21-16,1 1 0,0-1 0,21 0 16,-21 1-16,0-1 0,0 0 0,-1 1 15,1-1-15,0 0 0,21-20 16,0 20-16,0-21 0,0 0 0,0 0 16,0 1-16,21-22 15,0 0-15,1 0 0,-1 0 16,0 0-16,0 0 0,0-22 0,0 1 15,1 0-15,-1 0 16</inkml:trace>
  <inkml:trace contextRef="#ctx0" brushRef="#br1" timeOffset="184315.77">17441 12742 0,'-21'0'16,"42"0"-16,-21 0 15,21 0-15,1 0 16,-1 0-16,0-21 0,21 0 16,-21 21-16,22-21 0,-1 21 15,0-21-15,1 21 0,-22-21 0,21 21 0,1-22 16,-22 22-16,21 0 0</inkml:trace>
  <inkml:trace contextRef="#ctx0" brushRef="#br1" timeOffset="185237.18">18309 12975 0,'0'0'0,"0"21"16,21-42 15,0 0-31,1 0 16,-1-21-16,0 20 0,0 1 0,0 0 15,-21-21-15,0 21 0,0-22 16,0 22-16,0-21 0,0 21 0,0-1 16,-21 1-16,21 0 0,-21 21 0,0 0 15,0 0-15,-1 0 0,-20 0 16,21 0-16,-21 0 0,20 21 0,1 22 16,-21-22-16,21 0 0,0 21 0,-22 1 15,43-22-15,-21 21 0,0-21 16,21 22-16,0-22 0,0 0 0,0 0 15,0 0-15,0 0 16,0 1-16,21-22 0,0 0 0,0 0 16,1 0-16,20 0 0,-21-22 0,21 1 15,1 0-15,-22 0 0,21 0 16,1 0-16,-1-22 0,-21 22 0,21-21 16,-20 21-16,-1-1 0,0 1 15,-21 0-15,0 0 0,0 0 0,0 0 16,-21 21-1,0 0-15,-1 0 0,1 0 16,0 21-16,21 0 0,-21 0 0,0 0 16,21 0-16,0 1 0,-21-1 0,21 21 15,0-21-15,0 0 16,0 22-16,0-22 0,0 0 0,0 0 16,0 0-16,21 1 0,0-22 15,0 21-15,0-21 0,0 0 0,22 0 16,-22 0-16,21 0 0,1 0 0,-22 0 15,21-21-15,0-1 0,1 1 16,-1 0-16,0 0 0,1-21 0,-22 20 16,0-20-16,0 21 0,0-21 0,-21 20 15,0-20-15,0 21 0,0 0 16,0-22-16,0 22 0,-21 0 0,0 21 16,0-21-16,0 21 0,-22 0 15,22 0-15,0 0 0,-21 0 0,21 21 16,-1 0-16,1 0 0,0 1 15,0-1-15,0 0 0,21 21 16,-21-21-16,21 22 0,0-22 0,0 0 16,0 21-16,21-20 0,0-1 0,0 0 15,0 0-15,0-21 0,1 21 16,-1 0-16,0 1 0,0-1 0,0 0 16,0 21-16,1-21 0,-22 1 15,0 20-15,0 0 0,0-21 0,0 22 16,0-1-16,-22 0 0,1 1 0,0-1 15,-21 0-15,-1 1 0,22-22 16,-21 21-16,0 1 0,-1-22 16,1 0-16,0 0 0,20-21 0,-20 0 15,21 21-15,0-21 0,0 0 16,-1 0-16,22-21 0,0 0 0,0 0 16,0-22-16,0 22 0,22-21 15,-1 21-15,0-22 0,21 1 16,-21 0-16,22-1 0</inkml:trace>
  <inkml:trace contextRef="#ctx0" brushRef="#br1" timeOffset="185703.92">19283 12594 0,'0'-21'0,"-21"42"31,21 0-31,0 1 0,0 20 16,-22-21-16,22 21 0,-21-20 16,21 20-16,0 0 0,0-21 0,-21 22 15,21-22-15,-21 0 0,0 0 0,21 0 16,0 1-16,0-1 0,-21-21 16,21-85 30,21 64-46,0-21 0,-21 20 0,21-20 16,0 0-16,0-1 0,1 22 16,20-21-16,-21 21 0,21-22 0,-20 22 15,20 0-15,0 21 0,1 0 0,-1 0 16,0 0-16,1 0 0,-22 21 16,21 0-16,-42 1 0,21-1 0,-21 0 15,0 21-15,0-21 0,0 1 0,0 20 16,0-21-16,-21 0 15,0 0-15,0 1 0,21-1 0,-21 0 0,-1 0 16,1-21-16,21 21 0,-21-21 16,42 0 15,0-21-15,1 0-16,-1 21 0</inkml:trace>
  <inkml:trace contextRef="#ctx0" brushRef="#br1" timeOffset="186161.66">20151 12594 0,'0'-21'15,"0"42"-15,0-63 0,0 21 0,0 0 16,-22 21-16,1 0 0,0 0 16,0 0-16,0 0 15,0 21-15,-1-21 0,1 21 0,0 21 16,0-21-16,0 1 0,0 20 0,-1-21 15,1 0-15,21 22 0,-21-22 16,21 21-16,0-21 0,0 0 0,0 1 16,0-1-16,0 0 0,21 0 15,0-21-15,1 0 0,-1 0 0,0 0 16,0 0-16,0 0 0,0 0 0,1-21 16,-1 0-16,0 0 15,0-1-15,0 1 0,0 0 0,1 0 0,-22-21 16,0 20-16,21-20 0,-21 21 0,21 0 15,-21 0-15,0-1 16,0 1-16,0 0 0,0 42 16,-21 0-1,21 1-15,-21-1 0,21 0 16,0 21-16,0-21 0,0 1 0,0-1 16,0 21-16,0-21 0,0 0 15,0 1-15,21-22 16,0 0-16,0 0 0,0 0 0,0 0 15,22 0-15,-22 0 16,21 0-16,-21-22 0,22 1 0,-22 0 16,0 0-16,0 0 0,0 0 0</inkml:trace>
  <inkml:trace contextRef="#ctx0" brushRef="#br1" timeOffset="186762.31">20637 12510 0,'0'0'0,"0"21"31,0 0-31,0 0 0,-21 0 15,21 0-15,-21 1 0,21 20 16,-21-21-16,21 0 0,-21 22 0,21-22 16,0 0-16,-21 0 0,-1 0 0,22 0 15,-21 1-15,21-1 16,0-42 15,0-1-15,0 1-16,0-21 0,21 21 15,1 0-15,-1-22 0,-21 22 16,21-21-16,0 21 0,0-1 0,0-20 16,22 21-16,-22 0 0,0 0 0,0 21 15,22 0-15,-22 0 0,21 0 16,-21 0-16,0 0 0,1 21 0,-1 0 16,0 0-16,0 0 0,0 0 0,0 1 15,-21-1-15,0 0 16,0 21-16,0-21 0,0 1 0,0-1 15,0 0-15,0 0 0,0 0 0,-21 0 16,21 1 0,-21-22-16,0 0 0,0 0 15,21-22-15,0 1 16,0 0-16,0 0 16,0 0-16,21 0 0,0-1 0,0-20 15,0 21-15,1 0 0,20-22 16,-21 22-16,21 0 0,-20 0 0,20 0 15,0 0-15,1 21 0,-1 0 0,-21 0 16,21 0-16,-20 21 16,-1 0-16,0 0 0,-21 0 0,0 22 15,0-22-15,0 0 0,0 21 0,0-21 16,-21 22-16,0-22 0,21 0 16,-22 0-16,1 0 0,0 1 0,21-1 15,-21 0-15,42-21 31,0-21-31,22 0 16,-22 21-16</inkml:trace>
  <inkml:trace contextRef="#ctx0" brushRef="#br1" timeOffset="187120.1">21717 12573 0,'-21'21'15,"42"-42"-15,-42 63 0,21-20 0,0-1 16,0 0 0,21-21-16,0 0 15,0 0-15,0 0 0,1 0 0,-1 0 16,0-21-16,0 0 0,0 21 16,0-22-16,-21 1 0,22 0 15,-22 0-15,0 0 0,0 0 0,0-1 16,0 1-16,-22 21 15,22-21-15,-21 21 0,0 0 0,0 0 16,-21 0-16,20 0 0,1 21 0,-21 0 16,21 1-16,0-1 0,-22 21 15,22-21-15,0 22 0,21-22 0,0 21 16,0-21-16,0 22 0,0-22 16,0 0-16,21 0 0,0 0 0,0 0 15,1 1-15,20-22 0,0 0 0,-21 0 16,22 0-16,-1 0 0,0 0 15</inkml:trace>
  <inkml:trace contextRef="#ctx0" brushRef="#br1" timeOffset="187639.43">22479 11811 0,'0'0'16,"21"0"0,0 0-16,0 0 0,1 0 15,20 0-15,-21 0 0,21 0 16,1 0-16,-1 0 0,0 0 16,1 0-16,-1 0 0,-21 0 0,22 0 15,-22 0-15,0 0 0,0 0 0,-21-21 16,-21 21-1,-21-21-15,-1 21 0,1 0 0,0 0 16,-1 0-16,-20 0 0,20 0 16,-20 0-16,21 0 0,-1 0 0,1 0 15,21 21-15,0 0 0,-1-21 0,1 21 16,0 0-16,21 22 0,0-22 16,0 21-16,-21 1 0,21-1 0,-21 0 15,21 1-15,0-1 0,-21 0 16,21 1-16,0 20 0,-22-21 15,1 1-15,21-1 0,0 0 0,-21 1 16,0-1-16,21 0 0,0 22 16,0-22-16,0 1 0,0-1 0,0 0 15,0-21-15,0 22 0,0-1 0,0-21 16,21 0-16,0 22 0,0-22 16,1 0-16,-1 0 0,0-21 0,21 21 15,-21-21-15,22 0 0,-22 0 0,21 0 16,1 0-16,-1 0 15,-21 0-15,21 0 0,1-21 0,-1 0 16,0-21-16,1 21 0</inkml:trace>
  <inkml:trace contextRef="#ctx0" brushRef="#br1" timeOffset="188211.01">22945 12213 0,'0'0'0,"0"-21"0,0 0 0,0 0 15,0 0-15,0-1 0,-22 22 16,1 0 0,0 0-16,0 22 0,-21-1 15,20 0-15,-20 0 0,0 21 0,21-20 16,-1 20-16,1 0 0,0 1 15,0-22-15,0 21 0,21 0 16,0-20-16,0 20 0,0-21 0,0 0 16,0 0-16,0 1 0,0-1 15,21 0-15,0 0 0,0-21 0,22 0 16,-22 0-16,21 0 0,-21 0 0,22 0 16,-1 0-16,0 0 0,1-21 15</inkml:trace>
  <inkml:trace contextRef="#ctx0" brushRef="#br1" timeOffset="188835.66">23241 12425 0,'0'0'0,"-21"0"31,0 0-31,-1 21 0,22 0 16,-21 0-16,21 1 16,-21-1-16,21 0 0,0 0 15,0 0-15,0 0 0,0 1 16,0-1-16,0 0 0,21-21 15,0 0-15,1 0 16,-1 0-16,-21-21 31,0 0-31,0-1 0,0 1 16,-21 0-16,21 0 0,-22 0 16,22 0-16,0-1 0,0 1 0,0 0 15,0 0-15,0 0 0,22 0 0,20-1 16,-21 1-16,0 21 15,22-21-15,-1 21 0,-21 0 0,21 0 16,1 0-16,-1 0 0,0 21 0,-20 0 16,20 1-16,-21-1 0,0 0 15,0 0-15,-21 21 0,0-20 0,0-1 16,0 0-16,0 21 0,0-21 16,0 1-16,-21-1 0,0 0 15,21 0-15,-21-21 0,0 21 16,21-42 15,0 0-31,0 0 0,0 0 16,21-1-16,0 1 0,0-21 15,0 21-15,1-22 0,20 22 0,-21 0 16,0 0-16,22 0 0,-22 0 16,21-1-16,-21 22 0,0 0 0,22 0 15,-22 0-15,0 0 0,0 22 0,-21-1 16,0 0-16,0 0 0,0 0 15,0 22-15,0-22 0,0 0 0,0 0 16,0 0-16,-21 0 0,0 1 0,21-1 16,-21 0-16,21 0 15,21-42 17,0 0-32,0 0 15</inkml:trace>
  <inkml:trace contextRef="#ctx0" brushRef="#br1" timeOffset="189068.52">24384 12086 0,'21'-42'0,"-42"84"0,63-105 15,-42 42-15,0 42 16,0 21-16,0-21 16,-21 22-16,0-1 0,21 0 15,-21 1-15,0-1 0,-1 0 16,1 1-16,21-1 0,0-21 0,-21 21 15,21-20-15,-21 20 0,21-21 16,0 0-16,0 0 0,0 1 0,0-1 16,21-21-16,0 0 15,0 0-15,1 0 0,-1 0 0,0 0 16,-21-21-16,21-1 0,0 22 0</inkml:trace>
  <inkml:trace contextRef="#ctx0" brushRef="#br1" timeOffset="189226.43">24257 12383 0,'-21'0'0,"0"0"16,42 0 15,0 0-31,0 0 0,0 0 0,22 0 16,-1 0-16,-21 0 0,21 0 0,1 0 15,-1 0-15,0-22 0,1 22 16</inkml:trace>
  <inkml:trace contextRef="#ctx0" brushRef="#br1" timeOffset="189888.12">25146 12361 0,'0'-21'31,"0"0"-31,0 0 0,0 0 0,0 0 16,-21-1-16,0 22 15,-1-21-15,1 21 0,0 0 16,-21 0-16,21 21 0,-22-21 0,22 22 16,-21 20-16,-1-21 0,22 0 15,-21 22-15,0-22 0,20 0 0,1 21 16,0-21-16,0 1 0,21 20 0,0-21 16,0 0-16,0 0 15,21 1-15,0-22 0,0 0 16,1 21-16,-1-21 0,0 0 0,21 0 15,-21 0-15,22 0 0,-22-21 16,21 21-16,-21-22 0,1 1 0,20 0 16,-21 0-16,0 0 0,0-22 0,1 22 15,-22-21-15,21 21 0,-21-22 16,21 22-16,-21 0 0,0 0 0,0 0 16,0 42-1,0 0-15,0 0 16,0 0-16,-21 22 0,0-22 0,21 21 15,0-21-15,0 1 16,0-1-16,0 0 0,0 0 0,0 0 16,0 0-16,21 1 0,0-22 15,0 0-15,0 0 16,22 0-16,-22 0 0,0 0 0,0-22 16,0 22-16,0-21 0,1 0 0,-1 0 15,0 0-15,0 0 0,0-22 16,0 22-16,1 0 0,-22-21 15,0 20-15,21 1 0,-21 42 32,0 1-32,0 20 15,-21-21-15,-1 0 0,22 0 16,0 1-16,0-1 0,0 0 16,-21 0-16,21 0 15,0 0-15,21-42 31,1 0-15</inkml:trace>
  <inkml:trace contextRef="#ctx0" brushRef="#br1" timeOffset="190027.04">25485 12234 0,'0'0'0,"0"-42"0,0 21 0,0 0 15,0 0-15,0 42 31,0 0-31,0 0 16,0 0-16,21-21 0,0 21 16,0-21-16</inkml:trace>
  <inkml:trace contextRef="#ctx0" brushRef="#br1" timeOffset="190731.6">26014 12277 0,'-21'0'0,"-1"0"15,1 21-15,0-21 0,21 21 16,-21 0-16,0-21 0,0 21 0,-1 1 16,22-1-16,0 0 0,-21 0 15,21 0-15,-21 0 0,21 1 0,0-1 16,0 0-16,0 0 0,0 0 16,0 0-16,-21-21 0,21 22 0,0-44 46,0 1-46,0 0 16,0 0-16,0 0 0,21 0 16,-21-1-16,21-20 0,0 21 0,22-21 15,-22 20-15,0-20 0,21 21 16,-20 0-16,-1 0 0,0-1 0,0 22 16,0 0-16,0 0 0,1 0 15,-22 22-15,0-1 16,0 21-16,0-21 0,0 0 0,0 22 15,0-22-15,-22 0 0,1 21 0,0-20 16,21-1-16,0 0 0,0 0 16,0 0-16,0 0 0,0 1 15,0-1-15,21-21 0,0 0 16,1 0-16,-1 0 0,0 0 16,0 0-16,21-21 0,-20-1 0,20 22 15,-21-21-15,21 0 0,-20 0 16,-1-21-16,21 20 0,-21-20 0,0 21 15,1-21-15,-1-1 0,0 1 16,-21 21-16,0-22 0,0 22 0,0 0 16,0 0-16,-21 21 15,0 0-15,-1 0 0,22 21 16,0 0-16,-21 0 0,21 1 16,0 20-16,0-21 0,0 0 0,0 0 15,0 1-15,0-1 0,0 21 0,0-21 16,0 0-16,0 1 0,0-1 15,21-21-15,-21 21 0,0 0 16,0 0-16,0 0 0,0 1 16,-21-22-1,0 0-15,0 0 16,0 0-16,0 0 0,-1 0 16,22-22-1,0 1-15,0 0 0,22 21 16,-1-21-16</inkml:trace>
  <inkml:trace contextRef="#ctx0" brushRef="#br1" timeOffset="191004.2">27580 11684 0,'0'0'0,"-21"0"16,0 0-16,0 0 0,-22 21 15,22-21-15,-21 43 0,-1-22 0,-20 21 16,21 0-16,-22 22 0,1-22 16,20 22-16,-20 20 0,-1-20 0,22-1 15,0 1-15,-1-1 0,22-20 16,0 20-16,0-20 0,21 20 0,0-21 16,0 1-16,0-1 0,0-21 15,21 22-15,0-22 0,0 21 0,22-42 16,-22 21-16,21 0 0,0-21 15,1 0-15,-1 0 0,0 0 0</inkml:trace>
  <inkml:trace contextRef="#ctx0" brushRef="#br1" timeOffset="191626.87">27855 12192 0,'0'0'16,"-21"0"-1,0 0-15,0 0 0,0 0 0,-1 0 0,1 0 16,0 21-16,0 0 0,0 1 16,0-1-16,-1-21 0,22 21 15,-21 0-15,21 0 0,0 0 0,0 1 16,0-1 0,21-21-16,1 0 0,-1 0 15,0 0-15,0 0 0,0 0 16,0-21-16,1 21 0,-1-22 15,21 1-15,-21 0 0,0 0 0,-21 0 16,22-22-16,-1 22 0,-21 0 0,21 21 16,-21-21-16,-21 42 31,0-21-31,21 21 16,-22 0-16,1 1 0,21-1 0,0 0 15,0 0-15,0 0 0,0 0 0,0 1 16,0-1-16,0 0 15,21-21 1,1 0-16,-1 0 0,0 0 0,0 0 16,0 0-16,0 0 0,22-21 15,-22 0-15,0-1 0,0 1 0,0 0 16,1 0-16,-22-21 0,21-1 16,-21 1-16,21-22 0,-21 22 0,0 0 15,0-1-15,0 1 0,-21 0 0,-22 21 16,22-1-16,-21 1 15,-22 21-15,22 0 0,-21 0 0,-1 21 16,1 1-16,-1 20 0,1 0 16,-1 1-16,1-1 0,-1 21 0,22-20 15,-1 20-15,1-20 0,21 20 0,21-21 16,0 1-16,0-1 0,0 0 16,21-20-16,0 20 0,22-21 0,-22 0 15,21 0-15,0 1 0,1-22 0,-22 0 16,21 0-16,1 0 0,-1 0 15,0 0-15,1-22 0</inkml:trace>
  <inkml:trace contextRef="#ctx0" brushRef="#br1" timeOffset="192187.55">28660 12002 0,'0'21'15,"-22"0"1,22 21-16,-21-21 0,21 22 0,-21-22 16,0 21-16,21-21 0,-21 22 15,21-22-15,0 0 0,-21 21 0,-1-20 16,22-1-16,-21 0 0,21 0 15,0-42 32,0 0-47,0 0 16,0-1-16,0 1 0</inkml:trace>
  <inkml:trace contextRef="#ctx0" brushRef="#br1" timeOffset="192387.44">28681 11875 0,'42'0'0,"-84"0"0,105-22 0,-20 22 16,-1 0-16,-21 0 0,21 22 16,-20-22-16,-1 42 0,21-21 0,-42 21 15,21 1-15,-21-1 16,0 0-16,0-20 0,0 20 0,0 0 16,-21 1-16,21-22 0,-21 0 0,0 21 15,21-21-15,-21-21 0,-1 22 16,22-1-16,-21-21 0,0 0 15,0 0-15,0 0 16,0 0-16</inkml:trace>
  <inkml:trace contextRef="#ctx0" brushRef="#br1" timeOffset="192564.34">28490 12234 0,'21'0'31,"1"0"-31,-1 0 0,0 0 16,21 0-16,1 0 0,-1 0 16,0 0-16,22-21 0,-22 21 0,22-21 15,-1 21-15,-21-21 0,22 0 16,-1 0-16,-20 21 0</inkml:trace>
  <inkml:trace contextRef="#ctx0" brushRef="#br1" timeOffset="192747.23">29464 11875 0,'0'-22'0,"0"107"15,0-148-15,-21 41 16,0 22-16,21 22 0,-22-1 16,1 0-16,0 21 0,0 1 0,0-1 15,0 0-15,-1 1 0,1-1 16,0 0-16,21 1 0,0-1 0,0-21 16,0 21-16,0-20 0,0-1 15,0 0-15,0 0 0</inkml:trace>
  <inkml:trace contextRef="#ctx0" brushRef="#br1" timeOffset="192963.48">29316 12086 0,'-43'254'0,"107"-571"0,-85 380 0,42-169 0,0 64 16,0 21-16,-21-21 0,21 20 0,1 1 15,-1 21-15,0 0 0,0 21 16,-21 1-16,21-1 15,0 21-15,-21 0 0,22 1 0,-1-1 16,-21 0-16,21 1 0,0-22 16,0 21-16,0 1 0,1-22 0,-1 0 15,0 21-15,0-42 0,0 21 16,0 1-16,1-22 0,-1 0 16,0 0-16,0-22 15</inkml:trace>
  <inkml:trace contextRef="#ctx0" brushRef="#br1" timeOffset="193179.36">30057 11769 0,'21'-43'15,"-42"86"-15,42-107 0,-21 43 0,0 0 16,-21 42 0,-1 0-16,22 22 15,-21-22-15,0 21 0,0 0 0,0 22 16,0-22-16,-1 1 0,1 20 15,0-21-15,0 1 0,21-1 0,-21 0 16,21 1-16,0-22 0,0 0 16,0 0-16,0 0 0,0 1 15,21-22-15,0 0 0,0 0 0,0 0 16</inkml:trace>
  <inkml:trace contextRef="#ctx0" brushRef="#br1" timeOffset="193468.19">30522 12277 0,'0'0'0,"-21"0"0,0 0 16,0 0 0,21-21-16,0-1 15,21 1 1,0 0-16,0 21 0,0-21 15,1 21-15,-22 21 16,21 0-16,-21 0 16,0 22-16,0-22 15,-21 0-15,-1 0 0,1 0 0,0 22 16,0-22-16,-21 0 0,20 0 16,-20-21-16,21 21 0,-21 1 0,20-22 15,1 0-15</inkml:trace>
  <inkml:trace contextRef="#ctx0" brushRef="#br1" timeOffset="193863.97">30903 11748 0,'0'0'0,"-21"21"0,0-21 0,21 21 16,-21 0-16,21 0 0,0 0 15,21-21 17,0 0-32,0 0 0,0 0 15,1 0-15,-1-21 16,-21 0-16,21 21 0,-21-21 0,0 0 15,0 0-15,0-1 0,0 1 16,-21 21-16,0 0 16,-1 0-16,1 21 0,0 1 15,0-1-15,0 0 0,0 0 16,-1 21-16,1-20 0,21 20 0,0 0 16,0 1-16,0-22 0,0 21 15,0-21-15,0 0 0,0 1 16,0-1-16,21-21 0,22 21 0</inkml:trace>
  <inkml:trace contextRef="#ctx0" brushRef="#br1" timeOffset="194110.83">31644 11790 0,'-63'0'31,"41"21"-31,1 21 0,-21-20 0,21 20 16,-22 0-16,1 1 0,0-1 0,21 0 15,-22 1-15,22-1 0,0 0 16,0 1-16,21-22 0,0 0 0,0 21 16,0-21-16,0 1 15,0-1-15,21-21 0,0 0 0,0 0 16,0 0-16</inkml:trace>
  <inkml:trace contextRef="#ctx0" brushRef="#br1" timeOffset="194359.2">31496 12002 0,'0'-43'16,"0"86"-16,21-128 0,0 64 0,0 0 16,-21-1-16,0 1 0,22 0 0,-1 21 15,0 0-15,0 0 16,0 0-16,-21 21 0,0 0 15,0 1-15,0-1 0,0 21 16,0 0-16,0 1 0,0-22 0,0 21 16,0 1-16,0-1 0,0 0 15,0-21-15,-21 22 0,21 20 16,-21-42 0,21 1-16,-21-22 0,0 0 0,-1 0 15,1 0-15,0 0 16,-21 0-16,21 0 0</inkml:trace>
  <inkml:trace contextRef="#ctx0" brushRef="#br1" timeOffset="194719.01">32046 11726 0,'0'0'16,"-21"0"-16,0 0 15,21 22-15,-21-1 0,21 0 0,0 0 16,0 0-16,-21 0 0,21 22 15,0-1-15,0-21 0,0 22 0,0-1 16,0-21-16,0 21 0,0-20 16,0 20-16,0-21 0,0 0 15,21 0-15,-21 1 0,21-1 16,0-21-16,0 0 16,0 0-16,1-21 15,-1 21-15</inkml:trace>
  <inkml:trace contextRef="#ctx0" brushRef="#br1" timeOffset="194932.1">32427 11748 0,'0'0'0,"0"21"16,-21-21 0,21 21-16,-21 0 15,0 0-15,0 22 0,21-22 0,-22 21 16,1-21-16,0 22 0,0-22 15,21 21-15,0-21 0,-21 22 0,21-22 16,0 0-16,0 0 0,0 0 16,0 0-16</inkml:trace>
  <inkml:trace contextRef="#ctx0" brushRef="#br1" timeOffset="195259.42">31411 12107 0,'21'0'31,"1"0"-31,-1 0 0,0 0 0,0-21 16,21 21-16,1 0 0,-1-21 15,-21 21-15,22-21 0,-1 21 0,0-21 16</inkml:trace>
  <inkml:trace contextRef="#ctx0" brushRef="#br1" timeOffset="195828.11">32893 11769 0,'0'0'16,"-21"0"-16,0 0 0,-1 0 0,1 0 15,21-21-15,-21 21 16,42 0 31,0 0-31,1 0 30,-44-22 1,1 22-31,0-21-16,21 0 16,-21 21-16,0-21 15,42 21 16,-21 21-31,21 0 0,-21 0 16,0 1-16,0-1 16,0 0-16,0 0 0,0 21 15,0-20-15,0-1 0,-21 0 0,0 0 16,0-21-16,-1 21 16,22 0-16,-21-21 0</inkml:trace>
  <inkml:trace contextRef="#ctx0" brushRef="#br1" timeOffset="196182.92">33105 11472 0,'0'0'0,"0"22"47,21-1-47,0 0 0,0 0 16,0 0-16,-21 22 0,0-22 0,0 21 16,0 0-16,0 1 0,0-22 15,-21 21-15,0 1 0,0-1 0,0 0 16,-1 1-16,-20-1 0,21-21 15,-21 0-15,20 22 0,-20-22 16,21 0-16,0-21 0,0 21 16,-1 0-16,1-21 0,21-21 31,0 0-31</inkml:trace>
  <inkml:trace contextRef="#ctx0" brushRef="#br1" timeOffset="196655.65">33232 11261 0,'0'0'0,"0"-21"0,21-1 15,0 22-15,21 0 16,-21 0-16,43 0 0,-22 0 15,1-21-15,20 21 0,-21 0 0,22 0 16,-22 0-16,22 0 0,-22 0 16,0 0-16,-42 21 0,0 1 15,0-1-15,0 0 16,0 21-16,0-21 16,0 1-16,-21 20 0,0-21 15,21 21-15,-21 1 0,21-22 16,0 21-16,-21 1 0,0-1 0,-1 0 15,1 1-15,21-1 0,-21 21 16,0-20-16,-21 20 0,20-20 0,1 20 16,0-21-16,21 22 0,-21-22 15,0 1-15,21 20 0,-21-21 16,21 1-16,-22-1 0,1-21 0,0 22 16,0-22-16,0 21 0,0-21 15,-22 0-15,22 1 0,-21-1 0,-1-21 16,1 21-16,0-21 0,-1 0 15,1 0-15,-21 0 0,20 0 16,1 0-16,0 0 0,-1 0 16,-20 0-16,20 0 0</inkml:trace>
  <inkml:trace contextRef="#ctx0" brushRef="#br1" timeOffset="197587.25">16954 13822 0,'0'-21'16,"0"42"-16,0-85 0,0 43 0,22-21 15,-22 21-15,0 0 0,0-1 0,-22 22 32,1 22-32,0-1 0,21 21 15,-21-21-15,-21 22 0,20-1 16,1 0-16,-21 1 0,21-1 0,-22 0 15,22 1-15,-21-1 0,21 0 16,-22 1-16,22-1 0,0-21 0,0 21 16,0-20-16,21-1 0,-21 0 15,21 0-15,21-21 16,0 0-16,0 0 0,0-21 16,0-21-16,22 20 0,-1 1 15</inkml:trace>
  <inkml:trace contextRef="#ctx0" brushRef="#br1" timeOffset="197791.14">17293 13610 0,'0'0'0,"0"21"0,-21 22 16,0-22-16,0 21 0,-22-21 16,22 22-16,-21-1 0,21 0 0,-22 1 15,22-1-15,0 0 0,-21 1 16,20-1-16,1-21 0,0 22 0,0-22 15,0 21-15,0-21 0,-1 0 0,22 1 16,0-1-16,22-21 16,-1-21-1</inkml:trace>
  <inkml:trace contextRef="#ctx0" brushRef="#br1" timeOffset="198031">17759 13653 0,'0'21'0,"0"-42"0,0 63 0,-21-21 0,-1 21 15,1-20-15,0 20 0,0-21 16,0 21-16,0 1 0,-1-22 0,1 21 16,21-21-16,-21 22 0,21-22 0,-21 21 15,21-21-15,0 1 0,0-1 16,0 0-16,0 0 0,21 0 15,0-21-15,0 0 0,1 21 0,-1-21 16,0 0-16,0 0 0,0-21 16,0 21-16</inkml:trace>
  <inkml:trace contextRef="#ctx0" brushRef="#br1" timeOffset="198174.91">17505 14076 0,'84'-21'31,"-62"21"-31,20 0 16,-21 0-16,21-21 0,-20 21 0,20-22 15,0 1-15,-21 21 0,22-21 0</inkml:trace>
  <inkml:trace contextRef="#ctx0" brushRef="#br1" timeOffset="199202.81">18796 14118 0,'0'0'0,"21"0"0,0-21 0,0 0 16,1 0-16,-1 0 15,-21-1-15,0 1 16,0 0-16,0 0 0,0 0 16,0 0-16,-21-1 0,-22 1 15,22 0-15,-21 0 0,-1 0 0,1 21 16,0 0-16,-1 0 0,1 0 0,0 0 16,-1 21-16,1 0 0,0 0 15,21 22-15,-22-22 0,22 21 0,0-21 16,0 22-16,21-22 0,0 21 0,0-21 15,0 0-15,0 1 16,0-1-16,21-21 0,0 21 0,0-21 16,0 0-16,22 0 0,-1 0 0,-21 0 15,22 0-15,-1 0 0,0-21 16,1 0-16,-1 21 0,0-22 0,1 1 16,-22 0-16,21 0 0,-21 0 15,0 0-15,1-1 0,-22 1 0,0 0 16,21 0-16,-21 0 0,0 42 31,0 0-15,0 0-16,0 0 0,0 1 0,-21-1 15,21 0-15,0 0 16,0 0-16,0 0 0,0 1 0,0-1 16,0 0-16,21 0 0,0-21 0,21 21 15,-21-21-15,1 0 0,20 0 16,0 0-16,1 0 0,-1 0 0,0 0 15,1 0-15,20-21 0,-21 0 16,1 21-16,-1-21 0,0 0 0,1-1 16,-1-20-16,-21 21 0,0 0 0,-21-22 15,0 22-15,0-21 0,0 0 16,0 20-16,-21-20 0,-21 21 0,0-21 16,-1 20-16,1 22 0,0 0 15,-22 0-15,22 0 0,-1 0 16,1 22-16,0-1 0,-1 0 0,22 21 15,0 1-15,0-1 0,0 0 16,21 1-16,0-1 0,0 0 0,0 1 16,0 20-16,0-21 0,21 22 0,0-22 15,0 22-15,22-1 0,-22 1 16,0-22-16,21 22 0,-21-22 0,-21 0 16,0 22-16,0-22 0,0 0 0,-21 1 15,0-1-15,-21 0 0,-1 1 16,1-1-16,0 0 0,-22 1 0,1-22 15,20 0-15,-20 0 0,21-21 0,-22 0 16,22 0-16,-1 0 16,1 0-16,0-21 0,21-21 0,-1 21 15,1-22-15,21 1 0,0 0 0,0-22 16,21 22-16,22-22 0,-22 1 16,42-1-16,-20 1 0</inkml:trace>
  <inkml:trace contextRef="#ctx0" brushRef="#br1" timeOffset="199843.44">19897 13928 0,'-64'42'16,"64"-21"-1,0 0-15,-21 1 0,0-1 0,21 0 16,0 0-16,-21 0 15,21 0-15,-22 1 0,22-1 16,0-42 31,0-1-47,22 1 16,-1-21-16,0 21 0,0 0 15,0-1-15,0 1 0,1-21 0,-1 21 16,0 21-16,0-21 0,-21-1 15,21 22-15,0 0 0,1 0 16,-22 22-16,0-1 0,0 0 16,0 0-16,0 0 0,0 0 15,0 22-15,21-22 0,-21 0 0,21-21 16,-21 21-16,21 0 0,0 1 16,22-1-16,-22-21 0,0 0 15,0 0-15,21 0 0,1 0 0,-22 0 16,21 0-16,1 0 0,-1 0 15,0 0-15,1-21 0,-22-1 16,0 22-16,0-21 0,0 0 0,0-21 16,-21 21-16,0-1 0,0-20 15,0 0-15,0 21 0,0-22 0,0 22 16,0-21-16,-21 21 0,0 21 0,0-22 16,0 22-16,0 0 0,-22 0 15,22 22-15,-21-22 0,21 21 0,-22 0 16,22 21-16,0-21 0,0 1 15,0 20-15,-1-21 0,1 0 0,21 22 16,0-22-16,0 0 0,0 0 0,0 0 16,21-21-16,1 21 0,-1 1 15,0-22-15,21 0 0,-21 0 16,1 0-16,20 0 0,0 0 0,-21 0 16,22-22-16,-22 1 0,0 0 15,21 0-15,-20 0 0</inkml:trace>
  <inkml:trace contextRef="#ctx0" brushRef="#br1" timeOffset="200019.34">20701 13949 0,'21'-42'15,"-21"-64"1,-21 254-16,21-296 16,0 169-16,-21 0 15,21 0-15,0 0 0,-21 1 0,21-1 16,0 21-16,0-21 0,0 0 0,0 22 16,0-22-16,0 0 0,0 0 15,21 0-15,0-21 16,0 0-16,0 0 0,0 0 15,1 0-15,-1 0 0,0 0 16,0-21-16,0 0 0,22 0 0</inkml:trace>
  <inkml:trace contextRef="#ctx0" brushRef="#br1" timeOffset="200619.73">20934 14076 0,'106'-169'15,"-85"84"17,-148 339-32,254-529 0,-127 296 15,0 0-15,-21 0 16,21 0-16,0 22 0,0-22 15,-22 0-15,22 0 0,-21 0 0,21 1 16,0-1-16,0 0 0,-21 0 16,21 0-16,0 0 15,0-42 17,0 0-17,0 0-15,0 0 0,0 0 16,21-22-16,0 22 0,1-21 15,-1-1-15,0 22 0,0-21 0,0 21 16,22 0-16,-22-1 0,0 1 0,21 21 16,-21 0-16,1 0 0,-1 21 15,0 1-15,-21-1 0,0 0 0,21 0 16,-21 0-16,21 22 0,-21-22 16,0 21-16,21-21 0,-21 0 15,0 22-15,0-22 0,0 0 0,0 0 16,0 0-16,0 1 0,-21-22 31,21-22 0,0 1-31,21 0 0,1 0 0,-1 0 16,0 0-16,0-22 0,0 22 0,22-21 16,-22 21-16,0-22 0,21 22 15,-21-21-15,1 21 0,20 21 0,-21 0 16,0 0-16,0 0 15,-21 21-15,0 0 0,22 0 16,-22 0-16,0 0 0,0 22 0,0-22 16,0 0-16,0 21 0,0-20 15,-22-1-15,22 0 0,-21 0 0,21 0 16,-21 0-16,21 1 0,21-22 47,-21-22-47,21 22 0,1-21 15</inkml:trace>
  <inkml:trace contextRef="#ctx0" brushRef="#br1" timeOffset="200894.93">21992 13949 0,'21'-21'0,"-105"84"0,189-126 16,-147 84-16,106-42 0,-43 0 0,0-1 16,0 22-16,-21-21 15,21 21-15,0-21 0,1 21 0,-1-21 16,-21 0-16,21 0 0,0-1 0,-21 1 15,21 0-15,-21 0 0,0 0 16,0 0-16,0-1 0,-21 22 16,0 0-16,-21 0 0,20 22 0,1-1 15,-21 0-15,21 21 16,0-21-16,-1 22 0,-20-1 0,42 0 16,-21 1-16,21-1 0,0-21 15,0 22-15,0-22 0,0 0 0,0 21 16,21-42-16,-21 21 0,21 1 0,22-22 15,-22 0-15,21 0 0,0 0 16,1 0-16,-1-22 0,0 1 0</inkml:trace>
  <inkml:trace contextRef="#ctx0" brushRef="#br1" timeOffset="201572.54">22860 13356 0,'0'0'0,"-21"0"15,21-21-15,0 0 16,21 21-16,0 0 15,0 0-15,0-21 0,22 21 16,-22 0-16,21 0 0,1-21 0,-22 21 16,21 0-16,-21 0 0,0 0 15,1 0-15,-1-22 0,-42 22 32,-1 0-17,1 0-15,0 0 0,0 0 0,0 0 16,-22 0-16,22 0 0,0 0 0,0 0 15,0 0-15,0 0 0,-1 22 16,1-22-16,0 21 0,0 0 0,0 0 16,0 0-16,-1 22 0,1-22 15,0 21-15,21 0 0,-21 22 0,0-22 16,0 22-16,21-22 0,-22 22 0,22-22 16,0 21-16,-21 1 0,21-22 15,-21 1-15,21 20 0,0-21 16,0 1-16,0-1 0,0 22 0,0-22 15,0-21-15,0 21 0,0-20 16,0 20-16,0-21 0,21-21 0,0 21 16,1-21-16,-1 0 0,21 0 15,0 0-15,1-21 0,-1 0 0,22 0 16,-22 0-16,21-22 0,-20 1 16,20 0-16</inkml:trace>
  <inkml:trace contextRef="#ctx0" brushRef="#br1" timeOffset="202443.36">23855 13462 0,'-21'0'0,"42"0"0,-64 0 15,22 0-15,-21 0 0,0 0 0,20 0 16,-20 0-16,0 0 0,-1 21 16,1 22-16,0-22 0,-1 21 0,22 0 15,-21 1-15,21-1 0,0 0 16,-22 1-16,43 20 0,-21-20 0,21-22 15,-21 21-15,21 0 0,0-20 0,0-1 16,21 0-16,0 0 0,0 0 16,1-21-16,20 0 0,0 0 0,1 0 15,20 0-15,-21 0 0,22 0 16,-22-21-16,1 0 0,20 21 16,-21-21-16,1 0 0,-1-1 0,-21-20 15,22 21-15,-22 0 0,0 0 0,0-1 16,-21 1-16,0 0 0,0 0 15,0 0-15,0 42 16,0 0 0,-21 0-16,0 0 0,21 1 0,0-1 15,-21 0-15,21 21 0,-22-21 0,22 1 16,0-1-16,0 0 0,0 0 16,0 0-16,22-21 15,-1 0-15,0 0 16,0 0-16,0 0 15,-21-21-15,21 0 0,-21 0 16,0 0-16,0-1 0,0 1 16,0 0-16,0-21 0,-21 21 15,0-22-15,0 22 0,21 0 0,0-21 16,0 20-16,0 1 0,0 0 16,21 21-1,21 0-15,-20 0 0,-1 0 16,0 0-16,0 21 0,0 0 15,0 1-15,1-1 0,-1 0 0,-21 0 16,0 0-16,21 0 0,-21 1 16,0-1-16,0 0 0,0 0 15,0 0-15,0 0 0,0 1 16,0-1-16,0 0 16,-21-21-16,21-21 31,0 0-16,0-1-15,0 1 0,21 0 16,0 0-16,0 0 0,22-22 0,-22 1 16,21 21-16,0-21 15,1 20-15,-1 1 0,0 0 0,1 21 16,-1 0-16,-21 0 0,0 0 16,1 21-16,-1 0 0,0 1 0,-21 20 15,0-21-15,0 0 0,0 22 0,0-22 16,0 21-16,0-21 0,-21 0 15,0 1-15,21-1 0,0 0 0,-22 0 16,1 0-16,42-21 31,1 0-15,-22-21-16,42 0 0,-21 0 0</inkml:trace>
  <inkml:trace contextRef="#ctx0" brushRef="#br1" timeOffset="202671.74">25294 13483 0,'0'0'0,"21"-42"0,-21 21 0,21 0 16,-21 42-1,-21-21-15,0 42 16,0-21-16,0 22 0,0-22 0,-1 21 16,1 0-16,0 1 0,0-1 0,0 0 15,0 1-15,21-1 0,0-21 16,-22 22-16,22-22 0,0 0 15,0 21-15,0-21 0,0 1 0,0-1 0,22 0 16,-1-21 0,0 0-16,0 0 0,0 0 15,0 0-15,1-21 0</inkml:trace>
  <inkml:trace contextRef="#ctx0" brushRef="#br1" timeOffset="202835.09">24955 13780 0,'-21'0'15,"42"0"-15,-63-22 0,21 22 0,21-21 16,21 21 0,0 0-16,22 0 15,-22 0-15,21 0 0,0 0 0,1 0 16,-1 0-16,0 0 0,1 0 16,-1 0-16,0 0 0,1 0 15</inkml:trace>
  <inkml:trace contextRef="#ctx0" brushRef="#br1" timeOffset="203455.72">25739 13758 0,'0'-63'15,"-22"42"1,22 0-16,-21 21 0,21-22 16,-21 22-16,0 0 0,0 0 15,0 0-15,-1 0 0,1 22 16,0-1-16,0 21 0,-21-21 15,20 0-15,-20 22 0,21-1 0,0-21 16,-22 22-16,22-22 0,0 21 16,21-21-16,0 0 0,0 22 0,0-22 15,0 0-15,0 0 0,21-21 16,0 0-16,1 0 16,-1 0-16,0 0 0,0 0 0,21 0 15,-20-21-15,20 0 0,-21 0 16,0 0-16,22-1 0,-22 1 15,0-21-15,0 21 0,21-22 0,-20 1 0,-1 21 16,-21-21-16,21 20 16,0 1-16,-21 0 0,0 42 15,0 0 1,-21 1-16,21-1 0,-21 0 16,21 21-16,0-21 0,0 1 0,0-1 15,0 0-15,0 0 0,0 0 0,0 0 16,21-21-16,0 0 15,21 0-15,-20 0 0,-1 0 16,0 0-16,21 0 0,-21 0 0,1 0 16,-1-21-16,0 21 0,0-21 15,0 0-15,0 0 0,-21 0 16,0-1-16,22-20 0,-22 21 0,21 21 16,-21-21-16,0 42 31,0 0-31,-21 0 0,-1 0 15,22 1-15,-21-1 0,21 0 0,-21 0 16,21 0-16,-21 0 0,21 1 16,0-44 31,21 1-47</inkml:trace>
  <inkml:trace contextRef="#ctx0" brushRef="#br1" timeOffset="203604.63">26056 13801 0,'21'-106'16,"-21"85"-16,-21 211 0,42-401 0,-42 359 0,42-318 0,-21 149 16,0 0-16,-21 21 31,21 21-31,0 0 0,0 1 16,0-1-16,0 0 15,21 0-15,0-21 16</inkml:trace>
  <inkml:trace contextRef="#ctx0" brushRef="#br1" timeOffset="204235.66">26395 13737 0,'0'21'16,"0"1"0,0-1-16,-21 0 0,-1 0 15,22 0-15,0 0 16,-21 1-16,21-1 0,-21 0 0,21 0 15,-21 0-15,21 0 0,0 1 16,0-1-16,0-42 47,0-1-31,21 22-16,0-21 0,0 0 0,-21 0 15,22-21-15,-1 20 0,0 1 16,21-21-16,-21 0 0,1 20 0,20 1 15,-21 0-15,0 0 0,0 0 0,1 21 16,-1 0-16,0 0 0,-21 21 16,0 0-16,0 0 0,0 0 0,0 1 15,0-1-15,0 21 0,-21-21 16,0 22-16,21-22 0,-22 0 0,22 0 16,0 0-16,0 0 0,0 1 0,0-1 15,0 0 1,43-21-16,-22 0 0,0 0 0,0 21 15,22-21-15,-22 0 0,21 0 0,-21 0 16,22 0-16,-22-21 0,21 21 16,-21-21-16,0 0 0,22-1 0,-22 1 15,0 0-15,-21-21 0,21 21 0,-21-22 16,21 1-16,-21 21 0,0-22 16,0 22-16,0 0 0,0 42 31,0 0-31,0 1 0,0-1 15,0 0-15,0 0 0,0 21 16,0-20-16,0-1 0,0 0 16,0 0-16,0 0 0,0 0 0,0 1 15,0-1-15,0 0 16,-21-21-16,0 0 16,0 0-16,0 0 0,0 0 0,-1 0 15,-20 0-15,21 0 0,0-21 0,0 21 16,-1-21-16,1-1 0</inkml:trace>
  <inkml:trace contextRef="#ctx0" brushRef="#br1" timeOffset="204791.99">28130 13250 0,'-21'-21'0,"42"42"0,-63-42 0,21 21 16,0 0-16,-22 0 0,22 0 16,-21 0-16,0 21 0,-1 1 0,1 20 15,0 0-15,-1 1 0,1 20 0,0 1 16,20-1-16,-20 1 0,21-1 16,-21-21-16,42 22 0,-22-1 0,22-20 15,0-1-15,0 0 0,0 1 16,0-1-16,22-21 0,-1 0 0,0 1 15,21-1-15,-21 0 0,22-21 0,-1 0 16,0 0-16,1 0 0,-1 0 16,0 0-16,1 0 0,-1-21 0,22 0 15</inkml:trace>
  <inkml:trace contextRef="#ctx0" brushRef="#br1" timeOffset="205043.84">28533 13399 0,'0'-43'0,"0"86"0,0-128 0,0 64 16,0 0-16,-22 21 16,1 0-16,0 0 0,0 21 15,-21 21-15,20-21 0,1 22 16,-21-1-16,21 0 0,0 1 0,-22-1 16,22 21-16,0-20 0,0-1 0,0 0 15,-1 1-15,22-22 0,0 21 16,0-21-16,0 1 0,0-1 0,0 0 15,22 0-15,-1-21 16,0 0-16,0 0 0,0 0 16,0 0-16,1 0 0,-1-21 15,-21 0-15</inkml:trace>
  <inkml:trace contextRef="#ctx0" brushRef="#br1" timeOffset="205225.03">27982 13737 0,'-21'0'0,"42"0"0,-63 0 0,21 0 0,0 0 16,42 0 0,0 0-1,0 0-15,0 0 0,22 0 0,-1-21 16,-21 21-16,21 0 0,22 0 16,-22-21-16,1 21 0,-1-21 0,0 0 15,1 21-15,-1-22 0</inkml:trace>
  <inkml:trace contextRef="#ctx0" brushRef="#br1" timeOffset="205544.05">28533 13589 0,'0'0'0,"0"21"15,-22-21-15,22 21 0,-21-21 16,21 22 0,21-22-1,1 0 1,20 0-16,-21 0 0,0 0 0,22 0 15,-1-22-15,-21 22 0,21-21 0,-20 0 16,-1 21-16,0-21 0,-21 0 16,-21 21-16,0 0 15,-1 0-15,1 0 0,-21 0 16,21 0-16,-22 0 0,22 21 0,0 0 16,0 0-16,-21 0 0,42 1 15,-22-1-15,22 0 0,-21 21 0,21-21 16,0 1-16,0-1 0,0 0 15,0 0-15,21-21 0,1 21 16,-1-21-16,0 0 0,21 0 0,-21 0 16,22 0-16,-1 0 0,-21 0 15,22 0-15</inkml:trace>
  <inkml:trace contextRef="#ctx0" brushRef="#br1" timeOffset="205999.77">29125 13483 0,'21'-21'15,"-42"42"-15,42-63 0,-21 21 0,22 0 16,-1 21-16,-21-22 0,21 22 0,0 0 16,21 0-16,-20 0 0,-1 0 15,0 22-15,21-1 0,-21 0 0,1 0 16,-1 21-16,-21-20 0,0 20 0,0-21 16,0 21-16,0-20 0,0 20 15,0-21-15,-21 0 0,-1 0 0,1 22 16,0-43-16,-21 21 0,21 0 15,-1-21-15,-20 0 0,21 21 0,0-21 16,42-21 15,0 0-31,0 0 0,0 21 16,22-21-16,-22-22 0,21 22 0,-21 0 16,22-21-16,-22-1 0,21 22 15,-21-21-15,22 21 0,-22-1 16,0 1-16,-21 42 31,-21 1-31,0-1 0,0 21 16,-1-21-16,1 22 0,0-1 0,0-21 15,0 21-15,21-20 0,0-1 16,0 0-16,0 0 0,0 0 0,0 0 16,0 1-16,21-22 15,0 0-15,0 0 0,22 0 16,-22 0-16,0 0 0,21-22 15,-21 22-15</inkml:trace>
  <inkml:trace contextRef="#ctx0" brushRef="#br1" timeOffset="206239.63">30184 13272 0,'0'0'0,"21"-43"16,0 22-16,-21 0 0,0 0 15,-21 21-15,0 21 16,-1 0-16,1 0 0,-21 0 15,21 22-15,0-1 0,-22-21 16,22 43-16,0-22 0,0 0 16,0 1-16,-1 20 0,22-20 0,0-1 15,0 0-15,0-21 0,0 22 0,0-22 16,0 0-16,0 0 0,0 0 16,22 1-16,-1-22 0,0 0 15,0 0-15,0 0 0,0 0 16,1-22-16,-1 22 0,-21-21 0</inkml:trace>
  <inkml:trace contextRef="#ctx0" brushRef="#br1" timeOffset="206399.56">29993 13526 0,'-21'-22'16,"42"44"-16,-63-44 0,21 22 0,-1-21 0,44 21 31,-1 0-15,21 0-16,-21 0 0,22 0 0,-1 0 15,0 0-15,1 0 0,-1 0 16,21 0-16,-20 0 0,-1-21 0,22 21 16</inkml:trace>
  <inkml:trace contextRef="#ctx0" brushRef="#br1" timeOffset="206606.75">30734 13335 0,'0'0'15,"-21"0"1,0 0-16,-1 0 0,1 0 0,-21 21 15,21 0-15,0 1 0,-1-1 0,1 21 16,0 0-16,-21 1 0,21-1 16,-1 0-16,1 1 0,21-1 0,-21 0 15,21 1-15,0-22 0,0 21 16,0-21-16,0 1 0,0-1 0,0 0 16,21-21-16,0 21 0,1-21 15,20 0-15,-21 0 0,21 0 0,1 0 16,-1 0-16</inkml:trace>
  <inkml:trace contextRef="#ctx0" brushRef="#br1" timeOffset="206887.75">31073 13335 0,'0'0'16,"0"-21"-16,0 0 0,0 0 0,21 21 15,0 0-15,0 0 16,-21 21-1,21 0-15,-21 0 0,21 21 0,-21-20 16,0 20-16,0 0 0,0 1 16,0-1-16,0 0 0,0 22 0,-21-22 15,0-21-15,0 22 16,0-1-16,0-21 0,-1 0 0,1 0 16,0 1-16,0-1 0,0-21 0,0 21 15,-1-21-15,1 0 16,42 0 15,1-21-31</inkml:trace>
  <inkml:trace contextRef="#ctx0" brushRef="#br1" timeOffset="207170.96">31327 13949 0,'0'0'0,"0"-21"32,0 0-17,21 21-15,-21-22 16,21 22-16,0 0 0,0 0 0,0 0 16,-21 22-1,22-1-15,-22 21 0,0-21 16,0 0-16,-22 1 0,1-1 15,-21 21-15,21-21 0,-22 0 16,22 1-16,-21-1 0,0 0 0,-1-21 16,1 21-16,0-21 0,20 0 15,1 0-15,0 0 0</inkml:trace>
  <inkml:trace contextRef="#ctx0" brushRef="#br1" timeOffset="207583.47">31708 13314 0,'0'0'0,"0"21"0,21-21 15,0 0 1,0 0-16,-21-21 0,21 0 16,-21 0-16,21-1 15,-21 1-15,0 0 16,0 0-1,0 42 1,-21 0-16,0 0 0,0 1 16,21-1-16,-21 0 0,0 0 0,21 0 15,-22 0-15,22 1 0,0-1 16,0 0-16,0 0 0,0 0 0,0 0 16,22-21-16,-1 0 0</inkml:trace>
  <inkml:trace contextRef="#ctx0" brushRef="#br1" timeOffset="207847.32">32300 13229 0,'-21'0'0,"42"0"0,-84 0 15,42 0-15,-22 21 0,22 1 16,0-1-16,-21 0 0,20 0 0,1 0 15,-21 22-15,21-1 0,0-21 16,21 21-16,-22 1 0,22-1 0,-21-21 16,21 22-16,0-22 0,0 0 15,0 0-15,0 0 0,0 0 0,0 1 16,21-22-16,1 0 16,-1 0-16,0 0 0,0 0 15,0-22-15,0 22 0</inkml:trace>
  <inkml:trace contextRef="#ctx0" brushRef="#br1" timeOffset="208019.22">31962 13589 0,'-43'0'0,"86"0"0,-107 0 0,43 0 0,0 0 16,0 0-16,42 0 31,21 0-15,-21 0-16,0 0 0,22-21 15,-22 21-15,21-21 0,1 21 16,-22-21-16,21 21 0,0-22 0</inkml:trace>
  <inkml:trace contextRef="#ctx0" brushRef="#br1" timeOffset="208255.08">32364 13314 0,'0'0'0,"-21"0"16,-1 0-16,22 21 15,0 0-15,0 0 16,0 1-16,0-1 0,0 0 16,0 0-16,0 21 0,0-20 15,0-1-15,0 0 0,0 21 0,0-21 16,0 1-16,0-1 0,22 21 16,-22-21-16,0 0 0,21 1 15,-21-1-15,21-21 0,0 0 16,0 0-1,0 0-15,1 0 0</inkml:trace>
  <inkml:trace contextRef="#ctx0" brushRef="#br1" timeOffset="208468.06">32745 13293 0,'-43'106'15,"22"-85"1,0 21-16,-21 0 0,21-20 0,-22 20 16,22 0-16,-21-21 0,21 1 15,-1 20-15,1-21 0,0 0 0,0 0 16,21 1-16,21-22 31</inkml:trace>
  <inkml:trace contextRef="#ctx0" brushRef="#br1" timeOffset="208819.07">32935 13293 0,'-42'0'31,"42"21"-31,-21-21 15,21-21 48,21 21-63,-21-21 0,21 21 0,-21-22 16,42 1-1,-20 21 1,-22 21-16,0 1 15,0-1-15,0 0 0,0 0 16,0 0-16,-22 0 0,1 1 16,21-1-16,-21 0 0,0 0 15,0 0-15,0-21 16</inkml:trace>
  <inkml:trace contextRef="#ctx0" brushRef="#br1" timeOffset="209171.07">33105 12975 0,'0'0'0,"21"-21"16,0 21-16,0 0 0,0 0 15,0 0-15,-21 21 16,0 0-16,22 1 16,-22-1-16,0 21 0,0-21 0,0 22 15,0-22-15,0 21 0,0 0 16,-22-20-16,22 20 0,-21 0 0,0 1 16,0-1-16,0 0 0,-22 1 15,22-1-15,0 0 0,0 1 0,0-22 16,0 21-16,-22-21 0,22 22 15,21-22-15,-21 0 0,0-21 16,21 21-16,-21 0 0,21-42 31</inkml:trace>
  <inkml:trace contextRef="#ctx0" brushRef="#br1" timeOffset="209671">33189 12912 0,'0'-43'0,"0"86"0,-21-107 0,21 43 0,-21 0 16,21 0-16,0 0 0,21 21 16,0 0-16,22 0 15,-22 0-15,21 0 0,0 0 16,1 0-16,-1 0 0,22 0 15,-22 0-15,0 0 0,22 0 0,-22 0 16,0 0-16,1 0 0,-22 0 16,0 0-16,21 0 0,-42 21 15,0 0-15,0 0 0,0 0 16,0 0-16,0 1 0,0 20 16,0-21-16,0 21 0,-21 1 0,21-1 15,-21-21-15,0 22 0,0-1 16,0 0-16,21 1 0,-22 20 15,-20-21-15,21 1 0,0 20 16,0 1-16,-1-22 0,1 22 16,0-1-16,21 1 0,0-1 0,0 1 15,0-22-15,-21 0 0,21 22 16,-21-22-16,0-21 0,-1 22 0,1-1 16,0-21-16,0 0 0,-21 22 15,20-43-15,-20 21 0,0 0 0,-1 0 16,1-21-16,0 0 0,-22 0 15,22 0-15,0 21 0,-1-21 0,1 0 16,0 0-16,20 0 16,-20 0-16,21 0 0,0-21 0,0 21 15,-1-21-15</inkml:trace>
  <inkml:trace contextRef="#ctx0" brushRef="#br0" timeOffset="-213113.15">17166 15494 0,'0'0'16,"0"-21"-16,0 0 0,0 0 0,0-1 15,0 1-15,0 0 0,0 0 16,0 42 0,-21 0-16,21 22 0,-21-22 15,0 21-15,21 0 0,-22 22 16,1-22-16,-21 1 0,21 20 0,0-21 16,-1 22-16,-20-22 0,21 22 15,0-22-15,-22 0 0,22 1 0,0-22 16,21 0-16,-21 0 15,21 0-15,0-42 16,0 0-16,0-21 16,21 21-16,0-1 0,0-20 15,-21 21-15,43-21 0,-22 20 0,0 1 16,0 0-16,22 0 0,-22 21 16,21-21-16,0 21 0,-20 0 0,20 0 15,0 0-15,-21 0 0,1 0 16,-1 0-16,0 0 0,0 0 0,0 0 15,0 0-15,1-21 16,-1-1 0,-21 1-16,21 0 0,-21 0 15,0 0-15,0 0 16,0-1-16,0 1 0,0 0 0,0 0 16,-21 21-16,21-21 0,-21 21 15,-1 0-15,1 21 16,0 0-16,0 21 0,0-20 15,0 20-15,-1-21 0,1 21 16,0 1-16,0-1 0,0 0 0,0 1 16,21-1-16,-22 0 0,1 1 15,21-22-15,-21 21 0,21-21 16,0 1-16,0-1 0,0 0 16,21-21 15,0 0-16,1-21-15,-1 0 0,0-1 16</inkml:trace>
  <inkml:trace contextRef="#ctx0" brushRef="#br0" timeOffset="-212797.34">17822 16066 0,'-21'21'0,"42"-42"0,-21 42 31,0-42-15,21-1-16,1 22 0,-22-21 15,0 0-15,0 0 16,0 0-16,-22 21 0,1 0 15,0 0-15,0 0 0,0 0 16,0 0-16,-1 0 0,1 21 16,0-21-16,0 21 0,21 0 0,0 0 15,0 1-15,21-22 16,0 0 0,22 0-16</inkml:trace>
  <inkml:trace contextRef="#ctx0" brushRef="#br0" timeOffset="-210024.71">19897 15007 0,'0'-21'0,"0"0"31,0 42 1,21 0-32,-21 22 0,42-1 15,-21 0-15,0 22 0,1-1 0,20-20 16,-21 20-16,0 1 0,0-1 15,1-21-15,-1 1 0,0-1 0,0 0 16,-21 1-16,0-1 0,21-21 16,-21 22-16,0-22 0,0 0 0,0 0 15,0 0-15,0 0 16,0-42 0,0 0-1,0 0-15,0 0 0</inkml:trace>
  <inkml:trace contextRef="#ctx0" brushRef="#br0" timeOffset="-209744.87">20510 15134 0,'0'0'16,"22"-42"-16,-22 0 0,21 20 0,-21 1 0,0 0 16,0 0-16,0 0 0,-21 21 15,-1 0-15,-20 0 16,21 0-16,-21 21 0,-1 0 15,1 21-15,0 1 0,-22-1 0,1 22 16,20-1-16,-20 1 16,-1-22-16,22 21 0,-22-20 0,22 20 15,-21-20-15,20-1 0,22 0 0,-21 1 16,21-22-16,-1 0 0,1 21 16,21-21-16,0 1 0,0-1 0,0 0 15,21 0-15,1-21 16,-1 0-16,0 0 0,0 0 0,0-21 15,0 0-15,22 0 0</inkml:trace>
  <inkml:trace contextRef="#ctx0" brushRef="#br0" timeOffset="-209400.15">20870 15282 0,'43'-21'0,"-22"0"0,-21 0 16,0 0-16,-21 21 31,-1 21-31,1 0 0,0 21 16,0 1-16,0-1 0,0 0 0,-1 1 15,1-1-15,0 0 0,21 22 16,0-22-16,-21 22 0,21-22 0,0 22 16,0-1-16,-21 1 0,21-1 15,0 1-15,0-1 0,0 1 16,0-1-16,-21 1 0,-1-1 0,22-21 15,-21 22-15,0-22 0,0 22 0,21-22 16,0 0-16,-21 1 0,21-22 16,-21 21-16,21-21 0,0 1 0,0-44 31,0 1-15,0-21-16,0 0 0,21-1 0,-21 1 15,21 0-15</inkml:trace>
  <inkml:trace contextRef="#ctx0" brushRef="#br0" timeOffset="-209099.33">20722 15494 0,'0'-42'0,"0"423"0,21-826 0,-42 551 0,42-254 0,-21 106 16,0-1-16,21 1 0,-21 21 16,22 0-16,-1-1 0,0 1 0,0 21 15,21 0-15,-20 0 16,-1 0-16,21 0 0,-21 21 0,22 1 15,-1-1-15,-21 21 0,21-21 16,-20 22-16,-1-1 0,-21 0 0,0 1 16,0-1-16,0-21 0,-21 21 15,-1-20-15,1 20 0,-21-21 16,0 0-16,-1 0 0,1 1 0,0-22 16,-1 21-16,22-21 0,-21 0 15,21 0-15,-1 0 0,1 0 0,21-21 31,21-1-31,22 1 16,-22 0-16,21 0 0,-21 0 0</inkml:trace>
  <inkml:trace contextRef="#ctx0" brushRef="#br0" timeOffset="-208623.54">21738 15388 0,'0'0'0,"0"-21"0,0 0 16,0 0-16,0 0 0,0-1 0,-21 1 16,0 0-16,21 0 0,-21 21 15,-1-21-15,1 21 0,-106 42 32,85-21-32,0 22 0,20-1 15,-20-21-15,21 21 0,0 1 0,-22-1 16,22-21-16,21 22 0,0-1 15,0-21-15,0 0 0,0 0 0,0 1 16,0-1-16,21-21 0,1 0 16,-1 21-16,0-21 0,0 0 15,0 0-15,22 0 0,-22-21 0,0 21 16,21-21-16,-21-1 0,1-20 0,-1 21 16,0 0-16,-21-22 0,21 22 15,0-21-15,-21 21 0,21-22 0,-21 22 16,0 0-16,0 42 31,0 0-31,0 1 0,0 20 16,0-21-16,0 0 0,0 0 15,0 1-15,0-1 0,0 21 0,0-21 16,0 0 0,0 1-16,0-1 0,22-21 0,-1 0 15,0 21-15,0-21 0,0 0 0,0 0 16,1 0-16,-1-21 0,0 21 15,0-21-15</inkml:trace>
  <inkml:trace contextRef="#ctx0" brushRef="#br0" timeOffset="-208404.66">22140 15028 0,'0'0'0,"0"-21"16,21 0-16,-21 0 0,0 0 0,0 42 15,0 0-15,0 0 16,0 22-16,-21-22 15,21 42-15,0-20 0,-21-1 0,0 0 16,21 22-16,-21-22 0,21 0 16,0 1-16,0-1 0,0-21 0,0 22 15,0-22-15,0 0 0,0 0 0,0 0 16,21-21 0,0 0-16,0 0 15,0-21-15</inkml:trace>
  <inkml:trace contextRef="#ctx0" brushRef="#br0" timeOffset="-207952.92">22564 14923 0,'0'-22'0,"0"44"0,0-65 16,21 43-16,-21 21 16,0 1-16,0-1 0,0 21 15,0 0-15,-21 1 0,21-1 16,-22 22-16,1-22 0,21 21 0,-21-20 15,21-1-15,-21 0 0,21 1 16,0-22-16,-21 21 0,21-21 0,0 1 16,0-1-16,-21 0 0,21 0 15,0-42 1,0 0 0,0 0-1,0-1-15,0-20 0,0 21 0,21-21 16,0-1-16,0 1 0,0 21 0,0-22 15,22 1-15,-22 21 0,21-21 16,-21 20-16,22 1 0,-1 0 0,0 0 16,-20 21-16,20 0 0,0 0 15,1 0-15,-22 0 0,0 21 0,0 0 16,0 22-16,-21-22 0,0 21 16,0 0-16,0-20 0,0 20 15,0 0-15,0-21 0,-21 22 0,0-22 16,0 0-16,0 0 0,-1 0 15,1 1-15,0-22 0,21 21 0,-21-21 16,0 0-16,0 0 16,-1 0-1,1-21-15</inkml:trace>
  <inkml:trace contextRef="#ctx0" brushRef="#br0" timeOffset="-207745.04">22077 15092 0,'-21'0'0,"42"0"16,-64 0-16,22 0 15,42 0 1,1-21 0,-1 21-16,0 0 0,21-21 0,1 21 15,-1 0-15,0-22 0,22 22 0,-1-21 16,-20 21-16,20-21 0,1 21 15,-22-21-15,0 0 0</inkml:trace>
  <inkml:trace contextRef="#ctx0" brushRef="#br0" timeOffset="-206377.89">23897 15600 0,'0'0'0,"0"-21"31,0 0-15,0-1-16,21 1 16,0 0-16,1 0 0,-1 0 0,0-22 15,0 22-15,0-21 0,22 0 0,-22-1 16,0-20-16,0 20 0,0 1 16,0 0-16,-21-22 0,22 22 0,-22 0 15,21-1-15,-21 1 0,0 0 16,0 20-16,0 1 0,0 0 0,-21 42 31,-1 0-31,1 22 0,0-22 16,0 42-16,0-20 0,-22-1 15,22 22-15,0-1 0,0 1 16,0-22-16,0 21 0,21 1 0,0-22 16,0 1-16,0-1 0,0 0 0,0-21 15,0 1-15,21-1 0,0 0 16,0 0-16,21-21 0,-20 0 0,20 0 15,0 0-15,1 0 0,-22 0 16,21-21-16,0 0 0,-20 0 0,20-1 16,-21 1-16,0 0 0,-21-21 0,0 21 15,0-1-15,0-20 0,0 21 16,0 0-16,0 0 0,0-1 16,-21 22-1,0 0-15,0 22 16,21-1-16,0 0 15,21-21 1,0 0 0,0 0-16,0 0 0,22 0 15,-22 0-15,21 0 0,1-21 0,-1 21 16,0-21-16,-21-1 0,22 22 0,-22-21 16,0 0-16,-21 0 15,21 21-15,-42 0 31,0 0-31,21 21 0,-21 0 16,0 0-16,21 1 0,0-1 16,0 0-16,0 0 15,0 0-15,0 0 0,0 1 16,21-22-16,0 0 16,0 21-16,0-21 0,22 0 0,-22 0 15,21 0-15,0 0 0,1 0 0,-22 0 16,21-21-16,-21-1 0,1 22 15,-1-21-15,21 0 0,-42 0 0,21 0 16,0-22-16,1 22 0,-22 0 16,0 0-16,0 0 0,21 0 0,-21-1 15,0 1-15,21 21 0,-21 21 32,0 1-32,-21 20 0,0-21 15,-1 21-15,22 1 0,-21-1 0,0 0 16,0 1-16,21 20 0,-21-20 15,0 20-15,-1-21 0,22 22 0,0-1 16,-21 1-16,21-1 0,-21 1 16,21-1-16,0 22 0,0-21 0,0-1 15,0 1-15,0-1 0,0 1 0,0-1 16,0-21-16,-21 22 0,21-1 16,-21-20-16,21-1 0,-21 0 15,-1 1-15,22-1 0,-21-21 0,0 0 16,0-21-16,0 0 0,0 0 15,-1-21-15,1 0 0,0 0 16,21-21-16,0-1 0,-21-20 16,21-1-16,0 22 0,0-43 0,0 22 15,0-22-15,21 0 0,0 1 0,0-1 16,22 0-16,-22 1 0,21 20 16,1-20-16,-1 20 0,0 1 0,1 20 15,-1-20-15,21 20 0,-20 1 16,20-21-16,1 20 0,-1 1 0,1 0 15</inkml:trace>
  <inkml:trace contextRef="#ctx0" brushRef="#br0" timeOffset="-205633.31">27136 14626 0,'-106'43'31,"63"-22"-15,1 0-16,0 0 0,-22 21 0,22 1 16,-22-1-16,22 0 0,-21 1 15,20 20-15,1-20 0,21 20 16,-22-21-16,22 22 0,0-22 0,21 1 15,0-1-15,0-21 0,21 0 0,22 0 16,-1 1-16,0-1 0,1 0 16,20-21-16,1 0 0,-22 0 0,21 0 15,1 0-15,-22-21 0,1 0 16,-1-1-16,-21 1 0,0 0 0,-21 0 16,0 0-16,0-22 0,0 22 0,-21-21 15,0 21-15,0 0 0,0-1 16,-22 1-16,22 0 0,-21 0 0,21 0 15,-1 21-15,-20-21 16,21 21-16,21-22 16,21 22-1,0 0 1,0 0-16,22 22 0,-22-1 0,0 21 16,0-21-16,0 22 0,-21-1 15,0 21-15,0-20 0,0-1 0,0 22 16,0-22-16,0 0 0,-21 22 0,0-22 15,0 0-15,21 22 0,-21-22 16,0 22-16,21-22 0,-22 22 0,1-22 16,0 21-16,0-20 0,0 20 15,0-20-15,-1-1 0,1 0 16,0-21-16,21 22 0,-21-22 0,21 0 16,0 0-16,0-42 15,21 21 1,-21-42-16,21 21 0,22-22 0</inkml:trace>
  <inkml:trace contextRef="#ctx0" brushRef="#br0" timeOffset="-205258.15">27284 15050 0,'0'-22'0,"0"44"0,0-65 16,21 22-16,-21 0 0,21 0 15,0 21-15,-21-21 0,21 21 0,1 0 16,-1-22-16,0 22 0,0 0 16,21 0-16,-20 0 0,-1 22 0,21-22 15,-21 21-15,0 21 0,-21-21 0,0 22 16,0-1-16,0 0 0,0 1 16,0-1-16,0 0 0,-21 1 0,0-22 15,0 21-15,0-21 16,0 0-16,-1 1 0,22-1 0,-21-21 15,21-21 1,0-1 0,0 1-16,0 0 0,21 0 0,-21-21 15,22 20-15,-1-20 0,0 0 16,0-1-16,0 22 0,0-21 0,22 21 16,-22 0-16,0-1 0,21 1 15,-20 0-15,-1 0 0,21 21 0,0-21 16,-20 21-16,20 0 0,-21 0 0</inkml:trace>
  <inkml:trace contextRef="#ctx0" brushRef="#br0" timeOffset="-204281.97">28215 14923 0,'0'0'0,"0"21"16,0 0-16,0 0 0,0 0 16,-21 0-16,0 22 0,0-22 15,-1 21-15,1 1 0,0-22 0,0 21 16,21 0-16,0-20 0,-21 20 15,21-21-15,0 0 0,0 0 0,0 1 16,0-1-16,21-21 0,0 0 16,0 21-16,0-21 0,1 0 0,20 0 15,-21 0-15,21 0 0,-20-21 0,-1 0 16,21-1-16,-21 1 0,0 0 16,1 0-16,-22-21 0,0-1 15,0 1-15,21 21 0,-21-22 16,0 1-16,0 0 0,0 21 0,-21-1 15,-1 1-15,1 0 0,0 21 0,0 0 16,-21 0-16,20 0 0,1 0 16,0 21-16,-21 0 0,21 1 0,-1-1 15,1 21-15,0 0 0,21-20 16,0 20-16,0-21 0,0 21 0,0-20 16,0-1-16,21 0 0,0 0 15,1 0-15,20 0 0,-21-21 0,0 0 16,22 0-16,-22 0 0,21 0 0,-21 0 15,22-21-15,-22 0 0,0 0 16,21 0-16,-21 0 0,1-1 16,-1-20-16,0 21 0,0 0 15,-21-22-15,0 22 0,21 0 0,-21 0 16,0 0-16,0 42 16,0 0-1,0 0-15,0 0 0,-21 1 0,21-1 16,-21 21-16,21-21 0,0 0 15,0 1-15,0-1 0,0 0 0,0 0 16,0 0-16,21-21 16,0 21-16,0-21 0,1 0 0,-1 0 15,0 0-15,0 0 0,0-21 0,0 21 16,1-21-16,20 0 16,-21 0-16,0 0 0,-21-22 0,21 1 15,1 21-15,-1-22 0,-21 22 16,0 0-16,0 0 0,0 0 0,0 0 15,0 42 1,0 0-16,0 0 16,0 0-16,-21 0 0,-1 1 0,22 20 15,0-21-15,0 0 0,0 22 16,0-22-16,0 0 0,0 0 0,0 0 16,22-21-1,20 0-15,-21 0 0,21 0 0,1 0 16,-1 0-16,0 0 0,-20 0 15,20-21-15,-21 0 0,21 0 16,-20 0-16,-1-22 0,0 22 0,0-21 16,0 21-16,-21-22 0,21 22 15,-21-21-15,22 42 0,-22-21 0,0-1 16,0 44 0,0-1-16,-22 0 0,1 0 15,0 21-15,0 1 0,0-1 0,0 0 16,-1 1-16,1 20 0,0-20 15,0 20-15,0-21 0,0 22 16,-1-22-16,22 22 0,-21-22 0,21 22 16,0-1-16,-21-21 0,21 22 15,0-1-15,0-20 0,0-1 0,-21 0 16,21 1-16,0-22 0,-21 0 16,21 0-16,0 0 0</inkml:trace>
  <inkml:trace contextRef="#ctx0" brushRef="#br0" timeOffset="-203984.63">29273 15304 0,'22'-43'0,"-44"86"0,44-128 0,-1 43 0,0 20 15,-21-20-15,21 21 0,0 0 16,0 21-16,1-21 0,-1 21 0,0 0 15,0 0-15,0 0 0,0 0 16,1 0-16,-1 21 0,-21 21 16,21-21-16,-21 0 0,0 22 0,0-22 15,-21 21-15,0-21 0,-1 1 16,1-1-16,-21 0 0,21 0 0,-22 0 16,22 0-16,-21-21 0,21 0 15,0 22-15,-1-22 0,1 0 0,21-22 31,0 1-31,21 21 16,1-21-16</inkml:trace>
  <inkml:trace contextRef="#ctx0" brushRef="#br0" timeOffset="-202136.67">29803 14965 0,'0'0'0,"21"0"0,0 0 16,0 0-16,0-21 0,22 21 16,-22 0-16,0-21 0,21 21 15,-21 0-15,22-22 0,-1 1 16,-21 0-16,22 0 0,-22 0 0,21 0 16,-21-1-16,0 1 0,-21 0 15,0 0-15,22 0 0,-22 0 16,0 42-1,-22 0-15,1 0 0,21 0 16,-21 22-16,0-22 0,0 21 16,0 0-16,-1 1 0,1 20 15,21-20-15,0-1 0,-21 21 0,21-20 16,-21-1-16,21 22 0,-21-22 16,21 0-16,0-21 0,0 22 0,0-22 15,0 21-15,0-21 0,-21 1 16,-1-1-16,1-21 15,0 0-15,0 0 0,0 0 16,0-21-16,-1-1 16,1 1-16,0-21 0,21 21 15,0 0-15,0-1 0,-21 22 0,21-21 16,0 0-16,-21 21 16,21 21-1,0 0-15,0 1 0,0-1 16,0 0-16,0 0 0,21 0 15,0 0-15,0-21 16,22 0-16,-22 0 0,0 0 16,21 0-16,-21 0 0,22 0 0,-22 0 15,21-21-15,-21 21 0,22-21 0,-22 0 16,0 0-16,21 0 0,-20-22 16,-1 22-16,0-21 0,0 21 0,-21-22 15,21 22-15,-21 0 0,0 0 16,21 21-16,-21 21 15,-21 0-15,0 0 16,0 0-16,0 22 0,21-22 16,-21 0-16,-1 0 0,22 0 15,-21 1-15,21-1 0,0 0 0,0 0 16,0 0 0,21-21-1,1 0-15,-22-21 0,21 0 16,0 0-16,0 0 0,0-1 15,0 1-15,22 0 0,-22 0 0,0-21 16,0 20-16,0 1 0,1 0 16,-1 21-16,0 0 15,-21 21 1,21-21-16,-21 21 0,0 22 0,0-22 16,21 0-16,-21 0 0,21 0 15,1 1-15,-1-1 0,0 0 0,21 0 16,-21 0-16,22-21 0,-1 21 15,0-21-15,1 0 0,-1 0 0,0 0 16,-20 0-16,20 0 0,-21 0 0,0-21 16,0 0-16,1 0 0,-1 0 15,-21 0-15,0-22 0,21 22 0,-21-21 16,0-1-16,0 1 0,0 21 16,0 0-16,-21 0 0,21-1 15,-43 22-15,22 0 0,0 0 16,-21 22-16,21-1 0,-22 0 0,1 0 15,21 21-15,0-20 0,-1 20 16,1-21-16,0 21 0,21-20 0,0-1 16,0 0-16,0 0 0,0 0 15,0 0-15,21-21 0,0 0 0,1 0 16,-1 0-16,0 0 0,0 0 16,0 0-16,0-21 0,1 21 0,-1-42 15,0 21-15,0 0 0,0-22 16,0 1-16,22 0 0,-22-1 0,0-20 15,21-1-15,-20 22 0,-1-22 16,0 1-16,21 21 0,-21-22 16,1 22-16,-22 21 0,0-1 15,0 1-15,0 42 16,-22-21-16,1 43 0,-21-22 16,21 21-16,0-21 0,-1 22 0,1-1 15,0 0-15,0 22 0,21-22 0,0 1 16,0-1-16,0 0 0,0 1 15,0-1-15,0 0 0,0-21 0,0 1 16,0-1-16,0 0 0,21 0 16,21-21-16,-20 0 0,-1 0 15,0 0-15,21 0 0,1 0 16,-22-21-16,21-21 0,-21 20 16,22 1-16,-22-21 0,0 0 15,0 20-15,-21-20 0,0 21 0,0 0 16,0 0-16,-21 42 15,0 0 1,0 0-16,-1 0 0,22 0 16,-21 1-16,21-1 0,0 21 0,0-21 15,0 0-15,0 1 0,0-1 16,0 0-16,21-21 0,1 0 16,-1 0-16,0 0 15,0 0-15,0-21 16,0 0-16,1-1 0,-1 1 15,0-21-15,0 21 0,0-22 0,22 1 16,-22 21-16,0-21 0,21 20 16,-21 1-16,22 0 0,-22 21 0,21 0 15,-21 0-15,1 21 0,-22 22 16,0-22-16,0 0 16,0 21-16,0-21 0,0 1 0,0 20 15,-22-21-15,1 0 0,0 0 16,0 1-16,0-1 0,0-21 0,21 21 15,-22-21-15,1 0 16,42 0 15,1-21-31,-1 21 16,0-21-16,0-1 0,21-20 0,1 21 16,-22 0-16,21-22 0,1 1 15,-1 0-15,0 21 0,-21-22 16,22 22-16,-22 21 0,-21 21 31,-21 0-31,0 22 0,-1-22 0,1 21 16,0-21-16,0 22 0,0-22 15,21 0-15,0 0 0,0 0 0,0 1 16,0-1-16,21-21 16,21 0-16,-21 21 0,22-21 0,-1 0 15,0 0-15,22 0 0,-22-21 16,1 0-16,-1-1 0</inkml:trace>
  <inkml:trace contextRef="#ctx0" brushRef="#br1" timeOffset="-196428.99">20045 16891 0,'0'0'0,"21"-42"16,-21 21-16,21-1 0,0 1 15,0-21-15,-21 21 0,22-22 0,-1 22 16,0 0-16,0 0 0,-21 0 15,21 21-15,-21-21 0,-42 21 32,21 21-32,0 0 0,-22 0 0,1 21 15,0 1-15,-1-1 0,1 22 16,-22-1-16,22 1 0,0-1 0,-1 1 16,22-1-16,-21 1 0,21 20 15,21-20-15,0-1 0,0 22 16,0-22-16,0 1 0,21-1 15,0-20-15,0-1 0,22 0 16,-22 1-16,21-22 0,0 21 0,1-42 16,20 21-16,-20 1 0,-1-22 15,21 0-15,-20 0 0,20 0 0,-20-22 16,20 1-16,1 0 0</inkml:trace>
  <inkml:trace contextRef="#ctx0" brushRef="#br1" timeOffset="-196186.02">20786 17039 0,'0'-21'15,"0"42"-15,0-21 16,0 43 0,0-22-16,0 0 0,0 21 15,0 1-15,21-22 0,0 21 0,0 0 16,-21 1-16,21-22 0,0 21 15,1 1-15,-1-22 0,0 21 0,-21-21 16,21 0-16,0 1 0,-21-1 16,21 0-16,1-21 15,-1-21 1,0 0-16,-21-1 0</inkml:trace>
  <inkml:trace contextRef="#ctx0" brushRef="#br1" timeOffset="-195949.16">21272 17145 0,'0'42'0,"0"-126"0,0 126 0,22-105 0,-22 41 16,0 1-16,0 0 0,-22 21 16,1 0-16,0 0 0,0 21 15,-21 0-15,20 1 0,1-1 0,-21 21 16,0-21-16,20 22 0,-20-1 16,0-21-16,-1 21 0,1 1 0,0-1 15,-1 0-15,1-20 16,0 20-16,-1 0 0,22 1 0,0-22 15,0 21-15,0-21 0,21 0 16,0 1-16,21-22 16,0 0-16,21-22 0,1 22 15,-1-21-15,0-21 0</inkml:trace>
  <inkml:trace contextRef="#ctx0" brushRef="#br1" timeOffset="-195649.33">21378 17187 0,'21'-21'32,"-42"42"-32,21 1 15,0-1-15,-21 0 0,0 0 16,21 21-16,-21 1 0,21 20 0,-21 1 16,-1-1-16,1 1 0,0 20 15,0 1-15,0-21 0,0 20 16,-1 1-16,1 0 0,0-1 0,0 1 15,0 0-15,0-1 0,-1 1 16,1-22-16,21 22 0,0-43 0,-21 22 16,21-22-16,0 1 0,0-22 15,0 0-15,0 0 0,21-21 16,0-21-16,1 0 16,-1-22-16,0 22 0,21-42 15,-21 20-15,1-20 0,20-22 0</inkml:trace>
  <inkml:trace contextRef="#ctx0" brushRef="#br1" timeOffset="-195337.51">21336 17611 0,'0'-64'0,"0"1"15,0 507-15,0-952 0,0 699 0,0-424 0,0 191 0,0-1 16,0 22-16,0-21 0,0 21 0,0-1 16,21 1-16,0 0 0,0 0 15,1 0-15,-1 21 0,0 0 16,21 0-16,1 0 0,-22 0 15,21 0-15,0 0 0,1 21 0,-1 0 16,-21 0-16,0 0 0,-21 1 16,0-1-16,0 0 0,0 21 0,-42-21 15,21 1-15,-21-1 0,-1 0 16,1-21-16,0 21 0,-1 0 0,1 0 16,0-21-16,-1 0 0,22 22 15,0-22-15,0 0 0,0 0 16,42 0-1,0-22-15,0 1 0,0 21 16,0-21-16,22 21 16,-22-21-16,21 0 0,1 0 0</inkml:trace>
  <inkml:trace contextRef="#ctx0" brushRef="#br1" timeOffset="-194873.77">22288 17166 0,'0'0'15,"0"-21"-15,0-21 16,0 21-16,-21 21 16,0-22-16,0 22 15,0 0-15,-22 0 0,22 22 16,0-1-16,-21 0 16,21 0-16,-22 21 0,22-20 0,0-1 15,0 21-15,0-21 0,-1 22 16,22-22-16,0 0 0,0 0 0,0 0 15,0 0-15,22 1 0,-1-22 16,0 0-16,0 21 0,0-21 0,0 0 16,1 0-16,20-21 0,-21 21 15,0-22-15,0 1 0,22 0 0,-22 0 16,0 0-16,0 0 16,-21-1-16,21-20 0,-21 21 0,22 0 0,-22-22 15,0 22-15,0 0 16,0 42-1,-22 0 1,22 1-16,-21-1 0,21 0 0,0 0 16,0 0-16,0 0 0,0 22 15,0-22-15,0 0 0,0 0 0,0 0 16,0 1-16,21-1 0,1-21 16,-22 21-16,21-21 0,0 0 0,0 0 15,0 0-15,0 0 0,1-21 16,-1 0-16,21-1 0,-21 1 0,0 0 15</inkml:trace>
  <inkml:trace contextRef="#ctx0" brushRef="#br1" timeOffset="-194648.9">22712 17060 0,'63'-232'16,"-147"507"0,189-572-16,-189 551 0,168-486 15,-84 274-15,0-21 16,0 21-16,-21 1 0,0-22 0,21 21 15,0 1-15,-21-1 0,0 0 16,21-21-16,-21 22 0,21-22 0,0 21 16,0-21-16,0 1 0,0-1 15,0 0-15,0 0 0,0 0 16,21-21-16,0 0 0,0 0 16,0 0-16,0 0 0,1-21 15,-1 0-15,0 0 0</inkml:trace>
  <inkml:trace contextRef="#ctx0" brushRef="#br1" timeOffset="-194198.16">23241 16785 0,'0'-42'15,"-127"338"-15,254-613 0,-127 380 0,21-147 0,-21 62 0,0 44 32,0-1-32,0 0 0,0 21 0,0 1 15,0-1-15,-21 0 16,21 1-16,0-1 0,0 0 0,-21 1 15,21-1-15,-21 0 0,21-21 16,0 22-16,-22-22 0,22 0 0,0 0 16,0 0-16,0 1 0,-21-22 15,21 21-15,0-42 32,0-1-32,0 1 15,21 0-15,1 0 0,-1-21 16,-21 20-16,21-20 0,0 21 0,21-21 15,-20-1-15,-1 22 16,0 0-16,21 0 0,-21 0 0,1 21 0,-1 0 16,21 0-16,-21 0 15,0 21-15,1 0 0,-1 0 0,0 0 16,0 0-16,-21 22 0,0-22 16,0 0-16,0 21 0,0-20 0,0 20 15,0-21-15,-21 0 0,0 0 16,0 1-16,-1-1 0,1 0 0,0-21 15,0 21-15,0-21 0,21 21 16,-21-21-16,-1 0 16,1 0-16,21-21 15,0 0-15</inkml:trace>
  <inkml:trace contextRef="#ctx0" brushRef="#br1" timeOffset="-194005.27">22648 17018 0,'-21'0'31,"42"0"-31,0 0 0,1 21 16,20-21-16,0 0 0,-21 0 0,43 0 15,-22 0-15,22 0 16,-22 0-16,22-21 0,-1 21 0,1-21 15</inkml:trace>
  <inkml:trace contextRef="#ctx0" brushRef="#br1" timeOffset="-193693.45">23918 16447 0,'0'0'16,"0"-22"-16,0 1 0,21 21 0,1 0 15,-1 0-15,0 0 0,21 0 16,-21 0-16,22 0 0,-1 0 16,0 21-16,1 1 0,-1-1 15,0 21-15,1 0 0,-22 1 0,21 20 16,-21 1-16,-21-1 0,0 1 16,0-1-16,0 1 0,-21-1 0,-21 1 15,21-22-15,-22 22 0,1-1 16,0-21-16,-22 1 0,1 20 0,-1-20 15,22-1-15,-22-21 0,1 21 16,-1-20-16,22 20 0,0-21 0,-1 0 16,1-21-16,21 0 0,0 0 15,0 0-15</inkml:trace>
  <inkml:trace contextRef="#ctx0" brushRef="#br1" timeOffset="-192975.33">25231 16552 0,'0'0'16,"42"-21"-1,0 21-15,-21 0 16,22-21-16,-1 21 0,0 0 16,1 0-16,-1 0 0,0 0 0,22 0 15,-43-21-15,21 21 0,-20 0 16,-44 0-1,1 0-15,0 0 0,-21 0 16,-1 0-16,22 0 0,-21-21 0,0 21 16,-1 0-16,22 0 0,-21 0 0,-1 0 15,22 0-15,-21 0 16,21 21-16,-22 0 0,22-21 0,0 21 16,-21 0-16,21 22 0,-1-22 15,1 21-15,0 1 0,0 20 0,0-21 16,0 1-16,21 20 0,0-20 15,-22 20-15,22-21 0,-21 1 0,21 20 16,-21-20-16,21-1 0,0 0 16,0 1-16,-21-1 0,21 0 0,0 1 15,0-1-15,0 0 0,0 1 16,0-22-16,0 0 0,0 21 0,21-21 16,0-21-16,0 22 0,1-22 15,20 0-15,-21 0 0,21 0 16,1 0-16,-1 0 0,0 0 15,22-22-15,-22 1 0,22 0 0,-22 0 16,22 0-16,-1-22 0</inkml:trace>
  <inkml:trace contextRef="#ctx0" brushRef="#br1" timeOffset="-192692.49">25929 17124 0,'0'-21'0,"0"42"0,0-63 16,-21 42-16,0 0 0,0 0 15,-1 0-15,22 21 0,-21 0 16,0 0-16,0 0 16,0 22-16,0-1 0,-1 0 0,22 1 15,-21-1-15,0 21 0,0-20 16,0 20-16,0 1 0,-1 20 0,1-20 16,21-1-16,-21 1 0,0-1 15,0 1-15,0-1 0,-1 1 0,1-1 16,0 1-16,0-1 0,21 1 15,0-22-15,-21 1 0,21-1 16,0-21-16,0 0 0,0 0 0,21-42 16,-21 0-1,21 0-15,21-21 0,-20-1 16</inkml:trace>
  <inkml:trace contextRef="#ctx0" brushRef="#br1" timeOffset="-192388.67">25781 17209 0,'0'0'0,"-21"-43"0,21 1 0,-21 21 16,21 0-16,-22-1 0,22 1 0,0 0 15,0 0-15,0 0 16,22 21-16,-1 0 0,21 0 0,-21 0 16,22 0-16,-1 0 0,0 0 15,22 0-15,-22 21 0,0 0 0,1 21 16,-22-20-16,0-1 0,0 0 15,-21 21-15,0-21 0,-21 1 16,0-1-16,0 0 0,-22 0 0,1 0 16,0 0-16,-1-21 0,1 22 15,0-22-15,21 0 0,-22 0 0,22 0 16,42-22 15,22 1-31,-22 0 0,21 0 16,0 0-16</inkml:trace>
  <inkml:trace contextRef="#ctx0" brushRef="#br1" timeOffset="-191984.9">26522 16912 0,'-64'64'31,"43"-64"-31,0 21 16,0 21-16,0-21 0,21 1 0,-22-1 15,22 0-15,-21 0 0,21 0 16,0 0-16,0 1 0,0-1 16,21 0-16,1-21 15,-1 0-15,0 0 0,0 0 0,0 0 16,22 0-16,-22 0 0,0 0 16,21 0-16,-21-21 0,1 0 15,-1-1-15,0 1 0,0 0 16,-21 0-16,21 0 0,-21-22 0,0 22 15,0-21-15,0 0 0,-21 20 16,0 1-16,0-21 0,-22 42 0,22-21 16,0 21-16,0 0 0,-21 0 15,20 0-15,1 21 0,0-21 0,0 21 16,21 0-16,0 0 0,0 1 16,0-1-16,0 0 15,21 0-15,0-21 0,0 21 0,22-21 16,-22 0-16,21 0 0,1 0 15,-1 0-15,0 0 0,1 0 16,-1-21-16</inkml:trace>
  <inkml:trace contextRef="#ctx0" brushRef="#br1" timeOffset="-191678.07">27093 16955 0,'43'-43'0,"-22"22"32,-85 85-32,107-128 0,-65 64 15,-20 0-15,21 0 0,0 0 0,-22 0 16,22 21-16,0 0 0,0 1 0,0-1 15,21 0-15,0 0 0,0 0 16,0 0-16,21 1 0,0-22 16,0 21-16,0-21 0,22 21 15,-22-21-15,0 0 0,0 21 16,0 0-16,1-21 0,-1 21 0,-21 1 16,0-1-1,-21 0-15,-1-21 16,1 0-16,0 0 0,-21 0 15,21 0-15,-22 0 0,1 0 0,21 0 16,-22 0-16,22 0 0,0 0 16,21-21-1,21 21 1,0-21-16,22 21 0,-22-22 0,21 1 16</inkml:trace>
  <inkml:trace contextRef="#ctx0" brushRef="#br1" timeOffset="-191481.19">27474 16976 0,'-21'63'31,"0"-42"-31,21 1 16,-21-1-16,0 0 0,-1 0 16,22 0-16,0 0 0,-21 1 0,0-1 15,21 0 1,0 0-16,21-21 15,0 0 1,-21-21-16</inkml:trace>
  <inkml:trace contextRef="#ctx0" brushRef="#br1" timeOffset="-191161.37">27538 16658 0,'0'0'0,"0"-21"0,0 0 16,0 0-16,-21 21 15,-1 21 1,1 0 0,21 0-16,-21 0 0,21 1 0,0-1 15,0 0-15,21 0 16,0-21-16,1 0 16,-1 0-16,0 0 15,-21-21-15,0 0 0,0 0 16,0-1-16,0 1 0,0 0 15,0 0-15,-21 0 0,0 21 16,21-21-16,-22 21 0,1 0 16,0 0-16,0 0 15,21 21 1,0 0 0,21-21-16,0 0 15</inkml:trace>
  <inkml:trace contextRef="#ctx0" brushRef="#br1" timeOffset="-190919.51">27982 16447 0,'0'0'16,"0"21"0,0 0-1,-21 21-15,0-21 0,0 22 16,-22 20-16,22-20 0,0 20 15,-21 1-15,21-1 0,-1-21 0,1 22 16,0-22-16,0 1 0,21-1 0,0-21 16,0 21-16,0-20 0,0-1 15,0 0-15,21 0 0,0-21 16,0 0-16,1 0 0,-1 0 16,0 0-16</inkml:trace>
  <inkml:trace contextRef="#ctx0" brushRef="#br1" timeOffset="-190597.69">27792 16976 0,'-43'0'15,"65"0"17,-1 0-32,0 0 0,0 0 15,21 0-15,-20 0 0,20-21 16,-21 21-16,21-22 0,-20 22 0,20-21 15,0 21-15,-21-21 0,1 21 16,-1 0-16,0 0 0,0 0 16,-21 21-1,-21-21-15,0 21 0,21 1 0,-21-1 16,-1 0-16,1 0 0,0 0 16,21 0-16,0 1 0,-21-1 15,21 0-15,0 0 16,21-21-1,0 0 1,0-21-16,1 0 16</inkml:trace>
  <inkml:trace contextRef="#ctx0" brushRef="#br1" timeOffset="-190449.21">28300 16679 0,'0'0'0,"-21"0"16,-1 0-1,1 0-15,21 22 16,0-1 0</inkml:trace>
  <inkml:trace contextRef="#ctx0" brushRef="#br1" timeOffset="-189817.57">28533 16828 0,'0'0'16,"-22"0"-16,22 21 0,-21 0 0,0-21 15,0 21-15,0 0 0,21 0 16,-21 1-16,21-1 0,-22 21 0,22-21 16,-21 0-16,21 1 0,0-1 15,0 0-15,0 0 0,0 0 16,0-42 31,0 0-47,0 0 0,0 0 15,0-1-15,0 1 0,21-21 16,1 21-16,-1 0 0,0-22 16,0 22-16,0 0 0,0 0 15,1 0-15,-1-1 0,0 22 0,0 0 16,0 0-16,22 0 0,-22 0 15,0 0-15,0 0 0,-21 22 16,0-1-16,0 0 0,0 21 0,0-21 16,0 1-16,0-1 0,0 0 15,-21 21-15,21-21 0,0 1 0,-21-1 16,0 0-16,-1-21 0,22 21 16,-21-21-16,21 21 15,-21-21-15,21-21 16,0 0-1,0 0-15,21 21 16,0-21-16,1-1 0,-1-20 0,0 21 16,0 0-16,21-22 0,1 22 15,-1 0-15,0-21 0,1 21 0,-22-1 16,21 22-16,1 0 0,-1 0 16,-21 0-16,0 0 0,0 0 0,-21 22 15,0-1-15,0 0 0,0 21 16,0-21-16,0 22 0,-21-22 0,0 21 15,-21-21-15,21 1 0,-1 20 16,-20-21-16,21 0 0,0 0 16,0 1-16,-1-1 0,1-21 0,0 0 15,21 21-15</inkml:trace>
  <inkml:trace contextRef="#ctx0" brushRef="#br1" timeOffset="-189177.28">29464 16595 0,'0'0'0,"0"-21"0,0-1 16,0 1-16,-21 21 0,0 0 15,21 21 1,0 1-16,0 20 0,0 0 0,0 1 16,0-1-16,0 21 0,0-20 15,21 20-15,-21 1 0,21-22 0,-21 0 16,0 22-16,0-22 0,0-21 15,0 22-15,0-22 0,0 0 16,0 0-16,0 0 16,0-42-1,0 0-15,0 0 16,0 0-16,21 0 0,0-22 0,-21 1 16,21 0-16,1-1 0,-1-20 15,21-1-15,0 1 0,1-1 0,-1 1 16,0-1-16,1 22 0,-1-22 15,22 22-15,-22 21 0,0-21 0,1 20 16,-22 1-16,21 21 0,-21 0 16,0 0-16,-21 21 0,0 1 0,0-1 15,0 0-15,0 0 16,0 21-16,-21 1 0,0-1 0,0 0 16</inkml:trace>
  <inkml:trace contextRef="#ctx0" brushRef="#br1" timeOffset="-188689.56">30141 17230 0,'21'0'15,"-42"0"-15,64 0 0,-22-21 0,0-1 16,0 22-16,0-21 0,0-21 0,22 21 16,-22 0-16,-21-22 0,0 1 15,0 21-15,0-22 0,0 22 16,0-21-16,-21 21 0,0 0 15,-22 21-15,1 0 0,0 0 0,-1 0 16,1 0-16,0 0 0,-1 21 16,1 0-16,0 0 0,-1 21 0,22-20 15,-21-1-15,21 0 0,21 0 16,0 21-16,0-20 0,0-1 0,0 0 16,0 0-16,0 0 15,42 0-15,-21-21 0,0 0 0,22 0 16,-1 0-16,0 0 0,-21 0 15,22 0-15,-1 0 0,0-21 0,-20 0 16,20 0-16,-21 0 16,0 0-16,0-22 0,1 22 0,-1-21 15,-21 21-15,0-22 0,0 22 16,0 0-16,0 42 16,-21 0-1,-1 0-15,1 1 0,21-1 0,-21 21 16,21-21-16,-21 0 0,21 1 15,0-1-15,0 0 0,0 0 0,0 0 16,21 0-16,0-21 0,0 22 16,1-22-16,-1 0 0,0 0 0,0 0 15,21 0-15,-20 0 0,-1-22 16</inkml:trace>
  <inkml:trace contextRef="#ctx0" brushRef="#br1" timeOffset="-187880.91">30776 16510 0,'0'0'0,"21"-42"16,-21 21-16,0-1 0,0 1 16,0 42-1,0 22-15,-21-22 16,0 21-16,0 1 0,0-1 0,0 21 16,-1 1-16,1-22 0,21 22 15,-21-1-15,0-20 0,21-1 16,0 0-16,0 1 0,0-1 15,0-21-15,0 0 0,0 0 0,0 1 16,21-1-16,0 0 0,0-21 16,1 0-16,-1 0 15,0 0-15,0 0 0,0-21 0,-21 0 16,21-1-16,22 1 0,-22-21 16,0 21-16,0-22 0,0 1 0,1 21 15,-1-21-15,0 20 0,0 1 16,-21 0-16,21 21 0,-21 21 15,-21 0 1,0 1-16,21-1 0,-21 21 16,21-21-16,-21 0 15,21 1-15,-22-1 0,22 0 0,0 0 16,0 0-16,22 0 16,-1-21-16,0 0 15,0 0-15,0 0 0,0 0 16,22 0-16,-22-21 0,0 21 15,21-21-15,-20 0 0,20 0 0,-21 0 16,0-22-16,0 22 0,1 0 16,-1 0-16,0 0 0,-21-1 0,21 1 15,-21 42 1,-21 1 0,0-1-16,21 0 15,-21 0-15,21 0 0,-22 0 0,22 1 16,0-1-16,0 0 0,0 0 15,0 0-15,0 0 0,22-21 16,-1 22-16,0-22 16,0 0-16,0 0 0,22 0 15,-22 0-15,21-22 0,-21 22 0,0-21 16,22 0-16,-22 0 0,0-21 16,0 20-16,0-20 0,-21 0 0,22-1 15,-22 1-15,0 0 0,0-1 16,0 22-16,0 0 0,-22 21 15,1 21 1,0 0-16,0 22 0,0-22 16,0 21-16,21-21 0,0 22 0,0-1 15,-22-21-15,22 0 0,0 22 16,0-22-16,0 0 0,22-21 0,-1 21 16,0 0-16,0-21 15,0 0-15,22 0 0,-22 0 16,0-21-16,21 0 0,-21 0 0</inkml:trace>
  <inkml:trace contextRef="#ctx0" brushRef="#br1" timeOffset="-187409.78">32300 16256 0,'0'0'0,"-21"0"0,0-21 16,0 21-16,42 0 31,21 0-31,-21 0 16,22 0-16,20 0 0,-20 0 15,-1 0-15,21 0 0,1 0 16,-22 0-16,22 0 0,-1 0 0,-20 0 16,-1 0-16,-21 0 15,21 0-15,-20 0 0,-1 21 0,-21 0 16,0 0-16,0 1 15,0-1-15,0 21 0,-21-21 16,-1 22-16,22-22 0,-21 21 0,0-21 16,0 22-16,0-1 0,21 0 15,-21 22-15,-1-22 0,1 0 0,0 22 16,0-22-16,0 22 0,21-22 16,-21 0-16,-1 22 0,1-22 15,0 1-15,21-1 0,-21-21 16,21 21-16,-21-20 0,0 20 15,21-21-15,-22 0 0,1 0 16,0-21-16,-21 22 0,21-22 0,-1 0 16,-20 0-16,21 0 0,0 0 15,0 0-15,-1 0 0,1 0 16,0 0-16,21-22 16,21 22-1</inkml:trace>
  <inkml:trace contextRef="#ctx0" brushRef="#br1" timeOffset="-187252.95">32956 17547 0,'22'0'0,"-44"0"0,65 0 16,-43 21-16,-21-21 31,-1 0-31,1-21 0,-21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1:06:07.7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1016 0,'-42'0'0,"84"0"0,-105-21 16,63 0-16,0 0 0,0-1 16,0-20-16,0 0 0,21 21 0</inkml:trace>
  <inkml:trace contextRef="#ctx0" brushRef="#br0" timeOffset="915.47">1630 910 0,'0'0'0,"0"21"15,0-42 32,21 0-31,-21 0-16,0 0 15,0 0-15,0-1 16,0 1 0,0 0-16,-21 21 0,0-21 15,-1 21-15,1 0 16,0 0-16,-21 0 0,21 0 0,-1 0 15,-20 21-15,0 0 0,21 0 16,-22 1-16,1-1 0,0 21 16,-1-21-16,22 22 0,-21-1 15,-1 21-15,22-20 0,0-1 0,0 0 16,0 22-16,0-22 0,21 1 0,-22-1 16,22-21-16,0 21 15,0 1-15,0-22 0,0 0 0,22 21 16,-1-20-16,0-1 0,0 0 15,21 0-15,-20-21 0,20 21 16,0-21-16,1 0 0,-1 0 0,21 0 16,-41 0-16,20 0 0,0 0 15,1 0-15,-22-21 0,21 0 0,-21 21 16,22-21-16,-22 0 0,0-1 16,21 1-16</inkml:trace>
  <inkml:trace contextRef="#ctx0" brushRef="#br0" timeOffset="1490.69">2498 1058 0,'0'0'0,"21"-21"0,0 21 16,-21-21-16,0 0 0,0 0 15,0 0-15,0-1 16,-21 22-16,0 0 0,-1 0 16,1 0-16,0 0 0,-21 0 15,21 0-15,-22 22 0,22-1 16,-21 0-16,21 0 0,-22 21 16,1-20-16,21-1 0,0 21 15,-1-21-15,1 0 0,0 22 0,0-22 16,21 0-16,0 0 15,0 0-15,21-21 16,21 22-16,-20-22 16,-1 0-16,21 21 0,0-21 0,1 0 0,-22 21 15,21-21-15,1 21 0,-22-21 16,0 21-16,0-21 0,0 21 16,0-21-16,-21 22 0,0-1 15,0 0-15,0 0 16,-21-21-16,0 21 0,0 0 15,-21-21-15,-1 22 0,22-22 0,-21 21 16,-1-21-16,22 0 0,-21 0 16,21 0-16,-22 0 0,22 0 0,0 0 15,-21 0-15,21 0 0,-1 0 16,1-21-16,0 21 0,0-22 0,0 22 16,0 0-16,-1-21 0,1 21 15,21-21 1,21 21-1,1-21 1,-1 21-16,0 0 0,21-21 16,-21 0-16</inkml:trace>
  <inkml:trace contextRef="#ctx0" brushRef="#br0" timeOffset="2167.31">3260 953 0,'0'0'16,"21"-22"-16,-21 1 0,0 0 16,0 0-16,0 0 0,0 0 31,-21 21-31,-1 0 0,1 0 0,0 0 15,0 0-15,-21 0 0,20 21 16,1 0-16,-21-21 0,21 21 0,0 0 16,-22 0-16,22 22 0,0-22 15,0 0-15,21 0 0,0 0 16,-21 1-16,21-1 0,0 0 0,0 0 16,0 0-16,0 0 0,21 1 15,0-1-15,0-21 16,0 21-16,0 0 0,1-21 15,-1 21-15,0-21 0,0 0 16,0 0-16,0 21 0,1 1 0,-1-22 16,0 21-16,0-21 15,-21 21-15,21-21 16,-21 21-16,21-21 16,-21 21-16,0 0 0,0 1 15,-21-1-15,0-21 16,0 21-16,0-21 0,0 21 0,-1-21 15,-20 21-15,21 0 16,-21-21-16,20 22 0,-20-22 0,21 0 16,-21 21-16,20-21 0,-20 0 15,21 0-15,0 0 0,-22 0 0,22 0 16,0 0-16,0 0 0,0 0 16,-22 0-1,22 0-15,42 0 94</inkml:trace>
  <inkml:trace contextRef="#ctx0" brushRef="#br0" timeOffset="3490.57">4022 1249 0,'-22'0'16,"44"0"31,-1 0-32,0 0-15,0 0 0,0 0 16,22 21-16,-1-21 0,0 0 16,1 0-16,-1 21 0,21-21 15,1 0-15,-1 0 0,1 0 0,-1 0 16,1 0-16,-1 0 0,1 0 16,-1 0-16,-20 0 0,-1 0 0,-21 0 15,0 0-15,1 0 0,-44 0 31,1-21-31,0 21 16,0 0-16,0 0 0,0-21 16,-1 21-16,1-21 0,0 21 15,0 0-15,0-21 0,0 21 16,-1 0 0,22-22-16,22 22 46,-1 0-46,0 0 0,0 0 0,0 0 16,0 0-16,1 0 0,-1 0 16,0 0-16,0 0 0,-21 22 0,21-22 15,-21 21-15,0 0 16,0 0-16,0 0 0,0 0 0,-21 1 16,0-1-16,-21 0 0,20 0 0,-20 21 15,0-20-15,-22-1 0,22 0 16,0 0-16,20 21 0,-20-42 15,21 22-15,-21-1 0,20 0 16,1 0-16,0 0 16</inkml:trace>
  <inkml:trace contextRef="#ctx0" brushRef="#br0" timeOffset="5082.49">7197 1376 0,'21'0'0,"0"0"15,0 0-15,-21-21 16,21 21-16,0-21 0,-21-1 16,0 1-16,0 0 15,0 0-15,0 0 16,0 0-16,-21-1 0,0 1 15,0 0-15,0 21 0,0-21 0,-22 21 16,22 0-16,0 0 0,-21 0 16,20 0-16,-20 0 0,21 0 15,-21 21-15,20 0 0,-20 0 0,21 22 16,-21-22-16,20 21 0,1 1 16,0-22-16,0 21 0,21 0 15,-21 64 1,21-63-16,0-22 0,0 0 15,21-21-15,0 21 0,-21 0 0,21-21 16,22 0-16,-22 0 0,0 0 16,0 0-16,21-21 0,1 0 0,-22 0 15,21 0-15,-21-1 0,22 1 0,-1 0 16,-21 0-16,0-21 0,22 20 16,-22 1-16,0-21 0,0 0 0,-21 20 15,0-20-15,21 21 0,-21-21 16,22 20-16,-22 1 0,0 0 15,0 42 1,0 0-16,0 1 16,0 20-16,-22-21 0,22 21 15,0-20-15,-21 20 0,21-21 0,0 0 16,0 22-16,0-22 0,0 0 16,-21 0-16,21 0 0,0 0 0,0 1 15,0-1-15,21-21 16,0 0-16,1 0 0,-1 0 15</inkml:trace>
  <inkml:trace contextRef="#ctx0" brushRef="#br0" timeOffset="5375.12">7937 783 0,'0'0'15,"0"-21"-15,0 0 0,-21 63 32,0 1-32,0-1 15,0 0-15,0 22 0,-1 20 16,1-20-16,0-1 0,-21 1 16,21-1-16,-1 1 0,1-22 0,0 22 15,0-22-15,21 22 0,0-43 16,0 21-16,0 0 0,0-20 0,0-1 15,0 0-15,21-21 16,0-21-16,0 21 16,1-21-16,-1-22 0,0 22 0</inkml:trace>
  <inkml:trace contextRef="#ctx0" brushRef="#br0" timeOffset="6102.63">8276 656 0,'0'0'0,"0"43"16,0-22-1,0 21-15,0 0 0,-21 22 0,0-1 16,21 1-16,-21-22 0,-1 22 16,1-1-16,-21 1 0,21-1 0,0-20 15,-1 20-15,-20-21 0,21 1 16,0 20-16,0-20 0,21-1 0,0-21 15,-22 21-15,22 1 0,0-22 16,0 0-16,0 0 0,22 0 16,-1-21-16,21 0 15,-21 0-15,0-21 0,22 0 16,-22 0-16,21 0 0,1 0 0,-22-22 16,21 22-16,-21-21 0,22-1 15,-22 22-15,0-21 0,0 0 0,-21 20 16,0-20-16,0 21 0,0 0 15,0 0-15,-21 21 0,0 0 16,0 0-16,-1 0 0,1 0 0,0 21 16,21 0-1,0 0-15,0 0 16,0 0-16,21-21 16,0 22-16,1-22 0,-1 21 0,0 0 15,0 0-15,0-21 0,-21 21 16,0 0-16,21 1 0,-21 20 15,0-21-15,0 0 0,0 0 0,0 1 16,0-1-16,0 0 0,0 0 16,0 0-16,22 0 15,-1-21 1,0 0-16,0 0 0,0-21 0,0 0 16,1 0-16,-1 21 0,0-42 0,0 20 15,0 1-15,0-21 0,1 21 16,-1-22-16,0 1 0,0 21 15,0-21-15,0 20 0,-21 1 16,0 0-16,22 21 0,-22 21 16,0 0-1,0 1-15,0-1 16,0 0-16,-22 0 0,22 0 0,0 0 16,0 1-16,0-1 0,0 0 15,0 0-15,0 0 0,22-21 31,-22-21-31,0 0 16,21 21-16</inkml:trace>
  <inkml:trace contextRef="#ctx0" brushRef="#br0" timeOffset="6278.53">8911 1080 0,'0'0'0,"0"-22"0,0 1 16,0 0-16,-21 21 15,0 0 1,0 0 0,-1 0-1,1 0-15,0 0 0,0 0 16,0 0-16</inkml:trace>
  <inkml:trace contextRef="#ctx0" brushRef="#br0" timeOffset="6483.41">7514 1122 0,'0'21'0,"64"0"32,-43-21-32,21 0 0,0 0 0,1 0 15,20 0-15,-20 0 0,20 0 0,1 0 16,-1 0-16,1 0 0,-1 0 15,1-21-15,-1 21 0,22-21 16,-1 21-16,1-21 0,0 21 0</inkml:trace>
  <inkml:trace contextRef="#ctx0" brushRef="#br0" timeOffset="7031.1">9567 847 0,'-21'-21'0,"42"42"0,-63-64 16,21 43-16,0-21 0,-1 21 16,1 0-16,0 0 0,21 21 15,-21 22 1,0-1-16,21 0 0,0 1 0,-21-1 16,-1 22-16,22-22 0,-21 21 15,21-20-15,-21 20 0,21-20 0,0-1 16,-21 21-16,0-20 0,21-1 15,0 0-15,-21 1 0,-1-1 0,1-21 16,21 22-16,-21-22 0,21 0 0,-21 0 16,21 0-16,-21-21 0,0 0 15,-1 0 1,1 0-16,0-21 0,21 0 16,0-21-16,0 20 0,0-20 15,21 0-15,0 21 0,22-22 16,-22 1-16,21 0 0,1 20 15,-1-20-15,0 21 0,1 0 0,20 0 16,-21 21-16,1 0 0,-1 0 16,0 0-16,1 0 0,-1 21 0,0 0 15,-20 0-15,-1 21 0,0-20 0,-21 20 16,0-21-16,0 21 0,0 1 16,-21-22-16,-22 21 0,22-21 0,-21 1 15,0 20-15,-1-21 0,1 0 16,0 0-16,-1-21 0,1 22 15,21-22-15,-22 0 0,22 0 0,0 0 16,0 0-16,0 0 0,21-22 16,0 1-1,0 0-15,21 0 0,0 0 16,0-22-16,22 22 0,-22 0 0</inkml:trace>
  <inkml:trace contextRef="#ctx0" brushRef="#br0" timeOffset="7739.69">10118 1270 0,'-22'21'31,"22"0"-31,-21-21 16,0 43-16,21-22 0,-21 0 0,0 0 15,0 22-15,21-22 0,-22 0 16,22 21-16,-21-21 0,21 1 0,0-1 15,0 0-15,0 0 0,0 0 16,0 0-16,0 1 0,21-22 16,1 0-16,-1 0 0,0 0 0,0 0 15,0 0-15,0 0 0,1 0 16,20-22-16,-21 1 0,0 0 16,0 0-16,1-21 0,20 20 15,-21 1-15,0-21 0,0 21 0,-21-22 16,22 1-16,-22 21 0,21 0 0,-21 0 15,0-1-15,0 22 32,0 22-32,-21-1 0,-1 21 15,22-21-15,-21 22 0,0-22 0,21 21 16,0 0-16,0-20 0,0 20 16,0-21-16,0 0 0,0 0 0,0 1 15,0-1-15,0 0 0,21-21 0,0 0 16,1 0-16,-1 0 15,21 0-15,-21 0 0,0-21 0,22 21 16,-22-21-16,0-1 0,21 1 0,-20-21 16,-1 21-16,21-22 0,-21 22 15,0-21-15,22-22 0,-22 22 0,0 0 16,0-22-16,0 1 0,1-1 16,-1 1-16,0-1 0,0 1 0,0-1 15,-21 22-15,0 21 0,21-22 16,-21 22-16,0 64 15,0-22-15,0 21 16,-21 0-16,21 1 0,-21-1 16,0 22-16,0-22 0,0 21 0,-1-20 15,1 20-15,0-20 0,0-1 16,0 0-16,21 1 0,0-22 0,0 21 16,0 0-16,0-20 0,-21-1 15,21 0-15,0 0 0,0 0 0,0 0 16,21-21-1,-21-21 1,21 0-16,0 0 0,0 0 0,-21 0 16</inkml:trace>
  <inkml:trace contextRef="#ctx0" brushRef="#br0" timeOffset="7930.58">10647 1185 0,'0'0'0,"-21"0"0,21 22 31,21-22-31,0 0 16,0 0-16,0 0 0,0 21 15,22-21-15,-22 0 0,21 0 0,1 0 16,-1 0-16,-21 0 0,21 0 0,-20-21 16,20 21-16,-21 0 0,0 0 15,0 0-15</inkml:trace>
  <inkml:trace contextRef="#ctx0" brushRef="#br0" timeOffset="8587.6">11134 1418 0,'0'0'15,"0"21"-15,0 22 16,21-43-1,0 0-15,0 0 0,0 0 0,0 0 16,1-21-16,-1 21 0,0-22 16,0 22-16,0-21 15,0 0-15,1 21 0,-1-21 0,-21 0 16,0 0-16,0-1 0,0 1 0,0 0 16,-21 21-1,-1 0 1,1 0-16,0 21 0,0 0 15,0-21-15,0 43 0,-22-22 0,22 0 16,0 0-16,0 22 0,21-22 16,-21 0-16,-1 21 0,22-21 0,0 1 15,0-1-15,0 21 0,0-21 16,0 0-16,22 1 0,-1-1 16,0-21-16,0 0 0,0 0 15,22 0-15,-1 0 0,-21 0 0,21 0 16,1-21-16,-1 21 0,22-22 15,-22 1-15,0 0 0,1-21 0,20 21 16,-21-1-16,1-20 0,-22 21 16,21 0-16,-21-22 0,1 22 0,-22 0 15,0 0-15,0 0 16,-22 21-16,1 0 0,0 0 16,0 0-16,0 21 0,0-21 0,-1 21 15,1 0-15,0 0 0,21 1 16,0-1-16,0 0 15,0 0-15,0 0 0,0 0 0,0 1 16,0-1-16,21 0 0,0 0 16,-21 0-16,22 0 0,-22 1 15,0-1-15,0 0 16,-22-21 0,1 0-16,0 0 15,0 0-15,0 0 16,0-21-16,-1 0 15,22-1-15,-21 22 0</inkml:trace>
  <inkml:trace contextRef="#ctx0" brushRef="#br0" timeOffset="9362.19">13271 1334 0,'0'0'0,"-21"-22"0,0 1 0,0-21 0,-21 21 16,20 0-16,-20 21 0,0-22 15,-1 22-15,1 0 0,-21 0 0,20 0 16,1 22-16,0-1 0,-1 0 15,1 21-15,21-21 0,-22 22 0,22-1 16,0-21-16,0 22 0,0-1 16,21-21-16,-21 21 0,21-20 15,0 20-15,0-21 0,0 0 0,21 0 16,0-21-16,0 0 16,0 0-16,0 0 0,22 0 0,-22 0 15,21-21-15,1 21 0,-1-21 16,0 0-16,1-21 0,-1 20 0,-21 1 15,21 0-15,1-21 0,-22 21 0,21-22 16,-21 22-16,1 0 0,-22-21 16,21 20-16,-21 44 31,0-1-31,0 21 16,-21-21-16,21 0 0,0 22 0,0-22 15,0 0-15,0 21 0,0-20 16,0-1-16,0 0 0,0 0 0,0 0 15,21-21-15,0 0 0,0 0 16,0 0-16,0 0 0,1 0 0,-1 0 16</inkml:trace>
  <inkml:trace contextRef="#ctx0" brushRef="#br0" timeOffset="9741.96">13504 1334 0,'0'0'0,"21"-22"0,-21-20 0,0 21 0,22 0 15,-1-22-15,0 22 0,0 0 16,-21 0-16,42 21 0,-20-21 0,-1 21 16,21 0-16,-21 0 0,22 0 15,-22 21-15,21 0 0,-21 0 0,22 0 16,-22 22-16,0-1 0,0-21 0,0 22 16,-21-1-16,0 0 0,0 1 15,0-1-15,0-21 0,-21 21 0,0-20 16,0 20-16,0-21 0,-1 0 15,1 0-15,0-21 0,0 0 0,0 0 16,21-21 0,0 0-1,0 0-15,0 0 0,0 0 0,21-1 16,0-20-16,0 21 0,0-21 0,1 20 16,20-20-16,-21 0 0,21 21 15,1-22-15,-1 22 0,0 0 0,1 0 16,-1 21-16,-21 0 0,22 0 15,-22 0-15,0 0 0,0 0 0,0 21 16,-21 0-16,0 0 0,0 0 16,0 22-16</inkml:trace>
  <inkml:trace contextRef="#ctx0" brushRef="#br0" timeOffset="10018.82">14414 1566 0,'0'0'0,"22"0"0,-1 0 15,0 0-15,0 0 16,0 0-16,0 0 0,1 0 0,-1-21 15,21 0-15,-21 0 0,0 0 0,1 0 16,-1-1-16,0 1 0,0 0 16,-21-21-16,0 21 0,0-22 0,0 22 15,0 0-15,0 0 16,-21 21-16,0 21 0,0-21 16,-22 42-16,22-21 0,-21 1 15,-1 20-15,22-21 0,0 21 0,0 1 16,0-22-16,21 21 0,0-21 15,0 1-15,0 20 0,0-21 16,21 0-16,0 0 0,21-21 0,-20 22 16,-1-22-16,21 0 0,-21 0 0,22 0 15,-22 0-15,21-22 0,0 1 16</inkml:trace>
  <inkml:trace contextRef="#ctx0" brushRef="#br0" timeOffset="10928.29">16319 1312 0,'0'-21'0,"0"42"0,0-63 0,0 21 0,22 0 15,-22 0-15,21-1 0,-21 1 16,21 21-16,-21 21 16,0 1-16,0-1 15,0 21-15,0-21 0,0 22 0,0-1 16,0-21-16,-21 21 0,21 1 0,-21-22 16,21 21-16,-22-21 15,22 1-15,0-1 0,0 0 0,-21 0 0,21 0 16,-21-21-1,21-21 1,0 0-16,0 0 16,0 0-16,0-1 0,0-20 15,0 21-15,21-21 0,0 20 0,1-20 16,-1 0-16,0-1 0,0 22 16,0-21-16,0 0 0,1 20 0,20 1 15,-21 0-15,0 0 0,22 21 16,-22 0-16,0 0 0,0 21 0,0 0 15,0 0-15,1 22 0,-1-22 16,0 21-16,-21 1 0,0-1 0,0-21 16,0 21-16,0 1 0,0-22 15,0 21-15,0-21 0,0 1 16,0-1-16,0 0 0,0 0 0,-21-21 16,0 0-16,-1 0 15,22-21 1,0 0-16,0 0 0,0-1 0,0 1 15,0 0-15,0-21 0,22 21 16,-1-22-16,0 22 0,0-21 0,21-1 16,-20 1-16,-1 0 15,21 21-15,0-22 0,1 22 0,20 0 16,-20 0-16,20 21 0,1 0 0,-22 21 16,21 21-16,-20-21 0,-1 22 15,0-1-15,-20-21 0,-1 22 16,-21-1-16,0 0 0,0-21 0,0 22 15,0-22-15,0 21 0,-21-21 0,-1 1 16,1-1-16,0-21 0,0 21 16,0-21-16,21-21 31,21 0-31,0-1 16,0 22-16,0-21 0,22 0 15</inkml:trace>
  <inkml:trace contextRef="#ctx0" brushRef="#br0" timeOffset="12247.57">17928 1249 0,'0'0'0,"21"-21"0,-21 0 0,21-1 15,-21 1-15,0 0 0,-42 21 16,21 0-16,0 0 16,-22 0-16,1 0 0,0 21 0,-22 22 15,22-22-15,0 0 0,-22 21 16,22 1-16,21-22 0,-22 21 0,1-21 15,21 0-15,0 22 0,21-22 0,0 0 16,0 0-16,0 0 16,0 1-16,21-22 0,0 0 0,21 21 15,-21-21-15,22 0 0,-1 0 16,0 0-16,1 0 0,-1-21 0,0-1 16,1 1-16,-1 0 0,0 0 15,-20 0-15,20 0 0,-21-22 0,0 22 16,0-21-16,1 21 0,-1-22 0,0 22 15,-21-21-15,0 21 0,0-1 16,-21 22 0,0 22-16,-1-1 15,22 0-15,-21 21 0,0-21 0,21 22 16,0-22-16,0 0 0,0 21 16,0-20-16,0-1 0,0 0 15,0 0-15,0 0 0,0 0 16,42-21-16,-20 22 0,-1-22 0,21 0 15,-21 0-15,22 0 0,-1 0 16,0 0-16,1 0 0,-1-22 0,0 1 16,1 21-16,-1-21 0,0 0 0,-21 0 15,22-22-15,-22 22 0,0 0 16,0-21-16,-21 21 0,0-1 0,0 1 16,0 0-16,0 0 15,0 0-15,-21 21 0,0 21 16,0 0-16,21 0 0,-21 0 15,-1 22-15,22-22 0,-21 21 16,21-21-16,-21 1 0,21 20 0,0-21 16,0 0-16,0 0 0,-21 1 15,21-1-15,0 0 0,0 0 16,21-42 0,0 0-1,0 0-15,1-1 16,-1 1-16,0 0 0,0 0 0,0-21 15,0 20-15,22 1 0,-22-21 16,0 21-16,0 0 0,22-1 16,-22 22-16,0 0 0,0 0 0,0 0 15,0 0-15,-21 22 0,0-1 16,0 0-16,0 0 0,0 0 0,0 22 16,0-22-16,0 0 0,0 0 15,22 0-15,-22 0 0,0 1 0,21-1 16,-21 0-16,21 0 0,0-21 15,0 0-15,0 0 16,1 0-16,-1 0 0,0 0 0,0-21 16,21 0-16,-20 21 15,-1-21-15,0-1 0,21 1 0,-21-21 0,1 21 16,-1 0-16,0-1 0,0-20 16,0 21-16,0 0 0,-21 0 15,0 42 1,0 0-1,0 0-15,0 0 0,-21-21 16,21 21-16,-21 1 0,21-1 16,-21 0-16,21 0 15,21-42 48,0 21-63,-21-21 15,0 0 1,21 21-16,1 0 16,-22-22-16,0 1 31,21 21-31,-21-21 0,0 0 16,21 21-16,-21-21 0,0 0 15,0 42 32,-21-21-31,21 21-16,-21 0 0,21 0 15,-22 0-15,1 1 16,21-1-16,0 0 16,0 0-16,0 0 15,0 0-15,0 1 16,21-22-16,1 0 15,-1 0-15,0 0 0,0 0 16,0 0-16,0 0 0,1-22 0,-1 1 16</inkml:trace>
  <inkml:trace contextRef="#ctx0" brushRef="#br0" timeOffset="12462.45">19473 1058 0,'0'0'16,"-21"0"-16,0 0 0,0 0 0,0 0 0,21-21 15,-22 21-15,22 21 47,22-21-47,-1 22 0,0-1 16,0 0-16,0-21 0,0 21 15</inkml:trace>
  <inkml:trace contextRef="#ctx0" brushRef="#br0" timeOffset="13055.38">20151 1439 0,'21'-105'32,"-21"83"-32,0 1 0,0 0 0,0 0 15,0 0-15,-21 21 0,-1 0 16,1-21-16,0 21 0,0 0 0,-21 21 16,20-21-16,-20 42 0,21-21 15,-21 0-15,-1 1 0,22 20 0,0-21 16,-21 21-16,20-20 0,22-1 15,0 21-15,0-21 0,0 0 0,0 1 16,85 41 0,-64-63-1,0 0-15,1 0 0,20 0 0,-21 0 0,0 0 16,0-21-16,22 0 0,-22 0 16,0-1-16,0 1 0,0-21 15,1 0-15,-1 20 0,0-20 16,0-21-16,0 20 0,-21 1 0,21-22 15,1 1-15,-1 21 0,0-22 16,-21 1-16,21 20 0,0 1 0,0 21 16,-21-22-16,0 22 15,0 42-15,0 22 16,0-22-16,0 42 0,0-20 16,-21-1-16,0 22 0,21-22 0,-21 21 15,0-20-15,0 20 0,21-20 0,0-1 16,0 0-16,0-21 0,0 22 15,0-22-15,0 21 0,0-21 16,0 1-16,21-22 0,0 21 16,0 0-16,21-21 0,-20 0 0,20 0 15,0 0-15,1 0 0,-1 0 16,0 0-16,22-21 0,-22 0 0,0-1 16,1 1-16,-1-21 0,0 21 15,1-22-15</inkml:trace>
  <inkml:trace contextRef="#ctx0" brushRef="#br0" timeOffset="13391.19">20976 1376 0,'21'-42'16,"0"20"-16,-84 128 0,84-148 0,21-43 0,-42 64 15,0 0-15,0 0 0,0 0 0,-21 21 16,0 0-16,0 21 16,-21 0-16,20-21 0,1 21 0,-21 0 15,21 0-15,-22 22 0,22-22 16,0 0-16,0 0 0,0 0 16,21 1-16,-21-22 0,21 21 0,0 0 15,0 0 1,21-21-16,0 0 0,0 0 15,0 0-15,0 0 0,1 0 16,-1-21-16,21 0 0,-21 21 0,0-21 16,1-1-16,-1-20 0,0 21 0,0 0 15,0 0-15,0-1 16,-21 1-16,0 42 16,0 1-16,0-1 15,0 0-15,-21 21 0,0-21 16,21 1-16,0-1 0,0 21 15,0-21-15,-21 0 0,21 1 0,0-1 16,0 0-16,21 0 16,0-21-16,0 0 0,1 0 0,-1 0 15,0 0-15,21 0 0,-21-21 0</inkml:trace>
  <inkml:trace contextRef="#ctx0" brushRef="#br0" timeOffset="13682.92">21653 656 0,'0'0'15,"0"-21"-15,0 0 0,0 0 0,-21 21 16,0 21-16,21 0 0,-21 0 16,0 22-16,0-22 0,21 21 0,-22 0 15,1 22-15,0-22 0,0 22 16,0-22-16,0 22 0,-1-22 0,1 0 15,0 22-15,21-22 0,-21 0 16,0-20-16,0 20 0,21-21 16,0 0-16,0 0 0,0 1 0,0-1 15,0 0-15,21-21 16,0 0-16,0 0 16,0 0-16,22 0 0,-22-21 15,21 21-15,0-21 0</inkml:trace>
  <inkml:trace contextRef="#ctx0" brushRef="#br0" timeOffset="14018.75">21886 1164 0,'-21'0'15,"-127"148"1,127-126 0,0 20-16,-22-21 0,43 0 0,-21 0 15,21 1-15,0-1 0,0 0 16,0 0-16,0 0 0,0 0 15,21-21-15,0 0 0,1 0 16,-1 0-16,0 0 0,0 0 0,21 0 16,-20-21-16,20 0 0,-21 21 15,0-21-15,22-21 0,-22 20 0,0 1 16,0-21-16,-21 21 0,0-22 16,0 22-16,0 0 0,0 0 0,0 0 15,0 0-15,-21 21 0,0 0 16,-22 0-16,22 0 0,-21 21 15,21-21-15,0 21 0,-1 0 0,1 0 16,0-21-16,0 21 0,21 1 16,0-1-16,0 0 0,21-21 31</inkml:trace>
  <inkml:trace contextRef="#ctx0" brushRef="#br0" timeOffset="14454.31">22246 1334 0,'0'-22'16,"0"-41"0,0 42-16,21 0 15,0-1-15,1 22 0,-1-21 16,0 0-16,0 21 0,0 0 15,0 0-15,1 0 0,-1 0 16,-21 21-16,21-21 0,-21 21 0,21 1 16,-21-1-16,0 0 0,0 21 15,0-21-15,0 1 0,0 20 16,-21-21-16,0 0 0,0 0 0,21 22 16,0-22-16,-22-21 0,1 21 15,21 0-15,-21-21 0,0 21 16,21-42-1,0 0 1,0 0 0,0 0-16,21 0 0,-21-1 0,21 1 15,0 0-15,1 0 0,-1 0 0,0-22 16,0 22-16,21 0 0,-20 0 16,-1 0-16,0 21 0,0-21 0,0 21 15,0 0-15,1 0 16,-1 0-16,0 0 0,0 0 0,0 0 0</inkml:trace>
  <inkml:trace contextRef="#ctx0" brushRef="#br0" timeOffset="15019.12">23029 1270 0,'0'0'0,"-21"21"0,0 0 0,0-21 15,0 22-15,-22-1 0,22 0 0,0 0 16,0 0-16,0 0 0,21 1 15,-22-1-15,22 0 0,-21 0 0,21 0 16,0 0 0,0 1-16,21-22 0,1 21 15,-1-21-15,0 0 0,21 0 16,-21 0-16,1 0 0,20 0 0,-21-21 16,0-1-16,22 1 0,-22 0 15,0 0-15,21 0 0,-21 0 0,1-22 16,20 22-16,-21 0 0,21-21 15,-20 20-15,-1 1 0,0 0 0,0 0 16,0 21-16,-21 21 31,-21 0-15,0 0-16,0 22 0,0-22 0,-1 0 0,1 21 16,0-20-16,0 20 0,-21 0 15,20-21-15,1 22 0,0-1 16,0 22-16,0-22 0,0 0 0,21 1 15,-22 20-15,22-21 0,0 1 16,-21-1-16,0 22 0,0-22 0,21 0 16,-21 1-16,0-1 0,21 0 15,0 1-15,-22-1 0,1 0 0,21 1 16,-21-1-16,21-21 0,0 21 16,0-20-16,-21-1 0,0 0 0,21 0 15,-21 0-15,-1-21 16,1 21-16,0-21 0,0 0 15,0 0-15,0 0 0,21-21 16,-22 21-16,1-21 0,21 0 0,-21 0 16,21 0-16,-21-22 0,21 22 15,0-21-15,0-1 0,0 1 0,0 0 16</inkml:trace>
  <inkml:trace contextRef="#ctx0" brushRef="#br0" timeOffset="15286.57">21696 783 0,'0'0'0,"0"-21"15,21 21-15,0-21 0,0 21 0,22 0 16,-1 0-16,21 0 0,-20 0 15,-1 0-15,22 0 0,-22 0 0,0 0 16,1 0-16,-1 0 0,0 0 16,1 0-16,-1 0 0,0 21 0,-21-21 15,1 21-15,-1-21 16,0 21-16,-21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1:07:1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8107 3069 0,'0'0'0,"0"-21"16,0 0-1,0 0-15,0 0 16,0-1-16,0 1 15,0 0-15,0 0 16,0 0-16,0 0 0,0-1 16,0 1-16,0 42 47,0 22-32,0-22-15,0 21 0,0 1 16,0 20-16,0-21 0,-21 22 15,21 21-15,-22-22 0,22 1 0,0-1 16,0 1-16,0-22 0,-21 21 0,21-20 16,-21-1-16,21 0 0,0-20 15,-21-1-15,21 21 0,0-21 0,-21 0 16,21 1-16,-21-22 16,-1 0-1,22-22 1,0 1-1,22 0-15,-1-21 0</inkml:trace>
  <inkml:trace contextRef="#ctx0" brushRef="#br0" timeOffset="1092.36">8953 3175 0,'0'-21'0,"0"42"0,-21-42 0,21 0 16,-21 21 0,0 0-1,0 0-15,21 21 0,-21 0 16,21 0-16,-22 0 0,1 1 15,0 20-15,21 0 0,-21 1 0,0-22 16,0 21-16,21 0 0,-22 1 16,22-22-16,-21 0 0,21 21 0,0-20 15,0-1-15,0 0 0,0 0 0,0 0 16,21-21-16,1 0 16,-1 0-16,0 0 0,0 0 0,0 0 15,22 0-15,-22 0 0,21-21 16,0 21-16,-20-21 0,20 0 15,-21 0-15,0-22 0,0 22 0,22-21 16,-43-1-16,21 1 0,-21 0 16,21-1-16,-21 1 0,0 0 0,0-1 15,0 1-15,-21 21 0,0-21 16,-22 20-16,22 1 0,-21 0 0,0 21 16,-1 0-16,1-21 0,0 21 0,20 0 15,-20 0-15,21 0 0,0 0 16,0 0-16,21 21 0,0 0 15,21-21-15,0 0 16,0 0-16,21 0 0,1 21 0,20-21 16,-20 0-16,20 0 0,1 0 15,-1 0-15,1-21 0,-1 21 16,1-21-16,-1 21 0,1-21 0,-1 0 16,1 0-16,-22 21 0,0-22 15,1 1-15,-22 0 0,0 0 0,-21 0 16,0-22-16,0 22 0,0 0 0,0 0 15,0 0-15,-21 0 0,0-22 16,-1 22-16,1 0 0,0 21 0,0-21 16,0 0-16,0 21 15,-1 0-15,1 0 0,0 0 0,0 21 16,0 0-16,0 21 0,-1 1 16,1-1-16,0 21 0,0 1 15,0-1-15,0 1 0,-1-1 0,-20 1 16,21 21-16,0-1 0,21-20 15,-21-1-15,21 22 0,-22-22 0,22 1 16,-21-1-16,21 1 0,0-1 16,0 1-16,0-1 0,0 1 0,0 21 15,0-22-15,0 1 0,21-1 0,-21 1 16,22-22-16,-22 21 0,21-20 16,-21-1-16,0 0 0,0 1 0,21-1 15,-21 0-15,0 1 0,21-1 0,-21-21 16,0 0-16,0 1 0,0-1 15,0 0-15,0-42 32,-21-22-17,0 22-15,21-21 0,-21 0 0,21-1 16,0 1-16,-22 0 0,22-1 0,0 1 16,-21 0-16,21-1 0,0-20 15,0 20-15,0 1 0,0-21 0,0 20 16,0 1-16,0 0 0,0-1 15,0 1-15,0 0 0,0-1 16,21 22-16,1-21 0,-1 21 0,0-22 0,0 22 16,0 0-16,0 0 0,1 0 15,-1-1-15,21 22 0,-21-21 16,22 21-16,-22 0 0,21-21 0,-21 21 16,22-21-16,-1 21 0,-21-21 15,21 21-15,1-21 0</inkml:trace>
  <inkml:trace contextRef="#ctx0" brushRef="#br0" timeOffset="1372.21">10753 3048 0,'0'-21'0,"0"42"0,0-63 0,0 21 16,-22-1-16,22 1 0,-21 21 15,21 21 1,0 22 0,0-22-16,0 21 0,0 22 15,-21-22-15,21 0 0,-21 22 0,21-22 16,0 1-16,0-1 0,0 0 0,0 1 16,0-22-16,0 0 0,0 0 15,0 0-15,0 0 0</inkml:trace>
  <inkml:trace contextRef="#ctx0" brushRef="#br0" timeOffset="5456.84">10541 3027 0,'0'0'0,"0"-21"31,0 0-15,0-1-1,0 1-15,21 21 16,0 0-1,0 0-15,1 0 0,-1 0 16,0 21-16,0 1 0,0-1 16,0 0-16,-21 0 0,0 21 15,0 1-15,0-1 0,0 0 0,0 1 16,0-1-16,-21 22 16,-21-22-16,21 0 0,0 1 0,-22-1 15,22 0-15,-21 1 0,-1-22 0,1 21 16,0-21-16,-1 0 0,1 1 15,0-1-15,21-21 0,-22 0 0,22 21 16,0-21-16,0 0 0,0 0 0,-1 0 16,22-21-16,0 0 0,-21-1 15,21 1-15,0 0 0,0 0 0,0 0 16,0-22-16,21 22 0,1-21 16,-1 21-16,0 0 0,0-22 0,0 22 15,0 21-15,22-21 0,-22 21 0,0 0 16,21 0-16,-20 21 15,-1 0-15,0 0 0,0 1 0,21-1 16,-20 21-16,-1-21 0,-21 0 16,21 1-16,0 20 0,0-42 0,0 21 15,-21 0-15,22 0 0,-1-21 0,0 0 16,0 22-16,0-22 16,0 0-16,1 0 0,-1 0 0</inkml:trace>
  <inkml:trace contextRef="#ctx0" brushRef="#br0" timeOffset="6319.35">13462 2731 0,'0'0'16,"0"-22"-16,21 22 15,0 0-15,0 0 16,1 22-16,-1-22 0,21 21 0,-21 0 16,0 0-16,22 21 0,-1-20 15,-21 20-15,22-21 0,-1 21 16,-21 1-16,21-22 0,-20 21 0,20 1 15,-21-1-15,0 0 0,0-21 16,1 22-16,-22-1 0,0-21 0,21 0 16,-21 1-16,0-1 0,0 0 15,21-21 1,-21-21 0</inkml:trace>
  <inkml:trace contextRef="#ctx0" brushRef="#br0" timeOffset="6504.24">14372 2794 0,'0'0'0,"-21"0"15,0 0-15,-22 0 16,1 0-16,0 0 0,-1 21 0,1 22 16,-21-22-16,-1 21 0,22-21 0,-22 43 15,-20-22-15,20 22 0,1-22 16,-22 21-16,21 1 0,-20-1 0,20-20 15,1 20-15,-1-20 16</inkml:trace>
  <inkml:trace contextRef="#ctx0" brushRef="#br0" timeOffset="43099.83">1312 5207 0,'0'0'0,"0"-21"0,0 0 0,0 0 0,0-1 15,0 1-15,0-21 0,0 21 16,0-22-16,0 22 0,0-21 16,0 0-16,0 20 0,0-20 0,21 21 15,-21 0-15,22 0 16,-22-1-16,0 1 15,0 42 1,0 1-16,0-1 16,0 0-16,0 21 0,-22 1 0,1 20 15,0-21-15,0 22 0,-21-1 16,20 1-16,1-22 0,0 22 0,-21-1 16,21-20-16,-1 20 0,1-21 15,0 22-15,21-22 0,0 1 16,-21-1-16,21 0 0,0 1 0,0-1 15,0-21-15,0 0 0,0 0 16,21 1-16,-21-1 0,21 0 16,0-21-16,1 0 0,-1 0 15,0 21-15,0-21 0,0 0 0,22 0 16,-22 0-16,0-21 0,0 21 16,21-21-16,-20 0 0,-1-1 0,21 1 15,-21-21-15,0 21 0,1 0 16</inkml:trace>
  <inkml:trace contextRef="#ctx0" brushRef="#br0" timeOffset="43355.68">1799 5334 0,'0'0'0,"0"21"15,0 0 1,-21 1-16,21-1 0,0 0 0,-21 21 15,0-21-15,-1 22 0,1-22 16,21 21-16,0-21 0,-21 1 0,21 20 16,0-21-16,-21 0 0,21 0 15,0 1-15,0-1 0,21-21 32,0 0-17,-21-21-15,21-1 0,1-20 0,-22 21 16,21-21-16</inkml:trace>
  <inkml:trace contextRef="#ctx0" brushRef="#br0" timeOffset="43715.48">1863 4953 0,'0'0'0,"-22"0"0,22 21 15,-21 0 1,21 1-16,0-1 0,0 0 31,21-21-31,1 0 0,-1 0 16,0-21-1,0 0-15,0 21 0,0-22 0,-21 1 16,0-21-16,0 21 0,0 0 16,0-1-16,0 1 0,0 0 0,0 0 15,-21 0-15,0 21 0,0 0 16,0 0-16,0 0 0,-1 0 15,1 21-15,0 0 0,0 0 0,0 0 16,0 1-16,21-1 0,-22 21 16,22-21-16,-21 0 0,21 1 0,0-1 15,0 0-15,0 0 0,21 0 16,1 0-16,-1 1 0,0-22 16,0 21-16,0 0 15,0-21-15,1 21 0</inkml:trace>
  <inkml:trace contextRef="#ctx0" brushRef="#br0" timeOffset="44248.17">2201 5271 0,'0'21'16,"0"0"-16,0 0 15,-21 0-15,21 0 16,-21 1-16,21-1 0,0 0 15,0 21-15,0-21 16,-21 1-16,21-1 0,0 21 0,-21-21 16,21 0-16,0 1 0,0-1 15,-22 0-15,22 0 0,-21-21 0,21 21 16,0 0-16,-21-21 16,21 22-16,0-44 31,0 1-31,0 0 15,0 0-15,0-21 0,0 20 16,0-20-16,0 0 0,21-1 16,0-20-16,1 21 0,-1-1 0,0 1 15,21 0-15,-21-1 0,22 22 16,-1-21-16,0 42 0,1-21 16,20 21-16,-20 0 0,-1 0 15,0 21-15,1 0 0,-22 0 0,21 0 16,-21 22-16,-21-22 0,0 21 0,0-21 15,0 22-15,0-1 0,0-21 16,0 21-16,-21-20 0,0 20 16,0-21-16,0 0 0,-1 0 0,1 1 15,0-1-15,0 0 0,21 0 16,0 0-16,-21-21 0,21 21 16,-21-21-16,42 0 31,0-21-31,0 0 15,0 0-15</inkml:trace>
  <inkml:trace contextRef="#ctx0" brushRef="#br0" timeOffset="44971.76">3238 4720 0,'0'0'0,"22"-21"0,-22 42 15,0 22-15,0-1 16,0 0-16,0 1 16,-22 20-16,1-21 0,0 22 0,0-1 15,0-20-15,0 20 0,-1-20 16,22 20-16,-21-21 0,0 1 0,0-1 16,0-21-16,0 22 0,-1-1 15,1-21-15,21 0 0,-21 0 0,21 1 16,-21-1-16,21 0 0,0 0 15,0-42 17,0 0-32,0 0 15,21-22-15,0 22 0,0-21 0,-21 21 16,22-22-16,-1 1 0,0 0 16,0 20-16,0-20 0,0 0 0,1-1 15,-1 1-15,21 21 0,-21-21 16,0 20-16,22 1 0,-22 0 0,0 21 15,21 0-15,-20 0 0,-1 21 16,-21 0-16,21 1 0,-21 20 16,0-21-16,0 0 0,0 22 15,-21-22-15,0 0 0,-1 0 0,1 0 16,0 0-16,0 1 16,0-22-16,0 0 0,-1 21 0,1-21 15,0 0-15,0 0 0,21-21 16,-21-1-16,21 1 15,-21 0-15,21 0 0,0 0 16,0 0-16,-22 21 16,22 21-1,0 0-15,0 0 0,0 0 0,0 0 16,0 1-16,0 20 0,0-21 0,0 21 16,0-20-16,0 20 0,0 0 15,0-21-15,22 1 0,-1-1 0,-21 0 16,21 0-16,21 0 15,-21-21-15,1 0 0,20 0 0,-21 0 16,21 0-16,1 0 0,-22-21 16,21 0-16,-21 0 0,1 0 0,-1-1 15,0 1-15,0 0 0,0 0 16,-21 0-16,0 0 0,21-1 16</inkml:trace>
  <inkml:trace contextRef="#ctx0" brushRef="#br0" timeOffset="45631.38">4593 5355 0,'0'0'15,"-21"0"-15,21 21 0,-21-21 0,21 22 16,0-1 0,21-21-16,21 0 0,-21 0 15,22 0-15,-1 21 0,22-21 0,-22 0 16,21 0-16,1 0 0,-1 0 15,1 0-15,-1 0 0,1 0 0,-1 0 16,1 0-16,21 0 0,-22 0 16,1 0-16,-1 0 0,1 0 0,-22 0 15,21 0-15,-20 0 0,20 0 16,-20 0-16,-22 0 0,21-21 16,-21 21-16,0 0 0,1 0 0,-1-21 15,-21-1 1,0 1-16,-21 21 15,-1-21-15,-20 21 0,21-21 0,0 21 16</inkml:trace>
  <inkml:trace contextRef="#ctx0" brushRef="#br0" timeOffset="46065.13">5630 5080 0,'-21'64'16,"42"-43"0,-21 0-16,21 0 15,1 0-15,20 0 0,0 1 0,-21-22 16,22 21-16,-1 0 0,0-21 16,1 21-16,-1-21 0,0 0 0,1 0 15,-1 0-15,-21 21 0,22-21 16,-22 0-16,0 0 0,0 0 0,0 0 15,-42 0 17,0 0-32,0 0 0,-22 0 15,1 21-15,0-21 0,-1 22 16,1-1-16,0 0 0,-22 0 0,22 0 16,-22 22-16,22-22 0,-21 21 0,20 0 15,1-20-15,0 20 0,-1 0 16,1-21-16,21 1 0,0 20 0,-1-21 15,1 0-15,0 0 16,21 1-16,0-1 16,21-21 15,0 0-31</inkml:trace>
  <inkml:trace contextRef="#ctx0" brushRef="#br0" timeOffset="49812.32">8678 5292 0,'0'0'0,"21"-21"0,1 21 0,-22-22 15,21 22-15,0 0 0,-21-21 0,21 21 16,-21-21-16,21 21 16,-42 0 15,0 21-31,-21 0 0,20 22 15,-20-22-15,0 21 0,-22 1 0,22-1 16,-22 0-16,1 1 0,-1-1 16,1 21-16,-1-20 0,1-1 15,-1-21-15,1 22 0,-1-1 0,22-21 16,0 0-16,-1 0 0,22-21 16,0 22-16,0-22 0,0 0 0,21-22 31,0 1-31,21 0 0,0 0 15,0 21-15,0-21 0,1 0 0,-1 21 16,0 0-16,21-22 0,-21 22 16,22 0-16,-1 0 0,-21 0 0,22 22 15,-1-22-15,0 21 0,1 0 16,-1 0-16,0 0 0,1 0 0,-1 22 16,0-22-16,1 0 0,-1-21 15,0 21-15,1 0 0,-1 1 16,0-22-16,-21 21 0,22-21 0,-22 0 15,0 0-15,0 0 0,0 21 0,1-21 16,-1 0 0,0 0-16,-21-21 15,21 0 1,0-1-16,0 22 0</inkml:trace>
  <inkml:trace contextRef="#ctx0" brushRef="#br0" timeOffset="50396.06">10033 5503 0,'21'-21'15,"-42"42"-15,42-63 0,-21 21 0,0 0 16,0 0-16,0-1 0,0 1 0,0 0 15,0 0-15,0 0 0,-21 0 0,0 21 16,-22 0-16,22 0 16,-21 0-16,0 21 0,-1 0 0,1 0 15,0 21-15,-1-20 0,-20 41 16,20-21-16,1 1 0,0 20 16,-1 1-16,22-22 0,-42 43 15,42-43-15,-1 0 0,22 1 16,0-22-16,0 0 0,0 0 15,0 0-15,0 1 0,22-22 0,-1 21 16,0-21-16,0 0 0,21 0 16,-20 0-16,-1-21 0,21-1 0,0 1 15,1 0-15,-1 0 0,0 0 16,1-22-16,-1 1 0,0 0 0,1-1 16,-1 1-16,0 0 0,1-1 0,-22 1 15,21 0-15,-21-1 16,1 22-16,-1 0 0,-21 0 0,0 42 31,0 0-31,-21 22 0,21-22 16,-22 21-16,1 0 0,21 1 0,-21-22 15,21 21-15,0 1 0,0-22 16,0 21-16,0-21 0,0 0 0,0 1 16,0-1-16,21-21 0,0 21 15,1 0-15,-1-21 0,0 0 0,0 0 16,21 0-16,-20 0 0,-1 0 15,21 0-15,-21-21 0,22 21 0,-22-21 16,0 0-16,21-1 0,-21 1 16</inkml:trace>
  <inkml:trace contextRef="#ctx0" brushRef="#br0" timeOffset="50887.56">10837 4995 0,'0'0'0,"-21"0"15,0 0-15,0 0 16,21 22 0,0-1-16,0 0 0,0 0 15,0 0-15,21 0 0,0 1 16,0 20-16,0-21 0,1 0 0,20 0 15,0 1-15,-21-1 0,22 0 16,-1 0-16,-21 0 0,22 0 0,-1-21 16,0 22-16,1-22 0,-22 0 15,21 0-15,0 0 0,-20 21 0,-1-21 16,21 0-16,-21 0 0,0 0 0,1 0 16,-1 0-16,0 0 15,-42 21 16,-22 0-31,22 0 0,-21 0 0,0 1 16,-1-1-16,-20 21 0,-1 0 0,22-20 16,-22 20-16,1 0 0,-1 1 15,1-1-15,21-21 0,-1 21 0,1-20 16,0 20-16,20-21 0,1 0 16,0 0-16,0 1 0,0-1 0,21 0 15,-21-21-15,42 0 47,0 0-47,0-21 0</inkml:trace>
  <inkml:trace contextRef="#ctx0" brushRef="#br0" timeOffset="57439.97">804 6985 0,'0'0'16,"0"-21"-16,-21 0 0,21 0 16,0-1-16,0 1 0,0 0 15,0 0-15,21 21 0,0-21 16,1 21 0,-1 0-16,0 0 0,21 0 15,-21 21-15,1 0 0,-1 0 16,21 22-16,-21-22 0,0 21 0,1-21 15,-1 22-15,0-1 0,-21 0 16,0 22-16,0-22 0,0 0 16,-21 1-16,21-22 0,-21 21 0,-1-21 15,1 22-15,0-22 0,0-21 16,21 21-16,-21-21 0,21-21 16,0 0-1,0 0-15,0-22 0,0 22 0,21-21 16,-21-1-16,21 1 15,0-21-15,0 20 0,1 22 0,-1-21 16,0-1-16,0 22 0,21 0 16,-20 0-16,-1 0 0,0 0 15,21 21-15,-21 0 0,1 0 0,-1 0 16,0 0-16,0 21 0</inkml:trace>
  <inkml:trace contextRef="#ctx0" brushRef="#br0" timeOffset="57939.11">1714 7133 0,'22'-21'0,"-44"42"0,65-63 16,-43 21-16,21 21 16,-21-21-16,0-1 0,21 22 0,-21-21 15,0 0-15,0 0 0,0 0 16,-21 21-1,0-21-15,0 21 0,-1 0 16,-20 0-16,21 21 0,0 0 16,-22 0-16,22 0 0,0 22 0,-21-22 15,21 21-15,-1 0 0,-20 1 16,21-1-16,0 0 0,0 1 16,21-22-16,0 21 0,0-21 0,0 1 15,0-1-15,21-21 16,0 0-1,0-21-15,0 21 0,22-22 16,-22 1-16,0-21 0,21 21 0,-21-22 16,22 1-16,-22 0 0,0 21 15,0-22-15,0 1 0,-21 21 0,0 0 16,0-1-16,22 22 0,-22 22 31,0-1-15,0 0-16,0 0 0,0 0 0,0 22 15,0-22-15,0 21 0,0-21 16,0 22-16,21-22 0,0 0 0,-21 0 16,21 0-16,0-21 0,22 21 15,-22-21-15,0 0 0,21 0 0,-21 0 16,1 0-16,20 0 0</inkml:trace>
  <inkml:trace contextRef="#ctx0" brushRef="#br0" timeOffset="58592.19">2392 6964 0,'0'0'0,"0"-21"16,0 0-16,-21 21 15,-1 0-15,1 0 16,0 0-16,0 21 0,-21 0 16,20 0-16,-20 0 0,21 0 0,0 1 15,0 20-15,-1 0 0,1-21 16,0 22-16,21-1 0,0-21 0,0 22 15,0-22-15,0 0 0,0 0 16,0 0-16,42 22 16,-20-43-16,-1 0 0,0 0 15,0 0-15,21 0 0,-20 0 0,-1-22 16,21 1-16,-21-21 16,0 21-16,22-22 0,-22 1 0,0 0 15,0-1-15,-21 1 0,0 0 16,21-1-16,-21 1 0,0 21 0,0-21 15,0-1-15,0 1 0,0 21 16,0-22-16,0 22 0,0 42 31,0 1-31,-21-1 0,21 21 16,0-21-16,-21 22 0,0-1 16,21 0-16,0 1 0,0-1 0,0 0 15,0 1-15,0-1 0,0 0 16,0-21-16,0 1 0,0 20 15,0-21-15,21-21 0,0 21 16,0-21-16,1 0 0,-1 0 16,0 0-16,21 0 0,-21-21 15,1 0-15,-1 0 0,0 0 0,0-1 16,0-20-16,0 21 0,1-21 16,-1 20-16,0 1 0,0-21 0,0 21 15,-21 0-15,0 42 16,0 21-1,-21-21-15,21 0 16,-21 1-16,21-1 0,-21 21 0,21-21 16,0 0-16,0 1 0,0-1 15,0 0-15,0-42 47,0 0-47,0-1 0</inkml:trace>
  <inkml:trace contextRef="#ctx0" brushRef="#br0" timeOffset="58771.04">2900 6879 0,'0'0'16,"-21"0"-16,-1 0 16,22 21 15,0 1-16,0-1 1,22 0-16,-1-21 0,-21 21 16</inkml:trace>
  <inkml:trace contextRef="#ctx0" brushRef="#br0" timeOffset="59183.58">3302 7027 0,'-21'0'32,"0"0"-32,-1 22 0,22-1 15,-21 0-15,0 0 0,21 0 16,-21 0-16,0 22 0,0-22 0,21 21 16,-22-21-16,1 22 0,21-22 15,-21 21-15,21-21 0,0 1 0,0-1 16,0 0-16,21-21 15,0 0-15,1 0 0,-1 0 16,21 0-16,-21-21 0,0 21 16,1-21-16,20-1 0,-21 1 15,21-21-15,-20 21 0,-1-22 0,0 22 16,0-21-16,0 0 0,-21 20 16,0-20-16,0 21 0,0-21 0,0 20 15,0 1-15,-21 0 0,0 21 16,0 0-16,0 0 0,-1 0 0,1 0 15,0 0-15,0 21 0,0-21 16,0 21-16,-1 1 0,1 20 0,21-21 16,0 0-16,0 22 0,0-22 15,0 21-15,0-21 0,0 0 0,0 1 16,0-1-16</inkml:trace>
  <inkml:trace contextRef="#ctx0" brushRef="#br0" timeOffset="59399.46">3873 7451 0,'0'0'0,"0"21"16,0 0-16,0 0 16,0 0-16,0 1 0,0-1 15,-21 0-15,0 0 0,0 0 16,0 0-16,0 1 0,-1-1 0,1-21 15,-21 21-15,0 0 16,20 0-16,-20-21 0,0 21 0,-1-21 16,22 0-16</inkml:trace>
  <inkml:trace contextRef="#ctx0" brushRef="#br0" timeOffset="59981.12">4276 6731 0,'0'-21'0,"0"42"0,0-63 16,21 42 15,0 0-31,0 0 16,21 0-16,-20 0 0,20 0 0,0 0 15,1 0-15,20 0 0,-21 0 16,1 0-16,-1 0 0,-21 0 0,22 0 16,-22 0-16,-42 0 31</inkml:trace>
  <inkml:trace contextRef="#ctx0" brushRef="#br0" timeOffset="60215.99">4635 6731 0,'0'21'16,"0"22"-1,0-22-15,-21 0 0,21 0 16,0 0-16,0 22 0,-21-22 0,0 21 15,0 0-15,21-20 0,-21 20 0,-1 0 16,1 1-16,21-22 0,0 21 16,-21-21-16,0 0 0,21 22 0,0-22 15,0 0-15,0 0 0,0-42 47,21 21-47,0-21 0</inkml:trace>
  <inkml:trace contextRef="#ctx0" brushRef="#br0" timeOffset="60577.06">4868 7091 0,'21'0'47,"1"0"-47,-1 0 0,0 0 15,21-21-15,-21 21 0,1-21 0,-1 21 16,0-22-16,0 22 0,0-21 16,0 0-16,1 21 0,-22-21 15,0 0-15,0 0 16,-22 21 0,1 0-16,0 21 0,0 0 0,0-21 15,0 21-15,-22 21 0,22-20 0,21-1 16,-21 21-16,0-21 0,21 22 15,-21-22-15,21 0 0,0 0 0,0 0 16,0 0-16,0 1 16,21-1-16,0-21 0,0 0 0,0 0 15,0 0-15,1 0 0,20 0 16,-21 0-16,0 0 0,22-21 16,-22-1-16,0 22 0</inkml:trace>
  <inkml:trace contextRef="#ctx0" brushRef="#br0" timeOffset="61303.2">5397 6964 0,'0'-21'0,"0"42"0,0-63 0,22 20 0,-1 22 15,0 0-15,-21-21 0,21 21 16,0 0-16,0 0 0,1 0 16,20 0-16,-21 0 0,0 0 0,22 21 15,-22 1-15,0-1 0,0 0 16,-21 0-16,0 0 0,0 22 0,0-22 15,0 0-15,0 0 0,-21 0 0,-21 22 16,20-22-16,1 0 0,-21 0 16,21-21-16,0 21 0,-1 0 0,1-21 15,0 0-15,0 0 0,0 0 16,21-21 0,42 0-16,-21 0 15,0 0-15,1-22 0,20 22 16,-21 0-16,21 0 0,-20 0 15,20-22-15,-21 22 0,0 0 16,22 0-16,-22 0 0,21 0 0,-21 21 16,0-22-16,1 22 0,-44 0 31,1 22-31,0-1 16,0 0-16,0 0 0,0 21 15,-1-20-15,1-1 0,0 21 0,0-21 16,21 22-16,-21-22 0,21 0 0,0 21 15,0-21-15,0 1 0,0-1 16,0 0-16,21-21 16,0 0-16,21 0 0,-20 0 15,-1 0-15,21 0 0,0-21 16,-20 21-16,20-21 0,0-1 0,1-20 16,-22 21-16,21-21 0,-21 20 15,22-20-15,-22 21 0,0-21 0,0-1 16,21 1-16,-42 0 0,22 20 0,-1-20 15,-21 0-15,0-1 0,0 1 16,0 21-16,0 0 0,0 0 0,0-1 16,0 1-16,0 42 15,-21 1-15,-1 20 16,22-21-16,-21 21 16,0 1-16,21-1 0,0 0 0,-21 1 15,21-22-15,-21 21 0,21 1 0,0-22 16,0 21-16,0-21 0,0 0 15,0 1-15,0-1 0,0 0 0,21-21 16,0 0-16,-21 21 0,21-21 16,0 0-16,1 0 0,-22-21 15,21 0-15,-21 0 0,21-1 16</inkml:trace>
  <inkml:trace contextRef="#ctx0" brushRef="#br0" timeOffset="61476.15">6075 6922 0,'21'0'31,"0"0"-31,0 0 16,0 0-16,22 0 0,-22 0 0,0 0 16,0 0-16,22 0 0,-1-22 0,-21 22 15,21 0-15,1-21 0,-1 0 16</inkml:trace>
  <inkml:trace contextRef="#ctx0" brushRef="#br0" timeOffset="61987.92">6964 6625 0,'0'0'0,"-21"0"16,-1 0-16,1 0 0,0 0 15,0 0-15,21 21 16,-21 1-16,21-1 0,-21 21 15,21 0-15,0-20 0,-22 20 0,1 0 16,0 1-16,21-1 0,-21 0 16,0-21-16,0 22 0,21-1 0,-22 0 15,1 1-15,0-22 0,21 21 0,0-21 16,0 1-16,-21-1 16,0 0-16,21-42 31,0 0-31,0-22 15,0 22-15,0 0 0,21-21 16,0 20-16,0-20 0,22 21 16,-22 0-16,21-22 0,-21 22 0,22 0 15,-1 0-15,0 0 0,1 21 0,-1 0 16,0-21-16,-21 21 0,22 0 16,-22 0-16,21 21 0,-21 0 0,-21 0 15,22 0-15,-22 0 16,0 22-16,0-22 0,0 0 15,-22 0-15,1 22 0,0-22 0,-21 0 16,21 0-16,-22-21 0,1 21 16,0 0-16,-1-21 0,1 0 0,0 22 15,-1-22-15,22 0 0,0 0 0,0 0 16,0 0-16,21-22 31,21 22-31,21-21 16,-21 21-16,22-21 0,-1 21 0</inkml:trace>
  <inkml:trace contextRef="#ctx0" brushRef="#br0" timeOffset="62623.56">7535 7006 0,'0'0'0,"-21"0"0,0 0 16,-21 0-16,20 21 0,1 1 15,0-1-15,0 0 0,21 0 0,-21 0 16,0 0-16,-1 1 0,22-1 16,0 0-16,0 0 0,-21 0 0,21 0 15,0 1-15,0-1 0,21-21 32,1 0-32,-1 0 15,0-21-15,-21-1 16,21 1-16,-21 0 0,21 0 15,-21 0-15,0-22 0,21 22 0,1 0 16,-1-21-16,-21 21 0,21-1 16,0 1-16,0 0 0,22 0 0,-22 21 15,0 0-15,21-21 0,-21 21 16,22 0-16,-22 0 0,0 0 0,0 21 16,0 0-16,1 0 0,-22 0 0,0 1 15,0-1-15,0 0 0,0 0 16,0 0-16,0 0 0,0 22 15,0-22-15,-22 0 0,1 0 0,-21-21 16,21 21-16,0 1 0,-1-22 16,22 21-16,-21-21 0,42-21 31,1-1-31,-1 22 16,0-21-16,0-21 0,21 21 0,1 0 15,-22-22-15,21 22 0,1-21 16,-1 21-16,-21-1 0,21-20 0,-20 21 15,20 0-15,-21 0 0,0 21 16,-21 21 0,-21 0-16,-21 0 15,21 0-15,-1 0 0,-20 1 16,21 20-16,-21-21 0,20 21 0,1-20 16,0-1-16,21 0 0,0 21 0,0-21 15,0 1-15,0-1 0,21 0 16,0-21-16,1 0 15,-1 0-15,21 0 0</inkml:trace>
  <inkml:trace contextRef="#ctx0" brushRef="#br0" timeOffset="62828.38">8488 7281 0,'0'22'16,"0"-1"-1,0 0-15,0 0 16,0 0-16,-21 0 0,-1 1 16,22-1-16,-21 0 0,0 0 0,0 0 15,-21 0-15,20 1 0,-20-22 0,21 21 16,-21 0-16,20 0 0,-20-21 16,21 0-16,0 0 0</inkml:trace>
  <inkml:trace contextRef="#ctx0" brushRef="#br0" timeOffset="63376.18">9948 6900 0,'0'-21'0,"0"42"0,0-63 0,0 21 0,0 0 16,0 0-16,-21-1 16,0 22-16,0 0 0,0 0 0,-1 0 15,1 0-15,-21 0 0,21 22 16,-22-1-16,22 21 0,-21-21 0,21 22 15,0-22-15,-1 21 0,1 0 16,0 1-16,0 20 0,21-20 0,-21-1 16,21 0-16,0 1 0,0-22 15,0 21-15,0-21 0,0 0 0,0 1 16,21-1-16,0 0 0,21-21 0,-20 0 16,20 0-16,21 0 0,-20 0 15,20-21-15,-20 0 0,20 21 16,1-43-16,-1 22 0,1-21 0,-22 21 15,21-22-15,-20 1 0</inkml:trace>
  <inkml:trace contextRef="#ctx0" brushRef="#br0" timeOffset="63971.84">10456 6795 0,'0'0'0,"0"-43"0,0 1 0,0 21 16,-21 42 0,0 0-1,0 21-15,0 1 0,-1-22 0,1 21 16,0 1-16,0-1 0,0 0 15,0 1-15,-1-1 0,1 0 0,0 1 16,0-22-16,21 21 0,0-21 16,-21 22-16,21-22 0,0 0 15,21-42 17,0 0-32,-21-1 15,21 1-15,0 0 0,1-21 0,-1 21 16,0-22-16,0 22 0,-21 0 15,21 0-15,0 0 0,1 21 0,-1 0 16,0 0 0,-21 21-16,0 0 15,0 0-15,0 0 0,0 0 0,0 1 16,21-1-16,-21 0 0,21 0 16,-21 0-16,0 0 0,21 1 15,1-22-15,-1 21 0,0-21 16,0 0-16,21 0 0,-20 0 0,-1 0 15,21 0-15,-21 0 0,22 0 16,-1-21-16,0-1 0,-21 1 0,22 0 16,-1 0-16,-21 0 0,0-22 15,22 22-15,-22 0 0,-21-21 0,0 21 16,21-1-16,-21 1 0,0 0 16,-21 21-1,0 0-15,0 21 0,-1 0 16,1-21-16,0 22 0,0-1 15,0 0-15,0 21 0,21-21 16,0 1-16,-22-1 0,22 0 0,0 0 16,0 0-16,0 0 15,0 1-15,0-1 0,22-21 16,-1 0-16,0 0 0,0 0 0,21 0 16,-20 0-16,20 0 0,-21 0 15,21 0-15,1-21 0,-1-1 0</inkml:trace>
  <inkml:trace contextRef="#ctx0" brushRef="#br0" timeOffset="64186.72">11642 6943 0,'0'0'0,"0"-21"0,-22 21 16,1 0 0,0 0-16,0 0 0,0 21 15,0-21-15,-1 21 0,1 0 0,0 0 16,0 0-16,0 1 0,0 20 0,-1-21 15,22 0-15,0 22 0,0-22 16,0 21-16,0-21 0,-21 0 0,21 22 16,0-22-16,0 0 0,21 0 15,1 0-15,-1-21 0,0 0 16,21 0-16,-21 0 0</inkml:trace>
  <inkml:trace contextRef="#ctx0" brushRef="#br0" timeOffset="64759.95">12001 6837 0,'22'-42'16,"-44"84"-16,65-127 0,-43 43 0,21 0 0,0 20 15,-21 1-15,21 0 0,-21 0 16,0 42 0,0 0-16,0 0 0,0 1 15,0 20-15,-21 0 0,0-21 16,21 22-16,-21-1 0,0 0 0,-1 1 15,1-1-15,0 0 0,0 1 16,0-1-16,0 0 0,-1 1 0,1-1 16,0-21-16,0 0 0,0 1 15,21-1-15,0 0 0,-21-21 0,-1 0 16,22-21 15,0 0-31,22-1 0,-1-20 0,21 21 16,-21-21-16,0 20 0,22 1 15,-1-21-15,0 21 0,-20 0 0,20-1 16,0 1-16,-21 0 0,22 21 16,-22 0-16,21 0 0,-21 0 15,1 0-15,-22 21 16,0 0-16,-22-21 16,1 22-16,0-22 0,0 21 15,-21-21-15,-1 21 0,1-21 0,0 0 16,-1 21-16,22-21 0,-21 0 0,21 0 15,-1 21-15,1-21 0,21 21 16,0 1-16,0-1 16,0 0-16,0 0 0,21-21 15,1 21-15,-1 0 0,0 1 0,0-1 16,21 0-16,-20 0 0,-1 0 16,0-21-16,21 21 0,-21-21 15,22 0-15,-22 0 0,21 0 0,-21 0 16,22 0-16,-1 0 0,0 0 0,-20 0 15,20-21-15,0 0 0,-21 0 16,22 0-16</inkml:trace>
  <inkml:trace contextRef="#ctx0" brushRef="#br0" timeOffset="65280.65">12975 6562 0,'0'-21'0,"0"42"16,-21-64-16,0 43 0,0 0 15,-1 0-15,1 0 0,0 0 16,21 22-16,-21-1 0,0 0 0,21 21 16,-21 1-16,21-22 0,0 21 0,0 0 15,0 1-15,0-1 0,0 22 16,0-22-16,0 0 0,0 1 0,0-1 16,0 0-16,0-21 0,-22 22 15,22-1-15,0-21 0,-21 0 0,21 1 16,0-1-16,0 0 0,0-42 47,0 0-47,0-1 0,0 1 15,0 0-15,0-21 0,0 21 16,0-1-16,0-20 0,0 21 0,21-21 16,1 20-16,-22 1 0,42 0 15,-21 0-15,0 0 0,0 21 0,22 0 16,-22 0-16,21 0 0,-21 0 15,22 0-15,-22 0 0,0 21 0,21 0 16,-20 0-16,-1 0 0,-21 1 0,0-1 16,0 0-16,0 21 0,0-21 15,0 1-15,-21-1 0,-22 0 0,22 0 16,-21 0-16,-1 0 0,1 1 16,0-22-16,21 21 0,-22-21 15,1 0-15,21 0 0,0 0 0,-1 0 16,1 21-16,0-21 0,42-21 31,0 21-31,1-21 0,-1 21 16,0-22-16,21 22 0</inkml:trace>
  <inkml:trace contextRef="#ctx0" brushRef="#br0" timeOffset="65964.25">13737 7006 0,'0'0'0,"-21"0"0,0 0 16,0 0-16,-1 21 0,-20 1 15,21-1-15,-21 0 0,20 0 0,-20 0 16,21 0-16,0 1 0,0-1 16,-1 0-16,1 0 0,21 0 0,0 0 15,0 1-15,0-1 0,0 0 0,0 0 16,21-21-16,1 0 15,-1 0-15,0 0 0,0 0 16,0 0-16,0-21 16,-21 0-16,22 0 0,-22-1 15,21 1-15,-21-21 0,0 21 0,0-22 16,21 22-16,0-21 0,-21 0 16,21 20-16,0-20 0,1 21 0,-1 0 15,21 0-15,-21 21 0,22-22 16,-22 22-16,21 0 0,-21 0 0,0 0 15,1 0-15,20 22 0,-21-1 16,-21 0-16,0 0 0,0 0 16,0 0-16,0 22 0,0-22 0,0 21 15,-21-21-15,0 1 0,0-1 16,-1 0-16,1 0 0,0 0 0,0 0 16,0-21-16,21 22 15,-21-22-15,21-22 31,21 1-31,0 21 0,0-21 16,0 0-16,0 0 0,1 0 0,-1-1 16,21-20-16,-21 21 0,0 0 0,22-22 15,-22 22-15,0 0 0,21-21 16,-20 21-16,-1-1 0,0 1 0,-42 42 31,0 1-15,-1 20-16,1-21 0,-21 21 15,21 1-15,0-22 0,-1 21 16,1 1-16,0-1 0,21 0 0,0-21 16,0 22-16,0-22 0,0 0 0,0 0 15,106 43 1,-64-64-16,-21 0 16,22 0-16,-1 0 0,22 0 15,-22 0-15</inkml:trace>
  <inkml:trace contextRef="#ctx0" brushRef="#br0" timeOffset="66491.97">14944 7112 0,'0'0'0,"-22"0"0,1-21 16,0 21-16,42 0 31,22 0-15,-22 0-16,21 0 0,0 0 0,1 0 15,-1 0-15,22 0 0,-22 0 16,21 0-16,1 0 0,-1 0 16,1 0-16,-1 0 0,-20 0 0,20-21 15,-20 0-15,-1 21 0,-21 0 16,0-22-16,0 22 0,-21-21 15,-21 0-15,-21 21 16,21 0-16,-22-21 0,1 0 16,0 21-16,-1 0 0,22 0 0,-21 0 15,21-21-15,-22 21 0,22 0 16,42 0 0,1 0-16,-1 0 15,0 0-15,21 0 16,-21 0-16,22 0 0,-22 21 0,21-21 0,-21 0 15,1 21-15,-1-21 16,-21 21-16,0 0 0,0 0 16,0 1-16,0-1 0,0 0 0,0 0 15,-21 0-15,-1 0 0,1 22 16,0-22-16,-21 0 0,21 0 0,-1 22 16,-20-22-16,21 0 0,-21 0 15,20 0-15,1 0 0,-21 1 0,21-1 16,0-21-16,-1 0 0</inkml:trace>
  <inkml:trace contextRef="#ctx0" brushRef="#br0" timeOffset="67239.56">18203 6350 0,'21'-21'0,"-42"42"0,64-84 0,-22 41 15,0 1-15,0 0 0,0 0 16,0 0-16,-21 0 0,22 21 0,-1 0 16,0 0-16,-21 21 15,0 0-15,-21 0 16,0 0-16,-22 22 0,1-22 15,21 21-15,-22-21 0,-20 22 0,21-1 16,-1-21-16,1 21 0,-22-20 0,22 20 16,0-21-16,-1 0 15,1 0-15,0 1 0,21-1 0,-22-21 16,22 0-16,0 21 0,42-21 31,0 0-31,0 0 0,1 0 0,20 0 16,-21 0-16,21 21 0,1 0 15,-1-21-15,-21 21 0,22 1 0,-1-1 16,0 0-16,1 0 0,-1 0 16,-21-21-16,21 21 0,1 1 15,-22-22-15,21 21 0,-21-21 0,1 0 16,-1 0-16,0 0 16,-21-21 15,21-1-31,0 1 0,0 0 0,1 0 15</inkml:trace>
  <inkml:trace contextRef="#ctx0" brushRef="#br0" timeOffset="67807.24">19092 6244 0,'0'0'0,"-42"0"31,63 0-15,0 0 0,0 0-16,22 0 0,-1 0 15,0-21-15,1 21 0,20-21 0,-20 21 16,-1-21-16,21 0 0,-20-1 16,-1 22-16,0-42 0,1 21 0,-22 0 15,0 0-15,0-22 0,-21 22 0,0 0 16,0 0-16,-21 0 0,0 21 15,0 0-15,0 0 0,-22 0 0,22 0 16,-21 21-16,-1 21 0,22-21 16,-21 22-16,0-1 0,20 0 0,1 22 15,0-22-15,0 43 16,0-22-16,0 1 0,-1-1 0,1 1 16,0-1-16,21 1 0,0-1 0,-21-20 15,21-1-15,-21 0 0,21 1 16,-21-22-16,21 21 0,0-21 0,-22 0 15,1 1-15,0-22 16,0 0-16,0 0 0,0 0 0,-1 0 16,-20-22-16,21 1 0,0 0 0,-22 0 15,22 0-15,0 0 0,-21-22 16,21 22-16,-1 0 0,1-21 16,21 20-16,-21 1 0,21 42 31,0 1-16,21-1-15,0 0 0,1 0 16,20-21-16,-21 21 0,21 0 0,1-21 16,-1 22-16,0-22 0,22 0 15,-22 0-15,22 0 0,-22 0 0,22 0 16,-22 0-16</inkml:trace>
  <inkml:trace contextRef="#ctx0" brushRef="#br0" timeOffset="68495.84">19706 6646 0,'0'0'0,"0"-21"0,-21 21 32,0 21-32,0 22 15,-1-22-15,1 0 0,0 0 16,0 0-16,0 22 0,0-22 0,-1 0 16,1 0-16,21 0 0,-21-21 15,0 22-15,21-44 47,21 22-47,0-21 0,0 0 0,1 0 16,-1 0-16,21 0 0,-21-22 0,22 22 15,-22 0-15,21-21 16,-21 20-16,0 1 0,22 0 0,-22 21 16,0 0-16,-21 21 15,0 0-15,0 1 0,0-1 0,0 0 16,0 21-16,0-21 0,0 1 0,0 20 15,0-21-15,0 0 0,0 0 16,0 1-16,0-1 0,21 0 0,0-21 16,1 21-16,-1-21 0,0 0 15,21 0-15,-21 0 0,1 0 0,20 0 16,-21 0-16,21 0 0,-20-21 16,20 0-16,-21 21 0,0-21 15,22-22-15,-22 22 0,0 0 0,0-21 16,0-1-16,-21 1 0,21 0 15,-21-1-15,22 22 0,-22-21 0,0-1 16,0 22-16,0 0 0,0 42 31,0 0-31,0 1 0,-22 20 0,22-21 16,-21 21-16,0 1 0,0-1 16,21 0-16,-21 1 0,0 20 0,-1-20 15,1-1-15,21 21 0,-21 1 16,0 21-16,21-22 0,-21 22 15,0-1-15,21 1 0,-22 0 0,1-1 16,0 22-16,0-21 0,0 0 16,-22 20-16,22-41 0,-21 21 0,0-22 15,-1 1-15,1-22 0,0 0 0,-1 1 16,22-22-16,0 0 0,0 0 0,21-42 31,21 21-31,0-21 0,0-22 16,0 22-16,22-21 0,-1 0 0,-21-1 15,22-20-15</inkml:trace>
  <inkml:trace contextRef="#ctx0" brushRef="#br0" timeOffset="68831.64">20299 6604 0,'0'0'0,"0"-42"0,0 21 15,21-22-15,0 22 0,-21 0 0,21 0 16,0 21-16,1 0 0,-1 0 16,0 0-16,21 0 0,-21 21 0,22 0 15,-22 0-15,0 22 0,21-22 16,-20 21-16,-22 0 0,0-20 16,0 20-16,0-21 0,0 21 15,0-20-15,-22-1 0,1 0 0,0 0 16,0-21-16,-21 0 0,20 21 0,1-21 15,-21 0-15,21 0 0,0 0 16,-1 0-16,1 0 0,42 0 47,1-21-47,20 0 16,-21 21-16,0-21 0</inkml:trace>
  <inkml:trace contextRef="#ctx0" brushRef="#br0" timeOffset="69507.25">20955 6583 0,'21'-21'16,"-42"42"-16,63-42 15,-42 42 1,0 0-16,0 0 0,0 0 16,-21 22-16,21-22 0,-21 0 0,21 21 15,0-20-15,0-1 0,-21 0 0,21 0 16,0 0-16,0 0 0,0 1 15,0-1-15,21-21 0,0 21 16,0-21-16,0 0 0,1 0 16,-1 0-16,0 0 15,0-21-15,0 0 0,0-1 0,1 1 16,-22 0-16,21 0 0,0-21 16,0-1-16,0 22 0,0-21 0,1-1 15,-22 1-15,0 21 0,21 0 16,-21 0-16,0 42 15,0 0-15,0 0 16,-21 0-16,21 0 0,-22 22 16,22-22-16,0 0 0,0 0 15,-21 22-15,21-22 0,0 0 0,0 0 16,0 0-16,0 0 0,21-21 16,1 0-16,-1 0 0,0 0 15,21 0-15,-21 0 16,1 0-16,-1 0 0,0 0 0,0-21 15,21 0-15,-20 0 0,20 0 16,-21-22-16,21 1 0,-20 21 0,20-43 16,0 22-16,-21 0 0,22-22 0,-1 1 15,-21 20-15,0 1 0,1-21 16,-1 20-16,0 1 0,-21 0 0,0 20 16,0 1-16,0 0 0,0 0 15,-21 21-15,0 0 0,-1 21 16,1 0-16,0 22 15,0-1-15,0 0 0,0 1 0,-1 20 16,1-21-16,0 22 0,0-22 0,0 22 16,0-22-16,21 0 0,0 1 15,-22-1-15,22 0 0,0-20 0,0-1 16,0 0-16,0 0 0,0 0 16,0 0-16,22-21 0,-1 0 0,-21 22 15,21-22-15,0 0 0,21 0 16,-20 0-16,-1 0 0,21 0 0,-21-22 15,0 1-15,1 0 0,20 0 0,-21 0 16</inkml:trace>
  <inkml:trace contextRef="#ctx0" brushRef="#br0" timeOffset="69709.14">21696 6392 0,'-21'0'0,"42"0"0,-64 0 16,1 0-16,21 0 15,0 0-15,21 22 16,21-22 0,0 0-16,0 21 0,0-21 15,22 0-15,-1 0 0,0 21 16,1-21-16,-1 0 0,0 0 0,1 0 16,-1 0-16,0 0 0,1 0 15</inkml:trace>
  <inkml:trace contextRef="#ctx0" brushRef="#br0" timeOffset="70050.95">22648 6181 0,'-21'0'32,"21"21"-17,0 0 1,21 0-16,0 0 0,22-21 0,-22 22 15,21-1-15,22 0 0,-22 0 16,22-21-16,-22 21 0,21-21 0,1 21 16,-22-21-16,1 0 0,-1 0 15,0 0-15,-21 0 0,-42 0 32,0 22-32,-21-22 0,-1 21 15,1 0-15,-21 0 0,-1 21 16,1 1-16,-1-22 0,22 21 0,-22 1 15,1-22-15,20 21 0,1-21 16,0 22-16,21-22 0,-22 0 16,22 0-16,0 0 0,0 0 0,0-21 15,21 22-15,-22-1 0</inkml:trace>
  <inkml:trace contextRef="#ctx0" brushRef="#br0" timeOffset="88696.11">18986 2413 0,'0'0'0,"22"-21"15,-22 0-15,0 0 0,0-1 16,0 1-16,0 0 16,0 0-1,-22 21 1,22 21 0,-21 0-16,21 0 0,0 22 0,-21-1 15,0 22-15,0-1 0,21 1 16,-21-1-16,-1 22 0,1-22 0,0 22 15,21 0-15,0-1 16,-21 1-16,0 21 0,21-22 0,-21 1 16,21 0-16,0-1 0,0 1 0,0 0 15,-22 21-15,22-22 0,-21 1 16,21 21-16,-21-22 0,0 1 0,21 0 16,-21-22-16,0 22 0,-1-22 15,1 22-15,0-21 0,0-1 0,0-21 16,0 22-16,21-22 0,0 1 15,0-1-15,-22-21 0,22 0 0,0 0 16,0-42 15,0 0-31,22 0 0,-22-21 16,21-1-16,0 1 0,0-22 0,0 1 0,0 21 16</inkml:trace>
  <inkml:trace contextRef="#ctx0" brushRef="#br0" timeOffset="89767.5">19113 2519 0,'0'-21'31,"0"0"-15,22 21 0,-22-22-16,42 22 15,-21 0-15,0 0 0,43 0 0,190-21 32,-148 21-32,-22 0 0,22 0 0,-21 0 15,21 0-15,21 0 0,0 0 16,0 0-16,0 0 0,0 0 15,-22 0-15,22 0 0,0 21 0,0-21 16,-21 0-16,21 0 0,0 0 16,-21 0-16,21 0 0,-21 0 0,-21 0 15,-1 0-15,1 0 0,-22 0 16,22 0-16,-21 0 0,-22 0 16,21 0-16,-20 0 0,-1 0 15,-21 0-15,22 0 0,-22 0 0,0 22 16,0-1-16,-21 0 15,21 0-15,-21 0 0,0 0 0,0 22 16,0-22-16,0 21 0,0-21 16,0 22-16,0-22 0,0 21 0,0 1 15,0-1-15,0 0 0,0 1 16,0-1-16,-21 21 0,0 1 0,21-22 16,-21 22-16,0 20 0,21-20 15,-22-1-15,22 1 0,-21-1 0,0 1 16,0-1-16,21 1 0,-21 21 15,0-22-15,-1 22 0,1-22 16,0 22-16,0-22 0,0 22 0,0-21 16,-1-1-16,1 1 0,21-1 15,-21 1-15,0-1 0,0 1 0,21-22 16,0 21-16,-21-20 0,-1 20 0,22-20 16,0-1-16,0 0 0,0-21 15,0 22-15,0-22 0,0 0 0,0 0 16,0 0-16,0 1 0,-21-1 15,21 0-15,-21 0 16,0-21-16,0 0 31,0 0-31,-1 0 0,1 0 0,0 0 16,0 0-16,0 0 0,-22 0 0,22 0 16,-21 0-16,0 0 0,-22 0 15,1 0-15,-1-21 0,-21 21 0,1-21 16,-22 0-16,0-1 0,-21 1 0,0 21 15,-21-21-15,0 0 0,-22 0 16,22 0-16,0-1 0,-21 1 0,21 0 16,-1 0-16,22 21 0,0-21 0,22 0 15,-1-1-15,21 22 0,0-21 16,1 0-16,20 21 0,1-21 0,-1 21 16,22-21-16,0 0 0,-1 21 15,22-22-15,0 22 0,0-21 16,21 0-16,0 0 15,21 0-15,0 0 16,0-1-16,0 1 0,1 0 0</inkml:trace>
  <inkml:trace contextRef="#ctx0" brushRef="#br0" timeOffset="91315.61">19135 2900 0,'0'0'0,"21"0"47,0 0-32,0-21-15,0 0 0,0-1 16,1 1-16,-1 21 0,0-21 15,-21 0-15,21 0 0,-21 0 16,21-22-16,-21 22 0,0 0 0,0 0 16,0 0-16,0-1 0,-21 22 31,0 22-15,21-1-16,-21 0 0,0 21 0,-1 1 15,1-1-15,0 21 0,0-20 16,0 20-16,0-20 0,-1 20 0,1 1 15,0-22-15,0 21 0,0-20 16,0 20-16,21-20 0,0-1 0,-22-21 16,22 21-16,0-20 0,0-1 0,0 0 15,0 0-15,0 0 0,22-21 16,-1 0-16,0 0 0,0 0 16,0 0-16,0 0 0,1-21 15,-1 0-15,0 0 0,0 0 0,0-1 16,0 1-16,-21-21 0,22 21 15,-22-22-15,0 1 0,0 0 16,0-1-16,0 22 0,-22-21 0,1 21 16,0-22-16,0 22 0,0 21 15,0-21-15,-1 21 0,1-21 0,0 21 16,21-21 15,21 21-15,0 0-16,1 0 0,-1-21 0,0 21 15,21-22-15,-21 22 0,22-21 16,-22 21-16,21-21 0,-21 0 0,1 0 16,-1 21-16,0-21 0,0 21 15,-21-22-15,0 44 47,-21-1-47,0 0 0,21 0 0,0 0 16,-21-21-16,21 21 0,-22 1 15,22-1-15,0 0 0,0 0 16,0 0 0,22-21-16,-1 0 0,0 0 15,0 0-15,0 0 0,0 0 0,1 0 16,-1-21-16,0 21 0,0-21 16,0 21-16,0-21 0,1 0 15,-22-1-15,0 1 0,0 0 16,0 0-16,0 0 0,0 0 0,-22 21 15,1 0-15,-21-22 0,21 22 16,0 0-16,-22 0 0,22 0 0,0 22 16,0-22-16,0 21 0,-1-21 0,22 21 15,0 0 1,22-21-16</inkml:trace>
  <inkml:trace contextRef="#ctx0" brushRef="#br0" timeOffset="91672.46">19791 2858 0,'0'0'0,"21"0"0,0 0 16,0 0-1,0 0-15,1 0 0,-1 0 16,0 0-16,0 0 0,0 21 0,0-21 15,-21 21-15,0 0 0,0 0 16,0 0-16,0 1 0,0-1 0,0 0 16,-21 0-16,0-21 15,0 21-15,0 0 0,0-21 0,-1 0 16,1 0-16,0 0 16,21-21-1,0 0 1,21 0-16,-21 0 15,21 0-15,1-1 0,-1 22 0,0-21 16,0 0-16,0 0 0,0 21 16,1 0-16,-1-21 0,0 21 0,0 0 15,0 0-15,22 0 0</inkml:trace>
  <inkml:trace contextRef="#ctx0" brushRef="#br0" timeOffset="92103.22">20447 2858 0,'0'-22'0,"0"1"15,-21 21 1,0 0-16,-1 0 0,1 0 16,0 0-16,-21 21 0,21-21 15,-22 22-15,22-1 0,0-21 0,0 21 16,0-21-16,21 21 0,0 0 31,21-21-15,0 0-1,0 0-15,0 0 0,0-21 0,1 21 16,20 0-16,-21-21 0,0 21 16,0 0-16,1 0 15,-22 21-15,0 0 16,0 0-16,0 22 0,-22-22 15,1 21-15,0-21 0,0 22 0,0-22 16,0 21-16,-1 1 16,1-22-16,0 0 0,21 0 0,0 0 0,-21 0 15,21 1-15,-21-1 0,0-21 16,21 21 0,0-42-1,0 0-15,0-1 16,0 1-16</inkml:trace>
  <inkml:trace contextRef="#ctx0" brushRef="#br0" timeOffset="92432.03">20722 2858 0,'-42'63'31,"42"-42"-31,-21 0 0,-1-21 15,1 22-15,21-1 0,0 0 16,0 0 0,21-21-1,1 0-15,-1 0 16,-21-21-16,21 21 0,0-21 0,0 0 16,0-1-16,1 1 0,-1 0 15,-21 0-15,0 0 16,0 0-16,0-1 15,-21 22-15,-1 0 0,1 0 16,0 0-16,0 22 0,0-22 16,21 21-16,21-21 31</inkml:trace>
  <inkml:trace contextRef="#ctx0" brushRef="#br0" timeOffset="92695.88">21167 2667 0,'0'-21'16,"0"42"-16,21-63 0,-21 21 0,21 21 15,-21 21 1,0 0-16,-21 0 16,0 21-16,-1-20 0,22 20 0,-21-21 15,0 21-15,0-20 0,0 20 16,21-21-16,0 0 0,-21 0 0,21 1 15,0-1-15,0 0 0,0 0 0,0 0 16,21-21 0,0 0-16,0 0 15,0 0-15,0-21 16,1 0-16,-1 0 0,0 21 16,-21-21-16</inkml:trace>
  <inkml:trace contextRef="#ctx0" brushRef="#br0" timeOffset="92903.53">21061 2773 0,'0'21'15,"0"-42"-15,21 42 32,0-21-32,0 21 0,22-21 15,-22 0-15,0 0 0,0 0 0,0 0 16,22 0-16,-22 0 0,0 0 15,0 0-15,0 0 0,0 0 16,1 0-16</inkml:trace>
  <inkml:trace contextRef="#ctx0" brushRef="#br0" timeOffset="93391.07">18817 3217 0,'0'0'0,"-21"0"0,0 0 16,42 0 15,21 0-31,-21 22 16,22-22-16,20 0 15,1 0-15,-1 0 0,22 0 0,21 0 16,21 0-16,-21 0 0,21 0 15,0 0-15,-22 0 0,22 0 0,-21 0 16,21 0-16,-21 0 0,0 21 16,0-21-16,-22 0 0,22 0 0,-21 0 15,-22 0-15,22 0 0,-43 0 16,22 0-16,-22 0 0,1 0 0,-1 0 16,-21 0-16,21 0 0,-20 0 0,-1 0 15,0 0-15,0 0 16,-21 21 15</inkml:trace>
  <inkml:trace contextRef="#ctx0" brushRef="#br0" timeOffset="94759.29">21844 3895 0,'0'0'0,"21"0"0,0 0 16,0 0-16,-21-21 31,0-1-31,0 1 16,0 0-16,-21 21 15,0 0-15,21-21 0,-42 21 0,21 0 16,-1 0-16,1 0 0,0 0 16,0 0-16,0 0 0,0 0 0,21 21 31,0 0-31,21 0 16,0-21-16,0 22 0,21-1 15,-20 0-15,20-21 0,-21 42 0,21-21 16,-20 1-16,-1-1 0,0 21 15,-21-21-15,0 0 0,0 1 0,0-1 16,0 0-16,-21 0 0,-22 0 0,1-21 16,0 0-16,-22 0 0,22 0 15,-22 0-15,22 0 0,0 0 0,-1 0 16,1-21-16,21 21 0,0-21 16,0 21-16,21-21 0,-22 0 15,22-1-15,0 1 0,0 0 16,0 0-16,22 0 0,20-22 0,-21 22 15,0 0-15,22-21 0,-1 21 16,0-1-16</inkml:trace>
  <inkml:trace contextRef="#ctx0" brushRef="#br0" timeOffset="95368.36">22246 3641 0,'0'21'0,"0"0"0,0 0 16,-63 127-1,41-105-15,22-22 16,-21 21-16,21 1 0,-21-22 0,21 21 16,-21-21-16,21 0 0,0 22 15,0-22-15,0 0 0,0 0 16,0-42 15,21 21-31,-21-21 16,21 0-16,-21-22 0,21 22 0,-21 0 15,0-21-15,22 21 0,-1-1 16,0 1-16,-21 0 0,21 0 0,0 21 16,0 0-1,1 0-15,-22 21 16,0 0 0,0 0-1,-22-21-15,1 22 16,0-22-16,0 0 0,0 0 15,0 21-15,42-21 47,0 0-47,0 0 16,0 0-16,0 0 0,1 0 0,20 0 16,-21 0-16,21 0 15,1 0-15,-1 0 0,-21 0 0,22-21 16,-22 21-16,0 0 0,0 0 15,-42 0 1,0 21 0,0 0-16,21 0 0,-22 0 0,1 0 15,0 1-15,21-1 0,0 0 16,-21 0-16,21 0 0,0 0 16,21-21 15,0 0-31,0-21 0,1 0 15</inkml:trace>
  <inkml:trace contextRef="#ctx0" brushRef="#br0" timeOffset="95531.27">22691 3789 0,'0'0'16,"-22"0"-16,1 0 0,0 0 15,0 0-15,0 0 0,21 21 16,-21-21-16,21 21 15,21-21 1,0 0 0,21 0-16</inkml:trace>
  <inkml:trace contextRef="#ctx0" brushRef="#br0" timeOffset="95732.15">23008 3725 0,'0'0'16,"-21"0"-1,0 22-15,0-1 0,-1 0 16,1 0-16,0 0 0,21 22 16,-21-22-16,0 0 0,0 21 0,-1-21 15,22 22-15,0-22 0,-21 0 16,21 21-16,0-20 0,0-1 16,21 0-1,1-21 1,-1 0-16,0 0 0</inkml:trace>
  <inkml:trace contextRef="#ctx0" brushRef="#br0" timeOffset="96204.89">23156 3810 0,'0'-21'0,"0"42"16,21-63-16,-21 21 0,-21 42 31,21 0-31,-21 0 0,0 0 16,21 0-16,-21 22 0,0-1 15,-1-21-15,22 22 0,-21-1 0,0 0 16,0-21-16,21 22 0,0-22 16,0 21-16,0-21 0,0 1 0,0-1 15,0 0-15,0 0 0,21 0 16,0-21-16,0 0 16,22 0-16,-22 0 0,0 0 15,0-21-15,22 0 0,-22 0 0,0 0 16,0-1-16,0-20 0,0 21 15,-21 0-15,0-22 0,22 22 0,-22 0 16,0 0-16,0 0 0,0 42 31,0 0-15,0 0-16,0 0 0,0 1 16,0-1-16,0 0 0,0 0 15,0 0-15,0 0 0,0 1 16,0-1-16,0 0 15,0 0 1,21 0-16,0-21 0,0 0 16,0 0-16,0 0 0,1 0 15,-1 0-15,0-21 0,0 0 16,21 0-16,-20 21 0,20-21 16,-21-22-16,0 22 0</inkml:trace>
  <inkml:trace contextRef="#ctx0" brushRef="#br0" timeOffset="97115.36">23812 4064 0,'-63'0'32,"42"0"-32,-22 21 0,22-21 0,0 21 15,-21 1-15,21-22 0,-1 21 16,1 0-16,21 0 0,-21 0 16,21 0-16,0 1 15,21-22 1,0 0-16,1 0 15,-1 0-15,21 0 0,-21 0 16,0-22-16,22 1 0,-22 0 0,21 0 16,-21 0-16,1 0 0,-1-1 15,0 1-15,0 21 0,-21-21 0,-21 42 32,0-21-32,0 21 15,-1 1-15,1-1 0,21 0 0,-21 0 16,21 0-16,-21-21 15,21 21-15,0 1 0,0-1 0,0 0 16,21-21 0,0 21-16,0-21 0,1 0 15,-1 0-15,21 0 0,0 0 0,-20 0 16,-1 0-16,21-21 0,-21 0 16,0 21-16,1-21 0,-1 21 0,0-22 15,0 1-15,-21 0 16,0 0-16,0 0 15,-21 21 1,0 0-16,0 0 16,-1 21-16,22 0 15,-21-21-15,21 21 0,0 0 0,0 1 16,0-1-16,0 0 16,0 0-16,21-21 15,1 0-15,-1 0 16,0 0-16,0 0 0,0 0 15,0-21-15,22 0 0,-22 0 0,21-1 16,-21 1-16,22 0 0,-22-21 16,21 21-16,-21-1 0,1 1 0,-1 0 15,0 21-15,-21 21 16,0 0 0,0 1-16,0-1 0,0 0 15,-21 0-15,21 0 16,0 0-16,21-21 31,0 0-15,0-21-16,0 21 15,-21-21-15,22 0 0,-1 0 16,0 21-16,-21-21 0,21-22 0,0 22 16,0 0-16,1 0 0,-1 0 15,-21-1-15,0 44 31,-21-1-31,21 0 0,-22 21 0,1-21 16,-21 22-16,21-1 0,0 0 16,-1 1-16,-20-1 0,21-21 0,0 22 15,21-1-15,0 0 0,0-21 16,0 22-16,0-22 0,0 21 16,0-21-16,0 1 0,-21-1 0,21 0 15,-22 0-15,22 0 0,-21 0 16,21 1-16,-21-1 0,0-21 0,0 21 15</inkml:trace>
  <inkml:trace contextRef="#ctx0" brushRef="#br0" timeOffset="97519.13">21188 4424 0,'-64'0'0,"128"0"0,-191 0 0,106 0 16,-22-21-16,22 21 0,42 0 16,22 0-16,-1 0 15,0 0-15,43 0 0,0 21 0,20-21 16,22 21-16,0 0 0,22-21 15,20 21-15,21 1 0,1-1 16,21 0-16,-22-21 0,22 21 0,-1 0 16,1 0-16,-21-21 0,20 0 15,-41 22-15,-1-22 0,-21 0 0,-21 0 16,0 0-16,-21 21 0,-21-21 16,-1 0-16,-20 0 0,-22 0 0,-21 0 15,22 0-15,-65 0 31,1 0-31,-21 0 16,0 0-16,-22 0 16</inkml:trace>
  <inkml:trace contextRef="#ctx0" brushRef="#br0" timeOffset="98379.14">16679 4530 0,'21'0'31,"1"-21"-31,-22-1 16,21 1-16,-21 0 15,0 0-15,0 0 0,0 0 16,0-1-16,0 1 0,0 0 16,-21 21-16,-1-21 0,1 21 0,0 0 15,0 0-15,0 0 0,-22 21 16,22 0-16,-21 0 0,21 1 0,0 20 15,-1-21-15,1 0 0,0 22 16,0-22-16,21 0 0,0 0 0,0 0 16,0 0-16,0 1 0,0-1 15,21-21-15,0 0 0,0 0 16,1 0-16,-1 0 0,21 0 0,-21 0 16,0-21-16,22-1 0,-22 22 15,21-21-15,-21 0 0,1 0 16,-1 0-16,0 0 0,0-1 0,0 1 15,-21 0-15,0 0 0,0 42 32,0 0-32,-21 0 15,21 22-15,0-22 0,-21 0 16,21 0-16,-21 0 0,21 1 0,0-1 16,0 0-16,0 0 0,21 0 15,0-21-15,0 21 0,0-21 0,22 0 16,-22 0-16,21 0 0,1 0 15,-22 0-15,21 0 0,0 0 16</inkml:trace>
  <inkml:trace contextRef="#ctx0" brushRef="#br0" timeOffset="98814.94">17335 4466 0,'-21'-21'31,"42"42"-31,-63-42 0,21 21 0,0 0 0,0 0 0,-22 0 16,22 21-16,-21 0 0,21 1 15,-22-1-15,22 0 0,-21 0 0,21 21 16,-1-20-16,1-1 0,21 0 16,0 0-16,0 0 0,0 0 15,43-21 1,-22 0-16,0 0 16,21 0-16,-21-21 0,22 21 0,-1-21 15,0 0-15,1 0 0,-1 0 16,-21-1-16,22-20 0,-1 21 0,0-21 15,-21-1-15,1 1 0,-1 0 0,0-1 16,0 1-16,-21 0 0,0 20 16,0 1-16,-21 21 15,0 21 1,-170 191 0,149-170-1,21 1-15,0-22 0,-1 21 16,22-21-16,0 1 0,0 20 0,0-21 15,0 0-15,0 0 0,22-21 16,20 22-16,-21-1 0,0-21 0,22 0 16,-1 0-16,-21 0 0,21 0 15,1 0-15,-1 0 0,0-21 0,1 21 16,-1-22-16,-21 1 0,22 21 0</inkml:trace>
  <inkml:trace contextRef="#ctx0" brushRef="#br0" timeOffset="99219.71">17843 4509 0,'-21'-22'0,"42"44"0,-63-44 0,21 22 16,0 0-16,-22 0 0,22 0 0,0 22 16,-21-1-16,21 0 0,-22-21 15,22 21-15,0 0 0,0 0 0,0 1 16,-1-1-16,22 0 0,0 0 16,0 0-16,22-21 15,-1 0-15,0 0 0,0 0 16,21 0-16,-20 0 0,-1 0 15,21 0-15,-21-21 0,0 0 0,22 0 16,-22 0-16,0-1 16,0 1-16,0-21 0,1 0 0,-1-1 15,0 1-15,-21 0 0,21-1 0,0-20 16,-21 20-16,0 1 0,0 21 16,0 0-16,0 0 0,0 42 15,0 0-15,0 0 16,-21 21-16,21-20 0,-21 20 0,0 0 15,21 1-15,-21-1 0,21 0 16,-22 1-16,1-1 0,21-21 0,-21 21 16,21-20-16,0-1 0,0 21 0,0-21 15,0 0-15,0 1 16,21-22 0,0 0-16,1 0 15,-1 0-15,0-22 0,0 1 0</inkml:trace>
  <inkml:trace contextRef="#ctx0" brushRef="#br0" timeOffset="99451.35">18330 4212 0,'0'-21'0,"-42"42"32,21 0-32,0 1 0,-1 20 0,1 0 15,21-21-15,-21 22 0,0-1 0,0 0 16,0-20-16,-1 20 0,1-21 15,0 21-15,21-20 0,0-1 16,-21 21-16,21-21 0,0 0 16,0 1-16,21-22 15,0 0-15,0 0 0,1 0 16,20-22-16,-21 22 0,0-21 16,22 0-16,-22 0 0</inkml:trace>
  <inkml:trace contextRef="#ctx0" brushRef="#br0" timeOffset="99723.72">18373 4572 0,'0'21'0,"0"-42"0,-22 42 15,1 0 1,0 1-16,21-1 0,-21-21 16,0 21-16,21 0 0,-21 0 15,21 0-15,0 1 0,0-1 0,0 0 16,21-21 0,0 21-16,0-21 0,0 0 0,0 0 15,1 0-15,-1 0 0,0 0 16,21-21-16,-21 21 0,1-21 0,-1 0 15,0-1-15,-21 1 0,0 0 0,0 0 16,0-21-16,0 20 0,0 1 16,-21 21-16,0-21 0,-22 0 0,22 21 15,0 0-15,0 0 0,0 0 16,-1 0-16,1 0 0,0 0 16,0 0-16,0 0 0</inkml:trace>
  <inkml:trace contextRef="#ctx0" brushRef="#br0" timeOffset="99895.65">17949 4466 0,'0'-21'16,"21"21"-1,1 0-15,-1 0 0,0 0 16,21 0-16,-21 0 0,22 0 15,-1 0-15,0 0 0,22 0 16,-22 0-16,1 0 0,-1 0 0,0 0 16</inkml:trace>
  <inkml:trace contextRef="#ctx0" brushRef="#br0" timeOffset="100717.52">19135 4466 0,'0'0'0,"0"-21"0,0 0 15,-22 0 1,1 21-16,0 0 16,0 0-16,0 0 0,-22 21 15,22-21-15,0 21 0,-21 0 16,21 0-16,-22 1 0,22 20 0,0-21 16,-21 0-16,20 22 0,1-22 0,0 0 15,21 0-15,0 21 0,0-20 16,0-1-16,0 0 0,0 0 0,21-21 15,0 21-15,22-21 0,-22 0 16,0 21-16,21-21 0,-20 0 0,20 0 16,-21 0-16,0-21 0,22 21 15,-22-21-15,0 0 0,0 0 0,0 0 16,0-1-16,-21 1 0,0 0 16,0 0-16,0 0 0,-21 21 31,0 0-31,0 0 0,0 21 15,0 0-15,-1 0 0,1 0 16,0 1-16,21-1 0,0 0 0,0 0 16,0 0-16,0 0 15,21-21 1,0 0-16,1 0 16,-1 0-16,0-21 0,0 0 15,0 0-15,0 21 0,1-21 16,-1 0-16,0-1 0,-21 1 15,21 0-15,0 21 0,-21 21 32,0 0-32,0 1 15,-21-1-15,21 0 0,0 0 16,0 0-16,0 0 16,0 1-16,21-22 15,0 0-15,1 0 16,-1 0-16,0 0 0,0 0 15,0 0-15,0-22 0,1 1 0,-22 0 16,21 0-16,0 0 0,0 0 16,0-22-16,0 22 0,1-21 15,-22-1-15,21 1 0,0 0 0,0-1 16,0 1-16,0 0 0,1 21 16,-22-1-16,0 1 0,0 42 31,-22 1-31,1 20 0,0-21 0,0 0 15,0 22-15,0-1 0,-1-21 16,1 21-16,0-20 0,0 20 0,21-21 16,0 21-16,0-20 0,0-1 0,0 0 15,0 0-15,0 0 0,0 0 16,21-21 0,0 0-1,-21-21-15</inkml:trace>
  <inkml:trace contextRef="#ctx0" brushRef="#br0" timeOffset="100899.42">19431 4466 0,'0'0'0,"21"0"16,0 0-16,0 0 15,1 21-15,20-21 0,-21 0 16,21 0-16,-20 22 0,20-22 0,0 0 15,1 0-15,-1 0 0,-21 0 16,21 0-16,-20 0 0,20 0 16,-21 0-16</inkml:trace>
  <inkml:trace contextRef="#ctx0" brushRef="#br0" timeOffset="101463.82">15960 4932 0,'-43'0'0,"86"0"0,-128 0 0,43 0 16,-1 0-16,1 0 0,21 0 16,0 0-16,-1 0 0,1 0 0,21 21 31,21-21-31,1 21 15,20-21-15,0 21 0,1-21 16,20 22-16,1-22 0,41 21 0,1 0 16,21-21-16,0 21 0,21-21 0,22 21 15,20 0-15,1 1 0,-1-22 16,1 21-16,-1 0 0,1 0 0,-1 0 16,-20 0-16,-1 1 0,-21-22 15,-21 21-15,0-21 0,-21 0 0,-21 0 16,-1 0-16,1 21 0,0-21 15,-22 0-15,1 0 0,-22 0 16,0 0-16,1 0 0,-22 0 0,0 0 16,0 0-16,0 0 0,-21-21 15,0 0 1,0-1 0,-21 22-16,0-21 15</inkml:trace>
  <inkml:trace contextRef="#ctx0" brushRef="#br0" timeOffset="104535.59">614 10181 0,'21'0'31,"-21"-21"-15,21 21-1,-21-21-15,0 0 0,0 0 16,0-1-16,-21 1 16,21 0-16,-42 0 0,20 0 0,1 0 15,-21 21-15,0 0 0,-1-22 16,1 22-16,0 0 0,-1 0 0,1 22 15,0-1-15,-1-21 0,1 42 16,0-21-16,20 0 0,-20 1 0,21 20 16,21-21-16,0 21 0,0 1 15,0-22-15,0 21 0,0-21 0,0 22 16,0-22-16,0 0 0,21 0 16,0 0-16,0-21 0,1 0 15,20 0-15,0 0 0,-21 0 16,22 0-16,-1 0 0,0-21 0,1-21 15,20 21-15,-20 0 0,-1-22 16,0 22-16,1-21 0,-1 21 16,-21-22-16,21 1 0,-20 0 0,-1-1 15,21-20-15,-21 20 0,-21-20 16,0-1-16,21 22 0,-21-21 0,0-1 16,0 1-16,0 20 0,0 1 15,0 0-15,0-1 0,0 22 0,0 0 16,0 0-16,-21 21 15,0 21 1,0 0-16,0 21 0,21-20 16,-21 41-16,-1-21 0,22 22 0,-21-22 15,21 22-15,0-1 0,-21 1 16,21-22-16,-21 22 0,21-22 16,0 21-16,0-20 0,0-1 0,0 0 15,0 1-15,21-1 0,0-21 16,-21 22-16,21-22 0,1 0 0,-1-21 15,21 0-15,-21 0 0,0 0 16,22 0-16,-22 0 0,21-21 0,-21 0 16,22-1-16,-1 1 0,-21-21 15,22 21-15,-1 0 0,-21-22 16,0 1-16,0 21 0,1 0 16,-22-1-16,0 1 0,0 0 15,-22 21-15,-20 0 0,21 0 16,0 0-16,-22 0 0,1 0 15,21 21-15,0 0 0,0-21 0,-1 22 16,22-1 0,22-21-1,-1 0-15,0 0 0,0 0 16,0 0-16,0 0 0,22 0 0,-22 0 16,0 0-16,21 21 0,-20-21 15,-1 21-15,0 0 16,-21 0-1,0 1-15,0-1 0,0 0 16,0 0-16,0 0 16,0 0-16,0 1 0,21-22 31,0 0-31,0 0 0,1 0 16,20 0-16,-21-22 0,0 1 15,0 0-15,22 0 0,-22 0 16,21 0-16,-21-1 0,1 1 15,20 0-15,-21-21 0,0 21 0,0-1 16,1 1-16,-22 0 0,0 42 31,0 0-15,0 1-16,0-1 0,-22 0 0,22 0 16,-21-21-16,21 21 0,-21 0 15,0 1-15,21-1 0,0 0 16,0-42 31,0 0-47,0-1 15</inkml:trace>
  <inkml:trace contextRef="#ctx0" brushRef="#br0" timeOffset="104711.49">1630 9843 0,'-21'-22'31,"42"22"16,0 0-47,0 0 0,21 0 16,-20 22-16,-1-22 0,0 0 15</inkml:trace>
  <inkml:trace contextRef="#ctx0" brushRef="#br0" timeOffset="105055.29">1947 9970 0,'0'0'0,"0"21"0,0 0 0,0 0 16,0 0-16,0 0 0,0 1 16,0-1-16,0 0 0,0 0 15,0 0-15,0 22 0,0-22 16,0 0-16,0 0 0,0 0 15,0 0-15,0 1 0,0-1 16,0 0-16,21-42 31,-21 0-15,22-1-16,-22 1 0,0 0 0,21 0 16,0 0-16,-21 0 0,21-1 0,-21-20 15,21 21-15,0 0 0,1 0 16,-22-1-16,21 1 0,0 0 0,-21 0 15,21 21-15,0 0 16,0 0 0,-21 21-1,0 0 1</inkml:trace>
  <inkml:trace contextRef="#ctx0" brushRef="#br0" timeOffset="105683.94">2244 10181 0,'21'21'15,"0"-21"-15,0 0 16,0 0-16,0 0 16,1 0-16,-1-21 0,0 0 0,0 21 15,0-21-15,-21 0 0,21 21 16,1-21-16,-22-1 0,21 22 0,-21-21 16,0 0-16,0 0 15,-21 21 1,-1 0-16,1 0 0,0 0 0,0 21 15,0-21-15,0 21 0,-1 0 16,1 1-16,0-1 0,21 0 0,0 21 16,0-21-16,0 1 0,0-1 15,0 0-15,0 0 0,0 0 16,21 0-16,0-21 0,1 0 16,-1 0-16,0 0 0,0 0 0,0 0 15,22 0-15,-22 0 0,0 0 16,0 0-16,21 0 0,-20-21 0,-1 0 15,0 0-15,0 0 16,0 0-16,-21-22 16,21 22-16,-21 0 0,0 0 0,22 0 15,-1-22-15,-21 22 0,21 0 16,0 0-16,0 0 0,0-1 16,1 22-16,-1 0 0,0 0 15,0 0-15,0 0 0,0 22 0,1-1 16,-1 0-16,0 21 0,0-21 15,-21 1-15,0-1 0,0 21 16,0-21-16,0 0 0,0 1 16,0 20-16,0-21 0,0 0 15,0 0-15,0 1 0,-21-22 0,0 0 16,0 0 0,21-22-16,-22 22 15,22-21-15,0 0 0,0 0 0,0 0 16,0-22-16,22 22 0,-1 0 15,0 0-15,0-21 0,-21 20 0,21 1 16,0 0-16,22 0 0,-22 0 16,0 21-16,0-21 0,0 21 0,22 0 15,-22-22-15,0 22 0,0 0 0,0-21 16</inkml:trace>
  <inkml:trace contextRef="#ctx0" brushRef="#br0" timeOffset="105855.84">3598 10075 0,'0'0'0,"-21"22"0,21-1 0,-21-21 16,21 21-16,-21-21 0,21 21 15,21-42 48,0 21-63</inkml:trace>
  <inkml:trace contextRef="#ctx0" brushRef="#br0" timeOffset="106795.3">3895 10118 0,'0'0'0,"0"21"0,-22-21 15,44 0 1,-1 0-16,0 0 0,21 0 16,-21-21-16,22 21 0,-1-21 0,0-1 15,1 22-15,20-21 0,-20 0 16,20 0-16,-21 0 0,1 0 0,20-1 15,-20-20-15,-1 21 0,0-21 16,-21-1-16,22 1 0,-22 0 0,21-1 16,-21-20-16,-21 20 0,0 1 0,0 0 15,0-1-15,0 1 0,-21 21 16,0-21-16,0 20 0,0 1 0,-22 0 16,22 0-16,0 21 15,-21 0-15,21 0 0,-1 21 0,1 21 16,-21-20-16,21 41 0,0 1 0,-1-1 15,1 22-15,0 21 0,0-22 16,-21 1-16,20 21 0,1-22 0,0 22 16,0 21-16,0-21 0,0 0 15,-1 0-15,1 0 0,0-1 0,21 22 16,-21-21-16,0 0 0,21 21 0,-21-21 16,-1 0-16,1 0 0,21-1 15,-21-20-15,0 0 0,0-1 0,0 1 16,-1-21-16,22-1 0,0-21 0,0 1 15,0-22-15,22-21 0,20 0 16,-21-21-16,21 0 0,22-1 16,-22-20-16,22-21 0,-22 20 0,22-20 15,-1-22-15,1 22 0,-22-22 0,21 0 16,-20-21-16,-1 1 0,-21-1 16,0 0-16,1 0 0,-22 0 0,0 0 15,0 1-15,-43-1 0,22 0 0,-21 21 16,-1 1-16,1 20 0,-21 22 15,20-1-15,1 22 0,-22 0 0,22 21 16,0 0-16,-1 0 0,1 0 16,21 0-16,0 0 0,0 21 15,21 0-15,21-21 16,0 0-16,0 0 16,0 0-16,22 0 0,-22 0 0,21-21 15,22 21-15,-22-21 0,21 0 16,1-21-16,-1 20 0,1 1 0,-1-21 15,1 21-15,-22-22 0,22 22 0,-22 0 16,-21 0-16,22 0 0,-22 0 16,0-1-16,-21 1 0,-21 21 31,21 21-31,-21-21 0,-1 22 16,22-1-16,-21 0 15,0-21-15,21 21 16,0 0-1,0-42 17,21 21-32,-21-21 15,0 0-15</inkml:trace>
  <inkml:trace contextRef="#ctx0" brushRef="#br0" timeOffset="106951.21">4953 9864 0,'0'0'0,"0"-21"16,0-1-16,0 1 0,0 0 15,0 42 32,21-21-47,-21 21 0,21 1 16,-21-1-16,0 0 0,21 0 16,1 0-16</inkml:trace>
  <inkml:trace contextRef="#ctx0" brushRef="#br0" timeOffset="107733.27">5122 10075 0,'0'0'15,"-21"22"-15,21-1 0,0 0 16,-21 0-16,0-21 0,21 21 0,-21 0 16,21 1-16,0-44 31,21 22-31,0-21 15,-21 0-15,21 21 0,0-21 0,0 0 16,1 0-16,-1-1 0,0 1 16,0 0-16,-21 0 0,21 0 0,0 21 15,1-21-15,-1 21 0,0 0 16,-21 21 0,0 0-16,0 0 0,0 0 0,0 0 15,0 1-15,0-1 16,0 0-16,0 0 0,0 0 0,0 0 15,21 1-15,0-1 0,-21 0 0,21-21 16,1 21-16,-1-21 0,0 0 16,21 0-16,-21 0 0,22 0 0,-1 0 15,-21 0-15,22 0 0,-1-21 0,0 0 16,1 0-16,-1 21 0,-21-22 16,21 1-16,-20 0 0,-1 0 0,-21-21 15,0 20-15,0 1 0,0-21 16,0 21-16,0 0 0,-21-1 15,-1 1-15,1 21 0,0 0 0,-21 0 16,21 0-16,-22 0 0,1 0 16,21 21-16,-22 1 0,1-1 0,21 0 15,0 0-15,0 0 0,-1 0 0,22 1 16,0-1-16,0 0 0,0 0 16,0 0-16,0 0 0,22-21 0,-1 22 15,0-22-15,21 21 0,-21-21 0,1 0 16,20 0-16,0 0 0,-21 0 15,22 0-15,-22-21 0,21-1 0,-21 1 16,22 0-16,-22 0 0,21 0 0,-21-22 16,1 1-16,-1 0 0,21-1 15,-21 1-15,0-21 0,1-1 16,-22 1-16,21-1 0,0 1 16,-21 20-16,21-20 0,-21 20 0,0-20 15,0 21-15,0 20 0,0 1 0,0 0 16,-21 42-1,0 0-15,0 22 0,-1 20 16,1 1-16,0-22 0,0 22 0,0 20 16,0-41-16,-1 20 0,22 1 15,0-22-15,0 0 0,0 1 0,0-22 16,0 21-16,0-21 0,0 0 16,22-21-16,-1 22 0,0-22 0,0 0 15,0 0-15,0 0 0,1-22 16,-1 22-16,0-21 0</inkml:trace>
  <inkml:trace contextRef="#ctx0" brushRef="#br0" timeOffset="107968.14">6689 9419 0,'-22'0'15,"44"0"-15,-65 0 0,64 0 31,1 0-31,20 0 16,-21 0-16,21 0 0,-20 0 0,20 0 16,0 0-16,1 0 0,-22-21 15,21 21-15,0-21 0,-20 21 0,20-21 16,-21 0-16,0-1 0,-21 1 16,0 0-16,0 0 0,-21 0 15,0 21-15,-21 0 0</inkml:trace>
  <inkml:trace contextRef="#ctx0" brushRef="#br0" timeOffset="108259.97">6985 9229 0,'-148'42'15,"105"-42"-15,234-42 0,-424 105 0,212-42 16,-21 1-16,20-1 0,22 0 0,0 0 16,0 0-16,0 0 0,0 1 0,22-1 15,-1 0-15,0-21 16,0 21-16,0 0 0,0-21 16,22 0-16,-22 0 0,0 21 0,0-21 15,0 0-15,-21 22 16,-21-1-1,0-21-15,0 21 0,-21 21 16,-1-21-16,1 1 0,21 20 16,-22 0-16,1 1 0,0-22 0,21 21 15,-22 0-15,22 1 0,0-22 0,21 21 16,0-21-16,0 1 0,0-1 16,0 0-16,0 0 0,21 0 15,0 0-15,0-21 0,1 0 0,20 0 16,-21 0-16,21 0 0,1 0 15,-1 0-15,0-21 0,1 0 0,-1 0 16,22 0-16</inkml:trace>
  <inkml:trace contextRef="#ctx0" brushRef="#br0" timeOffset="108479.85">7429 9165 0,'0'0'16,"-21"21"-1,0 1-15,0-1 0,0 21 0,0 0 16,-1 1-16,22-1 0,0 22 0,-21-22 16,21 21-16,-21-20 0,21 20 15,0-20-15,0-1 0,0 0 0,0 1 16,0-1-16,0-21 0,0 0 0,0 0 16,0 1-16,0-1 0,21-21 31,0 0-31</inkml:trace>
  <inkml:trace contextRef="#ctx0" brushRef="#br0" timeOffset="108815.65">7387 9843 0,'21'0'31,"0"0"-31,1 0 0,-1 0 16,0 0-16,0-22 0,0 22 15,0 0-15,1-21 0,-1 0 16,0 21-16,0-21 0,0 0 0,0 21 16,-21-21-16,0-1 0,0 1 15,-21 21-15,0 0 16,0 0-16,0 0 0,-22 0 16,22 21-16,0 1 0,0-1 15,-21 0-15,20 0 0,22 21 0,-21-20 16,21-1-16,0 0 0,0 21 0,0-21 15,0 1-15,0-1 16,21 0-16,1-21 0,-1 0 16,0 0-16,0 0 0,21 0 0,-20 0 15,-1 0-15,21-21 0,-21 21 16,22-21-16,-22-1 0,21 1 0</inkml:trace>
  <inkml:trace contextRef="#ctx0" brushRef="#br0" timeOffset="109979.02">7916 9779 0,'0'0'0,"0"-21"0,0 0 16,0 0-1,0 42 1,-21 0-16,21 0 0,-21 0 16,0 0-16,0 1 0,21-1 0,0 0 15,-22 0-15,22 0 0,-21 0 16,21 1-16,0-1 0,0 0 16,0-42 15,21 0-16,1-1-15,-1 1 0,0 0 16,-21 0-16,42 0 0,-21-22 16,1 22-16,-1 0 0,0-21 0,0 21 15,0 21-15,0-22 0,1 22 16,-1 0-16,0 0 0,0 22 16,-21-1-16,0 0 0,0 0 15,0 0-15,0 0 0,0 1 16,0 20-16,0-21 0,21 0 15,-21 0-15,21 1 0,-21-1 16,22-21-16,-1 0 16,0 0-16,0 0 0,0 0 15,0 0-15,1-21 16,-1-1-16,0 1 16,0 0-16,-21 0 0,21 0 0,0-22 15,1 22-15,-22-21 0,0 21 16,21 0-16,-21-1 0,21 1 15,-21 42 1,0 1 0,0-1-16,0 0 0,0 0 0,-21 0 15,21 0-15,0 1 0,0-1 16,0 0-16,0 0 0,0 0 16,21 0-16,0-21 0,0 22 0,0-22 15,22 0-15,-22 0 0,21 21 16,1-21-16,-1 0 0,0 0 15,1 0-15,-1 0 0,0-21 0,-21-1 16,22 22-16,-1-21 0,-21 0 16,22 0-16,-22-21 0,0 20 0,0 1 15,0-21-15,-21 21 0,0-22 16,0 22-16,0 0 0,-42 21 16,21 0-16,-22 0 0,22 0 15,-21 21-15,21 22 0,0-22 16,-22 21-16,43-21 0,-21 0 0,21 22 15,-21-22-15,21 0 0,0 0 16,0 0-16,0 1 0,0-1 16,0 0-16,21-21 0,0 0 0,0 21 15,1-21-15,-1 0 16,21 0-16,0 0 0,-20-21 0,20 21 16,-21-21-16,21 0 0,-20-1 0,-1 1 15,21 0-15,-21 0 0,0-21 16,1 20-16,-1-20 0,0 21 0,-21 0 15,21 21-15,-21 21 32,0 21-32,-21-21 0,0 85 31,0-85-31,21 1 0,0-1 0,0 0 16,0 0-16,0 0 0,21-21 15,0 0-15,0 0 16,0 0-16,0 0 0,1 0 15,-1-21-15,0 0 0,0 0 0,0 0 16,-21-1-16,21-20 0,1 0 16,-1-1-16,0 1 0,0-21 0,0-1 15,0 22-15,1-22 0,-1 1 16,0 20-16,0-20 0,-21 21 0,0-22 16,0 43-16,0-21 0,0 20 15,0 1-15,0 0 0,-21 21 0,0 0 16,0 21-16,21 0 0,-22 22 0,1-22 15,0 21-15,0 1 0,21-1 0,0 0 16,0 1-16,0 20 16,-21 1-16,21-22 0,0 21 0,0-20 15,0-1-15,0 0 0,0 1 0,0-1 16,0 0-16,0-20 0,0-1 16,0 0-16,21 0 0,-21 0 0,21-21 15,0 0-15,0 0 16</inkml:trace>
  <inkml:trace contextRef="#ctx0" brushRef="#br0" timeOffset="110155.92">9673 9652 0,'-21'0'0,"0"-21"0,0 0 31,42 21-16,0 0-15,0 0 0,21 0 0,-20 0 16,20 0-16,0 0 0,1-21 16,-1 21-16,21-22 0</inkml:trace>
  <inkml:trace contextRef="#ctx0" brushRef="#br0" timeOffset="110396.78">10731 9059 0,'0'0'0,"-21"0"0,0 0 0,21-21 0</inkml:trace>
  <inkml:trace contextRef="#ctx0" brushRef="#br0" timeOffset="110704.11">11007 8848 0,'21'-21'0,"-42"42"0,63-64 15,-21 22-15,-21 0 0,0-21 0,0 21 16,0-1-16,-21 22 16,0 0-16,0 0 0,-22 22 15,1-1-15,21 21 0,-22 0 16,1 22-16,0-1 0,-1 1 0,1 21 16,0-22-16,-1 22 0,1-1 15,0 1-15,-1 21 0,22-21 0,-21-1 16,0 1-16,20 0 0,-20-1 0,21 1 15,0 0-15,0-22 0,-1 22 16,22-22-16,0 1 0,0-1 0,0 1 16,0-22-16,0 0 0,22 1 0,20-22 15,-21 0-15,21 0 16,-20-21-16,20 0 0,0 0 0,1-21 0,-1 0 16,21 0-16,-20-22 0</inkml:trace>
  <inkml:trace contextRef="#ctx0" brushRef="#br0" timeOffset="110955.97">11303 9059 0,'0'-21'0,"0"42"0,-21-42 16,0 21-16,-1 0 0,-20 21 15,21 1-15,0 20 0,0-21 0,-22 43 16,22-22-16,0 0 0,0 22 0,0-22 15,-1 22-15,1-22 16,0 21-16,0-20 0,21-1 0,0 0 16,-21 1-16,0-22 0,21 0 0,0 0 15,0 0-15,0 1 0,0-44 32,0 1-32,21 0 0</inkml:trace>
  <inkml:trace contextRef="#ctx0" brushRef="#br0" timeOffset="111827.1">11049 9271 0,'0'-63'0,"0"126"0,21-169 16,0 64-16,0 0 0,1 20 0,-1-20 15,0 21-15,21 0 0,-21 21 16,22 0-16,-22-21 0,21 21 0,-21 0 16,22 0-16,-22 0 0,21 21 15,-21-21-15,22 21 0,-22 0 0,0 21 16,0-20-16,-21-1 0,0 21 0,0-21 15,0 0-15,-21 22 0,-21-22 16,-1 0-16,1 0 0,0 0 0,-22 1 16,1-1-16,-1 0 0,1-21 0,20 21 15,1-21-15,0 0 0,21 0 16,-1 0-16,44 0 16,-1 0-1,0 0-15,21 0 0,1 0 16,-1 0-16,0 0 0,22 0 0,-22 0 15,0 21-15,1 0 0,-1 1 0,0-1 16,1 21-16,-22-21 0,21 22 16,-21-1-16,1-21 0,-22 21 0,0-20 15,0-1-15,0 21 0,0-21 16,-22 0-16,-20 1 0,21-1 0,-21 0 16,-22-21-16,22 21 0,-22-21 15,22 0-15,-22 0 0,22 0 0,0 0 16,-1 0-16,22 0 0,0-21 0,0 0 15,0 0-15,21-1 0,0 1 16,0 0-16,0 0 16,0 0-16,21 0 0,0-1 0,0 22 15,22-21-15,-1 0 0,0 0 0,22 0 16,-22 0-16,22-1 0,-1 1 16,1 0-16,-22 0 0,21 0 0,1 0 15,-22 21-15,22-22 0,-22 1 0,-21 21 16,0 0-16,1 0 0,-22 21 31,-22 1-31,1-1 0,21 0 0,-21 21 16,0-21-16,0 22 15,0-22-15,21 21 0,0-21 0,-22 1 16,22 20-16,0-21 0,0 0 0,0 0 16,0 1-16,22-1 15,-1-21-15,0 0 0,21 0 0,-21 0 16,1 0-16,20 0 0,0 0 0,1-21 15,-22-1-15,21 1 0,0 0 16,1 0-16,-22-21 0,21 20 0,-21-20 16,1 0-16,-1 21 0,0-22 15,-21 22-15,21-21 0,-21 21 16,0-1-16,0 44 31,0-1-31,-21 0 0,0 21 16,21 1-16,-21-1 0,21 0 0,0 1 15,-22-1-15,22 21 0,-21 1 0,21-22 16,-21 22-16,21-22 0,-21 22 16,21-1-16,0 1 0,-21-1 0,0 1 15,21-1-15,-22 1 0,1-1 0,0 1 16,0-1-16,0-21 0,-22 22 16,22-22-16,-21 1 0</inkml:trace>
  <inkml:trace contextRef="#ctx0" brushRef="#br0" timeOffset="111915.05">11684 11049 0,'-21'0'0,"0"0"15,21-21-15,-22 0 0,22-22 16,0 22-16,0-21 0,0 0 16,0-22-16,0 1 0,22-1 0,-1-21 15,0 1-15</inkml:trace>
  <inkml:trace contextRef="#ctx0" brushRef="#br0" timeOffset="112179.2">12700 9800 0,'0'21'0,"0"-42"0,0 64 15,21-43 1,0 0-16,-21-22 0,21 22 16,1-21-16,-1 0 0,0 0 0,0 0 15,0-22-15,-21 22 0,0-21 16,0 0-16,0 20 0,0 1 0,0 0 15,-21 0-15,0 0 0,0 21 0,0 0 16,-1 0-16,1 0 0,0 21 16,0 0-16,0-21 0,21 21 0,-21 0 15,21 1-15,0-1 0</inkml:trace>
  <inkml:trace contextRef="#ctx0" brushRef="#br0" timeOffset="112591.38">13970 8784 0,'0'0'0,"0"-21"0,21 21 0,-21-21 0,0 42 32,-21 21-32,0 1 0,0-1 15,-1 0-15,1 22 0,0-1 16,-21-20-16,21 20 0,-1 1 0,-20-22 15,21 22-15,0-22 0,0 0 0,-1 1 16,22-1-16,0 0 16,0 1-16,0-22 0,0 0 0,0 0 0,22 0 15,-1 0-15,0 1 0,0-22 16,0 0-16,0 0 0,22 0 16,-22 0-16,21-22 0,1 1 0,-22 0 15,0 0-15,21 0 0</inkml:trace>
  <inkml:trace contextRef="#ctx0" brushRef="#br0" timeOffset="112772.24">13504 9292 0,'-21'0'0,"42"0"0,-63 0 16,21 0-16,42 0 16,0 0-16,21 0 0,-20 0 15,20 0-15,0 0 0,-21 0 16,43 0-16,-22 0 0,1 0 15,20 0-15,1 0 0,-1 0 0,22 0 16,-22 0-16,1 0 0,-22 0 0,22 0 16</inkml:trace>
  <inkml:trace contextRef="#ctx0" brushRef="#br0" timeOffset="113624.68">14605 9483 0,'21'0'0,"43"-21"15,-64-1 1,21 1-16,-21 0 0,21 21 16,-21-42-16,0 21 0,0-1 0,0 1 15,0 0-15,0 0 0,-21 0 16,0 0-16,-1-1 0,1 22 0,0 0 16,-21 0-16,21 0 0,-22 0 0,22 22 15,-21-1-15,-1 0 0,1 0 16,21 0-16,-21 0 0,20 22 0,-20-22 15,21 0-15,0 21 0,0-20 16,21-1-16,0 0 0,0 0 0,0 0 16,0 0-16,21 1 0,0-1 0,21-21 15,-21 0-15,22 0 16,-22 0-16,21 0 0,1 0 0,-1 0 16,0 0-16,-21-21 0,22-1 0,-1 1 15,-21 0-15,22 0 0,-22 0 16,0 0-16,0-1 0,0 1 0,-21 0 15,0 0-15,0 0 0,-21 21 32,0 0-17,0 21-15,21 0 0,0 0 16,0 0-16,-21 1 0,21-1 0,0 21 16,0-21-16,0 0 0,0 1 0,0-1 15,21 0-15,0 0 16,0 0-16,0 0 0,22 1 0,-22-22 15,21 0-15,0 0 0,1 0 0,-1 0 16,0 0-16,22 0 0,-1 0 16,-20-22-16,20 1 0,-20 0 0,-1 0 15,0 0-15,1-22 0,-22 22 0,0-21 16,-21 0-16,0 20 0,0-20 16,0 0-16,-21 21 0,-22-1 0,1 1 15,0 0-15,-1 21 0,1 0 16,-21 0-16,20 0 0,1 0 15,0 0-15,-1 0 0,1 21 0,0 0 16,20 1-16,1-1 0,21 0 16,0 0-16,0 0 0,0 22 0,0-22 15,0 21-15,21 0 0,1 1 0,-1 20 16,0-20-16,21-1 0,-21 0 16,1 22-16,20-22 0,-21 0 0,0 22 15,0-22-15,1 1 0,-22 62 16,0-62-16,0-1 0,0 22 15,-22-22-15,1 21 0,-21-20 0,0 20 16,-1-20-16,1-1 0,0 0 16,-22 1-16,1-1 0,20-21 0,-20 21 15,20-42-15,-20 22 0,21-22 16,20 0-16,-20 0 0,21 0 0,0 0 16,21-22-16,-21 1 0,21 0 0,0 0 15,0-21-15,21-1 0,0 1 16,0-22-16,0 22 0,22-21 0,-1-1 15,0-21-15,1 22 0</inkml:trace>
  <inkml:trace contextRef="#ctx0" brushRef="#br0" timeOffset="113859.54">15981 9144 0,'-21'0'15,"-1"0"-15,1 0 0,21 21 16,0 0-16,-21 1 0,0-1 0,21 21 16,0-21-16,0 22 0,-21-22 15,21 21-15,-21 0 0,21-20 0,-22-1 16,22 21-16,0-21 0,0 0 16,0 1-16,-21-44 31</inkml:trace>
  <inkml:trace contextRef="#ctx0" brushRef="#br0" timeOffset="114224.33">15684 9165 0,'0'-42'0,"0"84"0,0-126 0,0 41 16,0 1-16,22 21 0,-22 0 16,21-1-16,21 1 0,-21 0 0,22 0 15,-22 21-15,21 0 0,0 0 16,1 0-16,-1 21 0,0 0 0,1 0 15,-1 22-15,0-22 0,1 42 0,-1-20 16,0-1-16,-20 0 16,-1 22-16,0-22 0,-21 1 0,0-1 15,0 0-15,0 1 0,0-1 16,-21-21-16,0 21 0,-1-20 16,1-1-16,0-21 15,0-21-15,21-1 0,-21 22 16,21-42-16,0 21 0,0 0 0,0-22 15,0 22-15,0-21 0,21 0 0,21-1 16,-21-20-16,22-1 0,-1 22 16,0-22-16,1 1 0,-1 21 0,0-22 15,1 43-15,-22-21 0,21 20 16,1 22-16,-22 0 0,0 0 0,0 0 16,0 22-16,0-1 15,1 21-15,-22-21 0,0 22 0,0-1 16</inkml:trace>
  <inkml:trace contextRef="#ctx0" brushRef="#br0" timeOffset="115444">16954 9546 0,'0'0'0,"22"0"16,-1-21-16,0 0 15,0 0-15,0 0 0,0-1 0,1 1 16,-1 0-16,0 0 0,-21 0 15,0 0-15,0-1 0,0 1 16,0 0-16,0 0 0,-21 21 0,0 0 16,-1 0-16,-20 0 0,21 0 15,-21 0-15,20 21 0,-20-21 0,0 21 16,-1 0-16,22 1 0,-21-1 0,21 0 16,0 0-16,-1 0 0,22 0 15,0 22-15,0-22 0,0 0 0,0 0 16,22-21-16,-1 21 0,0 1 15,0-22-15,0 0 0,0 0 0,22 0 16,-22 0-16,0 0 0,0 0 0,22-22 16,-22 1-16,0 0 15,0 0-15,0 0 0,0-22 0,1 22 16,-1-21-16,0 21 0,-21-22 0,0 22 16,0 0-16,21 21 0,-21-21 15,-21 21 1,0 21-16,21 0 0,-21 0 15,21 1-15,0-1 0,0 0 16,0 0-16,0 0 0,0 0 0,0 1 16,0-1-16,0 0 0,21 0 0,0 0 15,0 0-15,0-21 0,22 0 16,-22 0-16,21 0 0,0 0 0,1 0 16,-22 0-16,21 0 15,1-21-15,-22 0 0,21 0 0,-21 0 16,0 0-16,22-22 0,-43 22 0,21-21 15,0 21-15,-21-22 0,21 22 16,-21 0-16,0 0 0,-21 21 16,0 21-16,21 0 15,-21 0-15,0 0 0,-1 1 16,22-1-16,0 0 0,-21 0 0,21 0 16,-21 0-16,21 1 0,0-1 15,0 0-15,0 0 0,0 0 16,0-42 15,0 0-31,21 0 16,0 0-16,1-1 0,-22 1 0,21 0 15,0 0-15,0-21 0,0 20 16,0 1-16,1 0 0,-1 0 0,0 21 16,-21-21-16,21 21 15,-21 21-15,0 0 16,0 0-16,0 0 0,0 1 0,0-1 15,0 0-15,0 0 0,0 0 16,0 0-16,0 1 0,21-1 0,-21 0 16,21 0-16,1-21 15,-1 0-15,0 0 16,0 0-16,0 0 0,0 0 16,1-21-16,-1 0 15,-21 0-15,21-1 0,0 1 0,0 0 16,0 0-16,1 0 0,-1-22 0,0 22 15,0 0-15,0 0 0,-21 0 16,21 21-16,-21 21 16,0 0-1,-21 0-15,21 0 0,0 1 16,-21-1-16,21 0 0,0 0 0,-21-21 16,21 21-16,0 0 0,0 1 15,0-1-15,0 0 16,21-21-16,0 0 0,22 21 0,-22-21 15,0 0-15,0 0 0,21 0 16,-20 0-16,20-21 0,-21 0 0,0 21 16,22-21-16,-22-1 0,0-20 0,21 21 15,-21 0-15,1-22 0,-1 22 16,0-21-16,-21 21 0,0 0 0,0-1 16,0 1-16,-21 21 15,0 0-15,-1 21 0,1 1 0,0-1 16,-21 0-16,21 21 0,-1-21 15,1 22-15,0-22 0,0 21 16,21-21-16,0 22 0,0-22 0,0 21 16,0-21-16,0 1 0,0-1 0,21 0 15,0-21-15,0 0 0,1 0 16,-1 0-16,0 0 0,0 0 0,0 0 16</inkml:trace>
  <inkml:trace contextRef="#ctx0" brushRef="#br0" timeOffset="116039.93">20045 8615 0,'0'0'0,"0"-21"15,-21 21-15,-1 0 0,-20 0 16,0 0-16,21 0 0,-22 21 16,-20 0-16,20 21 0,-20 1 0,-1 20 15,22 1-15,-21-1 0,-1 22 16,1-22-16,20 22 0,1-21 0,0-1 16,-1 1-16,22-1 0,0 1 0,0-1 15,21 1-15,0-22 0,0 0 16,0 1-16,21-1 0,0-21 0,0 21 15,22-20-15,-1-1 0,0-21 0,1 21 16,-1-21-16,0 0 16,22 0-16,-22 0 0,22-21 0,-1 0 15,-21-1-15</inkml:trace>
  <inkml:trace contextRef="#ctx0" brushRef="#br0" timeOffset="116392.24">20108 8954 0,'-21'0'0,"42"0"0,-63 0 0,21 21 16,21 0 0,0 0-16,21 0 31,0-21-31,0 0 15,0 0 1,-21-21 0,0 0-16,0 0 0,0 0 15,0-1-15,-21 44 32,0-1-32,21 0 15,0 0-15,0 21 0,-21-20 16,21-1-16,-21 21 0,21-21 0,0 0 15,0 1-15,0-1 0,0 0 16,0 0-16,21-21 0</inkml:trace>
  <inkml:trace contextRef="#ctx0" brushRef="#br0" timeOffset="116887.88">21061 9292 0,'0'0'0,"0"-21"0,0-85 16,-21 85-16,-1 0 16,1 0-16,0 21 0,0 0 0,-21 0 15,20 0-15,-20 0 0,0 21 16,-1 0-16,1 0 0,0 0 0,-1 22 15,1-22-15,21 21 0,-21-21 16,-1 1-16,22 20 0,0-21 0,0 0 16,21 22-16,0-22 0,0 0 0,0 0 15,21 0-15,0-21 16,0 0-16,22 0 0,-22 0 16,21 0-16,-21 0 0,22 0 15,-1 0-15,-21-21 0,21 0 0,1 21 16,-22-42-16,21 20 0,1 1 0,-22 0 15,21-21-15,-21 21 0,0-22 16,1 22-16,-1 0 0,0 0 0,0 0 16,-21 42-1,0 0-15,0 21 16,0-21-16,-21 1 0,0 20 0,21-21 16,-21 21-16,21-20 0,0-1 15,0 21-15,0-21 0,0 0 0,0 1 16,0-1-16,21-21 15,0 0-15,0 0 0,0 0 16,0 0-16,1 0 0</inkml:trace>
  <inkml:trace contextRef="#ctx0" brushRef="#br0" timeOffset="117189.71">21717 8954 0,'-21'0'16,"21"21"0,0 0-1,0-42 32,0 0-47,21-1 0,0 22 16,0-21-16,0 21 15,1 0-15,-22 21 32,0 1-32,0 20 0,0-21 15,-22 0-15,1 22 0,0-22 0,-21 21 16,21-21-16</inkml:trace>
  <inkml:trace contextRef="#ctx0" brushRef="#br0" timeOffset="117565.5">22119 8615 0,'0'0'0,"0"-21"15,21 21 1,0 21 0,-21 0-16,22 0 0,-1 0 15,0 22-15,0-1 0,0 0 0,-21 1 16,21 20-16,1 1 0,-22-22 0,0 22 16,0-1-16,0-21 0,0 22 15,-22-22-15,1 22 0,-21-22 0,21 0 16,-22 1-16,22-1 0,-21 0 15,0 1-15,-1-22 0,1 21 0,21-21 16,-22 1-16,1-22 0,21 21 0,0-21 16,0 0-16,42-21 15,0 21 1,21-43-16,-21 22 0,22 0 0</inkml:trace>
  <inkml:trace contextRef="#ctx0" brushRef="#br0" timeOffset="117923.33">22373 8361 0,'0'0'0,"21"0"31,0 0-31,22 21 16,-1 0-16,0 0 0,1 1 0,-1-1 15,22 21-15,-22-21 0,21 43 16,-20-22-16,-1 22 0,-21-1 0,0 1 16,-21-1-16,0 22 0,0-22 0,-21 1 15,0-1-15,-21 1 0,-1-1 16,1 1-16,-21-22 0,20 22 0,1-22 16,0 0-16,-1 1 0,1-1 15,0-21-15,20 21 0,-20-20 0,21-1 16,-21 0-16,20 0 0,1-21 0,0 21 15,0-21-15,21-21 32,21 21-17,21-21-15,-20 0 0</inkml:trace>
  <inkml:trace contextRef="#ctx0" brushRef="#br0" timeOffset="118175.18">23326 9440 0,'-22'22'16,"44"-22"15,-1 0-31,-21-22 16,0 1-16,0 0 15,0 0 1,-21 21-16,-1 0 16,1 0-16,0 0 15</inkml:trace>
  <inkml:trace contextRef="#ctx0" brushRef="#br0" timeOffset="119059.78">24109 9165 0,'0'0'0,"21"0"0,0-21 0,-21 0 15,0 0-15,0 0 0,0-1 0,0 1 16,0 0-16,-21 21 16,-21 0-16,20 21 15,-20 0-15,0 1 0,-1 20 16,1-21-16,-21 21 0,20 1 0,22-1 16,-21 0-16,-1-20 0,22 20 0,0 0 15,21 1-15,0-1 0,0-21 16,0 21-16,0-20 0,21-1 0,0 21 15,22-21-15,-22-21 0,21 21 16,-21-21-16,22 0 0,-1 0 0,22 0 16,-22 0-16,0 0 0,1 0 0,-1-21 15,0-21-15,1 21 0,-1-22 16,0 22-16,1-21 0,-1 0 16,-21-22-16,21 22 0,1-22 0,-22 1 15,21-1-15,-21-20 0,1 20 16,-1-21-16,0 22 0,0 21 0,-21-22 15,0 22-15,0 21 0,0-1 16,0 44 0,-21 20-16,0 0 0,0 22 15,-1-1-15,1 1 0,0-22 0,0 22 16,0-1-16,0 1 0,21-22 0,0 21 16,-22-20-16,22-1 0,0 0 15,0 1-15,0-22 0,0 21 0,0-21 16,22 1-16,-22-1 0,21-21 0,0 0 15,0 0 1,0 0-16,0 0 0,1 0 0,20-21 16,-21-1-16,0 1 0,0-21 15,1 21-15,-1 0 0,21-22 0,-21 22 16,0 0-16,-21 0 0,0 42 31,-21 0-31,21 0 0,-21 0 16,0 1-16,0-22 0,21 21 15,-21 0-15,21 0 0,0 0 0,0 0 16,21-42 15,0 0-15,0 21-16,0-21 0</inkml:trace>
  <inkml:trace contextRef="#ctx0" brushRef="#br0" timeOffset="119231.68">25019 9123 0,'0'0'16,"0"-21"-16,-21 21 0,0 0 16,-1 0-16,1 0 15,0 21-15,0 0 0,0-21 16,21 21-16,0 0 16,0 1-16,21-1 15,0-21 1,0 0-16,22 0 0</inkml:trace>
  <inkml:trace contextRef="#ctx0" brushRef="#br0" timeOffset="119452.55">25379 9144 0,'-43'42'16,"1"-20"-1,21-1-15,-21 0 0,20 0 0,-20 21 0,21-20 16,0-1-16,0 21 15,-1-21-15,22 0 0,0 85 16,22-85-16,-1-21 16,0 22-16,0-22 0,0 0 15,0 0-15,22 0 0,-22 0 0,21 0 16,-21 0-16,22 0 0,-22-22 16,21 1-16,-21 0 0</inkml:trace>
  <inkml:trace contextRef="#ctx0" brushRef="#br0" timeOffset="119920.28">25696 9208 0,'21'-43'0,"-42"86"0,64-149 0,-43 63 0,21-20 16,-21 21-16,21-1 0,-21 22 16,0-21-16,0 84 15,-21-21 1,0 22-16,-1-1 0,22 0 0,-21 1 16,0 20-16,0-21 0,21 1 0,-21-1 15,21 0-15,-21 1 0,21-1 16,-22 0-16,22-20 0,-21-1 0,0 21 15,21-21-15,0 0 16,0 1-16,-21-22 0,21-22 16,0 1-1,21 0-15,0 0 16,0 0-16,1 0 0,20-1 0,0 1 16,1-21-16,-1 21 15,0 0-15,1-1 0,-1 1 0,0 21 16,-21-21-16,22 21 0,-22 0 0,0-21 15,0 21-15,-42 0 16,0 0-16,0 0 16,-22 0-16,22 21 0,-21-21 15,0 21-15,20-21 0,-20 21 0,21 1 16,0-22-16,0 21 0,-1 0 0,1 0 16,21 0-16,-21 0 0,21 1 15,0-1-15,0 0 0,0 0 0,0 0 16,0 0-16,0 1 0,0-1 15,0 0-15,21-21 0,0 21 16,1-21-16,-1 0 0,0 0 0,0 0 16,0 0-16,22 0 0,-22 0 15,21 0-15,0-21 0</inkml:trace>
  <inkml:trace contextRef="#ctx0" brushRef="#br0" timeOffset="120168.15">26479 9165 0,'0'0'16,"-21"0"-16,0 0 0,0 0 0,0 0 15,0 21-15,-1 1 16,1-1-16,0 0 0,21 21 0,-21-21 16,21 1-16,-21 20 0,21-21 0,-21 0 15,21 22-15,0-22 0,0 21 16,0-21-16,0 0 0,0 1 0,0-1 15,0 0-15,21 0 0,0-21 16,0 21-16,0-21 0,0 0 0,1 0 16,20 0-16,-21 0 0,21 0 15,-20-21-15</inkml:trace>
  <inkml:trace contextRef="#ctx0" brushRef="#br0" timeOffset="120428">26797 9081 0,'0'-22'0,"0"44"0,21-44 16,-21 44 0,21-22-16,-21 21 0,21 0 15,-21 0-15,0 21 0,0-20 16,0 20-16,0-21 0,0 21 0,0 1 16,0-22-16,0 21 0,-21 1 15,0-1-15,0-21 0,0 21 16,0-20-16,-1 20 0,1-21 0,0 0 15,0-21-15,0 21 0,0 1 16,-1-22-16,1 0 16,21-22-1,21 1 1</inkml:trace>
  <inkml:trace contextRef="#ctx0" brushRef="#br0" timeOffset="120644.45">27305 9292 0,'0'0'0,"0"21"63,0 1-48,0-1 1,0 0-16,0 0 15,-21-21-15,21 21 0,-21-21 16,21 21-16,-22-21 0,1 22 0</inkml:trace>
  <inkml:trace contextRef="#ctx0" brushRef="#br0" timeOffset="120859.33">27220 9779 0,'21'21'16,"-42"-42"-16,42 63 0,-21-20 15,0-1-15,0 0 0,0 0 0,-21 0 16,0 0-16,0 1 0,0-1 16,-22 21-16,22-21 0,-21 0 0,21 1 15,-22-1-15,1 0 0,21 0 0,-21 0 16,-1 0-16,1 1 0,-22-1 16,22 0-16,-21 0 0,20 0 0,-20 0 15,-1-21-15,1 22 0,-22-1 0,22-21 16,-1 21-16,1-21 0</inkml:trace>
  <inkml:trace contextRef="#ctx0" brushRef="#br0" timeOffset="171284.75">2540 7451 0,'21'0'0,"0"0"16,-21 21-16,21-21 16,1 0-16,-22 21 62</inkml:trace>
  <inkml:trace contextRef="#ctx0" brushRef="#br0" timeOffset="172231.1">7493 7980 0,'0'21'0,"21"-21"47,0 0-31,0 0-1</inkml:trace>
  <inkml:trace contextRef="#ctx0" brushRef="#br0" timeOffset="174636.12">18542 7218 0,'0'0'0,"-21"0"0,21 21 15,-21 0 1,-1-21-16,22 21 15,-21-21 1,0 0 0,0 0-16,0 0 31,0 0-15,42 0 15,0 0-31,0 0 0,0 0 0,0 0 15,22 0-15,-22 0 16,21 0-16,1 0 0,-1 0 0,0 22 16,22-22-16,-22 0 0,22 0 15,-1 21-15,1-21 0,20 0 0,-20 21 16,20-21-16,22 0 0,-21 0 0,21 21 16,0-21-16,-1 0 0,-20 21 15,21-21-15,-21 21 0,20 1 0,-20-22 16,21 21-16,0-21 0,-22 21 0,1 0 15,21-21-15,-21 21 0,-22-21 16,22 21-16,-22-21 0,-20 0 0,20 0 16,-21 22-16,1-22 0,-22 0 15,21 0-15,-21 0 0,1 0 16,-1 0-16,0 0 16,-21-22 15,-21 22-16,0 0-15,-22-21 0,22 21 16,0 0-16</inkml:trace>
  <inkml:trace contextRef="#ctx0" brushRef="#br0" timeOffset="175255.85">18732 7620 0,'0'0'0,"-21"0"0,0 0 0,0 0 16,0 0-16,42 0 47,21 0-47,-21 0 0,22 0 16,-1 0-16,22 0 0,-1 0 0,1 0 15,-1 0-15,22 21 0,-1-21 16,1 21-16,21-21 0,0 0 0,0 0 15,-1 22-15,1-22 0,0 0 0,0 0 16,-21 0-16,20 0 16,1 0-16,0 0 0,-21 0 0,21 0 15,-1 0-15,-20 0 0,0 0 0,-22 0 16,1-22-16,-1 22 0,1 0 16,-22 0-16,22 0 0,-43 0 0,21 0 15,0 0-15,-20 0 0,-1 0 16,0-21-16,0 21 0,0 0 15,-21-21-15,0 0 16,0 0 0,-21 21 46,0 0-46,0 21-16,0-21 15,-1 21-15,1-21 16</inkml:trace>
  <inkml:trace contextRef="#ctx0" brushRef="#br0" timeOffset="184543.82">14520 8297 0,'0'0'16,"-21"0"-16,21-21 0,-21 0 16,0 21-16,21-21 0,-21 0 15,21 0-15,-22 21 0,1-22 16,21 1-16,-21 21 15,21-21-15,-21 0 0,0 0 16,21 0-16,0-1 16,-21 22 62,21 22-63,21-1 1,-21 0-16,21 0 0,0 21 16,0-20-16,0 20 0,22-21 0,-22 21 15,21 1-15,1-1 0,-1 0 16,0 1-16,1-1 0,-1 0 16,21 1-16,-20 20 0,-1 1 0,22-22 0,-1 22 15,-21 20-15,22-20 0,-1-1 16,1 22-16,-1-22 0,22 22 15,-21 0-15,-1-1 0,1 1 0,-1 0 16,1-1-16,-1 1 0,-21 0 16,22-22-16,-22 1 0,1 20 0,-1-20 15,-21-1-15,21 1 0,-20-22 0,-1 22 16,0-1-16,0-20 0,0-1 16,0 0-16,1 1 0,-22-22 0,0 0 15,21 21-15,-21-21 0,21 1 16,-21-1-16,0-42 47,0-1-47,0 1 15,0 0-15,0 0 0</inkml:trace>
  <inkml:trace contextRef="#ctx0" brushRef="#br0" timeOffset="185164.55">16256 8276 0,'-42'43'16,"84"-86"-16,-233 191 15,128-105-15,-1-1 0,1 0 16,-22 22-16,-21-1 0,1 1 0,-1-1 16,0 22-16,-21-21 0,21 20 15,-21 1-15,0-22 0,21 22 0,-21 0 16,0-22-16,0 22 0,21 0 15,1-22-15,-1 22 0,21-22 0,0 1 16,1-22-16,20 22 0,-20-22 0,20 0 16,1 1-16,-1-1 0,22 0 15,-1-21-15,-20 22 0,21-22 16,20 0-16,-20 0 0,21 0 0,0 1 16,0-1-16,-1-21 0,1 0 15,21 21-15,0-42 31,21 21-15,1 0-16,-1 0 16,0-21-16,0 21 0,0 0 0,0 0 15</inkml:trace>
  <inkml:trace contextRef="#ctx0" brushRef="#br0" timeOffset="187091.47">13166 11832 0,'0'-21'0,"0"42"0,0-63 16,0 21-16,21 0 15,0-1-15,0 1 0,-21 0 16,0 0-16,0 0 0,0 0 15,0-1-15,-21 1 16,0 21-16,0 0 0,-1 0 0,-20 0 16,21 0-16,-21 0 0,-1 21 15,1 1-15,21-1 0,-22 0 0,1 21 16,21 1-16,-21-1 0,-1 0 0,22 22 16,-21-1-16,-1-20 0,22 20 15,0-21-15,0 22 0,0-22 16,21 1-16,0-1 0,0 0 0,0-21 15,21 1-15,0-1 0,0 0 16,0 0-16,22-21 0,-1 0 0,0 0 16,22 0-16,-22 0 0,22-21 0,-1 0 15,1 0-15,-1-1 0,1 1 16,-1 0-16,-20-21 0,-1 21 0,21-22 16,-20-20-16,-22 20 0,21-20 15,1 21-15,-22-1 0,0-20 16,0 20-16,0-20 0,0 21 0,1-1 0,-1 22 15,-21-21-15,0 21 0,21-1 16,-21 1-16,0 42 16,0 22-1,-85 105 1,64-85-16,0 1 0,0-22 16,0 22-16,-1-1 0,22-20 0,-21 20 15,0-21-15,21 1 0,0-1 16,0-21-16,0 22 0,0-22 0,0 0 15,0 0-15,0 0 0,21 0 0,0-21 16,1 0-16,-1 0 0,21 0 16,-21 0-16,22 0 0,-1 0 0,-21-21 15,21 0-15,1 0 0,-1 0 16,-21 0-16,22-1 0,-22-20 16,21 0-16,-21-1 0,0 1 0,1 0 15,-1-1-15,-21 22 0,0-21 16,0 21-16,0 0 0,0-1 0,0 1 15,0 0-15,-21 21 0,-1 0 0,1 0 16,0 0-16,-21 0 0,21 21 16,-22 0-16,22 22 0,-21-22 0,21 21 15,-22-21-15,22 22 0,0-1 16,-21 0-16,20-20 0,22 20 16,-21-21-16,21 0 0,0 22 0,0-22 15,0 0-15,0 0 16,21 0-16,22-21 0,-22 0 15,0 0-15,0 0 0,22 0 0,-22 0 16,0 0-16,21-21 0,-21 0 16,22 0-16,-22 0 0,0-1 0,0 1 15,22-21-15,-22 0 0,0 20 0,-21-20 16,21 21-16,-21-21 0,21 20 16,-21 1-16,0 42 15,-21 1 1,0-1-16,0 0 15,0 21-15,-1-21 0,1 1 0,0 20 16,21-21-16,0 0 0,-21 22 0,21-22 16,-21 0-16,21 0 0,0 0 15,0 0-15,21-21 16,0 22-16,0-22 0,0 0 0,1 0 16,20 0-16,-21 0 0,21 0 15,-20-22-15,20 1 0,0 21 0,1-21 16,-1-21-16,0 21 0,1-22 15,-1 22-15,0-21 0,-21-1 0,1 22 16,-1-21-16,0 21 0,-21 0 16,0-1-16,-21 22 15,0 0-15,-1 0 16,1 22-16,0-1 0,0 21 0,21-21 16,-21 0-16,21 1 0,0 20 15,0-21-15,0 0 0,0 0 0,0 22 16,0-22-16,0 0 0,21 0 15,-21 0-15,0 1 16,0-1-16,0 0 16,-21-21-1,0 0-15,-1 0 0,1-21 16,0 0-16,0-1 16,0 1-16,0 0 0,21 0 15,-22 0-15,1 21 16,21 21-1,0 0-15,21 0 16,1 0-16,-1-21 16,0 22-16,0-1 0,0-21 0,0 21 15,22-21-15,-22 0 0,21 0 0,-21 0 16,22 0-16,-1 0 0,0 0 16,1 0-16,-1 0 0,0 0 15,1 0-15,-1-21 0,0 0 0,1-1 0,-1 1 16,-21 0-16,22 0 15,-22-21-15,0 20 0,0-20 0,-21 21 16,0-21-16,0 20 0,0 1 16,0 0-16,-21 21 15,0 0-15,0 0 0,-1 21 0,1 0 16,21 1-16,0-1 0,0 0 16,0 0-16,0 21 0,0-20 0,0-1 15,0 0-15,0 21 0,0-21 0,21 1 16,-21-1-16,0 0 15,0 0-15,0 0 0,-21-21 16,0 0-16,0 0 0,0 0 16,-22 0-16,22 0 0,0 0 15,0 0-15,0 0 0,0 0 16,21-21-16,0 0 0,0 0 16,0 0-16,21-1 0,0 1 15,21 0-15</inkml:trace>
  <inkml:trace contextRef="#ctx0" brushRef="#br0" timeOffset="187363.32">15769 12002 0,'-21'0'31,"0"21"-31,0 0 0,-1 0 16,1 21-16,-21-20 0,21 20 0,0 0 15,-1 1-15,-20-22 0,21 21 16,21 0-16,-21 1 0,21-22 0,-21 21 16,21-21-16,0 1 0,-22 20 0,22-21 15,0 0-15,0 0 0,0 1 16,0-1-16,0-42 47,22-1-47,-22 1 0,0 0 0</inkml:trace>
  <inkml:trace contextRef="#ctx0" brushRef="#br0" timeOffset="187767.09">15494 12129 0,'0'0'0,"21"-64"0,-21 22 0,0-1 0,21 1 16,0 0-16,1-1 0,-1 1 16,0 21-16,0 0 0,0 0 0,0-1 15,1 1-15,20 21 0,-21 0 16,21 0-16,1 0 0,-1 0 0,0 0 15,-20 43-15,20-22 0,0 21 0,1 0 16,-1 1-16,-21 20 0,21 1 16,-20-1-16,-1 1 0,-21-1 15,0 1-15,21-22 0,-21 22 0,0-22 16,0 0-16,0-21 0,0 22 16,-21-22-16,0 0 0,21 0 0,-22 0 15,1-21-15,0 0 16,0 0-16,0-21 15,21 0-15,-21 0 0,21 0 0,0-22 16,0 1-16,21 0 0,0-22 0,0 1 16,21-1-16,1-20 0,-1 20 15,22-21-15,-1 22 0,1-1 0,-1 22 16,-21-21-16,22 20 0,-22 22 16,1 0-16,-22 0 0,21 21 15,-21 0-15,0 0 0,1 0 0,-22 21 16,21 0-16,-21 0 0,0 0 15,0 1-15,0-1 0,0 21 0,-21-21 16,-1 22-16,1-1 0,0 0 0</inkml:trace>
  <inkml:trace contextRef="#ctx0" brushRef="#br0" timeOffset="189075.33">16764 12488 0,'21'22'0,"-42"-44"0,63 44 15,-21-22-15,22 0 0,-22-22 16,0 1-16,0 0 0,0 0 16,22 0-16,-22-22 0,0 1 0,0 0 15,0-1-15,-21 1 0,0 0 0,0-1 16,0 22-16,0-21 0,-21 21 16,0 0-16,0 21 0,-21 0 0,-1 0 15,1 0-15,0 21 0,-1 0 16,-20 0-16,20 21 0,-20-20 0,21 20 15,-1 0-15,22-21 0,0 22 0,0-1 16,21-21-16,0 22 0,0-22 16,0 0-16,21 0 0,0 0 0,21 0 15,-20 1-15,20-1 0,0-21 16,1 0-16,-22 0 0,21 0 16,0 0-16,1 0 0,-1-21 0,0-1 15,-20 1-15,20 0 0,0-21 0,-21 21 16,22-22-16,-22 22 0,0 0 15,0-21-15,-21 20 0,0 1 16,0 42 0,-21-21-16,0 22 15,21-1-15,-21 0 0,21 0 0,-21 0 16,21 0-16,-22 22 16,22-22-16,0 0 0,0 0 0,0 0 0,0 1 15,22-22-15,-1 21 0,0 0 16,0-21-16,21 21 15,-20-21-15,-1 0 0,21 0 0,-21 0 16,22 0-16,-1-21 0,0 21 0,-21-21 16,22 0-16,-1-22 0,0 22 15,1-21-15,-1 21 0,-21-22 0,22 22 16,-22-21-16,0 21 0,-21-1 0,-21 22 31,-22 22-31,22-1 0,0 21 16,-21-21-16,21 0 15,-22 22-15,22-22 0,0 0 0,0 21 16,21-20-16,0-1 0,0 0 0,0 0 16,0 0-16,0 0 0,0 1 15,21-22 1,0 0-16,0 0 16,0-22-16,-21 1 0,22 0 15,-1 0-15,0 0 0,0 0 0,0-22 16,0 22-16,1-21 0,-1-1 0,0 22 15,0-21-15,0 21 0,0 0 16,-21-1-16,22 22 0,-22 22 31,0-1-31,0 0 0,0 0 16,0 0-16,0 0 0,0 1 0,0-1 16,0 0-16,0 21 0,0-21 15,0 1-15,0-1 0,0 0 16,0 0-16,0 0 0,21-21 15,0 0 1,0 0-16,0 0 0,0 0 16,1 0-16,20-21 0,-21 0 0,0 0 15,22 0-15,-22-1 0,21-20 16,-21 21-16,22-21 0,-22 20 0,0-20 16,0 21-16,0 0 15,0 0-15,-42 42 31,21 0-31,-21 0 16,0 0-16,0 0 0,0 1 0,21-1 16,0 0-16,-22 0 0,22 0 15,0 0-15,0 1 0,0-1 16,0 0-16,22 0 0,-1-21 16,0 21-16,0-21 0,0 0 0,22 0 15,-1 0-15,-21 0 0,21 0 16,1 0-16,-1 0 0,0-21 15,1 0-15,-1 0 0,0 0 0,1-22 16,-1 22-16,-21 0 0,22-21 16,-22 20-16,-21-20 0,0 21 0,0 0 15,0 0-15,-43 21 16,22 0-16,0 21 16,-21-21-16,21 21 0,-22 0 0,22 0 15,0 0-15,0 22 0,21-22 16,0 0-16,0 0 0,0 22 0,0-22 15,21 21-15,0-21 0,0 0 16,0 1-16,1-1 0,20 0 16,0 0-16,-21-21 0,22 21 15,-1-21-15,0 0 0,-20 0 16,20 0-16,-21 0 0,21 0 0,-20 0 16,20-21-16,-21 21 0</inkml:trace>
  <inkml:trace contextRef="#ctx0" brushRef="#br0" timeOffset="189565.06">15346 10626 0,'-43'-21'16,"86"42"-16,-107-64 0,43 22 0,0 0 0,0 21 15,21 21 1,21 0-16,0 22 15,21-1-15,-20 22 0,20-1 0,21 1 0,-20 41 16,20-20-16,1 21 16,-1 0-16,1 0 0,-1-1 0,22 1 15,-22 21-15,1-21 0,21 0 0,-1 0 16,-20 0-16,20-22 0,-20 22 16,-1-42-16,-20 20 0,-1-20 0,0-1 15,1 1-15,-22-22 0,0 0 0,-21 1 16,0-1-16,0-21 0,0 0 15,0 1-15,0-1 0,0 0 0,-21-21 32,21-21-32,-21 0 15,21-1-15,-21-20 0,-1 0 0,22-1 16,-21-20-16,21-1 0,0 22 0</inkml:trace>
  <inkml:trace contextRef="#ctx0" brushRef="#br0" timeOffset="189891.87">17187 10901 0,'0'-21'16,"0"42"-16,0-63 0,0 20 0,0 1 0,0 0 0,-21 21 16,0 0-1,0 0-15,-22 21 16,1-21-16,-21 21 0,-1 22 0,1-22 15,-22 21-15,-21 1 0,0 20 0,0 1 16,1-1-16,-22 1 0,21 20 16,-21-20-16,0 20 0,0 1 0,0-21 15,0-1-15,21 22 0,-21-22 0,21 22 16,0-22-16,0 1 16,1-1-16,-1 1 0,21-1 0,0-20 15,-20-1-15,41 0 0,-21 1 0,22-1 0,-22-21 16,43 0-16,-22 1 15,22-1-15,0 0 0,21-21 0,-1 0 16,1 0-16,21-21 0,0 0 0</inkml:trace>
  <inkml:trace contextRef="#ctx0" brushRef="#br0" timeOffset="190572.11">13525 10012 0,'-42'0'15,"84"0"-15,-126-21 0,41 21 0,22 0 16,-21 0-16,21 0 0,0-21 0,-1 21 16,1 0-16,0 0 0,0 0 0,42 0 47,21 0-47,1 0 0,-1 0 0,22 21 15,20-21-15,1 0 0,0 21 16,42-21-16,0 21 0,21 0 15,0-21-15,21 21 0,1 1 0,20-1 16,1-21-16,20 21 0,1 0 16,0 0-16,20 0 0,1 1 0,-21-1 15,0 0-15,-1 0 0,1 0 16,-22 22-16,1-22 0,-22 0 0,-21 0 16,1 0-16,-22 0 0,-22 1 0,1-1 15,-21 0-15,0 0 0,-1-21 16,-41 21-16,20-21 0,-21 0 0,-20 21 15,-1-21-15,0 0 0,0 0 16,-42 0 0,0 0-1,0 0-15,-22 22 0,22-22 16,-21 0-16,-1 21 0,-20 0 0,21 0 16,-1 0-16</inkml:trace>
  <inkml:trace contextRef="#ctx0" brushRef="#br0" timeOffset="191315.64">12848 13462 0,'-42'0'0,"-1"-21"16,128 42-16,-318-84 16,191 41-16,0 1 0,-1 21 15,22-21-15,-21 21 0,21-21 0,-1 21 16,-20-21-16,21 21 0,0-21 15,42 21 17,21 0-32,-21 0 15,22 0-15,20 0 0,-20 0 0,20 21 16,22 0-16,-1-21 0,22 21 16,0-21-16,21 21 0,0 0 0,0 1 15,21-22-15,0 21 0,1 0 0,20-21 16,-21 21-16,21 0 0,1 0 0,-22-21 15,21 22-15,1-22 0,-1 0 16,0 0-16,1 0 0,-1 0 0,0 0 16,-21-22-16,22 22 0,-1 0 0,-21-21 15,0 21-15,1 0 0,-22 0 16,0 0-16,0 0 0,0 21 0,-22-21 16,-20 0-16,0 22 0,-1-22 15,-41 0-15,20 0 0,-42 0 16,22 21-16,-22-21 0,0 0 0,-42 0 47,0 0-47,0 0 15,21-21-15,-22 21 0,1 0 0,0 0 16,0 0-16,0-22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1:18:12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2053 0,'21'0'31,"-21"-21"-31,0 0 0,22 21 16</inkml:trace>
  <inkml:trace contextRef="#ctx0" brushRef="#br0" timeOffset="1215.24">1333 191 0,'0'-22'31,"0"1"-31,0 0 15,0 0 1,0 0-16,0 0 0,0-1 16,0 1-1,0 0-15,-21 21 47,0 0-16,0 0-31,0 0 16,0 0-16,-1 64 16,22-1-16,-21 1 0,0 20 15,21-20-15,-21-1 0,0 1 16,21-1-16,-21 1 0,21-1 0,-22-20 16,1 20-16,21-21 0,0 1 0,0-1 15,-21 0-15,21 1 16,-21-1-16,21-21 0,0 0 0,0 1 15,-21-1-15,21 0 0,0 0 16,-21-21-16,-1 0 16,22-21-1,-21 0-15,21 0 16,0-1-16,0-20 0,0 0 0,0-1 16,0 1-16,0 0 0,0-1 15,0 1-15,0 21 0,0-21 16,0 20-16,21-20 0,-21 21 15,0 0-15,22 0 0,-1-1 16,0 22 0,0 0-16,-21 22 0,21-1 15,0 0-15,1 0 0,-22 0 16,21 0-16,-21 1 0,21-1 16,0 21-16,-21-21 0,21 0 0,-21 1 15,21-1-15,1 0 0,-22 0 16,21 0-16,0 0 0,0 1 0,0-22 15,0 0-15,-21 21 0,22-21 16,-1 0-16,0 0 0,0 0 16,0 0-16,0 0 0,1-21 15,-1 21-15,0-22 0,-21 1 16,21 0-16,0 0 0,0 0 0,1 0 16,-22-1-16,21 1 0,-21 0 15,21-21-15,0 21 0,-21-1 0</inkml:trace>
  <inkml:trace contextRef="#ctx0" brushRef="#br0" timeOffset="1646.99">1714 529 0,'0'-21'0,"0"42"0,0-63 16,0 21-16,0 42 47,0 0-31,-21 0-16,21 22 0,-21-22 15,21 0-15,0 0 0,0 21 16,0-20-16,0-1 0,0 21 0,0-21 15,0 0-15,0 1 0,0-1 16,0 0-16,0 0 0,0 0 16,21 0-16,0-21 0,1 0 0,-1 0 15,0 0-15,21 0 16,-21 0-16,1 0 0,-1-21 0,0 0 16,0 0-16,0 0 0,0 0 15,1-22-15,-1 22 0,0-21 16,-21 21-16,0-22 0,0 1 15,0 21-15,0-22 0,0 1 0,0 21 16,0 0-16,-21 0 0,21-1 16,-21 1-16,-1 21 0,1 0 15,0 0-15,0 0 0,0 0 0,21 21 16,-21-21-16,-1 22 0,1-1 16,0 0-16,21 0 0,-21 0 0,21 22 15,-21-22-15,21 0 0,0 0 16,0 0-16,0 0 0,0 1 0,0-1 15,21 0-15,0-21 16,0 0-16,0 21 0,1-21 16,20 0-16</inkml:trace>
  <inkml:trace contextRef="#ctx0" brushRef="#br0" timeOffset="2460.52">2688 508 0,'0'0'0,"21"-21"0,-21-43 16,0 43-1,-21 0-15,0 21 16,0 0-16,0 0 16,-1 0-16,1 0 0,-21 0 15,21 0-15,0 21 0,-1 0 0,1 1 16,0-1-16,0 0 0,0 0 15,0 0-15,-1 0 0,1 22 0,21-22 16,-21 0-16,21 21 0,0-20 16,0-1-16,0 0 0,0 0 0,0 0 15,21 0-15,0-21 0,1 0 16,20 0-16,-21 0 0,0 0 0,22 0 16,-22 0-16,21-21 15,-21 0-15,0 21 0,22-21 0,-22 0 0,0 0 16,-21-1-16,21 1 15,-21 0-15,21 0 0,-21 0 0,22 0 16,-22-1-16,0 1 0,0 0 16,0 0-16,0 42 31,-22 0-31,1 0 16,21 1-16,0 20 15,0-21-15,0 0 0,0 22 0,0-1 16,0-21-16,0 21 0,0 22 15,0-22-15,0 106 16,21-84-16,1-22 0,-22 1 16,0 20-16,0-21 0,21 22 15,-21-22-15,0 1 0,21 20 16,-21 1-16,0-22 0,0 21 0,0-20 16,0-1-16,0 0 0,-21 1 15,0-1-15,-1 0 0,22 1 0,-21-22 16,0 0-16,0 21 0,0-20 15,0-1-15,-1-21 0,-20 21 0,21 0 16,-21-21-16,20 0 0,-20 0 16,21 0-16,-21 0 0,-1 0 0,1 0 15,-22 0-15,22-21 0,0-21 16,-1 20-16,-20-20 0,21 21 0,-1-21 16,1-1-16,0 1 15,-1 0-15,22-1 0,0-20 0,0 20 16,21 1-16,0 0 0,0-1 15,0-20-15,0 21 0,0-1 0,21 1 16,0 0-16,0-1 0,0 1 16,1 0-16,20-1 0,-21 1 0,21 0 15,-20 20-15,20-20 0,0 21 16,1 0-16,-1 0 0,0-1 0,1 1 16,-22 0-16,21 0 15,0 0-15,-20 0 0</inkml:trace>
  <inkml:trace contextRef="#ctx0" brushRef="#br0" timeOffset="2767.08">3027 529 0,'-21'0'47,"21"21"-47,-22 1 0,22-1 0,0 0 15,0 0-15,0 0 0,0 0 16,0 1-16,-21-1 0,21 0 0,0 0 16,0 0-16,0 0 0,0 1 15,21-22 32,-21-22-47,0 1 0,0 0 0,22 0 16</inkml:trace>
  <inkml:trace contextRef="#ctx0" brushRef="#br0" timeOffset="3131.88">2963 233 0,'0'0'0,"-21"0"0,0 0 16,0 0-16,0 21 16,21 0-1,0 0-15,21-21 32,0 0-32,0 0 0,0 0 15,0 0-15,-21-21 0,22 0 16,-1 21-16,0-21 0,0 0 15,-21 0-15,0-1 16,0 1-16,0 0 0,-21 21 16,0-21-16,0 21 15,-1 0-15,1 0 0,0 0 16,0 21-16,0 0 0,21 0 16,-21 1-16,21-1 0,0 0 15,0 0-15,0 0 0,0 0 16,0 1-16,0-1 0,0 0 15,21 0-15,0-21 0,0 21 16,0-21-16</inkml:trace>
  <inkml:trace contextRef="#ctx0" brushRef="#br0" timeOffset="3679.56">3302 466 0,'0'21'16,"0"0"0,0 0-16,0 0 15,0 1-15,0-1 16,0 0-16,0 0 0,0 0 16,0 64-1,0-64 1,0 0-1,-21-21 1,0 0 15,21-21-31,0 0 16,0 0 0,0 0-16,0-1 0,0 1 0,42-106 31,-21 106-16,0 0-15,0 0 0,1 0 16,-1-1-16,21 1 0,-21 0 0,22 0 16,-1 21-16,-21 0 0,21 0 15,-20 0-15,-1 0 0,21 0 0,-21 0 16,0 21-16,1 0 0,-22 0 16,21 1-16,-21-1 0,0 0 0,0 0 15,0 21-15,0-20 0,0-1 16,0 0-16,0 21 0,-21 22 15,-1-43-15,1 0 16,0 0-16,21 0 0,-21-21 16,0 0-1</inkml:trace>
  <inkml:trace contextRef="#ctx0" brushRef="#br0" timeOffset="4583.87">5122 339 0,'0'0'0,"43"0"15,-22 0-15,0-21 16,0 21-16,-21-22 0,21 1 16,0 0-16,1 21 0,-1-21 15,-21 0-15,21 0 0,-21-1 0,0 1 16,0-21-16,0 21 0,0 0 16,-21-1-16,0 22 0,-1 0 15,1 0-15,0 0 0,-21 0 16,21 0-16,-22 22 0,22-1 0,-21 0 15,21 0-15,-22 0 0,22 0 16,0 1-16,0-1 0,21 0 0,0 21 16,0-21-16,0 1 0,0-1 15,0 0-15,21 0 0,0 0 16,0 0-16,0 1 16,1-1-16,-1-21 0,21 21 0,-21 0 15,0 0-15,1 0 0,-1 1 0,0-1 16,0 0-16,0 0 0,0 0 15,1 0-15,-22 1 0,0-1 0,0 0 16,0 0-16,0 0 0,-22 0 16,22 1-16,-42-1 0,21 0 0,0 0 15,-22 0-15,1 0 0,0-21 16,-1 22-16,1-22 0,0 0 0,-106-22 31,105 1-31,22 0 0,0 0 16,0-21-16,0 20 0,-1 1 15,22-21-15,0 21 0,0-22 0,0 22 16,0 0-16,0 0 0,0 0 16,22 0-16,-1 21 0,0-22 0,0 22 15,0 0-15,22 0 16,-22 0-16,0 0 0,0 0 0,0 0 16,0 0-16,1 22 0,-1-22 15,0 21-15</inkml:trace>
  <inkml:trace contextRef="#ctx0" brushRef="#br0" timeOffset="5454.98">5651 402 0,'0'0'16,"0"-21"-16,0 0 0,-21 21 31,0 0-15,21 21-16,-21 0 0,0 0 15,21 1-15,0-1 0,-21 0 0,-1 21 16,1-21-16,21 1 0,0 20 16,0-21-16,-21 0 0,21 22 15,0-22-15,0 0 0,0 0 0,0 0 16,0 0-16,0 1 0,21-1 15,0-21-15,1 21 0,-1-21 0,0 0 16,0 0-16,21 0 0,-20 0 16,20 0-16,-21-21 0,21 21 0,-20-21 15,20-1-15,-21 1 0,21 0 16,-20 0-16,-1 0 0,0 0 0,0-1 16,0-20-16,0 21 0,-21 0 15,0-22-15,0 22 0,0 0 0,0 0 16,0 0-16,-21 21 15,0 0-15,0 0 0,0 0 0,0 0 16,-1 0-16,1 0 0,0 0 0,0 21 16,21 0-1,0 0-15,21 0 16,0-21 0,0 0-16,1 22 0,-1-22 0,0 0 15,-21 21-15,21 0 0,0-21 16,0 21-16,-21 0 0,0 0 15,0 1-15,0-1 16,0 0-16,0 0 0,0 0 0,0 0 16,0 1-16,0-1 15,0 0-15,0 0 16,22-21-16,-1 0 16,0 0-16,0 0 15,0-21-15,0 21 0,1-21 16,-1 0-16,0-1 0,0 1 15,0 0-15,0 0 0,1-21 0,-22 20 16,21 1-16,0-21 0,-21 21 16,21-22-16,-21 22 0,0 0 0,0 0 15,0 0-15,0 0 16,0 42 0,0 0-1,0 0-15,0 0 0,0 0 16,0 22-16,0-22 0,0 0 0,0 0 15,-21 0-15,21 1 0,0-1 16,0 0-16,0 0 0,0 0 16,0 0-16,21-21 15,0 0 1,0-21 0,-21 0-16,22 0 0,-1 0 15</inkml:trace>
  <inkml:trace contextRef="#ctx0" brushRef="#br0" timeOffset="5855.75">6350 85 0,'0'0'0,"-21"21"0,0 0 15,21 0-15,0 0 0,-22 1 0,1 20 16,21-21-16,0 0 0,0 0 15,0 1-15,0-1 0,0 0 0,0 0 16,0 0-16,21-21 16,1 0-16,-1 0 0,0 0 15,0 0-15,0 0 0,0 0 16,1-21-16,20 0 0,-21 21 0,0-21 16,0 0-16,1-1 0,-22-20 0,0 21 15,0 0-15,0-22 0,0 22 16,0 0-16,0-21 0,-22 42 0,22-21 15,-21 21-15,0 0 0,-21 0 16,21 0-16,-1 0 0,1 21 0,0-21 16,0 21-16,0 21 0,0-21 15,-1 1-15,1 20 0,21-21 0,0 0 16,0 22-16,0-22 0,0 0 16,0 0-16,0 0 0,0 0 15,0 1-15,0-1 0,21 0 16,1 0-16,20 0 0</inkml:trace>
  <inkml:trace contextRef="#ctx0" brushRef="#br0" timeOffset="6271.2">6879 445 0,'-21'0'0,"42"0"0,-63 21 32,21 0-32,21 0 15,0 0-15,-22 0 0,22 1 0,0-1 16,0 0-16,0 21 0,0 1 16,0-1-16,0 0 0,0 1 0,0-1 15,0 21-15,0 1 0,0-1 16,-21-20-16,21 20 0,0 1 0,-21-1 15,21 1-15,0-1 0,0 1 0,-21-1 16,21 1-16,-21-1 16,0-20-16,21 20 0,-22 1 0,22-22 15,0 0-15,-21 1 0,21-1 0,-21 0 16,21-21-16,0 1 0,0-1 16,0 0-16,-21-21 0,21-21 31,0 0-31,0-1 15,21 1-15,-21-21 0,21 21 0,0-22 16,-21-20-16,22 21 0,-22-22 16,21 22-16</inkml:trace>
  <inkml:trace contextRef="#ctx0" brushRef="#br0" timeOffset="6626">6689 741 0,'0'0'0,"0"-42"0,0 20 15,-22 1-15,22-21 0,0 21 0,0 0 16,0-1-16,0 1 0,0 0 16,0 0-16,22 21 0,-1-21 15,0 21-15,0-21 0,0 21 16,22 0-16,-22-22 0,21 22 0,0 0 16,-20 0-16,20 0 0,-21 0 0,21 0 15,-20 22-15,-1-22 16,0 21-16,0 0 0,0 0 0,-21 0 15,0 0-15,0 1 0,0 20 16,0-21-16,-21 0 0,0 0 0,-21 1 16,20-1-16,1 0 0,-21 0 15,21 0-15,-22 0 0,22-21 0,0 22 16,0-22-16,0 21 0,0-21 0,21 21 16,21-21 30,0-21-46,-21 0 0,21 21 0,0-22 16</inkml:trace>
  <inkml:trace contextRef="#ctx0" brushRef="#br0" timeOffset="7002.78">7451 0 0,'-43'0'16,"22"21"15,21 0-31,0 1 16,-21 20-16,21-21 0,0 21 15,0 1-15,-21-1 0,21 0 0,0-20 16,0 20-16,0 0 0,0 1 15,0-1-15,0-21 0,0 21 0,0-20 16,0 20-16,0-21 0,0 0 0,0 22 16,0-22-16,0 0 15,21 0-15,-21 0 0,21-21 16,0 21-16,0-21 0,1 0 16,-1 0-16,0 0 0,0-21 15,0 0-15,0 21 16,1-21-16,-1 0 0,0 0 15,0-1-15,0 1 0,0 0 16</inkml:trace>
  <inkml:trace contextRef="#ctx0" brushRef="#br0" timeOffset="7314.6">7239 360 0,'21'-21'31,"0"21"-31,0 0 0,1 0 16,20-21-16,0 21 0,-21-22 16,22 22-16,-1 0 0,0-21 0,1 21 15,-1 0-15,-21 0 0,22-21 0,-22 21 16,0 0-16,0 0 0,0 0 15,0-21-15,1 21 0,-1 0 0,0 0 32,-21-21-32</inkml:trace>
  <inkml:trace contextRef="#ctx0" brushRef="#br0" timeOffset="8591">529 1503 0,'0'-21'0,"-21"21"16,0 0-1,42 0 48,0 0-63,0 0 0,0 0 16,1 0-16,-1 0 0,21 0 15,-21 0-15,22 0 0,-22 0 0,21 0 16,0 0-16,1 0 0,-1 0 15,22 0-15,-22 0 0,21 0 16,1-21-16,-1 21 0,1 0 16,21 0-16,-22-22 0,22 22 15,-22 0-15,22 0 0,0-21 0,-22 21 16,22 0-16,-1 0 0,1-21 16,0 21-16,-1 0 0,1 0 0,0-21 15,21 21-15,-1-21 0,-20 21 16,21 0-16,-21 0 0,20-21 0,1 21 15,-21 0-15,21 0 0,0-22 16,-1 22-16,22-21 0,-21 21 0,0 0 16,21 0-16,-21-21 0,0 21 0,21 0 15,-21 0-15,21-21 0,0 21 16,-22 0-16,22 0 0,-21-21 0,0 21 16,0 0-16,0 0 15,0-21-15,-1 21 0,1 0 0,0-22 16,0 1-16,0 21 0,-22 0 15,1 0-15,21-21 0,-21 21 0,-1 0 16,1 0-16,0 0 0,-1 0 0,1-21 16,0 21-16,-1 0 0,1 0 15,0 0-15,-22 0 0,22 0 0,-22 0 16,1-21-16,-1 21 0,1 0 16,-1 0-16,1 0 0,-22 0 15,22 0-15,-22 0 0,0 0 16,-21 0-16,22 0 0,-22 0 0,0 0 15,0 0-15,-21-21 32,0-1 15,-21 22-47,21-21 15</inkml:trace>
  <inkml:trace contextRef="#ctx0" brushRef="#br0" timeOffset="8732.92">7874 1037 0,'0'21'0,"0"1"16,-21-22-16,21 21 31,-21-21-15,-1 0-16,1 21 0</inkml:trace>
  <inkml:trace contextRef="#ctx0" brushRef="#br0" timeOffset="10290.51">614 1630 0,'-21'0'0,"42"0"0,-64 0 0,22 0 15,0 0 1,0 0-16,0 0 31,42 0 32,0-21-63,0 21 0,0 0 15,22 0-15,-22 0 0,0 0 16,0 0-16,0-21 0,22 21 15,-22 0-15,21 0 0,-21-22 16,22 22-16,-1 0 0,0 0 0,1-21 16,-1 21-16,0 0 0,1 0 15,20-21-15,170 0 16,-169 21-16,-1-21 16,1 21-16,-1 0 0,22 0 0,-22-21 15,1 21-15,-22 0 0,22 0 16,-1 0-16,1 0 0,20 0 0,-20-22 15,-1 22-15,22 0 0,-22 0 16,1 0-16,21 0 0,-22 0 0,22 0 16,-22 0-16,1 0 15,-1 0-15,1 0 0,-1 0 0,1 0 16,-22 0-16,22 0 0,-1 0 16,-21 0-16,22 0 0,-1-21 0,-20 21 15,20 0-15,1 0 0,-1 0 16,-20 0-16,20 0 0,1 0 0,-1-21 15,1 21-15,-22 0 0,21 0 16,1 0-16,-1 0 0,-20-21 0,20 21 16,1 0-16,-1-21 0,-20 21 0,20 0 15,1 0-15,-22-21 0,21 21 16,1 0-16,-1 0 0,-20 0 0,20-22 16,-20 22-16,20 0 15,-21 0-15,1-21 0,20 21 0,-20 0 16,20 0-16,-21 0 0,22-21 15,-1 21-15,-20 0 0,20 0 0,-20 0 16,20 0-16,-21 0 0,1 0 0,20-21 16,-20 21-16,-1 0 0,0 0 15,1 0-15,-1 0 0,0 0 0,1-21 16,-1 21-16,0-21 0,1 21 16,-1 0-16,-21 0 0,21-22 0,1 22 15,-1 0-15,0 0 0,1-21 16,-22 21-16,21 0 0,1 0 0,-22-21 15,21 21-15,-21 0 0,22 0 16,-22-21-16,21 21 0,-21 0 16,22 0-16,-22 0 0,21-21 0,-21 21 15,22 0-15,-22 0 0,21 0 16,-21-21-16,0 21 0,1 0 0,-1 0 16,0 0-16,0 0 0,0-22 15,0 22-15,1 0 0,-1 0 16,0 0-16,0-21 0,0 21 15,0 0-15,1 0 0,-1-21 16,0 21-16,0 0 0,0 0 16,0 0-16,1 0 15,-1 0-15,0 0 0,0-21 0,0 21 16,0 0-16,1 0 0,-1 0 16,0 0-16,0 0 0,0 0 0,0-21 15,1 21-15,-1 0 0,0 0 16,0 0-1,-21-21 1,0-1 0,21 22-1,-21-21-15</inkml:trace>
  <inkml:trace contextRef="#ctx0" brushRef="#br0" timeOffset="10426.43">7916 910 0,'0'0'0,"-21"21"0,0-21 0,0 0 15,0 22 1,-1-22-16,22 21 16,-21-21-1,0 21 1,0-21-16</inkml:trace>
  <inkml:trace contextRef="#ctx0" brushRef="#br0" timeOffset="45266.83">847 2032 0,'-22'-21'16,"1"21"0,21 21-16,-21 0 15,21 0-15,0 1 0,0-1 16,0 21-16,-21 0 0,21-20 15,0 20-15,0 0 0,-21 1 0,21 20 16,0-21-16,0 1 0,0-1 16,0 0-16,0 1 0,0-1 15,0-21-15,0 22 0,0-22 16,0 0-16,0 0 0,0 0 0,0 0 16,0-42 30,0 0-30,0 0-16,0 0 0,21 0 16</inkml:trace>
  <inkml:trace contextRef="#ctx0" brushRef="#br0" timeOffset="45594.64">1037 2540 0,'0'0'16,"0"21"-16,0 0 0,0 1 15,21-22 1,0 0 0,1 0-16,-1-22 31,-21 1-31,0 0 15,0 0 1,-21 21 15,-1 0-15,22 21-16,0 0 16,22-21-1,-1 0-15,0 0 0,0 0 16</inkml:trace>
  <inkml:trace contextRef="#ctx0" brushRef="#br0" timeOffset="46799.02">1778 2053 0,'0'0'0,"0"-21"0,0 0 15,0 0 17,-21 21-17,0 21-15,-1 0 16,1 0-16,0 0 15,21 22-15,-21-22 0,0 21 0,0 1 16,21-1-16,-22 0 0,1 1 16,21-1-16,0 0 0,0 1 0,-21 20 15,21-21-15,0 1 0,0-1 16,0 0-16,0-20 0,0 20 0,0-21 16,21 0-16,-21 0 0,21 1 15,1-1-15,-1-21 0,21 0 16,-21 0-16,0 0 0,22 0 15,-22 0-15,21 0 0,-21-21 0,1 21 16,20-22-16,0 1 0,-21-21 16,22 21-16,-22 0 0,21-22 15,-21 1-15,22 0 0,-22-1 0,0 1 16,0-22-16,0 22 0,1 0 16,-22-22-16,0 22 0,0 0 0,0-22 15,0 22-15,-22-1 0,1 1 16,0-21-16,0 20 0,0 22 0,-22-21 15,22-1-15,0 22 0,-21 0 16,21 0-16,-22 0 0,22 21 16,-21 0-16,21 0 0,-22 0 15,22 21-15,-21 0 0,21 21 16,-22-20-16,22 20 0,-21 0 0,-1 1 16,22-1-16,0 0 0,0 22 15,0-22-15,0 22 0,21-22 0,0 21 16,0-20-16,0 20 0,0-20 15,21-1-15,-21 0 0,21 1 16,0-22-16,0 21 0,0-21 16,1 0-16,20-21 0,-21 22 0,0-22 15,0 21-15,1-21 0,20 0 0,-21 0 16</inkml:trace>
  <inkml:trace contextRef="#ctx0" brushRef="#br0" timeOffset="47199.43">2603 2265 0,'-21'0'16,"21"21"-16,-21 0 0,21 22 15,-21-22-15,21 21 0,0-21 16,0 22-16,0 20 0,0-21 0,0 1 16,0 20-16,0 1 0,-21-22 15,21 22-15,0-1 0,-21 1 0,21-1 16,0 22-16,0-22 0,-22 22 16,1 0-16,21-1 0,-21-20 0,21 20 15,-21-20-15,0 21 0,21-22 0,-21 1 16,21-1-16,0 1 0,-22-1 15,22-21-15,-21 1 0,21-1 0,0 0 16,0-20-16,0-1 0,0-42 31,0-22-15,0 22-16,21-21 0,-21-22 0,22 22 16,-22-22-16,0 1 0,21-1 0</inkml:trace>
  <inkml:trace contextRef="#ctx0" brushRef="#br0" timeOffset="47563.22">2455 2582 0,'-21'-21'16,"42"42"-16,-42-63 0,21 21 0,0 0 15,0 0-15,0-1 0,0 1 0,0 0 16,21 0-16,0 0 0,1 21 15,-1-21-15,0 21 0,21-22 0,-21 22 16,1 0-16,-1 0 0,0 0 16,0 0-16,0 22 0,0-22 0,-21 21 15,22 21-15,-22-21 0,0 0 16,0 22-16,0-22 0,0 0 0,-22 0 16,-20 22-16,21-22 0,0 0 15,0 0-15,-1 0 0,1-21 0,0 21 16,0 1-16,0-22 15,0 0-15,-1 0 0,22 21 0,-21-21 16,42 0 15,1 0-15,-1-21-16,0-1 0,0 1 16</inkml:trace>
  <inkml:trace contextRef="#ctx0" brushRef="#br0" timeOffset="47935.01">2836 2582 0,'21'0'15,"1"0"-15,-1 0 16,0-21 0,0 21-16,0-21 0,0 0 15,1 0-15,-1 0 0,0-1 16,0 1-16,-21 0 0,21 0 0,-21 0 15,21 0-15,-21-1 0,0 1 16,0 0-16,-21 21 16,0 0-1,0 0-15,0 0 0,0 21 0,-1 0 16,1 1-16,0 20 0,21-21 16,-21 21-16,0-20 0,0 20 15,21 0-15,0-21 0,0 22 0,0-22 16,0 21-16,0-21 0,0 1 15,0-1-15,21-21 0,0 0 16,0 0-16,0 0 0,0 0 16,1 0-16,20 0 0,-21 0 0,21-21 15,-20-1-15,-1 1 0,21 0 16,-21 0-16,0 0 0,1 0 0</inkml:trace>
  <inkml:trace contextRef="#ctx0" brushRef="#br0" timeOffset="48430.72">3471 2286 0,'-21'0'31,"21"21"-31,-21-21 16,21 21-16,0 1 0,0-1 16,0 0-16,0 21 0,0-21 15,-21 1-15,21-1 0,0 0 16,0 0-16,0 0 0,0 0 0,0 1 15,0-1-15,-21 0 0,21 0 16,-22-21 31,22-21-47,0 0 16,0 0-16,0-1 0,0 1 15,0 0-15,0-21 0,0 21 0,0-22 16,0 1-16,22 21 0,-1-22 15,0 22-15,21-21 0,-21 21 0,22 0 16,-1-1-16,0 22 0,1-21 0,-1 21 16,0 0-16,1 0 0,-1 0 15,-21 21-15,22-21 0,-22 22 0,0-1 16,0 21-16,-21-21 0,21 0 16,-21 22-16,0-1 0,0-21 15,0 22-15,-21-22 0,0 21 16,0-21-16,0 0 0,-1 1 0,22-1 15,-21 0-15,0 0 0,0 0 0,21 0 16,0-42 15,0 0-31,0 0 16,21 0-16,-21 0 0</inkml:trace>
  <inkml:trace contextRef="#ctx0" brushRef="#br0" timeOffset="48766.53">5207 1778 0,'0'0'0,"0"-21"16,0 42-1,0 0 1,-21 0-16,0 22 0,21-22 16,0 21-16,-22-21 0,22 22 15,-21-1-15,0 0 0,21 1 0,-21-22 16,0 21-16,21-21 0,0 22 16,-21-22-16,21 21 0,-22-21 0,22 1 15,-21-1-15,21 0 16,0 0-16,0-42 31,0 0-31</inkml:trace>
  <inkml:trace contextRef="#ctx0" brushRef="#br0" timeOffset="49427.59">4657 2117 0,'0'0'0,"-22"0"15,44 0 17,-1 0-32,0 0 0,0 0 0,21 0 15,1 0-15,20-21 0,-20 21 0,20-22 16,-21 22-16,22-21 0,-22 0 16,1 21-16,20-21 0,-21 0 0,-20 0 15,20-1-15,0 1 0,-21-21 16,1 21-16,-1 0 0,-21-1 15,0-20-15,0 21 0,0 0 16,0 0-16,0-1 0,0 1 16,-21 21-1,-1 0-15,22 21 0,0 1 16,-21-1-16,21 0 0,-21 21 16,21-21-16,0 22 0,-21-1 0,21 0 15,0-20-15,0 20 0,0 0 0,0 1 16,-21-1-16,21 0 0,-21-21 15,21 22-15,0-22 0,0 0 0,0 21 16,-22-20-16,22-1 0,-21 0 16,21 0-16,-21-21 31,21-21-15,0 0-16,0 0 15,0-1-15,0 1 0,0 0 16,0 0-16,21-21 0,0 20 0,1-20 15,-1 21-15,0 0 0,21-22 16,-21 22-16,22 0 0,-1 0 0,0 21 16,1-21-16,-1 21 15,-21 0-15,22 0 0,-22 21 0,0-21 0,0 21 16,0 0-16,-21 0 0,0 22 16,0-22-16,0 0 0,0 0 15,0 0-15,0 22 0,0-22 0,-21 0 16,0 0-16,0 0 15,0 1-15,-1-1 0,1 0 16,0-21 0,21-21-1,0 0-15,21-1 16,0 1-16</inkml:trace>
  <inkml:trace contextRef="#ctx0" brushRef="#br0" timeOffset="49782.39">5800 2180 0,'0'0'0,"21"0"15,-21 21-15,21-21 0,0 0 16,0 0-16,0 0 0,1-21 16,-1 21-16,0-21 15,0 0-15,0 0 0,0 0 16,-21-1-16,0 1 15,0 0 1,-21 21-16,0 0 0,0 0 16,0 0-16,0 21 0,-1-21 15,-20 21-15,21 22 0,0-22 16,0 0-16,-1 0 0,22 0 16,-21 22-16,21-22 0,0 0 0,0 0 15,0 0-15,0 1 0,0-1 0,0 0 16,21-21-16,1 21 0,-1-21 15,21 0-15,-21 0 0,22 0 0,-1 0 16,-21 0-16,21-21 0,1 0 16,-1 21-16,-21-21 0,22-1 0,-22 1 15</inkml:trace>
  <inkml:trace contextRef="#ctx0" brushRef="#br0" timeOffset="50602.5">7239 1609 0,'0'-21'0,"0"42"0,0-64 15,0 22-15,0 42 32,0 1-32,0 20 0,0 0 15,0 1-15,0 20 0,0-21 16,0 22-16,0-22 0,0 22 0,0-1 15,0-20-15,-21 20 0,21-21 16,-21 1-16,21-1 0,-22 0 0,1 1 16,21-1-16,0-21 0,-21 0 0,21 1 15,-21-1-15,21 0 0,-21-21 32,21-21-17,0 0-15,0-22 16,0 22-16,0 0 0,0-21 0,0 20 15,0-20-15,0 0 0,21 21 16,0-22-16,0 22 0,0-21 0,1 21 16,20-1-16,-21 1 0,21 0 0,-20 0 15,20 21-15,-21 0 0,21 0 16,-20 0-16,20 21 0,-21 0 0,21 0 16,-20 1-16,-1 20 0,0-21 15,-21 0-15,0 22 0,0-22 0,0 21 16,-21-21-16,-22 22 0,22-22 15,-21 0-15,21 0 0,-22 0 16,22 0-16,-21 1 0,21-1 0,0-21 16,-1 0-16,1 0 0,0 0 15,0 0-15,21-21 16,0-1 0,0 1-1,21 0-15,0 21 0,-21-21 16,21 0-16,1 21 0</inkml:trace>
  <inkml:trace contextRef="#ctx0" brushRef="#br0" timeOffset="50998.79">7683 2053 0,'0'0'15,"0"-21"-15,0 0 16,22 21 0,-1 0-16,0 0 15,0 0-15,0 21 0,0 0 0,22 0 16,-22 1-16,0-1 0,0 0 16,0 0-16,1 21 0,-22-20 15,21-1-15,-21 0 0,0 21 0,0-21 16,0 1-16,-21-1 0,21 0 0,-22 0 15,1 0-15,0-21 0,0 21 16,0-21-16,0 0 0,-1 0 0,1 0 16,21-21-1,0 0-15,0 0 0,0 0 16,0 0-16,0-1 0,0 1 0,0 0 16,21 0-16,1-21 0,-1 20 15,0 22-15,0-21 0,0 0 0,0 0 16,1 21-16,20-21 0,-21 0 15,0 21-15,0-22 0,22 22 16</inkml:trace>
  <inkml:trace contextRef="#ctx0" brushRef="#br0" timeOffset="51410.89">8488 1947 0,'-21'0'16,"-1"0"-16,1 22 0,0-22 15,0 21-15,0 0 0,0 0 16,-1 21-16,1-20 0,0-1 0,21 21 16,-21-21-16,0 22 0,0-22 15,21 0-15,-22 21 0,22-21 16,0 1-16,0-1 0,0 0 0,0 0 16,22 0-16,-1-21 15,0 0-15,0 0 0,0 0 0,0 0 16,1 0-16,-1 0 0,21-21 0,-21 21 15,0-21-15,22 0 0,-22 0 16,0-1-16,0 1 0,0 0 0,1-21 16,-1 21-16,-21-22 0,21 22 0,-21-21 15,0-1-15,0 22 0,0-21 16,-21 21-16,0 0 0,-1-1 0,1 1 16,0 21-16,0 0 15,0 0-15,0 0 0,-22 0 0,22 0 16,0 21-16,0-21 0,0 22 0,-1-1 15,1 0-15,21 0 0,0 0 16,0 0-16,0 1 0,0-1 16,0 0-1,21-21-15</inkml:trace>
  <inkml:trace contextRef="#ctx0" brushRef="#br0" timeOffset="52019.38">9017 1884 0,'0'63'32,"0"-41"-32,-21 20 0,21-21 0,-21 0 15,21 0-15,-22 22 0,22-22 16,-21 0-16,21 0 0,0 0 0,0 1 0,0-1 15,0 0-15,0 0 16,21-21 15,1-21-15,-1 21-16,-21-21 0,21 0 0,0-1 16,0 22-16,0-21 0,-21 0 0,22 0 15,-1 0-15,-21 0 0,21-1 16,-21 1-16,21 21 0,0 0 31,-21 21-31,0 1 0,0-1 16,0 0-16,0 0 0,0 0 15,0 0-15,0 1 16,21-1-16,-21 0 0,22-21 16,-1 21-16,0-21 0,0 0 0,0 0 15,0 0 1,1 0-16,-1 0 0,0 0 0,0-21 15,0 21-15,0-21 0,1 0 0,-22-1 16,21 1-16,-21 0 0,21 0 16,-21-21-16,0 20 0,0-20 0,0 0 15,0 21-15,0-22 0,-21 1 16,0 21-16,-1 0 0,22-1 0,-21 1 16,0 0-16,0 21 0,0 0 0,0 0 15,-1 0-15,1 0 0,0 21 16,21 0-16,0 1 15,0-1 1,21-21-16,-21 21 16,21-21-16</inkml:trace>
  <inkml:trace contextRef="#ctx0" brushRef="#br0" timeOffset="52450.58">9948 1905 0,'0'-21'16,"-21"21"-16,0 0 15,0 0-15,0 0 0,-22 0 16,22 0-16,-21 0 0,21 0 16,-22 21-16,22 0 0,0 0 0,0 1 15,0-22-15,-1 21 0,22 0 0,0 0 16,0 0-16,0 0 15,0 1-15,22-1 0,-1-21 16,0 21-16,0-21 0,0 21 16,0-21-16,22 0 0,-22 21 0,0 0 15,0-21-15,0 22 0,1-22 0,-1 21 16,-21 0-16,21-21 0,-21 21 16,0 0-16,0 0 15,-42-21-15,20 0 16,1 22-16,0-22 0,0 0 15,0 0-15,-22 0 0,22 0 0,0 0 16,0 0-16,-21 0 0,20 0 16,1 0-16,21-22 0,0 1 15,0 0 1,21 0-16,1 21 0,-1-21 16,0 0-16,21 21 0</inkml:trace>
  <inkml:trace contextRef="#ctx0" brushRef="#br0" timeOffset="52791.39">10266 2159 0,'42'-21'16,"-21"0"-16,-21 0 15,21 21-15,1-22 0,-1 1 16,-21 0-16,21 0 0,-21 0 15,0 0-15,0-1 0,0 1 16,-21 21 0,0 0-16,-1 0 15,1 0-15,0 0 0,0 0 16,0 21-16,0 1 0,21 20 0,-22-21 16,1 0-16,0 0 0,21 22 15,0-22-15,0 0 0,0 0 0,0 0 16,0 1-16,0-1 0,0 0 0,0 0 15,0 0-15,21-21 0,0 0 16,1 21-16,-1-21 0,0 0 0,0 0 16,21 0-16,-20 0 0,-1 0 0,21 0 15,-21-21-15</inkml:trace>
  <inkml:trace contextRef="#ctx0" brushRef="#br0" timeOffset="53178.16">10647 1947 0,'0'0'0,"0"-21"0,0 0 0,0 0 16,0 0-16,0 0 16,0-1-16,21 22 15,0 0-15,0 0 16,0 0-16,22 0 0,-22 0 16,0 0-16,0 22 0,22-1 0,-22 0 15,0 21-15,0-21 0,0 22 16,-21-1-16,0 0 0,0 1 15,0-1-15,0-21 0,0 22 0,0-1 16,0 0-16,-21-21 0,0 22 16,0-22-16,0 0 0,-1 0 0,1-21 15,0 21-15,0-21 0,0 0 0,0 0 16,-1-21 0,22 0-16,0 0 0,0 0 0,0 0 15,0-1-15,22-20 0,-1 0 0,21-1 16,-21 1-16,22 0 0,-1-22 15,0 22-15,22 0 0,-22-1 0,0 1 16,22 21-16,-22-22 16,1 22-16,-1 21 0,0 0 0,-21-21 15,22 21-15,-22 0 0,0 0 0,-21 21 16</inkml:trace>
  <inkml:trace contextRef="#ctx0" brushRef="#br0" timeOffset="53418.03">2371 4297 0,'0'0'16,"-85"0"-16,43 0 0,-22 0 0,43-21 15,0 0-15,0-1 0</inkml:trace>
  <inkml:trace contextRef="#ctx0" brushRef="#br0" timeOffset="54206.67">804 3768 0,'0'0'0,"0"-21"0,0-1 15,0 1-15,0 0 0,0 0 16,0 0-16,0 0 15,0-1-15,0 1 0,21 21 16,1 0-16,-1 0 16,0 0-16,0 0 0,-21 21 0,21-21 15,0 43-15,1-22 0,-1 21 16,0-21-16,-21 22 0,0-1 0,0 22 16,0-22-16,-42 0 0,20 22 15,1-22-15,-21 0 0,0 1 0,-1-1 16,1 0-16,0-20 15,20-1-15,-20 0 0,21 0 0,-21-21 16,20 0-16,1 0 0,0 0 16,0 0-16,0-21 0,21 0 15,0-22-15,0 22 0,0-21 0,0 21 16,0-22-16,0 1 0,0 0 16,21 21-16,-21-22 0,21 22 0,0 0 15,0 21-15,1 0 0,-1 0 16,0 0-16,0 0 0,0 0 0,0 21 15,1 21-15,-1-20 0,0 20 16,0-21-16,0 21 0,-21-20 0,0-1 16,21 21-16,-21-21 15,22 0-15,-22 1 0,0-1 0,0 0 16,21-21-16,0 0 16,0 0-16,0 0 15</inkml:trace>
  <inkml:trace contextRef="#ctx0" brushRef="#br0" timeOffset="54355.58">1228 4043 0,'0'0'0,"21"-21"47,0 21-31,0 0-16</inkml:trace>
  <inkml:trace contextRef="#ctx0" brushRef="#br0" timeOffset="54866.63">2222 3641 0,'0'0'0,"0"-43"0,0 22 0,0 0 0,0-21 15,0 21-15,0-1 0,0 1 16,0 0-16,0 0 0,0 0 16,0 42-1,0 0-15,0 0 16,0 22-16,0-1 0,22 21 0,-22-20 15,0 20-15,0-20 0,0 20 16,0-21-16,0 22 0,0-1 0,0-20 16,0-1-16,0 0 0,0 1 15,0-22-15,0 21 0,0-21 0,0 1 16,-22-1-16,22-42 47,-21-1-47,21 1 0,-21 0 0,21 0 15,0-21-15</inkml:trace>
  <inkml:trace contextRef="#ctx0" brushRef="#br0" timeOffset="55408.32">2117 3641 0,'0'0'16,"0"-21"-16,-22-1 0,22 1 0,0 0 15,0 0-15,0 0 0,0 0 16,0-1-16,22 22 15,-1-21-15,0 21 16,0 0-16,0 0 0,0 0 0,22 21 16,-1 1-16,-21-1 0,22 21 15,-1-21-15,0 22 0,-21-1 0,22 0 16,-22 1-16,0-22 0,0 21 16,0 0-16,-21 1 0,0-1 0,0 0 15,0-20-15,0-1 0,0 21 16,0-21-16,0 0 0,-21-21 31,0 0-31,21-21 16,0 0-16,0 0 0,0 0 15,0 0-15,0-22 0,0 1 16,0 21-16,21-22 0,0 1 16,1-21-16,-1 20 0,0 1 0,21-22 15,-21 22-15,22 0 0,-1-1 0,0 1 16,1 0-16,-1 21 0,0-1 15,-20 22-15,20 0 0,-21 0 0,0 22 16,0 20-16,1-21 0,-1 21 16,-21 22-16,0-22 0,0 1 0,0 20 15,0-21-15,0 22 0,0-22 16,-21 22-16,-1-22 0,1 0 16,21 22-16,0-22 0,0-21 15,-21 22-15,21-22 0,0 0 0,-21 0 16,21 0-16,21-42 31,0 0-15,0 0-16,1 0 0,-1 0 15</inkml:trace>
  <inkml:trace contextRef="#ctx0" brushRef="#br0" timeOffset="55955.01">3895 3810 0,'21'0'16,"-42"0"-16,63 0 0,-21-21 0,-21 0 16,0 0-16,0-1 15,0 1 1,0 0-16,-21 0 0,0 0 16,0 0-16,-1-1 0,1 22 0,0-21 15,0 21-15,-21 0 0,20 0 16,1 0-16,0 0 0,-21 21 0,21 1 15,-1 20-15,-20-21 0,21 21 16,0-20-16,0 20 0,21 0 16,-22 1-16,22-1 0,-21 0 0,21-21 15,0 22-15,0-22 0,0 21 16,0-21-16,0 1 0,21-22 0,1 21 16,-1-21-16,0 0 15,21 0-15,-21 0 0,1-21 0,-1-1 16,21 22-16,-21-21 0,0-21 15,22 21-15,-22 0 0,0-22 0,0 22 16,0-21-16,-21 21 0,0-22 0,22 22 16,-22-21-16,0 21 0,0-1 15,0 1-15,0 0 0,0 0 0,0 42 32,0 0-32,-22 0 15,22 1-15,0-1 0,0 21 0,0-21 16,0 0-16,0 22 0,0-22 15,0 0-15,0 0 0,0 0 0,0 1 16,0-1-16,22 0 0,-1 0 0,0-21 16,0 0-1,0 0-15,0 0 0,1 0 0,-1 0 16,0-21-16,0 21 16,0-21-16,-21 0 0,21-1 0,-21 1 15</inkml:trace>
  <inkml:trace contextRef="#ctx0" brushRef="#br0" timeOffset="56635.3">4149 3725 0,'0'-21'0,"0"42"0,0-63 16,0 21-16,0 0 15,21 0-15,0 21 16,0 0-16,0 0 0,64 0 31,-64 0-31,21 0 0,-20 21 0,-1 0 16,0 0-16,-21 0 0,0 22 0,0-22 15,0 0-15,0 0 0,0 21 0,0-20 16,-21-1-16,0 21 0,-22-21 16,22 0-16,0 1 0,0-1 15,0 0-15,-1-21 0,1 0 16,21 21-16,-21-21 0,21-21 16,0 0-16,0 0 15,21-1-15,0 1 0,1 0 16,-1 0-16,0-21 0,0 20 0,0 1 15,0-21-15,1 21 0,-1-22 16,21 22-16,-21-21 0,0 21 0,1 0 16,-1-1-16,0 22 0,0-21 0,-21 42 31,0 1-15,-21-1-16,0 0 0,0 21 15,-1-21-15,1 1 0,0 20 0,21-21 16,-21 21-16,21-20 0,-21 20 0,21-21 15,0 21-15,0-20 0,0-1 16,0 0-16,0 0 0,21 0 16,0-21-16,0 0 0,0 0 15,1 0-15,-1 0 0,21 0 0,-21-21 16,22 21-16,-22-21 0,21 0 0,0 0 16,1-1-16,-1 1 0,-21-21 15,22 21-15,-1 0 0,-21-1 0,0-20 16,0 21-16,1 0 0,-22 0 0,21-1 15,-21 1-15,-21 42 32,-1 1-32,22-1 15,0 0-15,-21 0 16,21 0-16,-21 0 0,21 1 0,0-1 16,-21-21-16,21 21 15,21-21 16,-21-21-15,0 0-16</inkml:trace>
  <inkml:trace contextRef="#ctx0" brushRef="#br0" timeOffset="56791.25">4974 3514 0,'0'0'15,"-21"0"-15,21-21 0,-21 21 16,0 0-16,-1 0 15,22 21 1,0 0 0,22-21-16,-1 0 0,0 21 15,0-21-15,0 0 0</inkml:trace>
  <inkml:trace contextRef="#ctx0" brushRef="#br0" timeOffset="57478.17">5355 3641 0,'0'21'0,"0"-42"0,0 63 16,-21-21-16,0-21 0,21 21 15,-21 1-15,21-1 0,0 0 0,-22 0 16,22 0-16,0 0 0,0 1 0,-21-1 16,21 0-16,0 0 0,0 0 15,0 0-15,0 1 0,0-1 0,0 0 16,0 0-16,-21-21 47,21-21-47,0 0 0,0 0 0,0-22 15,0 22-15,0 0 16,0 0-16,0-22 0,0 22 0,21-21 16,0 21-16,-21-22 0,22 22 15,-1 0-15,0 0 0,21 0 0,-21 0 16,1-1-16,20 22 0,0 0 0,-21 0 15,22 0-15,-22 0 0,21 0 16,-21 22-16,1-1 0,-1 0 16,0 0-16,0 21 0,-21-20 0,21-1 15,-21 21-15,0-21 0,0 0 16,0 22-16,0-22 0,0 0 0,0 0 16,-21 0-16,0 1 0,0-22 15,0 21-15,-1-21 0,1 0 16,0 0-16,21-21 15,0-1 1,0 1-16,0 0 0,0 0 0,0 0 16,21 0-16,0-22 0,1 22 0,-1-21 15,21-1-15,0 22 16,-20-21-16,20 21 0,0-22 0,1 22 16,-1 0-16,0 21 0,-21 0 0,22 0 15,-22 0-15,0 21 0,0-21 16,0 21-16,1 1 0,-22 20 0,0-21 15,0 0-15,0 0 0,0 22 16,0-22-16,0 0 0,0 0 0,-22 0 16,1 1-16,0-1 0,21 0 0,-21 0 15,21 0-15,-21 0 16,0-21 0,21-21-1,0 0 1,21 0-16,0 0 0</inkml:trace>
  <inkml:trace contextRef="#ctx0" brushRef="#br0" timeOffset="57692.06">6413 3577 0,'22'0'0,"-44"0"0,44 21 32,-22 1-32,0-1 15,-22 0-15,22 0 16,-21 0-16,0 0 0,21 1 0,0-1 15,0 0-15,-21 0 0,21 0 0,-21-21 16,21 21-16,0 1 0,0-1 31,0-42 1</inkml:trace>
  <inkml:trace contextRef="#ctx0" brushRef="#br0" timeOffset="57866.18">6435 3493 0,'-22'-22'0,"44"44"0,-65-44 15,22 22 1,0 0-16,21 22 47,21-22-32,0 0-15,0 0 0</inkml:trace>
  <inkml:trace contextRef="#ctx0" brushRef="#br0" timeOffset="58490.62">6731 3662 0,'21'0'31,"0"-21"-15,0 21-16,1 0 0,20 0 15,-21 0-15,0 0 0,22 0 0,-22 0 16,0 0-16,0 0 0,0 0 0,0 21 16,1 0-16,-22 0 15,0 0-15,0 1 0,0-1 0,0 0 16,-22 0-16,1 0 0,-21 0 0,21 1 15,-22-1-15,-20 0 0,21 0 16,-1 0-16,1 0 0,0 1 16,-1-22-16,1 21 0,21 0 0,-22-21 15,22 0-15,42 0 32,1 0-32,-1 0 0,0 0 15,21 0-15,-21 0 0,22 0 16,-1 0-16,-21 0 0,22 0 0,-22 0 15,21 0-15,-21 21 0,22 0 0,-22 0 16,21 1-16,-21-1 0,22 0 16,-1 21-16,-21-21 0,0 22 0,22-1 15,-43 0-15,21 1 0,-21 20 0,0-20 16,0-1-16,0 21 0,0-20 16,0 20-16,0-20 0,-21 20 15,-1-21-15,-20 1 0,21-1 0,-21 0 16,-1 1-16,-20-22 0,20 0 0,1 0 15,-21 0-15,20 1 0,-20-22 16,-1 0-16,22 0 0,-22 0 0,1 0 16,21 0-16,-1-22 0,1 1 0,0 0 15,-1-21-15,1 21 0,21-22 16,0 22-16,-1-21 0,22-1 0,0 1 16,0 0-16,0-1 0,0 1 0,0 0 15,22-1-15,-1 1 0,21-21 16,0 20-16,1-20 0,-1-1 0,0 1 15,22-1-15</inkml:trace>
  <inkml:trace contextRef="#ctx0" brushRef="#br0" timeOffset="58834.44">7218 3768 0,'21'0'16,"-21"-21"-16,21 21 15,-21-22 1,21 22-16,0-21 0,1 21 0,-1-21 16,0 0-16,0 0 0,0 0 15,-21-1-15,0 1 16,0 0-16,0 0 0,0 0 16,0 0-16,-21 21 0,0 0 15,0 0-15,0 0 0,-1 0 0,1 0 16,0 21-16,0 0 0,0 0 15,21 21-15,-21-20 0,21-1 0,0 21 16,-22-21-16,22 0 0,0 1 0,0-1 16,0 0-16,22 0 0,-1 0 15,0-21-15,0 21 0,0-21 0,22 0 16,-22 0-16,21 0 0,-21 0 16,22 0-16,-22-21 0,21 21 15,0-21-15,-20 0 0</inkml:trace>
  <inkml:trace contextRef="#ctx0" brushRef="#br0" timeOffset="59327.19">8043 3048 0,'0'148'31,"0"-127"-31,0 43 0,0-22 16,-21 1-16,0-1 0,21 0 0,-21 22 15,0-22-15,-1 0 0,22-20 16,-21 20-16,0-21 0,21 21 0,-21-20 16,21-1-16,0 0 0,0-42 47,-21 0-32</inkml:trace>
  <inkml:trace contextRef="#ctx0" brushRef="#br0" timeOffset="59938.84">7599 3514 0,'21'0'31,"0"0"-31,21 0 0,-20-21 16,20 21-16,0 0 0,1 0 0,-1-22 15,21 1-15,-20 21 0,20-21 16,-20 0-16,20 0 0,1 0 15,-22-1-15,0 1 0,22 0 0,-22 0 16,-21 0-16,22 0 0,-22-22 16,0 22-16,-21 0 0,0 0 0,0 0 15,0-1-15,0 1 0,-21 21 16,0 0-16,-1 0 0,1 0 16,0 0-16,0 21 0,0 1 15,21-1-15,0 21 0,-21 0 0,21 1 16,-22-1-16,22 22 0,0-22 15,0 0-15,-21 1 0,0-1 0,21 0 16,-21 1-16,21-1 0,-21-21 16,21 21-16,0-20 0,0-1 15,-21 0-15,21 0 0,0 0 0,-22 0 16,22-42 15,0 0-15,0 0-16,0 0 0,0 0 15,0-22-15,22 22 0,-1 0 16,0-21-16,0 20 0,0-20 0,0 21 16,22 0-16,-1 0 0,-21-1 15,22 1-15,-1 21 0,0 0 0,-21 0 16,1 0-16,20 21 0,-21 1 16,0-1-16,-21 0 0,0 21 15,0-21-15,0 1 0,0-1 0,0 21 16,0-21-16,-21 0 0,21 1 0,-21-22 15,0 21-15,21 0 0,-21-21 0,21 21 16,0-42 15,0 0-31,0 0 16,21-1-16,0 1 16</inkml:trace>
  <inkml:trace contextRef="#ctx0" brushRef="#br0" timeOffset="60262.65">8742 3598 0,'0'0'0,"0"22"16,21-22-1,0 0 1,0 0-16,0 0 0,1 0 0,-1 0 16,0-22-16,0 22 0,0-21 15,0 0-15,1 21 0,-1-21 0,0 0 16,0 21-16,-21-21 0,0-1 0,0 1 15,0 0-15,0 0 0,-21 21 16,0 0-16,0 0 16,-22 0-16,22 21 0,-21-21 15,-1 21-15,22 22 0,-21-22 16,21 0-16,0 0 0,-1 21 0,1-20 16,21-1-16,0 0 0,0 0 0,0 0 15,0 0-15,21 1 16,1-22-16,-1 0 0,0 0 0,21 0 15,-21 0-15,1 0 0,20 0 0,-21 0 16,21 0-16,-20 0 0</inkml:trace>
  <inkml:trace contextRef="#ctx0" brushRef="#br0" timeOffset="60982.66">9588 3133 0,'0'-21'0,"0"42"0,0-64 0,-21 22 15,21 0-15,0 42 32,0 0-17,0 1-15,0 20 0,0-21 0,0 21 16,0 170-1,-21-170-15,21 1 0,0-1 16,-21 0-16,21 1 0,-21-1 0,21-21 16,0 22-16,0-22 0,-21 0 15,21 0-15,0 0 0,-22-21 16,22 21-16,0-42 31,0 0-31,0 0 16,0 0-16,0 0 0,0-1 0,0 1 15,0-21-15,0 21 0,0-22 0,0 22 16,22-21-16,-22 21 0,21-22 16,0 22-16,21 0 0,-21 0 0,22 21 15,-22 0-15,21 0 0,-21 0 0,22 0 16,-22 0-16,21 0 0,1 21 16,-22 0-16,21 22 0,-21-22 15,0 0-15,1 21 0,-1-21 0,-21 1 16,0 20-16,0-21 0,0 0 15,-21 0-15,-1 22 0,1-22 0,-21-21 16,0 21-16,20 0 0,-20 0 0,0-21 16,-1 0-16,22 22 0,-21-22 15,21 0-15,0 0 0,-1 0 0,22-22 16,0 1 0,0 0-16,22 0 15,-1 0-15,0 0 0,0-1 16,0 22-16,22-21 0,-22 0 0</inkml:trace>
  <inkml:trace contextRef="#ctx0" brushRef="#br0" timeOffset="61347.45">10096 3450 0,'0'-21'0,"0"42"0,0-63 16,0 21-16,22 21 15,-1 0-15,0 0 16,0 0-16,0 0 0,22 0 15,-22 0-15,21 0 0,-21 21 16,22 0-16,-22 0 0,21 0 0,-21 1 16,0-1-16,22 0 0,-22 0 0,-21 0 15,0 0-15,21 1 0,-21 20 16,0-21-16,0 0 0,-21-21 16,21 21-16,-21 1 0,0-1 0,-1-21 15,1 0-15,0 0 16,0 0-16,0 0 15,21-21-15,0-1 16,0 1-16,0 0 0,0 0 16,21 0-16,0-22 0,0 22 15,-21-21-15,21 21 0,1-22 16,-1 22-16,0 0 0,0 0 0,0 0 16,0 21-16,1 0 0,-1-21 15,0 21-15,0 0 0,0 0 0,0 0 16,1 0-16</inkml:trace>
  <inkml:trace contextRef="#ctx0" brushRef="#br0" timeOffset="61783.12">11091 3239 0,'0'0'0,"-42"0"15,21 0-15,0 0 16,-1 21-16,1 0 0,0 0 15,0 0-15,21 0 0,-21 22 0,0-22 16,-1 21-16,1 1 0,21-22 16,0 21-16,0-21 0,-21 0 0,21 1 15,0-1-15,0 0 0,0 0 0,21 0 16,0 0-16,1-21 16,-1 0-16,21 0 0,-21 0 0,0 0 15,22 0-15,-22 0 0,21 0 0,-21-21 16,22 21-16,-22-21 0,0 0 15,0 0-15,0 0 0,1-1 0,-1 1 16,-21-21-16,0 21 0,0-22 16,0 1-16,0 0 0,0-1 0,0 1 15,0 21-15,-21-21 0,-1 20 16,1 1-16,0 0 0,-21 21 0,-1 0 16,22 0-16,-21 0 0,0 0 15,20 21-15,-20 0 0,21 1 0,0-1 16,0 0-16,-1 21 0,22-21 0,0 1 15,0 20-15,0-21 0,0 0 16,0 0-16,22 1 0,-1-1 0,0-21 16,0 21-16,21-21 0,-20 0 0,20 0 15</inkml:trace>
  <inkml:trace contextRef="#ctx0" brushRef="#br0" timeOffset="62338.8">11515 3239 0,'0'21'31,"-22"21"-31,22-21 0,-21 0 0,21 22 16,0-22-16,0 21 0,0 1 0,-21-22 16,21 0-16,0 21 0,0-21 15,0 1-15,0-1 0,0 0 0,0 0 16,21-21 15,-21-21-15,21 21-16,-21-21 0,22 0 0,-1 21 15,-21-22-15,21 1 0,0-21 16,-21 21-16,21 0 0,0-1 0,-21 1 16,22 21-16,-22-21 0,21 21 15,-21 21 1,0 0-16,0 1 0,0-1 15,0 0-15,0 0 0,0 0 0,21 0 16,-21 1-16,21-22 16,-21 21-16,21 0 15,0-21-15,1 0 0,-1 0 0,0 0 16,0 0-16,0 0 0,0 0 16,1-21-16,-1 0 0,0 21 0,0-22 15,0 1-15,-21 0 0,0 0 0,21 0 16,-21-22-16,0 22 0,0-21 15,0 0-15,0 20 0,0-20 0,-21 21 16,0-21-16,21 20 0,-21 1 0,0 21 16,0 0-1,21 21 1,0 1-16,0-1 16,0 0-16,21 0 15,0 0-15,0 0 0</inkml:trace>
  <inkml:trace contextRef="#ctx0" brushRef="#br0" timeOffset="62706.59">12446 3302 0,'0'0'0,"0"-21"0,0 0 16,-21 21-1,0 0-15,-1 0 0,-20 0 16,21 0-16,-21 0 15,20 21-15,1-21 0,-21 21 0,21 0 16,0 0-16,21 1 0,0-1 16,0 0-16,0 0 0,21 0 15,0-21-15,21 21 0,-21 1 16,1-22-16,20 21 0,-21 0 16,21-21-16,-20 21 0,-1-21 0,0 21 15,0 0-15,-21 1 0,0-1 16,0 0-16,0 0 15,-21 0-15,0-21 16,0 0-16,-1 0 0,1 21 0,-21-21 16,21 0-16,0 0 0,-22 0 15,22 0-15,0 0 0,21-21 16,0 0 0,0 0-16,21 0 0,0 21 15,0-21-15</inkml:trace>
  <inkml:trace contextRef="#ctx0" brushRef="#br0" timeOffset="63066.83">12679 3514 0,'84'-21'31,"-62"21"-31,-1-22 16,-21 1-16,21 21 0,0-21 0,-21 0 15,21 0-15,-21 0 0,0-1 16,0 1-16,0 0 16,0 0-16,0 0 0,-21 21 15,0 0-15,0 0 0,21 21 16,-21-21-16,-1 21 0,1 21 16,0-20-16,0-1 0,21 21 0,0-21 15,-21 22-15,21-22 0,0 0 0,0 0 16,0 0-16,0 0 15,0 1-15,0-1 0,0 0 0,21-21 16,0 21-16,0-21 0,0 0 0,1 0 16,-1 0-16,0 0 0,0 0 15,0 0-15,0 0 0,1 0 0,-1 0 16,0-21-16,0 21 0,0-21 0,-21 0 16,0-1-16</inkml:trace>
  <inkml:trace contextRef="#ctx0" brushRef="#br0" timeOffset="63390.64">13060 3450 0,'0'0'0,"0"-42"0,21 21 0,0 0 0,0-22 15,-21 22-15,21 0 16,1 0-16,-1 0 0,0-1 0,0 1 16,0 21-16,22 0 0,-22 0 15,0 0-15,0 0 0,0 21 16,22 1-16,-22-22 0,0 21 0,-21 21 16,21-21-16,-21 0 0,21 22 0,-21-22 15,0 21-15,0-21 0,0 22 16,0-22-16,0 0 0,0 21 0,0-20 15,-21-1-15,0-21 0,21 21 0,-21 0 16,0-21-16,-1 0 16,1 0-16,0 0 15,21-21-15,0 0 16,0 0-16,0-1 16,0-20-16,42 21 0,-20-21 15,-1-1-15,21 1 0,0 0 0,1-1 16,-22-20-16,21 20 0,1 22 15,-1-21-15,-21 21 0,0 0 0,0-1 16,1 22-16</inkml:trace>
  <inkml:trace contextRef="#ctx0" brushRef="#br0" timeOffset="64643.27">741 5376 0,'0'-21'16,"0"0"0,0 0-1,21 21 1,0 0-1,0 0-15,0 0 16,1 0-16,-1 0 0,-21 21 16,21-21-16,-21 21 0,0 0 15,0 1-15,0-1 0,0 21 16,0-21-16,-21 0 0,0 22 0,-22-22 16,22 0-16,-21 0 0,21 0 15,-22 1-15,22-1 0,0 0 16,0-21-16,0 0 0,21-21 31,0 0-31,21-1 0,0 22 16,0-21-16,0 21 0,0-21 15,1 21-15,20-21 0,-21 21 16,0 0-16,0 0 0,22 0 0,-22 21 16,0 0-16,0 0 0,-21 1 15,0-1-15,21 21 0,-21-21 0,0 22 16,0-22-16,-21 21 0,0-21 15,0 22-15,-21-22 0,20 0 16,-20 0-16,0 0 0,-22 0 16,22 1-16,0-22 0,-1 0 0,1 21 15,0-21-15,20 0 0,-20 0 16,21 0-16,0 0 0,0-21 0,-1 21 16,1-22-16,0 1 0,21 0 15,0 0 1,0 0-16,0 0 0,0-1 15,21 1-15,0 21 16,1-21-16,-1 21 0,0-21 16,0 21-16</inkml:trace>
  <inkml:trace contextRef="#ctx0" brushRef="#br0" timeOffset="64842.32">1397 5652 0,'0'0'0,"21"0"16,-21-22-1,21 22 17,0 0-17</inkml:trace>
  <inkml:trace contextRef="#ctx0" brushRef="#br0" timeOffset="66178.67">2244 5080 0,'0'-21'0,"-43"21"31,43 21-31,0 0 16,0 0-1,0 1-15,0-1 0,0 0 16,21-21-1,1 0-15,-1 0 0,0 0 16,21 0-16,1 0 0,-22 0 16,21 0-16,0 0 0,1-21 0,20 0 15,-20-1-15,-1 22 0,-21-21 16,21 0-16,-20 0 0,-1 0 16,0 0-16,-21-1 0,0 1 0,0 0 15,0 0-15,0 0 0,-21 0 16,-22-1-16,22 1 0,-21 21 15,0 0-15,-1 0 0,1 0 16,0 0-16,-1 0 0,-20 21 0,20 22 16,1-22-16,0 0 0,-1 21 15,22-20-15,-21 20 0,21 0 0,0 1 16,21-22-16,0 21 0,0-21 16,21 106-1,42-106 1,-42-21-16,22 22 0,-22-22 15,21 0-15,1 0 0,-22 0 16,21 0-16,0 0 0,-20-22 0,-1 22 16,0 0-16,-21-21 0,-21 0 15,0 21 1,-1 0-16,-20-21 0,0 21 16,21 0-16,-22 0 0,1 0 0,0 21 15,20 0-15,-20 0 0,21 1 16,-21-1-16,20 0 0,1 21 0,21-21 15,-21 22-15,21-1 0,-21 0 16,21 1-16,0-1 0,0-21 0,0 22 16,0-22-16,0 21 0,21-21 15,0 0-15,22-21 0,-22 22 16,21-22-16,0 0 0,1 0 0,-1 0 16,0 0-16,22 0 0,-22-22 15,1 1-15,20 0 0,-21 0 0,22 0 16,-22 0-16,1-22 0,-1 22 15,0 0-15,-21-21 0,22-1 0,-22 22 16,0-21-16,0-1 0,-21 22 16,21-21-16,-21 0 0,22 20 0,-22 1 15,0 0-15,0 0 0,0 0 16,0 42 0,0 0-16,0 0 0,0 0 15,0 22-15,-22-22 0,22 21 16,0 1-16,0-22 0,0 21 0,0 0 15,0-20-15,-21 20 0,21-21 16,0 0-16,-21 0 0,21 1 0,0-1 16,0 0-16,0-42 31,0 0-15,0-1-16,0 1 0,0 0 15,0 0-15,0 0 0,0-22 0,0 22 16,0-21-16,21 0 0,0 20 15,1-20-15,-1 21 0,21-21 16,-21 20-16,22-20 0,-1 21 0,-21 21 16,21-21-16,1 21 0,-1 0 15,0 0-15,-20 21 0,20 0 0,-21 0 16,0 0-16,0 22 0,-21-22 16,0 21-16,0-21 0,0 22 0,0-1 15,0-21-15,-21 22 0,0-22 0,0 21 16,0-21-16,0 0 0,-1 1 15,22-1-15,-21 0 0,21 0 0,-21-21 16,21-21 15,21 0-31,-21 0 0,21-1 16,22 1-16</inkml:trace>
  <inkml:trace contextRef="#ctx0" brushRef="#br0" timeOffset="66446.78">4085 4911 0,'0'0'0,"21"-21"16,0-22-1,-21 64-15,0 1 0,0 20 16,0 0-16,-21 1 16,21-1-16,0 21 0,-21-20 0,0 20 15,0-20-15,0 20 0,-1-21 0,1 22 16,0-22-16,0 1 0,21-1 15,-21 0-15,0 1 0,21-22 0,0 0 16,0 0-16,0 0 0,0 0 16,21-21-16,0 0 15,0 0-15,0-21 0,0 21 0,1-21 16,-1 0-16,0 0 0,0 0 16,0-22-16,0 22 0</inkml:trace>
  <inkml:trace contextRef="#ctx0" brushRef="#br0" timeOffset="66642.35">3831 5398 0,'0'0'0,"-42"0"0,21 0 0,-1 0 0,22 21 16,22-21 15,20 0-15,-21 0-16,0 0 0,22 0 0,-22-21 15,21 21-15,0-22 0,-20 22 16,20-21-16,-21 21 0,21-21 0,-20 21 16</inkml:trace>
  <inkml:trace contextRef="#ctx0" brushRef="#br0" timeOffset="67024.33">4276 5503 0,'0'0'0,"0"22"0,21-22 47,0 0-47,-21-22 16,21 22-16,0-21 0,0 21 0,1-21 16,-1 0-16,0 0 0,-21 0 15,21-1-15,-21 1 16,0 0-16,-21 21 15,0 0-15,0 0 0,-1 0 16,1 21-16,0 0 0,-21 1 16,21-1-16,-1 0 0,1 0 0,21 21 15,0-20-15,-21 20 0,21-21 16,0 21-16,0-20 0,0-1 0,0 0 16,0 0-16,0 0 0,0 0 0,21-21 15,0 0-15,22 0 16,-22 0-16,0 0 0,21 0 15,-20 0-15,20 0 0,-21 0 0,21-21 16,-20 0-16,-1 21 0,0-21 16,0 0-16,0 0 0</inkml:trace>
  <inkml:trace contextRef="#ctx0" brushRef="#br0" timeOffset="67319.16">4657 5503 0,'0'-21'0,"0"42"0,0-63 0,21 21 16,-21 0-16,21 0 0,-21-1 15,21 1-15,0 21 0,0 0 16,1-21-16,-1 21 0,0 0 0,0 0 15,21 0-15,-20 0 0,-1 0 0,0 21 16,21 0-16,-21 1 16,1-1-16,-1 0 0,-21 0 0,21 0 15,-21 22-15,0-22 0,0 21 0,0-21 16,0 0-16,0 22 0,-21-22 16,21 0-16,-21 0 0,-1-21 0,1 21 15,0 1-15,0-22 0,0 0 16,0 0-1,21-22-15,0 1 16,0 0-16,0 0 0,0 0 16,0 0-16,21-22 0,0 22 0,0-21 15,-21 21-15,21-22 0,0 22 0,1-21 16,-1 21-16,-21-1 16,21 1-16,0 0 0</inkml:trace>
  <inkml:trace contextRef="#ctx0" brushRef="#br0" timeOffset="67754.95">6181 5059 0,'0'-42'0,"0"84"0,21-106 0,-21 43 0,0 0 16,0 0-16,0 0 0,0 42 16,0 0-1,0 0-15,0 0 0,-21 22 0,-1-1 16,1 0-16,21 1 0,0-1 16,-21 0-16,21 1 0,-21-22 0,21 21 15,-21-21-15,21 22 0,0-22 16,0 0-16,0 0 0,0 0 0,-21 1 15,-1-22-15,22 21 16,-21-21-16</inkml:trace>
  <inkml:trace contextRef="#ctx0" brushRef="#br0" timeOffset="68402.7">5524 5376 0,'22'0'31,"-1"0"-31,0 0 0,21 0 0,-21-21 16,43 21-16,-22-21 0,1 21 15,20-21-15,1 21 0,-1-21 0,1 0 16,-1-1-16,1 22 0,-1-21 0,22 0 16,-22 0-16,-20 0 0,20-22 15,-21 22-15,1 0 0,-1 0 0,-21 0 16,0-22-16,-21 22 0,0-21 15,0 21-15,0 0 0,-21-22 16,0 22-16,0 0 0,0 21 0,0-21 16,-1 21-16,1 0 0,0 0 15,0 21-15,0 0 0,21 0 16,0 22-16,-21-1 0,21 0 0,-22 1 16,22-1-16,0 21 0,0-20 15,0-1-15,0 0 0,-21 1 0,21-1 16,-21 0-16,21-20 0,0 20 15,-21-21-15,21 21 0,0-20 0,0-1 16,0 0-16,0 0 0,0-42 47,0 0-47,0 0 16,0-1-16,0-20 15,0 21-15,21 0 0,0-22 0,0 22 16,1 0-16,20-21 0,-21 21 15,21-1-15,1 1 0,-1 21 0,0-21 16,1 21-16,-1 0 0,0 0 0,-20 21 16,20 0-16,-21 1 0,0-1 15,0 0-15,-21 0 0,0 21 0,0-20 16,0-1-16,0 21 0,0-21 0,-21 0 16,0 1-16,0-1 15,21 0-15,-21 0 0,0 0 0,-1 0 16,22-42 15,22 21-15,-1-21-16,-21 0 0,21 0 0</inkml:trace>
  <inkml:trace contextRef="#ctx0" brushRef="#br0" timeOffset="68759.47">6985 5398 0,'0'21'15,"0"0"1,21-21-16,0 0 16,0 0-16,1 0 15,-1 0-15,0-21 0,0 21 0,0-21 16,0 21-16,1-22 0,-1 22 0,0-21 16,0 0-16,0 21 0,0-21 15,-21 0-15,0 0 0,0-1 16,-42 22-1,21 0-15,0 0 0,0 0 16,-1 0-16,-20 22 0,21-1 0,-21 0 16,20 0-16,1 0 0,0 22 0,0-22 15,0 0-15,21 21 16,0-21-16,0 1 0,0-1 0,0 0 16,0 0-16,21 0 0,0-21 0,0 0 15,0 21-15,1-21 0,20 0 16,-21 0-16,21 0 0,-20 0 0,-1-21 15,21 0-15,-21 0 0,22 21 0,-22-21 16,21 0-16</inkml:trace>
  <inkml:trace contextRef="#ctx0" brushRef="#br0" timeOffset="69394.13">8340 4868 0,'0'-21'0,"0"42"0,21-84 15,-21 21-15,21 20 0,-21 1 16,0-21-16,0 21 0,0 0 0,21 21 16,-21-22-16,0 44 31,0-1-31,0 21 0,0-21 0,0 127 31,-21-84-31,21-22 0,0 22 0,0-22 16,0 0-16,0 22 0,0-22 0,-21-21 15,21 22-15,0-22 0,0 0 16,0 21-16,0-20 0,21-1 16,0-21-16,0 0 0,0 0 15,1 0-15,-1 0 0,0 0 0,0-21 16,21-1-16,-20 1 0,20 0 15,-21 0-15,21 0 0,1-22 0,-22 22 16,21-21-16,-21 0 0,1-1 16,20-20-16,-21 20 0,-21-20 0,21 21 15,-21-22-15,21 22 0,-21-1 0,0 22 16,0-21-16,0 21 16,0 0-16,0-1 0,-21 22 15,21 22 16,0-1-31,0 0 16,0 0 0</inkml:trace>
  <inkml:trace contextRef="#ctx0" brushRef="#br0" timeOffset="70074.75">9250 4614 0,'0'-21'16,"0"42"0,-21-21-16,-1 22 15,22 20-15,0-21 0,-21 21 0,21 1 16,-21-1-16,0 0 0,21 1 16,0-1-16,-21 22 0,0-22 0,21-21 15,-22 21-15,22 1 0,0-22 0,-21 0 16,21 0-16,0 0 0,0 1 15,21-22 17,1 0-17,-1-22-15,-21 1 0,0 0 0,0 0 16,21 0-16,-21-22 0,0 22 0,21-21 16,-21 0-16,0-1 0,0 1 15,0 0-15,0-1 0,21 1 0,-21 0 16,21 20-16,-21-20 0,22 21 0,-1-21 15,0 20-15,-21 1 0,21 0 16,0 0-16,0 21 0,1 0 0,-1-21 16,0 21-16,0 0 0,0 0 0,0 0 15,1 21-15,-1 0 0,0 0 16,0-21-16,-21 21 0,0 1 16,0 20-16,0-21 0,0 0 0,-21 0 15,0 1-15,-22-1 0,22 0 16,-21 0-16,0 0 0,-1 0 0,1 1 15,0-22-15,20 21 0,-20-21 0,21 0 16,0 0-16,0 0 0,-1 0 16,1 0-16,21-21 15,21 21 1,1 21 0,-1 0-16,0 0 0,0 0 0,0 22 15,0-22-15,1 21 0,-1-21 16,0 0-16,0 22 0,-21-22 15,21 0-15,0 0 0,1 0 0,-22 1 16,21-1-16,0-21 0,-21 21 16,21-21-16,0 0 15,0 0-15,1 0 16,-22-21 0,21 0-16</inkml:trace>
  <inkml:trace contextRef="#ctx0" brushRef="#br0" timeOffset="70618.58">10308 4509 0,'0'0'16,"0"-22"-16,0 44 31,-21-1-31,21 0 15,-21 0-15,0 21 0,-1 1 0,22-1 16,-21 0-16,0 1 0,0 20 16,-21-20-16,20 20 0,1-21 0,0 1 15,-21-1-15,21 0 0,-1 1 0,1-22 16,0 0-16,0 0 0,21 0 16,0 1-16,-21-22 0,21-22 46,0 1-46,21 21 0,-21-42 16,21 21-16,0 0 0,0-22 0,1 22 16,-22 0-16,21-21 0,0 20 15,0 1-15,0 0 0,0 21 16,1 0-16,-22 21 0,0 0 16,21 1-16,0-1 0,-21 0 15,21 0-15,0 0 0,-21 0 0,21 1 16,1-1-16,20 0 0,-21 0 0,0-21 15,22 0-15,-22 21 16,21-21-16,0 0 0,-20 0 0,20 0 16,-21 0-16,0 0 0,22 0 0,-22-21 15,0 0-15,0 21 0,-21-21 16,0 0-16,21-1 0,-21 1 0,0 0 16,0 0-16,0 0 0,0 0 0,0-1 15,21 1-15,-21 0 0,0 0 16,-21 21-1</inkml:trace>
  <inkml:trace contextRef="#ctx0" brushRef="#br0" timeOffset="72022.48">741 6795 0,'-21'-22'0,"21"1"0,0 0 16,0 0 0,-22 21-1,1 0 1,21 21-16,-21 0 0,21 0 16,-21 22-16,0-22 0,21 21 0,-21 1 15,-1-1-15,1 0 0,0 1 16,0-1-16,-21 0 0,20 1 15,1-1-15,0-21 0,0 0 16,0 0-16,21 1 0,-21-22 0,21-22 31,0 1-15,0 0-16,0 0 0,0 0 16,21 0-16,0-1 0,0 1 15,21 21-15,-20-21 0,20 0 0,0 21 16,-21-21-16,22 21 0,-1-21 15,0 21-15,1-22 0,-1 22 0,0-21 16,-20 21-16,20-21 0,-21 21 16,0-21-16,0 21 0,-21-21 0,22 0 15,-22-1 1,0 1-16,0 0 0,0 0 16,0 0-1,-22 0-15,22-1 0,0 1 16,-21 21-16,0 0 15,21 21 1,0 22-16,-21-22 0,21 21 16,0 1-16,-21-1 0,21 0 0,0 1 15,0-1-15,-21 0 0,-1 1 16,22-1-16,-21 0 0,21 1 0,0-1 16,-21-21-16,21 0 0,-21 0 15,21 1-15,0-1 0,-21-21 0,21-21 47,0-1-47,0 1 16,21 0-16,0 0 0</inkml:trace>
  <inkml:trace contextRef="#ctx0" brushRef="#br0" timeOffset="72214.38">1291 7091 0,'0'0'0,"21"0"0,-21-21 16,21 21-16,-21-21 31,0-1 16,22 22-47</inkml:trace>
  <inkml:trace contextRef="#ctx0" brushRef="#br0" timeOffset="77558.74">2138 6837 0,'0'0'0,"-21"0"0,-1 0 0,1 0 16,42-21 31,1 21-32,20 0-15,-21 0 0,0 0 16,22-21-16,-1-1 0,-21 22 0,21-21 15,1 21-15,-22-21 0,21 0 16,-21 21-16,1-21 0,-1 0 16,0-1-16,-21 1 0,0 0 15,0 0-15,0 0 0,0 0 0,-21 21 16,0-22-16,-22 22 0,1 0 16,0 0-16,-1 0 0,-20 0 0,20 0 15,1 0-15,0 22 0,-1-1 16,1 0-16,0 21 0,-1-21 0,22 1 15,0 20-15,0-21 0,21 0 16,0 22-16,0-22 0,0 0 0,0 0 16,0 0-16,0 0 15,21-21-15,0 0 0,0 0 0,1 0 16,20 0-16,-21 0 16,0 0-16,0 0 0,22 0 0,-22 0 15,0 0-15,-42 0 31,0 0-31,0 0 0,-22 0 16,-168 64 15,189-43-31,-20-21 0,21 21 0,0 0 0,0 1 16,21 20-16,0-21 0,0 0 16,0 0-16,0 1 0,21 20 0,0-21 15,0 0-15,0-21 0,0 21 16,1-21-16,-1 0 0,21 0 15,-21 0-15,22 0 0,-1 0 0,0-21 16,1 0-16,-1 0 0,0 0 16,22 0-16,-22-1 0,0 1 0,1 0 15,-1 0-15,-21 0 0,22 0 16,-22-22-16,0 22 0,0 0 0</inkml:trace>
  <inkml:trace contextRef="#ctx0" brushRef="#br0" timeOffset="77960.5">2603 6900 0,'0'-21'0,"22"21"0,-22 21 31,0 1-31,0-1 0,0 0 0,-22 0 16,22 0-16,0 0 0,0 22 16,-21-22-16,21 0 0,-21 21 15,0-20-15,21-1 0,0 0 0,-21 0 16,21 0-16,-21 0 0,21 1 16,-22-22-16,1 0 15,21-22 1,-21 1-16,21 0 15,0 0-15,0-21 0,0 20 16,0 1-16,21-21 0,0 21 0,1-22 16,-1 1-16,21 21 0,-21-21 15,22 20-15,20 1 0,-21 0 16,1 0-16,-1 0 0,0 21 0,1 0 16,-1 0-16,0 0 0,1 21 15,-1 0-15,-21 0 0,0 0 0,-21 1 16,0-1-16,0 21 0,0-21 15,0 22-15,0-1 0,-21-21 0,0 21 16,-21-20-16,21-1 0,21 21 16,-22-21-16,1-21 0,21 21 0,-21 1 15,21-44 1,21 1 0,0 0-16,1 0 0,-1-21 0,21 20 15,-21-20-15</inkml:trace>
  <inkml:trace contextRef="#ctx0" brushRef="#br0" timeOffset="78214.41">3662 6498 0,'0'0'0,"21"-21"0,-21 0 0,0 42 32,-21 21-32,21-20 15,-21 20-15,-1 0 0,1 1 16,21-1-16,-21 0 0,0 1 0,0-1 15,0 0-15,21-21 0,-22 22 16,22-22-16,-21 21 0,21-21 0,0 1 16,0-1-16,0 0 0,0 0 15,0 0-15,21-21 16,1 0-16,-1 0 16,-21-21-16,21 21 0,0-21 15,-21 0-15,21 0 0,-21-1 0</inkml:trace>
  <inkml:trace contextRef="#ctx0" brushRef="#br0" timeOffset="78394.3">3344 6900 0,'-21'0'0,"42"0"15,-63 0-15,21 0 0,42 0 47,0 0-47,0 0 0,22 0 16,-22 0-16,21 0 0,-21 0 0,22-21 15,-1 21-15,0 0 0,-21 0 16,22-21-16,-22 0 0,21 21 0,-21 0 16,1-21-16</inkml:trace>
  <inkml:trace contextRef="#ctx0" brushRef="#br0" timeOffset="78730.41">3895 6858 0,'0'0'0,"21"0"31,0 0-15,0 0-16,0-21 0,0 21 15,1-21-15,-1 21 0,0-21 16,0 21-16,-21-22 0,21 22 16,-21-21-16,0 0 0,-21 21 31,0 0-31,0 21 0,0 0 15,-1 1-15,1-1 0,0 0 16,21 21-16,-21-21 0,21 1 16,-21-1-16,21 21 0,0-21 0,0 0 15,0 1-15,0-1 16,21-21-16,0 0 0,0 0 16,0 0-16,1 0 0,-1 0 0,0 0 15,21 0-15,-21 0 0,1-21 16,-1-1-16,0 22 0,0-21 0</inkml:trace>
  <inkml:trace contextRef="#ctx0" brushRef="#br0" timeOffset="79046.23">4318 6816 0,'0'0'0,"0"-21"0,0-1 0,21 1 15,-21 0-15,21 21 16,-21-21-16,21 21 0,1 0 16,-1 0-16,0 0 0,0 0 15,0 21-15,0 0 16,1 0-16,-1 1 0,-21-1 0,21 0 15,0 21-15,-21-21 0,21 1 16,-21-1-16,0 0 0,0 21 0,0-21 16,-21 1-16,0-22 0,0 21 0,0 0 15,-1-21-15,1 0 0,21 21 16,-21-21-16,0 0 16,21-21-16,0 0 15,0 0-15,0-1 16,0 1-16,0 0 0,21 0 0,-21 0 15,21-22-15,0 22 16,1 0-16,-1-21 0,0 21 0,0-1 16,21 1-16,-20 0 0,20 0 0,0 0 15,1 0-15,-1 21 0,21-22 16</inkml:trace>
  <inkml:trace contextRef="#ctx0" brushRef="#br0" timeOffset="79323.07">5990 6287 0,'0'0'0,"0"-22"16,-21 44 15,0-1-31,21 21 0,-21-21 0,-1 22 16,22-1-16,-21 0 0,0 1 15,0-1-15,0 0 0,21 1 0,-21-1 16,-1-21-16,1 21 0,0 1 16,21-22-16,-21 0 0,21 0 0,-21 0 15,21 1-15,0-1 0,21-21 16,0 0 0,0 0-16,0 0 0</inkml:trace>
  <inkml:trace contextRef="#ctx0" brushRef="#br0" timeOffset="79766.13">6244 6265 0,'0'0'0,"-21"22"32,0-1-32,21 0 0,-21 21 0,21 1 15,0-1-15,-22 21 0,22-20 0,-21-1 16,21 0-16,0 1 15,-21-1-15,0 0 0,21-20 0,-21 20 16,21-21-16,0 0 0,0 0 0,0 1 16,-21-22-16,21 21 15,0-42 1,0-1 0,0 1-16,21 0 0,0 0 15,-21 0-15,21 0 0,0-22 0,-21 1 16,21 21-16,1-22 0,-1 1 15,0 21-15,0-21 0,21 20 0,-20 1 16,-1 0-16,0 21 0,0 0 16,0 0-16,0 21 0,1 0 15,-22 22-15,0-22 0,0 21 0,0 1 16,0-22-16,0 21 0,0-21 0,-22 22 16,1-22-16,0 21 0,0-21 15,0 0-15,21 1 0,-21-1 16,42-21 15,0-21-31,0-1 16</inkml:trace>
  <inkml:trace contextRef="#ctx0" brushRef="#br0" timeOffset="80147.7">6667 6646 0,'0'0'0,"-21"0"0,21 22 0,0-1 0,0 0 16,0 0 0,21-21-1,1 0-15,-1 0 0,0 0 16,0-21-16,0 21 0,22-21 0,-22 0 16,0 21-16,0-22 0,-21 1 15,21 0-15,-21 0 0,0 0 0,0 0 16,0-1-16,0 1 0,0 0 15,-21 21-15,0 0 16,0 0-16,0 0 0,-1 21 0,-20 0 16,21 1-16,0-1 0,0 21 15,-1 0-15,1-20 0,0 20 0,21-21 16,0 0-16,0 22 0,0-22 0,0 0 16,0 0-16,21 0 15,0-21-15,1 0 0,-1 0 0,21 0 16,-21 0-16,22 0 0,-1 0 0,0 0 15,1 0-15,-1-21 16,0 0-16,1 0 0,-22 0 0,21-1 16,-21 1-16,0 0 0</inkml:trace>
  <inkml:trace contextRef="#ctx0" brushRef="#br0" timeOffset="80363.58">5630 6541 0,'-42'0'0,"84"0"0,-126 21 0,62-21 15,1 0-15,0 0 0,21 21 0,21-21 16,0 0-16,22 0 16,-1 0-16,0-21 0,22 21 15,-22-21-15,22-1 0,-1 22 16,1-21-16,-22 0 0,22 21 0,-22-21 15,0 0-15</inkml:trace>
  <inkml:trace contextRef="#ctx0" brushRef="#br0" timeOffset="80962.24">8107 6287 0,'0'0'0,"-21"-22"0,21 1 0,-22 0 15,22 0-15,0 0 16,0 0-16,0-1 16,22 1-16,-1 21 0,0-21 0,21 21 15,-21 0-15,22 0 0,-22 0 0,21 0 16,-21 0-16,22 0 0,-1 21 15,-21 0-15,22 1 0,-22 20 0,21 0 16,-21 1-16,0 20 0,-21-21 0,0 1 16,0 20-16,0-20 0,0-1 15,0 0-15,-21 1 0,0-22 16,0 21-16,0-21 0,21 0 0,-21 1 16,-1-22-1,1 0-15,21-22 16,0 1-16,0 0 0,0-21 15,0 21-15,0-1 0,0-20 16,0 0-16,21-1 0,1 1 0,-1-21 16,0 20-16,0 1 0,21 0 15,-20-1-15,20 1 0,0 21 0,1-22 16,-22 22-16,21 0 0,0 21 0,-20 0 16,-1 0-16,0 0 0,0 0 15</inkml:trace>
  <inkml:trace contextRef="#ctx0" brushRef="#br0" timeOffset="81923.99">9038 6646 0,'0'0'16,"0"22"-16,21-22 16,0 0-16,1 0 0,-1 0 15,0 0-15,-21-22 0,21 1 0,0 21 16,0-21-16,1 0 0,-22-21 15,21 20-15,-21 1 0,21-21 0,-21 21 16,0-22-16,0 22 0,0 0 16,0-21-16,0 21 0,-21-1 0,0 1 15,-1 21-15,1 0 0,0 0 16,0 0-16,-21 0 0,20 21 0,-20 1 16,0-1-16,21 0 0,-22 21 0,22 1 15,-21-22-15,21 21 0,-1 0 16,1 1-16,21-22 0,0 21 0,-21-21 15,21 22-15,0-22 0,0 0 16,0 0-16,0 0 0,0 1 16,21-22-16,0 0 0,1 0 0,-1 0 15,0 0-15,21 0 0,-21-22 16,1 1-16,20 0 0,-21 0 16,21 0-16,-20 0 0,-1-22 0,0 22 15,0-21-15,0 21 0,0-22 16,-21 1-16,22 0 0,-22 20 0,0-20 15,0 21-15,0 0 0,0 0 0,0-1 16,0 44 0,0-1-1,0 21-15,0-21 0,-22 22 0,22-22 16,0 21-16,0 0 0,0-20 16,0 20-16,0-21 0,0 21 0,0-20 15,0-1-15,0 0 0,22-21 0,-1 21 16,0-21-16,0 0 15,0 0-15,0 0 0,1 0 16,-1 0-16,0-21 0,0 0 0,0 0 16,0-1-16,1 1 0,-1 0 0,-21-21 15,21-1-15,0 1 0,-21 0 16,21-1-16,-21 1 0,0 0 0,21-1 16,1 1-16,-22 0 0,0 21 0,0-22 15,21 22-15,-21 0 0,0 0 16,0 0-16,0 42 15,-21 0-15,21 0 16,-22 21-16,1 1 0,21-22 16,0 21-16,-21 1 0,21 20 15,-21-21-15,21 1 0,0-1 0,0 0 16,0 1-16,0-22 0,0 21 16,0-21-16,21 1 0,0-1 0,0-21 15,1 21-15,-1-21 0,0 0 16,0 0-16,0 0 0,22 0 15,-22-21-15,0 0 0,0-1 0,21 1 16,-20 0-16,-1 0 0,0 0 0,0 0 16,0-22-16,0 22 0,-21 0 15,0 0-15,22 0 0,-22-1 0,0 44 32,0-1-17,0 0-15,0 0 0,0 0 0,-22 0 16,22 1-16,0-1 0,0 0 0,0 0 15,0 0 1,22-21 0,-22-21-1,21 0-15,-21 0 0</inkml:trace>
  <inkml:trace contextRef="#ctx0" brushRef="#br0" timeOffset="82087.89">10054 6181 0,'0'-21'0,"0"42"0,0-64 0,-21 43 16,0 0-16,0 0 0,-1 0 16,1 0-1,0 0-15,21 22 0,0-1 16,0 0-16,21 0 31,0-21-31,1 0 0</inkml:trace>
  <inkml:trace contextRef="#ctx0" brushRef="#br0" timeOffset="82622.12">10731 6350 0,'0'-21'15,"0"42"-15,0-63 0,0 21 0,-21-1 16,0 1-16,0 21 0,0-21 15,0 21-15,-1 0 0,-20 0 16,21 0-16,0 0 0,0 0 0,-22 21 16,22 0-16,0 1 0,0 20 0,-22-21 15,22 21-15,0 1 0,0-1 16,0 0-16,21-20 0,0 20 0,0 0 16,0-21-16,0 1 0,0-1 15,0 0-15,21 0 0,0 0 0,21-21 16,-20 0-16,-1 0 0,0 0 15,0 0-15,21 0 0,-20 0 0,-1 0 16,0-21-16,21 0 0,-21 0 0,1 0 16,-1-1-16,21-20 0,-21 0 15,0-1-15,1 1 0,-1 0 0,0-1 16,0-20-16,0 21 0,0-22 16,1 22-16,-1-1 0,0-20 0,0 21 15,0-1-15,-21-20 0,0 20 16,0 22-16,0-21 0,0 21 0,0 42 31,-21 0-31,0 0 0,0 22 0,0-1 16,-1 21-16,1-20 0,0-1 15,21 22-15,0-1 0,0-21 0,0 22 16,0-22-16,0 22 0,0-22 0,0 0 16,0-20-16,0 20 0,21-21 15,0 0-15,1 0 0,20 1 0,-21-1 16,0-21-16,0 0 0,22 0 0,-22 0 15,21 0-15,-21-21 0,1-1 0</inkml:trace>
  <inkml:trace contextRef="#ctx0" brushRef="#br0" timeOffset="83272.64">12382 5779 0,'22'-43'16,"-44"86"-16,44-107 0,-1 43 0,-21 0 0,0 0 15,0 42 16,0 21-31,0-21 0,0 22 0,0-1 0,0 21 16,0-20-16,0-1 0,0 22 16,-21-22-16,21 21 0,0-20 15,0 20-15,0-20 0,0-1 0,0 21 16,0-41-16,0 20 0,0 0 0,0-21 16,21 1-16,-21-1 0,21 0 15,0-21-15,0 0 0,0 0 16,1 0-16,-1-21 0,0 0 0,0-1 15,0-20-15,0 21 0,1-21 16,-1-1-16,0 1 0,0 0 0,0-1 16,0-20-16,1 20 0,-1-20 15,0-1-15,21 1 0,-21-1 16,1 1-16,-1-1 0,-21 1 0,21 21 16,-21-1-16,21 22 0,-21 0 0,0 0 15,-21 21 1,0 21-16,0 0 0,-1 21 0,1 1 15,21-1-15,0 0 0,-21 1 16,21-1-16,0 0 0,0 1 0,0-22 16,0 21-16</inkml:trace>
  <inkml:trace contextRef="#ctx0" brushRef="#br0" timeOffset="83638.85">13229 6202 0,'21'0'0,"-42"0"0,63-21 15,-20 21-15,-1-21 0,21-1 0,-21 1 16,0 0-16,1 0 16,-22 0-16,-22 21 15,-20 0-15,21 0 0,-21 21 16,-1 0-16,1-21 0,0 21 16,-1 0-16,1 1 0,21-1 0,0 0 15,-1 0-15,22 0 0,0 0 0,0 1 16,22-22-1,-1 21-15,0 0 0,21-21 16,-21 0-16,22 21 0,-1-21 0,-21 0 16,22 21-16,-22-21 0,0 21 15,0-21-15,-21 22 0,0-1 16,-21 0-16,0-21 0,0 21 16,-22-21-16,1 21 0,0-21 15,-1 0-15,22 0 0,-21 0 0,21 0 16,-22 0-16,43-21 15,0 0-15,0 0 16,21 0-16,1-1 0</inkml:trace>
  <inkml:trace contextRef="#ctx0" brushRef="#br0" timeOffset="83954.67">13504 6287 0,'21'0'16,"-42"0"-16,64-22 0,-22 22 15,0-21-15,0 21 0,0-21 0,0 21 16,-21-21-16,22 21 0,-1-21 0,-21 0 16,0-1-1,0 1-15,0 0 16,-21 21-16,-1 0 16,1 0-16,0 21 15,0 0-15,0 1 0,0-22 0,21 21 16,-22 0-16,1 21 0,21-21 0,-21 1 15,21-1-15,0 0 0,0 0 16,0 0-16,0 0 0,21 1 16,0-1-16,1-21 0,-1 0 0,0 0 15,21 0-15,-21 0 0,1 0 16,-1 0-16,0 0 0,0-21 0,0 21 16,0-22-16,1 1 0,-22 0 15</inkml:trace>
  <inkml:trace contextRef="#ctx0" brushRef="#br0" timeOffset="84267.49">13822 6223 0,'21'-21'0,"-42"42"0,42-63 0,-21 21 16,0-1-16,0 1 0,21 0 16,0 21-16,0-21 0,1 0 0,-1 21 15,0 0-15,0 0 0,21 0 16,-20 0-16,-1 0 0,0 21 0,0 0 16,0-21-16,0 21 0,1 0 0,-1 1 15,0-1-15,-21 0 0,0 0 16,21 0-16,-21 0 0,21 1 0,-21-1 15,0 21-15,0-21 0,0 0 16,-21 1-16,0-1 0,0-21 16,0 0-16,-1 0 15,1 0-15,0-21 16,21-1-16,0 1 16,0 0-16,0 0 0,0 0 0,0 0 15,21-1-15,0 1 0,1 0 0,-1 0 16,0 0-16,0 0 0,21 21 15,-20-22-15,20 22 0,-21 0 0,0-21 16,0 21-16,22 0 0,-22 0 0,0 0 16</inkml:trace>
  <inkml:trace contextRef="#ctx0" brushRef="#br0" timeOffset="84779.2">14795 6117 0,'-21'0'0,"0"0"0,0 0 16,21 21-16,-21-21 16,21 22-16,-21-1 0,21 0 15,0 0-15,0 0 0,0 0 0,0 1 16,0-1-16,0 0 0,0 0 0,0 0 16,0 0-16,0 1 0,0-1 15,-22 0-15,22 0 0,0 0 0,0 0 16,-21-21-16,21 22 0,-21-22 31,21-22-15,-21 1-16,21 0 0,0 0 0,0 0 15,0 0-15,0-1 0,0-20 16,0 21-16,0-21 0,21 20 0,0-20 16,0 21-16,-21-21 0,22 20 0,20 1 15,-21 0-15,0 0 0,0 21 16,22 0-16,-1-21 0,-21 21 0,22 0 15,-1 0-15,0 21 0,1-21 0,-22 21 16,21 0-16,-21 0 16,22 1-16,-22 20 0,0-21 0,-21 0 15,0 0-15,0 22 0,0-22 0,0 0 16,0 0-16,0 0 0,0 1 16,-21-1-16,0 0 0,-1-21 0,1 0 15,0 21-15,0-21 0,0 0 16,21-21-1,0 0-15,21 21 16,0-21-16,0-1 0,0 1 16,1 0-16,20 0 0,-21 0 0</inkml:trace>
  <inkml:trace contextRef="#ctx0" brushRef="#br0" timeOffset="85226.94">15769 6054 0,'0'0'16,"21"-21"-16,-21-1 15,-21 22 1,0 0-16,0 0 0,-22 0 0,22 0 16,0 0-16,-21 22 0,-1-1 15,22 0-15,-21 0 0,21 0 0,0 22 16,-22-22-16,22 0 0,0 0 0,0 21 16,21-20-16,0-1 0,0 21 15,0-21-15,0 0 0,0 1 16,21-22-16,21 21 0,-21-21 0,1 0 15,-1 0-15,21 0 0,-21 0 16,22 0-16,-22 0 0,0 0 0,21-21 16,-21-1-16,1 1 0,-1 0 0,0 0 15,-21 0-15,0 0 0,21-22 16,0 22-16,-21-21 0,0 21 0,0-1 16,0-20-16,0 21 0,0 0 0,0 42 46,0 0-46,-21 0 0,21 0 16,-21 1-16,21-1 0,0 0 16,0 0-16,0 0 0,0 0 0,0 1 15,0-1-15,21 0 0,0-21 16,-21 21-16,21-21 0,1 21 0,-1-21 16,0 0-16,0 0 0,0 0 0,0-21 15,1 0-15,-1 21 0,0-21 16,0 0-16,0-1 0</inkml:trace>
  <inkml:trace contextRef="#ctx0" brushRef="#br0" timeOffset="85862.58">16129 6117 0,'0'-21'0,"0"42"0,21-63 0,-21 21 16,0 0-16,0 42 31,0 0-15,0 0-16,0 0 0,-21 0 0,0 1 15,21 20-15,-21-21 0,21 0 0,0 0 16,0 1-16,0-1 0,-22 0 15,22 0-15,0 0 0,-21-21 16,0 0 0,0 0-1,21-21-15,0 0 0,0 0 16,0 0-16,0-1 0,0 1 16,0 0-16,21 0 0,0 0 15,0 0-15,1-1 0,20 1 0,-21 0 16,0 0-16,22 0 0,-1 0 15,0 21-15,-21 0 0,22 0 16,-1 0-16,0 0 0,1 0 0,-1 21 16,-21 0-16,22 0 0,-22 0 0,0 0 15,0 1-15,0-1 0,0 0 16,-21 0-16,0 0 0,0 22 0,0-22 16,0 0-16,-21 0 0,0-21 15,0 21-15,0-21 16,0 0-16,-1 0 0,1 0 15,21-21-15,-21 21 0,21-21 16,0 0-16,0 0 0,0-1 16,42 1-16,-20 0 0,-1 0 15,0 0-15,21 0 0,1-22 16,-22 22-16,21 0 0,0-21 0,1 20 16,-1 1-16,0 21 0,-20 0 0,20 0 15,0 0-15,1 0 0,-22 0 16,21 21-16,-21 1 0,0-1 0,-21 0 15,0 21-15,0-21 0,0 1 0,0-1 16,0 0-16,0 21 0,0-21 16,-21 1-16,0-22 0,21 21 0,-21 0 15,21 0-15,-21-21 0,0 0 0,-1 0 32,22-21-17,22 0 1,-1 21-16,0-21 0,-21-1 15,42 1-15</inkml:trace>
  <inkml:trace contextRef="#ctx0" brushRef="#br0" timeOffset="86234.99">17357 6138 0,'21'0'0,"0"0"16,-21 22-1,21-22-15,0 0 0,0 0 0,1 0 16,-1 0-16,21 0 0,-21 0 0,22 0 15,-22 0-15,0 0 16,21 0-16,-21-22 0,1 1 16,-22 0-16,0 0 15,0 0-15,0 0 0,-22 21 16,1-22-16,0 1 0,0 21 0,-21 0 16,20 0-16,-20 0 0,0 0 0,21 21 15,-22-21-15,22 43 0,0-22 16,-21 0-16,20 0 0,1 22 0,0-22 15,21 21-15,0-21 0,0 0 16,0 1-16,21-1 0,0 21 16,1-21-16,-1-21 0,21 21 0,-21 1 15,22-22-15,-1 0 0,0 0 16,1 0-16,20 0 0,-21 0 0,1-22 16,-1 1-16,0 21 0,1-21 0,-1 0 15,0 21-15,-20-21 0,20 0 16,-21-1-16,21 1 0,-20 0 0,-1 0 15</inkml:trace>
  <inkml:trace contextRef="#ctx0" brushRef="#br0" timeOffset="87274.62">508 8319 0,'21'0'32,"21"0"-32,-20 0 15,20 0-15,0 0 0,-21 0 0,22 0 16,-22 0-16,21 0 0,-21 0 15,1 0-15,-1 0 0,-42 21 32,-1-21-32</inkml:trace>
  <inkml:trace contextRef="#ctx0" brushRef="#br0" timeOffset="87738.51">487 8509 0,'0'0'0,"-21"21"0,21 0 0,-22-21 15,1 22-15,21-1 0,-21-21 0,21 21 16,-21 0 0,0-21-16,21-21 62,21 0-62,0 0 16,0 21-16,0-22 0,22 22 0,-22-21 15,21 21-15,1 0 0,-1 0 16,-21 0-16,21 0 0,1 0 0,-1 0 16,-21 21-16,22 1 0,-22-22 15,0 42-15,0-21 0,-21 0 0,0 0 16,0 22-16,0-22 0,0 21 15,-21-21-15,0 22 0,-22-22 0,22 0 16,-21 0-16,0 0 0,20 1 16,-20-22-16,21 0 0,0 21 15,0-21-15,-22 0 0,22 0 16,0 0-16,0 0 0,21-21 16,0-1-1,0 1 1,0 0-16,21 0 15,0 21-15</inkml:trace>
  <inkml:trace contextRef="#ctx0" brushRef="#br0" timeOffset="87898.42">1016 8805 0,'21'0'0,"-42"0"0,63 0 0,-21 0 31,1 0-16,-1-21 17,0 21-32,0 0 0</inkml:trace>
  <inkml:trace contextRef="#ctx0" brushRef="#br0" timeOffset="88662.15">2053 8107 0,'0'0'0,"0"21"0,-21 21 15,21-20-15,0-1 16,0 0-16,0 0 0,21-21 16,0 21-16,0-21 15,1 0-15,20 0 0,-21 0 0,21 0 16,1-21-16,20 0 0,-20 0 15,-1 0-15,21-1 0,1 1 0,-22-21 16,1 21-16,-1 0 0,0-22 16,-21 22-16,1 0 0,-1-21 0,-21 20 15,0 1-15,0 0 0,-21 0 0,-22 0 16,22 0-16,-21-1 0,-1 1 16,1 21-16,-21 0 0,20 0 0,-20 0 15,20 0-15,-20 0 16,21 0-16,-22 21 0,22 1 0,-22-1 15,22 21-15,0 0 0,20 1 16,-20 20-16,21-20 0,21 20 0,0 1 16,0-22-16,0 0 0,0 1 15,0-1-15,21 0 0,21-21 0,-20 1 16,20-1-16,-21 0 0,43-21 0,-22 0 16,0 0-16,22 0 0,-22 0 15,22 0-15,-22 0 0,0-21 16,1 0-16,-1 21 0,-21-22 15,-21 1-15,-21 21 0,0 0 16,-22 0-16,1 0 0,0 0 16,-1 0-16,-20 0 0,21 21 15,-22-21-15,22 22 0,-22-1 0,22 21 16,0-21-16,20 0 0,-20 22 16,21-22-16,21 21 0,0 1 0,0-22 15,0 21-15,0 0 0,0-20 16,0-1-16,21 21 0,0-21 0,22-21 15,-22 21-15,0-21 0,21 0 16,1 0-16,-1 0 0,21 0 16,-20-21-16,20 0 0,1 0 0,-22 0 15,22 0-15</inkml:trace>
  <inkml:trace contextRef="#ctx0" brushRef="#br0" timeOffset="89126.23">2921 8297 0,'0'0'0,"0"22"16,-21-22-16,21 21 16,-21 21-16,-1-21 0,22 0 0,-21 22 15,21-22-15,0 0 0,0 21 16,-21-20-16,21-1 0,0 0 16,-21 21-16,21-21 0,0 1 15,0-1-15,0 0 0,0-42 47,0 0-31,0-1-16,0 1 0,0 0 15,21 0-15,-21-21 0,21 20 0,0-20 16,1 21-16,-22-21 0,21-1 0,21 1 16,-21 0-16,0 20 0,22-20 15,-1 21-15,-21 0 0,22 21 0,-1 0 16,-21 0-16,0 21 15,22 0-15,-22 21 0,-21-20 0,0 20 0,0-21 16,0 21-16,0-20 0,0 20 16,0 0-16,-21-21 0,-1 22 15,1-22-15,0 0 0,0 0 0,21 0 16,-21 1-16,0-1 0,21 0 16,-22-21-1,44-21 1,-1 0-16,0-1 0,-21 1 15,21 0-15,0-21 0,0 21 0,22-22 16</inkml:trace>
  <inkml:trace contextRef="#ctx0" brushRef="#br0" timeOffset="89372.04">3810 7747 0,'0'0'0,"21"0"0,-21 21 16,0 0-16,0 22 15,0-1-15,0 22 0,0-22 0,-21 21 16,0 1-16,0-1 0,-1 1 0,22-22 16,-21 22-16,0-22 0,0 0 15,0 1-15,21-1 0,-21-21 0,21 22 16,0-22-16,0 0 0,0 0 16,21-21-1,0 0 1,0 0-16,0-21 0,0 0 0,-21 0 15,0-1-15,22 1 0</inkml:trace>
  <inkml:trace contextRef="#ctx0" brushRef="#br0" timeOffset="89542.95">3471 8297 0,'0'0'0,"-21"0"0,21 22 15,21-22 16,0 0-31,1 0 0,20 0 0,-21 0 16,0 0-16,22 0 0,-1 0 16,0 0-16,1 0 0,-22-22 0,21 22 15,0-21-15,1 0 0,-22 21 0</inkml:trace>
  <inkml:trace contextRef="#ctx0" brushRef="#br0" timeOffset="89923.77">4212 8382 0,'0'21'16,"0"-42"-16,-21 42 0,21 0 0,21-21 47,0 0-47,0-21 0,1 21 15,-1-21-15,0 0 0,0 0 0,0 21 16,0-21-16,1-1 0,-22 1 15,21 21-15,-21-21 0,0 0 16,-21 21 0,-1 0-16,1 21 0,-21 0 0,21 0 15,0 1-15,-1 20 0,1-21 16,0 0-16,0 22 0,0-22 0,21 0 16,0 21-16,0-21 0,0 1 15,0-1-15,0 0 0,0 0 16,21-21-16,0 21 0,0-21 15,0 0-15,1 0 0,20 0 16,-21 0-16,21 0 0,1 0 0,-22-21 16,21 21-16,1-21 0,-22 0 0,21 0 15,-21-1-15,0 1 0,1 0 16</inkml:trace>
  <inkml:trace contextRef="#ctx0" brushRef="#br0" timeOffset="90210.5">4720 8340 0,'-21'21'0,"42"-42"0,-21 0 15,0-22-15,21 22 0,-21 0 16,0 0-16,21 0 0,1-1 0,-1 22 15,0 0-15,0 0 0,0 0 16,0 0-16,1 22 16,-22-1-16,21 0 0,0 0 0,-21 21 15,0-20-15,21 20 0,0-21 0,-21 21 16,0-20-16,0-1 0,0 21 16,0-21-16,0 0 0,0 1 0,0-1 15,0 0-15,0 0 0,0 0 0,-21-21 31,21-21-15,0 0 0,0 0-16,0 0 0,0-1 0,0 1 15,0-21-15,21 21 0,-21-22 16,21 22-16,1-21 0,-22 0 0,0 20 16,21-20-16,0 0 0,-21 21 15,21-1-15,-21 1 0</inkml:trace>
  <inkml:trace contextRef="#ctx0" brushRef="#br0" timeOffset="90667.76">6202 7789 0,'0'-21'0,"0"42"0,0-63 0,0 21 0,-21 0 16,21 0-16,0-1 0,-22 1 16,22 0-16,-21 21 15,0 21-15,0 0 0,21 22 16,-21-22-16,21 21 0,0 22 16,-21-22-16,21 22 0,0-1 0,-22 1 15,22-22-15,0 21 0,0-20 0,0 20 16,-21-20-16,21-1 0,0-21 15,0 21-15,0-20 0,0-1 0,0 0 16,0 0-16,21-21 31,1-21-31,-1 0 0</inkml:trace>
  <inkml:trace contextRef="#ctx0" brushRef="#br0" timeOffset="91335.37">6477 7599 0,'0'-21'0,"21"0"0,-21-1 0,0 44 16,-21-1-1,0 21-15,21 0 0,-21 1 16,-1-1-16,22 0 0,-21 22 0,21-1 0,0 1 16,-21-22-16,21 22 15,-21-1-15,21 1 0,0-22 0,0 0 16,0 1-16,-21-1 0,21-21 0,0 0 15,0 1-15,-21-1 0,21 0 16,0-42 15,0 0-31,21-1 0,0-20 16,0 21-16,-21-21 0,21 20 0,0-20 16,1 0-16,-22-1 0,21 1 0,0 21 15,0 0-15,-21 0 0,0-1 16,0 1-16,21 21 0,0 0 15,-21 21-15,0 1 0,0-1 16,22 0-16,-22 21 0,21-21 16,-21 22-16,0-22 0,0 21 0,21-21 15,-21 1-15,21-1 0,-21 21 0,0-21 16,21 0-16,0-21 0,1 22 0,-1-1 16,0-21-16,0 0 0,0 0 15,22 0-15,-22 0 0,21 0 0,-21 0 16,22 0-16,-22 0 0,21-21 0,-21-1 15,106-62 1,-106 41-16,1 1 16,-1 21-16,0-21 0,-21-1 0,0 1 0,0 0 15,0 20-15,0 1 16,0 0-16,0 0 0,0 0 0,-21 21 16,0 0-16,-1 0 0,1 21 0,0 0 15,0 0-15,0 0 0,0 1 16,-1 20-16,22-21 0,0 21 0,0-20 15,0 20-15,0-21 0,0 0 0,0 0 16,0 1-16,0-1 0,22 0 16,-1-21-16,0 0 0,0 0 0,21 0 15,-20 0-15,-1 0 0,0 0 0,21 0 16,-21 0-16,22-21 0,-22 0 16,0 21-16,0-22 0,0 1 15,-21 0-15,0-21 0</inkml:trace>
  <inkml:trace contextRef="#ctx0" brushRef="#br0" timeOffset="91531.26">5990 8065 0,'0'0'0,"-106"21"15,127-21 1,1 0-16,-1 0 15,21 0-15,0 0 0,-20 0 0,20 0 16,0-21-16,22-1 0,-22 22 16,22-21-16,-1 0 0,1 21 0,-22-21 15</inkml:trace>
  <inkml:trace contextRef="#ctx0" brushRef="#br0" timeOffset="92103.41">8509 7684 0,'0'0'0,"0"-22"0,0 1 15,0 0 1,21 21 0,0 0-16,0 0 15,1 21-15,-22 0 0,21 1 16,0-1-16,0 0 0,0 21 0,-21 1 15,21-22-15,1 21 0,-22 0 0,0 1 16,0-1-16,0 0 0,0 1 16,0-22-16,0 21 0,0-21 0,0 1 15,0-1-15,0 0 0,0 0 0,-22-21 16,1 0 0,21-21-1,0 0-15,0-22 0,0 22 16,0-21-16,0 21 15,0-22-15,0 1 0,0 0 0,21-1 16,1-20-16,-1 21 0,0-1 0,0 1 16,0-22-16,0 22 0,1 0 15,-1-1-15,0 1 0,0 21 0,0-21 16,0 42-16,1 0 16,-1 0-16,-21 21 0,0 0 15,21 0-15,-21 0 0,21 22 0,0-22 16,-21 21-16,21-21 0</inkml:trace>
  <inkml:trace contextRef="#ctx0" brushRef="#br0" timeOffset="93048.13">9377 8086 0,'0'0'16,"21"-21"-1,-21-1-15,21 1 16,-21 0-16,21 0 0,-21 0 0,0-22 15,0 22-15,0 0 0,0-21 0,0 21 16,0-1-16,0-20 0,-21 21 16,0 0-16,0 0 0,0 21 0,-1 0 15,-20 0-15,21 0 0,0 0 0,-22 0 16,22 21-16,-21 0 16,21 21-16,-22-21 0,22 22 0,0-22 0,0 21 15,21 1-15,0-22 0,0 21 16,0 0-16,0-20 0,0-1 15,0 21-15,0-21 0,21 0 0,0-21 16,0 22-16,1-22 0,-1 0 0,0 0 16,0 0-16,21 0 0,-20 0 15,-1 0-15,0-22 0,0 1 0,0 0 16,0 0-16,1 0 0,-1 0 0,-21-22 16,0 22-16,21-21 15,-21-1-15,0 22 0,0-21 0,0 0 0,0 20 16,0 1-16,0 0 0,0 0 15,0 0-15,0 42 16,0 0-16,0 0 16,0 0-16,0 22 0,0-22 0,0 21 15,0-21-15,0 22 0,0-1 0,0-21 16,0 22-16,21-22 0,-21 0 16,21 0-16,0 0 0,1-21 15,-1 21-15,0-21 0,0 0 0,21 0 16,-20 0-16,-1-21 0,21 21 15,-21-21-15,0 0 0,22 0 0,-22-22 16,0 22-16,0-21 0,0 0 0,1-1 16,-1 1-16,-21 0 0,21-1 15,-21 1-15,0-22 0,0 22 16,0-21-16,0 20 0,0 1 0,0 0 16,0-1-16,0 22 0,0 0 15,0 0-15,-21 42 16,21 0-16,-21 0 0,21 22 0,0-1 15,-22 0-15,22 22 0,-21-22 16,21 0-16,-21 1 0,21 20 0,0-20 16,0-1-16,0 0 0,0-21 0,0 22 15,0-1-15,0-21 0,0 0 16,0 1-16,21-1 0,0-21 16,1 0-16,-1 0 0,0 0 0,0 0 15,0 0-15,0 0 16,1-21-16,20-1 0,-21 1 0,0 0 15,0 0-15,1-21 0,-1 20 0,0 1 16,0 0-16,0-21 0,-21 21 16,21-1-16,-21 1 0,0 0 15,0 42 1,0 0 0,0 1-16,-21-1 0,21 0 0,-21 0 15,21 0-15,0 22 0,-21-22 16,21 0-16,0 0 0,0 0 0,0 0 15,21 1-15,0-1 16,0-21-16,1 0 0,-1 0 16,0 0-16,0 0 0,21 0 0,-20 0 15,-1 0-15,21 0 0,-21-21 16</inkml:trace>
  <inkml:trace contextRef="#ctx0" brushRef="#br0" timeOffset="93588.47">10922 7789 0,'0'0'0,"0"-42"0,0 21 16,0 0-16,0 0 0,0-1 16,-21 22-16,0-21 0,-1 0 15,1 21-15,-21 0 0,21 0 16,0 0-16,-1 21 0,1 0 0,-21 1 16,21-1-16,0 0 0,-1 0 0,1 0 15,21 22-15,0-22 0,-21 21 16,21-21-16,-21 0 0,21 22 0,0-22 15,0 0-15,0 0 0,0 0 0,0 1 16,0-1-16,21 0 0,0-21 16,0 0-16,1 0 0,-1 0 15,0 0-15,0 0 0,0-21 16,0 0-16,1 21 0,-1-22 0,0 1 16,-21-21-16,21 21 0,0-22 0,-21 22 15,0-21-15,21 0 0,1-1 16,-22 1-16,21 0 0,-21-22 0,21 22 15,0-22-15,-21 1 0,21 20 16,0-20-16,-21 21 0,22-1 0,-22 1 16,21 21-16,-21 0 0,0-1 0,0 44 15,0 20 1,0-21-16,-21 21 0,-1 1 0,1 20 16,0-20-16,0 20 0,0 1 0,0-22 15,-1 21-15,1-20 16,0 20-16,21-20 0,0-1 0,0 0 0,0 22 15,0-22-15,21-21 16,0 0-16,-21 1 0,22-1 0,-1 0 16,0-21-16,0 0 0,0 0 15,0 0-15,1 0 0,-1 0 0,0-21 16,0 21-16,0-21 0,0-1 0,1 1 16,-1-21-16,0 21 0,0-22 15,-21 22-15,0-21 0</inkml:trace>
  <inkml:trace contextRef="#ctx0" brushRef="#br0" timeOffset="93762.37">10308 7472 0,'0'0'0,"-21"0"0,-21 21 16,20-21-16,1 0 0,0 0 15,0 0-15,0 21 0,42-21 31,0 0-31,0 0 16,0 0-16,1 0 0</inkml:trace>
  <inkml:trace contextRef="#ctx0" brushRef="#br0" timeOffset="94235.15">12636 7366 0,'0'-21'0,"0"42"0,-21-42 0,0 21 15,0 21-15,21 0 16,0 22-16,0-1 0,0 0 0,0 22 16,0-1-16,0 1 0,0-1 0,-21 22 15,21-22-15,0 22 0,-21 0 16,21-1-16,-22-20 0,1 21 0,0-22 15,21 22-15,-21-22 0,0 22 0,-22-22 16,22 1-16,0-1 0,0 1 16,21-1-16,-21-20 0,0-1 15,21 0-15,-22-20 0,22 20 0,-21-21 16,21-42 0,0-21-1,0 20-15,0-20 0,0 0 16,21-22-16,1 1 0,-22-1 0,21 1 15</inkml:trace>
  <inkml:trace contextRef="#ctx0" brushRef="#br0" timeOffset="94534.98">12382 7557 0,'0'0'0,"0"-43"16,0 1-16,0 21 0,22-22 15,-1 22-15,0 0 0,-21 0 0,21 0 16,21 21-16,-20-21 0,20-1 0,0 22 15,1 0-15,-1 0 0,0 0 16,1 0-16,20 22 0,-42-1 0,22 0 16,-22 21-16,0 1 0,-21-1 0,0 0 15,-21 1-15,0-22 0,-1 21 16,-20 0-16,21-20 0,-21 20 0,-1-21 16,1 0-16,21 0 0,-22 1 0,22-1 15,0-21-15,-21 21 0,21-21 16,-1 0-1,44-21 1,-1 0 0,0 21-16,0-22 0,0 1 15,0 0-15</inkml:trace>
  <inkml:trace contextRef="#ctx0" brushRef="#br0" timeOffset="95655.39">13271 7535 0,'0'0'0,"22"-21"0,20 21 0,-21-21 0,0 0 16,-21 0-16,0 0 0,0-1 16,-21 22-1,0 0-15,0 0 0,0 0 16,-22 22-16,22-22 0,-21 21 0,21 0 16,-22 0-16,22 0 0,-21 22 0,21-22 15,-1 0-15,1 0 0,0 0 16,0 0-16,21 1 0,0-1 0,0 0 15,0 0-15,0 0 0,21-21 32,0 0-32,0 0 0,1 0 15,-1 0-15,0 0 0,0-21 0,0 0 16,22 21-16,-22-21 0,0 0 16,0-1-16,0 1 0,0-21 15,1 21-15,-1-22 0,-21 22 0,0 0 16,21 0-16,-21 0 0,0 0 0,0 42 31,0 0-31,0 21 0,0-21 16,-21 1-16,21 20 0,0-21 15,0 0-15,0 0 0,-21 22 0,21-22 16,0 0-16,0 0 0,0 0 16,0 1-16,21-22 0,0 0 15,0 0-15,0 0 0,0 0 0,1 0 16,-1 0-16,21 0 0,-21 0 15,0 0-15,22 0 0,-22-22 0,21 1 16,-21 0-16,1 0 0,20 0 16,-21 0-16,0-1 0,0-20 0,1 21 15,-1-21-15,0-1 0,-21 22 0,21-21 16,-21 21-16,0-1 0,-21 22 16,0 0-16,0 0 15,-1 0-15,1 22 0,21-1 16,-21 0-16,0 0 0,21 21 15,0-20-15,0-1 0,0 21 0,0-21 0,0 0 16,0 1-16,0-1 0,21 0 16,0-21-16,0 21 0,1 0 15,-1 0-15,0-21 16,-21 22-16,-21-44 31,0 1-15,-1 21-16,1-21 0,0 0 15,0 21-15,21-21 0,-21 21 16,0 0-16,21 21 16,0 0-1,0 0-15,0 0 16,0 1-16,0-1 0,21 0 16,0 0-16,0-21 0,0 0 15,0 0-15,1 21 0,-1-21 0,0 0 16,0 0-16,21 0 0,-20 0 15,20-21-15,-21 0 0,21 21 0,1-21 16,-1 21-16,-21-21 0,22-1 0,-1 1 16,-21 0-16,21-21 0,1 21 15,-22-22-15,0 22 0,0-21 0,0-1 16,1 22-16,-22-21 0,0 21 16,0 0-16,0-1 0,0 1 0,-22 21 15,1 0-15,0 0 0,0 21 16,0 1-16,0-1 0,21 0 15,0 0-15,0 21 0,0-20 16,0-1-16,0 0 0,0 21 0,21-21 16,-21 1-16,0-1 0,21 0 0,-21 0 15,21 0-15,-21 0 16,0 1-16,-21-22 16,0 0-16,0 0 0,-1 0 15,1 0-15,0 0 0,0 0 16,0 0-16,0 0 0,-1-22 15,22 1-15,0 0 16,22 0 0,-1 0-16,0 21 0,0-21 15</inkml:trace>
  <inkml:trace contextRef="#ctx0" brushRef="#br0" timeOffset="96195.08">14605 7408 0,'0'0'0,"0"22"15,0-1-15,0 0 0,0 0 16,0 0-16,0 22 0,-42 62 31,20-83-31,22-1 0,0 0 16,0 0-16,-21-21 0,21 21 0,21-21 47,1-21-47,-1 0 15,0 0-15,-21 0 0,21-1 16,0 1-16,0 0 0,-21 0 16,22 21-16,-22-21 0,21 21 0,-21 21 31,0 0-31,0 0 16,0 0-16,0 1 0,0-1 0,21-21 15,-21 21-15,0 0 0,21 0 16,-21 0-16,21-21 15,0 0-15,1 0 0,-1 0 0,0 0 16,0 0-16,0 0 0,0 0 0,22 0 16,-22 0-16,21 0 0,-21-21 15,1 0-15,-1 0 0,21 0 0,-21 0 16,0-22-16,1 22 0,-22-21 0,0-1 16,21 1-16,-21 0 0,0-22 15,0 22-15,0 21 0,0-22 0,-21 22 16,-1 0-16,1 0 0,0 21 0,0 0 15,0 0-15,0 0 0,-1 21 16,-20 0-16,21 0 0,0 1 0,21-1 16,-21 0-16,21 0 0,-22 21 15,22-20-15,0-1 0,0 0 16,0 0-16,22 0 0,-1-21 16,0 0-16,0 0 0</inkml:trace>
  <inkml:trace contextRef="#ctx0" brushRef="#br0" timeOffset="96614.84">15600 7303 0,'0'0'0,"-43"0"16,22 0 0,0 21-16,0 0 0,0 0 15,0 0-15,-1 22 0,1-22 0,0 0 16,0 21-16,0-21 0,21 1 15,-21-1-15,21 21 0,0-21 0,0 0 16,0 1-16,0-1 0,21 0 16,0-21-16,0 0 0,0 21 15,0-21-15,1 0 0,-1 0 16,0 0-16,0 0 0,0-21 0,0 21 16,1-21-16,-1 0 0,0-1 15,0 1-15,0 0 0,0-21 0,1 21 16,-1-22-16,-21 1 0,0 0 15,0 20-15,0-20 0,0 21 16,0-21-16,0 20 0,-21 22 16,-1 0-16,1 0 0,0 0 0,-21 22 15,21-1-15,-22 0 0,22 0 16,-21 0-16,21 0 0,-1 1 0,1-1 16,21 0-16,0 0 0,0 0 15,0 0-15,0 1 0,21-1 16,1-21-16,-1 0 0,0 0 0,21 0 15,-21 0-15</inkml:trace>
  <inkml:trace contextRef="#ctx0" brushRef="#br0" timeOffset="97035.63">15875 7451 0,'0'0'0,"0"-21"0,0-1 0,0 1 15,0 0-15,0 0 0,21 0 0,-21 0 16,21 21-16,-21-22 0,21 22 15,1 0-15,-1 0 0,0 0 16,0 0-16,0 0 0,0 22 16,1-22-16,-22 21 0,21 0 15,0 21-15,-21-21 0,0 1 0,21-1 16,-21 21-16,21-21 0,-21 0 16,0 1-16,0 20 0,0-21 0,0 0 15,0 0-15,0 1 16,0-1-16,-21-21 15,0 0 1,0 0-16,0 0 16,21-21-16,0-1 0,0 1 0,0 0 15,0-21-15,0 21 16,21-22-16,0 22 0,0-21 0,0-1 16,22 1-16,-22 0 0,0-1 0,21 1 15,1 0-15,-22 21 16,21-1-16,-21 1 0,0 0 0,1 21 0,-1 0 15,0 0-15,0 0 0,0 0 16,-21 21-16,0 0 0,0 1 16,0-1-16,0 0 0,0 0 15,0 21-15</inkml:trace>
  <inkml:trace contextRef="#ctx0" brushRef="#br0" timeOffset="97695.25">16912 7493 0,'0'-21'0,"0"-21"16,0 20-16,0 1 0,0 0 15,0 0-15,0 0 16,-21 21 0,0 0-16,0 0 0,-1 0 15,1 21-15,0 0 0,0 0 0,-21 0 16,20 22-16,-20-22 0,0 21 15,21-21-15,-1 1 0,1 20 0,0-21 16,21 0-16,0 0 0,0 1 16,0-1-16,0 0 0,21-21 15,0 21-15,1-21 0,-1 0 0,0 0 16,0 0-16,0 0 0,0 0 16,22-21-16,-22 0 0,0 0 0,0 21 15,22-22-15,-22-20 0,0 21 0,0-21 16,0-1-16,0 1 0,1 0 15,-1-22-15,0 22 0,0-22 16,0 1-16,0 20 0,1-20 0,-1 21 16,0-1-16,0 1 0,0 0 15,0 20-15,1 1 0,-22 0 0,0 42 32,-43 22-32,22-22 0,0 21 15,0 0-15,0 1 0,-1 20 0,22-20 16,0-1-16,0 21 0,0-20 15,0-1-15,0 0 0,22 1 0,-22-22 16,42 21-16,-21-21 0,0 1 16,22-1-16,-1 0 0,-21-21 0,21 0 15,1 0-15,-1 0 0,0 0 16,1 0-16,-1 0 0,0 0 0,1 0 16,-1 0-16,-21-21 0</inkml:trace>
  <inkml:trace contextRef="#ctx0" brushRef="#br0" timeOffset="98674.91">889 9716 0,'0'-22'16,"0"44"-16,0-65 0,-21 64 31,0 1-31,-1-1 16,1 0-16,-21 21 0,0 1 0,20-1 15,-20 0-15,0 22 0,-1-22 16,22 22-16,-21-1 0,21 1 0,0-1 16,-1-21-16,22 22 0,0-22 15,0 1-15,22-1 0,-1-21 16,0 21-16,21-42 0,1 22 15,-1-22-15,0 0 0,1 0 0,-1 0 16,-21-22-16,21 22 0,1-21 16,-22 0-16,21-21 0,-21 21 0,-21-1 15,0-20-15,0 21 0,0-21 16,0 20-16,0 1 0,-21 0 0,0 0 16,-21 0-16,-1 0 0,22 21 15,-21 0-15,0 0 0,-1 0 0,1 0 16,0 21-16,20 0 0,-20 0 15,21 0-15,0 0 0,0 1 0,21-1 16,0 21-16,0-21 0,0 0 16,0 1-16,21-22 0,0 0 15,21 0-15,-21 0 0,22 0 16,-22 0-16</inkml:trace>
  <inkml:trace contextRef="#ctx0" brushRef="#br0" timeOffset="98834.82">1376 10224 0,'0'0'0,"21"0"0,0 0 0,0-22 0,0 22 16,1 0 31,-1 0-32,0-21-15</inkml:trace>
  <inkml:trace contextRef="#ctx0" brushRef="#br0" timeOffset="99726.9">2942 9737 0,'0'0'0,"0"-21"0,0-1 0,0 1 15,0 0-15,0 0 0,0 0 0,-21 0 16,0 21-16,0 0 16,-1 0-16,1 0 0,0 0 15,0 0-15,-21 21 0,20 21 16,1-21-16,-21 22 0,21-1 0,-22 0 16,22 1-16,0 20 0,0-21 15,0 1-15,0 20 0,21-20 0,-22-1 16,22 0-16,0 1 0,0 20 0,0-21 15,22 1-15,-1-22 0,21 21 16,-21-21-16,22 1 0,-22-1 0,21 0 16,0-21-16,1 0 0,-1 0 15,-21 0-15,22 0 0,-1-21 0,0 0 16,1-1-16,-1-20 0,0 0 16,1 21-16,-1-22 0,0 1 15,1-22-15,-1 22 0,0 0 0,1-22 16,-22 1-16,0-1 0,0 1 0,0-1 15,0 1-15,1 20 0,-22 1 16,0 0-16,0-1 0,0 22 0,0 0 16,-22 21-1,1 42-15,0-20 0,0 20 0,0 0 16,0 1-16,-1-1 0,1 0 16,0 22-16,21-22 0,0 0 0,0 1 15,0-1-15,0 0 0,0 1 0,0-22 16,0 21-16,0-21 15,21 1-15,0-1 0,1-21 0,20 0 16,-21 0-16,21 0 0,-20 0 0,20 0 16,0 0-16,1-21 0,-22-1 15,21 22-15,0-21 0,-20 0 0,20 0 16,-21 0-16,0-22 0,0 22 0,-21 0 16,0 0-16,0 0 15,0 42 1,-21 0-16,0 0 15,21 0-15,-21 1 0,0-1 0,0 0 16,21 0-16,0 0 16,0 0-16,0 1 15,21-44 32,-21 1-47,0 0 16,21 0-16,-21 0 0</inkml:trace>
  <inkml:trace contextRef="#ctx0" brushRef="#br0" timeOffset="99898.28">3810 9843 0,'0'21'63,"21"-21"-63,0 21 15,0-21-15,1 0 0,-1 0 0,-21 21 16,21-21-16,21 0 0,-21 0 16,1 21-16,-1-21 0</inkml:trace>
  <inkml:trace contextRef="#ctx0" brushRef="#br0" timeOffset="100699.69">4551 9885 0,'0'-21'0,"0"42"0,0-63 15,0 20-15,-21 1 16,-1 21-16,1 0 0,0 0 16,0 0-16,0 0 0,0 21 15,-1-21-15,1 22 0,-21-1 0,21 21 16,0-21-16,-1 0 0,1 22 16,21-22-16,0 21 0,-21-21 0,21 22 15,0-22-15,0 21 0,0-21 0,0 1 16,0-1-16,21 0 0,-21 0 15,21-21-15,22 21 0,-22-21 0,21 0 16,1 0-16,-22 0 0,21 0 0,22 0 16,-22-21-16,0 0 15,22 21-15,-22-21 0,22 0 0,-22-1 16,0 1-16,1-21 0,-1 21 0,-21-22 16,0 1-16,0 0 0,1-1 15,-1 1-15,-21 0 0,0-22 0,0 22 16,0-22-16,0 22 0,0 0 0,0-1 15,0 1-15,0 21 0,0 0 16,0 63 0,0-21-16,-21 22 15,21-1-15,0 0 0,0 1 16,0-1-16,-22 21 0,22-20 0,0-1 16,0-21-16,0 22 0,0-22 15,0 21-15,0-21 0,-21 0 16,21 1-16,0-1 0,0-42 47,21-1-47,-21 1 0,22 0 15,-22 0-15,21 0 0,0 0 0,0-22 16,0 22-16,0 0 0,1 0 16,-1-22-16,0 22 0,0 0 0,0 21 15,0-21-15,1 21 0,-1 0 0,0 0 16,0 0-16,0 0 15,-21 21 1,-21 0-16,0-21 16,0 21-16,0-21 0,-1 0 15,-20 22-15,21-22 0,-21 0 0,20 21 16,1-21-16,0 21 0,0-21 0,21 21 16,-21 0-16,21 0 15,0 1-15,0-1 0,21-21 0,0 21 16,0 0-16,0 0 0,-21 0 15,43-21-15,-43 22 0,42-1 0,-21-21 16,0 21-16,1-21 0,-1 0 16,21 0-16,-21 0 0,0 0 0,22 0 15,-22 0-15,0 0 0,21 0 16,-20 0-16,-1 0 0,0 0 0,0-21 16,0 21-16,0-21 0,1-1 0</inkml:trace>
  <inkml:trace contextRef="#ctx0" brushRef="#br0" timeOffset="101855.06">6710 9398 0,'0'-21'0,"0"42"0,21-42 16,-21 0-16,0 0 0,0-1 15,0 1-15,0 0 16,-21 21-16,0 0 0,-1-21 16,1 21-16,0 0 0,0 0 0,0 0 15,0 21-15,-1 0 0,1 0 0,-21 1 16,21-1-16,0 21 0,21 0 15,-22 1-15,1 20 0,21-20 0,-21 20 16,21-21-16,0 22 0,0-22 16,0 1-16,0-1 0,0 0 0,0 1 15,21-22-15,0 0 0,1 21 16,-1-21-16,0-21 0,21 22 0,1-22 16,-22 0-16,21 0 0,0 0 15,1 0-15,-1 0 0,0 0 0,1-22 16,-1 1-16,0 0 0,1 0 0,-1 0 15,0 0-15,1-22 0,-22 1 16,21 21-16,-21-43 0,1 22 0,-1 0 16,0-22-16,-21 1 0,0 20 0,0-20 15,0 20-15,0 1 0,-21 0 16,0-1-16,-1 1 0,-20 21 0,21 0 16,-21 0-16,-1 21 0,22 0 0,-21 0 15,-1 0-15,1 21 0,0 0 16,-1 0-16,1 21 0,21 1 15,-21-1-15,20 0 0,1 1 0,21 20 16,0-20-16,0-1 0,0 21 0,0-20 16,0-1-16,0-21 0,21 22 15,1-22-15,20 0 0,-21 0 16,0 0-16,22 0 0,-1-21 0,0 0 16,1 0-16,-1 0 0,0 0 0,1 0 15,-1 0-15,0-21 0,1 21 16,-1-21-16,-21 0 0,21 0 0,-20-22 0,20 22 15,-21 0-15,0-21 0,0 21 16,1-1-16,-22 1 0,0 0 16,0 0-16,21 0 0,-21 42 31,0 0-31,0 0 0,0 0 16,0 1-16,0-1 0,0 0 0,0 0 15,0 0-15,-21 0 0,21 1 16,-22-1-16,22 0 0,0 0 0,-21 0 15,0-21 1,21-21 15,0 0-31,0-21 16,0 20-16,0 1 0,0-21 16,21 21-16,0-22 0,1 1 0,-1 0 15,0-1-15,21 22 0,-21-21 0,22 21 16,-1 0-16,0-1 0,1 22 15,-1 0-15,0 0 0,1 0 0,-22 22 16,21-1-16,-21 0 0,1 21 0,-1-21 16,-21 22-16,0-1 0,0-21 15,0 22-15,0-1 0,0-21 0,-21 0 16,-1 0-16,1 22 0,-21-22 16,21-21-16,0 21 0,21 0 15,-22-21-15,22-21 16</inkml:trace>
  <inkml:trace contextRef="#ctx0" brushRef="#br0" timeOffset="102883.27">9207 9017 0,'0'-21'16,"0"42"-16,0-63 0,22 21 0,-22-1 16,0 44-1,0 20 1,0-21-16,0 21 0,0 1 0,0-1 16,0 0-16,-22 1 0,22-1 15,0 0-15,-21 1 0,0 20 0,21-20 16,-21-1-16,0 0 0,0 1 0,-1-1 15,1 0-15,0 1 0,-21-22 16,21 0-16,-1 21 0,1-21 0,0-21 16,0 22-16,21-1 0,-21-21 0,0 0 15,-1 0 1,22-21-16,0-1 0,0 1 0,0 0 16,0-21-16,0-1 0,0 22 15,0-21-15,0 0 0,0-1 16,22 1-16,-22 0 0,21-1 0,0 1 15,0 21-15,0 0 0,0-1 0,1 22 16,-1 0-16,-21 22 16,0-1-16,21 0 0,-21 0 0,21 21 15,-21 1-15,21-22 0,-21 21 0,0 1 16,0-1-16,0-21 0,21 21 16,-21-20-16,22-1 0,-1 0 0,-21 0 15,21-21-15,0 21 0,0-21 16,0 0-16,1 0 0,20 0 0,-21 0 15,0 0-15,22-21 0,-22 21 16,21-21-16,-21 0 0,22 0 0,-1-1 16,-21-20-16,21 21 0,-20-21 15,20 20-15,-21-20 0,0 21 0,0-21 16,1 20-16,-22 1 0,21 0 0,-21 0 16,-21 21-1,-1 0 1,22 21-16,-21 0 0,0 0 0,0 1 15,0-1-15,0 21 0,21-21 16,-22 22-16,22-22 0,-21 0 0,21 0 16,0 0-16,0 0 0,0 1 0,0-1 15,0 0-15,21-21 16,1 0-16,-1 0 0,21 0 16,-21 0-16,0 0 0,22 0 0,-22-21 15,21 21-15,-21-21 0,22-1 0,-22 1 16,21 0-16,-21 0 0,1 0 15,-22-22-15,0 22 0,21-21 0,-21 21 16,0-22-16,0 22 0,0-21 0,-21 21 16,-1 0-16,1 21 0,0-22 15,0 22-15,-21 0 0,20 0 0,-20 0 16,21 0-16,0 22 0,-22-1 16,22-21-16,0 21 0,0 0 0,0 0 15,21 0-15,0 22 0,0-22 16,0 0-16,0 0 0,21 0 0,0 1 15,0-22-15,22 21 0,-22-21 0,21 0 16,0 0-16</inkml:trace>
  <inkml:trace contextRef="#ctx0" brushRef="#br0" timeOffset="103504.1">10647 9419 0,'21'-21'0,"-42"42"0,42-63 0,-21 21 16,-21 0-16,0 21 15,-1 0-15,1 0 0,0 0 16,0 0-16,0 21 0,-22 0 0,22 0 16,0-21-16,0 21 0,0 0 0,0 1 15,-1-1-15,22 0 0,0 0 16,0 0-16,0 0 0,0 1 16,22-22-16,-1 0 0,0 0 15,0 0-15,0 0 0,0 0 16,1 0-16,-1-22 0,21 22 0,-21-21 15,0 0-15,1 21 0,-1-21 0,0 0 16,-21 0 0,21-1-16,-21 1 15,0 42 1,0 1 0,-21-1-16,21 21 0,0-21 15,-21 22-15,0-22 0,-1 21 0,22 0 16,-21 1-16,0-1 0,21 0 15,-21 22-15,21-22 0,-21 1 0,21 20 16,0-21-16,0 22 0,0-22 0,0 22 16,0-22-16,0 22 0,0-1 0,0 1 15,0-1-15,0 1 0,-21-1 16,21-21-16,0 22 0,0-22 16,-22 22-16,22-22 0,-21-21 0,0 22 15,21-1-15,-42-21 0,21 0 0,-1 0 16,-20-21-16,21 0 0,-21 0 15,20 0-15,-20 0 0,0-21 0,-1 0 16,1 0-16,-21-21 0,20-1 0,-20 1 16,20 0-16,1-22 0,-21 1 0,20-1 15,22-21-15,0 22 0,0-1 16,21 1-16,0 21 0,0-22 0,0 22 16,21-1-16,0 1 0,21 21 0,-20-21 15,20 20-15,0 1 0,22 0 16,-22-21-16,22 21 0,-1-1 15,-21 1-15,22 0 0,-1 0 0,1-21 0,-1 20 16</inkml:trace>
  <inkml:trace contextRef="#ctx0" brushRef="#br0" timeOffset="103727.18">11049 9440 0,'0'0'0,"-21"0"15,0 0 1,-1 22-16,1-1 0,0 0 15,0 0-15,0 0 16,21 0-16,-21 1 16,-1-1-1,1-21 32,21-21-47,0-1 0,0 1 0,0 0 16,0 0-16</inkml:trace>
  <inkml:trace contextRef="#ctx0" brushRef="#br0" timeOffset="103894.08">10858 9250 0,'0'0'0,"0"-21"0,0 42 47,22 0-31,-1-21-16,0 0 0,0 0 15,0 21-15,0-21 0,1 0 16,-1 0-16,21 0 0,-21 0 0,0 0 16,22 0-16</inkml:trace>
  <inkml:trace contextRef="#ctx0" brushRef="#br0" timeOffset="104245.88">11366 9292 0,'22'0'0,"-22"64"15,0-43 1,0 0-16,0 0 15,0 0-15,0 1 0,0-1 16,0 0-16,0 0 0,-22 0 16,1-21-1,0 0-15,0 0 16,0 0-16,0-21 16,21 0-16,-22 21 0,22-21 15,0 0-15,0-1 0,0 1 0,0 0 16,22 0-16,-1 0 0,0 0 0,0-22 15,21 22-15,-20 0 0,20 0 16,0 0-16,-21-1 0,22 22 16,-1 0-16,0 0 0,-20 0 0,20 0 15,0 0-15,-21 22 0,1-1 0,-1 0 16,-21 21-16,0-21 0,0 1 16,0 20-16,0-21 0,0 21 0,0-20 15,0-1-15,0 21 0,-21-21 0,21 0 16,-22 1-16,1-1 15</inkml:trace>
  <inkml:trace contextRef="#ctx0" brushRef="#br0" timeOffset="104986.47">12594 8954 0,'0'-22'0,"0"44"0,0-65 16,0 22-16,21 0 0,0 0 0,-21 0 16,0-1-16,22 22 0,-22 22 31,0-1-31,0 21 0,0 0 0,0 1 15,0-1-15,0 0 0,0 1 16,0-1-16,0 0 0,0 1 0,-22-1 16,22 0-16,0 1 0,0-22 15,-21 21-15,21-21 0,-21 1 0,21-1 16,0 0-16,0 0 0,-21 0 16,21 0-16,-21-21 0,0 0 15,-1-21 1,22 0-16,0 0 0,0 0 15,0 0-15,0-22 0,0 22 16,0 0-16,0-21 0,22 20 0,-1-20 16,0 0-16,0 21 0,0-22 15,22 22-15,-22 0 0,21 0 0,0 21 16,1 0-16,-1 0 0,22 0 16,-22 0-16,0 21 0,1 0 15,-1 0-15,0 22 0,-21-22 0,1 0 16,-1 21-16,-21-21 0,0 22 0,0-22 15,-21 0-15,-1 0 0,-20 0 16,0 1-16,21-1 0,-22 0 0,1-21 16,0 21-16,-1-21 0,1 0 0,21 0 15,0 0-15,-1 0 0,1 0 16,0 0-16,21-21 16,0 0-16,0 0 15,21-1-15,0 1 16,22 21-16,-22-21 0,21 0 0,1 0 0,-1 0 15</inkml:trace>
  <inkml:trace contextRef="#ctx0" brushRef="#br0" timeOffset="105403.23">13504 9102 0,'21'-21'0,"-42"42"0,64-42 16,-22 21-16,-21 21 16,0 0-16,0 0 0,0 0 15,0 0-15,0 1 0,-21-1 0,-1 0 16,22 0-16,-21 21 0,21-20 15,-21-1-15,0 0 16,21 0-16,0 0 0,21-21 31,0 0-31,0 0 16,1 0-16,-1-21 0,0 21 16,0-21-16,0 0 0,0 0 0,1-1 15,-1 1-15,-21-21 0,21 21 16,0-22-16,-21 22 0,21-21 0,-21 21 15,0 0-15,0-1 0,0 44 32,0 20-32,0-21 0,0 0 15,-21 22-15,0-22 0,21 0 0,-21 21 16,21-21-16,0 1 0,0-1 16,0 0-16,0 0 15,0 0-15,21-21 0,0 0 16,0 0-16,0 0 0,1 0 15,-1 0-15,0 0 0,21-21 16,-21 21-16,1-21 0,-1 0 0,0 0 16,0-1-16,0-20 0,0 21 0</inkml:trace>
  <inkml:trace contextRef="#ctx0" brushRef="#br0" timeOffset="105639.61">14160 8890 0,'22'-63'0,"-44"126"0,44-169 0,-22 64 15,21 0-15,-21 20 0,21 1 0,-21 0 16,0 0-16,0 42 15,0 0-15,-21 22 16,0-1-16,21 0 0,-22 1 16,1 20-16,0-21 0,0 1 0,21 20 15,-21-20-15,0-1 0,-1 0 16,22-21-16,0 22 0,0-22 0,-21 21 16,21-21-16,0 1 0,0-1 0,0 0 15,21-21 1,1 0-16,-1 0 15,0 0-15,0 0 0,0-21 0,22 0 16,-22-1-16,21 1 0,-21 0 0</inkml:trace>
  <inkml:trace contextRef="#ctx0" brushRef="#br0" timeOffset="105882.48">14563 8700 0,'0'0'15,"21"-22"-15,-21-20 0,0 21 0,0 0 16,0 42-1,0 0-15,-21 0 0,-1 0 16,22 22-16,-21-1 0,0 0 0,21 1 16,-21-1-16,0 22 0,0-22 0,-1 0 15,1 1-15,21-1 0,-21 0 16,0 1-16,0-22 0,21 0 0,-21 21 16,21-21-16,0 1 15,0-1-15,21-21 16,0 0-1,0 0-15,21 0 0,-20-21 16,-1 21-16,0-22 0</inkml:trace>
  <inkml:trace contextRef="#ctx0" brushRef="#br0" timeOffset="106588.07">14965 9017 0,'0'0'0,"21"-21"0,0 21 0,-21-21 16,-21 42-1,0 0 1,0-21-16,21 21 0,-22 0 0,1 22 16,0-22-16,21 0 0,-21 0 0,21 0 15,-21 22-15,21-22 0,-21 0 16,21 0-16,0 0 0,0 1 0,0-1 16,0 0-16,0 0 15,21-21 1,0 0-16,0 0 15,0-21-15,0 0 16,-21 0-16,0-1 16,0-20-16,0 21 0,0 0 15,0-22-15,0 22 0,22-21 16,-1 21-16,-21-22 0,21 22 16,0 0-16,0 0 0,0 0 0,1 21 15,-1 0-15,0 0 0,0 0 0,0 0 16,22 0-16,-22 0 0,0 21 15,0 0-15,0 0 0,0 0 0,1 1 16,-1-1-16,-21 21 0,21-21 0,-21 0 16,21 1-16,-21 20 0,0-21 15,0 0-15,0 0 0,0 1 16,0-1-16,0 0 0,0 0 0,-21 0 16,0-21-16,0 0 15,-1 0 1,22-21-1,0 0-15,0 0 16,0 0-16,0-1 0,0 1 0,0-21 16,22 21-16,-1-22 0,0 1 0,21 21 15,-21-21-15,22-1 0,-22 1 16,21 21-16,1-22 0,-1 22 16,-21 0-16,21 0 0,1 21 0,-22 0 0,0 0 15,21 21-15,-20 0 16,-1 22-16,-21-1 0,0-21 0,0 21 15,0 1-15,0-1 0,0 0 0,0-20 16,-21 20-16,-1 0 0,22-21 16,-21 1-16,0-1 0,21 0 0,0 0 15,-21 0-15,0 0 0,0-21 16,21 22-16,-22-22 16,1 0-16,0 0 15,0-22-15,0 22 0</inkml:trace>
  <inkml:trace contextRef="#ctx0" brushRef="#br0" timeOffset="106919.88">13652 8763 0,'0'0'0,"43"0"32,-22 0-32,21 0 0,-21 0 0,43 0 15,-22 0-15,22 0 0,-1-21 0,1 0 16,-1 21-16,1 0 16,20-21-16,-20 21 0,-1 0 0,-20-22 15,20 22-15,1 0 0,-22 0 0,0 0 16,1 0-16,-22 0 0,21 0 15,-21 0-15,1 0 0,-1 0 16,0 0-16,-21 22 16,0-1-1,-21 0-15</inkml:trace>
  <inkml:trace contextRef="#ctx0" brushRef="#br0" timeOffset="108487.87">296 11705 0,'0'21'0,"-21"-21"0,21 22 15,-21-22-15,21 21 16,0 0 0,21 0-16,0-21 15,22 21-15,-22-21 0,0 0 16,21 0-16,1 0 0,-1 0 0,0 0 16,22 0-16,-22 0 0,0-21 15,1 0-15,20 21 0,-20-21 0,-22 0 16,21 21-16,0-22 0,-20 1 15,-1 0-15,0 0 0,-21 0 0,0 0 16,0-1-16,0 1 16,0 0-16,-21 21 0,0-21 15,-1 21-15,1 0 0,0 0 16,0 21-16,0 0 16,0 0-16,21 1 0,-22-1 15,22 21-15,-21 0 0,21-20 0,0 20 16,-21 0-16,0 1 0,21 20 15,-21-21-15,21 1 0,0-1 0,0 0 16,-21 1-16,21-1 0,0 0 16,0 1-16,0-22 0,0 0 0,0 0 15,0 0-15,0 1 0,0-1 16,-22-42 15,1 21-15,21-22-16,-21 1 15,0 21-15</inkml:trace>
  <inkml:trace contextRef="#ctx0" brushRef="#br0" timeOffset="108713.78">212 12171 0,'21'0'16,"21"0"-1,-21 0-15,0 0 0,22 0 0,-1 0 16,0 0-16,1 0 0,-1 0 16,0 0-16,1 0 0,-1 0 15,0 0-15,1-21 0,-1 21 16,-21-21-16,22 21 0,-22 0 0,0 0 16,-21-22-16,21 22 15,-21-21-15,21 21 0</inkml:trace>
  <inkml:trace contextRef="#ctx0" brushRef="#br0" timeOffset="109010.61">1228 12023 0,'0'0'0,"0"21"16,21-21-16,0 21 15,0-21 1,0 0-16,0 0 15,1-21-15,-1 21 16,-21-21-16,21 0 0,0 21 0,-21-22 16,0 1-16,0 0 15,0 0-15,0 0 16,-21 21-16,0 0 16,0 0-16,21 21 15,-22-21-15,22 21 0,-21-21 16,21 21-16,0 0 15</inkml:trace>
  <inkml:trace contextRef="#ctx0" brushRef="#br0" timeOffset="110661.94">3111 11303 0,'0'-21'15,"0"0"17,-21 0-17,21-1 1,-21 1-16,21 0 15,-21 21-15,0 0 16,0 0-16,-1 0 0,1 0 16,0 21-16,0 0 0,0 1 0,-22 20 15,22-21-15,-21 43 16,0-22-16,20 0 0,1 22 0,-21-1 16,21 1-16,21-22 0,0 22 15,-21-1-15,21-21 0,0 22 0,0-22 16,0 1-16,21-1 0,0 0 15,0-21-15,21 22 0,1-43 0,-1 21 16,-21 0-16,22-21 0,-1 0 0,0 0 16,-21 0-16,22 0 0,-22 0 15,21-21-15,-21 0 0,1 0 0,-1 21 16,0-22-16,-21 1 16,0 0-16,0 0 0,0 0 0,0-22 0,0 22 15,0 0-15,-21 0 16,0 0-16,-1 0 0,1-1 0,0 1 15,0 21-15,0-21 0,0 21 16,-1 0-16,1 0 16,21-21-1,21 21 1,1 0 0,-1 0-16,0-21 0,0 21 15,0 0-15,0 0 0,1 0 16,-1 0-16,-21 21 0,21-21 15,-21 42-15,21-21 0,-21 22 16,0-1-16,0 0 0,0 1 0,0-1 16,0 0-16,0 22 0,-21-22 0,0 1 15,21 20-15,-21-21 0,-1 1 16,22-1-16,-21 0 0,0 1 0,0-1 16,21 0-16,-21 1 0,0-1 15,21-21-15,0 22 0,-22-22 0,22 0 16,-21 0-16,21 0 0,0-42 31,0 0-15,21-21-16,1 20 0,-22-20 15,21 0-15,0-1 0</inkml:trace>
  <inkml:trace contextRef="#ctx0" brushRef="#br0" timeOffset="111042.73">3408 11875 0,'0'0'0,"21"0"31,0 0-15,0 0-16,0 0 0,1-22 15,-1 1-15,0 21 0,0-21 0,0 0 16,0 0-16,-21 0 15,22-1-15,-22 1 0,0 0 0,0 0 16,0 0-16,-22 21 0,1 0 16,0 0-16,0 0 0,-21 0 15,20 21-15,-20 0 0,21 0 0,0 0 16,-22 1-16,22 20 0,0-21 16,0 21-16,21 1 0,0-1 0,0-21 15,0 22-15,0-1 0,0-21 16,0 0-16,0 0 0,21 1 15,0-1-15,0 0 0,1-21 0,-1 0 16,21 0-16,0 0 0,1 0 16,-1-21-16,22 0 0,-22-1 0,0-20 15,22 21-15,-22-21 0,0 20 0</inkml:trace>
  <inkml:trace contextRef="#ctx0" brushRef="#br0" timeOffset="111294.58">4170 11303 0,'0'0'0,"0"-42"0,0 21 0,0-1 0,0 44 32,0 20-32,-21 0 15,-1-21-15,1 22 0,21 20 0,-21-20 16,21-1-16,-21 0 0,0 1 0,21 20 16,0-21-16,-21 1 0,21-22 15,-22 21-15,22 1 0,0-1 0,0-21 16,0 21-16,0-20 0,0-1 15,0 0-15,22-21 16,-1 0-16,-21-21 16,21 21-16,-21-21 0,0-1 15,0 1-15,0 0 0,0 0 0</inkml:trace>
  <inkml:trace contextRef="#ctx0" brushRef="#br0" timeOffset="111458.49">3768 11663 0,'0'0'0,"-22"0"0,22-21 32,22 21-32,20 0 0,-21 0 0,0 0 15,22 0-15,-1-21 0,0 21 16,22 0-16,-22 0 0,22-22 0,-22 22 16,21-21-16,22 0 0,-21 21 0,-1-21 15,1 21-15</inkml:trace>
  <inkml:trace contextRef="#ctx0" brushRef="#br0" timeOffset="111730.33">5482 11134 0,'0'0'0,"0"21"15,0 0-15,-21 0 0,0 0 16,0 22-16,21-1 0,-22 0 0,1 1 15,0-1-15,0 22 0,0-22 0,0 0 16,-1 1-16,22-1 0,-21 0 16,0-21-16,0 22 0,21-1 0,0-21 15,0 22-15,-21-22 0,21 0 16,0 0-16,0 0 0,0 0 16,0-42 15,0 0-31</inkml:trace>
  <inkml:trace contextRef="#ctx0" brushRef="#br0" timeOffset="112334.98">4911 11684 0,'-22'0'0,"44"0"0,-65 0 0,64 0 47,1 0-47,20 0 0,0 0 0,1 0 15,-1-21-15,21 21 0,-20-21 16,20 21-16,1-21 0,-1 21 0,1-22 16,-1 1-16,1 0 0,-1 0 0,-20 0 15,20 0-15,-21-1 0,1 1 16,-22-21-16,0 21 0,0-22 0,-21 1 16,0 21-16,0-21 0,0 20 0,0-20 15,0 21-15,-21 0 0,21 0 16,-21 21-16,0 0 15,0 0-15,-1 21 0,1 21 16,0 0-16,21 1 0,-21-1 16,0 22-16,21-22 0,-21 21 0,-1-20 15,22-1-15,0 22 0,-21-22 0,21-21 16,0 21-16,-21 1 0,21-22 16,0 21-16,0-21 0,0 1 0,0-1 15,0-42 16,0-1-15,21 1-16,0 0 0,1 0 16,-1 0-16,0-22 0,21 22 15,-21-21-15,22 21 0,-22-22 0,21 22 16,1-21-16,-1 21 0,-21 0 0,21-1 16,-20 22-16,20 0 0,-21 0 15,0 22-15,-21-1 0,0 0 0,21 0 16,-21 21-16,0-20 0,0 20 0,0-21 15,0 21-15,-21-20 0,21 20 16,-21-21-16,0 21 0,0-20 0,21-1 16,-21 0-16,-1 0 0,22 0 15,22-21 17,-1-21-32,0 0 0,-21 0 0,21 0 15,0-1-15,0 1 0</inkml:trace>
  <inkml:trace contextRef="#ctx0" brushRef="#br0" timeOffset="112661.8">6223 11705 0,'0'21'15,"21"-21"1,0 0 0,0 0-16,1 0 15,-1 0-15,0 0 0,0 0 0,0-21 16,0 0-16,22 21 0,-22-21 15,0 21-15,-21-21 0,21 0 0,-21-1 16,0 1-16,0 0 16,0 0-16,0 0 0,-21 21 0,0 0 15,0 0-15,0 0 0,-1 0 0,1 21 16,-21 0-16,21 0 0,0 0 16,-22 1-16,22 20 0,0-21 0,0 21 15,21-20-15,0 20 0,0-21 0,0 0 16,0 22-16,0-22 0,0 0 15,21 0-15,21 0 0,-21-21 16,22 0-16,-1 0 0,0 0 0,1 0 16,-1-21-16,0 0 15,1 0-15,-1 0 0</inkml:trace>
  <inkml:trace contextRef="#ctx0" brushRef="#br0" timeOffset="113358.4">7345 11218 0,'21'-42'0,"-42"84"0,63-126 0,-42 63 0,0-1 16,0-20-16,21 21 0,-21 0 0,0 0 0,21 21 15,-21-22 1,0 44 0,-21-1-16,0 0 0,21 0 0,-21 21 15,0 1-15,21-1 0,-21 22 16,-1-22-16,22 21 0,-21 1 0,0-1 16,21-20-16,0 20 0,-21-20 0,21-1 15,0 21-15,0-41 0,0 20 16,0 0-16,0-21 0,0 1 0,0-1 15,21 0-15,0-21 0,0 0 0,22 0 16,-22 0-16,0 0 16,0 0-16,22-21 0,-22 0 15,0-1-15,0 1 0,21 0 0,-20 0 16,-1 0-16,0-22 0,0 22 16,0-21-16,-21 21 0,21 0 0,1-22 15,-22 22-15,0 0 0,0 42 31,0 0-31,0 0 0,0 1 16,0 20-16,0-21 0,0 0 0,-22 0 16,22 1-16,0-1 0,0 0 15,0 0-15,0 0 0,22-21 16,-1 0-16,0 0 16,0 0-16,0 0 0,0 0 15,1-21-15,-1 0 16,0 0-16,0 0 0,0-1 0,-21 1 15</inkml:trace>
  <inkml:trace contextRef="#ctx0" brushRef="#br0" timeOffset="113519.31">7916 11282 0,'-21'0'0,"42"0"0,-63 0 0,21 0 0,0 0 16,-1 0-16,1 0 0,0 0 15,0 21-15,0-21 0,21 21 16,0 0-16</inkml:trace>
  <inkml:trace contextRef="#ctx0" brushRef="#br0" timeOffset="113712.19">7091 11515 0,'-21'0'0,"42"0"0,-64 0 0,22 0 0,21 21 16,21 0 15,22-21-31,-22 0 0,21 0 16,-21 0-16,43 0 0,-22 0 0,22-21 16,-1 0-16,1 21 0,20-21 15,1-1-15,0 1 0</inkml:trace>
  <inkml:trace contextRef="#ctx0" brushRef="#br0" timeOffset="113979.04">8488 10986 0,'0'0'0,"-21"0"32,-1 0-32,1 0 0,0 21 15,0 0-15,0 0 0,21 21 0,-21 1 16,-1-1-16,1 0 0,0 1 15,0 20-15,0-20 0,21-1 0,-21 21 16,-1-20-16,1-1 0,21 0 0,0-20 16,0 20-16,0 0 0,0-21 15,0 1-15,0-1 0,0 0 0,0 0 16,21 0-16,1-21 16,-1 0-16,0 0 0,0 0 15,0-21-15,-21 0 0,21 21 16,-21-21-16,0 0 0</inkml:trace>
  <inkml:trace contextRef="#ctx0" brushRef="#br0" timeOffset="114390.8">8022 11494 0,'-42'0'0,"84"0"0,-105 0 0,41 0 16,44 0 15,-1 0-31,21 0 0,0 0 0,1 0 16,-1 0-16,0-22 0,22 1 15,-1 21-15,1-21 0,-1 21 0,1-21 16,21 0-16,-22 0 0,22-1 16,-22 1-16,1 0 0,-1 0 15,-20-21-15,20 20 0,-42-20 0,22 0 16,-22 21-16,-21-22 0,0 22 0,0 0 16,0 0-16,0 0 0,-21 21 15,-1 0-15,1 0 0,-21 0 16,21 0-16,0 0 0,-22 42 0,22-21 15,0 21-15,0 1 0,0-1 16,-1 0-16,1 22 0,0-22 0,0 22 16,21-22-16,0 0 0,-21 1 0,21-1 15,-21 0-15,21 1 0,0-22 16,0 21-16,0-21 0,0 1 16,0-1-16,0 0 0,0 0 0,0 0 15,21-21 1,0 0-16,0 0 15,0-21-15,0 21 0,1-21 0,20 0 16,-21 0-16,0-1 0,0 1 0,1 0 16</inkml:trace>
  <inkml:trace contextRef="#ctx0" brushRef="#br0" timeOffset="114763.59">9144 11515 0,'0'21'0,"0"0"16,0 0-1,21-21 1,0 0 0,0 0-16,1 0 0,-1 0 0,0 0 15,0 0-15,0 0 0,0-21 0,1 21 16,-1-21-16,21 0 0,-21 0 16,-21-1-16,21 22 0,-21-21 15,0 0-15,-21 0 16,0 21-16,0 0 0,0 0 15,-22 0-15,22 21 0,-21 0 0,0 0 16,-1 1-16,22-1 0,-21 0 0,21 21 16,-1-21-16,1 1 15,21-1-15,0 21 0,0-21 0,0 0 16,21-21-16,1 22 0,20-1 0,-21-21 16,21 0-16,1 21 0,-1-21 15,0 0-15,1 0 0,20 0 0,-20 0 16,-1 0-16,21-21 0,-20 21 0,-1-21 15,0-1-15,1 1 0,-1 0 0,-21 0 16,0 0-16,-21 0 0</inkml:trace>
  <inkml:trace contextRef="#ctx0" brushRef="#br0" timeOffset="115762.07">741 13547 0,'0'0'0,"0"-21"15,-21-1 1,-1 22-16,22-21 16,0 0-16,-21 21 0,21-21 0,0 0 15,0 0-15,0-1 0,0 1 16,0 0-16,21 0 0,-21 0 16,22 21-16,20-21 0,-21-1 0,0 22 15,0 0-15,22 0 0,-22 0 16,0 0-16,0 0 0,-21 22 0,0-1 15,0 21-15,0-21 16,0 43-16,0-22 0,-21 22 0,0-22 16,0 21-16,-22 1 0,22-22 15,0 22-15,-21-22 0,21 22 0,21-43 16,0 21-16,0-21 0,0 22 16,0-22-16,21 0 0,0-21 15,0 0-15,21 0 0,-20 0 16,20-21-16,-21 0 0,21 21 15,1-22-15,-22-20 0,21 21 0,-21 0 16,1 0-16,-1-22 16,-21 22-16,0 0 0,0-21 0,-21 20 15,-22 1-15,22 0 0,-21 0 16,-1 0-16,1 21 0,-21 0 0,20 0 16,1 0-16,-22 21 0,22 0 15,21-21-15,-21 21 0,20 0 0,22 1 16,0-1-16,0 0 15,43 0-15,-22-21 16,21 0-16,-21 0 0,43 0 0</inkml:trace>
  <inkml:trace contextRef="#ctx0" brushRef="#br0" timeOffset="115939.96">1714 13695 0,'22'0'0,"-44"0"0,44-21 31,-22 0 0,21-1-15,0 22-16,0-21 0,21 21 16</inkml:trace>
  <inkml:trace contextRef="#ctx0" brushRef="#br0" timeOffset="116527.53">3090 12933 0,'0'0'0,"-21"0"0,-21 0 15,21 0-15,-22 21 0,1 0 0,0 0 16,-22 1-16,22 20 0,-22 0 15,22 1-15,-22-1 0,22 21 0,0-20 16,-1 20-16,22 1 0,-21-22 0,21 22 16,0-1-16,21 1 15,0-1-15,0-21 0,0 1 0,42-1 16,-21-21-16,21 22 0,1-22 16,20 0-16,-20-21 0,20 0 0,1 0 15,-1 0-15,1 0 0,-22 0 16,21 0-16,-20-21 0,-1 0 0,0-1 15,-20 1-15,20 0 0,-42 0 16,0-21-16,0 20 0,0-20 0,0 21 16,0-21-16,-21 20 0,-22-20 15,22 21-15,0 0 0,-21 0 0,21-1 16,-22 22-16,22 0 0,0 0 0,0 0 16,0 0-16,21 22 15,0-1-15,0 0 16,0 21-16,21-21 0,0 22 15,0-1-15,0-21 0,0 22 0,1-1 16,-1 0-16,-21 1 0,0 20 16,21-21-16,-21 1 0,0 20 0,0-20 15,0 20-15,-21 1 0,0-1 0,-1 1 16,-20-1-16,21 1 0,0-22 16,-22 21-16,22-20 0,0-1 15,0-21-15,0 0 0,21 1 0,0-1 16,0 0-16,0-42 15,0 0-15,21-1 16,0 1-16,0-21 0,0 0 16,22-22-16,-22 22 0,21-22 0</inkml:trace>
  <inkml:trace contextRef="#ctx0" brushRef="#br0" timeOffset="117111.19">3387 13653 0,'0'-22'16,"0"1"0,0 0-1,21 21-15,0-21 0,0 0 16,0 21-16,0-21 0,1-1 16,-1 1-16,0 0 0,0 0 0,0 0 15,-21 0-15,0-1 0,0 1 16,0 0-16,0 0 0,-21 21 15,-21 0-15,21 0 16,-1 0-16,-20 21 0,0 21 0,21-20 16,-22-1-16,22 21 0,0 0 0,0 1 15,0-1-15,21-21 0,0 22 16,0-1-16,0-21 0,21 0 0,0 0 16,0 1-16,0-1 0,22 0 15,-22-21-15,21 0 0,0 0 16,1 0-16,-1 0 0,0 0 0,1-21 15,-1 21-15,0-21 0,1-1 16,-1-20-16,0 21 0,1-21 0,-1 20 16,-21-20-16,22 0 0,-22-1 15,0-20-15,0 21 0,0-1 0,0-20 16,-21 20-16,0 1 0,0 0 0,0-1 16,0 1-16,0 0 0,0 21 15,0-1-15,-21 22 0,0 0 16,21 22-16,-21-1 15,0 0-15,21 21 0,-21-21 0,21 22 0,0-1 16,-22 0-16,22 1 0,0-1 16,-21 0-16,21 1 0,0-1 15,0 0-15,0 1 0,0-1 0,0-21 16,0 0-16,21 1 0,1-1 16,-22 0-16,21-21 0,0 0 0,0 0 15,0 0-15,-21-21 16,0 0-16,0-1 0,0 1 15</inkml:trace>
  <inkml:trace contextRef="#ctx0" brushRef="#br0" timeOffset="117252.12">3873 13293 0,'0'-21'16,"22"21"-1,-1 0-15,0 0 0,0 0 16,21-22-16,-20 22 0,20 0 0,-21-21 15,21 21-15,1-21 0,-1 0 16</inkml:trace>
  <inkml:trace contextRef="#ctx0" brushRef="#br0" timeOffset="117461.99">5821 13208 0,'-43'0'16,"86"0"-16,-107 0 0,43 0 0,0 0 16,0-21-16,21 0 15,-21 0-15,21-1 0,-22 1 0</inkml:trace>
  <inkml:trace contextRef="#ctx0" brushRef="#br0" timeOffset="117658.88">5630 12806 0,'0'42'0,"0"-105"0,0 84 0,0-63 16,0 20-16,0 44 15,0-1-15,0 21 0,0 0 16,0 22-16,0-22 0,-21 22 16,21-22-16,-21 22 0,0-22 0,21 21 15,-21-20-15,-1-1 0,-20 22 16,21-22-16,0 0 0,0-21 0,-1 22 15,1-1-15,0-21 0,0 0 0,0 1 16,0-1-16,-1-21 16,1 0-16,0 0 0,0 0 15,0 0-15</inkml:trace>
  <inkml:trace contextRef="#ctx0" brushRef="#br0" timeOffset="118403.45">4868 13377 0,'0'0'0,"-21"-21"0,0 21 16,21-21-16,0 0 15,21 21-15,0 0 0,22 0 16,-1 0-16,-21 0 0,43 0 0,-22 0 16,21-21-16,1 21 0,-1-21 15,22-1-15,0 1 0,-1 21 0,22-21 16,-21 0-16,21-21 0,-22 20 16,-20 1-16,-1-21 0,1 21 15,-1-22-15,-20 22 0,-1-21 0,-21 0 16,0-1-16,-21 1 0,0 0 15,0-1-15,0 22 0,0 0 0,-21 21 16,0 0-16,0 0 0,0 21 16,0 21-16,-1 1 0,-20-1 15,21 22-15,0-22 0,0 21 0,-1 1 16,-20-22-16,21 22 0,0-22 16,0 22-16,-1-22 0,1 0 0,0 1 15,0-1-15,0 0 0,0-21 0,-1 22 16,22-22-16,0 0 15,22-42 17,-22 0-32,21 0 0,0-1 15,0-20-15,21 21 0,-20-21 0,-1 20 16,0-20-16,0 21 0,0 0 0,0 0 16,1-1-16,-1 1 0,0 21 15,0 0-15,0 0 16,-21 21-16,0 1 0,21-1 15,-21 0-15,0 0 0,0 0 16,0 0-16,0 1 0,0-1 0,22 0 16,-22 0-16,21 0 15,0-21-15,0 21 0,0-21 16,0 0-16,1 0 0,20 0 0,-21 0 16,0 0-16,22 0 0,-22 0 15,21-21-15,-21 0 0,0 0 0,22 0 16,-22 0-16,0-1 0,-21 1 0,21 0 15,-21 0-15,0 0 0,0-22 16,0 22-16,0 0 0,0 0 0,-21 0 16,21 0-16,-21 21 0,0 0 0,0 0 15,-1 0-15,1 21 16,0 0-16,0 0 0,21 21 0,0-20 16,-21-1-16,21 0 0,0 21 15,0-21-15,0 1 0,0-1 16,0 0-16,21 0 0,0 0 0,0-21 15,0 21-15,1-21 0,-1 0 0,21 0 16,-21 0-16,22 0 0,-22 0 16,21 0-16,0 0 0,1-21 0</inkml:trace>
  <inkml:trace contextRef="#ctx0" brushRef="#br0" timeOffset="120598.87">8467 12531 0,'0'-43'0,"0"86"0,0-107 0,0 43 15,0 0-15,0 0 0,0 0 16,-22-1-16,1 22 0,0 0 0,0 0 16,0 0-16,0 22 15,-22 20-15,22-21 0,0 21 0,0 1 16,-22 20-16,22-20 0,0 20 0,-21 22 15,21-22-15,-1 1 0,1-1 16,0 1-16,0-1 0,0-20 0,21 20 16,0-21-16,0 1 0,0-1 0,0-21 15,21 0-15,0 1 16,21 20-16,-20-21 0,-1-21 16,21 0-16,-21 0 0,22 0 0,-22 0 0,21-21 15,0 0-15,-20 0 16,20-1-16,0 1 0,-21 0 0,22 0 15,-22-21-15,21-1 0,-21 22 0,1-21 16,-1-1-16,0 1 0,-21 0 16,0-1-16,21 22 0,-21-21 0,0 21 15,0 42 1,-21-21 0,0 42-16,21-21 0,0 1 0,0 20 15,-21 43 1,-1-64-16,22 0 0,0 21 15,0-21-15,0 1 16,0-1-16,22-21 0,-1 0 16,0 0-16,0 0 0,0 0 15,0 0-15,1 0 0,-1 0 0,0-21 16,0 21-16,21-22 0,-20 1 16,-1 0-16,0 0 0,0 0 0,0 0 15,0-22-15,1 22 0,-22-21 0,21 21 16,-21-22-16,21 22 0,-21 0 15,0 0-15,0 42 32,0 0-32,0 0 15,0 0-15,-21 22 0,21-22 0,-21 0 0,21 0 16,0 22-16,0-22 0,0 0 16,0 0-16,0 0 0,0 0 15,0 1-15,0-1 0,21-21 16,0 21-16,0-21 0,0 0 15,22 0-15,-22 0 16,0 0-16,0 0 0,0-21 0,0 21 16,22-21-16,-22-1 0,0 1 0,0 0 15,0 0-15,-21 0 0,22-22 16,-1 22-16,-21-21 0,0 0 16,0 20-16,0-20 0,0 21 0,0 0 15,0 0-15,0-1 0,-21 22 16,-1 0-16,1 0 0,0 22 15,0-22-15,21 21 0,0 0 16,0 0-16,0 0 0,0 22 0,0-22 16,0 0-16,0 0 0,21 0 0,0 0 15,0 1-15,-21-1 0,22 0 16,-1 0-16,-21 0 0,0 0 0,0 1 16,21-22-16,-21 21 0,0 0 0,21-21 15,-21 21-15,0 0 16,21-21-1,0 0-15,1 0 16,-1 0-16,0 0 0,-21-21 16,21 0-16,0 21 0,0-21 0,1 0 15,-1-1-15,21-20 0,-21 21 0,0 0 16,1-22-16,-1 1 0,-21 21 16,0-21-16,21-1 0,-21 22 0,0 0 15,0 0-15,0 0 0,0-1 0,-21 22 16,0 0-16,-1 0 15,22 22-15,-21-1 0,21 0 0,-21 0 16,21 0-16,0 0 0,0 1 0,0-1 16,0 21-16,0-21 15,0 0-15,21 1 0,-21-1 0,0 0 16,21 0-16,1-21 0,-1 21 0,-21 0 16,0 1-16,21-22 0,0 21 15,0-21-15,0 21 0,1-21 16,-1 0-16,0 0 0,0 0 0,21 0 15,-20 0-15,20 0 0,-21 0 16,21 0-16,-20-21 0,20 0 0,0-1 16,-21 22-16,22-42 0,-1 21 0,-21 0 15,0 0-15,1-22 0,-1 22 16,0-21-16,-21-1 0,21 22 0,-21-21 16,0 21-16,0 0 0,0-1 15,-21 22 1,0 0-16,0 0 0,-1 22 0,22-1 15,-21 0-15,0 0 0,21 0 0,-21 22 16,21-22-16,0 21 0,0-21 16,0 0-16,0 22 0,0-22 0,0 0 15,0 0-15,21 0 0,-21 1 16,21-22-16,0 0 0,1 0 16,-1 0-16,0 0 0,0 0 0,0 0 15,22 0-15,-22-22 0,21 22 0,-21-21 16,22 0-16,-22 0 15,21 0-15,-21 0 0,0-1 0,1-20 16,-1 21-16,0-21 0,0-1 0,-21 22 16,0-21-16,0 21 0,0-1 15,0 1-15,0 0 0,0 42 16,-21-21-16,21 21 16,-21 1-16,0 20 0,21-21 15,-22 0-15,22 0 0,-21 1 16,21-1-16,-21 0 0,21 0 0,0 0 0,0 0 15,0 1 1,0-44 0,21 1-16,0 21 15,-21-21-15,22 0 16,-1 0-16,0 0 0,-21-1 0,21-20 16,0 21-16,0 0 0,-21 0 0,0-1 15,22 22-15,-22 22 16,0-1-1,0 0-15,0 0 0,0 0 0,0 22 16,0-22-16,0 0 0,0 0 16,0 0-16,0 0 0,0 1 0,0-1 15,21 0-15,0-21 0,0 0 16,0 0-16,0 21 16,1-21-16,20 0 0,0 0 0,1 0 15,-22 0-15,21-21 0,0 0 0,-20 0 16,20-1-16,0 1 0,-21 0 15,1-21-15,20-1 0,-21 1 0,0 0 16,-21-22-16,21 1 0,1 20 0,-1-20 16,-21 21-16,0-22 0,21 22 15,0-1-15,0-20 0,0 42 0,-21-22 16,22 22-16,-22 0 0,21 0 0,-21 42 16,0 0-1,0 0-15,-21 22 0,-1-1 0,1 0 16,0 1-16,0 20 0,0 1 15,0-1-15,-1 1 0,1-1 16,0-20-16,0 20 0,0-21 0,21 1 16,0-1-16,0 0 0,0-20 0,0-1 15,0 0-15,0 0 0,0 0 16,21-21-16,0 0 0,0 0 16,0 0-16,1-21 0,-1 0 15,0 0-15,-21-22 0,21 22 16,0-21-16</inkml:trace>
  <inkml:trace contextRef="#ctx0" brushRef="#br0" timeOffset="120768.77">11388 12658 0,'-43'0'0,"86"0"0,-107 0 0,43 0 0,42 0 47,0 0-47,22 0 0,-22 0 15,0 0-15,21-21 0,-21 21 0,22-22 16,-1 22-16,0-21 0,-20 21 16</inkml:trace>
  <inkml:trace contextRef="#ctx0" brushRef="#br0" timeOffset="121166.8">12594 12383 0,'-21'0'0,"-106"63"16,106-42 0,-22 22-16,22-22 0,0 0 0,-21 21 15,21 1-15,-1-22 0,-20 21 0,21 0 16,21 1-16,-21-1 0,21 0 16,0-20-16,0 20 0,0 0 0,0-21 15,0 1-15,21-1 0,-21 0 0,21 0 16,21-21-16,-20 21 15,-1-21-15,21 0 0,-21 0 0,22 0 16,-22 0-16,21 0 0,0-21 0,-20 0 16,20 0-16,-21 0 0,21-22 15,-20 22-15,-1-21 0,21-22 0,-21 22 16,0 0-16,-21-1 0,22-20 0,-1 20 16,-21 22-16,21-21 0,-21 21 15,0 0-15,-21 21 16,0 0-16,-1 0 15,22 21 1,-21 0-16,21 0 0,21 0 31,1-21-31</inkml:trace>
  <inkml:trace contextRef="#ctx0" brushRef="#br0" timeOffset="121715.48">13356 12404 0,'0'0'0,"-21"0"16,0 0-1,0 21-15,-1 0 0,-20 0 0,21 0 16,0 22-16,-22-22 0,22 21 0,0-21 16,0 22-16,-21-1 15,20 0-15,22 1 0,-21-1 0,0-21 16,21 22-16,0-22 0,-21 0 0,21 0 15,0 0-15,0 0 0,0 1 16,0-44 15,0 1-31,0 0 16,0 0-16,21-21 0,0 20 0,-21-20 16,21 0-16,1-1 0,-1-20 0,0 21 15,0-1-15,0 1 0,0 0 16,22-1-16,-22 1 0,21 0 0,-21 20 15,22 1-15,-22 0 0,21 0 16,-21 21-16,1 0 0,-1 0 16,0 0-16,-21 21 0,0 0 15,0 0-15,0 1 16,0-1-16,-21-21 0,0 21 16,-1 0-16,1-21 0,-21 21 0,21-21 15,-22 0-15,22 21 0,-21-21 16,0 0-16,20 22 0,1-22 0,0 0 15,0 21-15,0-21 0,0 21 0,21 0 16,0 0-16,0 0 16,0 1-16,0 20 0,0-21 0,0 0 15,21 22-15,0-22 0,0 0 16,0 21-16,0-21 0,1 1 0,-22-1 16,21 0-16,0-21 0,0 21 15,0-21-15,0 0 0</inkml:trace>
  <inkml:trace contextRef="#ctx0" brushRef="#br0" timeOffset="122216.36">14309 12361 0,'-22'-63'16,"44"126"-16,-65-126 15,22 63-15,0 0 0,0 0 0,0 21 16,-1 0-16,1 0 0,-21 1 16,21 20-16,0 0 0,-1-21 0,1 22 15,-21-1-15,21 0 0,0 1 16,-1-1-16,1 22 0,0-22 0,-21 0 16,21-21-16,-1 22 0,22-1 0,-21-21 15,0 0-15,21 1 16,-21-1-16,21 0 0,0-42 31,0 0-31,0-1 16,21 1-16,0 0 0,0-21 0,1 21 15,20-22-15,-21 1 0,21 21 16,-20-22-16,-1 22 0,0 0 0,0 21 16,0 0-16,0 0 0,-21 21 15,0 0-15,0 1 0,0-1 16,0 21-16,0-21 0,0 0 0,0 22 15,0-22-15,0 0 0,22 0 0,-22 0 16,21-21-16,0 22 16,0-22-16,0 0 0,0 0 0,1 0 15,-1 0-15,0 0 0,0-22 16,0 22-16,0-21 0,1 0 16,-1 0-16,0 0 0,0 0 0,0-1 15,0 1-15,1-21 0,-1 21 0</inkml:trace>
  <inkml:trace contextRef="#ctx0" brushRef="#br0" timeOffset="122394.26">14478 12869 0,'0'0'0,"-21"0"0,21 22 16,-21-22 46,21 21-62,-22-21 0,1 0 0,0 21 16,0 0-16</inkml:trace>
  <inkml:trace contextRef="#ctx0" brushRef="#br0" timeOffset="124601.99">1058 15812 0,'0'0'0,"21"0"0,1 0 15,-22-22-15,21 1 16,0 21-16,-21-21 16,21 0-1,-21 0-15,0 0 16,0-1 187,-21 22-172,0 0 0,0 0 48,-1 0-48,1 0-16,0-21 1,0 21 0,0 0 15,0 0-15,-1 0-1,1 21-15,0-21 16,0 22-16,0-1 15,0-21-15,-1 21 0,1 0 0,21 0 16,-21-21-16,0 21 0,0 1 16,0-1-16,21 0 0,0 21 15,-22-21-15,22 1 0,-21-1 16,21 0-16,0 0 0,0 0 16,0 0-16,21-21 15,1 0-15,-1 0 0,0 0 16,0 0-16,0 0 0,0-21 0,1 21 15,-1-21-15,0 0 0,0 0 16,0 0-16,0-1 0,1 1 16,-1 0-16,-21 0 0,21 0 0,-21 0 15,21-1-15,-21 1 0,0 0 16,0 0-16,0 42 47,-21 0-47,21 0 0,-21 1 15,21 20-15,0 0 0,0 1 0,0-1 16,0 0-16,0 1 0,0-1 16,0 0-16,0 1 0,0-1 15,0 0-15,0 1 0,0-22 0,0 21 16,-21-21-16,21 22 0,-22-22 16,1 0-16,21 0 0,-21 0 0,0 0 15,0 1-15,0-22 0,-1 21 16,1-21-16,-21 0 0,21 0 15,-22 0-15,22 0 0,-21 0 16,21 0-16,-22-21 0,22-1 0,-21 22 16,21-21-16,0 0 0,-1 0 15,1 0-15,0 21 0,0-21 16,21-1-16,0 1 0,0 0 16,21 0-1,0 21-15,0-21 0,1 0 0,-1 21 16,0-22-16</inkml:trace>
  <inkml:trace contextRef="#ctx0" brushRef="#br0" timeOffset="124799.87">1397 16171 0,'21'0'0,"-42"0"0,63 0 63,-21-21-63,1 0 15,-1 21-15,0-21 16</inkml:trace>
  <inkml:trace contextRef="#ctx0" brushRef="#br0" timeOffset="125307.31">3196 15833 0,'-63'0'15,"126"0"-15,-148-21 0,85-1 16,0 1 0,0 0-16,22 21 15,-22-21-15,21 0 0,-21 0 16,0-1-16,0 1 0,0 0 15,0 0-15,-21 21 16,-1 0-16,1 0 16,-21 0-16,21 0 0,-22 21 0,22 0 15,-21 0-15,0 22 16,-1-1-16,22 0 0,-21 1 0,21 20 16,-22 1-16,22-22 0,0 22 15,21-22-15,0 21 0,0-20 0,0-1 16,0 0-16,0-20 0,0-1 15,21 0-15,21 0 0,-20 0 0,20-21 16,0 0-16,1 0 0,-1 0 0,0 0 16,22-21-16,-22 0 0,0 0 15,22 0-15,-1-22 0,1 22 0,-1-21 16,1-1-16</inkml:trace>
  <inkml:trace contextRef="#ctx0" brushRef="#br0" timeOffset="126494.53">3937 15579 0,'0'0'0,"0"-43"0,0-20 0,0 21 16,0 20-16,-21 22 0,0 0 16,-1 0-16,1 22 0,-21-1 0,21 0 15,0 21-15,-22 1 0,22-1 16,0 0-16,0 22 0,0-22 0,-1 22 16,1-22-16,21 21 0,-21-20 15,21-1-15,0 0 0,0 1 16,0-1-16,0 0 0,0-20 15,0-1-15,0 0 0,0 0 0,21 0 16,0-21-16,1 0 0,-1 0 0,0 0 16,21 0-16,-21 0 0,1-21 15,20 0-15,-21 0 0,21 0 0,-20-1 16,-1 1-16,21-21 0,-21 21 16,0-22-16,-21 1 0,22 21 0,-1-21 15,-21 20-15,0 1 0,0 0 16,0 0-16,0 0 0,0 42 31,0 0-31,0 21 0,0-20 0,0 20 16,-21-21-16,21 21 0,-22 1 15,22-1-15,0-21 0,0 22 16,0-22-16,0 0 0,0 0 0,0 0 16,0 0-16,0 1 0,0-1 15,22-21-15,-1 0 0,0 0 0,0 0 16,0 0-16,22 0 15,-22-21-15,0-1 0,0 1 0,21 21 16,-20-42-16,20 21 0,-21 0 0,0-22 16,0 22-16,1-21 0,-22-1 15,0 1-15,0 0 0,0 21 0,0-22 16,0 1-16,-22 21 16,22 0-16,-42-1 0,21 1 0,0 21 15,-22 0-15,22 0 0,-21 0 0,0 0 16,20 21-16,-20 1 0,0-1 15,21 0-15,-22 21 0,22-21 0,0 1 16,21 20-16,0-21 0,0 0 16,0 0-16,0 1 0,0-1 0,21-21 15,21 0-15,-20 0 0,-1 0 16,21 0-16,0 0 0,1 0 0,-1 0 16,0-21-16,1-1 0,-1 1 15,22 0-15,-22 0 0,0 0 0,1 0 16,-1-1-16,0 1 0,-21 0 15,1 21-15,-1-21 0,0 21 16,-21 21 0,0 0-16,0 0 0,0 1 15,0-1-15,0 0 0,0 21 0,0-21 16,0 22-16,0-22 0,0 0 0,0 21 16,-21-20-16,21-1 0,0 0 15,-21 0-15,21 0 0,-22 0 0,1 1 16,0-22-1,0 0-15,0 0 16,0 0-16,21-22 16,0 1-16,-22 0 0,22 0 15,-21 0-15,21 0 0,-21-22 0,21 22 16,0-21-16,0 21 0,0-1 16,0 1-16,0 0 0,-21 21 0,21 21 15,0 0 1,0 1-16,0-1 0,0 21 0,0-21 15,0 0-15,21 1 0,0-1 0,0 0 16,1 0-16,-1 0 0,0 0 16,0-21-16,21 0 0,-20 0 0,20 0 15,-21 0-15,21 0 0,1 0 16,-1-21-16,0 21 0,1-21 0,-22 0 16,21 0-16,1 0 0,-1-1 15,-21-20-15,0 0 0,0 21 16,1-22-16,-22 1 0,0 0 0,0 20 15,0-20-15,0 21 0,0 0 16,-22 21 0,1 0-16,0 21 0,21 21 0,-21-21 15,21 22-15,-21-22 0,21 21 16,0 1-16,0-22 0,0 21 0,0-21 16,0 0-16,0 1 0,0-1 15,0 0-15,21-21 0,0 0 0,0 0 16,0 0-16,1 0 0,20 0 0,-21-21 15,21 0-15</inkml:trace>
  <inkml:trace contextRef="#ctx0" brushRef="#br0" timeOffset="126890.81">6710 15367 0,'0'-21'15,"0"42"-15,0-63 0,-21 42 16,-1 0-16,22 21 0,0 21 16,0-21-16,-21 43 0,0-22 15,21 1-15,-21 20 0,21 1 0,0-22 16,-21 21-16,0-20 0,21 20 16,-22-20-16,1-1 0,21 0 15,-21-21-15,21 22 0,-21-22 0,21 0 16,-21 0-16,21 0 15,-21-21 1,21-21-16,-22 21 0,22-21 0,-21 0 16</inkml:trace>
  <inkml:trace contextRef="#ctx0" brushRef="#br0" timeOffset="127602.04">6096 15854 0,'-21'0'0,"42"0"0,-85-21 15,43 21-15,0 0 0,0 0 0,21 21 16,0 0-1,21 0-15,0-21 0,0 21 16,1-21-16,20 0 0,0 0 0,1 0 16,-1 0-16,0 0 0,22-21 15,-1 0-15,22 0 0,0 0 0,-1 0 16,1-1-16,0 1 0,-1 0 16,1-21-16,0 21 0,-22-22 0,-21 22 15,22-21-15,-22 21 0,-21-22 16,1 22-16,-22-21 0,0 21 0,0-1 15,0 1-15,-22 0 0,1 21 0,0 0 16,0 0-16,-21 0 0,20 21 16,1 22-16,-21-22 0,21 21 15,-22 0-15,22 1 0,0-1 0,0 0 16,0 22-16,0-22 0,-1 1 16,22 20-16,0-21 0,0 1 0,-21-1 15,21 0-15,0-20 0,-21 20 16,21-21-16,0 0 0,0 0 0,0 1 15,21-22 1,0-22 0,-21 1-16,22 0 0,-1 0 0,0 0 15,0-22-15,0 22 0,0-21 16,1 21-16,-1-22 0,0 22 0,-21 0 16,21 0-16,0 21 0,-21 21 31,0 0-31,0 0 0,0 1 15,0-1-15,21 21 0,-21-21 16,0 0-16,0 1 0,22-1 0,-22 0 16,21 0-16,0-21 15,0 0-15,0 0 0,0 0 16,1 0-16,-1 0 0,21 0 0,-21-21 16,22 0-16,-22 0 0,0-1 15,21 1-15,-21-21 0,1 21 16,20-22-16,-21 22 0,-21-21 0,21 21 15,-21-22-15,0 22 0,0 0 16,0 0-16,0 0 0,-21 21 16,0 0-16,0 0 15,0 21-15,-1 0 0,22 0 0,0 0 16,0 1-16,0 20 0,0-21 0,0 0 16,22 0-16,-1 1 0,0-1 15,21 0-15,1-21 0,-1 0 0,0 0 16,1 0-16,20 0 0</inkml:trace>
  <inkml:trace contextRef="#ctx0" brushRef="#br0" timeOffset="127999.82">9779 15240 0,'-21'-21'0,"42"42"16,-42-63-16,21 21 0,0-1 16,0 1-16,-21 21 0,-1 0 15,-41 170 1,42-128-1,0 21-15,-1 1 0,1-22 0,0 22 16,0-22-16,0 22 0,21-22 16,-21 0-16,-1 1 0,1-1 0,0 0 15,21-21-15,0 1 0,-21-1 0,21 0 16,0 0-16,0-42 31,0 0-31,21 0 0,0-1 0,0-20 16,-21 21-16,22-21 15,-1-1-15,0 1 0,0 0 0,0-22 16</inkml:trace>
  <inkml:trace contextRef="#ctx0" brushRef="#br0" timeOffset="128166.72">9652 15346 0,'42'-106'15,"-42"85"-15,-42 148 0,105-254 16,-63 148-16,0 21 16,0 1-16,0-1 0,0 0 0,0 22 15,0-22-15,0 1 0,0-1 16,0 0-16,0 1 0,0-1 0,0 0 15,0-21-15,0 22 0,22-22 0,-22 0 16,0 0-16,0 0 16</inkml:trace>
  <inkml:trace contextRef="#ctx0" brushRef="#br0" timeOffset="128591.36">9334 15685 0,'0'0'0,"22"0"16,-1 0-16,21 0 16,-21 0-16,22 0 0,20 0 0,-21 0 15,22 0-15,-1 0 0,1 0 16,-1-22-16,22 22 0,-21-21 0,20 0 16,-20 21-16,-1-21 0,1 0 15,-1 0-15,-20-1 0,-1 1 16,-21 0-16,0 0 0,0 0 0,-21 0 15,0-1-15,0 1 0,0 0 16,0 0-16,-21 21 0,0 0 16,0 0-16,0 0 0,0 21 0,-1 0 15,1 22-15,0-1 0,0 0 16,0 1-16,21 20 0,0-21 0,0 22 16,-21-1-16,21 1 0,0-1 0,-22 1 15,22-1-15,0 1 16,0-1-16,0 1 0,0-1 0,-21 1 15,21-22-15,0 22 0,-21-22 0,0 0 16,0 22-16,21-22 0,-21-21 16,-1 22-16,22-22 0,0 0 0,-21 0 15,21-42 1,21 0-16,1 0 16,-1-22-16,-21 22 0,21-21 0,0 0 15,0-22-15,0 22 0</inkml:trace>
  <inkml:trace contextRef="#ctx0" brushRef="#br0" timeOffset="128839.22">10350 15833 0,'0'-85'0,"0"43"16,-21 317-16,64-614 0,-65 530 0,65-445 0,-22 211 0,-21 1 0,21 21 15,0-21-15,0 20 16,1 22-16,-1 0 0,0 0 16,0 0-16,0 0 0,0 22 0,-21-1 15,0 21-15,0-21 0,0 0 16,0 1-16,0 20 0,0-21 0,0 0 15,-21 0-15,0 1 0,0-1 16,0 0-16,0 0 0,-1 0 0,-20-21 16,21 21-16,0-21 0,-22 0 0,22 0 15,42-21 17,1 0-32,-1 0 0,0 0 15,21 21-15</inkml:trace>
  <inkml:trace contextRef="#ctx0" brushRef="#br0" timeOffset="129100.07">10880 15388 0,'0'43'16,"0"-22"-16,0 21 16,-22-21-16,1 22 0,21 20 0,-21-21 0,21 1 15,-21 20-15,0 1 0,21-1 16,-21 1-16,-1 20 0,22-20 15,-21-1-15,0 22 0,0-21 0,0-1 0,21 1 16,-21-1-16,-1 1 16,1 20-16,0-41 0,-21 20 0,42 1 15,-21-22-15,-1 21 0,1-20 0,21-22 16,-21 0-16,21 0 0,0 0 16,21-21-16,0-21 15,1 0-15,-1-21 0,0 21 16,0-43-16</inkml:trace>
  <inkml:trace contextRef="#ctx0" brushRef="#br0" timeOffset="129378.91">10626 15854 0,'0'-64'0,"0"128"0,0-191 0,21 63 16,0 1-16,0 21 0,-21-1 16,42 22-16,-20-21 0,-1 21 0,21-1 15,-21 22-15,22 0 0,-22-21 0,0 21 16,21 0-16,-21 0 0,1 21 15,-1 1-15,0-1 0,0 0 0,-21 0 16,0 21-16,0-20 0,0-1 0,0 21 16,-21-21-16,0 0 0,0 1 15,-1-1-15,-20 0 0,0-21 0,21 21 16,-22 0-16,1-21 0,0 0 16,20 21-16,1-21 0,0 0 15,0 0-15,21-21 16,21 0-16,21 0 15,-20 21-15,20-42 0,-21 20 16,21 1-16</inkml:trace>
  <inkml:trace contextRef="#ctx0" brushRef="#br0" timeOffset="129622.77">11493 15050 0,'0'0'0,"22"-22"15,-22 1-15,21 0 0,-21 42 31,-21 0-31,-1 22 16,1-1-16,0 0 0,0 1 0,0-1 16,21 22-16,-21-22 0,21 0 0,-22 1 15,22-1-15,0 0 0,0-21 16,0 22-16,0-22 0,0 0 0,0 0 16,22 0-16,-1-21 0,0 0 0,0 22 15,0-22-15,0 0 0,1 0 16,20 0-16,-21-22 0,0 1 0,0 0 15,22 0-15,-22 0 0,21 0 0</inkml:trace>
  <inkml:trace contextRef="#ctx0" brushRef="#br0" timeOffset="129983.56">12044 14774 0,'0'0'0,"-21"0"0,-1 0 16,1 22-16,21-1 15,0 0-15,0 0 16,0 21-16,0-20 0,0-1 0,-21 0 16,21 21-16,0-21 0,0 1 0,-21-1 15,21 21-15,0-21 0,0 0 16,0 1-16,-21-22 0,21 21 0,-21-21 16,-1 0-16,1 0 15,21-21-15,0-1 16,0-20-16,0 21 0,0-21 15,0 20-15,0-20 0,21 0 16,1-1-16,-1 1 0,21 0 0,-21-1 16,22 1-16,-1 21 0,0 0 0,1 21 15,-22 0-15,21 0 0,-21 21 16,22 0-16,-43 0 0,21 0 0,-21 22 16,0-1-16,0 0 0,0 1 15,-21-1-15,-1 0 0,1 1 0,-21-1 16,21-21-16,-22 22 0,22-22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1:43:3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14880 0,'21'0'15,"-42"0"-15,63 0 32,-42-21-17,21 0-15,-21 0 16,0 0-16,0-1 16,0 1-16,0 0 0,0-21 0,0 21 15,0-1-15,-21 1 0,0-21 16,-21 21-16,21-22 0,-22 22 15,1 0-15,0 0 0,-1 0 0,-20 21 16,20 0-16,1 0 0,-21 21 16,20 0-16,1 0 0,21 22 15,-22-22-15,22 21 0,0 0 0,0 1 16,21-22-16,0 21 16,0 1-16,0-22 0,0 0 0,21 0 15,0 0-15,0 0 0,1-21 16,20 0-16,0 0 0,-21 0 15,22 0-15,-1 0 0,0 0 0,1-21 16,-1 0-16,-21 0 0,22 0 16,-1-22-16,-21 22 0,0-21 0,0 21 15,-21 0-15,22-22 0,-22 22 16,0 0-16,0 0 0,0 0 16,0 42-1,-22-21-15,22 21 16,0 0-16,0 0 15,0 22-15,0-22 0,0 21 0,0-21 16,0 0-16,0 22 0,0-22 16,22 21-16,-22-21 0,0 22 0,21-22 15,-21 0-15,0 0 0,0 0 16,0 1-16,0-1 0,-21 0 16,-1 0-16,1 0 0,0-21 15,0 21-15,0-21 0,-22 0 0,22 0 16,-21 0-16,21 0 0,0 0 15,-1 0-15,1 0 0,0 0 0,0 0 16,21-21 0,0 0-1,0 0-15,21 0 16,0 0-16,0-1 0,1 22 16</inkml:trace>
  <inkml:trace contextRef="#ctx0" brushRef="#br0" timeOffset="161.9">1460 14838 0,'0'0'16,"43"0"-16,-22 0 15,0 0 17,0-21-1,0 21-31</inkml:trace>
  <inkml:trace contextRef="#ctx0" brushRef="#br0" timeOffset="761.56">4106 13928 0,'0'-21'0,"0"42"0,0-64 0,0 22 0,0 0 16,21 21-1,1 21 1,-1 0-16,0 1 0,21-1 16,-21 21-16,22 0 0,-22 22 0,21-22 15,-21 22-15,22-1 0,-22 1 16,21-1-16,-21 1 0,1-1 0,-1 1 15,0-1-15,-21-20 0,0 20 0,21-42 16,-21 22-16,0-22 0,21 0 16,-21 0-16,0 0 0,0 0 0,0-42 31,0 0-31,0 0 0,0-21 16,0-1-16,0 1 0,0 0 15,0-22-15,21 1 0,1-1 16,-1-21-16,-21 22 0,21-22 0,0 22 15,0-1-15,22 1 0,-22-1 16,0 22-16,21 0 0,-21 20 0,1 1 16,-1 0-16,0 21 0,0 0 15,-21 21-15,0 0 16,0 1-16,0-1 0,0 0 16,0 0-16,0 21 0,0-20 0</inkml:trace>
  <inkml:trace contextRef="#ctx0" brushRef="#br0" timeOffset="1105.35">5038 14563 0,'0'21'0,"0"-42"0,0 63 15,0-21-15,0 0 16,21-21-16,0 0 16,0 0-16,-21-21 0,21 0 0,0 0 15,1 0-15,-1-22 0,0 1 16,0 21-16,0-21 0,0-1 0,1 1 15,-1 0-15,-21 20 0,0 1 16,0 0-16,-21 21 16,-22 0-16,22 21 0,-21 22 15,21-22-15,-22 21 0,22 0 16,-21 22-16,-1-22 0,22 1 16,0-1-16,0 0 0,0-21 15,21 22-15,0-22 0,0 21 0,0-21 16,21 1-16,0-22 0,0 21 15,22-21-15,-1 0 0,-21 0 0,21 0 16,1 0-16,20-21 0,-20 21 0,20-22 16,-21 1-16,22 0 0,-22 0 15,1 0-15,-1 0 0,0-1 0</inkml:trace>
  <inkml:trace contextRef="#ctx0" brushRef="#br0" timeOffset="1437.17">5757 14436 0,'0'-21'0,"0"42"0,-21-64 0,0 22 15,21 0-15,0 0 0,0 0 16,0 0-16,0-1 0,21 1 16,0 21-16,0 0 0,1 0 15,-1 0-15,21 0 0,-21 0 0,22 21 16,-22 1-16,0-1 0,21 0 16,-21 0-16,1 21 0,-1-20 0,0 20 15,-21-21-15,0 21 0,0-20 16,0 20-16,0-21 0,0 0 15,0 0-15,-21 1 0,0-1 0,21 0 16,-22-21-16,1 0 0,0 0 16,0 0-16,21-21 15,-21 0-15,21-1 16,0 1-16,0 0 0,0 0 0,0-21 16,0 20-16,21-20 0,0 21 0,0 0 15,0-22-15,1 22 0,-1 0 16,0 21-16,21-21 0,-21 0 0,1 0 15,-1 21-15,21-22 0,-21 22 16</inkml:trace>
  <inkml:trace contextRef="#ctx0" brushRef="#br0" timeOffset="1634.07">6604 14224 0,'0'0'0,"-21"85"31,0-64-31,21 0 0,-22 21 0,22-20 16,0 20-16,-21 0 0,21-21 0,0 1 15,-21 20-15,21-21 0,0 0 16,0 0-16,0 1 0,0-1 16,21-21-1,0 0-15,-21-21 0,0-1 16,22 1-16,-22 0 0,21 0 16,-21 0-16,0-22 0</inkml:trace>
  <inkml:trace contextRef="#ctx0" brushRef="#br0" timeOffset="1777.47">6498 14055 0,'0'0'0,"-21"-21"0,0 21 31,0 0-31,21 21 16,0 0 0,21-21-16,0 21 15,0 0-15,0-21 16</inkml:trace>
  <inkml:trace contextRef="#ctx0" brushRef="#br0" timeOffset="2577.46">6837 14457 0,'0'0'0,"21"21"0,-21 0 0,21 0 16,0 1-16,0-22 15,1 0-15,-1 0 0,0 0 16,0-22-16,0 1 0,22 0 0,-22 0 15,21 0-15,0-22 0,-20 22 16,20-21-16,-21 0 0,0-1 0,0 22 16,1-21-16,-22-1 0,0 1 0,21 0 15,-21-1-15,0 22 16,0-21-16,0 21 0,0 0 0,0-1 16,-21 1-16,-1 21 0,1 0 15,0 0-15,0 0 0,21 21 16,-21 1-16,0-1 0,21 21 0,0 0 15,-22 1-15,22-1 0,0 0 16,0 22-16,0-1 0,0 1 0,0 21 16,0-22-16,0 1 0,0 20 0,-21-20 15,0-1-15,21 1 16,0 20-16,-21-20 0,21-1 0,-21 1 0,21-1 16,0 1-16,0-22 0,0 1 15,0-1-15,0 0 0,0 1 16,0-22-16,0 0 0,21 0 15,0-21-15,0 0 0,0 0 16,1 0-16,-1-21 0,0 0 0,0 21 16,21-43-16,-20 22 0,-1 0 0,0-21 15,0-1-15,0 1 0,0 0 16,-21-1-16,0-20 0,0 21 0,0-1 16,0-20-16,-42 20 0,21 1 0,0 0 15,-22-1-15,22 1 0,-21 0 16,21 21-16,-22-1 0,22 1 0,0 0 15,0 21-15,21-21 16,0 0 0,21 21-16,21 0 0,-20-21 15,20-1-15,0 22 0,1-21 16,-1 0-16,0 0 0,22 0 0,-22 0 16,0-1-16,1 1 0,-1-21 0,0 21 15,1 0-15,-22-1 0,0 1 16,0 0-16,0 0 0,-21 0 15,-21 42 17,21 0-32,0 0 0,-21 0 15,21 22-15,0-22 0,-21 21 16,21-21-16,0 22 0,0-22 16,0 0-16,0 0 0,0 0 0,0 1 15,0-1-15,21-21 31,0-21-31,-21-1 16,0 1-16,0 0 0,0 0 0,0-21 16</inkml:trace>
  <inkml:trace contextRef="#ctx0" brushRef="#br0" timeOffset="2738.37">7768 14012 0,'0'-21'15,"0"42"-15,-21-42 0,0 21 16,0 0-16,21 21 31,0 1-15,21-1-16,0-21 0,21 0 0,-21 21 15,22-21-15,-22 0 0,21 0 0,1 21 16</inkml:trace>
  <inkml:trace contextRef="#ctx0" brushRef="#br0" timeOffset="3018.23">8509 14076 0,'0'0'16,"-21"-21"-1,0 21-15,-1 0 0,1 21 16,0 0-16,-21 0 0,21-21 16,-1 43-16,1-22 0,0 0 15,0 21-15,0-21 0,0 22 0,-1-22 16,22 21-16,0 1 0,0-22 0,0 0 15,0 21-15,22-21 0,-1 1 16,0-1-16,0-21 0,0 21 0,0-21 16,22 21-16,-1-21 0,-21 0 15,22 0-15,20 0 0,-21-21 16,1 0-16,20 0 0,1-1 0,-22 1 16,22-21-16,-22 21 0,21 0 15,-20-22-15</inkml:trace>
  <inkml:trace contextRef="#ctx0" brushRef="#br0" timeOffset="4581.5">9186 14224 0,'0'0'0,"0"-42"0,0-43 31,0 64-31,-21 21 0,0 0 0,0 0 16,-22 0-16,22 0 0,0 0 15,-21 21-15,21 0 0,-1 0 0,-20 1 16,21-1-16,0 0 0,0 21 0,-1-21 16,22 22-16,0-22 15,0 21-15,0-21 0,0 1 0,0 20 16,0-21-16,0 0 0,22 0 15,-1-21-15,0 0 0,0 0 16,0 0-16,0 0 0,22 0 0,-22-21 16,0 0-16,21 0 0,-20 0 15,-1 0-15,0-22 0,0 1 0,0 21 16,-21-22-16,0 22 0,21 0 0,-21-21 16,22 21-16,-22-1 15,0 44 1,-22-1-1,22 0-15,0 21 0,0-21 16,0 1-16,0 20 0,0-21 16,0 0-16,0 22 0,22-22 15,-22 0-15,21 0 0,0 0 0,0-21 16,0 0-16,22 0 0,-22 0 0,0 0 16,0 0-16,0 0 0,0-21 15,22 0-15,-22 0 0,0 0 0,0-22 16,0 1-16,1 21 0,-1-43 0,0 22 15,-21 0-15,21-22 0,-21 1 16,21-1-16,-21 1 0,0-1 0,0 22 16,0-22-16,0 43 0,0-21 15,0 21-15,0-1 0,-21 44 16,0-1 0,21 0-16,-21 21 0,21 1 15,-21-1-15,21 0 0,0 1 0,0 20 16,0-21-16,0 1 0,0-1 15,0 0-15,21 1 0,0-1 0,-21-21 16,21 22-16,-21-22 0,21 0 0,0 0 16,-21 0-16,22 0 0,-1 1 15,0-22-15,0 0 0,0 0 16,0 0-16,1-22 0,-1 1 0,0 0 16,0 0-16,21 0 15,-20 0-15,-1-22 0,0 22 0,21-21 16,-21 21-16,1-1 0,-22 1 0,21 21 15,-21-21-15,0 42 32,0 0-32,-21 1 15,-1-1-15,22 0 0,0 0 0,0 0 16,0 0-16,0 1 0,0-1 16,22-21-16,-1 21 15,0-21-15,0 0 0,0 0 0,0 0 16,1 0-16,-1 0 0,21-21 15,-21 0-15,0 21 0,22-22 0,-22 1 16,0 0-16,0 0 0,0-21 16,22 20-16,-43 1 0,21 0 15,0 21-15,0-21 0,0 21 0,-21 21 32,0 0-32,0 0 15,0 1-15,0-1 0,0 0 0,0 0 16,0 0-16,0 0 0,0 1 0,0-1 15,0 0-15,0 0 16,22-21 0,-1 0-16,0 0 0,0 0 15,0 0-15,0 0 16,-21-21-16,22 0 0,-22 0 0,0-22 16,0 22-16,0 0 0,0 0 15,0 0-15,0-22 0,-22 22 16,1 0-16,0 21 0,0-21 0,21 0 15,-21 21-15,0 0 0,42 0 47,0 0-31,0 0-16,21 0 0,-20 0 0,20-22 16,0 22-16,1 0 0,20 0 15,-21 0-15,22-21 0,-22 21 16,1 0-16,20 0 0,-21 0 0,-20 0 15,20 0-15,-21 0 0,0 21 16,0 1-16,-21-1 0,0 0 16,0 0-16,0 0 0,0 0 0,0 1 15,-21 20-15,0-21 0,21 0 16,-21 22-16,0-22 0,21 0 0,-21 0 16,21 0-16,0 0 0,0 1 15,0-1-15,0 0 0,0 0 0,0 0 16,0-42 15,0 0-31,0 0 16,21 0-16,0-22 0,0 22 15,0 0-15,0-21 0,1 20 16,20-20-16,0 0 0,-21 21 0,22-22 16,-1 1-16,0 21 0,1 0 0,-1-1 15,-21 1-15,22 21 0,-1 0 16,-21 0-16,0 0 0,0 21 0,1 1 15,-22-1-15,0 0 0,0 21 16,0-21-16,0 1 0,0 20 0,0-21 16,0 21-16,0-20 0,0-1 0,0 0 15,0 0-15,0 0 0,0 0 16,0 1-16,0-1 0,21-21 16,0 0-16,0 0 0,0 0 15,0 0-15,1 0 0,-1 0 16,0-21-16,0-1 0,0 1 15,0 0-15,1 0 0,-1 0 0,0-22 16,-21 22-16,21-21 0,0 0 16,-21 20-16</inkml:trace>
  <inkml:trace contextRef="#ctx0" brushRef="#br0" timeOffset="4797.38">10816 13526 0,'-21'0'0,"42"0"0,-84 0 0,41 0 0,-20 0 15,21 0-15,0 0 0,0 0 16,-1 0-16</inkml:trace>
  <inkml:trace contextRef="#ctx0" brushRef="#br0" timeOffset="5089.21">8996 13907 0,'0'0'0,"-43"0"0,22 21 15,0-21-15,0 0 0,42 0 16,21 0 0,1 0-16,20 0 0,1 0 15,20 0-15,-20 0 0,21-21 0,-22 21 16,22 0-16,-1 0 0,22 0 0,-21-22 15,0 22-15,-1 0 0,1 0 16,-22 0-16,1 0 0,-22 0 0,1 0 16,-1 0-16,-21 0 0</inkml:trace>
  <inkml:trace contextRef="#ctx0" brushRef="#br0" timeOffset="5902.66">0 15642 0,'0'0'16,"0"21"0,0 22-16,0-22 15,0 21-15,0 1 0,0-1 16,0 0-16,0 1 0,0 20 0,0-21 15,0 1-15,0-1 16,0 0-16,0 1 0,0-1 0,0 0 16,0-20-16,0-1 0,0 0 15,0 0-15,0 0 0,0 0 0,21-42 47,0 0-47,0 0 0</inkml:trace>
  <inkml:trace contextRef="#ctx0" brushRef="#br0" timeOffset="6854.11">931 15558 0,'0'0'0,"0"-22"0,0 1 16,-21 21-1,0 0-15,0 0 0,0 0 0,-22 21 16,22 1-16,-21-1 0,21 21 16,-22 0-16,22 1 0,-21 20 15,21-20-15,-1 20 0,1 1 0,0-1 16,0 1-16,21-1 0,0 1 16,0-1-16,0-21 0,0 1 0,0-1 15,21 0-15,0-20 16,22-1-16,-22 0 0,21 0 0,-21-21 15,22 0-15,-1 0 0,0 0 16,1 0-16,-1-21 0,0 0 16,1 0-16,-1-1 0,-21-20 0,21 21 15,1-21-15,-22-1 0,0-20 16,0 20-16,-21-20 0,0 21 0,0-22 16,0 1-16,-21 20 0,0 1 15,0-22-15,0 22 0,-1 21 16,-20-21-16,21 20 0,-21 1 15,-1 21-15,22 0 0,-21 0 0,-1 0 16,1 0-16,0 21 0,-1 22 16,22-22-16,-21 21 0,0 1 15,20 20-15,1-21 0,0 22 16,0-1-16,21 1 0,0-1 0,0-20 16,0 20-16,0-20 0,21-1 15,21 0-15,-20 1 0,-1-22 0,21 0 16,0 0-16,1 0 0,-1-21 15,-21 0-15,22 0 0,-1 0 0,0 0 16,1 0-16,-1-21 16,-21-21-16,21 21 0,-20-22 15,20 22-15,-21-21 0,0-1 0,-21-20 16,0 21-16,0-22 0,0 1 16,0 20-16,-42-20 0,21 20 0,0-20 15,-1 42-15,-20-22 0,21 22 16,0 0-16,0 0 0,-22 0 15,22 21-15,0 0 0,-21 0 0,20 21 16,-20 0-16,21 0 0,0 22 16,-22-1-16,22 0 0,0 1 0,21 20 15,0 1-15,0-1 0,0 1 16,0-22-16,0 21 0,0-20 16,0-1-16,21-21 0,0 22 15,1-22-15,20 0 0,-21-21 16,21 0-16,-20 0 0,20 0 0,0 0 15,1 0-15,-22-21 0,21 0 16,0-22-16,1 1 0,-22 21 0,0-43 16,0 22-16,0-22 0,-21 22 15,0-21-15,0-1 0,-21 1 0,0 20 16,0 1-16,-21 0 0,20 20 16,-20 1-16,-21 0 0,20 21 15,1 0-15,0 0 0,-1 21 0,1 0 16,0 1-16,-1 20 15,1-21-15,21 21 0,-22 1 0,22-1 16,0 0-16,0 1 0,0-1 16,21-21-16,0 22 0,0-22 15,0 0-15,0 0 0</inkml:trace>
  <inkml:trace contextRef="#ctx0" brushRef="#br0" timeOffset="7245.32">21 15663 0,'0'0'0,"21"0"0,0 64 31,1-22-15,-22 1-16,0 20 0,0 1 0,21-1 15,-21 1-15,0-1 0,0 1 16,0-22-16,0 21 0,21 1 0,-21-22 16,21 1-16,-21-1 0,21 0 15,-21-21-15,21 22 0,1-22 16,-1-21-16,0 0 0,21 0 0</inkml:trace>
  <inkml:trace contextRef="#ctx0" brushRef="#br0" timeOffset="7818.31">1693 16023 0,'-21'0'125,"21"21"-109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11:40:5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1101 0,'0'0'0,"0"-21"15,0-1-15,-22 22 16,22-21 0,-21 21 15,21 21-15,0 1-16,0-1 15,0 0-15,0 0 0,0 0 0,0 22 16,0-22-16,0 0 15,0 21-15,0-21 0,0 22 16,0-1-16,0-21 0,0 22 0,0-1 16,0 0-16,0 1 0,0 20 15,0-21-15,0 22 0,0-22 16,-21 22-16,0-1 0,21-20 0,-21 20 16,21 1-16,-21-22 0,-1 21 15,1 1-15,21-1 0,0-20 16,-21 20-16,21 1 0,0-1 0,-21 1 15,21-1-15,0-20 0,0 20 16,0 1-16,0-22 0,0 21 16,0 1-16,-21-1 0,21 1 15,-21-1-15,21 1 0,-22-1 16,22 22-16,0-21 0,0-1 0,-21 1 16,21-1-16,0 1 0,0 20 15,0-20-15,-21 20 0,21-20 0,0 21 16,0-1-16,0-20 0,0-1 15,0 22-15,0-22 0,0 22 16,0-21-16,0 20 0,0-20 0,0 20 16,0-20-16,0 21 15,0-22-15,0 1 0,0-1 0,0 1 16,0-1-16,0-21 0,0 22 0,21-22 16,-21 1-16,21 20 15,-21-21-15,0-20 0,0 20 0,0-21 16,22 21-16,-22-20 0,0-1 15,0-42 1,0-22 0,0 22-16,0-21 0,0-1 0,0-20 15</inkml:trace>
  <inkml:trace contextRef="#ctx0" brushRef="#br0" timeOffset="2064.01">1524 1249 0,'0'-42'31,"21"42"32,-21-22-63,21 22 0,0 0 0,1 0 15,-1 0-15,21-21 0,-21 21 16,22 0-16,-1 0 0,-21 0 16,21-21-16,1 21 0,-1 0 15,0 0-15,22 0 0,-22 0 16,22 0-16,20-21 0,-20 21 0,21 0 16,-1 0-16,1 0 0,21 0 15,-22-21-15,22 21 0,0 0 16,0 0-16,21 0 0,0-21 0,0 21 15,0 0-15,0 0 0,21-22 16,-21 22-16,21 0 0,0 0 16,1-21-16,-22 21 0,21-21 15,-21 21-15,-21 0 0,21 0 16,-22-21-16,22 21 0,-21 0 0,0 0 16,0-21-16,-21 21 0,20-21 15,-20 21-15,0 0 0,-1 0 0,-20 0 16,-1-22-16,22 22 0,-21 0 15,-1 0-15,1-21 0,-1 21 16,1 0-16,-1 0 0,-21 0 0,1 0 16,-1 0-16,-21 0 0,0 0 15,1 0-15,-1 0 0,-21 21 63,0 1-63,0-1 15,0 0-15,0 0 0,0 0 16,0 0-16,0 1 0,0-1 16,0 0-16,0 0 0,0 0 15,0 22-15,0-22 0,0 0 0,0 0 16,0 21-16,0-20 0,0 20 16,0-21-16,0 21 0,0 1 0,0-1 15,0 0-15,0 22 0,0-22 16,21 22-16,0-1 0,-21-20 15,21 20-15,0-21 0,-21 22 16,22-22-16,-1 22 0,-21-22 0,21 22 16,-21-22-16,0 21 0,21 1 15,-21-1-15,21 1 0,-21-1 0,0 1 16,0-1-16,21-20 0,-21 20 16,0 1-16,22-22 0,-22 22 0,0-1 15,0-21-15,0 22 0,0-1 0,0 1 16,0-1-16,0 1 0,0-1 15,0 1-15,0-1 0,0 1 0,0-22 16,0 22-16,0-1 0,0 1 16,0-1-16,0 1 0,0-1 15,0 1-15,-22-1 0,22-20 16,-21 20-16,21 1 0,0-22 0,0 21 16,0-20-16,-21 20 0,21-20 0,-21 20 15,21-21-15,0 22 0,0-22 16,-21 22-16,21-22 0,-21 22 0,21-22 15,0 0-15,0 1 0,0-1 16,-22 0-16,22-21 0,0 22 0,0-22 16,-21 21-16,21-21 0,0 1 0,0-1 15,0 0-15,0 0 0,0 0 16,0 0-16,-21 1 0,21-1 16,-21-21-16,21 21 15,-21-21-15,21 21 16,-21-21-16,-1 0 0,1 0 15,0 0-15,0 0 16,0 0-16,0 0 0,-1 0 0,1 21 16,0-21-16,0 0 0,-21 0 15,20 0-15,-20 0 0,0 0 0,21 0 16,-22 0-16,22 0 0,-21 21 16,-1-21-16,22 0 0,0 0 0,-21 22 15,21-22-15,-22 0 0,1 0 16,21 21-16,-22-21 0,-20 0 15,21 0-15,-1 21 0,-20-21 0,-1 0 16,1 0-16,-22 21 0,22-21 16,-22 0-16,21 0 0,-20 21 0,20-21 15,-20 0-15,20 0 0,1 21 16,-22-21-16,21 0 0,1 22 0,-22-22 16,1 0-16,20 0 0,-21 0 0,22 0 15,-22 0-15,1 0 0,20 0 16,-21 0-16,1 0 0,20 0 0,-20 0 15,-1 0-15,0 0 0,22 0 16,-22 0-16,22 0 0,-1 0 0,1 0 16,-1 0-16,1 0 15,20 0-15,-20 0 0,-1 0 0,22 0 16,-22 0-16,1 0 0,21 0 16,-22 0-16,1 0 0,20 0 0,-20 0 15,20 0-15,1 0 0,0 0 16,-1 0-16,1 0 0,0 0 0,21 0 15,-22 0-15,1 0 0,21 0 16,-22 0-16,22 0 0,0 0 0,0 0 16,-21 0-16,20 0 0,1 0 15,0 0-15,0 0 0,0 0 0,0 0 16,-1 0-16,1 0 0,0 0 16,0 0-16,0 21 0,0-21 15,-1 0-15,1 0 0,0 0 16,0 0-16,0 0 0,0 0 15,-1 0-15,1 0 0,0 0 0,0 0 16,0 0-16,0 0 0,-1 0 16,1 0-16,0 0 0,0 0 0,0 0 15,0 0-15,-1 0 16,1 0-16,0 0 16,0 0-16,0 0 0,21-21 15,-21 21-15,21-22 0,-22 1 16,1 0-16</inkml:trace>
  <inkml:trace contextRef="#ctx0" brushRef="#br0" timeOffset="3207.58">1672 1566 0,'0'0'16,"21"0"-16,-21-21 15,21 21-15,-21 21 47,0 1-47,0-1 16,0 0-16,-21 21 0,21-21 16,0 22-16,0-1 0,0 0 0,0 1 15,-21-1-15,21 0 0,-21 1 16,21-1-16,0 0 0,0-20 15,0 20-15,0-21 0,0 0 0,0 0 16,0 1-16,0-1 0,0 0 16,21-21-16,0 0 0,0 0 15,1 0-15,-1 0 0,0 0 16,0-21-16,0 0 16,0-1-16,1 22 0,-1-42 0,0 21 15,0 0-15,-21-22 16,21 22-16,-21-21 0,21 0 0,-21-1 15,22 1-15,-22 21 0,0-22 16,0 22-16,0 0 0,0 0 16,0 0-16,0 0 0,0 42 62,0 0-31</inkml:trace>
  <inkml:trace contextRef="#ctx0" brushRef="#br0" timeOffset="3756.22">2582 1630 0,'0'0'0,"0"-21"16,-21 21-1,0 0 1,0 21-16,0 0 0,-22 0 16,22 0-16,0 1 0,0-1 15,-22 0-15,22 0 0,21 0 16,-21 0-16,21 1 0,-21-1 0,21 0 15,0 0-15,0 0 0,0 0 16,0 1-16,21-22 16,0 0-16,0 21 0,1-21 15,-1 0-15,0 0 0,0 0 16,21 21-16,-20-21 0,-1 0 0,0 0 16,0 0-16,0 21 0,0-21 15,1 0-15,-22 21 0,21-21 16,-21 21-1,0 1-15,0-1 16,0 0-16,-21-21 0,-1 21 16,1-21-16,-21 21 0,21 0 0,-22-21 15,22 22-15,-21-22 0,0 0 16,20 0-16,-20 0 0,21 0 16,0 0-16,0 0 0,-1 0 0,1 0 15,0 0-15,0 0 0,0 0 16,21-22 15,0 1-15,21 21-16,0-21 15,0 0-15,0 0 0</inkml:trace>
  <inkml:trace contextRef="#ctx0" brushRef="#br0" timeOffset="4124.05">2984 1799 0,'0'0'0,"0"21"15,0 1 1,22-22-16,-1 0 15,-21-22 1,21 22-16,-21-21 0,0 0 16,21 21-16,-21-21 0,0 0 15,0 0 1,-21 21 0,0 0-16,0 0 15,21 21-15,0 0 16,0 0-16,0 0 0,-22-21 15,22 21 1,0 1-16,0-1 16,0 0-16,0 0 15</inkml:trace>
  <inkml:trace contextRef="#ctx0" brushRef="#br0" timeOffset="4439.89">2984 2117 0,'0'21'31,"22"-21"1,-1-21-1,-42 21 16,-1 21-32,1 0 1,42-42 31</inkml:trace>
  <inkml:trace contextRef="#ctx0" brushRef="#br0" timeOffset="4908.43">3895 1588 0,'0'-22'0,"0"1"31,0 42 0,0 1-31,0-1 16,-22 0-16,22 21 0,0-21 16,0 22-16,0-1 0,0 0 0,0 1 15,0-1-15,0 0 0,0-20 16,0 20-16,0-21 0,0 0 0,0 22 15,0-22-15,0 0 16,0 0-16,0 0 16,0-42-1,0 0 1,0 0-16,0 0 16,0-22-16</inkml:trace>
  <inkml:trace contextRef="#ctx0" brushRef="#br0" timeOffset="5883.89">3852 1545 0,'21'0'31,"1"0"-16,20 0-15,-21 0 0,21 0 16,-20 0-16,20 0 0,21 0 0,-20-21 16,20 21-16,1 0 0,-1 0 15,22 0-15,0-21 0,-1 21 0,1 0 16,0 0-16,-1 0 0,1 0 16,0 0-16,-22 0 0,1-21 0,20 21 15,-20 0-15,-1 0 0,22 0 16,-22 0-16,1 0 0,21 0 0,-22 0 15,-21-21-15,22 21 0,-22 0 16,1 0-16,-1 0 0,-21 0 0,0 0 16,22 0-16,-22 0 15,0 0-15,0-22 0,0 22 16,0 0-16,1 0 16,-1 0-1,-21 22 32,0-1-47,0 0 16,0 0-16,0 0 0,-21-21 15,21 43-15,0-22 0,-22 0 0,22 0 16,0 0-16,0 22 0,0-22 16,0 0-16,0 21 0,-21-21 15,21 1-15,0-1 0,-21 0 0,21 0 16,0 0-16,0 0 0,0 1 15,0-1-15,0 0 0,0 0 0,-21-21 16,21 21-16,0 0 16,-21-21-16,21 22 15,-21-22 1,-1 0-16,1 21 0,0-21 16,0 0-16,0 0 15,0 0-15,-1 0 0,1 0 0,0 0 16,-21 0-16,21 0 0,-22 0 15,1 0-15,0 0 0,-1 0 16,1 0-16,0 0 0,-22 0 0,22 0 16,-22 0-16,1 21 0,-1-21 15,1 0-15,-1 0 0,1 0 0,-1 21 16,1-21-16,-22 0 0,0 0 16,1 0-16,20 21 0,-20-21 0,20 0 15,-21 0-15,43 0 0,-21 21 16,-1-21-16,22 0 0,-1 0 0,1 0 15,21 0-15,-21 0 0,-1 0 16,22 0-16,0 0 0,-21 0 0,20 0 16,1 0-16,0 0 0,0 0 15,0 0-15,0 0 16,-1 0 0</inkml:trace>
  <inkml:trace contextRef="#ctx0" brushRef="#br0" timeOffset="6563.64">1778 2858 0,'-21'0'31,"21"21"-31,0 0 16,0 0-16,-21 0 0,21 0 15,0 1-15,0-1 0,0 21 0,0-21 16,0 22-16,0-22 0,0 21 15,0-21-15,0 22 0,0-22 0,0 21 16,0-21-16,0 0 0,-22-21 16,22 22-16,0-1 0,0-42 47,0-1-47,0 1 15,0 0-15,0-21 16,0 21-16,0-1 0</inkml:trace>
  <inkml:trace contextRef="#ctx0" brushRef="#br0" timeOffset="6932.95">1693 2921 0,'0'0'0,"0"-21"0,0 0 16,0 0-1,21 21-15,1 0 0,-1-22 16,0 22-16,0 0 0,-21-21 0,21 21 16,0 0-16,1 0 0,-1 0 15,0 0-15,0 0 0,0 0 16,-21 21-16,21 1 0,-21-1 16,0 0-16,0 0 0,0 0 0,0 0 15,0 1-15,-21-1 0,0 0 16,0 0-16,0 0 0,0 0 15,-1 1-15,-20-1 0,21-21 0,0 21 16,0-21-16,21 21 0,-22-21 16,1 0-16,21-21 47,21 0-32,1 21-15,-22-21 0,21 21 16</inkml:trace>
  <inkml:trace contextRef="#ctx0" brushRef="#br0" timeOffset="7607.56">2201 2921 0,'0'21'31,"0"0"-15,-21 1-16,21 20 0,0-21 16,0 0-16,-21 0 0,0 22 15,21-22-15,-21 21 0,21-21 0,0 22 16,-22-22-16,22 0 0,-21 0 16,21 0-16,-21 1 0,21-1 0,0 0 15,0-42 16,0 0-15,0-1-16,0 1 0,0-21 16,21 21-16,-21-22 0,21 22 0,1 0 15,-22 0-15,21-21 16,0 20-16,0 22 0,0-21 0,0 0 16,1 21-16,-1 0 15,0 0-15,0 0 0,0 0 16,0 21-16,-21 0 15,22 1-15,-22-1 0,21 0 16,-21 0-16,0 0 0,0 0 0,21 22 16,-21-22-16,21-21 0,-21 21 15,21 0-15,-21 0 0,21-21 16,1 22-16,-1-22 16,0 0-16,0 0 15,0-22-15,0 1 0,1 0 16,-22 0-16,21 0 0,0 0 15,0-22-15,-21 22 0,21-21 0,-21 21 16,21-22-16,-21 22 0,0 0 16,0 0-16,0 0 0,0-1 0,0 1 15,0 0-15,0 0 16,-21 21 0,0 0-1,21 21 1,21-21 15,0 0-31,1 0 16</inkml:trace>
  <inkml:trace contextRef="#ctx0" brushRef="#br0" timeOffset="7875.41">3006 2858 0,'0'21'32,"0"0"-32,0 0 15,-22 0-15,22 0 0,0 1 16,-21-1-16,21 0 0,0 0 0,0 0 16,0 0-16,0 22 0,-21-22 15,21 0-15,0 0 0,0 0 0,-21 1 16,21-1-16,0 0 15,0-42 17,21 0-32,-21-1 15,21 1-15</inkml:trace>
  <inkml:trace contextRef="#ctx0" brushRef="#br0" timeOffset="8263.7">2900 2836 0,'0'0'0,"0"-21"16,0 0 0,0 0-16,21 0 15,0 21 1,0 0-16,0 0 0,1 0 0,-1 0 16,0 0-16,0 0 0,21 0 15,-20 0-15,20 21 0,-21 0 0,0 0 16,22 0-16,-22 1 0,0-1 15,21 0-15,-21 21 0,1-21 16,-22 1-16,0-1 0,0 0 16,0 21-16,0-21 0,-22 1 0,1-1 15,0 21-15,-21-21 0,21 0 16,-22 1-16,22-1 0,-21 0 0,21 0 16,-22 0-16,22-21 0,0 21 15,0-21-15,0 0 0,-1 0 16,1 0-16,0 0 0,0 0 15,21-21 1,0 0 0,0 0-16,21 21 15,0-21-15,-21 0 0,21-1 16,1 1-16</inkml:trace>
  <inkml:trace contextRef="#ctx0" brushRef="#br0" timeOffset="8523.54">3768 2858 0,'-22'0'16,"1"0"-16,42 0 62,1 0-46</inkml:trace>
  <inkml:trace contextRef="#ctx0" brushRef="#br0" timeOffset="8743.42">3768 3133 0,'0'21'0,"-22"-21"16,1 0 0,21-21 62</inkml:trace>
  <inkml:trace contextRef="#ctx0" brushRef="#br0" timeOffset="9136.2">4212 2794 0,'0'0'0,"0"-21"0,-21 21 31,0 0-15,21 21-16,-21 21 15,21-20-15,0-1 0,0 21 0,0-21 16,0 22-16,-22-1 0,22-21 16,-21 21-16,21 1 0,0-1 0,0 0 15,0-20-15,-21-1 0,21 21 16,0-21-16,0 0 0,0 1 15,21-22 1,0 0 0,-21-22-16,22 1 15,-22 0-15,21-21 0,-21 21 0,21-22 16</inkml:trace>
  <inkml:trace contextRef="#ctx0" brushRef="#br0" timeOffset="9915.75">4191 2773 0,'21'0'47,"0"0"-47,0 0 15,22 0-15,-1 0 0,-21 0 0,43 0 16,-22 0-16,22 0 0,-1 0 15,1 0-15,20-21 0,-20 21 0,-1 0 16,22 0-16,-22 0 0,1 0 16,-1-21-16,1 21 0,-1 0 0,-20 0 15,20-22-15,-20 22 0,20 0 16,-21 0-16,1-21 0,-1 21 0,0 0 16,1-21-16,-1 21 15,0-21-15,1 21 0,-22 0 0,21 0 16,-21 0-16,1 0 0,-1 0 15,0 0-15,0 0 16,-21 21 0,0 0-1,0 0-15,0 1 16,0-1-16,-21 0 16,21 0-16,0 0 0,-21-21 15,21 21-15,0 1 0,0-1 0,0 0 16,-21 0-16,21 0 0,-22-21 15,22 21-15,-21 1 0,21-1 16,0 0-16,0 0 0,-21 0 0,21 0 16,0 1-16,-21-1 0,21 0 15,0 0-15,0 0 0,0 0 16,0 1-16,0-1 0,0 0 16,0 0-16,-21 0 15,0 0 1,-1-21-16,1 22 0,0-22 0,0 0 15,0 0-15,0 0 0,-22 21 16,1-21-16,0 0 0,-22 0 0,1 0 16,-1 0-16,1 0 0,-1 0 15,-21 0-15,1 0 0,-1 0 16,0 0-16,1 0 0,-1 0 0,0 0 16,22 0-16,-1 0 0,1 0 15,-1 0-15,22 0 0,0 0 0,-1 0 16,22 0-16,-21 0 0,21 21 15,0-21-15,-1 0 0,1 0 16,0 0 0,21 21 15</inkml:trace>
  <inkml:trace contextRef="#ctx0" brushRef="#br0" timeOffset="10743.8">2138 4128 0,'0'0'0,"0"-22"0,0 1 15,0 0-15,0 42 32,0 0-17,0 1-15,0-1 0,-21 21 16,21 0-16,0 1 0,0-1 0,0 22 16,-22-22-16,22 0 0,-21 1 15,0-1-15,21 0 0,0-21 16,0 22-16,0-22 0,-21 21 0,21-21 15,-21 1-15,21-1 0,0 0 16,0 0 0,-21-42-1,21 0-15,0 0 16,0-1-16,0-20 0,0 21 0,0 0 16,0-22-16,0 22 0,0-21 15,0 21-15,0-22 0,0 22 0,0 0 16,0-21-16,0 21 0,0-1 15,0 1-15,21 21 32,-21 21-17,0 1-15,0 20 0,0-21 0,21 0 16,-21 0-16,0 22 0,21-22 16,-21 0-16,0 0 0,0 0 0,21 1 15,-21-1-15,21 0 0,1-21 16,-22 21-16,21-21 0,0 0 0,0 0 15,0 0-15,0 0 0,1 0 16,-1 0-16,0 0 0,0-21 0,0 21 16,0-21-16,1 0 15</inkml:trace>
  <inkml:trace contextRef="#ctx0" brushRef="#br0" timeOffset="11175.61">2688 4318 0,'0'0'15,"0"-21"-15,-21 21 16,0 0 0,0 0-16,-1 21 0,1 0 15,0 0-15,0 1 16,0-1-16,0 21 0,-1-21 16,22 0-16,-21 22 0,0-22 0,21 0 15,0 0-15,0 0 0,0 1 16,0-1-16,0 0 0,21 0 15,0-21-15,1 0 16,-1 0-16,21 0 0,0 0 0,-20-21 16,20 21-16,0-21 0,-21 0 15,22-1-15,-22 1 0,21 0 0,-21 0 16,-21 0-16,0 0 0,22-22 16,-22 22-16,0 0 0,0 0 0,0 0 15,-22-1-15,1 1 16,0 0-16,-21 21 0,21 0 0,-22 0 15,1 0-15,21 0 0,-22 0 16,22 21-16,-21-21 0,21 21 16,0 1-16,-1-22 0,22 21 0,0 0 15,0 0-15,0 0 16,0 0-16,0 1 0,22-22 16,20 0-16,-21 0 15,0 0-15,22 0 0</inkml:trace>
  <inkml:trace contextRef="#ctx0" brushRef="#br0" timeOffset="11840.23">3450 4233 0,'0'0'15,"-21"0"1,0 0-16,-22 0 0,22 0 0,0 0 15,0 22-15,-21-1 0,20 0 16,1-21-16,0 21 0,0 0 0,0 0 16,21 1-16,0-1 0,-21-21 15,21 21-15,0 0 16,21-21 0,0 0-16,0 0 15,0-21-15,0 21 0,1-21 16,-1 21-16,0 0 0,21-21 0,-21 21 15,1 0-15,-1-22 0,0 1 16,0 21-16,0 0 16,-21 21-1,0 1 1,0-1-16,0 0 16,0 0-16,0 0 0,0 0 0,0 22 15,0-22-15,-21 21 0,21-21 16,0 22-16,0-1 0,-21 0 15,21 22-15,-21-22 0,21 22 16,-21-1-16,21 1 0,0-22 0,0 22 16,-22-1-16,22-21 0,-21 22 15,0-22-15,21 1 0,-21-1 0,0 0 16,0 1-16,21-1 0,-22 0 16,1-21-16,0 22 0,0-22 0,0 21 15,0-21-15,-1 1 0,1-22 0,-21 21 16,21-21-16,0 0 0,-1 0 15,-20 0-15,21 0 0,-21 0 0,-1-21 16,1-1-16,21 1 0,-22-21 16,1 21-16,21-22 0,0 22 15,0-21-15,-1 0 0,1-1 16,0 22-16,21-21 0,-21-1 0,21 1 16,0 0-16,0-1 0,0-20 15,0 21-15,0-1 0,21 1 0,0-22 16,0 22-16,22 0 0,-22-1 15,21 1-15,-21 0 0,22 21 0,-1-22 16</inkml:trace>
  <inkml:trace contextRef="#ctx0" brushRef="#br0" timeOffset="12120.07">3810 4339 0,'0'0'16,"0"21"-1,-21 1 1,21-1-16,-21 0 0,21 0 16,-22 0-16,22 0 0,-21 1 15,0-1-15,21 0 16,21-42 31,-21 0-47,21 21 0,-21-22 15</inkml:trace>
  <inkml:trace contextRef="#ctx0" brushRef="#br0" timeOffset="12372.18">3789 4043 0,'0'0'0,"-21"0"0,-1 0 16,22-21-16,-21 0 15,21-1 17,-21 22-1,21 22-16,0-1 1,0 0-16,21 0 16,0-21-16,1 0 15</inkml:trace>
  <inkml:trace contextRef="#ctx0" brushRef="#br0" timeOffset="12851.98">4043 4212 0,'0'21'0,"0"-42"0,0 64 15,0-22-15,0 0 0,0 0 16,0 0-16,0 0 0,0 1 16,0-1-16,0 0 0,0 0 15,0 0-15,0 0 0,0 1 16,0-1-16,0 0 15,0 0 1,-21-21 0,21-21 15,0 0-31,0 0 0,0-1 16,0 1-16,0 0 0,0 0 0,0-21 15,0 20-15,0-20 0,21 21 16,0 0-16,0-22 0,-21 22 0,21 0 15,0 0-15,1 0 0,-1 21 16,0 0-16,0 0 0,0 0 0,0 0 16,1 0-16,-1 21 0,0 0 15,-21 0-15,21 0 0,0 22 16,-21-22-16,0 0 0,0 21 16,0-20-16,0-1 0,0 0 0,0 0 15,0 0-15,0 0 0,-21 1 16,0-22-16,0 21 0,21 0 0,-21-21 15,-1 0 1,1 0-16,0 0 0</inkml:trace>
  <inkml:trace contextRef="#ctx0" brushRef="#br0" timeOffset="13415.88">1460 3874 0,'0'0'15,"0"21"32,0 21-47,0 0 16,0 1-16,0-1 0,0 22 0,0-1 16,0 1-16,0-1 0,0 1 15,0-1-15,0 1 0,-21 20 0,0-20 16,21 20-16,0-20 0,-21-1 15,0-20-15,21 20 0,0-20 16,0-1-16,0 0 0,0-21 0,0 1 16,0-1-16,0 0 0,0-42 47,0 0-47,0-22 0,21 1 0,-21 0 15</inkml:trace>
  <inkml:trace contextRef="#ctx0" brushRef="#br0" timeOffset="14651.17">1460 3916 0,'0'0'0,"22"0"0,20 0 32,0 0-32,-21-21 0,1 21 0,20 0 0,0 0 15,1 0-15,-1-21 0,0 21 16,1 0-16,20 0 0,1 0 16,-1-22-16,22 22 0,-1 0 0,22 0 15,-21 0-15,21 0 0,0 0 16,-1-21-16,1 21 0,0 0 0,0 0 15,0 0-15,0-21 0,-1 21 16,1 0-16,0 0 0,0 0 0,-21 0 16,20-21-16,-20 21 0,0 0 15,-1 0-15,22 0 0,-21 0 16,21 0-16,-22 0 0,22 0 0,-21 0 16,0 0-16,-22 0 0,1 0 15,-1 0-15,1 0 0,-22 0 0,-21 0 16,21 0-16,-20 0 0,-1 0 15,0 0-15,0 0 0,-21 21 32,0 0-1,0 0-31,0 1 16,0-1-16,0 0 15,0 0-15,0 0 0,0 0 16,0 22-16,0-22 0,0 0 0,0 21 15,0-20-15,0 20 0,0 0 16,0-21-16,0 22 0,0-22 0,0 21 16,0 1-16,0-22 0,0 21 15,0-21-15,0 22 0,-21-22 0,21 0 16,0 21-16,0-21 0,0 1 16,0-1-16,0 21 0,0-21 0,0 0 15,-21 1-15,21-1 0,0 0 0,-21 0 16,21 0-16,0 0 15,0 1-15,0-1 0,-22 0 16,22 0-16,-21-21 0,21 21 16,-21-21-16,0 21 15,0-21-15,0 0 0,-1 0 16,1 0-16,21 22 0,-21-22 16,-21 0-16,21 0 0,-1 0 0,-20 0 15,0 0-15,-1 0 0,1 0 16,0 21-16,-22-21 0,22 0 0,-22 0 15,22 0-15,-21 0 0,20 21 16,1-21-16,-22 0 0,22 0 0,0 21 16,-1-21-16,-20 0 0,21 0 15,-22 0-15,22 21 0,-22-21 16,1 0-16,-1 0 0,1 0 0,-1 0 16,1 0-16,-1 21 0,22-21 15,-22 0-15,1 0 0,21 0 0,-1 0 16,-20 22-16,20-22 0,1 0 15,0 0-15,-1 0 0,22 0 0,-21 0 16,0 21-16,-1-21 0,1 0 16,21 0-16,-22 0 0,22 0 0,-21 0 15,21 0-15,-22 0 0,22 0 16,0 0-16,-21 0 0,21 0 16,-22 0-16,22 0 0,0 0 15,-21 0-15,20 0 0,1 0 0,0 0 16,-21 0-16,21 21 0,-1-21 15,-20 0-15,21 0 0,0 0 0,0 0 16,-1 0-16,1 0 0,0 21 16,0-21-16,0 0 0,0 0 15,-1 0-15,1 0 0,0 0 16,0 0-16,0 0 16,0 0-1,-1 0 1,22 21-1,-21-21-15</inkml:trace>
  <inkml:trace contextRef="#ctx0" brushRef="#br0" timeOffset="14805.08">1968 5271 0,'0'0'0,"0"-22"47,22 1-47</inkml:trace>
  <inkml:trace contextRef="#ctx0" brushRef="#br0" timeOffset="16935.9">5249 910 0,'0'21'78,"0"1"-62,21-44 46,-21 1-62,22 0 16,-22 0-16,0 0 16,0 0-16,0-1 15,0 1-15,-22 21 16,1 0 0,21 21-1,0 1-15,0-1 16,0 0-1,0 0 1,0-42 62,0 0-47,0 0-15,0-1 0,21 1-1,-21 0-15,22 21 0,-22-21 16,21 21-16,0-21 0,0 0 16,0-1-16,0 22 0,1-21 15,-1 0-15,0 21 0,0-21 16,0 21-16,22-21 0,-22 0 0,0 21 15,21-22-15,1 1 0,-22 0 16,21 21-16,0-21 0,1 0 0,-1 0 16,0-1-16,1 1 15,-1 21-15,0-21 0,1 0 0,-1 0 0,0 21 16,1-21-16,-1-1 0,0 22 16,1-21-16,20 0 0,-20 21 15,20-21-15,1 0 0,-22 21 16,21-21-16,1-1 0,-1 22 15,1-21-15,-1 21 0,-20-21 0,20 21 16,-20-21-16,20 21 0,-21 0 16,22-21-16,-22 21 0,22-21 0,-1-1 15,-20 22-15,20-21 0,22 21 16,-22-21-16,1 21 0,-1 0 0,-20 0 16,20 0-16,-21 0 0,22 0 15,-22 0-15,1 0 0,-1 0 0,0 0 16,1 0-16,-1 0 0,0 0 0,1 0 15,-1 0-15,21 0 16,-20 0-16,20 0 0,1 0 0,-1 21 16,1-21-16,-1 21 0,-20-21 15,20 22-15,-21-1 0,22-21 0,-22 21 16,1-21-16,-1 21 0,0 0 16,1-21-16,-22 21 0,21 1 0,0-22 15,-20 21-15,20 0 0,-21-21 16,21 21-16,1 0 0,-1 0 0,-21 1 15,22-22-15,-1 21 0,0 0 16,-21 0-16,22 0 0,-22 0 0,21 1 16,-21-1-16,22-21 0,-22 21 15,0 0-15,0 0 0,22 0 16,-22 1-16,0-1 0,0 0 16,0 0-16,22 0 0,-22 0 0,0-21 15,0 22-15,0-1 0,-21 0 16,21 0-16,1 0 0,-1 0 0,-21 1 15,0-1-15,21-21 16,-21 21-16,21-21 16,-21-21 46</inkml:trace>
  <inkml:trace contextRef="#ctx0" brushRef="#br0" timeOffset="21288.83">9673 826 0,'0'0'0,"-21"0"16,0 0-16,0 21 15,42-21 17,-21 21-32,42-21 0,-21 0 15,22 0-15,-22 0 0,21 21 16,0-21-16,1 0 0,-1 0 16,0 21-16,1-21 0,-1 0 0,-21 21 15,22-21-15,-22 0 0,0 22 16,0-22-16,0 21 0,0-21 0,1 0 31,-22-21 16,0-1-31,21 22-16,-21-21 0,0 0 0</inkml:trace>
  <inkml:trace contextRef="#ctx0" brushRef="#br0" timeOffset="21599.64">10414 508 0,'0'21'46,"0"0"-46,0 1 0,0-1 16,-21 0-16,21 0 0,-21 0 16,21 0-16,-22 1 0,22-1 0,0 21 15,0-21-15,0 0 0,-21 1 16,21-1-16,0 0 0,0 0 16,0 0-16,0 0 31</inkml:trace>
  <inkml:trace contextRef="#ctx0" brushRef="#br0" timeOffset="22908.08">11303 1566 0,'0'0'0,"0"-21"16,0 0-16,0 0 16,0 0-1,0 0 1,-21 21 31,-22 63-32,43-42-15,-21 0 16,21 1-16,-21-1 0,21 0 0,-21 21 16,21-21-16,0 22 0,0-1 15,0-21-15,-21 22 0,21-1 0,0 0 16,0-21-16,0 22 0,0-1 16,-21 0-16,21 1 0,0-1 0,0 0 15,0 1-15,0 20 0,0-20 16,0 20-16,-22 1 0,22-1 15,0-21-15,0 22 0,0-1 0,0-20 16,0 20-16,0 1 0,0-22 16,0 22-16,0-22 0,0 21 0,0 1 15,0-1-15,-21 1 0,21-1 16,0 1-16,0-1 0,0 1 0,0-22 16,-21 22-16,21-1 0,-21 1 0,21-22 15,-21 22-15,21-1 0,0 1 16,0-1-16,-21 1 0,21-22 0,0 21 15,0 1-15,0-22 0,0 22 0,0-22 16,0 0-16,0 22 0,0-22 16,0 1-16,0 20 0,0-21 15,0 22-15,0-1 0,0-20 0,0 20 16,-22 1-16,22-1 0,0-20 16,0 20-16,0 1 0,0-22 0,0 0 15,0 22-15,0-22 0,0 0 0,0 1 16,0-1-16,0 0 0,0 1 15,0-22-15,0 21 0,0-21 0,0 22 16,0-22-16,0 0 0,0 0 16,0-42 15,22 0-31,-22 0 0,0 0 0,0-22 16,0 22-16,0-21 0</inkml:trace>
  <inkml:trace contextRef="#ctx0" brushRef="#br0" timeOffset="24919.39">11345 1418 0,'-21'0'31,"0"0"-15,0 0 0,42 0 46,0 0-46,0 0-16,0 0 0,1 0 15,20 0-15,-21 0 0,21 0 0,1-21 16,-1 21-16,22 0 0,-22 0 16,21-21-16,22 21 0,-21 0 0,20 0 15,1-21-15,0 21 0,-1 0 16,1 0-16,21-21 0,-22 21 0,22 0 15,0 0-15,21-22 0,0 22 16,0 0-16,-21 0 0,21-21 16,0 21-16,0 0 0,0 0 15,0-21-15,0 21 0,0 0 0,0 0 16,-21-21-16,21 21 0,-21-21 16,-1 21-16,1 0 0,0 0 0,0-21 15,0 21-15,0 0 0,-1 0 16,-20 0-16,0 0 0,-22 0 15,1 0-15,-1 0 0,-20 0 0,20 0 16,-21 0-16,-20 0 0,20 0 16,-21 0-16,21 0 0,-20 0 0,-1 0 15,0 0 1,-21 21 15,-21 0-15,0 0-1,21 0-15,-22 0 0,1 1 16,21-1-16,-21 0 0,21 0 16,0 0-16,-21 0 0,0 1 0,21 20 15,0-21-15,-21 0 0,-1 22 16,1-1-16,21 0 0,-21 1 0,21-1 16,0 0-16,-21 1 0,21-1 15,-21 21-15,21-20 0,-21-1 0,21 22 16,0-22-16,0 0 0,0 22 15,0-1-15,0 1 0,0-1 16,0 1-16,-22-1 0,22 1 0,0-1 16,0-20-16,0 20 0,0 1 15,-21-22-15,21 21 0,0 1 0,0-1 16,0 1-16,0-1 0,-21 1 16,21-1-16,-21 1 0,21 21 0,0-22 15,0 1-15,0-1 0,-21 1 0,21-1 16,-21 1-16,21 20 0,-22-20 15,22 20-15,0-20 0,0-1 0,-21 22 16,21-21-16,-21-1 0,21 1 16,0-1-16,0 1 0,-21-1 0,21 1 15,-21-1-15,21 1 16,0-1-16,0 1 0,0-22 0,-21 21 16,21-20-16,-22-1 0,22 0 0,0 1 15,-21-1-15,21-21 0,0 22 16,0-22-16,0 21 0,0-21 0,0 0 15,-21 22-15,21-22 0,0 0 16,0 0-16,0 0 0,0 1 0,0-1 16,0 0-16,0 0 0,0 0 15,0 0-15,0 1 16,-21-22 0,21 21-1,-21-21-15,0 0 0,-1 0 16,1 0-16,0 0 15,0 0-15,0 0 0,0 0 0,-22 0 16,22 0-16,-21 0 0,-1 0 16,1 0-16,-21 0 0,20 0 0,1 0 15,-22 0-15,22 0 0,-21 0 0,20 0 16,-20 21-16,20-21 0,-20 0 16,-1 0-16,1 0 0,-22 21 0,22-21 15,-22 0-15,22 0 16,-22 21-16,0-21 0,1 0 0,-1 0 15,0 21-15,-21-21 0,1 0 0,20 0 16,-21 22-16,0-22 0,0 0 16,22 0-16,-22 0 0,21 21 0,22-21 15,-22 0-15,0 0 0,22 21 16,-22-21-16,22 0 0,-22 0 0,22 21 16,-1-21-16,-21 0 0,22 21 0,-1-21 15,1 0-15,21 0 0,-22 21 16,1-21-16,20 0 0,1 0 0,-22 0 15,22 0-15,21 0 0,-21 0 16,-1 0-16,22 0 0,0 0 16,0 0-16,-22 0 0,22 0 0,0 0 15,0 0-15,0 0 0,0 0 16,-1 0-16,1 0 0,-21-21 0,21 21 16,0 0-16,-1 0 0,1 0 15,0 0-15,0-21 0,0 21 0,0 0 16,42 0 62,0 0-62,0 0-16,0 0 0,0 0 15,1 0-15</inkml:trace>
  <inkml:trace contextRef="#ctx0" brushRef="#br0" timeOffset="25484.2">10689 6371 0,'0'0'0,"0"-21"16,-21 21-16,21 21 15,0 0-15,-21 1 0,21-1 16,0 21-16,0 0 0,-21 22 0,21-22 16,-22 1-16,1 20 0,21-21 15,0 1-15,0 20 0,-21-20 16,21-1-16,0 0 0,-21 1 0,21-1 0,0 0 16,0-21-16,0 22 15,0-22-15,0 21 0,0-21 0,0 1 16,0-1-16,21-21 15,0 0 1,-21-21-16,21-1 0,1 1 0,-22 0 16,21-21-16</inkml:trace>
  <inkml:trace contextRef="#ctx0" brushRef="#br0" timeOffset="25776.03">11197 6456 0,'0'21'16,"0"0"-16,0 0 15,-21 22-15,0-22 0,21 21 0,-21 1 16,21-1-16,0 0 0,-22 1 16,1-1-16,0 0 0,0 1 0,21-1 15,-21 0-15,0-21 0,-1 22 0,22-1 16,0-21-16,-21 22 0,21-22 15,-21 0-15,21 0 0,0 0 16,-21-42 31,0 0-47,0 21 16</inkml:trace>
  <inkml:trace contextRef="#ctx0" brushRef="#br0" timeOffset="27000.33">10414 7112 0,'0'0'16,"-21"0"-16,42 0 31,0 0-31,0 0 16,0 0-16,22 0 0,-1 0 15,0-21-15,22 21 0,-1-21 16,1 21-16,-1-21 0,1-1 0,-1 22 15,1-21-15,-1 0 0,-20 21 0,20-21 16,-20 0-16,-1 0 0,0 21 16,-21-22-16,22 1 0,-22 21 0,-21-21 15,21 21-15,-42 0 32,0 0-32,21 21 15,-21 0-15,-1 1 0,1-1 16,0 0-16,21 0 0,-21 21 15,0-20-15,21-1 0,0 0 16,0 0-16,0 0 0,0 0 16,0 1-16,0-1 0,0 0 0,0 0 15,21-21-15,0 0 16,0 0-16,0 0 0,22 0 16,-22 0-16,0-21 0,0 21 0,22-21 15,-22 0-15,0 21 0,0-22 16,0 1-16,-21 0 0,0 0 0,0 0 15,0 0-15,0-1 0,0 1 0,0 0 16,0 0-16,0 0 0,-21 0 16,0 21-16,0-22 0,0 22 15,-1 0-15,1 0 0,0-21 16,0 21-16,21-21 31,21 21-31,0 0 16,0 0-16,22-21 0,-22 21 0,0-21 15,21 21-15,1 0 0,-22 0 0,21-21 16,-21 21-16,1 0 0,20 0 16,-21 0-16,0 0 0,0 0 0,1 0 15,-1 0-15,0 0 0,-21 21 16,21-21-16,-21 21 0,21 0 16,-21 0-16,0 0 0,0 1 0,0-1 15,0 0 1,0 0-16,0 0 0,0 0 0,-21 1 15,21-1-15,0 0 0,-21-21 0,21 21 16,0 0-16,-21-21 0,21 21 16,0-42 15,0 0-15,0 0-16,0 0 0,0 0 15,0-1-15,21-20 16,0 21-16,-21 0 0,21 0 0,0-1 15,-21-20-15,22 21 0,-1 0 16,0 0-16,21 21 0,-21-22 0,1 22 16,20 0-16,-21 0 0,0 0 0,22 0 15,-22 0-15,0 0 0,0 22 16,0-22-16,0 21 0,1 21 0,-22-21 16,0 0-16,0 1 0,0-1 0,0 21 15,0-21-15,0 0 0,0 1 16,0-1-16,0 0 0,-22 0 0,1-21 15,21 21-15,0 0 0,-21-21 16,0 0 0,21-21-1,0 0-15,0 0 16,0 0-16,0 0 0,21-1 16,0-20-16,-21 21 0,21-21 0,1 20 15,-1 1-15,21-21 0,-21 21 16,22-22-16,-22 22 0,21 0 0,-21 21 15,22-21-15,-22 21 0,21 0 16,-21 0-16,0 0 0,22 21 0,-22 0 16,-21 0-16,0 1 0,21-1 0,-21 0 15,0 21-15,0-21 0,0 1 16,0 20-16,0-21 0,-21 0 16,0 0-16,0 1 0,-1-1 15,1 0-15,21 0 0,-21-21 16,21 21-16,0-42 31,21 0-15,-21 0-16,21 0 0,1-1 15,-22 1-15</inkml:trace>
  <inkml:trace contextRef="#ctx0" brushRef="#br0" timeOffset="27377.12">12869 6900 0,'21'0'31,"1"0"-31,-1 0 16,0 0-16,0 0 0,0 0 0,0-21 15,1 21-15,20-21 0,-21 21 16,21-21-16,-20 21 0,-1-21 0,0 0 16,0 21-16,0-22 0,0 1 15,-21 0-15,0 0 0,0 0 16,-21 21-16,0 0 15,0 0-15,0 0 0,-22 0 16,22 21-16,-21 0 0,21 0 0,-22 0 16,22 1-16,0-1 15,0 21-15,0-21 0,0 0 0,-1 22 16,22-22-16,0 0 0,0 0 0,0 0 16,0 1-16,0-1 0,0 0 15,22 0-15,-1-21 0,0 0 0,21 21 16,-21-21-16,1 0 0,20 0 15,-21 0-15,21 0 0,-20-21 0,20 21 16,0-21-16,-21 0 0,22 0 0,-1-1 16,0 1-16,1 0 0,-1 0 15,-21-21-15</inkml:trace>
  <inkml:trace contextRef="#ctx0" brushRef="#br0" timeOffset="27659.95">13801 6350 0,'0'0'0,"0"-21"0,-22 0 16,1 0-16,0 21 16,0 0-1,0 0-15,21 21 16,-21 0-16,21 0 0,0 0 0,0 22 16,0-1-16,0 0 0,-22 22 15,22-22-15,-21 22 0,21-22 0,-21 0 16,21 1-16,0 20 0,-21-21 0,21-20 15,-21 20-15,21 0 16,0-21-16,0 22 0,0-22 0,0 0 16,0 0-16,0 0 0,0-42 31,0 0-15,0 0-16</inkml:trace>
  <inkml:trace contextRef="#ctx0" brushRef="#br0" timeOffset="28019.92">13568 6371 0,'0'0'16,"0"-21"-16,-21 0 0,-1 0 0,22 0 0,0-64 31,0 64-31,0 0 16,22-1-16,-1 22 0,21-21 15,-21 21-15,0 0 0,22 0 0,-22 0 16,21 0-16,1 0 0,-22 0 16,21 21-16,-21 1 0,0-1 0,1 0 15,-1 0-15,-21 21 0,0 1 0,0-1 16,0 0-16,-21 1 0,-22 20 16,22-20-16,0-1 0,-21 0 15,-1-21-15,22 22 0,-21-22 16,-1 0-16,1 21 0,21-42 0,0 22 15,-22-1-15,22-21 0,0 21 16,42-21 0,0 0-1,1-21-15,-1 21 16,21 0-16,-21-21 0</inkml:trace>
  <inkml:trace contextRef="#ctx0" brushRef="#br0" timeOffset="28587.6">14182 6816 0,'42'0'32,"-42"-21"-32,0-1 15,21 1-15,-21 0 0,0 0 16,0 0-16,0 0 0,0-1 15,-21 22 1,0 0-16,0 0 0,-1 0 0,1 0 0,0 0 16,0 0-16,-21 22 0,20-1 15,1 0-15,-21 0 0,21 21 16,-22-20-16,22 20 0,0-21 0,0 21 16,0-20-16,0 20 0,21-21 15,-22 0-15,22 0 0,0 1 0,0-1 16,0 0-16,22-21 15,-1 21-15,0-21 0,0 0 0,21 0 16,-20 0-16,-1-21 0,21 21 0,-21-21 16,22 0-16,-22-1 0,21 1 15,-21 0-15,0 0 0,1 0 16,-1-22-16,0 22 0,0 0 0,0 0 16,-21 0-16,0 0 0,0-1 0,0 1 15,0 42 16,0 1-31,0-1 0,0 0 16,-21 0-16,21 0 0,-21 22 0,21-22 16,0 0-16,0 0 0,0 0 15,0 0-15,0 1 0,0-1 0,21 0 16,0-21-16,0 21 0,1-21 16,20 0-16,-21 0 0,21 0 0,-20 0 15,20 0-15,0 0 0,-21 0 16,22 0-16,-1 0 0,-21-21 15,22 0-15,-22 0 0,21-1 0,0 1 16</inkml:trace>
  <inkml:trace contextRef="#ctx0" brushRef="#br0" timeOffset="29372.23">14965 6837 0,'0'0'0,"21"-21"15,-21 0-15,0-1 0,0 1 0,0 0 16,0 0-16,0 0 0,0 0 16,0-1-16,-21 22 0,0 0 0,-22 0 15,22 0-15,0 0 0,0 0 16,0 22-16,-1-1 0,-20 0 0,21 0 15,0 0-15,0 0 0,-1 1 0,1 20 16,0-21-16,21 0 16,-21 0-16,21 1 0,0-1 0,0 0 15,0 0-15,0 0 0,0 0 0,21-21 16,0 0-16,0 22 0,1-22 16,-1 0-16,0 0 0,0 0 0,0 0 15,0 0-15,1-22 0,-1 1 0,0 21 16,0-21-16,0 0 0,0 0 15,1 0-15,-22-1 0,21 1 0,0 0 16,-21 0-16,0 0 16,21 0-16,-42 42 47,21 0-47,0 0 15,-21 0-15,0 0 0,-1 1 0,1 20 16,0 0-16,0 1 0,0-1 15,21 21-15,0 1 0,-21-1 0,21 1 16,0 21-16,-22-22 0,22 22 16,0-22-16,0 22 0,0 0 0,0-1 15,0 1-15,0 0 0,0-1 0,0 1 16,0 0-16,0-1 0,-21-20 16,21 20-16,-21 1 0,21-21 0,0-1 15,0 22-15,0-22 0,-21 1 0,21-1 16,0 1-16,0-1 0,0-20 15,0-1-15,0 0 0,0 1 16,0-22-16,0 0 0,0 0 0,0 0 16,-21-21-16,21-21 15,-21 21-15,21-21 0,0-21 16,-22-1-16,1 1 0,0 0 16,0-22-16,0 1 0,0-22 0,-1 0 15,-20 22-15,21-22 0,0 0 0,-22 1 16,22 20-16,0-20 0,-21 20 0,21-21 15,-1 22-15,22-1 0,-21 1 16,21-1-16,-21 1 0,21-1 0,0 1 16,0 21-16,0-22 0,0 1 15,21 20-15,0-20 0,1-1 16,-1 22-16,21 0 0,-21-1 0,22 1 16,-22 0-16,21-1 0,-21 22 15,0-21-15,22 21 0,-22-1 0,21 1 16,-21 0-16,1 0 0,20 0 0,-21 0 15,0-1-15,0 1 0,1 0 16,20 0-16,-21 0 0,0 0 16,-21-1-16,21 1 0,1 0 0,-1 21 15</inkml:trace>
  <inkml:trace contextRef="#ctx0" brushRef="#br0" timeOffset="29752.01">15092 6731 0,'0'0'16,"0"-21"-1,21 21 1,0 0 0,0 0-16,0 0 0,1-21 15,-1 21-15,0 0 0,21-21 0,-21 21 16,1 0-16,-1-22 0,0 1 16,0 0-16,-21 0 0,0 0 15,0 0-15,0-1 16,0 1-16,-21 21 0,0 0 15,0 0-15,-1 0 0,1 21 16,-21 1-16,21-1 0,0 0 16,-1 21-16,1-21 0,0 1 0,21 20 15,0-21-15,0 0 0,0 0 16,0 1-16,0-1 0,21 0 0,0-21 16,1 0-16,-1 21 0,0-21 15,0 0-15,0 0 0,0 0 0,1 0 16,-1 0-16,0 0 0,0 0 0,0 0 15,0-21-15,-21 0 16,22 0-16,-22-1 16,21 1-1</inkml:trace>
  <inkml:trace contextRef="#ctx0" brushRef="#br0" timeOffset="29875.94">15557 6773 0,'0'0'0,"0"22"31</inkml:trace>
  <inkml:trace contextRef="#ctx0" brushRef="#br0" timeOffset="33348.14">5122 1016 0,'0'-21'31,"0"0"-15,0 0 0,0-1-1,21 1 1,1 0-16,-22 0 15,21 0-15,0 21 0,0-21 16,0-1-16,0 1 0,1 21 16,-1-21-16,0 0 0,0 0 15,0 21-15,0-21 0,1 21 16,-1-22-16,0 22 0,0-21 16,0 21-16,0-21 0,22 21 15,-22-21-15,0 21 0,0-21 0,22 21 16,-22-21-16,0 21 0,21-22 15,-21 22-15,22-21 0,-22 0 0,21 21 16,-21-21-16,22 21 0,-1-21 16,-21 0-16,22-1 0,-1 22 0,0-21 15,22 0-15,-22 0 0,22 0 16,-1 0-16,22-1 0,-22 1 0,22 0 16,0 0-16,-1-21 0,1 20 15,-22 1-15,22 0 0,0 0 16,-22 0-16,22 0 0,0-1 15,-1 1-15,1 0 0,0 21 0,-1 0 16,22 0-16,-21 0 0,-1 0 16,1 0-16,21 0 0,-21 0 0,-1 0 15,22 0-15,0 0 0,0 0 16,0 0-16,-1 0 0,1 0 0,0 0 16,-21 0-16,21 0 0,-1 0 0,1 0 15,0 0-15,0 0 0,21 0 16,-21 0-16,0 0 0,-1 0 0,1 0 15,0 0-15,0 0 0,0 0 0,0 0 16,-1 0-16,22 0 16,-21 0-16,0 0 0,0 0 0,0 0 15,0 0-15,-1 0 0,1 0 0,0 0 16,0 0-16,21 0 0,-21 0 16,0 0-16,-1 0 0,1 0 0,0 0 15,21 0-15,-21 0 0,21 0 0,0 0 16,-21 0-16,21 0 0,-21 0 15,-1 0-15,1 0 0,0 0 0,0 0 16,21 0-16,0 0 0,0 0 16,-21 0-16,0 0 0,-1 0 0,22 0 15,-21 0-15,0 0 0,21 0 16,-21 21-16,21-21 0,0 21 16,0 1-16,0-1 0,-21 0 15,21 0-15,-21 0 0,21-21 0,0 21 16,0 1-16,-22-1 0,22 0 15,-21 0-15,0-21 0,21 21 0,-21 0 16,21 1-16,0-22 0,-21 21 16,21 0-16,-21 0 0,-1-21 0,-20 21 15,21 0-15,-21-21 0,-1 22 16,1-1-16,21 0 0,-22-21 0,1 21 16,0 0-16,-22-21 0,22 21 15,0 1-15,-22-1 0,1 0 0,-1-21 16,1 21-16,-1 0 15,-21 0-15,22 1 0,-1-1 0,-20 0 16,20 0-16,-20 0 0,20 0 16,-21 1-16,1-1 0,20 21 0,-20-21 15,-1 0-15,0 1 0,1 20 16,-1-21-16,0 0 0,-21 0 0,22 1 16,-22-1-16,0-21 0,0 21 15,0 0-15,-21 0 0,0 0 16,0 1-1</inkml:trace>
  <inkml:trace contextRef="#ctx0" brushRef="#br0" timeOffset="33743.91">19367 1249 0,'22'-21'31,"-1"21"-15,0 0-16,0 0 0,21 0 0,-20 0 15,-1 0-15,21 0 0,-21 21 16,22-21-16,-1 21 0,0-21 16,-21 0-16,22 21 0,-22-21 0,21 0 15,-21 21-15,1 1 0,-1-22 16,0 0-16,0 0 0,0 21 0,0-21 16,1 0-1,-22-21 48</inkml:trace>
  <inkml:trace contextRef="#ctx0" brushRef="#br0" timeOffset="34015.75">20172 889 0,'0'0'15,"-21"0"1,-1 0-16,1 21 0,21 0 0,-21-21 16,0 43-16,21-22 0,-21 0 15,21 0-15,-21 22 0,-1-22 16,22 0-16,0 21 0,-21-21 15,21 1-15,-21-1 0,21 0 0,0 0 16,0 0-16,0 0 16,0 1-16,0-1 0,0 0 31</inkml:trace>
  <inkml:trace contextRef="#ctx0" brushRef="#br0" timeOffset="34828.04">19135 1926 0,'0'0'0,"-22"0"0,1-21 15,0 0 1,0 21 0,0 21-1,0 0 1,21 0-16,-22-21 0,22 22 0,0-1 16,0 0-16,0 21 0,0-21 15,-21 1-15,21 20 0,0-21 0,0 21 16,0 1-16,0-1 15,0 22-15,0-1 0,0-21 0,-21 43 16,21-21-16,0-1 0,0 1 16,0-1-16,-21 1 0,0-1 0,0 1 15,21 20-15,-22-20 0,1 20 0,21-20 16,-21 21-16,21-22 0,-21 22 16,21-22-16,-21 1 0,21 20 0,0-20 15,0 21-15,0-1 0,0 1 16,0-22-16,0 22 0,0 0 0,0-22 15,0 22-15,-21-22 0,21 1 16,0 21-16,0-22 0,0 1 0,0-22 16,0 21-16,0 1 0,0-22 15,0 1-15,0-1 0,0 0 16,0-21-16,0 1 0,0-1 0,0 0 16,0-42-16,0 0 15,0-1-15,0 1 0,0-21 16,0-22-16,0 22 0,0-21 0,0-22 15,0 21-15</inkml:trace>
  <inkml:trace contextRef="#ctx0" brushRef="#br0" timeOffset="36512.51">18944 2011 0,'0'0'0,"0"-21"0,0 0 15,0-1-15,0 1 16,0 0-16,21 0 16,0 0-1,1 21-15,-1-21 0,0 21 16,0-22-16,21 22 0,-20-21 15,20 21-15,0-21 0,1 21 0,-1-21 16,21 21-16,1-21 16,-22 21-16,22-21 0,-1 21 0,1 0 15,20-22-15,-20 1 0,-1 21 16,1 0-16,21-21 0,-22 21 16,22 0-16,21-21 0,-22 21 0,22 0 15,-21-21-15,21 21 0,-22 0 16,1 0-16,0-21 0,-1 21 0,1 0 15,-22 0-15,22 0 0,0-22 16,21 22-16,-22 0 0,1 0 0,0 0 16,-1 0-16,1 0 0,-22 0 15,22 0-15,-21 0 0,-1 0 0,22 0 16,-22 0-16,22 0 16,-22 0-16,1 0 0,-1 0 0,1 0 15,-22 0-15,22 0 0,-22 0 16,22 0-16,-22 0 0,0 0 0,-21 0 15,22 0-15,-22 0 0,21 0 16,-21 0-16,1 0 0,-1 0 16,0 0-16,0 0 0,0 0 0,0 0 15,1 22-15,-1-22 16,0 0-16,-21 21 0,21-21 0,-21 21 16,21 0-1,-21 0 1,21 0-16,-21 1 0,0-1 15,0 0-15,22 0 0,-22 0 16,0 22-16,0-22 0,0 0 0,0 21 16,0-21-16,0 22 0,0-22 15,0 21-15,0-21 0,-22 22 0,1-1 16,21 0-16,-21 1 0,0-1 16,0 0-16,0 22 0,21-1 0,-22 1 15,22-1-15,-21 1 0,21-1 16,0 1-16,0-1 0,0 1 0,0-1 15,0 22-15,0-21 0,0-1 16,0 1-16,0-1 0,0 1 16,0-1-16,0 1 0,0-1 15,0 1-15,0-22 0,0 21 0,0 1 16,0-22-16,0 22 0,0-1 0,-21 1 16,21-1-16,-21 1 0,21-22 15,-21 22-15,21-22 0,0 0 0,0 1 16,0-1-16,-21 0 0,21 85 15,0-106 1,-22 22-16,22-22 0,0 21 16,0-21-16,0 22 0,-21-22 0,21 21 15,-21 1-15,0-22 0,21 21 0,-21 0 16,0-20-16,-1 20 0,22-21 16,-21 21-16,0-20 0,0-1 0,0 0 15,21 0-15,-21 0 0,-1 0 16,1 1-16,21-1 0,0 0 15,-21-21-15,0 21 0,0 0 16,21 0-16,-21 1 16,-1-22-1,22 21-15,0 0 16,-21-21 0,0 0-16,21 21 0,-21-21 15,21 21-15,-21-21 0,0 0 0,-1 0 16,1 0-16,0 0 15,0 0-15,-21 0 0,-1 0 0,1 0 0,0 0 16,-1 0-16,1 0 0,-22 0 16,22 0-16,-21 0 0,-1 0 15,1 0-15,-22-21 0,21 21 0,1-21 16,-22 21-16,22 0 0,-22-21 0,22 21 16,-1-21-16,1 21 0,-22 0 15,21-22-15,-20 22 0,20-21 0,-20 21 16,20 0-16,-21-21 0,1 21 0,-1 0 15,22-21-15,-22 21 0,0 0 16,22 0-16,-22-21 0,22 0 0,-1 21 16,1 0-16,-1-22 0,1 22 15,-1 0-15,22-21 0,-22 21 16,1-21-16,20 21 0,-20 0 0,21-21 16,-22 0-16,22 21 0,-22 0 15,22-21-15,0 21 0,-1 0 0,-20 0 16,20 0-16,22-22 0,-21 22 0,0 0 15,20 0-15,1 0 0,0 0 16,-21 0-16,21 0 0,-1 0 16,1 0-16,21-21 15,-21 21-15,0 0 16,0 0-16,0 0 31,-1 0-15,22 21 46</inkml:trace>
  <inkml:trace contextRef="#ctx0" brushRef="#br0" timeOffset="37139.44">18838 5990 0,'0'-21'0,"0"42"0,0-63 0,0 21 16,0 0-16,-21 42 31,21 0-15,0 21-16,0-21 0,0 22 0,-21-1 15,21-21-15,-21 43 0,21-22 16,-21 0-16,21 22 0,-22-22 0,1 22 16,21-22-16,-21 0 0,0 22 15,21-22-15,-21 1 0,21-1 0,0-21 16,0 21-16,0-20 0,0-1 15,0 0-15,0 0 0,0 0 16,0-42 15,0 0-31,0 0 0,0 0 16,0-1-16</inkml:trace>
  <inkml:trace contextRef="#ctx0" brushRef="#br0" timeOffset="37480.24">18605 6244 0,'0'-21'0,"0"42"0,-21-84 0,21 42 16,0-1-16,0 1 0,0 0 16,0 0-16,0 0 0,0 0 15,0-1-15,21 1 0,-21 0 0,43 0 16,-22 21-16,0-21 0,21 0 16,-20 21-16,20 0 0,0-22 0,1 22 15,-1 0-15,0 0 0,22 22 16,-22-1-16,0 0 0,-20 21 0,20-21 15,-21 22-15,0-1 0,-21-21 0,0 22 16,0-1-16,-21-21 0,0 21 16,-21-20-16,20-1 0,-20 21 0,21-21 15,-21 0-15,20 1 0,-20-1 16,21 0-16,0-21 0,0 21 0,-1-21 16,1 0-16,0 0 15,42 0 16,0 0-31,1 0 16,-1 0-16,0 0 16</inkml:trace>
  <inkml:trace contextRef="#ctx0" brushRef="#br0" timeOffset="37912.08">19029 6604 0,'0'0'0,"-21"0"16,-1 0-16,22-21 16,0 0-16,0 0 15,0-1-15,22 22 16,-1 0-16,0 0 0,0 0 16,0 0-16,22 0 0,-22 0 15,0 22-15,0-22 0,21 21 16,-20 0-16,20 0 0,-21 0 0,0 0 15,0 22-15,1-22 0,-1 0 0,-21 0 16,0 0-16,0 1 0,0-1 16,0 0-16,0 0 0,-21 0 15,-1-21-15,1 21 0,0-21 0,0 0 16,0 0-16,0 0 16,21-21-16,0 0 0,0 0 15,0 0-15,0-22 0,0 22 16,0 0-16,21-21 0,0 21 15,0-22-15,-21 22 0,21-21 0,0 21 16,1-1-16,20-20 0,-21 21 0,0 21 16,0-21-16,1 0 15,-1 21-15,0 0 0,0 0 0,21-22 0,-20 22 16,-1 0-16,0 0 16,0 0-16,0 0 0</inkml:trace>
  <inkml:trace contextRef="#ctx0" brushRef="#br0" timeOffset="38304.24">19939 6350 0,'0'0'16,"-21"0"15,0 0-31,-1 21 0,1 0 0,21 1 16,-21-1-16,0 0 0,0 0 15,0 0-15,21 22 0,0-22 0,-22 21 16,22-21-16,0 0 0,0 22 0,0-22 15,0 0-15,0 0 16,0 0-16,22 1 0,-1-22 0,-21 21 16,42-21-16,-21 0 0,0 0 0,1 0 15,-1 0-15,21 0 0,-21 0 16,0-21-16,22 21 0,-22-22 0,0 1 16,21 0-16,-20 0 0,-1 0 0,0-22 15,-21 22-15,0-21 0,0 0 16,0 20-16,0-20 0,0 0 0,0 21 15,-21-22-15,21 22 0,-21 21 16,-1-21-16,1 0 0,-21 21 0,21 0 16,0 0-16,-1 0 0,1 0 15,0 0-15,0 21 0,0 0 16,21 0-16,0 0 0,0 1 16,0-1-16,0 0 0,21 0 15,0 0-15,21-21 0</inkml:trace>
  <inkml:trace contextRef="#ctx0" brushRef="#br0" timeOffset="39297.67">20637 6414 0,'0'0'16,"0"-22"-16,0 1 0,0 0 15,-21 21 1,0 0-16,-21 0 0,21 0 15,-1 21-15,1 0 0,0-21 0,0 22 16,0 20-16,0-21 0,-1 0 16,1 0-16,0 22 0,21-22 0,-21 21 15,21-21-15,0 1 0,0 20 0,0-21 16,0 0-16,0 0 0,21-21 16,0 22-16,0-1 0,1-21 0,-1 0 15,0 0-15,21 0 0,-21 0 0,1 0 16,20 0-16,-21-21 0,0 21 15,22-22-15,-22 1 0,0 0 16,0 0-16,-21 0 0,21 0 0,-21-22 16,21 1-16,-21 0 0,0-1 15,0 1-15,22 0 0,-22-22 0,0 22 16,21 21-16,-21-22 0,0 22 0,0-21 16,0 21-16,0-1 0,0 1 15,-21 21-15,-1 0 16,1 0-16,0 0 15,21 21-15,-21 1 0,21-1 0,0 0 16,0 0-16,0 0 0,0 22 0,0-22 16,0 21-16,0 0 0,0 1 15,0-22-15,0 21 0,0 1 16,0-22-16,0 0 0,0 21 0,0-21 16,21 1-16,-21-1 15,21-21-15,0 0 0,1 0 16,-1 0-16,0 0 0,0 0 15,0 0-15,0-21 16,1-1-16,-22 1 0,21 0 0,0 0 16,-21 0-16,21-22 0,-21 22 15,0 0-15,0 0 0,21 0 0,-21 0 16,0-1-16,0 44 47,-21-1-47,21 0 0,0 0 0,0 0 15,0 0-15,0 1 0,0-1 16,0 0-16,0 0 0,0 0 0,0 0 16,0 1-16,21-1 15,0-21-15,1 0 16,-1 0-16,0 0 0,0 0 16,0 0-16,0-21 15,1 21-15,-1-22 0,-21 1 0,21 0 16,-21 0-16,21 0 0,-21 0 0,21-1 15,-21 1-15,0 0 0,0 0 16,0 0-16,0 0 0,0-1 16,0 44 15,0-1-15,0 0-16,-21 0 0,21 0 15,0 0-15,0 1 0,0-1 16,0 0-16,0 0 0,0 0 15,0 0-15,0 1 16,0-1-16,21-21 16,0 0-1,1 0 1,-1 0-16,0 0 0,0-21 16,0-1-16,0 22 0,1-21 15</inkml:trace>
  <inkml:trace contextRef="#ctx0" brushRef="#br0" timeOffset="39555.58">21632 6371 0,'0'0'15,"-21"0"1,0 0 0,0 0-16,0 21 0,-1 1 15,22-1-15,-21 0 0,0 0 16,0 0-16,21 0 0,0 1 0,0-1 15,0 0-15,0 0 0,0 0 0,0 0 16,0 1-16,0-1 0,0 0 16,21-21-16,0 0 15,0 0-15,1 0 0,-1 0 16,0 0-16,0 0 0,0 0 0,0-21 16,22 21-16,-22-21 0,0-1 0,0 1 15,22 0-15,-22 0 16</inkml:trace>
  <inkml:trace contextRef="#ctx0" brushRef="#br0" timeOffset="39824.42">22077 6138 0,'0'-21'0,"0"42"0,0-63 0,0 21 15,0 0-15,0 0 16,-21 21-16,-1 0 16,1 21-16,21 0 0,-21-21 15,21 21-15,0 21 0,0-20 16,-21-1-16,21 21 0,0-21 0,0 22 15,0-22-15,0 21 0,0 0 0,0 1 16,0-22-16,0 21 16,0-21-16,0 1 0,0 20 0,0-21 15,21 0-15,-21 0 0,21-21 16,0 0-16,1 0 16,-1 0-16,0 0 0,0 0 15,0-21-15,-21 0 0,21 0 0,-21 0 16,22 0-16,-22-1 0,0 1 15</inkml:trace>
  <inkml:trace contextRef="#ctx0" brushRef="#br0" timeOffset="39979.33">22077 6223 0,'0'0'0,"-64"-21"31,43 21-31,42 0 16,0 0-1,1 0-15,-1 0 0,0 0 16,0-21-16,21 21 0,1-21 0,-22 21 16</inkml:trace>
  <inkml:trace contextRef="#ctx0" brushRef="#br0" timeOffset="40232.19">22712 5990 0,'0'0'0,"0"-21"16,-21 21-1,-1 0-15,1 0 0,0 21 16,0-21-16,21 21 0,-21 1 0,0-1 16,21 0-16,0 21 0,-22-21 15,22 22-15,-21-22 0,21 21 0,0 1 16,-21-22-16,21 21 0,0 0 16,0 1-16,0-22 0,0 21 0,0-21 15,0 1-15,0 20 0,0-21 0,0 0 16,21-21-1,0 0-15,1 0 16,-1 0-16,0-21 0,-21 0 16</inkml:trace>
  <inkml:trace contextRef="#ctx0" brushRef="#br0" timeOffset="40512.03">22648 6160 0,'-21'-43'0,"42"86"0,-42-107 0,0 43 16,21 0-16,0 0 0,0-1 0,0 1 15,0 0-15,0 0 0,21 0 16,0 21-16,0-21 0,1-1 0,20 22 16,-21 0-16,21 0 0,-20 0 0,-1 0 15,21 0-15,-21 22 0,0-22 16,1 42-16,-1-21 0,-21 0 0,0 0 16,0 22-16,0-22 0,0 0 15,-43 0-15,22 22 0,0-22 16,-21 0-16,21 0 0,-22 0 0,1 0 15,21-21-15,-22 22 0,22-22 16,-21 0-16,21 21 0,0-21 0,21 21 16,21-21-1,0 0 1</inkml:trace>
  <inkml:trace contextRef="#ctx0" brushRef="#br0" timeOffset="41368.01">23156 6392 0,'0'0'0,"21"0"0,1 0 31,-1-21-31,-21 0 16,0 0-16,0 0 0,0 0 15,-21 21 1,-1 0-16,1 0 0,0 0 15,0 0-15,0 21 0,0-21 0,-22 21 16,22 0-16,0 0 0,0 0 16,0 1-16,-1-1 0,1 0 15,21 0-15,0 0 0,0 0 0,0 1 16,0-1-16,0 0 16,21-21-16,1 0 0,-1 0 0,0 0 15,0 0-15,0 0 0,0 0 0,22 0 16,-22 0-16,0-21 0,0 0 15,0-1-15,1 22 0,-1-21 0,0 0 16,0 0-16,0 0 0,0 0 16,-21-1-16,0 1 0,0 0 0,0 0 15,0 42 17,0 0-32,0 0 15,-21-21-15,21 22 0,0-1 0,0 0 16,0 0-16,0 0 15,0 0-15,21 1 0,-21-1 16,22-21-16,-1 0 0,21 0 16,-21 0-16,0 0 0,22 0 0,-22 0 15,21 0-15,1 0 0,-22 0 0,0 0 16,21 0-16,-21-21 0,1-1 16,-1 1-16,0 0 0,-21 0 15,0-21-15,0 20 0,0 1 0,0-21 0,0 21 16,-21 21-16,0-21 15,-1-1-15,1 22 0,0 0 0,0 0 16,-21 0-16,20 0 0,1 0 0,0 0 16,0 0-16,-21 22 0,42-1 15,-22 0-15,22 0 0,-21 0 0,21 0 16,0 1-16,0-1 0,0 0 16,0 0-16,0 0 0,0 0 0,0 22 15,0-22-15,21 21 0,-21-21 0,0 22 16,22-1-16,-22-21 0,0 22 15,0-1-15,0 0 0,0 1 16,0-1-16,0-21 0,0 21 0,0 1 0,0-1 16,0 0-16,0 1 15,-22-1-15,1-21 0,21 0 0,-21 1 16,0-1-16,21 0 0,-21 0 0,0-21 16,-1 0-16,1 0 15,0 0-15,0 0 0,0 0 0,0 0 16,-1-21-16,22 0 0,-21 21 0,21-21 15,-21 21-15,21-22 0,0 1 16,0 0-16,0 0 0,21 0 0,0 0 16,1-1-16,-1 1 0,0 0 0</inkml:trace>
  <inkml:trace contextRef="#ctx0" brushRef="#br0" timeOffset="41683.83">23812 6689 0,'43'-21'16,"-43"-1"-16,21 22 15,0-21-15,0 21 16,0-21-16,-21 0 0,22 21 16,-1 0-16,-21-21 15,-43 21 1,22 0-16,0 21 0,0 0 15,0 0-15,0-21 16,-1 21-16,1 1 0,21-1 0,0 0 16,0 0-16,0 0 0,21-21 15,1 21-15,-1-21 16,0 0-16,21 0 0,-21 0 0,1 0 16,-1 0-16,0 0 0,0 0 0,0 0 15,-21-21-15,21 21 0</inkml:trace>
  <inkml:trace contextRef="#ctx0" brushRef="#br0" timeOffset="43108.76">11282 8509 0,'21'0'16,"-21"-21"0,21 21-1,0-21-15,-21 0 78</inkml:trace>
  <inkml:trace contextRef="#ctx0" brushRef="#br0" timeOffset="43432.15">11345 8467 0,'21'0'16,"-21"-21"-1,22 21-15,-22-22 0,0 1 16,0 0-16,0 0 16,0 0-1,-22 21-15,-20-21 0,21 21 0,-21 0 16,-1 0-16,1 0 0,0 0 16,-1 21-16,-20 0 0,20 0 0,1 0 15,0 22-15,-1-1 0,22-21 0,0 21 16,-21 1-16,21 20 0,21-20 15,0 20-15,-22-21 0,22 1 0,0 20 16,0-20-16,0-1 0,0-21 0,22 21 16,-1-20-16,21-1 0,-21 0 15,22 0-15,-1 0 0,21-21 16,-20 0-16,-1 0 0,22 0 0,-22 0 16,21 0-16,-20-21 0,-1 0 15,0 21-15,1-21 0,-1 0 0,-21-1 16</inkml:trace>
  <inkml:trace contextRef="#ctx0" brushRef="#br0" timeOffset="44344.62">11684 8742 0,'0'-21'0,"0"42"0,0-63 0,0 20 0,0 1 15,0 0 1,-21 21-16,0 0 0,-1 21 16,1-21-16,0 21 0,0 22 0,0-22 15,0 21-15,-1-21 0,1 22 16,0-1-16,0-21 0,21 22 0,0-22 15,-21 0-15,21 0 0,0 0 16,0 0-16,0 1 0,21-22 16,0 0-1,0 0-15,0 0 0,1-22 0,-1 1 16,0 0-16,21 0 0,-21 0 16,1 0-16,-1-1 0,0-20 0,0 21 15,-21-21-15,0 20 0,21-20 0,-21 21 16,0 0-16,0 0 0,0-1 15,-21 22 1,0 22-16,21-1 0,0 0 16,-21 0-16,21 0 0,-21 0 15,21 1-15,0-1 0,0 0 16,0 0-16,0 0 0,0 0 0,21 1 16,0-1-16,0-21 0,0 21 15,0-21-15,1 0 0,-1 0 0,0 0 16,0 0-16,0 0 0,22 0 0,-22 0 15,0-21-15,0 21 0,21-21 16,-20-1-16,-1 1 0,0 0 0,0 0 16,0 0-16,0 0 0,1-1 15,-22 1-15,0 0 0,0 0 0,0 0 16,0 42 0,0 0-1,0 0-15,0 0 0,0 1 16,0-1-16,0 0 0,0 0 0,0 0 15,0 22-15,0-22 16,0 0-16,0 0 0,0 0 16,-22-21 31,1-21-47,0 21 15,21-21-15,-21 21 0,0 0 16,0 0-1,21 21-15,0 0 16,21 0 0,0-21-1,0 0-15,0 0 0,0 0 0,22 0 16,-22 0-16,0 0 0,21-21 16,1 21-16,-22-21 0,21 0 0,-21 21 15,22-21-15,-22 0 0,21-1 0,-21 1 16,1 0-16,-22 0 0,0 0 15,21-22-15,-21 22 0,0 0 0,0 0 16,0 0-16,0 0 0,0-1 16,-21 22-16,-1 0 0,1 0 15,0 22-15,21-1 16,0 0-16,-21 0 0,21 21 0,0-20 16,0-1-16,0 0 0,0 21 15,0-21-15,0 1 0,21-1 16,0-21-16,0 0 0,22 0 15,-22 0-15,0 0 0,21 0 16,1 0-16</inkml:trace>
  <inkml:trace contextRef="#ctx0" brushRef="#br0" timeOffset="44791.37">13420 8700 0,'0'0'15,"0"-22"-15,0 1 0,0 0 0,0 0 0,0 0 16,0 0-16,0-1 0,0 1 16,0 0-16,0 0 0,0 0 15,0 0-15,0 42 16,0 0 0,0 21-16,0-21 15,0 1-15,0 20 0,0-21 0,0 21 16,0-20-16,0 20 0,0-21 15,0 21-15,0-20 0,0-1 16,0 21-16,0-21 0,0 0 16,0 1-16,0-1 0,0 0 15,-22-21 1,1 0-16,0 0 0,0 0 0,0 21 16,0-21-16,-1 0 0,-20 0 0,21 21 15,-21-21-15,20 0 0,1 0 16,-21 21-16,21-21 0,0 0 0,21 22 15,21-22 17,0 0-32,21 0 0,-21 0 15,22 0-15,-1 0 0,-21 0 0,22-22 16,-1 22-16,-21 0 0,0-21 16,0 0-16,1 21 0,-1-21 0</inkml:trace>
  <inkml:trace contextRef="#ctx0" brushRef="#br0" timeOffset="45052">12827 8551 0,'0'0'0,"-21"0"16,-43-21-1,43 21 1,42 0 31,-21 21-47,0 1 16,21-1-16,1 0 15,-22 0-15,0 0 0</inkml:trace>
  <inkml:trace contextRef="#ctx0" brushRef="#br0" timeOffset="45195.92">12869 8869 0,'21'21'16,"-42"-42"-16,64 63 0,-43-21 15,21-21 17,0 0-17,0-21 1,0 21-16,0-21 0</inkml:trace>
  <inkml:trace contextRef="#ctx0" brushRef="#br0" timeOffset="45903.7">20553 7789 0,'0'-21'16,"0"0"-1,0 0 1,0 0-16,0 0 15,-21 21-15,-22-22 16,22 22-16,-21 0 0,-1 0 16,1 0-16,0 0 0,-1 0 0,1 22 0,0-22 15,-1 21-15,-20 21 0,21-21 16,-1 22-16,1 20 0,0-21 16,20 22-16,1-1 0,0 1 0,0-1 15,21 1-15,0-22 0,0 22 16,0-22-16,0 0 0,0 1 0,21-22 15,0 21-15,0-21 0,22 1 0,-1-22 16,0 21-16,1-21 0,-1 0 16,22 0-16,-1 0 0,1 0 0,-1 0 15,1-21-15,-1 21 0,1-22 16,-1 1-16,1 0 0,-22 0 0,0 0 16</inkml:trace>
  <inkml:trace contextRef="#ctx0" brushRef="#br0" timeOffset="46892.13">20934 8213 0,'0'0'15,"0"-21"-15,0-1 0,0 1 0,0 0 0,0 0 16,-21 0-16,-1 0 0,1 21 0,0 0 16,-21 0-16,21 0 15,-1 21-15,1 0 0,0 21 0,-21-21 16,21 22-16,-1-22 0,1 21 16,0-21-16,0 22 0,0-22 0,0 21 15,-1-21-15,22 1 0,0-1 16,0 0-16,0 0 0,0 0 15,22-21-15,-1 0 0,0 0 16,0 0-16,21 0 0,-20 0 0,-1 0 16,21-21-16,-21 21 0,0-21 15,22 0-15,-22 0 0,0-1 0,0 1 16,0 0-16,-21-21 0,22 21 0,-1-22 16,-21 22-16,0 0 0,0 0 15,21 0-15,-21-1 0,0 44 31,0-1-31,-21 0 16,21 0-16,0 0 0,0 22 16,-21-22-16,21 0 0,0 0 0,0 0 15,0 0-15,0 1 16,21-22-16,0 0 16,0 0-16,0 0 0,0 0 0,1 0 15,-1 0-15,0 0 0,0 0 16,21-22-16,-20 1 0,20 0 0,0 0 15,-21 0-15,22 0 0,-1-22 16,-21 22-16,22 0 0,-22 0 0,0-22 16,0 22-16,-21 0 0,-21 21 31,0 21-31,0-21 0,-1 21 16,1 1-16,21-1 0,0 0 0,-21 0 15,21 0-15,0 0 0,0 1 16,0-1-16,0 0 0,0 0 0,0 0 15,21 0-15,-21 1 0,21-1 0,-21 0 16,22 0-16,-1 0 16,-42-21 15,-1 0-15,22-21-16,-21 21 0,0-21 0,0 21 15,0 0-15,21-21 0,-21 21 0,-1 0 16,22 21 15,0 0-15,22 0-1,20-21-15,-21 0 0,0 0 16,22 0-16,-22 0 0,21 0 0,-21 0 16,22 0-16,-1 0 0,0 0 15,1 0-15,-1 0 0,-21-21 0,21 21 16,1-21-16,-22 0 0,0 0 15,21-1-15,-20 1 0,-1 0 0,0-21 16,-21 21-16,21-1 0,-21-20 0,21 21 16,-21 0-16,0 0 15,-21 21 1,0 0-16,0 21 16,21 0-16,-21 0 0,-1 0 15,22 22-15,0-22 0,-21 0 0,21 0 16,-21 0-16,21 0 0,0 1 0,0-1 15,0 0-15,21-21 16,0 0 0,1 0-16,-1 0 0,0 0 15,0 0-15,21 0 0,-20 0 16,-1-21-16</inkml:trace>
  <inkml:trace contextRef="#ctx0" brushRef="#br0" timeOffset="47143.98">22712 8149 0,'-21'0'0,"-64"-42"31,64 21-31,21 0 16,0 42 31,0 0-47,0 0 15,0 0-15,0 0 16,0 1-16</inkml:trace>
  <inkml:trace contextRef="#ctx0" brushRef="#br0" timeOffset="47323.88">22542 8446 0,'-42'21'31,"21"-21"-15,42 0 15,0 0-31,0 0 0,-21-21 15</inkml:trace>
  <inkml:trace contextRef="#ctx0" brushRef="#br0" timeOffset="47723.93">23156 8170 0,'21'-42'31,"1"21"-31,-1 21 16,0 0-16,0 0 15,0 0-15,-21 21 16,21 0-16,-21 0 0,0 1 16,0-1-16,0 0 0,0 21 0,0-21 15,0 1-15,0 20 0,-21-21 0,0 0 16,0 22-16,-21-22 0,20 0 15,-20 0-15,0 0 0,21 0 16,-22 1-16,22-22 0,0 21 0,0-21 16,0 0-16,21 21 15,21-21 1,0 0-16,0 0 0,0 0 16,0 0-16,1 0 0,-1 0 15,0 0-15,0 0 0,0 0 0,0 0 16,22 0-16,-22 0 0,0 0 0,0 0 15,0 0-15,1-21 16,-1 21-16</inkml:trace>
  <inkml:trace contextRef="#ctx0" brushRef="#br0" timeOffset="74783.49">19516 2625 0,'-22'0'16,"1"21"-16,0-21 0,0 0 15,0 0-15,0 0 0,-1 0 16,22 21-16,-21-21 0,0 0 16,42 0 15,0 0-15,22 0-16,-1 0 0,22 0 0,-1 0 15,1 0-15,20 0 0,1 0 16,0 0-16,20-21 0,22 21 15,-21 0-15,21 0 0,21 0 0,-21 0 16,0 0-16,-21 0 16,21 0-16,-21 0 0,21 0 0,-21 0 15,0 0-15,0 0 0,-1 0 16,1 0-16,-21 0 0,0 0 0,-22 0 16,1 0-16,-1 0 0,-21-21 15,1 21-15,-1 0 0,-21 0 0,0 0 16,1 0-16,-1 0 0,-21-21 15,21 21-15,-21-22 32,-21 22-17,0 0-15,-1 0 0,1 0 16,0 0-16,0 0 0,-21 0 0,-1 22 16,1-22-16</inkml:trace>
  <inkml:trace contextRef="#ctx0" brushRef="#br0" timeOffset="75295.58">19748 3323 0,'-63'0'0,"126"0"0,-168 21 0,62-21 16,1 0-16,0 22 0,20-22 0,-20 0 16,21 0-16,0 21 0,0-21 15,63 0 32,-21 0-47,21 0 0,22 0 0,-1 0 16,1 0-16,-1 0 0,22 0 15,0 0-15,21 0 0,-1 0 0,22 0 16,0 0-16,0 0 0,22 0 16,-22 0-16,0-21 0,-22 21 15,22 0-15,-21-22 0,21 22 0,-21 0 16,-21 0-16,-1-21 0,1 21 16,0-21-16,-22 21 0,-20 0 15,20-21-15,-21 21 0,1 0 0,-22 0 16,0-21-16,0 21 0,0 0 15,1 0-15,-1 0 0,0 0 16,-21-21-16,-21 21 47,0 0-47,-1 21 16,-20-21-16,21 0 0,-21 21 15,-22-21-15</inkml:trace>
  <inkml:trace contextRef="#ctx0" brushRef="#br0" timeOffset="75831.96">19748 4001 0,'-21'0'0,"42"0"0,-63 0 0,42 21 16,-21-21-16,0 0 0,21 21 15,-21-21-15,21 21 16,21-21 15,0 0-31,21 0 0,1 0 0,-1 0 16,0 0-16,22 0 0,-1 0 15,22 0-15,0 0 0,20 0 0,1 0 16,0 0-16,21 0 0,-21-21 16,0 21-16,0-21 0,-1 21 0,1 0 15,-21-21-15,21 21 0,-22 0 16,1-22-16,-21 22 0,20 0 0,-20 0 15,-22-21-15,22 21 0,-22 0 16,-21 0-16,21 0 0,-20-21 0,-1 21 16,0 0-16,0 0 15,-42 0 48,0 0-63,-22 0 0,22 21 15,-21-21-15,21 21 0</inkml:trace>
  <inkml:trace contextRef="#ctx0" brushRef="#br0" timeOffset="76559.53">19706 4657 0,'0'0'15,"-85"63"1,85-42-16,0 1 15,22-1-15,-1-21 16,0 21-16,0-21 0,21 21 16,1-21-16,-1 0 0,22 21 0,-22-21 15,21 0-15,-20 0 0,41 0 16,-20 0-16,-1 0 0,22 0 0,0 0 16,-1 0-16,1 0 0,0 0 0,-1 0 15,1-21-15,0 21 0,-22 0 16,1 0-16,-1 0 0,1 0 0,-1-21 15,-20 21-15,-1 0 0,21 0 16,-20 0-16,-22 0 0,21 0 16,1 0-16,-22 0 0,0 0 0,0 0 15,21 0-15,-20 0 0,-1 0 16,0 0-16,0 0 0,0 0 31,-21 21 47,0 0-46,-21-21 61,21 21-77,-21-21-16,0 0 16,0 0-16,-1 0 15,1 0-15,0 0 0</inkml:trace>
  <inkml:trace contextRef="#ctx0" brushRef="#br0" timeOffset="77645.13">19283 4763 0,'0'-64'31,"0"128"-31,-21-128 15,-1 64-15,1 0 0,0-21 0,0 21 16,0 0-16,0 0 0,-1 0 16,1 0-16,0 0 0,0 0 0,-21 0 15,20 0-15,1 21 0,0-21 0,-21 21 16,21 0-16,-22 1 0,22-22 16,-21 21-16,21 0 0,-22 21 0,1-21 15,21 1-15,-22 20 0,22 0 16,-21 1-16,21-1 0,-22 0 0,22 1 15,0-1-15,0 0 0,0 1 16,0-1-16,-1 0 0,1 1 0,0-1 16,0 21-16,0-20 0,-22 20 15,22 1-15,0-22 0,0 22 16,0-1-16,0 1 0,-1-1 0,1 1 16,0-1-16,21 22 0,-21-22 15,21 22-15,0 0 0,0-22 0,0 22 16,0-1-16,0 1 0,0 0 0,0-1 15,0 1-15,0 21 0,0-21 16,0-1-16,21 22 0,-21-21 0,21 21 16,-21-22-16,21 22 0,1 0 0,-22 0 15,21 0-15,0-1 0,0 1 16,0-21-16,0 21 0,1 0 16,20-22-16,0 22 0,1 0 0,-1-21 15,0 20-15,1-20 0,-1 0 16,21 21-16,-20-22 0,20 1 0,-20 0 15,-1 20-15,21-20 0,-20 0 0,20-1 16,-20-20-16,20 21 0,-21-1 0,22 1 16,-22 0-16,22-22 0,-22 22 15,22-22-15,-22 1 0,0-1 0,22 1 16,-22-1-16,0-20 0,1 20 0,-1-21 16,0 1-16,1-1 0,-1-21 15,-21 22-15,22-22 0,-22 21 0,0-21 16,0 0-16,0-21 0,-21 22 15,0-1-15,0-42 32,0-1-17,0 1-15,0 0 0,0 0 16,-21 0-16,0 0 0</inkml:trace>
  <inkml:trace contextRef="#ctx0" brushRef="#br0" timeOffset="77995.89">19113 10986 0,'22'21'0,"-1"-21"15,0 21-15,0-21 0,0 21 16,22-21-16,-22 21 0,21-21 0,-21 21 16,22-21-16,-1 22 0,0-1 0,1-21 15,-1 21-15,-21 0 0,21 0 16,1 0-16,-1-21 0,-21 22 0,0-1 16,22 0-16,-22-21 0,0 21 15,-21 0-15,21 0 0,0 1 16,-21-1-16,22-21 0,-22 21 15,0 0 1,0-42 15</inkml:trace>
  <inkml:trace contextRef="#ctx0" brushRef="#br0" timeOffset="78287.73">20256 10668 0,'0'0'0,"0"21"32,0 0-17,0 1-15,0-1 0,-21 0 16,21 21-16,0-21 0,-21 22 0,21-1 15,0-21-15,0 22 0,-21-1 0,21-21 16,-21 21-16,21-20 0,-21 20 16,21-21-16,0 21 0,-22-20 15,22-1-15,-21 0 0,21 0 0,0 0 16,-21-21 0,0 0-16</inkml:trace>
  <inkml:trace contextRef="#ctx0" brushRef="#br0" timeOffset="79000.38">19727 12192 0,'0'0'0,"0"-21"15,0 0-15,21 21 0,-21-21 0,0-1 16,0 1-16,0 42 31,0 1-15,0 20-16,22 0 0,-22 1 0,0-1 15,0 21-15,0-20 0,0 20 0,0 1 16,0-1-16,0 1 16,-22-1-16,1 1 0,21-1 0,-21 1 15,21-1-15,-21-20 0,0-1 0,21 0 16,-21 1-16,21-22 0,0 0 15,0 0-15,0 0 0,0-42 32,0 0-32,0 0 0,0-22 15,0 22-15</inkml:trace>
  <inkml:trace contextRef="#ctx0" brushRef="#br0" timeOffset="79319.2">19473 12425 0,'-21'-21'0,"42"42"0,-42-63 0,21 20 16,0 1-16,0 0 0,0-21 16,0 21-16,21-1 0,0 1 15,1 21-15,20-21 0,0 21 16,-21-21-16,43 21 0,-22 0 0,1 0 16,-1 0-16,0 21 0,1 0 0,-1 0 15,0 22-15,-21-22 0,1 21 16,-1 1-16,-21-1 0,0-21 15,0 21-15,-21 1 0,-1-1 0,-20 0 16,21-20-16,-21 20 0,-1-21 16,-20 21-16,20-20 0,1-1 0,0 0 15,21-21-15,-1 21 0,-20-21 16,42 21-16,21-21 31,0-21-31,1 21 0,-1-21 16,21 21-16,-21 0 0,22-21 0</inkml:trace>
  <inkml:trace contextRef="#ctx0" brushRef="#br0" timeOffset="80627.39">20574 12742 0,'0'-21'0,"0"42"0,0-63 15,0 21-15,0 0 0,0 0 0,-21-1 16,21 1-16,-21 21 16,-1-21-16,-20 21 0,21 0 0,0 0 15,0 0-15,-1 0 0,1 0 16,-21 21-16,21 0 0,0 1 0,-1-1 16,1 0-16,-21 21 0,42 1 0,-21-22 15,0 21-15,21 0 0,-22 1 16,22-1-16,0 0 0,0 1 0,0-22 15,0 21-15,0-21 0,22 1 16,-1-1-16,0 0 16,0-21-16,21 0 0,-20 0 0,-1 0 15,21 0-15,-21 0 0,0-21 0,22 0 16,-22-1-16,0 1 0,0 0 16,22-21-16,-22 21 0,0-22 0,0 1 15,-21 0-15,21-1 0,0 1 0,-21 0 16,22 20-16,-22-20 0,0 21 15,0 0-15,0 0 0,0 42 47,0 0-47,0 0 0,0 0 16,0 0-16,0 22 0,0-22 16,0 21-16,0-21 0,0 22 0,0-22 15,0 21-15,0-21 0,21 22 0,-21-22 16,21 0-16,-21 0 0,21 0 15,0 1-15,0-1 0,1-21 16,-1 21-16,0-21 0,0 0 0,21 0 16,-20 0-16,-1 0 0,21-21 15,-21 0-15,22-1 0,-22 1 16,21 0-16,0 0 0,-20-21 0,20-1 16,0 1-16,1 0 0,-1-1 0,0 1 15,-21 0-15,22-1 0,-22 1 16,0 0-16,0 20 0,-21-20 0,0 21 15,0 0-15,-21 21 16,0 0-16,0 0 0,-22 0 0,22 0 16,-21 21-16,21 0 0,0-21 15,-22 21-15,22 0 0,21 1 16,-21-1-16,21 0 0,0 0 0,0 0 16,0 0-16,0 22 0,21-22 15,0 0-15,0 0 0,1 0 16,-1 1-16,-21-1 0,21 0 0,0 0 0,0 0 15,-21 0 1,21-21-16,1 22 0,-44-44 47,1 22-47,0-21 0,0 0 16,0 21-16,0-21 0,-1 21 15,1 0-15,0 0 16,0 0-1,21 21-15,0 0 16,0 0-16,0 1 0,0-1 16,0 0-16,21-21 0,0 21 15,0-21-15,1 0 0,-1 21 16,0-21-16,0 0 0,0 0 0,22 0 16,-1 0-16,-21 0 0,21 0 0,1-21 15,-1 0-15,0 21 0,1-21 16,-1 0-16,-21-1 0,22 1 0,-22 0 15,21 0-15,-21 0 0,0-22 0,1 1 16,-1 21-16,0-21 0,0-1 16,-21 1-16,21 0 0,-21-1 15,0 22-15,0-21 0,0 21 0,0-1 16,-21 22 0,0 0-16,0 0 0,0 0 15,-1 22-15,22-1 0,0 0 16,-21 0-16,21 0 0,0 22 0,0-22 15,0 0-15,0 21 0,21-21 0,1 1 16,-1 20-16,0-21 0,0 0 16,0 0-16,0 1 0,85 41 15,-106-42 1,0 0-16,0 1 16,-21-1-1,0-21-15,0 0 0,0 0 0,-1 0 16,1 0-16,-21 0 15,21 0-15,0 0 0,-1 0 0,1 0 16,0 0-16,0 0 0,0-21 16,21-1-1</inkml:trace>
  <inkml:trace contextRef="#ctx0" brushRef="#br0" timeOffset="118515.53">11366 2265 0,'-21'0'0,"0"0"0,0 0 0,0 0 15,0 0-15,-1 0 0,1 0 16,0 0-16,0 0 16,0 0-16,0 0 15,42 0 16,21 0-31,22 0 0,-1 0 16,1-21-16,20 21 0,22 0 0,21-21 16,21 21-16,0-22 0,1 22 15,-1-21-15,0 21 0,21-21 0,-21 21 16,1 0-16,20-21 0,-42 21 16,0 0-16,-21 0 0,0 0 0,-22 0 15,1 0-15,-22 0 0,1 0 16,-22 0-16,-21 0 0,1 0 15,-1 0-15,-21-21 16,-21 21 0,-1 0-16,1 0 15,0 0-15,-21 0 0,21 0 0,-22 0 16</inkml:trace>
  <inkml:trace contextRef="#ctx0" brushRef="#br0" timeOffset="118823.35">12107 2752 0,'0'0'16,"-63"0"-16,-1 21 0,22 0 0,0-21 15,-1 0-15,22 21 0,0-21 0,42 0 31,0 0-31,43 0 0,-1 0 0,1 0 16,20 0-16,1 0 0,21 0 0,0 0 16,21 0-16,21 0 15,0-21-15,21 0 0,-20 21 0,20-21 16,0 21-16,-21-21 0,22-1 16,-22 22-16,-21-21 0,0 21 0,-21 0 15,-22 0-15,1 0 0,-21 0 16,-22 0-16,-21 0 0,21 0 0</inkml:trace>
  <inkml:trace contextRef="#ctx0" brushRef="#br0" timeOffset="119124.52">12234 3704 0,'0'0'0,"-63"21"0,20 1 0,-20-1 15,42 0-15,-22 0 0,22 0 0,0 0 16,21 1-16,21-22 16,22 0-16,-1 0 0,21 0 0,1 0 15,-1 0-15,22 0 0,21 0 16,-21 0-16,20 0 0,1-22 15,0 22-15,21-21 0,-21 21 0,0 0 0,0-21 16,-22 21-16,1 0 16,0 0-16,-22-21 0,1 21 0,-22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F356-8051-4BE3-9752-C9EEAF67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00BC-32BB-4B36-8E65-FE562F6EC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8E1F-5D66-4BD1-9B38-FD42B7D7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9B6F-02A4-4E1B-BBB5-884365AA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C7C2-C18C-45D6-92B8-2920CB93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987-67F4-4C19-9DA6-81A9475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CBB60-5844-4ABC-B31A-7131109A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39E3-6AA6-420C-95B7-823840A8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A5E8-D542-43B8-B68B-73E59CD6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F7E3-5863-4F94-A155-4225EC9A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7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C2CC3-15FA-4B79-B26B-77A5044A3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A98CF-9109-4513-A136-DF5C90E3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08FE-F44F-474E-A3C7-E5BA85DD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BE7A-1166-4C7C-902C-083F2548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46E6-6B96-4535-AC50-D028615C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5D5E-79B9-4ACC-AEB0-A99E9C90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D1ED-CFD1-4BF2-A02B-7BE0D951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01AE-C522-412B-9497-B58610CD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35F6-EB2F-4007-98DA-538015B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9EBB-966A-40ED-8C06-9FC2E7E8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9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0C03-8966-4CE0-84BE-F3249965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2252-9475-4349-8E70-A9145B27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0EA1-EFB7-4155-99A0-374AC124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6D88-BF1F-456B-8592-6CAEC778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3633-20B6-4029-AB95-674C2F8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3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3F-1586-423D-8D54-C38C2655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2F2A-17AF-4E3C-BB06-206174A2E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C3C45-1335-4562-A114-6E74FC619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99FFC-6BBB-4A25-935A-EB4A83CC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A1C0-79F0-42E7-BE17-DCF0636E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B4DF-23C1-43F0-9F8E-A940D242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441-C91A-4386-A646-23143EBF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F076-7177-4E7C-82CB-0D26ADBF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73B9-2692-42E6-85A4-D44ABBA2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10EE4-E91F-4BF3-9B69-68333F220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0BC6B-5610-4599-9D8B-ED5A8C4B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CEB1-4373-44E1-A161-209751B1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5E257-C4B0-4F9A-8721-6AF77E42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E4F9A-A09C-496B-A4BC-AD696B8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92D-8E2F-42B1-8DB3-3BCBCF11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2C3F4-F304-44D6-BCA7-F6979457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0098-E625-412E-B35C-074CDA25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933DF-A450-4DA4-AC97-EFB9B01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AC2C0-848A-4E2B-8D35-5395A6F1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7611A-B9F2-4414-8F85-1A2B18F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9834-4433-40FD-A0BE-9B8066C4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D81-C6BF-48CF-8F7E-A659C22C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CB54-A6E3-41F1-9276-B15732F9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9761-FEF6-47EE-B091-3D663F761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B474-58E3-46FE-872A-FD8879D2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F6C5-C40C-4BF1-AE59-AB261D5B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EB8C-E9E3-4576-B537-F26517F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0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FB7C-5426-4F24-A32D-CDA2417B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723B0-3D02-4419-AE72-4BB64E70F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6031B-7690-4253-B0E2-AE62FA32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7630-B394-4F77-BA84-4ABC459F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0E20-1003-4E61-8DEC-CCCCD3A5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3A15F-B2F1-4F17-AC3A-971BD526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1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85E94-5011-4018-AC58-87B41087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96C9-921E-4C22-AE2B-923E220D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B395-97BC-4611-82A7-523DCE44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9B3A-723C-49AC-9C75-FCA4CEA8757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B072-68F7-4CE4-BC4E-7FC5B049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9F17D-AB78-49DF-9077-B719DC1A1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D5B6-0BBB-4908-90F1-365B21C1D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133-2B1A-4CAB-BC74-D43B49A3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B7F0-8BAB-447B-A163-77D35D19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4C85F8-FE56-4E6C-B44D-3B1D5067943F}"/>
                  </a:ext>
                </a:extLst>
              </p14:cNvPr>
              <p14:cNvContentPartPr/>
              <p14:nvPr/>
            </p14:nvContentPartPr>
            <p14:xfrm>
              <a:off x="38160" y="0"/>
              <a:ext cx="910620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4C85F8-FE56-4E6C-B44D-3B1D50679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12492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15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133-2B1A-4CAB-BC74-D43B49A3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B7F0-8BAB-447B-A163-77D35D19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C9DC90-8A9D-461B-9EA1-615A21D4C11C}"/>
                  </a:ext>
                </a:extLst>
              </p14:cNvPr>
              <p14:cNvContentPartPr/>
              <p14:nvPr/>
            </p14:nvContentPartPr>
            <p14:xfrm>
              <a:off x="0" y="274320"/>
              <a:ext cx="961668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C9DC90-8A9D-461B-9EA1-615A21D4C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963540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93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133-2B1A-4CAB-BC74-D43B49A3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B7F0-8BAB-447B-A163-77D35D19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E781D1-E638-4D23-B55F-A8BA07D339AA}"/>
                  </a:ext>
                </a:extLst>
              </p14:cNvPr>
              <p14:cNvContentPartPr/>
              <p14:nvPr/>
            </p14:nvContentPartPr>
            <p14:xfrm>
              <a:off x="304920" y="228600"/>
              <a:ext cx="890784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E781D1-E638-4D23-B55F-A8BA07D33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19240"/>
                <a:ext cx="892656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74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133-2B1A-4CAB-BC74-D43B49A3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B7F0-8BAB-447B-A163-77D35D19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78224B-D8D8-411B-8FFD-3A69C38E724B}"/>
                  </a:ext>
                </a:extLst>
              </p14:cNvPr>
              <p14:cNvContentPartPr/>
              <p14:nvPr/>
            </p14:nvContentPartPr>
            <p14:xfrm>
              <a:off x="159840" y="53280"/>
              <a:ext cx="1202472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78224B-D8D8-411B-8FFD-3A69C38E7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43920"/>
                <a:ext cx="1204344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60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133-2B1A-4CAB-BC74-D43B49A3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B7F0-8BAB-447B-A163-77D35D19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03E60A-7922-454A-AE26-6110E5D090B7}"/>
                  </a:ext>
                </a:extLst>
              </p14:cNvPr>
              <p14:cNvContentPartPr/>
              <p14:nvPr/>
            </p14:nvContentPartPr>
            <p14:xfrm>
              <a:off x="342720" y="213480"/>
              <a:ext cx="8085240" cy="76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03E60A-7922-454A-AE26-6110E5D09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04120"/>
                <a:ext cx="810396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8FCFB8-13A4-4FA1-A40B-795A93DAAF4C}"/>
                  </a:ext>
                </a:extLst>
              </p14:cNvPr>
              <p14:cNvContentPartPr/>
              <p14:nvPr/>
            </p14:nvContentPartPr>
            <p14:xfrm>
              <a:off x="0" y="815400"/>
              <a:ext cx="9830160" cy="406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8FCFB8-13A4-4FA1-A40B-795A93DAAF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06040"/>
                <a:ext cx="984888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06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133-2B1A-4CAB-BC74-D43B49A3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B7F0-8BAB-447B-A163-77D35D19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106C75-51A3-4D64-B65E-BD914AB9871B}"/>
                  </a:ext>
                </a:extLst>
              </p14:cNvPr>
              <p14:cNvContentPartPr/>
              <p14:nvPr/>
            </p14:nvContentPartPr>
            <p14:xfrm>
              <a:off x="76320" y="0"/>
              <a:ext cx="645444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106C75-51A3-4D64-B65E-BD914AB98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6473160" cy="61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B016EA-1F0D-44E6-8561-12FF3E0DCF28}"/>
                  </a:ext>
                </a:extLst>
              </p14:cNvPr>
              <p14:cNvContentPartPr/>
              <p14:nvPr/>
            </p14:nvContentPartPr>
            <p14:xfrm>
              <a:off x="0" y="4869360"/>
              <a:ext cx="4404600" cy="111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B016EA-1F0D-44E6-8561-12FF3E0DCF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860000"/>
                <a:ext cx="4423320" cy="11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16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133-2B1A-4CAB-BC74-D43B49A3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B7F0-8BAB-447B-A163-77D35D19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360D12-F33F-4A7E-8FEB-7569E623819C}"/>
                  </a:ext>
                </a:extLst>
              </p14:cNvPr>
              <p14:cNvContentPartPr/>
              <p14:nvPr/>
            </p14:nvContentPartPr>
            <p14:xfrm>
              <a:off x="419040" y="0"/>
              <a:ext cx="824508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360D12-F33F-4A7E-8FEB-7569E6238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9360"/>
                <a:ext cx="826380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59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2021-10-20T10:36:09Z</dcterms:created>
  <dcterms:modified xsi:type="dcterms:W3CDTF">2021-10-20T12:25:57Z</dcterms:modified>
</cp:coreProperties>
</file>