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41:44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656 0,'0'0'0,"-21"-21"0,21 0 16,-22 0-16,22 0 15,-21-1-15,0 1 0,0 21 32,0 0-32,21 21 15,-21 22-15,21-1 0,0 0 0,-22 1 16,1 20-16,0 1 0,21-1 16,-21 1-16,0 20 0,0-20 0,-1-1 15,1 1-15,0-1 0,0 1 16,0-1-16,0 1 0,-1-22 15,1 22-15,0-22 0,0 0 16,0 1-16,21-1 0,0-21 0,0 0 16,0 1-16,0-44 15,0-20 1,0 21-16,0-21 0</inkml:trace>
  <inkml:trace contextRef="#ctx0" brushRef="#br0" timeOffset="338.8">3873 677 0,'0'-21'0,"0"42"0,0-63 16,0 0-16,22 21 0,-22-1 0,21 1 16,0 21-16,-21-21 0,21 21 15,0 0-15,0 0 0,1 0 16,-1 0-16,0 21 0,0 0 0,21 22 15,-20-1-15,20 0 0,-21 1 16,21 20-16,-20 1 0,20-1 0,-21 1 16,21 20-16,-20-20 0,-1-1 15,0 1-15,0 42 16,-21-43-16,0-20 0,0 20 0,0-21 16,0 1-16,0-1 0,0 0 0,-21 1 15,21-22-15,-21 0 16,0 0-16,-1 0 0,1-21 15,0 0-15,0 0 0,0 0 16,0 0-16,-1 0 0,1-21 0,-21 0 16,21 0-16</inkml:trace>
  <inkml:trace contextRef="#ctx0" brushRef="#br0" timeOffset="532.7">3662 1566 0,'-21'0'16,"42"0"-16,-21 0 31,42 0-31,-21-21 0,22 0 16,-1 21-16,0-21 0,1 21 0,-1-21 15,21 21-15,-20-21 0,20 21 16,-20-22-16,20 1 0,22 0 16,-22 21-16,-20-21 0,-1 21 15,0 0-15,1-21 0</inkml:trace>
  <inkml:trace contextRef="#ctx0" brushRef="#br0" timeOffset="1268.29">5270 1249 0,'0'0'0,"0"-21"0,0 0 15,0-1-15,0 1 16,0 0-16,-21 0 0,0 21 0,0-21 15,0 21-15,0 0 16,-1 0-16,1 0 0,0 21 0,0 0 16,-21 0-16,20 0 0,1 1 15,0 20-15,-21-21 0,21 21 0,-1 1 16,1-22-16,21 21 0,0 1 16,0-22-16,0 42 15,0-20-15,0-22 0,0 21 0,21-21 16,1 0-16,-1-21 0,0 22 15,21-22-15,-21 0 0,22 0 16,-22-22-16,21 22 0,-21-21 0,22 0 16,-22-21-16,21 21 0,-21-1 15,1-20-15,-22 21 0,0-21 0,21 20 16,-21-20-16,0 21 0,0 0 16,0 0-16,0-1 0,0 1 0,0 42 31,0 1-16,-21-1-15,21 0 0,0 21 16,-22 1-16,22-1 0,0 21 16,0 1-16,0-1 0,0 1 15,0 21-15,0-1 0,22-20 16,-22 20-16,21 1 0,0 0 0,0 21 0,0-22 16,0 22-16,1-21 0,-1 21 15,0-22-15,0 22 0,0-21 0,0 21 16,1-22-16,-1 22 0,-21-21 15,21-1-15,-21-20 0,21 21 0,-21-22 16,0 1-16,0-22 0,0 43 16,0-43-16,-21-21 0,0 0 15,0 0-15,-22-21 0,22 0 16,-21 0-16,-1-21 0,1 0 0,0 0 16,-1 0-16,1-22 0,-21-20 15,20-1-15,1 1 0,-22-22 0,22 1 16,-43-86-16,43 86 0,21-1 15,0-21-15,0 21 0,21 1 16,0-1-16,0 0 0,21 22 0,0-22 16,0 1-16,21 20 0,1 1 15,-1-1-15,0 1 0,22-1 16,-22 1-16,22-1 0,-22 1 0,22-1 16,-22 1-16,21-1 0</inkml:trace>
  <inkml:trace contextRef="#ctx0" brushRef="#br0" timeOffset="2083.34">5651 1418 0,'0'21'16,"0"-42"-16,-21 64 0,0-43 0,21 21 16,21-21 15,0 0-31,1 0 15,-1-21-15,0-1 0,21 22 0,-21-21 16,1 0-16,20 0 0,-21 21 16,-21-21-16,21 0 0,-21-1 15,0 1-15,0 0 16,-21 21 0,0 0-16,0 0 0,0 0 15,-1 0-15,1 21 0,-21 0 0,42 1 16,-21-1-16,0 0 0,21 0 15,-22 0-15,22 0 0,0 22 16,0-22-16,0 0 0,0 0 16,0 0-16,22 1 0,-1-22 15,0 0-15,0 21 0,0-21 0,0 0 16,22 0-16,-22 0 0,0 0 16,21-21-16,-20-1 0,20 22 15,-21-21-15,21 0 0,-20 0 0,-1 0 16,42-22-16,-63 22 15,21 0-15,1 0 0,-22-21 0,21 20 16,-21 1-16,0 0 0,0 0 16,0 42 31,0 0-47,0 0 0,0 1 0,0-1 0,0 0 15,0 0-15,0 0 16,0 0-16,0 22 0,0-22 0,0 0 15,0 0-15,0 0 0,0 1 16,0-1-16,0 0 0,-21 0 16,-1-21-1,22-21 1,0 0-16,0 0 16,0-1-16,0 1 0,0 0 0,0-21 15,0-22-15,22 43 16,-1 0-16,0-21 0,0 20 0,0 1 15,22 0-15,-1 21 0,-21-21 16,21 21-16,1 0 0,-1 0 16,-21 0-16,22 21 0,-22 0 0,21 0 15,-21 64 1,-21-64-16,0 0 0,0 22 0,0-22 16,0 21-16,-21-21 0,0 1 15,0-1-15,21 0 0,0 0 0,0 0 16,-21-21-16,21-21 31,21 21-31,0-21 0</inkml:trace>
  <inkml:trace contextRef="#ctx0" brushRef="#br0" timeOffset="2657.39">7197 1355 0,'0'0'0,"0"-21"0,0-1 16,0 1-16,0 0 16,0 0-16,-22 0 15,1 21-15,0-21 16,0 21-16,0 0 0,0 0 16,-1 21-16,1-21 15,-21 21-15,21 0 0,0 0 0,-1 22 0,1-22 16,0 21-16,0-21 15,0 22-15,0-22 0,-1 21 16,22-21-16,0 0 0,0 22 0,0-22 16,0 0-16,0 0 0,0 0 0,22-21 15,-1 22-15,0-22 0,21 0 16,1 0-16,-22 0 0,0-22 16,21 1-16,-21 0 0,1 0 15,-1 0-15,0 0 0,21-22 0,-21 22 16,-21-21-16,22-1 0,-1 1 15,-21-21-15,21 20 0,-21-20 0,0 20 16,0-84-16,0 64 16,0 21-16,0-22 0,0 22 15,0 21-15,0-22 0,0 22 0,0 0 16,-21 21-16,0 0 16,21 21-16,0 21 15,0-20-15,0 41 0,0-21 16,0 22-16,0-1 0,0 1 0,0-1 15,0-20-15,0 20 0,0 1 16,0-22-16,0 22 0,0-22 0,0 0 16,0 1-16,21-1 15,-21-21-15,21 21 0,0-20 0,-21-1 16,21 0-16,0-21 0,1 0 16,-1 0-16,0 0 0,21 0 0,-21 0 15,64-42-15</inkml:trace>
  <inkml:trace contextRef="#ctx0" brushRef="#br0" timeOffset="3143.78">7980 1439 0,'0'-21'0,"0"42"0,0-63 16,0 21-16,0 0 0,0 0 16,0-1-16,0 1 0,-21-21 0,-1 21 15,1 21-15,21-21 0,-21-1 0,0 22 16,0 0-16,0 0 15,-1 0-15,1 0 0,-21 22 16,42-1-16,-21 0 0,0 21 0,-1-21 16,1 22-16,21-1 0,0 0 15,-21 1-15,21-1 0,-21 0 0,21-20 16,0 20-16,0 0 0,0-21 16,0 1-16,0-1 0,21 0 0,-21 0 15,21-21-15,0 0 0,1 0 16,-1 0-16,21 0 0,-21-21 0,0 0 15,22 0-15,-22-22 0,0 22 16,0-21-16,0 21 0,1-22 16,-1 1-16,0 0 0,0 20 0,-21-20 15,0 0-15,0 21 0,0-1 16,0 1-16,0 0 0,0 42 31,0 0-31,0 1 0,0-1 16,0 21-16,0-21 0,0 22 15,0-1-15,0-21 0,0 21 0,0 1 16,0-22-16,0 21 0,21-21 16,0 1-16,1-1 0,-1 0 0,0 0 15,0 0-15,0-21 0,0 0 16,22 0-16,-22 0 0,0 0 16,0 0-16,0 0 0,1 0 0</inkml:trace>
  <inkml:trace contextRef="#ctx0" brushRef="#br0" timeOffset="3662.87">3683 2434 0,'-21'0'0,"42"0"0,-63 21 15,20-21-15,1 0 0,21 22 16,21-22-16,22 0 0,-22 0 15,42 0-15,1 0 16,-1 0-16,86 0 0,-65 0 16,22 0-16,21 0 0,0-22 15,21 22-15,0-21 0,22 21 0,-1-21 16,0 21-16,1-21 0,20 21 16,1-21-16,-1 0 0,22 21 0,0-22 15,-22 22-15,1-21 0,211 0 16,-212 21-16,1 0 0,-1-21 15,-20 21-15,-1 0 0,-21 0 0,0 0 16,-21-21-16,0 21 0,-21 0 16,0 0-16,-43 0 0,22 0 15,-43 0-15,1 0 0,-1 0 0,-21 0 16,0 0-16,-21 21 16,-21-21-1,0 0-15,0 21 0,-21 0 0,-1 0 16</inkml:trace>
  <inkml:trace contextRef="#ctx0" brushRef="#br0" timeOffset="4294.02">2540 3937 0,'-64'0'31,"43"42"-31,21-20 0,0 20 16,-21 21-16,21 1 0,-21-1 0,21 1 15,0 21-15,0-1 0,0 1 16,0 0-16,0-1 0,0 22 0,0-21 15,0-1-15,0 1 0,0-21 16,0-1-16,-21 64 0,21-63 16,0-1-16,0-21 0,0 1 15,-21-1-15,21-21 0,-22 0 0,22 1 16,0-1-16,-21-21 16,0 0-16,21-21 15,-21-1-15,21-20 0,-21 21 16</inkml:trace>
  <inkml:trace contextRef="#ctx0" brushRef="#br0" timeOffset="6387.32">1884 4572 0,'-21'-42'0,"42"84"0,-42-148 0,-1 64 0,22-22 16,-21 1-16,21 21 0,0-22 15,0 22-15,0-1 0,21 1 0,1 0 16,-1-1-16,0 1 0,21 21 15,1-21-15,20 20 0,-21 1 16,107-21-16,-86 42 16,1 0-16,20 0 0,-20 0 0,20 21 15,-20 0-15,-1 22 0,1 20 16,-22 1-16,1-1 0,-1 1 0,-21 20 16,-21 1-16,0 0 0,0-1 15,-42 1-15,21-22 0,-22 22 16,-20 0-16,20-22 0,-20 1 0,-1-1 15,22 1-15,-21-22 0,-1 0 16,22 1-16,-43-1 0,64-21 16,0-21-16,-22 0 0,22 0 15,0 0-15,21-21 0,-21 0 16,-21-43-16,42 43 0,0-21 16,0 0-16,-22 20 0,22-20 15,0 21-15,0 0 0,0 0 0,0 42 31,0 0-31,22 0 0,-1 21 16,0 1-16,0-1 0,0 0 0,0 1 16,1-1-16,-1 0 0,0-20 15,0 20-15,21 0 0,-20 1 16,-1-22-16,21 0 0,0 21 0,-20-21 16,20-21-16,0 22 0,1-1 15,-1-21-15,21 0 0,-20 0 0,-1 0 16,0-21-16,1-1 0,63 1 15,-64-21-15,0 21 0,1 0 16,-1-22-16,0 1 0,-21 21 16,22-22-16,-22-20 0,-21 21 15,0-1-15,0 1 0,0 0 0,0-1 16,0 1-16,0 21 0,0 0 0,0-1 16,-21 1-16,0 21 15,-1 0-15,1 21 0,0 1 0,0-1 16,0 63-16,21-62 15,-21 20-15,21 21 0,0-20 16,-22-1-16,22 0 0,0 1 0,0-1 16,0-21-16,0 22 0,0-22 15,0 21-15,22-21 0,-1 0 0,0 1 16,0-22-16,0 0 0,22 21 16,-22-21-16,21 0 0,-21 0 0,22-21 15,-22-1-15,21 22 0,0-21 0,1-21 16,-1 21-16,-21 0 0,22-22 15,-22 1-15,21 21 0,0-64 16,-20 43-16,-1-1 0,-21 22 16,0-21-16,21 21 0,-21 0 0,0-1 15,0 1-15,0 42 32,0 1-32,0-1 15,0 0-15,0 0 0,0 21 16,0-20-16,0 20 0,0-21 0,0 21 15,0-20-15,0 20 0,0-21 16,0 0-16,0 0 0,21 1 0,-21-1 16,21 0-16,0-21 0,-21 21 15,22-21-15,-1 0 0,0 0 0,0 0 16,0 0-16,22-21 16,-22 21-16,0-21 0,0 0 0,0-1 15,0 1-15,1 0 0,-22-21 16,21-1-16,0 22 0,0-21 0,-21 0 15,0-1-15,21 1 0,0 0 16,-21 20-16,22-20 0,-22 21 0,0 0 16,0 42 15,0 0-31,0 0 16,0 22-16,0-22 0,0 21 0,0-21 15,0 22-15,0-22 0,0 21 0,0 0 16,0-20-16,0 20 15,0-21-15,0 0 0,0 0 0,0 1 0,0-1 16,21 0-16,0-21 0,0 0 16,0 0-16,22 0 15,-22 0-15,0 0 0,21 0 16,-21-21-16,22 0 0,-1 21 0,-21-22 16,22-20-16,-22 21 0,21 0 0,-21-22 15,0 22-15,22-63 0,-22 62 16,-21-20-16,0 0 0,0 21 15,0-1-15,0 1 0,0 0 16,-21 42 0,21 0-1,-21 1-15,-1-1 0,22 0 0,0 21 16,0-21-16,0 22 0,-21-1 16,21-21-16,0 22 0,0-1 0,0-21 15,0 21-15,21 1 0,1-43 16,-1 21-16,0 0 0,0-21 15,0 0-15,22 0 0,-22 0 0,21 0 16,-21 0-16,22-21 0,-22 0 16,21 0-16,-21-1 0,22 1 0,-22-21 15,0 21-15,0-22 0,21 1 16,-20 0-16,20-43 16,-21 43-16,0 21 0,-21-22 0,21 22 15,1 0-15,-1 21 16,0 0-1,-21 21-15,0 0 0,0 0 0,0 1 16,0-1-16,0 0 16,0 0-16,0 0 0,0 0 15,21-21 1,-21-21 0,0 0-1,0 0-15,0 0 16,0 0-16,0-1 0,0 1 0,0 0 15,0 0-15,0 0 16,0 0-16,0-1 16,-21 22-16,0 0 15,0 22-15,21-1 16,0 0-16,-22 0 0,1 43 16,0-22-16,21-21 0,0 21 15,-21-20-15,21 20 0,-21 0 0,21-21 16,0 22-16,0-22 0,0 0 15,0 21-15,0-20 0,0-1 0,0 0 16,21 0-16,42 0 16,-41-21-16,20 0 0,-21 0 15,21 0-15,1 0 0,20 0 16,-20 0-16,-1-21 0,21 0 0,-20 0 16,20 0-16,-20-1 0,-1 1 0,0 0 15,1 0-15,41-43 16,-63 22-16,1 0 0,-1 21 15,21-64-15,-42 64 0,0-22 16,0 22-16,0 0 0,0 0 0,-21 21 16,0 21-1,0-21-15,-1 21 16,22 22-16,-21-22 0,21 21 16,-21-21-16,21 22 0,0-1 0,0-21 15,0 21-15,0-20 0,0-1 16,0 0-16,0 0 0,0 0 0,21 0 15,0 1-15,1-22 0,-1 0 0,0 0 16,0 0-16,21 0 0,1 0 16,-1-22-16,-21 22 0,22-21 15,-22 0-15,21 0 0,-21-21 0,22 20 16,-22-20-16,0 0 0,0-1 16,0 1-16</inkml:trace>
  <inkml:trace contextRef="#ctx0" brushRef="#br0" timeOffset="6803.08">4784 4403 0,'-22'21'0,"44"-42"0,-65 63 0,43 0 16,0-20-16,-21-1 0,21 0 0,0 0 15,0 0-15,0 0 0,21 1 16,0-22-16,1 0 0,-1 0 16,21 0-16,-21 0 0,0 0 15,22 0-15,-22 0 0,21-22 0,-21 1 16,1 21-16,20-21 0,-21 0 15,-21 0-15,0 0 0,0-1 0,0 1 16,0 0-16,0 0 0,0 0 0,-21 0 16,0 21-16,0 0 15,-1 0-15,-20 0 16,21 21-16,0 0 0,0 0 16,-1 0-16,1 0 0,21 22 0,0-22 15,0 0-15,0 0 0,0 0 0,0 1 16,0-1-16,21 0 15</inkml:trace>
  <inkml:trace contextRef="#ctx0" brushRef="#br0" timeOffset="7539.66">8594 3937 0,'0'-21'0,"0"-21"0,0 105 0,-22-148 0,1 43 15,0 21-15,0 0 0,0 21 16,21-21-16,-21 21 0,-1 0 16,1 0-16,0 0 0,0 0 0,0 21 0,21 0 15,-21 0-15,-1 21 16,22 1-16,-21 20 0,0-20 0,21 20 16,-21 1-16,0-1 0,21 1 0,-21-1 15,-1 1-15,1-1 0,21 1 0,-21-22 16,0 0-16,21 22 0,-21-22 0,21 22 15,-21-22-15,21-21 16,0 0-16,-22 0 0,22 1 16,0-1-16,0-42 31,0-1-15,0 1-16,0 0 15,22-21-15,-22 21 0,0-1 0,0 1 16</inkml:trace>
  <inkml:trace contextRef="#ctx0" brushRef="#br0" timeOffset="7835.49">7683 3831 0,'-21'0'0,"42"0"16,-63 0-16,21 0 0,0 0 0,42 0 31,0 0-31,21 0 0,1 0 0,20 0 16,1-21-16,-1 21 16,22 0-16,-22-21 0,22 0 0,-21 21 0,20 0 15,1-21-15,-22 21 0,22 0 16,-21 0-16,-22-22 0,0 22 15,-21 0-15,1 0 0,-44 0 16,1 0-16,0 0 16</inkml:trace>
  <inkml:trace contextRef="#ctx0" brushRef="#br0" timeOffset="8275.24">8191 3768 0,'0'21'31,"0"0"-31,0 0 16,0 0-16,0 1 0,0 20 16,0 0-16,0 1 0,0-1 0,0 0 15,0 22-15,0-1 0,0 1 0,0-1 16,0-20-16,0 20 0,0 1 15,0 20-15,0-20 0,0-1 0,0 1 16,0-1-16,0-20 0,0 20 16,0-21-16,0 22 0,0-22 15,0 1-15,0-22 0,0 21 0,-21-21 16,0 0-16,0 1 0,21-1 0,-21 0 16,-22-21-16,22 0 0,-21 0 15,0 0-15,-1 0 0,1 0 0,-22 0 16,22-21-16,-21 21 0,-22-64 15,43 43-15,-1 0 16,1-21-16,21-1 0,-22 1 0,22 21 0,0-22 16,0 1-16,21 21 0,0 0 15,0-43-15,21 43 16,21 0-16,-20 21 0,-1-21 16,21 21-16,0 0 0,1-21 15,20 21-15</inkml:trace>
  <inkml:trace contextRef="#ctx0" brushRef="#br0" timeOffset="8814.93">8975 4572 0,'0'0'0,"21"-21"0,-21 0 15,0 0-15,0-1 0,0 1 16,0 0-16,-21 0 0,-1 0 0,1 21 15,0-21-15,0-1 16,-21 22-16,-1 0 0,1 0 16,21 0-16,0 22 0,-1-1 15,-20 21-15,21 0 0,0-20 0,0 41 16,-1-21-16,1 1 0,0 20 0,21 1 16,0-22-16,0 22 0,0-22 15,0 0-15,0 1 0,0 41 16,21-63-16,0 1 0,1-1 15,-1-21-15,21 0 0,-21 0 0,22 0 16,-22 0-16,21-21 0,-21-1 0,22 1 16,-1 0-16,-21 0 0,0-21 15,0 20-15,22-20 0,-43 0 16,21-1-16,-21 1 0,21 0 0,-21-1 16,0 1-16,0 0 0,0 21 15,0-1-15,0 1 0,0 0 0,-21 21 16,21 21-1,-21 0-15,21 1 0,0-1 16,0 21-16,0 0 0,0-20 0,0 20 16,0 0-16,0 1 0,0-22 15,21 21-15,0-21 0,-21 0 0,21 1 16,0-1-16,1 0 0,-1 0 0,0-21 16,0 0-16,21 0 0,-20 0 15,20-21-15,-21 21 16,0-21-16,0 0 0,-21-22 0,22 22 15,-1 0-15,-21-21 0</inkml:trace>
  <inkml:trace contextRef="#ctx0" brushRef="#br0" timeOffset="9009.82">9398 4530 0,'0'-21'16,"0"42"-16,0-64 0,0 65 16,0-1-1,0 0-15,0 0 0,21 0 16,-21 0-16,0 22 0,0-22 0,0 21 0,21 1 15,-21-22-15,0 21 0,21-21 16,-21 22-16,0-22 0,0 0 16,22 0-16,-22 0 0,21-21 0,0 0 15,0 21-15,0-21 0,0 0 16,22-21-16,-22 0 0,0 21 16,0-21-16</inkml:trace>
  <inkml:trace contextRef="#ctx0" brushRef="#br0" timeOffset="9227.2">9969 4487 0,'0'-21'0,"0"42"16,0-63-16,-21 42 0,0 0 15,0 21-15,0 0 0,0-21 16,-22 43-16,22-22 0,0 0 16,-21 21-16,20-20 0,1 20 0,-21 0 15,21 1-15,0-22 0,-1 21 16,22 0-16,0-20 0,-21-1 0,21 21 15,0-21-15,0 0 0,21-21 16,1 0-16,-1 0 0,21 0 16,-21 0-16,22 0 0,-1-21 0,0 21 15</inkml:trace>
  <inkml:trace contextRef="#ctx0" brushRef="#br0" timeOffset="9655.95">10414 4509 0,'0'-22'0,"0"44"0,0-65 16,0 22-16,-21 21 0,0 0 16,-1 0-16,1 0 15,0 0-15,0 21 0,0 0 0,0 1 0,-1-1 16,1 21-16,0-21 0,0 22 0,0-1 16,21 0-16,-21 1 0,21-1 15,-22-21-15,22 21 0,0-20 0,0-1 16,0 0-16,0 0 0,22 0 15,-1-21-15,0 0 0,21 0 0,-21 0 16,22 0-16,-1-21 16,-21 0-16,0 21 0,22-42 0,-22 20 15,0 1-15,0-21 0,0 21 16,1-22-16,-1 22 0,-21-21 0,0 21 16,0-22-16,0 22 0,0 0 15,0 0-15,0 42 16,-21 21-1,21-20-15,-22 20 0,22-21 16,0 21-16,0-20 0,0 20 0,0 0 16,0-21-16,0 22 0,0-22 0,22 0 15,-1-21-15,0 21 16,0-21-16,0 0 0,22 0 0,-22 0 16,21 0-16,0-21 0,1 21 0,-22-21 15,21 0-15</inkml:trace>
  <inkml:trace contextRef="#ctx0" brushRef="#br0" timeOffset="10243.14">13356 3810 0,'0'-21'0,"0"42"0,0-63 15,21-1-15,-21 22 0,0 0 0,0 0 16,0-21-16,0 20 0,0 1 16,0-21-16,-21 21 0,-21-43 15,-1 22-15,22 21 0,-21 0 16,0-1-16,-1 22 0,1 0 0,0 0 15,-1 0-15,1 22 0,0-1 16,-22 0-16,22 21 0,-1 1 0,1-1 16,0 21-16,-1 1 0,1 21 15,0-22-15,-1 22 0,1 21 0,-21 63 16,20-63-16,22-22 16,0-20-16,21 21 0,0-22 15,0 22-15,0-43 0,21 22 0,21-1 16,-20-21-16,20-20 0,0 20 0,1-21 15,-1 0-15,0 0 0,1-21 16,20 0-16,-21 0 0,1 0 0,-1 0 16,22-21-16,20-21 0,-41 21 15,-22-22-15,21 22 0,0-21 16</inkml:trace>
  <inkml:trace contextRef="#ctx0" brushRef="#br0" timeOffset="10942.74">13420 4339 0,'0'-21'0,"0"42"0,0-63 15,0 21-15,0 0 0,-22 42 32,-20 63-17,21-62-15,0 20 0,21 0 0,-21-21 16,21 22-16,-22-1 0,1-21 0,21 22 16,0-1-16,0-21 0,0 0 15,0 0-15,0 22 0,0-22 0,21-21 16,1 21-16,-1-21 0,0 0 0,0 0 15,0 0-15,0 0 16,1 0-16,20-21 0,-21 0 16,0 0-16,0 21 0,-21-22 0,0-20 15,0 21-15,0 0 0,0 0 16,0-22-16,0 22 0,-21-21 0,0 21 16,21-22-16,-21 22 0,0 0 15,21-21-15,0 20 0,0 1 0,0 0 16,0 0-16,0 0 0,0 0 15,21 21-15,0 0 0,21 0 16,-20 0-16,-1 0 0,0 0 0,21 21 16,-21 0-16,1 0 0,20 0 15,-21 0-15,0 22 0,0-22 16,1 21-16,-1 1 0,0-22 0,0 21 16,0-21-16,-21 0 0,0 22 15,21-22-15,-21 0 0,22 0 0,-22 0 16,0 1-16,0-1 0,0 0 0,0 0 15,0-42 17,0 0-32,-22 21 0,22-21 15,0-1-15,0-20 0,0 21 16,0 0-16,0-22 0,0 22 0,0-21 16,22 0-16,-1-1 0,0 1 15,21 0-15,22-43 16,-22 64-16,22 0 0,-22-1 0,0 22 15,1 0-15,-1 0 0,0 22 16,1 20-16,-1-21 0,21 43 16,-41-22-16,-1-21 0,-21 21 0,0 1 15,0-22-15,0 21 0,0-21 16,0 22-16,0-22 0,-21 0 0,-1 21 16,1-20-16,21-1 15,0-42 1,0-1-1,21 1-15,1 0 0</inkml:trace>
  <inkml:trace contextRef="#ctx0" brushRef="#br0" timeOffset="11227.57">15198 4170 0,'0'21'0,"0"-42"0,0 0 0,-22 21 0,1 0 0,-21 0 15,21 0-15,-22 0 0,22 0 16,-21 0-16,21 42 0,-43 0 16,22 1-16,21-1 0,0 0 15,-1 1-15,1-1 0,0 0 16,21 1-16,0-1 0,0-21 0,0 22 16,0-22-16,0 21 0,0-21 15,0 0-15,21 1 0,0-22 16,22 0-16,-22 0 0,21 0 0,1 0 15,-1 0-15,0-22 0,1 22 16,-1-21-16,0 0 0,1 0 0,-22 0 16,21 0-16,0-1 0,-20-20 15</inkml:trace>
  <inkml:trace contextRef="#ctx0" brushRef="#br0" timeOffset="11608.9">15409 4360 0,'0'0'0,"-21"0"0,21 22 15,-21-1-15,0 0 16,21 0-16,0 0 16,21-21-1,0 0-15,0 0 0,0 0 16,22 0-16,-22 0 0,0 0 0,21 0 16,-20-21-16,20 21 0,-21-21 0,0 0 15,0 21-15,1-21 0,-1-1 16,-21 1-16,0 0 0,0 0 0,0 0 15,0 0 1,-21 21-16,-1 0 0,1 0 0,-21 0 16,21 0-16,0 0 0,-22 0 0,22 21 15,-21 0-15,21 21 0,-1-21 16,1 1-16,0 20 0,21-21 0,0 0 16,0 22-16,0-22 0,0 0 0,0 0 15,0 0-15,21 0 0,0-21 16,1 22-16,-1-1 0,21-21 0,-21 0 15,22 0-15,-1 0 0,-21 0 16,21 0-16,1 0 0,-1 0 0,0-21 16,1-1-16,-22 22 0,21-21 15,1 0-15,-22-21 0</inkml:trace>
  <inkml:trace contextRef="#ctx0" brushRef="#br0" timeOffset="11939.23">16129 4255 0,'0'0'0,"0"-43"0,21 22 0,-21 0 16,21-21-16,-21 20 15,0 44 1,0-1 0,0 0-16,0 21 0,-21-21 0,21 22 15,-21 20-15,21-20 0,0 20 16,0-21-16,-21 22 0,21 21 0,0-1 16,0 1-16,0 0 0,0-1 0,0 22 15,0-21-15,0 21 16,0-22-16,0 22 0,0-21 0,0 21 15,-21-22-15,21 1 0,-22 0 0,1-1 16,21 1-16,-21-22 0,0 1 0,21-1 16,-21 1-16,21-22 0,-21 1 15,21-1-15,0-21 0,0 0 0,0-42 32,0 0-32,0-21 0,21 20 0,0-20 15,0 0-15,0-1 0,0-20 16,22-1-16,-22 1 0,0-1 0,21-20 15,-20 20-15,-1-20 0</inkml:trace>
  <inkml:trace contextRef="#ctx0" brushRef="#br0" timeOffset="12260.05">16256 4614 0,'-21'-63'0,"42"126"0,-63-168 16,42 41-16,-22 22 0,1-22 0,0 22 15,21 0-15,0 20 0,0-20 0,0 0 16,0 21-16,21-1 0,22 1 15,-22-21-15,21 42 0,43-42 16,-43 42-16,0 0 0,22 0 16,-43 0-16,21 21 0,1 21 15,-22-21-15,21 0 0,-21 22 0,-21-1 16,0 0-16,0 1 0,0-1 16,0 0-16,0 1 0,-21-22 0,-42 42 15,20-20-15,1-22 16,0 0-16,-1 0 0,1 0 0,0-21 15,-1 22-15,1-22 0,21 0 0,-21 0 16,20 0-16,22-22 31,22 1-31,-1 0 0,0 0 0,21 0 16,-21 0-16,22-1 0,-1-20 16</inkml:trace>
  <inkml:trace contextRef="#ctx0" brushRef="#br0" timeOffset="12552.05">17208 3387 0,'0'-21'0,"0"42"0,0-64 16,0 22-16,0 0 0,0 42 31,0 22-31,0-22 16,0 42-16,-21-20 0,21-1 0,0 21 15,0 1-15,0-1 16,-21 1-16,21 21 0,-21-1 0,0-20 16,21 20-16,-21-20 0,-1-1 15,1 1-15,21 42 0,-21-64 16,21-21-16,0 22 0,0-22 0,0 0 16,0 0-16,21-21 15,0 0 1,1 0-16,-1-21 0,0 0 0</inkml:trace>
  <inkml:trace contextRef="#ctx0" brushRef="#br0" timeOffset="13010.83">17738 4255 0,'21'-22'0,"-42"44"0,63-65 0,-21 22 15,-21 0-15,0 0 0,21 0 0,-21-1 16,0 1-16,0 0 0,0 0 0,0 0 15,0 0-15,0-1 0,-21 22 16,0 0-16,0 0 16,0 22-16,-1-1 0,-20 0 15,21 0-15,0 21 0,21-20 0,-21-1 16,-1 0-16,22 0 0,-21 0 16,21 0-16,0 1 0,0-1 0,0 0 15,0 0-15,0 0 16,21-21-16,1 0 0,-1 0 15,0 21-15,0-21 0,0 0 0,0 0 16,22 22-16,-22-22 0,0 0 16,0 21-16,0 0 0,1-21 0,-1 21 15,0-21-15,-21 21 0,21 0 0,-21 1 16,0-1 0,-21 0-16,0-21 0,0 21 0,-1-21 15,-20 0-15,0 21 0,21-21 0,-22 0 16,1 0-16,21 0 0,-22 0 15,1 0-15,21 0 0,0 0 16,-22 0-16,22 0 0,0 0 16,21-21-1,0 0-15,0 0 16,21 21-16,0-21 0,-21-1 16,22 1-16</inkml:trace>
  <inkml:trace contextRef="#ctx0" brushRef="#br0" timeOffset="13295.18">16912 3852 0,'0'0'16,"-21"0"-16,21-21 0,42 21 31,-21 0-31,1-21 0,20 21 15,21 0-15,-20 0 0,20 0 16,-20-21-16,20 21 0,1 0 0,-1 0 16,1 0-16,-22 0 0,21-21 0,-20 21 15,-1 0-15,0 0 0,-20 0 16,20 0 0,-63 0-1,0 0-15,-1 0 0,-20 0 16,-21 0-16,-1 21 0</inkml:trace>
  <inkml:trace contextRef="#ctx0" brushRef="#br0" timeOffset="14574.16">1587 6138 0,'0'0'0,"-21"0"0,0 0 0,0 0 16,0 0-16,0 0 0,42 0 63,0 0-63,0 0 0,21 0 0,-20 0 15,20 0-15,0 0 0,1 0 0,-1 0 16,0 0-16,22 0 0,-22 0 15,22 0-15,-1 0 0,22 0 0,-22 0 16,22 0-16,0 0 0,-1 0 16,1-21-16,21 21 0,-22 0 15,1 0-15,21 0 0,-21 0 0,20 0 16,1-21-16,0 21 16,21 0-16,-21 0 0,21-21 0,-21 21 0,21-21 15,0 21-15,21 0 0,-21-21 0,21 21 16,0-22-16,0 22 0,1-21 15,20 21-15,-21-21 0,21 21 16,1-21-16,-1 21 0,0-21 0,1 21 16,-1-21-16,0 21 0,1 0 0,20-22 15,-20 22-15,-1 0 0,0-21 16,22 21-16,-22-21 0,22 21 0,-22 0 16,0-21-16,22 0 0,-22 21 15,22-21-15,-22 21 0,21 0 0,-20-22 16,20 22-16,1-21 0,-1 21 0,1-21 15,190 21-15,-191-21 0,1 21 16,-1-21-16,-20 0 0,20 21 16,-21-22-16,22 22 0,-1-21 0,-20 21 15,-1-21-15,22 21 0,-22-21 16,0 21-16,22-21 0,-22 0 0,0 21 16,-20-22-16,20 22 0,0-21 15,1 0-15,-22 21 0,21-21 16,-21 21-16,0-21 0,22 21 0,-22-21 15,0 21-15,0-22 0,0 22 0,1 0 16,-1-21-16,0 21 0,0 0 0,0-21 16,0 21-16,-21-21 15,22 21-15,-22 0 0,0-21 0,0 21 16,0 0-16,-22 0 0,22 0 0,-21 0 16,0-21-16,0 21 0,0 0 0,-22 0 15,1 0-15,0 0 0,-22 0 0,22 0 16,-22 0-16,1 0 0,-1-22 15,1 22-15,-1 0 0,1 0 0,-22 0 16,1 0-16,-1 0 0,0 0 16,1 0-16,-1 0 0,0 0 15,-21-21-15,22 21 0,-22 0 0,21 0 16,-21 0-16,1 0 0,-1 0 0,0 0 16,0 0-16,0-21 15,0 21 1,-21-21-1,0 0-15,0 0 16</inkml:trace>
  <inkml:trace contextRef="#ctx0" brushRef="#br0" timeOffset="14679.09">18902 5122 0,'-21'0'0,"42"0"0,-64 0 16,43 22-1,-21-22 1,0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1:06:12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572 0,'0'0'0,"-21"0"15,0 0-15,21 21 16,-21-21-16,21 21 16,-22 0-16,22 0 15,-21 0-15,21 1 0,0-1 0,0 0 16,0 0-16,21 0 16,1-21-16,-1 0 0,0 0 15,21 0-15,1 0 0,-1 0 16,0 0-16,1-21 0,-1 21 0,21-21 15,-20 0-15,20-22 0,-20 22 16,-1 0-16,0-21 0,1 21 0,-1-22 16,-21 1-16,0 21 0,0-22 15,-21 22-15,0-21 0,0 21 16,-21 0-16,0-1 0,0 1 0,-21 21 16,-1 0-16,1 0 0,0 0 15,-22 0-15,22 0 0,-22 21 16,1 1-16,-1-1 0,1 21 0,-1-21 15,1 22-15,-1-1 0,1 21 16,20 1-16,1-22 0,0 22 16,21-1-16,-1 1 0,1-1 15,21 1-15,0-1 0,0-20 0,0-1 16,21 0-16,22-21 0,-22 22 16,21-22-16,22 0 0,-22-21 15,0 21-15,22-21 0,-1 0 16,-20 0-16,20 0 0,-20 0 0,-1 0 0,0-21 15,1 21-15,-22-21 0,0 0 16,0 21-16,-42 0 16,0 0-16,0 0 15,-22 0-15,1 21 0,0 0 16,-1 21-16,-20-20 0,-1 20 16,22 0-16,-22 1 0,22-1 0,0 21 15,-1 1-15,22-22 0,-21 22 16,21-1-16,0 1 0,21-22 0,0 0 15,0 1-15,0-1 0,0-21 16,21 0-16,0 1 0,21-1 0,1-21 16,-1 0-16,0 0 0,1 0 15,20 0-15,-21-21 0,22-1 0,-22-20 16,22 21-16,-22-21 16</inkml:trace>
  <inkml:trace contextRef="#ctx0" brushRef="#br0" timeOffset="1435.25">3133 1503 0,'0'-21'16,"0"42"-16,0-63 0,0 20 0,0 1 15,0 0-15,0 0 16,0 0-16,21 21 0,0-21 0,0 21 16,21 0-16,-20 0 0,20 0 15,-21 0-15,21 0 0,1 0 0,-22 21 16,0 0-16,0 21 0,-21-21 15,0 22-15,0-22 0,0 21 16,-21 1-16,0-1 0,-21 0 16,20 1-16,1-1 0,-21-21 0,21 21 15,0-20-15,-1-1 0,1-21 16,21 21-16,-21-21 0,21-21 16,0 0-1,21-1-15,0-20 0,1 21 0,-1-21 16,0-1-16,21 1 0,-21 0 15,22-1-15,-22 1 0,42-22 16,-20 22-16,-22 21 0,21 0 16,-21 0-16,1 21 0,-22 21 31,0 0-31,-22 21 16,1-21-16,21 22 0,-21-22 0,0 21 15,0 1-15,21-1 0,0-21 16,-21 21-16,21 1 0,0-22 0,0 21 15,0-21-15,0 1 0,21-1 16,0-21-16,21 21 0,-21-21 16,1 0-16,20 0 0,0-21 15,-21 0-15,22-1 0,-1 1 0,-21 0 16,22 0-16,-22-21 0,21-1 16,-21 22-16,22-21 0,-22-1 15,0 1-15,0 21 0,0-21 16,0-1-16,1 22 0,-1 0 0,21 0 15,-21 0-15,0 21 0,1 0 16,-22 21 15,0 0-15,-22-21 0,22-21 15,0 0-16,0-1-15,0 1 16,0 0 0,-21 21-16,0 0 15,0 0 1,0 21-16,21 0 0,-21 1 0,-1-1 16,22 0-16,-21 21 0,0-21 15,0 22-15,0-1 0,21 0 16,-21-20-16,21 20 0,-22 0 0,22 1 15,0-22-15,0 21 0,0-21 0,0 0 16,22 1-16,-1-22 16,0 21-16,0-21 0,21 0 0,-20 0 15,20 0-15,0 0 0,22-21 0,-22-1 16,22 1-16,-1 0 0,-21-21 16,22 21-16,-22-1 0,1-20 0,-1 21 15,0-21-15,-21 20 0,1 1 16,-22-21-16,0 21 0,0 0 0,0-1 15,0 1-15,0 0 0,-22 21 16,1 0-16,0 0 0,0 0 16,-21 0-16,20 0 0,1 21 15,0 0-15,0 1 0,0-1 0,0 0 16,-1 21-16,22-21 0,0 22 16,-21-22-16,21 21 0,0-21 15,0 22-15,0-22 0,21 0 0,1 0 16,-1 0-16,0-21 0,21 0 15,1 0-15,-1 0 0,0 0 0,1 0 16,-1 0-16,21-21 0,-20 0 16,-1 0-16,0-21 0,1 20 0,-1-20 15,0 21-15,-20-21 0,-1-1 0,0 22 16,0-21-16,0-1 0,-21 22 16,21-21-16,-21 21 0,0-22 0,0 22 15,0 0-15,0 0 0,0 0 16,0 42 15,0 0-31,-21 0 0,21 22 0,-21-22 16,21 21-16,0 22 0,0-22 15,-21 21-15,21 22 0,-21-21 0,0 20 16,21 1-16,-22 0 0,1 20 0,21 1 16,-21 0-16,0 0 0,0 0 15,21 21-15,-21 0 0,21 0 0,-22 0 16,22 0-16,0 0 0,0 0 15,-21 0-15,21 0 0,0 0 0,0-21 16,-21-1-16,21 1 0,0-21 0,0 0 16,0-1-16,0-20 0,0 20 15,0-41-15,0-22 0,21 0 16,0-21-16,1 0 16,-1-21-16,0-21 0,-21-1 0,21-20 15,0-1-15,22-84 0,-22 42 16,0 0-16,0 1 0,0-22 15,0 0-15,1 0 0,-1 0 0</inkml:trace>
  <inkml:trace contextRef="#ctx0" brushRef="#br0" timeOffset="1735.08">5207 1842 0,'0'0'0,"-21"-85"0,0 21 16,-1-20-16,22 41 0,0-20 15,-21-1-15,21 22 0,0 0 0,0-1 16,0 1-16,21 0 0,1-1 15,20 22-15,0-21 0,1 21 0,-1 21 16,0 0-16,22 0 0,-22 0 16,0 21-16,1 0 0,-1 0 0,-21 22 15,0-1-15,-21 0 0,0 1 16,0-1-16,-21 0 0,-21 1 0,21-1 16,-22-21-16,1 21 0,0 1 15,-1-22-15,1 0 0,0 0 16,21 0-16,-22 1 0,22-22 0,0 0 15,0 0-15,0 0 0,21-22 32,21 1-32,0 0 0,0-21 15,0 21-15,22-22 0,-1 1 0,0 21 16</inkml:trace>
  <inkml:trace contextRef="#ctx0" brushRef="#br0" timeOffset="2006.93">6032 466 0,'0'-21'0,"0"42"0,0-64 0,0 22 16,-21 0-16,0 21 0,0 0 0,0 21 15,0 22-15,-1-22 16,1 21-16,21 22 0,0-1 16,-21 1-16,21-1 0,-21 22 0,21-22 15,0 22-15,0-22 0,0 22 16,-21-21-16,21-1 0,0 1 0,-21-22 15,21 21-15,0-20 16,0-1-16,0 22 0,0-43 0,21 0 16,0 0-16,0-21 0,0 0 15,0 0-15,22 0 0,-22-21 0,21-21 16,-21 20-16,43-41 16,-22 21-16</inkml:trace>
  <inkml:trace contextRef="#ctx0" brushRef="#br0" timeOffset="2231.8">6308 1101 0,'0'0'16,"0"21"0,0 0-16,-22 0 15,1 22-15,21-22 0,-21 0 16,0 21-16,21-21 0,0 22 0,-21-22 16,0 42-16,21-20 0,0-22 15,0 0-15,0 0 16,0 0-16,21-21 0,0 0 0,0 0 15,21 0-15,-20 0 0,20 0 0,0 0 16,1-21-16,-1 21 0,0-21 16,1 0-16,-22 0 0,21 0 0,-21-1 15,22-41-15</inkml:trace>
  <inkml:trace contextRef="#ctx0" brushRef="#br0" timeOffset="2811.46">6773 1291 0,'0'0'0,"0"21"0,0 1 0,0-1 16,0 0-16,0 0 0,0 0 15,0 22-15,0-22 0,-21 0 0,21 21 16,0-21-16,0 1 0,0-1 16,0 0-16,0 0 15,21-21-15,0 0 0,1 0 16,20-21-16,-42 0 16,21 0-16,0-1 0,0 1 0,1 0 15,-22-21-15,0 21 0,0-22 0,0 22 16,0-21-16,0 21 0,0-22 15,0 22-15,0-21 0,0 21 0,0-1 16,0 1-16,0 0 0,21 0 16,0 21-16,0 0 15,0 0-15,0 0 0,1 21 0,-1 0 16,-21 0-16,21 1 0,0 20 16,-21-21-16,21 21 0,-21-20 0,0 20 15,0 0-15,21-21 0,-21 43 16,0-22-16,0-21 0,0 1 15,0-1-15,0 0 0,0 0 16,-21-21 0,21-21-1,0 0-15,0 0 0,0-1 0,0 1 16,0-21-16,21 0 0,1-1 0,-1 1 16,0-22-16,0 22 0,0 0 15,0-1-15,1 1 0,-1 0 0,0 21 16,0-1-16,0 22 15,0 0-15,1 0 0,-1 22 0,0-1 16,0 0-16,-21 0 0,0 21 16,0 1-16,0-1 0,0 0 0,0-20 15,0 20-15,0 0 0,0 1 16,0-22-16,0 0 0,0 21 0,0-21 16,0 1-16,-21-22 15,21-22 1,0 1-16,0 0 15,0 0-15,0 0 0,0 0 0</inkml:trace>
  <inkml:trace contextRef="#ctx0" brushRef="#br0" timeOffset="2974.9">7070 699 0,'-22'0'15,"44"0"-15,-65 0 0,22 0 0,0 0 0,0 0 16,0 0-16,-1 0 0,1 0 15,0 0-15,0 0 16,0 21 0,0-21-16,-1 0 0,1 0 15,0 21-15</inkml:trace>
  <inkml:trace contextRef="#ctx0" brushRef="#br0" timeOffset="3152.69">5630 1037 0,'-21'21'0,"42"-42"0,-63 42 0,63-21 31,0 0-31,22 0 0,-1 0 16,0 0-16,1-21 0,-1 21 0,21 0 16,1-21-16,-1 0 0,1 21 15,-1-21-15,1 0 0</inkml:trace>
  <inkml:trace contextRef="#ctx0" brushRef="#br0" timeOffset="3934.78">8170 1799 0,'0'0'0,"21"-21"16,1 0-1,-1-21-15,0 20 0,0-20 0,21 0 16,1-22-16,-1 22 0,0-22 16,22-20-16,-1 20 0,-20-42 0,20 22 15,-20-1-15,20-21 16,-21 22-16,-20-1 0,-1 0 0,0 1 16,-21-1-16,0 21 0,0 1 0,-21 21 15,0-1-15,-22 22 0,1 0 16,21 21-16,-22 0 0,1 21 15,0 21-15,-1 1 0,22-1 0,-21 22 16,21-1-16,0 1 0,21 20 16,-22 1-16,22 0 0,-21 20 0,0-20 15,21 0-15,-21-1 0,21-20 0,-21 21 16,0-22-16,21 1 16,-22-1-16,22-21 0,0 1 0,-21-1 0,21 0 15,0-20-15,0-1 16,0 0-16,0 0 0,0-42 15,21 0 1,-21 0-16,22-1 0,-1-20 16,0 21-16,-21-21 0,21-1 0,0 22 15,0-21-15,1-1 0,-22 22 16,21 0-16,0 0 0,0 0 0,0 0 16,0 21-16,1 0 15,-1 0-15,-21 21 0,21-21 0,0 21 16,0 0-16,-21 0 0,21 22 15,1-22-15,-22 0 0,21 0 0,0 21 16,-21-20-16,21-1 0,0 0 16,0 0-16,-21 0 0,22 0 0,-1-21 15,0 22-15,21-22 0,-21 0 16,1 0-16,20 0 0,-21 0 0,21 0 16,-20-22-16,20 22 0,0-21 15,-21 0-15,22 0 0,-22 0 0,21 0 16,-21-22-16,22 22 0,-22-21 15,0 21-15,0-22 0,0 1 0</inkml:trace>
  <inkml:trace contextRef="#ctx0" brushRef="#br0" timeOffset="4331.55">9483 1249 0,'0'0'0,"0"-21"0,0 0 0,0-1 0,-22 22 15,1-21-15,0 21 16,0 0-16,0 0 0,-22 21 0,22-21 16,-21 22-16,21-1 0,-22 0 15,22 21-15,-21-21 0,21 1 16,0 20-16,-1-21 0,22 21 0,0 22 15,0-43-15,0 0 16,0 0-16,0 22 0,22-22 16,20-21-16,-21 0 0,0 0 0,22 0 15,-1 0-15,-21-21 0,21 0 16,1-1-16,-22 1 0,21 0 0,-21 0 16,22-21-16,-22 20 0,-21-20 15,21 0-15,-21 21 0,0-22 0,0 1 16,0 21-16,0 0 0,0-1 15,-21 22 1,0 43-16,0-22 16,21 0-16,0 0 0,-22 22 15,1-22-15,21 21 0,0-21 16,0 22-16,0-22 0,0 0 0,0 0 16,0 0-16,43 22 0,-22-43 15,0 0-15,0 0 0,0 0 0,22 0 16,-1 0-16,0-22 0,1 1 15,-1 0-15,0 0 0,1 0 16,-22-22-16,21 22 0,0-21 0,-20 0 16</inkml:trace>
  <inkml:trace contextRef="#ctx0" brushRef="#br0" timeOffset="4698.2">10118 1122 0,'0'0'16,"0"21"-16,0 21 15,-22-20-15,22-1 16,-21 21-16,0-21 0,21 0 0,0 22 15,-21-22-15,0 0 0,21 21 16,-21-20-16,21-1 0,0 0 16,0 0-16,0-42 31,21 21-31,0-21 0,0 0 16,0-1-16,0-20 0,-21 21 15,22 0-15,-1-22 0,-21 22 16,0-21-16,21 21 0,0 0 0,0-22 15,0 22-15,1 21 16,-1 0-16,0 0 0,-21 21 16,21-21-16,0 21 0,0 1 0,-21 20 15,22-21-15,-1 0 0,-21 22 16,0-22-16,21 0 0,-21 21 0,21-21 16,-21 1-16,0-1 0,0 0 15,0 0-15,21 0 16,0-21-16,1 0 15,-1 0 1,0-21-16,0 21 0,21-21 0</inkml:trace>
  <inkml:trace contextRef="#ctx0" brushRef="#br0" timeOffset="5006.02">11112 1143 0,'0'0'16,"0"-21"-16,0 0 0,0-22 0,0 22 15,0 0-15,0 0 0,0 0 0,-21 0 16,0-1-16,0 1 0,0 0 16,0 21-16,-1 0 0,-20 0 0,21 0 15,-21 0-15,20 21 0,-20 22 16,21-22-16,-21 21 0,20 0 16,1 1-16,-21-1 0,42 22 15,-21-22-15,21 0 0,0 1 0,0-1 16,0-21-16,0 0 0,0 22 0,21-43 15,21 21-15,-21 0 0,22-21 0,-1 0 16,0 0-16,22 0 0,-22-21 16,1 0-16,-1-1 0,21 1 0,-20 0 15,-22 0-15,21-21 0,-21 20 16,1-20-16,-1-21 0,0 20 0,0-20 16,-21-1-16</inkml:trace>
  <inkml:trace contextRef="#ctx0" brushRef="#br0" timeOffset="5239.47">11366 699 0,'0'0'0,"0"-64"0,0 1 0,0 20 0,0-20 15,0 42-15,0-22 0,0 22 16,-21 21-16,21 21 16,-21 0-16,21 22 0,-21-1 0,21 0 15,-21 22-15,21-1 0,0 1 16,-21 21-16,21-22 0,0 22 0,-22-22 16,22 22-16,0-22 0,0-20 15,0 20-15,0-20 0,0-1 0,0 0 16,0 1-16,22-22 0,-1 0 0,-21 0 15,21 0-15,0 0 16,21-21-16,-20 0 0,-1 0 0,21 0 16,-21-21-16,64-21 15,-43 0-15,1 20 0,20-20 0,-21 0 16,1-22-16</inkml:trace>
  <inkml:trace contextRef="#ctx0" brushRef="#br0" timeOffset="5638.29">12107 550 0,'0'-42'0,"0"84"0,0-126 15,0 63-15,-21-1 0,0 1 0,0 21 16,0 0-16,-1 0 0,1 0 16,0 21-16,0 1 0,21-1 15,-21 21-15,0 0 0,-1 1 0,1 20 16,0 1-16,0-1 0,21 1 16,-21-1-16,0 1 0,21-1 0,0 1 15,0-1-15,0-20 0,0-1 0,0 0 16,0-21-16,21 22 0,0-22 15,0 0-15,0-21 0,0 21 0,22-21 16,-22 0-16,21 0 0,1 0 16,-1-21-16,-21 21 0,21-21 0,1 0 15,-1-22-15,0 22 0,-20-21 0,20 21 16,-21-22-16,0 1 0,0 21 16,1 0-16,-22 0 0,21 21 15,-21 21-15,0 0 16,0 0-16,-21 0 0,-22 22 15,22-22-15,21 0 0,0 0 16,0 0-16,-21 0 0,21 1 16,0-1-16,21-42 31,-21-1-15,0 1-16,21 0 0,-21 0 0</inkml:trace>
  <inkml:trace contextRef="#ctx0" brushRef="#br0" timeOffset="5787.72">12425 783 0,'-43'0'31,"22"0"-31,0 0 16,0 0-16,21 21 16,0 1-1,21-22-15,0 0 0,0 0 16,22 0-16</inkml:trace>
  <inkml:trace contextRef="#ctx0" brushRef="#br0" timeOffset="6217.66">12890 974 0,'-21'21'16,"0"21"-16,63-105 0,-105 147 0,42-62 0,21 20 15,0-21-15,-21 21 0,21-20 16,-22-1-16,1 21 0,21-21 16,0 0-16,-21-21 47,21-21-47,0 0 15,0 0-15,0 0 0,0 0 0,0-22 16,0 22-16,21-21 0,0 21 15,1-22-15,-1 22 0,0 0 0,0 0 16,21 0-16,-20 21 0,20 0 0,-21 0 16,0 0-16,22 0 0,-22 0 15,0 42-15,21-21 0,-42 0 0,21 43 16,-21-22-16,0-21 16,0 22-16,0-22 0,0 21 0,0-21 15,-21 0-15,21 1 0,-21-1 0,0 0 16,21 0-16,-21-21 15,21 21-15,0-42 32,21 21-32,0-21 0,21 21 15</inkml:trace>
  <inkml:trace contextRef="#ctx0" brushRef="#br0" timeOffset="7050.19">13906 1037 0,'0'0'0,"0"-21"16,-21 0-16,0-21 0,0 20 0,21 1 15,-21 0-15,0 0 0,-1 21 16,1-21-16,0 21 0,0 0 16,-21 0-16,20 21 0,1 0 15,0 0-15,-21 22 0,21-22 0,-22 21 16,22 0-16,0 1 0,0-1 0,0-21 15,21 22-15,-22-22 0,22 21 16,0-21-16,0 0 0,22-21 0,-1 22 16,0-1-16,21-21 0,-21 0 15,22 0-15,-1 0 0,-21 0 0,22-21 16,-22-1-16,21 22 0,-21-21 16,22 0-16,-22 0 0,0 0 15,0-22-15,0 22 0,-21-21 0,0 21 16,0 0-16,21-1 0,-21-20 15,0 21-15,-21 42 32,0 0-17,21 22-15,-21-22 0,0 21 0,21 0 16,-21 1-16,-1-1 0,1 22 0,0-22 16,21 21-16,-21 1 0,21 21 15,-21-22-15,21 22 0,0-1 0,0-20 16,0 21-16,0-1 0,0 1 15,0 0-15,0-1 0,0 22 16,0-21-16,0-1 0,0 22 0,21-21 16,0 0-16,-21 20 0,21-20 0,0 21 15,1-21-15,-1 20 0,-21-20 16,21 0-16,0-1 0,0 1 0,-21 0 16,21-1-16,-21 1 0,22-21 0,-22 20 15,0-20-15,0 42 16,0-43-16,0-21 0,-22 1 15,1-1-15,0-21 0,0 0 0,0 1 16,-22-22-16,22 0 0,0 0 0,-21 0 16,21 0-16,-1-22 0,-20 1 15,0-21-15,-1 21 0,1-22 0,0-20 16,-64-64-16,64 63 0,-1 1 16,-20-22-16,20 1 0,-20-1 15,21 0-15,-1-21 0,22 22 0,0-22 16,-21 0-16,42 0 0,0 0 15,0-105-15,21 105 0,0 0 16,42-84-16,-20 105 0,-1 0 16,22 1-16,-1 20 0,-21-21 15,22 22-15,-1-1 0,-20 1 16,20 21-16,-20-22 0,20 22 0,-21-1 16,1 1-16,-1 21 0,0-21 15,1 20-15,-22 1 0,0 0 0,0 0 16,-21 0-16</inkml:trace>
  <inkml:trace contextRef="#ctx0" brushRef="#br0" timeOffset="7935.68">2138 2053 0,'-43'0'0,"86"0"0,-107 0 0,43 0 15,0 0-15,42 0 47,0 0-47,22 0 0,-1 0 16,0 0-16,22 0 0,-1 0 0,22 0 16,0 0-16,20 0 0,1 0 15,0 0-15,21 0 0,0 0 0,21 0 16,0 0-16,22 21 15,-1-21-15,22 0 0,20 0 0,1 0 16,0 0-16,20 0 0,1 0 0,0 0 16,21 0-16,0 0 0,0-21 15,21 21-15,0 0 0,1-21 0,-1 0 16,0 21-16,21 0 0,-21-21 16,22 21-16,-22-21 0,21 21 0,-21 0 15,22-22-15,-22 22 0,21-21 0,-21 21 16,1 0-16,-1-21 0,-21 21 15,0 0-15,-21 0 0,-1-21 0,1 21 16,-21 0-16,-22 0 0,1 0 16,-22 0-16,-21 0 0,1-21 15,-22 21-15,0 0 0,-43 0 0,1 0 16,-22 0-16,1 0 0,-22-21 16,1 21-16,-22 0 0,0 0 0,0 0 15,-42-22 16,-21 22-31,20-21 0,-20 0 0</inkml:trace>
  <inkml:trace contextRef="#ctx0" brushRef="#br0" timeOffset="14258.32">10329 2180 0,'0'-21'0,"-21"21"31,0 21-31,-21 0 0,-1 1 0,-20-1 16,-1 21-16,-20 0 0,-22 22 16,0-1-16,-21 1 0,0 21 0,-21-1 15,0 1-15,-22 0 0,1 20 0,0 1 16,-1 0-16,-20 0 0,-1 0 16,1-22-16,-1 22 0,1 0 0,20-21 15,-20 21-15,-1-22 0,22 1 16,21 0-16,0-1 0,21-20 15,21-1-15,21 1 0,1-22 0,-1 0 16,21 1-16,1-22 0,21 0 16,-1 0-16,22 0 0,0 1 0,0-22 15,21-22 1,21 22-16,0-21 0,0-21 16,0 21-16,22-22 0</inkml:trace>
  <inkml:trace contextRef="#ctx0" brushRef="#br0" timeOffset="14674.09">6964 3620 0,'0'0'0,"0"21"15,0 0-15,0 0 16,-21 0-16,-1 0 0,1 22 0,-21-1 15,0 0-15,-1 1 0,-20-1 16,-1 22-16,1-1 0,-1-21 16,-20 22-16,20-1 0,-21 1 0,22-22 15,-1 22-15,-20-22 0,20 0 16,1-20-16,-1 20 0,22-21 0,0 0 16,-1 0-16,1-21 0,21 0 15,0 0-15,-1 0 0,44 0 16,-1 0-16,0 0 15,21-21-15,1 21 0,-1 0 16,0 0-16,1 0 0,20 0 0,-21 0 16,22 0-16,-1 0 0,1 21 0,-22 1 15,22-22-15,-1 21 0,1 0 16,-1-21-16,1 21 0,-1 0 16,-20 0-16,20-21 0,-21 22 0,1-1 15,-1-21-15,0 21 0,-20 0 0,20-21 16,-21 0-16,0 0 0,22 0 0,-22 0 15</inkml:trace>
  <inkml:trace contextRef="#ctx0" brushRef="#br0" timeOffset="15519.17">14732 1842 0,'0'21'0,"21"0"0,0 0 16,0 21-16,22-20 0,20 20 0,1-21 15,-1 21-15,22 1 0,0-1 16,-1 22-16,1-22 0,21 21 0,0 22 15,-1-21-15,1 20 0,21 1 16,0-22-16,0 22 0,0 0 0,-21 21 16,21-22-16,0 22 15,-21-21-15,0 21 0,0-22 0,-1 22 16,1-21-16,0-1 0,-21 22 0,-1-21 16,1 0-16,-21-1 0,-1 1 15,22-22-15,-43 1 0,22-1 0,-1 1 16,-21-22-16,1 1 0,-1-1 15,-21 0-15,22-21 0,-22 1 0,0-1 16,-21 0-16,0-42 31,-21 0-31,0 21 16,-1-22-16,22 1 0,-21 0 16,0 0-16,0 21 0,0-21 15,21 0-15</inkml:trace>
  <inkml:trace contextRef="#ctx0" brushRef="#br0" timeOffset="15849.98">17018 4382 0,'0'0'0,"-42"0"0,20 0 0,1 0 0,42 0 47,22 21-47,-1 0 0,0-21 16,22 21-16,-1 0 0,1 0 0,21 1 15,-1-1-15,-20 0 0,20 0 0,-20 0 16,-1 0-16,1 1 0,-1-1 16,1 0-16,-22 0 0,22 0 0,-22 0 15,0 1-15,-20-22 0,20 21 16,-21-21-16,0 0 0,-21-21 31,0-1-15,0 1-16,0 0 0,0 0 15,-21-21-15</inkml:trace>
  <inkml:trace contextRef="#ctx0" brushRef="#br0" timeOffset="16053.87">18097 3852 0,'-21'-21'16,"42"42"-16,-42-63 0,21 21 0,0 42 31,0 0-31,0 22 0,0 20 0,0 1 16,0-1-16,-21 22 0,21-22 0,-21 22 16,21-22-16,0 22 0,-21-21 15,21-22-15,0 21 0,0 1 16,0-22-16,0 1 0,0-22 15,0 21-15,0-21 0</inkml:trace>
  <inkml:trace contextRef="#ctx0" brushRef="#br0" timeOffset="17821.9">1587 5842 0,'0'0'0,"0"-21"0,-21 0 15,21 0-15,-21 21 16,0-22-16,21 1 0,-21 21 0,0 0 16,-1 0-16,-20 0 0,21 0 15,-21 0-15,-1 21 0,1 1 0,0-1 16,-22 0-16,22 21 0,-1 1 15,1 20-15,21-21 0,-21 22 16,20-1-16,1 22 0,21 0 16,0-1-16,0-20 0,0 21 15,0-1-15,0-20 0,0-1 0,0 1 16,0-22-16,0 0 0,21 1 16,1-22-16,20 21 0,-21-21 0,21-21 15,1 22-15,20-22 0,-20 0 16,-1 0-16,21-22 0,-20 22 0,-1-21 15,22 0-15,-22-21 0,0 21 16,1-22-16,-1 1 0</inkml:trace>
  <inkml:trace contextRef="#ctx0" brushRef="#br0" timeOffset="18750.37">1905 6308 0,'0'21'0,"0"85"15,-21-64-15,0 0 0,-1 1 16,22-1-16,-21 0 0,0 1 16,21-1-16,0 43 0,0-64 15,0 21-15,0-21 0,0 1 16,0-1-16,0 0 0,21-21 16,0 0-16,1 0 0,-1 0 15,0-21-15,0 21 0,21-21 16,-20-1-16,-1 1 0,0 0 0,21 0 15,-42-21-15,21 20 0,-21 1 16,0-21-16,0 21 0,0 0 16,-21-22-16,21 22 0,-21 0 0,-21 0 15,21 0-15,-1-1 0,1 22 16,0 0-16,0-21 0,0 21 0,0 0 16,-1 0-1,22-21 1,22 21-16,-1 0 0,21 0 15,-21 0-15,22-21 0,-22 21 16,21 0-16,0 0 0,1 0 16,-1 0-16,0 0 0,22 0 0,-22 0 15,-21 21-15,22 0 0,-1 0 16,-21 1-16,22-1 0,-22 21 16,0-21-16,0 0 0,-21 1 0,0 20 15,0-21-15,0 0 0,0 0 0,0 1 16,0-1-16,-21 0 0,0 0 15,0-21 1,-1 0-16,22-21 16,0 0-1,0 0-15,0-1 0,0 1 0,0 0 16,0-21-16,0-1 0,0 22 16,43-63-16,-22 41 0,0 1 15,0 21-15,0 0 0,22-1 16,-22 1-16,21 0 0,1 21 0,-22 0 15,21 0-15,-21 21 0,22 0 16,-22 1-16,0-1 0,21 21 0,-21-21 16,-21 22-16,22-22 0,-22 21 15,0 0-15,0-20 0,0 20 0,0-21 16,0 0-16,0 0 0,0 1 16,0-1-16,0-42 31,0-1-16,0 1-15,0 0 0,0-21 0,21-1 16,0 22-16,-21-21 0,21-22 16,0 22-16,22 0 0,-22 21 0,21-22 15,-21 22-15,22 0 0,-1 0 16,0 0-16,1 21 0,-22 0 0,21 0 16,0 21-16,-20 0 0,-1 0 0,0 0 15,0 22-15,-21-22 0,0 21 16,0 0-16,0-20 0,0 20 15,0 0-15,-21-21 0,0 22 16,0-22-16,-1 21 0,22-21 0,-21 1 16,21-1-16,21-21 31,1-21-31,-1-1 0,21 1 16</inkml:trace>
  <inkml:trace contextRef="#ctx0" brushRef="#br0" timeOffset="19086.16">4043 6160 0,'0'-22'0,"0"44"0,0-22 47,0 21-47,-21 21 0,21 0 0,0 1 15,0-1-15,0 22 0,0-1 16,0 1-16,0 20 0,0 1 0,0-22 15,0 22-15,0 21 0,0-21 16,0 20-16,0 1 0,0 21 0,0-21 16,0 0-16,-22 0 0,22 21 0,-21-21 15,21 21-15,0-22 0,0-20 16,0 21-16,-21-21 0,21-1 16,0-20-16,0-1 0,0 1 0,-21-22 15,21 0-15,0-20 0,0-1 0,0-42 31,21-22-31,0 22 0,0-42 0,-21 20 16,22-20-16,-1-22 0,-21 0 16,21-20-16,0-1 0</inkml:trace>
  <inkml:trace contextRef="#ctx0" brushRef="#br0" timeOffset="19387">4085 6604 0,'0'-63'16,"0"126"-16,-21-190 0,0 64 0,21-1 0,-21 22 15,21-1-15,0 22 0,0-21 16,0 0-16,21 20 16,-21 1-16,21 21 0,21 0 15,-21 0-15,1 0 0,20 0 0,-21 21 16,21 1-16,-20-1 0,-1 21 16,0-21-16,0 22 0,-21-1 0,0 0 15,0 22-15,-21-22 0,0 0 0,0 1 16,-1-1-16,1-21 0,-21 22 15,21-22-15,0 0 0,-1 0 16,-20 0-16,21-21 0,0 0 16,0 0-16,21-21 15,0 0-15,0 0 16,0 0-16,21-22 0,0 1 16,0-22-16,0 22 0,0-21 0</inkml:trace>
  <inkml:trace contextRef="#ctx0" brushRef="#br0" timeOffset="20038.14">4699 5609 0,'0'-21'15,"0"42"-15,0-21 16,0 43-16,0-22 16,0 21-16,0 0 0,-21 22 0,21-22 15,0 22-15,-21-1 0,21-20 16,-22 20-16,22 1 0,-21-1 0,21-21 15,0 22-15,0-1 0,0-20 16,0-1-16,0 0 0,0-20 16,0 20-16,0-21 0,21 0 0,1-21 15,20 0-15,-21 0 16,0-21-16,22 0 0,-22 0 0,21 0 16,-21-22-16,0 1 0,22 21 15,-22-22-15,0 22 0,0-21 16,0 21-16,1 0 0,-22-1 0,0 1 15,21 0-15,-21 42 32,0 0-32,0 1 15,0 20-15,-21-21 0,21 21 16,0-20-16,0 20 0,0-21 0,0 0 16,0 0-16,0 1 0,0-1 15,0 0-15,21 0 0,0-21 0,0 0 16,0 0-16,0 0 0,22 0 0,-1-21 15,-21 21-15,22-21 0,-1 0 16,0-1-16,22-20 0,-22 21 16,0-21-16,-20 20 0,20-20 0,-21 21 15,0 0-15,0-22 0,1 22 0,-22 0 16,0 0-16,0 0 0,0 0 16,-22 21-16,1 0 15,0 0-15,0 0 0,0 21 0,0 0 16,-22 0-16,22 0 0,0 22 0,0-22 15,0 21-15,21 0 0,0-20 16,0 20-16,0-21 0,0 21 0,0-20 16,0-1-16,21 0 0,21 0 15,-21-21-15,0 0 0,22 0 0,-1 0 16,0 0-16,1 0 0,-1-21 0,0 0 16,-20 0-16,20-1 15,0-20-15,-21 21 0,1-21 0,-1-1 16,0 22-16,-21-21 0</inkml:trace>
  <inkml:trace contextRef="#ctx0" brushRef="#br0" timeOffset="20347.91">5165 5969 0,'0'21'0,"0"-42"0,0 63 16,0-20-16,21-1 16,0-21-16,0 0 15,0-21-15,0-1 0,1 1 0,-1 0 16,0 0-16,0 0 0,-21-22 16,0 22-16,0 0 0,0-21 0,0 21 15,0-1-15,-21 1 0,0 21 0,0 0 16,-22 0-16,22 0 0,0 0 15,0 0-15,0 21 0,-1 22 0,1-22 16,0 0-16,21 21 16,0-20-16,0 20 0,0-21 0,0 0 15,0 0-15</inkml:trace>
  <inkml:trace contextRef="#ctx0" brushRef="#br0" timeOffset="21102.48">6689 6519 0,'0'0'0,"21"0"0,0 0 15,0 0-15,0-21 0,0 21 16,1-21-16,-1-21 0,0 21 0,0-1 16,21-20-16,-20 21 0,-1-21 15,0-1-15,0 1 0,0 0 16,-21-22-16,21 22 0,-21-22 0,22 1 15,-22-1-15,0-20 0,0 20 16,0 1-16,0 20 0,0-20 0,0 20 16,0 22-16,0 0 0,-22-21 0,1 42 15,0 0-15,0 0 0,0 0 16,0 21-16,-1 0 0,22 0 16,-21 43-16,21-22 0,-21 22 15,0-1-15,21 1 0,0 20 0,0-20 16,-21-1-16,21 1 0,0-1 15,0-20-15,0 20 0,0-21 0,0 1 16,21-1-16,0 0 0,0-20 16,0-1-16,22 0 0,-22 0 15,21-21-15,-21 0 0,22 0 0,-1 0 16,-21 0-16,22-21 0,-1 0 0,-21 0 16,21-22-16,-20 22 0,20 0 15,21-43-15,-41 22 0,-1 0 16,0 21-16,0-22 0,-21 1 15,0 0-15,0 20 0,0 1 0,0 0 16,0 0-16,0 42 16,-21 0-1,21 0-15,-21 1 0,21 20 16,0-21-16,-21 21 0,21-20 16,0 20-16,0-21 0,0 0 0,0 0 15,0 1-15,0-1 0,21 0 16,0-21-16,0 0 0,0 0 0,0 0 15,22 0-15,-22 0 0,0 0 16,21-21-16,1 0 0,-22-1 0,21 1 16,-21 0-16,22 0 0,-22-21 0,0 20 15,0-20-15</inkml:trace>
  <inkml:trace contextRef="#ctx0" brushRef="#br0" timeOffset="21926.52">7980 5884 0,'0'22'16,"0"-1"-16,0 0 0,-21 0 0,21 21 15,-22-20-15,1 20 0,0 64 32,21-85-32,-21 42 0,21-41 15,-21-1-15,21-42 47,21 21-47,0-22 0,-21 1 0,0 0 16,0 0-16,21-21 0,0 20 15,-21 1-15,22-21 0,-22 21 0,21 0 16,0-22-16,-21 22 0,21-21 16,0 42-16,0 0 15,1 0-15,-22 21 16,21 0-16,-21 21 0,0-20 16,21-1-16,-21 21 0,0-21 15,0 0-15,0 22 0,0-22 0,21 0 16,-21 0-16,21 0 0,-21 1 0,0-1 15,21 0-15,1-21 16,-1 0-16,0 0 16,0 0-16,0-21 0,0 0 15,-21-1-15,22 1 0,-1 0 16,0 0-16,0 0 0,-21-22 16,21 22-16,0-21 0,1 0 0,-1 20 15,-21-20-15,42 0 16,-42 21-16,0-1 0,21 22 0,0 0 15,-21 22 1,0-1-16,0 0 0,0 0 16,0 0-16,0 22 0,0-22 0,22 21 15,-22 0-15,21-20 16,-21-1-16,0 0 0,0 0 16,21 0-16,0 0 0,0 1 0,0-22 0,1 21 15,-1-21-15,0 0 0,21 0 16,1 0-16,-22 0 0,21 0 15,0 0-15,1 0 0,-22-21 0,21-1 16,1 1-16,-22 21 0,21-21 16,0-42-16,1 41 0,-43-20 15,21 21-15,0-64 0,0 64 16,-21-21-16,0-1 0,0 22 16,0-21-16,0 21 0,-21 21 15,0 0-15,0 0 0,0 0 0,-1 21 16,1 0-16,0 0 0,0 22 15,0-1-15,21-21 0,0 21 0,0 1 16,0-22-16,0 21 0,0-21 16,0 22-16,0-22 0,0 0 15,21 0-15,0 0 0,0 1 0,43-22 16,-43 0-16,0 0 0,21 0 16,-20 0-16,-1 0 0,21 0 15,-21-22-15,0 1 0,1 0 0,-1 0 16,0 0-16,-21 0 0,0-1 0,0-20 15</inkml:trace>
  <inkml:trace contextRef="#ctx0" brushRef="#br0" timeOffset="22106.42">8763 5334 0,'-21'0'0,"42"0"0,-63 0 15,20 0-15,1 0 0,0 0 16,0 0 0,21 21-16,-21-21 15,0 0-15</inkml:trace>
  <inkml:trace contextRef="#ctx0" brushRef="#br0" timeOffset="22294.31">6731 5842 0,'-42'21'0,"84"-42"0,-127 42 0,64 0 16,0-21-16,21 22 0,21-22 16,21 0-1,1 0-15,-1 0 0,0 0 0,22-22 16,-1 1-16,1 21 0,-1-21 0</inkml:trace>
  <inkml:trace contextRef="#ctx0" brushRef="#br0" timeOffset="23076.86">10414 5652 0,'-21'0'16,"42"0"15,0 0-31,0 0 16,0 0-16,22 0 0,-22 0 0,21-22 16,1 1-16,-1 0 0,0 0 15,22 0-15,-22 0 0,22-1 0,-22 1 16,21 0-16,-20 0 0,-22 0 0,21 0 15,-21-1-15,1 1 16,-22 0-16,0 0 0,0-21 0,-22 20 16,1 22-16,0-21 0,-21 0 0,-1 21 15,1 0-15,0 0 0,-22 0 16,22 21-16,-64 22 0,43-22 16,20 21-16,1-21 0,0 22 15,20-1-15,1 0 0,0 1 16,0-1-16,21-21 0,0 21 0,0 1 0,0-22 15,21 0-15,0 21 0,0-20 16,22-22-16,-22 21 0,21-21 16,1 0-16,20 0 0,-21 0 0,22 0 15,-22 0-15,1-21 0,20 21 16,-42-22-16,22 22 0,-22-21 0,0 0 16,-21 0-16,-21 0 15,-22 21-15,1-21 0,0 21 16,-1 0-16,-20 0 0,-1 0 15,22 21-15,-21 0 0,20 0 0,-20 0 16,-1 43-16,22-22 0,21-21 16,0 22-16,-1-1 0,22-21 15,0 21-15,0-20 0,0-1 0,0 0 16,0 0-16,22 0 0,-1 0 0,0 1 16,0-22-16,21 0 0,-20 21 15,20-21-15,0 0 0,1 0 16,20 0-16,-21 0 0,22 0 0,-22-21 15,1 21-15,20-22 0,-21 1 16,1 0-16,-1 0 0,0 0 0</inkml:trace>
  <inkml:trace contextRef="#ctx0" brushRef="#br0" timeOffset="23278.74">11239 5842 0,'0'-21'16,"22"21"15,-1 21-31,0-21 15,-21 21-15,21 0 16,0 1-16,0-1 0,1 0 0,-1 0 16,-21 0-16,21 0 0,0 1 0,-21-1 15,21-21-15,-21 21 16,21-21-16,-21-21 31,0 0-31</inkml:trace>
  <inkml:trace contextRef="#ctx0" brushRef="#br0" timeOffset="23482.63">11536 5694 0,'-43'42'32,"43"-21"-32,-21 1 15,0-1-15,0 21 0,0-21 0,21 22 16,-21-22-16,-1 0 0,1 21 0,0-21 15,0 1-15,21-1 0,0 0 16,0 0-16,0 0 0,0 0 0,21-21 16,0 0-1,22 0-15,-22 0 0</inkml:trace>
  <inkml:trace contextRef="#ctx0" brushRef="#br0" timeOffset="23807.44">12107 5630 0,'-21'22'0,"21"-1"0,-21 21 16,21-21-16,-21 22 0,0-1 16,21 0-16,-22 22 0,1-22 0,21 22 15,0-1-15,-21 1 0,21-1 0,0 22 16,0-1-16,0 1 15,0 0-15,0-1 0,0 22 0,-21-21 16,21 0-16,-21 105 0,21-84 16,0-21-16,-21 20 0,21-20 15,-22 0-15,1-22 0,21 22 0,0-22 16,0 1-16,-21-1 0,0-20 0,21 20 16,-21-20-16,21-1 15,0-21-15,0 0 0,0-42 16,0 0-16,0-21 0,0 20 15,0-41-15,21 21 0</inkml:trace>
  <inkml:trace contextRef="#ctx0" brushRef="#br0" timeOffset="24082.28">12065 6223 0,'0'-63'0,"0"126"0,-21-190 0,0 64 16,-1 20-16,1-20 0,0 20 0,21 1 15,0 21-15,-21-21 0,21-1 16,0 22-16,0 0 0,0-21 0,0 20 16,21 1-16,0 0 15,22 21-15,-1 0 0,-21 0 0,21 0 0,1 0 16,-1 21-16,-21 0 0,22 22 0,-22-22 16,21 64-1,-42-43-15,0 0 0,0 1 0,-21-22 16,0 21-16,0 0 0,-22-20 0,1-1 15,0 21-15,-1-21 0,1 0 16,-22 1-16,22-22 0,0 21 0,-22-21 16,22 21-16</inkml:trace>
  <inkml:trace contextRef="#ctx0" brushRef="#br0" timeOffset="24857.84">3598 7557 0,'0'0'0,"21"-22"0,1 1 16,-22 0-16,21 0 0,0 0 15,-21 0-15,21-1 0,-21 1 0,0 0 16,0 0-16,-21 21 15,0 0-15,-22 0 0,22 0 16,-21 0-16,21 21 16,-22 0-16,1 22 0,0-22 0,21 21 15,-22 22-15,1-22 0,21 21 0,0-20 16,-1 20-16,1 1 0,0-1 16,21 1-16,-21-1 0,21 1 0,0-22 15,0 0-15,0 1 0,21-1 16,0-21-16,0 0 0,22 1 0,-1-1 15,0-21-15,1 0 0,-1 0 16,0-21-16,22-1 0,-1 1 16,-20-21-16,20 0 0,1-1 0,-1 1 15,-20-22-15,-1 22 0,21-21 16</inkml:trace>
  <inkml:trace contextRef="#ctx0" brushRef="#br0" timeOffset="25497.47">4085 7154 0,'-21'22'0,"42"-44"0,-42 86 0,0-22 0,21 1 16,0 20-16,-21 1 0,21-1 0,-22 1 15,22-1-15,0 1 0,-21-1 16,21 1-16,0-1 0,0 1 16,0-22-16,0 21 0,0-20 0,0 20 15,-21-42-15,21 22 0,0-22 16,0 0-16,0 0 0,0-63 31,21 21-31,-21 0 16,21-22-16,-21 1 0,0 21 0,43-64 15,-43 43-15,21-1 16,0 22-16,-21 0 0,21-21 0,0 42 16,-21-21-16,22 21 0,-1 0 0,0 21 15,0-21-15,0 21 16,-21 0-16,21 0 0,-21 22 15,22-22-15,-22 21 0,0-21 0,0 22 16,21-22-16,-21 0 0,0 0 16,0 0-16,21 0 0,0 1 0,0-22 15,0 0-15,1 0 16,-1 0-16,0 0 0,21 0 16,-21-22-16,1 1 0,20 0 0,-21 0 15,21 0-15,-20 0 0,-1-1 0,0-20 16,21 21-16,-21 0 0,-21-22 15,22 22-15,-22 0 0,0 0 0,0 0 16,0 0-16,0-1 0,-22 22 16,1 0-1,0 0-15,0 22 0,0-1 16,0 0-16,-1 0 0,22 21 16,-21-20-16,21 20 0,-21-21 0,21 0 15,0 22-15,0-22 0,0 0 16,0 0-16,0 0 0,0 0 0,21 1 15,0-1-15,1-21 0,-1 0 0,0 0 16,0 0-16,21 0 0,-20 0 16,20 0-16,0-21 0,-21 21 0,22-22 15,-1 1-15,0 0 0,-20 0 0,20 0 16,-21-22-16,21 22 16</inkml:trace>
  <inkml:trace contextRef="#ctx0" brushRef="#br0" timeOffset="25750.33">5334 7684 0,'0'0'0,"-21"0"16,0 21 0,-1-21-16,22 21 0,-21 0 15,0 21-15,0-20 0,21 20 0,-21-21 16,21 21-16,-21-20 0,21 20 16,0-21-16,0 21 0,0-20 0,0-1 15,0 0-15,0 0 0,21 0 0,-21 0 16,21-21-16,0 0 15,21 0-15,-20 0 0,20 0 0,-21-21 16,21 0-16,1 0 0,-1 0 0,22 0 16,-22-22-16,0 22 0,1-21 15,-1-1-15,0 1 0,-21 0 0,22-1 16,-22 1-16,0 0 0,0-22 0,-21 22 16</inkml:trace>
  <inkml:trace contextRef="#ctx0" brushRef="#br0" timeOffset="26463.92">5905 7260 0,'0'-21'0,"0"42"0,0-63 0,-21 42 15,0 0-15,0 21 0,21 21 16,0-20-16,-21 20 0,0 0 0,21 1 16,0-1-16,0 0 0,-22 1 15,22-1-15,-21 0 0,21 1 16,0-22-16,-21 21 0,21-21 0,0 0 16,0 22-16,0-22 0,0 0 15,0-42 16,21 21-31,0-21 0,1 0 16,-22-22-16,21 22 0,0 0 16,0 0-16,-21-22 0,21 22 0,0 0 15,1 0-15,-22 0 0,21 0 16,0-1-16,0 22 0,0 0 16,0 0-16,-21 22 15,0-1-15,0 0 16,0 0-16,0 0 15,-21 0-15,0-21 0,0 0 16,0 22-16,0-1 0,-1-21 16,1 0-16,0 0 15,0 0-15,21 21 32,0 0-17,0 0-15,0 0 0,0 1 16,0-1-16,21 0 15,0 0-15,-21 0 0,21 0 16,1-21-16,-1 22 0,0-1 0,0-21 16,0 0-16,0 0 0,1 0 0,20 0 15,21 0-15,-20 0 16,-22 0-16,21-21 0,1-1 0,-1 22 16,-21-21-16,21 0 0,1 0 15,-22 0-15,21 0 0,-21-1 0,-21 1 16,0 0-16,22-21 15,-22 21-15,0-1 0,-22 1 16,1 21-16,0 0 16,0 0-16,0 21 0,0 1 0,-1-1 15,1-21-15,0 42 16,0-21-16,21 0 0,0 1 0,0-1 16,0 0-16,0 0 0,0 0 0,0 0 15,0 1-15,0-1 0,21-21 16,0 0-16,22 21 0,-22-21 0,21 0 15,0 0-15,1 0 0,-1-21 0,22 21 16,-22-21-16,0 21 0,22-22 16,-22 1-16,0 0 0</inkml:trace>
  <inkml:trace contextRef="#ctx0" brushRef="#br0" timeOffset="26918.66">7324 7451 0,'-22'0'0,"44"0"0,-86 0 16,43 0-16,0 21 0,0-21 16,-22 21-16,22 0 0,-21 0 15,21 22-15,-22-22 0,22 0 0,-42 43 16,63-22-16,-22-21 0,22 0 16,0 0-16,0 22 0,0-22 15,0 0-15,0 0 16,22-21-16,-1 0 0,0 0 0,0 0 0,21 0 15,-20 0-15,20 0 0,-21-21 16,21 0-16,-20 0 0,20 0 16,-21-1-16,21-20 0,-20 21 0,20-21 15,-21-1-15,21-20 0,-20 20 0,-1-20 16,0 21-16,0-22 0,0 1 16,-21-1-16,21 22 0,-21-22 0,0 22 15,0 0-15,0 20 0,0 1 16,0 0-16,-21 21 0,0 0 15,0 0-15,21 21 0,-21 22 0,0-1 16,21 0-16,-22 22 16,22-1-16,0 1 0,0-22 0,0 22 15,0-1-15,0 1 0,0-22 16,0 0-16,0 1 0,0-1 0,22 0 16,-1-21-16,0 1 0,0-1 0,21 0 15,-20-21-15,20 0 0,21 0 16,-20 0-16,-1-21 0,22 21 0</inkml:trace>
  <inkml:trace contextRef="#ctx0" brushRef="#br0" timeOffset="27641.25">8657 7239 0,'0'0'0,"-21"0"0,0 0 0,63 21 32,-21-21-17,22-21-15,-22 0 0,21 21 0,0-21 16,1 0-16,-1-1 0,22 1 0,-22 21 16,0-21-16,-21 0 0,22 0 15,-22 21-15,0-21 0,0-1 0,-21 1 16,-21 0-1,0 21-15,-21 0 0,20 0 16,-20 0-16,0 0 0,-22 21 0,22 0 16,0 1-16,-1-1 0,1 0 15,0 0-15,-1 21 0,22-20 16,-21 20-16,42-21 0,0 21 0,0-20 16,0-1-16,0 21 0,0-21 15,0 0-15,42 1 0,-21-22 0,22 21 16,-22 0-16,21-21 0,0 0 0,1 0 15,-1 0-15,0 0 0,1 0 16,-22 0-16,0 0 0,0 0 0,0 0 16,-42 0-1,0 0-15,-21 0 16,21 0-16,-22 21 0,1 0 16,0 0-16,-1 1 0,1-1 15,0 21-15,-1-21 0,22 0 0,-21 22 16,21-22-16,-1 0 0,22 0 0,0 22 15,0-22-15,0 0 16,43 0-16,-22-21 0,0 0 0,21 21 16,1-21-16,-1 0 0,0 0 0,22 0 15,-22 0-15,22-21 0,-22 21 16,0-21-16,22 0 0,-22 0 0,43-22 16,-43 22-16,1-21 0</inkml:trace>
  <inkml:trace contextRef="#ctx0" brushRef="#br0" timeOffset="27831.14">9461 7366 0,'0'0'0,"0"21"31,0 22-31,0-22 0,0 0 16,22 21-16,-22-21 0,21 22 16,0-22-16,0 0 0,0 0 15,-21 0-15,21 1 0,1-1 0,-1 0 0,-21 0 16,21-21-1,0 0-15,0 0 16,-21-21-16,0 0 0,21 0 16</inkml:trace>
  <inkml:trace contextRef="#ctx0" brushRef="#br0" timeOffset="28026.02">9821 7324 0,'0'0'0,"-21"0"0,-42 21 16,41 0-16,-20 0 15,21 22-15,-21-22 0,-1 21 0,22-21 16,-21 22-16,21-22 0,-1 21 0,1-21 16,0 0-16,0 22 0,0-22 15,21 0-15,0 0 0,0 0 16,0 1-16,21-22 0,0 0 16,0 0-16,22 0 0,-22 0 0,21-22 15,0 1-15</inkml:trace>
  <inkml:trace contextRef="#ctx0" brushRef="#br0" timeOffset="28333.85">10223 7218 0,'0'106'31,"0"-64"-31,0 22 0,0-22 0,0 21 16,0-20-16,0 20 0,0 22 0,0-22 15,0 22-15,0 0 0,0-1 16,0 1-16,0 21 0,0-21 16,0-1-16,0 22 0,0-21 0,0 21 15,0-22-15,0 1 0,0 21 0,-21-43 16,0 22-16,0-22 0,21 1 16,-21-1-16,0-20 0,-1-1 0,22 0 15,0-20-15,-21-1 0,21 0 0,-21-21 16,21-21-1,0 0-15,0-22 0,21 1 16,0 0-16,-21-22 0,22 1 16,-1-1-16,0-21 0</inkml:trace>
  <inkml:trace contextRef="#ctx0" brushRef="#br0" timeOffset="28582.71">10372 7408 0,'21'-63'0,"-42"126"0,42-190 0,-21 85 0,0 0 15,0-1-15,21 22 0,0-21 16,0 21-16,0 21 0,1 0 16,-1 0-16,21 0 0,-21 21 15,0-21-15,22 42 0,-22-21 16,21 22-16,-21-1 0,1 0 16,-22 1-16,0-1 0,0 0 15,0 22-15,-22-22 0,-20 1 0,0-1 16,-1-21-16,1 21 0,-21-20 0,20-1 15,-20 0-15,20 0 0,1 0 0,-21-21 16,20 0-16,22 0 0,-21 0 16,21 0-16</inkml:trace>
  <inkml:trace contextRef="#ctx0" brushRef="#br0" timeOffset="29168.37">16637 4826 0,'0'-21'0,"0"42"0,0-63 15,0 84 1,0-21-16,0 22 0,0 20 15,0 1-15,0-1 0,-21 22 0,21-1 16,-21-20-16,21 21 0,0-1 16,-22-20-16,1 20 0,0-20 0,21-1 15,-21 1-15,0-22 0,21 1 0,0-1 16,-21-21-16,21 21 0,-22-20 16,22-1-16,0-42 31,0-1-31,0 1 0</inkml:trace>
  <inkml:trace contextRef="#ctx0" brushRef="#br0" timeOffset="30410.27">16298 5186 0,'-21'-64'0,"42"128"0,-42-170 0,21 64 0,0-22 15,0 22-15,0 0 0,21-22 16,0 22-16,43-43 15,-1 43-15,1-1 0,-22 22 0,22-21 16,20 21-16,-20 0 0,21-1 16,-22 22-16,22 0 0,-22 22 15,1-1-15,-22 21 0,0 22 0,-20-1 16,-22 1-16,0 20 0,0 1 16,-43 0-16,1-1 0,0-20 0,-1 20 15,-20-20-15,20-22 0,-20 22 0,-1-22 16,22 0-16,0 1 0,-1-22 15,1 0-15,0 0 0,-1-21 0,1 0 16,21 0-16,0 0 16,0 0-16,-1 0 0,22-21 0,0 0 0,0-21 15,0 20-15,0 1 0,0 0 16,0 0-16,0 0 0,22 21 0,-1 0 16,0 42-1,0-21-15,0 22 16,0-1-16,-21 0 0,22 22 0,-1-22 15,-21 0-15,21 22 0,0-22 16,0 1-16,0-22 0,-21 21 0,22-21 16,-1 0-16,0 1 0,0-22 0,0 0 15,0 0-15,1 0 0,20 0 16,-21 0-16,21 0 0,-20 0 0,20-22 16,0 1-16,1-21 0,-22 21 15,21 0-15,-21-22 0,22 22 0,-22-21 16,0-1-16,-21 1 0,0 21 15,21-21-15,-21 20 0,0 1 16,0 0-16,0 0 0,-21 42 31,21 0-31,0 22 0,0-22 16,-21 0-16,21 21 0,0 1 0,0-22 16,0 21-16,0-21 0,0 0 15,0 1-15,0-1 0,0 0 0,21 0 16,0 0-16,0-21 0,0 0 15,1 0-15,-1 0 0,0 0 0,21 0 16,-21 0-16,22-21 0,-22 0 16,21 0-16,-21 0 0,22-1 15,-22 1-15,0 0 0,0-21 0,0 21 16,-21-1-16,0-20 0,0 21 16,0 0-16,0 0 0,0-1 0,-21 44 31,0-1-31,21 0 15,-21 21-15,21-21 0,0 22 0,0-22 16,0 21-16,0-21 0,0 1 16,0-1-16,0 0 0,0 0 0,21 0 15,0 0-15,0-21 0,1 0 16,-1 0-16,0 0 0,0 0 0,0 0 16,22 0-16,-22-21 0,0 0 0,21 0 15,-21 0-15,1 0 16,-1-1-16,0 1 0,0-21 0,0 21 15,-21-22-15,21 1 0,-21 21 16,0-21-16,0 20 0,0 1 0,0 0 16,0 0-16,0 42 15,-21 0-15,21 0 16,0 1-16,0-1 0,-21 0 0,21 0 16,0 21-16,-21-20 0,21-1 15,0 0-15,0 0 0,0 0 0,0 0 16,-21 1-1,21-44 1,0 1 0,0 0-16,0 0 0,0 0 15,21-22-15,0 22 0,0-21 0,0 0 16,1-1-16,20 1 0,-21 0 16,21 20-16,1 1 0,-1-21 0,0 21 15,1 21-15,-1 0 0,0 0 16,1 0-16,-22 21 0,21 0 0,-21 0 15,1 0-15,-1 1 0,-21 20 0,0 0 16,0-21-16,0 22 0,0-1 16,0-21-16,0 0 0,-21 43 15,-1-43-15,1-21 0,21 21 16,-21 0-16,21-42 31,21 0-31,0 21 0,1-21 16</inkml:trace>
  <inkml:trace contextRef="#ctx0" brushRef="#br0" timeOffset="31042.9">19283 5652 0,'0'0'0,"21"0"0,0 0 0,0 0 16,0 0-16,1-22 15,-1 1-15,0 0 0,0 0 0,0 0 16,0 0-16,22-22 0,-22 22 16,21-21-16,-21-1 0,1 1 0,20-21 15,-21 20-15,0-20 0,0-22 0,1 22 16,-1-1-16,0-21 0,0 22 16,-21-1-16,0 1 0,0-1 0,0 22 15,0 0-15,0-1 0,-21 1 16,0 21-16,0 21 15,-1 0-15,22 21 0,-21 0 0,0 0 16,0 22-16,0-1 0,0 22 16,-1-1-16,1 1 0,0 20 0,0-20 15,21 20-15,-21 1 0,21 0 16,-21-22-16,21 1 0,0 20 0,0-41 16,0 20-16,0 1 0,21-22 15,0 0-15,21 1 0,-21-22 0,1 21 16,20-21-16,-21 1 0,21-22 0,1 0 15,-1 0-15,-21 0 16,22 0-16,-22 0 0,21 0 0,-21-22 16,0 1-16,1-21 0,-1 21 0,0-22 15,0 22-15,0-21 0,0 0 16,-21-1-16,0 1 0,0 0 0,0 20 16,0-20-16,0 21 0,0 0 15,0 42 1,0 0-16,-21 0 15,21 22-15,-21-22 0,21 21 0,0-21 16,0 0-16,0 22 0,0-22 16,0 21-16,0-21 0,0 1 0,21-1 15,0 0-15,1-21 16,-1 0-16,0 0 0,0 0 16,21 0-16,-20 0 0,20-21 0,-21 0 15,0 21-15,22-43 0,-22 22 16,21 0-16,-21-21 0,0 20 0</inkml:trace>
  <inkml:trace contextRef="#ctx0" brushRef="#br0" timeOffset="31678.54">20637 5228 0,'-21'21'0,"0"1"16,0-1-16,0 0 0,0 0 0,-1 0 16,22 0-16,0 1 0,-21-1 0,21 0 15,0 0-15,0 0 16,-21 0-16,21 1 0,0-1 0,0 0 15,0 0-15,0-42 47,0 0-47,0 0 16,0-1-16,0 1 0,0 0 0,21 0 16,0 0-16,-21 0 0,22-1 15,-1 1-15,-21 0 0,21 0 0,0 0 16,0 21-16,0 0 15,1 21 1,-1-21-16,-21 21 0,0 0 16,0 0-16,0 1 0,0-1 15,0 21-15,0-21 0,0 0 0,0 22 16,0-22-16,0 0 0,0 0 16,0 0-16,0 1 15,21-22 1,-21-22-1,21 1-15,-21 0 0,21 21 0,0-21 16,-21-21-16,22 20 0,-1 1 0,0-21 16,0 21-16,0-22 0,0 1 15,22 21-15,-22-21 0,0 20 0,0-20 16,0 21-16,1 21 16,-1 0-16,0 0 15,-21 21-15,0 0 0,0 0 0,0 1 16,0 20-16,21-21 0,-21 21 15,0-20-15,0 20 0,0 85 16,0-106 0,0 0-16,21 0 0,-21 1 0,21-22 15,1 0 1,-1 0-16,0 0 0,0-22 16,0 1-16,22 0 0,-22 0 15,0 0-15,0 0 0,0-1 16,0 1-16,-21 0 0,0 0 15,22 0-15,-22 0 0</inkml:trace>
  <inkml:trace contextRef="#ctx0" brushRef="#br0" timeOffset="32006.35">21421 5398 0,'-22'0'16,"22"21"-1,-21 0-15,21 0 0,0 0 16,21-21 15,1 0-31,-1 0 0,0 0 16,0 0-16,0-21 0,0 21 0,1-21 15,-22 0-15,21 21 0,0-21 0,0-1 16,0 1-16,0 0 0,-21 0 16,0 0-16,0 0 0,0-1 15,0 1-15,-21 21 0,0 0 16,0 0-16,0 0 0,0 0 16,-22 21-16,22 1 0,0-1 0,-21 0 15,20 0-15,1 0 0,21 22 16,-21-22-16,21 21 0,-21-21 0,21 22 15,0-1-15,0 0 0,21-21 16,0-21-16,0 22 0,1-1 16,-1-21-16,21 0 0,-21 0 0,22 0 15,-1 0-15,0-21 0,-21-1 16,22 22-16,-22-21 0,0 0 0,0-21 16,0 21-16</inkml:trace>
  <inkml:trace contextRef="#ctx0" brushRef="#br0" timeOffset="32202.05">21315 4699 0,'-21'0'0,"42"0"0,-64 0 0,22 0 15,0 0-15,0 21 0</inkml:trace>
  <inkml:trace contextRef="#ctx0" brushRef="#br0" timeOffset="32397.93">19685 4995 0,'-64'22'0,"128"-44"0,-149 44 16,64-1-16,0-21 0,21 21 15,21-21-15,21 0 0,1 0 0,-1 0 16,0 0-16,22 0 0,-1 0 16,1 0-16,-1-21 0,1 0 0,21 21 15,-1-22-15,1 22 0</inkml:trace>
  <inkml:trace contextRef="#ctx0" brushRef="#br0" timeOffset="33135.03">22627 4995 0,'-21'0'16,"42"0"-16,-42 22 0,42-22 15,0 0 1,0 0-16,22 0 0,-1 0 0,0 0 0,1-22 15,-1 1-15,22 21 0,-22-21 16,21 0-16,-20 0 0,20 0 16,-20-22-16,20 22 0,-21 0 15,1-21-15,-1 20 0,-21-20 0,0 0 16,1 21-16,-22-22 0,0 1 0,0 21 16,-64-43-16,43 22 15,-21 21-15,-1 0 0,-20 21 16,20 0-16,-20 0 0,-1 0 0,1 0 15,-1 21-15,-20 0 0,20 21 0,1 1 16,-1-1-16,1 0 16,20 1-16,1 20 0,21 1 0,0 41 15,21-41-15,21-22 0,0 1 16,0-1-16,22 0 0,20 1 16,-21-22-16,22 0 0,-1 0 0,1-21 15,-1 21-15,1-21 0,-1 0 16,22 0-16,-21 0 0,-43 0 15,21-21-15,-21 21 0,0-21 16,-21 0-16,0 0 0,-21-1 16,0 22-16,-21-21 0,-1 21 0,1 0 15,0 0-15,-22 0 0,1 0 16,-1 0-16,1 21 0,-1 1 16,22-1-16,-22 0 0,22 21 15,0-21-15,21 1 0,-1 20 0,1-21 16,21 21-16,0-20 0,0-1 0,21 0 15,22 0-15,20 21 16,1-42-16,-22 22 0,22-22 0,-1 0 16,1 0-16,-22 0 0,21 0 15,1 0-15,-1 0 0,1 0 0,-1-22 16,1 1-16,-22 21 0,43-42 16,-43 21-16</inkml:trace>
  <inkml:trace contextRef="#ctx0" brushRef="#br0" timeOffset="33311.92">23601 5207 0,'0'0'15,"0"-21"-15,0 0 0,0 42 32,21 0-32,-21 0 15,21 0-15,0 1 0,0-1 0,-21 0 16,22 0-16,20 21 0,-42-20 16,21-1-16,0-21 15,-21 21-15,21-21 0,1 0 16,-1-21-1,0 0-15,0-1 0</inkml:trace>
  <inkml:trace contextRef="#ctx0" brushRef="#br0" timeOffset="33474.83">24024 5144 0,'0'0'0,"-63"0"16,41 0-16,1 0 15,-21 21-15,21 0 0,-22 0 0,1 0 16,21 0-16,-21 1 0,20-1 15,-20 0-15,21 0 0,0 0 0,21 0 16,0 1-16,0-1 0,21-21 16,0 0-1,21 0-15</inkml:trace>
  <inkml:trace contextRef="#ctx0" brushRef="#br0" timeOffset="33766.94">24384 5038 0,'0'-21'16,"0"42"-16,0-64 0,0 22 0,-21 21 16,0 21-1,21 22-15,-22-22 0,22 21 0,-21 22 16,0-22-16,21 22 0,0-22 16,-21 43-16,0-22 0,21 1 0,0 20 15,0 1-15,0 0 0,0-22 0,0 22 16,0-1-16,0-20 0,0 21 15,0-1-15,0-20 0,0-1 16,0 22-16,0-22 0,0 1 0,0-22 16,-21 22-16,21-22 0,0 0 15,-22-20-15,1 20 0,21-21 0,-21 0 16,21-42 0,0 0-16,0 0 15</inkml:trace>
  <inkml:trace contextRef="#ctx0" brushRef="#br0" timeOffset="34002.81">24363 5419 0,'0'0'0,"0"-64"0,0 1 16,21 20-16,-21-20 0,0 21 0,21-1 16,0 22-16,-21 0 0,21 0 15,1 0-15,-1-1 0,0 22 0,0 0 16,21 0-16,-20 22 0,-1-1 15,21 0-15,-21 21 0,-21-21 0,0 1 16,0 20-16,0-21 0,0 21 0,-21-20 16,0-1-16,-21 21 0,-22-21 15,22 0-15,-22 1 0,1-1 0,-1-21 16,-84 42-16,63-21 16</inkml:trace>
  <inkml:trace contextRef="#ctx0" brushRef="#br0" timeOffset="35186.66">16573 6625 0,'0'-21'0,"0"42"0,0-63 0,0 0 0,0 20 16,0 1-16,-21-21 0,21 21 0,0 0 15,-21 21-15,0 21 16,0 0-16,0 21 16,21 22-16,0-22 0,0 22 15,-22-1-15,22 1 0,0-1 16,-21 1-16,21-1 0,0 1 0,0-22 16,0 21-16,0-20 0,0 20 0,0-20 15,0-1-15,0 0 0,0-21 16,21 1-16,1-1 0,-1 0 15,0-21-15,0 0 0,21 0 0,-20-21 16,-1 0-16,21-1 0,-21-20 0,22 0 16,-22-1-16,21 1 0,-21 0 15,0-1-15,1 1 0,-1 0 0,0-22 16,0 22-16,0-22 0,-21 1 16,0-1-16,0 22 0,0-64 15,0 85-15,0 0 0,0 0 0,0 42 16,0 0-1,0 0-15,-21 22 0,21-1 16,-21 21-16,21-20 0,-21 20 16,21-20-16,0 20 0,-21-21 0,21 22 15,0-22-15,0 22 0,0-22 0,0 0 16,0 1-16,0-22 0,0 0 16,21 0-16,0 0 0,21-21 0,-21 0 15,22 0-15,-1 0 0,-21 0 16,22-21-16,-1 0 0,0 0 0,22 0 15,-22 0-15,0-1 0,-20-20 0,20 21 16,-21-21-16,21 20 16,-20-20-16,-1 21 0,-21 0 0,0 0 15,21-1-15,-21 1 0,-21 42 32,0 1-32,21-1 0,-22 0 15,22 0-15,-21 0 0,0 22 16,0-22-16,21 21 0,0-21 0,-21 0 15,0 1-15,21-1 0,0 0 0,0 0 16,-22-21-16,22 21 16,-21-21-1,21-21-15,0 0 0,0 0 16,0 0-16,0-1 0,0-20 16,0 21-16,21 0 0,1-22 15,-22 22-15,21 0 0,0 0 16,-21 0-16,21 21 0,0 0 0,0 0 15,1 0-15,-1 0 0,0 0 0,0 0 16,0 0-16,0 21 0,1 0 16,-22 0-16,21 0 0,-21 22 15,21-22-15,-21 0 0,0 21 0,0-20 16,0-1-16,0 0 0,0 21 0,0-21 16,0 1-16,0-1 0,21-21 31,0 0-31,0-21 0,1 21 15,-1-22-15,-21 1 0,42 0 0,-21-21 16</inkml:trace>
  <inkml:trace contextRef="#ctx0" brushRef="#br0" timeOffset="35442.51">18119 6943 0,'-22'0'0,"44"0"0,-44 21 15,1 0-15,0 0 0,0 0 16,21 22-16,0-1 0,-21-21 0,21 22 16,-21-1-16,21 0 0,0 1 15,0-1-15,0-21 0,0 21 0,21-20 16,0-1-16,0-21 0,21 21 16,-20-21-16,20 0 0,0 0 0,1 0 15,-1-21-15,0 21 0,1-21 0,20-1 16,-21-20-16,1 21 0,-1-21 15,-21-1-15,22 1 0,-22 0 16,0-1-16</inkml:trace>
  <inkml:trace contextRef="#ctx0" brushRef="#br0" timeOffset="36014.76">18732 6583 0,'0'0'0,"0"-21"0,0 0 0,-21 21 16,0 21-16,0 21 0,0-21 15,0 22-15,21 20 16,-22-21-16,22 1 0,-21 20 0,21-20 15,0 20-15,0-21 0,0 1 0,0-1 16,0 0-16,0 1 0,0-1 16,0 0-16,0-20 0,0-1 0,0 0 15,0 0-15,21-21 16,1 0-16,-1-21 16,0 0-16,0 0 0,0-1 15,-21-20-15,21 21 0,1 0 16,-22-22-16,0 22 0,21 0 0,-21 0 15,21 21-15,-21 21 32,0 0-32,21 0 15,-21 22-15,0-22 0,21 0 16,-21 0-16,0 0 0,21 1 16,1-1-16,-1-21 0,0 0 15,0 0-15,0 0 0,0 0 16,22 0-16,-22 0 0,21 0 15,-21-21-15,22-1 0,-22 1 0,21 0 16,-21 0-16,1 0 0,20-22 16,-21 22-16,0-21 0,-21 21 0,0 0 0,21-22 15,-21 22-15,0 0 16,-21 21 0,0 0-16,0 21 0,0 0 15,0 22-15,-1-22 16,1 0-16,21 21 0,0-21 0,0 22 15,0-22-15,0 0 0,0 0 0,0 0 16,0 1-16,21-1 0,1-21 16,20 0-16,-21 0 0,21 0 0,1 0 15,-1 0-15,0 0 0,1 0 16,41-43-16,-41 22 16,-1 0-16,0 0 0,-20 0 0,20-22 15</inkml:trace>
  <inkml:trace contextRef="#ctx0" brushRef="#br0" timeOffset="37459.94">19939 6879 0,'0'0'0,"-21"0"16,0 0-16,-1 0 0,1 0 0,0 21 15,0 1-15,0-1 0,21 0 16,-21 0-16,-1 0 0,22 22 0,-21-22 16,21 21-16,0-21 0,0 0 0,0 22 15,0-22-15,0 0 0,21 0 16,1 0-16,-1-21 0,0 22 15,0-22-15,0 0 0,0 0 0,1 0 16,20 0-16,-21-22 0,21 22 16,-20-21-16,20 0 0,0 0 0,-21 0 15,22-22-15,-22 22 0,21-21 0,-21 21 16,1-22-16,-1 1 0,-21 0 16,0-1-16,0-20 0,0 21 0,0-1 15,0 1-15,0 0 0,0 20 16,0 1-16,0 0 0,-21 21 15,-1 0-15,1 0 0,0 21 16,0 0-16,21 1 0,-21-1 16,0 21-16,21 0 0,0-20 0,0 20 15,-22 0-15,22 1 0,0-1 16,0 0-16,0-21 0,0 22 0,0-1 16,0-21-16,0 22 0,0-22 15,0 0-15,0 0 0,0 0 0,0 0 16,0-42 15,0 0-31,0 0 0,22 0 16,-22-22-16,0 22 0,21 0 15,0-21-15,0 21 0,-21-22 0,21 22 16,22 0-16,-22 0 0,0 0 16,0-1-16,0 1 0,22 21 15,-22 0-15,0 0 0,0 0 0,0 0 16,0 0-16,1 0 0,-22 21 0,0 1 15,0-1 1,0 0-16,-22-21 16,1 21-16,0-21 0,0 0 0,0 0 15,0 0-15,-1 0 16,1 0-16,0 0 0,0 0 0,0-21 16,0 21-1,-1 0 1,22 21-16,0 0 15,0 0-15,0 1 16,0-1-16,0 0 0,0 0 0,0 0 16,22-21-16,-1 21 0,0 1 15,-21-1-15,42-21 0,-21 0 0,1 21 16,20-21-16,0 0 0,-21 0 0,22 0 16,-1 0-16,0-21 0,1 21 15,-1-21-15,0-1 0,1 22 0,-1-21 16,0 0-16,-20 0 0,20 0 0,-21-22 15,0 22-15,0 0 0,-21-21 16,0 21-16,0-1 0,0 1 16,0 0-16,0 0 0,-21 21 15,0 0 1,0 21-16,0 0 0,21 0 16,0 1-16,-21-1 0,21 0 15,-22 0-15,22 0 0,0 22 0,0-22 16,0 0-16,0 0 0,0 0 0,22 0 15,-1 1-15,0-22 0,0 21 16,0-21-16,0 0 0,22 0 0,-22 0 16,21 0-16,1 0 0,20 0 15,-21 0-15,22-21 0,-22 21 0,22-22 16,-22 1-16,22 0 0,-22 0 16,0 0-16,1 0 0,-22-1 15,21 1-15,-21-21 0,0 21 0,-21 0 16,0-22-16,0 22 0,0 0 0,0 0 15,0 0-15,0-1 0,-21 1 16,0 0-16,0 21 0,-21 0 16,20 0-16,1 0 0,-21 21 0,21 0 15,0 1-15,-22-1 0,22 0 16,0 0-16,0 0 0,0 22 0,-1-22 16,1 0-16,21 21 0,0-21 15,0 1-15,0-1 0,0 0 0,0 0 16,0 0-16,0 0 0,21-21 0,1 22 15,-1-22-15,0 0 16,0 0-16,0 0 0,22 0 0,-22-22 16,42 1-16,-20 0 0,-22 0 15,21 0-15,-21-22 0,0 22 16,22-21-16,-22 0 0,0-1 0,0 1 16,0-22-16,-21 1 0,22 21 15,-1-43-15,-21-21 16,0 43-16,21-1 0,-21 22 0,0 21 0,21-1 15,-21 1-15,0 0 0,-21 42 16,0 0-16,0 1 16,21 20-16,-22 21 0,1-20 15,0 20-15,21 1 0,0-1 16,0 1-16,0-1 0,0-20 0,0 20 16,0-21-16,21 1 0,0-1 15,-21 0-15,43-20 0,-43 20 0,21-21 16,0 0-16,0 0 0,0-21 0,22 0 15,-22 0-15,0 0 0,21 0 16,-20-21-16,20 21 0,-21-21 16,0 21-16</inkml:trace>
  <inkml:trace contextRef="#ctx0" brushRef="#br0" timeOffset="37625.83">22945 7133 0,'0'0'0,"21"21"16,0-21 0,0 0-1</inkml:trace>
  <inkml:trace contextRef="#ctx0" brushRef="#br0" timeOffset="39214.56">1926 10732 0,'0'0'0,"-21"-22"0,-21 22 0,-1 0 16,22 0-16,-21 0 0,-1 0 0,22 0 16,-21 0-16,0 0 0,20 0 15,1 0-15,0 0 0,0 0 16,42 0-1,21 22 1,1-22-16,20 0 0,-20 0 16,41 21-16,-20-21 0,20 0 0,1 0 15,21 0-15,0 0 0,-22 0 0,22 0 16,0 0-16,-21 0 0,-1 0 16,-20 0-16,21 0 0,-43 0 0,21 0 15,-20 0-15,-1 0 0,-21 0 16,0 0-16,1 0 0,-1 0 15,-21-21 1,0-1 0,0 1-16,0 0 0</inkml:trace>
  <inkml:trace contextRef="#ctx0" brushRef="#br0" timeOffset="39566.53">2963 10520 0,'0'0'0,"0"21"0,43 0 15,-22-21-15,0 0 16,0 0-16,0 0 0,0 0 15,1 0-15,-1 0 0,0 0 16,0 0-16,0 0 0,0 0 16,1 0-16,-1 0 0,0 0 0,0 0 15,-21 21-15,0 1 16,0-1-16,-21 21 16,-21-21-16,-1 22 0,1-1 0,0 0 15,-22 1-15,22-1 0,-22 0 16,1 1-16,-1-1 0,1 21 0,20-41 15,1 20-15,21-21 0,0 0 16,21 0-16</inkml:trace>
  <inkml:trace contextRef="#ctx0" brushRef="#br0" timeOffset="42065.88">4297 9970 0,'-21'0'15,"-1"0"1,1 0-16,0 0 0,0 21 15,0-21-15,21 21 0,-21 0 0,-1-21 16,22 21-16,-21 0 16,0-21 15,21-21 0,0 0-15,-21 0-1,21 0 1,21 42 47,-21 0-48,0 0 1,0 0-1,0-42 64,0 0-64,0 0 16,0 42 16,0 0-31,0 0-16,0 1 16,21-1-1,0-21 1,1 0-1,-1 0-15,0 0 0,0 0 16,0 0-16,0-21 16,1-1-16,-22 1 15,21 0-15,-21 0 16,21 0-16,-21 0 16,0-1-16,0 1 0,0 0 15,0 0-15,0 0 16,0 0-1,0 42 48,0 0-63,21 0 16,0 0-1,-42-42 79,21 0-78,0 0-16,0 0 15,0 42 63,0 0-78,0 0 32,0-42 46,0 0-78,0 0 15,0-1 1,0 1 15,0 42 16,21-21-16,-21 22-31,21-22 47,-21-22-31,0 1-16,0 0 15,0 0-15,0 0 16,0 0-16,0-1 0,0 1 16,0 0-16,0 0 15,0 0-15,-21 21 0,0 0 16,0 0 0,0 21-16,0 0 0,21 21 0,-22 1 15,1-1-15,21 22 0,0-1 16,-21 1-16,0-1 0,21 1 0,-21-1 15,21 22-15,0-1 0,0-20 0,-21-1 16,21 1-16,-22-1 0,22 1 16,0-22-16,0-21 0,0 22 0,0-22 15,0 0-15,0 0 0,0 0 0,22-21 16,-1 0 0,-21-21-16,21 0 0,0 0 15,0 0-15,0 0 0,1-1 16,-22-20-16,21 0 0,-21 21 0,0-22 15,0 1-15,0-22 0,0 22 0,-21 21 16</inkml:trace>
  <inkml:trace contextRef="#ctx0" brushRef="#br0" timeOffset="42246.65">3916 10139 0,'0'0'0,"21"0"31,0 0-31,0 0 15,22 0-15,-22-21 0,21 21 0,-21-21 16,22 21-16,-1 0 0,0 0 16,22-22-16,-22 22 0,0 0 0,1 0 15,-1-21-15,0 21 0,1 0 16,-22 0-16,0 0 0,0 0 0</inkml:trace>
  <inkml:trace contextRef="#ctx0" brushRef="#br0" timeOffset="42650.63">4657 10181 0,'-64'0'15,"43"0"-15,21-21 16,0 0 0,0 0-1,21 21-15,0 0 0,0 0 0,1-21 16,20 21-16,-21 0 0,21 0 15,1 21-15,-22-21 0,21 21 0,1 21 16,20 1-16,-42-1 0,0 0 16,1 1-16,-22-1 0,0 0 15,0 1-15,0-1 0,0 0 0,0-21 16,0 22-16,0-22 0,0 0 16,-22-21-16,1 21 15,0-21-15,0-21 16,21 0-16,0 0 15,0 0-15,0-22 0,0 22 0,0-21 16,0-1-16,0 22 0,0-21 0,0 0 16,21-1-16,0 22 0,0-21 15,-21 21-15,22-22 0,20 22 0,-21 0 16,0 0-16,22 0 0,-22-1 16,21 22-16,0-21 0,-20 21 0,20 0 15,-21 0-15,21-21 0</inkml:trace>
  <inkml:trace contextRef="#ctx0" brushRef="#br0" timeOffset="43185.9">5482 10118 0,'0'21'0,"0"-42"0,0 63 0,0-21 16,-21 22-16,0-22 0,21 21 15,-21 0-15,21-20 0,0 20 0,0 0 16,0-21-16,0 1 0,0 20 0,0-21 16,0 0-16,0 0 15,21-21-15,0 0 0,0 0 0,0 0 16,0 0-16,22-21 0,-1 0 15,0 0-15,1 0 0,-1 0 16,0-22-16,1 22 0,-1-21 0,0-1 16,1 22-16,-22-21 0,0 21 15,21-22-15,-20 22 0,-22 0 0,21-21 16,-21 21-16,21-1 0,-21 44 47,0-1-47,0 0 0,0 21 0,0 1 15,0-1-15,0 21 0,0 1 16,0-1-16,0 1 0,0 21 0,0-22 16,0 22-16,0-1 0,0 1 0,42 84 15,-42-63-15,21-21 16,1 0-16,-22 20 0,0-20 16,21 0-16,-21 21 0,0-22 0,0 1 15,0 0-15,0-22 0,0 1 0,0-1 16,-21 1-16,-1-22 0,1 0 15,21 1-15,-21-22 0,-21 0 16,21-21-16,-1 0 0,1-21 0,0 0 16,0-1-16,0-20 0,0 0 15,-1-22-15,1-20 0,0 20 0,0-21 16,0 1-16,0-22 0,-1 21 16,22-21-16,-21-21 0,21 22 15,0-1-15,0 0 0,0 0 0,21 0 16,1 0-16,-1 1 0,21-1 0,0 21 15,1 0-15,-1 1 0,22 20 16</inkml:trace>
  <inkml:trace contextRef="#ctx0" brushRef="#br0" timeOffset="43927.49">7408 9864 0,'0'0'0,"-21"-43"15,0 22 1,21 0-16,0 0 0,0 0 15,-21 0 1,0 21-16,-1 0 16,1 0-16,0 21 0,0 0 15,0 0-15,0 21 0,-1-20 16,1 20-16,0 0 0,0-21 16,0 1-16,21 20 0,0-21 0,0 0 0,0 0 15,0 1-15,0-1 16,21-21-16,0 0 0,0 0 15,0 0-15,22 0 0,-22 0 0,0 0 16,21 0-16,1 0 0,-22 0 16,21 0-16,-21-21 0,1 21 0,-1 0 15,-42 0 1,-1 21 0,-20 0-16,21-21 0,-21 21 0,-1 0 15,22 22-15,-21-22 0,-1 0 16,22 0-16,0 0 0,0-21 15,0 21-15,21 1 0,0-1 16,21-21 0,0 0-16,0 0 15,0 0-15,22 0 0,-22 0 0,21 0 16,1-21-16,-1 21 0,-21-22 16,21 22-16,1 0 0,-1 0 0,-21 0 15,0 0-15,1 0 0,-1 0 0,-21 22 16,0-1-16,0 21 0,0 0 15,0 1-15,-21-1 0,-1 22 16,1-22-16,0 21 0,0-20 0,0 20 16,0-20-16,-1-1 0,1 0 15,21 1-15,0-22 0,0 21 0,0-21 16,0 0-16,0 1 0,21-22 16,1 0-1,-1 0-15,0-22 0,0 1 0,0 0 16,0 0-16,22 0 0,-22 0 0,21-22 15,1 1-15</inkml:trace>
  <inkml:trace contextRef="#ctx0" brushRef="#br0" timeOffset="44866.55">9038 9737 0,'21'-43'16,"-42"86"-16,63-128 0,-42 43 0,0 21 15,0-22-15,0 22 0,-42-21 16,21 21-16,-21 21 0,-1 0 0,1 0 16,-22 0-16,22 21 0,-21 0 15,20 21-15,-20 1 0,20-1 0,1 21 16,0 1-16,21-22 0,-1 22 16,1-1-16,0 1 0,21-22 15,-21 22-15,21-22 0,0 21 0,0-20 16,0-1-16,0 0 0,21-20 15,0 20-15,22-21 0,-1 0 0,-21 0 16,43-21-16,-22 0 0,21 0 0,1 0 16,-1 0-16,1-21 0,-1 21 15,1-21-15,21 0 0,-22-21 0,1 20 16,-22 1-16,21-21 0,-20 21 0,-1 0 16,0-22-16,-20 22 0,20-21 15,-42 21-15,0-22 0,0 22 0,0-21 16,0 21-16,0-1 0,-21 1 0,0 0 15,-1 0-15,-20 21 0,21 0 16,-21 0-16,-22 0 16,22 0-16,-1 21 0,22 0 0,-21 22 15,21-22-15,-22 21 0,22 0 16,-21-20-16,42 20 0,-21-21 0,21 21 16,0-20-16,0-1 0,0 0 0,0 0 15,21 0-15,0 0 0,0-21 16,0 0-16,1 0 0,20 0 0,-21 0 15,21-21-15,-20 0 0,20 21 0,-21-21 16,0 0-16,22 0 0,20-64 16,-63 43-1,21-22-15,-21 22 0,0 21 16,0-22-16,0 22 0,0 0 0,0 0 16,0 0-16,0 42 15,0 0-15,0 0 16,0 0-16,0 22 0,0-22 0,0 21 15,0 0-15,0-20 0,0 20 0,0 0 16,0-21-16,0 22 0,21-22 16,1 21-16,-22-21 0,21 1 0,0-1 15,0-21-15,0 0 0,22 0 16,-22 0-16,21 0 0,-21-21 0,22 21 16,-22-22-16,21-20 0,0 21 0,-20 0 15,20-22-15,-21 22 0,0-21 0,22 0 16,-22-1-16,0-20 0,21 20 15,-21-20-15,1-1 0,-1 1 16,-21-1-16,0 22 0,21-21 0,-21 20 16,0 22-16,0-21 0,0 21 15,-21 42 1,21 0-16,-21 0 0,-1 21 16,1 1-16,21 20 0,0-20 15,0 20-15,-21-21 0,21 22 0,0-1 16,-21-20-16,21-1 0,0 0 0,0 1 15,0-22-15,0 21 0,21-21 16,-21 1-16,21-1 0,-21 0 16,21-21-16,1 0 0,-1 0 31,-21-21-31</inkml:trace>
  <inkml:trace contextRef="#ctx0" brushRef="#br0" timeOffset="45016.91">9800 9948 0,'21'-42'31,"22"42"-31,-22 0 0,21 0 0,0-21 16,1 0-16,-1 21 0,22-21 0,-22 21 16,0-22-16,22 22 0,-22-21 15</inkml:trace>
  <inkml:trace contextRef="#ctx0" brushRef="#br0" timeOffset="45265.77">10816 9610 0,'-21'0'16,"42"0"-16,-63 0 0,-1 21 0,22 0 16,0 21-16,0-20 0,0 20 0,0 0 15,-1-21-15,1 22 0,0-1 16,0 0-16,0 1 0,0-1 15,21 0-15,0 1 0,0-22 0,0 21 0,0-21 16,0 1-16,0-1 0,21 0 16,21 0-16,-21-21 15,22 0-15,-1 0 0,0 0 0,1 0 16,-1-21-16,21 21 0,-20-21 0,-1 0 16,22-1-16,-22 1 0,0-21 15</inkml:trace>
  <inkml:trace contextRef="#ctx0" brushRef="#br0" timeOffset="45674.53">11324 9504 0,'0'0'0,"0"-64"16,0 22-16,0 0 0,0-1 15,0 22-15,-21 21 0,0 0 0,0 0 16,21 21-16,-22 22 16,1-22-16,21 21 0,0 22 0,0-22 15,0 22-15,0-1 0,0 1 0,0-22 16,0 21-16,0-20 0,0 20 15,0-20-15,0-22 0,0 21 0,0 0 16,0-20-16,0-1 0,0 0 16,0 0-16,0-42 31,0 0-31,-21 0 16,21-1-16,0-20 0,0 0 15,0 21-15,21-43 0,0 22 0,1-1 16,20-20-16,0 21 0,1-1 15,-1 1-15,0 0 0,1 20 0,20 22 16,-21 0-16,1 0 0,-1 22 0,-21-1 16,22 0-16,-1 21 0,-21 1 15,0-1-15,0 0 0,-21 1 0,0-1 16,0 0-16,0 1 0,0-1 0,0-21 16,-21 21-16,0-20 0,-21-1 15,21 0-15,-1 0 0,-41 21 16,21-20-16,-1-22 0,-41 42 15</inkml:trace>
  <inkml:trace contextRef="#ctx0" brushRef="#br0" timeOffset="46210.45">1545 12404 0,'-21'0'0,"42"0"0,-63 0 16,21 0-16,21 21 16,21-21-16,21 0 0,0 0 15,1 21-15,20-21 0,1 21 16,20-21-16,-20 0 0,21 0 0,20 0 16,-20 0-16,21 0 0,-21 0 15,-1 0-15,1 0 0,0 0 0,-22 0 16,1 0-16,-22 0 15,0 0-15,1-21 0,-22 21 0,-21-21 32,-21 21-32,-1-21 0</inkml:trace>
  <inkml:trace contextRef="#ctx0" brushRef="#br0" timeOffset="46392.35">2646 12340 0,'0'0'0,"-21"0"0,-1 0 16,1 0-16,21-21 0,0 0 15,21 21 1,1 21-1,20 0-15,-21 0 0,0 1 16,0-1-16,1 0 0,-1 0 16,-21 21-16,0-20 0,0-1 15,0 21-15,-21-21 0,-22 43 16,1-43-16,21 0 0,-22 21 16,22-20-16,-21-1 0,21-21 0,0 21 15</inkml:trace>
  <inkml:trace contextRef="#ctx0" brushRef="#br0" timeOffset="46791.29">4360 12192 0,'0'0'0,"-42"0"16,0 0-16,20-21 0,1 21 15,0 0-15,42 0 16,22 0 0,-1 0-16,0 0 0,22-21 0,-1 21 15,1 0-15,20 0 0,-20 0 16,-1-21-16,1 21 0,-22 0 0,1 0 16,-1 0-16,-21 0 0,0 0 0,-21-22 15,-21 22 1,0 0-16</inkml:trace>
  <inkml:trace contextRef="#ctx0" brushRef="#br0" timeOffset="47024.15">4572 12086 0,'-21'0'0,"42"0"0,-63 0 0,20 21 16,1 1-16,21 20 16,0-21-16,0 21 0,0 1 0,0-1 15,0 0-15,0 1 0,0-1 16,0 0-16,0 1 0,0 20 0,0-20 15,0-1-15,0 21 0,0-20 16,0-1-16,-21-21 0,21 22 0,-21-1 16,21-21-16,0-42 31,21 21-31,0-21 16,-21-22-16,21 22 0,22-21 15,-22 0-15,0 20 0</inkml:trace>
  <inkml:trace contextRef="#ctx0" brushRef="#br0" timeOffset="47443.05">4932 12129 0,'21'0'0,"-42"0"0,42 21 0,-21 0 16,0 21-16,0 1 0,0-1 16,21 0-16,-21 1 0,0-1 15,0 0-15,0 1 0,0-1 0,0 0 0,0 1 16,-21-1-16,21 0 0,-21 1 15,21-22-15,-21 21 0,21-21 16,0 0-16,0 1 0,-22-22 16,22-22-1,0 1-15,0 0 16,0 0-16,0 0 0,0-22 16,0 22-16,0-21 0,0 21 0,0-22 15,22 22-15,-1-21 0,0 21 0,0 0 16,0-1-16,0 1 15,22 21-15,-22 0 0,0 0 0,0 0 16,22 0-16,-22 0 0,0 21 0,21 1 16,-21-1-16,1 0 0,-22 0 15,0 21-15,21-20 0,-21 20 0,0-21 16,0 21-16,0 1 0,0-22 16,-21 21-16,-1-21 0,22 1 0,0-1 15,-21 0-15,0-21 0,42-21 31,0 0-15,-21-1-16</inkml:trace>
  <inkml:trace contextRef="#ctx0" brushRef="#br0" timeOffset="47801.84">5609 12510 0,'0'0'0,"21"0"0,-21-43 0,21 22 15,-21 0-15,22 0 16,-1 21-16,0-21 0,0 21 0,0 0 16,22 0-16,-22 0 0,21 0 15,-21 0-15,22 21 0,-1 0 0,-21 0 16,21 0-16,-20 0 0,-1 1 0,0-1 16,0 21-16,-21-21 0,0 22 15,0-1-15,0-21 0,0 21 16,0-20-16,-21 20 0,0-21 0,0 0 0,-22 22 15,22-43 1,0 0-16,0 0 16,21-22-16,-21 1 0,21 0 15,0 0-15,0-21 0,0 20 16,0 1-16,0-21 0,0 0 0,21 20 16,0-20-16,0 21 0,0-21 15,22 20-15,-22 1 0,21-21 0,-21 21 16,22 0-16,-22-1 0,21 1 0,-21 0 15,22 21-15</inkml:trace>
  <inkml:trace contextRef="#ctx0" brushRef="#br0" timeOffset="48255.58">6731 12256 0,'-21'0'31,"0"21"-31,-1 0 0,1 0 15,0-21-15,0 21 0,21 0 0,-21 22 16,0-22-16,-1 0 0,1 21 0,0-20 16,21-1-16,0 21 0,-21-21 15,21 22-15,0-22 0,0 0 0,0 21 16,0-21-16,0 1 0,21-1 16,0 0-16,0 0 0,22 0 15,-1-21-15,-21 0 0,22 0 0,-1 0 16,21 0-16,-20 0 0,-1-21 15,0 0-15,1 0 0,-1 0 16,0-1-16,1 1 0,-1-21 0,-21 21 0,0 0 16,1-22-16,-1 22 0,-21-21 15,0 21-15,0-22 0,0 1 0,-43 21 16,22-22-16,0 1 0,-42 0 16,20 21-16,1 21 0,0 0 15,-1 0-15,1 0 0,0 21 16,-1 0-16,1 0 0,21 0 0,0 22 15,-1-22-15,1 21 0,21 0 16,-21-20-16,21 20 0,0 0 0,0-21 16,0 22-16,21-22 0,0 0 0,22 21 15,-1-42-15,-21 22 0,22-1 16,20-21-16,-21 0 0,1 0 0,-1 0 16,0-21-16</inkml:trace>
  <inkml:trace contextRef="#ctx0" brushRef="#br0" timeOffset="48794.28">7535 12383 0,'0'0'16,"0"-22"-16,0 1 0,0 0 0,0 0 15,-21 21 1,21 21 0,0 0-16,0 0 0,-21 22 0,21-22 15,0 21-15,0 1 0,-21-22 0,21 21 16,0 0-16,0 1 0,0-22 15,0 21-15,0-21 0,0 1 0,0-1 16,0 0-16,21-21 0,0 0 16,0 0-16,106-85 15,-106 64 1,22 0-16,-22-21 16,0 20-16,0-20 0,0 21 0,1-21 15,-1 20-15,0-20 0,-21 21 0,21 0 16,-21 0-16,0-1 0,0 1 15,0 42 1,0 1-16,0-1 0,0 0 16,0 0-16,0 0 0,0 22 15,0-22-15,0 0 0,0 0 0,0 0 16,0 0-16,0 1 0,0-1 0,21 0 16,0-21-16,1 21 15,-1-21-15,0 0 0,0 0 0,0 0 16,22 0-16,-22-21 0,0 21 0,0-21 15,21 0-15,-20-1 0,-22 1 16,21 0-16,0-21 0,-21 21 0,0-22 16,0 1-16,0 0 0,0 20 0,0-20 15,0 0-15,-42-85 16,42 106-16,-22 21 16,22 21-1,0 0 1,0 0-16,0 0 0,0 22 0</inkml:trace>
  <inkml:trace contextRef="#ctx0" brushRef="#br0" timeOffset="49182.05">8890 12277 0,'21'-43'0,"-42"86"0,42-107 0,-21 43 0,0-21 15,-21 42-15,0-21 16,0 21-16,-1 0 0,-20 0 0,21 0 16,-21 21-16,20 0 0,-20 0 0,21 0 15,0 22-15,-22-22 0,22 0 16,21 42-16,0-41 16,0-1-16,0 0 0,21 0 15,1 0-15,-1-21 0,0 21 16,21-21-16,-21 0 0,22 22 0,-22-22 15,21 21-15,-21-21 0,1 0 16,-1 21-16,-21 0 0,0 0 16,0 0-16,-21-21 0,-1 22 15,-20-22-15,0 21 0,-1-21 0,1 0 16,0 21-16,-1-21 0,1 0 16,0 0-16,21 0 0,-22 0 15,22 0-15,-21 0 0,21 0 0,-1 0 16,22-21-16,-21 0 15,21-1-15</inkml:trace>
  <inkml:trace contextRef="#ctx0" brushRef="#br0" timeOffset="51442.14">15557 9419 0,'22'21'16,"-1"-21"-16,21 22 0,-21-22 16,22 0-16,-22 0 0,21 0 0,0 0 15,22 0-15,-22 0 0,22 0 16,-1 0-16,1 0 0,-1-22 0,1 1 15,-1 21-15,1 0 0,-22-21 16,0 21-16,-20 0 0,20-21 16,-21 21-16,-21-21 0,0 0 15,0-1 1,-21 22-16,0 0 0,0-21 16,-22 21-16,22 0 0,0-21 0,-21 0 15,20 21-15,1 0 0,0-21 16,0 21-16,42 0 31,0 0-31,0 0 16,1 0-16,20 21 0,-21-21 15,21 21-15,-20-21 0,-1 21 16,0 0-16,0 1 0,-21-1 0,0 0 16,0 0-16,0 0 0,0 22 0,-21-22 15,-21 21-15,20-21 0,-20 22 16,-21-22-16,20 21 0,1-21 0,0 0 15,-1 1-15,1-1 0,21-21 16,0 0-16</inkml:trace>
  <inkml:trace contextRef="#ctx0" brushRef="#br0" timeOffset="51932.82">18119 8954 0,'0'-43'0,"0"86"0,0-107 0,0 43 15,0 0-15,0 0 0,0-22 0,-22 22 16,1 0-16,0 21 16,0 0-16,0 21 15,0 21-15,-1 1 16,22-1-16,-21 22 0,0-1 0,0 22 15,0-22-15,0 22 0,-1 0 0,1-1 16,-21 1-16,21-22 0,0 22 16,21 0-16,0-22 0,0 1 0,0-22 15,0 0-15,0 1 0,0-1 16,21 0-16,0-20 0,0-1 16,0-21-16,22 21 0,20-21 15,-21 0-15,1 0 0,-1-21 0,0 21 16,1-21-16,-1-1 0,-21 1 15,22-21-15,-1 21 0</inkml:trace>
  <inkml:trace contextRef="#ctx0" brushRef="#br0" timeOffset="52126.71">17780 9504 0,'-85'0'16,"170"0"-16,-191 0 0,127 0 31,0 0-31,22 0 0,-22 0 16,21 0-16,1 0 0,-1-21 0,0 21 15,22 0-15,-1 0 0,1-21 16,-1 21-16,-20 0 0,20 0 0,1-22 16</inkml:trace>
  <inkml:trace contextRef="#ctx0" brushRef="#br0" timeOffset="52550.05">18669 9589 0,'-21'0'0,"0"-22"16,-1 1-16,1 0 0,0 0 16,21 0-16,0 0 0,0-1 15,0 1-15,0 0 0,0 0 16,0 0-16,21 21 0,0 0 15,1 0-15,20 0 0,-21 0 16,21 0-16,-20 21 0,20-21 16,-21 21-16,21 21 0,1-20 0,-22 20 15,0 0-15,21 22 0,-20-22 16,-22 0-16,0 1 0,21-1 0,-21 43 16,0-64-16,0 21 0,0-21 15,-21-21-15,21 22 0,-22-22 16,1 0-1,21-22-15,0 1 0,0-21 16,0 21-16,0-22 0,0 22 16,0-21-16,0 0 0,0-1 0,0-41 15,21 41-15,22-84 32,-22 106-32,0 0 0,0 0 0,22 21 15,-22 0-15,0 0 0,21 0 16,-21 0-16,1 0 0,20 0 0,-21 0 15,0 21-15</inkml:trace>
  <inkml:trace contextRef="#ctx0" brushRef="#br0" timeOffset="53110.75">19558 9567 0,'0'0'16,"-21"22"-16,0-1 0,21 0 0,-22 21 0,1-21 15,21 1-15,0-1 16,-21 0-16,21 0 0,-21 0 0,21 0 15,0 1-15,0-1 16,21-21 0,0 0-16,22-21 0,-22-1 15,0 1-15,0 0 0,21 0 16,1 0-16,-22 0 0,21-1 0,-21 1 16,22-21-16,-22 21 0,21 0 0,-21-1 15,1-20-15,-1 21 0,-21 0 16,21 0-16,-21 42 31,0 0-31,0 0 16,0 21-16,0 1 0,-21-1 0,21 0 0,0 22 15,0-22-15,0 22 0,0-1 16,0 1-16,0-1 0,0 1 16,0 20-16,0-20 0,0 21 0,0-1 15,0-20-15,0 20 0,0 1 0,0-21 16,0 20-16,0-20 0,0 20 15,-21 1-15,-1-21 0,22 20 0,-21 1 16,0-22-16,-21 1 0,21-1 0,-1 1 16,-41 42-16,21-64 15,20 0-15,-20 1 0,0-22 0,-1 0 16,1 0-16,0-21 0,-1 0 0,22 0 16,-21-21-16,21 0 0,0-21 15,-1-22-15,1 1 0,21-1 16,-21-42-16,21 22 0,0-22 0,0-21 15,21 21-15,43-169 0,-43 148 16,42 0-16,-20 21 0,-1 0 16,22 0-16,-1 0 0,1 22 0,-1 20 15,1-20-15,-1 20 0,1 22 0,-22-1 16</inkml:trace>
  <inkml:trace contextRef="#ctx0" brushRef="#br0" timeOffset="54001.69">21040 9356 0,'21'0'16,"-42"0"-16,63-21 0,-42-1 0,0 1 0,21 0 15,-21 0-15,21 0 0,-21 0 16,0-1-16,0 1 0,0 0 0,0 0 16,0 0-16,-21 0 0,0-1 0,0 1 15,0 21-15,-22 0 16,22 0-16,-21 0 0,21 0 0,-22 21 0,1 1 16,0 20-16,20-21 0,-20 21 15,21-20-15,0 20 0,0 0 16,-1-21-16,22 43 0,0-22 15,0-21-15,22 1 0,-1 20 16,21-21-16,-21 0 0,22 0 0,-22-21 16,21 22-16,0-22 0,1 0 0,-1 0 15,0 0-15,1 0 0,-1 0 16,0 0-16,-20-22 0,20 1 0,-21 21 16,-21-21-16,-21 21 15,0 0 1,-22 0-16,1 0 0,0 0 15,-1 21-15,1 0 0,0 1 16,-1-1-16,-20 0 0,21 21 0,-1-21 16,22 1-16,-21-1 0,21 0 15,-1 0-15,1 0 0,0 0 0,21 1 16,0-1-16,21 0 16,0-21-16,1 0 15,-1 21-15,0-21 0,0 0 0,21 0 16,-20 0-16,20 0 0,0 0 15,-21 0-15,22 0 0,-1 0 16,-21 0-16,22 0 0,-22 0 0,21 0 16,0 0-16,-20-21 0,-1 21 15,0 0-15,0 0 0,-21 21 16,0 0-16,-21 0 16,0 1-16,0-1 0,-1 21 15,1-21-15,0 22 0,-21-22 16,21 21-16,-1-21 0,1 22 0,-21-1 15,21-21-15,0 21 0,-1-20 0,22 41 16,-21-42-16,21 0 16,0 1-16,0-1 0,21-21 15,1 0-15,-1-21 16,21-1-16,0 1 0,1-21 0,-1 21 16</inkml:trace>
  <inkml:trace contextRef="#ctx0" brushRef="#br0" timeOffset="54360">23008 8594 0,'-21'-43'0,"42"86"0,-84-107 0,41 43 15,-20 0-15,0 21 0,-1 0 16,-20 0-16,21 0 0,-22 21 0,1 21 16,-22 1-16,21 20 0,1 1 15,-1-1-15,22 22 0,-21 0 0,20-1 16,1-20-16,21 20 0,0-20 0,-1 21 16,22-22-16,0 1 0,0-1 15,0 1-15,0-1 0,22-21 0,-1 1 16,0 20-16,64 1 0,-43-43 15,21 0-15,1 0 16,21 0-16,-22 1 0,22-22 0,-1 0 16,1 0-16,0 0 0,-1-22 0,-20 1 15,21 0-15,-22-21 0</inkml:trace>
  <inkml:trace contextRef="#ctx0" brushRef="#br0" timeOffset="55038.15">23580 9356 0,'0'0'0,"0"-43"0,-43 22 0,22-21 0,0 21 15,-21 21-15,-1-21 0,1 21 16,0 0-16,-1 0 0,1 0 0,0 0 16,-1 21-16,1 0 0,-22 0 15,22 21-15,0-20 0,-1 20 0,22 0 16,-21 1-16,21 20 0,0-21 0,-1 1 16,1-1-16,21 0 0,0 1 15,0-1-15,0-21 0,21 0 16,1 1-16,-1-1 0,21 0 0,0 0 15,1-21-15,-22 0 0,21 0 16,1 0-16,-1 0 0,0-21 0,1 0 16,-22 0-16,21-1 0,0-20 15,-20 0-15,20-1 0,0-41 16,-21 41-16,1 1 0,-22 0 16,0-1-16,21 22 0,-21-21 15,0 21-15,0 0 0,0 42 16,0 0-1,-21 0-15,-1 0 0,1 22 0,21-22 16,0 21-16,-21-21 0,21 22 16,0-1-16,0-21 0,0 21 15,0-20-15,21-1 0,0 21 0,1-21 16,-1-21-16,0 21 0,21 1 16,-21-22-16,22 0 0,-1 0 0,0 0 15,1 0-15,-1 0 0,0 0 0,-20-22 16,20 1-16,0 0 0,-21-21 15,22-1-15,-22 1 0,21 0 16,-21-22-16,1 1 0,-1 20 0,0-20 16,0-1-16,0 1 0,-21-1 15,21 1-15,-21-1 0,22 22 0,-22-21 16,21 20-16,-21 22 0,0-21 16,0 21-16,0 42 15,0 0-15,0 0 0,-21 21 16,-1 1-16,1-1 0,21 22 15,-21-22-15,0 21 0,21 1 0,-21-22 16,0 22-16,21-22 0,-22 0 16,22 22-16,0-22 0,0 1 0,0-1 15,0 0-15,0-21 0,0 22 0,0-22 16,0 0-16,22 0 16,-22 0-16,21-21 0,0 0 15,0 0-15,0 0 0,0 0 16,-21-21-16,0 0 0</inkml:trace>
  <inkml:trace contextRef="#ctx0" brushRef="#br0" timeOffset="55231.01">23961 9462 0,'0'0'0,"-22"0"16,1-22-16,21 1 15,21 21 1,1 0-16,-1 0 0,0-21 15,21 21-15,-21 0 0,22 0 16,41-21-16,-41 21 0,-1 0 16,0-21-16,22 21 0,-22-21 15,22 21-15,-22-22 0,22 22 0</inkml:trace>
  <inkml:trace contextRef="#ctx0" brushRef="#br0" timeOffset="55493.86">25104 9165 0,'-43'0'32,"22"0"-32,0 0 0,-21 21 0,20 1 0,1-1 15,-42 21 1,20 0-16,22-20 0,0 20 16,-21-21-16,21 21 0,-1-20 0,1 20 15,0 0-15,21-21 0,-21 1 0,21 20 16,0-21-16,0 0 0,0 0 0,42 1 15,1-1-15,-22-21 16,21 0-16,0 0 0,22 0 0,-22 0 16,1 0-16,20 0 0,-21 0 0,1 0 15,-1-21-15,0-1 0,1-20 16,-22 21-16,21-21 0</inkml:trace>
  <inkml:trace contextRef="#ctx0" brushRef="#br0" timeOffset="55914.62">25463 8911 0,'0'-42'0,"0"84"0,0-126 0,0 41 16,0 22-16,0 0 0,0 0 0,0 42 16,0 0-1,0 21-15,0 1 0,0-1 16,0 22-16,0-22 0,0 21 0,0-20 16,0 20-16,-21-20 0,21 20 15,-21-21-15,21 1 0,-21-1 16,21 0-16,0-20 0,-21 20 0,21 0 15,-21-21-15,21 1 0,-22-1 16,22 0-16,-21-21 16,21-21-1,0 0-15,0-1 16,0 1-16,0-21 0,21 21 0,1-22 16,-1 1-16,0 0 0,21-1 15,1 1-15,-1 0 0,0 21 0,1-22 16,20 22-16,-21 21 0,1 0 15,20 0-15,-20 0 0,-1 21 0,0 0 16,-21 22-16,22-22 0,-22 21 16,0 1-16,0-1 0,0 0 15,-21 1-15,0-1 0,0 0 0,0 1 16,0-1-16,-21-21 0,0 0 16,0 0-16,0 1 0,0-1 15,-1-21-15,1 0 0,0 0 0,0 0 0,-21 0 16,20 0-16,1-21 0</inkml:trace>
  <inkml:trace contextRef="#ctx0" brushRef="#br0" timeOffset="80569.28">4868 17463 0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43:25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593 0,'0'-21'0,"0"-1"16,0 1 15,0 0-31,-21 21 31,21 21-15,0 0 0,0 1-16,0 20 15,0 0-15,0 1 0,0-22 16,0 21-16,0 22 0,0-22 16,0 0-16,0 1 0,0-1 0,0 0 15,0 1-15,0-1 0,0 0 16,0-21-16,0 22 0,0-22 15,0 21-15,0-21 0,0 1 16,0-1-16</inkml:trace>
  <inkml:trace contextRef="#ctx0" brushRef="#br0" timeOffset="659.62">1333 1143 0,'0'21'0,"22"-21"31,-22-21-16,0 0 1,21 0-16,-21 0 16,0-1-1,-21 22 1,-1 22 15,22-1-31,-21 0 16,21 0-16,0 0 0,0 0 15,0 1 1,21-22 0,1 0-16,-1 0 15,0 0-15,-21-22 16,0 1-16,0 0 16,0 0-1,0 0 1,0 42 31,0 0-47,0 0 15,0 0-15,0 1 16,-21-22-16</inkml:trace>
  <inkml:trace contextRef="#ctx0" brushRef="#br0" timeOffset="2955.85">3387 826 0,'0'-22'63,"21"22"-63,0-21 15,0 0 1,0 0 0,-21 0-1,0 0-15,0-1 16,0 1-16,0 0 15,-21 21 1,21-21-16,-21 21 0,0 0 0,0 0 16,-1 0-16,1 0 0,0 0 15,0 0-15,0 0 0,-22 21 16,22 0-16,0 22 0,0-22 0,-21 21 16,20 0-16,1 1 15,0 20-15,0-20 0,0 20 0,21-21 16,0 22-16,-21-1 0,21-20 15,0-1-15,0 22 0,0-22 0,0 0 16,0 1-16,0-1 0,21-21 16,0 21-16,-21-20 0,21 20 15,21-21-15,-20 0 0,-1 0 0,21-21 16,0 0-16,-20 0 0,20 0 16,0 0-16,1 0 0,-1-21 0,0 21 15,1-21-15,-22 0 16,21 0-16,0 0 0,-20-22 0,20 22 15,-21-21-15,0 21 0</inkml:trace>
  <inkml:trace contextRef="#ctx0" brushRef="#br0" timeOffset="3271.67">3937 656 0,'0'0'0,"0"-21"0,0 0 16,0 0-16,0 0 0,0 42 47,0 21-47,0-21 0,0 22 15,0-1-15,0 0 0,0 22 16,0-1-16,0 1 0,-21-1 0,21-20 16,-21 20-16,21-21 0,0 22 15,0-22-15,0 1 0,-22-1 0,22-21 16,0 21-16,0-20 0,0-1 15,0 0-15,0 0 0,0 0 0,0 0 16,22-21 0,-1 0-1,0 0-15,-21-21 16,21 0-16,0 0 0,0 0 16</inkml:trace>
  <inkml:trace contextRef="#ctx0" brushRef="#br0" timeOffset="3880.32">4530 1270 0,'0'0'0,"21"-21"0,0 21 16,0-21-16,0 21 0,0-21 0,-21-1 16,0 1-16,0 0 15,0 0-15,0 0 0,0 0 16,0-1-16,0 1 0,-21 0 15,0 0-15,0 0 0,0 0 0,0-1 16,-1 22-16,1 0 0,0 0 16,0 0-16,-21 0 0,20 0 0,1 22 15,-21-22-15,21 42 0,-22-21 16,22 0-16,0 22 0,-21-1 0,21 0 16,-1 1-16,22-22 0,-21 21 15,0 0-15,21 1 0,-21-22 16,21 21-16,0-21 0,0 22 0,0-22 15,0 21-15,0-21 0,0 1 16,0-1-16,21 0 0,0 0 16,0 0-16,1-21 15,-1 0-15,0 0 0,0 0 0,21 0 16,-20-21-16,-1 0 0,21 0 16,-21 0-16,0-1 0,22 1 0,-22-21 15,0 21-15,21-22 0,-20 1 16,-1 21-16,-21-21 0,21-1 0,0-20 15,-21 42-15,0-22 16,0 22-16,0 0 0,0 42 31,0 0-31,-21 0 16,21 1-16,-21 20 16,21-21-16,-21 21 0,21-20 0,0 20 15,0-21-15,0 21 0,0-20 16,0-1-16,0 0 0,0 0 0,0 0 15,0 0-15,0 1 0,21-22 16,-21 21-16,21-21 0,21 0 16,-21 0-16,1-21 15,-1-1-15,0 22 0,0-21 0</inkml:trace>
  <inkml:trace contextRef="#ctx0" brushRef="#br0" timeOffset="4396.39">5228 1143 0,'0'0'0,"0"-21"0,0 0 15,-21 21 17,0 0-32,0 0 15,-1 21-15,1-21 0,0 21 0,0 0 16,0 0-16,0 1 0,-1-1 15,1 0-15,0-21 0,21 21 0,-21 0 16,21 0-16,0 1 16,0-1-16,0 0 15,21-21-15,0 0 16,-21 21-16,21-21 0,1 0 0,-1 0 16,0 21-16,0-21 0,0 0 15,0 0-15,1 21 0,-1-21 16,-21 22-16,21-22 15,0 0-15,-21 21 0,0 0 16,0 0 0,0 0-16,-21-21 15,0 21-15,0-21 0,-1 22 0,1-22 16,-21 0-16,21 21 16,-22-21-16,22 0 0,-21 21 0,21-21 15,-22 0-15,22 0 0,0 0 16,-21 0-16,21 0 0,-1 0 0,1 0 15,0 0-15,0 0 16,21-21 15,21 21-31,0 0 0,0-21 16,1-1-16,20 22 0</inkml:trace>
  <inkml:trace contextRef="#ctx0" brushRef="#br0" timeOffset="4891.55">5778 1164 0,'0'0'0,"0"-21"0,0 0 16,-21 21-1,0-21-15,0 21 0,0 0 16,-22 0-16,22 0 16,0 21-16,0-21 0,-21 21 0,20 0 15,1 0-15,0-21 0,0 22 16,0-1-16,21 0 0,0 0 16,0 0-16,0 0 0,0 1 15,21-1-15,0-21 0,0 21 16,0-21-16,1 21 0,-1-21 15,21 21-15,-21-21 0,0 21 0,1-21 16,-1 22-16,0-22 0,0 21 16,0-21-16,0 21 0,-21 0 15,0 0-15,0 0 16,0 1-16,-21-22 16,0 0-16,-21 21 0,21-21 0,-22 0 15,1 0-15,21 0 0,-22 21 16,1-21-16,0 0 0,21 0 15,-22 0-15,22 0 0,0 0 0,0 0 16,0 0-16,-1 0 0,1 0 31</inkml:trace>
  <inkml:trace contextRef="#ctx0" brushRef="#br0" timeOffset="5669.3">7133 1418 0,'0'-21'16,"21"0"-1,0 0 1,-21 0-16,0-1 0,0 1 16,0 0-16,0-21 0,0 21 15,0-1-15,0-20 0,0 21 0,0 0 16,0-22-16,-21 22 16,21 0-16,-21 0 0,0 21 0,0 0 15,0 0-15,-1 0 0,-20 0 16,21 0-16,-21 21 0,-1 0 0,1 22 15,21-22-15,-22 21 0,1 0 16,21 1-16,0-22 0,0 21 0,-1 1 16,1-1-16,21-21 0,-21 21 15,21-20-15,0-1 0,0 21 0,0-21 16,21 0-16,0-21 0,1 22 16,20-22-16,-21 0 0,0 0 0,22 0 15,-1 0-15,-21 0 0,21 0 16,-20-22-16,20 1 0,-21 0 15,21 0-15,-20 0 0,-1 0 16,0-1-16,0-20 0,0 0 0,0 21 16,1-22-16,-22 22 0,0-21 15,0 21-15,0-1 0,0 1 0,21 0 16,-21 0-16,0 42 16,0 0-16,0 0 15,-21 1-15,21-1 0,-22 0 0,22 21 16,0-21-16,0 22 0,0-22 15,0 21-15,0-21 0,0 1 0,0-1 16,0 0-16,0 0 16,0 0-16,0 0 0,22 1 15,-1-22-15,0 0 0,0 0 16,0 0-16,0 0 0,22 0 0,20-43 16,-42 22-16,22 0 15,-1 0-15</inkml:trace>
  <inkml:trace contextRef="#ctx0" brushRef="#br0" timeOffset="6137.5">7768 1058 0,'0'0'0,"0"-21"0,-21 42 31,0 1-31,21-1 0,-21 0 16,21 0-16,-22 21 0,22 1 0,-21-22 15,21 21-15,-21-21 0,21 22 16,0-22-16,0 21 0,0-21 0,0 1 15,0-1-15,0 0 16,0 0-16,0 0 0,21-21 31,-21-21-31,0 0 16,21-21-16,-21 20 16,0 1-16,0 0 0,0-21 0,22-1 15,-22 22-15,21-21 0,0 0 16,0 20-16,0-20 0,0 0 15,1 21-15,20-1 0,0-20 16,1 42-16,-1-21 0,0 21 0,1 0 16,-22 0-16,21 21 0,0-21 15,-20 42-15,20-20 0,-21 20 0,0 0 16,-21-21-16,0 22 0,0-1 0,0 0 16,0 1-16,0-1 0,0-21 15,0 22-15,-21-22 0,21 21 0,-21-21 16,0 0-16,21 1 0,0-1 15,-21-21-15,21 21 0,-22-21 16,22-21 0,0 0-1,22-1-15,-1 1 0,0 0 0,0 0 16</inkml:trace>
  <inkml:trace contextRef="#ctx0" brushRef="#br0" timeOffset="6720.75">9080 1164 0,'0'-21'0,"0"42"0,0-63 0,0 21 15,-21 0-15,21-22 0,-21 22 0,0 0 16,0 0-16,0 0 0,-1 21 15,1 0-15,0 0 0,0 0 0,-21 0 16,20 0-16,1 21 0,-21 0 16,0 0-16,20 21 0,-20-20 0,21 20 15,-21 0-15,20 1 0,1-22 16,-21 21-16,21 0 0,21 1 0,0-22 16,-21 21-16,21-21 0,0 1 15,0-1-15,21 0 0,0 0 16,0-21-16,21 0 0,1 0 0,-1 0 15,0 0-15,1 0 0,-1 0 16,0-21-16,1 21 0,-1-21 16,0 0-16,-20-22 0,20 22 0,-21-21 15,0-1-15,0 1 0,1 0 0,-1-22 16,-21 1-16,0-1 0,21 1 16,-21-1-16,21 1 0,-21-1 0,0 1 15,0 20-15,0 1 0,0 0 16,0 21-16,0-1 0,0 1 0,0 0 15,0 42 1,0 22 0,0-22-16,0 21 0,0 22 0,0-1 15,0 1-15,-21-1 0,21 22 16,0-22-16,-21 1 0,21-1 16,-21-20-16,21 20 0,0-21 0,0 1 15,0-22-15,0 21 0,0-21 16,21 1-16,0-1 0,0 0 0,21-21 15,-20 0-15,-1 0 0,21 0 0,0-21 16,1 21-16</inkml:trace>
  <inkml:trace contextRef="#ctx0" brushRef="#br0" timeOffset="7517.58">11261 423 0,'0'-21'0,"0"42"0,0-63 0,0 21 15,-22 21-15,1 0 16,0 0-16,-21 0 16,-1 42-16,22-21 0,-21 22 0,21-1 15,-22 0-15,22 1 16,-21 20-16,21 22 0,-22-22 0,22 22 16,0-21-16,0 20 0,0-20 0,0-1 15,21 1-15,0-22 0,0 64 16,0-64-16,0-21 0,21 22 15,0-22-15,0 0 0,21 0 0,-20 0 16,20-21-16,0 0 0,1 0 16,-1 0-16,21 0 0,-20-21 15,20 0-15,-20 0 0,20 0 0,-21 0 16,43-43-16,-43 22 16,1-1-16,-1-20 0,-21-1 0,22 1 15,-22-1-15,-21 1 0,0-1 16,0-20-16,0 20 0,0 1 0,0-1 15,-21 1-15,-22 20 0,22-20 16,-21 21-16,-1-1 0,1 22 16,0-21-16,-1 21 0,-20 21 0,21 0 15,-22 0-15,22 0 0,-1 21 16,1 0-16,0 21 0,-1 1 0,1-1 16,21 21-16,0-20 0,0 41 0,-1-20 15,22 21-15,-21-22 16,21 22-16,0-22 0,0 1 0,0-22 15,0 22-15,21-22 0,1 0 16,-1 1-16,0-22 0,21 0 0,-21 0 16,22 0-16,-1-21 0,-21 0 15,22 0-15,-1 0 0,0 0 0,1-21 16,-22 0-16,21 0 0</inkml:trace>
  <inkml:trace contextRef="#ctx0" brushRef="#br0" timeOffset="8084.3">12065 318 0,'0'-22'15,"0"44"-15,-21-44 16,0 44 0,-1-1-16,22 21 0,-21 0 15,0 1-15,0-1 0,21 0 0,-21 85 16,0-63-16,21-1 15,0 1-15,-22-1 0,1 43 16,21-42-16,-21-22 0,21 22 16,0-43-16,0 21 0,0 0 0,0-20 15,0-1-15,0 0 0,0 0 0,0 0 16,0 0-16,0-42 47,0 0-47,0 0 0,0 0 15,0 0-15,0-1 0,0-20 16,0 21-16,0-21 0,21 20 0,0-20 16,1 21-16,-1 0 0,0-22 15,21 22-15,-21 0 0,22-21 0,-22 21 16,21-1-16,1 22 0,-1-21 16,-21 21-16,21 0 0,-20 0 0,20 0 15,-21 21-15,0 1 0,0-1 16,1 0-16,-22 21 0,0-21 15,0 22-15,0-1 0,0-21 0,-22 22 16,1-22-16,0 21 0,0-21 16,-21 0-16,20 1 0,-20-1 0,0 0 15,21 0-15,-22 0 0,1-21 16,21 21-16,0-21 0,-22 0 0,22 0 16,0 0-16,0 0 15,21-21 1,21 21-1,0-21-15,0 21 0</inkml:trace>
  <inkml:trace contextRef="#ctx0" brushRef="#br0" timeOffset="8614.12">12509 1376 0,'0'0'0,"22"0"31,-22-21-31,21 0 0,0-1 0,0 1 16,-21-21-16,21 21 15,0 0-15,-21-22 0,22 22 0,-1-21 16,-21-1-16,0 22 0,21-21 16,-21 21-16,21 0 0,-21-1 15,0 1-15,0 42 31,0 22-31,0-22 16,-21 0-16,21 21 0,0 1 16,0-1-16,-21 0 0,0 1 0,21-1 15,-22 0-15,1 22 0,21-22 16,0 22-16,0-1 0,0 1 16,0-1-16,-21 1 0,21 20 0,0-20 15,0-1-15,0 1 0,0 21 16,0-22-16,0 1 0,0-1 0,-21 1 15,21 20-15,0-20 0,-21-1 16,0-20-16,21 20 0,-22-21 0,1 22 16,-21-1-16,21-20 0,0-22 15,-1 0-15,1 0 0,-21 0 16,21-21-16,0 0 0,-22 0 16,22 0-16,-21 0 0,21 0 0,-22-21 0,22 21 15,0-21-15,-21 0 0,42 0 16,-22 0-16,1-1 0,21 1 0,0 0 15,0-21-15,0 21 0,0-22 0,0-20 16,0 20-16,21-20 16,1-1-16,-1 1 0,0-1 0</inkml:trace>
  <inkml:trace contextRef="#ctx0" brushRef="#br0" timeOffset="9008.41">12594 677 0,'0'0'0,"0"22"15,21-22-15,0 0 0,1 0 16,20 0-16,-21 0 16,0-22-16,0 22 0,1-21 0,-22 0 15,21 0-15,-21 0 16,0 0-16,-21 21 16,-1 0-16,1 0 15,0 0-15,0 0 0,0 0 16,21 21-16,-21 0 0,-1 0 15,22 0-15,0 0 0,0 1 16,0 20-16,0-21 16,0 0-16,0 0 0,22-21 15,-1 22-15,0-22 0,0 0 16</inkml:trace>
  <inkml:trace contextRef="#ctx0" brushRef="#br0" timeOffset="9397.19">13102 1080 0,'0'0'15,"-21"21"-15,21 0 0,21-21 32,0 0-32,0 0 0,1-21 15,-1 0-15,0-1 0,0 22 16,0-21-16,0 0 0,22-21 15,-43 21-15,0-1 0,0 1 16,0 0-16,0 0 0,-43 21 31,22 21-31,0-21 0,0 21 16,-43 43-16,22-43 16,21 21-16,0-21 0,0 1 15,-1 20-15,1-21 0,21 21 0,0-20 16,-21-1-16,21 0 0,0 0 15,0 0-15,0 0 0,21 1 0,-21-1 16,21-21-16,1 21 0,20-21 16,-21 0-16,21 0 0,1 0 0,-1 0 15,-21 0-15,22 0 0,-1 0 0,0-21 16,1 0-16,-22-1 0</inkml:trace>
  <inkml:trace contextRef="#ctx0" brushRef="#br0" timeOffset="9974.37">13801 826 0,'0'0'16,"0"-22"-16,-22 22 15,1 0 1,0 0-16,21 22 0,-21-1 16,0 0-16,0 21 0,-1-21 0,1 22 15,21-22-15,-21 21 0,21 1 16,-21-1-16,21-21 0,0 21 15,0-20-15,0-1 0,0 21 16,0-21-16,0 0 0,21 1 0,0-22 16,0 0-16,1 21 0,-1-21 15,21 0-15,-21 0 0,22 0 16,-22 0-16,21 0 0,-21-21 0,22-1 16,-1 1-16,-21 0 0,21 0 0,-20-21 15,20-1-15,-21-20 0,0 20 16,22-20-16,-22-1 0,0 1 0,0-1 15,0 1-15,0-1 0,1 22 16,-22-21-16,0 41 0,21-20 0,-21 21 16,0 0-16,0 0 15,0-1-15,0 1 0,-21 21 16,-1 0 0,22 21-16,-21 1 0,0-1 0,0 0 15,21 21-15,-21-21 0,0 22 16,-1-1-16,1 0 0,21 1 0,0 20 15,-21-20-15,21-1 0,-21 21 16,21-20-16,0-1 0,0 0 0,0 1 16,0-1-16,21-21 0,0 22 0,-21-22 15,21 0-15,1 0 0,-22 0 16,21 0-16,42 1 16,-42-22-16,1 0 15,-1 0-15,0 0 0,0 0 16,0 0-16,0 0 0,-21-22 0,22 1 15,-1 0-15,0 21 0,-21-42 16,21-1-16,-21 22 0</inkml:trace>
  <inkml:trace contextRef="#ctx0" brushRef="#br0" timeOffset="10265.29">14139 699 0,'0'0'0,"21"0"16,1 0-16,20 0 16,-21 0-16,21 0 0,43 0 15,-21 0-15,-22 0 0,0 0 16,1 0-16,-22 0 0,21 0 0,0 0 16,-20 0-16,-1 0 0,21-22 15,-21 22-15,0 0 0,1 0 16,-44 0 31,1 0-32,0 0-15,0 0 16</inkml:trace>
  <inkml:trace contextRef="#ctx0" brushRef="#br0" timeOffset="30692.8">1058 3302 0,'-21'0'31,"21"-21"-15,0 0-16,0 0 0,0-1 15,0 1 1,21 0 0,0 21-16,1-21 0,-1 21 15,0 0 1,0 0-16,0 0 0,0 0 0,1 21 16,-1-21-16,0 21 15,-21 0-15,21 43 0,0-22 16,-21-21-16,0 22 15,0-1-15,0 0 0,0 1 0,0-1 16,0 0-16,-21 1 0,0-1 0,0 0 16,0-20-16,-22 20 15,22 0-15,-21-21 0,21 22 0,-22-22 16,22 21-16,-21-21 0,-1 1 16,22-1-16,0 0 0,-21 0 0,21 0 15,-1-21-15,1 0 0,0 0 16,0 0-16,0 0 0,0-21 0,-1 0 15,1 0-15,0 0 0,21-22 16,0 22-16,-21 0 0,21-21 16,0 20-16,0 1 0,0 0 0,0-21 15,0 21-15,21-1 0,-21 1 16,21 21-16,0-21 0,1 0 16,-1 21-16,0 0 0,0 0 0,21 0 15,1 21-15,-22-21 16,0 21-16,0 22 0,0-22 0,-21 0 15,22 21-15,-1-21 0,-21 1 16,21 20-16,-21-21 0,0 21 0,0-20 16,21-1-16,-21 0 15,21 0-15,-21 0 0,21 0 16,-21 1-16,22-22 0,-1 0 16,0 0-16,0 0 15,0 0-15,-21-22 16,21 1-16,1 0 0</inkml:trace>
  <inkml:trace contextRef="#ctx0" brushRef="#br0" timeOffset="30987.63">1609 3810 0,'0'21'0,"21"-21"47,0 0-47,0 0 0,0 0 16,0-21-1,-21 0-15,0 0 16,-21 0 0,0 21-16,0 0 0,0 0 15,0 0 1,-1 0-16,22 21 0,-21-21 15,21 21-15,0 0 16,21-21 0,1 0-16</inkml:trace>
  <inkml:trace contextRef="#ctx0" brushRef="#br0" timeOffset="31549.31">3133 3366 0,'0'0'0,"0"-22"16,0 1-16,0 0 0,0 0 15,0 0-15,0 0 0,0-1 16,0 1-16,0 0 16,-22 21-16,22-21 0,-21 21 15,0 0 1,0 21-16,0 0 0,0 0 16,-1 22-16,1-1 0,0 0 15,0 22-15,0-22 0,0 22 0,-22 42 16,22-43-16,0 1 15,0-1-15,21-21 0,0 22 0,0-22 16,0 1-16,0 20 0,0-21 16,0-20-16,21 20 0,0-21 0,21 0 15,-20 0-15,-1-21 0,21 0 16,0 0-16,1 0 0,-1 0 0,0 0 16,1-42-16,-1 21 0,22 0 0,20-64 15</inkml:trace>
  <inkml:trace contextRef="#ctx0" brushRef="#br0" timeOffset="33269.35">3725 3133 0,'0'-21'0,"0"42"0,0-64 0,0 22 0,-21 21 31,0 0-31,21 21 0,0 22 16,0-22-16,-21 42 0,21-20 15,0 20-15,-21-20 0,21 20 0,-22 1 16,22-1-16,0 1 0,0-22 16,-21 21-16,21-20 0,-21-1 15,21 22-15,0-22 0,0 0 0,0-21 16,0 22-16,0-1 0,0-21 0,0 0 16,21 1-16,0-1 0,-21 0 15,22-21-15,-1 0 0,0 0 16,0 0-16,0 0 0,0 0 0,1 0 15,-1-21-15,0 0 0,0 21 16,0-43-16,0 22 0,1 0 0,-1-21 16,0 20-16,-21-20 0,21 0 0,0 21 15,0-22-15,1 1 0,-1 0 16,0 20-16,0-20 0,0 0 0,0 21 16,1-1-16,20 1 0,-21 0 15,21 0-15,-20 21 0,20 0 16,-21 0-16,21 0 0,-20 0 15,-1 0-15,0 21 0,0 0 0,0 0 16,0 1-16,-21-1 0,0 0 0,0 0 16,0 0-16,0 0 0,0 1 15,0-1-15,0 0 16,0-42 31,0 0-47,0-1 0,0 1 15,0 0-15,0 0 0,0 0 0,0 0 16,0-1-16,-21 1 16,21 0-16,-21 0 0,0 0 0,0 21 15,0 0-15,-1 0 16,1 0-16,0 0 0,-21 0 16,21 21-16,-1 0 0,1 0 15,0 0-15,0 1 0,21 20 16,-21-21-16,0 21 0,-1-20 0,22 20 15,-21 0-15,21 1 0,-21-1 0,21-21 16,0 21-16,0 1 0,0-22 0,0 21 16,0-21-16,0 1 0,0 20 15,21-42-15,0 0 16,1 0-16,-1 0 0,0 0 16,0 0-16,21 0 0,-20-21 0,20 0 15,-21-22-15,21 22 0,-20-21 0,20 21 16,-21-22-16,0 1 0,0 21 15,1-22-15,-1 1 0,0 21 0,0 0 16,-21 0-16,0-1 0,0 1 16,0-21-16,0 63 47,0 0-47,-21 0 0,21 1 15,-21 20-15,21-21 16,0 0-16,0 22 0,0-22 0,0 0 0,-21 21 15,21-21-15,0 22 16,0-22-16,0 0 0,0 0 0,0 0 16,21 1-16,0-22 0,0 0 0,0 21 15,0-21-15,1 0 0,20 0 16,0-21-16,-21-1 0,22 1 0,41-21 16,-41 21-16,-1-22 15,0 22-15,-20-21 0,20 0 16,-21 20-16,0-20 0,0 21 0,1-21 15,-22 20-15,21 1 0,-21 0 16,-21 21 0,-1 0-1,22 21-15,-21 0 0,21 1 16,0-1-16,-21 0 0,21 0 0,0 0 16,0 0-16,0 22 0,0-22 15,0 0-15,0 0 0,21 22 16,-21-22-16,0 0 0,21 0 15,-21 0-15,0 0 0,22-21 16,-22 22-16,-22-44 47,1 1-47,0 0 0,0 0 16,21 0-16,-21 21 0,21-21 15,0-1-15,-21 22 0,-1 0 16,1 0-1,21 22-15,0-1 16,0 0-16,0 0 16,0 0-16,0 0 0,21 1 15,1-1-15,-1-21 0,-21 21 16,21-21-16,0 21 0,0-21 0,0 0 16,1 0-16,-1 0 0,21 0 0,-21 0 15,22 0-15,-1-21 0,-21 0 16,21 0-16,1-1 0,-1 1 15,0 0-15,1-21 0,-1-1 0,43-20 16,-64 42-16,21-22 16,-21 1-16,1 21 0,-1 0 15,0-43-15,-21 43 0,-21 21 32,0 0-32,-22 0 0,22 0 0,0 21 15,0 0-15,0 1 0,-1-1 16,22 0-16,-21 0 0,21 43 15,0-43-15,0 0 0,0 0 0,21 21 16,1-20-16,-1-1 16,21 21-16,-21-21 0,0 0 15,1 1-15,-1-22 0,-21 21 0,21-21 16,-21 21-16,-21-21 31,0 0-31,-1 0 0,1 0 16,0 0-16,0 0 0,0 0 0,0 0 15,-1 0-15,22 21 0,22-21 47,-1 0-47,0 0 16</inkml:trace>
  <inkml:trace contextRef="#ctx0" brushRef="#br0" timeOffset="36248">8022 3281 0,'0'-21'63,"0"0"-48,0-1-15,0 1 0,0 0 16,21 0-16,0 21 0,1-21 16,-1 0-16,0 21 0,0-22 15,21 1-15,-20 21 0,-1 0 0,21-21 16,0 21-16,-20 0 0,-1 0 15,21 0-15,-21 21 0,0 0 0,1 1 16,-22-1-16,0 21 0,0 0 16,0 1-16,0-1 0,-22 0 0,-20 1 15,21-1-15,0 0 0,-22-20 16,1 20-16,21-21 0,0 0 16,-22 0-16,22 1 0,0-1 0,0-21 15,21 21-15,-21-21 16,42-21 15,0 21-31,0-21 0,0 21 0,22-22 16,-22 22-16,0 0 15,21-21-15,-20 21 0,20 0 0,-21 0 16,21 0-16,1 0 0,-1 0 16,22 0-16,-22 0 0,0 21 0,1 1 15,-22-22-15,21 21 0,-21 0 0,22 42 16,-43-41-1,0-1-15,0 0 0,0 0 0,-43 21 16,22-20-16,-21-1 0,-1 21 16,1-21-16,-21 0 0,20 1 0,-20-1 15,-1 0-15,1 0 0,-1-21 16,1 0-16,-1 0 0,1 0 0,20 0 16,-20 0-16,21 0 0,-1 0 0,1-21 15,0 21-15,20-21 0,1 21 16,0-21-16,0 21 0,21-22 0,0 1 15,21 0 1,0 21-16,0-21 16,1 21-16,-1-21 0,0 0 15</inkml:trace>
  <inkml:trace contextRef="#ctx0" brushRef="#br0" timeOffset="36803.68">10731 3006 0,'0'0'16,"0"-21"-16,0-1 0,-21 1 0,21 0 15,0 0-15,-21 21 0,21-21 0,0 42 32,0 0-17,0 21-15,0-20 0,0 41 16,0-21-16,0 22 0,0-1 0,0 22 15,0-21-15,0-1 0,0 22 16,0-22-16,0 1 0,0 42 16,0-64-16,0 0 0,0 1 15,0-22-15,0 21 0,0-21 16,0 0-16,0 1 0,21-22 16,-21-22-1,0 1 1</inkml:trace>
  <inkml:trace contextRef="#ctx0" brushRef="#br0" timeOffset="37428.32">10350 3239 0,'0'-22'0,"0"44"0,0-65 0,0 1 15,0 21-15,0 0 0,0-22 16,0 22-16,0 0 0,22 0 15,-1-22-15,0 22 0,0 0 0,0 0 16,0 0-16,22 0 0,-1-1 16,0 1-16,1 21 0,20 0 0,-20 0 15,20 0-15,1 0 0,63 43 16,-85-1-16,21-21 0,-20 43 16,-1-22-16,-21 21 0,22 1 0,-22 21 15,-21-22-15,21 1 0,-21-1 16,0 1-16,0-1 0,0-21 0,0 1 15,0-1-15,0 0 0,0-20 16,0-1-16,0 0 0,0 0 16,0 0-16,0-42 31,0 0-31,0 0 16,0 0-16,0-22 0,0 1 15,0 0-15,0-1 0,21-20 0,-21 20 16,21-20-16,-21-22 0,21 22 0,1-1 15,-1 1-15,0 20 0,0-20 16,0-1-16,22 22 0,-22 0 16,21 21-16,-21-1 0,22 1 15,-1 21-15,21 0 0,-20 0 0,-1 21 16,0 1-16,1-1 0,-1 21 16,0 22-16,-20-22 0,-1 43 0,0-22 15,-21 85-15,0-63 0,0-22 16,0 1-16,-21-1 0,0 1 15,-1-1-15,22-20 0,-21-1 0,0 0 16,21 1-16,-21-22 0,21 21 16,0-21-16,0 1 0,0-1 0,0 0 15,0-42 17,0 0-32,21-1 0,0 1 15,0-21-15,-21 21 0</inkml:trace>
  <inkml:trace contextRef="#ctx0" brushRef="#br0" timeOffset="37819.61">12192 3768 0,'0'0'16,"-21"0"-16,21 21 0,21-21 31,0 0-16,21-21-15,-20 0 0,20-1 16,-21 22-16,21-21 0,-20 0 0,-1 0 16,0 0-16,0 0 0,0-1 15,-21 1-15,0 0 0,0 0 0,0 0 16,-21 21 0,-21 0-16,21 0 0,-22 21 15,22 0-15,-21 0 0,-1 0 0,22 1 16,-21-1-16,21 21 15,0-21-15,-1 22 0,22-22 0,-21 21 16,21-21-16,0 0 0,0 43 16,21-43-16,1 0 0,-1 0 15,0-21-15,0 22 0,0-22 0,0 0 16,22 0-16,-22 0 0,21 0 16,1 0-16,-1 0 0,0-22 0,1 1 15,-1 0-15,0 0 0,1 0 16,-1 0-16,-21-22 0,21 22 0</inkml:trace>
  <inkml:trace contextRef="#ctx0" brushRef="#br0" timeOffset="38476.75">12912 3429 0,'0'42'32,"0"-20"-32,-22 20 15,22-21-15,0 21 0,-21-20 16,21 20-16,0-21 0,0 21 0,0-20 15,0 20-15,0-21 0,-21 0 16,21 22-16,0-22 0,0 0 0,-21 0 16,21 0-16,0 0 0,0 1 15,0-44 17,0 1-32,0 0 0,0 0 15,0 0-15,0 0 0,0-22 0,0 1 16,0-22-16,21 22 0,0 0 15,0-1-15,1 22 0,-1-21 16,21 21-16,-21-22 0,22 43 16,-1-21-16,0 21 0,-21 0 15,22 0-15,-1 0 0,0 21 0,-20 1 16,20-1-16,-21 21 0,0-21 0,22 22 16,-22-22-16,-21 21 0,21-21 15,-21 22-15,0-22 0,0 21 0,0-21 16,0 0-16,0 1 0,0-1 15,0 0-15,-21 0 0,21 0 0,-21-21 16,-1 0-16,1 0 16,0 0-1,21-21-15,0 0 0,0-21 16,0 20-16,0 1 0,21-21 16,0 21-16,1-22 0,20 1 15,-21 0-15,0-1 0,22 1 0,-1 0 16,-21-1-16,21 22 0,1 0 15,-1 0-15,0 21 0,1 0 0,-1 0 16,0 21-16,1 0 0,-1 0 16,-21 22-16,22-22 0,-22 21 0,-21 1 15,0-22-15,0 21 0,0 0 0,0-20 16,-21 20-16,21-21 0,-22 0 16,1 0-16,0 1 0,0-1 15,0 0-15,21 0 0,-21-21 16,42-21 15,0 21-31,0-21 0,0 0 16</inkml:trace>
  <inkml:trace contextRef="#ctx0" brushRef="#br0" timeOffset="39052.41">14478 2752 0,'-21'-21'16,"42"42"-16,-42-64 0,0 43 0,-1 0 16,1 0-16,0 0 0,21 22 15,0-1-15,-21 0 16,21 21-16,0 1 0,0-1 0,0 21 16,0 1-16,0-1 0,0 1 0,0 21 15,0-22-15,-21 1 0,21-1 16,0 22-16,0-43 0,0 22 0,0-22 15,0 0-15,0 1 0,0-22 16,0 21-16,0-21 0,0 0 0,0 1 16,0-44 15,0 1-15,0 0-16,0 0 0,0 0 0,0 0 15,0-22-15,0 22 0,0-21 16,21 21-16,0-1 0,-21-20 0,21 21 15,0 0-15,1 0 0,-1-1 16,21 1-16,-21 0 0,0 0 0,22 21 16,-1 0-16,-21 0 0,22 0 15,-1 0-15,-21 0 0,0 21 16,0 0-16,1 0 0,-1 22 0,-21-22 0,0 21 16,0-21-16,0 22 15,0-22-15,0 21 0,-21-21 0,-1 1 16,1-1-16,-21 0 0,21 0 0,-22 0 15,1-21-15,21 21 0,-21-21 16,20 0-16,-20 0 0,21 22 16,0-22-16,0 0 0,-1 0 0,22-22 31,22 22-15,-1-21-16,0 0 0,0 0 15,0 0-15,0 21 0,22-21 0</inkml:trace>
  <inkml:trace contextRef="#ctx0" brushRef="#br0" timeOffset="39792.58">14965 3577 0,'0'0'0,"21"0"16,0 0-16,0 0 15,0 0-15,1 0 0,-1 0 16,0-21-16,0 21 0,0-21 15,22 0-15,-22 0 0,0-1 0,0 1 16,0 0-16,-21 0 0,0-21 16,0 20-16,0 1 0,0 0 0,0 0 15,-21 21 1,0 0-16,-21 0 0,20 0 16,-20 21-16,0 0 0,21 22 15,-1-22-15,1 21 0,21-21 16,-21 22-16,21-22 0,0 21 0,0 0 15,0-20-15,0-1 0,0 21 16,0-21-16,21 0 0,-21 1 0,21-22 16,1 21-16,20 0 0,-21-21 0,21 0 15,-20 0-15,20 0 0,0 0 16,1 0-16,20 0 16,-42 0-16,0 0 0,1-21 0,-1 21 0,0-21 15,-21-1-15,21 1 16,-21 0-16,21-21 0,-21 21 0,0-22 15,0 22-15,0-21 0,0-1 16,21 22-16,-21 0 0,0 0 0,0 0 16,22 0-16,-1-1 0,0 1 0,0 21 15,0-21-15,0 21 16,1 0-16,-1 0 0,0 0 0,21 0 16,-21 21-16,1 0 0,-1 1 15,0-1-15,0 0 0,0 0 0,0 0 16,-21 22-16,0-22 0,22 21 15,-22-21-15,0 0 0,0 22 0,0-22 16,0 0-16,0 0 0,0 0 16,-22 1-16,1-22 15,21 21-15,-21-21 0,0 0 16,21-21 0,0-1-16,0 1 15,0 0-15,0 0 0,0 0 0,0 0 16,0-1-16,21-20 0,0 0 15,0-1-15,1 1 0,20 0 16,-21-1-16,0 1 0,22 21 0,-22-21 16,0 20-16,21 1 0,-21 0 0,1 21 15,-1 0-15,0 0 0,0 0 16,0 0-16,0 0 0,-21 21 16,0 0-16,22 1 15,-22-1-15</inkml:trace>
  <inkml:trace contextRef="#ctx0" brushRef="#br0" timeOffset="40329.19">16870 3429 0,'21'-21'16,"-42"42"-16,63-63 0,-42 21 0,0-1 15,0 1-15,0 0 0,0 0 16,0 0-16,0 0 0,-21-1 16,0 22-1,0 0-15,-1 0 0,1 0 0,0 0 16,0 22-16,0-1 0,0-21 0,-1 21 16,22 0-16,-21 0 0,0 0 15,0 1-15,21-1 0,0 0 0,0 0 16,0 0-16,0 0 0,0 1 15,0-1-15,0 0 0,21 0 16,0-21-16,0 21 0,1 0 16,-1-21-16,0 22 0,0-1 0,0-21 15,0 21-15,1-21 0,-1 0 0,0 21 16,0-21-16,-21 21 16,21-21-16,-21 21 0,0 1 15,-21-22 1,0 0-16,0 21 0,0-21 15,-1 0-15,1 0 0,0 0 0,-21 0 16,21 0-16,-22 0 0,22 0 16,-21 0-16,21 0 0,-1 0 15,1 0-15,-21 0 0,21 0 0,0 0 16,-1 0-16,1 0 0,0 0 16,0 0-16</inkml:trace>
  <inkml:trace contextRef="#ctx0" brushRef="#br0" timeOffset="40480.11">16531 3789 0,'0'0'0,"0"21"31,-21-21-16,0 21-15,0-21 16</inkml:trace>
  <inkml:trace contextRef="#ctx0" brushRef="#br0" timeOffset="42068.2">1651 5821 0,'0'-21'0,"0"0"0,0-1 16,0 1-16,0 0 15,0 0-15,0 0 16,0 0-16,0-1 0,0 1 16,0 0-16,0 0 15,0 0-15,0 0 16,0 42 0,0 21-16,0 0 15,0-20-15,0 41 16,0-21-16,0 22 0,0-22 0,-21 22 15,21-22-15,0 22 0,-21-22 16,21 0-16,0 1 0,0-1 16,-22 0-16,22 1 0,-21-1 0,21-21 15,0 21-15,0-20 0,0-1 16,0 0-16,0 0 0,0-42 31,0 0-15,0 0-16</inkml:trace>
  <inkml:trace contextRef="#ctx0" brushRef="#br0" timeOffset="42377.54">1841 6202 0,'0'0'0,"0"21"15,22-21 1,-1 0 0,0 0-1,-21-21-15,21 0 0,-21 0 16,0-1-16,0 1 16,0 0-16,0 0 15,-21 21 1,0 0-1,0 21-15,21 0 0,0 0 16,0 1-16,21-22 31</inkml:trace>
  <inkml:trace contextRef="#ctx0" brushRef="#br0" timeOffset="43080.14">2476 5609 0,'0'-21'0,"0"42"0,0-63 0,0 21 15,0 0-15,0-1 16,0 1-16,0 0 15,0 0-15,22 21 16,-1 0-16,0 0 0,21 0 16,1 21-16,-22 0 0,21 22 15,-21-1-15,22 0 16,-22 1-16,21 20 0,-21-21 0,22 22 16,-22-1-16,0-20 0,0 20 15,0 1-15,0-22 0,1 0 0,-22 1 16,0-1-16,0 0 0,0 1 15,0 20-15,0-42 0,0 1 16,0-1-16,0 0 0,-22-21 31,22-21-31,0 0 16,0-1-16,0-20 0,0 21 0,0-21 16,0-1-16,22-41 15,-1 20-15,-21 1 0,21-1 16,0 1-16,0-1 0,0-21 0,1 22 15,-1-1-15,0 1 0,21 21 16,-21-1-16,1 1 0,-1 21 0,0 0 16,0-1-16,-21 1 0,0 0 15,21 21-15,-21 21 32,0 0-32,0 1 15,0-1-15,21-21 0,-21 21 16,0 0-16,22-21 0,-22 21 15,21 0-15</inkml:trace>
  <inkml:trace contextRef="#ctx0" brushRef="#br0" timeOffset="44142.53">3852 6117 0,'0'0'16,"21"0"-16,1 0 16,-1-21-16,-21 0 0,0 0 0,21 0 15,0-1-15,-21 1 0,0-21 16,0 0-16,0 20 16,0 1-16,0-21 0,0 0 15,0 20-15,0-20 0,-21 21 0,0 0 16,0 0-16,-1-1 0,1 22 15,0 0-15,0 0 0,0 0 0,0 0 16,-1 0-16,1 22 0,-21-1 16,21 21-16,0-21 0,-1 22 0,1-1 15,0 0-15,0 1 0,0-1 0,21 0 16,-21 1-16,21-1 0,-22 0 16,22 1-16,0-22 0,0 21 0,0-21 15,0 0-15,0 1 16,22-1-16,-1 0 0,0 0 0,0-21 15,0 0-15,22 0 0,-22 0 16,21 0-16,-21 0 0,0-21 0,22 0 16,-22 21-16,21-21 0,-21-1 0,1 1 15,-1-21-15,21 21 0,-42 0 16,21-22-16,0 22 0,1-21 0,-22-1 16,0 22-16,21-21 0,-21 21 15,21-22-15,-21 22 0,0 0 0,0 0 16,0 0-16,0 0 0,0-1 15,0 1-15,0 0 16,0 42 0,0 0-1,0 1-15,0-1 0,0 0 0,0 21 16,0-21-16,0 22 0,0-1 16,0-21-16,-21 0 0,21 22 0,0-22 15,0 0-15,0 0 0,0 22 16,0-22-16,0 0 0,21 0 15,0-21-15,0 0 16,0 0-16,1 0 16,-1 0-16,0-21 0,0 0 0,0 0 15,22 21-15,-22-22 0,0-20 16,0 21-16,21 0 0,-20-22 0,-1-20 16,0 42-16,-21-22 15,21 22-15,-21-21 0,0 21 0,0 0 16,0-1-16,-21 22 15,0 0 1,0 0-16,-1 22 16,22-1-16,-21-21 0,21 21 0,0 0 15,0 0-15,0 0 16,21-21-16,1 0 16,-1 0-16,0 0 0,0 0 15,0-21-15,0 21 16,1-21-16,-1 0 0,0 0 15,0 21-15,-21-21 0,21 21 16,-21-22-16,21 22 16,-21 22-1,0-1-15,0 0 16,0 0-16,0 0 0,0 22 0,0-22 16,-21 21-16,21-21 0,-21 22 15,21-22-15,0 21 0,0-21 16,0 0-16,0 22 0,0-22 0,0 0 15,42 0-15,-20 0 0,-1-21 16,0 0-16,0 0 0,21 0 16,-20 0-16,-1 0 0,21 0 0,-21 0 15,0 0-15,22-21 0,-22 0 16,0 21-16,0-21 0</inkml:trace>
  <inkml:trace contextRef="#ctx0" brushRef="#br0" timeOffset="44880.1">5292 5884 0,'0'-21'0,"0"42"16,0-63-16,0 21 0,0 0 0,0 0 15,0-1-15,0 1 0,-22 0 0,22 0 16,0 0-16,-21 21 0,0-21 16,0 21-16,0 0 15,0 0-15,-1 21 0,1 0 16,0 0-16,0 21 15,0-20-15,21 20 0,-21-21 0,-1 21 16,1 1-16,21-1 0,0-21 0,-21 22 16,21-22-16,-21 0 0,21 21 15,0 22-15,0-43 16,0 0-16,21-21 0,0 21 16,0-21-16,1 0 15,-1 0-15,0 0 0,0 0 16,0-21-16,0 0 0,1 0 15,-1 0-15,0-1 0,0 1 0,0 0 16,0-21-16,1 21 0,-1-43 16,-21 22-16,21-1 0,0-20 15,-21 42-15,0 0 0,0-1 16,0 44 15,0-1-31,-21 0 0,21 21 0,0-21 16,-21 22-16,21-22 0,0 21 15,0-21-15,0 22 0,0-22 0,0 0 16,0 0-16,0 0 0,0 1 16,21-1-16,0 0 0,0-21 15,0 0-15,1 0 0,20 0 16,-21 0-16,0 0 0,0 0 16,1 0-16,20-21 0,-21 21 0,0-21 15,0-1-15,1 1 0,-1 0 0,0-21 16,-21 21-16,21-22 0,-21 22 15,21 0-15,-21-21 0,0 20 0,0 1 16,0 0-16,0 42 31,0 0-31,0 1 0,0 20 16,-21-21-16,21 0 0,0 0 16,0 22-16,0-22 0,0 0 15,0 0-15,0 0 0,0 1 0,0-1 16,21 0-16,-21 0 0,21-21 0,1 0 15,-1 21-15,0-21 16,0 0-16,0 0 0,0 0 0,1-21 16,-22 0-16,21 0 0,0 0 15,0-1-15,-21 1 0,0 0 0</inkml:trace>
  <inkml:trace contextRef="#ctx0" brushRef="#br0" timeOffset="45203.92">5800 5398 0,'-22'0'0,"44"0"0,-86 0 0,43 0 0,0 0 16,0 0-16,-1 21 0,1-21 15,0 21-15,21 0 0,0 0 0,0 0 16,0 1-16,0-1 0,0 0 16,21-21-16,0 21 0,1-21 0,20 0 15,-21 0-15,0 0 0,22 0 16,-22 0-16,0 0 0,0 0 0,21 0 15,-20-21-15,-1 0 0,-21 0 16,0-1-16,21 1 0,-21 0 16,0 0-16,0 0 0,0 0 0,-21 21 15,0-22-15,-1 22 0,1 0 0,0 0 16,-21 0-16,-1 0 0,22 0 16,-21 0-16,0 22 0,20-22 0,1 21 15,0 0-15,0 0 0,21 0 16,0 0-16,0 1 0,0-1 0,0 0 15,0 0-15</inkml:trace>
  <inkml:trace contextRef="#ctx0" brushRef="#br0" timeOffset="45973.78">6456 5461 0,'0'-21'16,"0"42"-16,0-63 0,0-1 0,0 1 16,0 21-16,0-21 15,0 20-15,0 1 0,0 42 32,0 1-17,-21-1-15,21 0 0,0 21 0,0 1 16,0-1-16,0 0 0,0 1 0,0 20 15,0 1-15,0-1 0,0-21 16,0 22-16,-22-1 0,22-20 16,0-1-16,0 22 0,0-43 15,0 21-15,0 22 0,0-43 16,0 0-16,0 0 0,0 0 0,0 0 16,0-42 15,0 0-16,0 0-15,0 0 0,0 0 0,0-1 16,0-20-16,0 21 0,0-21 16,22-1-16,-22 22 0,21-21 15,0 21-15,0-22 0,21 22 0,-20 0 16,20 0-16,0 0 0,1-1 0,41 22 16,-41 0-16,-1 0 15,-21 0-15,21 22 0,1-1 0,-22 0 16,21 0-16,-21 21 0,-21-20 15,0 20-15,0-21 0,0 21 0,0 1 16,-84 41-16,41-62 16,1-1-16,0 0 0,-1 0 15,1 0-15,0-21 0,-1 21 0,22-21 16,-21 22-16,21-22 0,0 0 0,-1 0 16,1 0-1,21-22 1,0 1-16,21 0 0,1 21 0,-1-21 15,0 0-15,0 0 16,0-1-16,22 1 0,-22 0 0</inkml:trace>
  <inkml:trace contextRef="#ctx0" brushRef="#br0" timeOffset="46290.16">7175 5355 0,'0'-21'15,"0"42"-15,0-63 0,0 21 0,0 0 0,0-1 16,22 22 0,-22 22-1,21-1-15,-21 0 16,0 21-16,0-21 0,21 22 16,-21 20-16,21-20 0,-21-1 0,0 21 0,0-20 15,0 20-15,0-20 0,0-1 16,0 0-16,0 1 0,0-1 0,0 0 15,0-21-15,0 1 0,0-1 16,0 0-16,0 0 0,0 0 16,21-21-1,0 0-15,1-21 16,-22 0 0,21-21-16,-21 20 0,21-20 15</inkml:trace>
  <inkml:trace contextRef="#ctx0" brushRef="#br0" timeOffset="46673.46">7451 5821 0,'0'21'15,"21"-21"1,0 0 0,0 0-16,0 0 0,0 0 15,1-21-15,-1 21 0,0-21 16,0 0-16,0-1 0,0 1 15,1 0-15,-22 0 0,0 0 16,0 0-16,0-1 0,0 1 16,0 0-16,-22 21 15,1 0-15,0 21 16,0 0-16,0-21 0,0 43 16,21-22-16,0 0 0,-22 21 0,22-20 15,-21 20-15,21-21 0,0 0 16,0 22-16,0-22 0,0 0 0,0 0 15,0 0-15,0 0 0,0 1 0,0-1 16,21 0-16,-21 0 16,22-21-16,-22 21 0,21 0 0,0-21 15,0 22-15,0-22 0,0 0 16,1 0-16,-1 0 16,0 0-16,0-22 0,43 1 15,-43 0-15,0 0 0</inkml:trace>
  <inkml:trace contextRef="#ctx0" brushRef="#br0" timeOffset="47034.25">8234 5757 0,'21'-21'16,"-42"42"-16,63-63 0,-42 21 0,21 0 15,-21 0-15,-21 21 32,0 0-32,0 0 0,0 0 15,-1 0-15,1 21 0,-21 0 0,21-21 16,0 21-16,21 0 0,-22 0 15,22 1-15,-21-1 0,21 0 0,0 0 16,0 0-16,0 0 0,0 1 16,21-22-16,1 21 0,-1 0 0,0-21 15,-21 21-15,21-21 0,0 21 0,0-21 16,1 21-16,-1-21 0,0 22 0,0-22 16,-21 21-16,0 0 15,-21-21 1,0 21-16,-22-21 15,22 0-15,-21 0 0,21 0 16,-22 0-16,22 0 0,-21 0 0,21 21 16,0-21-16,-1 0 0,1 0 0,0 0 15,42 0 1,0 0 0,1 0-16,-1 0 0</inkml:trace>
  <inkml:trace contextRef="#ctx0" brushRef="#br0" timeOffset="47465.01">9059 5736 0,'0'0'16,"-21"0"-16,0 0 0,42 0 47,21 0-32,-20 0-15,20 0 0,0 0 16,64 21-16,-64 1 0,22-22 15,21 0-15,-22 0 0,22 0 0,-1 0 16,1 0-16,-21 0 0,20 0 16,-20 0-16,-1 0 0,-20 0 0,-1 0 15,0 0-15,1 0 0,-22 0 16,0-22-16,0 22 16,0 0-16,-21-21 0,0 0 15,-21 21 1,0-21-16,0 21 0,0-21 15,-1 21-15,1 0 0,0-21 0,-21 21 16</inkml:trace>
  <inkml:trace contextRef="#ctx0" brushRef="#br0" timeOffset="47899.76">9927 5440 0,'0'-21'0,"0"42"0,-21-42 0,0 0 0,0 21 15,21 21 32,21 0-47,0-21 16,0 21-16,0 0 0,0 0 16,22-21-16,-22 22 0,21-1 0,-21 0 15,22-21-15,-1 21 0,-21 0 16,22-21-16,-22 0 0,21 21 0,-21-21 15,0 0-15,1 0 0,-1 0 0,0 0 16,-42 0 15,0 0-15,-1 0-16,1 22 0,0-22 16,0 21-16,-21 0 0,20 0 0,-20 0 15,-21 22-15,20-1 16,22-21-16,-21 0 0,-1 0 0,22 1 15,-21-1-15,21 0 0,0 0 0,-1-21 16,22 21-16,0 0 0,0 1 31</inkml:trace>
  <inkml:trace contextRef="#ctx0" brushRef="#br1" timeOffset="54500.44">11790 5313 0,'0'0'0,"-21"21"0,21 0 32,0 0-32,21-21 31,0 0-31,0-21 15,0 0-15,0 21 0,22-21 16,-22 21-16,0-21 0,0 0 16,0-1-16,1 22 0,-22-21 0,0 0 15,0 0-15,0 0 0,-22 0 16,1 21-16,0 0 16,-21 0-16,21 0 0,-22 0 0,1 0 15,0 0-15,20 0 0,-20 0 16,21 21-16,-21-21 0,20 21 0,1 0 15,0-21-15,21 21 0,0 0 16,0 1-16,0-1 0,0 0 16,0 0-16,21 0 15,0-21-15,22 21 0,-22 1 16,21-1-16,-21-21 0,22 21 0,41 21 16,-41-21-16,-1 1 0,-21-1 15,22 21-15,-1-21 0,-21 0 16,0 1-16,0-1 0,1 21 0,-22-21 15,0 0-15,0 1 0,-22-1 16,-20 21-16,21-21 0,-43 0 0,22 1 16,-21-1-16,20-21 0,-20 21 0,-1 0 15,22-21-15,-22 0 0,1 0 16,21 0-16,-43 0 0,64 0 16,-22 0-16,22-21 0,0 0 0,0 0 15,21-1-15,0 1 16,-21 0-16,21 0 0,0-21 0,0 20 15,0 1-15,0 0 0,21 0 16,0 0-16,0 0 0,0-1 0,1 1 16,20 0-16,-21 0 0,21 21 0,1-21 15,-1 21-15</inkml:trace>
  <inkml:trace contextRef="#ctx0" brushRef="#br1" timeOffset="54806.26">12467 5080 0,'21'-21'0,"-42"42"0,42-63 0,0 21 15,-21-1-15,0 1 0,0 42 32,0 1-32,0 20 0,0-21 15,0 21-15,0 22 0,0-22 0,0 1 16,0 20-16,0-21 0,0 22 0,-21-1 15,0-20-15,21 20 0,0-20 16,-21 20-16,21-21 0,-21 22 16,21-22-16,0-21 0,0 22 15,0-22-15,0 0 16,21-21-16,0 0 16,0 0-16,0 0 0,-21-21 15,22 0-15,-1 0 0,0-22 16</inkml:trace>
  <inkml:trace contextRef="#ctx0" brushRef="#br1" timeOffset="55384.36">12404 5588 0,'-43'0'0,"86"0"0,-107 0 0,43 0 16,42 0 15,0-21-31,0 21 0,1 0 15,20 0-15,-21-21 0,21 21 0,1 0 16,-22-21-16,21-1 0,1 22 16,-1-21-16,0 21 0,-21-21 0,22 21 15,-1-21-15,0 21 0,-20-21 0,-1 21 16,0 0-16,0 0 0,-21-21 16,21 21-16,-21-22 0,-21 22 15,0 22 1,0-1-16,0 0 15,-1 0-15,1 0 0,21 22 16,-21-22-16,0 21 0,21-21 16,-21 22-16,21-22 0,0 21 15,-21-21-15,21 22 0,0-22 0,0 21 16,0-21-16,0 0 0,0 1 16,0-1-16,21-21 0,0 21 0,0-21 15,0 0-15,0 0 0,1 0 0,20 0 16,-21 0-16,0 0 0,22-21 15,-22 0-15,21 21 0,-21-22 0,0 1 16,1 0-16,-1-21 0,21-1 16,-42 1-16,0 21 0,0-21 15,0-1-15,0 1 0,0 0 0,-21 20 16,0-20-16,0 21 0,-22 0 16,22 0-16,0-1 0,-64 22 15,64 0-15,0 0 16,0 0-16,0 22 0,-1-1 15,1-21-15,21 21 0,0 0 0,0 0 16,0 0-16,0 1 0,21-22 16,1 21-16,-1-21 0,0 0 15,21 0-15,-21 0 0,22 0 0</inkml:trace>
  <inkml:trace contextRef="#ctx0" brushRef="#br1" timeOffset="55797.13">13398 5503 0,'-21'-21'15,"21"0"-15,0 0 16,21 21 0,1 0-16,-1 0 0,0 0 15,0 0-15,0 0 16,0 21-16,1 0 0,-1 0 15,0 1-15,0-1 0,-21 21 0,21-21 16,0 22-16,1-1 16,-1-21-16,0 21 0,-21 1 0,0-22 15,0 21-15,0-21 0,0 1 0,0-1 16,0 0-16,0 0 0,-21-21 16,21 21-16,-21-21 0,-1 0 15,22-21-15,0 0 16,0 0-16,0 0 15,0-1-15,0-20 0,0 0 16,0-1-16,0 1 0,22 21 16,-22-21-16,42-22 0,-42 43 15,21 0-15,0 0 0,-21-1 16,21 1-16,1 0 0,-1 21 16,0 0-16,0-21 0,0 21 0,0 0 15,1 0-15,-1 0 0</inkml:trace>
  <inkml:trace contextRef="#ctx0" brushRef="#br1" timeOffset="56157.92">13991 5715 0,'0'0'0,"21"0"15,0 0 1,1 0-16,-1 0 0,0-21 15,0 0-15,0 21 0,0-21 16,1-1-16,-1 1 0,0 0 0,0 0 16,-21 0-16,0 0 0,0-1 15,0 1-15,0 0 0,0 0 16,-21 21-16,0 0 16,0 0-16,-22 0 0,22 21 15,0 0-15,0 0 0,0 1 16,-1-1-16,22 0 0,-21 21 0,21-21 15,-21 22-15,21-22 0,0 0 16,0 64-16,0-64 16,0 0-16,0 0 0,21 0 15,0-21-15,1 0 0,-1 0 16,0 0-16,0 0 0,0 0 16,0-21-16,22 21 0</inkml:trace>
  <inkml:trace contextRef="#ctx0" brushRef="#br1" timeOffset="56676.62">15579 4911 0,'0'-21'16,"0"42"-16,-22-42 0,1 21 16,21 21-1,-21 21-15,21-21 0,0 22 0,-21-1 16,21 21-16,0-20 0,0-1 15,-42 64-15,42-64 16,-22 22-16,22-22 0,0 0 0,0 1 16,-21-22-16,21 21 0,0-21 15,0 1-15,0-1 0,0 0 0,0 0 16,0-42 15</inkml:trace>
  <inkml:trace contextRef="#ctx0" brushRef="#br1" timeOffset="57364.23">15092 5461 0,'0'0'0,"-21"0"0,21-21 16,21 21 15,0 0-15,21 0-16,1 0 0,-1 0 0,0-21 15,1 21-15,20 0 0,1-21 16,-1 21-16,-21-22 0,22 1 0,-1 21 16,1-21-16,-22 0 0,22 0 15,-22 0-15,-21-1 0,22 1 16,-22 0-16,0 0 0,0 0 0,-21-22 0,21 22 16,-21 0-16,0-21 0,0 21 15,0-1-15,0 1 0,0 0 16,0 0-16,-21 21 15,21-21-15,-21 21 0,21 21 16,0 0-16,0 21 0,0-20 16,0 20-16,0 0 0,-21 1 15,21-22-15,0 21 0,-21 0 0,21 1 16,0-1-16,0 0 0,0 1 16,-22-1-16,22-21 0,-21 22 0,21-1 15,0-21-15,0 21 0,0-20 0,0-1 16,-21 0-16,21 0 0,0 0 15,0 0-15,-21-21 0,21 22 16,0-44 15,0 1-31,0 0 0,0 0 16,0 0-16,0 0 0,0-22 16,21 22-16,0-21 0,0 21 0,1-22 15,-1 22-15,21-21 0,-21 21 0,22-1 16,-22 1-16,21 21 15,0-21-15,1 21 0,-22 0 0,21 0 0,1 0 16,-22 0-16,0 0 0,21 21 16,-21 0-16,-21 1 0,22 20 15,-22-21-15,0 0 0,0 22 16,0-22-16,0 0 0,0 0 16,-22 0-16,1 0 0,21 1 0,-21-1 15,0 0-15,0-21 0,21 21 0,-21 0 16,21-42 15,21 0-15,0 0-16,0 0 0</inkml:trace>
  <inkml:trace contextRef="#ctx0" brushRef="#br1" timeOffset="57754">16637 5503 0,'63'-21'15,"-41"21"1,-1-21-16,0 0 16,0 0-16,0 21 0,0-21 0,1 21 15,-1-22-15,0 1 0,0 0 16,0 0-16,-21 0 15,0 0-15,-21 21 16,0 0-16,0 0 16,-22 0-16,22 21 0,0 0 15,0-21-15,0 21 0,0 0 0,-1 22 16,1-22-16,0 0 0,0 0 16,21 21-16,-21-20 0,21 20 0,0-21 15,0 0-15,0 0 0,0 22 16,0-22-16,21 0 0,0 0 15,0-21-15,0 0 0,22 0 16,-22 0-16,0 0 0,21 0 0,-20 0 16,20 0-16,-21-21 0,21 0 15,-20 21-15,20-21 0,-21-22 0</inkml:trace>
  <inkml:trace contextRef="#ctx0" brushRef="#br1" timeOffset="58611.51">17949 5461 0,'21'0'16,"1"0"-16,-1 0 16,-21-21-16,21 21 0,0-21 0,0 0 15,0-1 1,-21 1-16,0 0 0,22 0 16,-22 0-16,0 0 0,0-1 0,0 1 15,0 0-15,0 0 0,0 0 16,-22 21-16,1 0 0,0 0 15,0 0-15,0 0 0,0 21 16,-1-21-16,-20 21 0,21 0 0,0 0 16,0 22-16,-1-22 0,-20 0 0,42 21 15,-21-20-15,0 20 0,21-21 16,-21 21-16,21-20 0,0-1 16,0 0-16,0 0 0,0 0 0,0 0 15,21-21-15,0 0 0,-21 22 0,21-22 16,0 0-16,0 0 0,1 0 15,-1 0-15,0 0 0,0-22 0,21 1 16,-20 0-16,-1 21 0,0-21 16,0 0-16,0 0 0,22-22 0,-43 22 15,21 0-15,0-21 0,0 20 0,0-20 16,0 0-16,-21-1 0,22 1 16,-22-21-16,21 20 0,-21 1 0,0 0 15,0-22-15,0 22 16,0-1-16,0 22 0,0-21 0,0 21 0,0 0 15,-21 42 1,-1 21 0,22-21-16,-21 22 0,21 20 0,0-21 15,-21 22-15,21-22 0,-21 22 16,21-1-16,0-20 0,0-1 0,0 0 16,0 1-16,0-1 0,0 0 0,0-21 15,0 1-15,21-1 0,0 0 16,-21 0-16,21 0 0,1-21 0,-1 0 15,0 0-15,0 0 0,0 0 16,0 0-16,1-21 0,-1 21 16,0-21-16,0 0 0</inkml:trace>
  <inkml:trace contextRef="#ctx0" brushRef="#br1" timeOffset="59138.21">18902 5313 0,'0'-21'0,"0"42"16,0-63-16,0 20 0,0 1 16,0 0-16,0 0 0,0 0 0,0 0 0,0-1 15,-21 1-15,-1 21 16,1 0 0,0 21-16,0 1 0,0-1 0,21 0 15,-43 0-15,43 21 0,-21-20 16,0 20-16,0-21 0,0 21 0,0-20 15,-1 41-15,22-42 0,0 22 16,0-22-16,0 0 0,0 0 16,22-21-16,-1 0 15,0 0-15,0 0 0,0 0 16,0 0-16,1 0 0,-1-21 0,0 0 16,0 0-16,21-22 0,-20 22 15,-1-21-15,0 21 0,0-1 16,-21-20-16,0 21 0,0-21 15,21 20-15,-21-20 0,0 21 0,0 0 16,0 0-16,0 42 16,0 0-1,0 0-15,-21 0 0,21 0 16,0 22-16,0-22 0,0 21 0,0-21 16,0 22-16,0-22 0,0 21 0,0-21 15,0 1-15,0-1 0,0 0 16,0 0-16,21 0 0,0-21 15,1 21-15,-1-21 0,0 0 16,0 0-16,0-21 16,0 0-16,1 21 0,-1-21 0,0 0 15,0 0-15,0-22 0,0 22 16,1-21-16</inkml:trace>
  <inkml:trace contextRef="#ctx0" brushRef="#br1" timeOffset="59413.09">19473 4593 0,'0'21'31,"0"1"-31,0-1 16,-21 21-16,21 0 0,0 1 0,0-1 15,0 0-15,0 22 0,0-22 16,0 22-16,0-22 0,0 22 0,-21 20 15,21-41-15,0-1 0,0 0 16,0-21-16,0 22 0,-21-22 16,21 0-16,0 21 0,0-20 0,0-1 15,0 0-15,21-42 32,0 21-17</inkml:trace>
  <inkml:trace contextRef="#ctx0" brushRef="#br1" timeOffset="60010.52">20024 5207 0,'0'0'0,"21"-21"0,-21 0 16,0 0-16,0-1 0,0 1 15,0 0-15,0 0 0,0 0 16,0 0-16,0-1 0,0 1 0,-21 21 16,-1 0-16,1 0 15,0 0-15,0 0 0,0 21 16,0 1-16,-22 20 0,22 0 16,0 1-16,0-1 0,0 0 0,-1 1 15,1-22-15,0 21 0,0 0 16,21-20-16,0 20 0,0-21 0,0 0 15,0 0-15,0 1 0,0-1 16,0 0-16,21 0 0,0-21 0,0 0 16,1 0-16,-1 0 0,0 0 15,0-21-15,0 21 0,0-21 16,1 0-16,-1-1 0,-21 1 16,21 0-16,0 0 0,-21-21 0,0 20 15,21-20-15,0 21 0,-21-21 16,22-22-16,-22 22 0,0 21 15,0-1-15,0 1 0,0 0 16,0 42 0,0 0-16,0 1 15,0-1-15,0 21 0,0-21 16,0 22-16,0-22 0,0 21 16,0-21-16,0 0 0,0 22 0,0-22 15,0 0-15,21 0 0,-21 0 0,21 1 16,0-1-16,0-21 15,0 0-15,1 0 0,-1 0 16,0 0-16,0 0 0,0 0 0,0 0 16,1-21-16,-1-1 0,21 1 15,-21 0-15,0-21 0,1 21 16</inkml:trace>
  <inkml:trace contextRef="#ctx0" brushRef="#br1" timeOffset="60420.36">19198 4953 0,'-21'0'0,"42"0"0,-63 21 0,63-21 32,21 0-17,-21-21-15,22 21 16,20 0-16,-20-21 0,20 21 0,1 0 16,-1-21-16,22 21 0,-22-21 0,1 21 15,-22 0-15,22-22 0,-22 22 16,0-21-16,1 21 0,-1 0 0,0 0 15,-21 0-15,1-21 16,-1 42 62,-21 0-78</inkml:trace>
  <inkml:trace contextRef="#ctx0" brushRef="#br1" timeOffset="101607.14">4191 7049 0,'0'0'0,"0"-22"0,0 1 15,21 21 1,-21-21-16,0 42 47,0 22-32,0-22-15,0 21 0,-21 0 16,21 1-16,-21 20 0,21-20 0,-21 20 16,21 1-16,0-22 0,-22 21 15,22-20-15,-42 63 16,42-64-16,-21 21 0,0-20 0,21-1 16,-21 0-16,-1 1 0,22-22 15,-21 21-15,0-21 0,21 22 0,0-22 16,-21 0-16,0-21 0,21 21 15,-21-21-15,-1-21 16,22 0-16,-21 0 0,21 0 16,0-22-16,0 22 0,0-21 15,0-1-15,0 1 0,0 21 0,0-21 16,0-1-16,0 1 16,0 21-16,0-22 0,0 22 0,0 0 0,0 0 15,0 0-15,21 21 16,1 0-16,-22 21 15,21 0-15,0 0 0,0 0 16,-21 1-16,0-1 0,21 21 16,0-21-16,1 22 0,-22-22 0,21 0 15,-21 21-15,21-21 0,0 1 0,-21-1 16,21 0-16,-21 0 0,21 0 16,1 0-16,-1-21 0,0 0 15,0 0-15,0 0 0,0 0 16,1 0-16,-1-21 15,0 0-15,0 0 0,0 0 0,0 0 16,1-1-16,-1-20 0,0 21 0</inkml:trace>
  <inkml:trace contextRef="#ctx0" brushRef="#br1" timeOffset="102026.42">4614 7535 0,'0'0'0,"0"22"31,-21-1-31,21 0 16,-21 0-16,21 21 0,-21-20 0,21-1 16,0 21-16,-21 22 0,21-43 15,-22 21-15,22-21 16,0 0-16,0 22 0,0-22 0,0 0 16,0 0-16,0 0 0,22-21 15,-1 0-15,0 0 16,0 0-16,0 0 0,0 0 0,22-21 15,-22 21-15,0-21 0,21 0 16,-20 0-16,-1 0 0,0-1 0,0-20 16,0 21-16,-21 0 0,0-22 15,0 22-15,21-21 0,-21 0 0,0 20 16,0-20-16,0 21 0,0-21 0,-21 20 16,0 1-16,21 0 0,-21 0 15,0 21-15,0 0 0,-1 0 16,1 0-16,0 0 0,0 0 15,0 21-15,0 0 0,-1 0 16,22 1-16,-21-1 0,0 0 0,21 0 16,-21 0-16,21 0 0,0 1 0,0-1 15,0 0-15,0 0 0,0 0 16,21-21-16,0 21 0,0-21 0,1 0 16</inkml:trace>
  <inkml:trace contextRef="#ctx0" brushRef="#br1" timeOffset="102372.22">5482 7472 0,'0'0'0,"0"-21"0,-21 21 16,0 0-16,0 0 15,-1 0-15,1 0 0,0 0 0,0 21 16,0 0-16,0 0 16,-1 22-16,1-22 0,0 0 0,21 21 15,-21-21-15,21 22 0,-21-22 16,21 21-16,-21-21 0,21 1 16,0 20-16,0-21 0,0 0 0,0 0 15,0 22-15,0-22 0,0 0 0,0 0 16,21-21-16,42 21 15,-42 1-15,1-22 0,-1 0 16,0 0-16,0 0 0,0 0 16,0-22-16,22 1 0,-22 0 0,0 0 15,21 0-15</inkml:trace>
  <inkml:trace contextRef="#ctx0" brushRef="#br1" timeOffset="102878.44">5969 7557 0,'0'-22'0,"0"44"0,0-65 0,0 22 16,-21 0-16,0 21 0,-1 0 15,1 0-15,0 0 16,0 21-16,21 0 0,-21 0 16,0 1-16,21 20 0,-22-21 15,22 0-15,-21 22 0,0-22 0,21 21 16,0-21-16,-21 22 0,0-1 15,21-21-15,0 0 0,0 0 16,0 1-16,0-1 0,0 0 16,21 0-16,0-21 15,0 0-15,0 0 16,1-21-16,-1 21 0,0-21 0,0 0 16,0-1-16,0 1 0,1 0 0,-1 0 15,0-21-15,-21 20 0,0-20 16,21 21-16,-21 0 0,21-22 0,-21 22 15,0 0-15,0 0 0,0 42 47,0 0-47,0 0 0,-21 1 16,21-1-16,-21 0 0,21 0 16,0 21-16,0-20 0,0-1 0,0 0 15,0 0-15,0 0 0,0 0 0,0 1 16,0-1-16,0 0 0,21-21 15,0 0-15,0 0 16,1 0-16,-1 0 0,0-21 16,0 0-16,0-1 0,0 1 0,1 0 15,-1 0-15,0 0 0</inkml:trace>
  <inkml:trace contextRef="#ctx0" brushRef="#br1" timeOffset="103181.27">6498 7091 0,'0'21'31,"0"0"-31,-21 0 0,21 64 16,-21-43-16,0 1 0,-1 20 15,22-20-15,-21 20 0,0-21 0,21 1 16,-21 20-16,21-20 0,0-1 15,0-21-15,0 21 0,0 1 0,0-22 16,0 0-16,0 21 0,21-42 16,0 22-16,0-1 0,22-21 0,20 0 15,-20 0-15,-22 0 16,21 0-16,0-21 0,1 21 0,-22-22 16,21 1-16,-21 0 0,22 0 0,-22-21 15,0 20-15,0 1 0,0 0 16</inkml:trace>
  <inkml:trace contextRef="#ctx0" brushRef="#br1" timeOffset="104164.71">4254 8975 0,'22'-21'0,"-22"-1"0,-22 65 0,65-107 16,-43 43-16,21 0 0,-21 0 16,0 0-16,0-1 0,0 1 15,-21 21 1,0 0-16,-1 0 0,1 0 15,0 21-15,21 1 0,-21-1 16,0 21-16,0 0 0,-1 1 0,1-1 16,0 22-16,0 41 15,0-62-15,21 20 0,-21-20 0,21 20 0,0-21 16,0 1-16,0-1 16,0 0-16,0 1 0,0-22 0,21 21 15,0-21-15,0 1 0,0-22 0,0 21 16,1-21-16,20 0 0,0 0 15,-21 0-15,22-21 0,-1 21 0,-21-22 16,22 1-16,-22 0 0,21 0 16,-21 0-16,0 0 0,1-1 0,-22-20 15,0 21-15,0 0 0,0 0 0,-22-1 16,1 1-16,0 0 0,-21 21 16,21-21-16,-1 21 0,-20 0 0,21 0 15,0 0-15,0 0 0,-1 0 16,1 0-16,0 0 0,42 21 47,0-21-47,22 21 0,-22 0 0,0 1 15,0-1-15,22 21 0,-22 0 16,0 1-16,0-1 0,0 0 16,-21 1-16,0-1 0,0 22 0,0-22 15,0 21-15,0-20 0,0-1 0,-21 22 16,0-22-16,21 0 0,-21 22 15,0-22-15,-1 0 0,22-20 16,0 20-16,-21-21 0,21 0 0,-21 0 16,21-42-1,0 0 1,21 0-16,0 0 0,-21-22 0,22 1 16,-1 0-16,0-1 0,0 1 15</inkml:trace>
  <inkml:trace contextRef="#ctx0" brushRef="#br1" timeOffset="104436.55">4911 8869 0,'0'0'0,"0"21"15,0 0 1,0 22-16,-22-22 0,22 21 0,0 0 15,0 1-15,0-1 0,0 22 0,0-22 16,0 0-16,0 1 0,-21-1 16,21 0-16,0 1 0,-21-1 0,21-21 15,0 0-15,0 22 0,0-22 16,0 0-16,21-21 16,0 0-1,1-21-15,-22 0 0,21-1 16,0 1-16</inkml:trace>
  <inkml:trace contextRef="#ctx0" brushRef="#br1" timeOffset="104849.31">5249 9186 0,'0'22'15,"0"-1"1,-21 0-16,21 0 0,-21 21 15,0 1-15,21-22 0,0 21 16,0-21-16,0 22 0,0-22 16,0 21-16,0-21 0,0 1 0,0 20 15,0-21-15,21-21 0,-21 21 16,21-21-16,0 21 0,0-21 0,64-21 16,-43 0-16,-20 21 15,20-21-15,-21 0 0,0 0 16,0-22-16,1 22 0,-1 0 15,-21-21-15,21 20 0,-21 1 0,0-21 0,0 21 16,0 0-16,0-22 0,-21 22 16,0 0-16,-22 0 15,22 21-15,-21 0 0,21 0 0,-22 0 0,22 0 16,-21 0-16,21 0 16,-22 21-16,22-21 0,0 21 0,0 0 15,21 0-15,-21 1 0,21-1 16,21 0-1,0-21-15,0 0 0,0 0 16,0 0-16,1 0 0,20 0 0</inkml:trace>
  <inkml:trace contextRef="#ctx0" brushRef="#br1" timeOffset="105376.01">5927 8890 0,'0'0'0,"0"-21"0,0 42 32,0 0-32,-22 0 0,22 1 15,0 20-15,-21-21 0,21 21 0,0 1 16,0-1-16,0 0 0,0 1 16,0-22-16,0 21 0,0 1 15,0-22-15,-21 21 0,21-21 0,0 22 0,0-22 16,0 0-16,0 0 0,-21 0 15,21 0-15,0 1 0,0-1 16,0-42 15,0-1-31,0 1 0,0 0 16,0-42-16,0 41 0,21 1 16,0 0-16,0-21 0,-21 21 15,22-1-15,-1 1 0,0 0 0,21 0 16,-21 0-16,1 0 0,20 21 0,-21 0 15,0 0-15,0 0 0,22 0 16,-22 0-16,0 0 0,0 21 0,0 0 16,1 0-16,-1 0 0,-21 0 15,0 1-15,0 41 0,0-42 16,0 0-16,0 1 0,-21-1 16,-1 21-16,-20-21 0,21 0 0,-21 1 15,20-1-15,-20-21 0,21 21 0,-21 0 16,20-21-16,-20 0 0,21 0 15,0 0-15,0 0 0,21-21 16,0 0 0,0 0-16,21-1 15,0 22-15,0-21 0</inkml:trace>
  <inkml:trace contextRef="#ctx0" brushRef="#br1" timeOffset="106158.56">6879 9186 0,'0'-21'0,"-85"0"31,64 21-31,0 0 16,0 21-16,0-21 0,0 21 15,-1 1-15,1-1 0,0 21 0,0-21 16,0 0-16,0 22 0,-1-22 0,22 21 16,-21-21-16,21 1 0,0 41 15,0-42-15,0 0 0,0 1 16,21-1-16,1-21 0,-1 0 16,0 0-16,0 0 0,0 0 15,0-21-15,1-1 0,-1 22 0,0-21 16,0 0-16,0 0 0,0 0 0,1 0 15,-1-43-15,0 43 16,-21 0-16,0 0 0,0-1 16,0 1-16,0 0 0,0 0 15,0 42 1,0 0 0,0 0-16,0 1 0,0-1 15,0 0-15,0 0 0,0 0 0,0 0 16,0 1-16,0-1 0,0 0 15,0 0-15,0 0 0,21 0 16,0 1-16,0-22 0,1 21 16,20-21-16,-21 0 0,0 0 0,43-21 15,-43-1-15,0 1 0,21 0 16,-20 0-16,-1 0 0,0 0 0,0-22 16,0 22-16,0-21 0,1-1 15,-1-20-15,-21 21 0,0-22 16,21 22-16,0-22 0,-21 1 0,0 20 15,0-62-15,0 83 16,0-20-16,0 21 0,0 0 0,0 0 16,-21 21-1,21 21-15,-21 0 0,0 21 16,21-21-16,-22 22 0,22-1 0,-21 22 16,0-22-16,21 0 0,0 22 15,0-22-15,-21 0 0,21 1 0,0-1 16,0 0-16,0 1 0,0-1 0,21 0 15,-21-20-15,21-1 0,22 21 16,-22-42-16,0 21 0,21 0 16,1-21-16,-1 0 0,0 0 0,1 0 15,-1 0-15,0-21 0,1 21 0,-1-21 16,0 0-16,-21 0 0,22 0 16,-22-22-16,0 22 0</inkml:trace>
  <inkml:trace contextRef="#ctx0" brushRef="#br1" timeOffset="107452.82">4911 11007 0,'-22'0'0,"44"0"0,-44 21 15,1 0-15,0 0 16,42-21 15,0 0-31,1-21 16,20 0-16,-21 21 15,0-21-15,0 0 0,1-1 0,20 1 16,-21 0-16,43-42 0,-43 41 16,0 1-16,0-21 0,-21 21 15,0 0-15,0-22 0,21 22 0,-21-21 16,0 21-16,0-1 0,0 1 16,-21-21-16,21 21 15,-21 21-15,0 0 0,0 0 16,-1 0-16,1 42 15,0-21-15,21 0 0,0 22 16,0-22-16,0 21 0,-21 1 0,21-1 16,0 21-16,0-20 0,0 20 15,-21-20-15,21 41 0,0-20 0,0 105 16,0-84-16,0-22 16,0 22-16,0 0 0,0-1 0,0 22 15,21-21-15,-21-1 0,21 1 0,-21 0 16,0-1-16,0-20 0,0 21 15,0-22-15,0 1 0,0-1 16,0 1-16,0 41 0,21-62 16,-21-1-16,0 0 0,21 1 0,-21-22 15,0 0-15,22-21 0,-1 0 16,0 0-16,0 0 0,0-21 16,22 0-16,-22-22 0,21 22 15,0-21-15,-20 0 0,105-128 16,-106 128-16,0-22 0,0-20 15,0 20-15,-21-20 0,0 20 16,0-21-16,0 22 0,-21-1 0,0-20 16,0 41-16,-22-20 0,1 21 15,0-1-15,-1 1 0,1 0 0,-106-22 16,106 64-16,-1 0 16,22 0-16,-21 0 0,-1 0 15,22 0-15,0 0 0,0 0 0,0 0 16,42-21 15,0 21-31,0-21 0,0 0 0,1-1 16,20 1-16,0 0 0,-21 0 0,22 0 15,-1-22-15,22 22 16,-22-21-16,0 0 0,22 20 0,-22-20 16,0 0-16,-20 21 0,20-1 0,-21 1 15,0 0-15,-21-21 16,21 42-16,-21-21 0,-21 21 31,21 21-15,0 0-16,0 0 0,0 0 15,0 0-15,0 1 0,0 20 0,0-21 16,0 0-16,0 0 0,0 1 16,0-1-16,21-21 31,-21-21-16,22-1-15</inkml:trace>
  <inkml:trace contextRef="#ctx0" brushRef="#br1" timeOffset="107805.62">5800 10605 0,'-22'0'0,"1"0"0,0 0 0,-21 21 15,42 0 1,-21 0-16,21 0 0,0 0 16,0 1-16,21-22 15,0 0-15,0 0 16,0 0-16,0 0 0,1-22 0,-1 22 16,0-21-16,0 0 15,-21 0-15,0 0 0,0 0 16,0-1-16,-21 1 0,0 21 15,0 0-15,-1 0 16,-20 0-16,21 0 0,0 0 0,0 0 16,21 21-16,-22-21 0,22 22 15,0-1-15,0 0 0,0 0 16,0 21-16,0-20 0,0-1 0,0 0 16,22 0-16,-1 0 0,0-21 0,0 21 15,0-21-15,22 0 0,-22 0 16</inkml:trace>
  <inkml:trace contextRef="#ctx0" brushRef="#br1" timeOffset="109128.15">6286 10795 0,'0'21'31,"0"0"-31,0 1 15,0-1-15,0 0 0,0 0 0,0 0 16,0 0-16,0 1 0,0-1 16,0 0-16,0 0 0,0 0 0,0 0 15,0 1-15,0-1 0,0 0 16,-21-21 0,0-21-1,21 0-15,0-1 16,0 1-16,0 0 15,0 0-15,0 0 0,0-43 16,0 43-16,0-21 0,0 21 16,0-22-16,21 22 0,0 0 15,22 0-15,-22 0 0,21 21 0,-21 0 16,22 0-16,-22 0 0,21 0 0,1 0 16,-22 21-16,21 0 0,-21 0 15,22 21-15,-43-20 0,0 20 16,21-21-16,-21 0 0,0 0 0,21 1 15,-21-1-15,0 0 0,0 0 0,0 0 16,21 0-16,0 1 16,0-22-16,1 0 15,-1 0-15,0 0 16,0-22-16,0 1 0,0 21 0,1-21 16,-1 0-16,0 0 0,0 0 15,0-22-15,0 22 0,1-21 0,-1-1 16,0 22-16,0-21 0,0 21 15,0-22-15,1 22 0,20-21 16,-21 42-16,21 0 0,-20 0 16,-1 0-16,0 0 0,0 21 15,-21 0-15,0 22 16,0-22-16,0 0 0,0 0 16,0 0-16,0 0 0,0 1 15,0-1 1,21-21 15,-21-21-31,0-1 16,0 1-16,0 0 0,0 0 15,0 0-15,0 0 16,0-1-16,0 1 0,-21 0 0,0 0 16,21 0-16,-21 21 0,0 0 15,-1 0-15,1 0 0,0 0 16,0 21-16,0-21 0,0 21 15,-1 21-15,1-20 0,0 41 16,0-42-16,0 22 0,21-22 16,0 0-16,0 21 0,0-21 15,0 1-15,0 20 0,0-21 0,0 0 16,0 0-16,0 1 0,21-22 16,0 0-16,0 0 0,0 0 15,1 0-15,-1 0 0,0-22 16,0 1-16,0 0 0,0 21 15,-21-21-15,22 0 0,-22 0 0,21-1 16,-21-20-16,0 21 0,0 0 16,21-22-16,-21 22 0,0 0 0,21 0 0,-21 0 15,0 0-15,0-1 0,0 44 32,0-1-17,0 0-15,0 0 0,0 21 0,-21-20 16,21-1-16,0 0 0,0 21 15,0-21-15,0 1 0,0 20 16,0-21-16,0 0 0,0 0 16,21-21-16,0 0 0,0 0 15,1 0-15,-1 0 0,21 0 0,-21-21 16,22 0-16,-22 21 0,21-21 0,22-21 16,-43 20-16,21-20 0,-21 21 15,0-21-15,22-1 16,-22 1-16,0 0 0,0-22 0,-21 22 15,21-64-15,-21 42 0,0 22 16,0 21-16,0-21 0,0 20 16,0 1-16,0 0 0,-21 21 15,0 0-15,0 21 0,0 0 16,21 22-16,-21-1 0,-1 0 16,22 1-16,-21 20 0,21-20 0,0 20 15,0-21-15,-21 1 0,21-1 0,0 0 16,0 1-16,0-1 0,0-21 15,21 0-15,22 43 16,-22-43-16,0-21 0,0 0 16,0 0-16,22 0 0,-22 0 0,21-21 15,-21 0-15,22 21 0</inkml:trace>
  <inkml:trace contextRef="#ctx0" brushRef="#br1" timeOffset="109744.83">8509 10478 0,'0'-22'0,"0"44"0,0-65 0,0 22 0,0 0 16,0 0-16,0 0 0,21-1 15,0 1-15,0 21 0,1 0 16,-1 0-16,0 0 0,0 0 0,21 0 16,-20 21-16,20 1 0,-21 20 0,21-21 15,-20 21-15,-1 1 0,0 20 16,0-20-16,0 62 16,-21-62-16,0-1 0,0 0 0,0 1 0,0-1 15,0-21-15,0 22 16,0-22-16,0 0 0,0 0 0,0-42 31,0 0-31,0 0 16,0-22-16,21 22 15,1 0-15,-1-21 0,0-1 0,0 1 16,0-22-16,0 22 0,1-21 0,-22 20 16,21-20-16,0 20 0,0-20 15,21-1-15,-20 43 0,-1 0 16,0 0-16,0 21 0,0 0 15,0 21-15,-21 0 16,22 0-16,-22 1 0,0 20 16,0-21-16,0 21 0,0-20 0,21-1 0,-21 21 15</inkml:trace>
  <inkml:trace contextRef="#ctx0" brushRef="#br1" timeOffset="111121.64">9864 10689 0,'0'-21'0,"0"42"0,0-63 0,0 21 16,0-22-16,0 22 0,0-21 0,-22 21 16,1 0-16,21-1 0,-21 1 15,0 21-15,0 0 0,-22 0 16,-20 21-16,21 1 15,20 20-15,1-21 0,0 21 0,0 1 16,0-1-16,0 0 0,-1 1 16,22-1-16,0 0 0,0-20 0,0 20 15,0-21-15,0 0 0,0 0 16,0 1-16,22-1 16,-1-21-16,0 0 0,21 0 0,-21 0 0,1 0 15,-1 0-15,21 0 0,-21-21 16,0-1-16,22 1 0,-22 0 0,0 0 15,0 0-15,0 0 0,1-22 16,-1 1-16,0 21 0,-21-106 16,21 84-16,-21 22 15,21 0-15,-21 0 0,0 0 0,0 0 16,0 42 15,0 0-31,0 21 0,0-21 0,0 22 16,-21 20-16,21-42 0,0 22 15,-21-22-15,21 21 0,0-21 16,0 1-16,0-1 0,0 0 16,21 0-16,0 0 0,0-21 0,1 21 15,-1-21-15,0 0 0,0 0 16,21 0-16,1-21 16,-22 0-16,21 21 0,-21-21 0,1 0 15,-1 0-15,21-43 0,-21 43 16,0-21-16,-21 20 0,22-20 15,-22 0-15,0-1 0,21 22 0,-21 0 16,0 0-16,0 0 0,0 0 16,-21 21-16,-1 0 15,1 0-15,21 21 0,0 0 0,0 0 16,0 0-16,0 0 0,0 1 0,0-1 16,0 0-16,0 21 0,0-21 0,0 1 15,0-1-15,0 0 16,0 0-16,21 0 0,-21 0 0,22 1 15,-22-1-15,21 0 0,0 0 0,0 0 16,0-21-16,0 0 16,1 0-16,-1 0 0,0 0 0,0 0 15,21 0-15,-20 0 0,20 0 0,0-21 16,1 0-16,41 0 16,-20-43-16,-22 43 0,-21 0 15,0-21-15,1-1 0,-1 22 16,-21-21-16,0-1 0,0 1 0,0 21 15,0-21-15,0 20 0,0 1 0,0 0 16,-21 21-16,-1 0 0,1 0 16,0 0-16,-21 0 0,21 0 0,-1 0 15,1 21-15,-21 22 0,21-22 16,0 21-16,-1-21 0,1 22 0,0-1 16,0 0-16,21-21 0,0 22 0,0-1 15,0-21-15,0 0 0,0 1 16,0-1-16,0 0 0,0 0 0,21-21 15,0 0-15,0 0 0,1 0 16,-1 0-16,0 0 0,21 0 16,-21-21-16,1 21 0,-1-21 15,0 0-15,0-1 0,0 1 0,0 0 16,1-21-16,-1-22 0,0 43 16,0-21-16,-21-1 15,0 22-15,0 0 0,0 0 0,0 42 31,0 0-31,0 0 0,0 1 16,0-1-16,-21 21 0,21-21 0,0 22 16,-21-22-16,21 0 0,0 0 0,0 0 15,0 0-15,0 1 0,21-1 0,0 0 16,0 0-16,0-21 0,43 0 16,-43 0-16,0 0 15,0 0-15,1 0 0,20 0 0,-21-21 16,0 21-16,0-21 0,1 0 0,-1-1 15,0 1-15,0 0 0,0 0 16,0-21-16,-21 20 0,0 1 16,0 0-16,0 0 0,0-21 0,0 63 31,0 0-31,-21 0 16,21 0-16,-21 0 0,21 1 0,0-1 15,0 0-15,0 0 0,0 0 16,0 0-16,0 1 0,0-1 15,21-21 17,0 0-32,-21-21 0,0-1 15</inkml:trace>
  <inkml:trace contextRef="#ctx0" brushRef="#br1" timeOffset="111300.62">11578 10351 0,'-42'21'31,"42"0"-15,0 0 0,21-21-1,0 0-15</inkml:trace>
  <inkml:trace contextRef="#ctx0" brushRef="#br1" timeOffset="111848.63">12065 10202 0,'-21'0'0,"42"0"0,-42-21 0,0 21 15,-1 0 1,1 0-16,21 21 15,0 1-15,0-1 16,0 21-16,0 22 0,-21-22 16,21-21-16,0 21 0,0 1 15,0-1-15,0 0 0,0-20 0,-21 20 16,21 0-16,0-21 0,0 22 0,0-22 16,0 0-16,0 0 0,-21 0 15,21 1-15,0-1 16,-21 0-16,21-42 31,0 0-31,0-1 16,0 1-16,0 0 0,21-21 15,-21 21-15,21-1 0,21 1 16,-21-21-16,1 21 0,-1 0 16,21-1-16,-21 1 0,22 21 0,-22 0 15,21 0-15,-21 0 0,22 0 0,-22 0 16,0 21-16,0 1 0,0-1 15,0 0-15,1 0 0,-1 21 0,-21-20 16,0-1-16,0 0 0,0 21 0,0-21 16,0 22-16,0-22 0,-21 0 15,-1 0 1,-20-21-16,21 0 0,0 21 0,-22-21 16,22 0-16,0 0 0,-21 0 0,21 0 15,-1 0-15,1 0 0,21-21 31,0 0-31,0 0 16,21 0-16,1 21 0</inkml:trace>
  <inkml:trace contextRef="#ctx0" brushRef="#br1" timeOffset="112158.05">12827 10181 0,'0'-21'0,"0"42"0,0-21 31,0 21-15,0 22-16,0-22 0,0 21 0,0 1 16,0-1-16,0 0 0,-21 1 15,21-1-15,-21 43 0,21-64 16,0 21-16,0 0 0,0-20 0,0-1 15,0 21-15,0-21 0,0 0 16,0 1-16,21-22 31,0 0-31,0-22 16,-21 1-16,21 21 16,0-21-16,-21 0 0</inkml:trace>
  <inkml:trace contextRef="#ctx0" brushRef="#br1" timeOffset="112530.83">13017 10647 0,'22'21'0,"-1"-21"16,0 0-16,0 0 0,0 0 16,0 0-16,1 0 15,20 0-15,-21-21 0,0 21 0,22-21 16,-22 21-16,0-21 0,0-1 15,0 1-15,-21 0 0,0 0 16,0 0-16,0 0 0,0-1 16,0 1-16,-21 21 0,0 0 15,0-21-15,-22 21 0,22 0 0,0 0 16,-21 0-16,21 21 0,-1 0 0,1 1 16,0 20-16,0-21 0,0 0 0,21 22 15,0-1-15,0-21 0,0 21 16,0-20-16,0-1 0,0 21 0,0-21 15,21 0-15,0 1 0,0-1 16,0 0-16,1-21 0,-1 21 0,21-21 16,-21 0-16,22 0 0,-1 0 0,-21 0 15,21 0-15,-20 0 0,20-21 16,-21 0-16,21 0 0,-20-1 0,-1 1 16,21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46:07.4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783 656 0,'-21'0'31,"0"0"-15,0 0-16,21-21 16,0 0-16,-22 21 0,22-21 15,0 0-15,0-1 16,0 1-16,0 0 0,0 0 16,22 21-16,-22-21 0,21 0 15,0 21-15,0-22 0,0 22 16,0-21-16,1 21 15,-1 0-15,0 0 0,0 0 16,0 21-16,0 1 0,1-1 0,-1 0 16,-21 0-16,21 21 15,0-20-15,-21 20 0,0 0 0,0 1 16,0-1-16,0 0 0,0 1 16,0 20-16,-21-21 0,-21 1 15,20-1-15,1 0 0,-21 1 0,21-22 16,0 21-16,-22-21 0,22 1 15,0-22-15,0 21 0,0-21 0,-1 0 16,1 0-16,0 0 0,0 0 16,0-21-16,0 21 0,-1-22 0,22 1 15,0-21-15,-21 21 16,21 0-16,0-22 0,0 1 0,0 21 16,0-22-16,0 22 0,0 0 15,21 0-15,-21 0 0,43 0 16,-22 21-16,0 0 0,0 0 0,22 21 15,-22 0-15,0 0 0,21 21 16,-21-20-16,1-1 0,-22 21 16,21-21-16,0 22 0,-21-22 0,0 0 15,0 21-15,21-21 0,-21 1 16,21-1-16,-21 0 0,21-21 31,1-21-15,-1 21-16,-21-21 15</inkml:trace>
  <inkml:trace contextRef="#ctx0" brushRef="#br0" timeOffset="190.79">1333 826 0</inkml:trace>
  <inkml:trace contextRef="#ctx0" brushRef="#br0" timeOffset="535.14">1778 339 0,'0'-21'0,"0"42"0,0-64 16,0 65-1,0-1 1,0 0-16,0 21 0,0-21 0,0 22 16,0 20-16,0-20 0,0 20 15,0-21-15,0 22 0,0-1 0,0-20 16,-21 20-16,21-20 0,0-1 16,0 0-16,0 22 15,0-43-15,-21 0 0,21 0 0,0 0 16,0-42 15,0 0-15,0 0-16</inkml:trace>
  <inkml:trace contextRef="#ctx0" brushRef="#br0" timeOffset="1151.4">1524 508 0,'0'0'0,"-21"-21"0,0 21 0,21-21 0,-22 21 16,22-21-16,0-1 15,0 1-15,0 0 0,0 0 16,0 0-16,22 0 16,-1-1-16,21 1 0,-21 0 0,0 21 15,22-21-15,-22 21 0,21 0 16,1 0-16,-22 0 0,21 21 0,-21 0 15,22 0-15,20 85 16,-21-85-16,-42 43 16,22-22-16,-22 1 0,21-1 0,-21 0 15,0 22-15,0-22 16,0 0-16,0 1 0,0-1 0,0 0 0,0-20 16,0-1-16,0 21 15,0-21-15,0 0 0,0-42 31,0 0-15,0-21-16,0 21 0,0-22 16,0 1-16,21 0 0,-21-22 15,21 22-15,0-22 0,-21 22 0,21-22 16,1 22-16,-1-21 0,0 20 16,0-20-16,0 20 0,0 22 0,22-21 15,-22 42-15,0-21 0,21 21 16,-20 0-16,-1 21 0,0 0 15,0 21-15,0 1 0,-21-1 16,0 0-16,0 22 0,0-22 0,0 22 16,0-22-16,0 22 0,0-22 15,0 0-15,0 22 0,-21-22 0,21 0 16,0-20-16,0 20 0,0-21 16,0 0-16,0 22 0,0-22 15,0 0-15,0-42 47,0 0-47,21-1 0</inkml:trace>
  <inkml:trace contextRef="#ctx0" brushRef="#br0" timeOffset="1553.11">2773 889 0,'21'0'15,"0"0"-15,-21-21 16,21 21-16,0-21 0,-21 0 16,22-1-16,-1 1 0,-21 0 15,21 0-15,0 0 0,-21 0 16,0-1-16,0 1 0,0 0 15,-21 21 1,0 21 0,0 0-16,-1 1 0,1-1 0,21 0 15,-21 21-15,0 1 0,0-1 16,21 0-16,0 22 16,-21-22-16,21-21 0,0 22 0,0-22 15,0 0-15,0 0 0,0 0 0,0 0 16,21-21-1,0 0-15,0 0 0,0 0 0,0 0 16,1-21-16,-1 0 0,21 0 16,-21 0-16,22 0 0,-22-22 0,21 22 15</inkml:trace>
  <inkml:trace contextRef="#ctx0" brushRef="#br0" timeOffset="1827.03">3323 191 0,'0'0'0,"-21"42"15,21-21-15,0 21 0,0 1 16,0-1-16,0 0 0,-21 1 0,21 20 16,0-20-16,0 20 0,0-21 15,0 22-15,-21-22 0,21 22 0,-22-22 16,22 0-16,0 1 0,0-1 15,0-21-15,0 22 0,0-22 0,0 21 16,0-21-16,22-42 47,-1-21-47,-21 21 0,21-22 0</inkml:trace>
  <inkml:trace contextRef="#ctx0" brushRef="#br0" timeOffset="2306.73">3641 254 0,'-22'42'0,"44"-84"0,-44 106 0,22-22 16,0 0-16,0 1 0,-21 41 15,21-41-15,0 20 0,-21-21 16,21 22-16,0-22 0,0 1 15,-21 20-15,21-21 0,0 1 0,0-22 16,0 21-16,0-21 0,0 22 16,0-22-16,0 0 0,0 0 15,0-42 17,0 0-32,0 0 15,0 0-15,0-1 0,0-20 0,0 0 16,0 21-16,0-22 0,0 1 15,0 0-15,21 20 0,0-20 0,22 21 16,-22 0-16,21 0 16,-21-1-16,22 1 0,-22 21 0,21 0 15,-21 0-15,22 0 0,-22 21 16,0 1-16,-21-1 0,21 42 16,0-20-16,-21-22 0,0 21 15,0 0-15,0-20 0,0 20 0,0 0 16,-21-21-16,0 1 0,21-1 15,0 0-15,-21 0 0,21 0 16,-21-21-16,-1 0 16,22-21-1,0 0-15</inkml:trace>
  <inkml:trace contextRef="#ctx0" brushRef="#br0" timeOffset="2543.59">3175 614 0,'0'0'0,"-21"0"16,21 21 0,21-21-1,0 0-15,21 0 16,-20 0-16,-1 0 0,0 0 0,21-21 15,-21 21-15,22 0 0,-22 0 16,0 0-16,0 0 0,0 0 0,1 0 16,-1 0-16</inkml:trace>
  <inkml:trace contextRef="#ctx0" brushRef="#br0" timeOffset="3039.31">4445 720 0,'-85'0'31,"64"0"-31,0 0 15,0 0-15,0 21 16,21 0-16,-22 0 0,22 0 0,0 22 16,-21-22-16,21 21 0,-21 1 15,21-1-15,-21 0 0,21-21 0,0 22 16,0-1-16,0-21 0,0 0 16,0 1-16,0-1 0,21 0 15,0-21-15,0 0 0,22 0 0,-22 0 16,0 0-16,21 0 0,-20 0 15,-1-21-15,21 21 0,-21-21 0,22-1 16,-22 1-16,0 0 0,0-21 16,0 21-16,-21-1 0,0-20 0,0 0 15,0-1-15,0 1 0,-21 21 16,0-21-16,0 20 0,0 1 0,-22 0 16,22 0-16,0 0 0,0 21 15,-22 0-15,22 0 0,0 0 0,0 0 16,0 21-16,0 0 15,-1-21-15,22 21 0,0 0 0,0 1 16,0-1-16,0 0 16</inkml:trace>
  <inkml:trace contextRef="#ctx0" brushRef="#br0" timeOffset="3663.95">5292 720 0,'0'-21'0,"-22"-43"31,1 64-31,0 0 0,0 0 0,0 0 16,0 0-16,-1 0 15,1 0-15,0 0 0,0 21 0,0 0 16,0 22-16,-22-22 0,22 21 16,0 1-16,0-1 0,0-21 0,-1 21 15,1 1-15,21-1 0,0-21 16,0 22-16,0-22 0,0 0 16,0 0-16,0 0 0,0 0 0,21 1 15,1-1-15,-1-21 0,0 0 16,42 0-16,-41 0 0,20 0 15,-21 0-15,0 0 0,22-21 16,-22-1-16,0 1 0,0 0 0,0-21 16,0-1-16,1 1 0,-1 0 15,-21-1-15,0-20 0,21-1 0,0 22 16,-21-21-16,21-1 0,-21 1 16,0-1-16,0 1 0,0-1 15,0 22-15,0-22 0,0 22 0,0 0 16,0-1-16,0 22 0,0 0 15,0 42 1,0 0-16,0 0 16,0 22-16,0-1 0,0 22 0,0-22 15,0 21-15,0 1 0,0-22 16,0 22-16,0-1 0,-21 1 0,21-22 16,0 22-16,-21-22 0,21 0 15,0 1-15,0-1 0,0 0 0,0-21 16,0 1-16,0-1 0,0 0 15,0 0-15,21-21 16,0 0-16,0 0 16,1-21-16</inkml:trace>
  <inkml:trace contextRef="#ctx0" brushRef="#br0" timeOffset="4107.7">5969 741 0,'0'0'16,"0"-21"-16,21 21 15,-21-21-15,0-1 16,-21 22 0,0 0-1,0 0-15,-1 0 0,1 0 16,0 0-16,-21 0 0,21 22 0,-1-1 15,-20 0-15,21 0 0,0 0 16,0 0-16,-1 1 0,22-1 0,0 0 16,0 0-16,0 0 0,0 0 0,22 1 15,20 20 1,0-42-16,-21 21 0,22 0 0,-22-21 0,21 21 16,-21 1-16,1-22 15,20 21-15,-21-21 0,0 21 0,0-21 16,-21 21-16,22-21 0,-22 21 15,0 0-15,-22-21 16,1 22-16,0-22 16,-21 0-16,-1 0 0,22 0 15,-21 21-15,0-21 0,-1 0 0,1 0 16,21 0-16,0 0 0,-22 0 16,22 0-16,0 0 0,21-21 15</inkml:trace>
  <inkml:trace contextRef="#ctx0" brushRef="#br0" timeOffset="4675.37">6752 889 0,'0'0'0,"-21"0"16,0 0-16,0 0 0,-1 0 0,1 0 16,0 0-16,0 0 15,42 0 16,21 0-31,1 0 0,-1 0 16,22 0-16,-1 0 0,1 0 0,-1 0 16,22 21-16,-22-21 0,1 0 15,-1 0-15,22 21 0,-22-21 0,1 0 16,-1 0-16,1 0 0,-1 0 16,-20 0-16,20 0 0,-42 0 0,22 0 15,-22 0-15,0 0 0,0 0 16,-21-21-1,0 0-15,-21 21 16,0 0-16,21-21 0,-21 21 16,0-21-16,-1 21 0,22-21 0,-21 21 15</inkml:trace>
  <inkml:trace contextRef="#ctx0" brushRef="#br0" timeOffset="5103.13">7556 550 0,'0'0'0,"-21"0"0,21 22 15,0-1 1,0 0-16,0 0 16,0 0-16,0 0 0,0 1 0,0-1 15,21 0-15,1-21 0,-1 21 16,0 0-16,21 0 0,-21 1 0,22-22 15,-1 0-15,0 0 0,1 0 16,-1 0-16,43 0 0,-43 0 16,-21 0-16,0 0 0,1-22 15,-1 22-15,-21-21 0,0 0 16,-21 21 0,-22 0-16,22 0 0,0 0 15,-21 0-15,20 21 0,1 0 16,-21 1-16,21-1 0,0 0 15,-22 21-15,22-21 0,0 22 0,0-22 16,0 21-16,-1 1 0,1-22 16,21 0-16,-21 0 0,21 0 0,0 0 15,0 1-15,0-1 0,0 0 16,-21-21 15</inkml:trace>
  <inkml:trace contextRef="#ctx0" brushRef="#br1" timeOffset="10875.64">9377 254 0,'0'0'0,"0"-21"0,0 0 0,0 0 15,0-1-15,0 1 16,-21 21-16,-1 21 31,22 1-31,0 20 0,0 0 0,0 1 16,-21-1-16,21 21 0,0 1 0,0-22 15,0 43-15,-21-22 0,21 1 16,0-1-16,0 1 0,0-1 16,0 1-16,0-22 0,0 22 0,0-22 15,-21-21-15,21 22 0,0-22 16,0 0-16,0 0 0,0-42 31,0 0-15,0 0-16,0-1 0,0-20 15</inkml:trace>
  <inkml:trace contextRef="#ctx0" brushRef="#br1" timeOffset="11239.96">9102 423 0,'-22'0'0,"44"0"0,-65-21 0,22 0 16,0 21-16,0-21 0,21 0 15,0 0-15,0-1 0,0 1 16,0 0-16,0 0 0,21 0 16,21 0-16,-21-1 0,1 22 15,20 0-15,0 0 0,1 0 16,-1 0-16,0 0 0,1 0 0,-1 22 16,0-1-16,1 21 0,-1-21 15,-21 22-15,0-1 0,0 0 0,-21 1 16,0-1-16,-21 0 0,0 1 15,0-1-15,-21 0 0,-1-21 16,22 22-16,-64 20 0,43-42 16,21 1-16,0-1 0,-22 0 15,43 0-15,-21-21 0,21 21 16,21-21 0,1-21-1,-1 21-15,21-21 0,-21 0 16,0 21-16</inkml:trace>
  <inkml:trace contextRef="#ctx0" brushRef="#br1" timeOffset="11615.52">9588 953 0,'0'21'0,"0"0"0,0 0 15,-21 0 1,21 0-16,21-21 15,1 0 1,-1-21-16,0 0 0,0 21 16,0-21-16,0 0 0,1 0 0,-1-22 15,21 1 1,-21 21-16,-21 0 0,0-1 0,0 1 16,0 0-16,0 0 0,-21 21 15,0 0-15,-21 0 0,20 0 16,1 21-16,0 0 0,-21 22 0,21-22 15,-1 21-15,1 0 0,0-20 16,21 20-16,0 0 0,0-21 0,0 1 16,0 20-16,0-21 0,0 0 15,0 0-15,21 1 0,0-1 16,1-21-16,20 0 0,-21 0 16,0 0-16,22 0 0,-22 0 0,0 0 15,21 0-15,1-21 0,-22-1 16,21 1-16</inkml:trace>
  <inkml:trace contextRef="#ctx0" brushRef="#br1" timeOffset="11958.91">10139 826 0,'0'0'16,"0"-22"-16,0 1 0,0 0 16,0 0-1,21 21 1,21 0-16,-21 0 15,1 0-15,-1 0 0,21 0 0,-21 0 16,22 21-16,-22 0 0,0 0 16,0 1-16,0 20 0,-21-21 15,0 0-15,0 22 0,0 20 16,0-42-16,-21 0 0,0 1 16,0-1-16,0 0 0,-1-21 15,1 0-15,0 0 0,0 0 16,21-21-16,0 0 15,0-1-15,0-20 16,0 21-16,21-106 31,0 106-31,0 0 0,22-1 16,-43 1-16,21 21 0,0 0 0,0 0 16,0 0-16</inkml:trace>
  <inkml:trace contextRef="#ctx0" brushRef="#br1" timeOffset="13060.31">10647 1164 0,'42'0'31,"-21"-21"-31,0 0 0,1 0 0,-1 0 0,21-1 15,-21 1-15,0-21 0,22 0 16,-22-1-16,0 1 0,0 0 16,0-1-16,1 1 0,-1-22 0,0 22 15,-21 0-15,0-22 0,0 22 16,0 0-16,0-64 16,0 63-16,-21 22 0,0 0 15,-1 21-15,1 0 0,0 0 16,0 0-16,0 21 0,21 22 15,-21-22-15,21 21 0,0 0 0,-22 1 16,1 20-16,21-20 0,0 20 0,0 1 16,-21 20-16,21-20 0,-21 105 15,0-105-15,21 20 16,0 1-16,0 0 0,0-1 16,0 1-16,0 0 0,-21-1 0,21 1 15,-22 0-15,1-1 0,21 1 0,-21 0 16,21-1-16,-21-20 0,21 20 15,-21-20-15,21-1 0,-21 1 0,21-22 16,0 22-16,0-43 0,0 21 0,0 1 16,0-22-16,0 0 15,21-21-15,0 0 0,21 0 16,-21-21-16,1 0 0,20-22 0,-21 22 16,21-21-16,43-43 15,-43 22-15,-20 20 0,20-20 16,0-1-16,-21 1 0,1-1 0,-1-20 15,0-1-15,-21 21 0,0-20 0,0-1 16,0 22-16,-21-1 0,-22 1 16,22-1-16,-21 22 0,0-1 0,-1 1 15,1 21-15,0-21 0,-1 20 16,1 1-16,0 0 0,20 0 16,-20 0-16,21 0 0,0 21 0,0-22 15,21 1-15,0 0 0,0 0 16,21 21-16,0-21 0,0 21 15,0-21-15,22-1 0,-22 22 16,21-21-16,0 0 0,1 0 16,-1 0-16,0 0 0,1-1 15,-1-20-15,0 21 0,-20 0 0,20 0 16,-21-1-16,0-20 0,0 21 16,1 0-16,-1 0 0,-21-1 0,0 1 15,0 0 1,-21 21-1,21 21-15,0 0 16,0 1-16,-22-1 0,22 0 16,0 21-16,-21-21 0,21 22 0,0-1 15,0-21-15,0 22 0,0-22 0,0 0 16,21 0-16,1 0 16,-1 0-16,0 1 0,0-22 0,0 0 15,0 0-15,1 0 0,-1 0 16,21 0-16,-21 0 0,0-22 0,1 1 15,-1 0-15,0 0 0,0 0 16,0-22-16,0 22 0,1-21 0,-22 0 16,0-1-16,0 22 0,0-21 0,0 21 15,0-22-15,-22 22 0,1 0 16,0 0-16,-42 21 16,41 0-16,1 0 0,0 0 0,-21 0 15,21 0-15,-1 0 0,1 0 0,0 21 16,21 0-16,0 0 15,0 0-15,0 1 16,0-1-16,21 0 0,0-21 16,1 21-16,-1-21 0,21 0 15,-21 0-15,22 0 0,-22 0 0</inkml:trace>
  <inkml:trace contextRef="#ctx0" brushRef="#br1" timeOffset="13439.09">11917 762 0,'0'-21'0,"-43"-21"32,43 20-32,0 1 15,0 0-15,0 0 16,22 21-16,-1 0 0,0 0 16,0 0-16,21 0 0,-20 0 0,-1 0 15,21 0-15,-21 21 0,22 0 0,-22 0 16,0 1-16,0-1 0,0 21 15,-21-21-15,0 0 0,0 22 0,0-22 16,0 0-16,0 0 0,0 0 16,0 1-16,-21-1 0,0-21 15,0 0-15,0 0 0,-1 0 16,1 0-16,0-21 16,21-1-16,-21 1 0,21 0 15,0 0-15,0 0 0,0 0 16,0-1-16,0 1 0,0 0 0,21 0 15,-21 0-15,21 0 0,0-1 16,1 1-16,-1 0 0,0 0 0,0 21 16,0-21-16,43 21 15,-43 0-15,0-21 0,21 21 0,-20 0 16</inkml:trace>
  <inkml:trace contextRef="#ctx0" brushRef="#br1" timeOffset="14067.25">12658 550 0,'0'22'16,"0"-1"0,0 0-16,0 0 0,0 0 15,0 0-15,-22 1 0,22-1 0,0 0 16,0 21-16,0-21 0,0 1 0,0-1 16,0 0-16,0 21 0,0-21 15,0 1-15,0-1 0,0 0 16,0 0-1,0-42 1,0 0 0,0 0-16,0-1 15,0 1-15,0 0 0,0-21 0,0 21 16,0-1-16,0-20 0,0 21 16,0-21-16,22 20 0,-1 1 0,-21 0 15,21 0-15,0 0 0,0 21 16,0 0-16,1-21 0,20 21 0,-21 0 15,0 0-15,0 21 0,1 0 0,-1 0 16,0 0-16,0 0 16,0 1-16,0-1 0,-21 21 0,22-21 15,-1 0-15,-21 1 0,0-1 0,0 0 16,0 0-16,0 0 0,0 0 16,0 1-16,0-44 31,0 1-31,0 0 15,0 0-15,0 0 0,0-22 16,0 22-16,0 0 0,21-21 0,-21-1 16,21 22-16,43-42 0,-43 42 15,21-1-15,0 1 0,1 0 16,-1 21-16,-21 0 0,22 0 0,-1 0 16,0 0-16,-21 21 0,22 0 15,-22 1-15,0-1 0,0 0 0,0 21 16,1-21-16,-22 22 0,21-1 15,-21 0-15,0-20 0,0 20 16,0-21-16,0 21 0,-21-20 0,-1 20 16,1-42-16,0 21 0,21 0 15,-21-21-15</inkml:trace>
  <inkml:trace contextRef="#ctx0" brushRef="#br1" timeOffset="14838.32">15409 191 0,'0'-22'0,"0"44"0,0-86 0,0 43 0,0 0 15,-42-22 1,21 22-16,0 21 0,-1 0 0,1 0 16,0 0-16,0 0 0,0 21 15,-22 22-15,22-22 0,0 21 0,-21 1 16,21 20-16,-1-21 0,1 22 15,0-1-15,0 1 0,0-22 16,0 22-16,21-1 0,0 1 0,0-22 16,0 22-16,0-22 0,0 0 0,21 1 15,21-1-15,-21-21 0,22 0 16,-1 0-16,0 1 0,1-22 0,-1 0 16,21 0-16,1 0 0,-22 0 15,22-22-15,-22 1 0,22 0 0,-1-21 16,-21 21-16,1-22 0,-1 1 0,0 0 15,1-1-15,-22 1 0,0 0 16,0-22-16,-21 1 0,0-1 16,0 1-16,0-1 0,-21 1 15,-21-1-15,21 1 0,-22-22 0,1 21 16,0 22-16,-1 42 0,1 0 0,0 0 16,-22 0-16,22 0 0,-1 0 15,-20 0-15,21 0 0,-1 21 0,1 22 16,0 20-16,20 1 0,1-1 15,0 1-15,0-1 0,21 1 0,0-22 16,0 21-16,0-20 0,0 20 16,21-20-16,0-1 0,0 0 0,22 1 15,-1-1-15,0-21 0,22 0 0,42 22 16,-43-22 0,-20-21-16,20 0 0,1 0 0</inkml:trace>
  <inkml:trace contextRef="#ctx0" brushRef="#br1" timeOffset="15163.7">16256 614 0,'0'-21'0,"-21"21"32,21 21-32,-21 0 0,-1 21 0,22-20 15,0 20-15,0 0 0,0 1 0,-21 20 16,21 1-16,0-1 15,0 1-15,0-1 0,0 1 0,0-1 16,0 1-16,0-1 0,0 22 0,0-22 16,0 22-16,0-22 0,0 22 15,0-21-15,0-1 0,0 1 0,0-1 16,0 1-16,0-22 0,0 0 0,0 1 16,0-1-16,0-21 0,0 0 15,0-42 16,0-21-31,0 21 0,0-22 16,0 1-16,0 0 0,0-1 0,0-20 16,0-1-16</inkml:trace>
  <inkml:trace contextRef="#ctx0" brushRef="#br1" timeOffset="15436.55">16171 889 0,'21'-42'0,"-42"84"0,42-127 0,-21 43 16,22 0-16,-22-1 0,0 22 0,21 0 15,0 0-15,21-21 16,-21 42-16,1 0 0,-1-22 16,21 22-16,0 0 0,-20 0 0,20 0 15,-21 22-15,21-1 0,-20-21 16,-1 21-16,0 21 0,-21-21 0,0 1 16,0-1-16,0 0 0,-21 0 0,0 0 15,-1 0-15,1 1 0,0-1 16,-21-21-16,21 21 0,-1-21 0,-20 0 15,21 0-15,0 0 16,42 0 15,0 0-31,-21-21 0,42 21 0</inkml:trace>
  <inkml:trace contextRef="#ctx0" brushRef="#br1" timeOffset="16084.18">16785 783 0,'0'0'0,"21"-21"16,0 21-16,1-21 15,-1 21-15,-21-21 0,42 0 16,-21-1-16,22 1 16,-22 21-16,0-21 0,0 0 0,-21 0 15,21 0-15,-21-1 0,0 1 16,-21 21-1,0 0-15,-21 21 0,20 1 16,1-1-16,0 0 16,0 0-16,0 0 0,21 0 0,0 22 15,-21-22-15,21 0 0,0 0 16,0 22-16,0-22 0,0 0 0,21 0 16,0 0-16,21 0 15,-21-21-15,1 0 0,20 0 0,-21 0 16,0 0-16,22 0 0,-22 0 15,0 0-15,0 0 0,0 0 0,0-21 16,1 0-16,-22 0 0,21 0 16,-21 0-16,0-1 0,0-20 0,0 21 15,0 0-15,0-22 0,0 22 0,21 0 16,-21 0-16,21 0 16,0 0-16,-21-1 0,21 1 0,1 21 15,20 0-15,-21 0 16,0 0-16,0 0 0,22 0 0,-22 21 15,0 1-15,0-1 0,22 0 0,-22 0 16,0 0-16,0 22 0,0-22 16,-21 0-16,0 21 0,0-21 0,0 1 15,0-1-15,0 0 0,0 0 16,0 0-16,-21-21 16,0 0-16,0 0 15,21-21-15,0 0 16,-21 0-16,21 0 0,0-1 15,0 1-15,0 0 0,0 0 16,0 0-16,21 0 0,-21-22 0,21 22 16,0 0-16,0 0 0,0 0 15,1-1-15,-1 22 0,0-21 0,0 21 16,21 0-16,-20 0 0,-1 0 0,21 0 16</inkml:trace>
  <inkml:trace contextRef="#ctx0" brushRef="#br1" timeOffset="16618.87">18394 699 0,'21'0'32,"-21"-22"-32,21 1 15,-21 0-15,0 0 0,0 0 16,0 0-16,0-22 15,-21 22-15,21 0 0,-21 0 0,0 0 16,-1 21-16,1-22 0,0 22 0,-21 0 16,21 0-16,-22 22 0,22-22 15,-21 21-15,21 21 0,-22-21 0,22 22 16,0-1-16,0-21 0,0 21 16,-1 1-16,1-1 0,21 0 15,0 1-15,0-1 0,0-21 16,0 22-16,0-22 0,0 0 0,21-21 15,1 21-15,-1-21 0,0 0 0,0 0 16,0 0-16,0 0 0,1 0 16,20-21-16,-21 0 0,0 0 0,0-1 15,1-20-15,20 21 0,-21-21 16,0 20-16,0-62 16,1 41-16,-22 1 0,21 21 0,-21-21 15,0 20-15,0 1 0,0 0 16,-21 21-16,-1 21 15,1 0 1,21 1-16,-21 20 0,21-21 0,0 43 16,0-22-16,0-21 15,0 21-15,0 1 0,0-22 0,0 0 16,0 0-16,0 22 0,21-43 0,0 21 16,1 0-16,20-21 0,-21 0 15,0 0-15,22 0 0,-22 0 0,21-21 16,-21 0-16</inkml:trace>
  <inkml:trace contextRef="#ctx0" brushRef="#br1" timeOffset="16891.71">18881 254 0,'0'-63'0,"0"126"0,0-148 0,0 43 16,0 21-16,0 0 0,-22 21 15,22 21 1,-21 0-16,21 21 15,0 1-15,0-1 0,0 0 0,0 22 16,0-22-16,0 22 0,0-22 16,-21 22-16,21-22 0,-21 21 0,21-20 15,0-1-15,0 0 0,-21 1 16,21-1-16,0-21 0,0 22 0,0-22 16,0 0-16,0 0 15,21-21 1,0-21-16,0 21 15,0-21-15,-21 0 0,22-1 16</inkml:trace>
  <inkml:trace contextRef="#ctx0" brushRef="#br1" timeOffset="17143.57">19283 508 0,'0'0'0,"0"21"16,-21-21-1,21 21-15,-22 1 16,1-1-16,21 0 0,-21 21 0,21-21 16,0 1-16,-21 20 0,0-21 0,21 21 15,0-20-15,0 20 0,0-21 16,-21 0-16,21 0 0,0 1 0,0-1 16,0 0-16,0 0 15,21-21 1,0 0-1,-21-21-15,21 21 0,0-21 0,22 0 16</inkml:trace>
  <inkml:trace contextRef="#ctx0" brushRef="#br1" timeOffset="17871.15">19579 656 0,'0'-21'0,"0"42"0,-21-42 46,21 42-46,-21 0 0,0 1 0,21-1 16,0 0-16,0 0 0,-22 0 16,22 0-16,-21 22 0,21-22 0,0 0 15,0 0-15,0 22 0,0-22 0,0 0 16,0 0 0,21-21-1,1 0-15,-1-21 16,-21 0-1,0 0-15,0-22 16,21 22-16,-21-21 0,0 21 0,0-22 16,0 1-16,0 21 0,21-22 0,0 1 15,0 21-15,1 0 0,-22-22 16,21 43-16,0-21 0,0 0 0,0 21 16,0 0-16,1 0 0,-1 0 15,21 0-15,-21 0 0,0 0 16,1 0-16,-1 21 0,0 0 0,-21 22 15,0-22-15,21 0 0,-21 0 16,0 22-16,0-22 0,0 21 0,0-21 16,0 22-16,0-22 0,0 0 15,0 21-15,-21-21 0,21 1 16,0-1-16,-21-21 0,0 21 16,21-42 15,0 0-31,0-1 15,0 1-15,0-21 0,0 21 16,21 0-16,0-22 0,0 22 16,0-21-16,0-1 0,1 22 0,-1-21 15,0 21-15,21 0 0,-21-1 16,1 1-16,-1 0 0,21 21 0,-21 0 16,0 0-16,1 0 0,-1 21 15,0-21-15,0 21 0,0 43 16,-21-43-16,0 21 0,0-20 0,0 20 15,0-21-15,-21 21 16,21-20-16,-21 20 0,0-21 0,21 0 0,-21 0 16,21 1-16,0-1 15,-22 0-15,1 0 0,0-21 16,42 0 15,0-21-15,1 0-16,-1 0 0</inkml:trace>
  <inkml:trace contextRef="#ctx0" brushRef="#br1" timeOffset="18299.91">20934 550 0,'0'0'0,"0"-21"0,0 0 16,0 0-16,0 0 15,-21 21 1,-1 0-16,1 0 15,0 0-15,-21 0 0,21 21 0,-22 0 16,1 0-16,21 0 0,-22 1 16,22-1-16,0 0 0,0 0 0,0 0 15,21 0-15,0 1 16,0-1-16,21 0 0,0-21 16,0 0-16,22 0 0,-22 21 0,0-21 15,21 0-15,-21 0 0,22 0 16,-22 0-16,0 21 0,21-21 0,-20 21 15,-1-21-15,-21 22 0,0-1 16,21-21-16,-21 21 0,0 0 0,0 0 16,0 0-16,0 1 15,0-1-15,-21 0 0,0 0 16,-1 0-16,1-21 0,0 0 0,-21 21 16,21-21-16,-22 0 0,22 0 15,-21 0-15,21 0 0,-22 0 0,22 0 16,0 0-16,0 0 0,0 0 15,-1 0-15,1-21 16,21 0-16,0 0 16,0 0-16,0 0 15</inkml:trace>
  <inkml:trace contextRef="#ctx0" brushRef="#br1" timeOffset="18576.25">19727 191 0,'-63'-22'31,"42"22"-31,-1 0 63,1 22-63</inkml:trace>
  <inkml:trace contextRef="#ctx0" brushRef="#br1" timeOffset="18807.64">18881 445 0,'63'0'16,"-42"0"-1,22 0-15,-22 0 0,21 0 0,-21 0 16,22 0-16,-1-22 0,-21 22 15,21 0-15,-20 0 0,-1 0 0,0 0 16,0 0-16,-42 0 31,0 0-31,0 0 0</inkml:trace>
  <inkml:trace contextRef="#ctx0" brushRef="#br0" timeOffset="27148.45">8128 2096 0,'0'0'0,"21"0"0,0-22 0,0 1 16,1 21-16,-1-21 15,0 21-15,-21-21 16,21 0-16,-21 0 31,-21 21-15,0 0-16,0 21 15,-1 0-15,1-21 0,-21 21 16,0 0-16,-1 0 0,1 1 16,0-1-16,-1 0 0,-20 21 0,-1-21 15,1 22-15,-1-22 0,1 21 16,-1 1-16,-63 41 0,64-41 16,-1-1-16,1 21 0,-1-20 15,-20-1-15,-1 0 0,0 22 0,1-22 16,-1 1-16,0-1 0,1 0 15,20 1-15,-21-22 0,22 21 0,-1-21 16,22 22-16,0-22 0,-1 0 16,1 0-16,21-21 0,-21 21 0,20 0 15,1-21-15,0 0 16,21 22-16,-21-22 16,21-22 15,0 1-31,0 0 15,21 0-15,0 21 0,0-21 0,-21 0 16,22-1-16</inkml:trace>
  <inkml:trace contextRef="#ctx0" brushRef="#br0" timeOffset="27663.64">6350 2646 0,'0'0'0,"0"-21"0,0 0 15,21 21 17,-21 21-17,0 0-15,0 0 16,0 0-16,0 0 0,0 1 0,0 20 16,0-21-16,-21 21 15,0-20-15,21-1 0,-21 21 0,-1-21 16,1 0-16,0 1 0,0 20 0,0-21 15,0-21-15,-1 21 0,1 0 16,0 1-16,0-22 0,0 0 0,0 0 31,21-22 1,21 22-32,0 0 15,0 0-15,0 0 0,0 0 16,1 0-16,-1 0 15,0 0-15,0 0 0,0 0 16,0 22-16,22-22 0,-22 0 16,0 21-16,21 0 0,-20-21 0,20 21 15,-21-21-15,0 21 0,0-21 16,1 0-16,-1 21 0,0-21 0,-42 0 62,0 0-62,-1 0 16,1 0-16,0 22 0,0-22 16,0 0-16</inkml:trace>
  <inkml:trace contextRef="#ctx0" brushRef="#br0" timeOffset="29234.93">1968 3725 0,'0'-21'0,"22"0"0,-22 0 16,0 0-16,0 0 15,0-1-15,0 44 47,0-1-47,0 21 16,0-21-16,0 22 0,0-1 16,0-21-16,0 43 0,0-22 0,0 0 15,0 22-15,-22-22 0,22 0 16,-21 1-16,21-1 0,-21 0 0,21-20 15,0-1-15,0 21 0,0-21 16,0 0-16,0-42 47,0-21-31,0 21-16,21 0 0,0-22 0,-21 1 15,22 0-15,-1-1 0,0 1 16,-21 0-16,21-1 0,0-20 0,22 20 15,-22 22-15,0-21 0,0 21 16,0 0-16,0-1 0,1 1 16,-1 21-16,0 21 15,-21 1 1,0 20-16,0-21 0,0 0 0,0 22 16,0-1-16,0-21 0,21 21 15,-21 1-15,21-1 0,-21-21 0,21 22 16,-21-22-16,22 0 15,-1 0-15,0-21 0,0 21 0,0-21 16,22 0-16,-22 0 0,0 0 16,21-21-16,-21 21 0,22-21 0,-1-43 15,-21 43-15,22-21 16,-22 21-16,-21-22 0,21 1 0,-21 0 16,21-1-16,-21 22 0,0-21 15,0 0-15,0-1 0,0 1 0,-21 0 16,21-1-16,-21 22 0,0 0 15,21 0-15,-22 0 0,1 21 0,0 0 16,0 0 0,21 21-16,0 0 15,0 0-15,0 0 0,0 0 16,0 1-16,0-1 0,0 0 0,21 0 16,0 0-16,0 0 0,1 1 15,-1-1-15,0 0 0,0 0 0</inkml:trace>
  <inkml:trace contextRef="#ctx0" brushRef="#br0" timeOffset="29499.09">3090 3852 0,'0'22'31,"0"-1"-15,0 0-16,0 0 15,0 0-15,0 22 0,0-22 0,0 0 16,0 21-16,0-21 0,0 1 16,0 20-16,0-21 0,-21 0 0,21 0 15,-21 1-15,21-1 0,0 0 16,0-42 15,0 0-31,0-1 0,21-20 16,0 21-16,-21-21 15</inkml:trace>
  <inkml:trace contextRef="#ctx0" brushRef="#br0" timeOffset="29858.88">3154 3556 0,'0'-21'16,"0"42"-16,-21-42 0,-1 21 15,22 21-15,-21-21 16,21 21-16,0 0 0,0 1 0,0-1 15,0 0-15,0 0 16,21-21 0,1 0-16,-1 0 15,0 0-15,0 0 0,0-21 16,-21 0-16,21 0 16,-21-1-16,0 1 0,0 0 15,0 0-15,0 0 0,0 0 16,-21-1-16,0 1 0,0 21 15,0 0-15,0 0 16,-1 21-16,1 1 0,21-1 0,-21 0 16,0 0-16,21 0 15,0 0-15,-21 1 0,21-1 0,0 0 16,0 0-16,21 0 0,0 0 16,0-21-16,0 0 0,22 0 15,-22 0-15,0 0 16</inkml:trace>
  <inkml:trace contextRef="#ctx0" brushRef="#br0" timeOffset="30170.8">3746 3429 0,'-21'21'0,"21"0"15,-21 1-15,21-1 16,0 0-16,0 0 0,0 21 0,0-20 16,-21 20-16,21-21 0,0 21 0,-21-20 15,21 20-15,-21 0 0,21-21 16,0 22-16,0-22 0,0 21 0,-22-21 16,22 22-16,0-22 0,-21 0 15,21 0-15,0 0 0,0 1 0,0-1 16,0 0-16,0-42 47,-21 0-47,0 21 0</inkml:trace>
  <inkml:trace contextRef="#ctx0" brushRef="#br0" timeOffset="30354.91">3281 3958 0,'0'0'0,"0"-21"31,21 21-31,0 0 0,21 0 16,1-21-16,-1 21 0,-21-21 15,22 21-15,20-21 0,-21 21 16,1-22-16,-1 1 0,0 0 0,1 0 16,-1 0-16,-21 0 0,22-1 15,-22-20-15,21 21 0,-21 0 0</inkml:trace>
  <inkml:trace contextRef="#ctx0" brushRef="#br0" timeOffset="30800">4043 3450 0,'0'-21'0,"0"42"0,0-63 16,-21 42 15,-1 21-31,22 0 0,0 0 16,0 1-16,-21-1 0,21 21 16,0-21-16,0 64 0,0-64 15,0 21-15,0 1 16,0-22-16,0 21 0,0 1 0,0-22 0,-21 21 15,21 0-15,0-20 16,-21 20-16,21-21 0,0 0 0,0 0 16,0 1-16,0-1 0,-21-21 15,21 21-15,0-42 32,0 0-32,0-1 15,0-20-15,0 21 0,0 0 0,0-22 16,0 22-16,21-21 0,0 21 15,0-22-15,0 22 0,1-21 0,-1 21 16,0 0-16,21-1 0,-21 1 16,22 21-16,-22 0 0,21 0 15,64 0-15,-64 0 16,1 21-16,-22 22 0,0-22 16,0 0-16,0 0 0,-21 0 0,0 22 15,0-22-15,0 21 0,0-21 16,-21 1-16,0 20 0,0-21 0,0 0 15,0 0-15,-22 1 16,22-1-16,0-21 16,21-21-1</inkml:trace>
  <inkml:trace contextRef="#ctx0" brushRef="#br0" timeOffset="31364.42">5524 3831 0,'0'-21'16,"0"42"-16,0-63 0,0 63 31,0 21-31,0-20 16,0 20-16,0 0 0,0 1 16,0 20-16,0 1 0,0-1 0,0 22 15,-21-22-15,21 1 16,0 20-16,0-20 0,-21 21 0,0-22 0,0 22 15,21-1-15,-21 1 0,21-21 16,0-1-16,0 1 0,0-1 0,0 1 16,0-1-16,0-21 0,0 1 0,0-1 15,0-21-15,0 0 0,0 1 16,0-1-16,0-42 16,0-1-16,21 1 15,0 0-15,-21-21 0,21 21 16,-21-43-16</inkml:trace>
  <inkml:trace contextRef="#ctx0" brushRef="#br0" timeOffset="31679.46">5440 4403 0,'-21'-43'0,"42"86"0,-42-128 16,21 43-16,-22-1 0,22-20 16,0 21-16,0-1 0,0 1 0,0 0 15,0 20-15,22-20 16,20 0-16,-21 21 0,21-1 0,1 1 15,20 0-15,-20 0 0,20 21 16,-21 0-16,22 0 0,-22 0 0,1 21 16,-1-21-16,-21 21 0,0 22 0,0-22 15,-21 0-15,0 21 0,0-21 16,-21 22-16,0-22 0,-21 21 16,-1-21-16,1 22 0,0-22 0,-1 0 15,1 0-15,0 0 0,21 1 16,-22-1-16,22-21 0,0 0 0,21 21 0,21-21 47,0-21-47,0 21 0,22-21 15,-22-1-15,21 22 0</inkml:trace>
  <inkml:trace contextRef="#ctx0" brushRef="#br0" timeOffset="32160.28">6583 3747 0,'0'-22'16,"0"44"-16,-21-44 0,-1 1 0,1 21 16,0-21-16,0 21 0,0 0 15,0 0-15,-1 0 0,-20 21 0,21 0 16,0 1-16,0-1 0,-22 0 15,22 0-15,0 21 0,21-20 0,-21 20 16,21 0-16,-21-21 0,21 22 16,0-22-16,0 21 0,0-21 0,0 1 15,0-1-15,0 0 0,21-21 16,0 0-16,0 0 0,0 0 16,0 0-16,1-21 0,-1 21 0,0-21 15,21-1-15,-21 1 0,1 0 16,-1 0-16,0 0 0,0-22 15,-21 22-15,0 0 0,21 0 0,-21 0 16,0 0-16,0-1 0,0 1 16,-21 42 15,21 1-31,0-1 0,0 0 16,0 0-16,0 0 0,0 0 0,0 22 15,0-22-15,0 0 0,0 0 16,0 0-16,0 1 0,0-1 0,21 0 15,0-21-15,1 0 0,-1 21 0,0-21 16,0 0-16,0 0 16,0 0-16</inkml:trace>
  <inkml:trace contextRef="#ctx0" brushRef="#br0" timeOffset="32528.32">6794 3874 0,'0'0'0,"0"-22"0,0 1 16,0 0-16,0 0 16,22 21-16,-1 0 0,0-21 0,0 21 15,0 0-15,22 0 0,-22 0 16,0 21-16,21-21 0,-21 21 16,1 0-16,-1 0 0,0 22 15,0-22-15,0 21 0,-21-21 0,0 22 16,0-1-16,0-21 0,0 22 0,0-22 15,-21 0-15,0 0 0,0 0 16,0 0-16,-1-21 16,22-21-1,0 0-15,0 0 16,0 0-16,22 0 0,-1-1 0,-21-20 16,21 0-16,0 21 15,0-22-15,0 22 0,1-21 0,-1-1 16,-21 22-16,21 0 0,0 0 0,0 0 15,0 21-15,1-21 16,-1 21-16,0 0 0</inkml:trace>
  <inkml:trace contextRef="#ctx0" brushRef="#br0" timeOffset="33060.53">7916 4043 0,'21'-21'0,"-42"42"0,42-63 0,-21 20 0,22 1 15,-22-21-15,21 21 16,-21 0-16,0-1 0,0-20 0,0 21 16,0 0-16,-21 0 0,-1-1 15,1 1-15,0 0 0,-21 21 0,21 0 16,-22 0-16,1 0 0,21 0 0,-22 21 15,22 0-15,-21 1 0,21 20 16,0-21-16,-22 21 0,22-20 0,0 20 16,0 0-16,21 1 0,0-1 15,-21 0-15,21-21 0,0 22 0,0-22 16,0 0-16,0 0 0,21 0 16,0 1-16,0-22 0,0 0 15,22 0-15,-22 0 0,21 0 0,-21 0 16,22-22-16,-22 1 0,21 0 0,0 0 15,-20 0-15,20 0 0,-21-22 16,0 22-16,0-21 0,1 21 0,-1-22 16,-21 22-16,0-21 0,0 21 15,0-1-15,0 1 0,0 0 0,-21 21 32,-1 0-32,22 21 0,-21 0 15,21 1-15,0 20 16,0-21-16,0 0 0,0 0 0,0 22 15,0-22-15,0 0 0,0 0 16,0 0-16,0 1 0,0-1 16,21-21-16,1 0 0,-1 0 15,0 0-15,0 0 0</inkml:trace>
  <inkml:trace contextRef="#ctx0" brushRef="#br0" timeOffset="33719.16">8403 3768 0,'-21'0'31,"0"21"-31,21 0 0,-21 0 16,21 0-16,0 1 0,0-1 0,-22 0 16,22 0-16,-21 21 0,21-20 15,0 20-15,0-21 0,0 0 0,0 0 16,-21 1-16,21-1 0,0 0 0,0 0 15,-21-21-15,21 21 16,0-42 0,0 0-1,0 0-15,0 0 0,0-22 16,0 22-16,0-21 0,21 21 16,-21-22-16,21 1 0,0 21 15,-21-22-15,22 22 0,-1 0 0,0 0 16,-21 0-16,21 0 0,0 21 15,22 0-15,-22 0 0,21 21 16,-21-21-16,0 21 0,1 0 16,-1 0-16,0 0 0,0 1 15,-21-1-15,0 0 0,0 0 0,0 21 16,0-20-16,0-1 0,0 0 16,-21 0-16,0-21 0,0 21 15,-1-21-15,22-21 31,0 0-31,0 0 16,0 0-16,0-1 0,22 1 0,-1 0 16,0 0-16,0 0 0,0 0 15,0-1-15,22 1 0,-22-21 0,21 42 16,1-21-16,-22 0 0,21 21 0,0 0 16,-20 0-16,20 0 0,-21 0 15,0 21-15,0 0 0,1-21 0,-22 21 16,0 0-16,0 0 0,0 1 15,0-1-15,0 0 0,0 0 0,-22 0 16,22 0-16,-21 1 0,0-1 16,0 0-16,21 0 15,-21-21-15,42-21 32,-21 0-17</inkml:trace>
  <inkml:trace contextRef="#ctx0" brushRef="#br0" timeOffset="34076.94">9186 3874 0,'21'0'0,"1"0"16,-1 0-16,0 0 15,0 0-15,0 0 16,0 0-16,1 0 0,-1-22 0,0 22 15,0-21-15,0 0 0,0 0 16,-21 0-16,0 0 16,0-1-16,0 1 0,0 0 15,-21 21-15,0 0 16,0 0-16,0 0 0,0 0 0,-1 0 16,1 21-16,0 0 0,0 1 0,0-1 15,0 0-15,-1 0 0,22 21 16,0-20-16,0-1 0,0 21 15,0-21-15,0 22 0,0-22 0,0 0 16,0 0-16,0 0 0,22 0 16,-1-21-16,0 0 0,0 22 0,0-22 15,0 0-15,1 0 0,20-22 16,-21 22-16,21-21 0,-20 0 0</inkml:trace>
  <inkml:trace contextRef="#ctx0" brushRef="#br0" timeOffset="34332.8">9821 3471 0,'0'0'0,"0"-42"0,0 21 16,0-21-16,0 20 0,0 1 15,0 0-15,0 42 16,0 0 0,-21 22-16,21-1 0,-21 0 0,21 1 15,-21 20-15,0-20 0,21-1 16,-22 21-16,1-20 0,21-1 0,-21 0 15,0 1-15,21-1 0,-21 0 0,21 1 16,0-22-16,0 0 0,0 0 16,0 0-16,0 1 0,21-22 31,0 0-31,0-22 16,0 1-16</inkml:trace>
  <inkml:trace contextRef="#ctx0" brushRef="#br0" timeOffset="34670.61">9842 3958 0,'22'0'31,"-1"0"-15,0 0-16,0 0 0,0 0 0,0 0 16,1 0-16,20 0 0,-21-21 15,21 21-15,-20-21 0,-1 21 16,0-21-16,0 21 0,0-21 0,-21-1 15,0 1-15,-21 21 32,0 0-32,0 0 0,-22 0 0,22 0 15,0 21-15,0 1 0,0-1 16,0 0-16,-1 0 0,1 0 0,21 22 16,0-22-16,-21 0 0,21 0 15,0 21-15,0-20 0,0-1 0,0 0 16,21-21-16,0 21 0,1 0 0,20-21 15,0 0-15,1 0 16,-1 0-16,-21 0 0,21 0 0,1 0 16,-1 0-16,0 0 0,1-21 0</inkml:trace>
  <inkml:trace contextRef="#ctx0" brushRef="#br0" timeOffset="35010.41">10583 3895 0,'0'0'0,"0"-21"0,0-1 0,0 1 16,21 0-16,-21 0 0,22 21 0,-22-21 15,0 0-15,21 21 16,0 0-16,0 0 0,0 0 16,0 21-16,1 0 15,-22 0-15,0 0 0,21 0 0,-21 1 16,0-1-16,0 42 16,0-20-16,0-22 0,0 0 0,0 42 15,0-41-15,0-1 16,0 0-16,0 0 0,0-42 31,0 0-15,0 0-16,0-1 0,21 1 15,0 0-15,-21 0 0,21 0 0,0 0 16,1-22-16,-22 22 0,21 0 16,21-21-16,-21 20 0,0 1 15,1 0-15,-1 21 0,0 0 16,-21-21-16,0 0 15,21 21-15</inkml:trace>
  <inkml:trace contextRef="#ctx0" brushRef="#br0" timeOffset="35255.26">9673 3556 0,'0'0'0,"-42"0"0,21 0 16,42 0 0,0 0-16,21 0 15,1 0-15,-1 0 0,0 0 16,128 0-16,-107 0 16,-21 0-16,1 0 0,20 0 15,-42 0-15,22 0 0,-22 0 0,0 0 16,0-21-16,-21 0 15</inkml:trace>
  <inkml:trace contextRef="#ctx0" brushRef="#br0" timeOffset="35918.89">13843 1820 0,'0'-21'16,"0"42"-16,0-63 0,0 21 0,0 0 15,-21 0-15,21-1 0,0 1 16,0 0 0,21 42 15,0 22-31,0-22 0,0 42 0,22-20 15,-22 20-15,21-21 0,1 22 16,-1-1-16,0 1 0,43 63 16,-43-64-16,1 1 0,-1-1 15,0-20-15,22 20 0,-22-20 16,0 20-16,1-42 0,-1 22 0,-21-22 16,22 21-16,-22-21 0,0-21 15,0 21-15,-21 1 0,-21-44 47,0 22-47,0-21 16,-1 0-16,1 21 0</inkml:trace>
  <inkml:trace contextRef="#ctx0" brushRef="#br0" timeOffset="36134.76">14182 2582 0,'21'0'31,"0"0"-31,0 22 0,0-1 0,22 0 16,-1-21-16,0 21 0,1 0 0,-1 0 15,-21-21-15,21 22 0,22-1 16,-43 0-16,21-21 0,-20 0 16,-1 0-16,0 0 15,0 0-15,-21-21 16,21 0-1,-21-1-15,21 22 0</inkml:trace>
  <inkml:trace contextRef="#ctx0" brushRef="#br0" timeOffset="36302.67">14901 2350 0,'0'42'15,"0"-21"1,0 21-16,-21 1 0,21-22 15,-21 21-15,21 1 0,-21-1 0,21-21 16,0 21-16,-21 1 16,21-22-16,0 0 0,-22 0 0,22 0 15</inkml:trace>
  <inkml:trace contextRef="#ctx0" brushRef="#br0" timeOffset="37207.16">13906 3471 0,'0'-21'16,"0"42"-16,0-84 0,0 42 0,0 0 16,0-1-16,0 1 0,22 21 15,-22-21-15,0 0 0,0 42 16,0 21 0,21-20-16,-21 20 0,0-21 15,0 21-15,0 1 0,0 20 16,0-20-16,0-1 0,0 0 0,0 1 15,0-1-15,0-21 0,0 21 0,0 1 16,-21-22-16,21 0 0,0 0 0,0 0 16,-22-21-16,22-21 31,0 0-15,22 21-16,-1-42 0,0 21 0,-21-1 15,21 1-15,0-21 0,0 21 0,1-22 16,-1 1-16,0 21 0,0-21 15,0 20-15,-21 1 0,0 0 0,21 21 16,-21 21 0,0 0-16,0 1 15,0 20-15,0-21 0,0 0 0,0 22 16,0-22-16,0 0 0,0 21 16,0-21-16,0 22 0,22-22 15,-1 0-15,0 0 0,0 0 16,0-21-16,0 0 0,1 0 15,-1 0-15,42 0 0,-20 0 16,-22 0-16,21-21 0,-21 0 16,22 0-16,-22 0 0,0 0 0,0-22 15,0 22-15,0-21 0,-21-1 0,0 1 16,0 0-16,0-1 0,0-20 16,0 21-16,-21-1 0,0-20 0,21 20 15,-21 22-15,0 0 0,0 0 16,21 0-16,-22 21 0,1 21 15,21 0-15,-21 0 16,0 22-16,21-1 0,-21-21 0,21 21 16,0 1-16,0-1 0,0-21 15,0 22-15,0-22 0,0 21 16,0-21-16,21-21 0,0 21 0,21 1 16,-20-22-16</inkml:trace>
  <inkml:trace contextRef="#ctx0" brushRef="#br0" timeOffset="37454.82">14944 3556 0,'-22'21'32,"1"0"-32,21 22 15,0-22-15,0 0 0,-21 0 0,21 0 16,-21 22-16,21-22 0,0 0 15,-21 0-15,21 0 0,0 1 16,0-1-16,0-42 31,21-1-15,-21 1-16,21 0 16</inkml:trace>
  <inkml:trace contextRef="#ctx0" brushRef="#br0" timeOffset="37764.36">14922 3302 0,'0'-21'0,"0"42"0,0-63 0,0 21 0,0-1 16,0 44-1,0-1-15,0 0 16,0 0 0,22-21-1,-1 0-15,0 0 16,0 0-16,0 0 0,0 0 0,1 0 15,-22-21-15,0 0 0,21 21 16,-21-21-16,0-1 0,0 1 16,-21 0-16,-1 0 15,1 21-15,0 0 16,0 0-16,0 0 0,21 21 16,-21 0-16,21 0 0,0 1 15,0 20-15,0-21 0,0 0 0,0 0 16,0 1-16,0-1 0,0 0 0,0 0 15,21 0-15,0-21 0</inkml:trace>
  <inkml:trace contextRef="#ctx0" brushRef="#br0" timeOffset="38032.21">15600 3175 0,'0'-21'0,"0"42"31,-21 0-31,21 0 0,-22 1 16,1-1-16,0 21 0,21 0 0,-21 1 15,0-1-15,21-21 0,-21 22 0,-1-1 16,22 0-16,0 1 0,-21-1 16,0-21-16,21 21 0,0-20 0,0-1 15,0 21-15,0-21 16,0 0-16,0 1 0,21-22 31,0 0-31,-21-22 16</inkml:trace>
  <inkml:trace contextRef="#ctx0" brushRef="#br0" timeOffset="38519.4">15833 3112 0,'21'-22'0,"-42"44"0,42-65 15,-21 86 1,0-22 0,0 21-16,0 0 0,0 1 15,0-1-15,0 22 0,0-22 16,0 21-16,-21-20 0,21-1 0,0 0 16,-22 1-16,22-1 0,0 0 0,0-20 15,0-1-15,0 21 0,-21-21 16,21 0-16,-21-21 15,21-21 17,0 0-32,0 0 15,0 0-15,0 0 16,0-1-16,0-20 0,0 21 0,21-21 16,0-1-16,1 22 0,-1-21 0,0 21 15,21-1-15,1 1 0,-22 0 16,21 0-16,0 21 0,1 0 0,-1 0 15,0 21-15,1 0 0,-22 0 16,21 1-16,-21 20 0,1-21 0,-1 0 16,-21 43-16,0-22 0,0-21 15,0 22-15,-21-22 0,21 0 16,-22 0-16,1 0 0,0 0 16,0-21-16,0 22 0,0-22 0,-1 21 15,1-21 1,0 0-16,21-21 15,0-1 1,-21 1-16</inkml:trace>
  <inkml:trace contextRef="#ctx0" brushRef="#br0" timeOffset="38715.29">15515 3514 0,'-21'0'0,"42"0"0,-63 0 15,63 0 1,0 0 0,0 0-16,0 0 15,22 0-15,-22 0 0,21 0 0,-21 0 16,22 0-16,-1 0 0,0-21 16,-20 21-16,20 0 0</inkml:trace>
  <inkml:trace contextRef="#ctx0" brushRef="#br0" timeOffset="39163.46">16764 3471 0,'-42'-21'31,"20"21"-31,1 21 16,0 1-16,0-1 0,0 0 15,0 21-15,-1-21 0,1 22 16,21-22-16,0 21 0,0-21 16,-21 1-16,21-1 0,0 0 0,0 0 15,0 0-15,21 0 0,-21 1 0,21-22 16,1 0-16,-1 21 0,0-21 16,21 0-16,-21 0 15,1 0-15,-1 0 0,0 0 0,0-21 16,21-1-16,-20 1 15,-1 0-15,-21 0 0,0 0 0,21-22 16,-21 22-16,0 0 0,0-21 16,0-1-16,0 22 0,0-21 0,0 21 15,-21-22-15,0 22 0,-1 21 16,1 0-16,0 0 0,0 0 0,0 0 16,0 0-16,-1 0 0,1 21 0,0 1 15,0 20-15,0-21 0,0 0 16,21 0-16,0 1 0,0-1 0,0 0 15,0 0-15,0 0 0,21 0 16,0-21-16,0 0 0,0 22 16,0-22-16,1 0 0</inkml:trace>
  <inkml:trace contextRef="#ctx0" brushRef="#br0" timeOffset="39633.19">17230 3471 0,'0'0'0,"0"-21"16,0 42 0,-22 1-16,22-1 15,-21 0-15,0 0 0,0 0 16,21 22-16,0-22 0,-21 0 16,21 0-16,-21 21 0,21-20 0,0-1 15,0 0-15,0 0 16,0 0-16,0 0 15,21-21-15,0 0 0,0 0 16,0 0-16,0 0 0,1 0 0,-1-21 16,0 0-16,21 21 0,-21-21 0,1 0 15,-1 0-15,0-1 0,21 1 16,-21 0-16,-21-21 0,22 21 16,-1-22-16,0 22 0,-21-21 0,0 21 15,0-1-15,0 1 0,0 42 31,0 1-31,-21-1 0,0 0 16,-1 0-16,22 0 0,0 0 0,-21 22 16,21-22-16,0 0 0,-21 0 15,21 0-15,0 1 0,0-1 0,0 0 16,21 0-16,0-21 0,1 0 16,-1 0-16,21 0 0,-21 0 15,22 0-15,-1 0 0,-21 0 0,21-21 16,-20 21-16,-1-21 0,21 0 15,-21-1-15</inkml:trace>
  <inkml:trace contextRef="#ctx0" brushRef="#br0" timeOffset="39892.33">18013 3175 0,'0'-42'0,"0"84"0,21-148 16,-21 64-16,0 21 0,0-22 16,0 22-16,0 0 0,0 42 31,0 0-31,-21 1 0,0 20 0,21 0 15,-22 1-15,22-1 0,-21 21 16,0 1-16,0-1 0,21-20 16,-21 20-16,0 1 0,21 20 15,0-41-15,0-1 0,0 0 0,0-20 16,0-1-16,0 0 0,0 0 0,21 0 16,0-21-16,0 21 15,0-21-15,0 0 0,1 0 16,-1 0-16,0 0 0,0-21 0,43-42 15,-64 42 1</inkml:trace>
  <inkml:trace contextRef="#ctx0" brushRef="#br0" timeOffset="40080.44">17928 3281 0,'-21'0'0,"42"0"0,-63-21 0,-1 21 15,22 0-15,42 0 47,22 0-47,-22 0 0,0 0 16,0 0-16,22 0 0,-22 21 0,0-21 15,0 0-15,21 0 0,-20 0 16,-1 0-16,0 0 0,-21-21 16,21 21-16</inkml:trace>
  <inkml:trace contextRef="#ctx0" brushRef="#br0" timeOffset="40569.44">19367 2794 0,'0'-21'0,"0"42"0,0-84 16,0 41-16,0 1 0,0 0 15,0 0-15,0 42 16,0 0-16,0 22 16,0-1-16,-21 21 0,-21 43 15,42-42-15,0 20 0,-21-20 16,21 21-16,-21-22 0,21 22 16,0-22-16,0 1 0,0-1 0,0-20 15,0 20-15,0-21 16,0 1-16,0-22 0,0 21 0,0-21 15,0 1-15,0-1 0,0 0 16,21-21 0,0-21-16,-21 0 15,0-1-15,0 1 0,0-21 16</inkml:trace>
  <inkml:trace contextRef="#ctx0" brushRef="#br0" timeOffset="40862.99">19198 3366 0,'-21'-64'0,"42"128"0,-42-191 0,0 84 15,21-20-15,-21 20 0,21 1 0,0-64 16,0 85-16,21-21 16,0-1-16,0 22 0,21-21 15,-20 21-15,20 0 0,21 21 0,-20-22 16,20 22-16,1 0 0,-22 0 16,22 22-16,-1-1 0,1 21 0,-22-21 15,0 22-15,1-1 0,-22 0 16,0 22-16,-21-22 0,0 0 0,0 1 15,-21-1-15,-22 0 0,1 1 0,0-1 16,-1-21-16,-20 0 16,-1 22-16,1-22 0,21-21 0,-22 21 15,22 0-15,-1-21 0,22 0 0,-21 21 16,42 1-16,0-1 16,42-21-16,-21 0 15,1 0-15,20 0 0,0 0 16,1 0-16</inkml:trace>
  <inkml:trace contextRef="#ctx0" brushRef="#br0" timeOffset="41342.72">20172 3598 0,'21'0'16,"-42"0"-16,42-21 15,-21 0-15,0 0 0,0 0 16,0 0-16,0-1 0,0 1 15,-21 0-15,0 0 16,-1 21-16,1 0 0,0 0 0,-21 0 16,21 0-16,-1 0 0,-20 21 15,21 0-15,0 0 0,-22 22 0,22-22 16,0 21-16,0-21 0,0 22 16,0-22-16,21 21 0,0-21 0,0 22 15,0-22-15,0 0 0,21-21 16,0 21-16,0-21 0,0 0 15,0 0-15,1 0 0,-1 0 16,21 0-16,-21 0 0,0-21 0,22 0 16,-22 21-16,0-21 0,0 0 0,0-1 15,22-20-15,-43 0 16,0 21-16,21-1 0,-21 1 16,0 0-16,0 0 0,0 42 31,0 0-31,0 0 15,0 1-15,0-1 0,0 0 16,0 0-16,0 0 0,0 0 0,0 1 16,0-1-16,0 0 0,21 0 0,0-21 15,0 21-15,1-21 0,-1 0 16,0 0-16,21 0 16,1 0-16,-22 0 0</inkml:trace>
  <inkml:trace contextRef="#ctx0" brushRef="#br0" timeOffset="41680.03">20574 3620 0,'0'-22'0,"0"44"0,0-65 16,0 1-16,0 21 0,0 0 15,21 21-15,0-22 0,0 22 16,22 0-16,-22-21 0,0 21 16,0 0-16,22 0 0,-22 0 15,0 21-15,21 1 0,-21-1 0,1 0 16,-1 0-16,0 21 15,0 1-15,-21-22 0,21 21 16,-21-21-16,0 1 0,0-1 0,0 0 16,0 0-16,0 0 0,-21 0 15,0-21-15,21 22 0,-21-22 16,21-22 0,0 1-1,0 0-15,0 0 0,0 0 0,21-22 16,0 22-16,0 0 15,0-21-15,1 21 0,-22-1 0,21 1 16,0 0-16,0 0 0,0 0 16,0 21-16,1-21 0,-1 21 15,0 0-15</inkml:trace>
  <inkml:trace contextRef="#ctx0" brushRef="#br0" timeOffset="42216.46">21717 3683 0,'0'0'0,"21"0"16,0 0-1,0 0-15,1 0 0,-1-21 16,0 0-16,-21 0 16,21-1-1,-21 1-15,0 0 0,0 0 0,0 0 16,0 0-16,0-1 0,-21 1 15,0 0-15,0 0 0,-1 0 0,-20 21 16,21 0-16,-21 0 0,20 0 0,-20 21 16,21 0-16,-21 0 0,-1 0 15,22 1-15,0 20 0,-21-21 16,20 21-16,1-20 0,0 20 0,21-21 16,-21 21-16,21-20 0,0-1 0,0 0 15,0 0-15,21 0 0,0 0 16,0-21-16,1 0 0,-1 22 0,21-22 15,0 0-15,1 0 16,-22 0-16,21-22 0,-21 22 16,22-21-16,-22 0 0,0 21 0,0-21 15,0 0-15,1 0 0,-1-22 16,-21 22-16,0 0 0,0-21 0,21 20 16,-21 1-16,0 0 0,0 0 0,0 0 15,-21 21 1,0 21-16,21 0 15,0 0-15,-22 0 0,22 22 16,0-22-16,0 0 0,0 0 0,0 0 16,0 22-16,22-22 15,-22 0-15,21 0 0,0-21 16,0 0-16,0 0 0,0 0 0,1 0 16,-1 0-16,0 0 0</inkml:trace>
  <inkml:trace contextRef="#ctx0" brushRef="#br0" timeOffset="42879.08">22140 3598 0,'21'-21'0,"-42"42"0,42-84 0,-21 42 16,0 0-16,0-1 15,0 44 17,0-1-32,0 0 0,0 0 0,0 0 15,0 0-15,0 22 0,0-1 16,-21-21-16,21 22 0,-21-22 15,21 0-15,0 0 0,0 0 16,-21-21-16,21 21 16,-21-21-16,21-21 31,0 0-31,0 0 0,0 0 16,0 0-16,0-1 0,0 1 15,0 0-15,21 0 0,0-21 0,-21 20 16,21-20-16,0 21 0,1 0 15,-1 0-15,21-1 0,-21 1 16,0 21-16,64 0 16,-64 21-16,0 1 0,1-1 15,-22 0-15,0 0 0,0 0 0,0 22 16,0-22-16,0 0 0,0 0 16,0 21-16,0-20 0,0-1 15,0 0-15,0 0 0,0 0 0,-22-21 31,22-21-15,0 0-16,0 0 16,0 0-16,22-1 15,-22 1-15,21 0 0,0 0 0,21 0 16,-21-22-16,1 22 0,20-21 16,0 21-16,1 0 0,-22-22 0,21 43 15,0-21-15,-20 21 0,20 0 16,0 0-16,-21 0 0,1 21 0,-1 0 15,-21 1-15,0 41 16,0-42-16,0 22 0,0-22 0,0 0 16,0 21-16,-21 1 15,-1-22-15,1 0 0,21 0 16,-21-21-16,21 21 16,0-42 15,0 0-31,21 21 15,0-21-15</inkml:trace>
  <inkml:trace contextRef="#ctx0" brushRef="#br0" timeOffset="43223.88">23093 3598 0,'21'0'31,"0"0"-31,0 0 16,0 22-16,1-22 15,-1 0-15,0 0 0,0 0 16,0 0-16,0-22 0,1 22 0,-1-21 16,0 21-16,-21-21 0,0 0 15,0 0-15,0 0 0,0-1 16,0 1-16,0 0 16,-21 21-16,0 0 15,-1 21-15,1-21 0,0 21 16,0 22-16,0-22 0,0 21 0,-1-21 15,1 22-15,0-1 0,0-21 16,21 22-16,0-22 0,0 0 0,0 0 16,0 21-16,21-20 15,0-1-15,0-21 0,22 21 16,-22-21-16,0 0 0,0 0 0,22 0 16,-22 0-16,0 0 0,0-21 0,0 21 15,22-21-15</inkml:trace>
  <inkml:trace contextRef="#ctx0" brushRef="#br0" timeOffset="43510.74">23791 3006 0,'0'-21'0,"0"42"0,0-21 31,-21 21-31,0 0 0,21 21 0,-21 1 15,0-1-15,21 0 0,0 22 16,-22-1-16,22-20 0,-21 20 0,0 43 16,21-64-16,0 1 0,-21-1 15,21-21-15,0 0 0,0 22 16,0-22-16,0 0 0,0 0 16,21-21-16,0 0 15,0 0-15,1 0 16,-1-21-16,0 0 0,-21 0 15</inkml:trace>
  <inkml:trace contextRef="#ctx0" brushRef="#br0" timeOffset="43687.64">23664 3471 0,'-42'-21'0,"84"42"0,-105-42 0,42 21 15,42 0 1,0 0-1,0 0-15,0 0 0,22 0 16,-22 0-16,0 0 0,21 0 16,-21 0-16,1 0 0,20 0 15,-21 0-15,0 0 0,22 0 0,-22 0 16</inkml:trace>
  <inkml:trace contextRef="#ctx0" brushRef="#br0" timeOffset="44058.43">24024 3598 0,'0'22'31,"21"-22"-31,0 0 16,1 0-16,-1 0 0,0 0 15,0 0-15,0 0 0,0-22 16,1 22-16,-1-21 0,0 21 0,-21-21 15,0 0-15,0 0 16,0 0-16,0-1 16,-21 22-16,0 0 15,-1 0-15,1 0 0,0 22 0,0-1 16,21 0-16,-21 0 0,0 0 16,-1 22-16,22-22 15,0 0-15,0 0 0,0 0 0,0 0 16,0 1-16,0-1 0,22-21 15,-1 21-15,0-21 0,0 0 16,0 0-16,22 0 0,-22 0 16,0 0-16,0 0 0,0 0 15,0-21-15,1 0 0,-1 21 0</inkml:trace>
  <inkml:trace contextRef="#ctx0" brushRef="#br0" timeOffset="44387.24">24426 3662 0,'43'-64'0,"-22"43"0,-106 127 15,170-233-15,-149 233 0,149-233 0,-85 85 16,21 20-16,-21 1 0,21 0 0,0 0 15,1 21-15,-1 0 16,0 0-16,0 0 0,0 21 16,0 0-16,1-21 0,-1 21 15,0 22-15,-21-22 0,21 0 16,-21 21-16,21-20 0,-21 20 0,0-21 16,0 21-16,0-20 0,-21-1 15,0 0-15,21 0 0,-21-21 0,0 21 16,-1 0-16,1-21 0,0 0 15,0 0 1,21-21-16,0 0 16,21 0-16,0 0 15,0 0-15,1-1 0,-1 1 16,21 0-16,-21 0 0,22-21 0,-1-1 16,0 22-16,-21-21 0,22 21 15,-1-1-15,-21 1 0,0 0 0,1 0 16,-1 21-16</inkml:trace>
  <inkml:trace contextRef="#ctx0" brushRef="#br1" timeOffset="51883.94">317 5990 0,'-21'0'62,"0"0"-62,0 0 16,-21 0-16,20 0 0,-20 0 0,0 21 15,-1-21-15,1 22 0,21-22 16,21 21 0,63-21 46,1 0-62,-1 0 16,22 0-16,-21 0 0,20 0 15,-20 0-15,20 0 0,-20 0 0,-1 0 16,1 0-16,-22 0 0,22 0 16,-22-21-16,0 21 0,-20 0 0,20 0 15,-21-22-15,0 22 0,0 0 16,1 0-16,-44-21 47,1 21-32,21-21-15</inkml:trace>
  <inkml:trace contextRef="#ctx0" brushRef="#br1" timeOffset="52412.64">847 5757 0,'0'0'0,"-43"-21"31,22 0-15,21 42 15,0 0-15,21 1-16,0-22 0,1 21 0,-1 0 15,0 0-15,0-21 16,0 21-16,0-21 0,1 21 0,-1-21 15,0 22-15,21-22 16,-21 0-16,1 0 0,20 0 0,85 21 31,-106-21-31,0 0 16,-21 21 0,-21 0-1,0-21-15,0 21 0,0 0 16,-1-21-16,1 22 0,-21-1 15,21 0-15,0 0 0,-1 0 16,1 0-16,-21 1 0,21-1 0,0 0 16,-1 0-16,1 0 0,0 0 15,0 1-15,0-1 0,21 0 16,0 0-16,-21-21 0,-1 21 16,107-84 62,-64 42-78</inkml:trace>
  <inkml:trace contextRef="#ctx0" brushRef="#br1" timeOffset="55143.07">2159 5927 0,'-21'21'0,"0"0"16,21 0-16,0 0 15,0 1 1,21-44 15,0 22-15,0-21-16,0 0 0,0 0 16,22 0-16,-22-22 0,0 22 0,21 0 15,-20-21-15,-1-1 16,0 22-16,0-21 0,0 0 0,0-1 15,-21 22-15,22-21 0,-22 21 16,0-1-16,0 1 0,0 0 16,-22 21-16,1 0 15,0 0-15,0 21 0,21 0 0,-21 1 16,0-1-16,-1 21 0,1-21 16,21 22-16,0-1 0,0 21 15,0-20-15,0-22 16,0 0-16,21 0 0,-21 22 0,22-43 0,20 21 15,-21 0-15,0-21 16,0 0-16,1 0 0,-1 0 0,21 0 16,-21 0-16,0 0 15,1 0-15,-1 0 0,0-21 0,0 0 16,-21-1-16,21-20 16,0 21-16,-21 0 0,22-22 0,-1 22 15,-21-21-15,21 21 0,0-22 16,0 22-16,0-21 0,22 21 0,-22 0 15,0-1-15,21 1 0,-20 21 16,-1 0-16,0 0 0,21 0 16,-21 0-16,1 0 0,-1 21 0,-21 1 15,21-1-15,-21 21 0,0-21 16,0 0-16,0 22 0,0-22 0,0 21 16,0-21-16,-21 22 0,0-22 15,21 0-15,-22 0 0,22 0 0,-21-21 16,21 22-16,0-44 31,0 1-31,0 0 0,21 0 16,1 0-16,-1 0 0,-21-22 0,21 22 15,0 0-15,0-21 0,0 20 16,1-20-16,-1 21 0,0 0 16,0-22-16,0 22 0,-21 0 15,-21 42 16,21 0-31,-21-21 16,0 43-16,0-22 0,21 0 0,0 0 16,0 22-16,-22-22 0,22 21 15,0-21-15,0 22 0,0-22 0,0 0 16,0 0-16,22 0 0,-1 0 16,0-21-16,21 0 0,-21 0 15,1 0-15,20 0 0,0 0 16,1-21-16,-22 21 0,21-21 15,0 0-15,-20 0 0,20 0 0,-21-22 16</inkml:trace>
  <inkml:trace contextRef="#ctx0" brushRef="#br1" timeOffset="55480.4">3852 5376 0,'0'-21'31,"-21"42"-31,21 1 15,0-1-15,0 0 0,0 0 16,-21 21-16,21 1 0,0-1 0,0 0 16,0 1-16,0-1 0,0 22 15,0-1-15,-21 43 16,21-43-16,-21 22 0,21-21 0,0-1 16,0 22-16,-22-1 0,22 1 15,-21 0-15,0-22 0,21 22 0,-21-22 16,0 22-16,0-21 0,21-1 0,-22 1 15,22-1-15,-21-21 0,21 1 16,0-1-16,0 0 0,-21-20 0,21-1 16,0 0-16,0-42 15,0 0 1,0-1-16,21-20 0,-21 21 0,21-21 16,1-43-16,-1 43 15,0-22-15,0 1 0</inkml:trace>
  <inkml:trace contextRef="#ctx0" brushRef="#br1" timeOffset="55827.3">3852 5609 0,'0'-21'0,"0"42"0,-21-84 0,21 42 16,0-1-16,-21 1 0,21 0 0,0 0 15,0 0-15,0 0 0,0-1 16,21 1-16,21 0 15,1 21-15,-22 0 0,0 0 0,0 0 16,22 0-16,-1 21 16,-21 0-16,0 1 0,-21-1 15,0 0-15,21 21 0,-21-21 16,0 64-16,0-64 0,0 22 16,-21-22-16,0 21 0,0-21 0,0 0 15,0 1-15,-1-1 0,1 0 16,0-21-16,0 21 0,0-21 0,0 0 15,-1 0-15,1 0 0,21-21 47,21 0-47,1 0 16,-1 21-16,0-22 0</inkml:trace>
  <inkml:trace contextRef="#ctx0" brushRef="#br1" timeOffset="56187.09">4297 5673 0,'0'0'0,"21"0"16,0 0-16,0 0 16,-21-21-16,21 21 0,1-22 15,-1 1-15,0 0 0,0 0 16,0 0-16,0 0 0,-21-1 15,0 1-15,22 0 0,-22 0 16,0 0-16,0 0 16,-22 21-16,1 0 15,0 0-15,0 21 0,0 0 16,0 0-16,-1 0 0,-20 22 16,42-1-16,0-21 0,-21 0 15,21 0-15,0 22 0,0-22 16,0 0-16,0 0 0,0 0 15,0 1-15,21-22 0,0 0 0,0 0 16,1 0-16,-1 0 0,21 0 0,-21 0 16,22 0-16,-22 0 15,0 0-15,21-22 0,-21 1 0,22 0 16</inkml:trace>
  <inkml:trace contextRef="#ctx0" brushRef="#br1" timeOffset="56892.81">5059 5376 0,'0'0'0,"0"-21"16,-21 21 0,-1 0-1,1 0-15,0 0 0,0 21 16,0 1-16,0-1 0,-1-21 16,22 42-16,-21-21 0,21 0 15,-21 1-15,21 20 0,0-21 0,0 0 16,0 22-16,0-22 0,0 0 15,0 0-15,21 0 0,0 0 0,1-21 16,-1 22-16,0-22 0,0 0 16,0 0-16,0 0 0,22 0 0,-22 0 15,21-22-15,-21 22 0,22-21 0,20-21 16,-42 21-16,22-22 16,-22 22-16,0-21 0,0 21 15,0-22-15,1 1 0,-1 0 0,0-1 16,-21 1-16,0 0 0,0-1 0,0 1 15,0 0-15,0 21 0,0-1 16,0 1-16,0 0 0,0 0 16,-21 42-1,0 0 1,21 0-16,-22 22 0,22-22 0,-21 21 16,21-21-16,0 22 0,0-1 15,0 0-15,0-20 0,0 20 0,0-21 16,0 21-16,0-20 0,0 20 0,0-21 15,0 0-15,0 0 0,21 1 16,1-1-16,-1-21 0,0 0 16,0 0-16,21 0 0,-20 0 15,20 0-15,-21 0 0,21-21 16,-20-1-16,20 1 0,-21 21 0,0-21 16,22-42-16,-22 41 15,0 22-15,0-21 0,-21 0 0,21 0 16,-42 21 15,0 21-31,21 0 0,-21 0 16,21 1-16,0-1 0,0 0 15,0 0-15,0 0 0,0 0 16,0 1-16,0-1 0,21-21 16,0 0-16,0 0 15,0 0-15,1 0 0,-1-21 16,21-1-16,-21 22 0,22-63 15,-22 42-15,0 0 16</inkml:trace>
  <inkml:trace contextRef="#ctx0" brushRef="#br1" timeOffset="57078.69">5969 5017 0,'-64'0'31,"128"0"-31,-128 21 47</inkml:trace>
  <inkml:trace contextRef="#ctx0" brushRef="#br1" timeOffset="57258">5292 5292 0,'-22'21'15,"44"-42"-15,-65 63 0,43-21 16,21-21 0,1 0-16,-1 0 15,0 0-15,21 0 0,1 0 16,-22-21-16,21 21 0,0-21 0,22 0 15,-22 21-15</inkml:trace>
  <inkml:trace contextRef="#ctx0" brushRef="#br1" timeOffset="57879.79">6181 5398 0,'0'0'0,"0"-22"0,0 1 16,0 0-16,0 42 47,0 0-47,0 1 15,0-1-15,0 0 0,0 0 16,0 0-16,0 0 0,0 43 16,0-43-16,0 0 0,0 0 0,0 1 15,0-1-15,0 0 0,0 0 16,0-42 15,0 0-31,0 0 16,0-1-16,0 1 15,0-21-15,0 21 0,21 0 0,0-22 16,0 22-16,-21 0 0,21-21 16,0 20-16,22 1 0,-22 0 0,21 0 15,-21 0-15,22 21 0,-1 0 16,-21 0-16,64 0 0,-22 21 15,-41 0-15,-1 0 16,-21 0-16,0 1 0,0-1 16,0 21-16,0-21 0,0 0 0,0 1 15,-21-1-15,-1 21 0,1-42 16,0 21-16,0 0 0,21 1 16,-21-1-16,42-21 31,0 0-16,21-21-15</inkml:trace>
  <inkml:trace contextRef="#ctx0" brushRef="#br1" timeOffset="58608.2">7260 5334 0,'0'-21'16,"0"42"-16,0-63 0,0 21 0,0-1 15,0 1-15,-21 21 0,0 0 16,-22 0-16,22 0 0,0 0 0,-21 0 16,21 21-16,-22 1 0,22-1 0,0 0 15,-21 0-15,20 0 0,1 0 16,0 1-16,0 20 0,21-21 0,0 0 16,0 0-16,0 1 0,0-1 15,0 0-15,21-21 0,0 21 0,0-21 16,1 0-16,-1 0 0,21 0 15,-21 0-15,0 0 0,22 0 16,-22 0-16,0-21 0,21 0 0,-20 21 16,-1-21-16,-21-1 0,21 1 0,0 21 15,-21-21-15,0 0 0,0 0 16,21 21-16,-21-21 0,0-1 16,0 44 30,0-1-46,0 0 0,0 0 16,-21 0-16,21 0 0,0 22 16,0-22-16,0 21 0,0 1 15,-21-22-15,21 21 0,0 0 0,0 1 0,0 20 16,0-20-16,0-1 16,0 21-16,0-20 0,0-1 0,0 22 15,0-1-15,0-21 0,21 85 16,-21-63-16,0-1 0,21 1 15,-21-1-15,21 1 0,-21-1 0,0 43 16,0-63-16,0-1 0,0 0 16,0 1-16,0-1 0,0-21 0,0 21 15,0-20-15,-21-1 0,0 0 16,0-21-16,0 0 16,0 0-16,-1 0 0,1 0 0,-21-21 0,21 0 15,-22-1-15,22 1 16,-21 0-16,21-21 0,-22-1 0,22 22 15,0-21-15,-21-22 0,21 22 0,-1-21 16,22-1-16,0 1 0,0-22 16,0 21-16,0 1 0,0-1 0,22 1 15,-1-1-15,21 1 0,-21 21 0,0-1 16,22-20-16,-22 20 0,21 1 16,1 21-16,-1-21 0,-21-1 0,21 22 15,1-21-15,-1 21 0,-21-22 0</inkml:trace>
  <inkml:trace contextRef="#ctx0" brushRef="#br1" timeOffset="59024.59">8488 5122 0,'0'-21'16,"0"42"-16,0-63 0,0 21 15,0 42 1,0 0-16,0 0 16,0 1-16,0-1 0,0 21 0,-21 0 15,21-20-15,-22 20 0,22 0 16,0 1-16,0-22 0,-21 21 0,0 0 16,0-20-16,21 20 0,-21-21 0,21 0 15,0 0-15,0 1 16,0-1-16,0 0 0,-21-21 31</inkml:trace>
  <inkml:trace contextRef="#ctx0" brushRef="#br1" timeOffset="59636.24">8001 5525 0,'0'0'0,"-21"0"0,21-22 16,21 22-1,0-21-15,0 21 16,22 0-16,-1 0 0,0-21 16,1 21-16,-1-21 0,0 0 15,22 21-15,-22-21 0,22-1 0,-22 1 16,21 0-16,-20 0 0,-22 0 0,21 0 16,-21-1-16,1-20 0,-1 21 15,0-64-15,-21 64 16,0 0-16,0 0 0,0 0 15,-21 21-15,0 0 16,21 21-16,0 0 16,-22 0-16,22 0 0,-21 22 15,21-22-15,0 21 0,0-21 16,0 22-16,0-1 0,0 0 0,0-21 16,0 22-16,-21-1 0,21-21 15,0 22-15,0-1 0,-21-21 0,21 0 16,0 0-16,0 1 0,0-1 0,0 0 15,0 0 1,0-42 0,0 0-16,0 0 15,0-1-15,0 1 0,0-21 16,0 21-16,21 0 0,0-1 0,0-20 16,1 21-16,20-21 0,-21 20 0,21 1 15,-20 0-15,20 0 0,0 0 16,1 21-16,-1 0 0,-21 0 15,21 0-15,-20 0 0,-1 21 0,0 0 16,-21 0-16,0 0 0,0 22 16,0-22-16,0 21 0,0-21 15,-21 22-15,0-22 0,-1 0 0,22 21 16,-21-20-16,0 20 0,0-21 16,42-21 15,0 0-31,0 0 0,22-42 15,-22 42-15</inkml:trace>
  <inkml:trace contextRef="#ctx0" brushRef="#br1" timeOffset="59967.05">9292 5461 0,'21'0'16,"0"0"-16,1 0 0,-1 0 15,0 0-15,0 0 16,0 0-16,0 0 0,22-21 0,-22 21 16,21-21-16,-21 21 0,1-21 15,-1-1-15,0 22 0,-21-21 0,21 21 16,-21-21-16,0 0 16,-21 21-16,0 0 0,0 0 15,-1 0-15,1 0 0,0 21 16,0 0-16,0-21 0,0 21 0,-1 1 15,1 20-15,0-21 0,21 0 0,0 0 16,0 22-16,0-22 0,0 0 16,0 0-16,0 22 0,0-22 0,21-21 15,0 21-15,1 0 0,-1-21 16,21 0-16,-21 0 0,22 0 0,-1 0 16,0 0-16,1-21 0,-1 0 0</inkml:trace>
  <inkml:trace contextRef="#ctx0" brushRef="#br1" timeOffset="60398.8">10477 5313 0,'0'0'0,"22"-21"0,-1 21 16,-21 21 15,0 0-15,0 0-16,0 0 0,0 1 15,0-1-15,0 0 0,0 0 0,0 0 0,-21 0 16,-1 1-16,1-1 16,21 0-16,0 0 15,0-42 16,0 0-15,0 0-16,0-1 0</inkml:trace>
  <inkml:trace contextRef="#ctx0" brushRef="#br1" timeOffset="60699.63">10456 5059 0,'-21'0'0,"42"0"0,-63 21 15,42 0-15,0 0 16,21-21 0,0 0-16,0 0 0,1 0 15,-1 0-15,0 0 0,0 0 16,0-21-16,-21 0 0,21 0 16,-21 0-16,0 0 15,0-1-15,0 1 0,-21 21 16,0 0-16,0 0 0,0 0 15,0 0-15,-1 0 16,22 21-16,-21 1 0,21-1 0,0 0 16,0 0-16,0 0 0,0 0 15,0 1-15,21-1 0,1 0 0,-1 0 16,0 0-16,0 0 0</inkml:trace>
  <inkml:trace contextRef="#ctx0" brushRef="#br1" timeOffset="61171.36">10985 5313 0,'-42'21'31,"42"0"-31,-42 0 16,42 1-16,0-1 15,0 0-15,-21 0 0,21 0 0,0 0 16,-22-21-16,22 22 0,0-1 15,0 0-15,0 0 0,0 0 16,0 0-16,-21-21 0,21-21 31,0 0-15,21 0-16,-21 0 16,22 0-16,-1-1 0,0 1 0,0-21 15,0 21-15,0 0 0,1-22 16,20 22-16,-21 0 15,21 0-15,-20 0 0,20-1 0,-21 22 0,0 0 16,22 0-16,-22 0 0,0 0 0,0 22 16,-21-1-16,0 0 0,21 0 15,-21 0-15,0 0 0,0 1 0,0-1 16,0 21-16,0-21 0,-21 0 0,21 1 16,-21-1-16,0 0 0,21 0 15,-21-21-15,42-21 47,-21 0-31,21 21-16,0-21 0,0-1 15</inkml:trace>
  <inkml:trace contextRef="#ctx0" brushRef="#br1" timeOffset="61490.17">11663 5144 0,'0'0'15,"0"21"1,0 0 0,0 0-16,0 0 0,0 22 15,0-22-15,0 21 0,-21 0 16,21-20-16,0 41 0,-22-21 0,22 22 16,-21-22-16,21 22 0,-21-1 15,21 1-15,-21-1 0,-21 128 16,20-128-16,1 1 0,0-1 15,21 1-15,-42 20 0,21-20 0,-1-1 16,1-20-16,0 20 0,0-20 16,0-1-16,21 0 0,0-21 0,-21 1 15,21-1-15,0-42 16,21-1-16,0 1 16,0 0-16,-21-21 0,42-1 15,-20 1-15,-1 0 0,0-22 16,0 22-16</inkml:trace>
  <inkml:trace contextRef="#ctx0" brushRef="#br1" timeOffset="61823.98">11578 5313 0,'0'0'0,"-21"-21"0,21 0 0,0-1 15,0 1-15,0 0 0,0 0 16,0 0-16,0 0 15,21-1-15,0 1 0,0 21 16,1 0-16,20 0 0,-21 0 0,0 0 16,0 0-16,22 0 15,-22 0-15,0 21 0,0 1 0,0 20 16,-21-21-16,0 0 0,0 22 0,0-22 16,0 0-16,0 0 0,-21 21 15,0-20-15,0-22 0,0 21 0,0 0 16,-1 0-16,-20-21 0,21 21 15,0-21-15,0 0 16,42-21 15,0 21-15,0-21-16,0 21 0,0-21 0</inkml:trace>
  <inkml:trace contextRef="#ctx0" brushRef="#br1" timeOffset="62511.59">12171 5080 0,'0'0'0,"0"21"31,-21 0-31,21 1 16,0 20-16,-22-21 0,1 0 15,21 22-15,-21-22 0,21 21 0,0-21 16,0 0-16,0 1 0,0-1 0,0 0 15,0 0-15,0 0 16,21-21-16,0 0 16,1 0-16,-1 0 0,0 0 15,0-21-15,0 21 0,0-21 16,1 0-16,-1 21 0,0-21 0,0-1 16,0-20-16,-21 21 0,21 0 0,1-22 15,-1 22-15,-21-21 0,0 21 16,0 0-16,21-1 0,-21 1 15,0 42 1,0 1 0,-21-1-16,21 21 0,0-21 0,-21 22 15,21-22-15,0 21 16,0-21-16,0 0 0,0 1 16,0-1-16,0 0 0,21 0 15,0-21-15,0 0 0,0 0 16,0 0-16,1 0 15,-1 0-15,0-21 0,0 0 0,0 21 16,0-21-16,1-22 0,-1 22 0,0 0 16,0-21-16,-21-1 0,21-20 15,0 20-15,1 1 0,-1-21 16,-21 20-16,21-20 0,-21 20 16,0 22-16,0-21 0,0 21 0,0 0 0,-21 42 31,21 0-31,-21 0 15,21 21-15,0-20 0,-22 20 0,22 0 16,0 1-16,0-1 0,-21 0 0,21 1 16,0-1-16,0-21 0,0 21 15,0-20-15,0 20 0,0-21 0,0 0 16,0 0-16,21-21 0,-21 22 16,22-22-16,-22 21 0,21-21 0,0 0 15,0 0-15,0 0 16,0-21-16,1-1 0,-1 1 15,-21 0-15,21 0 0</inkml:trace>
  <inkml:trace contextRef="#ctx0" brushRef="#br1" timeOffset="62710.47">12721 4995 0,'-21'0'0,"42"0"0,-21 0 31,21 0-16,0 0-15,22-21 0,-22 21 0,21 0 16,-21 0-16,22-21 16,-1 21-16,-21 0 0,22-21 0,-22 21 15,0 0-15,0 0 0,0 0 16,0-21-16,1 21 0</inkml:trace>
  <inkml:trace contextRef="#ctx0" brushRef="#br1" timeOffset="63739.4">4191 6837 0,'0'21'0,"-21"0"16,0 22 15,42-43-15,0 0-16,0 0 0,21 0 15,-20 0-15,-1 0 0,0-22 0,21 1 16,1 21-16,-1-21 0,0 0 15,-21 0-15,22 0 0,-22-22 16,21 22-16,-21 0 0,-21 0 0,0 0 16,0-1-16,0-41 15,0 42-15,0 0 0,0-1 0,-21 1 16,0 21-16,0 0 0,0 0 16,0 0-16,-1 0 0,1 21 0,21 1 15,-21-1-15,21 21 0,-21-21 0,21 43 16,0-22-16,-21 0 0,-22 64 15,43-21-15,-21-22 0,0 1 16,0 21-16,21-1 0,-21 1 16,0 0-16,21-22 0,-22 22 0,22-1 15,0 1-15,0 0 0,0-1 0,-21 1 16,21-21-16,0 20 0,0-20 16,0 63-16,0-64 15,0-20-15,21-1 0,-21 0 0,22-21 0,-1 1 16,-21-1-16,21 0 0,0-21 15,0 0-15,0 0 16,1-21-16,-1 0 0,0-1 0,0 1 16,-21 0-16,21-21 0,0-1 0,1 1 15,-22 0-15,0-43 16,0 22-16,0-1 0,0 1 0,0 20 16,0-20-16,-22-1 0,1 1 15,-21-1-15,21 22 0,0-22 0,-1 22 16,-20 0-16,21-1 0,0 1 0,0 21 15,-1 0-15,1 21 0,0 0 32,42 0-17,0-21 1,1 21-16,-1-22 0,0 22 16,21-21-16,-21 0 0,22 21 0,-1-21 15,-21 0-15,22 0 0,-1-1 0,-21 1 16</inkml:trace>
  <inkml:trace contextRef="#ctx0" brushRef="#br1" timeOffset="64116.69">4826 7070 0,'-21'0'0,"42"0"0,-42-21 16,0 21-16,21-22 0,0 1 15,0 0 1,0 0-16,21 21 0,0 0 15,0-21-15,0 21 16,0 0-16,1 0 0,-1 0 0,21 21 16,-21-21-16,0 21 0,1 0 0,-1 0 15,0 22-15,-21-22 0,0 21 16,21-21-16,-21 22 0,0-22 0,0 21 16,0-21-16,0 1 0,0-1 15,0 0-15,-21-21 0,21 21 16,-21-42-1,21 0-15,0 0 16,0-1-16,0 1 16,0-21-16,0 21 0,0 0 0,0-1 15,0-20-15,0 21 0,0 0 0,0 0 16,21-1-16,0 1 0,-21 0 16,21 21-16,0-21 0,1 21 0,-1 0 15,-21-21-15,42 21 0,-21 0 16,0 0-16</inkml:trace>
  <inkml:trace contextRef="#ctx0" brushRef="#br1" timeOffset="65027.21">5651 6922 0,'-21'0'31,"0"21"-31,0-21 0,0 21 16,0 0-16,-1 0 0,1 0 15,0 1-15,0 20 0,21-21 0,0 0 16,-21 22-16,21-1 0,-21-21 0,21 0 16,0 22-16,0-22 0,0 0 15,0 0-15,0 0 0,21-21 16,0 0-16,0 0 0,0 0 16,0 0-16,1 0 0,-1 0 15,21-21-15,-21 0 0,22-21 16,-22 42-16,0-43 0,-21 22 0,0 0 15,0 0-15,0 0 0,0-22 0,0 22 16,0 0-16,0 0 0,-21-22 16,0 22-16,-1 21 0,1-21 0,21 0 15,0 0-15,0 0 16,21 21 0,1 0-16,-1 0 15,0 0-15,21 0 0,-21 0 16,22 0-16,-1 0 0,-21 0 15,22 21-15,-22 0 0,21 0 0,-21-21 16,0 21-16,1 0 0,-1 1 0,-21 20 16,0-21-16,0 0 0,0 22 15,0-22-15,0 0 0,0 0 0,0 0 16,-21 0-16,21 1 0,-22-1 0,22 0 16,-21-21-16,21 21 15,0-42 1,0 0-1,0 0-15,0-1 0,0 1 16,0 0-16,0 0 0,0 0 0,0 0 16,0-22-16,21 22 0,1 0 15,-1 0-15,-21-22 0,21 22 16,21 0-16,-21 21 0,1-21 0,-1 21 16,0 0-16,0 0 0,0 0 0,0 0 15,1 0-15,-1 21 0,0 0 16,0 0-16,-21 1 0,0-1 0,21 0 15,-21 0-15,0 21 0,21-20 16,-21-1-16,0 0 0,0 0 0,0 0 16,0 0-16,0 1 15,0-1-15,-21-21 16,21-21 0,0-1-16,0 1 15,0 0-15,0 0 0,0 0 0,21-22 16,-21 1-16,22 21 15,-1-21-15,0 20 0,21-20 0,-21 21 16,22-21-16,-1 20 0,0 1 0,-20 21 16,20 0-16,0 0 0,1 0 15,-22 0-15,21 21 0,-21-21 0,22 64 16,-43-43-16,0 0 0,0 22 16,0-22-16,0 21 0,0-21 15,-22 22-15,1-22 0,0 0 0,0 0 16,0 0-16,0 0 0,-1 1 15,1-22-15</inkml:trace>
  <inkml:trace contextRef="#ctx0" brushRef="#br1" timeOffset="66683.77">8234 6731 0,'0'-21'0,"0"0"0,0 0 15,0-1-15,0 1 16,0 0-16,0 0 16,0 0-1,0 42 1,0 0-1,0 0-15,0 22 0,0-1 0,-21 0 16,21 1-16,-22-1 0,22 0 0,0 1 16,-21-1-16,21 21 0,-21-20 15,21-1-15,0 0 0,0 1 0,0-22 16,0 21-16,0-21 0,0 22 16,0-22-16,21 0 0,0-21 0,-21 21 15,22-21-15,-1 0 0,0 0 0,0 0 16,21-21-16,1 0 15,-22 0-15,0 0 0,0-1 16,22 1-16,-22-21 0,0 0 0,0 20 16,21-20-16,-20 0 0,-1-1 0,-21-20 15,21 21-15,-21-1 0,21 1 16,-21-22-16,0 22 0,0 0 0,0-1 16,0 22-16,0-42 15,0 42-15,0 42 31,0 0-31,0 0 0,0 0 16,0 0-16,0 1 0,0 20 16,0-21-16,0 0 15,0 0-15</inkml:trace>
  <inkml:trace contextRef="#ctx0" brushRef="#br1" timeOffset="67191.3">9017 6922 0,'0'0'0,"21"0"0,0 0 0,0 0 15,-21-22-15,22 22 16,-22-21-16,21 0 16,0 0-1,-21 0-15,-21 21 16,0 0-1,-1 0-15,1 0 0,0 0 16,0 21-16,0 0 0,21 0 16,-21 0-16,21 1 15,-22-1-15,22 0 16,0 0-16,0 0 0,0 0 16,22-21-16,-22 22 0,21-22 15,0 21-15,-21 0 0,21-21 16,0 21-16,-21 0 0,21 0 15,-21 1-15,22-1 0,-22 0 16,0 0-16,0 0 0,0 0 16,-22 1-16,1-1 0,0 0 15,0-21-15,0 0 0,0 21 0,-1-21 16,-20 0-16,0 0 16,21 0-16,-1 0 0,1 0 0,0-21 15,0 0-15,0 21 0,0-21 0,21-1 16,-22 1-16,1 0 15,21 0 1,21 21 0,1 0-1,-1 0-15,0-21 0,0 21 0,0 0 16,0 0-16</inkml:trace>
  <inkml:trace contextRef="#ctx0" brushRef="#br1" timeOffset="67579.08">9377 7176 0,'0'-22'0,"21"22"16,-21-21-16,21 21 16,0-21-16,-21 0 15,21 0-15,1 21 0,-22-21 16,21-1-16,-21 1 0,21 0 15,-21 0-15,0 0 0,0 0 16,0-1 0,-21 22-1,0 0-15,-1 22 0,22-1 16,-21 0-16,0-21 0,21 21 16,0 0-16,0 22 0,-21-22 0,21 0 15,0 0-15,0 0 0,0 22 0,0-22 16,0 0-16,0 0 0,0 0 15,21 0-15,0 1 16,0-22-16,1 0 0,-1 0 16,0 0-16,0 0 0,0-22 15,0 22-15,1-21 16,-1 21-16,-21-21 0,21 0 0,0 0 16</inkml:trace>
  <inkml:trace contextRef="#ctx0" brushRef="#br1" timeOffset="67942.87">9737 7070 0,'0'21'0,"0"-42"0,0 0 0,21-1 15,-21 1-15,21 21 0,-21-21 0,0 0 16,21 0-16,0 0 0,0 21 16,1-22-16,-1 22 0,0 0 0,0-21 15,0 21-15,0 0 0,1 0 0,62 0 16,-41 21 0,-22-21-16,21 22 0,-21-1 0,0 0 15,1 0-15,-1 0 0,0 0 0,-21 1 16,0 20-16,0-21 0,0 0 0,0 22 15,0-22-15,-21 0 0,21 0 16,-21 0-16,-1 0 0,1-21 0,0 0 16,0 22-16,0-22 15,21-22 1,0 1-16,0 0 16,0 0-16,0 0 0,0 0 0,0-1 15,0 1-15,21-21 0,0 21 16,0 0-16,-21-22 0,21 22 0,1-21 15,-1 21-15,21-1 0,-21 1 0,0 0 16,1 21-16,-1-21 0,0 21 16,0-21-16,0 21 0,0 0 15,1 0 1</inkml:trace>
  <inkml:trace contextRef="#ctx0" brushRef="#br1" timeOffset="71019.78">14647 5249 0,'0'0'0,"-21"0"0,0 0 0,0 0 15,0 0 1,-1 0-16,44 22 31,-1-22-31,0 0 16,0 0-16,21 21 0,1-21 15,-1 0-15,22 0 0,-22 21 0,21-21 16,22 0-16,-21 0 0,-1 0 0,22 0 16,-22 0-16,22 0 15,42 0-15,-85 0 0,1 0 16,-1 0-16,-21-21 0,0 21 16,0 0-16,-21-21 0,22 21 0,-22-22 15,0 1-15,-22 0 16,1 21-16,0-21 0,-21 21 15,21-21-15,-1 21 0,-20 0 16,21 0-16,0-21 0,-22 21 0,22 0 16,0 0-16,0 0 0,0 0 15,0 0-15,42 0 32,0 0-32,0 0 15,21 0-15,1 0 0,-1 0 0,0 0 16,-20 0-16,20 0 0,0 21 0,-21-21 15,1 21-15,-1 0 0,-21 0 16,0 0-16,0 1 0,0-1 16,0 0-16,-21 21 0,-1-21 15,1 1-15,-21-1 0,0 0 16,20 0-16,-20 0 0,0 0 0,21 1 16,-22-1-16,22-21 0,0 21 0,-21 0 15,42 0 1,21-21-1,21-21-15,-21 0 16,22 0-16</inkml:trace>
  <inkml:trace contextRef="#ctx0" brushRef="#br1" timeOffset="71770.35">16891 5080 0,'0'0'0,"-21"-21"16,21 0-16,0 0 0,0-1 16,0 1-16,0 0 15,0 42 16,0 0-31,0 1 0,0-1 16,0 21-16,0-21 0,0 22 0,0-1 16,0-21-16,0 21 0,0-20 15,0 20-15,0-21 0,0 21 0,0-20 16,0-1-16,0 0 0,0 0 16,0 0-16,0 0 0,0 1 15,0-1-15,-21-21 16,-1-21-1,22-1 1,-21 1-16,21 0 16,0-21-16,0 21 0,0-1 15,0-20-15,0 0 0,0-1 16,21 22-16,1-21 0,-1 0 16,0-1-16,21 1 0,-21 21 0,1 0 15,20-1-15,0 1 0,1 0 16,-1 21-16,-21 0 0,21 0 0,1 21 0,-1 0 15,-21 1-15,22 20 0,-22-21 16,0 21-16,-21 1 0,0-22 16,0 21-16,0 1 0,-21 41 15,21-41-15,-21-22 16,-1 0-16,1 0 0,0 0 0,0 0 16,0 1-16,21-1 15,0-42 16,21-1-31,0 1 0,0 0 16,22 0-16</inkml:trace>
  <inkml:trace contextRef="#ctx0" brushRef="#br1" timeOffset="72207.1">17822 4995 0,'21'-21'16,"-42"42"-16,21-42 15,-21 21 1,21 21-16,-21 1 0,0-1 16,0 21-16,21-21 0,-22 22 0,-20 20 15,42-21-15,-21-20 0,21 20 16,-21 0-16,21-21 0,0 1 16,0 20-16,0-21 0,0 0 15,0 0-15,21 1 0,0-22 16,21 0-16,-20 0 0,-1 0 15,21 0-15,22 0 0,-43-22 16,0 1-16,21 0 0,-21 0 16,1 0-16,-1 0 0,0-1 0,-21 1 15,0-21-15,0 21 0,0-22 16,0 22-16,0-21 0,-21 0 0,0 20 16,-1 1-16,1 0 0,0 0 15,0 21-15,0 0 0,-22 0 0,22 0 16,0 0-16,0 0 0,0 21 15,-22 0-15,43 0 0,-21 1 16,0-1-16,21 0 0,-21 0 0,21 0 16,0 0-16,0 1 15,21-22-15,0 21 0,0-21 16,1 0-16,20 0 0,-21 0 0,21-21 16</inkml:trace>
  <inkml:trace contextRef="#ctx0" brushRef="#br1" timeOffset="72503.92">18457 4763 0,'0'-22'15,"0"44"-15,0-65 0,0 64 16,0 1 0,0 20-16,-21-21 15,0 21-15,0 22 0,0-22 0,-1 1 16,1 20-16,0-21 0,21 1 15,-21 20-15,0-20 0,21-1 0,-21-21 16,21 21-16,0-20 0,0-1 0,0 0 16,0 0-16,21 0 0,0-21 15,0 0-15,0 0 0,0 0 16,1 0-16,-1 0 0,0 0 0,0 0 16,0-21-16,0 21 15,1-21-15,-22 0 0,21 0 0,0-1 0,-21 1 16,0 0-16,0 0 0,0 0 15</inkml:trace>
  <inkml:trace contextRef="#ctx0" brushRef="#br1" timeOffset="72660.84">18161 5144 0,'0'0'0,"-21"0"0,42 0 31,0 0-15,0-22-16,22 22 0,-22 0 15,21 0-15,-21 0 0,22-21 0,-22 21 16,21-21-16,-21 21 0,0-21 16,1 21-16</inkml:trace>
  <inkml:trace contextRef="#ctx0" brushRef="#br1" timeOffset="73725.23">20002 5292 0,'0'0'0,"0"21"15,0-42 32,22 0-47,-1-1 16,0 22-16,-21-21 0,42 0 0,-21 0 15,1 0-15,-1 0 0,0-1 16,0 1-16,0-21 0,0 21 0,-21-22 16,0 1-16,22 21 0,-22-21 15,0 20-15,0-20 0,0 21 16,0 42 15,0 21-31,-22-20 0,22 20 16,-21-21-16,21 21 0,0 1 15,0-1-15,0 0 0,0-20 0,0 20 16,0-21-16,0 21 0,0-20 0,0 20 16,0-21-16,21 0 15,-21 0-15,22-21 16,-1 0-1,0-21-15,0 0 16,0 0-16,0 0 16,-21 0-16,22-1 0,20-20 15,43-64-15,-43 85 0,0-21 16,1-1-16,-1 22 16,0 0-16,-21 0 0,22 21 0,-1 0 15,0 0-15,-20 0 0,20 0 16,-21 21-16,-21 0 0,21 0 0,-21 22 15,0-22-15,0 0 0,0 0 0,0 22 16,0-22-16,0 0 0,0 0 16,-21 0-16,0 0 0,21 1 0,-21-1 15,0-21-15,21 21 16,0-42 15,0 0-31,21 21 0,0-22 16,0 1-16,0 0 0,0 0 0,1 0 15,-1 0-15,0-22 0,0 22 16,0-21-16,0-1 0,-21 22 0,0 0 16,22 0-16,-22 0 0,0 0 15,-22 42 1,1 0-16,21 0 16,-21 0-16,0 0 0,21 1 15,0-1-15,0 21 0,-21-21 0,21 0 16,0 1-16,0 20 0,0-21 15,0 0-15,0 0 0,21 1 0,0-22 16,-21 21-16,21 0 0,0-21 16,1 21-16,-1-21 0,0 0 15,42 0-15,-41 0 0,20 0 16,-21 0-16,0 0 0,22-21 16,-22 0-16,21 0 0,-21-1 0,0 1 15,22 0-15</inkml:trace>
  <inkml:trace contextRef="#ctx0" brushRef="#br1" timeOffset="74025.06">21696 4868 0,'0'-21'0,"0"42"0,0-63 0,0 21 16,0 0-16,0 42 15,0 0 1,0 21-16,0-20 0,0 20 16,-21 0-16,21 1 0,-22-1 15,22 0-15,0 1 0,-21-1 0,0 21 16,21-20-16,-21 20 0,0-20 0,0 41 15,-1-20-15,1-1 0,0 22 16,0 0-16,0-22 0,0 22 16,21-22-16,-22 22 0,1-22 0,0 22 0,0-21 15,0-1-15,0 1 16,21-22-16,-22 0 0,1 1 0,21-1 0,0 0 16,0-63-1,0 0 1,21-21-16,1 20 0,-1-20 15,0 0-15,0-1 0,0-20 0,0 21 16,1-22-16,-1 1 0</inkml:trace>
  <inkml:trace contextRef="#ctx0" brushRef="#br1" timeOffset="74323.89">21611 5101 0,'0'-21'0,"0"42"0,0-84 0,-21 42 0,21-1 16,0-20-16,0 21 0,0 0 15,0 0-15,21-1 0,0 1 16,0 0-16,22 21 0,-22 0 16,21 0-16,1 0 0,-22 0 15,21 21-15,-21 0 0,0 1 0,1 20 16,-22-21-16,0 21 0,0 1 16,0-22-16,-43 21 0,22-21 0,0 22 15,-21-22-15,-1 0 0,22 0 16,-21 0-16,-1 1 0,22-1 0,0-21 15,-21 21-15,21-21 0,42 0 32,0 0-17,0-21-15,0 0 0,22-1 0,-22 22 16,0-21-16</inkml:trace>
  <inkml:trace contextRef="#ctx0" brushRef="#br1" timeOffset="74673.69">21971 5144 0,'0'21'16,"21"-21"-1,0 0-15,0 0 16,1 0 0,-1-21-16,0 21 0,0-22 0,0 1 15,0 21-15,-21-21 0,22 0 16,-1 0-16,0 0 0,-21-1 15,0 1-15,0 0 0,-21 21 32,0 0-32,-1 21 15,1 0-15,0 1 0,21-1 16,-21 0-16,21 21 0,-21-21 0,21 1 16,-21-1-16,21 0 0,0 0 0,0 0 15,0 0-15,0 1 0,0-1 16,21 0-16,0-21 15,0 0-15,0 0 16,0 0-16,1 0 0,-1 0 0,0 0 16,0 0-16,0-21 0,0 0 0,1-1 15</inkml:trace>
  <inkml:trace contextRef="#ctx0" brushRef="#br1" timeOffset="75831.02">22796 4890 0,'0'-22'15,"0"44"-15,0-65 0,-21 43 16,0 0-16,0 0 16,0 0-16,0 0 0,-1 21 15,-20 1-15,21-1 0,0 21 16,0-21-16,21 22 0,-22-22 0,22 21 16,-21-21-16,21 0 0,0 22 15,0-22-15,0 0 0,0 0 0,21 0 16,1 1-16,-1-1 0,21 0 15,-21-21-15,0 0 0,1 0 16,20 0-16,-21 0 0,21 0 16,-20 0-16,20 0 0,0-21 0,-21 0 15,22-1-15,-22 1 0,0 0 0,0 0 16,22-21-16,-22-1 0,-21 1 16,21 0-16,0-1 0,0-20 0,-21 20 15,0-20-15,0 21 0,21-1 16,-21 1-16,0 0 0,0 20 0,0 1 15,0 0-15,0 42 32,-21 0-32,21 1 15,0 20-15,-21 0 0,0-21 0,21 43 16,-21-22-16,21 1 0,0-1 16,0 0-16,-21 1 0,21-1 0,0 0 15,0-21-15,0 22 0,0-22 16,0 21-16,0-21 0,0 1 15,21-1-15,0-21 0,0 0 16,0 0-16,0 0 0,1 0 16,-1 0-16,21 0 0,-21 0 0,0-21 15,1-1-15,20 22 0,-21-21 16,0-21-16,0 21 0,1 0 0,-1-1 16,0-20-16,-21 21 0,0 0 0,21 0 15,-21-1-15,-21 44 31,21-1-15,-21 0-16,21 0 0,0 0 16,0 0-16,0 1 0,-21-1 0,21 0 0,0 0 15,0 0-15,0 0 16,0 1-16,21-22 16,0 21-16,0-21 0,0 0 0,22 0 15,-1 0-15,-21 0 0,21 0 16,-20 0-16,20 0 0,-21-21 0,21-1 15,-20 1-15,20 0 0,0-21 16,-21 21-16,1-22 0,-1 22 16,-21-21-16,0 21 0,21-1 15,-21 1-15,0 0 0,0 0 0,0 0 16,-21 21 0,21 21-16,0 0 15,-21 0-15,-1 0 0,22 1 0,-21-1 16,21 0-16,0 0 0,0 21 15,-21-20-15,21-1 0,0 0 16,-21 0-16,21 0 0,0 0 16,-21-21-16,21 22 0,0-44 47,0 1-32,0 0-15,0 0 0,21 0 16,0 0-16,0-22 0,0 22 15,1-21-15,-1-1 0,0 22 16,0 0-16,21-21 0,-20 21 0,-1-1 16,0 22-16,0 0 0,0 0 15,0 0-15,1 0 0,-1 0 0,0 22 16,0-1-16,-21 0 0,0 0 16,0 21-16,0 1 0,0-22 15,0 0-15,0 21 0,0-20 0,0-1 16,-21 0-16,21 0 15,-21 0-15,21 0 16,0-42 15,0 0-15,0 0-16,21 21 16</inkml:trace>
  <inkml:trace contextRef="#ctx0" brushRef="#br1" timeOffset="76480.64">24934 4911 0,'0'-21'0,"0"42"0,0-64 16,0 22-16,0 0 16,-21 21-16,0 0 0,0 0 0,0 0 15,-22 0-15,22 0 0,-21 0 16,21 21-16,-22 0 0,22 1 0,-21-1 15,21 0-15,-22 21 0,22-21 16,21 1-16,-21-1 0,21 0 16,0 0-16,0 0 0,0 0 0,0 1 15,0-1-15,21 0 16,0-21-16,0 0 0,1 0 16,-1 0-16,0 0 0,21 0 15,-21 0-15,1 0 0,-1-21 16,-21 0-16,21 21 0,0-22 0,0 1 15,0 0-15,1 0 0,-22 0 16,21-22-16,0 22 0,0 0 0,-21 0 16,0 0-16,21 21 15,-21-21 1,-21 42 0,21 0-16,-21 0 15,0 0-15,21 0 0,-21 22 0,-1-22 16,1 21-16,0 1 0,21-1 0,-21 0 15,0 1-15,21-1 0,-21 21 16,21-20-16,0 84 0,-22-64 16,22 1-16,0-1 0,-21 1 0,21-1 15,0 1-15,0-1 16,0 1-16,0 20 0,0-20 0,-21-1 0,21 1 16,-21-1-16,21 1 0,-21-1 15,0-20-15,21-1 0,-22 0 16,1 1-16,21-1 0,-21-21 0,0 0 15,0 1-15,0-22 0,-1 0 16,1 0-16,0 0 0,21-22 16,0 1-16,0 0 0,0 0 15,0 0-15,0-22 0,0 22 0,0-21 16,0 21-16,0-22 0,21 1 0,0 0 16,-21-22-16,22 22 0,-1-127 15</inkml:trace>
  <inkml:trace contextRef="#ctx0" brushRef="#br1" timeOffset="76719.52">24172 4551 0,'-21'-21'15,"0"21"1,0 0 31,0 0-31,-1 0-16,1 0 0,0 0 15</inkml:trace>
  <inkml:trace contextRef="#ctx0" brushRef="#br1" timeOffset="76890.42">23114 4720 0,'0'0'0,"21"0"0,0 0 0,22 0 0,-22 0 16,0 0-16,21 0 15,-21 0-15,1 0 0,-1 0 0</inkml:trace>
  <inkml:trace contextRef="#ctx0" brushRef="#br1" timeOffset="77507.06">16002 6329 0,'0'-21'0,"0"42"0,0-63 0,-21 20 16,21 1-16,0 0 15,0 42 1,0 0-1,0 22-15,0-22 0,0 42 0,-21-20 16,21 20-16,-22-20 0,1 20 16,21 1-16,-21-22 0,0 0 0,0 22 15,21-22-15,-21 0 0,-1-20 16,22 20-16,-21-21 0,0 21 0,21-20 0,-21-1 16,21 0-16,0 0 15,-21-21-15,0 0 16,-1-21-1</inkml:trace>
  <inkml:trace contextRef="#ctx0" brushRef="#br1" timeOffset="78131.7">15325 6816 0,'-22'0'31,"44"21"-31,-1-21 0,0 0 0,21 0 15,-21 0-15,22 0 0,20 0 0,-20 0 16,20 0-16,1 0 0,-1-21 16,1 0-16,-1 21 0,1-22 15,-1 1-15,-21 0 0,22 0 0,-22 0 16,1 0-16,-1-1 0,0-20 0,-21 0 16,1 21-16,-22-22 0,0 1 15,0 0-15,0 20 0,0-20 0,0 21 16,0 0-16,0 0 0,-22 21 15,1 0 1,0 21-16,21 0 0,0 21 16,0 1-16,0-1 15,-21 0-15,21 1 0,0 20 0,-21-21 0,21 1 16,-21-1-16,21 0 0,0 1 16,-22-1-16,22 0 0,-21-20 15,21 20-15,0-21 0,-21 21 16,21-20-16,0-1 0,-21-21 0,21 21 15,0-42 17,0 0-32,0-1 0,21 1 15,0 0-15,-21 0 0,21 0 16,22-22-16,-22 22 0,0-21 16,21 21-16,-20 0 0,20-1 0,-21 1 15,21 21-15,-20 0 0,20 0 0,-21 0 16,0 0-16,0 21 0,1 1 15,-1-1-15,-21 0 0,0 0 0,0 0 16,0 43-16,0-43 16,0 0-16,0 0 0,0 0 0,-21 1 15,-1-1-15,22 0 0,-21-21 0,21 21 16,-21-21-16,21-21 31,21 21-31,0-21 16,-21 0-16,22-1 0,-1 1 15,0 0-15</inkml:trace>
  <inkml:trace contextRef="#ctx0" brushRef="#br1" timeOffset="78466.5">16764 6858 0,'21'0'31,"0"0"-31,0 0 16,1 0-16,-1 0 15,0 0-15,0 0 0,0-21 0,0 0 16,1 21-16,-1-21 0,0 21 16,0-22-16,0 1 0,-21 0 0,0 0 15,0 0-15,0 0 16,0-1-16,-21 22 16,0 0-16,0 0 0,0 0 15,-1 22-15,1-22 0,0 21 16,0 0-16,21 0 0,0 0 0,-21 0 15,21 1-15,0-1 0,0 42 16,0-42-16,21 1 16,0-22-16,0 21 15,0-21-15,1 0 0,-1 0 0,0 0 16,21 0-16,-21 0 0,1 0 16,20-21-16,-21 21 0,21-22 0</inkml:trace>
  <inkml:trace contextRef="#ctx0" brushRef="#br1" timeOffset="78940.24">18563 6519 0,'0'-21'0,"0"0"0,0 42 47,0 0-47,0 22 16,0-22-16,0 0 0,0 0 0,0 22 15,0-22-15,0 0 0,0 21 16,-21-21-16,21 1 0,-21-1 0,21 0 15,0 0-15,0-42 47,0 0-47,0 0 16</inkml:trace>
  <inkml:trace contextRef="#ctx0" brushRef="#br1" timeOffset="79286.03">18605 6308 0,'0'-21'0,"0"42"0,0-64 0,0 22 16,-21 21 0,0 0-16,0 0 15,21 21-15,0 1 16,0-1 0,21-21-16,0 0 0,0 0 15,1 0-15,20 0 0,-21 0 16,0 0-16,0-21 15,1-1-15,-1 1 0,-21 0 16,0 0-16,0 0 16,0 0-16,-21-1 0,-1 22 15,1-21-15,0 21 0,0 0 0,0 0 16,-22 0-16,22 0 0,0 0 16,0 21-16,0-21 0,21 22 0,0-1 15,0 0-15,0 0 0,0 0 16,0 22-16,0-22 0,0 21 0,0-21 15,0 0-15,21 22 0,0-22 0,0 0 16,0 0-16,22 0 0,-22-21 16</inkml:trace>
  <inkml:trace contextRef="#ctx0" brushRef="#br1" timeOffset="79747.78">19050 6456 0,'-21'21'16,"21"0"-16,-21-21 0,21 21 16,-22 1-16,22-1 0,0 21 0,0-21 15,0 0-15,0 22 16,0-22-16,0 0 0,0 21 0,0-20 16,0-1-16,0 0 15,0 0-15,0 0 16,0-42 15,0 0-31,0 0 16,0 0-16,0-1 0,0 1 0,0 0 15,0-21-15,0 21 0,22-22 16,-1 1-16,0 21 0,0 0 0,0-22 16,22 22-16,-22 0 0,21 0 15,-21 21-15,22 0 0,-1 0 0,0 0 16,-21 0-16,22 21 0,-1 0 0,-21 0 15,0 0-15,1 22 16,-1-22-16,-21 21 0,21-21 0,-21 22 16,0-22-16,0 0 0,0 21 0,0-20 15,-21-1-15,0 0 0,-1 0 16,22 0-16,-21 0 0,42-21 47,-21-21-47,22 0 0,-1 21 0</inkml:trace>
  <inkml:trace contextRef="#ctx0" brushRef="#br1" timeOffset="80087.58">19918 6435 0,'21'0'0,"-21"-21"0,0 42 31,0 0-31,0 0 15,0 0-15,0 22 0,0-22 0,0 21 16,0 0-16,0 1 0,0-1 16,0 0-16,-21 22 0,21-22 0,-21 85 15,21-63-15,-22 20 0,22 1 16,-21-21-16,0 20 0,21 1 16,0 0-16,-21-22 0,0 22 0,0-1 15,-1-20-15,1-1 0,0 22 16,0-21-16,0-22 0,0 21 0,-1-20 15,1-1-15,21-21 0,0 22 16,-21-43-16,21 21 0,0-42 16,0-1-1,21-20-15,0 21 0,1-21 0,-1-1 16,-21 1-16,21-22 0,0 22 16,0-21-16,0-1 0</inkml:trace>
  <inkml:trace contextRef="#ctx0" brushRef="#br1" timeOffset="80391.41">19791 6964 0,'-21'-64'0,"42"128"0,-42-191 0,-1 63 0,22 22 16,0-21-16,0 20 0,0 1 15,0 21-15,0-22 0,0 22 0,22 0 16,-1 0-16,0 0 0,0 0 0,21 21 16,-20 0-16,20 0 0,-21 0 15,21 0-15,1 21 0,-22 0 0,21 0 16,-21 21-16,1 1 0,-1-22 15,-21 21-15,0 1 0,0-1 0,0-21 16,-21 21-16,-1-20 0,1-1 0,-21 0 16,21 0-16,0 0 0,-22-21 15,22 21-15,0-21 0,0 0 0,0 0 16,-1 0-16,1 0 16,42-21 15,1 21-31,-1-21 0,0 0 0,0 21 15,-21-21-15,21 0 0,0-1 16</inkml:trace>
  <inkml:trace contextRef="#ctx0" brushRef="#br1" timeOffset="81031.03">20383 6456 0,'0'-21'0,"0"42"0,22-42 0,-22 42 31,0 0-16,0 21-15,0-20 0,0-1 0,0 21 16,0-21-16,0 22 0,0-22 16,0 0-16,0 42 0,0-41 15,0-1-15,21-21 16,0 0-16,-21 21 0,21-21 0,0 0 16,22 0-16,-22 0 0,0 0 0,0 0 15,0-21-15,0 21 0,1-21 16,-1-1-16,0 1 0,0 0 0,0-21 15,0 21-15,1-22 0,-1 22 0,-21-21 16,0 21-16,0-1 16,21 1-16,-21 42 31,-21 1-31,21 20 16,0-21-16,0 0 0,-21 0 0,21 1 15,0 20-15,0-21 0,0 0 16,0 0-16,0 1 0,21-22 15,0 21-15,0-21 0,0 0 16,0 0-16,1 0 16,-1-21-16,0 21 0,0-22 15,0 1-15,0 0 0,1 0 0,-1-21 16,0 20-16,0-20 0,0 0 16,0-22-16,-21 22 0,22 0 0,-22-1 15,21-20-15,-21 42 0,21-22 0,-21 1 16,0 21-16,0 0 0,-21 42 31,0 0-15,-1 0-16,22 21 0,0 1 0,-21-1 15,0 0-15,21 1 0,-21 20 0,21-20 16,0-1-16,0 0 0,0-21 16,0 22-16,0-22 0,0 21 0,0 1 15,21-43-15,0 21 16,0-21-16,1 0 15,-1 0-15,0 0 0,0 0 16,-21-21-16,21-1 0,0 1 16</inkml:trace>
  <inkml:trace contextRef="#ctx0" brushRef="#br1" timeOffset="81198.95">21103 6350 0,'-21'0'0,"42"0"31,0 0-15,22 0-1,-22 0-15,0 0 0,0 0 0,21 0 16,-20 0-16,20-21 0,0 21 0</inkml:trace>
  <inkml:trace contextRef="#ctx0" brushRef="#br1" timeOffset="81939.52">22521 6371 0,'-21'0'0,"42"0"0,-63 0 0,21 0 16,0 0-16,-1 0 0,1 0 16,21-21-1,0 0-15,0 0 0,21 0 16,1-1-16,-1 22 0,0-21 16,0 0-16,21 0 0,-20-21 15,-1 20-15,21 1 0,-21-21 16,0 21-16,1-22 0,-1 22 0,0-21 15,-21 21-15,21 0 0,-21-1 16,0 1-16,0 0 0,-42 21 16,21 21-1,-1 0-15,-20 1 0,21 20 0,0 0 16,0 1-16,-1-1 0,1 0 16,-21 22-16,21-22 0,0 22 0,-22 20 15,22-20-15,0 20 0,0-20 0,-22 21 16,22-1-16,0 1 0,0 0 0,0-1 15,0 1-15,-1 0 16,1-1-16,21 22 0,0-21 0,-21-22 16,21 22-16,-21 0 0,21-22 0,0 1 0,0-1 15,0 1-15,0-22 0,0 0 16,21 1-16,0-22 0,-21 0 16,21 0-16,22-21 0,-22 0 0,21 0 15,1 0-15,-1-21 0,0-21 0,1 20 16,20-20-16,-21 0 0,1-1 15,-1 1-15,0-21 0,1 20 16,-22-20-16,0-1 0,-21 1 0,0-1 16,0 1-16,0-22 0,-21 22 0,0-1 0,-22 1 15,1-1-15,21 22 16,-21-1-16,-1 1 0,1 21 0,21-21 16,-22 42-16,22-22 0,0 1 0,0 21 15,0 0-15,0 0 16,21-21-16,0 0 31,21 21-31,0 0 0,0 0 0,0-21 16,0 0-16,1 21 0,20-22 0,0 22 15,-21-21-15,22 0 0,-22 21 16</inkml:trace>
  <inkml:trace contextRef="#ctx0" brushRef="#br1" timeOffset="82296.32">22733 6541 0,'0'-22'0,"0"44"0,0-65 15,0 22-15,0 0 0,0 0 0,0 0 16,0-1-16,0 1 16,0 0-16,21 21 0,0-21 15,0 21-15,1 0 16,-1 0-16,0 0 0,0 0 16,0 0-16,0 0 0,1 21 0,-1 0 0,0 0 15,0 22-15,-21-22 0,0 21 16,0-21-16,0 22 0,0-22 0,0 21 15,0-21-15,0 1 0,0-1 0,0 0 16,-21-21-16,0 21 16,0-21-16,-1 0 15,22-21 1,0 0-16,0 0 16,0-1-16,0 1 0,0 0 0,22-21 15,-22 21-15,21-1 0,-21-20 16,21 21-16,0 0 0,0 0 0,0-1 15,1 1-15,-1 21 0,0-21 16,0 21-16,0 0 0,0 0 16,1 0-16,-1 0 0</inkml:trace>
  <inkml:trace contextRef="#ctx0" brushRef="#br1" timeOffset="83146.35">23410 6329 0,'0'21'15,"0"0"1,-21-21-16,21 21 0,-21 1 16,0-1-16,21 0 0,0 0 0,-21 0 15,-1 22-15,22-22 0,-21 0 0,21 0 16,0 0-16,0 0 16,0 1-16,0-1 15,21-21-15,1 0 0,-1 0 16,0 0-16,0 0 15,0 0-15,-21-21 0,21 21 0,-21-22 16,22 1-16,-22 0 16,0-21-16,0 21 0,0-1 0,0 1 15,0-21-15,0 21 0,0-22 0,0 22 16,0 0-16,0 0 0,21 0 16,0 21-16,0-21 0,0 21 15,0 0-15,1 0 0,-1 0 0,0 0 16,0 0-16,0 42 15,0-21-15,1 0 0,-22 0 16,21 1-16,-21-1 0,0 21 0,0-21 16,0 0-16,0 1 0,0-1 15,0 0-15,0 0 0,0 0 16,-21-21 15,21-21-15,0 0-16,0 0 15,0 0-15,0-1 0,0 1 0,0 0 16,21 0-16,0 0 0,0-22 0,0 22 16,0 0-16,1 0 0,-1 21 15,21-21-15,-21 21 0,0 0 0,1 0 16,20 0-16,-21 0 0,0 21 16,0 0-16,-21 0 15,22 0-15,-22 1 0,0-1 16,0 0-16,0 0 0,0 0 0,0 0 15,0 1-15,0-1 16,0 0-16,-22-21 16,1 0-1,21-21 1,0 0-16,0-1 16,0 1-16,0-21 15,0 21-15,21 0 0,1-1 16,-1-20-16,0 21 0,0 0 0,0 0 15,22-1-15,-22 1 0,0 21 16,21 0-16,-21 0 0,1 0 0,-1 0 16,0 21-16,0 1 0,-21-1 0,0 0 15,0 21-15,0-21 0,0 1 16,0-1-16,0 21 0,0-21 0,0 0 16,0 1-16,0-1 15,-21-21-15,21 21 0,-21-21 16,21-21 15</inkml:trace>
  <inkml:trace contextRef="#ctx0" brushRef="#br1" timeOffset="83643.06">25252 5884 0,'0'0'0,"0"-21"16,-21 42 15,21 1-15,-22-1-16,1 0 0,21 21 0,0-21 15,-21 22-15,21-22 0,-21 21 0,21 1 16,-21-1-16,21-21 0,0 21 16,0 1-16,0-22 0,0 21 0,0-21 15,0 1-15,0-1 0,0 0 0,0 0 16,21-21-16,-21 21 0,21-21 16,0 0-16,0 0 0,1 0 0,-1 0 15,0 0-15,0-21 0,0 21 16,0-21-16,1 0 0,-1-22 15,0 22-15,0 0 0,0-21 0,0-1 16,-21 1-16,22 21 0,-22-43 16,21 22-16,-21 0 0,0-1 0,0 1 15,0 0-15,0-1 0,0 22 16,0 0-16,0 42 31,0 0-31,0 1 16,0-1-16,0 0 0,0 0 15,0 0-15,0 0 0,0 1 16</inkml:trace>
  <inkml:trace contextRef="#ctx0" brushRef="#br1" timeOffset="84044.05">25823 6117 0,'21'0'0,"-21"-21"15,-21 21 1,0 0 0,0 0-16,0 0 0,0 0 15,-1 0-15,1 0 0,0 0 16,0 21-16,21 0 0,-21 1 0,21-1 16,0 0-1,0 0-15,21-21 16,-21 21-16,21-21 0,0 0 15,-21 21-15,21-21 0,1 0 0,-1 22 16,0-22-16,0 21 0,0 0 16,0-21-16,-21 21 15,0 0 1,-21-21-16,0 0 0,0 0 16,0 0-16,0 0 0,-22 0 0,22 0 15,0 0-15,0 0 0,0 0 16,-1 0-16,1 0 0,42 0 47,1 0-47</inkml:trace>
  <inkml:trace contextRef="#ctx0" brushRef="#br1" timeOffset="84391.23">26014 6287 0,'0'0'0,"21"0"15,0-22-15,0 22 16,0-21-16,1 21 0,-22-21 16,21 0-16,0 0 15,-21 0-15,21 21 0,-21-22 0,-21 22 31,0 0-31,0 0 16,-1 0-16,1 0 0,0 22 0,21-1 16,-21 0-16,0-21 0,21 21 15,-21 0-15,21 0 0,0 1 0,0-1 16,0 0-16,0 0 16,0 0-16,21-21 15,0 0-15,0 0 0,0 0 0,0 0 16,1 0-16,-1 0 0,0 0 15,0 0-15,0 0 0,22 0 0,-22 0 16</inkml:trace>
  <inkml:trace contextRef="#ctx0" brushRef="#br1" timeOffset="84747.1">26331 6223 0,'0'0'0,"0"-21"0,0 0 16,0 0-16,21-1 0,1 1 15,-22 0-15,21 0 16,0 21-1,0 0-15,0 0 16,0 0-16,-21 21 0,22-21 16,-22 21-16,0 0 0,0 1 15,0-1-15,0 0 0,0 0 0,0 0 16,0 0-16,0 1 0,0-1 0,0 0 16,0 0-16,0 0 0,0 0 15,0 1-15,0-1 16,-22-21-1,22-21 1,0-1-16,0 1 0,0 0 16,0 0-1,22 0-15,-22 0 0,21-22 0,0 22 16,0 0-16,0 0 0,-21 0 0,21-1 16,1 1-16,-1 0 0,0 21 15,-21-21-15,21 21 0,0-21 0,0 21 16</inkml:trace>
  <inkml:trace contextRef="#ctx0" brushRef="#br0" timeOffset="91319.76">402 9885 0,'-21'0'47,"0"0"-31,0 0-16,-22 0 0,22 21 15,0-21-15,0 0 0,-22 0 16,22 0-16,-21 0 0,21 21 16,-22-21-16,22 0 0,-21 0 0,42 21 93,21-21-93,0 0 0,22 0 16,-1 0-16,0 0 0,22 0 16,-22 0-16,22 0 0,-1 0 15,64 0-15,-63 0 0,-1-21 16,-21 21-16,22 0 0,-22 0 16,1 0-16,41-21 15,-41 21-15,-1 0 0,-21 0 0,21 0 16,-20 0-16,-1-21 0,21 21 0,0 0 15,-20 0-15,20 0 0,-21 0 16,21-21-16,1 21 0,-22 0 0,21 0 16,-21 0-16,1 0 0,-1 0 15,0 0-15,0 0 0,-42 0 110,0 0-95,0 0 1,21-21-16</inkml:trace>
  <inkml:trace contextRef="#ctx0" brushRef="#br0" timeOffset="91871.44">1312 9483 0,'0'0'0,"-21"0"31,0 0-31,21 21 16,0 0-1,21 0-15,0 0 0,0 1 0,1-22 16,-1 21-16,0 0 0,21 0 16,-21 0-16,1 0 0,20 1 15,-21-22-15,0 21 0,22-21 0,-22 21 16,0-21-16,0 0 0,0 0 0,0 0 15,1 0-15,-1 0 16,0 0-16,0 0 0,-42 0 47,0 21-31,0 0-16,-1-21 0,-20 21 15,21 1-15,-21-1 0,-1 0 0,1 0 16,21 0-16,-22 22 0,-41-1 15,63-21-15,-22 21 16,1-20-16,21-1 0,0 0 0,-1 0 16,1-21-16,0 21 0,0 0 15,21 1-15,-21-22 32,42-22-1</inkml:trace>
  <inkml:trace contextRef="#ctx0" brushRef="#br0" timeOffset="95435.39">3281 9398 0,'0'-21'0,"0"0"0,-21 0 15,21-1-15,0 1 16,0 0-16,-22 0 15,22 0 1,0 42 0,0 0-16,0 0 0,0 0 15,0 22-15,0-22 0,0 21 16,0 22-16,0-22 0,0 0 16,0 22-16,0-22 0,0 1 15,0 20-15,0-21 0,-21 1 0,21-22 16,-21 21-16,21-21 0,0 22 15,0-22-15,0 0 0,0-42 47,0 0-47,0 0 0</inkml:trace>
  <inkml:trace contextRef="#ctx0" brushRef="#br0" timeOffset="96073.54">2984 9483 0,'0'0'0,"0"-21"0,0-1 16,-21 22-16,21-21 0,0 0 16,0 0-16,0 0 0,0 0 15,0-1-15,21 1 16,-21 0-16,22 0 0,-1 0 0,0 0 15,0-1-15,0 1 16,0 21-16,22-21 0,20 21 16,-20 0-16,-1 0 0,0 0 15,1 21-15,-1 0 0,0 1 0,1 20 16,-1-21-16,-21 21 0,21 1 0,-20 20 16,-1-20-16,-21-1 0,0 21 15,0-20-15,0 20 0,0-20 0,0-1 16,-21 0-16,-1 1 0,22-22 15,-21 42-15,21-42 0,0 1 16,-21-22 0,21-22-1,0 1-15,0-21 16,0 21-16,0-22 16,0 22-16,0-21 0,21 0 0,-21-22 15,21 22-15,1-1 0,-1 1 16,0-21-16,0 20 0,21 1 0,-20 0 15,20-1-15,0 1 0,-21 21 16,22 0-16,-1-1 0,-21 22 0,22 0 16,-22 22-16,21-22 0,-21 42 15,0-21-15,1 21 0,-1 1 0,-21-1 16,0 0-16,0 22 0,0-22 0,0 22 16,0-22-16,0 0 0,0 22 15,0-22-15,0-21 0,-21 22 0,21 20 16,0-42-16,-22 1 15,22-1-15,0-42 32,0-1-17,22 1-15,-22 0 16,21 0-16,-21 0 0</inkml:trace>
  <inkml:trace contextRef="#ctx0" brushRef="#br0" timeOffset="96460.84">4508 9864 0,'0'0'0,"22"0"0,-1 0 16,0 0-1,0-21-15,0-1 0,0 1 16,1 0-16,-1 0 0,0 0 15,0-22-15,-21 22 0,0 0 16,0 0-16,0 0 0,0 0 0,0-1 16,0 1-16,0 0 15,-21 21-15,21-21 0,-21 21 0,0 0 16,-1 0-16,1 21 0,0 0 16,0 0-16,0 1 15,0-1-15,21 21 0,-22-21 0,22 22 0,0-22 16,0 42-16,0-20 15,0-22-15,0 21 0,0-21 0,22 0 16,-1 1-16,0-1 0,0 0 16,21-21-16,-20 21 0,-1-21 15,21 0-15,-21 0 0,22 0 0,-22-21 16,21 0-16,0 0 0,-20-1 16,20 1-16</inkml:trace>
  <inkml:trace contextRef="#ctx0" brushRef="#br0" timeOffset="96728.69">5292 9186 0,'0'-21'0,"0"42"0,0-21 32,0 43-17,-22-22-15,22 21 0,0-21 0,0 22 16,-21-1-16,21 0 0,0 1 0,-21 20 15,21-20-15,0-1 16,0 0-16,0 1 0,-21-1 0,21 0 0,0 1 16,-21-22-16,21 0 0,0 0 15,0 0-15,0 0 0,21-21 16,0 0 0,0-21-16,0 0 0,1 0 15,-1 0-15,0 0 0</inkml:trace>
  <inkml:trace contextRef="#ctx0" brushRef="#br0" timeOffset="97207.41">5461 9165 0,'0'-21'0,"0"42"0,0-63 16,0 63 15,0 0-31,0 0 0,0 1 16,0-1-16,21 21 0,-21 22 15,0-22-15,0-21 0,0 21 0,0 1 16,0-1-16,0 0 0,0 1 16,0-1-16,0 0 0,0 1 0,0-1 15,0-21-15,0 22 0,-21-22 0,21 0 16,-21 0-16,21 0 16,0-42 15,0 0-31,0 0 0,0 0 0,21-1 15,0-20-15,0 0 0,0 21 16,-21-22-16,22 1 0,-1 0 0,0 20 16,21-20-16,-21 21 0,1 21 15,62-21-15,-41 21 16,-22 0-16,21 0 0,-21 21 16,22 0-16,-22 0 0,21 0 0,-21 1 15,0 20-15,1-21 0,-1 21 0,-21-20 16,0 20-16,0-21 0,0 21 15,0-20-15,0-1 0,0 21 16,-21-21-16,21 0 0,-22-21 16,1 0-16,0 0 31,21-21-31,-21 0 0,0 0 0,21 0 16,-21 0-16</inkml:trace>
  <inkml:trace contextRef="#ctx0" brushRef="#br0" timeOffset="97399.83">5292 9546 0,'-22'0'0,"44"0"0,-65 0 0,43-21 16,21 21 0,1 0-16,-1 0 15,0-21-15,21 21 0,22-21 16,-22 21-16,0-21 0,1 21 0,-1 0 15,0 0-15,1-22 0,-22 22 16,21 0-16,-21 0 0</inkml:trace>
  <inkml:trace contextRef="#ctx0" brushRef="#br0" timeOffset="97864.1">6604 9483 0,'-21'0'0,"42"0"0,-63 0 0,20 0 0,1 0 16,0 0-16,0 21 0,0 0 16,0 0-16,-1 0 0,22 1 0,-21 20 15,0-21-15,0 21 0,21-20 16,0 20-16,0-21 0,0 0 15,0 22-15,0-22 0,0 42 16,0-42-16,21-21 0,0 22 16,0-22-16,1 0 15,-1 0-15,21 0 0,-21 0 0,0-22 16,22 1-16,-22 0 0,0 0 0,21 0 16,-20 0-16,-1-1 0,0-41 15,-21 42-15,0-22 0,0 22 16,0 0-16,0-21 0,0 21 0,-21-22 15,0 22-15,-1 0 0,1 21 16,0-21-16,0 21 0,-21 0 0,20 0 16,1 0-16,0 0 0,0 0 0,0 0 15,0 21-15,-1-21 0,1 21 16,21 0-16,0 0 0,-21-21 16,21 22-16,0-1 0,0 0 0,21 0 15,0-21-15,1 0 16,-1 21-16</inkml:trace>
  <inkml:trace contextRef="#ctx0" brushRef="#br0" timeOffset="98396.71">7239 9525 0,'0'-21'0,"0"42"0,0-63 0,-21 21 16,0-1-16,-1 22 0,22-21 15,-21 21-15,0 0 0,0 0 16,0 0-16,0 0 0,-1 0 0,1 0 16,0 0-16,0 21 0,0 1 0,0 20 15,-1-21-15,1 0 0,0 22 16,0-1-16,21 21 0,-21-20 16,21-22-16,-21 21 0,21-21 0,0 1 15,0-1-15,0 0 16,0 0-16,21 0 0,0-21 0,0 0 0,0 0 15,22 0-15,-22 0 0,0 0 0,21 0 16,-21-21-16,22 0 16,-1 0-16,-21-22 0,0 22 0,1-21 15,-1 21-15,21-22 0,-42 1 16,21 0-16,0-1 0,1-20 16,-1 21-16,-21-1 0,0 1 0,21 21 15,-21-22-15,0 1 0,0 0 16,0-1-16,0 22 0,0 0 0,0-21 15,-21 21-15,0 21 16,-1 21-16,22 0 16,-21 21-16,21 1 0,0-1 0,0 0 15,-21 1-15,21-1 0,0 21 16,0-20-16,0 20 0,0-20 0,0 20 16,0-21-16,0 1 0,0-22 15,21 21-15,0-21 0,1 1 0,-1-1 16,0 0-16,0 0 0,0-21 15,22 0-15,-22 0 0,42 0 16,-20-21-16</inkml:trace>
  <inkml:trace contextRef="#ctx0" brushRef="#br0" timeOffset="99131.45">8255 9335 0,'21'-22'15,"-42"44"-15,63-65 0,-42 22 0,21-21 0,-21 21 16,22-1-16,-22-20 0,0 21 16,0 0-16,0 0 0,0-1 0,0 1 15,0 0-15,-22 21 0,1 0 16,0 0-16,0 0 0,0 0 15,0 21-15,-1 22 0,1-22 0,0 21 16,0 0-16,0 1 0,0-1 16,-1 0-16,1 1 0,0 20 0,21-20 15,0 20-15,-21-21 0,21 22 16,0-22-16,0 1 0,0 20 16,0-21-16,0 1 0,21-22 0,0 21 15,0-21-15,1 1 0,-1-1 0,0-21 16,21 0-16,22 0 15,-43 0-15,21 0 0,1 0 0,-1-21 16,-21-1-16,21 1 0,1-21 0,-1 21 16,-21-22-16,22 1 0,-1 0 15,-21-1-15,21 1 0,1-64 16,-22 43-16,-21 20 0,0-20 16,0 21-16,0-22 0,-21 22 0,-22-1 15,22 1-15,0 0 0,-21-1 16,-1 22-16,1 0 0,-43 21 15,43 0-15,0 0 0,-1 21 16,-41 22-16,41-1 0,1 0 16,21 1-16,0-1 0,0 0 15,-1 1-15,1-1 0,21 0 0,-21 1 16,21-1-16,0 0 0,0 1 16,0-1-16,21-21 0,22 21 0,-22-20 15,21-1-15,0 0 0,1-21 0,-1 0 16,0 0-16,1 0 0,-1 0 15,0 0-15</inkml:trace>
  <inkml:trace contextRef="#ctx0" brushRef="#br0" timeOffset="99527.52">8826 9504 0,'-21'-21'0,"42"42"0,-42-63 15,0 20-15,21 1 16,0 0-16,0 0 15,21 21-15,0-21 0,1 21 16,-1 0-16,21 0 0,-21 0 16,0 0-16,22 0 0,-22 21 0,21 0 15,-21 0-15,22 0 0,-22 1 16,0-1-16,0 0 0,0 21 16,-21-21-16,0 22 0,0-22 0,0 0 15,0 0-15,0 0 0,0 1 0,0-1 16,0 0-16,-21 0 0,0-21 15,0 0 1,21-21-16,0 0 16,0 0-16,0-1 0,0 1 15,0 0-15,0 0 0,21-21 0,0 20 16,-21-20-16,21 21 0,-21-21 16,22 20-16,-1 1 0,-21 0 0,21 0 15,0 0-15,0 0 0,0 21 16,1-22-16,-1 22 15,0 0-15,0 0 0,0 0 16,0 0-16</inkml:trace>
  <inkml:trace contextRef="#ctx0" brushRef="#br0" timeOffset="100162.89">9483 9567 0,'21'22'0,"-42"-44"0,63 44 0,-21-22 16,0 0-16,0 0 0,1 0 15,-1 0-15,0-22 16,0 1-16,0 21 0,0-21 16,22 0-16,-22 0 0,0 0 15,0-1-15,-21 1 0,0 0 16,0 0-16,0 0 0,-21 21 16,0 0-16,0 0 15,0 0-15,-1 0 0,1 21 16,0 0-16,0 0 0,0 0 0,0 1 15,21-1-15,-22 21 0,22-21 0,0 0 16,0 22-16,0-22 0,0 0 16,0 21-16,0-20 15,22-22-15,-1 21 0,0-21 0,0 0 0,0 0 16,22 0-16,-22 0 16,21 0-16,-21 0 0,22 0 0,-1 0 15,-21 0-15,21-21 0,-20 21 0,-1-22 16,0 1-16,0 0 0,0 0 15,-21 0-15,0 0 0,0-22 16,0 22-16,0 0 0,0 0 0,0-22 16,0 22-16,0 0 15,0 0-15,0 0 0,0 0 0,21 21 16,1 0-16,-1 0 0,0 0 16,0 0-16,0 0 0,22 0 15,-1 21-15,-21 0 0,0 0 16,0 0-16,-21 0 0,22 1 15,-1-1-15,0 0 0,-21 0 16,0 0-16,0 0 0,0 1 0,0-1 16,0 0-16,0 0 0,-21 0 15,-22 0-15,22-21 16,0 0-16,0 0 0,21-21 16,0 0-16,0 0 15,0 0-15,0 0 0,0-1 16,21-20-16,0 21 0,-21 0 0,21 0 15,1-22-15,-1 1 16,0 0-16,0 20 0,0-20 16,22 21-16,-22 0 0</inkml:trace>
  <inkml:trace contextRef="#ctx0" brushRef="#br0" timeOffset="100436.73">11007 8805 0,'-22'0'0,"44"0"0,-65 0 0,22 0 16,0 0-16,0 22 0,0-22 0,-1 21 16,1 21-16,0-21 0,0 22 0,21-1 15,-21 43-15,0-43 16,-1 0-16,22 1 0,0-1 0,0 0 0,0-21 16,-21 22-16,21-1 15,0 0-15,0-20 0,0 20 0,0-21 16,0 21-16,0-20 0,0-1 0,0 0 15,21 0-15,1-21 0,20 21 16,-21-21-16,0 0 0,22 0 16,-22 0-16,21-21 0,0 0 15,-20 0-15,20 0 0,0-1 0</inkml:trace>
  <inkml:trace contextRef="#ctx0" brushRef="#br0" timeOffset="100815.55">11324 9229 0,'0'21'0,"0"-63"15,0 63-15,-21-42 0,0 21 0,0 0 16,-1 0-16,1 21 0,0-21 0,21 21 16,-21 0-16,0 21 0,0-20 0,-1-1 15,1 0-15,0 21 0,21-21 16,0 1-16,-21-1 0,21 21 0,0-21 16,0 0-16,0 1 0,0-1 0,21-21 15,0 21-15,0-21 0,1 0 16,-1 0-16,21 0 0,-21 0 0,22 0 15,-22 0-15,21-21 0,22-22 16,-43 22-16,21 0 16,-21 0-16,0 0 0,-21 0 0,0-22 15,22 22-15,-22 0 0,0 0 0,0-22 16,0 22-16,0 0 0,-22 0 16,1 21-16,0 0 0,0-21 0,0 21 15,-22 0-15,22 0 0,-21 21 0,21-21 16,-22 21-16,22 0 0,-21 0 15,21 1-15,0-22 0,21 21 0,-22 0 16,22 0-16,0 0 0,0 0 0,0 1 16,22-22-1,-1 0-15,0 0 0,21 0 16</inkml:trace>
  <inkml:trace contextRef="#ctx0" brushRef="#br0" timeOffset="102395.17">11896 9292 0,'0'-21'0,"0"0"16,0-21-1,-22 42-15,1-22 16,0 22-16,0 0 16,0 22-16,0-22 0,-1 21 15,1 0-15,21 0 0,-21 0 16,0 22-16,21-22 0,-21 0 0,21 0 15,-21 21-15,21-20 0,0-1 16,-22 0-16,22 0 0,0 0 16,0 0-16,0 1 0,0-1 0,22-21 15,-1 0-15,0 0 0,0 0 16,0 0-16,0-21 16,1-1-16,-1 1 0,0 0 0,0 0 15,0 0-15,0 0 0,1-1 16,-1 1-16,-21 0 0,0-21 15,21 21-15,-21-1 0,21 1 0,-21 0 16,0 0-16,0 0 0,0 42 31,0 0-31,0 0 16,0 0-16,-21 1 0,21-1 0,0 21 16,0-21-16,0 0 0,0 1 0,0-1 15,0 0-15,0 0 0,21 0 16,0-21-16,0 21 0,1-21 0,20 22 15,-21-22-15,21 0 0,-20 0 16,20 0-16,0 0 0,1 0 0,-1-22 16,43-20-16,-43 42 0,0-21 15,1 0-15,-1 0 0,-21-1 16,21 1-16,-20 0 0,-1-21 16,-21 21-16,0-1 0,0-20 0,0 21 15,0 0-15,0 0 0,0-1 0,0 1 16,-21 21-16,-1 0 0,1-21 15,0 21-15,0 0 0,0 0 0,-22 0 16,22 21-16,0-21 0,0 21 16,0 1-16,-22-1 0,22 0 0,0 21 15,0-21-15,21 1 0,0 20 0,0-21 16,0 0-16,0 0 0,0 22 16,0-22-16,0 0 0,0 0 15,21 0-15,0-21 0,0 0 0,1 0 16,-1 0-16,0 0 0,0 0 15,0 0-15,0-21 0,22 0 16,-22 21-16,0-21 0,0 0 0,0-22 16,-21 22-16,22 0 0,-1-21 15,-21 21-15,21-22 0,-21 1 0,0 0 16,0-22-16,0 22 0,0-22 0,0 22 16,0 0-16,0-22 0,0 22 15,0 21-15,0-43 16,0 43-16,0 42 15,0 0-15,0 22 16,-21-1-16,21 0 0,-21 1 16,21 20-16,0-21 0,0 1 0,0 20 15,0-20-15,0-1 0,0 21 16,0-20-16,0-22 0,21 0 16,-21 21-16,21-20 0,-21-1 15,21-21-15,0 21 0,0-21 0,1 0 16,-1 0-16,0 0 0,0 0 0,21 0 15,-20-21-15,-1 21 0,0-21 16,21-1-16,-21 1 0,1 0 0,-1 0 16,0-21-16,0 20 15,0-20-15,-21 21 0,0 0 0,0 0 16,0-1-16,0 44 31,0-1-31,0 0 16,-21 0-16,21 0 0,0 0 0,-21 1 15,21-1-15,0 0 0,0 0 0,0 0 16,0 0-16,0 1 0,21-1 16,0 0-16,0-21 0,22 0 15,-22 0-15,21 0 0,-21 0 0,22 0 16,-1 0-16,0 0 0,1-21 16,-1 21-16,-21-21 0,22-1 15,-22 1-15,0 21 0,0-42 0,0 21 16,-21 0-16,21-1 0,-21 1 0,0-21 15,0 21-15,0 0 16,0-1-16,-21 22 16,21 22-16,-21-1 15,0 0-15,21 0 16,-21 0-16,21 0 0,0 1 0,0-1 16,0 0-16,0 0 0,-21 0 0,21 0 15,0 1-15,0-1 16,0-42 31,0-1-47,0 1 15,0 0-15,0 0 0,0 0 0,0 0 16,21-1-16,0-20 0,0 21 16,0 0-16,0-22 0,1 22 0,41-42 15,-42 42-15,0-1 0,22 22 16,-1 0-16,-21 0 0,22 0 15,-22 22-15,0-1 0,0 0 0,21 21 16,-42 1-16,22-22 0,-22 42 16,0-42-16,0 1 15,0 20-15,0-21 16,0 0-16,0 0 0,-22-21 16,1 0-16,21 22 0,21-22 46,1-22-30</inkml:trace>
  <inkml:trace contextRef="#ctx0" brushRef="#br0" timeOffset="103223.7">14647 9229 0,'0'-21'0,"0"42"0,21-42 0,-21-1 0,0 1 15,0 0 1,-21 21-16,0 0 0,0-21 0,0 21 16,0 0-16,-22 0 0,22 0 15,0 0-15,0 0 0,-22 21 0,22 0 16,0-21-16,-21 64 0,21-43 16,-1 0-16,1 0 0,21 0 15,0 1-15,-21-1 0,21 0 0,0 0 16,0 0-16,0 0 0,0 1 15,0-1-15,21 0 0,0-21 16,1 0-16,-1 21 16,0-21-16,0 0 0,0 0 0,0 0 15,1 0-15,-1-21 0,0 0 16,0 0-16,0-1 16,0 1-16,-21 0 0,22 0 0,-22 0 15,21 0-15,-21-1 0,0 1 16,0 0-16,21 0 15,-21 42 17,0 0-32,-21 0 15,0 22-15,21-22 16,-22 0-16,22 21 0,-21 1 0,21-1 16,0 0-16,0 22 0,0-22 15,0 22-15,21-1 0,1 1 0,-22-1 16,21 1-16,-21-1 0,21 22 0,0-22 15,-21 1-15,42 105 16,-20-105-16,-22 20 0,21 1 0,0-21 16,0 20-16,0 64 0,0-63 15,-21-21-15,0 20 16,0-20-16,22 20 0,-22-20 0,0-1 16,0 1-16,0-22 0,0 22 0,0-22 15,0 0-15,0 1 0,0-22 0,-22 42 16,1-41-16,21-1 0,-21-21 15,0 0-15,0 0 0,0 0 16,-1 0-16,-20 0 0,21-21 0,0-1 16,-22-20-16,22 21 0,-21-21 15,0-1-15,20 1 0,-20 0 16,21-22-16,-43-105 0,43 84 16,21 22-16,0-1 0,0 1 15,0-22-15,0 21 0,0 1 0,0-1 16,0-20-16,21 20 0,-21-20 0,22 20 15,-1 1-15,0-22 0,21 21 16,-21 1-16,1-1 0,41-63 16,-42 64-16,0-1 0,1 1 15,-1-1-15,21 1 0,-21-1 16,0 22-16,-21-21 0,22 20 0,-22 1 16,0 0-16,0-22 0,0 22 15,-22-1-15</inkml:trace>
  <inkml:trace contextRef="#ctx0" brushRef="#br0" timeOffset="103490.54">13779 8509 0,'-21'-21'16,"0"21"15,21 21-15,0 0 0,0 0-1</inkml:trace>
  <inkml:trace contextRef="#ctx0" brushRef="#br0" timeOffset="104375.04">15557 9250 0,'-21'-21'0,"0"21"16,0 0-16,-43 0 31,86 0-16,-1 0-15,0 0 16,21 0-16,1 0 0,20 0 0,-21 0 16,22 0-16,-1 21 0,1-21 15,-1 0-15,1 0 0,21 21 0,-22-21 16,22 0-16,-22 0 0,1 0 16,20 21-16,-41-21 0,20 0 15,-20 0-15,-1 0 0,0 0 0,-21 0 16,1 0-16,-1 0 0,-21-21 15,0 0 1,-21 21-16,-1-21 0,1 21 16,-21-21-16,21-1 0,-22 1 15,22 21-15,-21-21 0,21 0 0,-22 21 16,22-21-16,0 0 0,0-1 0,0 22 16,0-21-16,-1 21 0,1 0 15,21-21 1,0 42-1,0 0 1,21 1 0,1-22-16,20 0 15,-21 21-15,21-21 0,1 0 0,-1 0 16,-21 0-16,22 0 0,-1 0 0,-21 0 16,21 0-16,-20 0 0,-1 0 15,0 0-15,0 0 0,-21 21 16,0 0-16,-21-21 15,0 21-15,0 0 0,-1 1 0,-20-1 16,0 0-16,-1 0 0,1 21 0,0-20 16,-22-1-16,22 21 15,0-21-15,-1 22 0,1-22 0,0 0 0,20 0 16,-20 21-16,21-20 0,0-22 16,0 21-16,21 0 15,0 0-15,-22-21 0,1 0 0,0 0 31</inkml:trace>
  <inkml:trace contextRef="#ctx0" brushRef="#br1" timeOffset="110067.34">18119 8827 0,'0'-22'31,"21"22"-15,0-21-16,0 0 15,0 0-15,0 21 0,1-21 16,-22 0-16,21-1 0,-21 1 16,21 21-16,-21-21 0,0 0 15,-21 21-15,0 0 16,-1 0-16,1 0 0,-21 0 0,21 0 15,0 0-15,-1 21 0,1-21 0,0 21 16,0-21-16,21 21 0,-42 22 16,20-22-16,22 0 15,0 0 1,0 0-16,0 1 0,0-1 0,0 0 16,0 0-16,22 0 0,-1 0 0,0 1 15,0 20-15,0-21 0,0 0 16,1 22-16,20-1 15,0-21-15,-42 21 0,21-20 0,1-1 0,-22 0 16,0 0-16,0 0 0,0 0 16,-22 1-16,1-1 0,0 0 0,-21 0 15,-1 0-15,1-21 0,0 21 0,-1 1 16,-20-22-16,-22 0 16,22 0-16,20 0 0,1 0 15,21 0-15,-21-22 0,20 1 0,1 0 16,0 0-16,21 0 0,0 0 15,0-1-15,0-20 0,0 0 0,0 21 16,21-22-16,0 22 0,1 0 0,-1 0 16,21 0-16,-21-1 0,0 22 15,22 0-15,-22-21 0,21 21 0,-21 0 16,22 0-16</inkml:trace>
  <inkml:trace contextRef="#ctx0" brushRef="#br1" timeOffset="110615.54">18563 9313 0,'21'0'0,"-42"0"0,63 0 0,-20 0 0,-1 0 16,0 0-16,0-21 0,0 21 0,0-21 15,1 0-15,-1 21 0,0-21 16,-21 0-16,0-1 0,21 1 0,-21 0 15,0 0-15,0 0 0,0 0 16,0-22-16,-21 22 0,0 0 0,21 0 16,-21 0-16,-1 21 0,1 0 0,0 0 15,-21 0-15,21 0 0,-1 21 0,1 21 16,0-21-16,0 22 16,0-22-16,0 21 0,-1 0 0,1-20 0,0 20 15,21-21-15,-21 21 0,21-20 16,0-1-16,0 0 0,0 0 15,0 0-15,21-21 16,0 0-16,0 0 0,22 0 16,-22 0-16,0-21 0,21 0 15,-20 0-15,20 0 0,-21-1 0,0 1 16,22 0-16,-22-21 0,0 21 0,-21-22 16,21 22-16,-21-21 0,0 21 15,21-1-15,-21 1 0,0 0 16,0 42-1,0 0-15,0 22 0,0-22 0,0 0 16,-21 21-16,21-20 0,-21 20 16,21-21-16,0 21 0,0-20 0,0-1 15,0 0-15,0 0 0,0 0 16,0 0-16,21-21 0,0 0 16,0 0-16,1 0 0,-1 0 0,0 0 15,0 0-15,0-21 0,0 21 16,22-21-16</inkml:trace>
  <inkml:trace contextRef="#ctx0" brushRef="#br1" timeOffset="111247.19">19198 9102 0,'-21'42'32,"0"-21"-32,21 0 15,-21 1-15,21-1 0,0 0 16,0 0-16,0 0 0,0 0 15,0 1-15,0-1 0,0 0 0,0 0 16,0 0-16,0 0 16,0-42 15,0 0-15,0 0-16,0 0 0,0 0 15,0-1-15,0-20 0,0 21 16,21 0-16,0-22 0,-21 22 0,21 0 15,0 0-15,0 0 0,-21 0 16,22-1-16,-1 22 0,0 0 0,0 0 16,0 0-16,0 22 0,1-1 0,-1 0 15,0 0-15,0 0 0,-21 0 16,21 1-16,-21-1 0,21 0 16,-21 21-16,0-21 0,0 1 0,0-1 15,0 0-15,0 0 0,0 0 16,-21 0-16,0-21 15,21-21 17,0 0-32,0 0 0,0 0 15,0 0-15,0-22 0,21 22 16,0 0-16,1-21 0,-1 20 0,0-20 16,0 21-16,0 0 0,0 0 15,1-1-15,20 1 0,-21 21 16,0 0-16,22 21 0,-22 1 0,0-1 15,0 0-15,-21 0 16,0 0-16,0 22 0,0-22 0,0 0 16,0 0-16,0 0 0,0 22 0,0-22 15,0 0-15,-21 0 0,21 0 16,-21-21-16,21 21 16,-21-21-16,21-21 15,0 0 1,21 0-16</inkml:trace>
  <inkml:trace contextRef="#ctx0" brushRef="#br1" timeOffset="111599.22">20151 9229 0,'0'0'0,"42"0"31,-21 0-31,0 0 0,-21-21 16,21 21-16,1-22 0,-1 1 16,0 0-16,-21 0 0,21 0 15,-21 0-15,0-1 0,0 1 16,0 0-16,0 0 0,0 0 16,-21 21-16,0 0 0,0 0 15,-1 21-15,1 0 16,0 0-16,0 0 0,0 1 0,0-1 15,21 21-15,0-21 0,0 22 0,-22-22 16,22 0-16,0 0 0,0 43 16,0-43-16,0 0 15,22-21-15,-1 0 16,0 0-16,0 0 16,0 0-16,22-21 0,-22 21 0,21-21 15,-21-1-15</inkml:trace>
  <inkml:trace contextRef="#ctx0" brushRef="#br1" timeOffset="112317.36">21823 8657 0,'0'-21'0,"0"42"0,21-42 0,-21 0 16,0 0-16,0 0 16,0-1-16,-21 22 15,0 0-15,-1 0 0,1 0 16,0 22-16,0-1 0,-21 0 0,20 0 16,1 0-16,0 22 0,0-1 15,0 0-15,0 22 0,-1-22 16,1 22-16,0-22 0,0 0 0,21 22 15,-21-22-15,21 0 0,-21 1 16,21-1-16,0 0 0,0-20 0,0-1 16,0 0-16,21 0 0,0 0 0,0-21 15,0 0-15,22 0 0,-22 0 0,21 0 16,0 0-16,1 0 0,-1 0 16,43-42-16,-43 21 0,0 0 15,1-22-15,-1 1 0,0 0 16,1-1-16,-1 1 0,-21 0 0,0-22 15,1 1-15,-1-1 0,-21 22 16,0-22-16,0 22 0,0-22 0,0 22 16,0 0-16,-21-1 0,-1 1 15,1 21-15,-21 0 0,21 0 0,-22 21 16,22 0-16,-21 0 0,0 21 16,-1 0-16,1 0 0,0 0 0,-43 64 15,43-43-15,20 22 16,1-22-16,0 22 0,21-22 0,-21 21 15,21-20-15,0-1 0,0 22 0,0-43 16,21 21-16,0 0 0,22-20 0,-22 20 16,21-21-16,-21-21 15,22 21-15,-1 0 0,-21-21 0,21 0 0,1 0 16</inkml:trace>
  <inkml:trace contextRef="#ctx0" brushRef="#br1" timeOffset="112626.7">22394 9102 0,'21'-21'15,"-42"42"-15,42-85 0,1 43 0,-22 0 16,0 0-16,0 0 16,0 42-1,0 21-15,-22-21 16,22 22-16,0-22 0,0 21 16,0 22-16,-21-22 0,21 0 0,0 64 15,0-42-15,0-1 0,0 1 16,-21-1-16,21 1 0,0-1 15,-21 1-15,21-1 0,0 1 0,0-1 16,-21 1-16,0-22 0,-1 21 0,22 22 16,-21-21-16,21-43 15,-21 21-15,21 0 0,-21-20 0,21-1 16,0 0-16,0-42 16,0 0-1,0-1-15,21-20 0,0 0 16,0 21-16,1-43 0,-22 22 0,21-1 15</inkml:trace>
  <inkml:trace contextRef="#ctx0" brushRef="#br1" timeOffset="112928.53">22415 9229 0,'0'-43'0,"0"86"0,0-128 16,0 64-16,0-21 0,0 20 15,0 1-15,0 0 0,0 0 16,22 21-16,-1 0 0,0 0 15,21 0-15,-21 0 0,1 0 16,20 0-16,-21 21 0,21 0 0,1 0 16,-1 22-16,-21-22 15,-21 21-15,21-21 0,-21 1 16,0-1-16,0 0 0,-42 0 0,21 0 0,0 0 16,-22 1-16,22-1 0,-21-21 15,0 0-15,20 21 0,-20-21 16,21 0-16,0 0 0,0 0 0,-1 0 15,1 0-15,21-21 0,0 0 16,0-1-16,21 22 16,1-21-16,-1 0 0,0 0 0,0 21 15,21-21-15</inkml:trace>
  <inkml:trace contextRef="#ctx0" brushRef="#br1" timeOffset="113294.32">22902 9102 0,'21'0'16,"1"0"-1,-1-21-15,0 21 16,0-22-16,0 22 0,-21-21 16,21 0-16,22-21 0,-43 21 15,21-1-15,-21 1 0,0 0 16,0 0-16,-21 21 15,21 21 1,-21 0-16,-1-21 16,1 43-16,0-22 0,0 0 0,0 42 15,0-41-15,21 20 0,0-21 16,0 0-16,0 0 0,0 1 16,0-1-16,0 0 0,21 0 15,0-21-15,0 21 0,0-21 0,0 0 16,1 0-16,-1 0 0,0 0 15,0 0-15,0 0 0,0-21 16,1 0-16,-22 0 0,21 0 16,-21-1-16,0 1 0</inkml:trace>
  <inkml:trace contextRef="#ctx0" brushRef="#br1" timeOffset="113608.14">23262 9017 0,'0'-63'16,"21"-1"-1,-42 191-15,63-275 0,-20 148 16,-1 0-16,-21-21 0,21 21 15,0 0-15,0 0 0,0 0 16,1 0-16,-1 0 0,0 21 0,0 0 16,0 0-16,0 0 0,-21 22 0,0-22 15,0 21-15,0 22 16,0-43-16,0 0 0,0 0 16,0 0-16,0 1 0,-21-1 0,0 0 15,0-21-15,0 0 0,21-21 31,0 0-15,0-1-16,0 1 0,0 0 16,0 0-16,21 0 0,-21-22 15,21 22-15,0 0 0,0-21 0,-21 21 16,22-1-16,-1 1 0,0 0 0,0 0 16,-21 0-16,21 21 0,0 0 15,22 0-15,-1 0 0</inkml:trace>
  <inkml:trace contextRef="#ctx0" brushRef="#br1" timeOffset="114126.84">24193 8996 0,'0'-21'0,"0"42"0,0-63 16,0 20-16,0 1 0,0 0 15,0 0-15,0 0 0,0 0 0,0-1 16,-21 1-16,0 21 16,0 0-16,0 0 0,0 0 15,-43 21-15,43 1 0,0-1 16,0 0-16,-22 21 0,22-21 0,0 22 16,0-1-16,0-21 15,21 22-15,-22-22 0,22 21 0,0-21 16,0 0-16,0 1 0,0-1 0,0 0 15,22 0-15,-1-21 16,0 21-16,0-21 0,0 0 0,0 0 16,1 0-16,-1-21 0,0 0 15,0 21-15,0-21 0,0 0 16,1-1-16,-1 1 0,-21-21 16,21 21-16,0-22 0,-21 22 0,21-21 15,-21 0-15,0 20 0,21-20 0,-21 21 16,0 0-16,0 42 31,0 0-31,0 21 0,-21-20 16,21-1-16,0 21 0,0-21 0,0 22 15,0-22-15,0 0 0,0 0 0,0 0 16,0 0-16,0 1 0,0-1 0,21-21 16,1 21-16,-1-21 15,0 0-15,0 0 0,0 0 0,0 0 16,1-21-16,-1 0 0,0-1 0,21 1 15</inkml:trace>
  <inkml:trace contextRef="#ctx0" brushRef="#br1" timeOffset="114406.68">24723 8403 0,'-22'0'0,"44"0"0,-65 0 16,22 0-16,0 0 0,21 21 15,-21 1-15,0-1 0,21 0 16,0 21-16,-22-21 0,22 22 0,-21-1 16,21 0-16,-21 1 0,21-1 15,0 22-15,0-22 0,-21 21 0,21-20 16,0-1-16,-21 0 0,21 1 16,0-22-16,0 21 0,0-21 0,0 1 15,0-1-15,0 0 0,0 0 16,21-21-1,0 0-15,0-21 16,0 21-16,1-21 0,-1 21 0</inkml:trace>
  <inkml:trace contextRef="#ctx0" brushRef="#br1" timeOffset="114672.53">24998 8827 0,'0'0'0,"-21"0"0,-1 0 16,1 0-16,0 21 16,0 0-16,0 0 0,21 0 0,-21 0 15,-1 22-15,1-1 0,21-21 16,-21 0-16,21 1 0,0 20 16,-21-21-16,21 0 0,0 0 15,0 1-15,0-1 0,0 0 16,21-21-1,0 0-15,0 0 0,1 0 16,-1 0-16,0 0 0,0-21 0,0 0 16,0 21-16,22-22 0,-22 1 15</inkml:trace>
  <inkml:trace contextRef="#ctx0" brushRef="#br1" timeOffset="115377.12">25294 8827 0,'0'0'0,"-21"0"15,0 0-15,0 21 16,21 0-16,-22 0 0,22 0 16,0 22-16,-21-22 0,21 0 0,-21 21 15,21-21-15,0 1 0,0-1 0,0 0 16,0 0-16,0 0 16,0 0-16,0 1 0,0-1 15,21-21-15,0 0 0,1 0 16,-1 0-16,-21-21 31,0-1-31,0 1 0,0 0 16,0-21-16,0 21 0,0-1 0,0-20 15,0 0-15,0 21 0,21-22 16,-21 22-16,21-21 0,-21 21 0,21-1 16,0 1-16,1 0 15,-1 21-15,0 0 0,0 0 0,0 0 16,0 0-16,1 21 15,-1-21-15,0 21 0,-21 1 16,0-1-16,21 21 0,-21-21 0,21 22 16,-21-22-16,0 21 0,0 0 0,0-20 15,0 20-15,0-21 0,0 0 0,0 0 16,0 1-16,0-1 0,0 0 16,0 0-16,0 0 15,0-42 16,0 0-31,0 0 0,0 0 16,0-22-16,21 22 16,1 0-16,-1-21 0,0 20 0,0-20 15,21 0-15,-20-1 0,20 22 16,0-21-16,1 0 0,-1 20 0,0 1 16,22 0-16,-22 21 0,0 0 0,22 0 15,-43 21-15,21 22 0,-20-22 16,-1 0-16,0 21 0,0 1 0,-21-1 15,0 0-15,0 1 0,0-22 0,0 21 16,0 0-16,0-20 0,-42 41 16,42-42-16,-21 0 0,-1 1 15,22-1-15,-21 0 0,0 0 16,0-21-16,21 21 16,-21-21-1,21-21 1,0 0-16,0 0 0,0 0 15</inkml:trace>
  <inkml:trace contextRef="#ctx0" brushRef="#br1" timeOffset="115606.99">25781 8382 0,'0'0'0,"-21"0"16,0 0-16,-1 0 15,1 0 1,0 0 15,0 0-31</inkml:trace>
  <inkml:trace contextRef="#ctx0" brushRef="#br1" timeOffset="115850.85">24384 8594 0,'-21'21'16,"42"-42"-16,-21 42 15,21-21 1,0 0-16,0 0 0,22 0 16,-1 0-16,-21 0 0,22 0 0,-1 0 15,0 0-15,1 0 0,-1 0 0,0 0 16,1 0-16,-22 0 0,21 0 16,-21 0-16,0 0 0,1 0 15</inkml:trace>
  <inkml:trace contextRef="#ctx0" brushRef="#br0" timeOffset="127332.25">296 12150 0,'21'0'0,"-21"-21"15,22 21-15,-22-22 32,-22 22 14,1 0-46,0 0 0,0 0 16,-21 0-16,-1 0 0,-20 0 0,20 0 16,-20 22-16,63-1 15,21-21 110,64 0-109,21 0-16,-1 0 0,1 0 0,-21 0 16,21 0-16,-22 0 0,1 0 15,0-21-15,-22 21 0,22 0 0,-22 0 16,1-22-16,-22 22 0,1 0 15,-1 0-15,-21 0 0,0-21 0,0 21 16,-42 0 0,0 0-16,0 0 15,0 0-15,-22-21 0,22 21 16,-21-21-16,21 21 0,-22-21 16</inkml:trace>
  <inkml:trace contextRef="#ctx0" brushRef="#br0" timeOffset="127851.21">804 11748 0,'0'-22'0,"0"44"0,0-22 47,0 21-31,21 0-16,1-21 0,-1 21 15,0 0-15,0-21 0,0 21 16,43 22-16,-22-43 16,-21 21-16,0 0 0,22 0 0,-22 0 15,0-21-15,21 22 0,-20-22 16,-1 0-16,0 0 0,21 0 0,-21 0 15,1 0-15,-1 0 0,0 0 16,0-22-16,-21 1 0,21 0 16,-21 0-1,-21 21 1,0 0 0,0 0-16,0 0 0,-1 21 0,-20 0 15,21 22-15,-21-22 0,-1 21 16,22 0-16,-21 1 0,-1-1 0,1 0 15,21 1-15,-21-1 0,-1-21 16,22 22-16,-21-1 0,21-21 16,-1 21-16,1-20 0,0-1 0,0 0 15,21 0-15,0 0 0</inkml:trace>
  <inkml:trace contextRef="#ctx0" brushRef="#br0" timeOffset="128395.47">2709 11536 0,'0'-21'0,"0"42"0,-21-85 0,21 43 0,-21 0 16,21-21-16,-21 21 0,21-1 16,-21 1-16,-1 0 0,1 0 0,21 0 15,-21 21 1,21 42-1,0-21-15,0 22 16,0-1-16,21 0 0,-21 22 0,0-1 16,21 1-16,-21-1 0,0 1 15,22-1-15,-22-20 0,0 20 0,0 1 16,0-22-16,0 21 0,0-20 16,0-1-16,0-21 0,0 22 15,0-22-15,0 0 0,0 0 16,0-42-1,0 0 1,0 0-16</inkml:trace>
  <inkml:trace contextRef="#ctx0" brushRef="#br0" timeOffset="129011.7">2434 11578 0,'0'0'0,"0"-21"0,0 0 16,-21 0-16,21 0 0,0-22 0,0 22 16,0-21-16,0-1 0,0 22 15,21-21-15,0 0 0,0 20 0,1-20 16,-1 21-16,21 0 0,-21 0 16,22-1-16,-1 1 0,0 21 0,1 0 15,-1 0-15,0 21 0,22 22 0,-22-22 16,0 21-16,1 1 0,-1 20 15,0-21-15,-20 22 0,-1-22 0,21 22 16,-42-1-16,21-20 0,-21-1 16,0 0-16,0 22 0,0-43 0,0 21 15,0 1-15,0-22 16,0 21-16,-21-21 0,21 0 0,0-42 31,0 0-15,0 0-16,0-21 0,0 20 15,0 1-15,0-21 0,0 0 16,21-1-16,-21 1 0,21-22 0,1 22 16,-1-21-16,21-1 0,-21 22 15,22-22-15,-22 1 0,21 20 16,0 1-16,1 21 0,-1 0 0,0 0 16,1 21-16,-1 0 0,0 21 0,1 0 15,-22 0-15,21 21 0,-21 1 16,1-1-16,-1 22 0,-21-1 15,0-21-15,0 22 0,0-1 0,0-20 16,0 20-16,0-20 0,-21 20 0,-1-21 16,22 1-16,-21-1 0,21 0 15,0 1-15,-21-22 0,21 0 0,-21 21 16,0-20-16,21-1 16,0-42 15,21-1-31,0 1 15,0 0-15,-21-21 0</inkml:trace>
  <inkml:trace contextRef="#ctx0" brushRef="#br0" timeOffset="129412.98">4191 11875 0,'0'0'0,"0"21"0,21-21 32,0 0-32,0-21 15,1 21-15,-1-22 0,0 1 16,0 21-16,21-21 0,-20 0 0,-1 0 16,0 0-16,0-1 0,-21 1 15,0 0-15,0 0 0,0-21 16,0 20-16,0 1 15,-21 21-15,0 0 0,-22 0 16,22 0-16,0 0 0,0 21 0,0 1 16,0-1-16,-1 0 0,1 21 15,21-21-15,-21 1 0,21 20 0,0 0 16,0-21-16,0 22 0,0-22 0,0 21 16,0-21-16,0 22 15,21-22-15,0 0 0,1 0 0,-1 0 16,21-21-16,-21 0 0,0 22 15,22-22-15,-22 0 0,21 0 0,1 0 16,-1-22-16,0 1 0,1 0 0,-1 0 16,0 0-16</inkml:trace>
  <inkml:trace contextRef="#ctx0" brushRef="#br0" timeOffset="129693.01">5207 11261 0,'0'-21'0,"0"42"0,0-64 0,0 22 0,0 0 16,-21 21-16,0 0 16,21 21-16,-22 0 0,22 1 15,-21 41-15,21-21 0,-21 1 16,21-1-16,0 22 0,0-22 0,-21 0 16,21 1-16,-21-1 0,0 0 15,21-21-15,0 22 0,0-1 0,-22-21 16,22 0-16,0 22 0,-21-22 15,21 0-15,0 0 0,21-21 16,1 0 0,-1 0-16,0-21 15,0 0-15,0 0 0,0 0 0,1-1 16,-1-20-16</inkml:trace>
  <inkml:trace contextRef="#ctx0" brushRef="#br0" timeOffset="130152.15">5355 11197 0,'0'-21'0,"0"42"0,0-63 0,0 21 16,0 42 0,21 0-16,-21 0 15,0 0-15,21 22 0,-21-22 16,0 21-16,0 1 0,0-1 16,0 21-16,0-20 0,0-1 0,0 0 15,0 1-15,0-1 0,-21-21 16,0 22-16,21-1 0,-21-21 0,21 0 15,0 0-15,0 1 0,0-1 0,0 0 16,0-42 15,0 0-31,0-1 16,0 1-16,0 0 0,0 0 0,0-21 16,21 20-16,-21-20 0,21 0 15,0 21-15,1-22 0,20 22 0,-21-21 16,21 21-16,-20-1 0,20 1 15,0 21-15,-21 0 0,22 0 0,-1 0 16,-21 21-16,0 1 0,1-1 16,-1 0-16,0 21 0,0-21 0,-21 1 15,0 20-15,0-21 0,0 0 0,0 0 16,0 1-16,-21-1 0,0 0 16,21 0-16,-21 0 0,-1-21 0,1 21 15,0 1-15,0-22 16,0 0-16,0 0 15,-1 0-15,1 0 0,0-22 16,0 22-16</inkml:trace>
  <inkml:trace contextRef="#ctx0" brushRef="#br0" timeOffset="130332.14">4995 11599 0,'0'0'0,"21"0"31,1 0-15,-1 0-16,0-21 0,42 21 15,-20 0-15,-1-21 0,0 21 16,1-21-16,-1 21 0,22 0 16,-22-21-16</inkml:trace>
  <inkml:trace contextRef="#ctx0" brushRef="#br0" timeOffset="130767.45">6371 11430 0,'-21'0'16,"-21"0"-1,20 0-15,1 0 0,-21 21 0,21 0 16,0-21-16,-1 43 0,22-22 15,-21 0-15,0 21 0,0-20 16,0 20-16,0-21 0,21 21 0,0-20 16,0-1-16,0 0 0,0 21 0,0-21 15,0 1-15,0-1 16,42 0-16,-21-21 16,0 0-16,22 0 0,-22 0 0,0 0 15,0-21-15,0 0 0,0-1 16,-21 1-16,22 0 0,-1 0 15,0 0-15,-21 0 0,0-1 0,0-20 16,0 21-16,0-43 16,0 43-16,-21-21 0,0 21 0,-1 0 15,22-1-15,-42 22 0,21-21 0,0 21 16,0 0-16,-1 0 0,-20 0 16,21 0-16,0 0 0,0 21 0,-1-21 15,22 22-15,0-1 0,0 0 16,0 0-16,0 0 0,0 0 0,0 1 15,22-1-15,-1 0 0,0-21 0,0 21 16</inkml:trace>
  <inkml:trace contextRef="#ctx0" brushRef="#br0" timeOffset="131295.15">7027 11578 0,'0'-21'0,"0"42"0,0-63 15,0 21-15,0 0 0,0-1 16,-21 1-16,0 0 0,0 21 0,0-21 16,21 0-16,-22 21 0,1 0 0,0 0 15,0 0-15,0 0 0,0 0 16,-1 21-16,-20 0 0,21 0 0,0 22 16,0-22-16,-1 21 0,-20 22 15,21-22-15,0-21 0,0 21 16,21 1-16,-22-22 0,22 21 15,-21-21-15,21 22 0,0-22 0,0 0 16,0 0-16,21 0 0,1-21 16,-1 22-16,0-22 0,21 0 0,1 0 15,-22 0-15,21-22 0,-21 22 0,22-21 16,-1 0-16,-21 0 0,21-21 16,-20 20-16,20-20 0,-21 0 0,0-1 15,0 1-15,22 0 0,-43-22 0,21 1 16,0 20-16,0-20 0,-21-1 15,0-84-15,0 127 16,0-21-16,0 21 0,0-1 0,0 44 31,0-1-31,-21 0 0,21 21 16,-21 1-16,21 20 0,0 1 0,0-22 16,0 21-16,0 1 0,0-22 15,0 22-15,0-22 0,0 0 0,0 1 16,0-22-16,0 21 0,0 1 15,21-22-15,-21 0 0,21 0 0,0-21 16,1 0-16,-1 0 0,0 0 16,0 0-16,21 0 0,-20-21 0</inkml:trace>
  <inkml:trace contextRef="#ctx0" brushRef="#br0" timeOffset="133516.87">8551 11176 0,'0'0'0,"0"-21"16,-21-127-1,0 127 1,21-1-16,-21 22 0,0 0 16,-1 0-16,-20 22 15,42-1-15,-21 0 0,0 21 16,21 1-16,0 20 0,-21 1 0,21-1 15,-22 1-15,22-1 0,0 1 0,0-1 16,0 1-16,0-1 0,0-21 16,0 22-16,0-22 0,0 1 0,22-1 15,-1-21-15,0 0 0,0 0 0,0 1 16,22-1-16,-1-21 16,-21 0-16,21 0 0,1 0 0,-1-21 15,0 21-15,22-22 0,-22 1 0,1-21 16,-1 21-16,0 0 0,1-22 15,-1 22-15,-21-21 0,21 21 0,-42-22 16,22 1-16,-22 0 0,0-1 16,0 1-16,0-22 0,-22 22 0,1-21 15,0 20-15,-85-84 16,64 106-16,0 0 0,-1 0 0,1 0 16,0 21-16,-1 0 15,-20 0-15,20 21 0,22 0 0,-21 21 16,0 1-16,20-1 0,1 0 0,0 1 15,0-1-15,0 21 0,21-20 16,0 20-16,0-20 0,0-1 0,0 43 16,0-43-16,21-21 15,0 21-15,0-20 0,0 20 0,1-21 16,20 0-16,0-21 0,-21 21 0,22-21 16,-1 0-16,0 0 0,22 0 15,-22-21-15,1 0 0,-1 0 0,0 0 16,1 0-16,-1-22 0,0 22 0,1 0 15,-1-21-15,-21-1 16,0 22-16,0-21 0,22 21 0,-43-22 16,21 22-16,0 0 0,0 0 0,-21 0 15,21 21 1,-21 21 0,0 0-16,0 0 0,0 0 0,0 0 15,0 1-15,0 20 0,0-21 16,0 0-16,-21 22 0,21-22 0,0 0 15,0 21-15,0-21 0,0 1 0,0-1 16,0 0-16,0 0 0,21-21 16,1 0-16,-22 21 0,21-21 0,0 0 15,0 0-15,0 0 0,0-21 0,1 21 16,20-21-16,-21 0 16,0 0-16,22-1 0,-22 1 0,0 0 15,0-21-15,21 21 0,-20-22 0,-1 22 16,0 0-16,-21-21 15,21 20-15,0 1 0,-21 0 0,0 0 0,0 0 16,21 0-16,-21-1 16,0 44-1,0-1-15,0 0 16,-21 0-16,21 0 0,0 0 16,0 1-16,-21-1 0,21 0 0,-21 21 15,21-21-15,0 1 0,0-1 16,0 0-16,0 21 0,0-21 0,0 1 0,0-1 15,21 0 1,0-21-16,0 0 0,1 0 0,-1 0 16,21 0-16,0 0 0,-20 0 0,20 0 15,0 0-15,1-21 0,-22 0 16,21-1-16,0 1 0,-20 0 16,-1 0-16,21 0 0,-21 0 0,0-1 15,1 1-15,-22 0 0,0 0 16,0 0-16,21 0 0,-21-1 0,0 1 0,0 0 15,0 0-15,-21 21 16,-1 0 0,1 0-16,21 21 15,-21 0-15,21 0 0,-21 22 16,21-22-16,0 0 0,0 0 16,-21 0-16,21 1 0,0-1 0,0 0 15,0 0-15,0 0 0,0 0 16,0 1-16,21-22 15,0 0-15,-21 21 0,21-21 16,0 0-16,1 0 0,-1 0 0,0 0 16,21-21-16,-21-1 0,1 22 15,20-21-15,-21 0 0,21 0 0,1 0 16,-22 0-16,0-22 0,21 22 16,-20 0-16,-1 0 0,-21 0 15,0-1-15,0 1 0,0 0 0,0 0 16,-21 21-1,-1 0-15,1 0 16,0 0-16,21 21 16,0 0-16,0 0 0,0 1 15,21-1-15,0-21 16,1 21-16,-22 0 0,0 0 16,21 0-16,0-21 0,-21 22 0,0-1 0,0 0 15,0 0-15,21 0 16,-21 0-16,21-21 15,-21 22-15,21-22 16,1 0-16,-1 0 0,0 0 16,0 0-16,0 0 0,0 0 15,1-22-15,-1 1 0,0 21 0,21-21 16,-21 0-16,1 0 0,-1 0 16,21-22-16,-42 22 0,21 0 15,-21-21-15,21 20 0,-21 1 0,0 0 16,0 0-16,-21 21 15,0 0-15,0 0 16,0 0-16,0 0 0,-1 21 16,22 0-1,0 0-15,0 1 0,0-1 16,0 0-16,22-21 16,-22 21-16,21 0 0,0 0 15,-21 1-15,21-22 0,0 21 0,-21 0 16,21-21-16,1 21 15,-1-21-15,0 0 0,0 0 16,0 0-16,0 0 0,1 0 16,-1 0-16,0 0 0,0-21 15,0 0-15,0 21 0,1-21 0,-1-1 16,-21 1-16,0 0 0,21 0 0,-21 0 16,21 0-16,-21-1 0,0 1 15,0 0-15,0 0 16,0 42-1,0 0 1,0 0-16,0 1 0,0-1 16,-21 0-16,21 0 0,0 0 15,0 0-15,0 1 0,0-1 16,0 0-16,21-21 16,0 0-16,0 0 0,1 0 15,-1 0-15,0 0 16,0 0-16,0-21 0,-21 0 0,21-1 15,1 1-15,-22 0 16</inkml:trace>
  <inkml:trace contextRef="#ctx0" brushRef="#br0" timeOffset="133816.7">11663 11176 0,'-21'0'0,"42"0"0,-64 0 0,22 21 16,21 0-16,-21-21 0,21 22 15,0-1-15,0 0 0,0 0 16,21-21-16,0 0 0,1 0 16,-1 0-16,21 0 0,-21 0 15,0 0-15,1 0 0,-22-21 16,0 0-16,21 21 0,-21-21 0,0-1 16,0 1-16,-21 0 15,-1 21-15,1-21 0,0 21 0,0 0 16,0 0-16,0 0 0,-1 0 15,1 0-15,21 21 0,0 0 0,-21 0 16,21 1-16,0-1 0,0 0 0,0 0 16,0 0-16,0 0 0,21 1 15,-21-1-15,21 0 0,1-21 16,20 21-16</inkml:trace>
  <inkml:trace contextRef="#ctx0" brushRef="#br0" timeOffset="134620.24">12594 11663 0,'0'0'0,"21"0"15,0 0 1,1 0-16,-1 0 0,-21-21 0,0 0 16,0-1-16,0 1 15,0 0-15,0 0 16,-21 0-16,21 0 0,-22-1 0,1 1 15,0 0-15,0 21 0,0-21 0,0 21 16,-1 0-16,-20 0 0,21 0 16,-21 0-16,20 21 0,-20 0 0,0 0 15,21 1-15,-22 20 0,1-21 16,21 0-16,0 22 0,-1-22 0,1 21 16,0-21-16,21 0 0,0 1 0,0 20 15,0-21-15,21 0 0,0 0 16,1-21-16,-1 0 15,85 0-15,-85 0 0,21 0 16,0 0-16,-20 0 0,20-21 16,-21 0-16,21 0 0,-20 21 15,-1-21-15,0-22 0,0 22 0,0 0 16,0-21-16,1-1 0,-1 1 0,0 0 16,-21-1-16,0 1 0,0-21 15,21 20-15,-21-20 0,0 20 0,0 1 16,0 0-16,21-1 0,-21 22 0,0 0 15,0 0-15,0 42 32,0 0-32,0 22 0,0-1 15,0 0-15,-21 1 0,21-1 0,-21 0 16,21 22-16,0-22 0,-21 0 16,21 1-16,0-1 0,0-21 0,0 22 15,0-22-15,0 21 0,21-21 16,0 0-16,0 1 0,-21-1 0,21 0 15,22-21-15,-22 0 0,0 0 0,0 0 16,0 0-16,22 0 0,-22 0 16,0 0-16,21 0 0,-20-21 0,-1 0 15,0 21-15,0-22 0,0 1 16,0 0-16,1 0 0,-22 0 0,0 0 16,0-1-16,0 1 0,0 0 0,0 0 15,0 42 16,0 0-31,-22 0 0,1 1 0,21-1 16,0 0-16,0 0 0,-21 0 0,21 0 16,0 1-16,0-1 0,0 0 0,0 0 15,0 0-15,21-21 16,0 0-16,1 0 0,-1 0 16,0 0-16,0 0 0,0 0 0,0-21 15,1 0-15,-1 0 0,0 0 16,0-1-16,0 1 0</inkml:trace>
  <inkml:trace contextRef="#ctx0" brushRef="#br0" timeOffset="134938.06">13356 11155 0,'-85'0'16,"43"0"-16,254 169 0,-445-317 0,381 127 0,-317 63 15,148-21-15,-1 1 0,22-1 16,0 0-16,0 0 0,0 0 0,22 0 15,-1 1-15,0-22 0,0 0 16,0 0-16,0 0 0,1 0 0,-1 0 16,0 0-16,0 0 0,0 0 0,-21-22 15,0 1-15,0 0 16,0 0-16,0 0 0,0 0 16,0-1-16,0 1 0,0 0 0,-21 21 15,0 0-15,0 0 0,0 0 16,-1 0-16,1 0 0,0 21 15,0 0-15,21 1 0,-21 20 0,21-21 16,0 0-16,0 22 0,0-22 16,0 0-16,0 0 0,21 0 0,0 0 15,0 1-15,0-1 0,1-21 0</inkml:trace>
  <inkml:trace contextRef="#ctx0" brushRef="#br0" timeOffset="135374.81">13716 11515 0,'-42'21'15,"42"0"1,-22 0-16,22 0 0,0 1 16,0-1-16,0 0 0,0 0 15,-21 0-15,21 0 0,0 1 0,0-1 16,0 0-16,-21-21 0,21-21 47,0 0-32,0-1-15,0 1 0,0 0 16,0 0-16,0-21 0,21 20 16,0 1-16,-21-21 0,22 21 0,-1 0 15,21-22-15,-21 22 0,0 21 16,22-21-16,-22 21 0,21 0 0,-21 0 15,1 0-15,20 0 0,-21 21 0,0 0 16,0 0-16,1 1 0,-22-1 0,21 21 16,-21-21-16,0 0 15,0 1-15,0-1 0,0 21 0,-21-42 0,-1 21 16,1 0-16,0 1 0,0-22 0,21 21 16,-21-21-1,42 0 1,0-21-1</inkml:trace>
  <inkml:trace contextRef="#ctx0" brushRef="#br0" timeOffset="136119.38">14838 11451 0,'0'0'16,"0"-21"-16,-21 0 0,-1 21 0,1-21 15,0 21-15,0 0 0,-21 0 16,20 0-16,-20 0 0,0 21 16,-1-21-16,1 21 0,21 0 0,-21 22 15,20-22-15,-20 0 0,21 0 0,21 0 16,-21 22-16,21-22 0,0 0 16,0 0-16,0 0 0,0 0 15,21 1-15,0-22 0,0 0 0,0 0 16,22 0-16,-22 0 0,0 0 15,21 0-15,-20 0 0,-1 0 16,21-22-16,-21 22 0,0-21 0,1 0 16,-1 0-16,0 0 0,-21 0 0,21-1 15,0-41 1,-21 42-16,0 0 0,0-1 16,0 44 15,0-1-31,0 0 0,0 0 15,-21 0-15,21 0 0,-21 1 16,21 20-16,0-21 0,-21 21 0,21 1 16,-21-1-16,21 0 0,0 1 0,0 20 15,0 1-15,0-22 0,0 22 16,0-1-16,0 1 0,0-1 0,0-21 16,0 22-16,0-1 0,0 1 0,0-1 15,0 22-15,0-21 0,0-1 16,0 1-16,0 20 0,0-20 15,0-1-15,0 1 0,0-1 0,0-20 16,0 20-16,0 1 0,-22-22 0,22 21 16,0-20-16,-21-1 0,0 0 15,0-20-15,0 20 0,21-21 0,-21 0 16,-1-21-16,1 0 0,0 0 0,0 0 16,0 0-16,0 0 0,-1 0 15,1-21-15,0 0 0,0-21 16,0-1-16,0 22 0,-1-21 0,22-22 15,0 22-15,0-22 0,0 1 16,0-1-16,0 1 0,0-22 0,0 22 16,0-22-16,22 0 0,-1 22 0,0-22 15,0 22-15,0-1 0,0 1 16,1-1-16,-1 1 0,0-1 0,0 22 16,0-22-16,22 22 0,-22 0 0,0-22 15,0 22-15,21 0 16,-20-1-16,-1 1 0,0 0 0</inkml:trace>
  <inkml:trace contextRef="#ctx0" brushRef="#br0" timeOffset="136874.95">15557 11515 0,'-21'0'0,"42"0"0,-63 0 0,21 0 16,21 21 0,21-21-1,21 0-15,-20 0 0,20 0 0,0 21 16,1-21-16,-1 0 0,21 0 16,1 21-16,148-21 15,-128 0-15,1 0 0,-22 0 16,22 0-16,-21 0 0,-1 0 15,1 0-15,-22 0 0,0 0 0,-21 0 16,22 0-16,-22 0 0,-21-21 16,0 0-1,-21 0-15,0 21 0,-1-21 16,1 21-16,0-22 0,0 22 0,0-21 16,-22 21-16,22-21 0,0 21 15,-21-21-15,21 21 0,-1 0 0,-20-21 16,21 21-16,-21-21 0,20 21 15,1 0-15,0 0 0,0 0 0,21-22 16,21 22 15,0 0-31,0 0 0,22 0 16,-22 0-16,21 0 0,-21 0 0,22 0 16,-22 0-16,21 0 0,-21 0 15,22 0-15,-22 0 0,0 22 0,0-22 16,0 21-16,1-21 0,-1 21 0,-21 0 15,0 0-15,0 0 16,0 1-16,0-1 16,-21-21-16,-22 21 0,22 0 0,-21 0 15,-1 0-15,1 1 0,0-1 16,-1 0-16,1 0 0,21 0 16,-43 0-16,22 1 0,21-1 15,21 0-15,-21-21 16</inkml:trace>
  <inkml:trace contextRef="#ctx0" brushRef="#br1" timeOffset="142119.44">17801 11218 0,'21'0'0,"-21"22"47,0-1-47,0 0 0,0 0 16,0 21-16,0-20 0,0 20 15,0-21-15,0 21 0,0-20 16,0 20-16,0-21 0,0 0 0,0 0 0,0 1 16,0-1-16,0 0 0,0 0 15,-21-21 1,21-21-1,0 0-15,0 0 16,0-1-16,0-20 0,0 21 16,0 0-16,0-22 0,0 1 0,0 21 15,0-21-15,0-1 0,21 1 16,0 0-16,1 20 0,-1-20 0,0 21 16,0 0-16,0 21 0,22 0 15,-22 0-15,0 0 0,21 0 0,-21 21 16,22 0-16,-22 0 0,21 0 15,-21 22-15,1-22 0,-22 21 16,0 1-16,0-22 0,0 21 0,0-21 16,0 22-16,0-22 0,0 21 0,0-21 15,-22 0-15,1-21 0,21 22 16,-21-1-16,0-21 0,0 0 16,0 0-16,-1 0 15,22-21 1,0-1-16,0 1 0</inkml:trace>
  <inkml:trace contextRef="#ctx0" brushRef="#br1" timeOffset="142467.85">18478 11451 0,'0'0'0,"22"0"0,-1 0 16,63-42-1,-62 21-15,-1 21 16,0-21-16,0-1 0,0 1 0,0 0 16,1 0-16,-22 0 0,0 0 15,0-1-15,0 1 0,0 0 16,-22 21-16,1 0 16,0 0-16,0 0 0,0 0 15,-22 21-15,22 0 0,0 1 0,0 20 16,-21-21-16,20 21 0,22 1 15,-21-22-15,21 21 0,0-21 0,0 22 16,0-22-16,0 0 0,0 21 0,0-20 16,21-22-16,1 21 0,-1 0 15,0-21-15,0 0 0,0 0 0,0 0 16,22 0-16,-22 0 0,21 0 0,-21-21 16,22 0-16,-1-1 0</inkml:trace>
  <inkml:trace contextRef="#ctx0" brushRef="#br1" timeOffset="142988.71">19113 11197 0,'0'-42'15,"0"84"-15,-21-63 16,21 42-16,0 0 16,0 22-16,-21-22 0,21 21 15,-21-21-15,21 22 0,-21-22 0,21 21 16,0-21-16,0 1 0,0-1 0,0 0 15,-21 0-15,21 0 0,0 0 16,21-21 0,0 0-16,0-21 15,0 0 1,0 21-16,1-21 0,-1 0 0,-21-22 16,21 22-16,0 0 0,0 0 0,-21 0 15,0 0-15,21-1 0,1 1 16,-22 0-16,21 21 15,-21 21 1,0 0-16,0 1 0,0-1 0,0 0 16,0 0-16,0 0 0,0 0 0,0 22 15,0-22-15,0 0 16,21 0-16,0-21 0,0 21 16,0-21-16,1 0 0,-1 0 0,0 0 15,21 0-15,1-21 16,-22 0-16,21 0 0,0 0 0,-20 0 15,20-1-15,-21-20 0,0 21 0,0-21 16,1-1-16,-22 22 0,0-21 16,0-1-16,0 22 0,0-21 0,0 21 15,-22 0-15,1-1 0,0 22 0,0 0 16,0 0-16,0 0 16,-1 0-16,1 0 0,0 22 15,21-1-15</inkml:trace>
  <inkml:trace contextRef="#ctx0" brushRef="#br1" timeOffset="144627.94">21209 10986 0,'-21'0'16,"42"0"-16,-42-22 0,0 22 0,21 22 31,21-22 0,0 0-31,0 0 16,0 0-16,22 0 0,-22 0 0,21 0 16,-21-22-16,22 1 0,-1 0 15,-21 0-15,21 0 0,1 0 0,-22-1 16,21 1-16,-21-21 0,1 21 0,-1 0 15,-21-22-15,0 1 0,0 21 16,0-22-16,0 22 0,0-21 0,0 21 16,0 0-16,0-1 0,-21 22 15,21 22-15,-22-1 16,1 21-16,21 0 0,-21 22 0,0-22 16,21 22-16,-21-1 0,0 1 15,21 20-15,-64 149 16,43-169-16,0-1 0,0 1 0,21-1 15,-22-20-15,22 20 16,-21-21-16,21-20 0,0 20 0,0-21 16,0 0-16,0 0 0,-21 1 0,0-22 15,0 0-15,0 0 16,-1 0-16,-20-22 0,21 1 16,0 0-16,0 0 0,-1 0 15,-20 0-15,21-22 0,0 1 0,0 21 16,-22-22-16,22 1 0,0 21 0,0-21 15,0 20-15,-1 1 0,22 0 16,0 42-16,-21 0 16,21 1-16,0-1 0,0 21 15,0-21-15,0 22 0,0-1 16,21-21-16,-21 0 0,22 22 0,-1-22 16,0 0-16,0 0 0,0-21 0,0 21 15,22 0-15,-22-21 0,21 0 16,1 0-16,-1 0 0,0 0 0,22 0 15,-22-21-15,0 0 0,22 0 0,-22 0 16,1 0-16,-1-1 16,-21 1-16,21 0 0,-20-21 0,-1 21 0,0-22 15,0 22-15,0 0 0,-21-21 16,0 20-16,0 44 31,0-1-31,0 0 16,-21 0-16,0 0 0,21 22 0,-21-22 15,21 0-15,0 0 0,-21 21 0,21-20 16,-22-1-16,1 0 16,21 0-16,0 0 15,0-42 1,0 0 0,21 0-16,1 0 0,-1-1 15,-21 1-15,21 0 0,0 0 0,-21-21 16,21 20-16,0 1 15,1 0-15,-22 0 0,21 0 0,0 21 16,0 0-16,0 21 16,-21 0-16,0 0 15,0 0-15,0 1 0,0-1 0,0 0 16,0 0-16,0 0 0,0 0 16,0 1-16,0-1 0,0 0 15,21-21 1,1 0-1,-1-21-15,0 21 0,-21-21 16,21-1-16,0 1 0,-21 0 0,21 0 16,-21 0-16,22 0 15,-1-1-15,-21 1 0,0 0 0,21 0 16,0 21-16,0 0 0,0 21 31,-21 0-31,0 0 0,0 1 0,0-1 16,22 0-16,-22 0 0,0 0 0,0 0 15,0 1-15,21-1 16,0-21-16,0 21 0,0-21 16,0 0-16,1 0 0,20 0 0,-21 0 15,21 0-15,-20 0 16,20-21-16,0 21 0,1-21 0,-22-1 16,21 1-16,-21 0 0,0 0 0,1 0 15,-1 0-15,0-1 0,-21-20 16,21 21-16,-21-21 0,0 20 0,0-20 15,0 21-15,0 0 0,0 0 0,0-1 16,-21 65 15,21-22-31,-21 21 0,0 1 0,21-1 16,-22 0-16,22 22 0,-21-22 16,0 22-16,21-1 0,-21 1 15,0-1-15,0 1 0,-1 20 0,1 1 16,0 0-16,0-1 0,0-20 0,0 20 15,21 1-15,-22 0 0,1-1 16,0-20-16,0 21 0,0-22 0,0 1 16,-1-1-16,1 1 0,0-22 15,21 0-15,-21 1 0,0-22 0,0 21 16,21-21-16,0-63 31,0 21-31,21-22 0,0 1 0,0 0 16,21-22-16,-20 1 0,20-22 0,0 22 15</inkml:trace>
  <inkml:trace contextRef="#ctx0" brushRef="#br1" timeOffset="144935.89">22839 11430 0,'0'-127'15,"0"85"-15,-64 677 0,128-1291 0,-64 846 16,0-402-16,0 191 0,21 0 0,0 0 15,21 0-15,-20 21 0,-1 0 16,0 0-16,21 0 0,-21 21 0,22 0 16,-22 0-16,0 0 15,0 22-15,-21-1 0,0 0 0,0 1 0,0-22 16,0 21-16,-21 1 0,0-1 16,-21-21-16,20 0 0,-20 0 15,21 1-15,-21-1 0,-1 0 0,22 0 16,-21-21-16,21 0 0,-22 0 0,22 0 15,21-21 1,0 0 0,0 0-16,21-1 0,0 1 15,22 0-15,-22 0 0,0-21 0</inkml:trace>
  <inkml:trace contextRef="#ctx0" brushRef="#br1" timeOffset="145206.87">23516 10689 0,'21'-42'16,"-359"508"-16,697-953 0,-401 550 0,106-169 0,-64 85 16,0 0-16,0 0 0,0 42 15,-22 0-15,1 22 16,0-1-16,0 0 0,0 22 16,0-22-16,-22 22 0,22-22 0,0 21 15,0 1-15,0-1 0,-1 1 16,22-22-16,-21 22 0,21-22 0,-21 43 15,21-43-15,0 0 0,0-20 16,0-1-16,0 0 0,0 0 16,21-21-1,0 0-15,1 0 0,-1-21 16,0 21-16,0-21 0,0 0 16,0-1-16</inkml:trace>
  <inkml:trace contextRef="#ctx0" brushRef="#br1" timeOffset="145542.79">23495 11282 0,'-21'21'0,"42"-42"0,-42 63 0,21-21 16,0 1-1,21-22 1,0 0-16,0 0 16,0 0-16,1 0 15,-1-22-15,0 22 0,0-21 0,0 0 16,0 21-16,1-21 0,-22 0 0,0 0 15,0-1-15,0 1 16,-22 21-16,1 0 16,0 0-16,0 0 0,-21 21 15,20 1-15,1-1 0,0 0 0,0 0 16,0 0-16,0 0 0,21 22 0,-22-22 16,22 0-16,0 0 15,0 0-15,0 1 0,0-1 0,0 0 0,22-21 16,-1 21-16,0-21 0,0 0 0,0 0 15,22 0-15,-22 0 16,21 0-16,0 0 0,-20 0 0,20-21 16,-21 0-16,0 0 0,22-1 0</inkml:trace>
  <inkml:trace contextRef="#ctx0" brushRef="#br1" timeOffset="146174.67">23982 11218 0,'0'-21'31,"0"85"-31,0-107 0,0 43 0,0 22 15,-21-22-15,21 21 0,-22 0 16,22 21-16,0-21 0,0 1 0,0-1 16,-21 0-16,21 0 0,0 0 0,0 0 15,0 1-15,0-1 0,0 0 16,0 0-16,-21-21 16,21-21 15,0 0-16,0 0-15,0-1 0,0 1 16,0-21-16,0 21 0,21 0 0,0-22 16,1 22-16,-22 0 0,21-21 15,0 20-15,0 22 0,0-21 0,0 21 16,1 0-16,-1 0 16,-21 21-16,0 1 0,21-1 15,-21 0-15,0 0 0,21 21 0,-21-20 16,0-1-16,0 21 0,0-21 0,0 0 15,0 1-15,0-1 0,0 0 16,0 0-16,-21 0 0,0-21 16,21 21-16,-21-21 15,-1 0 1,22-21-16,0 0 16,0 0-16,0 0 0,0 0 0,22-1 15,-1 1-15,0 0 16,0-21-16,0 21 0,0-22 0,1 22 15,-1-21-15,0 21 0,0-1 0,0 22 16,0 0-16,22 0 0,-22 0 16,0 22-16,0-1 0,-21 0 15,21 21-15,-21-21 0,0 1 0,0 20 16,0-21-16,0 0 0,0 22 16,-21-22-16,0 0 0,0 0 0,21 0 15,-21-21-15,0 21 0,-1-21 16,22 22-16,0-44 31,0 1-15,22 0-16,-1 0 15</inkml:trace>
  <inkml:trace contextRef="#ctx0" brushRef="#br1" timeOffset="146536.57">24553 11345 0,'-42'22'16,"84"-44"-16,-42 44 0,21-22 16,1 0-16,-1 0 15,0 0-15,0 0 0,0 0 16,0-22-16,1 22 0,-1-21 16,0 0-16,0 0 0,-21 0 15,21 0-15,-21-1 16,0 1-16,-21 21 15,0 0-15,-21 0 16,20 0-16,-20 43 0,21-1 16,0-21-16,0 0 0,21 22 15,0-22-15,-22 0 0,22 0 0,0 21 16,0-20-16,0-1 0,0 0 16,22-21-16,-22 21 15,21-21-15,0 0 0,0 0 0,21 0 16,-20 0-16,20 0 0,0-21 0,-21 21 15,22-21-15,-1 21 16,-21-21-16,22-1 0,-22 1 0,0 0 16</inkml:trace>
  <inkml:trace contextRef="#ctx0" brushRef="#br1" timeOffset="147138.68">25104 11240 0,'-64'63'47,"128"-126"-47,-128 147 0,64-63 0,-21 1 15,21-1-15,0 0 0,-21 0 0,21 0 16,0 0-16,0 1 16,0-44 15,0 1-15,0 0-16,0 0 0,21 0 0,0 0 15,-21-1-15,21 1 0,0-21 0,1 21 16,-1-22-16,21 1 15,-21 42-15,-21-21 0,21 21 0,1 0 16,-1 21-16,-21 0 0,0 0 16,0 1-16,0-1 0,0 0 15,0 0-15,0 21 0,0-20 16,0-1-16,0 0 0,0 0 0,0 0 0,0 0 16,0 1-1,21-22-15,0 0 16,0 0-16,0 0 15,1-22-15,-1 1 16,0 0-16,-21 0 0,21 0 0,-21 0 16,21-22-16,-21-20 0,0 20 15,21-20-15,-21 21 0,22-1 16,-22 1-16,21 0 0,-21-22 0,0 22 16,0 21-16,21-22 0,-21 22 15,0 0-15,0 42 16,0 21-1,-21-20-15,0 20 0,21-21 0,-22 21 0,22 1 16,-21 20-16,21-20 16,0-1-16,-21 21 0,21-20 0,-21-1 15,21 0-15,0 1 0,0-22 0,0 42 16,0-41-16,0-1 16,0 0-16,21-21 0,0 21 15,0-21-15,1 0 16,-1 0-16,0-21 0,0 21 15,0-21-15,0 21 0,22-21 0</inkml:trace>
  <inkml:trace contextRef="#ctx0" brushRef="#br1" timeOffset="147616.93">26141 11282 0,'0'0'0,"0"-21"16,0 0-16,0-1 0,0 1 0,0 0 15,-21 0-15,-1 21 0,22-21 0,-21 0 16,0 21-16,0 0 0,0 0 16,-22 0-16,22 21 0,0 0 15,0 0-15,-21 0 0,20 0 0,1 22 16,0-1-16,0-21 16,0 22-16,21-22 0,-21 0 0,21 0 15,0 0-15,0 0 0,0 1 0,0-1 16,21-21-16,0 0 15,0 0-15,0 0 0,0 0 16,1 0-16,-1 0 0,0-21 0,0-1 16,0 22-16,0-21 0,1 0 15,-1-21-15,0 21 0,0-1 0,0-20 16,-21 21-16,21-21 0,-21 20 0,22 1 16,-22 0-16,0 63 31,-22-20-31,22-1 15,-21 21-15,21-21 0,0 22 16,0-22-16,0 21 0,0-21 0,0 0 16,0 1-16,0-1 0,0 0 0,0 0 15,21-21-15,1 21 16,-1-21-16,0 0 0,0 0 0,0 0 16,0-21-16,1 21 0,-1-21 0,0 0 15,0 0-15,0-1 0,0 1 16,1-21-16</inkml:trace>
  <inkml:trace contextRef="#ctx0" brushRef="#br1" timeOffset="147880.29">26691 10837 0,'0'-84'16,"-85"338"0,170-424-16,-106 86 0,21 105 0,-21-21 0,0 21 15,21 0-15,-22 22 0,1-22 16,0 0-16,21 21 0,-21 1 0,0-1 15,0 0-15,21 1 0,-22-1 0,1 0 16,0 1-16,21-1 0,0 0 16,0 1-16,-21-22 0,21 21 15,0-21-15,0 0 0,0 1 0,0-1 0,0 0 16,21-21 0,0 0-1,0 0-15,1 0 0,-1-21 16,0 0-16,0 21 0,0-22 15,0 1-15</inkml:trace>
  <inkml:trace contextRef="#ctx0" brushRef="#br1" timeOffset="148736.57">26903 11155 0,'-64'63'0,"128"-126"0,-85 63 16,-1 21-16,1 0 15,21 0-15,-21-21 0,0 43 0,0-22 16,0 0-16,-1 0 0,1 0 15,0 1-15,21-1 0,0 0 16,-21 0-16,21 0 0,0 0 0,0 1 16,0-1-16,0 0 0,21 0 15,0-21 1,0 0-16,1 0 0,-1 0 0,0 0 16,21 0-16,-21 0 0,1-21 0,20 21 15,-21-21-15,0 0 0,22 21 16,-22-22-16,0 1 0,0 0 0,-21 0 15,21 0-15,-42 42 47,21 0-47,-21-21 0,21 21 0,-21 0 16,21 1 0,-21-22-16,21 21 0,21-21 46,-21-21-46,0-1 16,0 1-16,0 0 16,0 0-16,0 0 0,0-22 15,0 22-15,0 0 0,0 0 0,0 0 16,0 0-16,0-1 0,21 22 0,0-21 16,-21 0-16,21 21 15,0 0-15,1 0 0,-1 0 0,0 0 16,0 0-16,0 0 0,-21 21 15,21 0-15,-21 1 0,0-1 16,0 0-16,0 21 0,0-21 16,0 22-16,-21-22 0,0 0 0,21 0 15,0 0-15,-21 1 0,0-1 16,21 0-16,-21-21 0,21 21 16,0-42 15,0 0-16,0 0-15,0-1 16,0 1-16,21 0 0,0 0 0,0-21 16,-21 20-16,42-20 0,-20 21 0,-1-21 15,0 20-15,21-20 0,-21 21 16,1 21-16,-1-21 0,0 21 0,0 0 16,0 21-16,-21 0 15,0 0-15,0 0 0,0 1 16,0 20-16,0-21 0,-21 0 0,21 22 15,0-22-15,-21 21 0,21-21 0,-21 0 16,21 1-16,-21-1 0,21 0 16,-22 0-16,22 0 0,0 0 15,-21-21 1,21-21 0,0 0-1,0 0-15,0 0 0,0 0 0,0-1 16</inkml:trace>
  <inkml:trace contextRef="#ctx0" brushRef="#br1" timeOffset="148939.46">27411 10880 0,'0'0'15,"-21"0"-15,-1 0 16,1 0 46</inkml:trace>
  <inkml:trace contextRef="#ctx0" brushRef="#br1" timeOffset="149142.88">26543 10964 0,'21'0'16,"0"0"-16,0 0 16,1 0-16,-1 0 0,0 0 0,21 0 15,1-21-15,-1 21 16,-21 0-16,-21-21 15</inkml:trace>
  <inkml:trace contextRef="#ctx0" brushRef="#br1" timeOffset="149395.76">25188 10943 0,'0'0'0,"21"0"15,1 0 1,-1 0-16,21 0 0,0 0 0,-20 0 16,20 0-16,0 0 15,1 0-15,-1 0 0,-21 0 0,21 0 16,-20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49:17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910 656 0,'0'0'0,"0"-21"0,-21 21 16,0 0-16,0 0 0,-1 0 15,1 0-15,0 0 16,21-21-16,-21 21 16,21-21-16,-21 21 0,21-21 15,0-1-15,21 22 16,0-21-16,0 21 15,0 0-15,1 0 0,-1 0 16,0 0-16,0 0 0,0 0 16,0 21-16,1-21 0,-22 22 15,21-1-15,-21 0 0,21 0 16,-21 0-16,0 22 0,0-22 0,0 21 16,-21 0-16,0-20 0,-1 20 15,-20 0-15,21 1 0,0-22 16,-43 42-16,43-42 0,-21 1 15,21-1-15,-1-21 16,22 21-16,-21-21 0,21-21 16,0 0-1,0-1-15,21 22 16,1-21-16,-1 0 0,0 0 16,0 21-16,0-21 0,0 21 15,22 0-15,-22 0 0,0 0 0,0 0 16,0 0-16,1 0 0,-1 21 15,21-21-15,-42 21 0,21 21 0,0-20 16,1-1-16,-22 21 0,0-21 16,0 22-16,0-1 0,0-21 15,0 21-15,-22-20 0,1 20 0,0-21 16,-21 0-16,21 0 0,-1 1 16,1-1-16,0 0 0,-21-21 15,21 0-15,-1 0 0,1 0 16,0 0-16,-21 0 0,21 0 15,-1 0-15,-20-21 0,21 21 0,-21-21 16,20 21-16,-20-22 0,21 22 16,0 0-16,-22-21 0,22 0 15,0 21-15,21-21 16,21 21 0,0-21-16,1 21 0,-1-21 15,0 21-15,21-22 0</inkml:trace>
  <inkml:trace contextRef="#ctx0" brushRef="#br0" timeOffset="203.88">1397 1143 0,'21'0'0,"-42"0"0,21 0 47</inkml:trace>
  <inkml:trace contextRef="#ctx0" brushRef="#br0" timeOffset="820.53">2730 550 0,'0'0'0,"0"-21"0,22 0 0,-1 0 16,-21 0-16,0 0 0,21-1 16,-21 1-16,0 0 0,0 0 15,0 0-15,-21 0 16,0-1-16,-1 1 0,1 0 16,0 0-16,-21 21 0,-1-21 15,1 21-15,-43 0 0,43 0 16,0 0-16,-1 21 0,1 0 15,0 21-15,-22 1 0,22-1 0,21 0 16,-22 1-16,1 20 0,21-20 16,0 20-16,0 22 0,-1-22 15,1 1-15,0-1 0,21 22 16,0-22-16,0 1 0,0-22 16,0 22-16,0-22 0,0 0 0,21 43 15,0-64-15,1 0 16,-1 1-16,0-1 0,0 0 0,21 0 15,1-21-15,-22 0 0,42 0 16,-20 0-16,-1 0 0,0 0 0,22 0 16,-22-21-16,1 0 0,20 0 15,-21-1-15</inkml:trace>
  <inkml:trace contextRef="#ctx0" brushRef="#br0" timeOffset="1600.08">2963 1037 0,'0'0'0,"-21"0"16,0 0-16,0 0 0,0 21 16,-1-21-16,1 22 0,0-1 15,-21 21-15,21-21 0,-1 0 0,1 22 16,21-22-16,-21 21 0,0-21 16,21 1-16,0 20 0,0-21 0,0 0 15,0 0-15,0 22 16,21-43-16,0 0 0,22 21 15,-22-21-15,21 0 0,22 0 16,-43 0-16,0-21 0,21 0 16,-21 21-16,1-22 0,-1 1 15,-21 0-15,0 0 0,0 0 0,0 0 16,-21-1-16,-22 1 16,22 0-16,0 21 0,0-21 15,0 21-15,-1-21 0,1 21 16,0-21-16,0 21 0,21-22 15,0 1-15,21 21 16,0-21-16,0 21 0,22-21 16,-22 0-16,21 21 0,1-21 15,-1 21-15,0 0 0,1 0 0,-1 0 16,0 0-16,43 0 16,-43 0-16,-21 21 0,1 0 15,20 0-15,-42 0 0,21 0 0,-21 1 16,0-1-16,0 0 0,0 21 15,0-21-15,0 1 0,0-1 16,-21 0-16,21 0 0,-21-21 16,0 21-16,21 0 0,0 1 15,-22-22-15,1 0 16,0 0 0,21-22-1,0 1-15,0 0 16,0 0-16,0 0 15,0 0-15,0-22 0,21 22 0,0-21 16,1 21-16,-1-22 0,21 22 16,-21 0-16,22-21 0,41-1 15,-41 22-15,-1 0 0,0 21 16,1 0-16,-22 0 0,21 0 0,-21 21 16,22 0-16,-22 0 0,-21 1 15,0-1-15,0 21 0,0 0 16,0 1-16,0-22 0,0 0 15,-21 21-15,-1-20 0,1-1 0,0 0 16,0-21-16,21 21 0,0 0 16,-21-21-16,42-21 31,0 0-15</inkml:trace>
  <inkml:trace contextRef="#ctx0" brushRef="#br0" timeOffset="2084.8">4445 995 0,'0'0'0,"21"-21"0,0 0 15,0-1-15,-21 1 0,0 0 16,0 0-16,0 0 15,-21 21 1,0 0-16,-21 0 0,21 0 16,-1 0-16,-20 0 0,21 21 0,-21 0 15,20 0-15,1-21 0,0 21 16,0 1-16,0-1 0,21 0 0,-21 0 16,21 0-16,0 0 15,0 1-15,0-1 0,21 0 16,0 0-16,0 0 15,0-21-15,0 21 0,1 1 0,-1-22 16,0 21-16,0 0 0,-21 0 16,21-21-16,0 21 0,-21 0 0,0 1 15,0-1-15,0 0 16,-21 0-16,-21-21 0,21 21 16,-22 0-16,22-21 0,-21 0 15,0 0-15,20 0 0,-20 0 0,21 0 16,0 0-16,-22 0 0,22 0 15,21-21-15,-21 21 0,21-21 0,-21 0 16,21 0-16,0 0 16,0-1-16,0 1 0,21 0 15,0 0-15,0 0 0,22 0 16</inkml:trace>
  <inkml:trace contextRef="#ctx0" brushRef="#br0" timeOffset="3260.13">4932 64 0,'-21'-22'0,"42"44"0,-64-44 32,22 22-32,21 22 15,0-1-15,0 21 0,0 0 16,0 1-16,0-1 0,0 0 0,0 1 16,0 20-16,-21-20 0,21 20 15,-21-21-15,21 22 0,-21-22 16,21 22-16,0-1 0,0 1 0,-21-22 15,21 22-15,-22-22 0,22 21 16,0-20-16,0-1 0,0 0 0,0 1 16,0-1-16,0 0 15,0 1-15,0-22 0,0 0 0,22 0 16,-1 0-16,0 1 16,0-22-16,0 0 0,0 0 15,1 0-15,-1 0 16,21-22-16,-21 1 0,0 0 0,43-21 15,-43-1-15,0 22 16,0-21-16,22 0 0,-22-1 16,0 1-16,-21 0 0,0-1 0,0 22 15,0-21-15,0 21 0,0-1 16,0 1-16,-21 21 0,0 0 16,0 0-16,-1 0 15,1 0-15,21 21 0,-21 1 16,21-1-16,0 0 15,0 0-15,0 0 0,0 0 16,21 1-16,0-1 0,1 0 16,-22 0-16,21 0 0,-21 0 15,21 1-15,-21-1 16,0 0-16,21-21 0,-21 21 16,0 0-16,0 0 15,0 1-15,21-22 0,0 0 16,1 21-16,-1-21 15,0 0-15,0 0 0,0 0 16,0 0-16,22 0 0,-22-21 0,0 21 16,0-22-16,0 22 0,1-21 15,-1 0-15,-21 0 0,0 0 0,21-22 16,-21 22-16,21 0 0,-21-21 16,0-1-16,0 22 0,0 0 0,0-21 15,0 21-15,0-1 0,0 1 16,0 42 15,0 1-31,0-1 16,0 0-16,-21 0 0,21 21 15,0-20-15,-21-1 0,21 21 0,0-21 16,0 0-16,0 1 0,0-1 16,0 0-16,0 0 0,0 21 15,21-20-15,0-22 0,0 0 16,0 0-16,1 0 15,20 0-15,-21 0 0,0 0 0,0 0 16,1-22-16,-1 22 0,0-21 16,0 0-16,0 0 0,0-21 15,-21 20-15,22-20 0,-22 21 16,21-21-16,-21 20 0,21-20 0,-21 21 16,0 0-16,0 0 0,0-1 15,0 44 16,-21-1-31,21 0 0,-21 0 0,21 21 16,0-20-16,0 20 0,-22-21 16,22 0-16,0 22 0,0-22 15,0 0-15,0 0 0,0 0 0,0 0 16,0 1-16,0-1 0,22-21 16,-1 0-16,0 0 15,0 0-15,0 0 16,0-21-16,22 21 0</inkml:trace>
  <inkml:trace contextRef="#ctx0" brushRef="#br0" timeOffset="3541.97">6329 868 0,'0'0'0,"0"-42"15,-21 42 1,-1 21-1,22 0-15,-21 0 0,21 0 0,-21 0 16,21 22-16,-21-1 0,0-21 16,21 22-16,-21-22 0,21 21 0,0 0 15,0-20-15,0-1 0,-22 21 16,22-21-16,0 0 0,0 1 0,0-1 16,22 0-16,-1-21 0,0 0 15,0 0-15,0 0 0,0 0 16,22 0-16,-1-21 0,-21 0 15,22-1-15,-1 1 0,43-21 16,-43 0-16</inkml:trace>
  <inkml:trace contextRef="#ctx0" brushRef="#br0" timeOffset="3843.79">7070 296 0,'0'0'16,"0"-21"-16,0-21 0,-22 21 0,1 0 15,0 21-15,0 0 0,0 0 16,0 0-16,21 42 16,-22-21-16,1 21 0,21 1 0,-21 20 15,0-20-15,21 20 0,-21 1 16,0-1-16,-1 1 0,1 63 16,0-64-16,0 1 15,21-22-15,0 21 0,0-20 0,-21-1 16,21 0-16,0-20 0,0 20 15,0-21-15,0 0 0,0 0 0,0 1 16,0-1-16,21-21 0,0 0 0,0 0 16,0 0-16,1 0 0,41 0 15,-21-21-15,-20-1 16,-1 1-16,0 0 0</inkml:trace>
  <inkml:trace contextRef="#ctx0" brushRef="#br0" timeOffset="4237.57">7154 931 0,'0'-21'0,"0"42"0,21-63 0,-21 21 16,0 42 15,0 0-31,0 0 0,-21 1 0,21 20 16,-21-21-16,21 21 0,0-20 16,0 20-16,0-21 0,0 21 0,0-20 15,0-1-15,0 0 0,0 0 16,0 0-16,0 0 0,0 1 15,21-22-15,0 0 16,1 0-16,-1 0 0,21-22 16,-21 1-16,0 0 0,22-21 15,-43 21 1,21-22-16,-21 1 0,0 21 0,0-22 16,0 1-16,0 0 0,0 21 15,0-22-15,0 22 0,-21 0 0,21 0 16,-21 0-16,-1 21 0,1 0 15,0 0-15,0 0 0,0 21 0,0 0 16,-1 0-16,1 0 0,21 0 16,0 1-16,-21-1 0,21 21 0,0-21 15,0 0-15,0 1 0,0-1 0,0 0 16,0 0-16,21-21 16,0 0-16,1 0 15</inkml:trace>
  <inkml:trace contextRef="#ctx0" brushRef="#br0" timeOffset="4649.33">7705 931 0,'0'-21'0,"0"42"0,0-63 15,0 21-15,0 0 0,0 0 16,21-1-16,0 22 0,0 0 15,0-21-15,0 21 0,1 0 16,20 0-16,-21 0 0,0 21 16,22 1-16,-22-1 0,0 0 0,0 0 15,0 0-15,-21 22 0,0 84 32,0-85-32,0-21 0,-21 21 0,21-20 15,-21-1-15,0 0 0,0 0 16,-1 0-16,1-21 0,21 21 0,0-42 47,0 0-47,21 0 15,1 0-15,-1-22 0,-21 22 0,21-21 16,0 21-16,0-22 0,0 22 16,-21-21-16,22 21 0,-1-22 0,-21 22 15,42-21-15,-42 21 16,21 0-16,-21-1 0,21 1 0,1 0 15</inkml:trace>
  <inkml:trace contextRef="#ctx0" brushRef="#br0" timeOffset="4964.14">6837 572 0,'-21'-22'16,"42"44"-16,-21-44 16,21 22-1,0 0-15,21 0 0,1 0 0,-1-21 16,0 21-16,1 0 15,20 0-15,-20 0 0,41-21 16,-41 21-16,-22 0 0,21 0 16,0 0-16,-20 0 0,-1 0 0,0 0 15,-21-21-15,21 21 0</inkml:trace>
  <inkml:trace contextRef="#ctx0" brushRef="#br0" timeOffset="5403.9">4974 508 0,'21'0'31,"0"0"-31,1 0 0,-1 0 0,21 0 16,0 0-16,1 0 0,105 0 16,-85 0-16,-20-21 15,20 21-15,1 0 0,-22 0 16,0-21-16,1 21 0,-1 0 0,-21 0 16,0 0-16,-42 0 15,0 0 1,0 0-16,0 21 15,-22-21-15,22 0 0,0 21 0</inkml:trace>
  <inkml:trace contextRef="#ctx0" brushRef="#br1" timeOffset="12536.84">9546 995 0,'-21'0'16,"0"21"-1,0-21 1,-1 0-16,1 21 16,0-21-16,0 0 0,0 0 0,0 0 15,-1 21-15,1-21 16,0 0-16,0 0 0,0 0 15,0 0-15,-1 22 16,44-22 31,-1 0-47,0 0 16,21 0-16,1 0 0,-1 0 15,21 0-15,1 0 0,-1 0 16,1 0-16,21 0 0,-1-22 15,-20 22-15,20 0 0,-20 0 0,21 0 16,-22 0-16,1-21 0,-22 21 16,0 0-16,1 0 0,-1 0 15,-21 0-15,0 0 0,0 0 0,1 0 16,-44 0 31,1 0-47,21-21 15,-21 21-15</inkml:trace>
  <inkml:trace contextRef="#ctx0" brushRef="#br1" timeOffset="13008.09">10287 656 0,'0'0'0,"-21"0"0,0 0 16,-1 0 0,1 21-1,21 1 1,0-1-16,0 0 16,0 0-16,0 0 0,21 0 15,1 1-15,-1-1 0,21 0 16,-21-21-16,0 21 0,22 0 0,-22-21 15,21 21-15,-21-21 0,22 0 16,-22 0-16,21 0 0,-21 0 0,22 0 16,-22 0-16,0 0 0,0 0 15,0 0-15,-21 22 32,-21-1-17,0-21-15,0 21 0,0 0 0,-22-21 16,22 42-16,0-20 15,-21-1-15,21 0 0,-22 21 0,1-21 16,21 1-16,-22 20 0,22-21 16,0 0-16,0 0 0,0 1 0,21-1 15,-21 0-15,21 0 0,0 0 16,21-21 0,0 0-16,0 0 15,0-21-15,0 0 16</inkml:trace>
  <inkml:trace contextRef="#ctx0" brushRef="#br1" timeOffset="13600.21">11684 826 0,'0'-22'0,"0"1"31,0 42-15,0 1-16,0-1 0,0 0 16,0 0-16,0 21 0,0 1 0,0-1 15,0 0-15,0-20 0,0 20 0,0 0 16,0-21-16,0 22 0,0-22 15,0 0-15,0 0 0,0 0 16,0 1-16,0-44 47,21 1-47,-21 0 0,0 0 16,21-21-16</inkml:trace>
  <inkml:trace contextRef="#ctx0" brushRef="#br1" timeOffset="13992.13">11874 445 0,'-21'0'0,"42"0"0,-63 0 0,21 0 16,0 0-16,0 0 0,21 21 16,-22 0-16,1 0 0,0 0 0,21 0 15,0 1-15,-21-1 0,21 0 16,-21 21-16,21-21 0,0 1 15,0-1-15,0 0 0,21-21 0,0 0 16,0 0-16,0 0 0,1 0 16,-1 0-16,0 0 0,21 0 0,-21 0 15,1-21-15,20 0 0,-21-1 16,0 22-16,22-21 0,-43 0 0,21 0 16,-21 0-16,0 0 0,0-22 15,-21 22-15,-1 0 16,1 0-16,0 0 0,-21 21 0,21 0 15,-22 0-15,22 0 0,0 0 0,-21 21 16,20 0-16,1-21 0,21 21 16,0 21-16,-21-20 0,21-1 15,0 0-15,0 64 16,21-64-16,0 0 0,1 0 16,-1 0-16,0 0 0,21 1 0,-21-1 15,22 0-15</inkml:trace>
  <inkml:trace contextRef="#ctx0" brushRef="#br1" timeOffset="14484.84">12382 826 0,'0'0'16,"0"-22"-16,0 44 31,0-1-31,0 0 0,-21 0 16,21 0-16,0 0 0,0 1 0,0 20 15,0-21-15,0 21 0,-21-20 16,21 20-16,0-21 0,0 21 0,0-20 16,0-1-16,0 21 15,0-21-15,0 0 0,0-42 47,0 0-47,0-21 16,0 21-16,0-1 0,0-20 0,0 0 15,21 21-15,0-22 0,-21 1 16,22-22-16,-1 22 0,21-21 16,-21 41-16,22 1 0,-22 0 15,0 0-15,21 21 0,-21 0 0,22 0 16,-22 21-16,21 0 0,-21 0 16,1 1-16,-1 20 0,-21 0 0,0-21 15,0 22-15,0-1 0,0-21 16,0 22-16,0-22 0,0 21 0,0-21 15,0 0-15,0 1 0,-21-1 16,21 0-16,0 0 16,21-42 31,0 0-47,-21 0 0</inkml:trace>
  <inkml:trace contextRef="#ctx0" brushRef="#br1" timeOffset="14718.71">13166 783 0,'0'21'16,"0"1"-16,0-1 16,0 21-16,0-21 0,0 0 0,0 22 15,0-1-15,0-21 0,0 22 16,-22-22-16,22 0 0,0 0 0,0 0 15,-21 0-15,21 1 0,0-1 0,0 0 16,21-42 15,1 21-15,-22-21-16,21-1 0,-21-20 0</inkml:trace>
  <inkml:trace contextRef="#ctx0" brushRef="#br1" timeOffset="15059.51">13208 487 0,'0'0'0,"-21"0"0,0 0 0,-1 0 0,1 21 15,21 0 1,0 0-16,0 1 0,0-1 16,0 0-16,21-21 0,1 21 15,-1-21-15,0 0 16,21 0-16,-21 0 15,1 0-15,-1-21 0,0 21 0,0-21 16,-21 0-16,0-1 0,0 1 16,0 0-16,0 0 0,0 0 15,0 0-15,-21-1 0,0 1 16,0 21-16,-1 0 0,1 0 0,0 0 16,0 0-16,0 0 0,21 21 15,-21 1-15,21-1 0,-22 21 0,22-21 16,0 0-16,0 22 0,0-22 15,0 0-15,0 0 0,22 0 0,-1 1 16,0-1-16,0 0 0,0-21 16,22 0-16,-1 0 0</inkml:trace>
  <inkml:trace contextRef="#ctx0" brushRef="#br1" timeOffset="15544.75">13864 423 0,'0'-21'0,"-21"21"16,21 21-1,-21-21-15,21 22 0,-21-1 16,21 0-16,-22 21 0,1-21 0,21 22 16,0-1-16,-21 43 15,21-43-15,-21 22 0,21-22 16,-21 0-16,21 1 0,0-1 0,0 0 15,0 1-15,0-1 0,0-21 16,0 0-16,0 0 0,0 1 0,0-1 16,0 0-16,21-21 0,0 0 15,0 0-15,0 0 0,1 0 0,20-21 16,0 0-16,-21 21 0,1-22 16,20-20-16,-21 21 0,0-21 15,0 20-15,22-20 0,-22 0 16,-21 21-16,21-22 0,-21 22 0,21 0 15,-21 0-15,0 0 0,0 42 32,-21 0-32,0 0 0,21 0 15,0 0-15,-21 22 0,21-22 0,-21 0 16,21 0-16,0 22 0,0-22 16,0 0-16,0 0 0,0 0 15,21-42 16,-21 0-31,21 0 16,0 0-16,-21-1 0</inkml:trace>
  <inkml:trace contextRef="#ctx0" brushRef="#br1" timeOffset="15715.65">14203 593 0,'0'0'0,"0"-21"0,-21 21 0,-1 0 16,1 0-1,0 0 1,21 21 15,21-21-15</inkml:trace>
  <inkml:trace contextRef="#ctx0" brushRef="#br1" timeOffset="15911.93">13589 783 0,'-21'0'0,"42"0"0,-63 0 0,20 0 16,1 0-16,21 21 0,21-21 31,1 0-31,-1 0 16,0 0-16,21-21 0,1 21 15,-22-21-15,42 21 0,-20 0 16,-1-21-16</inkml:trace>
  <inkml:trace contextRef="#ctx0" brushRef="#br1" timeOffset="16504.59">14372 847 0,'-21'0'16,"42"-21"0,0 21-1,0 0 1,1 0-16,-1 0 0,0 0 0,0 21 16,-21 0-16,0 0 15,0 0-15,0 0 0,0 1 16,0 20-16,0-21 0,-21 0 0,0 22 15,0-22-15,-1 0 0,-20 0 16,21 0-16,-21 0 0,20 1 16,-20-1-16,21 0 0,0-21 0,0 0 15,21 21-15,21-21 47,0 0-47,0 0 16,0 0-16,0 0 0,1 0 0,41 0 15,-42 0-15,0 0 16,1 21-16,20 0 0,-21 1 0,0-22 16,0 21-16,1 21 0,-1-21 0,0 0 15,0 22-15,-21-22 0,0 21 16,0 1-16,0-1 0,0 0 0,-21 64 16,0-64-16,0 1 15,-22-1-15,1-21 0,0 0 16,-1 22-16,1-22 0,0 0 15,-1 0-15,1-21 0,0 21 0,-1-21 16,1 0-16,0 0 0,-1 0 16,1 0-16,0 0 0,20 0 0,-20-21 15,21 0-15,0 0 0,0 0 16,21 0-16,0-1 0,0 1 0,0-21 16,0 21-16,0-22 0,0 1 0,0 21 15,21-21-15,21-1 0,-21 1 0,22-22 16</inkml:trace>
  <inkml:trace contextRef="#ctx0" brushRef="#br1" timeOffset="16885.38">14668 910 0,'-21'0'31,"42"0"-31,1-21 16,-1 21-16,0-21 0,0 0 15,0 21-15,0-21 0,-21-1 0,22 1 16,-1 21-16,-21-42 16,0 21-16,-21 21 15,-1 0 1,1 0-16,0 0 0,0 0 15,0 21-15,0 0 0,-1 0 16,1 0-16,21 22 0,0-22 0,0 21 16,-21-21-16,21 22 0,0-1 15,0-21-15,0 22 0,0-22 0,0 0 16,21 0-16,0 0 0,1 0 16,-1-21-16,0 0 0,0 0 0,0 0 15,22 0-15,-22-21 16,21 21-16</inkml:trace>
  <inkml:trace contextRef="#ctx0" brushRef="#br1" timeOffset="17410.08">16256 466 0,'21'-21'16,"-42"42"-16,42-64 0,-21 22 15,0 42 1,0 1-16,0 20 15,0-21-15,0 21 0,-21 1 16,0 20-16,21-20 0,-21-1 0,-1 21 16,1 1-16,0-22 0,0 64 15,0-64-15,21 1 0,0-22 16,0 21-16,0-21 0,0 1 0,0-1 16,0 0-16,0-42 31,21 21-16,-21-21-15,0-1 0,0 1 0,0 0 16</inkml:trace>
  <inkml:trace contextRef="#ctx0" brushRef="#br1" timeOffset="18059.7">15875 910 0,'0'0'0,"-21"0"0,0 0 15,42 0 16,0 0-31,21 0 0,-21 0 16,22-21-16,-1 21 0,22 0 16,-1-21-16,1 0 0,-1 21 15,1-21-15,-1-1 0,1 1 0,-22 0 16,21 0-16,-20 0 0,-1 0 16,-21-22-16,22 22 0,-22 0 0,-21-21 15,0 20-15,0 1 0,0 0 16,0-21-16,0 21 0,0-1 0,0 1 15,0 0-15,0 42 32,-21 0-17,21 22-15,0-22 0,-22 0 16,22 21-16,-21 1 0,21-1 0,0 0 16,-21 1-16,0 63 15,0-64-15,0 0 0,21 1 0,-22 20 16,1-42-16,21 22 0,-21-1 15,21-21-15,0 0 0,-21 0 0,21 22 16,-21-43-16,21-21 31,0-1-15,0 1-16,0 0 0,21 0 16,0-21-16,0 20 0,0-20 0,-21 0 15,43-1-15,-22 1 0,42-21 16,-41 41-16,20 1 15,0 0-15,-21 0 0,22 21 0,-22 0 16,21 0-16,-21 0 0,22 21 16,-22 21-16,0-20 0,-21-1 0,0 21 15,0-21-15,0 22 0,0-1 16,0-21-16,0 43 0,-21-43 16,0 0-16,0 0 0,-1 0 15,22 0-15,-21-21 0,21 22 0,-21-22 16,42-22 15,0 1-31,1 0 0,20 0 16,-21 0-16</inkml:trace>
  <inkml:trace contextRef="#ctx0" brushRef="#br1" timeOffset="18384.52">17251 953 0,'21'0'31,"0"0"-31,0 0 16,0 0-16,1 0 0,-1 0 0,0 0 15,0-22-15,21 1 0,-20 21 0,-1-21 16,0 0-16,0 21 16,0-21-16,-21 0 0,0-1 0,0 1 15,0 0-15,-21 21 16,0 0-16,0 0 15,-22 0-15,22 0 0,-21 21 0,21 0 16,-22 1-16,22 20 0,-21-21 16,21 21-16,0-20 0,21 20 0,0-21 15,0 0-15,0 22 0,0-22 16,0 0-16,0 0 0,21 0 0,0 0 16,21-21-16,-21 0 0,22 0 15,-1 0-15,0 0 0,1 0 16,-1 0-16,22-21 0</inkml:trace>
  <inkml:trace contextRef="#ctx0" brushRef="#br1" timeOffset="19146.08">19050 1101 0,'0'-64'32,"0"43"-32,0 0 15,0 0-15,0 0 0,0-1 0,0 1 16,0 0-16,0 0 0,0-21 16,0 20-16,0 1 0,-21 0 0,0 0 15,-1 0-15,1 0 0,-21 21 16,21 0-16,-22 0 0,22 0 0,-42 0 15,20 21-15,22 0 0,-21 21 16,21-21-16,-22 22 0,22-1 16,0 0-16,0 1 0,0-1 0,0 0 15,21-20-15,0 20 0,0-21 16,0 21-16,0-20 0,0-1 0,0 0 16,21 0-16,0-21 0,0 0 15,21 21-15,1-21 0,-22 0 16,21 0-16,-21-21 0,22 0 15,-1 0-15,-21 0 0,22-1 16,-1 1-16,0-21 0,-21 0 0,22-1 16,-1-20-16,-21 20 15,22-20-15,-22 21 0,0-22 0,0 22 0,0-22 16,0 22-16,1 0 0,-22-1 0,21 1 16,-21 21-16,0 0 0,0-1 15,-21 44 1,-1-1-16,1 0 0,21 21 15,-21 1-15,0-1 0,0 0 16,21 1-16,0 20 0,-21-21 0,21 22 16,-22-22-16,22 1 0,0 20 15,0-42-15,0 22 0,0-1 0,0-21 16,0 0-16,0 0 0,0 1 16,43-1-16,-22-21 0,0 0 15,0 0-15,0 0 0,22 0 16,-1 0-16,-21-21 0,22-1 15,-1 1-15</inkml:trace>
  <inkml:trace contextRef="#ctx0" brushRef="#br1" timeOffset="19616.81">19791 889 0,'42'-127'32,"-84"254"-32,63-275 15,-42 148-15,0 0 0,-1 0 0,1 0 16,0 0-16,-21 21 0,-1 0 0,22 0 15,-21 1-15,21 20 0,-22-21 16,22 21-16,-21-20 0,21 20 0,0 0 16,-1-21-16,1 22 0,0-22 15,21 21-15,0-21 0,0 1 0,0-1 16,0 0-16,21 0 16,0-21-16,1 0 0,-1 0 0,21 0 15,-21 0-15,22 0 0,-22-21 0,21 21 16,0-21-16,-20 0 15,20-1-15,-21 1 0,21-21 0,-20 21 16,-1-22-16,-21 1 0,21 0 16,-21-1-16,21 1 0,-21 21 0,0-21 15,0 20-15,0 1 0,0 0 0,0 42 32,-21 0-32,0 1 0,21 20 15,0-21-15,-21 21 0,-1 1 16,22-22-16,-21 21 0,21 22 15,0-43-15,0 21 0,0-21 16,0 1-16,0-1 16,21 0-16,1-21 0,-1 0 0,0 0 0,0 0 15,0 0-15,0 0 16,1-21-16,-1 0 0,21-1 0,-21 1 16,0 0-16,1 0 0</inkml:trace>
  <inkml:trace contextRef="#ctx0" brushRef="#br1" timeOffset="19853.71">20320 487 0,'0'-42'16,"0"84"-16,0-106 0,0 43 0,0 0 0,0 42 31,-21 0-31,21 1 16,-21 20-16,-1-21 0,1 21 15,21 1-15,-21-1 0,0 0 0,21 22 16,0-22-16,-21 1 0,21-1 15,-21 0-15,21 1 0,-22-1 0,22 0 16,0-21-16,0 1 0,0 20 16,0-21-16,0 0 0,0 0 0,0 1 15,22-22-15,-1 0 16,0 0-16,0 0 0,0 0 16,22 0-16</inkml:trace>
  <inkml:trace contextRef="#ctx0" brushRef="#br1" timeOffset="20302.21">20659 953 0,'21'-22'0,"-42"44"0,42-65 16,-21 1-16,0 21 0,0 0 15,0-1-15,0 1 0,0 0 16,-21 21-16,-1 0 16,1 0-16,0 21 0,0 0 15,0 1-15,-22-1 0,22 0 0,0 21 16,-21-21-16,21 22 0,-1-22 15,1 21-15,0-21 0,0 22 16,21-22-16,-21 0 0,21 0 0,0 22 16,0-22-16,21-21 15,0 0-15,0 0 0,0 0 16,1 0-16,20 0 16,-21 0-16,0-21 0,0-1 0,1 1 15,-1 0-15,0-21 0,0 21 16,21-43-16,-42 22 0,0 21 15,22-1-15,-22 1 0,0 0 0,0 42 32,0 0-32,0 1 15,0 20-15,-22-21 0,22 0 16,0 0-16,0 22 16,0-22-16,0 0 0,0 0 0,0 0 15,22-21-15,-1 22 16,0-22-16,0 0 0,0 0 15,0 0-15,22-22 16,-22 22-16,0-21 0,0 0 0,0 0 0,22 0 16</inkml:trace>
  <inkml:trace contextRef="#ctx0" brushRef="#br1" timeOffset="20525.37">20193 593 0,'-42'0'16,"84"0"-16,-106 21 0,43-21 0,0 21 15,21 0 1,21-21-16,0 0 0,1 0 16,-1 0-16,21 0 0,0 0 15,1 0-15,20 0 0,22 0 16,-43 0-16,1 0 0,-1 0 15,0 0-15</inkml:trace>
  <inkml:trace contextRef="#ctx0" brushRef="#br1" timeOffset="22064.36">21336 804 0,'0'-21'0,"21"21"15,-21 21 32,0 1-47,0-1 16,0 21-16,0-21 0,0 0 0,0 1 15,-21 20-15,21-21 0,0 0 16,0 0-16,0 1 0,0-1 16,-21 0-16,21 0 0,0 0 15,-21-21 1,21-21 15,0 0-31,0 0 16,0 0-16,0-1 0,0 1 15,0-21-15,0 21 0,21 0 0,0-22 16,0 22-16,0-21 0,0 21 16,43-43-16,-22 43 15,-21 21-15,22 0 0,-22 0 0,21 0 16,-21 0-16,22 0 16,-22 0-16,0 21 0,0 0 0,0 0 15,1 22-15,-22-22 0,21 21 16,-21 1-16,0-22 0,0 21 0,0 0 15,-21-20-15,-1-1 0,1 0 16,0 0-16,21 0 0,-21-21 16,0 0-16,21-21 31,0 0-31,0 0 16,21 0-16,0-22 0,0 22 15,0 0-15,1-21 0,20 20 0,-21-20 16,21 21-16,-20-21 0,20 20 15,-21-20-15,21 42 0,1-21 16,-22 0-16,0 21 0,21 0 0,-20 0 16,-1 21-16,0 0 0,-21 0 15,0 0-15,0 22 0,0-1 16,0-21-16,0 22 0,0-1 0,0-21 16,0 21-16,-21-20 0,0-1 0,-1 21 15,1-21-15,0-21 0,21 21 16,0 1-16,-21-22 0,42-22 47,0 22-47,-21-21 0,21 0 15</inkml:trace>
  <inkml:trace contextRef="#ctx0" brushRef="#br1" timeOffset="22400.2">22352 931 0,'0'22'0,"0"-1"16,21-21 0,0 0-1,0 0-15,1 0 0,-1 0 16,0 0-16,0-21 0,0 21 16,0-22-16,1 22 0,-1-21 15,0 0-15,0 0 0,-21 0 16,0 0-16,-21 21 15,0 0-15,-22 0 0,22 0 16,0 0-16,-21 0 0,21 21 16,-22 21-16,22-21 0,0 22 0,0-22 15,0 21-15,-1 0 0,22-20 0,0 20 16,0-21-16,0 0 0,0 0 16,0 1-16,22-1 0,-1-21 0,0 21 15,0-21-15,21 0 0,1 0 16,-1 0-16,0 0 0,1 0 15,-1-21-15,0 21 0</inkml:trace>
  <inkml:trace contextRef="#ctx0" brushRef="#br1" timeOffset="23044">23008 889 0,'0'21'16,"-21"43"-1,21-43-15,0 0 0,0 0 16,0 0-16,0 1 0,0 41 16,0-42-1,-21 0-15,21 1 0,0-1 0,0 0 16,-21-21 0,21-21-1,0 0-15,0-1 16,0 1-16,0 0 15,0 0-15,21-21 0,-21 20 0,21 1 16,0-21-16,-21 21 0,21-22 16,0 22-16,22-21 0,-22 21 15,0 0-15,0 21 0,0 0 0,1 0 16,-1 0-16,21 0 16,-21 21-16,-21 0 0,21 21 0,-21-21 15,0 1-15,0 20 0,0-21 16,0 21-16,0-20 0,0-1 15,0 0-15,0 0 0,0 21 0,0-20 16,0-1-16,-21-21 16,21 21-16,-21-21 0,21-21 31,0 0-15,0-1-16,0 1 0,0 0 0,21 0 15,0 0-15,1 0 0,-1-22 16,0 22-16,21-21 0,-21 21 15,22-22-15,-1 22 0,0 0 0,1 21 16,-22 0-16,21 0 0,-21 0 16,1 0-16,-1 21 0,0 0 0,-21 0 15,0 1-15,0 20 16,0-21-16,0 0 0,0 0 0,0 22 0,-21-22 16,0 0-16,-1 0 0,22 0 0,-21-21 15,0 22-15,0-1 0,42-42 47</inkml:trace>
  <inkml:trace contextRef="#ctx0" brushRef="#br1" timeOffset="23564.22">24130 402 0,'-42'21'32,"84"-42"-32,-106 42 0,64 22 0,-21-22 0,0 0 15,21 21-15,-21 1 0,0-22 0,21 21 16,0 22-16,-21-22 0,-1 0 16,1 1-16,21 20 0,0-20 0,-21-1 15,0 0-15,21 1 0,-21-1 16,21-21-16,0 21 0,0-20 0,-21-1 15,21 0-15,0 0 16,0 0-16,-22-21 0,22 21 16,0-42-1,0 0-15,0 0 16,22 0-16,-1 0 0,-21-22 0,21 22 16,0-21-16,0 21 0,0-22 15,1 1-15,-1 21 0,0-22 16,0 22-16,21 0 0,-20 21 0,-1 0 15,21 0-15,-21 0 0,0 0 16,1 0-16,-1 21 0,0 0 16,0 22-16,-21-22 0,0 0 0,0 21 15,0 1-15,0-22 0,0 0 16,0 21-16,0-20 0,-42 20 16,-1 0-16,22-42 0,0 21 15,-21-21-15,21 0 0,-1 0 16,1 0-16,0 0 0,0 0 0,0 0 15,0 0-15,-1 0 0,22-21 16,0 0 0,22 0-16,-1 0 15</inkml:trace>
  <inkml:trace contextRef="#ctx0" brushRef="#br1" timeOffset="23942">24490 1058 0,'0'0'0,"21"0"16,0 0 0,0 0-16,0 0 0,1-21 15,-1 21-15,0-21 0,0 21 16,0-21-16,-21 0 0,21 0 0,1-1 15,-22 1 1,-22 21 0,1 0-16,0 0 0,0 21 15,0-21-15,0 22 0,-1-1 0,1 0 16,0 0-16,0 0 0,21 0 16,0 22-16,-21-22 0,21 0 0,0 0 15,0 0-15,0 1 0,0-1 16,0 0-16,21-21 15,0 21-15,0-21 0,0 0 0,1 0 16,-1 0-16,42 0 0,-20 0 16,-1 0-16,-21 0 0,21 0 15</inkml:trace>
  <inkml:trace contextRef="#ctx0" brushRef="#br1" timeOffset="24327.78">25082 1037 0,'0'0'0,"0"-21"0,0 0 16,0 0-16,0 0 0,0-1 0,0 1 15,0 0 1,0 0 0,22 21-16,-1 0 0,0 0 15,0 0-15,21 0 0,-20 0 16,20 0-16,-21 21 0,0 0 16,0 0-16,-21 1 0,22 20 15,-22 0-15,0-21 0,0 1 16,0 20-16,0-21 0,0 0 15,0 22-15,0-22 0,-22 0 16,22 0-16,0 0 0,-21-21 16,21-21 15,0 0-31,0 0 16,0 0-16,0-1 0,0 1 15,0 0-15,21-21 0,1 21 16,-1-22-16,-21 22 0,21-21 0,0-1 15,0 22-15,22-21 0,-22 21 16,0 0-16,0-1 0,0 1 0,0 21 16,1 0-16,-1 0 15,0 0-15</inkml:trace>
  <inkml:trace contextRef="#ctx0" brushRef="#br1" timeOffset="24815.5">26035 931 0,'0'0'0,"0"-21"0,21 0 0,-21 0 15,0 0-15,0 0 16,-21 21-1,0 0-15,0 0 16,-1 21-16,-20-21 0,21 21 16,0 0-16,0 0 0,-1 0 0,1-21 15,0 22-15,21-1 0,0 0 16,0 0-16,0 0 0,0 0 16,21 1-1,0-22-15,1 0 0,-1 21 16,0-21-16,0 21 15,0 0-15,0-21 0,-21 21 0,0 0 16,0 1 0,0-1-16,0 0 15,-21-21-15,0 0 0,0 0 16,0 0-16,0 0 16,-1 0-16,1 0 0,-21 0 15,21 0-15,0 0 16,-1 0-1</inkml:trace>
  <inkml:trace contextRef="#ctx0" brushRef="#br1" timeOffset="27065.21">1079 3704 0,'-21'0'16,"0"0"-16,0 0 15,0 0-15,0 0 16,-22 21 0,22-21-16,0 0 15,0 0-15,0 0 0,-1 0 16,1 0-16,0 0 15,42 0 32,0 0-47,1 0 0,20 0 0,0 0 16,1 0-16,20 0 0,1 0 16,-1 0-16,22 0 0,-1 0 0,1 0 15,0 0-15,-1 0 0,-20-21 16,21 21-16,-22 0 0,22 0 15,-22-21-15,-20 21 0,20 0 16,-21 0-16,1-21 0,-1 21 0,0 0 16,-20 0-16,-1 0 0,0 0 15,-21-21 32,-21 21-31,0 0-1,-1-21-15,1 21 0,0-22 16,0 22-16,21-21 16,-21 21-16,21-21 15</inkml:trace>
  <inkml:trace contextRef="#ctx0" brushRef="#br1" timeOffset="27505.96">2032 3302 0,'0'0'0,"-21"-21"32,21 42-17,0 0-15,0 0 0,0 1 16,0-1-16,0 0 16,21 0-16,0 0 0,0 0 15,0 1-15,1-1 0,-1 0 16,0-21-16,21 21 0,-21-21 0,22 0 15,-22 0-15,21 0 0,1 0 0,-22 0 16,21 0-16,-21 0 0,0 0 16,1 0-16,-1 0 0,0 0 15,-42 0 1,0 0 0,-22 21-16,22-21 0,0 21 15,0-21-15,-22 22 0,22-1 0,0-21 16,-21 21-16,21 0 15,-22 0-15,22 0 0,0 1 0,-21-1 16,20 0-16,1 0 0,0 0 16,0 0-16,-21 22 0,20-22 15,22 0-15,-21-21 16,21 21-16,-21-21 0,21 21 16,21-21-1,0-21 1</inkml:trace>
  <inkml:trace contextRef="#ctx0" brushRef="#br1" timeOffset="28039.66">3577 3302 0,'0'-21'0,"0"42"0,0-63 0,0 21 0,0-1 16,0 1-16,0 0 0,0 42 31,0 22-16,0-1-15,0 0 16,0 1-16,0 20 0,0 1 0,0-22 16,-21 21-16,0 149 15,0-170-15,21 22 16,-22-43-16,22 21 0,0 1 16,0-22-16,0 21 0,0-21 0,-21-21 15,21 22-15,0-1 0,0-42 31,0-1-31,21 1 0,-21 0 0,0 0 16,22 0-16</inkml:trace>
  <inkml:trace contextRef="#ctx0" brushRef="#br1" timeOffset="29004.1">3492 3535 0,'-21'-21'0,"42"42"0,-63-63 0,42 20 16,-21 1-16,0 0 0,21 0 15,0-21-15,0 20 0,0 1 16,0 0-16,0-21 0,21 21 0,21-22 16,-21 22-16,22 0 0,-1 0 15,0 0-15,43-1 16,-21 22-16,-22 0 0,21 0 0,-20 0 0,-1 0 16,0 0-16,1 22 0,-1-1 15,-21 0-15,0 21 0,-21-21 16,0 22-16,0-22 0,0 21 15,-21 1-15,-21-22 0,21 21 0,-22 0 16,1-20-16,0-1 0,-1 21 16,1-21-16,21 0 0,-21 1 0,-1-22 15,22 21-15,0 0 0,-21-21 0,20 0 16,1 0-16,0 0 16,0 0-16,21-21 31,21 21 0,0 21-31,0-21 0,-21 21 0,22 0 16,-1 0-16,0 1 0,-21-1 0,21 0 15,0 0-15,0 0 0,-21 0 16,22 1-16,-1 20 0,-21-21 16,21 0-16,0 0 0,0 1 0,0-1 15,-21 0-15,22 0 0,-1 0 16,0-21-16,0 21 0,21-21 0,-20 0 15,-1 0-15,0 0 0,21 0 0,-21-21 16,22 0-16,-22 0 0,21 0 16,-21 0-16,22-1 0,-22 1 15,21-21-15,-21 21 0,43-64 16,-64 64-16,21-21 0,-21-1 16,0 22-16,0-21 0,0 21 0,0-1 15,0-20-15,-21 42 31,0 21-31,0 0 0,21 1 16,0-1-16,-22 21 0,22-21 16,-21 22-16,21-22 0,-21 21 15,21-21-15,0 22 0,0-22 0,0 0 16,0 42-16,0-41 16,0-1-16,21 0 0,0-21 0,1 0 15,20 0-15,-21 0 0,21 0 16,1 0-16,-22-21 0,21 0 0,43-22 15,-43 22-15,-21 0 0,1 0 16,20 0-16,0-43 16,-42 43-16,0-21 0,0 20 15,0-20-15,0 21 0,0 0 0,0 0 16,0-1-16,0 1 0,0 0 0,-21 42 31,0 0-31,0 1 0,21-1 16,0 0-16,0 0 0,-21 21 15,21-20-15,0-1 0,0 21 16,0-21-16,0 22 0,0-22 16,0 0-16,0 0 0,21-21 0,0 0 15,0 21-15,0-21 0,0 0 16,22 0-16,-22 0 0,21 0 0,-21-21 16,22 0-16,-22 21 0,21-21 0,-21 0 15,1-1-15,-1 1 0,21-21 16</inkml:trace>
  <inkml:trace contextRef="#ctx0" brushRef="#br1" timeOffset="29248.96">5355 3175 0,'0'-21'0,"0"42"0,0-63 16,0 21-16,0 42 31,-21 0-31,21 0 0,0 21 0,-21 1 16,21-22-16,0 42 0,0-20 0,0-1 15,0 0-15,-21 1 0,21-1 16,-22 0-16,22 1 0,0-1 0,0-21 16,-21 22-16,21-22 0,-21 21 15,21-21-15,0 0 0,0 1 0,0-1 16,21-21 15,0 0-31,1 0 0,-1-21 0</inkml:trace>
  <inkml:trace contextRef="#ctx0" brushRef="#br1" timeOffset="29629.75">5546 3683 0,'0'0'0,"-22"0"0,22 21 15,22-21 16,-1 0-31,0 0 16,0-21-16,0 21 0,22-21 0,-22 0 16,0 21-16,0-21 0,0 21 0,-21-22 15,0 1-15,21 21 16,-21-21-16,0 0 0,-21 21 31,0 0-31,0 0 0,0 0 0,0 21 16,-1-21-16,1 21 0,-21 0 0,21 1 15,21 20-15,-21-21 0,-1 0 16,22 0-16,-21 1 0,21-1 16,0 21-16,0-21 0,0 0 15,0 1-15,21-1 0,1-21 16,-1 0-16,0 21 0,0-21 0,0 0 16,0 0-16,1 0 0,20 0 0,-21-21 15,21 21-15,-20-21 0,20-1 16</inkml:trace>
  <inkml:trace contextRef="#ctx0" brushRef="#br1" timeOffset="30005.53">6329 3535 0,'0'0'0,"0"-21"0,21 0 0,-21-1 16,-21 22 0,0 0-16,-1 0 0,1 0 15,0 0-15,-21 0 16,21 0-16,-1 22 0,22-1 0,-21 0 15,0-21-15,21 21 0,-21 0 16,21 0-16,0 1 0,0-1 16,0 0-16,21 0 0,0 0 15,0-21-15,1 21 0,-1-21 16,0 22-16,0-22 0,0 21 0,0-21 16,1 0-16,-22 21 0,21-21 0,-21 21 15,21-21-15,-21 21 16,0 0-16,-21-21 15,0 22-15,-1-22 0,1 0 16,-21 0-16,21 0 16,0 0-16,-43 0 0,43 0 15,0 0-15,0 0 0,-1 0 0,22-22 16,-21 22-16</inkml:trace>
  <inkml:trace contextRef="#ctx0" brushRef="#br0" timeOffset="63472.29">9864 3768 0,'-22'0'0,"44"0"0,-44-21 15,1 21-15,0 0 0,0 0 16,0 0-16,0-22 15,-1 22-15,1 0 0,0 0 16,42 0 0,22 0-16,-1 0 15,0 0-15,22 0 0,20 0 16,1 0-16,0 0 0,84 0 16,-84 0-16,-1 0 0,1 0 15,0 0-15,-1 0 0,1 0 16,-21 0-16,-1 0 0,1 0 0,-1 0 15,-21 0-15,-20 0 0,-1 0 16,0 0-16,0 22 0,-42-22 31,0 0-31,-22 21 0,22-21 16,-21 0-16,21 0 0,-22 0 0,22 21 16</inkml:trace>
  <inkml:trace contextRef="#ctx0" brushRef="#br0" timeOffset="63787.63">10477 3874 0,'0'21'47,"0"0"-47,0 0 0,0 21 0,0 1 15,0-1-15,-21 0 0,21 1 16,-21-1-16,21 0 0,0 22 0,0-22 16,-21 1-16,21-1 0,-21 0 0,21 1 15,-21 20-15,21-42 16,0 22-16,0-22 0,0 0 16,0 0-16,0 0 0,21-42 46,0 0-46,-21 0 16,21 0-16</inkml:trace>
  <inkml:trace contextRef="#ctx0" brushRef="#br0" timeOffset="64384.29">10795 4255 0,'21'-22'0,"-42"44"0,63-65 15,-42 64 16,0 1-31,0-1 0,0 21 16,0-21-16,-21 0 0,21 22 0,0-22 16,-21 0-16,21 21 0,-21-20 15,21 20-15,-21-21 0,21 0 16,0 0-16,0 1 0,21-22 16,0 0-16,0 0 0,0 0 15,0 0-15,22 0 0,-1 0 16,-21-22-16,22 1 0,-1 0 0,0 0 15,1 0-15,20-22 16,-21 1-16,-20 21 0,-1-21 0,0 20 16,0-20-16,-21 21 0,0 0 0,21-22 15,-21 22-15,0 0 0,0 0 16,0 42 0,-21 0-1,0 22-15,21-22 0,0 21 16,-21-21-16,0 22 0,-1-1 0,22 0 15,0 1-15,-21-1 0,21 21 0,-21-20 16,21 20-16,0 1 0,0-1 16,0 1-16,0 20 0,0-20 0,0-1 15,0-20-15,0 20 0,0 1 0,0-22 16,0 22-16,0-22 0,-21 0 16,21 1-16,0-1 0,-21 0 0,21-21 15,-43 22-15,22-43 16,0 0-1,21-21-15,-21-1 0,0 1 16,21-21-16,-21 0 0,-1-1 0,22 1 16,0 0-16,0-22 0,0 22 15,0-1-15,0 1 0,0 0 0,0-1 16,0 1-16,0 0 0,43-22 16,-22 43-16,0 0 0,0 0 15,22-22-15,-22 22 0,21 0 16,-21 0-16,22 0 0</inkml:trace>
  <inkml:trace contextRef="#ctx0" brushRef="#br0" timeOffset="64716.1">11642 4318 0,'0'-21'0,"0"42"0,0-63 15,-22 42 1,22 21-1,0 0-15,0 0 0,0 22 16,0-22-16,-21 63 16,21-20-16,0-22 0,0 22 0,0-1 15,0 1-15,-21-1 0,21 1 16,0-1-16,0 22 0,0-22 0,0 1 16,-21-1-16,21-20 0,-21 20 0,21-20 15,0 20-15,0-21 0,-21 1 0,21-1 16,-22-21-16,22 0 0,0 22 15,0-22-15,0-42 32,0 0-32,0-1 0,0-20 15,22 0-15,-22-1 0,21 1 0,-21 0 16,0-1-16</inkml:trace>
  <inkml:trace contextRef="#ctx0" brushRef="#br0" timeOffset="65017.92">11578 4530 0,'0'-21'0,"0"42"0,0-85 16,0 22-16,0 21 0,0-22 16,0 22-16,0 0 0,0 0 0,0-21 15,0 20-15,0 1 0,21 0 0,0 0 16,1 21-16,-1-21 0,21 21 16,-21-21-16,22 21 0,-1 0 15,-21 0-15,21 21 0,-20 0 0,20 0 16,-21 0-16,0 0 0,-21 22 0,0-22 15,0 21-15,0 1 0,0-22 16,-21 21-16,0-21 0,0 0 16,-22 22-16,22-22 0,0 0 0,-21-21 15,21 21-15,-1 0 0,1-21 0,0 0 16,21 22-16,-21-22 16,42 0-1,0-22-15,0 22 16,1-21-16,-1 0 0</inkml:trace>
  <inkml:trace contextRef="#ctx0" brushRef="#br0" timeOffset="65390.71">12361 4403 0,'0'-21'15,"21"21"1,-21-22-16,22 22 0,-22-21 16,21 21-16,0-21 0,-21 0 0,21 0 15,0-22-15,-21 22 16,0 0-16,0-42 31,-21 63-15,0 0-16,21 21 15,-21 0-15,0 0 0,21 0 0,-22 0 16,1 22-16,21-22 0,0 0 16,-21 0-16,0 0 0,21 22 0,-21-22 15,21 0-15,0 0 0,0 0 16,0 1-16,21-22 16,0 0-16,0 21 0,0-21 15,1 0-15,-1 0 0,21 0 16,-21 0-16,0 0 0,1-21 0</inkml:trace>
  <inkml:trace contextRef="#ctx0" brushRef="#br0" timeOffset="65721.52">12996 4191 0,'21'-21'0,"-42"42"0,42-63 0,1 21 16,-22-1-16,0 1 15,-22 21-15,1 0 0,0 0 16,0 0-16,-21 0 0,20 0 15,1 0-15,0 21 16,21 1-16,-21-1 0,21 0 16,0 0-16,0 0 0,0 0 0,0 1 15,0-1-15,21 0 16,0 0-16,-21 0 0,21 0 0,1 1 16,-22-1-16,0 0 0,21 0 15,-21 0-15,0 0 0,0 1 16,0-1-16,-21-21 0,-1 21 15,1-21-15,0 0 0,0 21 16,0-21-16,0 0 0,-1 0 16,1 0-16,0 0 0,0 0 0,0 0 15,21-21 1</inkml:trace>
  <inkml:trace contextRef="#ctx0" brushRef="#br0" timeOffset="66196.25">9948 4932 0,'-84'0'0,"168"0"0,-253 0 16,105 0-16,1 0 0,-1 0 0,22 0 16,0 0-16,-1 0 0,1 0 15,21 0-15,0 0 0,0 0 0,42 0 32,0 21-32,21-21 0,1 0 15,20 0-15,22 0 0,-1 0 0,22 0 16,21 0-16,0 0 0,0 0 15,21 0-15,1 0 0,20 0 0,-21 0 16,21 0-16,1 0 0,-22 0 16,0 0-16,21 0 0,-20 0 0,-1 0 15,0 0-15,-21 0 0,21 0 16,-21 0-16,0 0 0,21 0 0,-21 0 16,-21 0-16,0 0 0,0 0 0,-22 0 15,1 0-15,-21 0 0,-1 0 16,-21 0-16,-20 0 0,20 0 0,-21 0 15,-42 0 17,0 0-32,-22 0 0,1 0 15,0 0-15</inkml:trace>
  <inkml:trace contextRef="#ctx0" brushRef="#br0" timeOffset="66819.89">8572 5271 0,'22'0'15,"-44"0"-15,65-22 0,-64 22 31,-1 22-15,-20-1-16,0 0 0,-1 21 0,1 1 16,-21-1-16,-1 0 0,1 22 15,-22-22-15,0 22 0,1-1 16,-1 1-16,0-22 0,1 21 0,20 1 16,-84 21-16,84-43 15,1 0-15,-1 1 0,22-1 0,0-21 16,-43 21-16,43-20 0,21-1 15,-22 0-15,22-21 0,0 0 16,0 0-16,0 0 16,-1-21-16,22 0 15,0-1-15</inkml:trace>
  <inkml:trace contextRef="#ctx0" brushRef="#br0" timeOffset="67163.21">7302 5800 0,'0'-21'0,"0"42"0,22-64 16,-1 43-16,-21 22 31,0-1-31,0 0 0,0 0 0,-21 21 16,-1-20-16,1 20 0,0-21 15,-21 21-15,21 1 0,-22-22 0,1 0 16,0 21-16,20-20 0,-20-1 0,21 0 15,0 0-15,0-21 0,-1 0 0,22 21 16,43-21 15,-22 0-31,0 0 16,21 0-16,1 0 0,-1 0 0,0 0 16,1 0-16,-1 0 0,0 0 15,1 0-15,-22 21 0,21-21 0,43 0 16,-43 0-16,-21 0 0,22 22 15,-22-22-15</inkml:trace>
  <inkml:trace contextRef="#ctx0" brushRef="#br0" timeOffset="68229.6">360 6879 0,'0'0'0,"21"0"0,0-21 0,0 21 0,-21-21 16,21 21-16,1 0 0,-22-21 16,21 21-1,-21 21 1,0 0-16,0 0 0,0 43 15,0-22-15,0 0 0,0 1 16,-21-1-16,21 22 0,-22-1 0,1-21 16,0 22-16,0-22 0,21 1 15,-21-1-15,21-21 0,-21 0 0,21 0 16,0 1-16,0-44 31,21 1-31,0 0 0,0 0 16,0-21-16,0 20 0,1-20 15,-1 0-15,0-22 0,42-42 16,-41 64-16,-1 21 16,0 0-16,-21 0 0,21 21 15,0 0-15,0 21 16,-21 0-16,22 0 0,-22 0 16,0 0-16,0 22 0,0-22 0,0 21 15,0 22-15,0-22 16,0-21-16,21 0 0,-21 1 0,0-1 15,21-21 1,0 21-16,0-21 0,0 0 0,1 0 16,-1-21-16,0 0 0,0 21 15,0-43-15,22 22 0,-22 0 0,0-21 16,0-1-16,21 1 0,-20 0 16,-1-1-16,-21 1 0,0 0 0,21-1 15,-21 1-15,0 0 0,0 20 16,0-20-16,0 21 0,-21 0 0,21 0 15,-21 21-15,-1 0 0,1 0 16,0 0-16,0 21 16,21 0-16,-21-21 0,21 21 0,0 0 15,0 22-15,0-22 0,0 0 16,0 0-16,21 0 0,0 0 16,0-21-16</inkml:trace>
  <inkml:trace contextRef="#ctx0" brushRef="#br0" timeOffset="68489.45">1630 6858 0,'0'0'0,"0"21"0,-21-21 0,-1 21 15,1 22-15,21-22 0,-21 0 16,0 21-16,0-20 0,21 20 0,-21-21 0,-1 21 15,1 1-15,0 41 16,21-62-16,0-1 16,-21 0-16,21 0 0,0 0 15,0-42 1,21 21 0,0-21-16,-21 0 0,21-22 0,1 22 15</inkml:trace>
  <inkml:trace contextRef="#ctx0" brushRef="#br0" timeOffset="68840.25">1587 6583 0,'0'0'0,"-21"-21"0,0 21 16,0 0-16,0 0 0,0 21 16,-1-21-16,1 21 0,21 0 15,0 0-15,0 1 0,0-1 0,0 0 16,0 0-16,21-21 15,1 0-15,-1 0 0,0 0 16,21 0-16,-21 0 0,1 0 16,-1-21-16,0 21 0,0-21 0,0 0 15,-21-1-15,0 1 0,0 0 16,0 0-16,0 0 0,0 0 16,0-1-16,0 1 0,-21 21 15,-21-21-15,21 21 0,-1 0 0,1 0 16,0 0-16,-21 0 0,21 21 15,-1-21-15,1 21 0,0 22 0,21-22 16,0 0-16,0 21 0,0 1 16,0-22-16,0 21 0,21 1 15,0-22-15,1 0 0,-1 0 16,21-21-16,-21 0 0</inkml:trace>
  <inkml:trace contextRef="#ctx0" brushRef="#br0" timeOffset="69105.1">2053 6625 0,'0'-21'0,"0"42"0,0-63 0,0 21 0,0 42 31,0 0-31,0 0 16,0 22-16,0-1 0,-21-21 15,21 21-15,-21 1 0,0-1 0,-1 0 16,1 1-16,0-1 0,0 0 15,0 1-15,0-22 0,21 21 0,0-21 16,-22 22-16,22-1 16,0-21-16,22-21 15,-1-21 1,0 0-16,0 0 0,0 0 16,0-1-16,1-20 0</inkml:trace>
  <inkml:trace contextRef="#ctx0" brushRef="#br0" timeOffset="69540.85">2328 6498 0,'0'-21'0,"0"42"0,0-63 15,0 63 1,0 0-16,0 22 0,0-22 16,0 21-16,0 0 0,0 1 15,0-1-15,-21 0 0,0 1 16,21-1-16,-21 22 0,21-22 15,-21-21-15,21 21 0,-22-20 16,22-1-16,0 0 0,0 0 0,0 0 16,0-42 15,0 0-31,0 0 16,0 0-16,0-1 0,0 1 15,0 0-15,22-21 0,-1 21 0,0-22 16,0 22-16,21-21 0,-20 21 15,20-1-15,-21 1 0,21 0 16,1 21-16,-1 0 0,0 0 0,1 0 16,-22 21-16,21 0 0,-21 1 15,1-1-15,-1 0 0,-21 0 0,0 21 16,0-20-16,0-1 0,0 0 16,0 21-16,0-21 0,0 1 0,-21-1 15,-1-21-15,1 21 0,0-21 0,21 21 16,-21-21-16,0 0 15,0 0-15,21-21 16</inkml:trace>
  <inkml:trace contextRef="#ctx0" brushRef="#br0" timeOffset="69719.74">1799 6837 0,'0'0'0,"21"0"32,0 0-32,1-21 0,20 21 0,0 0 15,1-21-15,-1-1 0,0 22 16,1-21-16,-1 21 0,0-21 0</inkml:trace>
  <inkml:trace contextRef="#ctx0" brushRef="#br0" timeOffset="70202.47">3683 6668 0,'0'0'15,"0"-43"-15,0 22 0,0-21 0,0 21 16,0-22-16,0 22 0,0-21 15,0 21-15,0-1 0,-21 22 16,0 0-16,21 22 16,0-1-16,0 0 0,0 21 15,0 1-15,0 20 0,0-21 16,0 22-16,0-1 0,0 1 0,0-22 16,0 22-16,-22-1 0,22 1 15,-21-1-15,0 1 0,0-22 0,21 22 16,0-22-16,-21-21 0,21 21 15,0-20-15,0-1 0,0 0 0,0 0 16,21-42 0,0 0-16,-21 0 0,0-22 15,21 22-15</inkml:trace>
  <inkml:trace contextRef="#ctx0" brushRef="#br0" timeOffset="70488.3">3619 6752 0,'-21'-42'0,"42"84"0,-42-126 15,0 62-15,21-20 0,0 0 0,0 21 16,0-22-16,0 22 0,0 0 16,0 0-16,0 0 0,21-1 0,0 22 15,1-21-15,20 0 0,0 21 16,1 0-16,-1 0 0,0 0 0,1 0 16,20 21-16,-21 0 0,1 1 0,-22 20 15,21 0-15,-21-21 0,-21 22 16,0-1-16,0 0 0,0 1 0,-21-1 15,0 0-15,-21 1 0,-1-22 16,1 21-16,0-21 0,-1 1 16,1 20-16,21-42 0,-21 21 0,20 0 15,1-21-15,0 0 0,21 21 16,21-21 0,0 0-16,1 0 15</inkml:trace>
  <inkml:trace contextRef="#ctx0" brushRef="#br0" timeOffset="71248.38">4466 7070 0,'0'-21'0,"0"42"0,21-42 0,-21-1 15,0 1-15,0-21 16,0 21-16,0 0 15,0-1-15,-21 1 0,0 21 0,0-21 16,0 21-16,-1 0 0,1 0 16,-21 0-16,21 0 0,-22 0 0,22 0 15,-21 21-15,21 0 0,0 1 0,-1 20 16,1-21-16,0 21 16,21-20-16,-21 20 0,21 0 0,-21 1 15,21-22-15,0 21 0,0 0 0,0-20 16,0-1-16,0 0 0,0 0 15,0 0-15,21-21 0,0 0 0,0 0 16,0 0-16,22 0 0,-22 0 16,0-21-16,0 0 0,0 0 15,1 0-15,-1-1 0,21-41 16,-21 42-16,0-22 0,1 22 16,-22-21-16,0 21 0,21 0 0,-21-22 15,21 22-15,-21 0 0,0 0 0,21 0 16,-21 42 15,0 0-15,0 0-16,0 0 15,-21 0-15,21 1 0,0 20 0,0-21 16,0 0-16,0 0 0,0 1 0,0-1 16,0 0-16,0 0 0,21-21 15,-21 21-15,21-21 0,0 0 0,1 0 16,20 0-16,-21 0 0,21-21 0,1 21 15,-22-21-15,21 0 0,1 0 16,-22-1-16,21-20 0,-21 21 0,22 0 16,-22-22-16,0 22 0,-21 0 15,0 0-15,21 0 0,-21 0 16,0-1-16,-21 22 16,0 0-16,0 0 0,-1 0 15,1 0-15,0 22 0,21-1 16,-21 0-16,0 0 0,21 0 15,0 0-15,0 1 0,0 20 0,0-21 16,0 0-16,21 0 0,0 1 16,-21-1-16,21 0 0,0 0 15,-21 0-15,22-21 0,-22 21 0,21-21 16,0 0-16,-21 22 0,21-22 16,21 0-16,-20 0 15,-1 0-15,0-22 0,0 22 0</inkml:trace>
  <inkml:trace contextRef="#ctx0" brushRef="#br0" timeOffset="71688.13">5524 6985 0,'0'-21'0,"0"42"0,22-63 0,-22 21 16,0-1-16,0 1 0,0 0 16,-22 0-16,1 0 0,0 21 0,0 0 15,0 0-15,0 0 0,-1 0 16,1 0-16,-21 21 0,21 0 15,0 0-15,-1 0 0,1 1 0,0-1 16,0 21-16,0-21 0,0 0 16,-1 22-16,22-22 0,-21 21 0,21-21 15,0 1-15,0-1 0,0 0 0,0 0 16,0 0-16,21-21 0,1 0 16,-1 0-16,0 0 0,0 0 0,21 0 15,-20-21-15,20 21 0,0-21 0,191-233 47,-212 212-47,-21 20 16,0 1-1,-21 42 1,0 1-16,0-1 16,0 0-16,-1 21 15,22-21-15,-21 1 0,0-1 0,21 0 16,0 0-16,0 0 0,0 0 0,0 22 15,21-43 1,0 21-16,1-21 0,-1 0 0,21 0 16,-21 0-16,22-21 0,-1 0 0</inkml:trace>
  <inkml:trace contextRef="#ctx0" brushRef="#br0" timeOffset="72308.28">5990 6879 0,'0'0'15,"-21"0"-15,0 0 16,0 21-16,21 1 0,-22-1 16,22 0-16,-21 0 0,21 0 15,-21 0-15,21 1 16,-21-1-16,21 21 0,0-21 0,0 0 0,0 1 16,-21-22-16,21 21 0,0 0 0,0 0 15,0-42 16,0 0-31,0 0 16,0-1-16,0 1 16,0 0-16,21-21 0,-21 21 0,21-1 15,0 1-15,-21-21 0,21 21 0,1 0 16,-1-1-16,0 1 0,0 21 16,0 0-16,0 0 0,1 0 15,-1 0-15,0 0 0,-21 21 0,21-21 16,-21 22-16,21-1 0,-21 0 15,0 0-15,0 0 0,0 0 0,21 1 16,-21-1-16,0 21 16,0-21-16,0 0 0,0 1 15,-21-22-15,21 21 16,0-42 0,0-1-16,0 1 15,0 0-15,0 0 16,21 0-16,1 0 0,-1-1 0,0 1 15,0-21-15,0 21 0,0 0 0,22-1 16,-22 1-16,0 0 0,21 21 16,-20 0-16,-1 0 0,0 0 0,0 0 15,0 21-15,-21 0 0,0 1 0,0-1 16,0 0-16,0 0 0,0 0 16,0 0-16,-21 1 0,0-1 15,0 0-15,21 0 0,-21 0 0,21 0 16,-22-21-16,22 22 0,22-44 47,-1 22-47,0-21 0</inkml:trace>
  <inkml:trace contextRef="#ctx0" brushRef="#br0" timeOffset="72641.1">6710 6985 0,'21'0'31,"0"0"-15,0 0-16,0 0 0,1 0 15,-1-21-15,0 21 0,0-21 16,0 21-16,-21-21 0,21-1 0,-21 1 16,0 0-16,0 0 15,-21 21-15,0 0 16,0 0-16,0 0 0,0 0 15,-22 21-15,22 0 0,0 0 0,0 1 16,0-1-16,-1 0 0,1 0 0,0 0 16,21 0-16,0 22 15,0-22-15,0 0 0,0 0 0,0 0 16,0 1-16,0-1 0,21-21 0,0 21 16,1-21-16,-1 0 0,0 0 15,21 0-15,-21 0 0,22 0 0,-1-21 16,-21 0-16,22-1 0,-1 1 0</inkml:trace>
  <inkml:trace contextRef="#ctx0" brushRef="#br0" timeOffset="72879.96">7366 6477 0,'0'-21'0,"0"42"0,0-63 0,-21 63 31,21 0-31,0 0 0,-21 22 0,21-22 15,-22 21-15,22 0 0,-21 1 16,21-1-16,-21 0 0,21 1 0,-21-1 16,0 0-16,21 1 0,0-1 0,-21-21 15,21 0-15,-22 22 0,22-22 16,0 0-16,0 0 0,0 0 16,22-21-1,-1 0-15,-21-21 0,21 0 16</inkml:trace>
  <inkml:trace contextRef="#ctx0" brushRef="#br0" timeOffset="73220.28">7387 6985 0,'21'0'31,"0"0"-31,1 0 16,-1 0-16,0 0 0,0-21 15,0 21-15,0-21 0,1 0 16,-22-1-16,21 1 16,-21 0-16,0 0 15,-21 21-15,-1 0 16,1 0-16,0 0 16,0 0-16,0 21 0,0 0 0,-1 0 15,1 1-15,0-1 0,0 0 0,21 0 16,0 0-16,-21 0 0,21 1 15,0-1-15,0 0 0,0 0 0,0 0 16,0 0-16,21 1 0,0-22 16,21 0-16,-20 0 0,20 0 0,-21 0 15,21 0-15,1 0 0,-22-22 16,21 1-16,-21 21 0,22-21 16</inkml:trace>
  <inkml:trace contextRef="#ctx0" brushRef="#br0" timeOffset="73528.1">7853 6879 0,'0'-21'15,"0"42"-15,0-63 0,0 21 0,0 0 16,0-1-16,21 22 16,-21-21-16,21 21 0,0 0 15,0 0-15,-21 21 0,22-21 0,-1 22 16,0-1-16,0 0 0,-21 0 0,0 0 16,21 0-16,-21 1 0,0-1 15,0 0-15,21 0 0,-21 0 0,0 22 16,0-22-16,0 0 0,0 0 15,0 0-15,0 0 16,-21-21 0,0 0-16,0 0 15,21-21-15,0 0 0,0 0 0,0 0 16,0 0-16,0-1 16,0 1-16,21 0 0,0 0 0,0-21 15,1 20-15,-1 1 0,0 0 0,0 0 16,0 0-16,0 0 0,1-1 15,-1 1-15</inkml:trace>
  <inkml:trace contextRef="#ctx0" brushRef="#br0" timeOffset="73748.98">7302 6689 0,'-21'0'0,"42"0"0,-63 0 0,84 0 32,-20 0-32,-1-21 15,21 21-15,0-22 0,1 22 0,-1 0 16,0 0-16,1-21 0,-1 21 0,0 0 16,1 0-16,-22-21 15,0 21-15,21 0 0</inkml:trace>
  <inkml:trace contextRef="#ctx0" brushRef="#br0" timeOffset="74344.14">12361 5249 0,'0'-21'0,"0"42"0,0-63 0,0 21 0,0-21 15,0 20-15,0 1 0,0-42 16,0 42-16,0-1 0,0 1 16,0 0-16,0 0 0,0 42 15,0 0-15,0 0 16,0 22-16,0 20 16,0-20-16,0 20 0,0-21 0,0 22 15,0-1-15,0 1 0,-21 21 0,21-22 16,-21 1-16,21-1 0,0-21 15,0 22-15,0-22 0,0 1 0,-21-1 16,21-21-16,0 21 0,0-20 0,0-1 16,0 0-16,-21-21 0,21 21 15,-22-21-15,1 0 16,0 0-16,0 0 0</inkml:trace>
  <inkml:trace contextRef="#ctx0" brushRef="#br0" timeOffset="74564.14">12023 5884 0,'0'-21'0,"0"42"0,0-63 0,-22 21 16,22 0-16,22 42 31,-22 0-31,21 0 16,0 0-16,0 1 0,0 20 16,0-21-16,1 0 0,-22 0 0,21 1 15,0-1-15,0 0 0,-21 0 0,21 0 16,0-21-16,-21 21 15,22-21-15,-1 0 0,0 0 16,0 0-16,0 0 0,-21-21 0,21 21 16,1-21-16,-1 0 15</inkml:trace>
  <inkml:trace contextRef="#ctx0" brushRef="#br0" timeOffset="74696.19">12679 5779 0,'0'-22'0,"0"44"0,21-65 0,-42 64 16,0 1-1,-1-1-15,1 0 0,0 0 16,-21 0-16,21 22 0,-1-22 0,1 0 16,0 0-16,0 21 0,0-20 0,0-1 15,-1 0-15</inkml:trace>
  <inkml:trace contextRef="#ctx0" brushRef="#br0" timeOffset="75469.32">11028 6922 0,'0'-22'0,"0"44"0,0-86 0,0 43 0,0 0 16,0 0-16,21-1 0,-21 1 16,0 0-16,0 42 31,0 0-16,0 1-15,0 20 0,0-21 0,0 21 16,0 1-16,0-1 0,0-21 0,0 22 16,-21-1-16,-22 43 15,43-43-15,-21-21 0,0 21 16,21-20-16,0-1 0,21-42 31,0-1-15,1 1-16,-1 0 0,21 0 0,0-43 15,-20 43-15,-1 0 0,0-21 16,0 21-16,0-1 0,0 1 16,1 0-16,-22 0 0,21 21 15,-21 21 1,0 0-16,0 0 16,0 1-16,0-1 0,0 0 15,0 0-15,0 0 0,0 22 0,0-22 16,0 0-16,21 0 0,0 0 15,0-21-15,0 0 0,1 0 0,-1 0 16,0 0-16,21 0 0,-21-21 16,22 0-16,-22 0 0,0 0 0,21-1 15,-20 1-15,-1 0 0,0 0 0,0-21 16,-21 20-16,0-20 0,0 0 16,0 21-16,0-22 0,0 1 0,-21 21 15,0 0-15,0-1 0,21 1 0,-22 21 16,1 0-16,0 0 15,0 0-15,0 0 0,0 21 0,-1 1 16,22-1-16,-21 0 0,21 0 0,0 0 16,0 0-16,0 1 0,0-1 15,21 0-15,1-21 0,-1 0 16,21 21-16,-21-21 0</inkml:trace>
  <inkml:trace contextRef="#ctx0" brushRef="#br0" timeOffset="75675.46">12001 6879 0,'0'21'31,"0"1"-31,0-1 0,0 0 0,0 0 16,-21 0-16,21 0 0,-21 1 16,0-1-16,21 0 0,0 0 0,-21 0 15,21 0-15,-21-21 16,21 22-16,0-44 31,0 1-31,21 0 16</inkml:trace>
  <inkml:trace contextRef="#ctx0" brushRef="#br0" timeOffset="75834.64">11959 6689 0,'0'-21'0,"0"42"0,0-64 16,-21 43-16,0 0 15,21 22 17,21-1-17,0-21-15,0 0 0,22 0 16</inkml:trace>
  <inkml:trace contextRef="#ctx0" brushRef="#br0" timeOffset="76071.56">12552 6583 0,'-21'0'15,"-1"0"-15,22 21 16,0 0-16,-21 22 0,0-22 0,21 21 16,0 0-16,-21-20 0,21 20 15,-21 0-15,21 1 0,-21-1 0,21-21 16,-22 64-16,22-64 0,0 21 15,0-21-15,0 1 0,0-1 16,0 0-16,22-21 16,-1-21-1,0 21-15</inkml:trace>
  <inkml:trace contextRef="#ctx0" brushRef="#br0" timeOffset="76508.44">12806 6414 0,'0'-22'0,"0"44"0,0-22 16,0 21-16,0 21 15,0 0-15,-21 1 0,21-1 16,-22 0-16,22 1 0,0-1 16,-21 22-16,0-22 0,21-21 0,-21 21 15,21 1-15,0-22 0,0 21 16,0-21-16,-21 1 0,21-1 0,0 0 15,0-42 17,21 0-17,-21-1-15,0 1 0,21 0 0,0 0 16,0 0-16,-21 0 0,22-22 0,-1 22 16,0 0-16,0 0 0,0-22 15,0 43-15,1-21 0,20 21 16,-21 0-16,0 0 0,0 0 0,1 21 15,-1-21-15,0 22 0,-21 20 0,0-21 16,21 0-16,-21 0 0,0 22 16,0-22-16,0 0 0,0 0 0,0 0 15,-21 1-15,0-1 0,21 0 0,0 0 16,-21-21-16,-1 0 16,1 0-1,21-21-15,-21 0 16</inkml:trace>
  <inkml:trace contextRef="#ctx0" brushRef="#br0" timeOffset="76674.47">12446 6816 0,'42'0'31,"-21"0"-31,1 0 15,-1 0-15,0-21 0,21 21 0,22 0 16,-22 0-16,0-22 0,1 22 0</inkml:trace>
  <inkml:trace contextRef="#ctx0" brushRef="#br0" timeOffset="77092.5">13504 6668 0,'0'0'0,"-21"0"0,0 0 16,0 0-16,0 0 0,-1 21 15,1 0-15,0 0 0,0 21 16,21-20-16,-42 20 16,42 0-16,0-21 0,-22 1 0,22 20 15,0-21-15,0 0 0,0 0 16,0 1-16,0-1 0,22-21 15,-22 21-15,21-21 0,0 0 0,0 0 16,21 0-16,-20 0 0,-1 0 0,21 0 16,-21 0-16,22 0 0,-22-21 0,21 0 15,-21 21-15,0-22 0,1 1 16,20-42-16,-21 42 0,-21-1 16,0-20-16,0 21 0,0-21 0,0 20 15,0-20-15,0 21 0,-21 0 16,0 0-16,0-1 0,-22 1 0,22 21 15,0 0-15,-21 0 0,20 0 0,1 21 16,0 1-16,0-1 0,0 0 16,21 0-16,0 0 0,0 0 15,0 1-15,0-1 0,0 0 16,21 0-16,0-21 0</inkml:trace>
  <inkml:trace contextRef="#ctx0" brushRef="#br0" timeOffset="77756.48">14097 6625 0,'0'-21'15,"0"42"-15,0-63 0,-21 63 32,0 0-32,-1 0 0,22 22 15,-21-22-15,0 0 0,21 21 0,0-20 16,-21-1-16,21 21 0,-21-21 15,21 0-15,0 1 0,0-1 0,0 0 16,0 0-16,21-21 0,-21 21 16,21-21-16,0 0 0,22 0 15,-22 0-15,0 0 0,42-21 16,-20 0-16,-22 21 0,21-21 0,-21 0 16,1-1-16,-1-20 0,0 21 0,0 0 15,0 0-15,-21-22 16,0 22-16,0 0 0,0 0 0,0 0 15,0-1-15,-21 44 16,0-1 0,21 0-16,0 0 0,-21 21 0,21-20 15,-21 41-15,21-42 0,0 0 16,0 1-16,0-1 0,0 0 16,0 0-16,21 0 0,0-21 0,0 0 15,0 0-15,0 0 0,22 0 0,-22 0 16,21 0-16,-21 0 0,22-21 0,-1 0 15,22-21-15,-43 20 16,0 1-16,21-21 0,-21 0 16,1-1-16,-1 1 0,0-22 0,0 22 15,0-21-15,0-1 0,-21 22 16,22-22-16,-22-20 0,0 62 16,0 1-16,0 0 0,0 0 15,-22 21-15,1 0 0,0 21 16,0 0-16,21 0 0,-42 43 15,42-22-15,-22 22 0,22 20 16,-21-20-16,21-22 0,-21 1 16,21-1-16,0 0 0,0 1 0,0 20 15,0-42-15,0 0 16,0 1-16,0-1 0,21 0 16,0-21-16,1 0 0,-1 0 15,0 0-15,0-21 0,0 21 16,0-21-16</inkml:trace>
  <inkml:trace contextRef="#ctx0" brushRef="#br0" timeOffset="77913.36">14753 6498 0,'21'0'31,"0"0"-31,1 0 15,20 0-15,-21 0 0,0-21 0,22 21 16,-22 0-16</inkml:trace>
  <inkml:trace contextRef="#ctx0" brushRef="#br0" timeOffset="78365.46">15621 6287 0,'21'-22'15,"-42"44"-15,63-65 0,-42 22 0,0 0 0,21 0 16,-21 42 0,0 21-1,-21-21-15,0 22 16,21 20-16,-21-20 0,0 20 0,21-21 15,0 22-15,-21-22 0,-1 22 0,1-22 16,21 0-16,-21 1 0,21-22 16,-21 0-16,21 21 0,-21-20 0,21-1 15,21-21 17,-21-21-32,21-1 0</inkml:trace>
  <inkml:trace contextRef="#ctx0" brushRef="#br0" timeOffset="78619.48">15515 6477 0,'0'-148'16,"0"296"-16,0-338 0,0 147 0,21 22 15,0-21-15,1 21 0,-1-1 0,0 1 16,21 0-16,-21 21 0,22 0 0,-22-21 16,21 21-16,1 0 0,-22 0 15,63 42-15,-62-21 0,20 1 16,-42 20-16,0 0 0,0-21 15,0 22-15,0-1 0,-21 0 0,-22 1 16,22-1-16,-21 0 0,0-20 16,-22-1-16,22 21 0,21-21 0,-22 0 15,22-21-15,-21 22 0,84-22 47,-21 0-47,0 0 0</inkml:trace>
  <inkml:trace contextRef="#ctx0" brushRef="#br0" timeOffset="79075.28">16277 6731 0,'21'-21'0,"-42"42"0,63-63 0,-20 21 16,-22-22-1,0 22-15,0 0 0,0 0 0,0 0 16,-22-1-16,1 22 0,0-21 0,0 21 15,0 0-15,0 0 0,-1 21 16,-20-21-16,21 22 0,0-1 0,0 21 16,-22-21-16,1 43 15,21-22-15,0-21 0,-1 0 0,22 22 16,-21-22-16,21 21 0,0-21 16,0 1-16,21-22 0,1 0 15,-1 0-15,0 0 0,21 0 0,-21 0 16,22 0-16,20-22 15,-42 22-15,22-21 0,-22 0 16,21 0-16,-21 0 0,1 0 0,-1-1 16,0 1-16,0-21 0,0 21 15,-21 0-15,0-1 0,-21 44 32,0-1-32,21 0 15,-21 0-15,0 0 0,21 0 0,-22 1 16,22-1-16,0 0 0,0 0 15,0 0-15,0 0 0,0 1 16,22-22-16,-1 0 0,0 0 16,0 0-16,0 0 0,43 0 15,-43 0-15,0 0 0</inkml:trace>
  <inkml:trace contextRef="#ctx0" brushRef="#br0" timeOffset="79396.13">16616 6668 0,'0'-22'0,"0"44"0,0-65 0,0 22 15,0 0-15,0 0 0,0 0 16,21-1-16,0 1 0,0 0 0,0 21 16,1 0-16,-1 0 0,0 0 15,0 0-15,0 0 0,22 21 0,-22 0 16,0 1-16,0 20 0,0-21 16,-21 21-16,21-20 0,-21 20 0,0-21 15,0 0-15,0 0 0,0 22 16,0-22-16,-21 0 0,0 0 15,0-21-15,0 0 16,21-21 0,0 0-16,0 0 15,0 0-15,0-1 0,0-20 16,21 21-16,0 0 0,0-22 16,0 22-16,1-21 0,20-22 15,-21 43-15,0 0 0,0 0 16,1 21-16,20-21 0,-21 21 15,0 0-15</inkml:trace>
  <inkml:trace contextRef="#ctx0" brushRef="#br0" timeOffset="79891.84">17568 6752 0,'43'-42'31,"-22"42"-31,-21-21 0,21 0 0,-21-22 16,0 22-16,0 0 0,0-21 16,0 20-16,0-20 0,0 21 15,-21 0-15,0 0 0,-1-1 0,1 1 16,0 21-16,0 0 0,-21 0 0,20 0 16,1 21-16,-21 1 0,21-1 15,0 0-15,-22 21 0,22-21 0,0 22 16,0-1-16,0-21 0,-1 22 15,22-22-15,0 21 0,0-21 0,0 0 16,0 1-16,0-1 0,22 0 0,-1 0 16,0-21-16,21 0 0,-21 0 0,22 0 15,-22 0-15,21 0 0,1-21 16,-1 0-16,-21 21 0,0-21 16,0-1-16,1 1 0,-22-21 15,0 21-15,21 0 0,-21-22 16,21 22-16,-21 0 0,0 0 0,0 0 15,0-1-15,0 44 16,-21-1-16,0 0 16,21 0-16,-22 0 0,22 0 0,0 1 15,-21 20-15,21-21 0,0 0 0,0 0 16,0 1-16,0-1 0,0 0 16,21-21-16,1 0 15,-1 0-15,0 0 0,21 0 16,1 0-16,-22 0 0</inkml:trace>
  <inkml:trace contextRef="#ctx0" brushRef="#br0" timeOffset="80488.02">17970 6562 0,'0'-21'0,"0"42"0,0-64 0,0 22 16,0 42 0,0 1-1,0-1-15,-21 21 0,21-21 0,-21 0 16,21 22-16,0-22 0,0 0 0,0 21 15,-21-20-15,21-1 0,0 0 16,0 0-16,0 0 16,0-42 15,0 0-15,0 0-16,0 0 0,0-1 15,0 1-15,21 0 0,-21-21 16,21 21-16,0-22 0,1 22 0,-1-21 15,0 21-15,0-1 0,0 1 0,0 0 16,1 21-16,-1 0 16,0 21-16,-21 0 15,0 1-15,0 20 0,0-21 0,0 0 16,0 22-16,0-22 0,0 21 16,0-21-16,0 0 0,0 1 15,0 20-15,0-21 16,0-42 15,0 0-31,0 0 16,0-1-16,0 1 0,21 0 15,0 0-15,0 0 0,1 0 0,20-22 16,-21 22-16,21-21 0,-20 21 0,20-1 16,-21 1-16,21 21 0,-20 0 15,20 0-15,-21 0 0,0 0 16,0 21-16,-21 1 0,0-1 0,0 21 15,0-21-15,0 0 0,0 22 0,0-1 16,-21-21-16,0 0 16,0 1-16,21-1 0,-21 0 15,0-21-15,42 0 32,0 0-32,0-21 0</inkml:trace>
  <inkml:trace contextRef="#ctx0" brushRef="#br0" timeOffset="80796.84">18732 6689 0,'43'0'31,"-22"0"-31,0 0 0,0 0 16,0-21-16,1-1 15,-1 1-15,-21 0 0,21 21 16,0-21-16,-21 0 0,0 0 15,0-22-15,0 22 0,0 0 0,0 0 16,-21 21 0,0 21-16,0-21 0,-43 63 15,43-41-15,0 20 16,0-21-16,-1 21 0,22-20 16,0-1-16,0 0 0,-21 21 0,21-21 15,0 1-15,0-1 0,21-21 16,1 0-16,-1 0 0,21 0 15,0 0-15,-20 0 16,20 0-16,-21-21 0,21 21 0</inkml:trace>
  <inkml:trace contextRef="#ctx0" brushRef="#br0" timeOffset="81039.7">19389 6244 0,'0'-21'0,"-64"-21"31,43 63-31,21 0 16,-21 0-16,0 22 0,-1-1 0,1 0 16,0 1-16,0 20 0,0-21 0,21 1 15,-21-1-15,21 0 0,-22 1 16,22-1-16,0-21 0,0 22 0,0-22 16,0 0-16,0 0 0,0 0 0,0 0 15,0 1-15,22-22 16,-1 0-16,0 0 15,0-22-15,0 1 0,0 21 16,1-21-16</inkml:trace>
  <inkml:trace contextRef="#ctx0" brushRef="#br0" timeOffset="81352.53">19389 6710 0,'21'0'31,"-21"-21"-31,21 21 15,0 0-15,0 0 0,-21-21 0,21-1 16,1 22-16,-1-21 0,-21 0 16,-21 21 15,-1 0-31,1 0 0,-21 21 16,21 0-16,0 1 0,-22-22 15,22 21-15,0 0 0,0 0 0,21 21 16,0-20-16,0-1 15,0 0-15,0 0 0,0 0 0,0 0 16,21-21-16,0 0 0,0 0 16,0 0-16,1 0 0,-1 0 0,21 0 15,22 0 1,-43-21-16,0 21 0,0-21 0,21 0 16,-42 0-16</inkml:trace>
  <inkml:trace contextRef="#ctx0" brushRef="#br0" timeOffset="81647.36">19643 6795 0,'63'-127'31,"-21"63"-31,-147 255 0,210-403 15,-105 191-15,22 21 0,-1 0 16,0 0-16,0 0 16,0 0-16,0 0 0,1 21 15,-22 0-15,0 0 0,0 0 0,21 1 16,-21-1-16,0 0 0,21 0 16,-21 0-16,0 0 0,0 1 0,0-1 15,-21 21-15,0-42 16,21 21-16,-22-21 0,1 0 15,0 0-15,21-21 16,0 0 0,0 0-16,0 0 15,21-1-15,0 1 0,1-21 0,-1 21 16,-21 0-16,21-22 0,0 22 16,0-21-16,0 21 0,1-1 0,-1-20 15,0 21-15,0 21 0,-21-21 16,0 0-16,21-1 0</inkml:trace>
  <inkml:trace contextRef="#ctx0" brushRef="#br0" timeOffset="81837.25">19198 6308 0,'0'0'16,"21"0"15,0 0-31,1 0 0,20 0 0,-21 0 16,21-21-16,1 21 0,-1 0 15,-21 0-15,85-22 16,-85 22-16</inkml:trace>
  <inkml:trace contextRef="#ctx0" brushRef="#br0" timeOffset="82540.84">14055 4699 0,'-22'0'15,"44"0"-15,-65 0 0,64 21 32,22-21-32,-22 0 15,42 21-15,-20-21 0,20 22 0,22-22 16,0 21-16,20-21 0,1 21 16,21 0-16,21-21 0,149 21 15,-128 0-15,0 1 0,22-22 16,-22 21-16,22 0 0,-1-21 0,-20 21 15,-1 0-15,0-21 0,-21 21 16,22-21-16,-43 22 0,21-22 0,-42 0 16,21 0-16,-43 21 0,22-21 15,-42 0-15,-1 0 0,1 0 0,-22 0 16,22 0-16,-64-21 31,-22 21-31,1-22 0,0 22 16,0 0-16,21-21 0,-21 21 15,21-21-15,-21 0 0</inkml:trace>
  <inkml:trace contextRef="#ctx0" brushRef="#br0" timeOffset="82803.7">17759 4763 0,'21'0'31,"0"0"-31,0 0 16,0 21-16,1-21 0,-1 0 0,21 21 15,-21 0-15,0-21 0,1 21 16,-1 0-16,0 1 0,-21-1 0,0 0 16,0 0-16,0 0 0,0 22 0,0-22 15,-42 0-15,20 0 16,1 0-16,-21 0 0,21 1 0,-22-1 15,1 0-15,-43 0 0,64 0 16,-42-21-16,42 0 16,-1 0-16</inkml:trace>
  <inkml:trace contextRef="#ctx0" brushRef="#br0" timeOffset="83997.01">20510 4974 0,'0'0'0,"22"21"0,-1-21 15,0 0 1,0 0-16,0 0 0,0 0 16,1 0-16,-1-21 0,0 0 15,0 21-15,0-21 0,-21 0 0,21 21 16,-21-21-16,22-22 0,-22 22 16,0 0-16,0 0 0,0 0 15,-22-1-15,1 1 0,0 0 0,0 0 16,0 21-16,0 0 0,-85 0 15,85 0-15,-22 21 16,1 0-16,21 0 0,-22 22 0,1-1 16,21 0-16,-21 1 0,20-22 15,1 21-15,21 1 0,0-1 0,0-21 16,0 0-16,0 0 0,0 1 16,0 20-16,21-42 0,1 0 15,-1 0-15,0 0 0,21 0 16,-21 0-16,22 0 0,-1-21 0,-21 0 15,22 21-15,-1-22 0,-21-20 0,21 21 16,1 0-16,-22-22 0,0 1 16,21 0-16,-20-1 0,-1 1 15,0 0-15,0-1 0,0 1 0,0-21 16,-21 20-16,0 1 0,22 0 0,-22-1 16,0 22-16,0 0 0,0 0 0,0 0 15,0 42 1,-22 0-16,22 21 0,-42 22 15,42-22-15,-21 0 0,21 1 16,-21-1-16,0 0 0,21 1 16,0-1-16,0 0 0,0 1 0,0-1 15,0-21-15,21 22 0,0-22 0,21 0 16,-21-21-16,1 21 0,20-21 16,21 0-16,-41 0 0,-1 0 15,21 0-15,-21-21 0</inkml:trace>
  <inkml:trace contextRef="#ctx0" brushRef="#br0" timeOffset="84321.83">21230 4890 0,'0'0'0,"-21"0"0,0 0 15,0 0-15,42 0 47,0 0-47,0 0 0,0 0 0,22 0 16,-22 0-16,21 0 0,-21 0 15,22-22-15,-22 22 0,0-21 0,0 21 16,0-21-16,-21 0 0,0 0 16,-21 21-1,0 0-15,-21 0 0,20 0 0,-20 0 16,21 0-16,-21 21 0,20 0 16,-20 0-16,21 0 0,0 1 15,0-1-15,21 21 0,0-21 0,0 0 16,0 1-16,0-1 0,0 0 15,21-21-15,21 21 0,-21-21 0,22 0 16,-22 21-16,21-21 0,0 0 0,1 0 16,20 0-16,-20-21 0,-1 21 15,0-21-15</inkml:trace>
  <inkml:trace contextRef="#ctx0" brushRef="#br0" timeOffset="84796.56">22077 4509 0,'0'-43'0,"0"86"0,0-128 0,0 43 0,0 20 16,0 1-16,0 0 0,-21 21 16,-1 0-16,1 0 0,0 21 15,0 22-15,0-1 0,0 0 16,21 1-16,-22 20 0,1 1 0,21-1 16,-21 22-16,0-1 0,21-20 0,-21 21 15,0-1-15,-1 1 0,1-22 16,21 22-16,-21 0 0,0-1 15,0 1-15,21 0 0,-21-1 0,21 1 16,0-21-16,-22 20 0,1-20 0,21-1 16,-21 1-16,21-1 0,0 1 15,0-22-15,0 0 0,0 1 0,0-22 16,0 0-16,21-21 0,0 0 0,1 0 16,-1 0-16,21 0 0,0-21 15,-20 0-15,20-22 0,0 22 0,1-21 16,-1 21-16,-21-22 0,21 1 0,1-21 15,-22 20-15,0-20 0,0-1 16,0 1-16,-21-22 0,0 22 0,0-22 16,0 21-16,0 1 0,-21-1 15,0 1-15,0 21 0,-21-1 0,-1 1 16,22 21-16,-21-22 0,21 22 16,-22 0-16,22 21 0,0-21 0,42 0 46,0 21-46,0 0 0,1-21 0,-1 21 16,21-22-16,-21 1 0</inkml:trace>
  <inkml:trace contextRef="#ctx0" brushRef="#br0" timeOffset="86093.81">22479 4805 0,'0'-21'0,"0"42"0,0-63 16,0 20-16,-21 1 0,0 21 15,-1 0-15,1 0 0,0 0 0,0 0 16,0 0-16,0 0 0,-1 0 16,1 21-16,0 22 0,0-22 15,0 0-15,0 21 0,21 1 0,0-22 16,-22 21-16,22-21 0,-21 22 16,21-1-16,0-21 0,0 0 15,0 1-15,21-22 16,1 0-16,-1 0 15,0 0-15,0 0 0,0-22 0,22 22 16,-22-21-16,0 0 0,21 0 0,-21 0 16,1 0-16,20-1 15,-42-20-15,21 21 0,0 0 0,-21 0 16,0-1-16,0 1 0,0 0 16,-21 21-1,0 21-15,21 0 16,0 1-16,-21-1 0,21 0 15,-21 0-15,21 21 0,0-20 0,0-1 16,0 0-16,0 0 0,0 0 16,21 0-1,0-21-15,0 0 0,0 0 0,0 0 16,1 0-16,-1 0 0,0-21 16,21 0-16,-21 21 0,1-21 15,-1 0-15,0 0 0,0-1 0,0 1 16,-21-21-16,21 21 0,1-22 15,-1 22-15,-21-21 0,0 21 0,0 0 16,0-1-16,21 22 0,-42 22 31,21-1-31,-21 0 0,21 21 16,-22-21-16,22 22 0,-21-22 16,21 0-16,0 21 0,0-20 0,0-1 15,0 0-15,0 21 16,21-42-16,1 0 0,-1 0 15,0 0-15,0 0 0,0 0 16,0 0-16,22 0 0,-1-21 16,-21 0-16,0 21 0,1-21 15,-1-22-15,0 22 0,-21 0 0,21-21 16,0-22-16,-21 43 0,0 0 16,0-21-16,0 20 15,0 44 1,0-1-16,0 0 15,0 0-15,0 0 0,0 22 16,-21-22-16,21 0 0,0 0 16,0 0-16,0 0 0,0 1 15,21-1-15,0-21 16,1 21-16,-1-21 0,0 0 0,0 0 16,0 0-16,0 0 0,22 0 15,-22-21-15,0 0 0,43-22 16,-43 22-16,21-42 0,-21 41 15,-21-20-15,21 0 0,1-1 16,-22 1-16,21 21 0,-21-21 0,0-1 16,21 1-16,-21 0 0,21 20 15,-21 1-15,0 0 0,-21 63 32,0-20-32,0-1 15,-1 21-15,22 0 0,0-20 16,-21 20-16,21 0 0,-21 1 0,21-1 15,0 0-15,0 1 0,0-1 16,0-21-16,21 0 0,-21 0 0,21 1 16,1-1-16,20 0 15,-21-21-15,0 0 0,0 0 0,1 0 16,-1 0-16,0 0 0,0-21 0,21 0 16,-20-1-16,-1 1 0,0 0 15,0-21-15,0-1 0,0 1 16,22 0-16,-22-1 0,0 1 0,0 0 0,0-1 15,1-20-15,-1 21 0,-21-1 16,21 1-16,-21 0 0,21 20 16,-21 1-16,0 0 0,0 42 15,0 0 1,-21 1-16,0-1 0,21 21 0,0-21 16,-21 22-16,-1-1 0,1 0 0,21 1 15,0-1-15,0 0 0,-21 1 16,21-1-16,-21-21 0,21 21 15,0-20-15,0 20 0,0-21 0,0 0 16,0 0-16,0 1 0,21-22 16,0 0-16,0 0 15,1 0-15,-1 0 0,0-22 16,0-20-16</inkml:trace>
  <inkml:trace contextRef="#ctx0" brushRef="#br0" timeOffset="86267.71">23939 4636 0,'-21'0'31,"42"0"-31,1 0 0,20 0 16,-21 0-16,0 0 0,0 0 15,22 0-15,-22 0 0,0 0 16,0-22-16,22 22 0,-22-21 15</inkml:trace>
  <inkml:trace contextRef="#ctx0" brushRef="#br0" timeOffset="87408.06">23643 5588 0,'-21'-21'0,"42"42"0,-42-63 0,0-1 16,21 22-16,-21 0 15,21 0-15,-22 21 0,1 0 0,0 0 16,0 0-16,0 0 0,-22 21 16,22 0-16,-21 22 15,21-1-15,0 0 0,-1 1 16,1 20-16,0-21 0,0 1 0,0 20 16,0-20-16,-1-1 0,1 0 15,21-21-15,0 22 0,0-22 0,0 0 16,0 43-16,21-43 15,1-21-15,-1 0 0,0 0 16,21 0-16,1 0 0,-1 0 0,0 0 16,43-43-16,-22 22 0,-20 0 15,-1 0-15,0 0 16,-20 0-16,20-22 0,-21 22 0,0 0 16,0 0-16,1 0 0,-22-1 0,0 1 0,-22 42 46,22 1-46,-21-1 0,0 0 16,0 0-16,0 0 0,0 0 16,21 1-16,0-1 0,0 0 0,0 0 15,0 0 1,21-21 0,0 0-1,-21-21-15,0 0 0,0 0 16,0 0-16,0-1 15,0 1-15,0 0 0,21-21 0,-21 21 16,21-1-16,0 1 0,1 0 16,-1-21-16,21 21 15,-21-1-15,0 22 0,22 0 16,-22 0-16,0 0 0,0 22 0,0-1 16,1 0-16,-22 0 0,0 0 15,21 0-15,-21 43 0,0-43 16,0 0-16,0 0 0,0 22 0,0-22 15,0 0-15,0 0 16,-21-21-16,21 21 0,0-42 47,0 0-47,0 0 16,0 0-16,21 0 0,-21-22 15,21 22-15,0 0 0,0 0 16,22-22-16,-22 22 0,0 0 0,0 0 15,0 0-15,22 0 0,-22 21 0,0 0 16,0 0-16,0 21 0,-21 0 16,0 0-16,21 0 0,-21 22 0,0-22 15,0 0-15,0 21 0,0-21 16,-21 1-16,21-1 0,-21 0 0,0 0 16,0 0-16,21 0 0,0 1 15,21-22 16,0-22-31,0 22 16</inkml:trace>
  <inkml:trace contextRef="#ctx0" brushRef="#br0" timeOffset="87767.85">24828 5821 0,'0'-21'0,"0"42"15,22-63-15,-22 20 16,-22 22-1,1 0-15,0 0 0,0 22 16,0-1-16,-22 0 0,22 0 16,0 0-16,-21 0 0,21 1 15,-1-1-15,1 0 0,21 0 0,0 0 16,0 0-16,0 1 0,0-1 16,21-21-16,1 21 0,-1-21 15,0 21-15,0-21 0,21 21 16,-20 0-16,-1-21 0,0 22 0,0-22 15,-21 21-15,0 0 16,-21-21-16,0 0 16,0 0-16,-22 0 0,22 0 0,-21 0 15,21 0-15,-22 0 0,22 0 0,-21 0 16,21 0-16,-1 0 0,22-21 16,0 0-1,0-1-15,0 1 0,22 0 16,20 0-16,-21 0 0</inkml:trace>
  <inkml:trace contextRef="#ctx0" brushRef="#br0" timeOffset="88648.34">25252 5376 0,'0'-21'0,"0"0"0,0 0 31,-21 21-31,-1 0 16,1 21-16,21 0 0,0 0 16,-21 1-16,0 20 0,0-21 0,21 21 15,-21 22-15,-1-22 0,22 1 16,-21 20-16,0-21 0,0 1 0,21-1 16,-21 22-16,0-22 0,21-21 15,-22 43-15,22-22 0,0-21 16,0 0-16,0 0 0,0 1 15,22-22-15,-1 21 0,0-21 0,0 0 16,0 0-16,0 0 0,1 0 16,-1 0-16,21 0 0,-21 0 0,0-21 15,1-1-15,-1 22 0,0-21 0,0 0 16,21-42 0,-42 20-16,0 22 0,0 0 0,0 0 15,0 0-15,0-1 0,-21 22 0,0 0 16,0 0-16,0 0 0,0 0 15,-1 0-15,1 22 0,0-1 16,21 0-16,0 0 16,0 0-16,0 0 0,0 1 0,0-1 15,0 0-15,21 0 16,0-21-16,1 0 0,-1 0 0,0 0 16,0 0-1,0 0-15,0-21 16,1 0-16,-22 0 15,21 21-15,-21-22 0,21 1 16,0 0-16,-21 0 0,21 0 0,-21 0 16,0-1-16,0 1 0,21 0 0,-21 0 15,0 42 1,0 0 0,0 0-16,0 22 0,-21-22 15,21 0-15,-21 21 0,21-20 16,0-1-16,0 0 0,0 0 0,0 0 0,0 0 15,0 1-15,21-22 16,0 0 0,1 0-16,20 0 0,-21 0 0,0 0 15,0 0-15,1-22 0,-1 22 0,0-21 16,0 0-16,0 0 16,0 0-16,-21 0 0,0-1 0,0 1 15,0 0-15,0 0 0,22 0 0,-22 0 16,0 42 15,-22-21-31,22 21 0,0 0 16,0 0-16,-21 0 0,21 1 15,0-1-15,0 0 0,-21 0 0,21 0 16,0 0-16,0 1 16,21-22-1,0 0-15,1 0 16,-1 0-16,0 0 0,-21-22 0,21 22 15,0 0-15</inkml:trace>
  <inkml:trace contextRef="#ctx0" brushRef="#br0" timeOffset="88900.2">26077 5842 0,'0'-21'0,"0"42"0,0-63 0,-21 42 31,21 21-31,-21 0 0,0-21 15,0 21-15,-1 22 0,1-22 0,0 0 16,0 0-16,0 0 0,0 0 16,-1 1-16,22-1 0,0 0 0,0 0 15,0 0-15,0 0 16,0 1-16,22-1 16,-1-21-16,0 0 0,0 0 15,21 0-15,-20 0 0,-1 0 0,21 0 16,-21-21-16,0 21 15,22-22-15,-22 1 0</inkml:trace>
  <inkml:trace contextRef="#ctx0" brushRef="#br0" timeOffset="89175.04">26458 5292 0,'0'0'0,"-21"0"0,0 0 16,0 0-16,0 21 15,-1 21-15,22-21 0,-21 22 0,0-1 16,21 0-16,-21 1 0,0-1 16,21 22-16,-21-22 0,21 21 15,0-20-15,-22-1 0,22 22 0,-21-22 16,21-21-16,0 21 0,0 1 16,0-22-16,0 0 0,0 0 0,0 0 15,0 1-15,0-1 16,21-21-1,1 0-15,-22-21 0,21-1 16,0 22-16,0-21 0,0 0 0</inkml:trace>
  <inkml:trace contextRef="#ctx0" brushRef="#br0" timeOffset="89523.84">26606 5906 0,'-21'0'0,"0"0"0,0 21 15,0 0-15,0 0 16,-22 0-16,22 0 0,0 1 16,21-1-16,0 0 0,-21-21 0,21 21 15,0 0-15,0 0 0,0 1 16,0-1-16,0 0 16,21-21-16,0 0 15,0 0-15,0 0 0,1 0 16,-1 0-16,0 0 0,0-21 0,0 0 15,0 21-15,-21-22 0,22 1 16,-22 0-16,21 0 0,-21 0 0,0-22 16,0 22-16,0 0 0,0 0 15,0 0-15,-21 21 0,-1 0 16,1 0-16,0 0 16,0 21-16,21 0 0,0 0 15,-21-21-15,21 21 0,0 1 16,21-22-1</inkml:trace>
  <inkml:trace contextRef="#ctx0" brushRef="#br0" timeOffset="89859.65">26839 5969 0,'0'-21'0,"0"42"0,0-63 15,0 21-15,0-1 16,21 22-1,1 0-15,-1 0 0,0 0 16,0 22-16,-21-1 0,0 0 16,21-21-16,-21 21 0,0 0 0,0 0 15,0 1-15,0-1 0,0 0 16,0 0-16,0 0 0,-21 0 0,0-21 16,21 22-16,-21-22 0,0 0 15,-1 0 1,22-22-1,0 1 1,0 0-16,0 0 0,22 0 16,-1 0-16,0-1 0,-21 1 15,21 0-15,0 0 0,0 0 0,1 21 16,-1-21-16,-21-1 0,21 1 16</inkml:trace>
  <inkml:trace contextRef="#ctx0" brushRef="#br0" timeOffset="90080.45">26395 5673 0,'0'0'15,"0"-21"-15,21-1 16,0 22-16,0 0 0,0-21 15,22 21-15,-22-21 0,21 21 16,-21 0-16,43 0 16,-43 0-16,0 0 0,0 0 15,-21-21-15</inkml:trace>
  <inkml:trace contextRef="#ctx0" brushRef="#br0" timeOffset="90305.33">25188 5525 0,'0'0'16,"-21"0"-16,21 21 0,42-21 16,-20 0-16,-1 0 0,21 0 0,-21 0 15,22 0-15,-1 0 0,0 0 16,43 0-16,-64 0 15,0 0-15,0 0 0,-42 0 32</inkml:trace>
  <inkml:trace contextRef="#ctx0" brushRef="#br1" timeOffset="99479.93">720 8996 0,'21'0'0,"-21"21"79,-21-21-79,-1 0 15,1 0-15,0 0 0,-21 21 16,-1-21-16,22 0 0,-21 21 15,0-21-15,-1 0 0,1 0 0,0 0 16,-1 0-16,1 0 0,21 0 16,0 0-16,-1 0 0,-20 0 15,63 0 48,22 0-48,-22-21-15,21 21 0,0 0 0,22 0 16,-1-21-16,1 21 0,-1 0 16,1 0-16,-1-21 0,22 21 0,-21 0 15,-1 0-15,1-21 0,-22 21 16,21 0-16,43 0 0,-85 0 16,22 0-16,-22 0 15,21 0-15,-21 0 0,1 0 16,-44 0 31,1-21-32,0 21-15,0 0 16,0-22-16,0 22 16</inkml:trace>
  <inkml:trace contextRef="#ctx0" brushRef="#br1" timeOffset="99979.68">1016 8657 0,'-21'0'15,"42"0"-15,-42 21 47,21 1-31,0-1-1,21 0-15,-21 0 0,21 0 0,0 0 16,0 1-16,22-1 16,-22 0-16,0-21 0,21 21 0,-20 0 15,20 0-15,0-21 0,-21 22 16,22-22-16,-22 0 0,0 0 0,21 0 15,-20 0-15,-1 0 0,0 0 16,-21 21 0,-21-21-1,0 0-15,-22 21 0,22-21 16,0 21-16,-21 0 0,20 0 16,-20-21-16,0 22 0,21-1 15,-22 0-15,1 0 0,21 0 16,-22 0-16,22 1 0,-21-1 0,21 0 15,0 0-15,-1 0 0,-20 0 16,21 1-16,21-1 0,-21-21 16,21 21-16,-21-21 15,21 21 1</inkml:trace>
  <inkml:trace contextRef="#ctx0" brushRef="#br1" timeOffset="102508.57">2201 8996 0,'0'0'0,"0"21"0,0 0 31,21-21-31,1 0 31,-1-21-15,0 21-16,0-21 0,0 0 15,0 0-15,1-1 0,-1 1 0,0 0 16,0-21-16,0 21 0,0-1 16,1-20-16,-1 21 0,-21-43 15,0 43-15,0 0 0,0 0 0,-21 21 31,-1 0-31,1 0 0,0 21 16,0 0-16,21 0 0,-21 1 16,21 20-16,0-21 0,0 21 15,0 1-15,0-22 0,0 21 0,0-21 16,21 1-16,0 20 0,0-21 16,0 0-16,22 0 15,-22-21-15,0 0 16,0 0-16,0 0 0,1-21 15,-22 0 1,21 0-16,0 0 0,0 0 0,0-43 16,0 43-16,1-21 15,-1 20-15,0-20 0,0 21 16,0-21-16,0 20 0,1 1 0,20 0 16,-21 21-16,21-21 0,22 21 15,-43 0-15,0 0 0,0 21 16,1 0-16,-1 0 0,-21 1 15,0 41-15,0-42 0,0 22 16,0-1-16,-21-21 0,-1 21 0,1-20 16,0 20-16,0-21 0,21 0 15,0 0-15,-21-21 0,21 22 0,0-44 32,0 1-17,21 0-15,0 0 0,0 0 0,0 0 16,1-22-16,-1 1 0,0 21 15,0-22-15,0 1 0,0 21 0,1-21 16,-1 20-16,0-20 0,0 21 16,-21 0-16,0 0 0,21 21 15,-21 21 1,-21 0-16,21 0 16,-21 21-16,21-20 0,-21-1 0,0 21 15,-1 0-15,22-20 0,0 20 16,0 0-16,0-21 0,0 22 0,0-22 15,0 21-15,0-21 0,22 1 16,-1-22-16,0 0 16,21 0-16,-21 0 0,22 0 15,-1-22-15,-21 22 0,22-21 0,-1 0 16,-21 0-16,0 0 0,22 0 16,-22-1-16,0-20 0,0 21 0,0-21 15,0 20-15,-21-20 0,0 21 16,22-21-16,-1 20 0,-21 1 0,21 0 15,0 0-15,-21 0 0,21 21 0,0 0 16,1 0-16,-1 0 16,-21 21-16,0 0 15,0 0-15,0 0 16,0 1 15,0-44 0,0 1-31,0 0 16,0 0-16,0 0 0,0 0 16,0-1-1,-21 22-15,-1 0 16,1 0-16,0 0 16,0 22-1,0-1-15,21 0 0,0 0 0,-21 0 16,21 0-16,-22 22 0,22-1 15,-21-21-15,21 106 16,0-106-16,0 22 0,0-22 16,21 0-16,1 0 0,-1 0 15,0 1-15,0-1 0,0-21 0,22 0 16,-22 0-16,21 0 0,-21 0 0,22 0 16,-22-21-16,21 21 0,-21-22 15,22 1-15,-22-21 0,0 21 16,21 0-16,-21-22 0,1 22 0,-1-21 15,-21-22-15,0 22 16,0 21-16,0 0 0,0-1 0,0 1 16,0-21-16,-21 42 15,-1 0-15,1 0 0,0 0 16,0 21-16,21 0 0,-21 0 0,0 1 16,21 20-16,0-21 0,0 21 15,0-20-15,0 20 0,0-21 0,0 0 16,0 0-16,0 1 0,21 20 15,0-21-15,0-21 0,0 0 16,0 0-16,1 0 0,20 0 0,-21 0 16,0 0-16,22-21 0,-22 21 15,0-21-15,21 0 0,-21-1 16,22-20-16,-22 21 0,0 0 0,0-22 16,0 22-16,1 0 0,-22-21 0,0 21 15,21-43-15,-21 43 16,21 21-16,-21-21 0,0 0 0,-21 21 31,21 21-15,-21 0-16,21 0 0,0 0 0,-22 0 15,22 22-15,-21 41 0,0-41 16,21-1-16,0 0 0,0 22 16,-21-22-16,21 1 0,0 20 0,0 1 15,0-22-15,0 21 0,0-20 16,0 20-16,0-20 0,0 20 0,0-21 15,-21 22-15,21-22 0,-21 1 16,21-1-16,-22 0 0,1 1 0,0 20 16,21-42-16,0 0 0,0-42 31,0-21-15,0 21-16,21-22 0,0 22 0,-21-42 15,22 20-15,-1-20 0,-21 21 16,21-22-16</inkml:trace>
  <inkml:trace contextRef="#ctx0" brushRef="#br1" timeOffset="102790.41">4678 8721 0,'0'-43'0,"0"86"0,0-107 0,0 43 16,0 0-16,0 0 16,21 21-16,0 0 0,0 0 0,0 0 15,1 0-15,-1 0 0,21 0 0,-21 0 16,22 0-16,-22 0 0,0 21 0,0-21 15,0 21-15,0 21 0,-21-20 16,0-1-16,0 0 0,0 21 0,0-21 16,-21 1-16,0-1 0,-42 21 15,41-21-15,1 0 0,0 1 16,-21-22-16,21 0 0,-1 0 16,1 0-16,0 0 0,21-22 31,21 1-16,0 0-15,-21 0 0,22 21 0,-1-21 16,0 0-16</inkml:trace>
  <inkml:trace contextRef="#ctx0" brushRef="#br1" timeOffset="103672.91">5228 8255 0,'0'-21'0,"0"42"0,0-21 31,-21 21-15,21 0-16,-21 1 0,21 20 0,0-21 15,0 21-15,-21 1 0,21-22 0,-22 21 16,22 1-16,0-1 0,0-21 16,0 21-16,0-20 0,0 20 0,0-21 15,0 0-15,0 0 0,0 1 0,22-1 16,-1-21-16,0 0 0,0 0 15,21 0-15,-20 0 0,-1 0 16,0 0-16,0-21 0,0-1 16,0 1-16,1 0 0,-1 0 15,0 0-15,-21-22 0,0 22 0,21 0 16,-21 0-16,0 0 0,0 0 0,0-1 16,0 44 15,0-1-31,-21 0 0,21 0 15,0 0-15,-21 0 0,21 1 0,0-1 16,0 0-16,0 0 0,0 0 16,0 0-16,0 1 0,21-1 0,0-21 15,0 21-15,0-21 0,1 0 16,-1 0-16,21 0 16,0-21-16,1 0 0,-22 21 15,0-22-15,21 1 0,-20-21 0,-1 21 16,0 0-16,-21-1 0,21-20 15,-21 21-15,21 0 0,-21 0 16,0-1-16,0 1 0,0 0 16,0 42-1,-21 0 1,21 1-16,-21-1 0,21 0 0,0 0 16,0 0-16,-21 0 0,21 1 15,-21 20-15,21-21 0,0 0 0,0 0 16,0 1-16,0-1 15,0 0-15,0 0 16,0-42 15,0 0-31,0 0 0,0-1 0,0-20 16,0 21-16,21 0 16,0-22-16,-21 22 0,21-21 0,0 21 15,0-22-15,1 22 0,-1 0 0,0 0 16,21 0-16,-21 21 0,22 0 15,-22 0-15,21 0 0,-21 0 0,22 0 16,-22 0-16,0 21 0,0 0 0,22-21 16,-22 42-16,-21 1 15,21-22-15,-21 0 0,0 0 16,0 0-16,0 1 0,0 20 0,-21-21 16,0 0-16,-1 0 0,22 1 15,-21-22-15,0 21 16,21-42 15,21 21-31,0-22 0,-21 1 0</inkml:trace>
  <inkml:trace contextRef="#ctx0" brushRef="#br1" timeOffset="104336.56">6985 8446 0,'0'-22'0,"0"44"0,0-65 0,0 22 0,0 0 16,-21 0-16,0 21 15,-1 0-15,1 0 0,0 0 0,0 0 16,-21 0-16,-22 42 0,43-21 16,-21 0-16,20 1 0,-20 20 15,21-21-15,0 0 0,0 0 0,-1 1 16,22-1-16,-21 0 0,21 0 15,0 0-15,0 0 0,21 1 16,1-22-16,-1 21 0,42-21 16,-42 0-16,22 0 0,-22 0 15,21-21-15,-21-1 0,22 22 0,-22-21 16,0 0-16,0 0 0,0 0 16,1 0-16,-1-1 0,-21 1 15,21 0-15,-21 0 0,0 0 0,0 0 0,0-1 16,0 1-1,0 42 17,0 1-32,0-1 0,0 21 0,-21-21 15,0 0-15,-1 22 16,22-22-16,-21 21 0,0 1 0,21 20 16,-21-21-16,0 1 0,0 20 0,21-20 15,0 20-15,-22-21 0,1 22 0,21-22 16,0 22-16,-21-1 0,21-20 15,0 20-15,0 1 0,0-1 0,0 1 16,0-1-16,0 1 0,0-22 16,0 21-16,0 1 0,0-22 0,0 22 0,0-22 15,-21 0-15,21-20 0,-21 41 16,-22-21 0,22-20-16,0-22 0,-21 0 0,21 0 15,-1 0-15,1 0 0,0-22 16,-21 1-16,21 21 0,-1-21 15,1 0-15,0 0 0,0 0 0,0-1 16,21 1-16,0-21 0,0 21 0,-21-22 16,21 22-16,0-21 0,0 0 0,0 20 15,-22-20-15,22-21 0,0 20 16,0 1-16</inkml:trace>
  <inkml:trace contextRef="#ctx0" brushRef="#br1" timeOffset="104572.42">6202 7959 0,'-21'0'0,"42"0"0,-42-21 0,-1 21 16,1 0 15,0 0-15,0 0-16,0 0 15,0 0-15</inkml:trace>
  <inkml:trace contextRef="#ctx0" brushRef="#br1" timeOffset="104770.31">4868 8382 0,'0'0'15,"21"0"1,22 0-16,-22 0 0,21 0 16,1 0-16,-22 0 0,21 0 15,0 0-15,1 0 0,-1 0 0,0 0 16,1-21-16,-22 21 0,21 0 0,-21 0 15</inkml:trace>
  <inkml:trace contextRef="#ctx0" brushRef="#br1" timeOffset="106060.96">2053 9821 0,'0'22'0,"0"-44"0,-21 65 0,0-22 15,21 0-15,0 0 0,0 0 0,0 1 16,0-1-16,0 0 0,0 0 0,21-21 16,0 21-16,0-21 15,22 0-15,-22 0 0,21 0 0,-21 0 16,22 0-16,-1-21 0,0 0 0,43 0 16,-22-22-1,1-20-15,-43 42 0,0 0 16,0-1-16,-21-20 0,0 21 15,0 0-15,0 0 0,0-1 0,0 1 16,-21 21-16,0 0 16,0 0-16,0 21 15,0 1-15,21-1 0,-22 21 0,22-21 16,0 22-16,-21-1 0,0 0 16,21 1-16,-21-1 0,21 0 15,0 1-15,0-1 0,-21 0 0,21 1 16,0-1-16,-21 0 0,21 1 15,0-1-15,0 0 0,0 1 0,0-22 16,-22 0-16,22 0 0,0 0 16,-21 0-16,0-21 15,0 0-15,0 0 0,0-21 16,-1 21-16,1-21 16,0 0-16,0-21 0,0 20 0,0 1 15,-1-21-15,1 21 0,0 0 16,0-1-16,21 1 0,-21 0 15,0 0-15,-1 21 0,22 21 16,-21-21-16,21 85 16,0-64-1,0 0-15,0 0 0,21 0 16,1 1-16,-22-1 0,21-21 0,21 21 16,-21-21-16,0 0 0,22 0 0,-1 0 15,-21 0-15,22 0 0,-1-21 16,0 21-16,1-21 0,-1-1 0,0 1 15,1 0-15,-1 0 0,0-21 16,-21 20-16,1 1 0,-1 0 0,0 0 16,0 0-16,0 0 0,-21-1 15,21 1-15,-42 42 32,21 1-32,-21-1 15,21 0-15,0 0 0,-21 0 16,0 43-16,21-43 0,-21 0 15,21 21-15,0-20 0,0-1 0,0 0 16,-22-21-16,22 21 0,0-42 47,0 0-47,0 0 0,0-1 16,0 1-16,0-21 0,22 21 0,-1 0 15,0-1-15,0-20 16,0 21-16,0 0 0,1 0 0,-1-1 15,0 1-15,0 0 0,43 21 16,-43 0-16,0 0 0,0 0 16,0 0-16,0 21 0,1 0 0,-22 22 15,0-22-15,0 0 0,0 0 16,0 22-16,0-22 0,0 21 16,0-21-16,0 0 0,0 1 0,0 41 15,-22-63-15,22 21 0,0 0 16,22-42 15,-1 0-31,0 0 16,0 0-16</inkml:trace>
  <inkml:trace contextRef="#ctx0" brushRef="#br1" timeOffset="106407.65">3471 10097 0,'0'0'0,"-21"21"31,21 0-31,0 0 16,0 0-16,0 0 0,-21 22 0,21-1 16,-21 0-16,0 22 0,-1-1 15,22 1-15,-21-1 0,0 1 0,21 21 16,0-1-16,-21 1 0,0 0 0,0-1 15,21 1-15,-22 21 0,1-22 16,21 1-16,-21 0 0,0-1 0,0 1 16,21-21-16,-21-1 0,-1 22 0,1-43 15,21 22-15,-21-22 16,0 0-16,21 1 0,0-22 0,0 0 0,-21 0 16,21 0-16,0-42 31,0 0-31,0 0 0,21-22 0,-21 22 15,0-42-15,21 20 0,0 1 16</inkml:trace>
  <inkml:trace contextRef="#ctx0" brushRef="#br1" timeOffset="106749.45">3387 10329 0,'0'0'0,"0"-21"0,0-21 0,0 21 0,21-22 15,-21 22-15,0 0 0,0 0 0,21 21 16,0-21-16,0 0 0,0-1 16,1 22-16,20 0 0,-21 0 0,0 0 15,22 0-15,-22 0 0,21 0 16,-21 22-16,0-1 0,1 0 16,-1 0-16,-21 21 0,0-20 0,0 20 15,0-21-15,-21 43 0,-1-22 16,1-21-16,-21 0 0,21 0 15,0 1-15,-22-1 0,22 0 0,0-21 16,0 0-16,-43 0 16,43 0-16,42 0 47,0-21-47,22 21 0,-22-21 0,0-1 15,0 22-15,22-21 0</inkml:trace>
  <inkml:trace contextRef="#ctx0" brushRef="#br1" timeOffset="107409.61">4085 10118 0,'-21'21'31,"21"0"-31,-21-21 0,21 21 16,-21 22-16,21-22 0,0 0 0,0 0 15,-22 21-15,22-20 0,0-1 16,0 21-16,0-21 0,0 22 16,0-22-16,22-21 15,-1 0-15,0 0 16,0 0-16,0 0 0,0-21 16,1 21-16,20-22 0,-21 1 0,0 0 15,0 0-15,1 0 0,-1 0 0,0-1 16,0 1-16,0-21 0,-21 21 15,21-22-15,1 22 16,-44 42 15,1 1-15,0-1-16,21 0 0,0 0 16,0 0-16,0 22 0,-21-22 0,21 0 0,0 0 15,0 0-15,0 0 0,0 1 16,21-1-16,0-21 0,0 0 15,22 0-15,-22 0 16,0 0-16,21 0 0,1-43 16,-1 22-16,22-21 15,-22 21-15,-21-22 0,0 22 0,0-21 0,22 21 16,-22-22-16,-21 1 0,21 0 16,0-1-16,0 22 0,-21-21 15,0 0-15,22 20 0,-22-20 0,21 21 16,-42 42 15,-1 21-31,1-20 0,0-1 0,0 21 16,0 0-16,21 1 0,-21-22 0,21 21 15,-22 43-15,22-64 16,0 21-16,0 1 0,0-22 0,0 0 16,0 21-16,0-20 0,0-1 0,22-21 15,-1 21-15,0-21 0,0 0 16,21 0-16,-20 0 0,-1 0 15,0 0-15,0-21 0,0 0 0,0-1 16</inkml:trace>
  <inkml:trace contextRef="#ctx0" brushRef="#br1" timeOffset="107564.52">4762 10139 0,'-21'0'0,"42"0"0,-63 0 0,63 0 31,0 0-15,22 0-16,-22 0 0,21 0 0,1-21 16,20 0-16,1 21 15</inkml:trace>
  <inkml:trace contextRef="#ctx0" brushRef="#br1" timeOffset="108329.08">6117 10287 0,'0'0'0,"0"-21"15,0 0-15,21 0 16,0-1-16,1 1 0,20 0 16,-21 0-16,0 0 0,22-22 0,-22 22 15,21-21-15,0-22 16,1 22-16,-43 0 0,21-1 0,0 1 15,-21 0-15,0-1 0,0 1 16,0 21-16,0-21 0,0 20 0,0 1 16,-21 21-16,0 0 15,0 21-15,-1 1 16,22-1-16,-21 21 0,0 0 0,21 22 16,-21-22-16,0 22 0,0-1 0,-1 1 15,22 20-15,-21-20 0,0 21 16,0-1-16,0 1 0,0 0 0,21-1 15,0 1-15,-22 0 0,1-1 0,0 170 16,21-169 0,-21-22-16,0 22 0,21 0 0,0-22 15,0 1-15,0-22 0,-21 22 16,21 20-16,0-41 0,0-22 16,21 0-16,-21 0 0,21-21 0,0 0 15,0 0-15,64-42 16,-43-1-16,-21 22 0,22-21 15,-1 0-15,0-1 0,1-20 0,-22 20 16,21-20-16,-21-1 0,1 1 0,-1-1 16,-21 1-16,0-1 0,0 1 0,-21-1 15,-1 1-15,-20 21 0,21-22 16,-21 22-16,-1-1 0,1 22 16,0-21-16,20 21 0,-20 0 0,0-1 15,21 22-15,-1 0 0,1-21 0,0 21 16,21-21-1,0 0 1,21 21-16,0-21 0,1 21 0,-1-21 16,21-1-16,-21 22 0,22-21 15,-1 0-15,-21 0 0,21 0 0</inkml:trace>
  <inkml:trace contextRef="#ctx0" brushRef="#br1" timeOffset="108691.88">6752 10097 0,'0'-22'0,"-21"22"0,21-21 16,-21 21-16,21-21 0,0 0 15,0 0-15,0 0 0,21-1 16,0 22-16,21 0 0,-20 0 16,-1 0-16,21 0 0,-21 0 0,22 0 15,-22 0-15,21 22 0,-21-1 16,0 0-16,1 0 0,-1 0 0,0 0 15,-21 1-15,0-1 0,0 0 0,0 0 16,0 0-16,-21-21 0,21 21 0,-21 1 16,-1-22-16,1 0 0,0 0 15,0 0-15,0 0 16,0 0-16,21-22 16,0 1-16,0 0 0,0 0 15,0 0-15,0 0 0,21-1 16,0 1-16,-21 0 0,21 0 0,0 0 15,0 0-15,1-1 0,20 1 16,-21 0-16,21 0 0,-20 21 16,-1-21-16,0 0 0,0 21 0,0 0 15</inkml:trace>
  <inkml:trace contextRef="#ctx0" brushRef="#br1" timeOffset="109500.41">7493 9885 0,'0'21'15,"0"-42"-15,-21 63 0,21-21 16,-21-21-16,-1 22 0,22-1 0,-21 0 16,0 21-16,21-21 0,0 1 15,0-1-15,0 0 0,0 0 0,0 0 16,0 0 0,21-21-16,0 0 0,1 0 15,-1 0-15,0 0 0,0 0 16,0 0-16,-21-21 0,21 0 15,-21 0-15,0 0 16,0 0-16,0-1 0,0 1 16,0 0-16,0-21 0,0 21 0,0-1 15,0 1-15,0 0 0,0 0 16,22 0-16,-22 0 0,42 21 16,-21 0-16,0 0 0,0 0 0,1 0 15,-1 0-15,0 0 0,0 21 16,0 0-16,0 0 0,1 0 0,-1 0 15,0 1-15,-21-1 0,0 0 16,0 42-16,0-41 0,0-1 16,0 0-16,0 0 15,0 0 1,-21-21-16,0 0 16,21-21-16,0 0 15,0 0 1,0 0-16,0-1 0,0 1 0,0 0 15,21 0-15,0 0 0,0-22 0,0 22 16,0 0-16,1-21 0,20 21 16,-21-1-16,0 22 0,64-21 15,-64 21-15,21 0 0,-20 0 16,-1 21-16,21 1 0,-21-1 0,0 0 16,-21 0-16,0 0 0,0 22 15,0-22-15,0 0 0,0 0 0,0 0 16,0 0-16,0 1 0,-21-22 0,21 21 15,-21-21-15,0 0 0,0 0 16,21-21 15,0-1-31,0 1 0,21 0 16,-21-21-16,21 21 0,0-1 16,0-20-16,43-21 0,-43 41 15,0 1-15,0 0 0,22 21 16,-22 0-16,0 0 0,0 0 0,0 0 15,-21 21-15,22 0 0,-22 1 16,0-1-16,0 21 0,0-21 16,0 0-16,0 22 0,0-22 0,0 0 15,0 0-15,0 0 0,0 1 0,0-1 16,0 0 0,0-42-1</inkml:trace>
  <inkml:trace contextRef="#ctx0" brushRef="#br1" timeOffset="109772.26">9356 9398 0,'0'0'0,"-22"21"16,1 0-16,0 1 15,21 20-15,-21 0 0,0 43 16,0-43-16,-1 1 0,22 20 0,-21-21 16,0 1-16,0-1 0,21-21 15,0 22-15,-21-22 0,21 21 16,0-21-16,0 0 0,0 1 0,0-1 16,21-21-1,0 0-15,0-21 0,0-1 16,1 22-16,41-42 15</inkml:trace>
  <inkml:trace contextRef="#ctx0" brushRef="#br1" timeOffset="110382.91">9567 9377 0,'0'0'16,"0"21"-16,-21 0 15,0 22-15,21-22 16,0 21-16,-21 0 0,0 1 15,21-1-15,-22 0 0,22 22 0,0-22 16,-21 1-16,21-1 0,-21 0 0,21-21 16,0 22-16,0-22 0,0 0 15,0 0-15,0 0 0,0-42 47,21 21-47,0-21 0,-21 0 0,22 0 16,-22-22-16,21 22 0,0 0 15,0-21-15,-21 21 0,21-1 0,0 1 16,1-21-16,-1 42 16,-21 21-1,0 0-15,0 0 16,0 1-16,0-1 0,0 0 0,0 21 16,0-21-16,0 1 0,0-1 15,0 0-15,21 0 0,0 0 16,0-21-16,-21 21 0,21-21 0,1 0 0,-1 22 15,21-22-15,-21 0 0,0 0 16,22 0-16,-22 0 0,0 0 0,0-22 16,22 22-16,-22-21 0,0 0 0,0 0 15,0 0-15,0 0 0,1-43 16,-22 43-16,21-21 0,-21 20 16,0 1-16,0 0 0,0 0 15,-21 21 1,-1 0-16,1 0 0,21 21 0,-21 0 15,-21 22-15,21-22 0,-1 0 16,22 21-16,-21-21 0,21 1 0,-21-1 16,21 0-16,0 0 0,0 0 0,0 0 15,21 1-15,0-1 0,1-21 16,20 0-16,-21 0 0,0 0 16,22 0-16,-22 0 0,21 0 0,-21-21 15,22 21-15,20-43 16,-42 22-16</inkml:trace>
  <inkml:trace contextRef="#ctx0" brushRef="#br1" timeOffset="110621.77">9186 9567 0,'-21'0'0,"42"0"0,-21-21 32,21 21-32,22 0 0,-1-21 0,-21 21 15,22 0-15,20-21 0,-21 21 16,64-21-16,-42 21 16,-1-21-16,-20-1 0,-1 22 0,0 0 15,1 0-15,-22 0 0</inkml:trace>
  <inkml:trace contextRef="#ctx0" brushRef="#br1" timeOffset="112503.21">4762 11430 0,'0'-21'0,"0"42"0,0-63 0,0 21 0,0-22 16,0 22-1,0 0-15,0 42 32,0 0-32,-21 0 0,21 22 15,0-1-15,0 0 0,0 1 16,0-1-16,0 0 0,0 1 0,-21-1 16,21 0-16,0 22 0,0-43 0,0 21 15,0 1-15,0-1 0,0-21 16,0 0-16,0 1 0,21-1 0,0-21 15,1 0-15,-1 0 0,0 0 16,0 0-16,43-21 16,-43-1-16,0 1 0,21-21 15,-21 21-15,1 0 0,20-22 0,-21 22 16,0-21-16,0-1 0,1 22 16,-1-21-16,0-22 0,0 22 0,-21 0 15,0-1-15,0 1 0,0 0 0,21-22 16,-21 22-16,0 21 15,0 0-15,21 21 16,-21 21 0,0 0-16,0 21 0,0 1 15,0-1-15,0 0 0,0 1 0,0-1 16,0 21-16,0-20 0,0-1 16,0 0-16,0 1 0,0-1 0,0 0 15,0-20-15,0-1 0,0 0 0,0 0 16,22 0-16,-1-21 0,0 0 0,0 0 15,0 0-15,22 0 0,-22 0 16,21 0-16,0-21 0,1 0 16,-22 0-16,21 0 0,1-1 0,-1 1 15,-21 0-15,21-21 0,-20 21 0,20-22 16,-21 22-16,0-21 0,0 21 16,-21-1-16,0 1 0,-21 21 31,0 21-31,21 1 0,-21-1 0,0 0 15,21 0-15,-21 0 0,21 22 16,0-22-16,0 0 0,0 0 16,0 21-16,0-20 0,21-1 15,0 0-15,0 0 16,-21 0-16,0-42 47,-21 0-47,0 21 0,0-21 15,-1 0-15,1 21 0,0-43 16,0 43-16,0-21 0,0 21 31,21 21-15,0 0-16,0 1 16,0-1-16,0 0 0,21 0 15,0-21-15,-21 21 0,21 0 16,0-21-16,0 0 0,1 22 0,-1-22 15,21 0-15,-21 0 0,0 0 0,22 0 16,-22 0-16,0-22 0,21 1 16,-20 21-16,-1-21 0,0 0 0,21 0 15,-21 21-15,1-21 0,-22-1 16,21 1-16,0 0 0,0 0 0,-21 0 16,0 0-16,21-1 0,-21-20 0,21 21 15,-21 0-15,0 0 0,0-1 16,-21 22-1,0 22 1,0-1-16,21 0 0,0 0 16,-21 0-16,21 0 0,0 1 0,0-1 15,0 0-15,0 0 0,0 21 16,0-20-16,0-1 0,0 0 16,21 0-16,0 0 0,0-21 15,0 0-15,1 0 16,-1 0-16,0 0 0,0-21 15,0 0-15,0 21 0,1-21 16,-1 0-16,0-1 0,0 1 16,21 0-16,-20 0 0,-1 0 0,0-22 15,21 1-15,-21 21 0,1 0 16,-22 0-16,21 21 16,-21 21-1,0 0-15,0 0 16,0 0-16,0 0 15,0 1-15,0-1 0,0 0 16,0 0-16,0 0 0,0 0 16,0 1-16,21-22 0,0 21 15,0-21-15,22 0 16,-22 0-16,21 0 0,-21 0 0,22 0 16,-22 0-16,21-21 0,-21-1 15,22 22-15,-1-21 0,-21 0 0,21 0 16,-20 0-16,20 0 0,-21-1 15,0-20-15,0 21 0,1 0 0,-22 0 16,0-22-16,0 22 16,0 0-16,-22 21 15,1 21-15,0-21 16,21 21-16,-21 0 0,21 1 0,0-1 16,0 0-16,0 0 0,0 0 15,0 0-15,21 1 16,0-1-16,-21 0 15,21 0-15,-21 0 16,0 0 0,-21-21-16,0 0 15,0 0-15,0 0 0,0 0 16,-1 0-16,1 0 0</inkml:trace>
  <inkml:trace contextRef="#ctx0" brushRef="#br1" timeOffset="112664.11">7260 11853 0,'0'0'0,"0"-21"62,21 21-62</inkml:trace>
  <inkml:trace contextRef="#ctx0" brushRef="#br1" timeOffset="114303.89">12636 8297 0,'0'22'0,"0"-1"16,22-42 15,-1 21-31,0-22 0,0 22 16,0-21-16,0 0 0,22 21 15,-22-21-15,21-21 0,-42 20 16,21 1-16,1 0 0,-22 0 16,0 0-16,0 0 0,0-1 15,0 1-15,-22 42 32,1-21-32,21 43 15,-21-22-15,21 0 0,0 21 16,0-20-16,0 20 0,0 0 0,0-21 15,0 22-15,0-22 0,0 21 0,0-21 16,0 1-16,21-1 0,0-21 16,-21 21-16,22-21 0,-1 21 0,0-21 15,0 0-15,0 0 0,0 0 0,1 0 16,-1-21-16,0 21 0,0-21 16,0 0-16,0-1 0,1 1 0,-1 0 15,0 0-15,21-21 16,-21-1-16,22 22 0,-22-21 0,0 21 15,21-22-15,1 22 0,-22 0 16,21 0-16,-21 0 0,22-1 0,-22 22 16,0 0-16,0 0 0,0 0 15,1 22-15,-1-1 0,-21 0 0,0 0 16,0 0-16,0 0 0,0 22 0,0-1 16,0 0-16,-21-20 0,-1-1 15,1 21-15,21-21 0,-21 0 0,21 1 16,-21-22-16,21 21 0,0-42 31,21 21-15,0-22-16,0 1 15,1 0-15,-1 0 0,0 0 0,0-22 16,0 22-16,22-42 0,-22 42 16,21-22-16,-42 22 0,21 0 0,0 0 15,1-22 1,-44 43-1,1 0-15,21 22 0,-21-1 0,0 0 16,0 0-16,0 21 0,-1-20 16,22-1-16,0 0 0,-21 21 15,21-21-15,0 1 0,0-1 0,0 21 16,0-21-16,0 0 0,21 1 16,1-22-16,-1 21 15,0-21-15,0 0 0,0 0 0,0 0 16,1 0-16,20 0 0,-21 0 0,0-21 15,22 21-15,-22-22 0,0 22 16,21-42-16,-21 21 16</inkml:trace>
  <inkml:trace contextRef="#ctx0" brushRef="#br1" timeOffset="115330.3">10964 8043 0,'0'0'15,"-21"0"-15,21-21 0,-21 0 16,0 21 0,0 0-16,21 21 15,-22-21-15,1 43 0,21-22 16,-21 0-16,0 21 0,21-21 0,-21 43 15,21-22-15,-21 1 16,21-1-16,0-21 16,-22 0-16,22 0 0,0-42 47,22 21-32,-22-21-15,0 0 0,21 0 0,0 0 16,0-22-16,0 22 0,0 0 15,1-21-15,-1 20 0,0-20 0,21 21 16,-21 0-16,22 0 0,-22-1 0,21 1 16,-21 21-16,22 0 15,-22 0-15,0 21 0,0 1 16,-21-1-16,0 0 0,0 21 0,0-21 16,0 22-16,0-22 0,0 21 0,0-21 15,0 22-15,0-22 0,0 0 16,-21 0-16,21 0 0,0 1 0,0-1 15,21-21 17,0-21-32,-21-1 15,22 22-15,-1-21 0,-21 0 0</inkml:trace>
  <inkml:trace contextRef="#ctx0" brushRef="#br1" timeOffset="115700.09">11536 8065 0,'0'21'16,"0"0"-16,0 0 15,0 0-15,0 0 0,-21 1 0,21 20 16,0-21-16,0 0 0,-22 43 16,22-43-16,0 0 0,0 0 15,0 0-15,0 1 0,22-22 16,-1 0-1,0 0-15,0 0 0,0 0 16,0-22-16,1 1 0,-1 21 0,0-21 16,0 0-16,0 0 0,-21 0 15,0-1-15,21 1 0,-21 0 0,0 0 16,0 0-16,0 0 0,0-1 16,-21-20-16,0 21 0,0 0 15,0 0-15,0 21 0,-1 0 16,1 0-16,0 0 0,21 21 15,-21-21-15,21 21 16,0 0-16,21-21 16,0 0-16,0 0 15,1 0-15</inkml:trace>
  <inkml:trace contextRef="#ctx0" brushRef="#br1" timeOffset="115967.93">12065 7684 0,'0'0'16,"0"21"-1,0 0-15,0 0 16,0 0-16,0 0 0,-21 22 0,21-1 16,-21-21-16,-1 22 0,22-1 0,0 0 15,-42 43 1,42-43-16,-21 1 0,21-22 0,0 21 0,0-21 15,0 0-15,0 1 0,0-1 16,0 0-16,21-21 16,0 0-16,0 0 15,1-21-15,-1 0 0,0-1 16,-21 1-16,0 0 0,21 0 0</inkml:trace>
  <inkml:trace contextRef="#ctx0" brushRef="#br1" timeOffset="116138.24">11853 7938 0,'21'0'32,"1"0"-32,-1 0 0,0 0 15,21 0-15,-21 0 0,1-22 0,20 22 16,-21 0-16,21-21 0</inkml:trace>
  <inkml:trace contextRef="#ctx0" brushRef="#br1" timeOffset="116719.91">9102 8276 0,'0'0'0,"21"0"31,21 0-15,-21 0-16,22 0 0,-22 0 0,21 0 15,0 0-15,1 0 0,20 0 0,-20 0 16,20 0-16,22 0 16,-43 0-16,0 0 0,1 0 15,-22 0-15,0 0 0,0-21 0,-21 0 16</inkml:trace>
  <inkml:trace contextRef="#ctx0" brushRef="#br1" timeOffset="116955.77">9652 8107 0,'21'0'31,"0"0"-31,22 21 0,-22-21 16,0 0-16,21 0 0,-21 21 15,1-21-15,20 21 0,-21 1 16,-21-1-16,0 0 0,0 21 0,-21-21 15,0 1-15,0-1 0,-22 21 16,1-21-16,0 0 0,-1 1 0,1 20 16,0-21-16,20 0 0,1-21 15,0 21-15,21 1 0</inkml:trace>
  <inkml:trace contextRef="#ctx0" brushRef="#br1" timeOffset="117800.29">14478 7980 0,'0'0'0,"0"21"16,0 0-1,0 0-15,0 1 0,0 20 0,0-21 16,0 21-16,0 1 0,0 20 15,0-20-15,0 20 0,0-21 0,0 22 16,0-1-16,-21 1 0,21-1 16,-21 22-16,-1-21 0,1-1 0,0 1 15,0 20-15,0-20 0,0-22 0,-1 22 16,1-22-16,0 0 0,0 1 0,21 41 16,-21-63-16,21 1 15,0-1-15,21-42 16,-21-1-1,21 1-15,0 0 0,0 0 0,-21 0 16,22 0-16,-1-22 0,-21 22 16</inkml:trace>
  <inkml:trace contextRef="#ctx0" brushRef="#br1" timeOffset="118325.99">14182 8213 0,'21'0'16,"-21"-21"-16,0-1 31,-21 22-31,-1 0 0,1 0 16,0 0-16,0 22 0,21-1 16,-21 0-16,21 21 0,0-21 15,0 1-15,-21 20 0,21-21 16,0 0-16,0 22 0,0-22 0,0 0 15,21 0-15,0 0 0,0-21 16,0 0-16,0 0 16,1 0-16,20 0 0,-21 0 0,21-42 15,-20 21-15</inkml:trace>
  <inkml:trace contextRef="#ctx0" brushRef="#br1" timeOffset="118807.71">14478 8128 0,'-21'0'0,"21"-21"16,0 0-1,0 0-15,0-1 16,0 1 0,21 21-1,0-21-15,-21 0 16,21 21-16,0-21 31,1 21 0</inkml:trace>
  <inkml:trace contextRef="#ctx0" brushRef="#br1" timeOffset="119132.52">14393 8192 0,'0'21'16,"0"0"-1,0-42 17,0 0-32,21 21 0,-21-22 15,0 1-15,0 0 31,-21 21-15,0 0-16,21 21 0,0 0 16,-21-21-16,21 22 0,-21-1 0,21 0 15,0 0-15,0 0 0,0 0 16,0 1-16,21-22 16,0 0-1,0 0-15,0 0 0,1 0 16,-1-22-16</inkml:trace>
  <inkml:trace contextRef="#ctx0" brushRef="#br1" timeOffset="119472.33">14668 7959 0,'-21'-21'31,"21"-1"-16,21 22-15,1 0 16,-1 0-16,0 0 0,0 0 16,21 0-16,-20 0 0,-1 0 15,21 22-15,-21-1 0,0 0 0,22 21 16,-22 1-16,-21-22 0,0 0 16,0 21-16,0-21 0,-21 22 15,0-22-15,-22 0 0,22 21 16,-21-20-16,21-1 0,-22 0 0,22-21 15,-21 21-15,21 0 0,-1-21 0,1 0 16,0 0-16,0 0 0,21-21 31,21 0-15,-21 0-16,21 0 0,0-1 16</inkml:trace>
  <inkml:trace contextRef="#ctx0" brushRef="#br1" timeOffset="119963.05">15430 7662 0,'0'0'16,"-21"0"-16,0 0 15,21 22-15,-21-22 0,21 21 16,0 0-16,-21 21 0,0-21 0,-1 22 15,22-22-15,-21 21 0,0 1 16,21-1-16,-21 21 0,21-20 0,-21-1 16,21 0-16,-21-20 0,21 41 15,0-21-15,0-20 0,0-1 0,0 0 16,21 0-16,0-21 0,0 0 16,0 0-16,22 0 0,-22 0 15,0 0-15,21 0 0,-21 0 0,1-21 16,20 0-16,-21 0 0,0-1 0,0 1 15,22-21-15,-22 21 16,0 0-16,-21-1 0,21-20 0,-21 0 16,0 21-16,0-1 15,0 44 1,-21-1 0,21 0-16,-21 0 0,21 0 0,-21 0 15,21 1-15,0 20 0,0-21 0,0 0 16,0 0-1,0 1-15,0-1 0,21 0 16,0-21-16,0 0 0,0 0 16,1 0-16,-1 0 0,0-21 15,0 21-15,0-21 0,0-1 16,22 1-16</inkml:trace>
  <inkml:trace contextRef="#ctx0" brushRef="#br1" timeOffset="120372.81">16002 8001 0,'0'21'16,"0"0"-16,-21 1 16,21-1-16,-21 0 0,21 0 15,0 0-15,-22 22 0,22-22 16,-21 0-16,21 0 0,-21-21 0,21 21 16,0 0-16,0 1 15,0-44 16,0 1-15,0 0-16,0 0 0,0 0 0,21 0 16,-21-22-16,21 22 0,1-21 15,-1 21-15,0-22 0,0 22 16,0 0-16,22 0 0,-22 21 0,21 0 0,-21 0 16,0 0-16,22 0 0,-22 0 15,0 21-15,0 0 0,0 21 16,1 1-16,-22-1 0,0-21 15,0 22-15,0-22 0,0 0 0,0 0 16,-22 0-16,22 0 0,-21 1 0,0-1 16,21 0-16,-21-21 15,21 21-15,21-21 32,0-21-32,0 0 0,1 0 15,-1 21-15,0-22 0</inkml:trace>
  <inkml:trace contextRef="#ctx0" brushRef="#br1" timeOffset="121009.45">16997 7959 0,'0'-21'0,"0"42"0,0-64 16,-21 22-16,-1 21 0,-20-21 15,21 21-15,0 0 0,0 0 16,-1 0-16,1 21 0,0 0 0,-21-21 15,21 43-15,-1-22 16,1 0-16,0 21 0,0-20 0,0 20 16,0-21-16,21 0 0,-22 22 0,22-22 15,0 0-15,0 0 0,22 0 16,-1-21-16,0 21 0,0-21 16,0 0-16,0 0 0,1 0 0,-1 0 15,21-21-15,-21 0 0,0 21 16,1-21-16,-1 0 0,0 0 0,0-1 15,0 1-15,0 0 0,-21 0 16,22 0-16,-22 0 0,21-1 0,-21 1 16,0 42 15,0 1-31,0-1 0,0 0 16,0 0-16,-21 0 0,-1 0 15,22 22-15,-21-22 0,21 21 16,-21 1-16,21-1 0,-21 0 0,0 1 15,21-1-15,0 0 0,0 22 0,-21-22 16,21 22-16,-22-1 0,22 1 16,-21-1-16,21 1 0,0-1 0,-21 1 15,0 41-15,21-41 0,-21-1 16,21 1-16,0-1 0,0-20 0,0 20 16,0-20-16,0-1 0,-21 0 15,21 1-15,0-1 0,-22-21 16,22 0-16,-21 0 0,0 1 0,0-22 15,0 0-15,0 0 0,-1 0 16,1-22-16,0 1 16,0 0-16,0 0 0,0 0 15,-1 0-15,1-22 0,0 1 0,-21-22 16,42 22-16,-21 0 0,21 21 0,0-22 16,0 1-16,0 0 0,0-22 15,0 22-15,0-1 0,0-20 0,0-1 16</inkml:trace>
  <inkml:trace contextRef="#ctx0" brushRef="#br1" timeOffset="121216.33">16277 7832 0,'0'-21'0,"0"42"0,-21-42 16,0 21-16,0 0 15,21-22-15,-22 22 16,1 0 15,0 0-15,0 0-16</inkml:trace>
  <inkml:trace contextRef="#ctx0" brushRef="#br1" timeOffset="121405.22">15071 7980 0,'-22'0'0,"44"0"0,-44 21 16,1-21-16,42 0 16,1 0-16,-1 0 15,21 0-15,0 0 0,1-21 0,20 0 16,1 21-16,-1 0 0,22-21 15,-22 21-15,1 0 0,21-22 0</inkml:trace>
  <inkml:trace contextRef="#ctx0" brushRef="#br1" timeOffset="121839.97">17801 8022 0,'0'-21'0,"0"42"0,0-63 15,21 42-15,0-21 0,-21 0 0,22 21 16,-22 21 15,0 0-31,0 0 0,-22 0 16,1 0-16,21 22 0,-21-1 15,21-21-15,-21 22 0,0-22 16,0 0-16,21 0 0,0 0 16,21-42 15</inkml:trace>
  <inkml:trace contextRef="#ctx0" brushRef="#br1" timeOffset="122209.76">17970 7662 0,'0'0'0,"-21"0"0,0 0 0,0 0 0,0 0 16,0 0-16,-1 0 0,1 22 16,0-22-16,21 21 0,0 0 0,0 0 15,0 0-15,0 0 16,21-21-1,0 0-15,1 0 0,-1 0 0,0 0 16,0 0-16,0 0 0,0 0 16,1 0-16,-1-21 0,0 0 0,0 21 15,-21-21-15,0 0 0,0 0 16,0-1-16,0 1 16,0 0-16,-21 21 15,0 0-15,0-21 0,-1 21 0,1 0 16,0 0-16,0 21 0,21 0 15,-21 0-15,21 1 0,-21-1 0,21 0 16,-22 0-16,22 0 0,0 0 0,0 1 16,0-1-16,0 0 0,0 0 15,0 0-15,22-21 0,-1 21 0</inkml:trace>
  <inkml:trace contextRef="#ctx0" brushRef="#br1" timeOffset="122652.51">18330 7938 0,'0'21'0,"-21"63"15,0-62 1,21-1-16,-21 0 0,21 0 0,0 0 16,-21 0-16,21 1 0,0-1 15,0 0-15,0 0 16,-22-21-16,22 21 0,-21-21 15,21-21 17,0 0-32,0 0 15,0 0-15,0-1 0,21-20 0,-21 21 16,22-21-16,-1 20 0,0-20 16,21 21-16,-21-21 0,22 20 15,-22 1-15,21 0 0,-21 0 0,43 21 16,-22 0-16,-21 0 0,22 0 0,-22 21 15,0 0-15,0 0 0,0 22 16,-21-22-16,0 21 0,0-21 0,0 22 16,0 20-16,0-42 0,-21 1 15,0-1-15,0 0 16,0 0-16,21 0 0,-21-21 0,-1 21 16,44-21 15,-1-21-31,-21 0 15,42 21-15,-21-21 0</inkml:trace>
  <inkml:trace contextRef="#ctx0" brushRef="#br1" timeOffset="122976.32">19008 7811 0,'0'21'16,"0"0"-16,-22 21 15,22-21-15,0 22 0,-21-22 0,21 21 16,0 1-16,-21 20 0,21-21 0,0 1 16,0-1-16,0 22 0,0-22 15,-21 64-15,21-43 0,-21 1 16,21-1-16,0 1 0,-21-1 16,-1 1-16,1-1 0,21 22 0,-21-22 15,0 1-15,0-1 0,-22 1 0,22-1 16,0 1-16,0-22 0,0 22 15,-22-22-15,22-21 0,0 43 16,21-43-16,-21 0 0,21-42 31,0 0-31,21 0 0,0-1 0,0 1 16,1-21-16,-1 0 0,0-1 0,21 1 16</inkml:trace>
  <inkml:trace contextRef="#ctx0" brushRef="#br1" timeOffset="123289.14">18923 8213 0,'0'-43'0,"0"86"0,0-128 0,-21 43 0,21-1 15,0 22-15,0 0 0,0-21 16,0 21-16,0-1 0,0 1 16,21 0-16,0 21 15,0 0-15,0 0 0,1 0 16,20 0-16,-21 0 0,0 21 0,0 0 15,1 1-15,-1-1 0,0 0 16,-21 21-16,0-21 0,0 22 0,0-22 0,0 21 16,-21-21-16,-22 1 0,22-1 15,0 0-15,0 0 0,-21 0 16,20-21-16,1 21 0,0-21 0,0 0 16,0 0-16,0 0 15,42-21 16,0 21-31,0 0 0,0-21 16,0 21-16</inkml:trace>
  <inkml:trace contextRef="#ctx0" brushRef="#br1" timeOffset="123980.22">19431 7916 0,'0'0'0,"0"-21"16,0 42-1,0 1 1,0-1-16,-21 0 0,0 0 0,21 0 16,-22 0-16,22 1 0,0 20 0,0-21 15,0 0-15,0 0 0,0 1 16,0-1-16,0 0 0,22 0 16,-1-21-16,0 0 0,0 0 15,0 0-15,22 0 0,-22 0 16,0 0-16,0-21 0,0 0 15,0 0-15,1-1 0,-1 1 0,0 0 16,0 0-16,0-21 0,0 20 0,-21-20 16,0 21-16,22 0 0,-22 0 0,0-1 15,0 44 1,-22-1 0,22 0-16,0 0 15,-21 0-15,0 43 16,21-43-16,0 21 0,0-21 0,0 1 0,0-1 15,0 0-15,0 0 0,0 0 16,0 0-16,21 1 0,0-22 16,1 0-16,-1 0 0,0 0 15,0 0-15,0 0 0,0-22 16,1 1-16,-1 21 0,21-63 16,-21 42-16,0-1 0,-21-20 15,22 0-15,-1-1 0,0 1 0,0 0 16,-21-1-16,21-20 0,0 21 15,1-1-15,-22 1 0,0 0 0,21 20 16,-21-20-16,0 21 0,21 0 0,-21 0 16,-21 21-1,0 21-15,-1 0 16,22 21-16,0-21 0,0 22 0,-21-22 16,21 21-16,-21 1 0,21-1 15,-21-21-15,21 21 0,0 1 16,0 20-16,0-42 0,0 22 0,0-1 15,0 0-15,0-20 0,0-1 16,0 0-16,0 0 0,0 0 0,0 0 16,21-21-16,0 0 15,0 0-15,1 0 0,-1 0 16,0-21-16,-21 0 0,42 0 16,-21 0-16,1 0 0</inkml:trace>
  <inkml:trace contextRef="#ctx0" brushRef="#br1" timeOffset="124239.83">20108 7832 0,'0'0'0,"21"0"31,1 0-31,-1 0 15,0 0-15,0-21 0,0 21 0,22 0 16,-22 0-16,0 0 0,21-22 16,-21 22-16,1 0 0,-1 0 0,0 0 15,0 0-15</inkml:trace>
  <inkml:trace contextRef="#ctx0" brushRef="#br1" timeOffset="128331.98">22056 7874 0,'0'0'0,"-22"0"0,1 0 15,0 0-15,0 0 0,0 0 16,0 0 0,-1 0-16,44 0 62,-1 0-62,0 0 0,21 0 16,-21 0-16,22 0 0,-1 0 15,0 0-15,1 0 0,41 0 16,-20 0-16,-22 0 0,1 0 0,-1 0 16,0 0-16,1 0 15,-1 0-15,0 0 0,-21 0 0,22 0 16,-22 0-16,0 0 0,-21-21 15,21 21-15,-21-21 32,-21 0-17</inkml:trace>
  <inkml:trace contextRef="#ctx0" brushRef="#br1" timeOffset="128724.75">22564 7620 0,'0'0'0,"-22"0"0,1 21 16,21 0-1,0 1-15,0-1 16,21-21-1,1 0-15,-1 21 0,0-21 0,0 0 16,21 21-16,-20-21 0,20 0 16,-21 0-16,21 0 0,-20 0 0,20 0 15,-21 0-15,0 0 0,0 0 16,-21 21 0,-21 0-1,0 1-15,0-22 0,-21 21 0,20 0 16,-20 0-16,0 21 0,-1-20 15,22-1-15,-21 21 0,0-21 0,-1 0 16,22 22-16,0-22 0,-21 21 16,20-21-16,1 1 15</inkml:trace>
  <inkml:trace contextRef="#ctx0" brushRef="#br1" timeOffset="130547.69">23982 7303 0,'0'-22'15,"0"1"1,-21 0 0,-1 21-1,1 0-15,0 0 0,0 0 16,0 21-16,-22 0 0,22 1 15,0-1-15,-21 21 0,21 0 0,-22 43 16,22-21-16,0-22 16,0 21-16,21-20 0,0 20 0,0-20 15,0 20-15,0-21 0,0 1 16,0-1-16,0 0 0,0 1 0,0-22 16,0 21-16,21-21 0,0-21 15,0 22-15,22-22 0,-22 0 0,21 0 16,-21 0-16,22 0 0,-1 0 0,-21-22 15,21 1-15,1 0 0,-1 0 16,-21 0-16,0 0 0,22-22 16,-22 22-16,0 0 0,21-21 0,-20 20 15,-1-20-15,-21 21 0,21-21 16,0 20-16,-21 1 0,21 0 0,-21 0 16,0 0-16,0 0 15,0 42 1,0 0-1,0 0-15,0 0 0,-21 0 0,21 1 16,-21-1-16,21 0 0,0 0 16,0 21-16,0-20 0,0-1 0,0 0 15,0 0-15,0 0 0,21-21 32,0 0-32,0 0 0,1 0 0,-1 0 15,0-21-15,-21 0 0,21 0 16,-21 0-1,0-1-15,0 1 0,0 0 16,0 0-16,0 0 0,-21 0 0,21-1 16,-21 1-16,21 0 0,-21 0 15,21 0-15,-22 0 0,22-1 0,0 1 16,0 0 0,22 21-16,-1 0 0,0 0 15,0 0-15,0 0 0,22 0 0,-22 0 16,0 21-16,0-21 0,21 21 0,-20 1 15,-1-1-15,0 0 0,-21 0 16,21 21-16,-21-20 0,21-1 0,-21 0 16,0 0-16,0 0 0,0 0 15,0 1-15,0-1 0,0 0 16,0 0-16,-21-21 31,21-21-15,0 0-16,0 0 15,0-1-15,0 1 0,0 0 16,0 0-16,0 0 0,21 0 16,0-1-16,1 1 0,-22 0 15,21 0-15,0 0 0,42 0 16,-41 21-16,-1 0 0,0 0 16,0 0-16,-21 21 0,0 0 15,21 0-15,-21 0 0,0 0 0,0 1 16,0-1-16,0 21 0,0-21 15,0 0-15,0 1 0,0-1 0,0 0 16,0 0-16,0 0 0,-21-21 16,21-21 15,0 0-15,0 0-16,0 0 15,21-1-15,0 1 0,1 0 0,-1 0 16,21-21-16,-21 20 0,0 1 15,1 0-15,20 21 0,-21-21 16,0 21-16,0 0 0,1 0 0,-1 0 16,0 21-16,-21 0 0,0 0 0,0 1 15,0-1-15,0 0 0,0 21 16,0-21-16,0 1 0,0-1 0,-21 0 16,21 0-16,-21 0 0,-1 0 0,22 1 15,22-44 16,-22 1-15,21 21-16,0-21 0</inkml:trace>
  <inkml:trace contextRef="#ctx0" brushRef="#br1" timeOffset="130852.73">25463 7662 0,'-84'191'16,"168"-382"-16,-84 213 15,-21-1-15,21 0 16,0 0-16,0 0 0,-21 0 0,21 22 16,-21-1-16,21 0 0,0 1 0,0 20 15,0-20-15,0 20 0,0 1 16,0-1-16,0 22 0,0-22 0,0 22 16,0-22-16,-21 22 0,21-21 0,-21 20 15,-1-20-15,1-1 0,0 1 16,0-1-16,0 1 0,0-22 15,-1 0-15,1 1 0,0-1 0,21-21 16,-21 0-16,0 1 0,0-1 0,21 0 16,0-42-1,0 0 1,0-22-16,21 22 0,0-21 0,0-1 16,0 1-16</inkml:trace>
  <inkml:trace contextRef="#ctx0" brushRef="#br1" timeOffset="131169.1">25548 7832 0,'-21'-43'0,"42"86"0,-42-107 0,0 22 0,0 21 16,21 0-16,0-22 0,0 22 0,0 0 16,0 0-16,21 21 31,0 0-31,0 0 0,0 0 0,0 21 15,1 21-15,-1-21 0,0 1 16,0 20-16,-21-21 0,0 21 0,0-20 16,0 20-16,0-21 0,0 21 15,0-20-15,-21-1 0,21 0 16,-21 0-16,-22 0 0,22-21 16,0 21-16,0-21 0,0 0 0,0 0 15,-1 0-15,22-21 16,0 0-16,0 0 15,0 0-15,22 0 0,-1-1 16,0 1-16,0 0 0</inkml:trace>
  <inkml:trace contextRef="#ctx0" brushRef="#br1" timeOffset="132053.29">25929 7324 0,'0'0'0,"21"-21"16,-21-1-16,0 1 0,0 42 31,0 1-31,-21-1 0,21 0 16,0 21-16,-21 1 0,21-1 0,-21 0 15,21 1-15,-21-1 0,21 0 16,0 1-16,0-1 0,-22 0 0,22 1 16,-21-22-16,21 21 0,0-21 0,0 0 15,0 1-15,0-1 0,0 0 16,0 0-16,21-21 15,1 0-15,-1 0 0,0 0 0,0 0 16,21 0-16,-20-21 0,-1 0 16,0 0-16,21-1 0,-21 1 0,1 0 15,-1 0-15,-21 0 0,21 0 0,-21-1 16,21 1-16,-21 0 16,0 0-16,0 42 31,0 0-31,-21 0 15,0 1-15,21-1 0,0 0 16,0 0-16,0 0 0,0 0 16,0 1-1,21-22-15,-21 21 16,21-21-16,0 0 0,0 0 16,1 0-16,-1 0 15,0 0-15,0 0 0,0 0 0,0 0 16,1-21-16,-1 21 0,-21-22 15,21 1-15,0 0 16,0 0-16,-21 0 16,0 0-16,0-1 0,0 1 0,0 0 0,0 0 15,0 0-15,-21 21 32,21 21-32,0 0 0,0 0 15,-21 0-15,21 1 0,-21-1 16,21 0-16,0 0 0,0 0 15,0 0-15,0 1 0,0-1 16,0 0-16,21-21 0,0 21 16,0-21-16,0 0 15,1 0-15,-1 0 0,0-21 16,0 0-16,0 21 0,0-21 0,-21-1 16,22 1-16,-1 0 0,0 0 15,-21 0-15,0 0 0,21-1 0,0 1 16,-21 0-16,0 42 47,0 0-47,0 1 0,0-1 15,0 0-15,0 0 0,0 0 0,0 0 16,0 1-16,0-1 16,0 0-16,21-21 15,1 0-15,-1 0 16,0 0-16,0 0 0,0-21 15,0 0-15,1 21 0,-1-22 16,0 22-16,-21-21 0,21 0 16,-21 0-16</inkml:trace>
  <inkml:trace contextRef="#ctx0" brushRef="#br1" timeOffset="132272.32">26374 7387 0,'0'0'15,"0"21"1,-22-21 0,1 0-1,0 0-15,0 0 16,0-21-1</inkml:trace>
  <inkml:trace contextRef="#ctx0" brushRef="#br0" timeOffset="139160.57">1482 14499 0,'0'21'31,"-22"-21"-31,1 0 16,0 0-16,-21 22 0,21-22 0,-22 21 16,1-21-16,0 21 0,-22-21 15,22 21-15,-22-21 0,22 21 16,-22-21-16,1 21 0,-1-21 15,22 0-15,-21 22 0,-1-22 0,22 0 16,-1 0-16,1 0 0,0 0 16,21 0-16,-1 0 0,1 0 15,42 0 1,1 0-16,20 0 16,0 0-16,1 0 0,-1 0 0,21-22 15,22 22-15,-21 0 16,20 0-16,22-21 0,-21 21 0,21 0 15,-1 0-15,1-21 0,-21 21 16,21 0-16,-22 0 0,-20 0 0,84-21 16,-84 21-16,-22 0 15,21 0-15,-20 0 0,-1 0 0,-21 0 16,0 0-16,1 0 0,-22-21 16,0 0 15,-22 21-31,1-22 15,0 1-15,0 21 16</inkml:trace>
  <inkml:trace contextRef="#ctx0" brushRef="#br0" timeOffset="139553.34">1778 14203 0,'0'0'0,"-21"-21"15,0 21-15,-1 0 16,44 21 15,-1-21-31,0 21 16,0 0-16,0 0 0,22 1 16,-22-1-16,21 0 0,0 0 0,1 0 15,-1-21-15,0 21 0,1 1 16,-1-1-16,-21 0 0,22-21 15,-22 21-15,21-21 0,-42 21 0,21-21 16,-21 21-16,0 1 16,0-1-16,-21 0 15,0 0-15,0 0 0,-22 22 0,1-22 16,21 21-16,-21-21 0,-1 22 16,1-1-16,0-21 0,-1 21 0,1 1 15,0-22-15,-22 64 16,22-64-16,21 0 0,-1 0 15,-20 0-15,42 0 0,-21 1 0,42-44 32</inkml:trace>
  <inkml:trace contextRef="#ctx0" brushRef="#br0" timeOffset="140128.01">3852 13589 0,'0'-21'0,"0"42"0,0-63 0,0 21 16,0-1-16,0 1 0,0 0 16,0 0-16,-21 0 0,0 0 0,0 21 15,0 0-15,-22-22 0,1 22 0,0 0 16,-1 0-16,1 0 0,0 22 16,-1-1-16,1 0 0,0 0 0,-43 64 15,64-22 1,0 1-16,-1-1 0,1 1 0,0 20 15,21-20-15,-21-1 0,21 1 0,0-1 16,0-20-16,0 20 0,21 1 16,0-22-16,22 0 0,-22 1 0,21-1 15,0-21-15,1 0 0,-1 1 16,64-22-16,-64 0 0,1 0 16,-1 0-16,0 0 0,1-22 15,-1 1-15,0-21 0,1 21 0,-1-22 16</inkml:trace>
  <inkml:trace contextRef="#ctx0" brushRef="#br0" timeOffset="140832.13">4318 13885 0,'0'0'0,"-21"0"16,0 0-16,-1 0 0,1 22 16,0-22-16,0 21 0,-21 42 15,20-42-15,1 22 0,0-22 16,21 21-16,0 1 0,-21-22 15,21 21-15,-21 0 0,21 1 0,0-1 16,0-21-16,0 0 0,0 22 16,21-43-16,0 21 0,0 0 0,43-21 15,-22 0-15,-21-21 16,22 0-16,-22 0 0,21-1 16,-21-20-16,22 21 0,-22 0 15,0-22-15,-21 22 0,0 0 16,0-21-16,0 21 0,0-1 0,-21-20 15,0 21-15,-22 0 0,22 0 0,0-1 16,0 1-16,-22 0 16,22 21-16,21-21 0,-21 0 0,21 0 15,0-1 1,21 22-16,0 0 0,1-21 16,20 21-16,0 0 0,-21 0 15,22 0-15,-1 21 0,0 1 0,43 20 16,-43-21-16,1 0 0,-1 0 15,-21 22-15,0-22 0,1 0 16,-1 21-16,0-20 0,-21-1 16,0 0-16,0 21 0,0-21 15,0 1-15,0-1 0,0 0 0,-21 0 0,21 0 16,-21 0-16,-1-21 16,1 0-16,0 0 15,21-21-15,0 0 16,0 0-16,0 0 0,0 0 15,0-22-15,0 22 0,0-21 0,0 21 16,21-22-16,22-20 16,-43 42-16,21-22 0,21 22 0,-21 0 15,0 21-15,1 0 0,20 0 16,-21 0-16,0 0 0,0 0 0,22 0 16,-22 21-16,0 0 0,0 0 15,-21 1-15,0-1 0,21 0 0,-21 0 16,0 21-16,0-20 0,0 20 15,0-21-15,0 21 0,0-20 16,0-1-16,22-21 31,-22-21-31,21-1 16</inkml:trace>
  <inkml:trace contextRef="#ctx0" brushRef="#br0" timeOffset="142277.03">5757 13864 0,'0'0'0,"-21"0"15,0 0-15,0 0 0,0 0 16,-22 0-16,1 0 0,21 0 0,-22 21 16,1 1-16,21-22 0,0 21 15,-22-21-15,22 21 0,21 0 16,0 0-16,0 0 0,0 1 15,21-1-15,1-21 16,20 21-16,-21-21 0,21 21 0,1-21 16,-1 21-16,0 0 0,-20-21 15,20 22-15,-21-1 0,0-21 16,0 21-16,1 0 0,-22 0 0,0 0 16,0 1-16,-22-1 15,1 0-15,0-21 0,0 0 16,0 0-16,-43 21 0,22-21 15,21 0-15,-22 0 0,22-21 16,-21 0-16,21 0 0,0 21 16,-1-22-16,1 1 0,0 0 0,0 0 15,21 0-15,-21 0 0,21-1 16,21 22 0,0 0-16,0 22 15,-21-1-15,21-21 0,1 21 16,-22 0-16,21 0 0,0 0 0,0 1 15,0-1-15,0 0 0,22 21 16,-22-21-16,0-21 0,21 0 16,-20 0-16,20 0 0,0 0 0,1 0 15,-1 0-15,0-21 0,1 0 16,-1 0-16,0 0 0,1 0 0,-1-1 16,0 1-16,1-21 0,-22 21 15,0-22-15,0 1 0,0 0 16,0-1-16,22-62 0,-43 62 0,0-20 15,0-1-15,0 1 16,0-1-16,0 1 0,0 20 0,0-20 16,0 21-16,0-1 0,0 22 0,0 0 15,0 0-15,0 0 0,0-1 16,0 44 0,0-1-16,0 0 0,0 0 0,0 21 15,0 1-15,0 20 0,0-20 16,0 20-16,0-21 0,0 22 0,0-1 15,0-20-15,0 20 0,0-20 16,0-1-16,0 0 0,0 1 0,0-1 16,0-21-16,0 21 0,0-20 0,42 41 15,-42-42 1,21-21-16,0 21 0,1 1 0,-1-22 16,21 0-16,-21 0 0,22 0 0,-1 0 15,-21 0-15,21-22 0,1 1 16,-1 0-16,0 0 0,-20 0 0,20 0 15,-21-1-15,21-41 0,-20 21 16,-22 20-16,0-20 0,0 0 16,0 21-16,0-1 0,-22 1 15,1 0-15,0 0 0,0 21 16,0 0-16,0 0 0,-1 0 16,22 21-16,-21 0 0,21 43 15,21-43-15,1 0 16,-1 0-16,0 0 0,0 1 15,0-1-15,0 0 0,-21 0 0,22 0 16,-1-21-16,0 21 0,0 1 0,0-1 16,0-21-16,-21 21 15,22-21-15,-1 0 0,0 0 16,0 0-16,0 0 0,0 0 0,1 0 16,-1-21-16,0 21 0,21-43 15,-21 22-15,-21 0 16,22 0-16,-1 0 0,-21 0 0,21-1 15,-21-20-15,0 21 0,0-21 16,0 20-16,0 1 0,0 0 0,0 0 16,0 0-16,0 42 31,0 0-31,0 0 0,0 0 0,0 1 16,0-1-16,0 0 0,-21 21 0,21-21 15,0 1-15,0-1 0,0 0 16,0 0-16,0 0 0,0 0 0,0 1 15,0-1-15,21 0 0,0-21 16,0 0 0,0 0-16,1 0 0,-1-21 15,0 0-15,0-1 0,0 22 16,-21-42-16,21 21 0,1 0 0,-1 0 16,-21-22-16,0 22 0,0-21 15,21-22-15,0 43 0,-21 0 16,0 0-16,0 42 31,-21 0-31,21 0 0,0 0 16,0 1-16,0-1 15,0 21-15,0-21 0,0 0 0,0 1 16,0-1-16,0 0 0,0 0 0,21 0 16,-21 0-16,21 1 0,0-1 15,1-21-15,-1 0 0,0 0 16,0 0-16,0 0 0,0 0 0,43-21 15,-43-1-15</inkml:trace>
  <inkml:trace contextRef="#ctx0" brushRef="#br0" timeOffset="142533.12">8086 13737 0,'0'-21'16,"0"42"-16,0-63 0,-22 42 15,1 0-15,0 0 16,21 21-16,-21 0 0,21 0 15,-21 22-15,21-22 0,-21 0 0,21 21 16,-22-20-16,22 20 0,0-21 0,0 21 16,0-20-16,0-1 0,0 0 15,0 0-15,0 0 0,22 0 0,-1-21 16,0 0-16,0 22 0,0-22 0,0 0 16,1 0-16,41 0 15,-42-22-15,0 1 0,1 21 16,20-21-16,-21 0 0,0 0 0,0-22 15,1 22-15,-1-21 0,0 0 0</inkml:trace>
  <inkml:trace contextRef="#ctx0" brushRef="#br0" timeOffset="143141.32">8467 13356 0,'21'-190'16,"-64"486"0,86-613-16,-43 295 0,-21 255 0,42-487 0,-21 233 0,-21 42 31,21 22-31,0-22 0,0 21 15,-22 0-15,22 1 0,-21-1 16,21 85-16,0-63 0,0-1 16,0 1-16,-21-1 0,21-21 15,0 22-15,0-22 0,0 1 0,0-1 16,0 0-16,0 1 0,0-1 16,0-21-16,0 0 0,21 0 15,0-21 1,1 0-16,-1 0 0,0 0 0,0 0 15,0-21-15,0 21 0,1-42 0,20 21 16,-21 0-16,0-1 0,22-20 0,-22 0 16,0 21-16,0-22 0,0 1 15,0 21-15,-21-22 0,0 22 0,0 0 16,22 0-16,-22 42 31,-22 0-31,22 0 0,0 1 16,-21 20-16,21-21 0,-21 0 15,21 22-15,0-22 0,-21 21 16,21-21-16,0 0 0,0 22 0,0-22 16,0 0-16,0 0 0,0 0 15,21 1-15,0-22 0,0 0 16,1 0-16,-1 0 0,21 0 16,-21-22-16,0 1 0,1 21 0,-1-21 15,0 0-15,0-21 16,0 20-16,-21 1 0,21-21 0,-21 0 15,0-1-15,0 22 0,0-21 0,0-1 16,0 22-16,-21 0 0,0 0 16,-21 0-16,21 21 0,-1 0 15,1 21-15,0 0 0,0-21 0,-21 21 16,20 0-16,22 1 0,-21-1 16,21 0-16,-21 0 0,21 0 0,0 0 15,0 1-15,21-22 0,0 21 16,1-21-16,-1 0 0</inkml:trace>
  <inkml:trace contextRef="#ctx0" brushRef="#br0" timeOffset="143523.31">9207 13864 0,'0'0'16,"0"-21"-16,0 0 0,-21 0 0,21 0 15,0-1-15,0 1 16,0 0-16,21 21 0,1-21 15,-1 21-15,0 0 0,0 0 0,0 0 16,0 0-16,1 21 0,-1 0 16,0 0-16,-21 22 0,21-22 15,-21 0-15,0 0 0,0 22 0,0-22 16,0 21-16,0-21 0,0 0 16,-21 22-16,21-22 0,-21 0 15,21 0-15,-21-21 0,-1 0 16,1 0-1,21-21 1,0 0-16,0 0 0,0 0 16,21-1-16,-21 1 0,22-21 15,-1 21-15,0-22 0,0 22 16,0-21-16,0 21 0,1-22 0,-1 1 16,0 21-16,0 0 0,0 0 15,0-1-15,1 1 0,-1 0 0,-21 0 16,0 0-16</inkml:trace>
  <inkml:trace contextRef="#ctx0" brushRef="#br0" timeOffset="143748.32">8213 13356 0,'-22'0'0,"44"0"15,-65 0-15,22 0 0,42 0 16,0 0-16,1 0 0,20 0 16,0 0-16,1 0 0,-1 0 0,0-21 15,22 21-15,-1 0 0,-20 0 0,20-21 16,1 21-16,-22 0 16,0 0-16,1 0 0,-22-21 15,0 21-15</inkml:trace>
  <inkml:trace contextRef="#ctx0" brushRef="#br0" timeOffset="143985.34">6710 13483 0,'-21'0'15,"42"0"-15,-64 0 0,65 0 16,-1 0-16,0 0 16,21 0-16,1 0 0,-1-21 0,0 21 15,1-21-15,20 21 0,1-21 16,-22 21-16,21 0 0,1-21 0,-1 21 16,-20 0-16,20-22 0,-20 1 0</inkml:trace>
  <inkml:trace contextRef="#ctx0" brushRef="#br0" timeOffset="146248.71">10604 13229 0,'22'-42'0,"-44"84"0,86-105 15,-43 42-15,0-22 0,-21 22 0,0 0 16,0 0-16,0 0 0,0-1 16,-21 22-16,0 0 15,0 22-15,0-1 0,-1 0 16,1 0-16,0 21 0,0 1 15,0-1-15,0 0 0,-1 22 0,22-22 16,0 22-16,-21 20 0,21-20 16,0-1-16,0 1 0,0-22 0,0 22 15,0-22-15,64 85 16,-43-85-16,0-20 0,0-1 16,22 0-16,-1-21 0,-21 0 0,21 0 15,1 0-15,20 0 0,-20 0 16,-1 0-16,0-21 0,1 0 15,20-1-15,-21-20 0,1 21 0,-1-21 16,0-1-16,1 1 0,-22-22 0,21 22 16,-21-21-16,1-1 0,-22 1 0,0-1 15,0 1-15,0-1 0,0 1 16,-22-1-16,1 1 0,-21 20 0,0-20 16,20 20-16,-41 22 0,21-21 15,-1 21-15,-20 21 0,20 0 0,-20 0 16,-1 21-16,22 0 0,-21 0 15,20 22-15,-20 20 0,20-21 0,22 22 16,-21-1-16,21 1 0,0 21 16,21-22-16,0 1 0,0-1 0,0 1 15,0-1-15,0 1 0,21-22 16,21 0-16,-21 1 0,22-22 0,-22 0 16,21 0-16,0 0 0,22 0 15,-22-21-15,1 0 0,105 0 16,-106 0-16,22 0 0,-22-21 15,0 0-15,-21 0 0,22-21 16,-1 20-16,0-20 0,-20 21 0,20-21 16,-21-1-16,21 1 0,-20 0 0,-1-1 15,0 22-15,0 0 0,0 0 16,0-22-16,-21 65 16,0-1-1,0 0-15,0 0 0,0 0 16,0 22-16,0-22 0,0 21 15,0 0-15,0 22 0,0-43 16,0 0-16,0 22 0,0-22 16,0 0-16,0 0 0,0 0 0,0 0 15,22-21-15,-1 0 0,0 0 16,0 0-16,0 0 16,0-21-16,1 21 0,20-21 0,-21 0 15,0 0-15,0 0 0,1-22 16,-1 22-16,0-21 0,0-1 15,0 22-15,0-21 0,1 21 0,-22-22 16,21 22-16,0 0 0,-21 0 0,21 0 16,-21 0-16,0 42 47,0 0-47,0 0 0,0 21 0,0-20 15,0 20-15,0-21 0,-21 21 0,21-20 16,0 20-16,-21-21 0,21 21 15,0-20-15,0-1 0,0 0 0,0 0 16,21 0-16,21-21 0,-21 21 0,1-21 16,20 0-16,0 0 0,-21 0 15,22 0-15,-1 0 0,0 0 16,1-21-16,-22 0 0,21 0 0,-21 0 16,22 0-16,-22-1 0,0 1 0,0 0 15,0-21-15,-21 21 0,0-43 16,0 43-16,0-43 15,0 43-15,0 0 0,-21 21 16,0 0-16,0 0 16,0 21-16,0 0 0,21 1 15,0-1-15,-22 0 0,22 21 0,-21-21 16,21 1-16,0 20 16,0 0-16,0 1 0,0-22 0,0 0 15,0 0-15,21-21 0,1 21 0,-22 0 16,21-21-16,0 0 15,0 0-15,21 0 0,-20 0 0,20 0 0,-21 0 16,21 0-16,-20 0 0,20 0 16,0-21-16,1-21 15,-22 21-15,0 0 0,0-1 0,0-20 16,0 21-16,-21 0 0,0-43 16,0 43-16,0 0 0,0 42 31,0 0-16,0 0-15,0 1 16,0-1-16,0 0 0,0 0 16,0 0-16,0 0 0,22 1 0,-22-1 15,0 0-15,21-21 0,0 21 0,21-21 16,-21 21-16,1-21 16,-1 0-16,0 0 0,0 0 0,0 0 15,22 0-15,-22-21 0,0 0 16,0 21-16,21-21 0,-20 0 15,-1-22-15,21-20 0,-21 42 16,0-22-16,1-20 0,-1 20 0,0-20 16,0-85-1,-21 84-15,21 22 0,-21 0 0,0-1 0,0 22 16,0 0-16,0 0 0,0 0 16,0 42-1,-21 0-15,21 0 0,-21 21 16,0-20-16,0 20 0,21 0 15,0 1-15,-22-1 0,22 0 0,-21 1 16,21 20-16,0-21 0,0 1 0,0-1 16,0-21-16,0 22 0,0-1 15,0-21-15,0 0 0,21 0 0,1 1 16,-22-1-16,21 0 0,0-21 0,0 0 16,0 0-16,0 0 0,1 0 15,-1 0-15,21 0 0,-21 0 0,0 0 16,1-21-16,20 0 0,-21-1 15,0 1-15,0 0 0,1 0 16,-1-21-16,0 20 0,-21 1 0,0 0 16,21 0-16,-21 0 0,0 0 15,-21 21 1,0 21-16,0-21 16,21 21-16,0 0 0,-22 0 0,22 0 15,-21 1-15,21 20 0,0-21 16,0 0-16,0 0 0,0 22 15,0-22-15,0 0 0,21 0 0,1 0 16,-1-21-16,0 0 16,-21 22-16,21-22 0,21 0 0,-20 0 0,-1 0 15,0 0-15,21-22 0,-21 1 16,1 21-16,-1-21 0,0 0 16,0 0-16,0 0 0,0-22 0,-21 22 15,22-21-15,-22-43 0,0 43 16,0 21-16,0-22 0,-22 1 15,-20-22-15,21 64 0,-21-21 16,20 21-16,-20 0 0,21 0 16,0 0-16,-22 0 0,22 21 0,0 1 15,0-1-15,-21 21 16,20 0-16,1-20 0,0-1 0,21 0 16,0 21-16,0-21 0,0 1 15,21-22-15</inkml:trace>
  <inkml:trace contextRef="#ctx0" brushRef="#br0" timeOffset="146968.34">14880 13653 0,'21'-22'0,"-21"1"15,0 0-15,0 0 0,0 0 16,0 0-16,0-1 16,0 1-16,-21 21 0,21-21 0,-21 21 15,0 0-15,0 0 0,-1 0 0,1 0 16,0 0-16,0 21 0,0 0 15,0 1-15,-1-1 0,1 0 0,0 21 16,0 1-16,0-22 0,21 21 16,-21-21-16,21 22 0,-22-22 0,22 21 15,0-21-15,0 0 0,0 1 0,0-1 16,0 0-16,22-21 16,-1 21-16,0-21 15,0 0-15,0 0 0,0 0 0,1-21 16,-1 0-16,0 0 0,0 21 0,0-22 15,0-20-15,1 21 0,-22 0 16,21-22-16,-21 22 0,21-21 0,-21 21 16,21-22-16,-21 22 0,0 0 0,0 0 15,0 42 17,0 0-32,0 0 0,0 1 0,0 20 15,0-21-15,0 0 0,0 22 16,0-22-16,0 0 0,0 0 15,0 0-15,21 22 0,0-22 16,1-21-16,20 21 0,-21-21 16,21 0-16,1 0 0,-22 0 0,42 0 15,-20 0-15,-1 0 0,0 0 0,1-21 16,20 0-16,-20 21 0</inkml:trace>
  <inkml:trace contextRef="#ctx0" brushRef="#br0" timeOffset="148049.42">15684 13526 0,'-21'0'16,"42"0"-16,-63-22 0,21 1 0,0 21 0,-22 0 16,22 0-16,-21 0 0,21 0 15,-22 0-15,1 21 0,21 1 0,-21-1 16,-22 21-16,43 0 0,-21-20 16,20 20-16,22-21 0,0 21 15,-21-20-15,21-1 0,0 21 0,0-21 16,0 0-16,21 1 0,1-1 0,-1 0 15,0-21-15,0 0 0,21 0 16,-20 0-16,20 0 0,0 0 0,-21 0 16,22 0-16,-1-21 0,0 0 15,-20-1-15,20 1 0,-21 0 16,21-21-16,-20-1 0,-1 1 0,0 0 16,0-22-16,0 22 0,0-22 0,-21 22 15,22-21-15,-1 20 0,-21 1 16,0 0-16,0-1 0,21 22 0,-21-21 15,0 21-15,-21 21 32,21 21-32,0 0 0,-21 0 0,-1 0 15,1 22-15,21-22 0,-21 21 16,0 0-16,21 1 0,-21-1 0,21 0 16,0 1-16,0-1 0,0 22 0,0-1 15,0-21-15,0 1 16,0-22-16,21 0 0,0 0 0,0 0 15,0 1-15,1-22 0,-1 0 16,0 0-16,21 0 0,-21 0 16,1 0-16,20 0 0,-21 0 0,21 0 15,-20-22-15,20 1 0,-21 0 0,0 0 16,0-21-16,1 20 0,-1 1 16,0-21-16,-21 21 0,0-43 15,0 43-15,0 0 0,0 0 16,-21 42-1,0 0-15,21 0 16,-22 0-16,22 1 0,0-1 16,0 0-16,0 21 0,0-21 15,0 1-15,0-1 0,0 0 0,0 0 16,22-21-16,-1 21 0,0 0 16,0-21-16,21 0 0,-20 0 0,20 0 15,-21 0-15,21 0 0,-20 0 0,20 0 16,0-21-16,-21 0 15,22 0-15,-43 0 0,21 0 0,0-22 16,-21 22-16,21 0 0,-21-21 0,0 20 16,0 1-16,0 0 0,-21 42 47,0 0-47,21 1 0,-21-1 0,21 21 15,0-21-15,-21 0 0,21 1 16,-22-1-16,22 0 0,0 0 0,0 0 15,0 0-15,0 1 16,0-44 15,0 1-15,0 0-16,0 0 0,0 0 16,22-22-16,-1 22 0,0-21 0,0 21 15,0-22-15,22 1 16,-22 21-16,21-21 0,-21 20 0,22 1 15,-22 21-15,0 0 0,21 0 0,-21 0 16,1 0-16,-1 21 16,-21 1-16,21 62 15,-21-63-15,0 22 0,0-22 0,0 0 16,0 0-16,0 22 0,-21-22 16,21 0-16,-21-21 0,21 21 0,-22 0 15,22 0-15,22-21 47,-1-21-47,0 21 16</inkml:trace>
  <inkml:trace contextRef="#ctx0" brushRef="#br0" timeOffset="148829.54">17738 13504 0,'0'0'0,"0"-42"0,0 21 16,-22 21-16,1-21 0,0 21 0,0 0 15,0 0-15,-22 0 16,1 0-16,21 21 0,-21 0 0,20 0 16,1 0-16,-21 22 0,21-22 15,0 21-15,-1-21 0,1 22 0,21-22 16,0 0-16,0 21 0,0-20 15,0-1-15,0 0 0,21 21 16,1-21-16,-1-21 0,0 0 16,0 0-16,0 0 0,22 0 15,-22 0-15,21-21 0,-21 0 0,0 21 16,22-21-16,-22 0 0,0 0 0,0-1 16,0 1-16,-21 0 0,22-42 15,-22 41 1,0 1-16,0 0 0,0 0 15,0 42 17,0 0-32,0 0 15,0 1-15,0-1 0,0 0 16,0 0-16,0 21 0,0-20 0,-22 20 16,1 0-16,21-21 0,-21 22 0,21-1 15,0 0-15,0 1 0,-21-1 16,21 0-16,-21 22 0,21-22 0,0 22 15,0-1-15,0 1 0,0-1 16,0 1-16,0-1 0,0 1 0,0-1 16,0 22-16,0-22 0,0 1 0,0-1 15,0 22-15,0-21 0,0-1 16,0 1-16,0-1 0,0 1 0,-21-1 16,21 1-16,0-22 0,-22 0 15,22 1-15,0-1 0,0 0 0,-21-21 16,0 1-16,0-1 0,21 0 0,-21-21 15,0 0-15,-22 0 0,22 0 16,0 0-16,0-21 16,0 0-16,-1-1 0,1 1 0,21-21 15,0 21-15,-21-22 0,21 1 16,-21 0-16,21-1 0,0-20 0,0-1 16,0-20-16,0 20 0,0-20 0,0-1 15,21 0-15,0 1 0,-21-1 16,21 0-16,1 1 0,-1-1 15,0 0-15,0 22 0,21-22 0,-20 22 16,-1-1-16,21 22 0,-21-22 0,22 22 16,-22 0-16,0-1 0,0 1 15,0 0-15,-21-1 0,21 22 0</inkml:trace>
  <inkml:trace contextRef="#ctx0" brushRef="#br0" timeOffset="149300.32">16912 12806 0,'-21'0'0,"42"0"0,-63 0 0,21 21 16,-1 0-16,22 0 0,0 1 0,-21-22 15,21 21-15,0 0 0,0 0 16,21-21-1,1 0 1,-1 0-16,0 0 0,-21-21 16,0 0-16,0 0 15,0-1-15,0 1 16,-21 21-16,0 0 16,-1 0-1,22 21 1,-21 1-16,21-1 15,0 0-15</inkml:trace>
  <inkml:trace contextRef="#ctx0" brushRef="#br1" timeOffset="159075.04">18732 13653 0,'-21'0'0,"0"0"16,0 0-16,0-22 0,0 22 0,-1 0 15,1 0-15,0-21 16,42 21 31,0 0-47,22 0 0,-1 21 15,0-21-15,1 0 0,-1 0 16,22 22-16,-1-22 0,1 0 0,-1 0 16,1 0-16,-1 0 0,22 0 15,-22 0-15,107 0 16,-107 0-16,-21 0 0,-20 0 0,-1 0 15,0 0-15,-21-22 16,-21 22-16,-22 0 16,22 0-16,0-21 15,-21 21-15,21 0 0,-22-21 0</inkml:trace>
  <inkml:trace contextRef="#ctx0" brushRef="#br1" timeOffset="159355.91">19452 13399 0,'0'0'0,"0"-22"0,21 22 31,0 0-31,1 0 16,-1 0-16,0 0 0,0 0 0,0 0 15,0 0-15,1 22 16,-1-1-16,0 0 0,-21 0 15,0 0-15,0 0 0,-64 43 16,43-43-16,-21 21 0,0-20 16,-22-1-16,1 21 0,-43 0 15,63-20-15,1-1 0,0 0 16,21 0-16,-1 0 0,1-21 0</inkml:trace>
  <inkml:trace contextRef="#ctx0" brushRef="#br1" timeOffset="160102.71">21124 13187 0,'-21'21'31,"42"-42"-31,-42 21 32,42-21-32,0 0 0,1 21 15,-1-22-15,0 1 0,0 0 0,0 0 16,0 0-16,1 21 16,-22-21-16,0-1 0,0 1 0,0 0 15,0 0-15,0 0 0,-22 21 16,1 0-16,0 0 15,0 0-15,-21 0 0,20 21 0,-20-21 16,0 21-16,21 0 0,-22 0 16,22 1-16,-21-1 0,21 0 15,-1 0-15,1 0 0,21 0 0,0 1 0,0-1 16,0 0-16,0 0 0,0 0 16,21 0-16,22 22 0,-22-22 0,0 0 15,0 0-15,22 0 0,-22 22 0,21-1 16,-21 0-1,0-20-15,1-1 0,-22 21 0,0-21 16,0 0-16,0 1 0,-22-1 16,1 0-16,-21 0 0,0 0 0,-1 0 15,-20-21-15,20 0 0,-20 0 0,-1 0 16,22 0-16,-21 0 0,-1 0 16,22-21-16,-1 0 0,1 0 0,21 0 15,-21 0-15,20-22 0,22 22 0,0-21 16,0-1-16,0-20 15,0 21-15,0-1 0,22 22 16,-1 0-16,0 0 0,0 0 0,21-1 16,-20 22-16,20 0 0,-21 0 15,21 0-15,-20 22 0,-1-22 0,0 21 16,0 0-16,0 0 0,0 0 16,1 0-16</inkml:trace>
  <inkml:trace contextRef="#ctx0" brushRef="#br1" timeOffset="160603.42">21484 13568 0,'42'-21'0,"-84"42"0,106-63 0,-22 20 16,-21 1-16,0 0 0,0-21 0,-21 21 15,22-1-15,-22 1 0,0 0 16,0 0-16,0 0 0,-22 0 0,1 21 15,-21 0-15,21 0 0,-43 0 16,22 0-16,0 0 0,20 21 16,-20 0-16,0 0 0,21 0 15,-22 22-15,22-1 0,-21-21 0,21 21 16,-1 1-16,22-22 0,0 21 16,0-21-16,0 22 0,0-22 0,0 0 15,0 21-15,22-42 16,-1 0-16,21 0 0,-21 0 0,22 0 0,-1 0 15,0 0-15,1-21 0,-1 0 16,0 0-16,-21 0 0,22 0 16,-22-22-16,21 22 0,-21 0 0,-21-21 15,0 20-15,22-20 0,-22 21 16,0 0-16,0 0 0,0-1 0,-22 44 31,22-1-15,0 0-16,-21 0 0,21 0 15,-21 0-15,21 1 0,-21 20 0,21-21 16,0 0-16,0 0 0,0 22 16,21-22-16,21-21 15,-20 0-15,-1 0 0,21 0 16,-21 0-16,0 0 0,22-21 0,-22 21 16,21-21-16,-21-1 0</inkml:trace>
  <inkml:trace contextRef="#ctx0" brushRef="#br1" timeOffset="161200.23">22013 13356 0,'0'0'0,"-21"0"16,0 0-16,0 21 15,21 1-15,0-1 0,-21 0 16,21 0-16,-22 21 16,22-20-16,0-1 0,0 0 0,0 0 15,0 0-15,0 0 0,0 1 16,0-1-16,0-42 31,0-1-15,0 1-16,0 0 0,0-21 15,0 21-15,0-1 0,0 1 16,0-21-16,0 21 0,0 0 0,22-1 16,-1 1-16,0 0 0,0 0 15,0 21-15,0 0 0,1 0 16,20 0-16,-21 0 15,0 21-15,0 0 0,-21 0 0,22 1 16,-22-1-16,0 0 16,0 0-16,0 0 0,0 0 0,0 1 15,0-1-15,0 0 0,0 0 0,0 0 16,-22 0-16,1-21 16,21-21 15,0 0-31,0 0 0,0 0 15,0 0-15,21-1 0,1 1 16,-1-21-16,0 21 0,0 0 16,0-1-16,22 1 0,-22 0 0,0 0 15,21 21-15,-21 0 0,1 0 0,20 21 16,-42 0-16,0 0 16,0 1-16,0-1 0,0 21 0,0-21 15,0 0-15,0 22 0,0-22 0,-21 0 16,0 0-16,21 0 0,-22 1 15,44-44 32,-1 1-47,0 21 0</inkml:trace>
  <inkml:trace contextRef="#ctx0" brushRef="#br1" timeOffset="161529.57">22669 13420 0,'0'0'0,"22"0"47,-1 0-47,0 0 0,0 0 0,0 0 16,0 0-16,1-21 0,-1 21 0,-21-22 15,21 22-15,0-21 0,0 0 16,-21 0-16,0 0 15,0 0-15,-21 21 16,0 0 0,-21 0-16,20 21 0,1 0 15,0 0-15,0 0 0,0 0 0,0 22 16,-1-22-16,1 0 0,21 0 16,0 0-16,0 1 0,0-1 0,0 0 15,0 0-15,21-21 0,1 0 16,20 0-16,-21 0 0,0 0 0,22 0 15,-1 0-15,21 0 0</inkml:trace>
  <inkml:trace contextRef="#ctx0" brushRef="#br1" timeOffset="162026.28">24172 12637 0,'0'0'16,"-21"0"-16,0 0 0,0 0 0,-22 0 15,22 0-15,0 42 0,-21-21 16,21 21-16,-64 43 16,43-21-16,-1-1 0,1-21 15,21 22-15,-22-1 0,22-20 0,-21 20 16,21-20-16,21-1 0,0 0 0,0 1 15,0-1-15,0 0 0,21-21 16,0 22-16,0-22 0,85 21 16,-64-42-16,1 0 15,-1 0-15,0 0 0,1 0 0,-1-21 16,22 0-16,-22 0 0,0 0 0,1-22 16,-22 22-16,21-21 0,-21-1 15,22 1-15,-22 0 0,0-22 0,0 1 16,-21-1-16,0 1 0,0-1 15,0 22-15,0-22 0,0 1 16,-21 21-16,-21 20 0,20 1 0,-20 0 16,21 0-16,-43 21 0,22 0 0,0 21 15,-22 0-15,22 0 0,-22 22 16,22-1-16,0 0 0,-1 1 0,22-1 16,0 0-16,0 22 0,21-22 15,0 1-15,0-1 0,21 0 0,0-21 16,22 22-16,-22-22 0,63 21 15,-41-21-15</inkml:trace>
  <inkml:trace contextRef="#ctx0" brushRef="#br1" timeOffset="162368.13">24596 13250 0,'0'-21'0,"0"42"0,0-63 15,0 21-15,-22 21 31,1 21-31,0 21 0,21-20 16,-21-1-16,21 63 0,-21-41 16,0 20-16,21-20 0,-22 20 15,1-21-15,0 22 0,21-1 0,-21-20 16,0 20-16,21 1 0,-21-22 16,-1 22-16,1-22 0,21 0 15,-21 22-15,0-22 0,21 0 0,-21 1 16,0-1-16,-1 0 0,22-20 0,0-1 15,-21 0-15,21 0 0,-21 0 16,21-42 0,0 0-16,0-21 0,0 20 15,0 1-15,21-21 0,0 0 0,1-1 16,-1 1-16,0-22 0,0 22 16,0-21-16,0-1 0,1 1 15,-1-22-15,0 21 0</inkml:trace>
  <inkml:trace contextRef="#ctx0" brushRef="#br1" timeOffset="162617.99">24426 13420 0,'0'-85'0,"64"-84"32,-43 169-32,0-21 15,-127 296-15,233-572 0,-106 297 0,1 0 0,-1 0 16,0 0-16,0 0 0,0 22 16,0-1-16,22 42 15,-43-20-15,0-22 0,0 0 0,0 21 16,0-21-16,-43 1 0,22-1 15,0 0-15,0 0 0,-21-21 16,20 21-16,1-21 0,0 0 0,0 21 0,0-21 16,0 0-16,42 0 47,0-21-47,0 21 0,0 0 15,0-21-15</inkml:trace>
  <inkml:trace contextRef="#ctx0" brushRef="#br1" timeOffset="162915.85">24786 13420 0,'64'0'16,"-43"0"0,-21-21-16,63-1 15,-42 22-15,1-21 0,-1 0 16,0 0-16,0 0 0,-21 0 15,21 21-15,-21-22 0,0 1 16,-21 21-16,0 0 16,0 0-16,0 0 0,-1 21 0,-20 1 15,21-1-15,0 0 16,21 0-16,0 0 0,-21 0 0,21 1 16,0-1-16,0 0 0,0 0 0,21 0 15,0-21-15,0 21 0,0 1 16,0-22-16,1 0 0,-1 0 15,63 0-15,-62 0 16,20 0-16</inkml:trace>
  <inkml:trace contextRef="#ctx0" brushRef="#br1" timeOffset="163264.66">25209 13399 0,'0'-22'16,"64"-105"15,-128 276-31,149-319 0,-64 170 0,-21-21 16,21 21-16,1 0 0,-1 0 15,0 0-15,0 21 0,0 0 16,0-21-16,1 22 0,-22-1 0,21-21 16,-21 21-16,21 0 0,-21 21 15,0-20-15,0-1 16,0 0-16,0 0 0,0 0 16,-21-21-16,0 0 15,-1 0-15,1 0 16,0 0-16,21-21 15,0 0-15,0 0 0,0 0 16,0-1-16,0 1 16,0 0-16,21 0 15,0 0-15,-21 0 0,22 21 0,-1-22 16,0 22-16,0-21 16,0 21-16,0 0 0,1 0 15,-1 0-15,0 0 16,0 0-16,0 0 0</inkml:trace>
  <inkml:trace contextRef="#ctx0" brushRef="#br1" timeOffset="163708.44">26120 13208 0,'0'0'0,"0"-21"0,0 0 15,0 0 1,0-1-16,0 1 0,0 0 0,0 0 15,-22 21-15,1 0 0,0 0 16,-21 0-16,21 0 16,-1 21-16,1 0 0,0 0 0,0 1 15,-21-1-15,20 0 0,1 21 16,0-21-16,0 1 0,21 20 0,0-21 16,0 0-16,0 0 0,0 1 0,0-1 15,0 0-15,21 0 16,0-21-16,0 0 0,1 0 15,-1 0-15,0-21 0,0 0 16,0 21-16,0-21 0,1-1 16,-22 1-16,21 0 0,0 0 15,0 0-15,-21 0 0,0-1 0,21 1 16,-21 0-16,21 0 0,-42 42 31,21 0-15,-21 0-16,0 1 0,21-1 15,0 21-15,0-21 0,0 0 0,0 1 16,0-1-16,0 0 0,0 0 16,21-21-1,0 0-15,0 0 0,1 0 16</inkml:trace>
  <inkml:trace contextRef="#ctx0" brushRef="#br1" timeOffset="164001.28">26395 12869 0,'0'-42'0,"0"84"0,21-126 16,-21 63-16,0-1 0,0 1 15,-21 42 1,21 1-16,0-1 16,-21 21-16,-1 0 0,1 1 15,21-1-15,-21 0 0,21 1 0,0-22 16,-21 64-16,0-43 15,21-21-15,0 21 0,0-20 16,0 20-16,0-21 0,0 0 0,-21 0 16,21 1-16,0-1 0,21-21 47,0 0-47,-21-21 0,21-1 15,0 22-15,-21-21 0</inkml:trace>
  <inkml:trace contextRef="#ctx0" brushRef="#br1" timeOffset="164224.17">26585 13102 0,'0'21'32,"0"1"-32,-21-22 0,0 21 15,0 21-15,0-21 0,-1 0 16,22 1-16,0-1 0,0 0 15,-21 0-15,21 0 0,0 0 16,0 1-16,0-1 16,21-21-1,1 0-15,-1 0 16,0 0-16,0 0 0,21-21 16,-20 21-16</inkml:trace>
  <inkml:trace contextRef="#ctx0" brushRef="#br1" timeOffset="164907.78">26903 13208 0,'-43'0'31,"22"0"-31,0 0 16,21 21-16,0 0 16,0 1-16,0-1 0,0 0 15,0 0 1,0-42 46,0 0-62,0 0 0,0-1 16,0 1-16,0 0 0,21 21 16,-21-21-16,0 0 0,0 0 0,21 21 15,1-22-15,-1 22 0,0-21 16,0 21-16,0 0 15,0 0-15,1 0 0,-1 0 0,0 0 16,0 0-16,0 21 0,0 1 16,1-1-16,-22 0 15,21 0-15,-21 0 0,0 0 0,0 1 16,0-1-16,0 0 0,0 0 16,0 0-16,-21 0 15,-1-21-15,1 22 0,0-22 16,0 0-1,21-22 1,0 1-16,0 0 16,0 0-16,0 0 15,0 0-15,21-1 0,0 1 16,0-21-16,1 21 0,-1 0 16,0-1-16,21-20 0,-21 21 15,22 21-15,-22-21 0,21 21 0,1 0 16,-22 0-16,21 0 0,-21 21 0,0-21 15,-21 21-15,0 0 0,0 0 16,0 1-16,0 20 0,0-21 0,0 0 16,0 0-16,-21 1 0,21 20 15,-21-21-15,0 0 0,0-21 0,21 21 16,-21 1-16,-1-1 0,1 0 16,0-21-16,21 21 15,0-42 16,0 0-15</inkml:trace>
  <inkml:trace contextRef="#ctx0" brushRef="#br1" timeOffset="165143.69">27157 12658 0,'-64'-21'15,"43"21"48</inkml:trace>
  <inkml:trace contextRef="#ctx0" brushRef="#br1" timeOffset="165416.04">26183 12806 0,'0'42'16,"21"-42"0,0 21-16,1-21 15,-1 0-15,0 0 0,0 0 0,0 0 16,0 0-16,1 0 0,-1 0 16,0 0-16,-21-21 15,0 0 16,-21 21-15</inkml:trace>
  <inkml:trace contextRef="#ctx0" brushRef="#br0" timeOffset="174655.55">698 16510 0,'0'0'0,"-63"0"0,21 0 15,-22 21-15,1-21 0,20 0 16,1 0-16,0 0 0,-1 0 0,22 0 16,0 0-16,42 0 15,21 0 1,1 0-16,20 0 0,22 0 15,0 0-15,-1 0 0,22 0 0,0-21 16,21 21-16,0 0 16,0-21-16,0 21 0,0-21 0,-21 21 15,-22 0-15,22 0 0,-42 0 16,20-21-16,-20 21 0,-1 0 0,-20 0 16,-1 0-16,-21 0 0,0 0 0,1 0 15,-44 0 1,1 0-16,0 0 0,-21 0 15,21-22-15,-22 22 0,22-21 16,-21 21-16,-1 0 0,1 0 16,21-21-16,-21 21 0,20 0 15,1-21-15,0 21 0,0 0 0,0 0 16,21-21-16,-21 21 0,42 0 31,0 0-31,0 0 16,0 0-16,0 0 0,43 21 15,-43-21-15,0 0 0,0 21 16,1-21-16,-1 0 0,-21 21 16,0 0-16,0 1 0,0-1 15,0 0-15,0 0 0,0 0 0,-21 22 16,-1-22-16,1 0 0,-21 42 16,21-20-16,0-22 0,-1 0 15,1 0-15,21 0 0,0 1 16,21-22-1,1-22-15</inkml:trace>
  <inkml:trace contextRef="#ctx0" brushRef="#br0" timeOffset="175921.82">3619 15685 0,'0'0'0,"0"-22"16,0 1-16,-21 0 0,21 0 0,0 0 15,-21 0-15,0-1 0,0 1 0,0 0 16,-1 21-16,1 0 0,0 0 16,-21 0-16,21 0 0,-22 0 0,22 21 15,-64 85 1,64-42-16,0-22 0,0 43 0,0-22 15,-22 85-15,43-63 16,-21-22-16,21 1 0,0-1 16,0 1-16,0-22 0,0 1 15,0-1-15,21 0 0,22-21 0,-22 22 16,21-22-16,-21-21 0,22 21 16,-1-21-16,0 0 0,1 0 0,20 0 15,-20-21-15,20 21 0,-21-21 16,1 0-16,20-22 0,-20 22 0,-1-21 15,21 21-15,-41-22 0,20 1 16,-21 0-16,0-1 0,0 1 0,1 0 16,-22-1-16,0 22 0,0-21 0,21 21 15,-21-1-15,0 44 32,0-1-32,-21 42 15,-1-42-15,22 22 0,-21-22 0,21 21 16,0 1-16,0-22 0,0 21 15,0-21-15,0 22 0,0-22 0,0 0 16,0 0-16,0 0 0,21-21 16,1 0-16,-1 0 0,0 0 15,0 0-15,0 0 0,22 0 0,-22 0 16,0-21-16,21 0 0,-21 0 16,1 0-16,-1-1 0,0 1 0,0-42 15,-21 20 1,0 22-16,0-21 0,0 21 0,-21 0 15,0-22-15,-22 22 0,22 0 0,0 0 16,-21 21-16,21 0 0,-1 0 16,-20 0-16,21 0 0,0 0 0,0 0 15,-1 21-15,1-21 0,21 21 16,21-21 0,22 0-1,-22 0-15,0 0 0,0 0 0,22-21 16,-22 0-16,21 21 0,-21-21 15,22-1-15,-1 1 0,-21 21 0,21-21 16,1 21-16,-1 0 0,0 0 16,-20 0-16,62 0 15,-63 0-15,1 21 0,-1 0 0,0 1 16,0-1-16,-21 0 0,21 0 16,-21 0-16,0 0 0,0 1 0,0 20 15,0-21-15,0 0 0,0 0 0,0 22 16,-21-43-16,21 21 15,0 0-15,-21-21 0,21 21 16,-21-21-16,0 0 31,21-21-31,0 0 0,0 0 16,0 0-16,0-1 0,0-20 0,0 21 16,0-21-16,21-1 0,0 1 15,0 21-15,0-22 0,22 1 16,-22 21-16,21 0 0,0 0 0,-20-1 15,20 22-15,0 0 0,-21 0 16,22 22-16,-22-1 0,0 0 0,-21 0 16,0 21-16,21-20 0,-21-1 0,0 21 15,0-21-15,0 22 16,0-22-16,-21 21 0,21-21 0,0 0 0,0 1 16,-21-1-16,21 0 15,21-21 32,-21-21-47,21 0 0,0-1 0</inkml:trace>
  <inkml:trace contextRef="#ctx0" brushRef="#br0" timeOffset="177319.02">5778 15939 0,'0'-22'0,"0"44"0,0-65 15,0 22-15,-21 21 16,0-21-16,0 21 0,0 0 16,-22 0-16,22 0 0,0 0 0,-21 0 15,21 0-15,-22 21 0,22 0 16,0-21-16,0 21 0,21 1 0,0-1 16,0 0-16,0 0 0,0 0 15,21 0-15,0 1 16,21-1-16,-20-21 15,-1 21-15,0 0 0,21 0 0,-21-21 16,1 21-16,-1 1 0,0-1 0,0 0 16,0 21-16,-21-21 0,0 1 15,0-1-15,-21 0 16,0-21-16,-21 0 16,20 0-16,-20 0 0,21 0 0,-21 0 15,-1 0-15,22 0 0,-21-21 16,21 0-16,-22 21 0,1-43 15,21 22-15,0 0 0,21-21 16,0 20-16,0 1 0,21 21 31,0 0-31,0 21 0,-21 1 16,21-1-16,0 0 0,1 0 16,-1 0-16,-21 0 0,21 1 0,0-1 15,0 0-15,-21 0 0,21 0 0,1-21 16,-1 21-16,0-21 0,0 0 15,0 0-15,22 0 0,-1 0 0,-21 0 16,21 0-16,1 0 0,20 0 16,-20-21-16,-1 21 0,0-21 15,1 0-15,-22-21 0,21 20 0,0-20 16,-20 0-16,-1-1 0,21 1 0,-21-21 16,0-1-16,1 1 0,-1 20 15,0-20-15,0-1 0,-21 1 0,21-1 16,0 22-16,1-64 15,-22 64-15,0 21 0,0-1 0,0 1 16,-22 21 0,1 0-16,0 21 0,0 22 15,0-22-15,0 21 0,-1-21 16,1 22-16,21-1 0,-21 22 16,21-22-16,-21 0 0,21 1 15,0 20-15,0-21 0,0 22 0,0-22 0,0 43 16,0-43-16,0 1 15,21-22-15,0 0 0,0 21 0,22-21 16,-22 1-16,21-22 16,-21 0-16,22 0 0,-22 0 0,21 0 15,1 0-15,-22-22 0,21 1 0,0 0 16,-20 0-16,-1 0 16,0-22-16,0 22 0,-21-21 0,0 21 15,0 0-15,0-22 0,0 22 16,0 0-16,-21 0 0,0 21 0,0 0 15,-1-21-15,-20 21 0,21 0 0,0 0 16,0 21-16,21 0 16,0 0-16,0 0 0,0 0 0,0 1 15,0-1-15,0 0 0,21 0 16,0 0-16,0 0 0,0 1 0,0-1 16,1 0-16,-1 0 0,0 0 15,21 0-15,-21-21 0,1 22 16,-1-22-16,0 0 0,0 0 0,21 0 15,-20 0-15,-1 0 0,0-22 16,0 1-16,0 21 16,-21-21-16,21-21 0,-21 21 0,22-1 15,-22-20-15,0 21 0,21-106 16,-21 85 0,21 20-16,-21 1 15,0 42 1,0 1-16,0-1 0,0 0 0,-21 0 15,21 21-15,0-20 0,-21 20 16,21-21-16,0 0 0,0 22 0,0-22 16,0 0-16,0 0 0,21 21 15,0-42-15,0 22 16,0-22-16,0 0 0,1 0 0,-1 0 16,0 0-16,0 0 0,0-22 15,0 22-15,1-21 0,-1 0 0,-21 0 16,21-21-16,0 20 0,0-20 0,-21 21 15,0-21-15,21-1 0,-21 22 16,0-42-16,0 41 0,0 1 16,0 42-1,-21 1 1,21-1-16,0 21 0,-21-21 0,21 0 16,0 22-16,-21-22 15,21 0-15,0 0 0,0 43 16,0-43-16,0 0 15,21 0-15,0-21 0,0 0 0,1 0 16,-1 0-16,0 0 0,0 0 16,21 0-16,-20-21 0</inkml:trace>
  <inkml:trace contextRef="#ctx0" brushRef="#br0" timeOffset="177536.89">7895 15896 0,'0'-63'16,"-42"232"-16,84-275 0,-63 22 15,0 84-15,21-22 0,-21 22 16,-1 0-16,1 0 0,0 0 0,0 0 16,21 22-16,-21-1 0,0 0 15,21 0-15,0 0 0,0 22 0,0-22 16,0 21-16,0 0 0,0 1 16,0-22-16,0 0 0,21 0 15,0 0-15,0 1 0,0-1 0,0-21 16,1 0-16,-1 21 0,0-21 15,0 0-15,0 0 0,22 0 16,-22-21-16</inkml:trace>
  <inkml:trace contextRef="#ctx0" brushRef="#br0" timeOffset="177840.72">8318 15494 0,'22'-42'0,"-44"84"0,65-148 0,-43 64 16,0 0-16,0-1 0,0 22 0,0 0 15,0 0-15,0 42 16,0 21-16,-21-21 16,-1 22-16,1-1 0,21 0 15,-21 1-15,21 20 0,-21-20 0,0 20 16,21-21-16,0 64 0,-21-42 16,21-1-16,0-20 15,0-1-15,0 21 0,0-20 0,0-22 16,0 21-16,21-21 0,-21 1 0,21-1 15,-21 0-15,21-21 0,0 0 16,0 0-16,1 0 0,-1 0 0,0-21 16,0 21-16,0-21 0,0-1 0,1 1 15,-1-21-15,0 21 0,0 0 16,0-22-16,-21 22 0</inkml:trace>
  <inkml:trace contextRef="#ctx0" brushRef="#br0" timeOffset="178201.52">8594 15875 0,'0'-21'16,"-22"42"-1,44-21-15,-44 21 16,1 0-16,21 1 0,0 20 0,-21-21 16,21 0-16,0 0 0,0 1 0,0-1 15,0 0-15,0 0 0,21 0 16,0-21-16,1 21 0,-1-21 16,0 0-16,0 0 15,0 0-15,0 0 0,-21-21 0,22 21 0,-1-21 16,0 0-16,0 0 0,0 0 0,-21-1 15,0-20-15,0 21 0,0-21 16,0 20-16,0-20 0,0-21 16,-21 41-16,0 1 0,0 0 15,0 21-15,-1 0 0,1 0 16,0 0-16,0 0 0,0 21 0,21 0 16,-21 1-16,-1-1 0,1 21 0,21 0 15,0-20-15,-21 20 0,21-21 16,0 21-16,0-20 0,0-1 0,0 0 15,0 0-15,21 0 16,0-21-16,1 0 0,-1 0 16,0 0-16,21 0 0,-21-21 0,1 21 15,-1-21-15,0 0 0</inkml:trace>
  <inkml:trace contextRef="#ctx0" brushRef="#br0" timeOffset="178506.34">8996 15812 0,'127'-43'15,"-106"43"1,-169 64-16,317-128 0,-338 107 0,359-86 0,-169 43 16,1 0-16,-1 21 0,0 1 15,0-22-15,-21 21 0,21 21 16,-21-21-16,0 22 0,0-22 16,0 0-16,0 0 0,-21 0 0,0 0 15,0 1-15,0-22 0,-1 21 16,1 0-16,0-21 0,0 0 15,21-21 1,0 0 0,0-1-16,0 1 0,21 0 15,-21-21-15,21 21 0,0-1 0,1-20 16,-22 21-16,42-43 0,-21 43 16,0 0-16,-21 0 0,21 21 15,1-21-15,-22 0 0,0-1 0,21 22 16</inkml:trace>
  <inkml:trace contextRef="#ctx0" brushRef="#br0" timeOffset="178756.2">8361 15473 0,'0'0'0,"42"0"31,-21 0-31,0 0 16,22-21-16,-1 21 0,-21 0 15,22 0-15,20 0 0,-21-21 0,1 21 16,-1 0-16,0 0 0,1-22 16,-1 22-16,0 0 0,-20 0 0,-1 0 15,0-21-15</inkml:trace>
  <inkml:trace contextRef="#ctx0" brushRef="#br0" timeOffset="179018.05">6583 15558 0,'0'0'16,"-21"0"-16,-1 0 0,65 0 16,-22 0-1,21 0-15,1 0 0,20 0 16,-21-22-16,22 22 0,-1-21 0,1 21 16,-1-21-16,-20 21 0,20-21 0,-20 21 15,20 0-15,-21-21 16,-20 0-16,20 21 0,-21 0 0,0-22 0</inkml:trace>
  <inkml:trace contextRef="#ctx0" brushRef="#br0" timeOffset="179589.72">11366 15833 0,'0'-21'16,"0"42"-16,0-64 0,0 22 0,0 0 16,0 0-16,0 0 0,0 0 15,0-1-15,0 1 0,0 0 16,-21 0-16,0 0 0,0 21 15,21-21-15,-21 21 16,-22 0-16,22 0 0,0 0 0,-21 0 16,-1 0-16,22 21 0,-21-21 0,0 21 15,-1 0-15,1 21 0,0-20 16,-1 20-16,22 0 0,-21 1 0,21-1 16,-1 0-16,22 1 15,0-1-15,0 0 0,0 1 0,0-1 0,0-21 16,22 0-16,20 0 0,-21 1 0,21-1 15,1-21-15,-1 0 0,0 0 16,22 0-16,-1 0 0,-20-21 16,20-1-16,1 1 0,63-42 15,-85 20-15,22 1 0,-22 0 16,0-1-16,1 1 0</inkml:trace>
  <inkml:trace contextRef="#ctx0" brushRef="#br0" timeOffset="180041.46">11747 15367 0,'-63'-63'31,"126"168"-31,-147-189 0,168 126 0,-168-63 16,84 42-16,0 21 0,0 43 15,-21-43-15,21 1 0,0 20 16,-22 43-16,22-64 16,0 22-16,0-22 0,0 1 15,-21 20-15,21-21 0,0-20 0,0 20 16,-21-21-16,21 0 0,0 0 15,0 1-15,0-44 32,0 1-32,0 0 0,0-21 15,0 21-15,0-22 0,0 1 0,0 0 16,21-1-16,0 1 0,22 0 16,-22 20-16,0-20 0,21 21 15,1 0-15,-1 0 0,0-1 0,1 1 16,-1 21-16,22 0 0,-22 0 15,0 21-15,1 1 0,-22-1 0,21 0 16,-21 0-16,-21 21 0,0-20 0,0 20 16,0 0-16,0-21 0,-21 22 15,21-1-15,-21-21 0,0 0 0,0 1 16,-1-1-16,1 0 0,0 0 16,0-21-16,42-21 31,0 0-16,0 0-15,1-1 0,41-20 16,-42 21-16</inkml:trace>
  <inkml:trace contextRef="#ctx0" brushRef="#br0" timeOffset="180727.07">12742 15769 0,'21'-21'16,"-21"0"-16,0-21 15,0 20-15,0 1 16,0 0-16,-21 21 0,0-21 16,0 21-16,0 0 15,0 0-15,-1 21 0,1 0 0,0 0 16,0 1-16,0-1 0,0 0 16,-1 21-16,1-21 0,0 22 15,0-1-15,21-21 0,0 22 0,0-22 0,0 21 16,0-21-16,0 0 0,0 1 15,0-1-15,0 0 0,21-21 16,0 0-16,0 0 0,1 0 0,-1 0 16,0 0-16,0 0 0,0 0 0,22-21 15,-22 0-15,0-1 0,0 1 16,0 0-16,0 0 0,1-21 16,-1 20-16,-21-20 0,0 21 0,21-21 15,-21 20-15,0 1 0,21 0 16,-21 42 15,-21 0-31,0 1 0,21-1 0,0 0 0,-21 0 16,21 21-16,-22-20 0,22-1 15,0 21-15,0-21 0,0 0 16,0 1-16,0-1 0,22 0 0,-1-21 16,0 21-16,42-21 15,-41 0-15,20 0 0,0 0 0,1 0 16,-1-21-16,0 0 0,1 0 0,-1-1 15,0 1-15,1-21 0,-22 21 16,21-22-16,-21 22 0,0-21 16,1 21-16,-22 0 0,0-1 0,21 1 15,-42 21 17,-1 21-32,22 1 0,-21-1 0,21 0 15,-21 0-15,21 21 0,0-20 16,0-1-16,0 0 0,0 0 0,0 0 15,0 0-15,21-21 16,0 0-16,1 0 16,-1 0-16,0 0 0,0 0 0,0-21 15,0 21-15,-21-21 0,22 0 16,-1 0-16,0 0 0,0-22 16,0 22-16</inkml:trace>
  <inkml:trace contextRef="#ctx0" brushRef="#br0" timeOffset="181018.9">13462 15346 0,'-21'21'15,"42"-42"-15,-63 63 0,42-21 0,-22 1 0,22-1 16,0 0-16,0 0 0,0 0 16,0 0-16,0 1 0,0-1 0,22-21 15,-1 21-15,0-21 0,0 0 16,0 0-16,0 0 15,1 0-15,-22-21 0,0 0 16,0-1-16,0 1 0,0 0 16,0 0-16,0 0 0,0 0 15,0-1-15,-22 1 0,1 21 16,0 0-16,0 0 0,0 0 0,0 0 16,-1 0-16,22 21 0,-21 1 15,0-1-15,21 0 0,0 0 0,0 0 16,0 0-16,0 1 0</inkml:trace>
  <inkml:trace contextRef="#ctx0" brushRef="#br0" timeOffset="181710.5">14055 15706 0,'0'0'16,"-22"0"-16,22-21 0,-21 21 16,21 21-1,-21 0 1,21 0-16,-21 0 0,0 22 15,21-22-15,0 0 0,-21 0 16,-1 21-16,1-20 0,21-1 0,-21 0 16,21 0-16,-21 0 0,0 0 15,21-42 17,0 0-32,0 0 15,0-21-15,0 20 0,21 1 0,-21 0 16,21-21-16,0 21 0,0-22 15,22 22-15,-22-21 0,21 21 16,-21-1-16,22 1 0,-22 21 0,21 0 16,1 0-16,-22 0 0,21 0 0,-21 0 15,0 21-15,1 1 0,-1 41 16,-21-42-16,0 0 0,0 22 16,0-22-16,0 21 0,0-21 15,-21 1-15,-1-1 0,22 0 0,0 0 16,-21 0-16,21 0 0,-21-21 15,42-21 17,0 21-32,1-21 15,-22 0-15,21 0 0,21-22 0,-21 22 16</inkml:trace>
  <inkml:trace contextRef="#ctx0" brushRef="#br0" timeOffset="181930.38">14711 15600 0,'0'0'16,"0"21"-16,0 0 16,0 0-16,-21 1 0,21-1 0,0 21 15,-22-21-15,1 0 0,0 1 16,21-1-16,0 21 0,0-21 0,-21 0 16,21 1-16,0-1 15,0 0-15,0-42 31,0 0-15,21-1-16,-21 1 0,21-21 16</inkml:trace>
  <inkml:trace contextRef="#ctx0" brushRef="#br0" timeOffset="182273.18">14732 15388 0,'-21'-21'16,"42"106"-16,-63-170 0,84 106 0,-106-42 0,64 42 15,0 0-15,-21 1 0,0-1 16,21 0-16,0 0 0,0 0 16,0 0-16,0 1 0,21-1 15,0-21 1,1 0-16,-1 0 0,0 0 0,0 0 16,0 0-16,0-21 0,1-1 15,-1 1-15,-21 0 0,21 0 16,-21 0-16,0 0 0,0-1 0,0 1 15,-21-42-15,0 63 16,-1-21-16,1 21 0,0 0 0,0 0 16,0 0-16,0 21 0,-1 0 0,1 0 15,0 0-15,21 0 0,-21 22 16,21-22-16,-21 21 0,21-21 16,0 22-16,0 20 15,0-42-15,21 1 0,0-1 16,0-21-16,0 0 0,22 21 0,-1-21 15,-21 0-15</inkml:trace>
  <inkml:trace contextRef="#ctx0" brushRef="#br0" timeOffset="182687.94">15219 15600 0,'0'21'15,"-21"0"1,21 0-1,-22 1-15,22-1 0,0 0 0,-21 0 16,21 0-16,0 0 0,0 1 0,0-1 16,0 0-16,0 0 15,0 0-15,-21-21 0,21-21 32,0 0-17,0 0-15,0 0 0,0-1 0,21 1 16,-21 0-16,21-21 0,1 21 15,-1-1-15,0-20 0,21 21 0,-21 0 16,1 21-16,20-21 0,-21-1 16,21 22-16,-20 0 0,-1 0 15,0 0-15,0 22 0,21-1 0,-42 0 16,22 0-16,-1 0 0,-21 0 0,0 1 16,0-1-16,0 0 0,0 21 15,0-21-15,0 1 0,0-1 0,-21 21 16,21-21-16,-22-21 0,22 21 0,-21 22 15,42-64 17</inkml:trace>
  <inkml:trace contextRef="#ctx0" brushRef="#br0" timeOffset="183576.43">16235 15621 0,'0'-21'0,"0"42"0,0-63 15,0 21-15,-21-1 0,-1 22 16,1 0-16,0 0 0,-21 0 0,21 0 16,-1 0-16,1 0 15,-21 22-15,21-1 0,0 0 0,-1 0 16,1 0-16,0 0 0,0 1 0,0-1 15,21 21-15,-21-21 0,21 0 16,0 1-16,0-1 0,21 0 16,0 0-16,0-21 0,0 0 15,0 0-15,1 0 0,20 0 0,-21 0 16,0-21-16,22 0 0,-1 0 16,0-1-16,-42 1 15,21 0-15,-21 0 0,22 0 0,-22 0 16,21 21-16,-21-22 0,0 1 0,0 0 15,0 42 32,0 0-47,0 1 16,0-1-16,-21 0 0,21 21 0,-22-21 16,1 22-16,21-1 0,-21 22 0,21-22 15,0 21-15,0 1 0,0-1 16,0 1-16,0-1 0,0 1 0,0-1 15,0 22-15,0-21 0,0 20 0,0 1 16,0 0-16,0-1 0,0-20 16,21 20-16,-21 1 0,0 0 0,21-1 15,22 86-15,-43-107 16,0 22-16,21 0 0,-21-22 16,21 22-16,-21-22 0,0 1 0,0-22 0,0 22 15,0-22-15,0-21 16,0 21-16,-21-20 0,0-22 0,0 0 15,-1 0-15,-20 0 0,21 0 16,-21-22-16,20 1 0,-20 0 0,0 0 16,-1-21-16,22-1 0,-21 1 15,0 0-15,-1-22 0,22 1 0,-21-22 16,-1 21-16,22-20 0,0-1 16,0 0-16,0 1 0,21-1 0,0 0 15,0-20-15,0 20 0,0 0 16,0 1-16,0-1 0,21 21 15,0 1-15,0-1 0,22 22 0,-22 0 0,21-1 16,0 1-16,1 21 16,-1-21-16,-21 20 0,43 1 0,-22 0 15,0 0-15,1 0 0,-1 0 0,-21-1 16,22 1-16,-1 0 0,-21 21 16,0 0-16,0-21 0,-21 0 31,-21 21-16,0 0 1,0 0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52:59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3238 593 0,'22'0'0,"-1"0"78,-21-21-62,21 21-1,-21-22-15,0 1 16,0 0 0,0 0-16,0 0 15,0 0 1,0 42 62,0 0-78,0 0 16,0 0-16,-21 0 0,0 1 15,21 20-15,-22-21 0,1 21 16,21-20-16,-21 20 0,21 0 15,-21 1-15,0-1 0,21 0 0,0 1 16,0-22-16,0 21 0,0 0 16,0-20-16,0 20 0,0-21 0,0 0 15,0 0-15,0 1 0,0-1 16,0 0-16,21 0 0,0-21 0,-21 21 16,21-21-16,0 0 0,1 0 15,-1 0-15,0 0 0,21 0 0,-21 0 16,22 0-16,-22 0 0,21 0 15,1-21-15,-1 0 0,-21 0 0,21 0 16,-20-1-16,20 22 16,-21-42-16,0 21 0,-21 0 0,0 0 15</inkml:trace>
  <inkml:trace contextRef="#ctx0" brushRef="#br0" timeOffset="253.85">3154 889 0,'-21'21'15,"42"-42"-15,-64 42 0,22-21 0,64 0 32,-22-21-17,0 21-15,21-21 0,1 0 16,-1 0-16,0 21 0,1-22 15,-1 1-15,21 0 0,-20 21 0,-1-21 16,0 0-16,1 0 0,-1 21 16,0-22-16,-20 1 0,20 0 0,-21 21 15</inkml:trace>
  <inkml:trace contextRef="#ctx0" brushRef="#br0" timeOffset="781.55">3937 360 0,'-21'0'31,"21"21"-31,0 0 16,0 0-16,0 1 0,0-1 16,0 0-16,0 0 0,0 21 0,0-20 15,0 20-15,0-21 0,0 21 16,0-20-16,0 20 0,0 0 15,0 1-15,0-22 0,0 21 0,0 0 16,0-20-16,0 20 0,0-21 16,0 0-16,0 0 0,0 1 15,0-1-15,0 0 16,0-42 0,0 0-1,0-1-15,0 1 0,0 0 16,21 0-16,-21-21 0,0 20 0,21-20 15,-21 21-15,21-21 0,0-1 16,1 22-16,-22 0 0,21-21 0,21 20 16,-21 22-16,0-21 0,1 21 15,-1 0-15,0 0 0,0 0 16,21 0-16,-20 21 0,-1 1 0,-21-1 16,21 0-16,-21 21 0,21 1 15,-21-22-15,0 21 0,0 0 16,0 1-16,0-1 0,0-21 0,0 22 15,0-22-15,0 0 0,0 0 16,0 0-16,-21 0 0,21 1 16,0-44-1,0 1 1,21 0-16,0 0 16</inkml:trace>
  <inkml:trace contextRef="#ctx0" brushRef="#br0" timeOffset="1052.39">4657 677 0,'0'43'31,"0"-22"-31,0 0 0,0 21 0,0-20 16,0-1-16,0 21 15,0-21-15,0 22 0,0-22 0,-22 0 16,22 21-16,0-21 0,0 1 16,0-1-16,0 0 0,0 0 15,0-42 17,0 0-32,0 0 15</inkml:trace>
  <inkml:trace contextRef="#ctx0" brushRef="#br0" timeOffset="1417.18">4593 402 0,'-21'0'0,"42"0"0,-63 0 0,42 21 15,-21-21-15,21 22 0,-22-1 16,22 0-16,0 0 0,22 0 31,-1-21-31,0 0 0,0 0 0,0 0 16,0 0-16,1 0 0,20 0 15,-21-21-15,0 21 0,0-21 0,-21 0 16,22 0-16,-22-1 16,0 1-16,0 0 15,-22 0-15,1 21 0,0-21 16,0 21-16,0 0 0,0 0 15,-22 0-15,22 0 0,0 21 16,0 0-16,0-21 0,21 21 16,-22 0-16,22 1 0,0-1 15,0 0-15,0 0 0,22 0 16,-1-21-16,0 21 0,0-21 16,0 22-16,0-22 0</inkml:trace>
  <inkml:trace contextRef="#ctx0" brushRef="#br0" timeOffset="1876.92">5228 635 0,'0'0'0,"0"-21"0,0 0 16,-21 21-1,0 0-15,0 0 0,-1 0 16,-20 0-16,21 21 0,0 0 16,0-21-16,-1 21 0,1-21 15,0 21-15,0 1 0,0-22 0,21 21 16,0 0-16,0 0 16,0 0-16,0 0 0,21 1 15,0-22-15,0 21 0,0-21 16,1 21-16,-1 0 0,0-21 0,0 21 15,0 0-15,0-21 0,1 22 16,-1-1-16,0 0 0,0 0 16,-21 0-16,0 0 15,0 1-15,-21-1 0,0-21 16,0 21-16,-1-21 0,-20 0 0,21 21 16,-21-21-16,20 0 0,1 0 0,-21 0 15,21 0-15,0 0 16,-1 0-16,1 0 0,21-21 15,-21 21-15,21-21 0,0 0 0,0-1 16,0 1 0,0 0-16,21 0 0,0 21 15</inkml:trace>
  <inkml:trace contextRef="#ctx0" brushRef="#br0" timeOffset="2421.61">6752 381 0,'0'0'0,"0"-21"0,0 0 15,-21 21 1,0 21-16,21 0 16,0 21-16,0-20 15,0 20-15,-21 21 0,21-20 16,-22-1-16,22 22 0,-21-1 15,0 1-15,0-22 0,21 21 0,-21-20 16,0-1-16,21 0 0,0 1 16,-22-1-16,22-21 0,0 0 0,0 1 15,22-22 17,-1-22-32,0 1 0,0-21 0</inkml:trace>
  <inkml:trace contextRef="#ctx0" brushRef="#br0" timeOffset="2817.38">7133 423 0,'-21'0'31,"0"22"-31,0-1 0,-22-21 0,1 21 0,0 0 16,-1 0-16,-20 0 0,20 1 15,-20-1-15,21 0 0,-22-21 0,22 21 16,21-21-16,-22 0 0,22 0 0,0 0 16,0 0-16,0 0 15,63 0 17,-21 21-32,0 0 0,0 1 15,22-1-15,-22 21 0,21 0 16,-21-20-16,1 20 0,20 0 0,-21 1 15,-21-1-15,21-21 0,0 21 16,1-20-16,-1-1 0,-21 0 0,21 0 16,0 0-16,0-21 0,0 0 15,1 0-15,-1 0 0,0 0 16,0 0-16,0 0 0,0-21 0,22 0 16,-22 0-16,0 0 15,0-1-15,0 1 0,-21-21 0,22 0 16,-1 20-16</inkml:trace>
  <inkml:trace contextRef="#ctx0" brushRef="#br0" timeOffset="3715.87">7218 826 0,'0'21'16,"0"0"-16,0 0 0,0 0 16,0 0-16,0 1 0,0-1 15,21-21 1,0 0-16,0 0 0,0 0 0,-21-21 15,22-1-15,-1 22 16,0-21-16,0 0 0,0 0 0,0 0 16,1 0-16,-1-1 0,-21 1 15,21 0-15,-21-21 0,0 21 0,0-1 16,0 1-16,-21 21 16,0 0-16,-1 21 0,22 1 15,-21-1-15,0 0 0,21 21 0,-21 1 16,0-1-16,21 0 0,0 1 15,0-1-15,0 0 0,0 1 0,0-22 16,0 21-16,0-21 0,0 0 16,42 1-16,-21-22 0,0 0 15,1 0-15,20 0 16,0 0-16,-21-22 0,22 22 0,-1-21 16,0 0-16,1 0 0,-22 0 15,21-22-15,1 22 0,-22 0 0,0-21 16,0 21-16,0-22 0,-21 22 0,0 0 15,21-21-15,-21 20 16,0 1-16,0 42 31,0 1-31,-21-1 0,21 0 16,0 0-16,0 0 0,0 0 16,0 1-16,0-1 0,0 0 0,0 0 15,0 0-15,21-21 16,1 21-16,-1-21 0,0 0 0,0 0 15,0 0-15,0 0 0,1 0 0,20-21 16,-21 0-16,0 0 0,22 0 16,-22 0-16,0-1 0,0 1 0,0 0 15,0-21-15,-21 21 0,0-1 16,0 1-16,0 0 0,0 0 0,0 0 16,0 42 15,0 0-31,0 0 15,0 22-15,-21-22 0,21 42 0,0-20 16,0 20-16,-21-21 0,21 22 16,0-1-16,0 1 0,0-1 15,0 1-15,0-1 0,0 1 0,0-1 16,0 1-16,0-1 0,21 1 0,-21-1 16,21 1-16,-21-22 0,0 22 15,0-22-15,0 0 0,0 1 0,0-1 16,-21 0-16,0-20 0,0-1 0,0 21 15,0-42-15,-22 21 0,22 0 16,-21-21-16,21 0 0,-22 0 0,-20 0 16,20 0-16,-20 0 0,21-21 0,-22-21 15,1 21-15,20-22 0,1 1 16,0 0-16,-1-1 0,22 1 16,0-21-16,0-1 0,21 22 15,0-22-15,0 22 0,0 0 0,0-22 16,21 22-16,0-1 0,21 1 0,-20 21 15,20-21-15,0-1 0,22 1 0</inkml:trace>
  <inkml:trace contextRef="#ctx0" brushRef="#br0" timeOffset="4289.54">8530 741 0,'-21'0'0,"0"42"32,0-21-32,-1 22 0,1-22 15,21 0-15,0 21 0,-21-20 0,21 20 16,-21-21-16,21 0 0,-21 0 16,21 1-16,0-1 0,21-21 31,0-21-16,0 21-15,0-22 0,1 1 0,-22 0 0,21 0 16,-21 0-16,21-22 16,-21 22-16,0 0 0,21 0 0,0 0 15,-21 42 1,0 0 0,0 0-16,0 22 0,0-22 15,0 0-15,0 21 0,21-21 0,-21 1 16,22-1-16,-22 0 0,21 0 15,0-21-15,-21 21 0,21-21 0,21 21 16,-20-21-16,-1 0 0,0 0 0,0 0 16,21-21-16,-20 0 0,-1 0 15,0 0-15,21 0 0,-21-1 16,-21-20-16,22 21 0,-22-21 0,0-1 16,0 1-16,0 0 0,0-1 15,0 1-15,-22 21 0,1-22 0,21 22 16,-21 21-16,0-21 0,0 21 15,-22 0-15,22 0 0,-21 21 16,21-21-16,0 21 0,-1 1 16,22-1-16,0 0 0,0 0 0,0 21 15,0-20-15,22-1 0,-1 0 0,0-21 16,0 21-16,21 0 0,-20-21 16,20 0-16</inkml:trace>
  <inkml:trace contextRef="#ctx0" brushRef="#br0" timeOffset="4672.32">9377 656 0,'0'-21'15,"-64"0"1,43 42 0,0 0-16,0 0 0,0 1 0,-1-1 15,22 21-15,-21-21 0,0 22 16,21-22-16,0 21 0,0 0 15,0-20-15,0 20 0,0-21 0,0 0 16,21 0-16,0 1 0,1-22 16,-1 0-16,0 21 0,0-21 0,21 0 15,-20 0-15,-1 0 0,0-21 16,0-1-16,0 1 0,0 21 0,-21-21 16,22-21-16,-22 21 0,0-1 15,0-20-15,0 0 0,0 21 0,0-1 16,0-41-16,-22 42 0,1 21 15,0-21-15,-21 21 16,21 0-16,-1 0 0,1 0 0,0 21 16,0-21-16,0 21 15,21 0-15,0 0 0,0 0 16,0 1-16,21-22 16,0 0-16,0 0 0,0 21 0,1-21 15</inkml:trace>
  <inkml:trace contextRef="#ctx0" brushRef="#br0" timeOffset="5027.3">9673 720 0,'0'-21'0,"0"42"0,0-64 16,0 22-16,21 0 16,0 21-16,1 0 15,-1 0-15,0 0 0,0 0 16,0 0-16,22 0 0,-22 21 15,0 0-15,0 1 0,-21 20 16,21-21-16,-21 0 0,0 22 0,0-22 16,0 21-16,0-21 0,0 22 15,0-22-15,-21 0 0,0 0 0,0 0 16,0-21-16,21 21 16,-22-21-16,22-21 15,0 0-15,0 0 0,0 0 16,0 0-16,0-1 0,22 1 15,-22 0-15,21-21 0,-21 21 16,21-22-16,0 22 0,0-21 16,-21 21-16,43-1 0,-22 1 0,0 0 15,0 0-15,0 0 0,0 21 0,22 0 16,-22-21-16,21 21 0</inkml:trace>
  <inkml:trace contextRef="#ctx0" brushRef="#br0" timeOffset="5567.99">10731 762 0,'0'0'16,"0"-21"-16,0 0 0,0 0 0,0-1 15,0 1-15,0 0 0,0 0 16,-21 0-16,0 0 0,0-1 0,0 1 15,0 21-15,-1 0 0,1 0 16,0 0-16,-21 0 0,21 0 0,-1 0 16,1 21-16,-21 1 0,21 20 15,0-21-15,-1 21 0,1-20 16,0 20-16,0 0 0,21 1 0,-21-1 16,21 0-16,0-21 0,0 22 0,0-22 15,21 0-15,0 0 0,-21 0 16,64-21-16,-43 0 15,0 0-15,0 0 0,21 0 0,-20 0 16,20-21-16,-21 0 0,21 0 0,-20 0 16,-1-22-16,21 1 0,-21 0 15,0-1-15,22-41 0,-22 20 16,0 22-16,-21-22 0,0 1 16,0 21-16,0-22 0,0 22 0,0-1 15,0 1-15,0 21 0,0 0 0,-21 0 16,0 21-16,0 21 15,-1 0-15,22 0 16,-21 21-16,21 1 0,0-1 16,0 0-16,0 1 0,0-1 0,0 22 15,0-22-15,0 21 0,0-20 0,0-1 16,0 0-16,0 1 0,0-1 16,0 0-16,21-20 0,-21-1 0,22 0 15,-1-21-15,0 0 16,21 0-16</inkml:trace>
  <inkml:trace contextRef="#ctx0" brushRef="#br0" timeOffset="6047.62">12086 804 0,'-21'0'0,"42"0"0,-63-21 0,21 21 16,-1 0-16,1 0 0,42 0 31,22 0-31,20 0 16,1 0-16,-1 0 0,22 0 0,0 0 15,20 0-15,-20 0 0,21 0 16,0 0-16,-22 0 0,22 0 0,-21 0 15,0 0-15,-1 0 0,-20 0 16,-1 0-16,-20-21 0,-1 21 16,-21 0-16,0 0 0,0 0 0,-21-21 15,-21 21 1,0-21-16,0 0 0,0 21 16,-22-22-16,22 22 0,-21-21 0,21 21 15</inkml:trace>
  <inkml:trace contextRef="#ctx0" brushRef="#br0" timeOffset="6416.4">12996 466 0,'0'0'0,"-21"0"16,21 21 0,0 0-1,0 0-15,21-21 0,0 21 16,1 1-16,20-22 0,0 21 15,1 0-15,20-21 0,-21 21 0,1 0 16,20-21-16,-20 21 0,-1-21 16,0 0-16,1 0 0,-22 0 0,21 0 15,-21 22-15,0-22 0,-42 21 32,0-21-17,-21 21-15,-1 0 0,1-21 0,0 42 16,-1-20-16,-20-1 0,21 21 15,-1 0-15,-20-20 0,20 20 0,1-21 16,0 21-16,21-20 0,-22-1 16,22 0-16,0 0 0,21 0 0,-21 0 15,21 1-15,-21-22 32</inkml:trace>
  <inkml:trace contextRef="#ctx0" brushRef="#br1" timeOffset="20540.31">14944 318 0,'0'0'0,"0"-22"16,21 1-16,-21 0 15,0 0-15,0 0 16,0 42 31,0 0-47,-21 0 0,-1 22 15,22-1-15,-21 0 0,0 1 16,0 20-16,0-21 0,0 22 0,-1-1 16,1 1-16,-21-1 0,21 1 0,0-22 15,-1 22-15,1-22 0,0 0 16,0 1-16,0-22 0,21 0 0,0 0 16,-21 0-16,-1-21 15,1 0-15,21-21 16,0 0-16,0-21 0,0 21 15,0-22-15,0 22 0,0-21 16,0-1-16,0 1 0,0 0 0,0 21 16,0-22-16,0 22 0,0-21 15,0 21-15,0-1 0,21 22 16,1 22 0,-1-1-16,-21 0 0,21 0 15,0 0-15,-21 22 0,0-22 16,21 21-16,-21-21 0,21 22 0,1-22 15,-22 0-15,21 0 0,0 0 0,-21 0 16,21 1-16,0-22 0,0 0 16,1 0-16,-1 0 0,0 0 15,0 0-15,21 0 0,-20 0 16,-1-22-16,21 22 0,-21-21 0,0 0 0,1-21 16,-1 21-16,0-1 15,0-20-15,0 21 0,-21-21 0,0 20 16,0 1-16,0-21 0,0 21 0,21 0 15,-21-1-15,0 44 32,0-1-17,0 0-15,0 21 0,-21-21 0,0 22 16,21-1-16,-21-21 0,21 22 16,0-1-16,0-21 0,0 21 15,-21-20-15,21-1 0,0 0 0,0 0 16,0 0-16,21-21 0,0 0 15,0 0-15,0 0 0,1 0 0,20 0 16,-21 0-16,21-21 0,-20 0 16,20 0-16,-21 0 0,21-1 15,-20-20-15,-1 21 0,0-21 0,0 20 16,-21-20-16,0 0 0,0 21 0,0-22 16,-21-20-16,0 42 15,0-1-15,-22 1 0,22 21 0,-21 0 16,-1 0-16,1 0 0,21 0 0,-21 0 15,-1 21-15,22-21 0,0 22 16,0 20-16,0-21 0,-1 0 16,22 22-16,0-22 0,0 21 0,0-21 15,0 0-15,22 1 0,-1-1 16,0 0-16,21-21 0,-21 0 0,22 0 16,-1 0-16,0 0 0</inkml:trace>
  <inkml:trace contextRef="#ctx0" brushRef="#br1" timeOffset="20800.16">15896 677 0,'21'-21'0,"-42"42"15,42-63-15,-21 21 16,0 0-16,-21 21 16,0 0-16,0 0 0,0 0 0,-1 21 15,1 0-15,21 0 0,-21 0 16,0 1-16,0-1 0,0 0 0,21 21 15,0 1-15,0-22 0,-22 21 16,22-21-16,0 22 0,0-22 0,0 21 16,0-21-16,22 0 0,-22 1 15,21-22-15,0 21 0,0-21 0,21 0 16,-20 0-16,-1 0 0,21 0 0,-21-21 16,22 21-16,-22-22 15,21 1-15</inkml:trace>
  <inkml:trace contextRef="#ctx0" brushRef="#br1" timeOffset="21412.48">16298 699 0,'0'0'16,"0"-22"-16,0 1 0,-21 21 15,0 0-15,0 0 16,0 0-16,-1 0 0,1 21 16,0 1-16,0-1 0,0 0 0,0 0 15,-1 21-15,1-20 0,0 20 16,21-21-16,0 0 0,0 22 15,0-22-15,0 0 0,0 0 0,0 0 16,0 0-16,21-21 16,0 0-16,1 0 0,-1 0 0,0 0 15,0-21-15,0 21 0,0-21 0,1 0 16,-1 0-16,0 0 0,0-22 16,0 22-16,-21 0 0,0-21 0,0 20 15,0 1-15,21 0 0,-21 0 16,0 0-16,0 0 0,-21 21 31,21 21-31,0 0 16,0 0-16,-21 21 0,21-20 15,-21-1-15,21 21 0,0-21 16,0 0-16,0 22 0,0-22 0,0 0 16,0 0-16,21-21 15,0 0-15,0 0 0,1 0 0,-1 0 16,0 0-16,0 0 0,21-21 15,-20 0-15,-1 0 0,0 0 16,0-22-16,21 1 0,1-22 16,-22 22-16,0 0 15,0-1-15,0 1 0,-21 0 0,22-1 16,-22 1-16,21 21 0,-21-21 0,0 20 16,0 44-1,0-1-15,-21 0 16,-1 21-16,1-21 0,21 22 15,-21-1-15,0 22 0,0-22 0,21 0 16,0 1-16,0-1 0,0 0 16,0-21-16,0 22 0,0-22 0,0 0 15,0 0-15,21-21 0,0 0 16,0 0-16,0 0 0,1 0 0,-1-21 16,0 0-16</inkml:trace>
  <inkml:trace contextRef="#ctx0" brushRef="#br1" timeOffset="21979.62">17928 360 0,'0'-21'16,"0"42"-16,0-63 0,0 20 15,21 22-15,0-21 0,1 21 16,-1 0-16,0 0 0,0 0 0,21 0 16,-20 0-16,20 21 0,0 22 0,-21-22 15,22 21-15,-22 1 0,0-1 16,0 0-16,-21 1 0,0-1 0,0 0 16,0 1-16,0-1 0,0 0 15,0-21-15,-21 22 0,21-22 16,-21 0-16,21 0 0,-21 0 0,21-42 31,0 0-31,0 0 0,0 0 16,21-22-16,0 22 0,0-21 0,0 0 15,1-1-15,-1 1 0,0-22 16,0 22-16,21 0 0,-20-1 0,-1 1 16,0 0-16,21 21 0,-21-1 15,1 1-15,-1 21 0,0 0 16,0 21-16,-21 1 15,0-1-15,21 0 0,0 0 0,-21 0 0,0 22 16,0-22-16,22 21 0</inkml:trace>
  <inkml:trace contextRef="#ctx0" brushRef="#br1" timeOffset="23228.18">19092 741 0,'43'-21'0,"-86"42"0,107-63 0,-43 20 15,0 1-15,0 0 0,0 0 0,-21 0 16,0 0-16,0-22 0,0 22 16,0 0-16,0 0 0,-21 0 15,0 21-15,0 0 16,-21 0-16,20 0 0,1 0 0,-21 21 16,21 0-16,0 0 0,-1 0 0,-20 22 15,21-22-15,0 21 0,0-21 16,21 22-16,0-1 0,-22-21 15,22 21-15,0-20 0,0-1 0,0 0 16,0 0-16,0 0 0,22 0 0,-1-21 16,0 0-16,0 0 15,21 0-15,-20-21 0,-1 0 0,0 0 16,21 0-16,-21 0 0,1-1 16,20-20-16,-21 21 0,0-21 15,-21 20-15,21-20 0,-21 0 0,22 21 16,-22-1-16,0-20 0,21 21 15,-21 0-15,-21 42 32,-1 0-32,1 0 0,21 0 0,-21 1 15,0-1-15,0 21 0,21-21 0,0 0 16,0 22-16,0-22 0,0 0 16,0 0-16,0 0 0,0 1 0,21-1 15,0-21-15,21 0 0,-20 0 16,-1 0-16,21 0 0,0 0 0,-20-21 15,20-1-15,-21 1 16,21 0-16,1 0 0,-22 0 0,21 0 0,-21-22 16,22 22-16,-43-21 15,21 21-15,-21-22 0,0 22 0,0 0 16,0-21-16,0 20 0,-21 22 16,0 0-16,-1 22 15,1-1-15,0 0 0,0 0 0,0 0 16,21 0-16,0 22 0,0-22 15,0 0-15,0 0 0,0 0 0,0 1 16,21-1-16,0 0 0,-21 0 16,21 0-16,0-21 0,22 21 0,-22-21 15,42 0-15,-20 0 16,-22 0-16,21 0 0,1 0 16,-1-21-16,0 0 0,-21 21 0,22-21 15,-1 0-15,-21 0 0,0-1 16,1 1-16,-1 0 0,0-21 15,0 21-15,-21-22 0,0 22 0,0-21 16,0 21-16,0-1 0,0-20 0,-21 21 16,0 21-16,0 0 0,-1 0 15,1 0-15,0 0 0,0 21 16,0 0-16,0 22 0,-1-22 16,1 21-16,0-21 0,21 22 15,-21-1-15,0-21 0,0 0 0,21 22 16,0-22-16,0 0 0,0 0 15,0 21-15,21-42 16,0 0-16,0 0 16,0 0-16,0 0 0,1-21 0,-1 0 15,0 0-15,0 0 0,0 0 0,0-1 16,1 1-16,-22 0 0,21-21 16,0 21-16,-21-22 0,21 22 0,-21 0 15,0 0-15,21 21 16,-21 21-1,0 0-15,0 0 16,0 0-16,-21 1 0,21 20 16,0-21-16,0 0 0,0 0 0,0 1 15,0-1-15,0 0 0,0 0 16,21-21-16,0 0 0,22 0 16,-22 0-16,21 0 15,-21 0-15,1-21 0,20 21 0,-21-21 16,0 0-16,22-1 0,-22 1 0,0 0 15,-21 0-15,21 0 0,0 0 16,-21-1-16,0 1 0,0 42 31,0 1-15,0-1-16,-21 0 0,21 0 16,-21 0-16,21 0 0,0 1 15,0-1-15,0 0 0,21-42 47</inkml:trace>
  <inkml:trace contextRef="#ctx0" brushRef="#br1" timeOffset="23376.51">20659 296 0,'-22'-21'0,"44"42"0,-65-42 16,22 21-1,21 21 1,0 1-16,21-1 16,0-21-16,1 0 15</inkml:trace>
  <inkml:trace contextRef="#ctx0" brushRef="#br1" timeOffset="23844.24">21103 169 0,'0'0'0,"0"-21"0,-21 0 16,0 21-16,0 0 16,-1 21-16,1 0 15,21 1-15,0 20 0,0-21 0,-21 21 16,21 1-16,-21-1 0,21 0 16,-21 1-16,21-22 0,0 21 0,0 1 15,0-22-15,0 0 0,0 21 16,-21-21-16,21 1 0,0-1 0,0 0 15,0-42 17,0 0-17,21-1-15,-21 1 0,21 0 16,0 0-16,-21-21 0,21 20 16,0 1-16,1 0 0,-1 0 0,0 21 15,0-21-15,0 21 0,22 0 16,-22 0-16,0 0 0,0 0 0,0 21 15,0 0-15,1 0 0,-22 0 16,21 1-16,-21-1 0,0 0 0,0 0 16,0 0-16,-21 22 0,-1-22 0,1 0 15,0-21-15,-21 21 0,21 0 16,-22 0-16,22-21 0,-21 0 0,21 22 16,-1-22-16,1 0 15,21-22 1,0 1-1,21 21-15,1-21 0,-1 0 0,0 0 16</inkml:trace>
  <inkml:trace contextRef="#ctx0" brushRef="#br1" timeOffset="24090.1">21738 169 0,'0'0'16,"0"-21"-1,0 42-15,0 1 16,-21 20-16,0-21 16,21 21-16,-21 1 0,-1-1 0,22 0 15,-21 1-15,0-1 0,0-21 0,21 22 16,-21-1-16,21-21 0,-21 21 16,21-20-16,0-1 0,0 0 0,0 0 15,0 0 1,21-21-16,0 0 0,0 0 15,0-21-15,0 0 0</inkml:trace>
  <inkml:trace contextRef="#ctx0" brushRef="#br1" timeOffset="24631.79">21823 593 0,'0'21'0,"21"0"16,0-21-1,0 0-15,0 0 0,1 0 16,-1 0-16,0-21 0,0 21 16,0-21-16,0 0 0,1 21 0,-22-22 15,0 1-15,21 0 0,-21 0 16,0 0-16,0 0 16,-21 21-1,-1 0-15,1 0 0,0 21 16,0 0-16,0-21 0,0 21 0,-1 0 15,22 22-15,-21-22 0,0 0 16,21 0-16,-21 0 0,21 0 0,0 1 16,0-1-16,0 0 15,21-21-15,0 21 0,0-21 16,1 0-16,-1 0 0,0 0 16,21 0-16,-21 0 0,1-21 0,20 0 15,-21 21-15,0-21 0,22-1 16,-22 1-16,21 0 0,-21-21 0,0 21 15,1-1-15,-1-20 0,0 21 16,-21 0-16,0 0 0,0-1 16,-21 22-1,0 0-15,-1 22 0,1-1 16,21 0-16,0 0 0,0 0 16,0 0-16,0 1 0,0-1 0,0 0 15,0 0-15,0 0 16,0 0-1,-21-21 1,0 0-16,0 0 0,0 0 16,-1 0-16</inkml:trace>
  <inkml:trace contextRef="#ctx0" brushRef="#br1" timeOffset="25276.42">23537 339 0,'21'-21'16,"-42"42"-16,64-42 0,-22-1 0,-21 1 16,0 0-16,-21 21 15,-1-21-15,1 21 0,-21 0 0,21 0 16,-22 0-16,22 21 0,-21 0 16,0 0-16,-1 1 0,22-1 0,-21 0 15,21 0-15,-1 0 0,1 0 16,21 1-16,0-1 15,0 0-15,0 0 0,21 0 16,1 0-16,20-21 0,-21 0 16,0 22-16,22-22 0,-22 0 15,21 0-15,-21 0 0,22 0 16,-22 0-16,0 0 0,-42 0 31,-22 0-31,22 0 0,-42 0 16,42 0-16,-22 0 15,1 21-15,21-21 0,0 21 16,-1 0-16,1-21 0,21 21 0,0 0 16,0 1-16,21-22 15,1 21-15,20-21 0,-21 0 16,0 0-16,0 0 0,22 0 16,-22 0-16,0 0 0,0 21 0,-21 0 15,0 0-15,0 22 16,-21-22-16,0 0 0,0 21 15,-22-21-15,22 22 0,0-1 0,-21-21 16,21 22-16,-1-22 0,1 21 16,21-21-16,0 0 0,21-21 31</inkml:trace>
  <inkml:trace contextRef="#ctx0" brushRef="#br1" timeOffset="25984.54">24871 360 0,'21'-21'0,"-42"42"0,63-85 0,-42 43 16,21 0-16,-21 0 0,0-21 16,0 20-16,0 1 0,-21 21 0,0-21 15,-21 21-15,20 0 16,-20 0-16,0 21 0,-1 0 0,1 1 16,-21 20-16,20 0 0,1 1 15,0-1-15,-1 0 0,1 22 0,21-22 16,0 0-16,-1 1 0,1-1 0,21 0 15,0-20-15,0 20 0,0-21 16,21 0-16,1 0 0,20 1 16,0-1-16,64-21 0,-64 0 15,22 0-15,-22 0 0,1-21 0,20-1 16,-21 22-16,-20-21 0,20 0 16,-21 0-16,-21 0 15,0 0-15,-21-1 0,0 1 0,-22 0 16,1 21-16,0 0 0,21 0 15,-22 0-15,1 0 0,0 0 0,20 0 16,-20 0-16,21 21 0,0 22 16,21-22-16,0 21 0,-21 0 0,21-20 15,0 20-15,0 21 0,0-20 16,0-1-16,0 0 0,0 1 16,0-1-16,0-21 0,0 22 0,0-22 15,0 21-15,0-21 0,0 0 0,0 1 16,0-44 15,21 1-31,0 0 16</inkml:trace>
  <inkml:trace contextRef="#ctx0" brushRef="#br1" timeOffset="26860.57">25146 614 0,'0'-21'0,"0"0"16,0-1-16,0 1 16,-21 21-1,0 0 1,-1 0-16,1 21 15,0-21-15,0 22 0,0-1 0,0 0 16,21 0-16,0 21 0,-22-20 16,22-1-16,0 0 0,0 0 15,0 0-15,0 0 0,22 1 0,-1-22 16,0 0-16,21 0 16,-21 0-16,22 0 0,-22 0 0,21 0 15,-21 0-15,22-22 0,-22 1 16,0 0-16,0 0 0,0 0 0,1 0 15,-1-1-15,-21 1 0,0 0 16,0-21-16,0 21 0,0-1 16,-21-20-16,-1 21 0,-20 0 0,21 21 0,-21 0 15,20 0-15,-20 0 0,0 0 16,-1 0-16,22 0 0,-21 21 16,21 0-16,0 0 0,-1 0 0,22 1 15,0-1-15,0 0 0,0 0 16,22 0-16,-1 0 0,21 1 0,-21-22 15,22 0-15,-1 0 0,0 0 16,1 0-16,-1 0 0,0 0 0,1 0 16</inkml:trace>
  <inkml:trace contextRef="#ctx0" brushRef="#br1" timeOffset="27286.32">25739 296 0,'0'-42'15,"0"84"-15,0-126 0,0 63 0,0-1 0,-22 22 16,1 0-16,0 22 15,21 20-15,-21-21 0,0 21 16,0 1-16,21-1 0,0 22 16,0-22-16,-22 0 0,22 1 0,0-1 15,0-21-15,0 21 0,0-20 16,0 20-16,0-21 0,0 0 0,0 0 16,-21-21-16,21 22 0,0-44 31,0 1-31,0 0 0,0 0 15,21 0-15,1 0 0,-1-1 16,0 1-16,21 0 0,-21 0 0,1 0 16,20 0-16,-21-1 15,0 22-15,22 0 0,-22 0 0,0 0 16,0 0-16,0 0 0,0 0 0,1 22 16,-22-1-16,0 0 0,0 0 15,0 0-15,0 0 0,0 1 0,-22-1 16,1 0-16,0 0 0,0 0 15,-21-21-15,20 21 0,-20-21 16,0 0-16,21 22 0,-22-22 0,1 0 16,21 0-16,0 0 0,-1 0 0,22-22 31,22 22-31,-1 0 0,21-21 0,0 21 16</inkml:trace>
  <inkml:trace contextRef="#ctx0" brushRef="#br1" timeOffset="27908.97">26395 529 0,'-21'0'16,"-1"0"0,1 0-16,-21 0 0,21 21 0,0 1 15,-1-1-15,-20 0 0,21 0 16,0 0-16,0 0 0,-1 1 0,1 20 15,21-21-15,0 0 16,0 0-16,0 1 0,0-1 16,21-21-16,1 0 15,-1 0-15,0 0 0,0 0 0,0 0 16,0-21-16,1-1 0,-1 1 16,0 0-16,0 0 0,21-21 15,-20 20-15,-22-20 0,0 21 0,21 0 16,-21 0-16,0-1 0,21 1 15,-21 42 1,-21 1-16,0-1 16,21 0-16,0 0 0,-22 21 0,22-20 15,0-1-15,0 21 16,0-21-16,0 0 0,0 1 0,0-1 16,22-21-1,-1 0-15,0 0 0,0 0 0,0 0 16,0-21-16,1-1 0,-1 1 0,0 0 15,21 0-15,-21 0 0,1-22 16,20 1-16,0 21 0,-21-43 0,22 22 16,-22 0-16,21-22 0,-21 1 15,1 20-15,-1 1 0,-21-43 16,0 64-16,-21 21 16,-1 0-16,-20 21 0,21 1 0,-21 20 15,20 0-15,-20 1 0,21-1 16,0 21-16,0-20 0,-1 20 15,22 22-15,0-43 0,0-21 16,0 22-16,22-22 0,-1 21 16,0-21-16,21-21 0,1 22 0,-1-22 15,21 0-15,-20 0 0,20 0 16,-20-22-16,20 1 0,-21 0 0,22 21 16</inkml:trace>
  <inkml:trace contextRef="#ctx0" brushRef="#br1" timeOffset="28651.91">14033 1693 0,'0'0'0,"22"-21"0,-1 0 16,0 21-16,0 0 0,0 0 0,0 0 15,1 0-15,20 21 0,-21 22 16,0-1-16,0 0 0,1 1 0,-1-1 15,-21 21-15,21-20 0,-21-1 16,0 0-16,0 1 0,0-1 16,-21 0-16,0-20 0,-1 20 0,22-21 15,-21 0-15,0 0 16,21-42 0,0 0-16,0 0 0,0 0 15,0-22-15,21 22 0,0-21 16,1 0-16,-1-1 0,0-20 0,0-1 15,21 22-15,-20-22 0,-1 1 16,21 21-16,-21-1 0,0 1 0,1 21 16,-1 0-16,0-1 0,0 22 15,-21 22-15,21-1 16,0 0-16,-21 21 0,22 1 0</inkml:trace>
  <inkml:trace contextRef="#ctx0" brushRef="#br1" timeOffset="29407.42">14901 2223 0,'127'0'31,"-106"-22"-31,1 1 0,20 0 0,-42 0 16,21 0-16,0 0 0,-21-22 16,0 22-16,0-21 0,0 21 15,0-22-15,0 1 0,-21 21 16,0 0-16,0-1 0,-22 1 0,22 21 15,-21 0-15,21 0 0,-22 21 0,22 1 16,-21-1-16,21 21 0,0-21 16,-1 22-16,1-1 0,0-21 0,0 21 15,21 1-15,0-1 0,0-21 16,0 22-16,0-22 0,0 0 0,0 0 16,0 0-16,0 0 0,21 1 0,0-22 15,22 0-15,-22 0 16,0 0-16,0-22 0,21 1 0,-20 0 15,20 0-15,-21 0 0,21 0 16,-20-1-16,20 1 0,-21 0 16,0-21-16,0 21 0,1-22 0,-22 22 15,0-21-15,0 21 0,0-22 0,0 22 16,0 0-16,0 42 31,0 0-31,0 0 16,0 1-16,0-1 0,0 0 0,0 21 15,0-21-15,-22 1 0,22-1 0,0 0 16,0 0-16,0 0 0,0 0 16,0 1-16,22-22 0,-1 21 15,0-21-15,0 0 0,0 0 0,0 0 16,22 0-16,-22 0 0,21 0 16,-21-21-16,22-1 0,-22 22 0,21-21 15,-21 0-15,1 0 0,20-21 16,-21 20-16,0 1 0,-21-21 0,0 21 15,21 0-15,-21-22 0,0 22 0,0 0 16,0 0-16,-21 21 16,0 0-16,0 0 0,0 21 15,21 0-15,0 0 0,-21 0 16,21 1-16,0 20 0,0-21 0,0 0 16,0 0-16,0 22 0,0-22 15,21 0-15,-21 0 0,21 0 16,0 1-16,-21-1 0,21 0 0,0-21 15,1 21-15,20 0 0,-21-21 0,21 0 16,-20 0-16,20 0 0,0 0 16,1 0-16,-1 0 0,-21 0 0,21-21 15,1 0-15,-1 21 0,0-21 0,1 0 16,-1-1-16,-21 1 0,22-21 16</inkml:trace>
  <inkml:trace contextRef="#ctx0" brushRef="#br1" timeOffset="29964.1">16404 1947 0,'0'43'0,"0"-86"0,0 22 0,0 0 0,-21 21 0,0-21 15,0 21-15,-1 0 0,1 0 16,0 0-16,0 21 0,-21 0 16,20 0-16,1 1 0,0-1 0,0 0 15,0 21-15,0-21 0,-1 22 16,1-22-16,21 0 0,0 21 0,0-20 16,0-1-16,0 0 0,0 0 0,0 0 15,21-21 1,1 0-16,-1 0 0,21 0 0,-21 0 15,0-21-15,1 21 0,-1-21 0,0 0 16,21 0-16,-21-1 0,1 22 16,-1-42-16,0 21 0,-21 0 15,21 0-15,-21-1 0,21-20 0,-21 21 16,0 0-16,0 0 16,0 42-1,0 0-15,0 0 16,0 0-16,0 22 0,0-22 15,0 0-15,0 0 0,0 0 16,0 0-16,0 1 16,21-22-16,1 0 0,-1 0 15,0 0-15,0 0 0,21 0 16,-20-22-16,-1 1 0,21 21 0,-21-21 16,0 0-16,1 0 0,-1 0 15,0-1-15,0 1 0,0 0 16,-21 0-16,0 0 0,21 21 0,-21-21 15,0 42 1,0 0-16,0 0 16,0 0-16,0 0 0,0 1 0,0-1 15,-21 21-15,0-21 0,21 0 0,-21 1 16,21-1-16,-21 0 16,42-42 15,-21 0-31,21 21 15,-21-22-15,21 1 0</inkml:trace>
  <inkml:trace contextRef="#ctx0" brushRef="#br1" timeOffset="30116.05">16806 1736 0,'-63'42'31,"63"-21"-31,0 0 15,0 1-15,21-22 16,0 0-16,0 0 0,0 0 16,22 0-16</inkml:trace>
  <inkml:trace contextRef="#ctx0" brushRef="#br1" timeOffset="30592.3">17378 1545 0,'0'0'0,"-21"0"0,-1 0 16,1 0-16,0 21 0,21 1 16,-21-1-16,0 0 0,21 21 0,0 1 15,0-1-15,-21-21 0,21 21 0,-22 1 16,22-1-16,0 0 0,-21-20 16,21 20-16,0-21 0,0 21 0,0-20 15,0-1-15,0 0 0,-21 0 16,21 0-16,-21-21 15,21-21 17,0 0-32,0 0 15,21 0-15,0-1 0,0 1 0,1 0 16,-1 0-16,0 0 0,0-22 16,0 22-16,22 0 0,-1 21 15,-21-21-15,21 21 0,-20 0 0,-1 0 0,21 21 16,-21-21-16,0 21 0,1 0 15,-1 1-15,0-1 0,-21 0 16,21 21-16,-21-21 0,0 1 0,0-1 16,-21 0-16,0 0 0,-22 0 15,22-21-15,-21 21 0,21 1 0,-22-22 16,1 0-16,21 21 0,-21-21 16,20 0-16,1 0 0,0 0 0,0 0 15,21-21 1,0-1-16,21 1 15,0 0-15,22 0 0,-1-21 0</inkml:trace>
  <inkml:trace contextRef="#ctx0" brushRef="#br1" timeOffset="30828.16">18140 1461 0,'0'0'0,"-21"0"16,-1 21-16,1 0 0,21 0 15,-21 21-15,0-20 0,0 20 0,0 0 16,-1 22-16,22-22 0,-21 0 16,0 1-16,21-1 0,0 0 0,-21-20 15,21 20-15,-21-21 0,21 0 16,0 0-16,0 1 0,0-1 0,0 0 16,21-21-1,0 0-15,0 0 16,0-21-16,1 0 0,-1 21 0,0-22 15</inkml:trace>
  <inkml:trace contextRef="#ctx0" brushRef="#br1" timeOffset="31169.16">18203 1884 0,'-21'42'31,"42"-42"-31,0 0 16,1 0-16,-1 0 0,0 0 15,21 0-15,-21 0 0,1-21 16,-1 21-16,0-21 0,0 21 16,0-21-16,0 21 0,1-21 0,-22-1 15,0 1-15,0 0 16,-22 21 0,1 0-16,-21 0 0,21 0 0,0 21 15,-1 0-15,-20 1 0,21-1 16,0 21-16,21-21 0,0 0 0,-21 1 15,21 20-15,0-21 0,0 0 16,0 0-16,21 1 0,0-22 16,21 21-16,-21-21 0,1 0 15,20 0-15,0 0 16,1 0-16,-1 0 0,-21-21 0,21 21 16,1-22-16,-1 1 0,0 21 0</inkml:trace>
  <inkml:trace contextRef="#ctx0" brushRef="#br1" timeOffset="31332.16">19071 1926 0,'-21'0'62</inkml:trace>
  <inkml:trace contextRef="#ctx0" brushRef="#br1" timeOffset="34822.71">11070 4128 0,'-21'0'16,"21"21"0,-21-21-16,0 0 0,-1 0 15,1 0-15,0 0 16,0 0-16,-21 21 0,20-21 0,1 0 15,0 0-15,-21 0 0,21 0 16,-1 0-16,1 21 0,0-21 0,0 0 16,42 0 15,0 0-15,22 0-16,-1 0 0,0 0 0,1-21 15,20 21-15,1 0 0,-22 0 16,21 0-16,1 0 0,-1 0 0,1 0 15,-22 21-15,22-21 0,-22 0 0,0 0 16,1 0-16,-1 21 0,0-21 16,-20 0-16,-1 0 0,0 0 15,0 0-15,0 0 0,0 0 16,1-21-16,-1 0 16,-21 0-16,0 0 15,0-1-15,0 1 16,0 0-16</inkml:trace>
  <inkml:trace contextRef="#ctx0" brushRef="#br1" timeOffset="35096.55">11599 3979 0,'0'0'16,"-21"0"-16,21-21 16,21 21-1,0 0 1,1-21-16,-1 21 0,21 0 0,-21 0 15,22 0-15,-22 0 0,21 0 16,-21 0-16,0 21 0,1 0 0,-1 1 16,-21-1-16,0 21 15,0-21-15,-21 0 0,-1 1 0,-20-1 16,21 21-16,0-21 0,-22 0 16,1 1-16,21-1 0,-21 0 0,20 0 15,1-21-15,0 21 0,0-21 16,21-21-1,21 0 1</inkml:trace>
  <inkml:trace contextRef="#ctx0" brushRef="#br1" timeOffset="35756.17">12721 3810 0,'0'-21'0,"0"-43"15,21 64 1,-21-21-16,43 21 0,-22-21 0,0 21 15,0 0-15,0 0 16,22 0-16,-1 21 0,-21 0 0,21 1 16,1-1-16,-22 21 0,21 0 0,1-20 15,-22 41-15,0-21 0,0 1 16,0-1-16,-21 0 0,0 1 0,0-1 16,0 0-16,0 1 0,-21-22 15,21 0-15,-21 21 0,0-42 16,0 22-16,21-1 0,-22-21 0,1 0 15,21-21-15,0-1 0,0 1 16,0 0-16,0-21 0,0 21 16,0-22-16,21 1 0,1-22 0,-22 22 15,21 0-15,0-22 0,0 22 16,0 0-16,0-22 0,1 22 16,-1-1-16,0 22 0,0-21 0,0 21 15,0 0-15,1-1 0,-1 22 16,0 0-16,0 0 0,-21 22 15,21-1-15,-21 0 0,0 0 0,21 21 16,-21-20-16,0-1 0,0 21 16,0-21-16,22 22 0,-22-22 0,21 21 15,-21-21-15</inkml:trace>
  <inkml:trace contextRef="#ctx0" brushRef="#br1" timeOffset="36480.76">13758 4191 0,'21'0'16,"-42"0"-16,64 0 0,-22 0 0,0 0 15,0 0-15,0-21 0,0 21 0,22-42 16,-22 20-16,0 1 0,0-21 16,0 21-16,-21 0 0,0-1 15,0-20-15,22 21 0,-22 0 0,0 0 16,0-22-16,0 22 0,-22 21 0,1-21 16,0 21-16,0 0 15,0 0-15,-22 0 0,22 21 16,0 0-16,0 22 0,0-22 0,-22 21 15,22 0-15,0 1 0,0-1 16,21 0-16,0 1 0,-21 41 16,21-62-16,0 20 0,0-21 0,0 0 15,0 0-15,21-21 16,0 0-16,0 0 0,0 0 0,1 0 16,-1 0-16,0-21 0,0 0 0,0 0 15,22 0-15,-22 0 0,0-22 16,0 22-16,0-21 0,0-1 0,1 22 15,-1-21-15,-21 0 0,0 20 0,21-20 16,-21 21-16,0 0 0,0 0 16,0-1-16,-21 22 31,21 22-31,-21-1 16,21 0-16,-22 0 0,22 0 0,0 0 15,0 22-15,-21-22 0,21 21 0,0-21 16,0 43-16,0-43 15,0 0-15,0 0 0,21-21 0,1 22 16,-1-22-16,0 0 0,21 0 16,-21 0-16,1 0 15,20-22-15,-21 1 0,21 0 0,-20 0 0,20 0 16,-21 0-16,21-22 0,-20 22 16,-1-21-16,21 21 0,-42-22 0,21 22 15,-21-21-15,0 21 0,0-22 16,-21 43-1,0 0-15,0 0 0,0 0 16,-1 21-16,1 1 0,21-1 16,-21 0-16,21 0 0,0 21 15,0-20-15,0-1 0,0 21 0,0-21 16,0 0-16,21 1 0,0-1 0,1 0 16,-22 21-16,21-21 0,0-21 15,0 22-15,0-1 0,0 0 0,1-21 16,-1 0-16,0 21 0,0-21 15,0 0-15,0 0 0,1 0 16,-1-21-16,21 21 0,0-21 0</inkml:trace>
  <inkml:trace contextRef="#ctx0" brushRef="#br1" timeOffset="37087.41">15134 3916 0,'0'-21'0,"0"42"0,0-63 15,0 20-15,0 1 0,-21 21 16,0-21-16,0 21 0,-1 0 0,1 0 15,0 0-15,0 0 0,0 0 0,-22 42 16,22-20-16,0-1 16,0 0-16,0 0 0,0 21 15,-1 1-15,1-22 0,0 21 0,21 1 0,0-22 16,0 0-16,0 21 16,0-21-16,0 1 0,0-1 0,21-21 15,-21 21-15,21-21 0,1 0 0,-1 0 16,21 0-16,-21 0 0,0-21 15,1 21-15,20-21 0,-21-1 0,0 1 16,0 0-16,1 0 0,20 0 0,-21-22 16,0 22-16,0-21 0,-21 0 15,22 20-15,-22-20 0,21 21 0,-21 0 16,0 0-16,0-1 0,0 44 31,0-1-31,0 0 0,0 0 16,-21 21-16,21-20 0,0 20 15,0-21-15,0 21 0,0-20 16,0-1-16,0 0 0,21 0 0,-21 0 16,21 0-16,0-21 0,0 0 0,22 0 15,-22 0-15,0 0 0,21 0 16,-21 0-16,1 0 0,-1-21 0,21 0 16,-21 0-16,0 0 0,1 0 0,-1-1 15,0-20-15,-21 21 0,21-21 16,-21 20-16,21 1 0,-21 0 15,0 0-15,0 0 0,0 42 32,0 0-32,0 0 0,0 0 15,0 1-15,0-1 0,0 0 0,0 0 16,0 0-16,0 0 0,0 1 16,0-1-16,21-21 15,1 0 1,-1 0-16,0-21 15</inkml:trace>
  <inkml:trace contextRef="#ctx0" brushRef="#br1" timeOffset="37244.32">15727 3662 0,'0'0'15,"-21"0"-15,-1 0 0,1 0 31,21 21-15,21-21-16,1 0 16,-1 0-16,0 0 0</inkml:trace>
  <inkml:trace contextRef="#ctx0" brushRef="#br1" timeOffset="37734.04">16171 3408 0,'-21'0'0,"42"0"0,-63 0 0,21-21 16,0 21-16,-1 0 0,1 0 0,0 0 16,0 21-16,0 0 0,21 0 0,-21 0 15,21 1-15,0 20 0,0 0 16,0-21-16,0 22 0,0-1 0,0 0 16,0 43-16,0-43 15,0 1-15,0-22 0,0 21 0,0 1 16,0-1-16,0-21 0,0 0 0,0 22 15,0-22-15,0 0 16,0 0-16,-22-21 16,22-21-1,0 0-15,0 0 0,0-22 16,22 22-16,-22 0 0,21-21 16,0 20-16,0 1 0,0-21 0,0 21 15,22 0-15,-22-1 0,0 1 16,21 21-16,-20 0 0,20 0 15,-21 0-15,21 0 0,-20 0 0,-1 0 0,0 21 16,0 1-16,0-1 0,-21 0 16,0 0-16,0 0 0,0 22 0,0-22 15,0 21-15,-21-21 0,-21 0 16,21 1-16,-22-1 0,22 0 16,-21 0-16,-1 0 0,22-21 0,-21 0 15,21 21-15,0-21 0,-1 0 0,1 0 16,21-21-1,0 0-15,0 0 0,21 0 16,1 0-16,-1-1 0,0 1 0</inkml:trace>
  <inkml:trace contextRef="#ctx0" brushRef="#br1" timeOffset="37976.9">16722 3302 0,'0'0'15,"0"21"1,0 0-16,-22 22 0,22-22 0,-21 42 16,0-20-16,21-1 0,-21 22 15,0-22-15,21 0 0,-21 22 0,-1-22 16,22 0-16,0 1 0,-21-1 0,21 0 16,0-20-16,0 20 0,0-21 15,0 0-15,0 0 0,0 1 0,21-22 16,1 0-16,-1 0 0,0 0 15,0-22-15,0 1 0,22 0 16,-22 0-16</inkml:trace>
  <inkml:trace contextRef="#ctx0" brushRef="#br1" timeOffset="38279.72">16870 3852 0,'-21'22'0,"21"-1"15,-22-21-15,22 21 0,0 0 16,0 0-1,22-21-15,-1 0 0,0 0 16,0 0-16,0-21 16,0 21-16,1-21 0,-1 0 0,0 21 15,0-21-15,0-1 0,0 1 0,-21 0 16,0 0 0,0 0-16,0 0 0,0-1 0,-21 22 15,0 0-15,0 0 16,0 0-16,0 22 0,-1-1 15,1 0-15,0 0 0,0 21 0,0 1 16,21-22-16,-21 21 16,21 1-16,0-22 0,0 21 0,0-21 15,0 0-15,0 1 0,21-22 0,0 0 0,0 0 16,21 0-16,-20 0 0,20 0 0</inkml:trace>
  <inkml:trace contextRef="#ctx0" brushRef="#br1" timeOffset="38823.41">19113 3450 0,'22'-42'15,"-44"84"-15,44-105 0,-22 42 0,0-22 0,0 22 16,-22 0-16,1 0 0,-21 21 16,21 0-16,-22 0 0,1 0 0,0 0 15,-1 21-15,1 0 0,0 0 16,-1 22-16,1-1 0,21 0 0,-21 1 15,20 20-15,1-21 0,0 22 16,21-22-16,0 1 0,0 20 0,0-21 16,0 1-16,0 41 15,21-62-15,0 20 0,22-21 0,-22 0 16,21 0-16,-21-21 0,22 0 0,-1 0 16,22 0-16,-22 0 0,0 0 15,22-21-15,-22 0 0,22 0 16,-22 0-16,21 0 0</inkml:trace>
  <inkml:trace contextRef="#ctx0" brushRef="#br1" timeOffset="39248.17">19600 3598 0,'0'0'0,"-21"-21"16,0 21-16,0-21 0,0 21 0,-22 0 16,22 0-16,-21 21 0,21 0 0,-22 1 15,1-1-15,21 21 16,-22-21-16,22 22 0,-21-22 0,21 0 15,0 21-15,-1-21 0,1 22 0,0-22 16,21 0-16,0 0 0,0 0 16,0 1-16,0-1 0,21-21 15,0 0-15,22 0 0,-22 0 16,21-21-16,-21-1 0,22 22 0,-1-21 16,0 0-16,-20 0 0,20 0 0,0 0 15,-21-1-15,22-20 0,-22 21 16,0 0-16,0-22 0,0 22 0,-21 0 15,0 0-15,-21 42 32,0-21-32,21 21 0,-21 22 15,21-22-15,-21 0 16,21 0-16,-21 0 0,21 0 0,0 1 16,0-1-16,0 0 0,0 0 15,0 0-15,21-21 0,0 21 0,0-21 16,0 0-16,0 0 0,1 0 0,-1 0 15,21-21-15,-21 21 0,22-21 16,-22 0-16,21 0 0,-21 0 0,22-1 16,-22 1-16,0 0 0,0 0 0</inkml:trace>
  <inkml:trace contextRef="#ctx0" brushRef="#br1" timeOffset="39476.04">20045 3408 0,'0'0'15,"0"-21"-15,0 0 0,0-1 0,0 65 31,-21-22-31,21 0 16,-22 21-16,22 1 0,0-1 0,-21 0 16,21-20-16,-21 20 0,0 0 15,21 1-15,0-22 0,0 21 0,0-21 16,0 0-16,0 1 0,0-1 0,0 0 16,0 0-16,21-21 15,0 0-15,0 0 0,1 0 16,-1 0-16,0-21 0,21 21 0,-21-21 15,1 0-15,-1-1 16,21 1-16,-21-21 0</inkml:trace>
  <inkml:trace contextRef="#ctx0" brushRef="#br1" timeOffset="39883.8">20362 3471 0,'21'-21'0,"-42"42"0,42-63 0,-21 0 0,0 21 16,0 42-1,0 0-15,-21 0 16,0 0-16,21 0 0,0 22 15,-21-1-15,21 0 0,-21-20 0,0 20 16,21 0-16,0-21 0,0 22 0,-22-1 16,22-21-16,0 0 0,0 22 15,0-22-15,0 0 0,0 0 16,0 0-16,22-21 0,-1 0 0,0 0 16,0 0-16,0 0 0,22 0 15,-22 0-15,21 0 0,-21-21 0,22 0 16,-22 0-16,21 21 0,-21-21 0,0 0 15,1-1-15,-1 1 0,0 0 16,0 0-16,-21 0 0,0 0 0,0-1 16,0 44 15,0-1-31,0 0 0,0 0 16,-21 0-16,21 0 15,0 1-15,-21-1 0,21 0 0,0 0 16,21-21 15,0 0-31,0 0 0,0-21 16,-21 0-16,22 21 0,-1-21 15,-21-1-15,0 1 0</inkml:trace>
  <inkml:trace contextRef="#ctx0" brushRef="#br1" timeOffset="40024.72">20828 3535 0,'0'-21'0,"0"42"0,-21-63 0,0 42 0,-1 0 15,22 21 1,0 0 0,0 0-16,0 0 15,22 0-15,-1-21 16,0 0-16,0 0 0</inkml:trace>
  <inkml:trace contextRef="#ctx0" brushRef="#br1" timeOffset="40459.48">21188 3598 0,'-21'0'16,"21"22"-16,0-1 15,-22-21-15,22 21 0,-21 0 0,21 0 16,0 0-16,0 1 0,0-1 16,-21 0-16,21 0 0,0 0 15,-21 0-15,21 1 0,0-1 0,0 0 16,0 0-16,0 0 15,0-42 17,0 0-32,0 0 15,0 0-15,0-1 0,0 1 16,0 0-16,21 0 0,0-43 16,22 22-16,-22 21 0,0 0 15,21-22-15,-21 22 0,22 21 0,-1-21 16,0 21-16,-20 0 0,20 0 0,0 21 15,-21 0-15,1 1 0,-1-1 16,0 0-16,-21 0 0,0 0 0,0 0 16,0 22-16,0-22 0,0 0 15,0 0-15,-21 0 0,0 1 0,21-1 16,0 0-16,-22-21 0,44 0 47,-1-21-47,0 0 0,0 21 15,21-22-15</inkml:trace>
  <inkml:trace contextRef="#ctx0" brushRef="#br1" timeOffset="41187.06">22288 3577 0,'0'0'15,"0"-21"-15,0 0 16,-21 21-16,0 0 0,0-21 0,-21 21 15,20 0-15,1 0 0,0 0 16,0 21-16,0-21 0,0 21 16,-22 21-16,22-20 0,0-1 15,0 0-15,0 21 0,21-21 16,0 22-16,0-22 0,0 0 16,0 0-16,0 0 0,0 1 0,21-1 15,0-21-15,0 0 16,0 0-16,0 0 0,1 0 15,-1 0-15,0 0 0,0-21 16,0-1-16,0 1 0,1 0 16,-1 0-16,-21 0 0,0 0 15,21-1-15,-21 1 0,21 0 0,-21 0 16,0 0-16,0 42 47,0 0-47,0 0 0,0 22 15,-21-22-15,21 21 0,-21-21 16,0 22-16,21 20 0,0-21 0,-22 22 16,1-1-16,21 1 0,-21-1 0,21 1 15,0-1-15,0 1 0,-21-1 16,21 22-16,0-21 0,0-1 0,-21 22 16,21-22-16,0 22 0,0-22 0,0 1 15,0 21-15,0-43 0,-21 21 0,21 1 16,-22-22-16,1 1 15,21-22-15,-21 21 0,0-21 0,0 0 16,0-21-16,-1 0 0,1 0 16,0-21-16,21 0 0,-21 0 15,0-21-15,0 20 0,21-20 0,0-21 16,0 20-16,0-20 0,0-1 0,0 1 16,0-22-16,21 22 0,0-22 0,0 0 15,0 22-15,22-22 0,-22 0 16,21 1-16,-21 20 0,22 1 0,-22-1 15,0 1-15,21 20 0,-21 1 16,1 21-16,-1 0 0,0 0 16,0-1-16,0 22 0,0 0 15,1 0 1,-1 0-16</inkml:trace>
  <inkml:trace contextRef="#ctx0" brushRef="#br1" timeOffset="52572.66">11409 5630 0,'0'0'0,"-21"0"16,-1 0-16,1 0 16,0 0-16,0 0 0,0 0 15,-22 0-15,22 0 0,-21 0 0,0 0 16,20-21-16,-20 21 0,0 0 15,-1 0-15,1 0 0,0 0 0,21 0 16,-1 0-16,1 0 0,0 0 16,0 0-16,42 0 31,0 0-31,0 0 0,22 0 0,-1 0 16,64 0-16,-43 0 0,1 0 15,-1 0-15,1 0 0,-1 0 16,1 0-16,-1 21 0,22-21 0,-43 0 15,22 0-15,-1 0 0,-20 0 16,20 0-16,-20 0 0,-22 0 16,21 0-16,-21 0 0,-21 22 0,21-22 15,-42 0 17,0 0-32,0 0 0,21-22 15,-21 22-15,0-21 0,-1 21 0,1-21 16,21 0-16</inkml:trace>
  <inkml:trace contextRef="#ctx0" brushRef="#br1" timeOffset="52880.48">11705 5419 0,'0'0'0,"21"0"31,0 0-31,1 0 0,-1 21 15,21-21-15,-21 21 0,0-21 16,22 0-16,-22 0 0,0 21 0,21-21 16,-20 0-16,-1 21 0,0-21 0,0 22 15,0-22-15,-21 21 0,21 0 16,-21 0-16,0 0 0,0 0 16,-42 1-16,21 20 0,0-21 0,-22 0 15,1 22-15,0-22 0,-1 0 16,1 21-16,0-21 0,-1 1 0,22-1 15,-21-21-15,21 21 0,0 0 0,-1-21 16,1 21-16,42-21 31,1-21-31</inkml:trace>
  <inkml:trace contextRef="#ctx0" brushRef="#br1" timeOffset="53444.16">13906 5144 0,'0'-22'0,"0"44"0,-21-65 0,0 22 15,0 0-15,0 0 0,0 0 16,-1 21-16,1 0 0,0 0 16,-21 0-16,21 21 0,-22 0 0,22 0 15,-21 0-15,-1 22 0,1-1 16,0 0-16,21 1 0,-22-1 0,1 21 15,21-20-15,0 20 0,-22 1 0,43-22 16,0 22-16,0-22 0,0 0 16,0 1-16,0-1 0,21-21 0,1 21 15,-1-20-15,21-1 0,0 0 16,1-21-16,-1 0 0,0 0 0,1 0 16,20 0-16,-20 0 0,20 0 0,43-21 15,-43 0-15,-20-22 16,20 22-16</inkml:trace>
  <inkml:trace contextRef="#ctx0" brushRef="#br1" timeOffset="54075.8">14203 5546 0,'0'-21'0,"0"42"0,0-64 15,-21 43-15,-1 0 0,1 0 16,0 0-16,0 0 0,0 22 0,0-1 16,21 0-16,-22 21 0,1-21 0,21 1 15,-21 20-15,21-21 0,0 0 16,0 22-16,0-22 0,0 0 0,0 0 15,0 0-15,21 0 0,0-21 16,1 0-16,20 0 16,-21 0-16,0 0 0,0 0 0,1 0 15,-1-21-15,-21 0 0,0 0 16,0 0-16,0 0 16,0-22-16,0 22 0,0 0 0,0 0 15,0-22-15,-21 22 0,21-21 16,0 21-16,0 0 0,0-1 0,0 1 15,0 0-15,0 0 0,21 0 0,0 21 16,21 0-16,-21 0 0,1 0 16,20 0-16,-21 0 0,21 0 0,1 21 15,-22 0-15,0 21 0,21-20 16,-20-1-16,-1 21 0,0-21 16,-21 22-16,0-22 0,0 21 0,0-21 15,0 0-15,0 22 0,0-22 16,0 0-16,0 0 0,-21-21 15,0 0 1,21-21 0,0 0-16,0 0 0,0 0 15,21-22-15,0 22 0,0 0 0,-21-21 16,21 20-16,0-20 0,-21 21 16,22-21-16,-1 20 0,0 1 0,0 0 15,0 0-15,0 21 0,1 0 16,20 0-16,-21 0 0,0 21 0,0 0 15,1 0-15,-22 1 0,0 20 0,0-21 16,0 21-16,0-20 16,0 20-16,0-21 0,0 0 0,-22 22 15,1-22-15,21 0 0,-21 0 0,0 0 16,21 0-16,-21-21 0,42-21 31,0 0-15,0 0-16,22 0 0</inkml:trace>
  <inkml:trace contextRef="#ctx0" brushRef="#br1" timeOffset="55477.51">15473 5461 0,'0'0'0,"42"-21"0,-21 0 0,0 0 16,1 21-16,-1-22 0,-21 1 15,-21 21 1,-1 0-16,1 0 15,0 0-15,-21 21 0,21 1 16,-22-22-16,22 21 0,0 0 0,-21 0 16,20 0-16,22 0 0,0 1 15,0-1-15,0 0 16,22 0-16,-1-21 0,0 21 0,0-21 16,64 43-1,-43-22-15,0 21 16,-42-21-16,0 0 0,0 1 15,0-1-15,0 0 16,-21 0-16,0-21 0,-21 0 16,21 0-16,-1 0 0,1 0 0,0 0 15,0 0-15,0 0 0,0 0 16,-1-21-16,1 0 0,0 0 0,0-1 16,21 1-16,0 0 0,0 0 15,-21 0-15,21 0 0,0-1 0,0 1 16,0 0-16,0 0 15,0 42 1,0 0-16,21 0 16,-21 1-16,0-1 15,21 0-15,0 21 0,0-21 16,-21 1-16,22-1 0,-1-21 0,0 21 16,-21 0-16,21-21 0,0 0 15,0 21-15,22-21 0,-22 0 0,0 0 16,0 0-16,0 0 0,22 0 15,-22-21-15,21 0 0,-21 0 0,22 0 16,-22-1-16,21 1 0,1-21 0,-1 21 16,0-22-16,-21 1 0,22 0 0,-22-1 15,0 1-15,0 0 16,0-22-16,1 22 0,-22-22 0,21 22 16,-21 0-16,0-1 0,0 1 0,0 0 15,0 21-15,0-1 0,0 1 16,-21 21-16,-1 21 15,1 22-15,0-1 16,0 0-16,21 1 0,-21 20 0,21-20 16,-21-1-16,21 21 0,-22-20 0,22 20 15,0 22 1,0-43-16,0 1 0,0-1 0,0-21 0,0 21 16,0-20-16,22-1 15,-1 0-15,0-21 0,0 0 0,0 0 16,0 0-16,22 0 0,-22 0 0,21 0 15,1 0-15,-1-21 0,0 0 16,1-1-16,-1 1 0,0 0 0,-21-21 16,22 21-16,-43-22 0,21 22 0,-21 0 15,0 0-15,0 0 0,0-1 16,0 1-16,-21 21 0,0 0 16,-1 0-16,1 0 0,0 0 0,0 21 15,0-21-15,21 22 0,0-1 16,0 0-16,0 0 0,0 0 0,0 0 15,0 1-15,0-1 16,0 0-16,0 0 0,21 0 0,0 0 16,0 1-16,-21-1 0,21-21 0,1 21 15,-1 0-15,0-21 0,0 0 16,0 0-16,22 0 0,-1 0 16,-21 0-16,21 0 0,-20 0 0,-1-21 15,0 0-15,0 21 0,-21-21 16,21-1-16,0-20 0,1 21 0,-22 0 15,0-22-15,0 22 0,21-21 16,-21 21-16,0 0 0,0-1 16,0 1-16,0 0 0,0 42 31,0 0-31,-21 1 16,21-1-16,0 0 0,0 0 0,-22 21 15,22-20-15,0-1 0,0 0 16,0 0-16,0 0 0,0 0 0,0 1 15,0-1-15,0 0 0,22-21 16,-1 21-16,0-21 16,0 0-16,21 0 0,-20 0 0,-1-21 15,0 0-15,21 21 0,-21-21 0,1-1 16,-1 1-16,0 0 0,0 0 16,0-21-16,-21 20 0,21-20 15,-21 21-15,22 0 0,-22 0 0,0-1 16,0 1-16,-22 21 15,1 21 1,21 1-16,-21 20 0,21-21 16,-21 0-16,21 0 0,0 1 15,-21-1-15,21 0 0,0 0 0,0 0 16,0 0-16,0 1 0,21-1 16,0-21-16,0 0 0,0 0 15,22 0-15,-22 0 0,21 0 16,-21 0-16,22-21 15,-1 21-15,-21-22 0,22 1 0,-1 0 16,-21 0-16,0 0 0</inkml:trace>
  <inkml:trace contextRef="#ctx0" brushRef="#br1" timeOffset="55685.39">17653 5482 0,'0'0'0,"0"-21"0,0 0 16,0 0-16,0 0 0,-21 21 0,0 0 16,-1 0-16,1 0 15,0 21-15,0 0 0,0 0 0,21 0 16,-21 0-16,21 1 0,-22-1 15,22 21-15,0-21 0,0 0 0,0 1 16,0-1-16,0 0 0,0 0 0,22 0 16,-1 0-16,0-21 15,0 0-15,0 22 0,0-22 0,1 0 16,-1 0-16,0 0 0,0 0 0,0-22 16,22 22-16,-22-21 0,0 0 15,21 0-15,-21-21 0,1 20 0</inkml:trace>
  <inkml:trace contextRef="#ctx0" brushRef="#br1" timeOffset="55935.24">17992 4911 0,'0'0'0,"0"-21"0,0-1 0,0 1 16,-22 21-16,22 21 16,-21 1-16,0 20 15,0 0-15,21 1 0,-21-1 0,0 21 16,21-20-16,0 20 0,-22-20 15,22 20-15,-21 1 0,21-22 0,0 0 16,0 22-16,0-22 0,0-21 0,0 22 16,0-22-16,0 21 0,0-21 15,21 0-15,1-21 0,-1 0 0,0 0 16,0 0-16,0 0 0,22 0 16,-22-21-16,0 21 0,21-21 15,-21-21-15,22 21 0,-22-1 0</inkml:trace>
  <inkml:trace contextRef="#ctx0" brushRef="#br1" timeOffset="56280.04">18330 5419 0,'-21'0'0,"-64"42"31,64-21-31,0 0 0,0 22 0,0-22 16,0 0-16,21 0 0,0 22 15,0-22-15,0 0 0,0 0 0,0 0 16,0 0-16,0 1 0,21-22 15,0 21-15,0-21 0,0 0 0,22 0 16,-22 0-16,21 0 0,-21 0 0,22 0 16,-1 0-16,-21 0 0,21-21 15,-20-1-15,-1 1 0,0 0 16,0 0-16,-21 0 0,21-22 0,-21 22 16,0-21-16,0 21 0,0-22 0,-21 22 15,0 0-15,0 0 0,0 21 16,-22 0-16,22 0 0,0 0 0,-21 0 15,20 0-15,1 21 0,0-21 0,0 21 16,0 0-16,21 1 0,0-1 16,0 0-16,0 0 0,21 0 15,0-21-15,0 21 0,22-21 16,-22 0-16,0 0 0</inkml:trace>
  <inkml:trace contextRef="#ctx0" brushRef="#br1" timeOffset="56635.47">18648 5461 0,'0'-42'0,"0"84"0,21-105 0,-21 41 16,0 1-16,21 0 15,0 0-15,0 21 0,1 0 0,-1-21 16,0 21-16,0 0 0,0 0 16,0 0-16,1 0 0,-1 21 15,0 0-15,-21 0 0,21 0 0,0 1 0,-21-1 16,21 0-16,-21 0 0,0 21 15,0 1-15,0-1 16,0-21-16,0 0 0,0 1 0,0-1 16,0 0-16,0 0 15,-21-21-15,0-21 16,21 0-16,0 0 16,0-1-16,0 1 15,0 0-15,0 0 0,0-21 0,0 20 16,0 1-16,21-21 0,0 21 0,-21-22 15,22 22-15,-1-21 0,0 21 16,0 0-16,0-1 0,0 1 0,1 0 16,-1 21-16,0-21 0,0 0 15</inkml:trace>
  <inkml:trace contextRef="#ctx0" brushRef="#br1" timeOffset="56868.48">18119 5080 0,'-22'0'0,"44"0"0,-65 0 0,43-21 0,43 21 32,-22 0-32,21-21 15,0 21-15,1 0 0,-1 0 0,22 0 16,-1 0-16,-21 0 0,22 0 15,-22 0-15,1-21 0,-1 21 0,0 0 16,-21 0-16,1 0 0,-22-22 16</inkml:trace>
  <inkml:trace contextRef="#ctx0" brushRef="#br1" timeOffset="57113.47">16404 5059 0,'-42'0'0,"84"0"0,-105 0 0,41 21 0,44-21 16,-1 0 0,21 0-16,0 0 0,1 0 15,20 0-15,-20 0 0,20 0 0,-21 0 16,22 0-16,-22 0 0,1-21 15,20 21-15,-21 0 0,-20 0 0,20 0 16,-21 0-16</inkml:trace>
  <inkml:trace contextRef="#ctx0" brushRef="#br1" timeOffset="57835.15">11028 7133 0,'-43'0'0,"86"0"0,-107 0 0,22 0 16,21 0-16,0 0 0,21 21 16,21-21-1,0 22-15,21-22 0,1 0 16,20 0-16,1 21 0,20-21 16,-20 0-16,-1 0 0,22 0 0,0 0 15,-22 0-15,22 0 0,-22 0 0,1 0 16,20 0-16,-20 0 0,-22 0 15,1 0-15,-1 0 0,0 0 0,-21 0 16,1 0-16,-22-21 16,-22 21-1,1-22-15,0 22 0,0 0 16,-21-21-16,20 0 0,1 21 0,0 0 16,0-21-16,0 21 0,0 0 15,-1 0-15,22-21 0,22 21 31,-1 0-15,0 0-16,21 0 0,-21 0 0,1 0 16,-1 21-16,0 0 0,0 0 0,0 0 15,-21 1-15,0-1 0,0 0 16,0 21-16,0-21 0,-21 22 16,0-22-16,-21 0 0,20 21 0,-20-20 15,21-1-15,-21 0 0,20 0 16,1 0-16,0 0 0,0 1 0</inkml:trace>
  <inkml:trace contextRef="#ctx0" brushRef="#br1" timeOffset="58692.66">13525 6943 0,'0'0'0,"0"21"32,0 0-32,0 21 0,0-20 15,-21 20-15,21 0 0,0-21 16,0 22-16,0 20 0,0-20 0,0-22 15,0 21-15,0 0 0,0-20 0,-21 20 16,21-21-16,0 0 0,-21 0 16,21 1-16,0-44 31,0 1-15,0 0-16,0 0 0,0-21 0,0 20 15,0-20-15,0 21 0,0-21 16,0-1-16,21 1 0,0 0 15,0-22-15,-21 43 0,43-64 16,-22 64-16,0-21 0,21 21 0,-20 21 16,-1 0-16,21 0 0,0 0 15,-20 21-15,20-21 0,0 42 0,-21-21 16,1 22-16,20-22 0,-42 21 16,0 0-16,21-20 0,-21 20 0,0 0 15,0-21-15,0 1 0,0 20 0,-21-21 16,0 0-16,0 0 15,-1-21-15,1 0 0,21-21 32,0 0-32,0 0 0,0 0 15,0 0-15,0-1 0,21-20 0,1 21 16,-22-21-16,42-1 0,-21 1 0,0 21 16,22-22-16,-22 1 0,21 21 15,-21 0-15,22 0 0,-1-1 0,-21 22 16,21 0-16,1 0 0,-1 43 15,0-22-15,-20 0 0,-1 21 16,-21-20-16,0 20 0,0 0 16,0-21-16,0 22 0,0-1 0,0-21 15,-21 0-15,21 22 0,-22-22 0,22 0 16,-21-21-16,21 21 0,0-42 31,21 21-31,1-21 16,-1 0-16</inkml:trace>
  <inkml:trace contextRef="#ctx0" brushRef="#br1" timeOffset="59055.46">14605 7070 0,'0'21'0,"0"0"16,21-21-1,0 0-15,0 0 16,1 0-16,-1 0 15,0 0-15,0-21 0,0 0 16,0 21-16,1-21 0,-1-1 16,0 22-16,0-21 0,-21 0 0,0 0 15,0 0-15,0 0 0,-21-1 16,0 22-16,0 0 16,-1 0-16,1 0 0,0 0 0,0 22 15,-21-1-15,20 0 0,1 0 0,21 0 16,-21 22-16,0-22 15,21 21-15,-21 22 0,21-43 16,0 21-16,0-21 0,0 0 0,0 1 16,21-1-16,0 0 0,0-21 15,0 21-15,1-21 0,20 0 0,-21 0 16,21 0-16,1 0 0,-22 0 0,21-21 16,22 0-16,-22 0 0,0-1 15,1 1-15,-1 0 0</inkml:trace>
  <inkml:trace contextRef="#ctx0" brushRef="#br1" timeOffset="59287.32">15388 6795 0,'21'-22'0,"-42"44"0,42-86 0,-21 43 15,0 0-15,-21 21 16,0 21-16,21 0 16,-21 0-16,0 0 0,-1 22 0,22-1 15,0 0-15,-21 1 0,0-22 16,21 21-16,-21 1 0,21-1 0,0 0 15,-21 1-15,21-1 0,-21-21 0,21 21 16,0-20-16,0-1 0,0 0 16,0 0-16,0 0 0,21-42 31,0 21-31,0-21 0,21 0 16,-20-22-16</inkml:trace>
  <inkml:trace contextRef="#ctx0" brushRef="#br1" timeOffset="59724.07">15663 6710 0,'0'-21'0,"0"42"0,0-63 16,0 63-1,0 21-15,0-21 16,0 22-16,0-22 0,0 21 0,-21 0 16,21-20-16,-21 20 0,0 0 15,21 1-15,0-1 0,-21 0 0,21-21 16,-22 22-16,22-22 0,-21 21 0,21-21 15,0 1-15,0-1 0,0 0 16,0-42 15,0 0-31,0-1 0,0-20 16,21 21-16,1 0 0,-1-22 16,-21 22-16,21-21 0,0 0 0,0 20 15,0 1-15,1-21 0,20 21 0,-21 0 16,0 21-16,0 0 0,1 0 15,-1 0-15,21 0 0,-21 42 16,0-21-16,1 0 0,-22 0 16,0 1-16,0 20 0,0-21 0,0 21 15,0-20-15,0 20 0,0-21 16,0 0-16,0 0 0,0 1 0,0-1 16,0 0-16,-22-21 0,1 0 15,0 0-15,0 0 16,0 0-16,21-21 15,-21 0-15,-1-1 16,1 1-16</inkml:trace>
  <inkml:trace contextRef="#ctx0" brushRef="#br1" timeOffset="59897.97">15303 6922 0,'-21'0'0,"42"0"0,-21 0 16,22 0-1,-1 0-15,21 0 0,0-22 16,1 22-16,-1 0 0,0 0 0,1 0 16,-1 0-16,22 0 0,-43 0 0,21 0 15,0 0-15,1 0 0,-22 0 16,21 0-16</inkml:trace>
  <inkml:trace contextRef="#ctx0" brushRef="#br1" timeOffset="60347.71">16700 6900 0,'0'0'0,"-21"0"16,0 0-16,-42 0 0,41 0 15,1 0-15,-21 22 0,21-22 16,-22 21-16,1 0 0,21 0 0,-21 0 15,20 0-15,1 22 0,-21-22 0,42 0 16,0 21-16,0-20 0,0 20 16,0-21-16,0 0 0,0 0 0,21 1 15,0-1-15,22 0 0,-22 0 0,21 0 16,0-21-16,1 0 0,-1 0 16,-21 0-16,22 0 0,-1 0 15,-21-21-15,21 21 0,-20-21 0,20 0 16,-21 0-16,0-1 0,-21 1 15,0-21-15,21 21 0,-21-22 0,0 22 16,0-21-16,0 21 0,-21-22 0,0 22 16,0-21-16,-21 21 0,20 21 0,-20-21 15,0 21-15,-1 0 0,1 0 16,0 0-16,-1 0 0,1 0 0,0 0 16,21 21-16,-1 0 0,1 0 15,0 0-15,21 0 0,0 1 16,0-1-16,21 0 0,0 0 15,1-21-15,20 21 0,0-21 0,1 0 16,-1 21-16</inkml:trace>
  <inkml:trace contextRef="#ctx0" brushRef="#br1" timeOffset="60861.42">17420 6985 0,'0'-21'15,"0"0"-15,0 0 0,0-1 0,0 1 16,-21 0-16,0 21 0,0 0 16,-1 0-16,1 0 0,0 0 15,0 0-15,0 0 0,0 21 0,-22 0 16,22 1-16,-21-1 0,21 21 0,-1-21 16,-20 0-16,21 22 0,21-22 15,0 0-15,0 21 0,0-20 0,0-1 16,0 0-16,0 0 0,0 0 0,21-21 15,0 21-15,22-21 16,-22 0-16,0 0 0,0 0 0,0-21 16,22 21-16,-22-21 0,21 0 0,-21 0 15,0-22-15,22 22 0,-22 0 16,0-21-16,21-1 0,-20 1 16,-1 0-16,0-1 0,0-20 0,0-1 15,0 22-15,1-21 0,-1-1 16,-21 22-16,21-1 0,-21 1 15,0 21-15,0 0 0,0 0 0,-21 21 0,0 0 16,-1 21-16,-20 0 0,21 21 16,0 1-16,0-1 0,-1 21 0,22-20 15,0 20-15,0 43 16,0-64-16,0 1 0,0-1 0,0 0 16,0 1-16,22-1 0,-1 0 15,0-20-15,0-1 0,0 0 0,0 0 16,1 0-16,-1 0 0,0-21 15,0 0-15,21 0 0,22-21 16,-43 0-16,21 21 0,-20-21 16</inkml:trace>
  <inkml:trace contextRef="#ctx0" brushRef="#br1" timeOffset="61036.32">18161 7112 0,'0'21'31,"-21"-21"0,0 21 1</inkml:trace>
  <inkml:trace contextRef="#ctx0" brushRef="#br0" timeOffset="73944.53">2265 9440 0,'0'-21'0,"0"42"0,0-63 16,0 21-16,0 0 0,0 0 0,0-1 15,0 1-15,-21 21 16,-1 0-16,1 0 0,0 0 16,0 21-16,0 1 0,0 20 15,-1-21-15,22 21 0,-21 22 16,0-1-16,0-20 0,0 20 0,0 1 15,21 20-15,-22-41 0,1 20 16,0 1-16,0-1 0,21-20 0,0-1 16,-21 0-16,21 1 0,0-1 15,0-21-15,0 0 0,0 22 0,21-22 16,0-21 0,0 0-16,0-21 0,1 21 0,-1-22 15,-21 1-15,21 0 0,0-21 0,0 21 16</inkml:trace>
  <inkml:trace contextRef="#ctx0" brushRef="#br0" timeOffset="74137.42">1566 10097 0,'0'0'0,"-21"21"0,0-21 15,21 21-15,21-21 16,21 0-16,-20 0 15,20 0-15,0-21 0,1 0 0,-1 21 16,0-22-16,1 1 0,-1 0 16,21 0-16,-20 0 0,20 0 15,1-22-15,-22 22 0,22-21 0</inkml:trace>
  <inkml:trace contextRef="#ctx0" brushRef="#br0" timeOffset="74603.67">2476 9504 0,'0'-21'0,"-21"21"31,21 21-31,-21 0 0,21 0 0,-21 22 16,21 20-16,0-21 15,0 1-15,0-1 0,0 0 0,0 22 16,-21-43-16,21 21 0,0 1 0,0-1 16,0 0-16,0-20 15,-21 20-15,21-21 0,-22 0 0,22 0 16,0 1-16,0-1 0,-21 0 0,0 0 15,0-21 1,0 0 0,21-21-16,0 0 15,0 0-15,0-1 0,0 1 0,0 0 16,0 0-16,0 0 0,21-22 0,0 22 16,0-21-16,0 0 0,22 20 15,-1 1-15,0-21 0,1 21 0,-1 21 16,22-21-16,-22 21 0,0 0 15,1 0-15,-1 21 0,-21 0 16,21 0-16,-20 0 0,-22 22 0,0-22 16,0 21-16,0-21 0,0 22 15,-22-22-15,22 21 0,-21-21 0,0 22 16,0-22-16,0 0 0,0 21 0,-1-21 16,1-21-16,21 22 0,-21-22 15,21-22 16,21 1-31,0 0 0,1 0 16,-1 0-16,0 0 0</inkml:trace>
  <inkml:trace contextRef="#ctx0" brushRef="#br0" timeOffset="74833.53">3196 9906 0,'0'21'15,"0"0"-15,0 1 16,0-1-16,0 0 0,0 0 16,0 0-16,0 22 0,0-22 0,0 0 15,-21 0-15,21 0 0,0 0 0,0 1 16,0-1 0,0 0-16,0-42 31,0 0-31,0-1 15</inkml:trace>
  <inkml:trace contextRef="#ctx0" brushRef="#br0" timeOffset="75148.36">3175 9631 0,'0'0'0,"-21"0"0,21 21 0,-21 0 16,21 0-16,-22-21 0,22 22 15,0-1-15,0 0 16,22-21-16,-1 0 0,0 0 16,0 0-16,0 0 0,0 0 15,1 0-15,-1-21 0,0 21 0,-21-21 16,21-1-16,-21 1 0,0 0 16,0 0-16,0 0 15,-21 0-15,0 21 0,0 0 0,-1 0 16,1 0-16,0 0 0,0 0 15,0 21-15,0 0 0,-1-21 16,22 21-16,-21 0 0,21 22 0,0-22 16,0 0-16,0 0 15,0 0-15,21 0 0,1-21 0,-1 22 16,0-22-16,0 0 0</inkml:trace>
  <inkml:trace contextRef="#ctx0" brushRef="#br0" timeOffset="75571.64">3789 9885 0,'0'0'15,"21"0"-15,-21-21 0,0 0 0,0-1 16,-42 22 15,20 0-31,1 0 0,0 0 0,0 0 16,0 0-16,0 22 0,-1-1 0,1-21 15,0 21-15,0 0 0,0-21 16,21 21-16,0 0 0,0 1 16,0-1-1,21-21-15,0 0 0,0 0 0,0 21 16,1-21-16,-1 0 0,0 21 0,21-21 16,-21 21-16,1-21 0,-1 21 15,0 1-15,0-22 0,-21 21 0,0 0 16,0 0-16,0 0 15,0 0-15,-21-21 0,0 0 16,-22 22-16,22-22 0,0 0 16,-21 0-16,-1 0 0,22 0 0,-21 0 15,21 0-15,-22 0 0,22 0 16,-21-22-16,21 22 0,0-21 0,-1 0 16,22 0-16,0 0 15,0 0-15,22-1 16,-1 22-16</inkml:trace>
  <inkml:trace contextRef="#ctx0" brushRef="#br0" timeOffset="76148.31">5524 9546 0,'0'0'0,"22"-21"0,-1 21 16,0-21-16,-21 0 0,21 21 0,-21-21 15,21 21-15,-21-22 0,0 1 16,0 0-16,0 0 15,0 0-15,0 0 0,-21 21 16,0 0-16,0 0 0,0 0 16,-22 0-16,1 0 0,0 21 0,-1 0 15,1 0-15,0 21 0,-1-20 0,1 20 16,21 0-16,-22 1 0,22 20 16,0-21-16,21 22 0,-21-22 15,21 1-15,0-1 0,0 0 0,0 1 0,0-1 16,0-21-16,21 0 0,0 0 15,0 1-15,1-1 0,-1 0 0,21 0 16,-21-21-16,22 0 0,41 0 16,-41 0-16,-1 0 0,21 0 15,-20 0-15,20-21 0,-20 21 16,20-21-16,1 0 0</inkml:trace>
  <inkml:trace contextRef="#ctx0" brushRef="#br0" timeOffset="76600.56">6223 9737 0,'0'0'0,"0"-21"0,0-1 0,0 1 16,0 0-16,-21 21 0,0 0 16,-1 0-16,1 0 15,0 0-15,0 0 0,-21 21 0,20 0 16,-20 1-16,21-1 0,-21 0 0,-1 21 16,22-21-16,-21 1 15,21 20-15,-1-21 0,1 21 0,0-20 16,21-1-16,0 0 0,0 0 0,0 0 15,0 0-15,21 1 0,0-22 16,22 0-16,-22 0 0,0 0 16,0 0-16,22 0 0,-22 0 0,0 0 15,21 0-15,-21-22 0,1 1 0,20 0 16,-21 21-16,0-21 0,0 0 16,1 0-16,-1-22 0,-21 22 0,0 0 15,0 0-15,21 0 0,-21-1 0,0 1 16,0 0-16,0 0 0,-21 21 31,0 21-31,21 0 16,0 0-16,0 1 0,0-1 15,0 0-15,0 0 0,0 21 0,0-20 16,0-1-16,0 0 0,0 0 0,0 0 16,0 0-16,0 1 0,21-22 15,0 21-15,0-21 16,0 0-16,0 0 0,1 0 15,-1 0-15,0-21 0,0-1 0,0 1 16,0 0-16</inkml:trace>
  <inkml:trace contextRef="#ctx0" brushRef="#br0" timeOffset="76877.41">6816 9356 0,'0'-21'0,"0"42"0,0-64 0,-22 43 15,1 0-15,0 0 0,0 0 16,21 22-16,0-1 16,-21 0-16,0 0 0,21 21 0,-22-20 15,22 20-15,0 0 0,-21 1 0,0-1 16,21 0-16,-21 1 0,21-1 0,0 0 16,0 22-1,-21-43-15,21 0 0,0 21 0,0-20 16,0-1-16,21 0 0,0-21 15,0 0-15,0 0 16,1 0-16,-1 0 0,0 0 0,21-21 16,-21 0-16,1-1 0,41-41 15</inkml:trace>
  <inkml:trace contextRef="#ctx0" brushRef="#br0" timeOffset="77333.67">7091 9398 0,'0'-21'0,"0"42"0,-21-42 31,-1 21-31,1 0 16,21 21-16,0 0 0,0 0 15,-21 1-15,21-1 0,-21 21 16,21 0-16,0-20 0,0 20 0,0 0 16,-21 1-16,21-22 0,0 21 0,-21 0 15,21-20-15,0 20 0,0-21 0,0 0 16,0 0-16,0 1 15,0-1-15,0 0 0,21-21 0,0 21 16,0-21-16,0 0 16,0 0-16,1 0 0,-1 0 15,0-21-15,0 0 0,0 0 0,22-22 16,-22 22-16,-21 0 0,21 0 16,0-22-16,-21 22 0,0 0 0,0 0 15,0 0-15,0 0 0,0 42 31,0 0-31,0 0 16,0 0-16,0 0 0,0 22 16,-21-22-16,21 0 0,0 0 0,-21 0 15,21 1-15,0-1 0,0 0 16,21-21 15,-21-21-15,21 0-16,-21-1 0,21 1 15,-21 0-15</inkml:trace>
  <inkml:trace contextRef="#ctx0" brushRef="#br0" timeOffset="77499.09">7366 9546 0,'-21'0'15,"21"21"16,0 1-15,0-1 0</inkml:trace>
  <inkml:trace contextRef="#ctx0" brushRef="#br0" timeOffset="77963.82">7683 9694 0,'0'0'0,"0"22"0,-21-1 16,0-21-16,21 21 0,0 0 15,-21 0-15,0 0 0,21 1 16,0-1-16,0 0 0,-21 0 0,-1 0 16,22 0-16,0 1 15,0-1-15,0 0 0,-21-21 16,0 0-1,21-21 1,0 0-16,0-1 16,0 1-16,0-21 0,0 21 15,0 0-15,0-22 0,0 1 0,0 21 16,21-22-16,0 1 0,22 0 16,-22 21-16,42-22 15,-20 22-15,-22 0 0,21 21 0,1 0 16,-1 0-16,0 0 0,-21 21 15,22 0-15,-22 0 0,0 22 0,0-22 16,0 21-16,-21-21 0,0 22 0,0-22 16,0 21-16,0-21 0,0 22 15,0-22-15,-21 0 0,-21 21 16,21-20-16,0-22 0,-1 21 0,1-21 16,42-21 15,1-1-16,-1 22-15,0-21 0</inkml:trace>
  <inkml:trace contextRef="#ctx0" brushRef="#br0" timeOffset="78795.86">8805 9589 0,'21'0'0,"-42"0"0,42-22 0,-21 1 15,0 0-15,-21 21 0,0 0 16,0 0-16,-21 0 16,20 0-16,1 0 0,-21 0 0,21 21 15,0 0-15,-22 1 0,22 20 0,0-21 16,-21 0-16,20 22 0,1-22 16,0 21-16,0-21 0,21 0 0,0 22 15,0-22-15,0 0 0,0 0 16,0 0-16,21-21 15,0 0-15,0 0 0,1 0 0,-1 0 16,21 0-16,-21 0 0,22 0 16,-22-21-16,21 0 0,-21 0 0,0 0 15,22 0-15,-22-1 0,0 1 0,-21 0 16,21 0-16,-21 0 0,21 0 16,-21-1-16,0 1 0,0 0 15,0 42 16,0 0-31,-21 1 16,21-1-16,0 0 0,-21 0 16,21 21-16,0-20 0,0 20 0,-21-21 0,21 21 15,-21 1-15,21-1 0,-21 0 0,21 1 16,0-1-16,0 22 0,0-22 16,0 21-16,0 1 0,0-22 0,0 22 15,0-1-15,0 1 0,0-1 0,0-20 16,0 20-16,21 1 0,0-22 0,-21 21 15,0 1-15,0-1 16,0 1-16,0-1 0,0 1 0,0-22 16,0 22-16,0-1 0,0-20 0,0-1 15,0 0-15,0 1 0,0-1 0,0 0 16,-21-21-16,0 43 0,-1-64 16,1 21-16,0 0 0,0-21 15,0 0-15,-22 0 0,22 0 16,0 0-16,-21 0 0,21 0 0,-22-21 0,22 0 15,-21-21-15,-1 20 0,-41-62 16,41 20-16,1 1 16,0-1-16,-1 1 0,1-22 0,21 22 15,-21-22-15,42 0 0,0 22 0,0-22 16,0 22-16,0-22 0,0 21 0,63-84 16,-42 85-16,22-1 15,-1 22-15,0-22 0,1 22 0,-1 0 16,0-1-16,1 1 0,-1 21 0,0 0 15,1-22-15,-1 22 0,-21 21 0,21-21 16,-20 0-16,-1 21 0,0 0 16,0 0-16,-21-21 0,21 21 0,-42 0 47</inkml:trace>
  <inkml:trace contextRef="#ctx0" brushRef="#br0" timeOffset="79704.92">10266 10054 0,'-21'0'31,"-1"0"-15,1 0-1,0 0 1,0 0-16,0 0 0,0 0 15,-1 0-15,1 0 0,0 0 16,0 0-16,0 0 0,0 0 16,-1 0-1,44 0 48,-1 0-63,0 0 15,0 0-15,21 0 16,-20 0-16,-1 0 0,21 0 0,-21 0 16,22 0-16,41 0 0,-41 0 15,-1 0-15,21 0 0,-20-21 16,20 21-16,1 0 0,-1 0 0,1 0 16,-22 0-16,22 0 0,-1 0 0,1 0 15,-22 0-15,21 0 16,-20 0-16,-1-21 0,-21 21 0,22 0 0,-22 0 15,21 0-15,-21 0 0,0 0 16,-42 0 15,0 0-31,0 0 16,0 0 0,0 0-1,21-21-15,0 0 16,-22 21-16</inkml:trace>
  <inkml:trace contextRef="#ctx0" brushRef="#br0" timeOffset="80225.62">11028 9694 0,'0'22'32,"0"-1"-17,0 0-15,21 0 16,0-21-16,0 21 16,0-21-16,1 0 0,20 21 15,-21-21-15,0 0 0,22 0 16,-22 0-16,21 22 0,-21-22 0,22 0 15,-22 0-15,21 0 0,-21 0 0,0 0 16,1 0-16,-1 0 16,0 0-16,0 0 0,-21 21 31,-21 0-15,0-21-16,-22 21 0,22 0 15,0 0-15,-21 1 0,-1-1 16,22 0-16,-21 0 0,0 0 0,-1 0 0,1 1 15,21 20-15,-22-21 0,22 0 16,-21 0-16,21 1 0,0-1 0,-1-21 16,1 21-16,0 0 0,0-21 15,21 21-15,0-42 63,0 0-63,0 0 15</inkml:trace>
  <inkml:trace contextRef="#ctx0" brushRef="#br1" timeOffset="88443.75">14118 9546 0,'0'21'31,"0"1"-31,0-1 16,21-21-1,0 0 1,1 0-16,-1-21 16,-21-1-16,21 22 0,-21-21 15,0 0-15,0 0 0,0 0 0,0 0 16,0-1-16,0 1 0,-21 0 16,0 0-16,-1 0 0,-20 0 15,21-1-15,-21 22 0,-1 0 0,22 0 16,-21 0-16,-1 0 0,1 22 0,0-22 15,-1 21-15,22 21 0,-21-21 16,21 22-16,0-1 0,-1 0 16,-20 43-16,42-43 0,-21 1 15,21-22-15,0 21 0,0 0 0,0-20 16,0-1-16,21 0 0,0-21 16,0 21-16,1-21 0,-1 0 0,0 0 15,0 0-15,43-21 16,-22 0-16,-21 0 0,21-1 0,-20 1 15,20-21-15,-21 21 0,21-22 16,-20 1-16,-1 21 0,0-21 0,0-1 0,0 22 16,-21-21-16,0-1 15,21 22-15,-21 0 0,22 42 32,-22 22-17,0-22-15,0 0 0,21 21 16,-21-21-16,21 22 0,-21-1 0,0-21 15,21 22-15,0-22 0,0 0 16,-21 0-16,22 0 0,-22 0 0,21-21 16,0 0-16,0 0 0,0 0 15,0 0-15,1 0 0,-1-21 16,0 0-16,0 0 0,0 0 0,0 0 16,1-1-16,-1-20 0,-21 0 0,21 21 15,0-43 1,-21 22-16,21 21 0,0-1 0,-21 1 15,22 0-15,-22 0 0,21 21 16,0 0-16,-21 21 16,21-21-16,-21 21 15,0 0-15,0 1 0,21-22 16,-21 21-16,0-42 47,0-1-47,0 1 0,0 0 15,0 0-15,0 0 16,0 0 0,0-1-16,-21 22 0,0 0 0,0-21 15,0 21 1,-1 21-16,22 1 16,0-1-16,0 0 0,0 0 0,0 21 15,-21-20-15,21 20 0,0 0 0,0-21 16,0 22-16,0-1 0,0 0 15,0-20-15,21 41 16,-21-42-16,22 0 0,-1 1 0,0-22 16,0 21-16,0-21 0,0 0 15,1 0-15,-1 0 0,21-21 0,-21-1 16,0 1-16,1 0 0,-1 0 16,0 0-16,0-22 0,0 22 15,0-21-15,-21 21 0,22-22 0,-1 22 16,-21-21-16,0 21 0,21 0 0,0-1 15,-21 1-15,21 0 0,0 21 16,1 0 0,-1 0-1,-21 21-15,0 0 16,21 1-16,-21-44 47,0 1-32,0 0 1,0 0-16,0 0 0,-21 21 16,0-21-16,-1 21 15,1 0 1,0 0-16,0 0 0,21 21 16,0 0-16,-21 0 15,21 0-15,-21 0 0,21 1 0,0 20 16,0-21-16,0 21 0,0-20 0,0 20 15,0-21-15,0 21 0,21-20 16,-21-1-16,21 0 0,0 0 16,0 0-16,0 0 0,1-21 0,-1 22 15,0-22-15,21 0 0,-21 0 16,22-22-16,-1 1 16,-21 21-16,22-21 0,-22 0 0,0 0 15,0-22-15,0 22 0,0 0 0,1-21 16,-1 21-16,-21-22 15,0 22-15,0-21 0,0 21 0,21-1 16,-21 1-16,0 0 0,0 0 0,0 0 16,-21 21-1,0 0-15,21 21 16,-22-21-16,1 21 0,21 0 0,-21 22 16,21-22-16,0 21 0,0-21 15,0 22-15,0-22 0,0 21 0,0-21 16,0 22-16,0-22 0,0 0 0,0 0 15,21 0-15,0 0 0,1 1 16,-1-22-16,0 0 16,0 0-16,0 0 0,0-22 0,1 22 15,-1-21-15,0 0 0,0 0 16,21 0-16,-20 0 0,20-22 16,-21 22-16,0-21 0,0 21 0,22-22 15,-22 22-15,-21-21 0,21 21 0,-21-1 16,21 1-16,-21 0 0,0 0 15,-21 42 17,21 0-32,-21 0 15,21 1-15,0-1 0,0 0 16,0 0-16,0 0 0,21 0 0,0 1 16,-21-1-16,0 0 15,21-21-15,-21 21 0,22 0 0,-22 0 16,0 1-16,0-1 15,-22-21 17,1 0-32,0 0 15,0-21-15,0-1 16,21 1-16,0 0 0,-21 0 16,21 0-16,-22 0 0,1 21 31,21 21-16,0 0-15,0 0 0,0 0 16,0 0-16,0 1 0,21-1 16,1 0-16,-1 0 0,-21 0 15,21-21-15,0 0 0,0 0 0,0 0 16,22 0-16,-22 0 16,21 0-16,1-21 0,20 21 15,-21-21-15,22 0 0,-1 0 0,1-1 16,-22-20-16,22 21 0,-22-21 0,0 20 15,1-20-15,-1 21 0,-21-21 16,22 20-16,-43-20 0,21 21 0,-21 0 16,0 0-16,0-1 0,-21 22 15,-1 0 1,1 0-16,0 0 0,0 22 0,21-1 16,-21 0-16,21 0 0,0 0 0,0 0 15,0 1-15,0-1 0,0 0 16,0 21-16,0-21 0,21 1 15,-21-1-15,0 0 0,21 0 0,-21 0 16,21 0-16,-21 1 0,0-1 16,0 0-16,-21-21 31,0 0-31,0 0 0,0 0 0,-1 0 16,1 0-16,0-21 0,21 0 15,-21 21-15,0-22 0,21 1 16</inkml:trace>
  <inkml:trace contextRef="#ctx0" brushRef="#br1" timeOffset="89681.8">18373 9017 0,'21'-21'0,"-21"0"16,0-22-16,21 43 0,-21-21 15,0 42 1,0 1 0,0 20-16,0 0 0,0 1 15,-21-1-15,0 0 0,21 1 0,-22-1 16,1 21-16,21-20 0,-21-1 0,0 0 15,0 1-15,21-1 0,-21-21 0,21 22 16,-22-22-16,22 0 0,-21 0 16,21 0-16,0 0 0,0-42 47,0 0-47,0 0 0,0 0 15,0 0-15,-21-22 0</inkml:trace>
  <inkml:trace contextRef="#ctx0" brushRef="#br1" timeOffset="90265.73">17949 9335 0,'0'0'0,"21"0"31,1 0-31,-1 21 0,0-21 0,21 0 16,1 0-16,-1 0 0,0 0 0,22 0 15,-22-21-15,22-1 0,-1 22 16,1-21-16,-1 0 0,1 0 15,-1 0-15,1 0 0,-22-22 0,0 22 16,-21 0-16,22-21 0,-22 20 0,-21-20 16,0 0-16,0 21 0,0-22 15,0 22-15,0 0 0,0 0 0,-21 42 32,21 21-32,-21-21 0,-1 22 15,22-1-15,0 0 0,0 43 16,-21-43-16,21 1 0,0-1 0,-21 0 15,21 1-15,0-22 0,0 21 16,-21 1-16,21-22 0,-21 21 16,0-21-16,21 0 0,0 1 0,0-1 15,-22 0-15,1-21 16,0 0-16,21-21 16,0 0-1,0-1-15,0 1 0,0-21 16,0 21-16,21-22 0,0 22 0,22-21 15,-22 21-15,0-22 0,21 22 16,-20 0-16,20 0 0,-21 0 16,21 0-16,1 21 0,-22 0 0,21 0 15,-21 0-15,1 21 0,-1 0 0,0 0 0,0 0 16,-21 22-16,0-22 0,0 0 16,0 0-16,0 21 0,0-20 15,-21-1-15,0 0 0,21 0 0,-21 0 16,-1 0-16,1 1 0,21-1 0,-21 0 31,21-42-15,21 0-16,-21-1 0,21 1 15,1 0-15,-1 0 0</inkml:trace>
  <inkml:trace contextRef="#ctx0" brushRef="#br1" timeOffset="90611.55">19389 9356 0,'21'21'16,"0"-21"-1,0 0-15,0 0 0,0 0 16,1 0-16,-1-21 0,0 21 16,0-21-16,21 21 0,-42-22 0,22 1 15,-1 21-15,0-21 0,-21 0 0,21 0 16,-21 0-16,0-1 15,-21 22 1,0 0-16,-22 0 0,22 22 0,0-1 16,0 0-16,0 0 15,0 0-15,-1 0 0,1 22 0,21-22 16,0 0-16,-21 21 0,21-20 0,0-1 16,0 0-16,0 0 0,0 0 0,0 0 15,21 1-15,0-22 16,1 0-16,20 0 0,-21 0 0,0 0 15,22 0-15,-1 0 0,-21-22 0,21 1 16,1 0-16,-1 0 0,0 0 16</inkml:trace>
  <inkml:trace contextRef="#ctx0" brushRef="#br1" timeOffset="91187.77">21823 8700 0,'0'0'0,"0"-22"0,0 1 16,0 0-16,-21-21 0,-1 21 16,1-1-16,0 1 0,0 0 0,0 21 15,0-21-15,-1 21 0,-20 0 0,21 0 16,-21 0-16,20 21 0,1 0 16,-21 22-16,21-22 0,-22 42 0,22-20 15,0 20-15,0 1 0,0-1 0,21 1 16,0-1-16,-21 1 0,21-1 15,-22 1-15,22-22 0,0 21 16,0-20-16,0-1 0,0-21 0,0 22 0,0-22 16,22 0-16,20 21 15,-21-42-15,0 0 0,22 0 16,-22 0-16,21 0 0,0-21 0,-20 21 16,20-21-16,0 0 0,1 0 15,-1-22-15,0 22 0,1 0 0,-1-21 16</inkml:trace>
  <inkml:trace contextRef="#ctx0" brushRef="#br1" timeOffset="91824.92">22077 9102 0,'0'0'16,"-21"21"-1,-1 0 1,1 0-16,0 0 0,0 1 0,0-1 16,0 21-16,21-21 0,-22 0 15,1 1-15,21 20 0,0-21 0,0 0 16,0 0-16,0 1 15,0-1-15,21-21 16,1 0-16,-1 0 16,0 0-16,0-21 0,-21-1 15,21 1-15,-21 0 0,0 0 16,0 0-16,0 0 0,0-22 16,0 22-16,0 0 0,0 0 15,0-22-15,0 22 0,0 0 0,0 0 16,0 0-16,21 21 0,1-21 0,-1 21 15,0 0-15,0 0 0,21 0 16,-20 0-16,20 0 0,-21 0 16,21 21-16,1 0 0,-22 0 0,0 0 15,21 0-15,-20 22 0,-22-22 0,0 0 16,0 0-16,0 0 0,0 1 16,0-1-16,0 0 0,0 0 0,0 0 15,-22 0-15,1-21 0,21 22 16,-21-22-16,0-22 31,21 1-31,0 0 0,0 0 16,0 0-16,0 0 0,0-1 15,0 1-15,21-21 0,0 21 16,-21-22-16,21 22 0,1 0 0,-1 0 16,0 0-16,21 0 0,-21-1 0,1 22 15,20 0-15,-21 0 0,21 0 16,-20 22-16,-1-1 0,0 0 0,0 21 15,0-21-15,-21 1 0,0 20 0,0-21 16,0 0-16,0 22 0,0-22 16,-21 0-16,0 0 0,21 0 0,-21 0 15,21 1-15,-21-22 16,42 0 0,0-22-1,0 22-15,-21-21 0,21 0 16,0 0-16,1 0 0,-1 0 0</inkml:trace>
  <inkml:trace contextRef="#ctx0" brushRef="#br1" timeOffset="93211.88">23135 9081 0,'21'-22'0,"-42"44"0,42-65 16,0 43-16,-21-21 16,-21 21-16,0 0 15,0 0-15,0 0 0,-22 21 16,22 0-16,0-21 0,-21 22 0,21-1 15,-1 0-15,1 0 0,21 0 0,0 0 16,0 1 0,0-1-16,21 0 0,1-21 15,-1 21-15,0-21 0,0 21 0,21-21 16,-20 21-16,-1-21 0,0 22 0,0-1 16,0 0-1,-21 0-15,-21-21 16,0 21-16,0-21 15,0 0-15,-1 0 16,1 0-16,0 0 0,0 0 16,0 0-16,0-21 0,-1 21 0,22-21 15,0 0-15,-21 0 0,21-1 16,0 1 0,0 42-1,0 1 1,0-1-16,21-21 15,-21 21-15,0 0 0,22 0 0,-1 0 16,0 1-16,0-22 0,0 0 16,0 21-16,1-21 0,-1 0 15,0 0-15,0 0 0,21 0 0,-20 0 16,-1 0-16,21 0 0,-21-21 0,0-1 16,22 22-16,-22-21 0,0 0 15,0 0-15,22 0 0,-22-22 16,0 22-16,0-21 0,0 0 0,-21-1 15,21 1-15,1 0 0,-22-1 0,0-20 16,0-1-16,0 22 0,21-22 16,-21 22-16,0-21 0,21 20 0,-21 1 15,0 0-15,0 20 0,0 1 16,0 0-16,0 42 16,0 0-16,0 1 15,0 20-15,0 0 0,0 1 0,0-1 16,0 21-16,-21-20 0,21 20 15,-21-20-15,21-1 0,0 21 0,0-20 16,-22-1-16,22 0 0,0-20 16,0 20-16,0 0 0,0-21 0,0 1 15,0-1-15,0 0 0,0 0 16,0 0-16,22-21 0,-22 21 16,21-21-16,0 0 0,0 0 0,21 0 15,-20 0-15,-1 0 0,21-21 16,0 0-16,-20 21 0,20-21 0,-21 0 15,21 0-15,-20-1 0,-1 1 16,0 0-16,0-21 0,-21 21 0,0-1 16,0 1-16,0 0 0,-21 0 15,0 21-15,0 0 0,-1 0 16,1 0-16,0 21 0,0 0 16,0-21-16,21 21 0,0 1 15,0-1-15,0 0 0,0 0 16,21 0-16,-21 0 0,21-21 15,-21 22-15,21-1 0,0-21 16,-21 21-16,22 0 0,-1-21 16,0 0-16,-21 21 15,21-21-15,0 0 0,0 0 16,1 0-16,-1 0 16,0-21-16,0 0 0,0 21 0,0-21 15,1 0-15,-22-1 0,21 1 16,0 0-16,-21 0 0,0 0 15,0 0-15,21-1 0,-21 1 0,0 0 16,0 0-16,0 0 16,0 42-1,0 0-15,0 0 16,0 0-16,-21 1 0,21-1 16,0 0-16,0 0 0,0 0 0,0 0 0,0 1 15,0-1-15,0 0 16,0 0-16,0 0 0,21-21 15,0 0 1,0 0-16,1 0 0,-1 0 16,0 0-16,0 0 0,0-21 15,0 21-15,1-21 0,-1 0 0,0 0 16,0-1-16,0-20 0,0 21 0,-21 0 16,0 0-16,22-22 0,-22 22 15,0 0-15,0 0 0,-22 42 31,1 0-31,0 0 16,21 0-16,-21 1 0,21-1 0,0 0 16,0 0-16,-21 0 0,21 0 0,0 1 15,0-1-15,0 0 0,0 0 16,0 0-16,0 0 16,21-21-16,-21 22 0,21-22 0,0 0 15,0 0-15,1 0 0,20 0 0,-21 0 16,0 0-16,22-22 0,-1 1 0,-21 21 15,21-21-15</inkml:trace>
  <inkml:trace contextRef="#ctx0" brushRef="#br1" timeOffset="93467.74">25104 9144 0,'0'0'0,"0"-21"0,0 0 0,0 0 16,-22 21-16,1 0 0,0 0 15,0 0-15,0 0 16,0 0-16,-1 21 15,1 0-15,21 0 0,-21 0 0,0 0 16,0 22-16,21-22 0,0 0 0,0 0 16,0 0-16,0 1 0,0-1 15,0 0-15,0 0 0,21 21 16,0-20-16,0-22 0,0 0 16,1 0-16,-1 0 0,0 0 15,0 0-15,21 0 0,-20 0 0,-1 0 16,21-22-16,-21 22 0,0-21 0,43-21 15,-43 21-15,0 0 16</inkml:trace>
  <inkml:trace contextRef="#ctx0" brushRef="#br1" timeOffset="93764.57">25569 8657 0,'0'0'0,"0"-42"0,0 21 0,0 0 15,0-1-15,-21 1 0,0 0 0,0 21 16,0 0-16,-1 0 15,1 21-15,21 0 16,-21 1-16,21 20 0,0-21 0,-21 21 16,21 1-16,-21 20 0,21-20 15,-21 20-15,21-21 0,0 22 0,0-22 16,-22 22-16,22-22 0,-21 0 16,21 1-16,0-1 0,0 0 0,-21-20 15,21 20-15,0-21 0,-21 0 16,21 0-16,0 1 0,0-1 15,21-21-15,0 0 16,0 0-16,1 0 0,-1-21 16,0-1-16,21 22 0,-21-21 15,1 0-15,20 0 0,-21 0 0</inkml:trace>
  <inkml:trace contextRef="#ctx0" brushRef="#br1" timeOffset="94111.37">25717 9165 0,'0'-21'15,"-63"127"-15,126-233 0,-63 169 0,0-105 0,-21 63 31,0 0-31,0 21 16,0 0-16,21 0 0,-21 0 16,-1 1-16,22-1 0,-21 0 0,21 21 15,0-21-15,0 1 0,0-1 0,0 0 16,0 0-16,0 0 0,21 0 16,1-21-1,-1 0-15,0 0 0,0 0 0,0 0 16,22 0-16,-22 0 0,0 0 15,21 0-15,-21-21 0,1 0 16,-1 21-16,0-21 0,0 0 0,-21 0 0,21-43 16,-21 43-16,0 0 15,0-22-15,0 22 0,0 0 0,-21 0 16,0 21-16,0 0 0,0 0 16,-22 0-16,22 0 0,0 0 0,-21 0 15,20 21-15,1 0 0,0 0 16,21 1-16,0-1 0,0 0 15,0 0-15,0 0 16,21-21-16,0 0 0,1 0 16</inkml:trace>
  <inkml:trace contextRef="#ctx0" brushRef="#br1" timeOffset="94508.14">26056 9144 0,'0'-21'15,"0"42"-15,0-63 0,0 21 16,0-1-16,0 1 0,0 0 16,21 21-16,0 0 0,1 0 15,-1 0-15,21 0 0,-21 0 16,0 0-16,1 0 0,-1 0 0,0 21 16,0 0-16,0 1 0,-21-1 15,21 0-15,-21 0 0,0 21 0,0-20 16,0-1-16,0 0 0,0 0 15,0 21-15,-21-42 0,0 22 0,21-1 16,-21 0-16,21 0 16,-21-21-16,0 0 15,21-21 1,0 0-16,0 0 0,0-1 16,0 1-16,0 0 15,0 0-15,0-21 0,0 20 0,21 1 16,0-21-16,0 21 0,0 0 0,-21-22 15,21 22-15,1 0 0,-1 21 16,0-21-16,0 21 16,0 0-16,0-21 15</inkml:trace>
  <inkml:trace contextRef="#ctx0" brushRef="#br1" timeOffset="94758">25400 8721 0,'-21'0'0,"42"0"0,-63 0 0,42-21 0,21 21 31,0 0-31,21-22 16,-21 22-16,22 0 0,-22 0 0,21 0 15,1 0-15,-1 0 0,0-21 0,1 21 16,-1 0-16,0 0 0,1 0 16,-22 0-16,21-21 0,-21 21 0,0 0 15,1 0-15</inkml:trace>
  <inkml:trace contextRef="#ctx0" brushRef="#br1" timeOffset="95067.82">23707 8657 0,'0'0'15,"21"0"-15,0-21 16,21 21-16,-21 0 0,22 0 16,-1 0-16,0 0 0,1-21 15,-1 21-15,0 0 0,22 0 0,-22 0 16,1 0-16,-1 0 0,0-21 0,1 21 16,-1 0-16,-21 0 0,21 0 15,-20 0-15,-1 0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54:59.2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1058 0,'0'-21'0,"0"42"0,0-63 0,0 21 16,0 0-16,0 0 0,0-1 0,0 1 15,0 42 17,0 1-32,-21 20 15,21-21-15,0 21 0,-21 22 0,21-22 16,0 22-16,0-22 16,0 22-16,0-1 0,0 1 0,0 20 15,0-20-15,-22 20 0,22-20 16,0-1-16,-21 1 0,21-1 0,0 1 15,0-22-15,0 1 0,0-1 16,0 0-16,0 1 0,0-22 0,0 0 16,0 0-16,0-42 31,0 0-31</inkml:trace>
  <inkml:trace contextRef="#ctx0" brushRef="#br0" timeOffset="329.88">1609 1355 0,'-22'-21'0,"44"42"0,-65-64 0,22 43 15,0-21-15,21 0 0,-21 0 16,21 0-16,0 0 0,0-1 0,21 1 16,21 0-16,-21 0 15,22 21-15,-22 0 0,21 0 0,22 0 16,-22 0-16,0 21 0,1 21 15,20 1-15,-20-22 0,-1 42 16,0-20-16,1 20 0,-22-20 16,0 41-16,0-20 0,-21-1 0,0 1 15,0-1-15,0 1 0,0-22 16,0 22-16,-21-22 0,21 21 0,-21-20 16,0-22-16,21 21 0,0-21 15,-22 1-15,22-1 0,-21-21 16,21-21-1,-21-1-15,21 1 16,-21 0-16,0-21 0</inkml:trace>
  <inkml:trace contextRef="#ctx0" brushRef="#br0" timeOffset="529.76">1651 1969 0,'-21'0'0,"42"0"0,-63 0 15,42 21-15,-22-21 0,44 0 16,-1 0 0,0-21-16,0 21 0,21-22 0,-20 22 15,20-21-15,0 0 0,1 21 16,-1-21-16,-21 0 0,21 0 0,1-1 16,-1 22-16,-21-21 0,22 0 15,-22 21-15</inkml:trace>
  <inkml:trace contextRef="#ctx0" brushRef="#br0" timeOffset="932.45">2328 1672 0,'0'-21'0,"0"42"0,-21-42 0,21 0 0,0 0 16,0 0-1,21 21 1,0 0-16,1 0 0,-1 0 0,0 0 16,0 0-16,21 0 0,-20 0 15,20 21-15,0 0 0,1 21 0,-22-21 16,21 22-16,-21-22 0,0 21 16,1 1-16,-1-1 0,-21-21 0,0 21 15,0-20-15,0 20 0,0-21 16,0 0-16,0 0 0,0 1 0,0-1 15,-21 0-15,-1-21 16,22-21 0,-21 0-16,21-1 15,0-20-15,0 21 0,0-21 16,0-1-16,0 1 0,0 0 0,0-1 16,0 1-16,0 0 0,21 20 15,1-20-15,-22 21 0,21 0 0,21 21 16,-21-21-16,0 21 0,1 0 15,-1 0-15</inkml:trace>
  <inkml:trace contextRef="#ctx0" brushRef="#br0" timeOffset="1357.15">3069 1693 0,'0'-21'16,"0"42"-16,0-63 0,0 21 0,0 0 16,0 0-16,0-1 0,0 1 15,21 21 1,0 0-16,1 0 0,-1 0 0,0 0 16,0 0-16,21 0 0,-20 21 0,-1 1 15,0-1-15,0 0 0,0 0 16,0 21-16,1-20 0,-22 20 0,21-21 15,-21 21-15,0-20 16,0 20-16,0-21 0,0 21 0,-21-20 0,-1-1 16,22 0-16,0 0 15,-21 0-15,0 0 0,0-21 16,21-21 0,0 0-1,0 0-15,0 0 0,0-22 0,0 22 16,0-21-16,0 0 0,0-1 15,0 22-15,21-21 0,-21-1 0,21 22 16,0-21-16,1 21 0,20 0 16,-21 21-16,0-22 0,0 22 15,22 0-15,-22 0 0</inkml:trace>
  <inkml:trace contextRef="#ctx0" brushRef="#br0" timeOffset="1950.02">4085 1842 0,'0'0'0,"21"0"0,-21-22 0,21 22 16,-21-21-16,0 0 0,0 0 16,22 0-16,-22 0 0,0-1 0,0-20 15,0 21-15,0 0 16,0-22-16,0 22 0,0 0 0,-22 0 15,22 0-15,-21 0 0,0 21 16,0 0-16,0 0 0,0 0 0,-1 0 16,1 0-16,-21 0 0,21 21 0,0 0 15,-22 0-15,22 21 16,0 1-16,0-1 0,0 0 0,-1 1 0,1-1 16,0 0-16,21 1 0,0-22 15,0 21-15,0 1 0,0-22 16,0 0-16,21 0 0,-21 0 0,21-21 15,1 0-15,20 0 0,-21 0 16,0 0-16,22 0 0,-22 0 0,21-21 16,-21 0-16,0 0 0,22 0 15,-22-22-15,0 22 0,0-21 0,-21 21 16,21-64-16,-21 43 16,22 20-16,-22-20 0,0 21 0,0-21 15,0 20-15,0 1 0,-22 21 31,22 21-31,-21 1 0,21-1 16,0 0-16,0 21 0,0-21 16,-21 22-16,21-22 0,0 21 0,0 1 15,0-22-15,0 0 0,0 21 16,0-21-16,0 1 0,0-1 16,0 0-16,21-21 0,0 21 0,1-21 15,-1 0-15,0 0 16,0 0-16,0 0 0,0-21 0,22 0 15,-22 0-15,0-1 0,21-20 0,-20 21 16</inkml:trace>
  <inkml:trace contextRef="#ctx0" brushRef="#br0" timeOffset="2884.48">4593 1545 0,'0'0'0,"0"-21"0,-21 42 31,0 0-31,0 1 15,21 20-15,0-21 0,0 0 16,0 0-16,0 22 0,-22-22 0,22 0 16,0 21-16,0-20 0,0-1 15,0 0-15,22 0 0,-1 0 16,-21 0-16,42-21 0,-21 0 0,22 22 0,-22-22 16,21 0-16,0 0 0,1 0 15,-22-22-15,21 22 0,1-21 0,-22 0 16,0 0-16,21 0 0,-21 0 15,-21-22-15,22 22 0,-22-21 16,21 21-16,-21-22 0,0 22 0,0-21 16,0 21-16,0-1 0,0 1 15,0 0-15,0 0 16,0 42 0,0 0-1,0 0-15,0 1 0,0 20 0,0-21 16,0 21-16,0 1 0,0-1 15,0 0-15,0 1 0,0-1 0,0 0 16,0 22-16,0-22 0,0 1 0,0 20 16,0 1-16,0-22 0,0 21 15,0 1-15,0 21 0,0-22 0,0 1 16,0 20-16,-21-20 0,-1 20 16,1-20-16,21-1 0,-21 22 0,0-21 15,0-1-15,0 1 0,-1-1 16,1 1-16,0-1 0,0-21 0,0 22 15,-22-22-15,22-21 0,0 22 0,0-22 16,0 0-16,0 0 0,-1-21 16,1 0-16,0 0 0,0 0 15,0-21-15,0 21 0,-1-42 0,1 21 16,0-1-16,0-20 0,21 0 0,0-22 16,-21 22-16,21-22 15,0 1-15,0-1 0,0-20 0,0 20 16,0 1-16,21-22 0,0 22 0,0-1 15,22-21-15,-22 22 0,42-1 16,-20-20-16,62-43 0,-62 63 16,20 22-16,-20-22 0,20 1 15,-21-1-15,1 1 0,-1-1 0,0 1 16,1-1-16,-1 1 0,-21 21 0,0-1 16,1 1-16,-1-22 15,-21 43-15,0 0 0,-21 21 16,-1 0-1,1 0-15,0 0 0,0 0 16,0 21-16,0 0 0,21 1 0,0-1 16,0 0-16,0 0 0,0 0 15,0 0-15,21 1 0,21 20 0,-21-21 16,0 0-16,1-21 0,-1 21 16,21 1-16,-21-1 0,0-21 0,1 21 15,20 0-15,-21 0 16,-21 0-16,0 1 15,-21-22-15,21 21 16,-21-21-16,-22 0 0,22 21 16,0-21-16,0 21 0,0-21 15,0 0-15,-1 0 0</inkml:trace>
  <inkml:trace contextRef="#ctx0" brushRef="#br0" timeOffset="3421.17">6498 1693 0,'-21'0'0,"42"0"0,-63 0 16,21 0-16,-1 0 0,44 0 31,-1 0-15,21 22-16,0-22 0,1 0 0,20 0 15,1 21-15,20-21 0,1 0 0,-21 0 16,20 0-16,22 0 0,-21 0 15,-1 0-15,1 0 0,-21 0 0,20 0 16,-20 0-16,20 0 0,-41 0 16,20 0-16,-20 0 0,-1 0 0,-21 0 15,0 0-15,0 0 0,1 0 16,-22-21 0,-22-1-1,1 1-15,0 21 0,0-21 16,-21 21-16,20-21 0</inkml:trace>
  <inkml:trace contextRef="#ctx0" brushRef="#br0" timeOffset="3767.97">7429 1461 0,'0'0'0,"0"21"31,0 0-31,22 0 15,-1-21-15,-21 21 0,21-21 0,21 21 16,-21 1-16,1-22 0,20 0 0,0 21 16,1-21-16,-1 0 0,0 0 15,1 0-15,-1 0 0,21 0 0,-41 0 16,20 0-16,-21 0 0,0-21 16,0 21-16,-42 0 15,-21 0 1,0 0-16,-1 21 0,1 0 15,0 0-15,-22 21 0,22-20 0,-22 20 16,22 0-16,0 1 0,-1-22 16,22 21-16,-21 0 0,21-20 15,-1 20-15,1-21 0,0 0 0,21 0 16,0 1-16</inkml:trace>
  <inkml:trace contextRef="#ctx0" brushRef="#br1" timeOffset="9131.48">9123 1101 0,'0'0'0,"0"-21"0,0-1 0,0 1 15,0 0-15,0 0 16,0 0-16,0 0 0,0 42 47,0 0-47,0 21 0,0 1 16,0-1-16,0 21 0,0-20 0,0 20 15,0-20-15,0 20 0,-21-21 0,21 22 16,0-22-16,0 22 0,0-22 15,0 0-15,0 1 0,-22-22 0,22 21 16,0-21-16,0 1 0,0-1 16,0 0-16,-21-21 15,21-21 1,-21 0 0,21-1-16,-21 1 0,21 0 0,0-21 15,0 21-15,0-64 16,0 43-16,0 20 0,21-20 0,0 0 15,-21 21-15,21-22 0,1 22 16,20 0-16,-21 0 0,0 21 16,0 0-16,22-21 0,-22 21 0,0 0 0,21 0 15,-20 21-15,-1 0 0,0 0 16,0 0-16,0 0 0,0 22 0,-21-22 16,22 21-16,-22-21 15,0 22-15,0-1 0,0-21 0,0 22 16,0-22-16,0 0 0,0 0 0,-22 0 15,22 0-15,-21 1 0,21-1 16,0-42 15,0-1-31,0 1 16,21 0-16,1-21 0,-22 21 16</inkml:trace>
  <inkml:trace contextRef="#ctx0" brushRef="#br1" timeOffset="9584.62">9758 1397 0,'0'0'0,"0"-21"16,0 42 15,0 0-15,0 0-16,0 1 0,0-1 0,0 0 15,0 0-15,0 21 0,0-20 0,0-1 16,0 21-16,0-21 0,0 0 15,0 1-15,21-1 0,0 0 0,0 0 16,-21 0-16,21-21 0,1 0 16,-1 0-16,0 0 0,0 0 15,0 0-15,22-21 0,-22 0 16,21 0-16,-21 0 0,-21-1 16,21 1-16,1 0 0,-1-21 0,-21 21 15,0-1-15,0-20 0,21 21 16,-21 0-16,0-22 0,0 22 15,0 0-15,0 42 32,0 0-17,0 1-15,0-1 0,0 21 16,0-21-16,0 0 0,0 22 0,0-22 16,0 0-16,0 0 0,0 22 15,0-22-15,0 0 0,0 0 16,21 0-16,0-21 0,0 0 15,1 0-15,-1 0 0,0 0 16,0 0-16,21 0 0,-20 0 16</inkml:trace>
  <inkml:trace contextRef="#ctx0" brushRef="#br1" timeOffset="10388.54">11007 1376 0,'0'0'15,"0"-21"-15,0 0 0,-22-1 16,1 22-16,0-21 16,0 21-16,0 0 0,0 0 0,-1 0 15,1 0-15,-21 21 0,21 1 16,0-1-16,-1 0 0,1 0 0,0 0 16,0 0-16,0 1 0,21 20 0,0-21 15,-21 0-15,21 22 0,0-22 16,0 0-16,0 0 0,0 0 0,0 0 15,0 1-15,0-1 0,21-21 16,0 0-16,0 0 16,0 0-16,0 0 0,22 0 0,-22 0 15,0-21-15,21-1 0,-20 1 16,-1 0-16,0 0 0,0 0 0,0 0 16,0-1-16,1 1 0,-22 0 15,0 0-15,21 0 0,-21 0 0,0-1 16,0 1-16,0 0 15,0 42 17,0 0-17,-21-21-15,21 43 0,0-22 0,0 0 16,0 21-16,-22-20 0,22 20 0,0 0 16,0 22-16,-21-22 0,21 0 15,0 22-15,0-22 0,0 22 16,0-1-16,0-20 0,0 20 0,0 1 15,21-1-15,1 1 0,-22-1 16,0 1-16,0-1 0,21 1 0,-21 20 16,0-20-16,0 42 0,0-43 15,0-21-15,0 22 0,0-22 16,0 1-16,0-1 0,-21 0 0,21 1 16,0-1-16,-22-21 0,22 0 0,-21 0 15,0 1-15,21-1 0,-21 0 16,0-21-16,0 21 15,-1-21-15,1 0 0,0 0 0,0 0 0,0-21 16,-22 21-16,22-42 0,-21 20 16,0 1-16,-1-21 0,22 0 15,-21-1-15,21 1 0,-1-22 0,-20 1 16,21-1-16,21 1 0,0-22 0,0 22 16,0-22-16,0 0 0,0 1 15,0-1-15,21 0 0,0 1 0,0 20 16,22-20-16,-22 20 0,21 1 15,-21-1-15,22 1 0,-1 20 0,-21 1 16,22 0-16,-22-1 0,21 1 0,-21 21 16,22 0-16,-22-1 15,0 1-15,0 21 0,0-21 0,0 21 16,1 0-16,-22-21 0,21 0 16,0 21-16</inkml:trace>
  <inkml:trace contextRef="#ctx0" brushRef="#br1" timeOffset="10757.34">11239 1461 0,'0'0'0,"22"0"0,-1 0 15,0-22-15,0 22 16,-21-21-16,21 21 15,0-21-15,1 21 0,-22-21 0,21 21 16,0-21-16,-21 0 0,0-1 0,21 1 16,-21 0-16,0 0 15,-21 21 1,0 0 0,0 0-16,-1 0 0,1 21 0,0 0 15,0 0-15,21 1 0,0 20 16,-21-21-16,21 21 0,0-20 0,0-1 15,0 21-15,0-21 0,0 0 16,0 1-16,0-1 0,21 0 16,-21 0-16,21-21 0,0 0 0,22 0 15,-22 0-15,21 0 0,-21 0 16,0-21-16,1 21 0,-1-21 16</inkml:trace>
  <inkml:trace contextRef="#ctx0" brushRef="#br1" timeOffset="11249.06">13039 931 0,'0'0'16,"0"-42"-16,21 21 0,0-21 0,0-1 15,-21 1-15,21 21 0,0-22 0,-21 22 16,0 0-16,0 0 0,0 0 16,-21 21-1,0 21-15,0 21 16,0 1-16,-22-1 0,22 21 0,-21 1 16,0 21-16,-1-22 0,1 22 0,0-1 0,-1-20 15,1 21-15,21-22 0,-22 22 16,1-22-16,0 1 0,-22 63 15,43-85-15,0 22 0,0-43 16,0 21-16,21-21 0,0 22 16,0-22-16,21-21 15,0-21-15,0-1 16,21 1-16</inkml:trace>
  <inkml:trace contextRef="#ctx0" brushRef="#br1" timeOffset="11707.79">13716 868 0,'0'0'0,"0"-21"16,0 0-16,0-1 16,-21 44-1,0 20-15,21 0 16,-22 1-16,1-1 0,0 21 0,0-20 15,0 20-15,-22 1 0,22-22 0,0 22 16,-21-1-16,-1-21 0,22 22 16,-21-22-16,21 1 0,-22-1 0,22-21 15,0 21-15,0-20 0,0-22 16,0 21-16,-1-21 0,1 0 0,0-21 16,21-1-16,-21 1 0,21 0 15,0 0-15,0-21 0,0 20 16,0-20-16,0 0 0,0-1 15,0 1-15,21 21 0,0-21 0,0 20 16,1 1-16,-22 0 0,21 21 16,0 0-16,0 0 0,0 21 15,-21 0-15,0 1 0,21-1 16,1 0-16,-22 21 0,0-21 0,21 22 16,0-22-16,-21 0 0,21 0 0,0 22 15,0-22-15,1 0 0,-1-21 16,0 21-16,0 0 0,0-21 15,22 0-15,-22 0 0,21 0 16,0 0-16,1-21 0,-1 0 0,0 0 16</inkml:trace>
  <inkml:trace contextRef="#ctx0" brushRef="#br1" timeOffset="12141.54">14414 1143 0,'0'0'0,"-21"-21"0,0 21 0,0 0 0,-21 0 16,-1 0-16,22 0 16,-21 21-16,21 0 0,-22 0 15,22 1-15,-21 20 0,21-21 0,-22 21 16,22-20-16,0 20 0,-21 0 0,42-21 16,-22 22-16,22-22 0,-21 21 15,21-21-15,0 1 0,0-1 16,21 0-16,1-21 0,-1 0 15,0 0-15,21 0 0,-21 0 0,22-21 16,-22 0-16,21-1 0,-21 1 16,22 0-16,-22 0 0,21 0 0,-21-22 15,1 22-15,-1-21 0,0-22 16,-21 43-16,21 0 0,-21 0 16,0 0-16,0 42 31,-21 0-31,21 0 0,-21 0 15,21 1-15,0-1 0,-21 21 0,21-21 16,-22 0-16,22 1 0,0-1 16,0 0-16,0 0 0,0 0 0,22 0 15,-1-21-15,0 0 0,0 0 16,0 0-16,0 0 0,1 0 16,-1 0-16,0 0 0</inkml:trace>
  <inkml:trace contextRef="#ctx0" brushRef="#br1" timeOffset="12509.33">14690 1312 0,'0'-21'15,"0"42"-15,0-63 0,0 21 16,0 0-16,0 0 0,0-1 16,0 1-16,21 0 15,0 21-15,0 0 0,0 0 16,0 0-16,1 0 0,-1 21 0,21 0 15,-21 1-15,0-1 0,1 21 16,-22-21-16,0 0 0,21 22 16,-21-22-16,0 0 0,0 0 0,0 0 15,0 1-15,0-1 0,-21 0 16,-1 0-16,1-21 0,0 0 16,0 0-1,21-21-15,0 0 16,0 0-16,0-1 0,0 1 0,0 0 15,21 0-15,0 0 0,-21-22 16,21 22-16,1 0 0,-1 0 0,0 0 16,21 0-16,-21-1 0,1 22 15,-1 0-15,21 0 0,-21 0 0,0 0 16,22 0-16,-22 0 0,21 0 16</inkml:trace>
  <inkml:trace contextRef="#ctx0" brushRef="#br1" timeOffset="13229.92">15875 1334 0,'0'0'0,"21"-22"0,0 1 16,-21 0-16,21 0 16,-21 0-16,22 0 0,-22-22 0,0 22 15,0 0-15,0 0 0,0 0 0,-22 21 16,1-22-16,0 22 15,0 0-15,0 0 0,-22 0 0,22 22 0,0-1 16,-21 0-16,21 0 16,-22 0-16,22 22 0,-21-22 0,21 21 15,21-21-15,0 22 0,-22-22 0,22 0 16,0 0-16,0 0 0,22 0 16,-1 1-16,0-22 0,0 0 0,0 21 15,0-21-15,1 0 0,-1 0 0,21 0 16,-21-21-16,0 21 0,1-22 15,20-20-15,-21 21 0,-21 0 16,0 0-16,21-1 0,-21 1 16,0 0-16,0 0 0,0 0 0,0 0 15,0-1-15,0 1 0,0 42 32,0 1-32,0-1 15,-21 0-15,21 0 0,-21 21 0,21 1 16,-21-1-16,21 0 0,-21 1 15,-1 20-15,1-20 0,21 20 0,0 1 16,-21-1-16,21 22 0,-21-22 16,21 1-16,0 20 0,0-20 0,-21 105 15,21-84-15,0 0 0,0-1 16,0 1-16,0 0 0,0-1 16,0-20-16,0 20 0,0-20 0,0-1 15,0 1-15,0-1 0,0-20 16,0 41-16,0-41 0,-21-22 15,-1 0-15,1-21 16,-21 0-16,21 0 0,0-21 0,-22-21 16,22 20-16,-21-20 0,-1-21 0,22 20 15,-21-20-15,21-1 0,-22 1 16,22-22-16,21 22 0,0-22 0,0 21 16,0-20-16,0 20 0,0-20 0,0 20 15,21 1-15,1-1 0,20 1 16,-21 20-16,21-20 0,22-64 15,-22 63-15,1 1 0,-1 20 16,0-20-16,22 21 0,-22-1 16,0 1-16,1 0 0,-1 20 0,0 1 15,1 0-15</inkml:trace>
  <inkml:trace contextRef="#ctx0" brushRef="#br1" timeOffset="13553.74">16192 1439 0,'22'0'0,"-1"0"0,0 0 16,0 0-16,0 0 16,0 0-16,1 0 0,-1 0 15,0-21-15,0 0 16,0 21-16,0-21 0,-21 0 16,22 0-16,-22-1 0,0 1 15,0 0-15,0 0 16,-22 21-16,1 0 15,0 0-15,0 0 0,0 21 0,0 0 16,-22 0-16,22 1 0,0-1 16,21 0-16,0 0 0,-21 0 0,21 0 15,0 1-15,0-1 0,0 0 16,0 0-16,21-21 0,-21 21 16,42-21-16,-21 0 0,1 0 0,-1 0 0,21 0 15,-21 0-15,22 0 16,-22 0-16,21-21 0,-21 0 0,22 0 15</inkml:trace>
  <inkml:trace contextRef="#ctx0" brushRef="#br1" timeOffset="14378.26">18415 1418 0,'21'0'0,"-42"0"0,63 0 0,-21 0 15,1 0-15,-1 0 0,0 0 0,0 0 16,0 0-16,0 0 16,1 0-16,-1 0 0,0 0 15,-21-21-15,21 21 0,0-21 16,0 0-16,-21 0 0,22-1 15,-22 1-15,21 0 0,-21 0 0,0 0 16,0 0-16,0-22 0,0 22 16,0 0-16,-21 21 0,-1-21 0,1 21 15,0 0-15,0 0 0,-21 0 16,20 0-16,-20 21 0,0 0 0,-1 0 16,1 0-16,21 22 0,-21-1 15,-1-21-15,1 22 0,21-1 16,0-21-16,-1 21 0,1-20 0,0-1 15,21 0-15,0 21 0,0-21 16,0 1-16,21-1 0,0-21 16,1 0-16,-1 0 0,0 0 15,21 0-15,1 0 0,-1 0 0,0-21 16,1-1-16,-1 22 0,0-21 16,1 0-16,-1-21 0,0 21 0,1-1 15,-22-20-15,21 0 0,-21-1 16,0 1-16,1 0 0,-1-1 0,0-20 15,0 21-15,0-22 0,-21 22 16,0-1-16,0 1 0,0 21 16,0 0-16,0 0 0,0-1 0,0 44 15,0-1-15,0 0 16,0 21-16,0 1 0,0-1 16,-21 0-16,21 1 0,-21-1 0,21 0 15,0 1-15,-21-1 0,21 0 16,0-21-16,0 22 0,0-22 0,0 0 15,0 0-15,0 0 0,0 1 16,0-1-16,0 0 0,21-21 16,0 0-16,0 0 0,0 0 0,1 0 15,-1 0-15,21 0 16,-21 0-16,22-21 0,-22 21 0</inkml:trace>
  <inkml:trace contextRef="#ctx0" brushRef="#br1" timeOffset="14861.54">19643 1312 0,'21'0'0,"-42"0"0,42-21 16,-21 0-16,21 0 16,-21 0-16,0 0 0,0-1 15,-21 1-15,21 0 0,-21 0 0,-1 21 16,1-21-16,0 21 0,0 0 0,0 0 16,-22 0-16,22 0 0,-21 21 15,21 21-15,0-21 16,-1 1-16,1 20 0,21-21 0,-21 21 15,21-20-15,-21 20 0,21-21 16,0 0-16,0 0 0,0 1 0,0-1 16,0 0-16,0 0 0,21-21 15,0 21-15,0-21 0,1 0 16,-1 0-16,0 0 0,21 0 0,-21 0 16,1-21-16,-1 0 0,0 0 15,0 0-15,21-22 16,-20 22-16,-1-21 0,-21 21 0,21-22 0,0 22 15,-21-21-15,0 21 16,0-1-16,21 1 0,-21 0 0,0 42 31,0 0-31,0 22 16,-21-22-16,21 0 0,0 0 16,0 0-16,0 1 0,0 20 0,0-21 15,0 0-15,0 0 0,0 1 16,0-1-16,0 0 15,21-21-15,0 0 0,1 0 16,-1 0-16,0 0 0,0 0 16,0 0-16,0-21 15,1 0-15,-1-1 0,0 1 0</inkml:trace>
  <inkml:trace contextRef="#ctx0" brushRef="#br1" timeOffset="15139.62">20278 762 0,'0'-21'16,"0"42"-16,0-63 0,0 21 0,0-1 16,0 44 15,0-1-31,-22 0 16,1 0-16,21 21 0,0 1 0,-21-1 15,21 22-15,-21-22 16,0 21-16,21-20 0,0-1 0,-21 0 15,21 22-15,-22-22 0,22-21 16,-21 22-16,21-22 0,0 21 0,0-21 16,0 1-16,0-1 0,0 0 15,0 0-15,21-21 32,1 0-32</inkml:trace>
  <inkml:trace contextRef="#ctx0" brushRef="#br1" timeOffset="15676.32">20701 1249 0,'0'-21'0,"0"42"0,0-63 0,0 20 15,0 1-15,0 0 0,0 0 16,0 0-16,0 0 0,0-1 15,-21 22 1,0 0-16,-1 0 0,1 0 16,0 22-16,0-1 15,0 0-15,0 0 0,-1 0 0,1 0 16,0 1-16,0 20 0,0-21 0,0 0 16,21 22-16,0-22 0,-22 0 15,22 0-15,0 0 0,0 0 0,0 1 16,0-1-16,22-21 15,-1 0-15,0 0 0,0 0 16,0 0-16,0 0 0,1-21 0,-1 21 16,0-22-16,0 22 0,0-21 15,0 0-15,1 0 0,-1 0 0,-21-22 16,21 22-16,-21 0 0,21 0 16,-21 0-16,0 0 0,0-1 15,0 44 1,0-1-1,0 0-15,0 0 0,0 0 0,0 0 16,-21 43-16,21-43 16,0 0-16,0 0 0,0 1 0,0-1 15,0 0-15,0 0 0,0 0 16,21-21-16,0 0 0,0 0 16,1 0-16,-1 0 0,0 0 15,0 0-15,0 0 0,0-21 0,1 0 16,-1 0-16</inkml:trace>
  <inkml:trace contextRef="#ctx0" brushRef="#br1" timeOffset="16108.54">19685 889 0,'-21'0'0,"42"0"0,-63 0 0,20 0 16,44 0 15,-1 0-31,21 0 0,0 0 16,22 0-16,-22 0 0,22 0 0,-1-21 15,1 21-15,-1 0 0,22 0 16,-22 0-16,1 0 0,-1 0 0,-20 0 16,20 0-16,-20 0 15,-22 0-15,21 0 0,-21 0 0,0 0 16,-21-21 15,-21 21-15,0 0-1</inkml:trace>
  <inkml:trace contextRef="#ctx0" brushRef="#br1" timeOffset="19219.68">7408 3239 0,'0'-22'16,"0"1"-1,0 0-15,0 0 16,0 0-16,0 0 0,0-1 15,0 1-15,0 0 0,0 0 16,0 0 0,-21 21-1,21 21-15,0 0 16,0 0-16,0 0 0,0 22 0,0-1 16,-21 22-16,21-22 0,0 21 0,-21-20 15,21 20-15,0-20 0,-21 20 16,21-21-16,0 1 0,0-1 0,-22 0 15,22 1-15,0-22 0,0 21 0,-21-21 16,21 1-16,0-1 0,21-21 31,-21-21-31,22-1 16,-22 1-16,0 0 0,21 0 16,0 0-16,-21-22 0,21 22 0,-21-21 15,21 21-15,0-22 0,-21 1 16,22 21-16,-1 0 0,0-22 15,-21 22-15,21 21 0,0 0 0,0 0 16,1 0-16,-1 0 0,0 0 16,-21 21-16,21 1 0,0-1 0,-21 0 15,0 21-15,21-21 0,-21 22 0,0-22 16,0 0-16,0 21 0,0-20 16,0-1-16,0 0 0,0 0 15,0 0-15,22 0 0,-1 1 16,0-22-16,0 0 15,0 0-15,0 0 0,22-22 0,-22 1 0,0 21 16,21-21-16,-20 0 0,20 0 16,-21 0-16,0-22 0</inkml:trace>
  <inkml:trace contextRef="#ctx0" brushRef="#br1" timeOffset="20033.66">8213 3450 0,'0'0'0,"0"21"16,0 1-16,0-1 0,0 0 0,0 0 15,-22 0-15,1 0 0,0 1 16,21 20-16,0-21 0,0 0 16,-21 0-16,21 1 0,0-1 0,0 0 15,0 0-15,21-21 16,0 0 0,0 0-16,1 0 0,-1-21 15,0 21-15,-21-21 0,21 0 16,-21-1-16,0 1 0,0 0 15,0 0-15,0 0 0,0-22 16,0 22-16,0 0 0,0 0 0,0 0 16,0 0-16,0-1 0,0 1 15,0 0-15,21 21 16,0 0-16,1 0 0,-1 0 0,0 21 16,0-21-16,0 21 0,0 1 0,1-1 15,-1 0-15,0 0 0,-21 0 16,21 0-16,-21 22 0,21-22 15,-21 0-15,0 0 0,0 0 0,0 1 16,0-1-16,0 0 0,0 0 16,0 0-16,-21-21 15,0 0-15,21-21 32,0 0-32,0 0 15,0 0-15,0-22 0,0 22 0,0-21 16,21 21-16,0-22 0,0 22 15,1-21-15,-1 21 0,0-1 0,21 1 16,-21 0-16,22 21 0,-22 0 16,21 0-16,1 0 0,-22 0 15,0 21-15,0 0 0,0 1 0,0-1 16,-21 0-16,0 0 0,0 0 0,0 22 16,0-22-16,0 0 0,0 0 15,-21 0-15,0 0 0,0 1 16,21-1-16,0-42 31,0-1-15,0 1-16,21 0 15,0-21-15,0 21 0,1-22 0,-1 1 16,0 21-16,0-22 0,21 1 16,-20 21-16,-1-21 0,21 42 0,-21-22 15,22 22-15,-22 0 0,0 0 16,0 0-16,0 22 0,0-1 0,-21 0 15,0 0-15,0 0 0,0 22 0,0-22 16,0 0-16,0 0 0,0 0 16,-21 0-16,21 1 0,0-1 15,-21 0-15,0 0 0,42-42 47,-21 0-47,21 21 0</inkml:trace>
  <inkml:trace contextRef="#ctx0" brushRef="#br1" timeOffset="20420.45">9758 3281 0,'-21'0'0,"42"0"0,-64 21 0,22 0 16,0 0-16,0-21 0,0 43 0,0-22 15,-1 0-15,1 0 0,0 22 16,0-22-16,21 21 0,-21-21 0,21 0 15,0 1-15,0-1 0,0 21 16,0-21-16,21-21 16,0 0-16,0 0 0,22 0 0,-22 0 15,21 0-15,-21 0 0,22 0 0,-1-21 16,0 0-16,1 21 0,-22-21 16,21 0-16,-21-22 0,0 22 0,1 0 15,-22 0-15,0-22 0,0 22 0,0-21 16,0 21-16,-22-22 0,1 22 15,0 0-15,-21 0 0,21 21 0,-22 0 16,22 0-16,-21 0 0,-1 0 0,1 0 16,21 21-16,-21 0 0,20 0 15,1 1-15,0-1 0,0 0 16,21 0-16,-21 0 0,21 0 0,0 22 16,0-22-16,21 0 15,21 0-15,-21 0 0,1-21 0,20 0 16,0 0-16,1 22 0</inkml:trace>
  <inkml:trace contextRef="#ctx0" brushRef="#br1" timeOffset="21156.18">10731 3408 0,'0'-42'15,"0"84"-15,0-106 0,0 43 0,0 0 0,-21 0 16,0 0-16,0 21 0,0-21 15,0 21-15,-22 0 0,22 0 0,0 0 16,0 0-16,0 0 0,-1 21 0,-20 0 16,21 0-16,0 21 0,0-20 15,-1-1-15,1 21 0,21-21 0,0 22 16,0-22-16,0 42 16,0-42-16,0 1 0,0-1 0,0 0 15,21-21-15,1 21 0,-1-21 0,0 0 16,21 0-16,-21 0 0,1 0 0,20 0 15,-21 0-15,21-21 16,-20 21-16,20-21 0,-21 0 0,0-1 16,22 1-16,-22 0 0,-21 0 0,21 21 15,-21-21-15,21 0 0,-21-1 0,0 1 16,21 0-16,-21 42 31,-21 0-15,21 1-16,-21-1 0,21 21 15,-21-21-15,21 22 0,0-22 0,-21 21 16,21 0-16,-22 1 0,22 20 0,-21 1 16,21-22-16,0 22 0,0 20 15,0-20-15,0-1 0,0 1 16,0 20-16,21-20 0,1 21 0,-1-1 16,0-20-16,0 20 0,0 1 15,22-21-15,-22 20 0,21-20 0,-21 20 16,22-20-16,-22-1 0,0 1 0,0-1 15,0-20-15,0-1 0,-21 0 0,22 1 16,-22-1-16,0 0 0,0-20 0,0-1 16,-22 0-16,1-21 0,0 0 15,0 0-15,-21 0 0,20 0 16,-20-21-16,-21 0 0,20-1 0,-20 1 0,20-21 16,-20 0-16,-1-1 0,1 1 15,-1-22-15,22 1 0,0-1 0,-22-63 16,43 43-16,21 20 15,0 1-15,0-22 0,0 22 0,0-22 16,0 21-16,21 1 0,0-1 0,22 1 16,-22-1-16,21 1 0,-21-1 15,22 1-15,-1-1 0,0 22 0,22 0 16,-22-22-16,1 22 0,20 0 0,-21 20 16,22-20-16,-22 0 0,1-1 15,-1 22-15,21-21 0</inkml:trace>
  <inkml:trace contextRef="#ctx0" brushRef="#br1" timeOffset="21936.73">11388 3641 0,'-22'0'0,"44"0"0,-44 21 0,22 0 15,22-21 16,-1 0-31,-21-21 0,21 21 16,0-21-16,-21 0 0,21-1 16,0 22-16,-21-21 0,0 0 0,22 0 15,-22-21-15,0 20 0,0 1 0,0 0 16,0 0-16,0 0 16,0 0-16,-22-1 15,1 22-15,0 0 16,0 22-16,21-1 0,0 0 15,-21 0-15,21 21 0,-21-20 0,21-1 16,0 21-16,0-21 0,0 0 16,0 1-16,0-1 0,21 0 0,0 0 15,0-21-15,-21 21 0,42-21 16,-20 0-16,-1 0 0,0 0 0,21 0 0,22-21 16,-43 21-16,21-21 15,-21 0-15,22 0 0,-22-1 16,0 1-16,0 0 0,0-21 0,1 21 15,-22-22-15,0 22 0,0-21 16,0 21-16,0-1 0,0 1 0,0 0 16,0 42-1,0 0-15,0 1 16,0-1-16,0 0 0,0 21 0,0-21 16,-22 22-16,22-22 0,0 0 15,0 21-15,0-20 0,0-1 0,0 0 16,0 0-16,0 0 0,-21-21 31,21-21-15,0 0-1,0 0-15,0 0 0,0-1 0,0 1 16,0 0-16,0-21 0,0 21 16,21-22-16,1 22 0,-1 0 0,0-21 15,21 20-15,-21 1 0,1 21 0,-1 0 16,21 0-16,-21 0 0,0 0 15,22 21-15,-22-21 0,0 22 0,0-1 16,0 0-16,1 21 0,-1-21 0,-21 1 16,0-1-16,0 0 15,0 21-15,0-21 0,0 1 0,0-1 16,0 0-16,0 0 0,-21 0 16,21 0-1,-22-21-15,22-21 16,22 0-1,-22 0-15</inkml:trace>
  <inkml:trace contextRef="#ctx0" brushRef="#br1" timeOffset="23173.54">12573 3239 0,'0'-22'0,"0"44"0,21-65 0,-21 64 31,0 1-31,0-1 16,0 0-16,-21 0 0,21 0 16,0 22-16,0-22 0,0 0 0,0 21 15,0-21-15,0 1 0,0-1 0,0 0 16,0 0-16,0 0 0,0 0 16,0 1-16,0-1 15,21-21-15,0 0 0,0 0 0,1 0 16,-1 0-16,0 0 0,0-21 15,21-1-15,-20 1 0,-1 0 16,0 0-16,0 0 0,0 0 0,0-22 16,1 1-16,-22 21 0,0-22 15,0 1-15,0 0 0,0 21 0,0-1 16,0-20-16,0 21 0,-22 0 0,1 21 16,0-21-16,0 21 0,0 0 15,-22 0-15,22 0 0,-21 0 0,21 0 16,-43 42-16,43-21 0,0 0 15,0 0-15,21 1 0,0-1 16,0 21-16,0-21 0,0 0 0,0 22 16,0-22-16,0 21 0,21-21 0,0 1 15,0-1-15,0 0 16,1 0-16,-1 0 0,0 0 0,21 1 16,-21-22-16,1 0 0,20 0 0,-21 0 15,21 0-15,1 0 0,-1 0 16,0 0-16,1 0 0,-1-22 0,-21 1 15,22 0-15,-1 0 0,-21 0 0,0 0 16,0-1-16,1-20 0,-22 21 16,0-21-16,21 20 0,-21 1 0,0 0 15,0 0-15,0 0 0,-21 21 32,21 21-17,-22 0-15,22 0 0,0 0 0,0 1 16,0-1-16,-21 0 0,21 21 15,0-21-15,0 1 0,0-1 0,0 0 16,0 0-16,21 0 16,1-21-16,-1 0 15,0 0-15,0 0 0,0 0 0,0 0 16,1 0-16,-1 0 0,21-21 0,-21 0 16,0 0-16,1 0 0,-1-1 15,0 1-15,0 0 0,-21 0 16,0-21-16,21-1 0,-21 22 0,0-21 15,21 21-15,-21-1 0,0 1 0,0 0 16,0 42 0,0 0-1,0 1-15,-21-1 0,21 0 16,0 0-16,-21 21 0,21-20 0,0-1 16,0 0-16,0 21 0,0-21 0,0 1 15,0-1-15,0 0 16,0 0-16,21-21 0,0 0 0,1 0 15,-1 0-15,0 0 0,0 0 16,0 0-16,22 0 0,-22-21 16,21 0-16,-21 0 0,22-1 15,-1 1-15,-21 0 0,0-21 0,22 21 16,-22-22-16,0 1 0,0 21 16,0-22-16,0 1 0,1 0 0,-22 21 15,0-1-15,0-20 0,0 21 16,0 0-16,-22 21 15,1 0-15,0 21 0,0-21 0,0 21 16,0 0-16,-1 22 0,22-22 0,0 0 16,-21 21-16,21-21 0,0 1 15,0 20-15,0-21 0,0 0 16,0 0-16,0 1 0,21-1 0,-21 0 16,22 0-16,-1-21 0,-21 21 0,21 0 15,0-21-15,-21 22 0,21-1 16,0-21-16,-21 21 0,0 0 15,-21-21 1,0 0-16,0 0 16,0 0-16,0 0 0,-1 0 15,1 0-15,42 0 47,1 0-31,-22-21-16,21 21 0</inkml:trace>
  <inkml:trace contextRef="#ctx0" brushRef="#br1" timeOffset="23372.43">14520 3577 0,'0'21'16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55:56.8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 1037 0,'0'-21'0,"21"0"15,0 21-15,0-21 0,-21 0 0,21-1 16,1 1-16,-22 0 0,21 0 0,0-21 16,-21 20-16,0 1 15,21 21-15,-21-21 0,0 0 16,0 0-16,0 42 31,0 0-31,-21 0 0,21 22 16,0 20-16,-21-21 0,0 22 15,-1-1-15,1 22 0,0-21 0,0-1 16,0 1-16,0 20 0,-22-20 16,22 20-16,-21 1 0,21-21 15,-1-1-15,-20 1 0,21-1 16,0-21-16,0 1 0,21-22 0,0 0 16,-22 0-16,1-21 15,21-21 1,0 0-16,0 0 0,0-22 0,-21 22 15,21-21-15,0-22 0,-21 22 16,21 0-16,-21-22 0,21 22 16,0 0-16,0-1 0,0 22 0,0 0 15,0 0-15,0 0 0,0 42 32,21 0-32,-21 0 0,21 21 15,0 1-15,-21-1 0,21 0 16,1 1-16,-1-1 0,0-21 0,0 22 15,0-1-15,0-21 0,1 0 16,-1 22-16,0-43 0,0 21 0,0 0 16,0-21-16,1 0 0,20 0 15,-21 0-15,0 0 0,22-21 16,-22 0-16,0-1 0,21 1 0,-21 0 16</inkml:trace>
  <inkml:trace contextRef="#ctx0" brushRef="#br0" timeOffset="424.27">1947 1439 0,'0'0'16,"-21"22"15,21-1-31,0 0 16,-21 21-16,0-21 0,21 22 0,-21-1 15,21 0-15,0 1 0,0-1 16,0 0-16,0-20 0,0 20 15,0-21-15,0 0 0,0 0 0,0 1 16,21-1-16,0-21 0,0 0 16,0 0-16,0 0 0,1 0 0,-1 0 15,0-21-15,21-1 0,-21 1 16,22 0-16,-22 0 0,0-21 16,0 20-16,0-20 0,1 0 0,-22-1 15,0 1-15,0 0 0,0 21 16,0-22-16,0 1 0,-22 21 15,1 0-15,0-1 0,0 22 0,-21 0 16,20 0-16,1 0 0,0 0 16,0 0-16,-21 22 0,20-1 0,1 0 15,0 0-15,0 21 0,21-20 16,0-1-16,0 0 0,0 0 16,0 0-16,0 0 0,21-21 15,21 0-15,-20 0 0,-1 0 0,21 0 16,-21 0-16,22-21 15,-1 0-15</inkml:trace>
  <inkml:trace contextRef="#ctx0" brushRef="#br0" timeOffset="845.47">2688 1376 0,'0'-21'0,"0"42"0,-21-42 31,21 42-31,-21 0 0,0 0 15,-1 0-15,22 1 0,-21-1 0,0 0 16,0 21-16,21 1 0,0-22 0,-21 21 16,21 0-16,0-20 15,0 20-15,0-21 0,0 0 0,0 0 16,0 1-16,21-1 0,0 0 16,0-21-16,0 0 0,22 0 0,-22 0 15,21 0-15,-21 0 0,22-21 16,-1 0-16,0-1 0,-20 1 0,20-21 15,-21 21-15,0 0 0,0-22 16,1 22-16,-22-21 0,21 21 0,-21-22 16,0 22-16,0 0 0,0-21 15,-21 20-15,-1 1 0,1 21 16,0-21-16,0 21 0,0 0 0,0 0 16,-22 0-16,1 0 0,21 21 15,-22-21-15,1 21 0,21 1 0,-21-1 16,-1 42-16,22-42 15,21 1-15,0-1 0,0 21 0,0-21 16,21 0-16,0 1 0,1-22 16,-1 0-16,21 0 0,0 0 0,1 0 15</inkml:trace>
  <inkml:trace contextRef="#ctx0" brushRef="#br0" timeOffset="1188.28">3344 1418 0,'0'0'0,"0"-21"16,0 0 0,0 42-1,0 0 1,0 0-16,0 1 0,0 20 16,0 0-16,0 1 0,0 20 0,0 1 15,0-1-15,0 1 0,0-1 16,0 1-16,-21 20 0,21-20 0,-21 20 15,21 1-15,-21 0 0,0-1 16,21 1-16,-22-21 0,1 20 16,0-20-16,0-1 0,21 1 0,0-22 15,-21 0-15,21 1 0,-21-1 16,21-21-16,0 0 0,0 1 0,0-44 31,0 1-31,0 0 16,0 0-16,0 0 0,0-22 0,21 1 15,-21-21-15,21 20 0,-21-20 16</inkml:trace>
  <inkml:trace contextRef="#ctx0" brushRef="#br0" timeOffset="1520.09">3217 1566 0,'0'-42'0,"0"84"0,-21-105 0,21 42 0,0 0 15,0-1-15,0 1 0,0 0 16,0 0-16,0 0 0,0 0 0,21-1 16,0 22-16,1-21 15,-1 0-15,21 21 0,-21 0 0,22 0 0,-1 0 16,-21 0-16,21 0 0,-20 21 16,-1 0-16,0 1 0,0-1 0,-21 0 15,0 21-15,0-21 0,0 1 16,-21 20-16,-21 0 0,20-21 15,1 22-15,-21-22 0,0 0 0,20 0 16,1 0-16,-21 1 0,21-1 16,0 0-16,-1-21 15,22 21-15,22-21 32,-1-21-17,0 0-15</inkml:trace>
  <inkml:trace contextRef="#ctx0" brushRef="#br0" timeOffset="1998.81">4127 1376 0,'0'0'15,"22"-21"-15,-22 0 0,21-1 16,-21 1-16,0 0 15,0 0-15,-21 21 16,-1 0-16,1 0 16,0 0-16,0 0 0,0 0 15,0 21-15,-1 0 0,-20-21 16,21 21-16,21 1 0,-21-1 0,0 0 16,21 0-16,0 0 0,0 0 15,0 1-15,21-22 16,0 21-16,21 0 15,-21-21-15,1 21 0,-1-21 16,0 21-16,21-21 0,-21 21 16,1 1-16,-1-22 0,-21 21 0,21 0 15,-21 0-15,0 0 0,0 0 16,0 1-16,-21-1 16,0-21-16,-1 0 0,-20 21 15,21-21-15,-21 0 0,-1 0 0,1 0 16,0 0-16,-1 0 0,22 0 15,-21 0-15,21 0 0,-1 0 0,1 0 16,0 0-16,42 0 31,0 0-31,1-21 0,-1 0 16,0 21-16,21-22 0,-21 1 16</inkml:trace>
  <inkml:trace contextRef="#ctx0" brushRef="#br0" timeOffset="2403.58">5397 1418 0,'-21'0'0,"42"0"0,-63 0 0,21 0 0,0 0 16,63 0 15,-21 0-15,43 0-16,-22 0 0,22 0 15,20 0-15,-20 0 0,20 0 0,1 0 16,-21 0-16,20 0 0,-20 0 15,-1 0-15,-20 0 0,20 0 0,-21 0 16,1 0-16,-1 0 0,0 0 16,-20 0-16,20 0 0,-21 0 0,0 0 15,0 0-15,1 0 0,-22-21 0,0 0 32,0 0-17,-22 21-15,1-21 0,0 21 16</inkml:trace>
  <inkml:trace contextRef="#ctx0" brushRef="#br0" timeOffset="2839.33">6202 1037 0,'-21'0'0,"42"0"0,-64 0 15,22 0-15,21 21 16,-21-21-16,21 22 0,0-1 15,0 0-15,21 0 0,0 0 16,1 0-16,-1 1 16,21-1-16,-21 0 0,22 0 0,-1 0 15,0-21-15,1 21 0,-1-21 0,0 0 16,1 0-16,-1 0 0,0 0 16,1 0-16,-22 0 0,21 0 0,-21 0 15,0 0-15,1 0 0,-22-21 16,0 0-16,-43 21 15,22 0 1,0 0-16,-21 21 0,-1 0 16,1-21-16,0 43 0,-1-22 0,22 21 15,-21-21-15,-1 22 0,22-1 16,-21 0-16,21 1 0,0-1 16,-1 0-16,1-20 0,0 20 0,21-21 15,0 0-15,0 0 0,0 1 16,0-1-16,0 0 15,0-42 17,-21 21-32,0-21 0</inkml:trace>
  <inkml:trace contextRef="#ctx0" brushRef="#br1" timeOffset="9475.53">7324 1439 0,'0'0'16,"-22"0"-16,1-21 0,21 0 15,-21 21-15,21-21 0,0 0 16,-21 0-16,21-1 0,0 1 16,0 0-16,21 0 0,0 0 0,0 21 15,1-21 1,-1 21-16,21 0 0,-21 0 0,0 21 16,22 0-16,-22 0 0,21 0 15,-21 0-15,1 22 0,-1-22 0,0 21 16,0-21-16,-21 22 0,0-1 15,0 0-15,0-20 0,0 20 0,-21-21 16,0 0-16,21 0 0,-21 1 0,-1-1 16,1-21-16,0 0 15,0 0-15,21-21 0,-21-1 16,21 1-16,0 0 0,0 0 16,0 0-16,0-22 0,0 22 0,0 0 15,21-21-15,0 21 16,0-22-16,-21 22 0,21-21 0,1 21 15,-1-22-15,0 22 0,21 0 16,-21 0-16,1 0 0,-1 21 0,21-22 16,-21 22-16,0 0 0,1 0 15,-1 0-15,0 0 0</inkml:trace>
  <inkml:trace contextRef="#ctx0" brushRef="#br1" timeOffset="9808.34">7895 1482 0,'21'0'0,"-42"0"0,63 0 0,-20 0 16,-1 0-16,0 0 16,0 0-16,0-21 0,0 21 15,1-22-15,20 1 0,-21 0 0,0 0 16,0 0-16,1 0 0,-1-1 16,-21 1-16,0 0 0,0 0 0,0 0 15,0 0-15,-21 21 16,-1 0-16,1 0 0,0 0 15,0 21-15,-21 0 0,20 0 16,-20 0-16,21 0 0,0 22 0,-22-1 16,22 0-16,21-20 0,0-1 15,0 0-15,0 0 0,0 0 16,21 0-16,1 1 0,20-22 16,0 0-16,-21 0 0,22 0 15,-1 0-15,0 0 0,1-22 0,20 1 16,-20 0-16,20 0 0,-21 0 15,22 0-15,-22-22 0,1 22 0</inkml:trace>
  <inkml:trace contextRef="#ctx0" brushRef="#br1" timeOffset="10107.17">8742 1101 0,'0'-21'0,"0"42"0,0-64 0,0 22 16,-21 0-16,-1 21 0,1 0 0,0 0 16,21 21-16,0 0 0,-21 1 15,21-1-15,0 21 16,0 0-16,0 1 0,0-1 0,0 22 15,0-1-15,0 1 0,21-1 0,-21 1 16,21 20-16,0 1 0,1 0 16,-1-22-16,0 22 0,0 21 0,-21-22 15,0 1-15,0 0 0,0 20 16,-21-20-16,0 0 0,0-1 0,-22-20 16,22-1-16,0 22 0,-21-43 0,20 22 15,1-22-15,-21 1 0,21-22 0,0 0 16,21 0-16,0-42 15,0 0 1,0-22-16,0 1 0,0 0 0,21-1 16,0-20-16,0-1 0,0-20 15,0-1-15,1 0 0,-1 1 0</inkml:trace>
  <inkml:trace contextRef="#ctx0" brushRef="#br1" timeOffset="10406.99">8572 1291 0,'-21'-21'16,"42"42"-16,-84-63 0,42 21 0,0 0 16,21-1-16,0 1 0,0-21 15,21 42 1,21-21-16,-21 21 0,22 0 0,-1 0 16,0 0-16,22 0 0,-22 0 15,0 0-15,1 21 0,-1 0 0,-21 0 16,0 0-16,1 22 0,-22-22 0,0 0 15,0 0-15,-22 0 0,1 1 16,0-1-16,0 0 0,-21 0 0,20 0 16,-20-21-16,21 21 0,-21-21 15,20 0-15,-20 0 0,21 0 16,42-21 15,0 21-31,0 0 0,22-21 16</inkml:trace>
  <inkml:trace contextRef="#ctx0" brushRef="#br1" timeOffset="10695.83">9102 1376 0,'21'0'0,"-42"0"0,63 0 16,-21-21-16,0 0 0,0 21 0,1-22 16,-1 22-16,-21-21 0,21 0 15,0 0-15,0 0 0,-21 0 0,21-1 16,-21 1-16,0 0 0,0 0 15,0 0-15,-21 21 16,0 0-16,0 0 16,0 21-16,0 0 0,-1 0 0,1 0 15,0 1-15,0-1 0,0 21 0,0-21 16,21 0-16,0 1 0,0 20 16,0-21-16,0 0 0,21 0 15,0 1-15,0-22 0,0 0 16,0 0-16,22 0 0,-1 0 0,-21 0 15,22 0-15,-1 0 0,-21-22 16,21 22-16,22-21 0</inkml:trace>
  <inkml:trace contextRef="#ctx0" brushRef="#br1" timeOffset="11175.56">9737 741 0,'0'0'0,"0"-21"0,0 42 31,-22 0-16,22 0-15,0 22 0,0-1 0,-21 21 16,21-20-16,-21-1 0,21 22 16,-21-22-16,21 0 0,0 22 15,0-43-15,0 21 0,0 1 0,0-22 16,0 0-16,0 0 16,0 0-16,21-21 0,0 21 0,0-21 15,1 0-15,-1 0 0,0-21 16,0 0-16,0 21 0,0-21 15,1 0-15</inkml:trace>
  <inkml:trace contextRef="#ctx0" brushRef="#br1" timeOffset="11337.46">9610 1101 0,'0'0'0,"-43"21"0,22-21 15,0 0-15,21 21 16,42-21-1,-21 0-15,1 0 0,20 0 16,0-21-16,1 21 0,-1-21 16,0 21-16,1 0 0</inkml:trace>
  <inkml:trace contextRef="#ctx0" brushRef="#br1" timeOffset="11867.16">10202 1291 0,'0'21'0,"0"-42"0,21 42 16,1-21-16,-1 0 16,0 0-16,0 0 0,0-21 15,0 0-15,1 21 0,20-21 0,-21 0 16,-21 0-16,21-22 0,-21 22 16,21-21-16,-21 21 0,0-22 0,0 22 15,0-21-15,-21 21 0,21-1 16,-21 1-16,0 0 0,0 21 0,0 0 15,-1 0-15,-20 0 0,21 21 16,0 0-16,-22 22 0,22-22 16,0 21-16,-21 1 0,21-1 15,-1 0-15,1 1 0,21-1 0,0 0 16,0-21-16,0 22 0,0-22 0,0 0 16,0 0-16,21 0 0,1-21 15,-1 0-15,0 0 0,21 0 0,-21 0 16,1 0-16,20 0 0,-21-21 15,0 0-15,0 0 0,22 0 16,-43 0-16,21-1 0,0 1 0,-21-21 0,21 0 16,-21 20-16,0-20 0,0 0 15,0-1-15,0 1 0,0 21 0,0 0 16,0 0-16,-21 21 16,21 21-16,-21 21 15,21-21-15,-21 0 0,21 22 16,0-1-16,0 0 0,0-20 0,0 20 15,0-21-15,0 21 0,0-20 0,0-1 16,0 0-16,0 0 0,21-21 16,0 0-16,0 21 0,0-21 0,1 0 15,20 0-15,-21-21 0,21 0 16,1 21-16,-1-21 0</inkml:trace>
  <inkml:trace contextRef="#ctx0" brushRef="#br1" timeOffset="12112.02">11007 677 0,'0'0'0,"-22"-42"0,1 21 16,0-21-16,0 42 0,0-22 16,0 22-16,-1 0 0,1 0 0,-21 22 15,21-1-15,0 0 0,-1 0 16,1 21-16,0 1 0,0-1 0,0 22 16,21-22-16,-21 21 0,21-20 15,-22 20-15,22-20 0,0-1 0,0 0 16,0 1-16,0-1 0,0 0 15,22-21-15,-1 1 0,0-1 16,-21 0-16,21-21 0,21 0 0,-20 0 16,-1 0-16,21 0 0,-21 0 0,22 0 15,-1 0-15,-21-21 0,21 0 16,1-1-16</inkml:trace>
  <inkml:trace contextRef="#ctx0" brushRef="#br1" timeOffset="12326.89">11261 910 0,'-85'64'32,"64"-43"-32,21 0 0,-21 21 15,-1-20-15,1 20 0,21 0 0,0-21 16,-21 22-16,21-22 0,0 21 16,0-21-16,0 1 0,0-1 0,0 0 15,21-21-15,0 0 0,1 21 0,-1-21 16,21 0-16,-21 0 0,22 0 15,-22 0-15,21-21 0,-21 0 0,22 0 16,-22-1-16,21 1 0,-21 0 16</inkml:trace>
  <inkml:trace contextRef="#ctx0" brushRef="#br1" timeOffset="12909.08">11536 1164 0,'0'0'0,"-21"0"32,-1 0-32,22 21 15,-21 1-15,21-1 0,0 0 16,0 0-16,0 0 0,0 0 0,0 1 15,0-1-15,0 0 0,21-21 32,1 0-32,-22-21 15,21 21 1,-21-21-16,0-1 0,0 1 0,0 0 16,0 0-16,0 0 0,0-22 0,0 22 15,21-21-15,-21 0 0,21 20 16,0-20-16,0 21 0,1 0 0,-1 0 15,0-1-15,0 22 16,0 0-16,0 0 0,1 0 0,-1 0 16,0 22-16,0-1 0,0 0 0,-21 0 15,0 0-15,0 0 0,0 22 16,0-22-16,0 21 0,0-21 0,0 1 16,0 20-16,0-21 0,0 0 15,0 0-15,0 1 0,0-1 16,-21-21-16,0 0 15,21-21 1,0-1-16,0 1 16,0 0-16,0 0 0,21 0 15,-21-22-15,21 1 0,22 0 16,-22-1-16,0 1 0,21 0 0,-21 21 16,22-22-16,-1 22 0,-21 0 15,22 21-15,-22 0 0,21 0 0,-21 21 16,-21 0-16,0 0 0,0 22 15,0-1-15,0 0 0,0 1 0,0-1 16,0 0-16,0-20 0,0 20 16,0 0-16,-21-21 0,21 1 0,-21 20 15,21-21-15,0 0 0,0-42 32,0 0-17,0 0-15,0 0 0,0-1 16,0-20-16</inkml:trace>
  <inkml:trace contextRef="#ctx0" brushRef="#br1" timeOffset="13119.44">11917 508 0,'0'0'0,"-21"0"15,-1 21-15,1-21 0,0 0 0,21 21 16,-21-21-16,21 22 15,0-44 32</inkml:trace>
  <inkml:trace contextRef="#ctx0" brushRef="#br1" timeOffset="13335.03">10435 783 0,'0'21'0,"0"-42"16,0 64-16,21-43 0,0 0 0,1 0 15,20 0-15,-21 0 0,21 0 0,1-22 16,-1 22-16,22 0 0,-22-21 15,0 21-15,-21 0 0,22 0 0,-22 0 16,0-21-16</inkml:trace>
  <inkml:trace contextRef="#ctx0" brushRef="#br0" timeOffset="20779.28">2138 4297 0,'-21'-21'0,"21"-43"31,0 43-31,0 0 0,0 0 0,0 0 16,-22-22-16,22 22 0,0 0 15,0 0-15,0 0 0,-21 21 16,21 21 0,0 0-16,0 0 0,0 21 15,0 1-15,0-1 0,0 0 0,0 1 16,0-1-16,0 0 0,0 1 15,0 20-15,0-20 0,-21-1 0,21-21 16,0 21-16,0 1 16,0-22-16,0 0 0,0 21 0,0-20 15,0-1-15,0-42 47,21-1-47,0 1 0,1 0 0,-1-21 16</inkml:trace>
  <inkml:trace contextRef="#ctx0" brushRef="#br0" timeOffset="21052.13">2476 4403 0,'22'21'16,"-22"0"-16,0 0 0,21 0 15,0-21-15,0 0 16,0 0-16,0 0 15,1 0-15,-1 0 16,0-21-16,-21 0 0,21 21 16,-21-21-16,0 0 15,-21 21-15,0 0 16,0 0-16,-1 0 0,1 0 16,0 0-16,0 21 0,0 0 0,0-21 15,21 21-15,-22-21 0,22 21 16,22-21-1</inkml:trace>
  <inkml:trace contextRef="#ctx0" brushRef="#br0" timeOffset="22380.37">3979 4382 0,'21'0'32,"1"0"-32,-1 0 15,0-22-15,0 22 0,0-21 16,22 0-16,-22 0 0,21 0 15,-21 0-15,22-1 0,-1-20 16,0 21-16,1-21 0,-1 20 0,0-20 16,1 0-16,-22-1 0,0 22 0,21-63 15,-42 62-15,0-20 16,0 0-16,0-1 0,0 1 0,-21 21 16,0-21-16,0-1 0,-22 1 15,22 21-15,0 0 0,0-1 0,0 22 16,0 0-16,-1 0 15,1 22-15,21-1 0,-21 0 16,21 21-16,0 1 0,-21-1 16,21 21-16,-21 1 0,21-1 0,0 1 15,0 21-15,-21-1 0,21 1 16,-22 0-16,22-1 0,0 1 0,0 0 16,0-1-16,0 22 0,-21-21 0,21-1 15,0 22-15,0-21 0,-21 0 16,21-1-16,-21 1 0,21 21 0,0-22 15,0 1-15,-21 0 0,21-1 16,-21 1-16,21-21 0,0-1 0,0 1 16,-22-1-16,22-21 0,0 1 0,0-1 15,0 0-15,0-20 16,0-1-16,0 0 0,22-21 0,-1 0 16,0 0-16,0 0 0,0-21 0,0 0 15,1-1-15,20-20 0,-21 0 16,21 21-16,1-22 0,-1-20 0,-21 20 15,22-20-15,-1-1 0,0 1 0,1-22 16,-22 22-16,0-22 0,0 22 16,0-22-16,-21 0 0,0 22 0,0-22 15,-21-84-15,-21 105 16,21 1-16,-22-1 0,-20 1 0,20 20 16,1 1-16,-21 0 0,20-1 15,1 22-15,0 0 0,-1 21 16,22-21-16,0 21 0,0-21 0,21 0 31,21-1-15,21 22-16,-21-21 0,22 0 15,-1 0-15,0 0 0,22 0 0,-22-1 16,22 1-16,-22-21 0,22 21 16,-22-22-16,21 22 0,-20-21 0,-1 21 15,0 0-15,-20-1 0,-1 1 0,0 0 16,-21 0-16,0 0 15,-21 21 17,0 21-32,-1 0 0,22 0 15,0 22-15,0 20 16,0-21-16,-21 1 0,21-22 0,0 21 16,0 1-16,0-1 0,0-21 0,0 21 15,0-20-15,0-1 0,21 0 16,1 0-16,-1-21 0,0 0 0,0 0 15,0 0-15,0 0 0,22 0 16,-22 0-16,0 0 0,0-21 16,0 0-16,1 0 0,-1-1 0,0-20 15,0 21-15,0 0 0,-21-22 0,0 1 16,0 0-16,0-1 0,0 22 16,-21-21-16,0 0 0,0 20 15,0-20-15,-22 21 0,22 0 0,-21 21 16,21 0-16,-1 0 0,-20 0 15,21 0-15,0 0 0,0 21 0,-1 0 16,1 0-16,21 0 0,0 1 16,0-1-16,0 0 0,21 0 15,1 0-15,-1-21 0,0 21 0,21-21 16,1 0-16,-22 0 16,21 0-16,-21 0 0</inkml:trace>
  <inkml:trace contextRef="#ctx0" brushRef="#br0" timeOffset="22752.15">5419 4233 0,'0'-21'15,"0"0"-15,0 0 0,0 0 16,0 0-16,0-1 0,21 1 16,0 0-16,0 21 0,0-21 0,0 0 15,1 0-15,-1 21 0,0 0 16,42 0-16,-20 0 15,20 21-15,-20 0 0,-22 21 16,0-21-16,0 1 0,-21 20 16,0-21-16,0 21 0,0-20 0,0 20 15,-21-21-15,0 21 0,0-20 16,-1-1-16,-20 21 0,21-42 16,0 0-16,0 0 15,21-21 1,0 0-16,0 0 15,0-1-15,0-20 0,0 21 0,0-21 16,0-1-16,21 1 0,0 21 0,-21-22 16,21 22-16,0-21 15,0 21-15,1 0 0,20-1 0,-21 1 0,43-21 16,-22 21-16,-21 21 16</inkml:trace>
  <inkml:trace contextRef="#ctx0" brushRef="#br0" timeOffset="23283.85">7154 4445 0,'0'-21'16,"0"0"-16,0 0 15,0-1-15,21 1 0,1-21 0,-1 21 16,0-22-16,0 1 0,-21 0 15,21-22-15,0 22 0,1 0 16,-22-22-16,21 22 0,-21-22 0,0 22 16,0 0-16,0-22 0,0 22 15,0 21-15,-21-22 0,-1 22 0,22 0 16,-21 21-16,0 0 0,0 0 16,0 21-16,0 21 0,21-20 15,-22 20-15,22 0 0,-21 22 0,21-22 16,0 22-16,-21-1 0,21-21 15,-21 22-15,21-1 0,-21 1 0,21-22 16,0 1-16,0-1 0,0 0 16,0 1-16,0-22 0,21 0 15,0 0-15,0 0 0,0 0 0,1-21 16,-1 0-16,0 0 0,21 0 16,-21 0-16,22 0 0,-1 0 0,0-21 15,43-21-15,-43 21 0,1-22 16</inkml:trace>
  <inkml:trace contextRef="#ctx0" brushRef="#br0" timeOffset="23996.44">7874 4001 0,'0'-22'15,"0"44"-15,-21-44 16,0 44 0,-1-1-16,1 0 0,0 0 15,21 21-15,-21-20 0,0-1 16,21 21-16,-21-21 0,21 0 0,0 22 15,0-22-15,0 0 0,0 0 16,0 0-16,21 1 0,0-1 0,0-21 16,0 21-16,22-21 0,-22 0 0,21 0 15,-21 0-15,22 0 0,-22 0 16,21 0-16,0-21 0,-20 21 0,-1-21 16,0-1-16,0 1 0,0 0 0,0 0 15,-21 0-15,0 0 0,0-1 16,0-20-16,0 21 0,-21-21 0,0 20 15,0 1-15,0 0 16,-22 0-16,22 0 0,0 21 0,-21 0 16,21 0-16,-43 0 0,43 0 15,0 0-15,42 0 16,0 0 0,21 0-16,-20 0 0,20-21 15,21 21-15,-20-22 0,-1 22 0,0-21 16,1 21-16,-1-21 0,0 21 15,1 0-15,-1 0 0,0 0 0,1 0 16,-1 0-16,-21 0 0,0 0 16,-21 21-16,0 0 0,0 22 15,0-1-15,0-21 0,-21 22 16,21-1-16,-21-21 0,0 21 16,0 1-16,0-22 0,21 0 0,0 0 15,0 22-15,0-22 0,0 0 16,21-21-16,0 0 15,0 0-15,0 0 0,22 0 0,-1 0 16,-21 0-16,21 0 0,1-21 0,-1 0 16,22-1-16,-22 1 0,-21 0 15,21 0-15,1-43 0,-22 43 16,-21-21-16,0 0 0,0 20 16,0-20-16,0 0 0,-21 21 15,0-1-15,-22 1 0,22 0 0,-21 0 16,21 21-16,-22 0 0,1 0 15,0 0-15,20 0 0,-20 21 0,21 0 16,-21 0-16,20 1 0,22-1 16,0 0-16,0 0 0,0 0 0,22 0 15,-1 1-15,21-22 0,-21 0 16,22 0-16,-1 0 0</inkml:trace>
  <inkml:trace contextRef="#ctx0" brushRef="#br0" timeOffset="24344.24">9483 3937 0,'0'-21'15,"0"42"-15,-22-42 0,1 21 0,21-21 16,-21 21-16,0 0 0,0 0 16,21 21-16,-21 0 15,21 0-15,0 22 0,0-22 16,-22 21-16,22 0 0,0 1 0,0-1 15,0 22-15,0-22 0,0 21 0,0-20 16,0 20-16,0 1 0,0-1 16,0 1-16,0 20 0,0-20 0,0 21 15,-21-1-15,0 1 0,0-22 0,0 22 16,0-21-16,21-1 16,-22 1-16,1-1 0,21-21 0,0 22 15,0-22-15,0-21 0,0 22 0,0-22 16,0 0-16,0-42 15,0 0 1,21-22-16,1 22 0,-1-21 0,-21 0 16,21-22-16,0 22 0,0-22 0,-21-20 15</inkml:trace>
  <inkml:trace contextRef="#ctx0" brushRef="#br0" timeOffset="24601.09">9356 4212 0,'-22'-63'0,"44"126"0,-65-169 0,43 64 15,-21 0-15,21-1 0,-21 1 0,21 0 16,0 21-16,0-1 0,0-41 16,21 42-16,0 0 15,22 21-15,-22 0 0,0 0 16,21 0-16,1 0 0,-1 0 0,0 0 16,1 21-16,-22 0 0,21 21 0,0 22 15,-20-43-15,-22 21 16,0 1-16,0-1 0,0 0 0,-22-21 15,1 22-15,0-22 0,-21 21 16,-1-21-16,22 1 0,-21-1 16,21 0-16,-64 0 0,64 0 15,-21-21-15,-1 21 0</inkml:trace>
  <inkml:trace contextRef="#ctx0" brushRef="#br0" timeOffset="25436.62">1990 6117 0,'0'0'0,"0"-21"15,0 0 1,-22 21-16,22-21 0,0 0 0,0-1 16,0 1-16,0 0 15,0 0-15,0 0 0,0 0 16,0-1-16,22 1 0,-1 21 16,0 0-16,0 0 0,0 21 0,0 1 15,1-1-15,-1 21 0,0 0 16,0 1-16,0-1 0,-21 0 0,0 1 15,0-1-15,0 22 0,0-22 16,-21 21-16,-21-20 0,21-1 0,-1 0 16,-20 1-16,0-1 0,21 0 15,-22-20-15,1-1 0,0 0 16,-1 0-16,22-21 0,-21 0 0,21 0 16,-22 0-16,22 0 0,0-21 15,0 0-15,21 0 0,0-22 0,0 22 16,0-21-16,0-1 0,0 1 15,0 21-15,0-21 0,21 20 16,0 1-16,0 0 0,22 0 0,-22 21 16,0 0-16,0 0 0,21 21 15,-20 0-15,-1 0 0,0 1 0,0-1 16,0 21-16,-21 0 16,21-20-16,-21 20 0,22-21 0,-22 0 15,21-21-15,-21 21 0,21 1 16,0-22-1,0 0-15,0 0 0,1-22 16</inkml:trace>
  <inkml:trace contextRef="#ctx0" brushRef="#br0" timeOffset="25592.52">2582 6287 0,'21'0'63</inkml:trace>
  <inkml:trace contextRef="#ctx0" brushRef="#br0" timeOffset="27483.44">3641 6054 0,'0'-21'0,"0"42"0,0-64 0,0 22 15,0 0-15,-22 42 31,22 0-31,0 1 0,0-1 0,0 0 16,0 21-16,0 1 0,0-22 16,0 21-16,0 0 0,0 1 0,0-1 15,-21 0-15,21 1 0,0-22 16,0 0-16,0 21 0,0-20 16,0-1-16,0-42 15,21-1 1,1 1-16,-1 0 0,0 0 0,0 0 15,0 0-15,0-22 0,1 22 16,-1-21-16,0 21 0,0-1 16,0 1-16,-21 0 0,0 0 15,21 0-15,1 21 0,-1 0 16,-21 21-16,0 0 0,0 0 16,0 0-16,0 1 0,0 20 15,0-21-15,0 21 0,0-20 0,21 20 16,-21-21-16,0 0 0,21 22 15,-21-22-15,0 0 0,21-21 0,0 21 16,1-21-16,-1 0 0,0 0 16,0 0-16,0-21 0,0 21 15,1-21-15,20 0 0,-21-1 0,0 1 16,0-21-16,1 21 0,-1-22 16,0 22-16,-21 0 0,0-21 15,0 21-15,0-22 0,0 22 0,0 0 16,0 0-16,0 0 0,0 42 31,0 0-15,0 0-16,0 0 0,0 0 15,0 22-15,0 20 0,0-42 16,0 22-16,0-22 0,0 0 16,0 0-16,21 0 0,0 1 0,0-22 15,1 0-15,20 0 0,-21 0 0,21 0 16,-20 0-16,20-22 15,0 1-15,1 0 0,-1 0 0,-21 0 16,21-22-16,1 22 0,-22-21 16,21 0-16,-21 20 0,1-20 0,-1 0 15,0-1-15,-21-20 0,0 21 0,0-1 16,0 1-16,0 0 0,0 20 16,0-20-16,0 21 0,-21 21 15,0 0-15,-1 0 16,22 21-16,0 0 0,-21 22 0,21-22 15,-21 63-15,0-41 16,21-1-16,0 0 0,0 1 16,0-1-16,0 0 0,0 1 0,0-22 15,0 21-15,0 1 0,0-22 0,0 0 16,0 0-16,0 0 0,21-21 16,0 0-16,0 0 15,1 0-15,-1-21 0,0 0 16,0 0-16,-21 0 0,21-1 0,0 1 15,1-21-15,-1 21 0,-21 0 0,0-1 16,21 1-16,-21 0 0,21 0 16,-21 42 15,0 0-31,0 0 16,0 1-16,0-1 0,0 0 0,0 0 15,21 0-15,-21 0 0,0 1 0,21-22 16,-21 21-16,22 0 0,-1 0 15,0-21-15,0 0 0,0 0 16,22 0-16,-22 0 0,21-21 0,0 21 16,1-21-16,-1 0 0,0-1 15,-20 1-15,20 0 0,-21 0 0,0-21 16,22 20-16,-43 1 0,21 0 16,0 0-16,-21 0 0,0 0 15,0-1-15,0 1 0,-21 21 31,21 21-31,-21-21 16,21 22-16,0-1 0,0 0 0,-22 0 16,22 0-16,0 0 0,0 1 15,0 20-15,0-21 0,0 0 0,0 0 16,0 1-16,0-1 0,22 0 0,-1-21 16,0 0-16,0 0 15,0 0-15,0 0 0,1 0 0,20-21 16,-21 21-16,21-21 0,-20-1 0,20-20 15,-21 21-15,0 0 16,22-22-16,-22 1 0,0 21 0,0-21 16,0-22-16,-21 22 0,0-1 0,21-20 15,-21 21-15,0-22 0,0 22 16,0-22-16,0 22 0,0 21 0,0-22 16,0 22-16,0 0 15,-21 21 1,0 21-16,21 22 0,0-22 0,-21 21 15,21 0-15,-21 1 0,21-1 16,0 0-16,0 22 0,0-22 0,0 1 16,0-1-16,0 0 0,0 1 15,0-22-15,0 21 0,21-21 16,0 0-16,0 22 0,-21-22 0,43-21 16,-22 21-16,0-21 0,21 0 0,-21 0 15,22 0-15,-1 0 0,0 0 16,1-21-16,-1 21 0,0-21 0,1 0 15,-22-1-15,21 1 0,-21 0 0,22-21 16,-22 21-16,-21-1 0,0 1 16,0 0-16,0 0 0,0 0 0,-21 21 15,0 0-15,-1 21 16,1-21-16,0 21 0,-21 0 16,42 22-16,-21-22 0,21 0 0,0 0 15,0 0-15,0 0 16,0 1-16,0-1 0,21 0 0,0-21 15,0 0-15,21 0 0,-20 0 0,20 0 16,-21 0-16,21 0 0,-20-21 0,20 21 16,0-21-16,-21-1 0,22 1 15,-22 0-15,0 0 0,0 0 0</inkml:trace>
  <inkml:trace contextRef="#ctx0" brushRef="#br0" timeOffset="27664.34">5715 5779 0,'-21'0'16,"42"0"-16,-85 0 0,43 0 0,21 21 0,0 0 31,21-21-31,1 0 0,-1 21 16,0-21-16,21 0 0</inkml:trace>
  <inkml:trace contextRef="#ctx0" brushRef="#br0" timeOffset="28217.02">8488 6308 0,'0'0'0,"0"-21"0,-21 21 0,21-22 15,0 1-15,0 0 16,0 0-16,0-21 0,0 20 0,42-41 16,-21 21-16,0-1 0,-21-20 15,21 20-15,1-20 0,-1-1 16,0 1-16,-21-1 0,0 1 0,0 21 16,0-1-16,0-20 0,0 42 15,0-22-15,-21 22 0,0 21 16,-1 0-16,1 0 0,0 21 15,0 0-15,0 1 0,0 20 16,-1 0-16,22 1 0,0 20 0,0 1 0,0-1 16,-21 1-16,21-22 0,0 21 15,0 1-15,0-22 0,0 22 16,0-22-16,0 0 0,0-20 0,0 20 16,21-21-16,1 0 0,-1 0 0,0 1 15,0-22-15,0 0 0,22 0 16,-22 0-16,21 0 0,0 0 0,1 0 15,-1-22-15,0 1 0,1 0 0,-1 0 16,0-21-16,1 20 0,-1-20 16,-21 21-16,0-21 0,22-1 15</inkml:trace>
  <inkml:trace contextRef="#ctx0" brushRef="#br0" timeOffset="28832.67">9165 5842 0,'0'0'16,"-21"0"-1,21 21-15,-21 0 16,0 1-16,21-1 0,-22 21 15,22-21-15,0 0 0,-21 1 0,21-1 16,0 0-16,0 0 0,0 0 16,0 0-16,21-21 0,1 22 15,-1-22-15,0 0 0,0 0 16,0 0-16,0 0 0,1 0 0,-1 0 16,0-22-16,0 22 15,0-21-15,0 0 0,-21 0 0,0 0 16,0 0-16,0-1 0,0 1 15,-21 0-15,0 0 0,0 0 16,0 0-16,0 21 0,21-22 0,-22 22 16,1 0-16,0 0 0,21-21 15,0 0-15,21 21 16,0-21-16,1 21 16,20 0-16,-21-21 0,21 21 15,1 0-15,-1 0 0,-21 0 0,22 0 16,20 0-16,-21 0 0,-20 0 0,20 21 15,0 0-15,-21 0 16,1 0-16,-22 1 0,0-1 0,0 0 16,0 21-16,-22-21 0,1 1 0,0 20 15,0-21-15,21 0 0,-21 0 16,21 1-16,0-1 0,0 0 16,0 0-16,21-21 15,0 0-15,21 0 0,-20 0 0,20 0 16,0 0-16,1-21 0,-1 0 15,-21 0-15,21-1 0,1 1 0,-22 0 16,0 0-16,0 0 0,0 0 0,-21-22 16,0 22-16,0 0 0,-21-21 15,0 20-15,0-20 0,-21 21 16,-1 0-16,1 0 0,0 21 0,-1 0 16,1 0-16,0 0 0,-1 0 15,22 0-15,-21 0 0,21 21 0,-1 0 16,1 0-16,21 0 15,0 0-15,21 1 0,1-22 0,-1 21 16,21-21-16,0 0 0,1 0 0,20 0 16,-20 0-16</inkml:trace>
  <inkml:trace contextRef="#ctx0" brushRef="#br0" timeOffset="29164.48">10499 5673 0,'-22'0'0,"44"0"0,-65 0 0,22 0 0,21 21 16,-21 0-16,0 0 0,21 0 15,-21 1-15,21-1 0,0 21 0,0 0 16,0 1-16,0-1 0,0 0 0,0 1 16,0-1-16,-22 22 0,22-22 15,0 21-15,0 22 0,0-21 0,0-1 16,0 22-16,0-22 0,0 22 0,-21-22 15,0 22-15,21-21 0,-21 20 0,0-20 16,0-1-16,-1 22 16,1-22-16,0 1 0,0-22 0,0 22 15,0-22-15,-1-21 0,1 22 0,21-22 16,0-42 0,0-1-16,21 1 15,1-21-15,-22 0 0,21-22 16,0 22-16,0-22 0</inkml:trace>
  <inkml:trace contextRef="#ctx0" brushRef="#br0" timeOffset="29438.32">10350 6138 0,'0'-84'0,"0"168"0,0-211 16,0 64-16,0 21 0,0-22 0,0 22 16,-21 21-16,21-22 0,0 1 15,0 0-15,0 20 0,21 1 16,1 21-16,-1-21 0,21 21 15,0 0-15,-20 0 0,20 21 16,0 0-16,-21 22 0,22-22 0,-22 0 16,21 21-16,-21-20 0,-21 20 0,0-21 15,0 21-15,0-20 0,0-1 16,-21 0-16,0 0 0,-21 0 0,21 0 16,-22 1-16,1-22 0,21 21 0,-22-21 15,1 0-15,0 21 0,-1 0 16,1-21-16,0 0 0,-1 21 15,1-21-15,-21 21 0,20-21 0</inkml:trace>
  <inkml:trace contextRef="#ctx0" brushRef="#br0" timeOffset="30346.8">2074 7874 0,'-21'-85'32,"42"170"-32,-42-191 0,21 85 15,21 21-15,0-21 16,1 21-16,20 0 0,-21 0 16,0 0-16,22 21 0,-22-21 0,0 21 15,0 22-15,-21-22 0,0 21 16,0-21-16,0 22 0,0-1 0,-21 0 15,0 1-15,0-1 0,-22-21 16,22 21-16,0-20 0,0-1 16,0 0-16,-1 0 0,1 0 0,0-21 15,0 0-15,21-21 16,0 0 0,0 0-16,0 0 15,21-1-15,0 1 0,0 0 16,22 21-16,-22 0 0,21-21 0,1 21 15,-1 0-15,43 21 0,-43 0 16,0 0-16,-21 1 0,22-1 16,-22 21-16,-21-21 0,0 22 0,0-22 15,0 21-15,-42-21 0,20 22 16,-20-22-16,-21 21 0,20-21 16,1 0-16,0 1 0,-1-22 0,22 21 15,-21-21-15,21 21 0,-22-21 16,22 0-16,0 0 0,0 0 0,0 0 15,-1-21 1,22 0-16,-21 21 0,21-22 0,0 1 16,0 0-16,0 0 15</inkml:trace>
  <inkml:trace contextRef="#ctx0" brushRef="#br0" timeOffset="30510.71">2836 8255 0,'21'0'0,"-42"0"0,64 0 16,-22 0-16,0 0 0,0 0 31,0 0-15,0 0-16,1 0 0</inkml:trace>
  <inkml:trace contextRef="#ctx0" brushRef="#br0" timeOffset="31235.83">4784 8213 0,'0'-21'0,"0"42"0,0-64 15,0 22-15,0 0 0,0 0 16,0-21-16,0 20 0,0-20 0,0 0 15,-22 21-15,22-22 0,-21 22 16,0-21-16,0-1 0,0 22 0,0 0 16,-1 0-16,-20 0 0,21 0 0,-21 21 15,-1 0-15,1 0 0,0 21 16,-1 0-16,1 0 0,0 0 0,20 22 16,-20-1-16,21 0 0,0 1 15,0-1-15,-1 64 16,1-64-16,21 0 0,0-20 0,0 20 15,0-21-15,0 0 0,21 0 0,1 1 16,-1-1-16,0-21 0,0 0 16,21 0-16,-20 0 0,20 0 0,-21 0 15,21-21-15,1-1 0,-1 1 16,-21 0-16,22-21 0,-1-1 0,0 22 16,1-21-16,-1-22 0,-21 22 0,0 0 15,22-1-15,-22 1 0,0-21 16,-21-1-16,0 22 0,0-22 0,21 1 15,-21-1-15,0 1 0,0-1 0,0 1 16,0 20-16,0 1 16,0 21-16,0 0 0,-21 0 0,0 21 15,21 21-15,0 0 0,0 21 16,-21 1-16,21-1 0,0 21 16,-22-20-16,22 20 0,0-20 0,0 20 15,0 1-15,0-1 0,0-21 16,0 22-16,0-22 0,0 1 0,0 20 15,0-21-15,0 1 0,0-22 0,0 21 16,22-21-16,-22 1 0,21-1 16,0-21-16,21 0 0,-21 0 0,1 0 15,20 0-15,0-21 0,-21 21 16,22-22-16</inkml:trace>
  <inkml:trace contextRef="#ctx0" brushRef="#br0" timeOffset="31583.84">5397 7747 0,'0'0'0,"-21"21"16,0 0-16,0 1 0,0-1 0,0 0 15,-1 0-15,22 21 0,0-20 16,-21 20-16,21-21 0,0 21 0,0-20 16,0-1-16,0 0 0,0 0 0,0 0 15,21 0-15,1-21 16,-1 0-16,0 0 0,0 0 0,0 0 15,22 0-15,-22 0 0,0-21 0,21 0 16,-21 0-16,1 0 0,-1 0 16,0-1-16,0 1 0,0-21 0,-21 21 15,0-22-15,0 22 0,0-21 0,0 21 16,-42 0-16,21-1 0,0 1 16,-22 0-16,22 21 0,-21 0 0,21 0 15,-22 0-15,22 0 0,-21 21 0,21 0 16,-22 1-16,22-1 0,0 0 15,0 0-15,21 0 0,0 0 16,0 1-16,0-1 0,21 0 0,0-21 16,21 21-16,1 0 0</inkml:trace>
  <inkml:trace contextRef="#ctx0" brushRef="#br0" timeOffset="32480.05">6667 7641 0,'0'0'0,"0"-21"0,0 0 0,0 0 16,0 0-16,0-1 0,0 44 31,0 20-16,0-21-15,22 0 0,-22 22 16,0-22-16,0 21 0,0 0 0,0 1 16,0-1-16,0 0 0,0 1 0,-22-1 15,22 0-15,-21-20 0,21 20 16,0-21-16,0 0 0,0 0 16,0-42-1,21 0-15,1 0 16,-1 0-16,0 0 0,-21-1 0,21-20 15,0 21-15,0-21 0,1 20 0,-1-20 16,0 21-16,0-21 0,0 20 16,0-20-16,1 21 0,-1 21 15,-21-21-15,21 21 0,0 0 16,-21 21-16,0 0 16,21 0-16,-21 0 0,0 22 15,0-22-15,0 0 0,21 21 16,-21-20-16,0-1 0,0 21 0,0-21 15,0 0-15,22 1 0,-1-1 0,-21 0 16,21-21-16,0 0 0,0 0 0,0 0 16,1 0-16,83-64 31,-83 43-31,-1 0 0,0 0 0,0-21 16,0 20-16,0 1 0,1-21 0,-1 21 15,0-22-15,0 1 0,-21 21 16,0-21-16,0 20 0,0-20 0,0 21 15,0 0-15,0 0 0,0 42 32,0 0-32,0 0 0,-21 0 15,0 22-15,21-22 0,-21 21 16,21 0-16,0 1 0,0-22 0,0 21 16,0 1-16,0-22 0,0 21 0,0-21 15,0 0-15,0 1 0,0-1 16,0 0-16,21-21 0,0 0 15,0 0-15,21 0 0,-20 0 0,20-21 16,-21 0-16,21-1 0,1 1 16,-1 0-16,-21-21 0,22-1 0,-1 22 15,0-21-15,-21 0 0,22-1 0</inkml:trace>
  <inkml:trace contextRef="#ctx0" brushRef="#br0" timeOffset="33096.49">8043 7239 0,'0'-21'0,"0"42"0,-21-63 0,0 42 0,0 0 15,21 21-15,-21 0 16,21 0-16,0 22 0,-22-1 0,22 0 16,0 1-16,0-1 15,0 0-15,-21 1 0,21 20 0,0-21 16,0 1-16,0-1 0,0 0 0,0 1 16,0-1-16,0 0 0,0-20 15,-21 20-15,21-21 0,0 0 0,0 0 16,0 1-16,0-1 0,0-42 31,21-1-31,0 1 16,-21 0-16,22 0 0,-1-21 15,-21 20-15,21-20 0,0 21 0,-21-21 16,21 20-16,0 1 0,1-21 16,-22 21-16,21 0 0,0 21 0,0 0 15,0 0-15,0 0 16,-21 21-16,22 0 0,-22 0 15,0 0-15,0 0 0,0 1 0,0 20 16,0-21-16,0 21 0,0-20 0,0-1 16,0 21-16,21-21 0,-21 0 15,21 1-15,-21-1 0,21-21 0,0 0 16,0 21-16,1-21 0,-1 0 16,0 0-16,0-21 0,0 0 15,0-1-15,1 1 0,-1 0 16,21 0-16,-21 0 0,0 0 0,1-22 15,-1 22-15,0 0 0,0-43 16,-21 22-16,0 21 0,0 0 16,0 0-16,0 42 31,-21 0-31,21 0 16,0 0-16,0 22 0,0-22 0,0 0 15,-21 0-15,21 21 0,0-20 0,0-1 16,0 0-16,0 0 15,0 0-15,21-21 0,0 0 16,0 0-16,0-21 16,1 0-16,-1 0 0,-21 0 0,21-1 15</inkml:trace>
  <inkml:trace contextRef="#ctx0" brushRef="#br0" timeOffset="33444.29">8699 7260 0,'-21'0'0,"42"0"0,-63 0 0,21 21 16,0 1-16,0 20 0,21-21 16,0 0-16,-22 0 0,22 22 0,0-22 15,0 0-15,0 0 0,0 0 0,22-21 16,-22 22-16,21-22 16,0 0-16,21 0 0,-21 0 0,1 0 15,-1 0-15,0-22 0,21 22 0,-21-21 16,1 0-16,-22 0 0,21 0 15,-21 0-15,21-1 0,-21-20 0,0 21 16,0-21-16,0 20 0,0-20 0,-21 21 16,0-21-16,-1 20 0,1 1 15,0 21-15,0 0 0,-21 0 0,20 0 16,1 0-16,0 21 0,0 1 16,0-1-16,21 21 0,-21-21 0,21 22 15,-22-22-15,22 0 0,0 21 16,0-21-16,0 1 0,22-1 15,-1 0-15,0-21 0,0 0 0,21 21 16,-20-21-16,20 0 0</inkml:trace>
  <inkml:trace contextRef="#ctx0" brushRef="#br0" timeOffset="33710.79">9377 7091 0,'0'42'16,"-21"-21"-16,-1 22 0,22-22 16,-21 21-16,21 1 0,-21-1 0,0 21 15,0-20-15,21-1 0,-21 22 16,-1-22-16,1 0 0,21 1 0,0-1 16,-21 0-16,21 1 0,-21-22 0,21 21 15,0-21-15,0 0 0,0 1 16,0-1-16,21-21 0,0 0 15,0 0-15,1-21 0,-1 21 16,0-22-16,0 1 0,0 0 16,0 0-16,-21 0 0</inkml:trace>
  <inkml:trace contextRef="#ctx0" brushRef="#br0" timeOffset="34039.6">9377 7641 0,'0'21'16,"0"1"-1,21-22 1,0 0-16,0 0 16,0 0-16,1 0 0,-1 0 0,0-22 15,0 22-15,0-21 0,22 21 0,-22-21 16,21 0-16,-21 21 0,0-21 16,-21 0-16,0-1 0,0 1 15,-21 21-15,0 0 16,-21 0-16,21 21 15,-1 1-15,-20-22 0,21 42 0,0-21 16,-22 0-16,22 22 0,0-22 0,0 21 16,21 0-16,0-20 0,0-1 0,0 21 15,0-21-15,0 0 0,0 1 16,21-1-16,0-21 0,22 0 0,-1 21 16,-21-21-16,43 0 0,-22 0 0,0-21 15,1 21-15,20-21 0,-21-1 16,1 1-16,-22 0 0</inkml:trace>
  <inkml:trace contextRef="#ctx0" brushRef="#br0" timeOffset="35021.67">2349 9631 0,'0'-21'0,"0"42"0,0-21 32,0 21-32,0 0 0,0 22 15,0-1-15,0 0 0,0 22 0,-21-22 0,0 22 16,21-22-16,-21 0 0,0 1 15,0-1-15,21 0 0,-22 1 0,1-1 16,0-21-16,21 0 0,0 0 16,0 1-16,0-44 31,0 1-31,0 0 0,21 21 16,0-21-16,1 0 0,-1 21 0,0-21 15,0 21-15,0 0 0,22 0 16,-22-22-16,21 22 0,0 0 0,1-21 15,-22 0-15,21 21 0,1-21 16,-1 21-16,0-21 0,-21 0 0,1 21 16,20-22-16,-21 1 0,-21 0 0,21 0 15,-21 0-15,0 0 16,0-1-16,0 1 0,-21 0 16,0 21-16,0 0 15,0 0-15,-1 0 0,22 21 16,-21 0-16,0 1 0,21-1 0,-21 21 15,21-21-15,0 22 0,0-22 16,-21 21-16,21-21 0,0 22 0,0-22 16,0 0-16,0 21 0,0-21 15,0 1-15,0-1 0,0 0 0,21-21 16,0 0-16,0 0 16,0 0-16,1-21 15,-1 0-15</inkml:trace>
  <inkml:trace contextRef="#ctx0" brushRef="#br0" timeOffset="35172.58">3133 10033 0,'0'0'0,"21"0"16,0 0 15,0 0-31,0 0 16,0 0-16,1 0 0,-1 0 15</inkml:trace>
  <inkml:trace contextRef="#ctx0" brushRef="#br0" timeOffset="36005.19">4381 10139 0,'0'0'0,"-42"0"16,0 0-16,-22 21 16,43-21-16,0 0 0,0 0 15,21 21-15,21-21 31,0 0-31,0-21 0,0 21 0,22-21 16,-1 0-16,0 21 0,1-21 16,20-1-16,-20 1 0,20 0 0,1-21 15,-1 21-15,-21-1 0,22-20 0,-22 0 16,1 21-16,-1-22 0,-21 1 16,0 0-16,0 20 0,-21-20 0,0 0 15,0-1-15,0 22 0,-21-21 0,0 21 16,0 0-16,0-1 0,0 1 15,-22 0-15,22 0 0,-21 21 0,-43 0 16,43 21 0,21 0-16,-1 22 0,-20-1 15,21 21-15,0 1 0,21-1 0,-21 22 16,21 0-16,-22-1 0,1 1 0,21 21 16,-21 0-16,0 0 0,21 21 15,0-22-15,-21 1 0,21 0 0,0 21 16,0 0-16,-21 0 0,21-21 0,0 21 15,0 0-15,0-21 0,0 0 0,0 21 16,0-43-16,0 22 0,0-21 16,0-1-16,0-20 0,0-22 0,21 22 15,0-43-15,0 21 0,0-21 16,0-21-16,1 0 0,20 0 0,-21 0 16,0-21-16,22 0 0,-22-21 15,21-1-15,-21 1 0,22 0 0,-22-22 16,21 1-16,-21-1 0,22-20 0,-22 20 15,21-21-15,-21-20 0,0 20 16,1 0-16,-22-21 0,0 22 0,0-22 16,0 21-16,-43 1 0,22-1 0,-21 21 15,-22-20-15,22 20 0,-22 1 0,1-1 16,-1 22-16,22 0 0,-21-1 16,-1 1-16,22 21 0,-1 0 15,1-1-15,0 22 0,21 0 0,-1-21 16,22 0-1,22 21-15,-1-21 16,21 0-16,0 21 0,1-21 16,-1-1-16,0 1 0,1 0 0,63-21 15,-64-1-15,21 22 16,-20 0-16,-1-21 0,0 21 0,1-22 16,-22 22-16</inkml:trace>
  <inkml:trace contextRef="#ctx0" brushRef="#br0" timeOffset="36353.51">5080 9821 0,'0'0'0,"-21"22"16,0-1 0,-1 0-16,22 0 0,-21 21 15,21-20-15,-21 20 0,0-21 0,21 21 16,0-20-16,0-1 0,0 21 0,0-21 16,0 0-16,0 1 0,0-1 15,21-21-15,0 0 16,0 0-16,1 0 0,20 0 0,-21 0 15,0-21-15,22 21 0,-22-22 16,21 1-16,-21 0 0,22 0 0,-22-21 16,0 20-16,0 1 0,-21 0 0,0-21 15,0 21-15,0-1 16,0 1-16,-21-21 0,0 21 0,0 21 16,-1-21-16,-20 21 0,21-22 0,0 22 15,-22 0-15,22 0 0,0 22 16,-21 20-16,21-21 0,-1 0 15,22 0-15,0 1 0,0-1 0,0 0 16,0 0-16,22 0 16,-1 0-16,0-21 0,0 0 0,0 22 15,0-22-15,1 0 0</inkml:trace>
  <inkml:trace contextRef="#ctx0" brushRef="#br0" timeOffset="36697.44">5503 9991 0,'0'-21'0,"0"-1"16,0 1-16,0 0 0,0 0 16,0 0-16,0 0 15,21-1-15,1 1 0,-1 0 0,0 0 16,0 21-16,0 0 0,0 0 0,22 0 16,-22 0-16,21 0 0,-21 0 0,22 21 15,-22 0-15,0 0 0,0 22 0,-21-22 16,0 21-16,0-21 15,0 1-15,0 20 0,0-21 0,0 0 0,0 0 16,-21 1-16,0-1 0,0 0 16,0-21-16,21 21 0,-22-21 15,1 0-15,0 0 0,21-21 16,0 0 0,0 0-16,0-1 15,0 1-15,0 0 0,0 0 16,0 0-16,21-22 0,0 22 0,1 0 0,-1-21 15,0 21-15,0-1 0,0 1 16,0 0-16,22 0 0</inkml:trace>
  <inkml:trace contextRef="#ctx0" brushRef="#br0" timeOffset="37416.58">7027 9652 0,'-42'0'31,"21"0"-31,21 21 0,-21-21 16,42 0-1,0 0 1,0 0-16,21 0 0,1 0 0,-22-21 16,21 0-16,1 21 0,20-21 15,-21 0-15,1-1 0,-1-20 0,0 21 16,1 0-16,-1 0 0,-21-1 0,0 1 15,-21 0-15,0 0 16,0 0-16,0 0 0,-21-1 0,-21 22 16,21-21-16,-22 21 0,1 0 0,0 0 15,-1 0-15,1 0 0,0 21 16,-1 1-16,-20-1 0,21 0 0,20 21 16,-20 1-16,0-1 0,21 0 0,-1 1 15,22-1-15,0 0 0,0 1 16,0-22-16,0 21 0,22 0 0,-1-20 15,0-1-15,0 0 0,21-21 0,1 21 16,-22-21-16,21 0 0,1 0 16,-1 0-16,0 0 0,22-42 15,-22 42-15,-21-21 0,0-1 16,1 1-16,-22 0 0,0 0 16,0 0-16,-22 21 0,1-21 15,-21 21-15,21 0 0,-22 0 0,1 0 16,0 0-16,-1 21 0,1-21 15,-21 21-15,20 0 0,1 21 0,21-20 16,-22-1-16,1 0 0,21 21 0,0-21 16,0 22-16,21-22 0,0 0 15,0 0-15,0 0 0,0 22 0,21-22 16,0 0-16,21-21 16,-21 0-16,22 21 0,-1-21 0,0 0 0,1 0 15,-1 0-15,0 0 16,22-21-16,-22 21 0,1-21 0</inkml:trace>
  <inkml:trace contextRef="#ctx0" brushRef="#br0" timeOffset="37859.32">7959 9673 0,'0'-21'0,"0"42"0,-22-63 0,1 42 15,0 0-15,0 0 0,0 0 0,0 0 16,-22 0-16,22 21 0,0 0 0,-43 22 15,43-22-15,0 21 16,0-21-16,0 22 0,0-22 16,21 0-16,0 21 0,0-21 0,0 1 15,0-1-15,0 0 0,0 0 0,0 0 16,21-21-16,0 21 16,0-21-16,0 0 0,0 0 15,22 0-15,-22 0 0,21-21 0,-21 21 0,22-21 16,-22 0-16,0 0 0,21 0 15,-20-1-15,-1 1 0,0 0 16,-21 0-16,0-21 0,21 20 0,-21 1 16,0 0-16,0 0 0,0 0 0,0 0 15,-21 21 1,0 21-16,21 0 16,-21 0-16,21 0 0,0 0 15,-22 22-15,22-22 0,0 0 16,0 0-16,0 0 0,0 1 0,0-1 15,22 0-15,-1-21 0,-21 21 0,21-21 16,0 0-16,0 0 0,0 0 16,1 0-16,-1 0 0,0 0 0,0 0 15,0 0-15,22 0 0,-22-21 0,0 21 16</inkml:trace>
  <inkml:trace contextRef="#ctx0" brushRef="#br0" timeOffset="38099.47">8509 9631 0,'-21'0'0,"42"0"0,-63 0 0,20 0 16,1 0-16,0 21 0,-21 21 15,21 1-15,-1-22 0,22 0 16,-21 21-16,21-20 0,-21 20 0,21-21 16,-21 21-16,21-20 0,0-1 0,0 0 15,0 0-15,0 0 0,0 0 16,21-21-16,0 0 0,0 22 0,22-22 15,-22 0-15,0 0 0,0 0 0,22 0 16,-22 0-16,0-22 0,21 1 16,-21 21-16,1-21 0,20 0 15,-21 0-15,21 0 0</inkml:trace>
  <inkml:trace contextRef="#ctx0" brushRef="#br0" timeOffset="38536.22">8975 9377 0,'0'0'0,"0"-42"0,0-1 15,0 1-15,-22 21 0,1 0 0,0 21 0,0 0 16,0 0-16,0 0 16,21 21-16,0 21 15,0-21-15,0 22 0,0-22 0,0 21 0,0 0 16,0 1-16,0-1 16,0 0-16,0 1 0,0-1 0,21 0 15,-21 1-15,0-22 0,21 21 0,-21-21 16,0 1-16,0-1 0,0 0 15,0 0-15,0-42 32,0 0-17,0 0-15,0-1 0,21 1 16,0-21-16,0 0 0,1-1 16,-1 22-16,21-21 0,22-22 0,-22 43 15,-21 0-15,21 0 0,1 21 16,-1 0-16,0 0 0,1 21 15,-22 0-15,21 0 0,-21 22 0,1-22 16,-1 21-16,-21 0 0,0-20 16,0 20-16,0 0 0,0-21 15,0 22-15,-21-22 0,-1 0 0,1 0 0,0 0 16,0 1-16,0-22 0,21-22 31,21 1-15,21 0-16</inkml:trace>
  <inkml:trace contextRef="#ctx0" brushRef="#br0" timeOffset="38796.65">10414 8848 0,'0'0'0,"-42"63"31,20-20-31,-20-1 0,21 0 16,0 22-16,0-1 0,-22 1 0,1-1 0,21 22 16,-22-22-16,1 22 0,0 0 15,-1-1-15,-20 1 0,21 0 0,-1-22 16,-20 22-16,20-22 0,1 22 16,0-21-16,-1-1 0,1 1 0,0-1 15,-1 1-15,22-1 0,0-21 0,-21 22 16,42-43-16,0 0 0,0 0 15</inkml:trace>
  <inkml:trace contextRef="#ctx0" brushRef="#br0" timeOffset="39513.28">10880 9652 0,'0'0'0,"21"-21"0,-21 0 0,0 0 16,0-1-16,0-20 0,0 21 0,-21 0 15,-1 0-15,-20-1 0,21 22 16,-21 0-16,-1 0 0,22 0 16,-21 0-16,-1 0 0,1 0 0,21 22 0,-21 20 15,20-21-15,1 21 0,0 1 16,0-1-16,0-21 0,21 22 16,0-1-16,0 0 0,0-21 0,0 22 15,0-22-15,0 0 0,0 0 0,21-21 16,0 0-16,0 0 0,22 0 15,-22 0-15,0 0 0,21 0 0,-21-21 16,22 0-16,-22 0 0,21 0 0,-21-1 16,22 1-16,-22 0 0,21-21 15,-42 21-15,21-22 0,1 22 0,-22-21 16,0 21-16,0-1 0,0-20 0,0 21 16,0 42-1,0 0 1,0 22-16,0-22 0,0 21 15,0 0-15,0 1 0,0-22 16,0 21-16,0-21 0,0 1 0,21 20 16,0-21-16,21 0 0,-21-21 15,1 0-15,20 0 0,43 0 16,-43-21-16,0 21 0,22-21 16,-22 0-16,22 0 0,-22-22 0</inkml:trace>
  <inkml:trace contextRef="#ctx0" brushRef="#br0" timeOffset="39969.87">11663 9335 0,'0'0'0,"-21"0"0,-22 0 0,22 0 0,-21 21 16,-1 0-16,22 0 0,-21 0 16,0 0-16,20 22 0,1-1 0,0 0 15,0 1-15,0-1 0,21 0 0,0 1 16,0-1-16,0 64 15,21-85-15,0 0 0,0 0 16,0 1-16,1-22 0,20 0 16,-21 0-16,21 0 0,-20-22 0,20 1 15,0 0-15,-21 0 0,22 0 0,41-43 16,-62 22-16,20 0 16,-21-1-16,21 1 0,-20-22 0,-1 22 15,0-21-15,-21 20 0,21-20 0,-21 20 16,0-20-16,0-1 0,0 1 15,0 21-15,-21-1 0,0 1 0,0 21 16,-1 0-16,1-1 0,0 22 0,0 22 16,0-1-16,21 21 15,-21 0-15,21 1 0,0-1 0,0 22 16,0-22-16,0 21 0,0 1 0,0-1 16,0 1-16,0-1 15,21-20-15,0 20 0,0-20 0,0-1 16,0 0-16,1-21 0,-1 22 0,21-22 15,-21 0-15,22-21 0,-22 0 0,21 0 16,-21 0-16,22 0 0,-22 0 16,0-21-16,0 0 0,0 0 0</inkml:trace>
  <inkml:trace contextRef="#ctx0" brushRef="#br0" timeOffset="40298.82">12340 9483 0,'0'-21'0,"0"42"0,0-64 0,0 65 16,0-1-1,0 0-15,0 0 16,0 21-16,0-20 0,0 20 0,0-21 16,21 0-16,-21 22 0,21-22 0,-21 0 15,0 0-15,0 0 0,0 0 16,22 1-16,-22-1 0,21-21 16,0 0-16,0 0 15,-21-21-15,21 21 0,0-22 16,-21 1-16,22-21 0,-1 21 15,-21-22-15,21 22 0,0-21 0,-21 0 16,21-1-16,0 1 0,1 21 16,-1-22-16,-21 22 0,21-21 0,0 21 15,-21 0-15,21 21 16,0 0-16,-21 21 0,0 0 16,0 0-16,0 0 15,0 0-15,0 1 0,-21-1 0,21 0 16,0 0-16,0 0 0,0 0 15</inkml:trace>
  <inkml:trace contextRef="#ctx0" brushRef="#br0" timeOffset="41741.01">13293 9483 0,'0'-21'0,"0"42"0,0-64 0,0 22 0,0 0 16,-22 0-16,1 0 0,0 0 16,0-1-16,-21 1 0,-1 0 15,22 21-15,-21 0 0,21 21 16,-22 0-16,22 1 0,0 20 0,-21-21 16,20 21-16,1 1 0,0-1 0,0 0 15,0 1-15,21-1 0,0 0 0,0 22 16,0-43-16,21 0 15,0 0-15,0 1 0,22-1 16,-22-21-16,0 0 0,21 0 0,-21 0 16,22 0-16,-22 0 0,0-21 0,0-1 15,22 22-15,-22-21 0,0 0 16,0-21-16,0 21 0,-21-1 0,0-20 16,21 21-16,-21-21 0,0-1 0,0 22 15,0-21-15,0 21 0,0-1 16,-21 22-16,0 0 15,0 0-15,0 22 0,0 20 16,21-21-16,0 0 0,0 22 0,0-22 16,0 21-16,0-21 0,0 0 15,0 1-15,0-1 0,0 0 16,21 0-16,0-21 0,0 0 0,21 0 16,-20 0-16,-1 0 0,21 0 15,-21 0-15,22-21 0,-22 0 0,21 0 16,0 21-16,-20-22 0,-1 1 0,0-21 15,21 0-15,-42-1 0,21 22 16,-21-21-16,0 21 0,0-22 16,0 22-16,0 0 0,0 0 0,0 42 31,-21-21-31,21 21 0,-21 21 16,21-20-16,-21 20 0,21 0 0,0-21 15,0 22-15,0-1 0,0-21 16,0 0-16,0 22 0,0-22 0,0 0 15,0 0-15,21 0 16,0-21 0,-21-21-16,21 0 0,-21 0 15,0 0-15,22 0 0,-22-22 16,21 22-16,-21-21 0,21 21 0,-21-64 16,0 64-16,21-22 0,-21 22 15,21 0-15,0 0 0,-21 0 0,22 21 16,-1 0-1,-21 21-15,21 0 0,-21 0 0,0 0 16,0 1-16,21 20 0,0-21 16,-21 21-16,0-20 0,21 20 15,1-21-15,-1 0 0,0 0 0,0 1 16,21-1-16,-20 0 0,-1 0 0,0-21 16,21 0-16,1 0 15,-22 0-15,0 0 0,0 0 0,0-21 16,-21 0-16,21 0 0,1-1 0,-1 1 15,-21-21-15,21 21 0,0-22 16,0 1-16,-21 21 0,21-43 16,-21 43-16,22 0 0,-1 0 15,-21 0-15,21 21 0,-21 21 32,0 0-32,0 0 15,0 0-15,0 1 16,0-1-1,21-21 1,0-21 0,-21-1-16,0 1 15,0 0 1,0 0-16,0 0 16,-21 21-1,0 0-15,0 0 16,21 21-16,-21 0 15,21 0-15,-22 0 0,1 1 0,21-1 16,0 0-16,0 21 0,-21-21 0,21 22 16,0-22-16,0 0 0,0 21 15,0-20-15,0-1 0,0 0 0,21 0 16,0 0-16,1-21 0,41 21 16,-21-21-16,1 0 0,-22 0 0,21 0 15,1 0-15,-1 0 0,-21 0 16,21 0-16,-20-21 0,20 21 0,-21-21 15,0 0-15,0 0 0,1-22 0,-1 22 16,0-21-16,-21 21 16,0-22-16,0 22 0,21-21 0,-21 21 15,0 0-15,0-1 0,0 1 0,-21 21 16,0 0-16,0 0 0,-1 21 16,1-21-16,0 22 0,0 20 15,0-21-15,21 0 0,0 22 0,0-22 16,0 0-16,0 21 0,0-21 0,0 1 15,0-1-15,0 0 16,21 0-16,0 0 0,21-21 0,1 0 16,-22 0-16,21 0 0,1 0 15,-1 0-15,0 0 0,1 0 16,-1-21-16,0 21 0</inkml:trace>
  <inkml:trace contextRef="#ctx0" brushRef="#br0" timeOffset="42212.75">15811 9462 0,'0'0'0,"0"-22"0,0 1 0,0 0 16,0 0-16,-21 0 0,0 0 0,-21 21 16,21 0-16,-1-22 0,-20 22 15,21 0-15,-21 0 0,20 0 0,-20 22 16,21-1-16,0 0 0,-22 0 0,22 0 16,0 0-16,21 1 15,-21 20-15,21-21 0,0 21 0,0-20 16,0 20-16,0-21 0,0 0 0,0 22 15,21-22-15,-21 0 0,21-21 16,0 21-16,1-21 0,-1 0 0,0 0 16,0 0-16,21 0 0,-20 0 0,-1-21 15,0 0-15,0 0 0,21-1 16,-20 1-16,-1 0 0,0-21 0,0-1 16,0 1-16,0 0 0,1-1 0,20-62 15,-21 62-15,0-20 16,0-1-16,1 1 0,-22-1 0,21 1 15,0-1-15,-21 22 0,0 0 16,0-1-16,0 22 0,-21 21 16,0 0-16,-1 42 0,1-20 15,0 20-15,0 21 0,0-20 0,0 20 16,21 1-16,0-1 0,0 1 0,0-1 16,0 1-16,0-1 0,0-20 15,21-1-15,0 21 0,0-20 16,0-22-16,0 21 0,1-21 0,-1 22 0,21-43 15,-21 21-15,0-21 0,22 0 16,-22 0-16,21 0 0,1-21 0,-22 21 16,21-21-16,0-1 0</inkml:trace>
  <inkml:trace contextRef="#ctx0" brushRef="#br0" timeOffset="42440.62">17145 8742 0,'0'0'0,"21"-64"0,0 1 15,-21 21-15,0-1 0,0 1 16,0 21-16,0 0 0,-21 21 16,0 0-16,-21 21 0,20 0 0,1 21 15,0 1-15,-21-1 0,21 43 16,-22-22-16,1 22 0,0 21 0,-1-22 16,-41 107-16,41-107 15,1 22-15,0-21 0,-22 0 0,22-1 16,-1 1-16,1-22 0,0 1 15,-1-1-15,22-20 0,0-1 0,0 0 16,0 1-16</inkml:trace>
  <inkml:trace contextRef="#ctx0" brushRef="#br0" timeOffset="43559.97">17653 9081 0,'0'0'0,"0"21"16,0 0-16,0 0 0,0 0 15,21-21-15,0 0 16,0 0-16,1 0 15,20 0-15,-21 0 0,0 0 0,43-42 16,-22 21-16,-21 21 0,22-21 16,-22-1-16,0 1 0,0-21 15,0 21-15,-21 0 0,0-22 0,0 22 16,-21-42-16,0 41 16,-21 1-16,-1 0 0,22 21 15,-21 0-15,-1 0 0,1 0 0,0 21 0,-1 0 16,1 1-16,21 20 15,-21 0-15,20 1 0,1-1 0,0 0 16,21 1-16,-21-22 0,21 21 0,0 0 16,0-20-16,0 20 0,21-21 15,0 0-15,0 0 0,22-21 0,-22 22 16,0-22-16,0 0 0,22 0 0,-22 0 16,0 0-16,0 0 0,0 0 15,-42 0 1,-21 0-16,-1 0 15,22 0-15,-21 0 0,-22 21 0,22-21 16,0 21-16,21 0 0,-22 0 16,1 0-16,21 22 0,0-22 15,-1 21-15,1 22 0,0-43 16,21 21-16,0-21 0,0 1 16,21-1-16,0 0 0,22-21 0,-22 0 15,21 0-15,1 0 0,-1 0 0,0 0 16,22-21-16,-22 0 0,22 21 15,-22-43-15,21 22 0,-20 0 0,20 0 16,-20-22-16,-1 22 0,43-42 16,-64 42-16,0-22 15,-21 22-15,0 0 0,0 0 0,0 0 16,0-1-16,0 1 0,-21 21 0,0 0 16,-1 0-16,1 21 0,21 1 15,-21-1-15,21 0 0,-21 0 0,21 0 16,0 22-16,-21-1 0,21-21 0,-21 21 15,21 22-15,0-43 0,0 0 16,0 0-16,0 1 16,0-44 15,0 1-31,21 0 0,0 0 16,0 0-16,0-22 0,0 22 15,1 0-15,20-21 0,-21 21 0,21-22 16,-20 22-16,20 0 0,-21 0 15,21 0-15,-20 21 0,-1 0 0,21 0 16,-21 0-16,0 21 0,1 21 16,-22-21-16,0 0 0,0 1 15,0 20-15,0-21 0,0 0 0,0 22 16,0-22-16,-22 0 0,22 0 0,0 0 16,-21 0-16,21 1 15,21-22 1,1-22-16,-1 22 15,0-21-15,0 0 0,21 0 16</inkml:trace>
  <inkml:trace contextRef="#ctx0" brushRef="#br0" timeOffset="43804.83">18986 9165 0,'0'0'0,"-21"0"15,0 0 1,0 0-16,0 21 0,0 1 0,-22 20 15,22-21-15,0 21 0,0-20 16,0 20-16,-1 0 0,1 1 0,21-22 16,0 21-16,0 0 0,0 1 0,0-22 15,0 21-15,21-21 16,1 1-16,-1-1 0,0-21 0,21 0 16,-21 0-16,22 0 0,-1 0 0,0 0 15,-20 0-15,20-21 0,0-1 0,1 1 16,-1 0-16,0-21 0,-21 21 15,22-22-15,-22 1 0</inkml:trace>
  <inkml:trace contextRef="#ctx0" brushRef="#br0" timeOffset="46575.25">19389 9059 0,'0'0'0,"0"-63"15,0 21-15,0-1 0,0 1 16,0 21-16,-22 42 16,22 0-16,-21 21 0,21 1 15,0-1-15,0 22 0,0-22 16,-21 21-16,21-20 0,0-1 0,0 22 15,0-22-15,0 0 0,-21 1 16,21-1-16,0 0 0,0 1 0,0-1 16,0-21-16,0 0 0,0 0 0,0 1 15,21-44 17,-21 1-32,21 0 0,0-21 0,1 21 15,-22-1-15,21-20 0,0 21 0,0-21 16,0 20-16,0-20 0,1 21 15,-1 0-15,0 21 0,-21-21 16,21 21-16,-21 21 16,0 0-1,0 0-15,0 0 0,0 0 0,21 1 16,-21-1-16,0 0 0,0 0 0,21 0 16,1 0-16,-1 1 0,0-1 0,0-21 15,21 21-15,-20-21 16,20 0-16,0 0 0,-21 0 0,22 0 0,-1 0 15,-21 0-15,22 0 0,-22 0 16,21-21-16,-21 0 0,0-1 0,1 1 16,-1-21-16,-21 21 0,0-22 0,21 22 15,-21-21-15,0 0 0,0-1 16,0 1-16,0 0 0,-21 20 16,21 1-16,-21 0 0,-1 0 0,1 21 15,0 0-15,0 0 0,0 21 0,-22 0 16,22 0-16,0 1 0,0 20 0,0-21 15,0 21-15,-1-20 0,1 20 16,0-21-16,21 21 0,0-20 0,0 20 16,0-21-16,0 0 0,0 0 0,0 1 15,21-1-15,0 0 0,1-21 16,-1 0-16,0 0 0,0 0 16,21 0-16,-20-21 0,-1 0 15,0-1-15,0 1 16,0 0-16,0 0 0,-21-43 15,22 43-15,-22-21 0,0 21 0,0-22 16,0 22-16,0 0 0,0 42 31,0 0-31,0 1 16,0-1-16,-22 21 0,22-21 0,0 0 16,0 1-16,0-1 0,0 0 15,22 0-15,-1 0 0,-21 0 0,21 1 16,0-22-16,21 0 0,-20 21 0,20-21 15,0 0-15,1 0 0,-22 0 16,21 0-16,0-21 0,1 21 16,-1-22-16,-21 1 0,0 0 0,22-21 15,-22 21-15,0-1 0,0-20 0,-21 0 16,0 21-16,21-22 0,-21 22 16,0 0-16,0 0 0,0 0 0,-21 21 15,21 21 1,0 0-16,-21 0 0,0 0 15,0 0-15,21 22 0,0-22 16,-21 0-16,21 21 0,0-20 0,-22-1 16,22 0-16,0 0 0,0 0 15,0 0-15,0 1 0,22-44 47,-1 1-47,-21 0 0,0 0 16,21 0-16,0 0 0,-21-1 0,21 1 15,0 0-15,-21 0 0,22 0 0,-1 0 16,-21-1-16,21 22 16,-21 22-1,0-1-15,0 0 0,0 0 16,0 0-16,0 0 16,0 1-16,21-1 0,-21 0 0,21 0 0,0 0 15,1 0-15,-1-21 0,0 22 16,0-22-16,0 0 0,0 0 0,22 0 15,-22 0-15,0 0 0,0 0 16,-21-22-16,21 1 0,1 0 0,-1 0 16,0 0-16,-21 0 0,21-1 15,-21-20-15,21 21 0,0-21 0,-21 20 16,22-20-16,-22 21 0,21-21 0,0 20 16,-21 1-16,21 0 0,0 0 0,0 21 15,-21-21-15,0 0 16,-21 21 31,21 21-32,-21-21-15,0 21 0,0 0 16,0 0-16,21 0 0,-22-21 16,22 22-16,-21-1 0,21 0 15,-21 0-15,21 0 0,0 0 16,0 1-16,21-22 15,0 21-15,1-21 0,-22 21 16,21-21-16,0 0 0,0 0 16,0 21-16,0-21 0,1 21 0,-1-21 15,-21 21-15,0-42 63,0 0-48,-21 0-15,21 0 16,0 0-16,0-1 16,0 1-1,0 0 1,0 0-16,0 0 31,0 0 110,0-1-110,21 22-31,-21-21 16,21 0-16,0 21 0,0 0 15,-21-21-15,21 21 16,1 0-16,-1 0 16,0 0-1,0 0-15,-21 21 16,0-42 46,-21 21-62,0 0 16,21-21-16,-21 21 16,-1 0-16,1 0 15,0 0-15,0 21 16,21 0-16,0 0 0,-21 0 0,0 1 15,21-1-15,-22 0 0,22 0 16,0 21-16,0-20 0,0-1 0,0 0 16,0 0-16,0 0 0,0 0 0,0 1 15,0-1-15,22 0 0,-1 0 16,-21 0-16,21-21 0,0 0 0,0 21 16,22-21-16,-22 0 0,21 0 0,-21 0 15,22 0-15,-22 0 16,21-21-16,0 21 0,22-42 15,-43 21-15,0 0 0,0-1 0,1 1 16,-1-21-16,0 21 0,0-22 16,-21 22-16,0-21 0,0 21 0,0 0 15,0-1-15,-21 22 16,0 0-16,0 0 0,-1 22 0,1-22 16,0 42-16,21-21 15,-21 0-15,21 0 0,-21 22 0,21-22 16,0 21-16,0-21 0,0 1 0,0-1 0,0 0 15,0 0-15,21 0 0,0 0 16,0 1-16,22-22 0,-22 0 16,21 21-16,0-21 0,-20 0 0,20 0 15,0 0-15,1 0 0,-1 0 16,0 0-16,43-21 0,-43-1 16,1 1-16,-1 21 0,21-21 0,-20 0 15,-1 0-15,22 0 0,-22-1 0,0-20 16,1 21-16,-1 0 0,0 0 15,-21-22-15,1 1 16,-22 21-16,0 0 0,0-1 0,-22 22 16,1 0-16,0 0 15,0 0-15,-21 0 0,20 22 0,1-1 0,-21-21 16,21 21-16,-22 0 0,1 43 16,21-43-16,0 0 15,0 0-15,21 0 0,0 0 0,0 1 16,0-1-16,0 0 0,0 0 0,0 0 15,21 0-15,21-21 16,0 0-16,-20 0 0,-1 0 16,0 0-16,21 0 0,-21-21 0,1 0 15,20 0-15,-21 21 0,0-42 16,0 20-16,22 1 0,-22-21 0,0 0 16,0 20-16,0-41 0,1 21 0,-1-22 15,0 1-15,-21-1 0,0 22 16,42-64-16,-42 64 15,0-1-15,0 22 0,0 0 0,0 42 32,-21 21-32,0-20 0,21 20 15,0 21-15,-21-20 0,21 20 0,-21 1 16,21-22-16,0 22 0,0-22 16,0 0-16,0 22 0,0-22 0,42 22 15,-21-22-15,-21-21 0,21 0 16,0 0-16,1 1 0,-1-22 0,0 0 15,0 0-15,0 0 0,0 0 16,1 0-16,-1 0 0,0-22 0</inkml:trace>
  <inkml:trace contextRef="#ctx0" brushRef="#br0" timeOffset="46735.15">23728 9504 0,'0'0'0,"-21"21"0,-1-21 16,1 0-16,21 21 16,-21-21-1,0 0-15</inkml:trace>
  <inkml:trace contextRef="#ctx0" brushRef="#br1" timeOffset="53419.32">1122 4784 0,'0'-21'16,"0"-1"0,0 1-1,0 42 16,0 1-31,21-1 16,0 21-16,-21-21 16,21 22-16,0-22 0,1 21 0,-22 0 15,21 1-15,0-1 0,0-21 16,-21 22-16,0-22 0,21 21 16,-21-21-16,21 0 0,-21 1 0,22-1 15,-22 0 1,21-21-16,0 0 0,0 0 15,0-21-15,22 0 0,-1-22 16,21 1-16,1 0 0,21-1 16,-1-20-16,1-22 0,21 22 0,0-1 15,21 1-15,-22-1 0,22 1 16,-21-1-16,-21 1 0,21-1 16,-43 1-16,22 20 0,-22 1 0,1 0 15,-22 20-15,1 1 0,-1 0 16,-21 0-16,0 21 0,0-21 15,-21 42 32,0 0-15,22-21 14</inkml:trace>
  <inkml:trace contextRef="#ctx0" brushRef="#br1" timeOffset="57600.44">1291 6308 0,'0'0'0,"-21"-21"0,21-1 16,0 1-16,-21 21 0,21-21 0,0 0 15,-21 21-15,21-21 0,0 0 16,0-1-16,0 1 31,21 42-15,0 1-1,-21-1 1,0 0-16,21 0 0,0 21 0,-21-20 16,21 20-16,-21 0 0,0 1 15,0-1-15,22-21 0,-22 21 16,21 1-16,-21-22 0,0 21 0,0-21 15,21 1-15,-21-1 0,21 0 16,0 0-16,0-21 16,1 0-16,-1 0 15,0 0-15,0 0 0,21-21 0,22 0 16,-22-22-16,43 1 0,-22 0 16,22-22-16,21 1 0,0 20 0,0-20 15,-1-1-15,1 22 16,0-21-16,-21 20 0,-1-20 0,1 20 15,-21-20-15,-1 21 0,-21-1 16,22 22-16,-22-21 0,-21 21 0,1-1 16,-1 1-16,0 21 0,0-21 15,0 21 1,-21 21 78,0 0-79,-21-21-15</inkml:trace>
  <inkml:trace contextRef="#ctx0" brushRef="#br1" timeOffset="59707.23">1079 8234 0,'0'-21'0,"-21"21"15,21-21 1,21 21 46,1 0-62,-1 21 0,0 0 16,0 0-16,0 21 16,0-20-16,1-1 0,-22 0 15,0 21-15,21-21 0,-21 1 0,21-1 16,-21 21-16,0-21 15,0 0-15,0 1 0,21-22 0,-21 21 16,21 0-16,-21 0 16,21-21-16,1 0 0,-1 0 15,21 0-15,-21 0 16,0-21-16,22 0 0,-1 0 0,22-1 16,-22-20-16,21 21 0,-20-21 15,20-1-15,1 1 0,-1 0 0,1-1 16,-1-20-16,1 20 0,20 1 15,-20 0-15,-1-1 0,1 1 0,21-21 16,-43 41-16,0 1 16,1 21-16,-22-21 0,0 21 15,0 0-15,-21-21 32,-21 42 46,0-21-78</inkml:trace>
  <inkml:trace contextRef="#ctx0" brushRef="#br1" timeOffset="63368">1376 9991 0,'-21'0'0,"-1"0"15,1 0-15,21 21 78,0 0-62,21-21-16,1 21 0,-22 0 16,21-21-16,-21 22 0,21-1 15,-21 0-15,21 0 0,0 0 0,-21 0 16,21 1-16,1 41 15,-1-42-15,-21 22 0,21-22 0,-21 21 16,21-21-16,-21 22 0,0-22 16,0 0-16,0 21 0,21-21 15,-21 1-15,21-1 16,-21 0-16,0 0 16,22-21-16,-1 0 0,0 0 15,0-21-15,21 0 0,1 0 16,-1-1-16,0-20 0,22 0 0,-1-1 15,22 1-15,0-21 0,-1 20 16,22-20-16,-21 20 0,21 1 0,-22-21 16,22 20-16,-21-20 0,-22 20 15,22 1-15,-21 0 0,-1 21 0,1-22 16,-1 22-16,-21 0 0,1 0 16,-22 0-16,21 21 0,-21 0 15,-21-22-15,22 22 0,-44 0 94</inkml:trace>
  <inkml:trace contextRef="#ctx0" brushRef="#br2" timeOffset="71731.35">2074 3366 0,'0'0'0,"21"-22"16,-21 1-1,0 0 16,0 0-15,-21 21 0,0-21-16,0 21 15,0 0-15,0 0 0,-1 0 16,1 0-16,0 0 0,0 21 16,-21-21-16,20 21 0,1-21 0,-21 21 15,21 0-15,0-21 16,-22 22-16,-20 20 0,42-21 15,-22 0-15,22 22 0,0-22 16,-21 0-16,20 21 0,1-21 16,0 1-16,0 20 0,0-21 0,0 21 15,-1-20-15,1 41 16,21-21-16,-21 1 0,21-22 16,0 21-16,0 1 0,0-1 0,0 0 15,0 1-15,0-1 0,0 0 16,0 1-16,0-1 0,21 0 15,-21-21-15,21 22 0,1-1 0,-22-21 16,21 22-16,0-22 0,0 21 16,-21-21-16,21 22 0,0-22 15,1 21-15,-1-21 0,0 22 16,0-22-16,0 21 0,0-21 0,1 22 16,-1-22-16,21 0 0,-21 0 15,0 0-15,22 0 0,-22 1 0,21-1 16,1-21-16,-22 21 0,21-21 15,-21 0-15,22 0 0,-1 0 0,0 0 16,1 0-16,20 0 16,-21 0-16,22-21 0,-1 21 0,-20-21 0,20-1 15,1 22-15,-22-21 16,22 0-16,-22 0 0,0 0 0,1 0 16,-1-1-16,0 1 0,-21 0 15,22 0-15,-22-21 0,0 20 0,21 1 16,-20 0-16,-1-21 0,0 21 15,-21-22-15,21 22 0,0-21 0,0-1 16,1 1-16,-22 0 0,0-1 16,21 1-16,-21 0 0,21-22 0,-21 22 15,0-22-15,0 22 0,0 0 16,0-1-16,0-20 0,0 21 0,0-1 16,-21 1-16,21 0 0,-21-1 15,21 1-15,-22 0 0,22-1 16,-21 1-16,21 0 0,-21 20 15,0-20-15,0 0 0,0 21 0,-1-1 16,1-20-16,-21 21 0,21 0 16,-22 0-16,1-1 0,0 1 0,-1 21 15,-20-21-15,21 0 0,-22 21 16,22 0-16,-22 0 0,22-21 0,-22 21 16,22 0-16,0 0 0,-1 0 15,1 0-15,0 0 0,21 0 16,-22 0-16,1 21 0,21-21 15,-22 21-15,22 0 0,0-21 16,-21 21-16,21 1 0,-22-1 0,1-21 16,21 21-16,-22 0 0,22 21 15,-42 1-15,42-22 16,-1 0-16,1 21 0,0-20 16,0-1-16,0 21 0,0-21 0,21 22 15,0-22-15,-22 21 0,1 0 0,21-20 16,-21 20-16,21-21 15,0 21-15,0 1 0,0-1 0,-21 0 16,21 1-16,0-1 0,0 0 0,0 1 16,0-1-16,0 0 0,0 1 15,0-1-15,21-21 0,-21 22 16,21-1-16,0-21 0,-21 21 16,22-20-16,-1 20 0,0-21 15,0 0-15,0 0 0,-21 1 0,21 20 16,1-21-16,-1 0 0,0 0 15,0 1-15,0-1 0,0 0 16,1 0-16,-1-21 0,21 21 0,-21 0 16,22-21-16,-22 22 0,0-22 0,21 0 15,1 0-15,-22 0 0,21 21 16,0-21-16,22 0 0,-22 0 16,1 0-16,20 0 0,-21 0 0,22-21 15,-1 21-15,-20-22 0,20 22 16,-20-21-16,-1 0 0,21 21 15,-20-21-15,-1 0 0,0 0 0,-20 21 16,20-22-16,0 1 0,-21 0 16,1 0-16,20 0 0,-21 0 0,0-1 15,-21 1-15,21 0 0,1 0 16,-1-21-16,0 20 0,-21-20 16,21 0-16,-21-1 0,21 1 0,-21 0 15,0-22-15,21 22 0,-21 0 16,0-1-16,0 1 0,0 0 0,0-1 15,-21 22-15,0-21 0,0-1 16,0 22-16,0-21 0,-1 21 16,1-22-16,0 22 0,0-21 0,0 21 15,0-22-15,-1 1 0,-20 21 16,21-21-16,0-1 0,-22 22 16,-20-42-16,42 41 15,-22 1-15,1 0 0,0 21 16,-22 0-16,22 0 0,-22 0 0,1 0 0,21 0 15,-22 0-15,22 0 0,-1 21 16,-41 22 0,63-22-16,-22 0 0,22 0 0,21 0 15,0 0-15,0 1 0,0 20 16</inkml:trace>
  <inkml:trace contextRef="#ctx0" brushRef="#br2" timeOffset="73774.42">3323 9335 0,'0'-22'0,"-21"22"16,0 0-16,21-21 15,-21 21-15,-1-21 0,1 21 0,21-21 16,-21 0-16,0 21 0,0-21 15,0 21-15,-1-22 0,22 1 0,-42 21 16,21 0-16,0-21 0,0 21 0,-1 0 16,-20 0-16,21 0 15,-21 0-15,20 0 0,-20 0 0,0 0 16,-1 0-16,1 0 0,-21 0 16,20 0-16,-20 21 0,-1-21 0,22 21 15,-22 1-15,1-1 0,21 0 16,-22 0-16,22 0 0,21 22 0,-22-22 15,1 21-15,21-21 0,0 22 16,-1-1-16,1 21 0,21-20 0,-21-1 16,21 64-1,0-64-15,0 1 0,0-1 0,0 0 16,0 1-16,0-1 0,0 0 16,0 1-16,0-1 0,0 0 0,0 1 15,0-1-15,21 0 16,0 22-16,1-22 0,-22 0 0,21 1 0,0-22 15,0 21-15,0-21 0,22 22 16,-22-22-16,21 0 0,-21 0 0,22-21 16,-1 21-16,0-21 0,1 0 15,20 0-15,-21 0 0,1 0 16,-1 0-16,0 0 0,1 0 0,20 0 16,-20 0-16,-1-21 0,0 0 15,1 0-15,-1 0 0,0 0 0,1-1 16,-22 1-16,21 0 0,0 0 15,1-21-15,-1 20 0,0-20 0,1 21 16,-22-21-16,21 20 0,-21-20 16,1 0-16,20-1 0,-21 1 0,0 21 15,0-43-15,-21 22 0,0 0 16,22-1-16,-22-20 0,0 21 0,0-1 16,0-20-16,0 20 0,0 1 0,0 0 15,-22-1-15,1 1 0,21 21 16,-42-21-16,21 20 0,0-20 0,-1 21 15,-20-21-15,0 20 16,21 1-16,-22 0 0,1 0 0,21 0 16,-22 0-16,22-1 0,-21 1 15,21 21-15,-22 0 0,22-21 0,-21 21 16,0 0-16,20 0 0,-20 0 16,21 0-16,-21 0 0,-1 0 0,1 0 15,0 0-15,-1 21 0,1 0 16,-22-21-16,22 22 0,0-1 0,-1-21 15,1 21-15,0 0 0,-1 0 16,1 0-16,0 1 0,21-22 16,-1 21-16,-20 0 0,21 0 0,0 21 15,21-20-15,-21-1 0,-1 21 16,22-21-16,-21 22 0,21-22 16,0 21-16,-21-21 0,21 22 0,0-1 15,-21-21-15,21 21 0,0-20 16,0 20-16,0-21 0,0 21 0,0-20 15,0 20-15,0-21 0,0 21 16,21-20-16,0 20 0,-21-21 0,0 0 16,21 0-16,1 22 0,-22-22 15,21 21-15,0-21 0,-21 1 0,21-1 16,0 21-16,-21-21 0,21 0 16,1 1-16,-1-1 0,0 0 15,0-21-15,0 21 0,22 0 16,-22-21-16,21 21 0,-21-21 0,22 0 15,-22 0-15,21 0 0,0 0 16,1 0-16,-1 0 0,0 0 0,1 0 16,-1 0-16,-21 0 0,22 0 15,-1-21-15,0 0 0,1 21 0,-1-21 16,0 0-16,-21 0 0,22-1 16,-1 22-16,0-21 0,1 0 0,-1 0 15,-21 0-15,22 0 0,-1-1 0,0 1 16,1 21-16,-1-21 0,-21 0 15,21 0-15,-20 0 0,-1-1 0,0-20 16,0 21-16,0 0 16,0-22-16,1 1 0,-22 0 0,21-1 15,-21-20-15,21 21 0,-21-22 0,0 22 16,0-1-16,0 1 0,0 0 16,0-1-16,0 1 0,0 21 0,0-21 15,-21 20-15,0 1 16,-1-21-16,1 21 0,-21 0 0,0-1 0,20 1 15,-20 0-15,0 0 16,-1 0-16,22 0 0,-21 21 0,21-22 16,-22 1-16,22 21 0,0 0 15,0 0-15,0 0 0,0 21 16,-1 1-16,1-22 16,21 21-16,0 0 0,-21 0 15,21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0:58:03.8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487 0,'-21'-21'16,"21"0"-1,0-1-15,0 1 16,0 0-16,0 0 15,0 0-15,0 0 16,0-1 0,-21 22-16,-1 0 15,22-21-15,-21 21 0,0 0 16,0 0 0,21 21-16,-21-21 0,0 22 15,21-1-15,-22-21 0,1 21 0,21 0 16,-21 0-16,0 0 0,0 1 15,21-1-15,-21 0 0,-1 21 0,22-21 16,0 1-16,-21 20 16,21-21-16,-21 21 0,21 1 0,0-22 15,0 21-15,0 1 0,-21-1 16,21 0-16,0 1 0,0-1 0,0 0 16,0 1-16,0-22 0,0 21 15,0-21-15,21 22 0,-21-22 0,21 0 16,0 21-16,1-21 0,-1 1 0,0-22 15,0 21-15,0 0 0,0-21 16,22 0-16,-22 21 0,21-21 0,-21 0 16,22 0-16,-1 0 0,0 0 15,1 0-15,-1-21 0,0 0 16,22 21-16,-22-21 0,1-1 16,-1 1-16,0 0 0,1-21 0,-22 21 15,21-22-15,0 22 0,-20-21 16,-1-1-16,0-20 0,0 21 0,0-1 15,-21-20-15,0 20 0,0-20 16,0 21-16,0-1 0,0 1 0,-21 0 16,-21-1-16,21 1 0,-22 21 15,22-22-15,-21 22 0,-1-21 16,-20 21-16,21 0 0,-1 21 0,1-22 16,-22 22-16,22 0 0,0 0 0,-1 0 15,1 0-15,0 22 0,-1-1 16,1 0-16,0 21 0,-1-21 15,22 22-15,-21-22 0,21 21 0,0 1 16,-1-1-16,22 0 0,0 1 16,0-1-16,0 0 0,0 1 0,0-22 15,0 21-15,22-21 0,20 22 16,-21-22-16,21 0 0,1 0 0,-22-21 16,21 21-16,22-21 0,-22 0 15</inkml:trace>
  <inkml:trace contextRef="#ctx0" brushRef="#br0" timeOffset="569.03">5270 445 0,'0'-22'0,"0"44"0,0-65 0,0 22 16,-21 0-1,0 21-15,0 0 0,0 0 16,0 21 0,-1 0-16,22 0 0,-21 1 0,0 20 15,0-21-15,21 21 0,-21 1 16,21-1-16,-21 0 0,21 1 16,-22-1-16,22 0 0,0 1 0,0-1 15,0 0-15,0 1 0,0-1 16,0 0-16,0-20 0,22 20 0,-1-21 15,0 0-15,0 0 0,0 1 16,0-22-16,-21 21 0,43-21 0,-22 0 16,0 0-16,0 0 0,0 0 15,22 0-15,-22-21 0,0-1 0,21 1 16,-20 0-16,-1 0 0,21-21 16,-21-1-16,22 1 0,-22 0 15,0-1-15,0-20 0,0 20 0,0-20 16,-21 21-16,0-1 0,0-20 0,0 20 15,0 1-15,0 0 0,-21-1 16,0 22-16,0-21 0,-21 21 16,20 0-16,-20-1 0,0 1 0,-1 21 15,22 0-15,-21 0 0,0 0 16,20 0-16,-20 21 0,21 1 0,0-1 16,-22 0-16,22 21 0,0-21 15,0 22-15,21-22 0,0 21 0,0 1 16,0-22-16,0 21 0,0-21 15,0 0-15,21 1 0,0-1 16,22 0-16,-1 0 0,0-21 16,1 0-16,-1 0 0</inkml:trace>
  <inkml:trace contextRef="#ctx0" brushRef="#br0" timeOffset="905.08">6202 169 0,'0'0'0,"0"-21"0,0 0 15,-21 42 1,21 0 0,-22 1-16,22-1 0,0 21 15,0 0-15,0 1 0,-21-1 0,21 0 16,-21 1-16,21 20 0,0-20 15,-21-1-15,21 21 0,0-20 0,0-1 16,0 0-16,0 1 0,0-1 16,0 0-16,0 1 0,0-1 15,0-21-15,0 0 0,0 1 0,0-1 16,0 0-16,0 0 16,21-21-1,-21-21-15,0 0 0,21 0 16,0-22-16,-21 22 0,22-21 15</inkml:trace>
  <inkml:trace contextRef="#ctx0" brushRef="#br0" timeOffset="1248.88">6138 296 0,'-21'-21'0,"42"42"0,-63-63 0,21 21 0,21 0 15,-21 0-15,21-1 0,-22 1 16,22 0-16,0 0 0,0 0 15,0 0-15,22-1 0,-1 1 0,0 21 16,21-21-16,-21 21 0,22 0 16,-1 0-16,0 0 0,1 0 0,-1 0 15,22 21-15,-22 0 0,0 1 16,1-1-16,-1 21 0,-21-21 0,0 22 16,-21-1-16,0 0 0,0 1 15,0-22-15,-42 21 0,21 0 0,-22-20 16,1 20-16,0-21 0,-1 0 15,1 0-15,0 1 0,-1-1 0,1 0 16,21 0-16,-21 0 0,20-21 16,1 21-16,0-21 0,42 0 31,0 0-31,22 0 16,-22 0-16,0 0 0,21-21 15</inkml:trace>
  <inkml:trace contextRef="#ctx0" brushRef="#br0" timeOffset="1804.22">7514 318 0,'0'0'0,"21"-22"0,-21 1 0,0 0 15,21 21-15,-21-21 0,0 0 16,0 0-16,0-1 0,0 1 16,-21 0-16,0 21 15,0 0-15,0 0 0,-22 0 0,22 0 16,0 0-16,0 0 0,-21 0 16,20 21-16,1 0 0,-21 1 0,21 20 15,0-21-15,-1 0 0,1 22 16,0-22-16,0 0 0,0 21 15,21-21-15,0 1 0,0-1 0,0 0 16,0 21-16,0-21 16,21-21-16,0 22 0,0-1 0,0-21 15,1 21-15,20 0 0,-21-21 16,0 0-16,22 0 0,-22 21 0,0 0 16,0-21-16,21 22 0,-20-22 15,-1 21-15,0-21 0,-21 21 0,21 0 16,-21 0-1,0 0-15,0 1 0,-21-22 16,0 21-16,0-21 0,-1 21 16,1-21-16,0 0 0,-21 21 0,21-21 15,-22 0-15,22 21 0,-21 0 16,21-21-16,-1 0 0,-20 22 16,21-22-16,0 0 0,0 0 0,-1 21 15,1-21-15,0 0 0,0 0 16</inkml:trace>
  <inkml:trace contextRef="#ctx0" brushRef="#br0" timeOffset="2467.84">3577 1524 0,'-42'0'0,"84"0"0,-127 0 15,43 0-15,21 0 0,-21 0 0,20 0 16,1 0-16,0 0 0,0 0 16,0 0-16,0 0 0,63 0 62,-21 0-62,21 0 0,1 0 0,-1 0 16,22 0-16,20 0 0,1 0 15,0 0-15,-1 0 0,22 0 16,0 0-16,21 0 0,0 0 0,21 0 16,0 0-16,22-21 0,-22 21 15,21 0-15,0 0 0,1 0 0,-1 0 16,0 0-16,1-21 0,-1 21 15,0 0-15,-20 0 0,20 0 0,-21 0 16,0-21-16,-21 21 0,21 0 16,-21 0-16,-21-22 0,21 22 0,-21-21 15,0 21-15,-21 0 0,-1 0 16,-20-21-16,20 21 0,-41 0 0,20 0 16,-42 0-16,22 0 0,-22-21 15,0 21-15,0 0 0,-42 0 47,0 0-31,0 0-16,0 0 0,-22 0 0,1 0 15,0 0-15,-1 0 0,-20 0 16</inkml:trace>
  <inkml:trace contextRef="#ctx0" brushRef="#br0" timeOffset="3172.37">3450 1736 0,'0'0'0,"-21"0"0,0 0 0,0 0 15,-1 0 1,1 0 0,0 0-16,0 0 0,0 0 15,0-21-15,-1 21 0,1 0 16,0 0-16,0 0 15,0 0-15,0 0 0,-1 0 0,1 0 16,42 0 31,1 0-47,-1 0 0,21-22 0,-21 22 16,22 0-16,20 0 0,-21 0 15,22-21-15,21 21 0,-22 0 16,43-21-16,-21 0 0,20 21 15,1-21-15,21 21 0,0-21 0,0 21 16,21 0-16,1-22 0,-1 22 16,-21 0-16,21 0 0,0-21 0,0 21 15,127 0-15,-148-21 0,22 21 16,-44 0-16,22 0 0,0-21 16,0 21-16,-21 0 0,21 0 0,0 0 15,0-21-15,-21 21 0,21 0 16,-21 0-16,0 0 0,-22 0 0,22 0 15,-21 0-15,0 0 0,-22 0 16,1 0-16,-1-21 0,1 21 16,-22 0-16,-21 0 0,21 0 0,-20 0 15,-1 0-15,0 0 0,0 0 16,0 0-16,0 0 16,1 0-16,-22-22 46</inkml:trace>
  <inkml:trace contextRef="#ctx0" brushRef="#br0" timeOffset="3288.3">8191 1461 0,'0'0'0,"-21"0"46,0 21-46</inkml:trace>
  <inkml:trace contextRef="#ctx0" brushRef="#br0" timeOffset="21924.67">127 3048 0,'0'-21'16,"0"0"15,0 0 1,21 21 30</inkml:trace>
  <inkml:trace contextRef="#ctx0" brushRef="#br0" timeOffset="22440.98">190 2985 0,'0'-43'31,"0"22"-15,0 0-1,-21 21-15,21-21 16,0 42 47,0 0-63,0 0 15,0 0-15,0 22 0,0-22 16,21 0-16,-21 21 0,0-20 0,0 20 15,0 0-15,0 1 0,0-1 16,0-21-16,0 21 0,0 1 0,0-1 16,0-21-16,0 22 0,0-1 15,0-21-15,0 0 0,0 0 16,0 1-16,0-1 0,0 0 0,0 0 31,0-42 0,0 0-15,0 0-16,0-1 16,0 1-16</inkml:trace>
  <inkml:trace contextRef="#ctx0" brushRef="#br0" timeOffset="22824.76">487 3260 0,'0'21'16,"0"0"-16,0 0 16,0 0-16,21-21 15,0 0-15,0 0 31,0 0-31,1 0 16,-22-21-16,0 0 16,0 0-16,0 0 0,0 0 15,-22 21 17,1 0-32,0 0 15,21 21 1,-21-21-16,21 21 0,0 0 15,21-21 17,-21-21-32</inkml:trace>
  <inkml:trace contextRef="#ctx0" brushRef="#br0" timeOffset="25864.73">1058 2858 0,'0'0'0,"-21"0"15,0 0 1,0 0-1,21 21 1,0 0-16,0 0 0,0 0 16,0 0-16,0 1 15,0-1-15,0 0 16,0 0-16,21 0 0,0-21 16,0 0-16,0 0 15,22 0-15,-22 0 0,0 0 16,0 0-16,22 0 0,-22-21 15,21 0-15,-21 0 0,22 0 0,-1-1 16,-21 1-16,0 0 0,0 0 16,1 0-16,-1-22 0,-21 22 15,0 0-15,0 0 0,0 0 0,0 0 16,0-1-16,0 1 16,-21 21-1,-1 21-15,22 1 16,0 20-16,-21-21 15,21 21-15,0-20 0,0 20 0,0 0 16,0 22-16,0-22 16,0 0-16,0 22 0,0-1 0,0 1 15,0-1-15,0-20 0,0 20 16,0-20-16,0 20 0,0-21 0,0 1 16,0-1-16,0 0 0,0-20 15,0 20-15,0-21 0,0 0 0,0 0 16,0 1-16,0-1 15,-21-42 1,0-1 0,0 1-16,-22 0 15,22 0-15,0 0 0,0 0 0,-21-1 0,20 1 16,1-21-16,-21 21 16,21 0-16,0-1 0,-1 22 0,1-21 15,21 0-15,-21 21 16,0 0-16,21 21 15,0 0-15,0 1 16,0-1-16,0 0 0,0 0 16,0 0-16,21 0 0,0 1 0,0-1 15,1-21-15,-1 21 0,0 0 16,0-21-16,0 0 0,22 0 0,-1 0 16,-21 0-16,148-21 31,-126 21-31,-1-21 0,0 0 0,22-43 15,-22 43-15,-21 0 0,1-22 16,-1 1-16,0 21 0,-21-21 16,0-1-16,0 22 0,0-21 15,0 21-15,0-1 0,0 1 16,0 42 0,0 1-16,0-1 0,0 0 15,0 0-15,0 0 0,0 22 16,0-22-16,0 21 0,-21 0 0,21-20 15,0-1-15,-21 21 0,21-21 16,0 0-16,0 1 0,0-1 0,0 0 16,0 0-1,0-42 17,0 0-32,0 0 0,21-1 0,-21 1 15,21 0-15,-21-21 0,21-1 16,0 1-16,-21 21 0,21-21 0,1-1 15,-1 1-15,-21 21 0,21 0 16,0-1-16,-21 1 0,21 21 0,0 0 16,1 0-16,-22 21 15,21 1-15,-21-1 16,21 21-16,-21-21 0,0 22 16,0-22-16,0 21 0,0-21 0,21 22 15,-21-22-15,0 21 0,21-21 16,-21 0-16,21 1 0,1-1 15,-1-21-15,0 0 16,0 0-16,0 0 0,0 0 0,22 0 16,-22-21-16,21 21 0,-21-22 15,1-20-15,20 21 0,-21 0 0,0-22 16,0 1-16,1 0 16,-1-22-16,-21 22 0,0-22 0,0 1 15,0 21-15,0-22 0,0 22 16,0-22-16,0 22 0,0 0 0,0 20 0,0-20 15,0 21-15,0 0 16,0 0-16,-21 21 0,-1 0 0,1 0 16,21 21-1,-21 0-15,21 0 0,-21 21 0,21 1 16,0-1-16,0 0 0,0 22 16,0-22-16,0 22 0,0-22 15,0 22-15,0-22 0,0 21 0,0-20 16,0-1-16,0 0 0,0-20 15,0 20-15,0-21 0,0 0 0,0 0 16,0 1-16,0-1 0,0-42 47,0-1-47,0 1 0,0-21 16,21 21-16,0 0 0,-21-22 0,21 22 15,1-21-15,-1 21 0,0-22 16,-21 22-16,21 0 0,0 0 0,0 0 15,1 21-15,-1 0 0,-21-22 16,21 22-16,0 0 0,0 22 16,-21-1-16,21 0 15,-21 21-15,0-21 0,0 1 0,0-1 16,0 0-16,0 21 16,0-21-16,0 1 0,0-1 0,0 0 15,0 0-15,22-21 0,-22 21 16,21 0-16,0-21 0,0 0 0,0 22 15,0-22-15,1 0 0,-1 0 0,21 0 16,-21 0-16,22 0 0,-22-22 16,21 22-16,-21-21 0,22 0 0,-22 0 15,0 0-15,21-22 16,-21 22-16,1 0 0,-22-21 16,0 21-16,0-22 0,0 22 0,0-21 15,0 21-15,0-1 0,0 1 0,0 0 16,0 0-16,0 0 15,-22 21-15,1 0 16,0 21 0,0 0-16,21 0 0,-21 0 0,21 1 15,-21-1-15,21 21 0,0-21 16,0 22-16,0-22 0,0 0 0,0 21 16,0-21-16,0 1 0,0-1 15,0 0-15,0 0 0,0 0 0,21-21 16,0 21-16,0-21 0,0 0 15,0 0-15,1 0 0,-1 0 0,0 0 16,21 0-16,-21 0 16,22 0-16,-1-21 0,-21 0 0,22 21 15,-22-21-15,21-21 0,-21 20 0,22 1 16,-22-21-16,-21 0 0,21-1 16,-21 22-16,0-21 0,0-1 0,0 22 15,0 0-15,0 0 0,0 0 16,-21 21-16,0 0 0,-1 0 0,1 0 15,0 0-15,0 21 16,21 0-16,0 0 0,0 0 16,0 1-16,0-1 0,21 0 15,0 0-15,0 0 0,1-21 16,-1 21-16,21 1 0,-21-1 0,-21 0 16,21-21-16,1 21 0,-1 0 15,-21 0-15,0 1 0,21-1 16,-21 0-16,0 0 15,21-21 1,-21 21-16,21-21 0,0 0 16,1 0-16,-1 0 15,0-21-15,0 0 0,0 21 16,0-21-16,1 0 0,-22-22 16,21 22-16,0 0 0,-21-21 0,0 20 15,21-20-15,0 0 0,-21 21 16,0-1-16,0-20 0,0 21 15,21 0-15,-21 0 0,0-1 16,0 44 0,0-1-1,0 0-15,0 0 0,-21 0 16,21 22-16,0-22 0,0 0 0,0 21 16,-21-21-16,21 22 0,0-22 0,0 0 15,0 21-15,0-20 0,0-1 16,0 0-16,0 0 0,21 0 15,0-21-15,1 0 0,-1 0 16,0 0-16,0 0 0,21 0 16,-20 0-16,-1-21 0,21 21 0,-21-21 15,22 0-15,-22 0 0,0-22 16,21 22-16,-21-21 0,1-1 0,-1 1 16,-21-21-16,21 20 0,-21-20 15,21 20-15,-21-20 0,0 21 0,0-1 16,0 1-16,0 0 0,0-1 0,0 1 15,0 21-15,0 0 0,0-1 16,0 1-16,-21 21 16,0 21-1,21 1-15,0 20 0,0-21 16,0 21-16,-21 1 0,21-1 0,-22 0 16,22 1-16,0 20 0,0-20 15,0 20-15,0-21 0,0 1 0,0-1 16,0 0-16,0 1 0,0-22 15,0 21-15,0-21 0,0 1 16,0-1-16,0 0 0,22-21 0,-1 0 16,0 21-16,0-21 0,0 0 15,0 0-15,1 0 0,-1-21 0,0 0 16,-21 0-16,21-1 0,0 1 16,0 0-16</inkml:trace>
  <inkml:trace contextRef="#ctx0" brushRef="#br0" timeOffset="26055.67">4466 3217 0,'0'0'16,"21"0"0,22 0-16,-22 0 15,21 0-15,-21 0 0,22 0 0,-1 0 16,0-21-16,-21 21 0,22 0 15,-22-21-15,21 21 0,-21 0 16,1-21-16,-1 0 0</inkml:trace>
  <inkml:trace contextRef="#ctx0" brushRef="#br0" timeOffset="26263.87">4254 3048 0,'22'0'62,"-22"21"-62</inkml:trace>
  <inkml:trace contextRef="#ctx0" brushRef="#br0" timeOffset="28016.55">5228 3450 0,'42'0'0,"-84"0"0,106 0 0,-64-21 0,21 21 16,0-21-16,0 0 0,0 0 15,-21-1-15,0 1 0,0 0 16,0 0-16,0 0 0,0 0 16,0-22-16,0 22 0,-21 0 0,0 21 15,21-21-15,-21 0 0,0 21 16,-1 0-16,1 0 0,0 0 0,-21 0 15,21 21-15,-1 0 0,-20 0 16,21 0-16,0 22 0,-22-1 0,22 0 16,0 1-16,0-1 0,0 0 15,21-21-15,0 22 0,0-1 0,0-21 16,0 0-16,0 1 0,0-1 16,21 0-16,0 0 0,0-21 15,0 0-15,1 0 0,20 0 0,-21 0 16,21 0-16,-20 0 0,20-21 0,-21 0 15,21 0-15,-20-1 0,20 1 16,-21 0-16,21-21 0,-20 21 0,-1-22 16,-21 1-16,21 0 0,-21 20 15,21-20-15,-21 21 0,0-21 0,0 20 16,0 1-16,-21 21 31,0 21-31,0 1 0,21-1 16,0 0-16,-22 21 0,22-21 15,-21 22-15,21-1 0,0-21 0,0 22 16,0-22-16,0 0 0,0 21 0,0-21 16,0 1-16,21-1 0,1-21 15,-1 21-15,0-21 0,0 0 0,0 0 16,0 0-16,22 0 0,-22 0 16,21 0-16,-21 0 0,22-21 0,-22 0 15,21-1-15,-21 1 0,22-21 0,-22 21 16,0-22-16,0 1 15,0 21-15,-21-21 0,0-1 0,22 22 0,-22 0 16,0 0-16,0 0 0,0-1 16,0 44-1,-22-1-15,22 0 16,-21 0-16,21 21 0,0-20 16,-21-1-16,0 21 0,21-21 0,-21 0 15,21 22-15,0-22 0,0 0 16,0 0-16,0 0 0,0 1 15,21-44 17,0 1-17,0 0-15,-21 0 0,0 0 0,21-22 16,1 22-16,-22-21 0,21 21 16,0-22-16,-21 22 0,21-21 15,0 21-15,-21 0 0,21 21 16,1 0-16,-22 21 15,21 0-15,-21 0 0,0 0 16,21 22-16,-21-22 0,0 21 16,0-21-16,0 43 15,21-43-15,-21 0 0,21 0 0,0 0 16,1 1-16,-1-22 0,0 0 16,0 0-16,0 0 0,0 0 15,-21-22-15,22 1 16,-1 0-16,0 0 0,0 0 0,0 0 15,0-22-15,1 1 0,-1 0 16,0-1-16,0 1 0,0 21 0,0-22 16,1 1-16,-1 21 0,0 0 0,0 0 15,0 21-15,0 0 16,-21 21 0,0 0-16,0 0 0,0 0 15,0 0-15,0 1 0,0-1 0,0 0 16,0 0-16,0 0 0,0 0 0,22-21 47,-22-21-32,21 0-15,-21 0 0,21 0 16,-21 0-16,0-1 0,0 1 0,0 0 16,0 0-16,0 0 0,0 0 15,-21-1-15,21 1 0,-21 21 0,21-21 16,-22 21-16,1 0 15,0 0-15,0 0 0,0 0 0,0 21 16,-1 0-16,1 1 0,0 20 0,0-21 16,0 21-16,0 1 0,-1-1 15,22 0-15,0-20 0,-21 20 16,21 0-16,0 1 0,0-22 16,0 42-16,0-42 0,21 1 15,1-1-15,-1 0 0,0-21 0,21 0 16,1 21-16,-1-21 0,0 0 15,1 0-15,-1 0 0,0-21 0,1 21 16,-1-21-16,0 0 0,-21-1 0,22 1 16,-1 0-16,-21 0 0,0-21 15,22 20-15,-43-20 0,21 0 0,0-1 16,-21 1-16,0 21 0,0-21 16,0-1-16,0 22 0,0 0 0,0 0 15,-21 21 1,0 21-16,0 0 15,-1 21-15,1-20 0,21 20 16,0 0-16,-21-21 0,21 22 0,0-1 16,0-21-16,0 22 0,0-22 15,0 0-15,0 0 0,0 0 0,0 0 16,21 1-16,0-22 0,1 0 0,-1 0 16,0 0-16,0 0 0,0 0 15,43 0-15,-22-22 0,-21 22 16</inkml:trace>
  <inkml:trace contextRef="#ctx0" brushRef="#br0" timeOffset="28532.25">8128 3323 0,'0'0'0,"-21"0"0,0-21 0,-1 21 16,44 0 15,-1 0-31,0 0 0,21 0 15,1 0-15,-1 0 0,0 0 16,22 0-16,-1 0 0,1 0 0,-1 0 16,1 0-16,20 0 0,-20 0 0,-1 0 15,1 0-15,-1 0 0,1 0 16,-22 0-16,1 0 0,-1 0 0,0 0 16,1 0-16,-22 0 0,0 0 0,0 0 15,0 0-15,0 0 0,1 0 16,-22-21-16</inkml:trace>
  <inkml:trace contextRef="#ctx0" brushRef="#br0" timeOffset="28916.04">9017 2985 0,'0'0'15,"0"21"-15,0 0 16,0 0-16,0 0 16,21 0-16,0-21 0,0 22 0,43-1 15,-43-21-15,0 0 16,22 0-16,-1 21 0,-21-21 16,21 0-16,1 0 0,-22 0 0,0 0 15,21 0-15,-20 0 0,-1 0 16,0 0-16,0 0 0,-42 0 31,0 21-15,0-21-16,-22 21 0,22 0 0,0 1 15,0 20-15,-22-21 0,22 0 16,-21 22-16,21-1 0,-22-21 16,22 21-16,-21-20 0,21 20 0,-22-21 15,22 0-15,0 0 0,0 1 16,0-1-16,0-21 0,21 21 15</inkml:trace>
  <inkml:trace contextRef="#ctx0" brushRef="#br1" timeOffset="35873.05">10837 2582 0,'0'0'0,"0"-21"0,0 0 15,0 0-15,0 0 0,0 0 16,0-1-16,-21 1 0,21 0 0,-21 0 16,21 0-16,-21 21 15,21 21-15,0 0 16,-21 21-16,21-20 0,0 20 16,0 21-16,0-20 0,-22 20 15,22 1-15,-21-1 0,21-20 0,0 20 16,0 1-16,-21-1 0,0 22 15,0-22-15,21 1 0,0-1 0,0 1 16,-21-22-16,21 0 0,0 1 16,0-1-16,0 0 0,0-20 0,0-1 15,0 0-15,21-21 16,-21-21 0,21 0-16,0-1 15</inkml:trace>
  <inkml:trace contextRef="#ctx0" brushRef="#br1" timeOffset="37469.12">10626 2731 0,'-43'-22'0,"86"44"0,-107-65 0,64 22 16,-21 0-16,0 0 0,21-22 15,0 22-15,0-21 0,0 0 0,0 20 16,0-20-16,0 21 0,0-21 15,42-1-15,0 22 16,1 0-16,-1 21 0,0-21 0,1 21 16,20 0-16,-20 0 0,20 0 15,1 21-15,-22 0 0,21 21 0,-20 1 16,-1-1-16,-21 22 0,0-22 16,1 21-16,-22 1 0,0-22 0,0 22 15,-43-22-15,22 22 0,-21-22 0,-22 0 16,22 1-16,-22-1 0,22 0 15,-21 1-15,20-22 0,-41 21 16,62-21-16,1-21 0,0 0 16,0 0-16,0 0 0,0 0 15,-1-21-15,22 0 0,-21 0 0,21 0 16,0-1-16,0 1 0,0 0 16,21 21 15,1 21-31,-22 0 15,21 1-15,0-1 0,-21 21 0,21-21 16,0 22-16,0-22 0,-21 21 16,22-21-16,-1 22 0,0-22 0,-21 21 15,21-21-15,0 0 0,22 1 16,-22-1-16,0 0 0,21-21 0,1 0 16,-22 0-16,21 0 0,0 0 15,1 0-15,-1 0 0,0-21 16,1 21-16,-1-21 0,0-1 0,1-20 15,-1 21-15,-21-21 0,22 20 0,-22-20 16,0 0-16,0 21 0,-21-22 16,0 1-16,0 21 0,0-22 0,0 22 15,0 0-15,0 0 0,0 0 16,0 0-16,-21 21 0,0 0 16,0 0-16,-1 0 0,22 21 15,-21 0-15,0 0 0,21 0 16,0 22-16,-21-22 0,21 21 0,-21-21 15,21 22-15,0-22 0,-21 21 16,21-21-16,0 22 0,0-22 16,0 0-16,0 0 0,0 0 0,21 0 15,0 1-15,0-1 0,0-21 0,0 0 16,1 0-16,-1 0 0,0 0 16,21 0-16,64-64 15,-64 43-15,1 0 0,-1 0 16,0-22-16,1 1 0,-1 21 0,0-21 15,-20-1-15,20 22 0,-42-21 0,21 21 16,-21-1-16,21-20 16,-21 21-16,-21 21 15,0 0-15,0 0 0,0 21 16,-1-21-16,22 21 0,-21 0 16,0 1-16,21-1 0,0 0 0,0 0 15,0 0-15,0 0 0,0 1 16,0 20-16,21-21 0,0 0 0,1 0 15,-22 1-15,21-1 0,0 0 0,-21 0 16,0 0-16,0 0 16,0 1-16,0-1 15,-21-21-15,0 0 16,-1 0-16,1-21 16,0-1-16,21 1 0,-21 21 0,0-21 15,21 0-15,-21 0 0,-1 0 16,1 21-1,21 21 17,0 0-32,0 0 0,0 0 15,21 0-15,1 1 0,-1-1 16,0-21-16,0 21 0,0-21 16,0 0-16,1 21 0,-1-21 0,0 0 15,0 0-15,21 0 0,-20 0 16,-1 0-16,21-21 0,0 21 0,-20-21 15,20 0-15,0-1 0,-21 1 16,22 0-16,-22 0 0,0-21 16,0 20-16,0-20 0,-21 21 0,0-21 15,22-1-15,-22 1 0,0 21 16,0 0-16,0-1 16,0 44-1,0-1 1,-22 0-16,22 0 0,-21 0 15,21 22-15,0-22 0,0 21 0,0-21 16,0 0-16,0 22 0,0-22 16,0 0-16,0 0 0,0 0 0,0 1 15,21-22-15,1 21 0,-1-21 16,0 0-16,0 0 16,0 0-16,0-21 0,1-1 0,20 22 15,-21-21-15,21 0 0,-20-21 0,-1 21 16,85-149-1,-85 149-15,-21-21 16,0 21-16,0-1 0,0 1 0,0 42 31,0 1-15,-21 20-16,21-21 16,-22 0-16,22 22 0,0-22 0,0 0 15,-21 21-15,21-21 0,0 22 16,0-22-16,0 0 0,0 0 15,0 0-15,0 1 0,21-1 16,1-21-16,20 21 0,-21-21 0,0 0 16,22 0-16,-22 0 0,21-21 15,-21 0-15,22 21 0,-1-22 0,0 1 16</inkml:trace>
  <inkml:trace contextRef="#ctx0" brushRef="#br1" timeOffset="37921.87">13547 3090 0,'0'0'0,"0"-42"0,0 21 0,0 0 0,0 0 16,-22-1-16,1 1 0,0 21 16,0 0-16,0 0 15,0 0-15,-1 0 0,1 21 16,0 1-16,0-1 0,0 0 0,0 21 16,-1-21-16,-20 43 15,42-22-15,0 1 0,0-22 0,0 21 16,0-21-16,0 22 0,0-22 0,0 0 15,0 0-15,21 0 0,0-21 16,1 0-16,-1 21 0,0-21 0,0 0 16,0 0-16,0-21 0,22 21 0,-22-21 15,0 0-15,0 0 16,0 0-16,-21-22 0,22 22 0,-22-21 16,21-1-16,-21 22 0,0-21 0,0 0 15,0 20-15,0 1 0,0 0 16,0 0-16,0 0 0,0 42 15,0 0 1,-21 0-16,21 0 0,-22 1 16,22 20-16,0-21 0,0 21 0,0-20 15,0 20-15,0-21 0,0 0 16,0 22-16,0-22 0,0 0 0,0 0 16,22 0-16,-1-21 0,0 0 15,0 0-15,0 0 16,0 0-16,1 0 0,20-21 0,-21 0 15,21 0-15,-20 0 0,-1-1 0,21-20 16</inkml:trace>
  <inkml:trace contextRef="#ctx0" brushRef="#br1" timeOffset="40000.68">13991 2540 0,'0'0'0,"0"21"0,-21 22 0,21-22 15,-21 21-15,21 0 0,0 1 16,0 20-16,0-20 0,0-1 0,-21 21 16,21-20-16,0-1 0,0 0 15,-22 1-15,22-1 0,0 0 0,0 1 16,0-22-16,0 0 0,0 0 16,0 0-16,0 1 0,0-44 31,0 1-31,0 0 15,0 0-15,0 0 0,0 0 0,0-22 16,22 22-16,-1-21 0,0 21 0,0-22 16,0 22-16,0 0 15,1 0-15,-1 0 0,0 21 0,21-22 16,-21 22-16,1 0 0,-1 0 0,21 0 16,-21 0-16,0 22 0,1-1 15,-1 0-15,-21 0 0,0 0 16,0 0-16,0 1 0,0 20 0,0-21 15,0 0-15,0 0 0,0 22 16,0-22-16,-21-21 0,-1 21 0,1 0 16,0 0-16,0-21 0,0 0 15,0 0-15,-1 0 0,1 0 0,0 0 16,0 0-16,0 0 0,21-21 0,-21 21 16,21-21-16,-22 0 0,22 0 15,0 0-15,0-1 16,0 1-16,0 42 31,0 1-15,0-1-16,0 0 0,0 0 15,22-21-15,-1 21 0,-21 0 16,21-21-16,0 22 0,0-22 0,0 0 16,1 0-16,20 0 0,-21 0 0,21 0 15,1 0-15,-1 0 0,-21 0 16,22 0-16,-1-22 0,0 1 0,-21 0 15,22 0-15,-22 0 0,0 0 16,0-1-16,0 1 0,-21-21 16,0 21-16,22-43 0,-22 22 15,0 21-15,0 0 0,0-1 16,0 1-16,0 0 0,-22 21 16,22 21-1,0 0-15,-21 1 16,21-1-16,0 0 0,-21 0 0,21 21 15,0-20-15,0 20 0,0-21 0,0 0 16,0 0-16,0 22 0,0-22 16,0 0-16,21 0 0,0 0 15,1-21-15,-1 0 0,0 0 16,0 0-16,21 0 16,-20-21-16,-1 0 0,21 0 0,-21 0 15,0 0-15,1-1 0,-1-20 0,0 21 16,0-21-16,0-1 0,0 1 15,-21 0-15,22-1 0,-22-20 0,0 20 16,0-20-16,0 21 0,0-1 16,0 1-16,0 0 0,0 20 0,0 1 15,-22 42 1,22 1-16,0 20 16,-21 0-16,0-21 0,0 43 0,21-22 15,-21 1-15,21-1 0,-21 0 0,21 1 16,-22-1-16,22 0 15,0 1-15,0-1 0,0-21 0,0 21 16,0-20-16,0-1 0,0 0 0,22 0 16,-1 0-16,0-21 0,21 0 15,-21 0-15,1 0 0,-1 0 0,21 0 16,-21 0-16,0-21 0,22 0 0,-22 0 16,0 0-16,21-1 0,-20-20 15,-1 21-15,0-21 0,0 20 0,0 1 16,-21-21-16,0 21 0,21 0 0,-21-1 15,0 44 17,0-1-32,-21 0 15,21 0-15,0 0 0,0 0 16,-21 1-16,21 20 0,0-21 0,0 0 16,0 0-16,0 22 0,0-22 15,0 0-15,0 0 0,21 0 16,-21 1-16,21-22 0,22 0 0,-22 0 15,0 0-15,21 0 0,-20 0 16,-1 0-16,0-22 0,0 1 0,21 0 16,-42 0-16,22 0 0,-1-22 15,0 22-15,0-21 0,0 0 16,-21-22-16,21 22 0,1-22 0,-22 1 16,21 20-16,-21-20 0,21-1 0,-21 22 15,0 0-15,21-1 0,-21 22 16,0 0-16,0 0 0,0 42 31,-21 21-31,21-20 0,0 20 16,-21 0-16,21 1 0,-21-1 15,21 21-15,-22-20 0,22-1 0,0 0 16,0 1-16,0-1 0,-21 0 0,21 1 16,0-1-16,0-21 0,0 0 15,0 22-15,0-22 0,21 0 16,1-21-16,-1 0 15,0 0-15,0 0 0,0-21 16,0 0-16,1 21 0,-1-21 0,0-22 16,0 22-16,0 0 0,0 0 15,-21 0-15,0-1 0,22 22 0,-22-21 16,0 42 0,0 1-1,0-1-15,-22 0 0,22 0 16,0 0-16,0 22 0,0-22 0,0 0 15,0 0-15,0 0 16,22-21-16,-22 21 0,21-21 0,0 0 16,21 0-16,-21 0 0,1 0 15,20 0-15,-21 0 0,21-21 16,-20 0-16,-1 0 0,21 0 0,-21 0 16,0-1-16,1 1 0,-1-21 0,0 21 15,-21-22-15,21 22 16,-21 0-16,21-21 0,-21 21 0,0-1 0,0 1 15,0 42 17,-21 1-32,0-1 0,21 0 15,-21 0-15,0 21 16,-1-20-16,1 20 0,21 0 0,-21 1 16,21-1-16,-21 0 0,21 1 0,0-1 15,0 0-15,0 22 0,0-22 16,0 0-16,0 22 0,0-22 0,0 1 15,0 20-15,0 1 0,0-22 0,21 21 16,0 1-16,-21-1 0,21 1 16,1 42-16,-1-43 0,-21 1 15,21-22-15,-21 0 0,0 22 0,0-22 16,21 1-16,-21-1 0,0 0 0,0 1 16,-21-22-16,0 21 15,-22-21-15,22-21 0,-21 21 0,0-21 16,-1 0-16,1 0 0,0 0 0,-1-21 15,22 21-15,-21-21 0,21 0 16,-1 0-16,1 0 0,21-1 0,0 1 16,0 0-16,0 0 0,0-21 0,0 20 15,0 1-15,0-21 0,0 21 16,21-22-16,1 1 0,-22 0 0,21-1 16,0-20-16,0 21 0,-21-22 0,21 1 15</inkml:trace>
  <inkml:trace contextRef="#ctx0" brushRef="#br1" timeOffset="40264.53">15706 2879 0,'0'0'0,"-22"0"0,22-21 0,0-1 15,22 22 1,-22-21-16,21 21 0,0 0 0,0 0 16,0-21-16,0 21 0,22 0 15,-22 0-15,0 0 0,0-21 16,22 21-16,-22 0 0,0 0 0,0-21 16,0 21-16,0 0 0,1-21 15,-22-1 1</inkml:trace>
  <inkml:trace contextRef="#ctx0" brushRef="#br1" timeOffset="40442.43">15452 2752 0,'0'0'0,"0"21"16,-22-21 31</inkml:trace>
  <inkml:trace contextRef="#ctx0" brushRef="#br1" timeOffset="40604.33">14647 2794 0,'-21'21'0,"42"-42"0,-21 42 47</inkml:trace>
  <inkml:trace contextRef="#ctx0" brushRef="#br1" timeOffset="41789.65">17886 2921 0,'0'-21'0,"0"42"0,0-63 0,0 21 15,0-1-15,0 1 0,-21 21 0,21-21 16,0 0-16,-22 21 16,1 21-1,0 0-15,21 0 0,-21 22 0,0 20 16,0-42-16,-1 22 15,22-1-15,-21 0 0,0 1 16,0-1-16,21 0 0,0 1 0,0-1 16,0-21-16,0 0 0,0 1 15,0-1-15,0 0 0,21-21 0,0 0 16,0 0-16,1 0 0,-1 0 16,0 0-16,0 0 0,21-21 0,-20 0 15,-1-1-15,0 1 0,21 0 0,-21 0 16,1-21-16,-1 20 0,0-20 15,-21 0-15,21 21 0,-21-22 0,0 1 16,0 0-16,-21 20 0,-21-20 16,20 0-16,1 21 0,-21-1 0,21-20 15,-22 42-15,22-21 0,-21 21 16,21 0-16,-22 0 0,22 0 0,0 21 16,0 0-16,21 0 0,0 1 15,0-1-15,0 0 0,0 0 16,0 0-16,21 0 0,0 1 15,0-22-15,22 0 0,-22 0 16,21 0-16,1 0 0,-1 0 0,0 0 16,1 0-16,20-22 0,1 1 0,-22 0 15,21 0-15,1 0 0,-1 0 16,-20-22-16,-1 22 0,0-21 0,1 21 16,-22-22-16,0 1 15,-21 21-15,0-22 0,0 22 0,0-21 16,0 21-16,-21 0 0,0-1 0,0 1 15,-1 21-15,1 0 0,0 0 16,0 0-16,-21 21 0,20 1 16,1-1-16,21 21 0,-21 0 0,0 1 15,0 20-15,21 1 0,-21-1 0,21 1 16,-22-1-16,1 22 0,21-22 16,0 22-16,0 0 0,-21-1 0,21-20 15,0 21-15,0-22 0,0 22 16,0-1-16,0-20 0,0 21 0,0-1 15,0 1-15,0 0 0,0-1 0,0 1 16,0 0-16,0-1 0,0-20 16,0-1-16,0 1 0,0-1 15,0 1-15,0-1 0,0-20 0,0-1 16,-21 0-16,0-21 0,21 1 0,-21-1 16,21 0-16,-22-21 0,1 0 15,0 0-15,0 0 0,0-21 0,0 0 16,-22-1-16,22 1 0,-42-63 15,41 41-15,1 1 0,0-22 16,0 22-16,0-21 0,21-1 16,0 1-16,0-1 0,0 1 0,0-22 0,0 21 15,0-20-15,21 20 16,0 1-16,0-1 0,0 22 0,-21-22 16,22 22-16,-1 0 0,21-22 0,-21 22 15,0 0-15,22 20 0,-22-20 16,21 0-16,1-22 0,-1 22 0,21 0 15,-20-1-15</inkml:trace>
  <inkml:trace contextRef="#ctx0" brushRef="#br1" timeOffset="42955.99">19579 2625 0,'0'-21'0,"0"42"0,0-64 0,-21 43 0,0 0 16,0 0-1,-1 22-15,1-1 0,0 0 0,0 21 16,0 1-16,0-1 0,-1 0 15,1 1-15,21-1 0,-21 0 0,21 1 16,-21-1-16,21 0 0,0-21 16,0 1-16,0 20 0,0-21 15,21 0-15,0-21 0,0 21 0,1-21 16,-1 0-16,21 0 0,-21 0 16,22 0-16,-1-21 0,-21 21 0,21-21 15,1 0-15,-1 0 0,-21 0 16,22-22-16,-22 22 0,21-21 0,-21-1 15,0 22-15,1-21 0,-1 0 0,-21 20 16,0 1-16,0 0 0,21 21 16,-21 21-1,-21 0 1,0 22-16,21-22 0,0 21 16,0-21-16,0 1 0,0 20 0,0-21 15,0 0-15,0 22 0,0-22 16,0 0-16,0 0 0,21 0 15,0-21-15,0 0 0,0 0 0,0 0 16,22 0-16,-22 0 16,0 0-16,0-21 0,-21 0 0,21 0 15,1 0-15,-1-1 0,-21 1 16,0 0-16,0-21 0,0 21 0,0-22 16,0 22-16,0-21 0,0 21 0,-21-1 15,-1 1-15,1 21 0,0 0 16,0 0-16,0 0 15,42 0 17,21 0-32,-21 0 0,1 0 15,20 0-15,0 0 0,1 0 0,20 0 16,-21 0-16,22 0 0,-22 0 0,1-21 16,20 21-16,-21 0 0,1-21 15,-22 21-15,21-21 0,-21 21 0,1 0 16,-22-21-16,-22 21 31,1 0-31,0 0 0,0 21 16,0 0-16,-22 0 15,22 0-15,0 22 0,0-22 0,-21 0 16,20 21-16,22-21 0,-21 1 16,21-1-16,0 21 0,0-21 0,0 0 15,0 1-15,0-1 0,0 0 16,21-21-16,1 0 15,-1 0-15,0 0 0,0 0 0,0 0 16,22-21-16,-22 21 0,0-21 16,0-1-16,0 1 0,0 0 0,1 0 15,-1-21-15,0-1 0,0 1 16,0 0-16,0-22 0,1 22 16,-1-22-16,-21 1 0,0-1 0,21 1 15,-21 20-15,0 1 0,21 21 0,-21-21 16,0 20-16,-21 65 31,0-22-31,21 21 0,-21 1 16,-1 20-16,1-21 0,21 1 0,0 20 15,-21-20-15,21 20 0,-21-21 16,21 1-16,0-1 0,-21 0 0,21 1 16,0-22-16,0 21 0,0-21 15,0 1-15,0-1 0,0 0 16,21 0-16,0-21 0,0 0 15,0 0-15,1 0 0,-1 0 0,0 0 16,21-21-16,-21 0 0,1 0 16,-1 21-16,21-22 0,-21-20 0,0 21 15</inkml:trace>
  <inkml:trace contextRef="#ctx0" brushRef="#br1" timeOffset="43348.76">21209 2900 0,'0'0'0,"0"42"32,21-42-32,0 0 15,0 0-15,1 0 0,-1-21 16,0 21-16,0-21 16,0 21-16,-21-21 0,21 0 15,-21-1-15,22 1 0,-22 0 0,0 0 16,0 0-16,0 0 0,0-1 15,-22 22-15,1 0 0,0 0 16,0 22-16,0-1 0,0 0 16,-1 0-16,1 21 0,0-20 15,0 20-15,0 0 0,21-21 16,-21 22-16,21-22 0,0 0 0,0 21 16,0-20-16,0-1 0,0 0 0,42 0 15,-21 0-15,0-21 16,0 0-16,1 0 0,-1 0 0,0 0 15,21 0-15,-21 0 0,1 0 0,-1-21 16,0 21-16,0-21 0,0 21 16,0-21-16,1 21 0,-22-21 0,0-1 15,21 22-15,-21-21 0,21 21 0</inkml:trace>
  <inkml:trace contextRef="#ctx0" brushRef="#br1" timeOffset="43524.66">21590 3154 0,'0'0'0,"-21"0"15,0 0 17</inkml:trace>
  <inkml:trace contextRef="#ctx0" brushRef="#br0" timeOffset="77668.67">466 5059 0,'-22'0'15,"1"0"-15,0 0 16,0 21-1,0-21 1,0 0-16,-1 0 16,1 0-16,0 0 15,21-21 1,0 0-16,0 0 16,0-1-16,0 1 15,0 0-15,21 0 16,-21 0-16,21 21 0,1-21 15,-1 21-15,0 0 0,0 0 16,0 0-16,0 0 16,1 0-16,-1 0 15,0 21-15,-21 0 0,21 0 16,0 0-16,0 0 0,-21 22 0,22-22 16,-22 21-16,21 1 0,-21-1 15,0 0-15,0 1 0,0-1 16,0 0-16,-21 1 0,-1-1 15,1 21-15,0-20 0,-21-1 0,21 0 16,-22 1-16,22-1 0,-21 0 16,21-20-16,-1-1 0,-20 21 0,21-21 15,0-21-15,-22 21 0,22-21 16,-42 0-16,42 0 16,-22 0-16,22 0 0,0 0 15,21-21-15,0 0 0,0 0 16,0-21-16,0 20 0,0-20 0,0 21 0,0-21 15,0-1-15,0 22 16,0 0-16,0-21 0,0 20 0,0 1 16,0 0-16,0 0 15,21 21 1,0 0-16,22 0 0,-22 21 16,0 0-16,21-21 0,-21 21 15,1 1-15,-1-1 0,0 0 0,0 21 16,-21-21-16,21 1 0,0-1 15,-21 0-15,0 0 0,0 0 0,22 0 16,-22 1-16,21-22 16,-21 21-16,0 0 0,0 0 15,21-21-15,0 21 16,-21-42 31,0 0-47,21 21 15,-21-21-15,21 0 0</inkml:trace>
  <inkml:trace contextRef="#ctx0" brushRef="#br0" timeOffset="78300.31">952 5546 0,'0'-21'31,"-21"21"-31,21 21 16,0 0 0,0 0-16,0 0 0,0 0 15,0 1-15,0-1 16,21-21 15,1 0-15,-22-21-16,0-1 0,21 1 15,-21 0-15,0 0 16,0 0-16,-21 21 47,21 21-47,-22-21 16,1 21-16,21 0 15,0 0-15,-21-21 0,21 22 0,0-1 16,0 0-16</inkml:trace>
  <inkml:trace contextRef="#ctx0" brushRef="#br0" timeOffset="79171.81">1884 4911 0,'21'-21'0,"-42"42"0,42-64 15,0 22-15,-21 0 0,0 0 16,21 0-16,0 0 15,-21-1-15,0 44 32,0-1-32,0 0 15,0 21-15,0 1 0,0-1 0,0 21 16,0-20-16,0 20 0,0 1 16,0-22-16,0 22 0,0-1 15,0-21-15,0 22 0,0-22 0,0 1 16,0-1-16,0 0 0,0 1 15,0-22-15,0 0 0,0 0 16,0 0-16,22 0 0,-1-21 0,0 0 16,0 0-16,0 0 0,0 0 15,1 0-15,20-21 0,-21 0 16,43-42-16,-22 41 0,0-20 16,1 0-16,-1-1 0,0-20 0,-21 21 15,22-22-15,-22 1 0,21-1 16,-42-21-16,21 22 0,-21-64 15,0 63-15,0 1 16,0 21-16,0-1 0,0 1 0,0 21 16,-21 0-16,21-1 0,-21 22 15,0 0-15,0 0 16,0 22 0,21-1-16,-22-21 0,22 21 15,0 0-15,0 21 0,0-20 16,0 20-16,0-21 0,0 0 0,0 22 15,0-22-15,22 21 0,-1-21 16</inkml:trace>
  <inkml:trace contextRef="#ctx0" brushRef="#br0" timeOffset="79577.58">3027 5080 0,'0'-21'15,"0"-21"1,0 63 15,0 0-31,0 0 16,0 0-16,0 22 0,0-22 0,0 21 16,0 0-16,0 1 0,0-1 15,0 0-15,0 1 0,0 20 16,0 1-16,0-22 0,-21 43 15,21-22-15,-22 1 0,1-1 0,21 1 16,0 20-16,-21-20 0,21-1 16,-21 1-16,0-1 0,21 22 0,0-21 15,0-1-15,-21 1 0,21-1 0,-22 1 16,22-22-16,0 43 16,0-64-16,0 0 0,0 0 0,0 0 15,22-42 1,-22 0-16,21 0 0,-21 0 15,0-22-15,21 1 0,-21-22 0,21 1 16,-21-1-16,0 1 16,0-22-16,0 22 0,0-22 0,0 0 15</inkml:trace>
  <inkml:trace contextRef="#ctx0" brushRef="#br0" timeOffset="79896.39">2879 5249 0,'-22'-42'0,"44"84"0,-44-105 0,22 21 0,0 20 15,0 1-15,0 0 0,0 0 16,22 0-16,-1 0 0,0 21 0,0-22 16,0 1-16,0 21 15,1 0-15,-1 0 0,0 0 0,21 0 16,-21 21-16,1 1 0,-1-1 16,0 0-16,0 0 0,0 21 0,0-20 15,-21 20-15,0-21 0,0 21 0,0-20 16,0 20-16,-21-21 0,0 0 15,0 22-15,21-22 0,-21 0 0,0-21 16,-1 21-16,1 0 0,0-21 16,21 21-1,-21-21-15,42 0 63,0 0-63,0 0 0</inkml:trace>
  <inkml:trace contextRef="#ctx0" brushRef="#br0" timeOffset="80204.22">3831 4995 0,'0'0'0,"0"-21"15,0 0-15,-21 0 0,0 21 16,0 0-16,-1 0 16,1 0-16,0 0 0,0 0 15,0 21-15,0 0 0,21 0 0,-22 22 16,1-22-16,0 21 0,0 1 16,0-1-16,0 0 0,21 1 0,0-22 15,0 21-15,0-21 0,0 22 16,0-22-16,0 0 0,0 0 0,21 0 15,0 0-15,0 1 0,0-1 0,0-21 16,43 0-16,-43 0 16,21 0-16,-20 0 0,20 0 0,-21 0 15</inkml:trace>
  <inkml:trace contextRef="#ctx0" brushRef="#br0" timeOffset="80700.94">4381 4932 0,'0'0'15,"0"-21"-15,-21 21 0,0 0 0,0 0 0,0 0 16,0 0-16,-1 21 16,1-21-16,21 21 0,-21 21 0,0-20 15,0-1-15,0 21 0,-1-21 16,1 22-16,0-1 0,21-21 15,0 21-15,0 1 0,0-22 0,0 0 16,0 21-16,0-20 0,0-1 16,0 0-16,0 0 0,21-21 15,0 0-15,1 0 16,-1 0-16,0-21 0,0 21 16,21-21-16,-20 0 0,-1-1 0,0-20 15,0 21-15,0-21 0,0-1 16,1 22-16,-22-21 0,21-43 15,-21 64-15,0 0 0,0 0 16,0-1-16,0 44 16,0-1-1,0 0-15,-21 21 0,21-21 16,-22 22-16,22-22 0,0 21 0,0-21 16,0 22-16,0-22 0,0 21 15,0-21-15,0 1 0,0-1 0,0 0 16,22 0-16,-1 0 0,-21 0 0,21-21 15,0 0-15,0 0 0,0 0 16,22 0-16,-22 0 0,0 0 0,0 0 16,22-21-16,-1 0 0,-21 0 15</inkml:trace>
  <inkml:trace contextRef="#ctx0" brushRef="#br0" timeOffset="81648.89">5207 4974 0,'0'0'0,"0"-21"0,0 0 16,-21 21 0,0 0-16,-1 0 0,1 0 0,-21 0 15,21 21-15,0 0 0,-1 0 16,1 1-16,0-1 0,0 0 0,0 0 16,21 0-16,0 0 0,0 1 15,0-1-15,0 0 0,0 0 16,0 0-16,21 0 15,0-21-15,0 22 0,0-22 0,1 21 16,-1-21-16,0 0 0,0 21 16,0-21-16,0 21 0,1-21 15,-22 21-15,21-21 0,-21 21 0,21-21 16,-21 22-16,0-1 0,0 0 16,-21 0-1,0-21-15,-1 0 0,1 0 16,0 0-16,0 0 0,0 0 0,0 0 15,-22 0-15,22 0 0,0-21 16,-21 21-16,20-21 0,1 21 16,0 0-16,0 0 0,0 0 0,0 0 15,21 21 1,0 0 0,21 0-16,0 0 0,0-21 15,21 22-15,-20-22 0,-1 21 16,21-21-16,-21 0 0,22 0 0,-22 0 15,21 0-15,0 0 0,1 0 0,-1 0 16,0 0-16,1-21 0,-1-1 16,0 22-16,-20-21 0,20 0 15,0-21-15,-21 21 0,1-1 0,20-20 16,-21 0-16,0-1 0,-21 1 16,21-21-16,-21 20 0,0-20 0,0-1 15,0 1-15,0-1 0,0 22 0,0 0 16,0-1-16,0 1 0,-21 0 15,0 20-15,21 1 0,0 0 0,-21 21 16,21-21-16,-21 21 16,21 21-16,0 0 15,0 0-15,0 1 0,0 20 0,0 0 16,0 1-16,0-1 0,0 21 16,0-20-16,0 20 0,0-20 0,0 20 15,0-21-15,0 1 16,21-1-16,-21-21 0,21 22 0,0-22 15,-21 21-15,21-21 0,1-21 0,-22 21 16,42 1-16,-21-22 0,0 0 16,0 0-16,1 0 0,20 0 0,-21-22 15,0 1-15,43 0 16,-43 0-16,0 0 0,-21-22 16,21 22-16,0 0 0,-21 0 0,0 0 0,0 0 15,0 42 16,0 0-31,0 0 0,-21 0 16,21 0-16,0 1 0,0-1 16,0 0-16,0 0 0,0 0 15,0 0-15,0 1 0,0-1 16,21-21 0,1 0-16,-1 0 15,0 0-15,0-21 0,-21-1 16,21 1-16,0 0 0</inkml:trace>
  <inkml:trace contextRef="#ctx0" brushRef="#br0" timeOffset="81832.96">6202 4657 0,'0'0'16,"-21"0"-16,-1 0 0,1 0 15,0 0 1,21 21-1,0 0 1</inkml:trace>
  <inkml:trace contextRef="#ctx0" brushRef="#br0" timeOffset="82023.53">5461 4953 0,'-21'21'0,"42"-42"0,-63 63 16,42-20-16,0-1 15,21-21 1,21 0-16,-21 0 0,22 0 16,-22 0-16,21 0 0,0 0 0,1-21 15,-1-1-15,0 22 0,1-21 16,-1 0-16,-21 21 0</inkml:trace>
  <inkml:trace contextRef="#ctx0" brushRef="#br0" timeOffset="82692.74">6477 4995 0,'0'0'0,"-21"0"31,21 22-31,-21-22 0,21 21 0,0 0 16,0 0-16,-22 0 0,22 0 0,-21 1 16,0 20-16,21-21 15,0 0-15,0 0 0,-21 1 0,21-1 0,-21 0 16,21 0-16,0 0 0,0 0 15,0 1 1,0-44 15,0 1-31,0 0 0,0 0 16,0 0-16,0 0 0,0-1 0,0-20 16,0 21-16,21-21 0,0 20 15,0-20-15,0 21 0,1 0 0,-1 0 16,21-1-16,-21 1 0,22 0 0,-22 21 15,21 0-15,-21 0 16,22 0-16,-22 21 0,0 0 0,0-21 16,0 22-16,0 20 0,1-21 0,-22 0 15,0 0-15,0 22 0,0-22 16,0 0-16,0 21 0,0-20 0,-22-1 16,1 0-16,0 0 0,0 0 0,0-21 15,0 21-15,-1 1 16,22-44-1,22 22 1,-1-21-16,0 0 0,0 21 16,0-21-16</inkml:trace>
  <inkml:trace contextRef="#ctx0" brushRef="#br0" timeOffset="83487.56">7366 4995 0,'21'-21'0,"-42"42"0,42-63 0,-21 21 16,0 0-16,0 0 0,0-1 0,-21-20 16,0 42-16,0 0 15,-1 0-15,1 0 0,0 0 0,0 0 16,-21 21-16,20 0 0,-20 1 0,21-1 16,-21 21-16,20 0 0,-20 1 15,21-22-15,0 21 0,0 1 16,-1-1-16,22-21 0,0 0 0,0 22 15,0-22-15,0 0 0,0 0 16,22-21-16,-1 21 0,21-21 0,-21 0 16,22 0-16,-22 0 0,21 0 0,0-21 15,1 21-15,-22-21 0,21 0 16,-21 0-16,1-1 0,20 1 0,-21 0 16,-21-21-16,21 21 0,-21-1 0,21-20 15,-21 21-15,0-21 0,0 20 16,0 1-16,0 0 0,0 0 0,0 0 15,0 42 17,0 0-32,0 21 15,0-20-15,0-1 0,0 21 16,0 0-16,0 1 0,0-22 0,0 21 16,0 22-16,0-22 0,0 0 0,0 1 15,0 20-15,0-20 0,0 20 16,-21 1-16,21-1 0,0 1 0,0-1 15,0 1-15,0-1 0,0 1 0,0-1 16,0 22-16,0 42 0,0-43 16,0-20-16,0 21 0,0-22 15,0 1-15,0-1 0,0-21 16,0 22-16,0-22 0,0 22 0,0-22 16,-21 0-16,21-20 0,0 20 15,-21-21-15,21 21 0,-21-20 16,0-22-16,21 21 0,-22 0 0,1-21 0,0 0 15,0 0-15,0-21 16,21 0-16,-21-1 0,-1 1 16,22 0-16,-21-21 0,0 21 0,21-22 15,-21 1-15,0-22 0,0 22 0,21-21 16,-22-1-16,22-21 0,0 1 16,-21 20-16,0-20 0,21-1 0,0 0 15,-21 22-15,21-22 0,0 0 16,0 1-16,0-64 0,0 63 15,21 21-15,0 1 0,0-1 16,-21 1-16,22-1 0,-1 22 0,0-21 16,0 20-16,0 1 0,0 0 15,1 20-15,-1-20 0,0 21 0,0 0 16,0 0-16,0 21 0</inkml:trace>
  <inkml:trace contextRef="#ctx0" brushRef="#br0" timeOffset="84000.63">8297 4826 0,'-21'0'15,"42"0"-15,-63 0 0,21 0 16,21 21-16,21-21 31,0 0-31,0 0 0,0 0 16,22 0-16,-1 0 0,0 0 0,22 0 16,-1 0-16,1 0 0,-1 0 0,1 0 15,21 0-15,-22 0 16,1 0-16,-1 0 0,1 0 0,-1 0 15,-21 0-15,1 0 0,-1 0 0,-21 0 16,22 0-16,-22 0 0,0 0 16,-21-21-1,-21 0 1,0 0-16,-1 21 16,1-21-16,0-1 0,21 1 0,-21 21 15</inkml:trace>
  <inkml:trace contextRef="#ctx0" brushRef="#br0" timeOffset="84400.56">9017 4487 0,'0'22'0,"0"-1"16,0 0-16,0 0 0,21 0 0,0 0 15,22 1-15,-22-1 0,21 0 0,-21 0 16,22 0-16,-1 0 0,-21-21 16,21 22-16,1-22 0,-22 0 0,21 21 15,-21-21-15,22 0 0,-22 0 16,0 0-16,0 0 0,0 0 16,-21-21-16,0-1 15,0 1 1,-21 21-16,0 0 0,-21 0 15,21 21-15,-22-21 0,22 43 0,-21-22 16,21 0-16,-22 21 0,22 1 0,-21-1 16,21 0-16,-1 1 0,-20-1 15,21 0-15,21 1 0,-21-22 0,0 0 16,21 21-16,0-20 0,-22-22 0,22 21 16,0-42 15</inkml:trace>
  <inkml:trace contextRef="#ctx0" brushRef="#br1" timeOffset="92371.74">10562 4953 0,'-21'0'0,"0"0"16,21 21 77,0 0-77,0 1-16,0-1 16,0 0-1,0 0-15,0 0 16,0 0-16,21-21 15,-21 22-15,0-1 16,21-21 0,0 21-1,0-21-15,1 0 16,-1 0-16,0 0 0,0 0 0,0-21 16,22 21-16,-22-21 15,0-1-15,0 1 0,21 0 0,-20 0 16,20 0-16,-21 0 0,21-22 15,-20 22-15,-1-21 0,0 21 0,0-22 16,0 1-16,-21 21 0,0-22 16,0 22-16,0-21 0,21 21 0,-21-22 15,0 22-15,0 0 0,0-21 0,0 21 16,0-1-16,0 1 16,0 0-16,0 0 0,0 42 46,0 0-30,-21 0-16,21 1 0,0 20 0,0-21 16,0 21-16,-21-20 0,21 20 15,-21 0-15,21 1 0,-21-1 0,21 21 16,0-20-16,-21-1 0,21 0 16,-22 1-16,1-22 0,21 21 15,0-21-15,0 1 0,0-1 0,-21 0 0,21 0 16,0-42 15,0 0-15,21 0-16,0-22 0,-21 22 15,22-21-15,-1 21 0,0-22 16,0 1-16,0 0 0,0-1 0,22 1 16,-22 21-16,21 0 0,-21-1 15,1 1-15,20 0 0,-21 21 0,0 0 16,0 0-16,1 0 0,-22 21 15,21 0-15,-21 1 16,0-1-16,21 0 0,-21 21 0,0 1 16,0-22-16,0 21 0,0 0 0,0-20 15,0 20-15,0-21 0,0 0 16,0 0-16,0 1 0,0-1 16,21-21-16,0 0 15,0 0-15,1 0 0,-1-21 0,0-1 16,0 1-16,21 0 0,-20 0 15,-1-21-15,0 20 0,21-20 16,-21 21-16,-21-21 0,22-1 0,-22 22 16,21-21-16,-21 21 0,0-1 0,0 1 15,0 42 17,0 1-32,0-1 0,-21 0 15,21 0-15,0 21 0,0 1 16,0-22-16,0 21 0,0-21 0,0 1 15,0 20-15,0-21 0,0 0 16,0 0-16,0 1 0,21-22 16,0 0-1,0 0-15,0-22 16,0 22-16,-21-21 0,0-21 0,0 21 16,22 0-16,-22-22 0</inkml:trace>
  <inkml:trace contextRef="#ctx0" brushRef="#br1" timeOffset="92549.97">11917 4551 0,'-43'0'31,"22"0"-15,21 21-1,0 0 1,21-21-1,1 0-15,-1 21 16</inkml:trace>
  <inkml:trace contextRef="#ctx0" brushRef="#br1" timeOffset="93167.93">12531 4868 0,'0'0'16,"0"-21"-16,21 21 0,0-21 16,-21 0-16,21 0 0,-21 0 15,0-1-15,0 1 0,0 0 0,0 0 16,0 0 0,0 0-16,-21 21 0,21-22 15,-21 22-15,0 0 0,-1 0 0,1 0 16,0 0-16,0 22 0,0-1 15,0 0-15,-1 0 0,1 0 0,-21 22 16,21-22-16,0 21 0,-1 0 16,22 1-16,-21-1 0,21 0 0,-21-20 15,21 20-15,0-21 0,0 0 16,0 0-16,0 1 0,21-1 0,0-21 16,1 0-16,-1 0 0,0 0 0,0 0 15,0 0-15,0 0 16,22-21-16,-22-1 0,0 1 0,0 0 15,0 0-15,1-21 0,-1-1 16,0 1-16,0 0 0,-21-1 0,0 1 16,21 0-16,0-43 0,-21 43 15,0-1-15,0 1 0,0 0 16,0-1-16,0 1 0,0 21 0,0 0 16,0-1-16,0 1 0,0 42 31,0 1-31,0 20 15,0-21-15,0 21 0,0 1 0,0-1 16,0 0-16,0 1 16,0-1-16,0 0 0,0 1 0,0-1 15,0 0-15,0 1 0,0-1 0,0-21 16,0 0-16,0 1 0,0 20 16,0-21-16,22-21 15,-1 0 1,0-21-16,-21 0 15,21 0-15,0-1 0,-21 1 0</inkml:trace>
  <inkml:trace contextRef="#ctx0" brushRef="#br1" timeOffset="93553.71">13081 4890 0,'63'0'31,"-41"0"-31,-22-22 0,21 22 16,0-21-16,-21 0 0,0 0 16,21 21-16,-21-21 0,21 0 15,-21-1-15,0 1 0,0 0 16,-21 21 15,0 0-31,0 21 16,0 0-16,21 1 0,0-1 0,-22 0 15,1 0-15,21 21 0,-21-20 0,21-1 16,0 21-16,0-21 0,0 0 16,0 1-16,0-1 0,0 0 15,21-21-15,0 0 16,1 0-16,-1 0 0,0 0 0,0 0 15,0 0-15,22-21 0,-22 0 16,21-1-16</inkml:trace>
  <inkml:trace contextRef="#ctx0" brushRef="#br1" timeOffset="93863.53">14457 4339 0,'0'0'0,"-21"0"0,-1 0 15,22 21 1,-21-21-16,21 22 0,-21-1 16,21 21-16,0-21 0,0 0 0,-21 22 15,21-1-15,-21-21 0,21 22 0,-21-1 16,21-21-16,0 21 0,0 1 15,-22-22-15,22 21 0,0-21 0,-21 1 16,21-1-16,0 21 0,0-21 16,0 0-16,21-21 15,1 0-15,-1-21 16,-21 0-16,21 0 16,21 0-16</inkml:trace>
  <inkml:trace contextRef="#ctx0" brushRef="#br1" timeOffset="94312.28">14690 4339 0,'0'21'16,"0"1"-16,0-1 16,0 0-16,0 0 0,0 21 15,0-20-15,0 20 0,0 21 16,-22-20-16,22-1 0,0 0 15,0-20-15,-21 20 0,21-21 0,-21 21 16,21-20-16,0-1 0,0 0 16,0-42 15,0 0-15,0-1-16,0 1 0,0 0 0,0 0 15,0-21-15,21 20 0,-21 1 0,21-21 16,1 21-16,-1 0 0,0-1 15,0 1-15,0 0 0,0 21 16,1 0-16,-1 0 0,0 0 0,0 0 16,-21 21-16,21-21 0,-21 21 15,0 1-15,0-1 0,0 21 0,0-21 16,0 0-16,0 1 16,-21-1-16,21 21 0,0-21 0,-21 0 15,21 1-15,-21-22 0,21 21 16,21-42 15,0-1-15</inkml:trace>
  <inkml:trace contextRef="#ctx0" brushRef="#br1" timeOffset="94696.06">15219 4699 0,'21'0'31,"0"0"-31,0 0 0,0 0 0,1 0 16,-1-21-16,0 0 16,-21 0-16,21 21 0,-21-22 15,0 1-15,0 0 0,0 0 16,0 0-16,-21 21 15,0 0 1,0 21-16,-1 0 0,1 0 16,21 0-16,-21 1 0,0-1 15,21 0-15,0 0 0,-21 21 0,21-20 16,0-1-16,0 0 0,0 0 16,0 0-16,0 0 0,21-21 15,0 22-15,0-22 0,0 0 0,1 0 16,-1 0-16,21-22 0,-21 1 15,0 21-15,1-21 0,-1 0 0,0 0 16,0 0-16,0-1 0,-21 1 16,0 0-16,0 0 0</inkml:trace>
  <inkml:trace contextRef="#ctx0" brushRef="#br1" timeOffset="94895.94">14118 4551 0,'-42'21'0,"84"-42"0,-105 42 0,84-21 31,21 0-31,-21 0 0,22 0 0,20 0 16,-21 0-16,22 0 0,-1 0 0,-20-21 15,20 0-15,1 21 0,-22-21 16,0-1-16</inkml:trace>
  <inkml:trace contextRef="#ctx0" brushRef="#br1" timeOffset="95417.65">16976 4551 0,'0'-42'0,"0"84"0,0-106 0,0 43 16,0 0-16,0 0 0,0 0 16,0 0-16,0-1 0,0 1 0,0 42 31,0 1-31,0-1 16,0 21-16,0-21 0,0 22 0,0 20 15,0-21-15,0 22 0,0-1 16,0 22-16,0-21 0,-22 20 0,1 1 15,0-22-15,0 22 0,0 0 0,0-1 16,-1 1-16,-20 0 0,21-1 16,-21 1-16,20-21 0,1 20 0,0-20 15,0-22-15,0 22 0,0-22 16,21 0-16,-22-21 0,22 1 0,0-1 16,0-42-1,0-1-15,22 1 0,-1-21 16,0 0-16,-21-1 0,21-20 15,0-1-15,22-84 0</inkml:trace>
  <inkml:trace contextRef="#ctx0" brushRef="#br1" timeOffset="95749.45">16870 4509 0,'0'0'0,"0"-22"0,-21 1 16,21 0-16,0-42 15,0 41-15,0 1 0,0 0 16,21 0-16,0 21 0,0-21 16,0 21-16,22 0 0,-1 0 0,0 0 15,1 0-15,-1 0 0,0 0 16,1 42-16,-1-21 0,-21 22 0,0-22 16,0 21-16,-21 0 0,0 1 15,0-22-15,-21 21 0,-21 1 0,0-22 16,20 0-16,-20 21 0,0-21 15,-22 22-15,43-43 16,0 0-16,0 21 0,0-21 0,21-21 16,0 0-1,0-1-15,0 1 0,21 21 16,0-21-16,21 0 16,-21 0-16,1 21 0,20-21 0,0-1 15</inkml:trace>
  <inkml:trace contextRef="#ctx0" brushRef="#br1" timeOffset="96092.25">17462 4509 0,'0'-64'31,"0"43"-31,0 0 16,22 21-16,-1-21 0,0 21 0,0 0 15,0 0-15,0 0 16,1 0-16,20 0 0,-21 21 0,0 0 15,0 0-15,22 21 0,-22-20 16,0-1-16,-21 0 0,0 21 0,0-21 16,0 22-16,0-22 0,0 0 0,0 0 15,0 0-15,0 1 0,0-1 16,-21-21-16,0 0 0,0 0 31,21-21-31,0-1 0,0 1 16,0 0-16,0 0 0,0 0 0,0-22 15,0 22-15,0 0 0,21 0 16,-21-21-16,21 20 0,-21 1 16,21 0-16,0 0 0,0 0 15,1 21-15,-1-21 0,0 21 0,0 0 16</inkml:trace>
  <inkml:trace contextRef="#ctx0" brushRef="#br1" timeOffset="96481.03">18309 4360 0,'-21'22'0,"-21"20"16,20 0-1,1-21-15,0 1 0,-21 41 16,21-21-16,21-20 0,0 20 16,-22-21-16,22 21 0,0-20 0,0-1 15,0 0-15,0 0 0,0 0 16,22 0-16,-1-21 0,21 0 15,-21 0-15,22 0 0,-22 0 16,21 0-16,0-21 0,1 21 0,-22-21 16,21 0-16,1 0 0,-22-22 0,0 22 15,0 0-15,0 0 0,-21-21 16,0 20-16,0-20 0,0 21 0,0-21 16,-21 20-16,0-20 0,0 21 15,0 21-15,-22-21 0,1 21 0,21 0 16,-22 0-16,1 0 0,21 21 15,-21-21-15,20 21 0,1 0 16,0 0-16,0 22 0,21-22 0,-21 0 16,21 0-16,0 0 0,0 1 15,0-1-15,21 0 0,21-21 0,-21 0 16,22 0-16,-22 0 0,21 0 0</inkml:trace>
  <inkml:trace contextRef="#ctx0" brushRef="#br1" timeOffset="96800.85">18986 4382 0,'0'0'0,"-21"0"16,0 21-16,21 0 0,0 0 0,0 21 16,-21-20-16,21 20 0,-21 0 15,21 1-15,0 62 16,-21-41-16,-1 63 0,22-64 15,-21 1-15,21 21 0,0-22 0,-21 1 16,0 20-16,0-20 0,21-1 0,-21 22 16,-22 42-16,22-64 15,21 1-15,-21-1 0,0-20 16,0-1-16,21-21 0,-22 22 0,22-22 16,22-42 15,-1-1-31,0-20 0,0 21 0,0-21 15,0-22-15,1 22 0,-1-22 0,21 1 16</inkml:trace>
  <inkml:trace contextRef="#ctx0" brushRef="#br1" timeOffset="97083.69">18923 4614 0,'0'-42'15,"0"84"-15,-21-105 0,21 42 0,0 0 0,0-22 16,0 22-16,0 0 15,0 0-15,21 0 0,0 21 16,0 0-16,0 0 0,22 0 16,-22 0-16,21 0 0,-21 21 0,22 0 15,-22 0-15,0 0 0,-21 0 16,0 22-16,0-22 0,0 0 0,-21 21 16,0-20-16,0-1 0,-22 0 0,22 21 15,-21-42-15,21 21 0,-22 1 16,22-1-16,0-21 0,0 0 0,0 0 15,-1 0 1,22-21 0,22-1-16,-1 22 0,0-21 15,0 0-15</inkml:trace>
  <inkml:trace contextRef="#ctx0" brushRef="#br1" timeOffset="97387.52">19262 4593 0,'84'0'16,"-41"0"-1,-22 0-15,0-21 0,0 0 16,21 21-16,-20-21 0,20 0 16,-21-1-16,0 1 0,0 0 0,1 0 15,-22 0-15,0 0 16,0-1-16,-22 22 15,1 0-15,0 0 0,-21 0 0,21 22 16,-1-1-16,1 0 0,-21 0 16,21 21-16,0-20 0,21-1 0,0 0 15,-22 0-15,22 0 0,0 22 16,22-43-16,-22 21 0,42-21 16,-21 0-16,0 0 0,22 0 0,-22 0 15,21 0-15,0 0 16</inkml:trace>
  <inkml:trace contextRef="#ctx0" brushRef="#br1" timeOffset="97716.32">19854 4487 0,'0'0'0,"0"-21"0,0 0 16,0 0-16,0 0 0,0 0 16,0-1-16,21 1 0,1 21 15,-1 0-15,0 0 16,0 0-16,0 0 0,0 0 0,1 21 15,-1 1-15,0-1 0,-21 0 16,21 0-16,0 0 0,-21 22 16,0-22-16,0 0 0,0 0 0,0 0 15,0 0-15,0 1 0,0-1 16,-21 0-16,0 0 16,0-21-16,0 0 0,-1 0 15,22-21 1,0 0-16,0 0 15,0-1-15,0 1 0,0 0 16,0 0-16,22 0 0,-22 0 0,21-22 16,0 1-16,0 21 0,0-22 15,0 1-15,1 0 0,20 21 0</inkml:trace>
  <inkml:trace contextRef="#ctx0" brushRef="#br1" timeOffset="98575.83">20616 3916 0,'0'0'0,"0"21"16,0 0-16,-21 0 0,0 1 16,0 20-16,21 0 0,0-21 15,-21 22-15,-1 20 0,1-20 0,21-1 16,0 0-16,-21 1 0,0-1 0,21-21 16,0 21-16,0-20 0,0 20 15,0-21-15,0 0 0,0 0 0,0 1 16,0-1-16,0 0 15,21-21-15,0 0 0,0 0 16,1 0-16,-1 0 0,0 0 0,21 0 16,-21-21-16,1 21 0,20-21 15,-21-1-15,0 1 0,0 0 0,22 0 16,-43 0-16,21 0 0,0-22 0,-21 22 16,0 0-16,0 0 15,0 0-15,0-1 0,-21 44 31,0-1-31,21 0 0,-21 0 16,21 0-16,-22 0 16,22 1-16,0 20 0,0-21 15,0 0-15,0 0 0,0 1 16,0-1-16,22 0 0,-1-21 16,0 0-16,0 0 0,21 0 15,-20 0-15,20 0 0,-21 0 0,21 0 16,-20 0-16,20-21 0,-21 21 0,0-21 15,0-1-15,1 1 0,-1 0 16,0 0-16,-21 0 0,0-22 0,0 22 16,0 0-16,0 0 15,0 0-15,0 0 0,-21 21 16,0 0 0,-1 21-16,22 0 15,0 0-15,-21 0 0,21 0 0,-21 1 16,21-1-16,0 0 0,0 0 15,0 0-15,0 0 0,0 1 16,21-22-16,0 21 0,1-21 16,-1 0-16,0 0 15,0 0-15,21 0 0,-20-21 0,20-1 16,-21 22-16,21-21 0,1 0 0,-22 0 16,21 0-16,-21-22 0,22 22 15,-22 0-15,0-21 0,-21 21 0,21-22 16,-21 22-16,-21 21 31,0 0-31,0 21 0,0 0 16,-1 1-16,22-1 0,0 0 15,0 0-15,0 0 0,0 0 0,0 1 16,0-1-16,0 0 16,0 0-16,0 0 0,0 0 15,0 1-15,-21-22 16,0 0-1,21-22 1,0 1 0,-21 0-16,21 0 0,-21 0 15</inkml:trace>
  <inkml:trace contextRef="#ctx0" brushRef="#br1" timeOffset="98736.74">21188 4001 0,'-21'0'15,"42"0"-15,-64 0 16,22 0 31,0 0-47,0 0 16,0 0-16</inkml:trace>
  <inkml:trace contextRef="#ctx0" brushRef="#br1" timeOffset="98888.65">20299 4170 0,'-21'0'0,"42"0"0,-42 21 0,21 0 15,21-21 1,0 0-16,0 0 16,21 0-16,-20 0 0,20 0 0,21 0 15,-20-21-15,-1 21 0,0-21 16</inkml:trace>
  <inkml:trace contextRef="#ctx0" brushRef="#br1" timeOffset="99909.07">22648 4128 0,'0'-43'0,"0"86"0,0-107 0,0 43 0,-21 0 15,21 0-15,-21 21 16,0 0-16,0 0 0,-1 21 16,1 0-16,0 0 0,0 0 15,0 22-15,0-1 0,21-21 0,-22 21 16,1 1-16,0-1 16,21-21-16,-21 22 0,21-22 0,0 21 15,0-21-15,0 0 0,21 1 16,0-22-16,0 0 0,1 0 15,20 0-15,-21 0 0,21 0 0,-20 0 16,20 0-16,0-22 0,1 1 16,-1 21-16,0-21 0,22-42 15,-43 41-15,0 1 0,-21-21 16,0 0-16,0 20 0,0-20 0,0 0 16,-21-1-16,-21 22 0,20-21 15,-20 21-15,0 0 0,-1-1 0,1 22 16,0 0-16,21 0 0,-22 0 15,22 22-15,0-1 0,0-21 16,21 21-16,0 0 0,0 0 0,0 0 16,21-21-16,21 22 0,-21-1 15,22-21-15,-1 0 0,0 0 0,22 0 16,-1 0-16,1 0 0,-1-21 16,1-1-16,-1 22 0,1-21 0,-22 0 15,22 0-15,-22 0 0,0 0 16,-20-1-16,-1 1 0,0-21 15,-21 21-15,0 0 0,-21-1 16,0 22-16,-1 0 16,1 0-16,0 0 0,0 0 0,0 0 15,0 22-15,-1 20 16,22 0-16,-21 1 0,0 20 0,21-21 16,-21 43-16,21-21 0,-21-1 15,0 22-15,21-22 0,0 22 0,0 0 16,0-1-16,0 1 0,0 21 0,0-22 15,21 22-15,-21-21 0,21 21 16,0-22-16,0 22 0,0-21 16,-21 21-16,0-22 0,0 1 0,0 0 15,0-22-15,0 1 0,0-1 0,-21 1 16,-21 42-16,0-64 16,20 0-16,-20-21 0,0 1 0,21-1 15,-22-21-15,1 0 0,-22-21 16,22-22-16,0 22 0,21-21 15,-22-1-15,1-20 0,21-1 0,0-20 16,-1-1-16,22 0 0,0-20 0,0-1 16,0 0-16,0-21 0,22 21 15,-1-21-15,0 21 0,21-21 0,1 21 16,-1 1-16,0 20 0,1-21 16,20 43-16,-21-22 0,22 43 0,-22-22 15,1 43-15,-1 0 0,-21 0 16,21 21-16,-20 0 0,-22 21 15</inkml:trace>
  <inkml:trace contextRef="#ctx0" brushRef="#br1" timeOffset="101298.27">9821 6477 0,'0'0'0,"0"-21"15,0 0-15,21 21 0,-21-21 16,22-1-16,-1 1 0,0 0 0,0 0 0,21 0 15,-20 0-15,20-22 16,-21 22-16,0 0 0,0 0 0,1-22 16,-22 22-16,0 0 0,0 0 0,0 0 15,0 0-15,-22-1 0,1 22 16,0 0-16,0 0 0,-21 0 16,-1 0-16,1 22 0,0-1 0,-1 0 15,1 0-15,0 0 0,-1 0 16,22 1-16,0 20 0,21-21 0,0 0 15,0 0-15,0 1 0,0 20 16,21-21-16,0 0 0,0 22 0,22-22 16,-22 0-16,21 21 0,-21-21 15,22 22-15,-22-22 0,21 21 0,-21-21 16,1 1-16,-22-1 0,0 0 0,0 0 16,0 0-16,0 0 0,-22 1 15,1-22-15,0 21 0,0-21 0,-21 0 16,20 0-16,-20 0 0,21 0 0,-21 0 15,-1 0-15,22 0 0,0-21 16,-21 21-16,20-22 0,1 1 16,0-21-16,0 21 0,21 0 0,-21-22 0,21 1 15,-21 0-15,21 20 16,0-20-16,0 21 0,0 0 0,0 0 16,0-1-16,0 44 15,21-1-15,0 0 16,0 0-16,0 0 0,-21 22 0,21-22 15,1 21-15,-1-21 0,-21 0 16,21 22-16,0-22 0,0 0 16,-21 0-16,21 0 0,1 1 0,-1-22 0,0 21 15,0-21-15,0 0 0,0 0 16,22 0-16,-22 0 0,0 0 0,21 0 16,-20-21-16,20 21 0,-21-22 0,21 1 15,1 0-15,-22 0 16,0-21-16,21 20 0,-20 1 0,-1-21 15,0 0-15,0 20 0,-21-20 0,0 21 16,0-21-16,0 20 0,0 1 16,0 0-16,0 42 15,0 0 1,0 1-16,0-1 0,0 0 16,-21 21-16,21-21 0,0 22 0,0-22 15,0 21-15,0-21 0,0 1 16,0 20-16,0-21 0,0 0 15,21-21-15,0 0 0,0 0 16,1 0-16,-1 0 16,0 0-16,0-21 0,0 21 15,0-21-15,1 0 0,-1 0 0,0-22 16,0 22-16,0-21 0,-21 21 16,21-22-16,1 22 0,-22-21 0,21 21 15,-21-1-15,0 1 0,0 0 0,0 0 16,0 42-1,0 0-15,-21 0 16,21 1-16,-22 20 0,22-21 16,-21 21-16,21 1 0,0-22 0,0 21 15,0-21-15,0 1 0,0-1 0,0 0 16,0 0-16,0 0 16,21-21-16,1 0 0,-1 0 15,0 0-15,0 0 0,0 0 0,22-21 16,-22 0-16,21 0 0,-21 0 15,22-22-15,-22 22 0,0-21 0</inkml:trace>
  <inkml:trace contextRef="#ctx0" brushRef="#br1" timeOffset="101764">11049 6033 0,'0'0'0,"0"-22"0,-21 22 31,0 0-31,21 22 0,0-1 16,0 0-16,0 21 0,0-21 15,0 22-15,0-1 0,0 0 16,0 1-16,0-1 0,0 0 0,-22 1 16,22-1-16,0 0 0,-21 1 0,21-22 15,0 21-15,0-21 0,0 1 16,0-1-16,0 0 0,-21 0 16,21-42-1,0 0 1,0 0-16,0-1 15,0 1-15,0-21 0,0 21 0,21-22 16,0 1-16,1 21 0,-1-21 16,0 20-16,21 1 0,-21 0 0,22 0 15,-22 0-15,0 21 0,21 0 0,-20 0 16,-1 0-16,0 0 0,0 21 16,0 0-16,0 0 0,-21 0 0,22 22 15,-22-22-15,0 21 16,0-21-16,-22 1 0,1-1 0,0 21 15,0-21-15,-21 0 0,20 1 16,1-1-16,-21 0 0,21 0 0,-22-21 16,22 21-16,-21-21 0,21 0 15,0 0-15,-1 0 0,1 0 0,21-21 32,0 0-32,21 21 15,1-21-15,-1 0 0,21 21 0,-21-22 16</inkml:trace>
  <inkml:trace contextRef="#ctx0" brushRef="#br1" timeOffset="103428.05">12255 6265 0,'0'0'0,"0"-21"16,0 0-16,0 0 15,0 0-15,-21 21 16,0 0-16,0-21 0,0 21 16,0 0-16,-1 0 15,22 21-15,0 0 0,-21 0 16,21 0-16,0 0 0,-21 22 16,21-22-16,0 21 0,0 1 0,0-22 15,0 21-15,0 0 0,0-20 0,0 20 16,0-21-16,0 0 0,0 0 15,21 1-15,0-22 0,1 0 0,20 21 16,-21-21-16,0 0 0,22 0 16,-22-21-16,21 21 0,-21-22 0,22 1 15,-22 0-15,21 0 0,-21-21 16,22 20-16,-22-20 0,0 0 0,0 21 16,0-22-16,0 1 0,1 0 15,-22-1-15,0 1 0,0 0 0,21 20 16,-21-20-16,0 21 0,0-21 15,21 20-15,-21 1 0,0 42 32,0 1-32,0-1 15,0 21-15,0-21 0,-21 22 16,21-22-16,0 21 0,0 0 0,0-20 16,-21 20-16,21 0 0,0 1 15,0-1-15,0-21 0,0 21 0,0-20 16,0-1-16,0 0 0,0 0 0,0 0 15,21 0-15,0-21 0,0 0 16,0 0-16,0 0 0,1 0 0,20 0 16,0 0-16,-21 0 0,22-21 0,-1 0 15,0 0-15,-20 0 0,41-22 16,-21 1-16,-20 21 16,-1 0-16,0-22 0,-21 22 0,0-21 15,0 0-15,0 20 0,0 1 16,0-21-16,0 21 0,0 0 0,0-1 15,-21 22-15,0 0 0,-1-21 0,1 21 16,0 0 0,0 21-16,21 1 0,-21-1 0,0 0 15,21 0-15,0 0 0,-22 0 0,22 22 16,-21-22-16,0 21 16,21-21-16,0 1 0,0-1 0,0 0 0,0 0 15,0 0-15,0 0 0,0 1 16,21-22-1,-21-22-15,21 22 16,1-21-16,-1 0 0,0 0 16,0 0-16,0 0 0,0-22 15,1 22-15,-22 0 0,21-21 0,0 20 16,-21 1-16,0 0 0,21 0 0,-21 0 16,21 0-16,-21-1 0,0 44 46,0-1-46,0 0 0,0 0 16,0 0-16,0 22 0,0-22 0,0 0 16,0 21-16,0-21 0,0 1 15,0-1-15,0 0 0,21 0 0,-21 0 16,22 0-16,-22 1 0,21-22 16,0 0-16,0 0 0,0 0 15,0 0-15,1 0 0,-1 0 0,0 0 16,21-22-16,-21 22 0,22-21 0,-22 0 15,0 0-15,0 0 0,0 0 16,1-22-16,-1 22 0,-21 0 0,21 0 16,-21 0-16,0-1 0,0 1 0,0 0 15,0 0-15,-21 21 32,0 21-32,21 0 0,0 0 15,0 1-15,0-1 16,0 0-16,0 0 0,0 0 15,0 0-15,0 1 0,0-1 0,0 0 16,0 0-16,0 0 16,0 0-16,21-21 15,-21-21 32,-21 0-47,-1 21 0,22-21 0,0 0 16,-21 0-16,0 21 15,21 21 17,0 0-17,0 0-15,0 0 0,0 0 16,21 1-16,0-22 16,-21 21-16,22-21 0,-1 0 15,0 0-15,0 0 0,0 0 16,0 0-16,22-21 0,-22-1 15,0 22-15,0-21 0,0 0 16,22 0-16,-22 0 0,0 0 0,21-1 0,-20 1 16,-1-21-16,0 21 0,0 0 15,-21-1-15,0 1 0,0 0 16,0 0-16,0-21 16,0 20-16,-21 44 31,0-1-31,21 0 0,0 0 15,0 0-15,0 0 0,0 1 0,0-1 16,0 0-16,0 0 16,0 0-16,21-21 0,-21 21 0,0 1 15,21-22-15,-21 21 0,21 0 16,-21 0-16,0 0 16,-21-21-1,0 0 1,0 0-1,0 0-15,-1 0 0,22-21 16,0 0-16</inkml:trace>
  <inkml:trace contextRef="#ctx0" brushRef="#br1" timeOffset="104536.42">15240 6329 0,'21'0'0,"-42"0"0,63-21 0,-21 21 15,1-21-15,20-1 0,-21 22 16,0-21-16,-21 0 16,0 0-16,0 0 0,0 0 0,0-1 15,0 1-15,0 0 0,-21 0 16,0 0-16,0 0 0,0 21 15,-1-22-15,1 22 0,0 0 16,0 0-16,0 22 0,0-22 16,-1 21-16,1 0 0,0 0 0,0 21 15,0-20-15,0-1 0,-1 21 16,1-21-16,21 0 0,0 22 0,0-22 16,0 0-16,0 0 0,0 0 0,0 1 15,21-22-15,1 0 0,-1 0 16,0 0-16,21 0 15,-21 0-15,1-22 0,20 22 0,-21-21 16,21 0-16,-20 21 0,20-21 0,-21 0 16,0 0-16,0-1 0,1 1 15,-1 0-15,-21 0 0,21 0 0,-21 0 16,0-1-16,0 1 0,0 0 16,0 42-1,0 0 1,0 1-16,0-1 0,0 0 15,0 0-15,0 0 16,0 0-16,0 1 0,0-1 0,0 0 16,0 0-16,21-21 0,0 0 15,0 0-15,1 0 0,-1 0 16,0 0-16,0 0 0,0 0 0,22 0 16,-22-21-16,0 0 0,0 21 0,0-21 15,0-1-15,-21 1 0,0 0 16,22 0-16,-22 0 0,0 0 0,0-1 15,0 1-15,0 0 0,0 0 16,0 0-16,0 42 16,0 0-1,0 0-15,-22-21 16,22 21-16,0 1 0,0 20 0,0-21 16,0 0-16,0 0 0,-21 1 0,21-1 15,0 21-15,0-21 0,-21 0 16,21 1-16,0-1 0,0-42 31,0-1-15,0 1-16,0 0 0,21 0 15,-21 0-15,21-22 0,1 1 16,-1 0-16,0 21 0,0-1 16,0-20-16,0 21 0,1 0 15,-1 0-15,21 21 0,-21 0 0,22 0 16,-22 0-16,21 0 0,-21 0 15,0 21-15,1 0 0,-1 0 0,0 0 16,0 0-16,-21 1 0,0-1 0,0 21 16,0-21-16,0 0 0,0 1 15,0-1-15,0 0 0,0 0 0,0 0 16,-21-21-16,21 21 0,-21-21 16,21 22-16,0-44 31,0 1-31,21 21 0,0-21 0,0 0 15</inkml:trace>
  <inkml:trace contextRef="#ctx0" brushRef="#br1" timeOffset="105020.14">16764 6054 0,'0'0'0,"0"-21"0,0-1 16,0 1-16,-21 21 0,0 0 15,-1 0-15,1 0 0,0 0 16,0 0-16,0 0 0,21 21 16,-21 1-16,-1-1 0,1 0 0,0 0 15,0 0-15,0 22 0,21-22 0,-21 0 16,21 21-16,-22-21 16,22 22-16,0-22 0,0 0 0,0 0 15,0 0-15,0 1 0,0-1 0,22-21 16,-1 0-16,0 0 0,0 0 15,0 0-15,0 0 0,22-21 0,-22 21 16,0-22-16,0 1 0,0 0 16,22 0-16,-22 0 0,0-22 0,-21 22 15,21-21-15,0 21 0,1-22 0,-1-41 16,-21 20-16,0 22 16,0 0-16,21-22 0,-21 22 0,0-1 15,0 1-15,0 21 0,0 0 0,0 0 16,0 42-1,-21 21-15,21-21 16,0 22-16,0-1 0,-21 0 0,21 1 16,0 20-16,0-21 0,0 1 15,0-1-15,0 0 0,0-20 0,0 20 16,0-21-16,0 43 16,0-43-16,21 0 0,0 0 15,0-21-15,0 0 0,0 0 16,1 0-16</inkml:trace>
  <inkml:trace contextRef="#ctx0" brushRef="#br1" timeOffset="105451.89">18203 5779 0,'0'-22'0,"0"44"0,0-65 16,0 22-16,0 0 0,0 0 15,0 0-15,-21 21 16,21 21-16,0 21 16,-21-21-16,21 22 0,0-1 0,0 0 15,-21 22-15,21-22 0,-21 0 16,21 1-16,-22-1 0,22 0 0,0 1 16,-21-1-16,21-21 0,-21 22 15,21-22-15,0 0 0,0 0 0,0 21 16,21-42-1,0 0 1,1 0-16,-1-21 0,0 0 16,21 0-16,-21 0 0,1 0 0,20-22 15</inkml:trace>
  <inkml:trace contextRef="#ctx0" brushRef="#br1" timeOffset="105784.7">18521 6011 0,'0'0'16,"0"22"-16,0-1 0,0 0 15,-21 0-15,-1 0 0,22 0 16,-21 22-16,21-22 0,-21 0 0,21 0 16,0 0-16,0 1 0,0-1 15,0 0-15,0 0 0,0 0 0,21-21 16,0 0-16,22 0 0,-22 0 16,0 0-16,21 0 0,-20 0 0,20 0 15,-21-21-15,21 21 0,-20-21 0,-1 0 16,0 0-16,0-1 0,-21 1 15,0 0-15,0 0 0,0 0 0,0 0 16,0-22-16,0 22 0,-21 0 0,0 0 16,0 0-16,-1 21 0,1 0 15,0 0-15,-21 0 0,21 0 16,-1 0-16,1 0 0,0 0 0,0 0 16,0 0-16,0 0 0,21 21 15,-22-21 1,1 0-16</inkml:trace>
  <inkml:trace contextRef="#ctx0" brushRef="#br1" timeOffset="105964.6">17992 5969 0,'42'0'31,"-21"0"-31,0 0 16,22 0-16,-1 0 0,0 0 0,1 0 16,-1 0-16,0-21 0,22 21 0,-22-21 15,0 21-15,1-21 0</inkml:trace>
  <inkml:trace contextRef="#ctx0" brushRef="#br1" timeOffset="108284.27">20637 6202 0,'22'-21'16,"-1"21"-16,-21-21 0,21-1 0,42-83 31,-63 83-31,0-20 15,0 21-15,0-21 0,0 20 0,-21 1 16,0-21-16,0 21 0,0-22 16,0 22-16,-22 0 0,22 0 0,-21 21 15,21 0-15,-22 0 0,1 0 16,0 21-16,20 21 0,-20-20 0,0 20 16,21 0-16,-22 1 0,22-1 0,0 0 15,0 1-15,0-1 0,21-21 16,0 21-16,0-20 0,0-1 15,0 0-15,0 0 0,0 0 0,21-21 16,0 0-16,0 0 16,0 0-16,22 0 0,-22 0 0,21 0 15,-21 0-15,22-21 0,-22 0 16,21 0-16,-21 0 0,0-1 16,22 1-16,-22 0 0,0 0 0,-21 0 0,21-22 15,-21 22-15,0 0 0,0 0 16,21 0-16,-21 42 31,0 0-31,0 0 0,0 22 16,0-22-16,0 0 0,0 21 0,0-21 15,22 1-15,-1-1 0,-21 0 16,21 0-16,0 0 0,0 0 0,0-21 16,1 22-16,20-22 0,-21 0 15,0 0-15,0 0 0,22 0 16,-22 0-16,0-22 0,0 1 0,0 0 15,1 0-15,-1 0 0,0 0 0,0-1 16,-21-20-16,21 21 0,0-21 16,1 20-16,-22-20 0,21 0 15,0 21-15,-21-1 0,21 1 0,-21 0 16,21 0-16,0 21 16,-21 21-16,22 0 0,-22 0 15,0 1-15,0-1 16,0 0-16,0 0 0,0 0 15,0 0-15,21-21 32,0 0-17,-21-21-15,0 0 0,0 0 16,0 0-16,0 0 16,0-1-16,0 1 0,0 0 0,0 0 15,0 0-15,0 0 0,0-1 16,-21 22-16,0 0 15,-1 22-15,1-1 0,21 0 16,-21 0-16,0 0 0,21 22 16,0-22-16,-21 21 0,0 0 0,21-20 15,0 20-15,0-21 0,0 0 16,0 22-16,0-22 0,0 0 0,0 0 16,21-21-16,0 21 0,0-21 0,0 0 15,22 0-15,-22 0 0,0 0 16,21 0-16,1 0 0,-22 0 0,21 0 15,-21-21-15,22 0 0,-22 21 0,21-21 16,-21 0-16,22-1 16,-22-20-16,0 21 0,0-21 0,21 20 15,-20-20-15,-1 0 0,0 21 0,0-22 16,-21 22-16,21 0 0,0 0 16,1 21-16,-22 21 31,0 0-31,0 0 0,0 0 0,0 1 15,0-1-15,0 0 0,0 0 16,21-21 31,-21-21-47,21 0 0,-21 0 16,0-1-16,0 1 15,0 0-15,0 0 0,0 0 0,0 0 16,0-1-16,0 1 0,-21 0 15,0 21-15,-1 0 16,22 21 0,-21 0-16,0 1 0,21-1 0,-21 21 15,21-21-15,0 22 0,-21-22 0,21 21 16,-21-21-16,21 22 16,-22-22-16,22 21 0,0-21 0,0 0 15,0 1-15,0-1 0,22 0 0,-1 0 16,0-21-16,0 21 0,0-21 15,0 0-15,1 0 0,-1 0 0,21 0 16,-21 0-16,0 0 0,22-21 16,-22 21-16,0-21 0,21 0 0,-20 0 15,20-1-15,-21 1 0,0 0 0,0 0 16,1-21-16,-1 20 0,-21-20 16,0 21-16,0-21 0,0 20 0,0 1 15,0 0-15,0 0 0,-21 21 16,-1 21-1,1 0-15,0 0 16,21 22-16,0-22 0,-21 0 0,0 21 16,21-20-16,0-1 0,0 0 15,0 21-15,0-21 0,0 1 0,0-1 16,21 0-16,0-21 16,0 0-16,0 0 0,1 0 15,-1 0-15,0 0 0,0 0 0,21 0 16,-20-21-16,20 21 0,-21-21 15,21-1-15,1 1 0,-1-21 16,-21 21-16,22 0 0,-22-22 0,0 22 16,0-21-16,0-1 0,0 22 15,-21 0-15,0 0 0,0 0 0,-21 21 32,0 21-32,0 0 0,0 0 15,21 0-15,0 1 0,0-1 0,0 0 16,0 0-16,0 0 0,0 0 15,0 1-15,0-1 0,0 0 0,0 0 16,0 0-16,21 0 0,-21 1 16,21-22-16,-21 21 15,-21-21 1,0 0 0,0 0-1,-1 0-15,1-21 0,0-1 16,0 22-16,0 0 15,21-21-15,-21 21 0,21 21 32,0 1-32,0-1 15,0 0-15,21-21 16,0 0-16,0 0 0,0 21 0,0-21 16,1 0-16,-1 0 0,0 0 0,21 0 15,-21 0-15,1 0 0,20-21 16,0 21-16,1-21 0,-1 0 15,0 21-15,1-22 0,-1 1 0,0 0 16,-21-21-16,1 21 0,20-1 16,-21-20-16,0 21 0,-21-21 0,0-1 15,0 22-15,0 0 0,0 0 16,0 0-16,0-1 0,-21 22 16,0 22-16,0-1 0,0 0 15,-1 0-15,22 0 0,0 22 16,0-22-16,0 0 0,0 21 0,0-21 15,0 1-15,0-1 0,0 0 0,0 0 16,0 0-16,0 0 0,0 1 16,0-1-16,0 0 0,0 0 15,-21-21-15,0 21 0,0-21 16,0 0-16,0 0 16,-1 0-16,1 0 0,0 0 15,0 0-15,21-21 0,0 0 16,0 0-16,21 21 15,0-21-15</inkml:trace>
  <inkml:trace contextRef="#ctx0" brushRef="#br1" timeOffset="108564.47">24342 5186 0,'-64'85'32,"43"-43"-32,0 0 15,0 1-15,21-1 0,-22 21 16,-20 43-16,21-63 0,0 20 16,0-21-16,21 22 0,0-22 0,-22 1 15,22-1-15,0-21 16,0 0-16,0 22 0,0-22 0,0 0 15,22-21-15,-1 0 16,0 0 0,0-21-16</inkml:trace>
  <inkml:trace contextRef="#ctx0" brushRef="#br1" timeOffset="109207.98">24701 5249 0,'-63'127'32,"42"-84"-32,0-1 15,-1 0-15,1 1 0,21-1 0,-21 22 16,0 41 0,21-62-16,-21-1 0,0 0 0,21-20 15,-22 20-15,22-21 0,0 0 0,0 0 16,0 1-16,-21-22 0,21-22 31,21 1-31,1 0 16,-22 0-16,21 0 0,0 0 15,0-22-15,0 22 0,-21 0 0,43-21 16,-22 20-16,-21 1 0,0 0 16,21 21-1,-21 21-15,0 0 0,0 1 16,0-1-16,0 0 0,0 21 15,0-21-15,0 1 0,0-1 16,0 0-16,21 0 0,-21 0 0,21 0 16,0-21-16,22 22 0,-22-1 15,21-21-15,1 0 0,-1 0 0,0 0 16,1 0-16,-1 0 0,-21 0 0,21 0 16,1-21-16,-22-1 15,21 1-15,-21 0 0,1-21 0,-1 21 0,0-22 16,0 1-16,-21 0 0,0-1 0,0 22 15,0-21-15,0 21 16,0-1-16,0 1 0,-21 21 0,0 0 16,0 21-16,-1 1 0,1-1 15,0 0-15,0 21 0,0 1 16,21-22-16,0 21 0,0-21 0,0 22 16,0-22-16,0 0 0,0 0 15,0 0-15,21 0 0,0 1 0,0-22 16,0 0-16,1 0 0,-1 0 0,42 0 15,-20 0-15,-22 0 16,0 0-16,0 0 0,0-22 0,0 1 16,1 0-16,-22 0 0,21 0 0,-21 0 15,0-1-15</inkml:trace>
  <inkml:trace contextRef="#ctx0" brushRef="#br1" timeOffset="109431.86">24024 5482 0,'-21'0'15,"42"0"-15,-63 0 0,84 0 16,-21 0-16,22 0 16,-1 0-16,0 0 0,22 0 15,-22 0-15,22 0 0,-1 0 16,1 0-16,-1 0 0,1 0 0,-22 0 15,0-21-15,1 0 0,-1 21 16,-21 0-16</inkml:trace>
  <inkml:trace contextRef="#ctx0" brushRef="#br1" timeOffset="111204.22">14182 7874 0,'-22'0'0,"1"21"31,21-42-31,0 0 16,21 0-16,1 0 0,-1-1 15,0 1-15,21 0 0,-21-21 16,1 21-16,20-22 0,-21 1 0,21 0 16,-20-1-16,20 1 0,-21 0 0,0-1 15,0 1-15,-21 0 0,22-1 16,-22 1-16,0 21 0,0 0 16,-22 21-16,1 0 0,0 21 15,0-21-15,0 21 0,0 21 0,-1-21 16,1 22-16,0-1 0,0 0 0,21 1 15,0-22-15,0 21 0,0 1 16,0-22-16,21 21 0,0-21 16,0 0-16,1 1 0,-1-1 0,21 0 15,-21 0-15,0 0 0,1 0 16,-1-21-16,0 22 0,0-1 0,-21 0 16,-21-21-1,0 0 1,0 0-16,-1 0 0,-20 0 15,21-21-15,0 21 0,0-21 0,-1-1 16,1 22-16,0-21 0,0 0 0,0 0 16,0 0-16,-1 0 0,1 21 15,21-22-15,0 44 16,0-1 0,0 0-16,0 0 0,0 0 15,21 22-15,1-22 0,-1 0 16,-21 0-16,21 0 0,0 0 0,0-21 15,0 22-15,1-1 0,-1-21 16,0 0-16,0 0 0,21 0 0,-20 0 16,-1 0-16,21-21 0,-21-1 15,0 22-15,22-21 0,-22 0 0,21 0 16,-21 0-16,1 0 0,20-1 0,-21 1 16,0-21-16,0 21 0,1-22 15,-1 22-15,-21-21 0,0 21 16,0-43-16,0 43 0,0 0 15,0 42 1,0 0-16,0 0 16,0 1-16,0-1 0,0 21 0,0-21 15,-21 22-15,21-22 0,0 21 16,0-21-16,-22 0 0,22 1 0,0-1 16,0 0-16,0 0 0,0 0 0,22-21 15,-1 0-15,0 0 16,0 0-16,0 0 0,0 0 15,22 0-15,-22-21 0,0 0 0,21 21 0,-20-21 16,-1 0-16,21-1 16,-21 1-16,0 0 0,1-21 0,-1-1 15,-21 1-15,21 21 0,-21 0 16,0 0-16,0-1 0,0 1 16,-21 42-1,21 1 1,-21 20-16,21-21 0,-22 0 15,22 0-15,0 22 0,0-22 0,0 0 16,0 0-16,0 22 0,0-22 16,0 0-16,0 0 0,22-21 15,-1 0-15,0 0 0,0 0 0,0 0 16,0 0-16,1 0 0,-1 0 16,21-21-16,-21 0 0,0 21 15,1-21-15,-1-1 0,21-41 16,-21 42-16,0-22 0,1 22 0,-22-21 15,0 0-15,0-1 0,0 1 16,0-22-16,0 22 0,0 0 0,0-1 16,0 22-16,0 0 0,0 0 0,0 42 31,0 21-31,0-20 0,0 20 16,0 0-16,-22 1 0,22-1 15,0 0-15,-21 1 0,21-1 16,-21 0-16,21 1 0,-21-1 0,21-21 15,0 0-15,0 22 0,0-22 0,0 0 16,0 0-16,21-21 31,0 0-31,-21-21 16,21 0 0,-21 0-16,22-1 0,-22 1 0,21 0 15,0-21-15,0 21 0,0-1 16,0 1-16,22 0 15,-22 0-15,0 21 0,0 0 0,22 0 16,-22 0-16,21 0 0,0 0 16,-20 21-16,20-21 0,-21 21 15,0-21-15,0 21 0,1 1 0,-22-1 16,0 0-16,0 0 0,0 0 0,-22 0 16,1 1-16,-21-1 0,0-21 15,-1 21-15,1 0 0,0 0 0,20 0 16,-20 1-16,0-22 0,21 0 0,-22 0 15,22 0-15,0 0 0,0 0 16,21-22-16,0 1 16,0 0-16,0 0 0,21 0 15</inkml:trace>
  <inkml:trace contextRef="#ctx0" brushRef="#br1" timeOffset="113384.59">17103 7684 0,'0'-22'31,"0"1"-15,0 0-16,0-42 0,21 20 16,-21 22-16,21-21 0,0-22 15,0 22-15,0 0 0,1-1 16,-1 1-16,0 21 0,0-22 0,21 22 15,-20 21-15,-1-21 0,0 21 16,0 0-16,0 0 0,-21 21 16,0 0-16,0 1 15,0-1-15,0 0 0,0 0 16,0-42 31,21 0-47,-21 0 15,0-1-15,0 1 16,0 0-16,0 0 0,-21 21 16,0-21-16,0 21 0,0 0 15,0 0 1,21 21-16,-22 0 0,22 0 0,0 22 16,-21-22-16,0 21 0,0 22 0,0-22 15,21 43-15,-21-43 16,21 0-16,0 1 0,0-22 0,0 21 15,0-21-15,0 0 0,21 1 16,0-1-16,21-21 0,-21 0 0,22 0 16,-22 0-16,21 0 0,1 0 0,-1 0 15,0 0-15,1-21 0,-1-1 16,0 1-16,1 0 0,-22-21 0,21 21 16,-21-22-16,0 1 0,22 0 0,-22-1 15,0-20-15,-21-1 16,0 22-16,21-22 0,-21 22 0,0-21 15,0 20-15,0 1 0,0 21 0,0 0 16,0-1-16,0 1 0,0 42 16,0 1-16,0-1 15,-21 0-15,21 21 0,0 1 0,0-1 16,-21 21-16,21-20 0,0 20 16,0-20-16,0-1 0,0 21 15,0-20-15,0-1 0,0-21 0,21 22 16,-21-22-16,21 0 0,0 0 0,-21 0 15,22 0-15,-1-21 0,0 0 0,0 0 16,0 0-16,0 0 16,1 0-16,-1 0 0,0-21 0,0 0 15,0 0-15,0 0 0,1-22 0,20 22 16,-21-21-16,0 0 0,0-1 16,22 1-16,-22 0 0,21-1 0,-21 22 15,1-21-15,-1 21 0,21-1 0,0-20 16,-20 42-16,-1 0 15,0 21-15,0 0 0,-21 1 16,21-1-16,-21 0 0,0 0 0,0 21 16,0-20-16,0-1 0,0 0 15,0 21-15,0-21 16,21 1-16,1-22 31,-22-22-15,0 1-16,0 0 15,0 0-15,0 0 0,0 0 16,0-1-16,0-20 0,0 21 0,0 0 16,-22 0-16,1-1 0,0 1 15,21 0-15,-21 21 0,0 0 16,0 0-16,-1 0 0,1 0 0,-21 21 16,21 0-16,0 22 0,-22-22 0,1 42 15,0-20-15,20-1 16,1-21-16,0 22 0,0-1 0,21 0 15,0-21-15,0 22 0,0-22 16,0 0-16,0 0 0,0 0 0,0 1 16,42 20-16,-21-42 0,1 0 15,-1 0-15,0 0 0,0 0 16,0 0-16,22 0 0,-22 0 0,0 0 16,0-21-16,0 0 0,0-1 0,1 1 15,-1 0-15,-21 0 16,21 0-16,0-22 0,-21 22 0,0-21 15,21 0-15,-21-1 0,21 22 0,-21-21 0,0 21 16,0-1-16,0 1 16,0 0-16,0 42 15,0 0 1,0 1-16,0-1 0,0 21 16,0-21-16,0 0 0,-21 1 0,21 20 15,0-21-15,0 0 0,0 22 0,0-22 16,0 0-16,0 0 0,0 0 15,0 0-15,0 1 0,21-22 16,1 0-16,-1 0 0,0 0 16,0 0-16,0 0 0,22 0 15,-22 0-15,21-22 0,-21 22 16,22-21-16,-22 0 0,21 0 0,-21 0 16,22 0-16,-22-1 0,0 1 15,0-21-15,0 21 0,-21-43 16,0 43-16,0 0 0,0 0 0,0 0 15,-21 21 1,0 0-16,0 21 16,21 0-16,0 0 0,-21 0 0,21 0 15,0 1-15,0-1 0,0 0 16,0 0-16,0 0 0,0 0 0,0 22 16,21-22-16,-21 0 0,0 0 15,21 0-15,-21 1 0,21-22 16,0 21-16,-42-21 47,21-21-47,-21-1 15,0 1-15,0 0 0,-1 0 16,1 0-16,0 21 16,21-21-16,0 42 31,0 0-31,0 0 0,0 0 15,0 0-15,21 1 16,0-1-16,1 0 0,-1-21 16,0 21-16,0-21 0,0 0 15,0 0-15,22 0 0,-22 0 16,21 0-16,1 0 0,-1-21 0,-21 0 16,21 0-16,1 21 0,-1-22 0,-21 1 15,22 0-15,-22-21 0,21 21 16,-21-22-16,0 1 0,1 0 0,-1-1 15,0 22-15,0-21 0,-21-1 0,0 1 16,0 21-16,0 0 0,-21 21 16,0 0-16,0 0 15,-1 0-15,1 21 0,0 0 0,21 0 16,-21 22-16,21-22 16,0 0-16,0 21 0,0-21 0,0 1 15,21 20-15,0-21 0,0 0 0,-21 0 16,0 1-16,22-1 0,-1 0 15,-21 0-15,0 0 0,0 0 16,-21-21 0,-1 0-1,1 0-15,0 0 0,0 0 0,0 0 16,0 0-16,-1 0 0,1 0 16,0-21-1,21 0-15</inkml:trace>
  <inkml:trace contextRef="#ctx0" brushRef="#br1" timeOffset="114235.39">21103 7176 0,'0'-22'0,"0"1"16,0 0-16,0 0 16,0 0-16,0 0 15,0 42 16,0 21-31,0 0 16,-21 22-16,21-22 0,0 22 16,-21 20-16,21-20 0,0-1 15,0 1-15,0-1 0,-21 22 0,-1-21 16,22-1-16,-21 22 0,21-22 0,-21 1 16,0-1-16,0 1 0,21-1 15,-21-20-15,21 20 0,-22-21 0,22 1 16,0-1-16,-21-21 0,21 0 0,0 1 15,0-44 17,0 1-32,21-21 0,-21 21 0,22-22 15,-1 1-15,-21 0 0,21-1 0,-21-20 16,0-1-16,0 1 16,0-1-16</inkml:trace>
  <inkml:trace contextRef="#ctx0" brushRef="#br1" timeOffset="114512.77">20976 7557 0,'0'0'0,"0"-64"0,0 22 15,0-22-15,0 22 0,0-22 0,0 22 16,0 0-16,0-1 0,0 22 16,21-21-16,-21 21 0,21 0 15,1-1-15,-1 1 0,0 21 0,0 0 0,21 0 16,-20 0-16,20 0 0,-21 0 16,21 21-16,-20 1 0,20 20 0,0 21 15,-21-20-15,-21 20 16,0-20-16,0-1 0,0-21 15,-21 21-15,0 1 0,-21-22 0,21 0 16,-22 0-16,22 0 0,0 1 0,0-1 16,0-21-16,-1 0 0,1 0 15,42-21 17,1-1-32,-1 22 0,0-21 15,0 0-15,0 21 0,0-21 0</inkml:trace>
  <inkml:trace contextRef="#ctx0" brushRef="#br1" timeOffset="114851.55">21463 7260 0,'0'-21'0,"0"42"0,0-63 0,0 21 0,0 0 16,0-1-16,21 1 0,0 21 0,-21-21 15,21 21-15,1 0 0,-1 0 16,21 0-16,-21 0 0,0 0 0,22 21 15,-22 0-15,21 1 0,-21-1 16,1 0-16,-1 0 0,0 0 0,-21 22 16,21-22-16,-21 0 0,0 0 0,0 0 15,0 0-15,-21 1 16,0-22-16,0 21 0,-1-21 0,1 0 16,0 0-16,0 0 15,0 0-15,21-21 16,0-1-16,0 1 0,0 0 15,0 0-15,21 0 0,0-22 0,-21 22 16,21 0-16,0-21 0,1 21 16,-1-1-16,0 1 0,0 0 0,0 0 15,0 21-15,1-21 0,-1 21 16,0 0-16,0 0 0</inkml:trace>
  <inkml:trace contextRef="#ctx0" brushRef="#br1" timeOffset="115213.35">22140 7070 0,'0'0'0,"0"21"16,0 0-16,0 0 0,0 0 16,0 22-16,-21-22 0,21 21 0,0 1 15,-21-22-15,21 21 0,-21 0 0,21-20 16,0-1-16,0 21 0,0-21 16,0 0-16,21 1 0,0-22 15,0 0-15,22 0 16,-22 0-16,0 0 0,21 0 0,-21-22 15,1 22-15,20-21 0,-21 0 16,21 0-16,-20 0 0,-1 0 0,0-22 16,0 22-16,-21 0 0,0-21 15,0-1-15,0 22 0,0-21 0,-21 21 16,-21-22-16,20 22 0,1 0 16,-21 0-16,0 21 0,-1 0 0,22 0 15,-21 0-15,21 0 0,-22 0 0,22 21 16,0 0-16,0 0 0,21 0 15,0 1-15,0-1 0,0 0 0,0 0 16,0 0-16,21 0 0,21 1 16,-21-22-16,1 0 0,20 21 0,0-21 15,1 0-15,-1 0 0</inkml:trace>
  <inkml:trace contextRef="#ctx0" brushRef="#br1" timeOffset="115532.17">22881 7049 0,'0'0'0,"-21"0"0,0 0 16,21 21-16,0 0 0,-21 0 15,21 21-15,0 1 0,0-1 16,0 0-16,0 22 0,0-1 0,0 43 16,-22-42-16,22-1 0,0 1 15,0 20-15,0-20 0,0-1 16,-21 22-16,21-21 0,-21-1 15,0 22-15,21-22 0,-21 1 0,0-22 16,-22 64-16,22-64 16,21 1-16,-21-1 0,21-21 0,-21 21 15,21-20-15,0-44 16,0 1 0,21 0-16,0 0 0,0 0 15,0-22-15,1 22 0,-1-21 0,0 0 16,0-22-16,0 22 0,-21-22 15,0-20-15</inkml:trace>
  <inkml:trace contextRef="#ctx0" brushRef="#br1" timeOffset="115810.01">22796 7387 0,'0'0'0,"0"-63"0,0 20 16,0 1-16,0 0 0,0 21 0,0-1 16,0-20-16,22 42 0,-1-21 0,0 0 15,0 21-15,0 0 16,22 0-16,-22 0 0,0 0 0,0 0 15,0 0-15,0 21 0,1-21 0,-1 21 16,0 0-16,-21 22 0,0-22 16,0 0-16,0 0 0,0 0 15,0 22-15,-42-22 0,20 0 0,1 0 16,-21 0-16,21-21 0,-22 21 0,22 1 16,-21-22-16,21 0 0,0 21 15,-1-21-15,44 0 31,-1-21-31,0 21 16,0 0-16,21-22 0</inkml:trace>
  <inkml:trace contextRef="#ctx0" brushRef="#br1" timeOffset="116397.67">23199 7366 0,'0'0'0,"0"-21"0,21 21 16,21-21-16,-21 0 15,0 21-15,1-22 0,-1 1 16,0 0-16,0 0 0,0 0 0,0 0 16,1-22-16,-22 22 0,0 0 15,21 0-15,-21 0 0,-21 21 16,-1 0 0,1 21-16,0 0 15,0 0-15,0 0 0,0 22 16,21-1-16,0-21 0,-22 21 0,22 1 15,0-22-15,0 0 0,0 21 0,0-20 16,0-1-16,22 0 0,-1-21 0,0 21 16,21-21-16,-21 0 15,1 0-15,-1 0 0,0 0 16,0 0-16,0 0 0,0-21 0,1 0 16,-22 0-16,21-22 15,0 22-15,-21 0 0,0-21 0,21-1 16,0 1-16,-21 0 0,21 20 0,1-20 15,-1 21-15,0 0 0,0 0 16,21-1-16,-20 22 0,-1 0 16,0 0-16,0 0 0,0 22 0,0-1 15,-21 0-15,0 0 0,22 21 16,-22-20-16,0-1 0,0 21 16,0 0-16,0-20 0,0-1 0,0 0 15,0 0-15,0 0 16,0 0-16,-22-21 0,1 0 15,0-21 1,21 0 0,0 0-16,0 0 0,0 0 0,0-1 15,0 1-15,0 0 0,21-21 16,-21 21-16,21-1 0,-21 1 0,22 0 16,-1 0-16,-21 0 0,21 0 0,0-1 15,0 1-15,0 0 16,43 0-16</inkml:trace>
  <inkml:trace contextRef="#ctx0" brushRef="#br1" timeOffset="117328.14">24490 6752 0,'-21'0'0,"42"0"0,-64 0 15,22 21-15,0 1 16,21-1-16,-21 0 0,21 0 0,-21 0 15,21 0-15,-21 1 0,21 20 16,0-21-16,0 21 0,0-20 16,-22 20-16,22 0 0,0-21 0,0 43 15,0-22-15,0-21 0,0 1 16,0-1-16,0 0 0,0 0 16,22-21-16,-1 0 15,0 0-15,0 0 0,0 0 16,0-21-16,1 0 0,-1 0 15,0-1-15,0 1 0,0 0 0,0 0 16,1-21-16,-1 20 0,0 1 16,0 0-16,-21 0 0,0 0 0,0 0 15,-21 42 17,21 0-17,-21-21-15,21 21 0,-21 0 16,21 22-16,0-22 0,0 0 15,0 0-15,0 0 0,0 0 0,21 1 16,0-22-16,0 0 0,0 21 16,0-21-16,1 0 0,20 0 15,0 0-15,-21 0 0,22 0 0,-1-21 16,0 21-16,-20-22 0,20 1 0,-21 0 16,0 0-16,22 0 0,-22-22 15,-21 22-15,21 0 0,-21 0 16,21-21-16,-21 20 0,0 1 0,0 0 15,-21 21 1,0 0-16,0 0 0,-1 0 16,1 0-16,21 21 0,-21 0 0,0 1 15,21-1-15,-21 0 0,21 0 16,0 0-16,0 22 0,0-22 0,0 0 16,0 0-16,0 0 0,0 0 0,0 1 15,0-1-15,21 0 0,0-21 16,0 0-16,0 0 0,1 0 15,20 0-15,-21 0 0,0 0 16,0-21-16,22 0 0,-1-22 16,-21 22-16,0 0 0,1 0 15,20-22-15,-21 22 0,-21 0 16,21-21-16,0 21 0,-21-1 0,0 1 16,0 0-16,-21 21 31,0 0-31,0 0 0,21 21 0,0 0 15,0 1-15,0-1 0,0 0 16,0 0-16,0 0 0,0 0 16,0 1-16,0-1 0,0 0 15,21 0-15,-21 0 0,21 0 0,-21 1 16,0-1-16,0 0 16,0 0-16,-21-21 15,0 0-15,0 0 16,0 0-16,-1 0 15,1 0-15,21-21 16,0 0 0,-21 0-16,21-1 0,-21 1 15</inkml:trace>
  <inkml:trace contextRef="#ctx0" brushRef="#br1" timeOffset="117530.02">24934 6710 0,'0'0'0,"-21"-21"0,0 21 16,21-21-16,-21 21 62,0 0-46,-1 0-16,1 0 0,0 0 15</inkml:trace>
  <inkml:trace contextRef="#ctx0" brushRef="#br1" timeOffset="117740.9">24130 6858 0,'0'0'0,"0"21"0,42 0 15,-21-21-15,1 0 16,20 0-16,-21 0 0,21 0 0,1 0 15,-1 0-15,-21 0 0,22 0 0,20 0 16,-42 0-16,22 0 16,-22 0-16,-42 0 31,-1 0-15,1 0-16,0 0 0</inkml:trace>
  <inkml:trace contextRef="#ctx0" brushRef="#br0" timeOffset="123516.59">339 8361 0,'0'0'0,"0"21"0,-22-21 0,1 0 32,0 0-17,21-21 17,0 0-32,21 21 15,0-21-15,1-1 0,-1 22 16,0-21-16,0 21 0,0-21 15,22 21-15,-22 0 0,0 0 0,0 0 16,0 0-16,0 0 0,1 0 16,-1 0-16,0 0 0,0 21 15,-21 0-15,0 1 0,0-1 16,0 21-16,0-21 0,0 0 0,-42 22 16,21-22-16,-1 0 0,-20 21 15,21-20-15,0-1 0,-22 0 16,22 0-16,0-21 0,-21 21 0,21-21 15,-1 0-15,1 0 0,0 0 16,0 0-16,0 0 0,0 0 16,21-21-16,0 0 15,0 0 1,0 0-16,21 21 0,0-22 16,0 22-16,21-21 0,-20 0 15,20 21-15,-21 0 0,21 0 0,1 0 16,-1 0-16,0 0 0,1 0 15,-1 0-15,-21 0 0,43 42 16,-22-20-16,-21-1 0,0 0 16,-21 0-16,0 21 0,0 1 0,0-22 15,0 21-15,0 1 0,-42-1 16,21 0-16,0 1 0,-22-22 0,1 21 16,21-21-16,-21 0 0,-1 1 15,1-1-15,0-21 0,-1 0 16,-20 0-16,20 0 0,22 0 15,-21 0-15,0 0 0,20 0 16,-20 0-16,21-21 0,0-1 0,0 1 16,-1 0-16,1 21 0,0-21 15,21 0-15,0 0 16,0-1 0,0 1-1,21 21-15,0-21 0,1 21 16</inkml:trace>
  <inkml:trace contextRef="#ctx0" brushRef="#br0" timeOffset="123896.37">1185 8678 0,'21'0'32,"1"0"-17,-22-21-15,21 0 0,-21 0 16,0 0-1,-21 21 1,-1 0-16,1 0 16,0 0-16,0 21 0,21 0 15,-21-21-15,21 21 0,-21-21 16,21 21-16,21-21 47,0 0-47</inkml:trace>
  <inkml:trace contextRef="#ctx0" brushRef="#br0" timeOffset="125144.73">2244 8784 0,'0'21'0,"21"-42"47,-21 0-47,0 0 15,0 0-15,0 0 0,0-1 16,0 1-16,0 0 0,0 0 16,0 0-16,-21 0 0,-1 21 15,1-22-15,0 22 0,-21 0 16,21 0-16,-1 0 0,1 0 16,-21 0-16,21 0 0,0 0 15,-22 22-15,22-1 0,0 0 0,0 0 16,0 21-16,-1 1 0,22-1 15,0 0-15,-21 22 0,21-22 0,0 1 16,0-1-16,0 0 0,0 1 16,0-22-16,21 21 0,-21-21 0,22 0 15,-1-21-15,0 22 0,0-22 16,0 0-16,0 0 0,22-22 16,-22 1-16,0 0 0,21 0 15,-20 0-15,20 0 0,-21-22 0,21 1 16,1 0-16,-1-22 0,0 22 15,-20-1-15,20-20 0,-21 21 16,0-22-16,0 22 0,1-22 0,-22 1 16,0-1-16,0 22 0,0-22 15,0 1-15,-22-1 0,1 22 0,0 0 16,21-1-16,-21 22 0,0 0 16,0 0-16,-1 21 0,1 21 0,0 0 15,0 22-15,21-1 0,0 0 16,-21 22-16,21-1 0,-21 1 0,21-1 15,0 1-15,0-1 0,0 1 16,0-22-16,0 22 0,0-1 0,0-21 16,21 1-16,0-1 15,0 0-15,0 1 0,0-22 0,22 0 16,-22 0-16,0-21 0,21 0 16,-20 0-16,20 0 0,-21 0 0,0 0 15,22 0-15,-22-21 0,0 0 16,21 0-16</inkml:trace>
  <inkml:trace contextRef="#ctx0" brushRef="#br0" timeOffset="125574">3006 8573 0,'0'0'0,"0"-22"16,0 44 0,0-1-1,-22 0-15,1 21 16,0-21-16,0 22 0,0-1 15,0-21-15,-1 22 0,22-1 0,0 0 0,-21 1 16,21 41-16,0-63 16,0 1-16,0 20 0,0-21 0,21 0 15,1-21-15,-1 0 16,0 0-16,0 0 0,0 0 0,22-21 16,-22 21-16,21-21 0,-21-21 15,22 20-15,-22 1 0,21-21 16,-21 21-16,22-22 0,-22 1 0,0 0 15,0-1-15,-21 22 0,0-21 16,0 0-16,0 20 0,0-20 0,-21 21 16,0 0-16,0 0 0,-22 21 15,22 0-15,0 0 0,-21 0 0,20 21 16,-41 0-16,42 21 0,-22-21 16,22 1-16,21 20 0,-21-21 15,21 21-15,-21-20 0,21 20 0,0-21 16,0 0-16,0 22 0,21-43 15,0 21-15,22 0 16,-22-21-16,21 0 0,-21 0 0,22-21 16,-1 0-16,0-1 0</inkml:trace>
  <inkml:trace contextRef="#ctx0" brushRef="#br0" timeOffset="126484.99">3641 8594 0,'0'21'31,"0"0"-31,0 21 16,-22-20-16,22-1 16,-21 21-16,21-21 0,-21 22 0,21-1 15,0-21-15,0 21 0,0-20 0,0 20 16,0-21-16,0 0 0,0 0 16,21 1-16,0-22 15,1 0-15,-1 0 0,0 0 16,0-22-16,21 22 0,-20-21 15,-1 0-15,0 0 0,21 0 0,-21-22 16,1 22-16,-1-21 0,0 21 16,-21 0-16,0-22 0,21 22 0,-21 0 15,0 0-15,21 21 0,-21-21 0,0 42 32,0 0-17,0 0-15,0 21 0,0-20 16,-21-1-16,21 0 0,0 0 15,0 0-15,0 0 0,0 1 0,0-1 16,0 0-16,0 0 0,21-21 16,0 0-16,1 0 15,-1 0-15,0 0 0,0-21 0,0 0 16,0 0-16,1-1 16,-22 1-16,0 0 0,0 0 0,0 0 15,0 0-15,0-22 0,0 22 16,0 0-16,0 0 0,0-22 0,-22 22 15,1 0-15,21 0 0,-21 0 16,0 21-16,21-21 16,21 21 15,0 0-31,0 0 16,22 0-16,-22 0 0,0 0 0,0 0 15,22 0-15,-22 0 0,21 21 0,-21 0 16,0-21-16,22 21 0,-22 0 15,0 0-15,0 1 0,0 20 0,1-21 16,-22 0-16,0 0 0,0 22 0,0-22 16,0 0-16,0 0 0,0 22 15,0-22-15,-22 0 0,22 0 16,-21-21-16,0 0 16,21-21 15,0 0-31,0 0 0,0-1 15,0-20-15,0 21 0,21-21 0,0-1 16,1 1-16,-1 0 0,0 20 0,0-20 16,21 0-16,1 21 0,-22-1 15,21 1-15,1 21 0,-1 0 0,-21 0 16,21 0-16,-20 21 0,-1-21 0,0 22 16,0 20-16,0-21 15,-21 0-15,0 22 0,0-22 0,0 21 0,0 0 16,0-20-16,0 20 0,-21-21 15,0 21-15,21-20 0,-21-1 16,21 0-16,-21-21 0,21 21 0,0-42 31,21 0-15,0 0-16,-21-1 0,21 1 0,0 0 16</inkml:trace>
  <inkml:trace contextRef="#ctx0" brushRef="#br0" timeOffset="126767.82">5376 8403 0,'0'-21'0,"0"42"0,-21-42 16,0 21 0,0 0-16,0 0 0,-1 0 0,1 21 15,0 0-15,0 1 0,0 20 16,21-21-16,-21 21 0,-1-20 0,22 20 15,0 0-15,0 1 0,-21-1 0,21-21 16,0 21-16,0 1 0,0-22 16,0 0-16,0 21 0,21-20 0,1-22 15,-1 21-15,0-21 0,0 21 16,21-21-16,1 0 0,-22 0 16,21 0-16,43-42 0,-43 20 15,1 1-15,-1 0 0,0 0 0,1-21 16</inkml:trace>
  <inkml:trace contextRef="#ctx0" brushRef="#br0" timeOffset="127472.51">5884 8467 0,'-21'0'0,"42"0"0,-63 0 0,21 0 0,0 0 16,-1 0-16,1 21 0,0-21 16,0 21-16,0 21 15,21-20-15,-21-1 0,-1 21 0,1 0 16,21-20-16,-21 20 0,21 0 0,-21-21 15,21 22-15,-21-1 0,21-21 16,0 22-16,0-22 0,0 0 16,21-21-16,0 0 0,0 0 15,0 0-15,1 0 0,-1-21 16,0 21-16,0-21 0,0-1 0,0-20 16,1 21-16,-1 0 0,-21-22 0,21 22 15,0-21-15,-21 21 0,0-22 16,0 1-16,0 21 0,21-21 0,-21 20 15,0 1-15,0 0 0,21 0 16,-21 42 15,0 0-31,0 0 0,0 22 0,0-22 16,-21 0-16,21 21 0,0-20 0,0 20 16,0-21-16,0 21 0,0-20 15,0-1-15,0 0 0,0 0 0,21 0 16,1 0-16,-1-21 0,0 0 0,0 0 15,0 0-15,0 0 0,1 0 16,20 0-16,-21-21 0,21 0 0,-20 0 16,20 0-16,-21 0 0,0-22 0,0 22 15,22 0-15,-22-21 16,-21 20-16,21-20 0,-21 0 0,21 21 16,-21-1-16,0 1 0,0 0 0,0 0 15,-21 21 1,0 21-16,0-21 15,21 21-15,-21 0 0,21 1 0,0-1 0,0 0 16,0 0-16,0 21 0,0-20 16,0-1-16,0 0 0,0 0 0,21 0 15,-21 0-15,21 1 0,-21-1 0,21-21 16,-21 21-16,0 0 0,21-21 16,-21 21-16,0 0 15,-21-21-15,0 22 16,0-22-16,-22 0 0,22 0 15,0 0-15,0 0 0,0 0 16,0 0-16,21-22 16,0 1-1,0 0-15,0 0 16,21 0-16</inkml:trace>
  <inkml:trace contextRef="#ctx0" brushRef="#br0" timeOffset="128340.47">6837 8107 0,'0'0'16,"-21"0"-16,-1 21 16,1 0-16,21 0 0,-21 1 15,21-1-15,-21 21 0,0 0 0,21 1 16,-21-1-16,21 0 0,0 1 0,-22-1 15,22 0-15,-21-20 0,21 20 16,0 0-16,0 1 0,0-1 0,0-21 16,0 21-16,0-20 0,0-1 0,0 0 15,0 0-15,0 0 0,21-21 16,1 0-16,-1 0 16,0 0-16,0 0 0,0-21 0,0 0 15,1 0-15,41-22 0,-42 22 16,0 0-16,1 0 0,-22-21 15,21 20-15,0 1 0,-21 0 0,0 0 16,0 0-16,-21 42 31,0 0-31,21 0 16,0 0-16,0 1 0,-22-1 16,22 0-16,0 0 0,0 0 0,0 0 0,0 1 15,0-1-15,0 0 16,22-21-16,-1 0 15,0 0-15,0 0 0,0 0 0,0-21 16,1 21-16,-1-21 0,0-1 16,0 22-16,0-21 0,0 0 0,-21 0 15,0 0-15,22 0 0,-22-1 0,21 1 16,-21 0-16,0 0 0,0 0 16,0 0-16,0 42 31,0 0-31,0 0 0,-21 0 15,21 0-15,0 1 16,-22-1-16,22 0 0,0 0 16,0 0-16,0 0 15,0-42 17,0 0-17,22 0-15,-22 0 0,21 0 0,-21-1 16,21 1-16,0 0 0,0-21 15,0 21-15,1-1 0,-1-20 0,0 21 16,0 0-16,0 21 0,-21-21 0,21 21 16,1 0-16,-1 0 15,0 0-15,-21 21 0,21 0 0,-21 0 16,21 0-16,-21 0 0,0 1 16,0-1-16,0 0 0,0 0 15,0 0-15,0 0 0,0 1 0,0-1 16,0 0-16,0 0 0,0 0 15,-21-21-15,21 21 0,-21-21 16,21-21 15,21 0-31,0 21 0,0-21 0</inkml:trace>
  <inkml:trace contextRef="#ctx0" brushRef="#br0" timeOffset="129021.08">8022 8403 0,'0'-21'0,"-63"21"31,41 0-31,-20 0 0,21 0 16,0 21-16,0 0 0,-22 1 15,22-1-15,0 0 0,0 0 16,0 21-16,-1-20 0,22-1 0,0 0 15,-21 0-15,21 0 0,0 0 0,0 1 16,0-1-16,0 0 16,21-21-16,1 0 0,-1 0 0,0 0 15,0 0-15,0 0 0,22 0 16,-22-21-16,0 21 0,0-21 0,0-1 16,0 1-16,1 0 0,-1 0 0,-21 0 15,21 0-15,0-1 0,-21 1 0,0 0 16,0 0-16,21 0 0,-21 0 15,0 42 17,0 0-17,-21 0-15,21 0 0,0 0 0,-21 1 16,0 20-16,21-21 0,0 21 16,-21 1-16,21-1 0,0 0 0,0 22 15,0-22-15,0 22 0,0-22 16,0 22-16,-22-22 0,22 21 0,0 1 15,0-22-15,0 85 0,0-63 16,0-1-16,0 22 0,0-22 0,0 1 16,0-1-16,0 1 0,22-1 15,-22 1-15,0-1 0,0 1 0,0-22 16,0 22-16,0-1 0,0-20 0,0-1 16,0 21-16,0-20 0,0-22 15,0 21-15,0-21 0,-22 1 16,1-1-16,0 0 0,0 0 0,-21-21 15,20 0-15,1 0 0,-21 0 0,21-21 16,-43-21-16,43 20 0,0-20 16,21 21-16,0-21 0,-21-1 15,21 1-15,0 0 0,0-1 0,0 1 16,0 0-16,0-22 0,21 22 0,-21-22 16,21 22-16,-21-22 0,0 1 0,21-22 15,0 22-15,-21-22 0,0 22 16,0-22-16</inkml:trace>
  <inkml:trace contextRef="#ctx0" brushRef="#br0" timeOffset="129223.97">7451 8065 0,'-22'-22'16,"22"1"-1,0 0 1,-21 21 31,0 0-47</inkml:trace>
  <inkml:trace contextRef="#ctx0" brushRef="#br0" timeOffset="129411.82">6583 8192 0,'0'0'0,"-21"0"16,21 21-16,21-21 31,0 0-31,21 0 0,1 0 16,-1 0-16,0 0 0,22 0 15,-1 0-15,1 0 0</inkml:trace>
  <inkml:trace contextRef="#ctx0" brushRef="#br0" timeOffset="129980.84">8848 8615 0,'-43'0'0,"86"0"0,-128 0 0,43 0 0,20-21 16,-20 21-16,21 0 0,0 0 16,0 0-16,42 0 31,21 0-31,-21 0 0,22 0 15,20 0-15,1 0 0,-1 0 0,1 0 16,-1 0-16,1 0 0,20 0 0,-20 0 16,-22 0-16,22 0 0,-22 0 15,0 0-15,1 0 0,-22 0 0,0 0 16,0 0-16,0 0 0,-21-21 16,0-1-1,-21 1-15,0 0 16,0 21-16,0-21 0,-22 0 0,22 0 15,0 21-15,0-22 0,0 22 16,-1 0-16,1 0 0,0-21 16,42 21 15,0 0-31,1 0 16,-1 0-16,0 0 0,0 0 0,0 0 15,0 0-15,-21 21 0,0 1 16,0-1-16,0 0 0,0 0 15,0 0-15,-21 22 0,0-22 16,0 0-16,0 21 0,0-21 0,-22 1 16,22 20-16,0-21 0,-21 0 15,20 0-15,-20 1 0,21-1 0,-21 0 16,-22-21-16,43 21 0</inkml:trace>
  <inkml:trace contextRef="#ctx0" brushRef="#br1" timeOffset="137472.32">11155 8827 0,'21'0'15,"-21"-22"1,21 1-16,-21 0 16,21 21-16,0-21 0,-21 0 0,22 0 15,-1-1-15,0 1 16,-21 0-16,0 0 0,0 0 15,0 0-15,0-1 0,0 1 0,-21-21 16,0 21-16,-1 0 16,-20-1-16,0 1 0,-1 21 0,1-21 15,0 21-15,-1 0 0,-20 0 0,21 21 16,-1-21-16,1 21 0,0 22 16,-1-22-16,22 21 0,0 1 0,-21-22 15,42 21-15,0 22 0,-22-22 16,22 0-16,0 1 0,0-22 0,0 21 15,0-21-15,22 22 0,-1-22 0,0 0 16,0 0-16,0-21 16,22 0-16,-22 0 0,21 0 0,-21 0 15,22 0-15,-1 0 0,-21-21 0,21 0 16,1 0-16,-1-1 0,-21-20 16,22 21-16,-22 0 0,21-22 0,0-20 15,-20 42-15,-1-22 0,-21 22 16,21 0-16,-21-21 0,0 21 15,0-1-15,0 1 0,0 42 32,0 1-32,0-1 0,0 0 15,0 0-15,0 21 0,0 1 0,0-22 16,0 64-16,21-64 16,-21 21-16,21-21 0,0 22 15,1-22-15,-1 0 0,0 0 16,0-21-16,0 0 0,0 0 0,1 0 15,-1 0-15,0 0 0,0 0 16,0-21-16,0 21 0,1-21 16,-22 0-16,21-22 0,0 22 0,0 0 0,-21-21 15,21 20-15,0-20 0,-21 0 16,22 21-16,-1-22 0,-21 22 0,21 0 16,-21 0-16,21 0 0,-21-1 15,21 22-15,0 0 16,1 0-1,-22 22-15,0-1 16,21-21 0,0 0-16,-21-21 47,0-1-32,-21 1 1,0 21-16,-1 0 0,1 0 15,0 0-15,0 0 0,0 0 16,21 21-16,-21-21 16,-1 22-16,22-1 0,0 21 15,0-21-15,-21 22 0,21-22 0,0 21 16,0 0-16,0 1 0,0-1 0,0-21 16,0 22-16,0-22 0,0 0 15,21 0-15,1 0 0,-22 0 0,21 1 16,0-22-16,21 0 0,-21 0 15,1 0-15,-1 0 0,21 0 0,-21 0 16,22-22-16,-22 1 0,0 21 0,42-42 16,-41 21-16,-1 0 15,0-22-15,0 22 0,0-21 16,0 21-16,1-22 0,-1 22 0,0-21 16,-21 21-16,21-1 0,0 1 0,0 0 15,-21 0-15,22 21 16,-1 0-16,0 0 15,-21 21 1,21 0-16,-21 0 16,0 1-16,0-1 15,21-21 1,-21-21 0,0-1-16,0 1 15,0 0-15,0 0 16,0 0-16,0 0 15,0-1-15,0 1 0,-21 21 16,21-21-16,-21 21 0,0 0 0,0 0 16,-1 0-1,1 0-15,21 21 0,-21 0 16,0 22-16,21-22 0,-21 0 0,21 21 16,0 1-16,0-1 0,0 0 15,0 1-15,0-1 0,0-21 0,0 22 16,0-1-16,0 0 0,0-21 0,21 1 15,0-1-15,0 0 0,0 0 16,1 0-16,20-21 16,-21 0-16,0 0 0,0 0 0,22 0 15,-22 0-15,21-21 0,1 0 16,-1 0-16,0 0 0,1-22 0,-1 22 16,0-21-16,1-1 0,-1 1 0,-21 0 15,0-1-15,0 22 0,-21-21 16,0 0-16,0 20 0,0 1 0,0 0 15,0 0-15,0 0 0,-21 21 0,0 0 16,0 0-16,0 0 16,0 0-16,-1 21 0,1 0 15,0 0-15,21 22 0,0-22 16,0 21-16,0-21 0,0 22 0,0-22 16,0 21-16,0-21 0,0 22 15,0-22-15,42 21 0,-20-21 16,-1 0-16,0-21 0,0 22 15,0-22-15,0 0 0,22 0 0,-22 0 16,21 0-16,1 0 0,-1-22 0,0 1 16,1 0-16,-1 0 0,0 0 15,1-22-15,-22 22 0,42-42 16,-42 20-16,-21 22 0,0-21 16,22 21-16,-22 0 0,0-1 0,0 1 15,-22 21 1,1 0-16,0 21 15,21 1-15,-21-1 16,21 0-16,0 0 0,0 0 0,0 0 16,0 1-16,0-1 0,0 0 0,21 0 15,0 0-15,-21 0 0,21 1 16,1-1-16,-22 0 0,21 0 16,0-21-16,-21 21 0,-21-21 46,0 0-46,-1-21 0,1 21 16,0-21-16,0 21 16,0 0-16,21-21 0,-21 21 15,-1 0-15,1 0 16,21 21-16,0 0 16,0 0-16,0 0 15,0 1-15,21-22 0,1 21 16,-1-21-16,0 0 0,0 0 15,21 0-15,-20 0 16,-1 0-16,0 0 0,0 0 0,0-21 16,22-1-16,-22 1 0,21 21 15,-21-21-15,22 0 0,-1-21 0,0 20 16,1 1-16,-1-21 0,-21 21 16,0-22-16,22 1 0,-43 21 15,0 0-15,0 0 0,0-1 0,-22 22 31,1 0-31,0 22 0,21-1 0,-21 0 16,21 0-16,-21 0 0,21 0 16,0 1-16,0 20 0,0-21 0,0 0 15,0 0-15,0 22 0,21-22 0,-21 0 16,21-21-16,-21 21 0,0 0 0,21-21 16,-21 22-16,21-22 0,-21 21 15,-21-21 1,0 0-16,0 0 15,0 0-15,0 0 0,-1 21 16,1-21-16,0 0 0,0 0 16,0 0-16</inkml:trace>
  <inkml:trace contextRef="#ctx0" brushRef="#br1" timeOffset="137968.04">15557 8551 0,'0'0'0,"22"-21"0,-1 0 0,-21 0 0,21 0 15,-21 0-15,0 42 32,0 0-32,0 0 0,0 21 15,0 1-15,0-1 0,0 0 0,-21 22 16,0-22-16,-1 22 0,1-22 16,21 0-16,-21 1 0,0-1 15,0 0-15,0 1 0,-1-22 0,22 0 16,0 0-16,0 0 0,0-42 31,22 21-15,-22-21-16,0 0 0,21 0 15,-21-22-15,21 22 0,-21-21 0,0 21 16</inkml:trace>
  <inkml:trace contextRef="#ctx0" brushRef="#br1" timeOffset="138604.68">15282 8763 0,'0'0'0,"0"21"16,-21-21-16,21 21 0,0 1 16,21-1-1,0-21-15,1 0 0,20 0 16,-21 0-16,21 0 0,1 0 16,-1 0-16,22-21 0,-22-1 0,21 1 15,1 21-15,-1-21 0,1 0 0,-1 0 16,1 0-16,-22-1 0,22 1 15,-22 0-15,-21 0 0,22 0 0,-22 0 16,0-1-16,-21 1 0,0 0 0,0 0 16,0 0-16,0 0 0,-21-1 15,0 22-15,-1 0 16,1 0-16,0 0 0,0 0 0,0 22 16,21-1-16,0 21 15,0-21-15,-21 22 0,21-1 0,0 0 16,0 1-16,-22-1 0,22 0 0,-21 22 15,21-22-15,0 0 0,0 1 16,0-1-16,0 0 0,-21-20 0,21 20 16,0-21-16,-21 0 0,21 0 0,0 1 15,0-1-15,0-42 32,0-1-32,0 1 15,0 0-15,0 0 16,21-21-16,0 20 0,0-20 0,-21 0 15,22-1-15,20 1 0,-21 0 0,0 21 16,22-22-16,-1 22 0,-21 0 16,64-21-16,-43 42 0,-21 0 15,0 0-15,22 0 0,-22 0 0,0 21 16,0 0-16,-21 0 0,0 0 16,0 0-16,0 1 0,0-1 0,0 21 15,0 0-15,-21 1 0,0-22 16,21 0-16,0 0 0,-21 0 15,21 1-15,-21-1 0,21 0 16,0 0-16,21-21 31,0 0-31,0 0 0,0 0 0,0-21 16,1 0-16,-1 21 0,0-21 0</inkml:trace>
  <inkml:trace contextRef="#ctx0" brushRef="#br1" timeOffset="138948.99">16870 8890 0,'-21'0'0,"-1"0"16,44 0 15,-1-21-31,0 21 0,-21-21 0,21 0 16,0 21-16,0-22 0,1 1 15,-22 0-15,21 0 0,-21 0 16,-21 21 0,-1 21-1,1-21-15,0 21 0,0 0 16,0 0-16,21 22 0,-21-22 16,-1 21-16,22-21 0,0 1 0,0-1 15,0 21-15,0-21 0,0 0 16,0 1-16,0-1 15,22-21-15,-1 0 16,0 0-16,0 0 0,0 0 0,0-21 16,1-1-16,-1 22 0,0-21 0</inkml:trace>
  <inkml:trace contextRef="#ctx0" brushRef="#br1" timeOffset="139934.59">18457 8700 0,'21'0'0,"1"0"16,-22-22 0,21 1-16,0 21 0,0-21 0,-21 0 15,21 0-15,0 0 0,-21-1 16,22 1-16,-1-21 0,-21 21 0,0-22 16,0 1-16,21 0 0,-21-22 15,0 22-15,0 21 0,0-22 16,0 22-16,-21 21 15,0 0-15,21 43 16,-22-22-16,1 21 0,0 0 16,-21 64-16,21-63 0,-1 20 15,22-21-15,-21 22 0,0-1 0,0-20 16,0 20-16,0-20 0,21-1 16,0 21-16,0-20 0,-22-22 0,22 21 15,0 1-15,0-22 0,0 0 16,0 0-16,0-42 31,0 0-15,22-22-16,-22 22 0,21 0 15,0-21-15,0-1 0,-21 1 0,21 21 16,0-21-16,1 20 0,-1 1 0,0 0 16,0 0-16,0 21 0,0 0 15,1 0-15,-1 0 0,0 21 0,0 0 16,-21 0-16,0 1 0,21-1 0,-21 0 15,0 0-15,21 21 0,-21-20 16,0-1-16,0 0 0,0 0 0,22-21 16,-22 21-16,21 0 0,0-21 0,0 0 15,0 0-15,0 0 16,1 0-16,-1 0 0,0 0 16,0-21-16,43-21 0,-43 21 15,0 0-15,0-1 0,0 1 16,-21-21-16,21 21 0,-21 0 0,22-1 15,-22 1-15,0 0 0,0 42 32,0 0-32,0 1 0,-22-1 0,22 0 15,-21 21-15,21-21 0,0 1 16,-21-1-16,21 0 0,-21 0 0,21 0 16,0 0-16,21-21 31,0 0-31,-21-21 15,21 0-15,1 0 0,-22 0 0,0 0 16,21-1-16,0 1 0,-21 0 0</inkml:trace>
  <inkml:trace contextRef="#ctx0" brushRef="#br1" timeOffset="140084.5">19156 8530 0,'0'0'0,"-21"0"0,21-21 15,-43 42 1,43 0-1,0 1-15,0-1 0,0 0 16,0 0 0,21 0-16,1-21 0,-1 21 0,0-21 15,21 22-15</inkml:trace>
  <inkml:trace contextRef="#ctx0" brushRef="#br1" timeOffset="140612.91">19812 8827 0,'0'-22'0,"0"44"0,21-44 0,0 1 16,0 0-16,-21 0 0,0 0 15,0 0-15,0-1 0,0 1 0,0 0 16,0 0-16,-21 0 16,0 0-16,0 21 0,0 0 0,0 0 15,-1 0-15,1 0 0,0 0 16,0 21-16,0 0 0,-22 0 0,22 0 15,0 22-15,-42 20 16,41-21-16,1 1 0,0-22 0,21 21 16,0-21-16,0 22 0,0-22 0,0 0 15,0 0-15,21 0 0,0 1 0,1-22 16,-1 0-16,0 0 0,0 0 16,21 0-16,-20 0 0,20 0 15,-21 0-15,21-22 0,-20 1 0,-1 0 16,21 0-16,-21-21 0,0 20 15,1-20-15,-1 0 0,0-1 0,0 1 16,0-21-16,-21 20 0,0 1 0,0 0 16,21-1-16,-21 1 0,0 0 15,0-1-15,0 22 0,0 0 0,-21 42 32,21 0-32,0 0 15,-21 22-15,21-22 0,0 21 0,-21 1 16,21-1-16,0 0 0,0-21 0,0 22 15,0-1-15,0 0 16,0-20-16,0 20 0,21-21 0,0 21 16,-21-20-16,21-1 0,22 0 15,-22-21-15,0 0 0,0 0 16,0 0-16,22 0 0,-1 0 0,0 0 16,1 0-16</inkml:trace>
  <inkml:trace contextRef="#ctx0" brushRef="#br1" timeOffset="141660.31">20722 8700 0,'0'-22'16,"0"44"-16,0-65 0,0 22 0,0 0 15,-21 21-15,0 0 0,0-21 16,-1 21-16,1 0 0,0 0 0,0 0 16,-21 0-16,20 21 0,-20 0 15,21 0-15,0 0 0,-22 1 0,22-1 16,0 21-16,0-21 0,0 0 0,0 22 15,21-22-15,0 0 0,0 0 16,0 22-16,0-22 0,21 0 16,-21 0-16,21-21 0,21 0 0,-21 0 15,1 0-15,20 0 0,0 0 16,-21 0-16,1 0 0,20 0 0,-21-21 16,21 0-16,-20-22 0,-1 22 15,21-21-15,-21 21 0,0-22 0,-21 1 16,22 0-16,-1-22 0,0 22 15,-21 0-15,21-22 0,-21 22 0,0-1 16,0 1-16,21 21 0,-21 0 16,0 0-16,0-1 0,0 1 0,-21 42 15,0 1 1,21-1-16,0 0 0,-21 21 16,21-21-16,-21 22 0,21-1 15,-22-21-15,22 22 0,0-1 0,0-21 0,0 21 16,0 1-16,0-1 0,0-21 15,0 22-15,0-22 0,22 0 16,-1 0-16,-21 0 0,21 0 0,0 1 16,21-22-16,-20 0 0,-1 0 15,21 0-15,-21 0 0,22 0 0,-22 0 16,21 0-16,-21-22 0,43-20 16,-43 21-16,0 0 0,0 0 15,0-1-15,-21-20 0,22 21 0,-22 0 16,0 0-16,0-1 0,0 1 15,-22 21-15,1 0 16,0 0-16,0 21 0,0 1 16,21-1-16,0 0 0,-21 0 0,21 0 15,0 0-15,0 1 0,0-1 16,0 0-16,0 0 16,21-21-16,21 21 0,-21-21 15,0 0-15,1 0 0,-1 0 0,0 0 16,21 0-16,-21 0 0,22 0 15,-1-21-15,22-21 0,-43 21 16,21-1-16,-21 1 0,0 0 0,1 0 16,-22 0-16,0 0 0,21-1 15,-21 44 17,-21-1-32,21 0 15,-22 0-15,22 0 0,0 0 16,0 1-16,-21-1 0,21 0 0,0 0 15,-21-21-15,21 21 0,-21-21 32,21-21-17,0 0 1,0 0-16,0 0 0,0-1 0,0 1 16,0 0-16,21 0 0,0-21 0,0 20 15,1 1-15,-1-21 0,0 21 16,21 0-16,-21-1 0,1 1 0,20 0 15,-21 21-15,0 0 0,22 0 16,-22 0-16,0 21 0,0 0 0,-21 1 16,21 41-16,0-42 15,-21 0-15,0 1 0,0 41 16,0-42-16,0 0 0,0 1 16,0-1-16,0 0 0,-21 0 0,0-21 15,21 21-15,-21-21 0</inkml:trace>
  <inkml:trace contextRef="#ctx0" brushRef="#br1" timeOffset="142131.04">22775 8509 0,'21'0'15,"-42"0"-15,42-21 0,1 21 0,-22-21 16,0 42 0,0 0-1,0 0-15,0 0 0,0 22 0,0-1 16,-22 0-16,22 1 0,0 20 0,0 1 16,-21-22-16,0 22 0,21-1 15,-21 1-15,0-1 0,21 1 0,-21 20 16,-1-20-16,1-1 0,0 1 0,0 20 15,21-20-15,-42 63 0,42-85 16,-22 22-16,22-22 16,0-21-16,0 22 0,0-22 0,0 0 15,0-42 1,0 0 0,0-1-16,22 1 0,-22-21 0,21 21 15,-21-22-15</inkml:trace>
  <inkml:trace contextRef="#ctx0" brushRef="#br1" timeOffset="142431.85">22712 8657 0,'0'-42'16,"0"84"-16,0-126 0,0 62 0,0-20 0,0 21 16,0-21-16,0 20 0,0 1 15,0 0-15,42-21 0,0 42 16,-20 0-16,20 0 0,0 0 0,-21 0 15,22 0-15,-1 21 0,0 0 16,-20 21-16,20-20 0,-21-1 0,-21 21 16,0-21-16,0 22 0,0-22 15,0 0-15,-21 21 0,0-21 0,0 1 16,-1-1-16,1 0 0,0-21 0,-21 21 16,21-21-16,-1 0 0,1 0 15,21-21 1,21 0-1,1 21-15,-1-21 0,0 21 16,0-22-16,0 22 0</inkml:trace>
  <inkml:trace contextRef="#ctx0" brushRef="#br1" timeOffset="142790.66">23262 8488 0,'0'-21'0,"0"42"0,0-63 0,21 20 16,-21 1-1,21 0-15,1 21 0,-1-21 0,0 21 16,0-21-16,43 21 16,-43-21-16,21 21 0,0 0 15,-20 0-15,20 0 0,-21 21 0,21 0 16,-20 0-16,-1 0 0,0 22 0,-21-22 16,0 0-16,0 0 0,0 21 15,0-20-15,-21-1 0,0 0 16,-1 0-16,1 0 0,0-21 0,0 21 0,0-21 15,0 0 1,21-21 0,0 0-16,0 0 15,21 0-15,0 0 0,-21-1 16,21-20-16,0 21 0,0 0 16,-21 0-16,22-22 0,-1 22 0,0 0 15,21 0-15,-21 21 0,1-21 0,-1 21 16,21 0-16,-21 0 0,0 0 15,1 0-15,-1 0 0</inkml:trace>
  <inkml:trace contextRef="#ctx0" brushRef="#br1" timeOffset="143140.46">24151 8361 0,'0'0'0,"0"21"0,0 0 16,0 0-16,0 1 15,-21-1-15,0 0 0,21 0 16,0 0-16,0 0 0,0 1 15,0-1-15,0 0 16,21 0 0,0-21-16,0 0 0,0 0 15,1 0-15,-1 0 0,21 0 16,-21-21-16,0 21 0,1-21 0,-1 0 16,0 21-16,0-22 0,0 1 0,-21 0 15,0 0-15,0 0 0,0 0 16,0-22-16,0 22 0,0 0 0,-21 0 15,0 0-15,21-1 0,-21 22 0,0 0 16,-1 0-16,1 0 16,0 0-16,0 0 0,0 22 0,0-1 15,-1 0-15,22 0 0,0 0 0,0 0 16,0 1-16,0-1 0,0 0 16,22 0-16,-1-21 0,0 0 15,21 0-15,-21 0 0,1 0 0,20 0 16</inkml:trace>
  <inkml:trace contextRef="#ctx0" brushRef="#br1" timeOffset="143443.79">24807 8319 0,'0'0'0,"0"-22"0,0 44 32,0-1-32,0 0 15,-21 21-15,21 1 0,-21-22 16,21 21-16,-21 0 0,0 22 0,21-1 15,-22-20-15,22 20 0,-21 22 0,0-22 16,21 1-16,0 21 0,0-22 16,-21 1-16,0-1 0,21 1 15,-21 20-15,-1-20 0,1-1 0,0 1 16,0-1-16,0 1 0,0-1 0,21-20 16,0-1-16,-22-21 0,22 21 15,-21-20-15,21-1 0,0-42 16,0-1-1,21 1-15,1 0 0,-1-21 16,0-1-16,0 1 0,0-21 0,0-1 16,1 1-16</inkml:trace>
  <inkml:trace contextRef="#ctx0" brushRef="#br1" timeOffset="143708.16">24701 8551 0,'0'-42'0,"0"84"0,22-126 16,-22 63-16,0-22 0,21 22 15,0 0-15,0 0 0,0 21 16,0 0-16,1 0 0,-1 0 16,0 0-16,0 0 0,0 0 0,0 0 15,22 21-15,-43 0 0,21 0 0,-21 0 16,21 1-16,-21 20 0,0-21 16,0 0-16,0 0 0,-21 1 0,0-1 15,0 0-15,-1-21 0,1 21 0,0 0 16,0-21-16,0 0 0,-22 21 15,22-21-15,21-21 32,21 0-32,1 21 15,-1-21-15</inkml:trace>
  <inkml:trace contextRef="#ctx0" brushRef="#br1" timeOffset="143996">25082 8594 0,'0'0'0,"22"0"0,-1 0 15,0-21-15,0 21 0,0 0 0,0-22 16,1 1-16,-1 21 0,0-21 16,0 0-16,0 0 0,-21 0 0,0-1 15,0 1-15,0 0 0,-21 21 16,0 0 0,0 0-16,0 21 0,-22-21 15,22 21-15,0 22 0,0-22 0,0 0 16,-1 0-16,22 0 0,0 22 15,0-22-15,0 0 0,0 0 0,0 0 16,22 1-16,-1-1 0,0-21 16,0 0-16,0 0 0,0 21 15,22-21-15,-22 0 0,0 0 0,21 0 16,-20-21-16,20 21 0,-21-21 0,0 21 16,22-22-16,-43 1 0</inkml:trace>
  <inkml:trace contextRef="#ctx0" brushRef="#br1" timeOffset="144284.82">25527 8509 0,'0'-21'15,"0"106"-15,0-191 0,0 148 0,0-105 16,0 41-16,21 22 0,0-21 16,0 21-16,1 0 15,-1 0-15,0 0 0,0 0 16,0 0-16,0 21 0,1 1 16,-22-1-16,0 0 0,0 0 15,21 0-15,-21 0 0,0 1 0,0-1 16,0 0-16,-21 0 15,-1 0-15,1 0 0,0-21 16,0 0-16,0 0 0,0 0 16,21-21 15,0 0-31,0 0 0,0 0 0,21 21 16,0-21-16,-21-22 0,21 22 15,0 0-15,0-21 0,1 20 16,-1-20-16,21 0 0,-21 21 0,22-22 15,-1 1-15</inkml:trace>
  <inkml:trace contextRef="#ctx0" brushRef="#br1" timeOffset="145035.92">26204 7980 0,'0'0'0,"0"21"16,0 0-16,-21 0 16,0 1-16,21-1 0,-21 21 0,0-21 15,21 0-15,0 22 0,-22-22 16,22 21-16,-21-21 0,21 22 15,-21-22-15,21 0 0,0 21 0,0-20 16,-21-1-16,21 21 0,0-21 0,0 0 16,0 1-16,0-1 0,0 0 15,0 0-15,21-21 0,0 21 0,0-21 16,1 0-16,-1 0 0,0 0 16,0 0-16,0 0 0,0 0 15,1-21-15,-1 0 0,0 0 0,0 0 16,0-1-16,-21 1 0,21 0 0,-21 0 15,22 0-15,-22 0 16,0-1-16,0 1 0,21 21 0,-21 21 31,-21-21-15,21 22-16,0-1 0,0 0 0,0 0 16,-22-21-16,22 21 0,0 0 0,0 1 15,0-1-15,0 0 16,22-21-16,-1 0 15,21 0-15,-21 0 0,0 0 16,22 0-16,-1 0 0,0 0 0,1-21 16,-22 21-16,21-21 0,-21-1 15,22 1-15,-22 0 0,0 0 16,0 0-16,-21 0 0,0-1 0,0 1 16,0 0-16,0 0 0,-21 21 15,-21 0 1,21 0-16,-1 21 0,1-21 0,0 21 15,0 0-15,21 1 0,0-1 16,-21 0-16,21 0 0,0 0 0,0 0 16,0 1-16,0-1 0,21-21 15,0 0-15,0 0 0,0 0 16,1 0-16,-1 0 16,0 0-16,0 0 0,0-21 15,0-1-15,1 1 0,-1 21 0,0-21 16,0-21-16,0 21 0,0-1 15,1 1-15,-1 0 0,-21 0 0,21 21 16,-21 21 0,0 0-1,0 0-15,-21 1 0,21-1 0,-21 0 16,21 0-16,-22-21 0,1 21 0,21 0 16,0 1-16,-21-1 15,0-21-15,21-21 31</inkml:trace>
  <inkml:trace contextRef="#ctx0" brushRef="#br1" timeOffset="145227.81">26860 8107 0,'0'0'0,"-21"0"16,0 0-16,0 0 15,0 0-15,0 0 0,21 21 16,-22-21 0,1 0 15</inkml:trace>
  <inkml:trace contextRef="#ctx0" brushRef="#br1" timeOffset="145424.69">25717 8276 0,'0'0'0,"22"0"16,20 0 0,-21 0-16,21 0 0,22 0 0,-22 0 15,22 0-15,-1 0 0,-20-21 16,20 21-16,-21 0 0,22 0 15,-22 0-15,1-21 0,-1 21 0,-21 0 16,0 0-16</inkml:trace>
  <inkml:trace contextRef="#ctx0" brushRef="#br1" timeOffset="146545.15">14626 9970 0,'0'0'0,"0"-22"15,-21 22-15,21-21 0,-21 21 16,0 0 0,21 21-16,-22 1 0,1-1 15,0 0-15,21 0 16,-21 21-16,21-20 0,-21 20 0,21 0 15,-21 1-15,-1-22 0,22 21 0,0 0 16,0 1-16,0-22 0,0 21 16,0-21-16,0 1 0,0-1 0,22-21 15,-1 0-15,0 0 0,0 0 16,0 0-16,22-21 0,-22-1 16,0 1-16,0 0 0,0 0 0,0 0 15,1-22-15,-1 22 0,0 0 0,-21-21 16,0 21-16,0-22 0,0 22 15,0-21-15,0 21 0,-21-22 0,0 22 16,-1-21-16,-20 21 0,21-1 16,0 22-16,-22 0 0,22 0 0,0 0 15,0 0-15,0 0 0,0 22 16,21-1-16,-22 0 0,22 0 16,0 0-16,22 0 0,-1 1 0,0-22 15,0 0-15,21 21 0,1-21 16,-22 0-16,21 0 0,1 0 0,-1 0 15,21-21-15,-20-1 0,20 1 0,1 0 16,-1 21-16,1-21 0,-22-21 16,22 20-16,-22 1 0,0 0 0,-21 0 15,1 0-15,-22 0 0,0-1 0,0 1 16,0 0-16,-22 21 16,1 0-16,0 0 15,0 0-15,0 21 0,0 0 16,21 1-16,0 20 0,0 0 15,-22 1-15,22-22 0,0 42 0,0-20 16,0-1-16,0 21 0,0 1 0,0-1 16,0 1-16,0-1 0,0 1 15,0 21-15,22-22 0,-22 1 0,0-1 16,21 22-16,0-22 0,-21 1 0,21 20 16,-21-20-16,21-1 0,-21 1 0,0-1 15,0 1-15,0-22 0,0 1 16,0-1-16,0 0 0,0-21 15,0 1-15,-21-22 16,0-22-16,21 1 0,-21 0 16,0-21-16,-1-1 0,1 1 15,21 0-15,-21-22 0,0 1 0,0-1 16,21-20-16,0 20 0,0-21 0,0 1 16,0 20-16,0-20 0,0-1 0,0 0 15,0 1-15,21 20 0,0 1 16,21-1-16,-20 1 0,20-1 0,21 22 15,43-43-15,-42 43 16</inkml:trace>
  <inkml:trace contextRef="#ctx0" brushRef="#br1" timeOffset="147722.38">17060 10139 0,'-21'0'0,"0"21"32,21-42-17,0 0-15,21 0 16,0-1-16,-21 1 16,21 0-16,1-21 0,20 21 0,-21-22 15,0 1-15,22 0 0,-22-1 16,0 1-16,0 0 0,0-1 15,0 1-15,-21 0 0,22 20 0,-22 1 16,0 0-16,-43 21 0,22 0 16,0 21-16,-21 0 0,-1 1 15,1 20-15,0 0 0,-1 1 0,22-1 16,0 0-16,0 1 0,21-1 0,0-21 16,0 21-16,0-20 0,0 20 15,21-21-15,21 21 0,-21-20 16,22-1-16,-1 0 0,-21 0 0,22 21 0,-1-20 15,0-1-15,1 0 0,-1 0 16,-21 0-16,0 0 0,0-21 16,-21 22-16,0-1 0,-21-21 15,0 0 1,-21 0-16,21 0 0,-1-21 16,-20 21-16,21-22 0,-21 1 0,20 0 15,1 0-15,0 0 0,-21 0 0,21-1 16,21 1-16,-22 0 0,22 0 15,-21 0-15,21 42 16,0 0 0,21 0-16,1 0 15,-1 1-15,-21-1 0,21 0 0,0 0 16,0 0-16,22 0 0,-22 1 16,0-1-16,0-21 0,0 21 0,22-21 15,-22 0-15,21 0 0,-21 0 16,0 0-16,22 0 0,-22 0 0,0-21 15,21 0-15,-20-1 0,-1 22 0,0-21 16,0 0-16,0-21 0,0 21 16,1-1-16,-1 1 0,-21-21 0,0 21 15,0-22-15,21 22 0,-21-21 0,0 21 16,0 0-16,0-1 0,0 1 0,0 42 31,0 1-31,0-1 0,0 0 16,0 0-16,0 21 0,0-20 15,0 20-15,0-21 0,0 0 16,0 22-16,0-22 0,0 0 0,0 0 16,0 0-16,0 0 0,21-21 15,0 22-15,0-22 0,1 0 16,-1 0-16,21-22 0,-21 22 16,0-21-16,1 0 0,-1 0 0,0 21 15,0-21-15,0 0 0,0-22 0,1 22 16,-22 0-16,21-21 0,-21 20 15,21-20-15,-21 21 0,0-21 0,0 20 16,0 1-16,0 0 16,0 42-1,-21 0 1,21 22-16,0-22 0,0 0 0,0 21 16,0-20-16,0 20 0,0-21 0,0 0 15,0 22-15,0-22 16,0 0-16,21 0 0,-21 0 0,0 0 15,21 1-15,0-22 0,0 0 0,1 21 0,20-21 16,-21 0-16,0 0 16,0-21-16,1-1 0,-1 1 0,21 21 15,-21-21-15,0-21 0,1 21 16,-1-1-16</inkml:trace>
  <inkml:trace contextRef="#ctx0" brushRef="#br1" timeOffset="148193.73">18584 9546 0,'0'0'0,"0"21"0,0 1 16,0-1-16,0 0 0,0 21 0,0 1 15,0-22-15,0 21 0,0 0 16,0 1-16,0 84 16,0-85-16,0 0 0,0-20 0,0 20 15,0-21-15,0 21 0,0-20 16,0-1-16,0 0 0,0 0 0,0 0 15,0 0-15,-21-42 47,21 0-47,0 0 0,0 0 16,0 0-16,0-1 0,0-20 0,0 21 16,0-21-16,21 20 0,0 1 15,1-21-15,-1 21 0,0 0 16,0-1-16,21 1 0,-20 21 0,20 0 0,-21 0 15,43 21-15,-22-21 16,0 22-16,-21-1 0,1 0 16,20 0-16,-42 0 0,21 0 0,-21 1 15,0 20-15,0-21 0,0 0 0,-21 0 16,0-21-16,0 22 0,-22-1 16,22 0-16,-21 0 0,21-21 0,-22 21 15,22-21-15,-21 0 0,21 0 0,-1 0 16,-20 0-16,21 0 0,0 0 15,21-21-15,0 0 16,0 0-16,21 21 0,0-21 16,0-1-16</inkml:trace>
  <inkml:trace contextRef="#ctx0" brushRef="#br1" timeOffset="148537.04">19918 9800 0,'0'-21'0,"0"42"0,0-63 16,0 21-16,-21 21 16,-1 0-16,1 0 15,0 0-15,21 21 16,-21 0-16,0 0 0,21 0 0,-21 22 15,21-22-15,-22 21 0,1 1 16,21-22-16,0 21 0,0-21 0,0 22 16,0-22-16,0 0 0,0 0 0,0 21 15,0-20-15,21-22 0,1 0 16,20 21-16,-21-21 0,21 0 16,-20 0-16,20 0 0,0 0 0,1-21 15,-1 21-15,0-22 0,1 1 0,-1 0 16,21-21-16,-20 21 15,-22-22-15</inkml:trace>
  <inkml:trace contextRef="#ctx0" brushRef="#br1" timeOffset="148772.91">20489 9462 0,'0'-22'0,"0"44"0,0-65 0,0 22 16,-21 21-16,0 0 0,21 21 15,-21 0-15,21 1 0,-21-1 16,-1 21-16,22 0 0,0 1 0,0-1 15,-21 0-15,21 1 0,0 20 16,-21-20-16,21-1 0,0 0 0,0-21 0,0 22 16,0-1-16,0-21 0,0 22 15,0-22-15,0 0 0,0 0 0,0 0 16,21 0-16,0-21 0,1 22 0,-1-22 16,0 0-16,0 0 0,0 0 15,22 0-15,-1 0 0,0-22 16,1 22-16,-1-21 0</inkml:trace>
  <inkml:trace contextRef="#ctx0" brushRef="#br1" timeOffset="149892.29">21167 9800 0,'0'-21'16,"0"42"-16,0-84 0,0 42 0,0-1 0,0 1 0,-22 0 16,1 0-16,0 21 0,0 0 15,0 0-15,0 0 0,-43 42 16,43-21-16,0 1 0,-22 20 15,22-21-15,0 21 0,0 1 0,0-1 16,0 0-16,21-20 0,-22 20 16,22-21-16,0 21 0,0-20 0,0 20 15,0-21-15,22 0 0,20 0 16,-21-21-16,0 0 0,0 0 16,1 0-16,-1 0 0,0 0 15,0 0-15,0-21 0,0 0 0,1 0 16,-1 0-16,0 0 0,0-1 0,0 1 15,-21-21-15,21 0 0,1-1 16,-22 22-16,0-21 0,21-1 16,-21 1-16,21 21 0,-21 0 0,0 0 15,0 42 1,0 0 0,0 0-16,-21 0 0,21 0 0,0 22 15,-21-22-15,21 0 0,0 21 0,0-20 16,0-1-16,0 0 0,0 0 15,0 0-15,21 0 0,0 1 0,0-1 16,0-21-16,0 21 0,1-21 16,-1 0-16,0 0 0,0 0 0,0 0 15,22 0-15,-1-21 0,0 0 16,-21 21-16,22-22 0,-1 1 16,0 0-16,1-21 0,-22 21 0,21-22 15,-21 1-15,22 21 0,-22-22 0,0 22 16,-21 0-16,0 0 0,-21 21 31,0 21-31,0 0 0,21 0 16,-22 1-16,22-1 0,0 0 15,-21 0-15,21 0 0,0 0 0,0 1 16,0-1-16,21-21 0,-21 21 16,22-21-16,-1 0 0,-21 21 15,21-21-15,0 0 16,-42-21 31,0 0-47,0 21 0,21-21 15,-22 21-15,22-22 0,-21 22 0,0 0 16,0 0-16,0 0 0,0 0 16,21 22-1,0-1-15,0 0 0,0 0 16,0 0-16,0 0 0,0 1 0,0-1 15,21-21-15,-21 21 0,21-21 16,0 0-16,0 21 0,0-21 16,1 0-16,-1 0 0,21 0 0,-21 0 15,0 0-15,22 0 0,-22 0 0,21-21 16,1 0-16,-22 21 0,21-21 16,-21-1-16,22 1 0,-1 0 0,-21-21 15,21 21-15,1-22 0,-22 1 16,21 0-16,1-1 0,-22 1 0,0 0 0,21 20 15,-21-20-15,-21-21 16,0 41-16,-21 22 16,0 22-16,0-1 0,0 0 0,0 0 15,-1 21-15,1 1 0,0-22 16,21 21-16,0 1 0,0-22 16,0 42-16,0-42 0,0 1 15,21-1-15,0 0 0,1 0 0,-1 0 16,0-21-16,0 21 0,0-21 15,0 0-15,1 22 0,-1-22 0,0 0 16,-21 21-16,-21-21 16,0 0-1,-1 0-15,1 0 0,0 0 16,0 0-16,0 0 0,0 0 16,-1 0-1</inkml:trace>
  <inkml:trace contextRef="#ctx0" brushRef="#br0" timeOffset="155773.96">381 11515 0,'0'-21'0,"0"-1"0,0 1 15,0 0 1,0 42-1,0 0 1,0 22-16,0-1 0,0 0 16,0 1-16,0 20 0,-21 1 0,0-22 15,21 22-15,-43-1 0,22 1 16,0-22-16,0 0 0,0 1 16,-1-1-16,1-21 0,21 0 0,0 0 15,0-42 16,0 0-31,0 0 0,0 0 0,0 0 16,0-1-16,0-20 0,21 21 16,1 0-16,-1 0 0,0-1 0,0 1 15,0 21-15,22-21 0,-22 21 16,21 0-16,-21 0 0,22 0 16,-22-21-16,21 21 0,-21 0 0,0 0 15,1 0-15,20 0 0,-21-21 16,0 21-16,-21-21 0,21 21 0,1-22 15,-22 1 1,0 0-16,0 0 16,0 0-16,0 0 15,-22 21-15,22-22 0,-21 1 0,0 21 16,21-21-16,0 0 16,-21 21-16,21 21 15,0 0-15,0 22 0,0-22 16,0 21-16,0 0 0,0 1 0,0-1 15,-21 0-15,21 1 0,0-1 16,0-21-16,0 22 0,0-1 0,-21-21 16,21 21-16,0-20 0,0-1 15,0 0-15,0 0 0,0-42 47,0 0-47,0 0 16,21-1-16,-21 1 0</inkml:trace>
  <inkml:trace contextRef="#ctx0" brushRef="#br0" timeOffset="156034.79">1079 11917 0,'22'-21'31,"-22"0"-15,0-1-16,-22 22 31,1 0-31,0 0 0,0 0 16,0 0-16,42 0 47,0 0-47</inkml:trace>
  <inkml:trace contextRef="#ctx0" brushRef="#br0" timeOffset="156511.53">2032 11345 0,'0'-21'0,"0"42"0,0-84 0,0 21 16,0 20-16,-21 1 0,21-21 0,0 21 16,0 63-1,0-21 1,0 43-16,0-22 0,0 22 0,0-1 16,0 22-16,0-22 0,0 22 15,0-22-15,0 22 0,0-21 16,0-1-16,0 1 0,0-1 15,0 1-15,0-22 0,0 0 0,0 1 16,0-1-16,0-21 0,0 0 0,0 0 16,0 1-16,0-44 31,0 1-15,0 0-16,0 0 0,0-21 0,0 20 15,0-20-15,-21 21 0</inkml:trace>
  <inkml:trace contextRef="#ctx0" brushRef="#br0" timeOffset="156795.37">1841 11705 0,'-21'-63'16,"42"126"-16,-63-169 0,21 64 0,21-21 0,0 20 15,0-20-15,0 20 0,0-20 16,0 21-16,0-1 0,0 1 0,21 0 16,0 20-16,0 1 0,22 0 15,-22 21-15,21 0 0,-21 0 0,22 21 16,-1 22-16,0-1 0,1 0 15,-22 22-15,21-1 0,-42 1 0,0-22 16,0 22-16,0-1 0,-21 43 16,0-43-16,0-20 0,0-1 15,-1 0-15,-20-20 0,21 20 16,0-21-16,0 0 0,21 0 16,21-21 15,-21-21-31,21 21 0,0-21 0,21 0 15,-20 21-15,-1-21 0,21 0 16</inkml:trace>
  <inkml:trace contextRef="#ctx0" brushRef="#br0" timeOffset="157180.67">2667 11557 0,'0'0'0,"0"21"15,0 0-15,0 1 16,0-1-16,0 21 0,-21 0 0,21-20 15,-21 20-15,21 43 16,0-43-16,0 0 0,0 1 0,0-1 16,0 0-16,0-21 0,0 1 15,21-1-15,0 0 0,0-21 0,0 0 16,22 0-16,-22 0 0,0 0 0,21-21 16,-21 0-16,22 21 0,-22-22 15,0-20-15,21 21 0,-20-21 0,-1 20 16,0-41-16,-21 21 15,0-1-15,0 1 0,0 0 16,0 20-16,0-20 0,-21 0 0,0 21 16,-1-22-16,1 22 0,-21 0 15,0 21-15,20 0 0,-20 0 0,0 21 16,21 0-16,-22 0 0,22 1 0,-21 20 16,21-21-16,-1 21 0,1 1 15,0-22-15,21 21 0,0 1 0,0-22 16,0 21-16,0-21 0,21 0 15,-21 1-15,43-1 0,20 0 16,-42-21-16,22 0 0</inkml:trace>
  <inkml:trace contextRef="#ctx0" brushRef="#br0" timeOffset="158110.14">3365 12044 0,'0'-21'16,"22"-43"-1,-22 43-15,0-21 0,0 21 16,21-22-16,-21 22 0,0-21 0,21-22 16,-21 22-16,0-22 0,0 1 15,0-1-15,0 1 0,0-22 0,0 22 16,0-1-16,-21-42 16,21 64-16,-21 21 0,-1 0 0,1 0 15,0-1-15,0 22 0,0 22 16,0-22-16,21 42 15,0 0-15,0 1 0,-22 20 0,22 1 16,0-1-16,0 1 0,0 20 0,0-20 16,0 20-16,0-20 0,0-1 15,0 1-15,0-22 0,0 22 0,22-22 16,-1-21-16,0 22 0,0-22 16,21 0-16,-20 0 0,20-21 0,-21 0 15,64 0-15,-43-21 0,-21 0 16,22 0-16,-1-1 0,-21 1 15,0 0-15,22-21 0,-22 21 0,0-22 16,-21 22-16,21 0 0,-21-21 16,0 20-16,0 1 15,0 0-15,0 0 0,0 42 32,-21-21-32,21 21 0,0 0 15,0 1-15,0 20 0,-21-21 0,21 0 16,0 22-16,0-22 0,0 0 15,0 0-15,0 0 0,21 0 0,0-21 16,0 22-16,0-22 0,1 0 0,41 0 16,-42-22-16,0 22 15,22-21-15,-22 0 0,0 0 0,21 0 16,-20-22-16,-1 22 0,0-21 16,-21 21-16,0-22 0,21 22 15,-21 0-15,0-21 0,0 21 0,0-1 16,0 1-16,0 0 0,0 42 31,0 0-31,0 22 16,0-22-16,-21 0 0,21 21 0,0 1 15,0-22-15,0 42 0,0-20 16,0-1-16,0 22 0,0-1 16,21 1-16,0-1 0,-21 1 0,21-1 0,1 1 15,-1 20-15,0 64 16,0-63-16,-21 0 0,21-22 15,-21 22-15,21 0 0,1-1 0,-22-20 16,0-1-16,0 1 0,0-1 16,0 1-16,0-1 0,0-20 0,-22 62 15,1-83-15,0 20 0,0-21 16,-21 0-16,20-21 0,-20 0 16,21 0-16,-21 0 0,-1-21 15,-20 0-15,20 0 0,1-22 0,0 1 0,-1-21 16,1 20-16,0-20 15,-1-22-15,22 0 0,0 1 0,0-1 0,21-21 16,0 22-16,0-22 0,0 21 0,0 0 16,21-20-16,0 20 15,0 21-15,22-20 0,-22 20 0,21-20 16,1 20-16,-22 1 0,63-43 16</inkml:trace>
  <inkml:trace contextRef="#ctx0" brushRef="#br0" timeOffset="158889.98">4403 11472 0,'-22'-21'0,"1"0"0,64 63 0,-107-84 15,43 21-15,0 21 16,21 21 0,0 0-16,0 22 0,0-22 15,0 21-15,0-21 0,21 22 0,-21-1 16,0-21-16,0 21 0,0 1 15,0-22-15,0 21 0,0-21 16,0 22-16,0-22 0,0 0 0,-21 0 16,0-21-16,21-21 31,0 0-31,0 0 0,0 0 16,0-43-16,0 22 0,0 21 15,21-22-15,0 1 0,0 21 16,0-22-16,-21 1 0,21 21 0,1 0 15,20 0-15,-21-1 0,21 22 16,-20 0-16,20 0 0,-21 0 16,21 22-16,1-1 0,-22 0 0,0 0 15,21 0-15,-42 0 0,22 22 0,-22-22 16,0 21-16,0-21 0,0 22 16,0-22-16,0 0 0,-22 21 15,22-20-15,-21-22 16,0 0-16,0 0 0,21-22 15,-21 1 1,21 0-16,0 0 0,0 0 16,0 0-16,0-22 0,0 1 15,21 0-15,-21-1 0,21 1 0,0 0 0,22 20 16,-22-20-16,21 0 0,0 21 16,-20 21-16,20 0 0,0 0 15,43 21-15,-64 0 0,21 0 16,-20 21-16,-1-20 0,-21 20 15,0 0-15,0 1 0,0-22 0,0 21 16,0 0-16,0-20 0,-21 20 0,-1-21 16,22 0-16,-21 22 0,42-65 47,-21 1-47,22 0 0,-1 0 15,0 0-15,0 0 0,21-22 16</inkml:trace>
  <inkml:trace contextRef="#ctx0" brushRef="#br0" timeOffset="159274.29">5588 11324 0,'21'0'0,"-42"0"0,42 21 16,-21 1-16,-21-1 16,0 0-16,21 0 0,-21 21 0,-1-20 15,1 20-15,21 0 0,-21-21 0,21 22 16,0-22-16,-21 21 0,21-21 15,0 22-15,0-22 0,0 0 0,0 0 16,0 0-16,21-21 0,0 0 0,0 22 16,22-22-16,-22 0 0,21 0 15,1-22-15,-1 22 0,0-21 16,1 0-16,-1 0 0,-21 0 0,21 0 16,-20-22-16,20 22 0,-42-21 0,21 21 15,-21-22-15,0 1 0,0 0 16,0-1-16,-21 1 0,0 21 0,-22-22 15,22 22-15,-21 0 0,0 21 0,-1 0 16,1 0-16,0 0 0,-1 21 16,1 0-16,21 1 0,-43 41 15,43-42-15,21 22 0,0-22 16,0 21-16,0-21 0,0 0 0,21 1 16,0-1-16,22 0 0,-1 0 15,-21-21-15,22 21 0,-1-21 0,0 0 16,1 21-16,-1-21 0</inkml:trace>
  <inkml:trace contextRef="#ctx0" brushRef="#br0" timeOffset="159894.45">6159 11832 0,'0'0'0,"22"0"16,-22-21 0,21 21-16,-21-21 0,21 0 0,0 0 15,-21-1-15,21 1 0,0-21 16,-21 21-16,22-22 0,-1-41 15,-21 41-15,0 1 0,0 0 16,0-1-16,0 1 0,0 21 0,-21 0 16,-1 0-16,1 21 0,0 0 15,0 0-15,0 21 0,0 0 16,-1 21-16,22-21 0,0 22 0,-21-22 16,21 21-16,0-21 0,0 22 15,0-1-15,0-21 0,0 0 0,21 22 16,1-22-16,-1 0 0,0 0 0,0-21 15,0 21-15,0 1 16,1-22-16,20 0 0,-21 0 0,21 0 16,1 0-16,-22 0 0,21 0 0,1 0 15,-1 0-15,0-22 0,1 1 16,-1 0-16,0 0 0,43-43 16,-64 43-16,21-21 0,-20 0 0,-22 20 15,21-20-15,-21 0 0,0 21 0,0-22 16,0 22-16,0 0 15,-21 42 1,21 0-16,0 22 16,0-22-16,-22 21 0,22 0 15,0 1-15,0 20 0,-21-20 16,21 20-16,0-21 0,0 22 0,0-1 16,0 1-16,0 21 0,0-22 0,0 1 15,0 20-15,0-20 0,0-1 16,-21 22-16,21-22 0,0 22 0,-21-21 15,21-1-15,-21 22 0,21-22 0,-21 1 16,21-1-16,0 1 0,0-22 16,0 0-16,0 1 0,0-1 0,0-21 15,0 0-15,0 1 0,21-44 16,-21 1 0,21-21-16,0 21 0,0-22 15,0-20-15,1 21 0,-1-22 16,0 1-16</inkml:trace>
  <inkml:trace contextRef="#ctx0" brushRef="#br0" timeOffset="160183.28">6943 11557 0,'0'-21'0,"0"42"0,-22-84 0,22 41 0,0-20 16,0 21-16,0 0 0,0 0 15,0-1-15,22 22 16,20-21-16,-21 21 0,0 0 0,0 0 15,22 0-15,-22 0 0,21 21 0,-21 1 16,1-1-16,-1 0 0,0 0 16,0 21-16,-21-20 0,0-1 15,0 21-15,0-21 0,-21 22 0,0-22 16,0 0-16,-1 0 0,-20 0 0,21 22 16,0-43-16,-22 21 0,22 0 15,0-21-15,0 0 0,0 0 0,42-21 31,0 0-31,0-1 16,0 1-16,22 0 0</inkml:trace>
  <inkml:trace contextRef="#ctx0" brushRef="#br0" timeOffset="160788.93">7683 11028 0,'0'-21'0,"0"42"0,0-63 15,-21 63 1,0 0-16,0 0 16,21 0-16,0 22 0,-21-1 0,0 0 15,21 22-15,-22-22 0,22 22 0,0-22 16,0 0-16,-21 22 0,21-22 16,0 0-16,0-20 0,0 20 15,0-21-15,0 0 0,0 0 0,21-21 31,1-21-15,-22 0-16,21 0 0,0 0 0,0-22 16,0 22-16,0-21 0,1 0 0,-1-1 15,0 1-15,0 0 0,0-1 16,-21 22-16,21 0 0,1 0 0,-22 0 16,21 21-16,0 0 0,-21 21 15,21 21-15,-21-21 0,0 0 16,0 22-16,21-22 0,-21 21 0,21 1 15,-21-22-15,0 21 0,0-21 0,22 0 16,-1 1-16,0-1 0,-21 0 16,21 0-16,0-21 0,0 0 15,1 0-15,62 0 16,-63-21-16,1 21 0,-1-21 0,-21 0 16,21-1-16,0 1 0,0 0 0,-21 0 15,21-21-15,-21 20 0,0-20 16,0 21-16,0 0 0,0-22 0,0 22 15,-21 21 1,0 21 0,21 1-16,-21 20 0,0-21 0,21 0 15,0 0-15,0 22 0,0-22 0,0 0 16,0 0-16,0 0 0,0 1 16,0-1-1,0-42 1,0-1-16,21 1 15,0 0-15</inkml:trace>
  <inkml:trace contextRef="#ctx0" brushRef="#br0" timeOffset="160968.82">8297 11070 0,'-21'0'15,"-21"21"1,42 1-16,0-1 15,0 0 1,0 0 0,21-21-1,0 0-15,0 0 16</inkml:trace>
  <inkml:trace contextRef="#ctx0" brushRef="#br0" timeOffset="161361.6">8763 11240 0,'0'0'0,"0"-22"0,0 1 15,-21 21-15,0 0 16,-1 0-16,1 0 0,-21 0 16,21 0-16,0 0 0,-22 21 0,22-21 15,0 22-15,0-1 0,0 0 0,21 0 16,0 0-16,0 0 15,0 1-15,0-1 0,21 0 16,0 0-16,0-21 0,0 21 16,22-21-16,-22 21 0,0 1 0,0-22 15,0 21-15,0-21 0,1 21 16,-1 0-16,0 0 0,-21 0 16,-21-21-1,0 22-15,-1-22 0,1 0 16,0 0-16,-21 0 0,21 0 0,-1 0 15,-20 0-15,21 0 0,0 0 0,0 0 16,-1 0-16,1 0 0,21-22 31,21 1-15,1 0-16,-1 21 0,21-21 0,-21 0 16</inkml:trace>
  <inkml:trace contextRef="#ctx0" brushRef="#br0" timeOffset="162024.22">9059 11261 0,'-21'0'0,"0"0"32,0 0-32,21 21 0,-21 0 0,21 0 0,0 0 15,0 1-15,0-1 0,-22 0 0,22 0 16,0 0-16,0 0 0,0 1 15,0-1-15,0 0 0,0 0 16,-21 0-16,21 0 0,0 1 0,0-1 16,0 0-1,-21-21 17,21-21-32,0 0 0,0-1 15,0 1-15,0 0 16,0 0-16,0-21 0,0 20 0,21-20 15,0 0-15,1 21 0,-22-22 0,21 22 16,0-21-16,21 21 0,-21 21 0,1-22 16,-1 22-16,0 0 15,0 22-15,0 20 0,-21-21 16,0 0-16,0 22 0,0-1 16,0-21-16,0 21 0,0-20 15,0 20-15,0-21 0,0 0 0,0 22 16,0-22-16,-21 0 0,21 0 15,-21-21-15,21-21 32,0 0-32,0 0 15,0-1-15,21 1 0,0-21 16,0 21-16,1-22 0,-1 1 0,0 0 16,0-22-16,0 22 0,0 0 15,22-1-15,-22 1 0,21 21 0,-21 0 16,22-1-16,-22 22 0,0 0 0,0 22 15,-21-1-15,0 21 16,0-21-16,0 22 0,0-1 0,0 0 16,0 1-16,0-1 0,0-21 0,0 21 15,-21-20-15,21 20 0,0-21 0,-21 21 16,21-20-16,0-1 16</inkml:trace>
  <inkml:trace contextRef="#ctx0" brushRef="#br0" timeOffset="164403.85">9758 11155 0,'21'0'31,"0"0"-15,0 0-16,22 0 0,-22 0 15,21 0-15,0 0 0,1 0 0,20 0 16,-20 0-16,-1 0 0,21 0 15,-20 0-15,20 0 0,-20 21 0,-1-21 16,106 0-16,-106 0 16,1 0-16,-1 21 0,0-21 15,-20 0-15,20 0 0,-21 0 0,0 0 16,0 0-16,1 0 0,-22-21 16,0 0-1,0 0-15,0 0 16,-22-1-16,1 1 15</inkml:trace>
  <inkml:trace contextRef="#ctx0" brushRef="#br0" timeOffset="164660.71">10668 10943 0,'0'0'0,"-21"0"16,0 0-16,21 21 15,21 1 1,0-22-1,0 0-15,21 0 0,-20 0 16,20 0-16,-21 21 0,21-21 0,-20 0 16,20 0-16,-21 0 0,0 21 0,0-21 15,1 21-15,-22 0 0,0 0 16,0 1-16,-43-1 0,1 21 16,0 0-16,-1-20 0,-20-1 0,20 21 15,1-21-15,0 0 0,-1 1 16,1-1-16,0-21 0,-1 21 0,1 0 15,0-21-15</inkml:trace>
  <inkml:trace contextRef="#ctx0" brushRef="#br1" timeOffset="170577.32">12531 11176 0,'0'-21'15,"0"0"-15,0-22 16,0 22-16,0 0 0,-22 21 16,22-21-16,-21 21 0,0 0 15,0 0 1,0 0-16,0 0 0,-1 0 0,1 0 16,0 21-16,0 0 0,0 0 15,0 22-15,-1-22 0,1 21 16,21 22-16,0-22 0,-21 22 0,21-22 15,-21 21-15,21-20 0,0 20 0,0-20 16,0-1-16,0 0 0,0 1 16,0-22-16,0 21 0,21-21 0,0 0 15,0 1-15,22-1 0,-22-21 0,21 0 16,1 0-16,-22 0 0,21 0 16,0-21-16,1-1 0,-1 1 0,22 0 15,-22 0-15,0-21 0,22 20 16,-22-20-16,0 0 0,1-1 15,-1 1-15,-21 0 0,0-22 0,1 22 16,-22-22-16,0 22 0,0 0 16,0-22-16,-22 22 0,1 0 0,-21 20 15,21-20-15,-22 21 0,1 0 0,0 21 16,-1 0-16,1 0 0,0 0 0,-43 21 16,64 21-16,-21-21 15,20 22-15,1-1 0,0 0 16,0 1-16,0-1 0,21 0 0,-21 1 15,21-22-15,0 21 0,0-21 0,0 1 16,0 20-16,21-42 0,0 21 16,0-21-16,0 0 0,22 0 0,-22 0 15</inkml:trace>
  <inkml:trace contextRef="#ctx0" brushRef="#br1" timeOffset="171133.01">13377 10922 0,'0'-21'0,"0"42"0,0-63 16,21 42-16,-21 21 31,0 0-31,0 0 0,-21 0 16,21 22-16,-21-1 0,21 0 15,-21 1-15,21 20 0,0-20 0,0 20 16,-21-21-16,21 22 0,-21-22 0,21 1 15,0 20-15,0-42 0,0 22 16,0-1-16,0-21 0,0 0 0,0 0 16,0 1-16,0-1 0,0-42 47,0-1-47,0 1 0,0 0 15,0-21-15,0 21 0,0-1 16,0-20-16,21 21 0,-21-21 15,21 20-15,0-20 0,-21 21 0,21 0 16,0 0-16,22-1 0,-22 1 16,0 21-16,21 0 0,-20 0 0,-1 0 15,21 21-15,-21 1 0,0-1 0,1 0 16,-1 0-16,0 0 0,0 22 0,-21-22 16,0 0-16,0 21 0,0-21 15,0 1-15,0-1 0,-21 0 0,-21 42 16,20-63-16,-20 22 0,21-1 15,0 0-15,0-21 0,-22 0 16,22 21-16,0-21 0,0 0 0,0 0 16,-1 0-16,1 0 0,21-21 15,0 0 1,0 0-16,21-1 16,1 22-16,-1 0 0,0-21 15,0 21-15,0 0 0</inkml:trace>
  <inkml:trace contextRef="#ctx0" brushRef="#br1" timeOffset="171612.73">13928 11748 0,'21'-22'0,"-42"44"0,63-44 0,-21 1 15,0 0-15,0 0 0,1 0 16,-22 0-16,21-22 0,-21 22 15,21 0-15,-21 0 0,0 0 0,0-1 16,0 1-16,0 0 0,0 0 16,0 0-16,0 42 47,0 0-47,0 21 0,0-20 15,0 20-15,0-21 0,0 21 16,0 1-16,0 41 15,0-20-15,0-22 0,0 22 0,0-1 16,0 1-16,0-1 0,0 1 0,0 20 16,0-20-16,0-1 0,0 64 15,0-63-15,0-1 0,0 1 16,0-1-16,0 1 0,0-22 0,0 22 16,0-22-16,0 0 0,-21 1 15,21-1-15,0-21 0,-21 22 0,-1-22 16,1 0-16,0-21 15,0 0-15,0-21 16,0 0-16,-1-1 16,22 1-16,-21 0 0,0-21 0,0 21 15,21-22-15,-21 1 0,0 0 16,21-22-16,-22 1 0,22-1 16,0 1-16</inkml:trace>
  <inkml:trace contextRef="#ctx0" brushRef="#br1" timeOffset="171808.62">13928 11007 0,'0'-21'0,"0"42"0,0-64 16,21 43 15,-21 22-15,21-1-1,-21 0-15,21-21 0,0 21 16,0 0-16,1-21 0</inkml:trace>
  <inkml:trace contextRef="#ctx0" brushRef="#br1" timeOffset="172133.94">14330 11536 0,'21'0'15,"-42"0"-15,42 21 0,0-21 0,0 0 16,0 0-16,1 0 16,-1 0-16,-21-21 0,21 0 0,0 0 15,0-1-15,0 22 0,-21-21 16,0 0-16,22-21 0,-22 21 0,0-1 16,0 1-16,0 0 0,0 0 0,-22 21 15,1 0-15,0 0 0,0 0 16,0 0-16,0 0 0,-1 21 0,1 21 15,0-20-15,0-1 0,0 21 16,0 0-16,-1 1 0,22-22 16,-21 21-16,21 1 0,0-22 0,0 21 15,0-21-15,21 22 0,1-22 16,-1 0-16,21-21 0,-21 0 16,0 0-16,22 0 0,-1 0 0,-21 0 15,43-21-15</inkml:trace>
  <inkml:trace contextRef="#ctx0" brushRef="#br1" timeOffset="172393.66">15071 11303 0,'0'0'16,"-22"-21"-16,1 21 0,0 0 0,0 0 16,0 0-16,0 0 0,-1 0 0,1 21 15,-21 0-15,21 0 0,0 22 16,21-22-16,-22 0 0,1 21 0,21 1 15,-21-22-15,21 21 0,0 1 0,0-22 16,0 21-16,0-21 0,0 0 16,0 1-16,21-1 0,0 0 0,1 0 15,-1-21-15,21 0 0,-21 0 0,22 0 16,-1 0-16,0 0 0,1 0 16,20-21-16,-21 0 0,1 0 0,-1-1 15,22 1-15,-22-21 0,-21 21 16,21-22-16</inkml:trace>
  <inkml:trace contextRef="#ctx0" brushRef="#br1" timeOffset="172631.62">15600 11049 0,'0'42'0,"0"-126"0,0 126 0,0-105 0,0 41 15,0-20-15,0 21 16,-21 21-16,-1 21 16,22 0-16,0 0 0,0 1 0,-21 20 15,21 0-15,-21 22 0,21-22 16,0 22-16,0-22 0,0 21 0,-21-20 15,21 20-15,0-20 0,0-1 16,-21 0-16,21 1 0,0-22 16,0 21-16,0-21 0,0 0 0,0 1 15,0-1-15,21-21 0,-21 21 0,21-21 16,0 0-16,0 0 0,1 0 16,-1 0-16,0-21 0,0 0 15,0-1-15,0 1 0</inkml:trace>
  <inkml:trace contextRef="#ctx0" brushRef="#br1" timeOffset="172855.56">15515 11324 0,'21'0'31,"0"0"-31,1 0 15,-1 0-15,0 0 0,0 0 0,0 0 16,0 0-16,22 0 0,-22 0 0,0-21 16,0 21-16,0 0 0,1 0 15</inkml:trace>
  <inkml:trace contextRef="#ctx0" brushRef="#br1" timeOffset="174974.22">17230 11007 0,'21'0'0,"0"-21"0,-21-1 31,0 1-31,-21 21 16,0 0-16,-1 0 16,1 0-16,-21 21 0,21 1 15,0-1-15,-1 0 0,1 0 0,0 0 16,0 0-16,0 22 0,21-22 16,0 21-16,0-21 0,0 1 15,0 20-15,0-21 0,21 0 0,-21 0 16,42 1-16,-21-1 0,1 0 0,20 0 15,-21 0-15,21 0 0,-20 1 16,20-1-16,-21 0 0,0 0 0,0 0 16,-21 0-16,0 1 0,0-1 15,0 0-15,-21 0 0,-21 0 0,0-21 16,-22 21-16,22 1 0,-22-22 0,22 0 16,-22 21-16,22-21 0,0 0 15,-1 0-15,-41 0 16,63-21-16,-1-1 0,1 1 0,0 0 15,21 0-15,0 0 0,0 0 16,0-1-16,0-20 0,0 21 0,21-21 16,0 20-16,1-20 0,-1 0 0,42-22 15,-42 43-15,22-21 16,-1 21-16</inkml:trace>
  <inkml:trace contextRef="#ctx0" brushRef="#br1" timeOffset="175459.74">17759 10943 0,'0'0'0,"-21"0"16,-1 0-16,1 21 16,21 1-16,0-1 0,-21 21 15,21-21-15,-21 22 0,21-1 0,-21 21 16,21-20-16,0-1 0,-21 22 0,-1-22 15,1 0-15,21 1 0,-21-1 16,21 0-16,0 1 0,0-22 0,0 0 16,0 0-16,0 0 0,0 0 15,21-21 1,0-21 0,-21 0-16,22 0 0,-22 0 15,21 0-15,0-1 0,-21 1 16,21-21-16,0 21 0,-21-22 0,21 22 15,1-21-15,-1 21 0,0 0 0,-21-1 16,21 1-16,0 21 0,0 0 16,1 21-16,-22 1 0,21-1 15,-21 0-15,0 0 0,0 21 0,0-20 16,0 20-16,0-21 0,0 0 16,0 22-16,0-22 0,0 0 0,0 0 15,0 0-15,0 0 0,0 1 0,0-1 16,21-21-1,0 0 1,0 0-16,0 0 0,1-21 0,20-1 16,-21 22-16,0-21 0,22-21 15,-22 21-15,0 0 0</inkml:trace>
  <inkml:trace contextRef="#ctx0" brushRef="#br1" timeOffset="176380.35">18457 11261 0,'0'0'0,"-21"21"15,0 0 1,21 0-16,-42 22 16,20-22-16,1 21 0,0-21 0,0 22 15,0-1-15,0-21 0,21 21 0,-22-20 16,22-1-16,-21 21 0,21-21 16,0 0-16,0 1 15,0-1-15,21-21 0,1 0 0,-1 0 16,0 0-16,21 0 0,-21-21 15,22-1-15,-22 22 0,21-21 0,-21 0 16,1 0-16,20 0 0,0-43 16,-42 43-16,0-21 0,0 21 15,0-22-15,0 22 0,0-21 16,0 21-16,-21-1 0,0 1 0,0 0 16,0 21-16,-1 0 0,-20 0 15,21 21-15,-21 0 0,20 1 0,1-1 16,0 0-16,0 21 0,0-21 0,0 22 15,21-22-15,-22 21 0,22-21 16,0 1-16,0-1 0,0 0 0,22 0 16,-1-21-16,0 0 0,0 21 0,21-21 15,22 0-15,-43 0 16,21 0-16,1-21 0,-22 0 0,21 0 16,1 0-16,-22-1 0,21 1 0,-21 0 15,22 0-15,-22 0 0,0 0 16,0-1-16,0 1 0,0 0 15,-21 0-15,22 0 0,-22 42 32,0 0-17,0 0-15,0 0 0,0 22 0,-22-22 16,22 0-16,-21 0 0,21 0 0,0 1 16,-21-1-16,21 0 0,0 0 15,0 0-15,0 0 0,21 1 16,0-22-16,1 0 0,-1 0 15,0 0-15,0 0 0,0 0 16,0-22-16,1 1 0,-1 21 16,0-21-16,0 0 0,0 0 0,0 0 15,1-1-15,-1 1 0,0 0 16,0 0-16,0 0 0,-21 0 16,0 42 15,0 0-31,-21 0 15,21 0-15,0 0 0,0 1 0,-21-1 16,21 0-16,0 0 0,0 0 16,0 0-1,21-21 1,0 0-16,0 0 16,1 0-16,20-21 0,-21 0 15,0 21-15,0-21 0,1 0 0,20 0 16,-21-1-16,0 1 0,-21 0 0,21 0 15,-21-21-15,22 20 0,-22 1 16,0-21-16,0 21 0,0 0 0,0-1 16,-22 22-16,1 0 15,0 0-15,0 0 0,0 0 16,0 22-16,21-1 0,-22-21 16</inkml:trace>
  <inkml:trace contextRef="#ctx0" brushRef="#br1" timeOffset="177340.79">20870 11494 0,'21'0'16,"-42"0"-16,64-22 0,-43 1 15,0 0-15,0 0 0,0 0 16,0 0-16,0-1 16,0 1-16,-22 0 0,22 0 15,-21 0-15,0 0 0,-21-1 0,21 1 16,-1 21-16,1-21 0,0 21 0,-21-21 15,21 21-15,-1 0 0,-20 21 16,21 0-16,-21 0 0,20 1 0,1 20 16,0 0-16,0 1 0,0-22 0,21 21 15,0 0-15,-21 1 0,21-1 16,0 0-16,0-20 0,0 20 0,0-21 16,0 0-16,0 0 0,21 1 0,0-22 15,0 21-15,0-21 0,0 0 16,1 0-16,20 0 0,-21 0 15,21 0-15,1-21 0,-22-1 0,21 1 16,1 0-16,-22 0 0,21 0 0,-21-22 16,22 22-16,-22-21 15,0 0-15,0-1 0,0-20 0,0 20 0,-21-62 16,22 41-16,-22 22 0,0-22 16,0 22-16,0 21 0,0-22 15,0 22-15,0 0 0,0 0 0,-22 21 16,22 21-1,0 0-15,-21 22 0,21-22 16,-21 21-16,21 22 0,-21-22 16,21 0-16,0 22 0,0-22 0,0 22 15,0-22-15,0 0 0,0-21 16,0 22-16,21-22 0,0 21 0,0-21 16,1 1-16,-1-22 0,0 21 15,0-21-15,0 0 0,0 0 0,1 0 16,-1 0-16,0 0 0,0-21 0,0-1 15,22 1-15,-22 0 0,0 0 0,-21 0 16,21 0-16,0-1 0,-21 1 16,0 0-16,0 0 0,0 42 31,0 0-31,0 0 16,-21 1-16,21-1 0,-21 0 15,0 21-15,21-21 16,0 1-16,0-1 15,21-21 1,-21-21 0,21 21-16,0-22 0,-21 1 15,0 0-15,21 21 0</inkml:trace>
  <inkml:trace contextRef="#ctx0" brushRef="#br1" timeOffset="177494.71">21421 11134 0,'0'0'16,"-22"0"-16,1 0 16,21 21-16,-21 0 0,21 0 15,0 0 1,21-21 0,0 22-16</inkml:trace>
  <inkml:trace contextRef="#ctx0" brushRef="#br1" timeOffset="178652.28">21632 11494 0,'0'0'0,"0"21"0,21-21 31,1 0-31,-1 0 16,0 0-16,0 0 0,0 0 0,22-21 15,-22-1-15,21 1 0,-21 0 0,22 0 16,-22 0-16,21-22 0,-21 22 16,0-21-16,22 21 0,-43-22 15,21 1-15,0 21 0,-21-21 0,21-1 16,-21 22-16,0-21 0,0 21 16,0-1-16,0 1 0,0 0 0,-21 21 15,0 0-15,0 0 16,0 0-16,21 21 0,-22 0 15,1 1-15,0-1 0,21 21 0,-21 0 16,0 1-16,21-1 0,-21 0 0,-1 1 16,1 20-16,21-20 0,-21 20 15,0-21-15,0 22 0,21-1 0,-21-20 16,-1 20-16,22 1 0,-21-1 0,0 22 16,0-22-16,21 22 0,0-21 15,-21 20-15,21-20 0,-21-1 16,21 1-16,0-1 0,0 1 0,0-22 15,0 0-15,0 1 0,21-1 0,0-21 16,-21 0-16,21 1 0,21-1 16,-20-21-16,-1 0 0,0 0 15,21-21-15,-21-1 0,22 1 0,-22 0 0,21 0 16,-21-21-16,1-1 0,-1 22 0,0-21 16,0-22-16,-21 22 0,21-22 15,-21 22-15,0-21 0,0-1 0,-21 1 16,0-1-16,0 1 0,0-1 0,-22 1 15,22-1-15,-21 22 0,-1-1 16,22 1-16,-21 0 0,21 21 16,-22-1-16,22 1 0,0 0 0,21 0 15,0 0 1,21 0-16,22 21 16,-22-22-16,21 22 0,-21-21 0,22 0 15,-1 21-15,0-21 0,22 0 16,-22 0-16,22-22 0,41-20 15,-41 20-15,-1 22 0,1-21 0,-22 0 16,22-1-16,-22 1 16,-21 0-16,22 20 0,-22-20 0,0 21 15,0-21-15,-21 20 0,0 1 0,-21 21 32,0 0-32,0 0 0,-1 21 15,22 1-15,-21-1 0,0 0 0,0 21 16,0-21-16,21 22 0,-21-1 15,-22 64-15,22-43 0,21 1 16,-21 21-16,0-22 0,0 1 0,21-1 16,-22 22-16,1-22 0,21 1 0,-21 20 15,0 1-15,0-21 0,21-1 16,-21 22-16,-22 42 16,22-64-16,0-20 0,21 20 0,0-21 15,-21 1-15,21-22 0,0 21 16,0-21-16,0 1 0,0-1 0,21-21 15,0 0-15,0 0 16,0-21-16,22-1 0,-22 1 0,21 0 16,1 0-16,-1-21 0,0 20 15,1-20-15,-22 0 0,21-22 16,0 22-16,1-22 0,-22 1 0,0-1 0,0-63 16,-21 64-16,0-1 15,0 1-15,0 21 0,-21-1 0,0 1 16,0 0-16,0 20 0,-1 1 15,-20 0-15,21 0 0,-21 21 0,20 0 16,-41-21-16,42 21 16,0 0-16,42 0 31,0-21-15,0 21-16,0 0 0,0-22 15,1 22-15,20-21 0,-21 0 0,21 21 0,-20-21 16,-1 21-16,21-21 0</inkml:trace>
  <inkml:trace contextRef="#ctx0" brushRef="#br1" timeOffset="178985.47">22839 11261 0,'21'0'47,"0"0"-32,21-43-15,-20 22 16,-1 21-16,0-21 0,0 0 0,-21 0 16,21 21-16,-21-21 0,0-1 15,-21 22 1,0 0-16,0 0 0,0 22 16,21-1-16,-22 0 0,1 0 15,0 0-15,0 22 0,21-22 16,-21 21-16,21-21 0,0 0 0,0 22 15,0-22-15,0 0 0,0 0 16,21 0-16,0 1 0,0-22 16,0 0-16,1 0 0,-1 0 15,21 0-15,-21 0 0,0 0 0,1 0 16,20-22-16,-21 1 0,0 21 0,0-21 16</inkml:trace>
  <inkml:trace contextRef="#ctx0" brushRef="#br1" timeOffset="179301.69">23241 11240 0,'0'-22'0,"0"1"16,0 0 0,21 21-16,0 0 15,0 0-15,1 0 0,-1 0 16,0 0-16,0 0 0,0 0 16,0 21-16,1 0 0,-1 1 0,-21 20 15,21-21-15,-21 0 0,21 0 0,-21 22 16,0-22-16,0 0 0,0 0 0,0 0 15,0 1-15,-21-22 16,0 0-16,0 0 16,21-22-1,0 1 1,0 0-16,0 0 0,0 0 16,0 0-16,0-1 0,0 1 0,0 0 15,0 0-15,21 0 0,-21 0 16,21-1-16,-21 1 0,21 21 0,0-21 15,0 21-15,1 0 0,-1 0 16,0 0-16</inkml:trace>
  <inkml:trace contextRef="#ctx0" brushRef="#br1" timeOffset="179647">23791 11345 0,'0'0'0,"21"0"16,1-21-1,-1 0 1,0 21-16,0-21 0,-21 0 16,21 0-16,0-1 0,-21 1 0,0 0 15,0 0-15,22 21 0,-22-21 0,0 0 16,-22 21 0,1 0-16,0 21 15,0 0-15,0 0 0,0 0 0,21 0 16,-22 1-16,22 20 0,-21-21 15,21 0-15,0 0 0,0 22 0,0-22 16,0 0-16,0 0 16,21 0-16,1-21 0,-1 0 0,0 0 15,0 0-15,0 0 0,0 0 16,22 0-16,-22 0 0,0 0 0,21-21 16,-20 21-16,20-42 15,-21 21-15,0 0 0,0-1 0,1-20 16,-1 21-16</inkml:trace>
  <inkml:trace contextRef="#ctx0" brushRef="#br1" timeOffset="180023.77">24236 11218 0,'21'-105'31,"-21"126"-15,-21 63-16,21-147 15,0 84-15,-21 0 0,21 0 0,0 1 16,0 20-16,0-21 0,0 0 0,0 0 16,0 1-16,0-1 0,0 0 15,0 0-15,0 0 16,-22-21 15,22-21-31,0 0 0,0 0 0,0 0 16,0-1-16,0-20 0,0 21 15,22 0-15,-1-22 0,0 22 16,0-21-16,0 21 0,0-22 0,1 22 16,20 0-16,21 0 15,-41 21-15,20 0 0,-21 0 0,21 0 0,-20 21 16,-1-21-16,-21 21 15,0 22-15,21-22 0,-21 0 0,0 21 16,0-21-16,0 1 0,0 20 0,-21-21 16,21 0-16,0 0 0,-21 1 15,-1-1-15,1 0 0,42-42 47,1 0-47,-1-1 16,0 1-16</inkml:trace>
  <inkml:trace contextRef="#ctx0" brushRef="#br1" timeOffset="180248.07">25082 10732 0,'0'21'0,"0"-42"0,-21 63 0,0 0 16,0 1-16,0-22 0,0 21 0,-1 0 15,1 1-15,21-1 0,-21 0 0,21 1 16,-21-1-16,21-21 0,0 22 16,0-22-16,0 21 0,0-21 0,0 0 15,0 1-15,21-22 16,0 0-16,0 0 16,1-22-1</inkml:trace>
  <inkml:trace contextRef="#ctx0" brushRef="#br1" timeOffset="180396.13">24828 11007 0,'-21'0'0,"21"21"16,21-21 0,1 0-16,-1 0 0,0 0 0,0 0 15,21 0-15,-20 0 0,20 0 16,-21-21-16</inkml:trace>
  <inkml:trace contextRef="#ctx0" brushRef="#br1" timeOffset="181063.81">25950 10753 0,'0'-21'0,"0"42"0,0-64 0,0 65 31,-21-1-15,21 0-16,-21 21 0,0 1 0,21-22 16,-21 21-16,-1 0 0,1 1 15,21 20-15,-21-20 0,0-1 0,0 0 16,0 43-16,-1-43 0,1-21 15,21 22-15,0-22 0,-21 0 16,21 0-16,-21-21 0,21 21 16,-21-21-1,21-21-15,0 0 16,0 0-16,0 0 0,0 0 0,21-22 16,-21 22-16,21 0 0,0-21 15,0 20-15,1 1 0,-1-21 0,21 21 16,-21 21-16,22-21 0,-22 21 15,21 0-15,-21 0 0,0 0 0,22 0 16,-22 21-16,0-21 0,21 21 0,-42 0 16,22 21-16,-22-20 0,21-1 15,-21 0-15,0 0 0,0 0 0,-43 43 16,22-43-16,0-21 0,-21 21 16,21 0-16,-1-21 0,-20 0 15,21 21-15,0-21 0,0 0 0,-1 0 16,1 0-16,21-21 15,0 0 1,21 0-16,1 0 0,-1 21 0,0-21 16</inkml:trace>
  <inkml:trace contextRef="#ctx0" brushRef="#br1" timeOffset="181394.09">26120 11282 0,'0'0'0,"21"0"16,0 21-16,0-21 15,0 0-15,0 0 16,1 0-16,-1 0 0,0-21 0,0 21 16,21-21-16,-20 0 0,-1 21 15,0-22-15,0 1 0,21 0 16,-20 0-16,-22 0 0,0 0 16,0-1-16,0 1 0,0 0 15,-22 21-15,1 0 0,0 0 16,0 0-16,0 0 0,-22 21 0,22 0 15,0 22-15,0-22 0,0 0 0,0 21 16,-1-20-16,1-1 0,21 21 0,0-21 16,0 0-16,0 1 0,0-1 15,0 0-15,0 0 0,21-21 0,1 0 16,-1 21-16,42-21 0,-42 0 16,22 0-16,-1 0 0,0-21 15,1 0-15,-22 0 0,21 0 16,1-1-16</inkml:trace>
  <inkml:trace contextRef="#ctx0" brushRef="#br1" timeOffset="181829.73">26882 10710 0,'0'-21'16,"0"42"-16,0-63 0,0 63 16,0 0-16,0 1 15,-22-1-15,1 21 0,21-21 0,-21 22 16,21-1-16,0 21 0,0-20 15,-21-1-15,21 0 0,-21 22 0,21-22 16,0 1-16,0-1 0,0 0 16,-21 1-16,21-22 0,0 21 0,-22-21 15,22 0-15,0 1 0,0-1 16,0 0-16,0-42 31,0 0-31,0-1 16,0 1-16,0-21 0,0 21 0,0 0 15,22-22-15,-1 22 0,0-21 0,-21 21 16,21-1-16,-21 1 0,21 0 16,0 0-16,-21 0 0,22 21 15,-1 0-15,0 0 0,-21 21 16,0 0-16,0 21 0,21-20 16,-21-1-16,21 21 0,-21-21 0,0 22 15,0-22-15,0 0 0,0 21 0,0-21 16,21 1-16,1-1 0,-1-21 15,0 0 1,0 0-16,0 0 0,0 0 0,1 0 16,-1 0-16,0-21 0,0-1 15,21 1-15</inkml:trace>
  <inkml:trace contextRef="#ctx0" brushRef="#br1" timeOffset="182820.48">27368 11155 0,'0'-21'0,"0"42"0,0-63 0,-21 20 15,0 22-15,0 0 0,0 0 16,0 0-16,-1 0 0,1 22 16,0-1-16,21 0 0,-21 0 0,0 0 15,0 22-15,-1-22 0,1 21 0,0-21 16,21 22-16,0-22 0,0 0 16,0 21-16,0-21 0,0 1 15,0-1-15,21-21 0,0 0 0,-21 21 16,22-21-16,-1 0 0,0 0 0,0 0 15,0 0-15,0-21 0,1 21 16,-1-21-16,0-1 0,-21 1 16,21 0-16,0-21 0,-21-1 15,0 22-15,21-21 0,-21 21 16,0 0-16,0-1 0,0 1 0,0 0 16,0 42-1,-21-21 1,21 21-16,0 1 0,0-1 0,0 21 15,-21-21-15,21 0 0,0 1 0,0-1 16,0 0-16,0 0 0,0 0 16,0 0-16,0 1 0,0-1 15,21-21-15,-21 21 0,21-21 16,1 0-16,-1 0 0,0 0 16,0 0-16,0-21 15,-21 0-15,21-1 0,1 1 0,-22 0 16,0-21-16,21 21 0,-21-1 15,0 1-15,21 0 0,-21 0 16,0 0-16,0 42 16,-21 0-1,21 0-15,-21 0 16,21 1-16,0-1 0,0 0 16,0 0-16,0 0 0,0 0 0,0 1 15,0-1 1,21-21-1,0 0-15,0 0 16,0 0-16,-21-21 0,21-1 16,-21 1-16,22 21 15,-22-21-15,0 0 0,0 0 0,21 0 16,-21-1-16,21 1 0,-21 42 47,0 1-47,0-1 0,0 0 15,0 0-15,-21 0 16,21 0 0,21-21-1,0 0 1,0 0 0,0-21-16,-21 0 0,0 0 15,22 0-15,-22 0 16,21-1-16,-21 1 15,0 42 17,0 1-32,0-1 0,0 0 15,0 0-15,0 0 16,0 0 0,21-21 15,0 0-31,-21-21 15,0 0 1,0 0 0</inkml:trace>
  <inkml:trace contextRef="#ctx0" brushRef="#br1" timeOffset="183050.34">27644 10943 0,'0'-21'16,"-22"21"0,1 0-1,21 21 1,-21-21-1,0 21-15</inkml:trace>
  <inkml:trace contextRef="#ctx0" brushRef="#br0" timeOffset="191307.69">466 13864 0,'-22'0'0,"44"0"47,-1 0-47,21-21 15,-21 21-15,22 0 16,-1 0-16,-21-21 0,21 21 0,1 0 16,-1-21-16,-21 21 0,22 0 15,-22 0-15,0-21 0,0 21 0,0 0 16,-42 0 15,0 0-31,-21 0 0</inkml:trace>
  <inkml:trace contextRef="#ctx0" brushRef="#br0" timeOffset="191860.37">423 13864 0,'-21'21'0,"42"-42"0,-63 64 16,42-22-16,-21 0 15,21 0-15,0 0 0,-21 0 16,-1-21-16,22 22 0,-21-1 0,21 0 16,-21 0-16,21 0 15,-21-21-15,42 0 47,0 0-31,0-21-16,-21 0 0,22 21 15,-1 0-15,0-21 0,21 0 0,-21 21 16,1-22-16,20 22 0,-21 0 16,21-21-16,1 21 0,-22 0 15,21 0-15,1 0 0,-22 0 0,0 0 16,21 0-16,-21 21 0,1 1 15,-1-1-15,0 0 0,-21 0 16,0 0-16,0 0 0,0 22 0,0-22 16,-21 21-16,0-21 0,-1 22 0,1-22 15,-21 21-15,21-21 0,-22 1 16,22-1-16,0 0 0,-21-21 16,21 0-16,-1 0 0,1 0 15,0 0-15,0 0 0,0-21 16,0 21-16,-1-21 0,1 21 0,0-22 15,0 22-15,21-21 16,-21 21-16,21-21 0,21 21 31,0 0-31,0 0 16,0 0-16,1-21 0,-1 21 0,21 0 16</inkml:trace>
  <inkml:trace contextRef="#ctx0" brushRef="#br0" timeOffset="192112.23">1545 14139 0,'-21'0'93,"21"22"-93,-21-22 16,0 21-16,-1-21 16</inkml:trace>
  <inkml:trace contextRef="#ctx0" brushRef="#br0" timeOffset="194280.62">2138 13420 0,'0'-21'0,"0"-1"15,0 1-15,0 0 0,21 21 16,-21-21-16,21 0 0,21 0 0,-20-1 16,-1 22-16,21-21 0,-21 0 15,22 0-15,-22 0 0,21 21 0,0-21 16,-20 21-16,20 0 0,-21 0 15,0 0-15,22 0 0,-22 0 16,0 0 0,-21 21-16,-21-21 31,0 0-15,-1 0-16,1 0 15,0 0-15,21 21 16,0 0-1,0 0-15,0 0 0,0 1 16,0 20-16,0 0 0,0 1 0,0-1 16,0 21-16,0 1 0,0-22 0,0 22 15,0-1-15,0 1 16,21-1-16,-21-20 0,0 20 0,0-21 16,0 1-16,0-1 0,0-21 0,0 22 15,0-22-15,-21 0 0,21 0 16,-21 0-16,0-21 15,0 0-15,-1 0 0,1 0 0,0 0 16,0 0-16,0 0 0,0 0 0,-1-21 16,1 0-16,0 21 0,0-21 0,0 0 15,0-1-15,21 1 0,-22 0 16,22 0-16,0 0 16,22 0-1,-1 21-15,0 0 0,0 0 16,21 0-16,-20 0 0,20 0 15</inkml:trace>
  <inkml:trace contextRef="#ctx0" brushRef="#br0" timeOffset="194766.85">3048 13822 0,'0'-21'16,"0"42"-1,0 0-15,0 0 16,0 0-16,0 22 0,0-22 16,0 21-16,0-21 0,0 22 0,0-22 15,0 21-15,0 1 0,0-22 16,0 0-16,0 0 0,0 0 0,0 0 16,0 1-16,0-44 31,0 1-31,0 0 15,0 0-15,0 0 0,0 0 16,0-22-16,0 1 0,0 0 16,0-1-16,0 1 0,21 0 15,0-1-15,0 1 0,1 0 0,20 20 16,0-20-16,1 21 0,20 21 16,1 0-16,41 0 0,-41 0 15,-22 21-15,1 21 0,-1-20 16,0 20-16,-21-21 0,1 21 0,-22 1 15,0-1-15,0 0 0,0 1 0,-22-1 16,1 0-16,0-20 0,0 20 16,0-21-16,0 21 0,-1-20 15,1-22-15,21 21 0,0 0 16,21-42 0,1 0-16,-1-1 15,0-20-15,21 21 0,-21-21 0,1-1 16</inkml:trace>
  <inkml:trace contextRef="#ctx0" brushRef="#br0" timeOffset="195012.71">4106 13314 0,'0'0'0,"0"21"32,0 0-32,0 0 0,0 22 15,0-1-15,0 0 0,0 1 16,0 20-16,0-20 0,0 20 15,0 1-15,0-22 0,0 21 0,0-20 16,0-1-16,0 0 0,0-20 16,0 20-16,0-21 0,0 0 0,21 0 15,1 1-15,-1-22 0,0 0 16,0 0-16,0 0 0,0 0 16,1-22-16,-1 1 0,0 0 15,-21 0-15,0-21 0,21 20 0</inkml:trace>
  <inkml:trace contextRef="#ctx0" brushRef="#br0" timeOffset="195188.56">4043 13780 0,'-21'21'0,"-1"-21"32,22 21-32,22-21 15,-1 0 1,0 0-16,0 0 0,0 0 0,22 0 15,-22-21-15,21 21 0,-21-21 0,22-1 16,-1 22-16,-21-21 0,21 21 16</inkml:trace>
  <inkml:trace contextRef="#ctx0" brushRef="#br0" timeOffset="195540.36">4551 13864 0,'0'21'16,"0"-42"-16,0 64 0,21-43 15,0 0-15,0 0 16,0 0-16,1-22 16,-1 22-16,0-21 0,0 0 15,-21 0-15,21 0 0,0 21 0,-21-21 16,0-1-16,0 1 0,0 0 16,0 0-16,0 0 15,-21 21 1,21 21-16,-21 0 15,0 0-15,21 0 0,-21 1 0,21 20 16,0-21-16,0 21 0,0-20 16,0-1-16,0 21 0,0-21 0,0 0 15,0 1-15,0-1 0,0 0 16,21 0-16,21-21 16,-21 0-16,1 0 0,-1 0 15,0 0-15,0 0 0,21-21 0,-20 21 16,-1-21-16,0 0 0,0-1 0,0 1 15,0 0-15,-21 0 0</inkml:trace>
  <inkml:trace contextRef="#ctx0" brushRef="#br0" timeOffset="195866.25">5059 13653 0,'0'-22'0,"0"1"0,0 0 16,0 0-16,21 21 15,0-21-15,0 21 0,0 0 16,1 0-16,-1 0 15,0 21-15,0-21 0,0 21 0,22 0 16,-22 0-16,0 1 0,21-1 16,-21 21-16,1-21 0,-22 0 15,0 22-15,0-22 0,0 21 0,0-21 0,0 1 16,-22-1-16,1 0 16,21 0-16,0 0 0,-21-21 0,0 0 15,0 0-15,21-21 16,0 0-1,0 0-15,0 0 0,0-1 0,0-20 16,0 21-16,0-21 0,0 20 16,0-20-16,0 21 0,21-21 0,0 20 15,-21 1-15,21 0 0,0 0 0,1 0 16,-1 0-16,0 21 16,0 0-16,0-22 0</inkml:trace>
  <inkml:trace contextRef="#ctx0" brushRef="#br0" timeOffset="196616.45">5863 13843 0,'0'0'16,"-21"21"-16,42-21 31,0 0-16,0-21-15,1 0 0,-1 0 16,0 0-16,0-1 0,21 1 16,-20 0-16,-1-21 0,0 21 0,0-1 15,0-20-15,0 21 0,1-21 16,-1-22-16,-21 43 0,0-21 16,0 20-16,0 1 0,0 0 15,0 0-15,0 0 0,0 0 16,-21 21-16,-1 0 15,1 0-15,0 0 0,21 21 16,0 0-16,-21 0 0,21 0 16,-21 0-16,21 22 0,0-1 0,0 0 15,-21 1-15,21 20 0,0-20 16,0 20-16,0 1 0,-22-22 16,22 21-16,0 1 0,-21-1 0,21-20 15,0 20-15,-21 22 0,0-22 16,0 1-16,0 21 0,-1-22 0,1 22 15,0-1-15,21-20 0,-21 21 0,0-1 16,-22 64-16,22-63 16,21-21-16,0-1 0,0 1 0,0-1 15,0 1-15,0-22 0,0 0 0,21-21 16,1 1-16,-1-1 0,21-21 0,-21 0 16,22 0-16,-1 0 15,0-21-15,1-1 0,20 1 0,-21 0 16,1-21-16,-1-1 0,0 1 0,1 0 15,-1-1-15,0-20 0,1-1 16,-22 22-16,21-21 0,-21-1 0,1 1 16,-1-1-16,-21-21 0,0 22 0,0-1 15,-43-20-15,22 20 0,-21 1 16,0 20-16,-1-20 0,1 21 0,0-1 16,-1 22-16,-20-21 0,20 21 0,-41-22 15,41 43-15,1-21 16,21 21-16,0 0 0,0 0 0,-1 0 15,22-21-15,22 0 32,-1 21-32,0 0 15,21 0-15,-21-21 0,1 21 0,20 0 16,-21-22-16,0 1 0,22 21 16,-22-21-16,21 0 0</inkml:trace>
  <inkml:trace contextRef="#ctx0" brushRef="#br0" timeOffset="197839.75">6858 13504 0,'0'0'0,"-85"-84"32,64 84-32,0 0 0,0 0 15,0 0-15,-1 0 0,-20 0 16,21 21-16,0 0 0,0 0 0,-1 0 15,1 1-15,0 20 0,21-21 16,0 21-16,-21-20 0,21 20 0,0-21 16,0 43-16,0-43 0,21 0 15,0 0-15,0-21 0,1 21 16,-1-21-16,0 0 0,0 0 0,0 0 16,22 0-16,-22 0 0,0-21 0,21 21 15,-21-21-15,1 0 0,-1 0 16,0-1-16,0-20 0,-21 21 15,0 0-15,0-22 0,0 22 0,0 0 16,0 0-16,0 0 0,0 0 16,-21 21-1,21 21-15,-21 0 16,21 0-16,0 0 0,0 0 16,0 22-16,0-22 0,0 0 0,0 21 15,0-20-15,21-1 0,0 0 16,-21 0-16,21 0 0,0-21 0,1 21 15,-1-21-15,0 22 0,0-22 0,0 0 16,0 0-16,1 0 0,-1 0 16,0-22-16,0 22 0,0-21 15,-21 0-15,21 0 0,1 0 0,-1-22 16,-21 22-16,21-21 0,0 0 0,0-1 16,22-20-16,-43 20 15,21 22-15,0 0 0,0 0 0,-21 0 16,21 21-16,0 0 0,1 0 15,-1 0-15,-21 21 16,0 0 0,0 0-1,21-21 1,0 0 15,-21-21-31,0 0 16,0 0-16,0 0 15,-21-1-15,0 1 16,0 21-16,-1-21 16,1 21-16,0 0 15,21 21-15,0 0 16,0 1-16,-21-1 0,21 21 16,0-21-16,0 22 0,-21-22 0,21 21 15,0-21-15,0 22 0,0-22 16,0 21-16,0-21 0,0 0 15,21 1-15,0-1 0,0 0 16,0-21-16,1 21 0,-1-21 16,0 0-16,0 0 0,0 0 0,0 0 15,22-21-15,-22 0 0,0 0 0,0-1 16,0 1-16,1 0 0,-1 0 16,0 0-16,0-22 0,-21 22 15,0-21-15,21 21 0,-21-22 0,21 22 16,-21 0-16,0 0 0,0 0 15,0 42 32,22-21-31,-1 0-16,0 0 16,0 0-16,0 0 15,0 0-15,1-21 0,-22 0 16,21 21-16,-21-22 0,0 1 0,0 0 15,0 0-15,0 0 0,0 0 16,0-1-16,0 1 0,0 0 16,-21 21-16,-1 0 0,1 0 0,0 0 15,0 21-15,-21 0 0,20 1 16,1-1-16,0 21 0,0-21 16,21 22-16,0-1 0,-21 0 0,21 1 15,-21-22-15,21 21 0,0 0 16,0 1-16,0-22 0,0 21 0,21-21 15,0 1-15,0-1 0,0-21 0,0 21 16,1-21-16,20 0 0,-21 0 16,21 0-16,-20 0 0,20-21 0,0 21 15,1-21-15,-22-1 0,21 1 0</inkml:trace>
  <inkml:trace contextRef="#ctx0" brushRef="#br0" timeOffset="198537.35">9271 13462 0,'-21'-21'16,"42"42"-16,-63-42 0,-1 21 0,22 0 0,0 0 16,0-21-1,42 21 1,0 0-16,21 0 0,1 0 0,-1 0 15,0 0-15,22 0 0,-1 0 16,1 21-16,21-21 0,-22 0 0,22 0 16,-1 0-16,-20 0 0,21 0 15,-22 0-15,1 0 0,-1 0 0,-21-21 16,1 21-16,-1 0 0,0-21 16,-20 21-16,-1 0 0,-21-22 0,0 1 15,0 0-15,-21 0 16,-1 21-16,-20-21 0,21 21 15,-21-21-15,-1 21 0,22 0 0,-21-22 16,21 22-16,-22 0 0,22-21 0,0 21 16,0 0-16,0 0 0,-1 0 15,44 0 1,-1 0 0,0 0-16,0 0 0,21 0 0,-20 0 15,20 0-15,0 0 0,-21 0 16,22 0-16,-1 0 0,-21 0 0,0 0 15,1 21-15,-1-21 0,0 22 16,0-22-16,-21 21 0,0 0 0,0 0 16,0 0-16,-21 0 0,0 1 15,0-1-15,-1 0 0,-20 0 16,21 0-16,-21 0 0,20 1 16,1-1-16,0 0 0,-21 0 0,21 0 15,21 0-15,-22 1 0</inkml:trace>
  <inkml:trace contextRef="#ctx0" brushRef="#br1" timeOffset="203552.47">11451 12848 0,'0'0'0,"0"-21"0,0 0 16,0 42-1,0 0 1,0 0-16,0 22 0,0-22 0,0 42 16,0-20-16,0-1 0,0 22 0,0-22 15,0 21-15,0-20 0,0-1 16,0 0-16,0 1 0,0-1 0,0-21 16,0 22-16,0-22 0,0 0 15,0 0-15,0 0 0,0 0 16,21-21-16,0 0 15,-21-21-15,0 0 0,22 0 16,-1 0-16</inkml:trace>
  <inkml:trace contextRef="#ctx0" brushRef="#br1" timeOffset="203968.24">12065 12891 0,'0'0'0,"-21"21"0,0-21 0,-22 21 16,22 0-16,0 21 0,0-20 15,0 20-15,-1-21 0,22 21 0,0 1 0,0-22 16,0 21-16,0-21 16,0 1-16,0 20 0,0-21 0,22-21 15,20 21-15,-21 0 0,21-21 0,-20 0 16,20 0-16,0 0 0,-21 0 15,22 0-15,-1 0 0,0-21 0,-20 21 16,20-21-16,-21 0 0,21 0 16,-20 0-16,-22-1 0,0 1 0,0 0 15,0 0-15,0-21 0,0 20 0,0 1 16,-22-21-16,-20 21 0,21 0 16,-21-22-16,-1 22 0,22 21 0,-21-21 15,-1 21-15,22 0 0,-21 0 16,21 0-16,0 0 0,21 21 15,0 0-15,0 0 0,0 1 0,0-1 16,0 0-16,0 0 16,42 0-16,-21-21 0,0 0 0,22 0 15,-22 0-15,21 0 0,0 0 16</inkml:trace>
  <inkml:trace contextRef="#ctx0" brushRef="#br1" timeOffset="204381">12848 12848 0,'0'0'0,"-21"0"16,0 21-1,0 1-15,-1-1 0,22 0 16,-21 0-16,0 21 0,0-20 16,0 20-16,21 0 0,-21-21 0,21 22 15,-22-1-15,22-21 0,0 22 0,0-22 16,0 21-16,0-21 0,0 0 15,0 1-15,22-22 0,-1 21 0,0-21 16,0 21-16,0-21 0,0 0 16,22 0-16,-22 0 0,0-21 0,21 0 15,-20 21-15,20-22 0,-21 1 0,0 0 16,0-21-16,22 21 16,-22-1-16,-21-20 0,21 0 0,-21 21 15,0-22-15,0 1 0,0 0 0,0 20 16,-21-20-16,0 21 0,0 0 15,-22 0-15,22 21 0,0 0 0,-21 0 16,-1 0-16,22 21 0,-21 0 16,21 0-16,-1 0 0,-20 0 0,21 22 15,21-22-15,0 0 0,0 0 0,0 22 16,0-22-16,21 0 16,0 0-16,0-21 0,1 0 0,20 0 15,0 0-15</inkml:trace>
  <inkml:trace contextRef="#ctx0" brushRef="#br1" timeOffset="204707.81">13652 13018 0,'-63'84'15,"42"-84"-15,21 21 0,-21 1 0,21-1 31,21-21-31,0 0 16,0-21-16,0-1 16,0 1-16,-21 0 15,22 0-15,-22 0 0,0 0 0,0-1 16,0 1-16,0 0 0,0 0 16,-22 0-16,1 21 15,0 0-15,-21 0 0,21 0 16,-1 0-16,1 21 0,0 0 0,0 0 15,0 0-15,21 1 0,0-1 0,0 0 16,0 0-16,0 0 0,0 0 16,0 1-16,0-1 0,21-21 0,0 0 15,0 0-15</inkml:trace>
  <inkml:trace contextRef="#ctx0" brushRef="#br1" timeOffset="205012.64">14393 12615 0,'0'0'15,"-21"0"-15,0 0 16,0 22-16,0-1 16,-1 0-16,-20 21 0,21-21 0,0 22 15,0-1-15,-1 22 0,1-22 16,0 0-16,-21 22 0,21-22 0,-1 0 15,1 1-15,-21 20 0,21-20 16,0-1-16,-22-21 0,22 21 16,0 1-16,0-22 0,0 42 15,21-41-15,0-1 0,0 0 16,0 0-16,21-21 16,0-21-1,0 0-15,21 0 0,-20-1 0</inkml:trace>
  <inkml:trace contextRef="#ctx0" brushRef="#br1" timeOffset="205268.49">14309 13272 0,'21'0'31,"0"0"-15,0 0-16,-21-22 15,21 22-15,-21-21 16,0 0-16,-21 21 16,0 0-16,0 0 15,0 0-15,-1 0 16,1 0-16,0 21 16,21 0-1,21-21 1</inkml:trace>
  <inkml:trace contextRef="#ctx0" brushRef="#br1" timeOffset="205760.73">15917 12764 0,'0'0'0,"0"-43"0,0 22 0,0-21 16,0 21-16,0-1 0,0 1 0,0 0 16,-21 21-1,0 0-15,21 21 0,-21 0 16,0 22-16,-1-1 0,22 0 16,-21 22-16,0-1 0,0 1 0,0-1 15,0 1-15,-22-1 0,22-20 0,0 20 16,0-20-16,0-1 0,-1 0 15,22 1-15,0-1 0,-21-21 0,21 21 16,0-20-16,0-1 0,0 0 16,21-42-1,1 0 1,-22-1-16,21 1 0,-21-21 16,21 21-16,-21-22 0,21 22 15,0-21-15,-21 0 0,21-22 0</inkml:trace>
  <inkml:trace contextRef="#ctx0" brushRef="#br1" timeOffset="205974.12">15811 12848 0,'43'-63'16,"20"20"0,-211 255-16,190-318 0,85 0 0,-105 128 15,-22 20-15,21 0 0,-21 1 16,0-1-16,0 0 0,0 22 0,0-22 16,0 0-16,0 22 0,0-22 0,0 1 15,0-22-15,0 21 0,0-21 16,21 22-16,-21-22 0,0 0 15,21 0-15,-21 0 0,0 0 16,-21-21 15,0-21-31,0 21 0,-1-21 16,1 0-16</inkml:trace>
  <inkml:trace contextRef="#ctx0" brushRef="#br1" timeOffset="206608.76">15515 13293 0,'-21'0'0,"42"0"0,-63 0 15,63 0 1,0 0-16,0 0 16,0 0-16,22 0 0,-1 0 15,-21 0-15,22 0 0,20 0 0,-21 0 16,22 0-16,-1-21 0,1-1 16,-1 22-16,1-21 0,21 0 0,-22 0 15,1 0-15,-1-22 0,1 22 16,-22 0-16,21-42 0,-20 20 15,-43 22-15,0-21 0,0-1 0,0 22 16,0-21-16,0 21 0,-21 0 16,21-1-16,-22 1 0,1 0 0,0 21 15,0 0-15,21 21 16,0 0-16,-21 1 0,21 20 0,-21 0 0,21 1 16,0-1-16,0 0 0,0 1 15,0 20-15,0-21 0,0 1 16,0-1-16,0 0 0,0 1 0,0-22 15,0 21-15,0 1 0,0-22 0,0 21 16,0 0-16,0-20 0,0-1 16,0 0-16,0 0 0,0 0 0,0 0 15,0-42 17,-22 0-32,22 0 0,0 0 15,0 0-15,0-1 0,0-20 0,0 0 16,0 21-16,0-22 0,22 22 0,-1-21 15,0-1-15,0 22 0,21-21 16,-20 21-16,20 0 0,-21-1 16,21 22-16,-20 0 0,20 0 0,-21 0 15,21 0-15,-20 0 0,-1 22 16,21-1-16,-42 0 0,21 0 0,-21 0 16,0 0-16,0 22 0,0-22 0,0 0 15,-21 0-15,21 0 0,-42 22 16,21-22-16,-1 0 0,-20 0 15,21 0-15,-21-21 0,20 22 0,1-1 16,-21-21-16,21 0 0,0 0 0,-1 0 16,22-21-1,0-1 1,0 1-16,22 0 0,20 0 16</inkml:trace>
  <inkml:trace contextRef="#ctx0" brushRef="#br1" timeOffset="207000.76">17378 13123 0,'21'-21'15,"-42"42"-15,63-63 0,-21 0 0,-21 21 16,0-1-16,0 1 0,0 0 16,0 0-16,-21 21 15,0 0-15,0 0 0,-22 21 0,22 0 16,-21 0-16,21 1 0,-22-1 15,22 0-15,0 21 0,0-21 0,0 1 16,21-1-16,0 0 0,0 0 16,0 0-16,0 0 0,21 1 0,0-1 15,0-21-15,0 21 0,22-21 0,-22 21 16,21-21-16,-21 21 0,22 0 16,-22-21-16,0 22 0,0-22 0,-21 21 15,21-21-15,-21 21 0,0 0 16,-21-21-16,0 0 15,0 21-15,-21-21 0,20 0 0,-20 21 16,0-21-16,-1 0 0,22 0 16,-21 0-16,0 0 0,20 0 0,-20 0 15,21 0-15,0-21 0,21 0 16,0 0-16,0 0 0,0 0 16,21-1-16,-21 1 0,42 0 0,-21 0 15</inkml:trace>
  <inkml:trace contextRef="#ctx0" brushRef="#br1" timeOffset="207260.76">17801 12742 0,'0'-21'0,"0"42"0,0-63 16,0 63 0,0 0-16,0 22 15,-21-22-15,0 64 0,0-43 16,21 0-16,-22 22 0,22-22 15,-21 0-15,21 1 0,-21-1 0,21 0 16,-21-20-16,21 20 0,0-21 0,0 21 16,0-20-16,0-1 0,0 0 15,0 0-15,0 0 0,21-21 16,0 0-16,0 0 16,1 0-16,-1 0 0,0-21 15,0 0-15,-21 0 0</inkml:trace>
  <inkml:trace contextRef="#ctx0" brushRef="#br1" timeOffset="207412.9">17632 13187 0,'-21'0'0,"42"0"0,-64 0 15,22 0 1,42 0 0,1 0-1,41 0-15,-42 0 16,0 0-16,22 0 0,-1 0 0,-21-21 15,22 21-15,20 0 0</inkml:trace>
  <inkml:trace contextRef="#ctx0" brushRef="#br1" timeOffset="207780.34">18161 13123 0,'0'0'0,"-21"0"15,0-21-15,21 0 0,0 0 16,0 0-1,21 21 1,0 0-16,0 0 0,0 0 16,0 21-16,1 0 0,-1 0 0,0 0 15,0 1-15,0-1 0,0 21 16,1-21-16,-22 0 0,0 22 16,0-22-16,0 21 0,0-21 0,0 1 15,0-1-15,0 0 0,0 0 0,0 0 16,-22-21-16,1 0 15,21-21 1,0 0-16,0 0 0,0 0 16,0-1-16,0-20 0,0 21 15,21 0-15,1-22 0,-22 22 0,21-21 16,0 21-16,-21-22 0,21 22 16,0 0-16,0 0 0,1 0 15,-1 21-15,0 0 0,0 0 0,0 0 16,0 0-16,1 21 15</inkml:trace>
  <inkml:trace contextRef="#ctx0" brushRef="#br1" timeOffset="208280.18">19029 13314 0,'21'0'0,"0"0"0,0 0 0,64-127 31,-85 106-31,21-22 16,-21 22-16,0-21 0,0 21 16,0 0-16,-21-1 0,0 1 0,0 0 0,-1 21 15,1 0-15,0 0 0,-21 0 16,21 21-16,-22-21 0,22 43 0,-21-22 16,21 21-16,-1-21 0,1 22 15,-21-1-15,21-21 0,21 21 0,0 1 16,-21-22-16,21 21 0,0-21 0,0 1 15,0-1-15,0 0 0,21 0 16,0-21-16,0 21 0,0-21 0,0 0 16,1 0-16,-1 0 0,0 0 15,0-21-15,21 21 0,-20-21 16,-1 0-16,0 21 0,0-21 0,0-22 16,0 22-16,-21 0 0,22-21 0,-22 20 15,21 1-15,-21-21 0,0 21 16,0 0-16,0-1 0,0 44 31,0-1-31,0 0 16,-21 0-16,21 0 0,-22 0 0,22 1 15,0-1-15,0 0 0,0 21 16,0-21-16,0 1 16,0-1-16,0 0 0,22-21 0,-1 21 15,0-21-15,0 0 16,0 0-16,22 0 0,-22 0 0,0-21 15</inkml:trace>
  <inkml:trace contextRef="#ctx0" brushRef="#br1" timeOffset="208550.1">19770 13018 0,'0'-22'16,"0"44"-16,0-65 0,-22 43 15,1 0-15,0 0 0,0 0 16,0 21-16,0 1 15,-1-1-15,1 21 0,0-21 0,0 0 16,0 22-16,21-22 0,0 0 0,-21 21 16,21-20-16,0-1 0,0 0 15,0 0-15,0 0 0,0 0 0,0 1 16,21-1-16,0-21 0,0 21 16,0-21-16,0 0 0,1 0 0,-1 0 15,21 0-15,-21 0 0,0 0 0,22 0 16,-22 0-16,21-21 0,-21 21 15,1-21-15,-1-1 0,21 1 16,-21 0-16</inkml:trace>
  <inkml:trace contextRef="#ctx0" brushRef="#br1" timeOffset="208803.75">20235 12700 0,'21'-42'0,"-42"84"0,42-105 0,-21 41 15,0-20-15,-21 42 16,0 21-1,0 0-15,21 1 0,0 20 16,-21 0-16,21 1 0,-21-1 0,21 0 16,0 1-16,0-1 0,0 21 15,0-20-15,0-1 0,0 0 16,0 1-16,0-22 0,0 21 0,0-21 16,0 22-16,0-22 0,0 0 0,0 0 15,0 0-15,0 1 16,21-22-16,0 0 0,0 0 15,0-22-15,0 1 0,1 21 16,20-21-16</inkml:trace>
  <inkml:trace contextRef="#ctx0" brushRef="#br1" timeOffset="209724.22">20743 12933 0,'0'0'0,"-21"21"31,21 0-15,-21 0-16,0 1 0,0 41 16,21-42-16,-22 0 0,1 1 15,21 20-15,0-21 0,0 0 0,0 0 16,0 1-16,0-1 0,0 0 0,0 0 16,0 0-16,21 0 15,1-21-15,-1 0 0,21 0 0,-21 0 16,0 0-16,22 0 0,-22 0 15,0 0-15,21-21 0,-20 0 0,-1 0 16,0 21-16,-21-21 0,21 0 16,-21-22-16,21 22 0,-21 0 0,0 0 15,0 0-15,0-1 16,0 1-16,0 42 16,0 1-1,0-1-15,0 0 0,-21 0 16,21 0-16,0 0 0,0 1 15,0-1-15,0 0 16,0 0-16,21-21 0,-21 21 16,21-21-16,1 0 0,-1 0 15,0-21 1,-21 0-16,0 0 16,0 0-16,0-1 0,0 1 15,0 0-15,0 0 0,0-21 16,-21 20-16,21 1 0,0 0 0,0 0 15,0 0-15,0 0 0,0-1 16,21 1 0,0 21-16,0-21 0,0 21 0,1 0 15,20-21-15,-21 21 0,21 0 16,1 0-16,-1 0 0,0 21 0,1 0 16,-22 0-16,0 1 0,0-1 15,-21 21-15,0-21 0,0 0 16,0 22-16,-21-22 0,0 0 0,21 21 15,-21-20-15,0-1 0,-1 0 0,1 0 16,0 0-16,0 0 16,21 1-16,0-1 0,0-42 47,0-1-47,0 1 15,21-21-15,0 21 0,0 0 16,1-22-16,-1 22 0,0-21 15,21-1-15,-21 22 0,22-21 16,-1 21-16,0 0 0,-20-1 0,20 1 16,0 21-16,-21 0 0,22 0 15,-22 0-15,0 21 0,0 1 0,0-1 16,-21 21-16,0-21 0,0 22 16,0-22-16,0 0 0,0 21 15,0-21-15,-21 1 0,0-1 0,21 0 16,-21 0-16,0 0 0,21 0 0,-21 1 15,-1-22 1,22-22 0,0 1-1,0 0-15,0 0 0,0 0 16,-21 0-16</inkml:trace>
  <inkml:trace contextRef="#ctx0" brushRef="#br1" timeOffset="209928.1">21421 12531 0,'-22'0'0,"44"0"0,-65 0 15,22 0-15,0 0 16,42 0 31,0 21-47,0-21 15</inkml:trace>
  <inkml:trace contextRef="#ctx0" brushRef="#br1" timeOffset="210119.99">20362 12679 0,'-21'21'0,"42"-42"0,-63 42 0,21-21 16,21 21-16,21-21 15,0 0-15,21 0 0,1 0 16,-1 0-16,0 0 0,1 0 0,20 0 16,-20 0-16,20 0 0,-21 0 15,1 0-15,-1 0 0,-21 0 16,22 0-16,-22 0 0,-42 0 16</inkml:trace>
  <inkml:trace contextRef="#ctx0" brushRef="#br0" timeOffset="-213521.11">1164 15113 0,'0'0'0,"-21"0"0,0 0 15,-22 0-15,22 0 0,0 21 0,-21 22 16,21-22-16,-1 21 0,-20 22 16,21-22-16,0 21 0,0 1 0,-1-1 15,22-20-15,0 20 16,-21 1-16,21-1 0,0-20 0,0 20 16,0-21-16,0 1 0,21-1 15,1-21-15,-1 0 0,0 1 16,21-22-16,1 0 0,-1 0 0,0 0 15,22-22-15,-22 1 0,0 0 16,22 0-16,-22-21 0,1 20 0,-1-20 16,0 21-16,-21 0 0,1-22 15,-22 22-15,0 0 0,0 0 16,-22 0-16,1 21 0,-21-21 0,21 21 16,-22 0-16,-20 0 0,21 0 15,-1 0-15,1 21 0,0 0 16,-1 0-16,22-21 0,0 21 15,0 0-15,0 1 0,21-1 16,0 0-16,0 0 0,0 0 0,0 0 16,0 1-16,21-1 15,0-21-15,0 0 0,0 0 16,22-21-16</inkml:trace>
  <inkml:trace contextRef="#ctx0" brushRef="#br0" timeOffset="-213360.2">1757 15642 0,'0'0'0,"21"0"0,-21-21 16,21 21 46,0 0-62</inkml:trace>
  <inkml:trace contextRef="#ctx0" brushRef="#br0" timeOffset="-212662.6">3111 15219 0,'0'-42'0,"0"84"0,0-106 0,0 22 15,0 0-15,0 21 0,0-22 16,0 22-16,0 0 0,0 0 0,0 42 31,0 21-31,-21 1 16,21-1-16,-21 21 0,0 1 16,21-1-16,-21 1 0,0-1 0,-1 1 15,1-1-15,0 1 0,21-1 16,-21-20-16,0-1 0,0 22 0,-1-22 15,1-21-15,21 21 16,0-20-16,0-1 0,0-42 31,0-1-31,0 1 0,21-21 16,1 21-16,-1-22 0,0 1 16,0-21-16,0 20 0,0-20 0,1-22 15,-1 22-15,0-22 0,0 21 16,0-20-16,0 20 0,1 1 0,-1 20 15,0 1-15,-21 21 0,21 0 16,0 0-16,0 42 0,1 0 16,-22 0-16,0 21 0,21 1 15,-21 20-15,0 1 0,0-22 16,0 22-16,0-1 0,0 1 16,0-1-16,0-21 0,0 1 0,0-1 15,0 0-15,0 1 0,0-22 16,0 0-16,0 0 0,0 0 0,0 1 15,21-22-15,-21-22 32,0 1-32,0 0 15,-21 21-15</inkml:trace>
  <inkml:trace contextRef="#ctx0" brushRef="#br0" timeOffset="-212483.7">2942 15642 0,'-21'0'0,"148"0"0,-233 0 0,85 21 31,42-21-31,0 0 16,0 0-16,1 0 0,-1 0 15,0 0-15,21 0 0,-21 0 0,22 0 16,-1-21-16,22 0 0,-22 21 0,0-21 16,22 0-16,-22 0 0,22 21 15,-22-22-15,0 1 0,1 0 0</inkml:trace>
  <inkml:trace contextRef="#ctx0" brushRef="#br0" timeOffset="-212245.84">3916 15261 0,'0'0'0,"-21"0"31,-1 0-31,1 0 0,0 0 16,0 21-16,-21 1 0,20-1 0,-20 0 15,21 21-15,-21-21 0,20 22 16,1-1-16,0 0 0,0-20 0,0 20 15,21 0-15,0 1 0,0-22 16,0 0-16,0 21 0,0-21 0,21 1 16,0-22-16,0 21 0,22-21 15,-1 21-15,-21-21 0,21 0 16,22 0-16,-22 0 0,1 0 16,-1-21-16,0 0 0,1-1 0,-1 1 15</inkml:trace>
  <inkml:trace contextRef="#ctx0" brushRef="#br0" timeOffset="-212015.97">4508 15346 0,'0'-42'0,"0"84"0,-21-84 0,0 20 15,0 22-15,-21 0 16,20 0-16,1 0 0,0 22 0,0-1 16,-21 0-16,20 0 15,1 21-15,21-20 0,-21 20 0,0 0 0,21-21 16,-21 22-16,21-1 0,0-21 15,0 22-15,0-22 0,0 0 16,0 21-16,0-21 0,21 1 0,0-1 16,0-21-16,0 21 0,1-21 15,20 0-15,-21 0 0,21 0 0,-20 0 16,20 0-16,-21-21 0</inkml:trace>
  <inkml:trace contextRef="#ctx0" brushRef="#br0" timeOffset="-211028.54">4784 15600 0,'0'21'0,"0"-42"0,21 42 47,0-21-47,-21-21 0,21 21 16,0-21-16,0 0 0,1 21 0,-1-22 15,0 1-15,-21 0 0,21 0 16,-21 0-16,0 0 0,0-1 16,0 1-1,-21 21 1,0 0-16,0 21 0,-1 1 0,1-1 16,0 0-16,0 0 0,0 0 15,0 22-15,-1-22 0,1 21 0,21-21 16,-21 22-16,21-22 0,0 0 15,0 0-15,0 0 0,0 0 0,42 22 16,-20-43-16,-1 0 16,21 0-16,-21 0 0,0 0 0,22 0 15,-22-21-15,21-1 0,-21 1 0,1 0 16,20 0-16,-21 0 0,21 0 16,-20-1-16,20 1 0,-21 0 0,0-21 15,0 21-15,1-1 16,-1 1-16,-21 0 0,0 0 0,-21 21 31,-1 0-31,1 21 16,21 0-16,0 0 0,0 1 15,0-1-15,0 0 0,0 0 16,0 0-16,0 0 0,0 1 16,21-1-16,1-21 0,-22 21 15,21 0-15,0-21 0,-21 21 0,21 0 16,0-21-16,-42 0 47,0 0-47,0 0 15,21-21-15,-21 21 0,-1-21 0,1 21 16,0 0-16,21-21 0,-21 21 0,0 0 16,21 21 15,0 0-31,0 0 15,0 1-15,0-1 0,0 0 16,0 0-16,21-21 0,0 21 0,21-21 16,-20 0-16,-1 0 15,21 0-15,-21 0 0,22 0 0,20 0 16,-21-21-16,1 0 16,20 21-16,-20-21 0,-1-22 0,21 22 15,-20 0-15,-1 0 0,0-21 16,1 20-16,-22-20 0,21 21 0,-21-21 15,-21 20-15,0 1 0,0 0 0,0-21 16,-21 42 0,0 0-16,0 21 15,0-21-15,21 21 0,-21 0 0,21 0 16,0 1-16,0-1 0,0 0 16,0 21-16,21-21 0,0 1 15,-21-1-15,21 0 0,-21 0 16,21 0-16,-21 0 15,0 1-15,-21-22 16,0 21 0,0-21-16,0 0 0,-1 0 15,1-21-15,21-1 16</inkml:trace>
  <inkml:trace contextRef="#ctx0" brushRef="#br0" timeOffset="-210348.93">7281 15219 0,'0'0'0,"21"-21"16,1 21-16,-22-21 0,21 21 0,0-22 0,0 1 16,21 0-16,-20 0 0,20 0 15,-21 0-15,21-1 0,1 1 16,-22 0-16,21 0 0,-21-21 0,43-1 15,-64 22-15,0-21 16,0 21-16,0-1 0,0 1 0,-21 0 16,0 0-16,-22 21 0,22 0 15,-42 0-15,20 0 0,1 0 0,-64 21 16,64-21-16,-1 21 0,1 22 16,0-22-16,21 0 0,-22 0 15,22 21-15,21-20 0,0-1 16,0 21-16,0-21 0,0 22 0,21-22 15,43 42-15,-43-20 16,21-1-16,1-21 0,-1 0 0,0 22 16,1-22-16,-1 21 0,0-21 15,1 0-15,-22 22 0,0-22 0,0 0 16,-21 0-16,0 0 0,0 22 16,0-22-16,-42-21 0,21 21 0,-22 0 15,1 0-15,0-21 0,-1 0 0,-20 0 16,20 0-16,-20 0 0,21 0 15,-1-21-15,1 0 0,0 0 0,-1 0 16,22 0-16,-21-1 0,21-20 16,-1 21-16,1-21 0,21-1 15,0 22-15,0-21 0,0 21 0,21-1 16,1 1-16,20 0 0,0 0 16,1 0-16,-1 21 0,21-21 0,-20 21 15,20 0-15,-20 0 0,20 0 0,1 0 16,-1 0-16</inkml:trace>
  <inkml:trace contextRef="#ctx0" brushRef="#br0" timeOffset="-210021.12">8022 15113 0,'-21'-42'31,"21"63"-16,0 0-15,0 0 0,0 0 0,0 22 16,0-22-16,0 21 0,0 1 0,0 20 16,0-21-16,0 22 0,0 42 15,0-43-15,0 1 0,0-1 16,0 1-16,0 20 0,0-20 16,0 21-16,-21-22 0,21 1 0,-21 20 15,21-20-15,0-22 0,0 22 0,-22-22 16,22 0-16,-21 1 15,21-22-15,0 0 0,0 0 0,0-42 32,0 0-32,0 0 0,0-22 15,0 22-15,21-42 0,-21 20 0,22-20 16,-22-1-16,0 1 0</inkml:trace>
  <inkml:trace contextRef="#ctx0" brushRef="#br0" timeOffset="-209735.28">8086 15219 0,'0'-21'16,"0"42"-16,0-85 0,0 43 0,0 0 16,21 21-16,-21-21 0,0 0 15,21 21-15,0 0 16,0 0-16,0 0 0,1 0 16,-1 21-16,0 0 0,0 0 15,0 0-15,0 22 0,-21-22 0,0 0 16,0 21-16,0-20 0,0 20 15,0-21-15,-21 0 0,-21 0 0,21 1 16,0-1-16,-1 0 0,1 0 16,-21 0-16,21-21 0,0 0 0,-1 0 15,1 0 1,21-21 0,21 21-16,1-21 15,-1 0-15,0 21 0,0-21 0</inkml:trace>
  <inkml:trace contextRef="#ctx0" brushRef="#br0" timeOffset="-209408.47">8594 15304 0,'21'0'0,"-21"-22"16,0 1-1,21 21-15,0-21 16,-21 0-16,21 21 0,0-21 0,-21 0 15,22-1-15,-22 1 0,21 0 16,-21 0-16,0 0 0,0 0 0,0-1 16,-21 22-1,-1 0-15,1 22 16,0-1-16,0-21 0,0 42 16,0-21-16,-1 0 0,1 22 0,0-22 15,0 21-15,21 1 0,0-22 16,0 21-16,0-21 0,0 0 0,0 1 15,0-1-15,21 0 0,0-21 0,0 21 16,1-21-16,-1 0 16,21 0-16,0 0 0,-20 0 0,20-21 15,0 0-15,1 21 0,-1-21 0</inkml:trace>
  <inkml:trace contextRef="#ctx0" brushRef="#br0" timeOffset="-209016.69">9207 15050 0,'0'0'0,"-21"0"16,0 0-16,0 21 16,0 0-16,0 0 0,-1 0 15,1 0-15,0 1 0,21 20 0,0-21 16,0 0-16,0 22 0,0-22 16,0 0-16,0 0 0,0 0 15,21 0-15,-21 1 0,21-1 0,1-21 16,-1 0-16,0 0 0,21 0 15,-21 0-15,1 0 0,-1 0 0,21 0 16,-21-21-16,22-1 0,-22 1 0,0 0 16,0 0-16,0-21 0,0 20 15,1 1-15,-22 0 0,21 0 0,-21 0 16,0 0-16,0-1 0,0 44 31,0-1-31,-21 0 0,-1 0 16,22 0-16,0 0 15,0 1-15,-21-1 0,21 21 0,-21-21 16,21 0-16,0 1 0,0-1 16,21-21 15,0 0-31,-21-21 0,22-1 0</inkml:trace>
  <inkml:trace contextRef="#ctx0" brushRef="#br0" timeOffset="-208864.78">9610 14880 0,'-22'-21'0,"44"42"0,-44-63 0,1 42 15,0 0-15,21 21 16,0 0 0,0 0-16,0 1 15</inkml:trace>
  <inkml:trace contextRef="#ctx0" brushRef="#br0" timeOffset="-208012.27">9715 15304 0,'0'0'0,"22"21"0,-1-21 16,0 0-16,0 0 15,0 0-15,0 0 0,1 0 0,20-21 16,-21 21-16,0-22 0,0 1 0,22 0 15,-22-21-15,0 21 0,0-22 16,22 22-16,-22-21 0,0 21 0,0-22 16,-21 22-16,0-21 0,21 21 15,-21-22-15,0 22 0,0 0 0,0 0 16,0 0-16,0-1 0,-21 22 31,0 0-31,21 22 0,0-1 0,-21 0 16,0 0-16,21 21 0,-22-20 0,22 41 15,-21-21-15,21 1 16,-21 20-16,0 1 0,0-1 0,21 1 16,-21 20-16,-1-20 0,1-1 0,0 1 15,0 21-15,0-22 0,0 22 16,-1-1-16,1 1 0,-21 84 16,21-105-16,0 21 0,-1-1 0,22 1 15,0-22-15,-21 22 16,21-21-16,0-1 0,0 1 0,0-22 0,0 0 15,21 1-15,1-22 0,-1 0 16,0 0-16,21-21 0,-21 0 16,22 0-16,-1-21 0,0 0 0,1 0 15,-1-22-15,0 22 0,-20-21 16,20-22-16,0 22 0,1-22 0,-22 22 16,42-85-16,-63 64 0,0-1 15,0 1-15,0-22 0,0 21 16,0 1-16,-21-1 0,0 1 0,-21 21 15,-1-22-15,22 22 0,-42-1 0,20 22 16,-41-42-16,20 42 16,22-1-16,21 22 0,-22-21 15,22 21-15,21-21 0,0 0 16,0 0 0,21 21-16,0-21 0,22 21 0,-22-22 15,21 1-15,1 0 0,-1 21 16,-21-21-16,21 0 0,1 0 0,-1-1 15,-21 1-15,0 0 0,22 0 0,-22 0 16,0 0-16,-21-1 16,21 1-16,-21 0 0,0 0 15,0 0-15,0 0 16,-21 21-16,0 0 16,0 21-1,21 0 1,0 0-16,0 21 0,0-20 0,0-1 15,0 21-15,0-21 0,0 0 0,0 1 16,0-1-16,0 0 0,0 0 16,21-21-1,0-21-15,-21 0 16,0 0-16,21-1 16</inkml:trace>
  <inkml:trace contextRef="#ctx0" brushRef="#br0" timeOffset="-207840.37">10350 14986 0,'0'0'16,"-21"-21"-16,0 21 31,21 21-15,0 0-1,21-21 1,0 0-16,-21 21 15</inkml:trace>
  <inkml:trace contextRef="#ctx0" brushRef="#br0" timeOffset="-207520.55">10477 15198 0,'22'0'0,"-1"0"15,0 0 1,0 0-16,-21-21 0,21-1 15,-21 1-15,21 21 0,1-21 16,-22 0-16,0 0 0,0 0 0,0-1 16,0 1-16,0 0 15,-22 21 1,1 0-16,0 21 16,0 0-16,21 22 0,-21-22 15,21 21-15,-21-21 0,21 22 0,0-22 16,0 0-16,0 21 0,0-20 15,0-1-15,0 0 0,0 0 16,21 0-16,0-21 0,0 0 16,0 0-16,0 0 15,1 0-15,-1 0 0,0 0 0,0-21 16,0 0-16,22 21 0</inkml:trace>
  <inkml:trace contextRef="#ctx0" brushRef="#br0" timeOffset="-207178.75">10922 15092 0,'0'21'0,"0"-63"0,0 63 0,0-63 0,0 20 16,0 1-16,0 0 16,42 0 15,-21 21-31,1 0 0,-1 0 16,0 0-16,21 0 0,-21 0 0,1 21 15,-1 0-15,0 0 0,-21 1 16,21-1-16,-21 21 0,0-21 0,0 22 15,0-1-15,0-21 0,0 21 16,0-20-16,0-1 0,-21 0 0,0 0 16,21 0-16,0 0 0,-21-21 15,21-21 1,0 0-16,0 0 16,0 0-16,0 0 0,21-22 15,-21 22-15,0-21 0,21-1 16,0 22-16,0-21 0,-21 21 0,43-43 15,-43 43-15,21 0 0,0 0 16,0 0-16,21-1 16,-20 22-16</inkml:trace>
  <inkml:trace contextRef="#ctx0" brushRef="#br0" timeOffset="-206467.15">11980 15177 0,'0'0'15,"-42"0"-15,0-22 0,-1 22 0,22 0 16,-21 0-16,21 0 0,21-21 16,42 21-1,-21 0-15,43 0 16,-22 0-16,43 0 0,-22 0 16,22 0-16,-1 0 0,-20 0 0,21 0 15,-1 0-15,-20-21 0,20 21 16,-20 0-16,-1 0 0,1-21 0,-22 21 15,1 0-15,-1 0 0,0-21 16,1 21-16,-22-21 0,-21-1 16,0 1-1,0 0 1,-21 21-16,-1 0 0,1-21 0,0 0 16,0 21-16,0 0 15,0 0-15,-1 0 0,1 0 16,0-21-16,0 21 0,0 0 0,0 0 15,-1 0-15,1 0 0,0 0 0,42 21 47,0-21-31,1 0-16,20 0 0,-21 0 0,21 0 16,1 0-16,-22 0 0,21 0 0,-21 0 15,22 0-15,-22 0 0,21 0 16,-21 0-1,-21 21 1,0 0-16,-21-21 16,21 21-16,-42 0 0,21 1 0,0-1 15,-1 0-15,1 0 0,-21 0 16,21 22-16,0-22 0,-1 0 0,1 0 16,0 0-16,0 0 0,-43 1 15,43-1-15,0 0 0,0-21 16,0 0-16,0 0 0,-1 0 0</inkml:trace>
  <inkml:trace contextRef="#ctx0" brushRef="#br1" timeOffset="-201088.24">14414 14669 0,'0'0'0,"0"-22"0,0 65 31,22-22-15,-1 21-16,-21-21 0,21 22 15,0 20-15,0-20 0,0-1 16,1 21-16,-1 1 0,0-1 0,-21-20 16,0 20-16,21-20 0,-21-1 0,21 0 15,-21 1-15,21-1 0,-21-21 0,0 0 16,0 0-16,22 1 0,-1-22 16,0-22 15,-21 1-31,0 0 0,21-21 15,-21 21-15</inkml:trace>
  <inkml:trace contextRef="#ctx0" brushRef="#br1" timeOffset="-200829.39">15028 14478 0,'0'0'0,"-21"0"16,0 21-16,0 22 15,0-22-15,-22 21 0,22 0 0,0 22 0,0-22 16,-22 1-16,22 20 16,21-21-16,-21 22 0,21-22 0,-21 43 15,0-43-15,21 1 0,0-1 16,0 0-16,0-21 0,0 1 16,0-1-16,0 0 0,0 0 0,21-21 31,0 0-31,0 0 15,0-21-15,1 0 0,-1 0 0</inkml:trace>
  <inkml:trace contextRef="#ctx0" brushRef="#br1" timeOffset="-200600.52">15219 14923 0,'21'0'0,"-42"0"0,42 21 31,-21 0-31,0 0 15,0 21-15,0-20 0,-21-1 0,0 0 16,21 21-16,0-21 0,0 1 16,-22-1-16,22 0 0,-21 0 0,21 0 15,0 0-15,0 1 16,0-44 0,0 1-1,0 0-15,21 0 0,1-21 16,-22 20-16</inkml:trace>
  <inkml:trace contextRef="#ctx0" brushRef="#br1" timeOffset="-200428.61">15282 14690 0,'-21'-21'0,"42"190"16,-21-317-16,-42 127 0,21 21 0,0 0 16,-1 0-1,1 21-15,21 0 16,0 0-16,0 0 15,21-21-15,1 0 16,-1 21-16,0-21 0,0 0 16,0 0-16</inkml:trace>
  <inkml:trace contextRef="#ctx0" brushRef="#br1" timeOffset="-199995.86">15600 14901 0,'21'0'0,"0"0"31,-21-21-31,21 0 0,0 0 16,-21 0-16,0 0 15,-21 21 17,0 0-32,0 0 0,-21 21 0,20 0 15,1 0-15,0-21 0,0 21 0,0 0 16,0 1-16,21-1 0,-22 0 15,22 0-15,0 0 0,0 0 0,0 1 16,22-22-16,-1 21 0,0 0 16,0-21-16,21 21 0,-20-21 0,20 21 15,-21-21-15,21 21 0,-20-21 0,-1 22 16,0-1-16,0 0 0,-21 0 16,0 0-16,0 0 15,0 1-15,-21-1 0,0-21 16,0 21-16,-1-21 0,1 0 0,-21 21 15,21-21-15,-22 0 0,22 0 16,0 0-16,-21 0 0,21 0 16,-1 0-16,22-21 15,0 0-15,0 0 16,22-1-16,-1 22 16,0-21-16,0 0 0,0 0 15,0 21-15</inkml:trace>
  <inkml:trace contextRef="#ctx0" brushRef="#br1" timeOffset="-199756">16023 14901 0,'0'22'16,"0"-1"0,0 0-16,0 0 0,0 0 15,0 0-15,-21 1 0,21-1 0,0 21 16,-21-21-16,21 0 0,0 1 15,0-1-15,0 0 0,0 0 0,0 0 16,0 0-16,0 1 16,0-44-1,21 1-15,-21 0 16,21 0-16,-21 0 0,21-22 16,0 22-16</inkml:trace>
  <inkml:trace contextRef="#ctx0" brushRef="#br1" timeOffset="-199432.18">16087 14669 0,'-22'-43'0,"65"213"0,-107-340 0,107 213 16,-107-86-16,43 43 0,0 0 0,0 21 15,21 1-15,0-1 0,-22 0 0,22 0 16,0 0-16,0 0 16,0 1-16,22-22 0,-1 0 0,0 21 15,0-21-15,21 0 0,-20 0 16,-1 0-16,21 0 0,-21-21 15,0 21-15,1-22 0,-1 1 0,0 0 16,-21 0-16,0 0 0,0 0 16,0-1-16,0 1 0,0 0 0,-21 0 15,0 0-15,-1 0 0,-20 21 16,21 0-16,0 0 0,-22 0 0,22 0 16,0 0-16,0 21 0,0 0 15,0 0-15,-1 0 0,22 0 16,-21 22-16,21-22 0,0 0 0,0 0 0,21 0 15,1 1-15,-1-1 0,21-21 16,-21 0-16,22 0 0,-22 0 16,21 0-16</inkml:trace>
  <inkml:trace contextRef="#ctx0" brushRef="#br1" timeOffset="-197327.88">16764 14542 0,'-21'0'0,"0"42"32,-1-21-32,22 0 0,0 22 0,0-22 15,0 21-15,0 22 0,-21-22 16,21-21-16,0 21 16,-21 1-16,21-22 0,0 21 0,0 1 15,0-22-15,0 21 0,-21-21 16,21 0-16,0 1 0,0-1 0,-21 0 15,21 0-15,0-42 32,0 0-17,0 0-15,0-1 0,0 1 0,0 0 16,0 0-16,0-21 0,21 20 16,0-20-16,0 21 0,0 0 0,-21 0 15,22-1-15,-1 1 0,0 0 0,0 21 16,0 0-16,0 0 15,1 0-15,-1 0 0,0 0 0,0 21 16,0 0-16,0 1 0,-21-1 16,22 0-16,-1 0 0,0 0 0,-21 22 15,0-22-15,0 21 0,0-21 0,0 0 16,0 22-16,0-22 0,-21 0 16,0 0-16,21 0 0,-22 1 15,1-1-15,0-21 0,-21 0 0,21 0 16,-1 0-16,1 0 15,0 0-15,0 0 0,0-21 0,0-1 0,-1 1 16,1 0-16,21 0 0,0 0 16,-21 0-16,0-1 15,21 1-15,0 42 32,0 1-32,0-1 0,0 0 0,21 0 15,0 0-15,0-21 0,-21 21 0,22 1 16,-1-1-16,21-21 0,-21 21 15,0-21-15,1 0 0,20 0 0,-21 0 16,21 0-16,-20 0 0,20 0 0,0-21 16,1 0-16,-1 21 15,0-22-15,22-41 0,-22 42 0,-21-22 16,0 22-16,1-21 0,-22 21 16,0-22-16,21 22 0,-21-21 15,21 21-15,-21 0 0,0-1 16,0 1-16,-21 42 15,0-21 1,21 22-16,0-1 0,0 0 0,-22 0 16,22 21-16,-21-20 0,21-1 15,0 21-15,0-21 0,0 0 0,0 1 16,0-1-16,0 0 0,21 0 0,-21 0 16,22-21-16,-1 21 0,21-21 15,-21 0-15,0 0 0,22 0 16,-22 0-16,21 0 0,-21-21 0,22 0 15,-22 0-15,0 0 0,0 0 16,0-1-16,1-20 0,-1 0 0,0 21 16,-21-22-16,0 1 0,0 0 0,0-1 15,0-20-15,0 20 0,0 1 16,0 0-16,0-1 0,0 1 0,0 21 16,0-21-16,0 20 0,0 1 15,-21 21-15,0 0 16,-1 21-16,22 1 0,0 20 15,0-21-15,0 21 0,-21 1 16,21-1-16,0 0 0,0 1 0,0-1 16,0 0-16,0 1 0,0-1 15,0 0-15,0 1 0,0-1 16,21 0-16,-21-20 0,22 20 0,20 21 16,-21-41-16,0-22 0,0 21 15,1-21-15,-1 0 0,0 0 16,0 0-16,0 0 0,0-21 0,1-1 15,20-20-15,-21 21 16,0 0-16,0-22 0,-21 22 0,22-21 16,-22 21-16,21-22 0,-21 22 15,0 0-15,0 0 0,-21 21 32,-1 21-17,22 0-15,0 0 0,-21 1 16,21-1-16,0 0 0,0 0 0,0 0 15,0 0-15,0 1 0,0-1 0,21 0 16,1 0-16,-1-21 16,0 21-16,0-21 0,0 0 0,0 0 15,22 0-15,-22 0 0,0-21 0,0 0 16,22 0-16,-22 0 0,0-1 16,0 1-16,0-21 0,0 0 15,22-43-15,-43 43 0,21-1 16,0-20-16,-21 20 0,0-20 15,21-1-15,-21 22 0,0 0 0,0-1 16,0 1-16,0 0 0,0 21 16,0-1-16,-21 22 15,21 22-15,0-1 0,0 0 16,0 21-16,0 1 0,-21-1 16,21 0-16,0 1 0,0-1 0,0 0 15,0 1-15,0-1 0,0 21 16,0-20-16,0-22 0,0 21 0,0 1 15,0-1-15,21-21 0,0 21 0,0-20 16,1-1-16,-1-21 16,0 21-16,0-21 0,0 0 0,22 0 15,-22 0-15,0-21 0,0 0 0,0-1 16,0 1-16,1 0 0,-1 0 16,0-21-16,0 20 0,-21-20 0,21 21 15,-21-21-15,0 20 0,0 44 47,0-1-47,0 0 0,0 0 16,0 0-16,0 0 0,0 1 0,0-1 15,0 0-15,0 21 0,0-21 16,0 1-16,21-1 0,1-21 16,-1 0-16,0 0 0,0 0 15,0 0-15,22 0 0,-22 0 0,0 0 16,0-21-16,0-1 0,0 1 15,1 0-15,-1 0 0,0 0 0,0 0 16,-21-22-16,0 22 0,21 0 0,-21-21 16,21 20-16,-21 1 0,0 0 15,0 0-15,0 0 0,0 0 16,0 42 0,0 0-1,0 0-15,0 0 0,0 22 16,-21-22-16,21 21 0,0 0 15,-21 1-15,21 20 0,-21-20 16,21 20-16,0 1 0,0-22 0,0 21 16,0 1-16,0-1 0,0 1 0,0-1 15,0 1-15,0-1 0,0 1 16,0-1-16,0 1 0,21 21 0,0-22 16,-21 1-16,21-1 0,1-21 15,-1 22-15,-21-1 0,42 22 16,-42-43-16,0 1 0,0-1 0,0-21 15,0 22-15,0-22 0,0 0 16,-21-21-16,0 0 0,0 0 16,-1 0-16,1 0 0,-21 0 15,21-21-15,0 0 0,-1-1 0,1 1 16,0 0-16,0 0 0,0 0 16,0-22-16,-1 22 0,1-21 0,0 21 15,0-22-15,21 1 0,-21 0 0,21-43 16,0 22-16,0-1 15,0 22-15,0-22 0,0 1 0</inkml:trace>
  <inkml:trace contextRef="#ctx0" brushRef="#br1" timeOffset="-197047.04">18648 14647 0,'42'-42'31,"-21"21"-31,0 21 0,1-21 0,-1 21 16,21-21-16,-21 21 0,0-22 15,1 22-15,20 0 0,-21-21 16,0 21-16,0 0 0,1 0 0,-1-21 0,0 21 15,-21-21 1,-21 21 0,0 0-16,-1 0 0,-20 0 0</inkml:trace>
  <inkml:trace contextRef="#ctx0" brushRef="#br1" timeOffset="-196860.15">18055 14542 0,'0'21'0,"-21"-21"16,0 0-1,0 21-15,-1-21 47,1 0-47</inkml:trace>
  <inkml:trace contextRef="#ctx0" brushRef="#br1" timeOffset="-196716.23">17357 14711 0,'21'0'16,"0"0"-1</inkml:trace>
  <inkml:trace contextRef="#ctx0" brushRef="#br0" timeOffset="-177045.17">1037 16574 0,'0'0'16,"-21"-22"-16,0 22 15,0 0-15,21 22 32,0-1-32,0 0 15,21-21-15,0 21 0,21 0 0,-21 0 16,1 1-16,20-1 0,-21-21 15,21 21-15,1 0 0,-1-21 16,0 0-16,1 0 0,-1 0 0,0 0 16,22 0-16,-22 0 0,1 0 15,-22-21-15,21 21 0,0-21 16,-20 0-16,-1-1 0,-21 1 16,21 21-16,-21-21 15,0 0-15,-21 21 31,21 21-31,-21 21 0,21-20 16,-22-1-16,22 21 0,-21 0 16,21 1-16,-21-1 0,21 22 15,-21-22-15,0 0 0,21 1 0,-21 20 16,-1-21-16,22-20 0,-21 20 16,21-21-16,0 21 0,0-20 15,0-1-15,0 0 0,0 0 16,0 0-16,-21-21 47,21-21-32</inkml:trace>
  <inkml:trace contextRef="#ctx0" brushRef="#br0" timeOffset="-176771.33">1206 17145 0,'22'0'31,"-1"0"-31,0 0 0,0 0 0,0 0 16,22 0-16,-22-21 0,21 21 15,-21-21-15,22 21 0,-1-21 16,-21 21-16,21 0 0,-20 0 0,-1-22 15,0 22-15,0 0 0,0 0 16,-21-21-16,21 21 16,1 0-1,-1 0 1</inkml:trace>
  <inkml:trace contextRef="#ctx0" brushRef="#br0" timeOffset="-176492.49">2095 16997 0,'0'0'0,"22"0"16,-1 0 0,-21-21-16,0 0 15,0-1 1,-21 22-1,-1 0-15,1 0 16,0 0 0,0 0-16,21 22 15,0-1 1,0 0-16,21-21 16,0 0-16,22 21 0,-22-21 15,42 0-15</inkml:trace>
  <inkml:trace contextRef="#ctx0" brushRef="#br0" timeOffset="-176032.23">3365 16531 0,'-21'-21'16,"42"42"-16,-63-63 0,42 21 0,-21 0 15,21-1 1,0 44 0,0-1-1,0 21-15,0-21 16,0 22-16,21-1 0,-21 21 0,0-20 16,0 20-16,0 1 0,0-1 15,0-20-15,0 20 0,0-21 16,0 1-16,0-1 0,0 0 15,0-20-15,0 20 0,0-21 0,0 0 16,0-42 15,0 0-31</inkml:trace>
  <inkml:trace contextRef="#ctx0" brushRef="#br0" timeOffset="-175697.42">3154 16595 0,'0'0'0,"-21"-21"0,-1-1 15,22 1-15,0 0 16,0 0-16,22 0 0,-1 21 16,0-21-16,0-1 0,21 1 15,1 0-15,-1 21 0,0-21 0,1 21 16,-1 0-16,22 0 0,-22 0 15,0 21-15,1 0 0,-22 0 0,21 1 16,-42 20-16,0 0 0,0 1 16,0-1-16,0 0 0,-21 1 0,-21-1 15,-1 0-15,22 1 16,-21-22-16,-1 21 0,1-21 0,0 0 16,21 1-16,-22-1 0,22 0 15,0-21-15,21-21 31,0 0-31,42-1 16</inkml:trace>
  <inkml:trace contextRef="#ctx0" brushRef="#br0" timeOffset="-175148.74">4445 16912 0,'0'-21'0,"21"0"15,-21 0-15,0 0 16,0-1-16,0 1 0,-21 0 0,21 0 16,-21-21-16,0 20 0,-22 1 15,22 21-15,0-21 0,-21 21 0,20 0 16,-20 0-16,21 0 0,-21 21 15,20 0-15,1 22 0,-21-1 16,21 0-16,0 1 0,-1 20 0,-20-20 16,21 20-16,21-21 0,-21 1 15,21 20-15,0-42 0,0 22 16,0-1-16,0-21 0,0 0 0,21 1 16,0-22-16,0 0 15,0 0-15,22 0 0,-22 0 0,0-22 16,21 1-16,1 0 0,-22 0 15,21 0-15,-21-22 0,22 22 0,-22-21 16,21 21-16,-21-22 0,1 1 16,-22 21-16,0-21 0,21 20 0,-21 1 15,0 0-15,21 0 0,-21 42 32,0 0-17,0 0-15,0 1 0,-21 20 0,21-21 16,0 0-16,0 22 0,0-22 15,0 0-15,0 0 0,0 0 0,0 0 16,0 1-16,0-1 0,21-21 16,0 0-16,0 0 0,0 0 15,1 0-15,-1 0 0,21 0 0,-21-21 16,22-1-16</inkml:trace>
  <inkml:trace contextRef="#ctx0" brushRef="#br0" timeOffset="-174890.89">5080 16658 0,'-64'43'15,"43"-22"1,0 0-16,0 0 0,21 21 0,-21 1 16,0-22-16,-1 21 0,1 1 15,0-1-15,21 0 0,0 1 0,0-1 16,0-21-16,0 0 0,0 22 15,0-22-15,21 0 0,0-21 16,1 21-16,-1-21 0,0 0 16,21 0-16,-21 0 0,22-21 0,-1 21 15,-21-21-15,22-22 0,-1 22 16,0-21-16,1 21 0,-22-22 0</inkml:trace>
  <inkml:trace contextRef="#ctx0" brushRef="#br0" timeOffset="-173337.26">5524 16425 0,'-42'64'31,"21"-22"-31,21-21 16,-21 22-16,21-1 0,0 0 0,0 22 16,-21-22-16,21 1 0,0-1 15,0 0-15,0 1 0,0-1 16,-22-21-16,22 21 0,0-20 0,0-1 15,0 0-15,0-42 32,0 0-32,0-1 15,22 1-15,-1 0 0,0-21 0,0 21 16,0-22-16,0 1 0,1 21 16,-1-22-16,0 22 0,0-21 0,21 21 15,-20 21-15,-1-21 16,0 21-16,0 0 0,0 0 0,-21 21 15,0 0 1,0 0-16,0 0 16,-21 0-16,0 1 0,0-1 15,0-21-15,-1 21 0,1-21 0,0 0 16,0 0-16,0 0 0,0 0 16,-1 0-16,1 0 0,0 0 0,0 0 31,21-21-31,0 42 15,0 0 1,21 0-16,0 0 16,-21 1-16,21-1 0,1 21 0,-1-21 15,0 0-15,21 1 0,1 41 16,-1-42-16,0-21 0,1 21 16,20 1-16,-21-22 0,22 0 15,-1 0-15,-20 0 0,20 0 0,1 0 16,-1-22-16,1 1 0,-22 0 15,22 0-15,-1 0 0,1-22 0,-22 22 16,0-21-16,1 21 16,-1-22-16,0 1 0,-21 21 0,-21-21 15,0 20-15,0 1 0,0-21 0,0 21 16,-21 0-16,0 21 16,0-22-16,0 22 0,-22 0 15,22 0-15,0 0 0,0 22 0,0-1 16,-22 0-16,22 21 0,0-21 15,0 22-15,0-22 0,0 21 0,-1 1 16,1-22-16,21 21 0,0-21 16,-21 22-16,21-22 0,0 0 0,0 0 15,0 0-15,21-21 16,0 0-16,1 0 0,-1 0 16,0 0-16,0-21 0,21 0 15,1 0-15,-22-22 0,21 22 16,-21-21-16,1 21 0,20-22 0,-21 22 15,-21-21-15,21 21 0,-21 0 16,21-1-16,-21 1 0,0 0 0,0 0 16,0 42 15,0 0-31,0 22 16,0-22-16,0 0 0,0 0 0,0 0 15,0 22-15,0-22 0,0 0 16,0 0-16,22 0 0,-1 0 0,0 1 15,0-1-15,0-21 0,0 0 16,1 21-16,-1-21 0,21 0 16,-21 0-16,22 0 0,-1-21 0,0 0 15,1-1-15,-1 1 0,-21 0 16,21 0-16,1-21 0,-22 20 0,21-20 16,-21 21-16,1-21 0,-1 20 15,-21-20-15,0 21 0,0-21 0,0 20 16,0 1-16,-21 0 15,-1 21-15,1 0 0,-21 0 0,21 0 16,0 0-16,-1 0 0,1 21 16,0 0-16,0 1 0,0-1 15,0 21-15,-22 22 0,43-43 16,0 0-16,0 21 0,0-21 16,0 1-16,0-1 0,0 0 15,21 0-15,1-21 16,-1 0-16,21-21 0,-21 0 15,0 0-15,1 21 0,-1-22 16,0-20-16,0 21 0,-21 0 0,21 0 16,-21-1-16,21 1 0,-21 0 15,0 0-15,0 0 16,0 42 0,0 0-16,0 0 15,0 0-15,0 22 16,0-22-16,0 21 0,0 1 0,0-1 15,-21 0-15,21 1 0,-21-1 16,21 21-16,0-20 0,0 20 0,0-20 16,0 20-16,0 1 0,0-1 15,0 1-15,0-1 0,0 1 0,0-1 16,0 1-16,0-22 0,0 0 16,0 22-16,0-22 0,0-21 0,0 22 15,0-22-15,0 0 0,0 0 16,-21-21-16,0 0 0,0-21 15,-1 0-15,22-22 16,-21 22-16,0-42 0,0 20 16,21 1-16,0-21 0,-21-1 15,21 1-15,0-1 0,-21 1 0,21-1 16,0 1-16,0 20 0,0 1 16,0 0-16,0-1 0,21 1 0,0 21 15,0-22-15,0 22 0,0-21 16,1 21-16,-1-22 0,21 22 15,-21 0-15</inkml:trace>
  <inkml:trace contextRef="#ctx0" brushRef="#br0" timeOffset="-172766.04">7747 16870 0,'21'0'31,"0"0"-31,0-21 16,1 21-16,-1-21 0,-21-1 16,21 1-16,-21 0 0,0 0 15,21 0-15,-21 0 0,21-1 0,-21 1 16,0 0-16,0 0 0,0 0 16,-21 21-16,0 0 0,0 0 15,0 0-15,-1 21 16,1-21-16,0 21 0,0 21 15,21-20-15,0-1 0,0 21 16,0-21-16,0 22 0,0-22 0,0 0 16,0 21-16,21-21 0,0 1 15,0-1-15,22-21 0,-22 21 0,0-21 16,21 0-16,1 0 0,-22 0 16,21 0-16,1-21 0,-22 0 0,21-1 15,0 1-15,-20 0 0,20-21 16,-21 21-16,0-22 0,0 22 15,1-21-15,-1-1 0,-21 22 0,0 0 0,0-21 16,0 21-16,0-1 16,-21 22-16,-1 0 15,1 22-15,0-22 0,21 21 16,0 0-16,0 0 0,0 0 16,0 22-16,0-22 0,0 0 0,0 21 15,21-21-15,0 1 0,-21-1 16,22 0-16,-1 0 0,-21 0 0,0 0 15,0 1-15,0-1 0,0 0 16,0 0-16,0 0 16,-21-21-16,-1 0 15,1 0-15,0 0 0,0 0 16,0 0-16,0 0 0,21-21 0</inkml:trace>
  <inkml:trace contextRef="#ctx0" brushRef="#br0" timeOffset="-171972.42">10520 16616 0,'0'0'0,"-21"0"16,-1 0-16,1 0 31,64 0-15,-22 0-16,21 0 15,0 0-15,22 0 0,-1 0 0,1 0 16,21-21-16,-1 21 0,22 0 16,-21 0-16,-1 0 0,22 0 0,0 0 15,-21-21-15,21 21 0,-1 0 0,-20 0 16,0-22-16,-1 22 0,1 0 15,-21 0-15,-1 0 0,1-21 0,-22 21 16,0 0-16,-21 0 0,22-21 16,-22 21-16,0 0 0,-21-21 15,-21 0 1,0 21 0,0 0-16,-22-21 0,22 21 15,-21 0-15,-1 0 0,22-22 0,-21 22 16,0 0-16,-1 0 0,1 0 15,0 0-15,20 0 0,-20 0 0,21 0 16,0 0-16,0 0 0,-1 0 16,44 0-1,20 0 1,-21 0-16,21 0 0,1 0 0,-1 0 16,0 0-16,1 0 0,-1 0 15,0 0-15,1 0 0,-1 0 16,-21 0-16,22 0 0,-22-21 0,0 21 0,0 0 15,0 0-15,-42 21 32,0-21-32,0 22 0,-22-1 15,22 0-15,-21 0 0,0 0 16,-1 0-16,1 1 0,-22 20 0,22-21 16,21 0-16,-21 0 0,-1 1 15,22-1-15,-21-21 0,21 0 0,-1 0 16,1 0-16,0 0 0</inkml:trace>
  <inkml:trace contextRef="#ctx0" brushRef="#br1" timeOffset="-166307.56">13843 16320 0,'-21'-22'15,"-22"1"1,43 0-16,0 0 16,0 0-16,22 0 15,-1-1-15,0 1 0,21 0 16,1-21-16,-22 21 0,21-1 0,0-20 16,1 21-16,-22 0 0,0 0 0,0-1 15,-21 1-15,0 0 0,0 0 16,-21 21-16,-21 0 15,21 0-15,-22 21 0,-20 0 16,20 0-16,-20 1 0,21 20 0,-1 0 16,1-21-16,0 22 0,20-1 15,1-21-15,0 22 0,21-22 0,0 21 16,0 0-16,21-20 16,0-1-16,22 0 0,-1 0 0,0 0 15,1 0-15,-1 1 0,0-1 0,1 0 16,-1 0-16,0 0 0,1 0 15,-22 1-15,0-1 0,-21 0 16,0 0-16,0 0 0,0 0 16,-42 1-16,21-1 0,-22 0 0,1 0 15,0-21-15,-1 21 0,1-21 16,0 0-16,-22 0 0,22 0 0,21 0 16,-22 0-16,1-21 0,21 0 15,0 0-15,-1 0 0,1-1 0,0 1 16,21 0-16,0 0 0,0 0 0,0 0 15,0-1-15,21-20 0,0 21 16,1 0-16,20-22 0,0 22 0,1-21 16</inkml:trace>
  <inkml:trace contextRef="#ctx0" brushRef="#br1" timeOffset="-166081.18">14436 16023 0,'0'21'16,"0"-42"-16,0 85 0,-22-22 0,22 0 0,0 1 16,0-1-16,-21 43 15,21-43-15,0 0 0,0 1 0,-21-1 16,21-21-16,0 22 0,0-1 16,0-21-16,0 0 0,0 22 0,0-22 15,21 0-15,0-21 16,1 0-16,-1 0 15,0-21-15,0 0 0,-21-1 0</inkml:trace>
  <inkml:trace contextRef="#ctx0" brushRef="#br1" timeOffset="-165604.46">14224 16447 0,'0'0'0,"21"-22"16,0 22-16,0-21 15,22 21-15,-22-21 0,21 21 0,-21-21 16,22 0-16,-1 21 16,0-21-16,1-1 0,-22 1 0,21 21 15,1-21-15,-22 21 0,21 0 16,-21-21-16,0 21 0,1 0 16,-22 21-16,0 0 0,0 0 15,0 1-15,0-1 0,0 21 0,-22-21 16,22 22-16,0-22 0,-21 21 0,21-21 15,0 0-15,0 22 0,0-22 16,0 0-16,0 0 0,21-21 0,1 21 16,-1-21-16,0 0 0,0 0 15,0 0-15,22 0 0,-22 0 0,0 0 16,21-21-16,-21 0 16,22 0-16,-22 21 0,0-21 0,0-22 15,0 22-15,1 0 0,-22 0 0,0-21 16,0 20-16,0 1 0,-22-21 15,1 21-15,0 0 0,-21 21 0,21-22 16,-22 22-16,1 0 0,21 0 16,-22 0-16,22 0 0,0 0 0,0 22 15,0-22-15,0 21 0,21 0 16,0 0-16,0 0 0,21 0 16,0-21-16,0 22 0,0-22 15,22 0-15,-22 0 0,0 0 0,21 0 16</inkml:trace>
  <inkml:trace contextRef="#ctx0" brushRef="#br1" timeOffset="-165256.45">15409 16383 0,'0'0'0,"0"-21"0,0 0 0,0 0 16,0-1-1,21 22-15,1 0 0,-1 0 16,0 0-16,0 0 0,0 22 15,0-1-15,1 0 16,-1 0-16,-21 21 0,21-20 0,-21-1 16,21 0-16,-21 21 15,0-21-15,0 1 0,0-1 0,0 0 16,0 0-16,0 0 0,0 0 0,0-42 31,0 0-15,0 0-16,0 0 15,0 0-15,0-1 0,0 1 0,0-21 16,0 21-16,0 0 0,0-22 16,21 22-16,0 0 0,1 0 0,-22 0 15,21-1-15,0 1 0,0 21 0,0-21 16,0 21 0,1 0-16,-1 0 0</inkml:trace>
  <inkml:trace contextRef="#ctx0" brushRef="#br1" timeOffset="-164952.3">16044 16510 0,'0'0'0,"0"21"0,0 0 0,21-21 15,1 0-15,-1 0 16,0 0-16,0-21 16,0 21-16,0-21 0,1 21 0,-1-21 15,0 0-15,-21 0 16,0-1-16,21 1 0,-21 0 0,0 0 15,0 0-15,0 0 0,0-1 16,-21 1-16,0 21 0,0 0 16,-1 0-16,1 21 0,0 1 15,0 20-15,0-21 0,0 0 16,21 22-16,0-22 0,0 0 0,0 21 16,0-21-16,0 1 0,0-1 15,0 0-15,21 0 0,0 0 0,21 0 16,-21-21-16,22 0 0,-1 0 15,0 0-15,22-21 0,-22 0 0</inkml:trace>
  <inkml:trace contextRef="#ctx0" brushRef="#br1" timeOffset="-164213.02">17589 16616 0,'43'0'0,"-86"0"0,107-21 0,-22 0 0,1-1 15,-1 1-15,0 0 0,1 0 16,-22 0-16,21 0 0,-21-1 0,-21 1 16,0 0-16,0-21 0,0 21 0,0-1 15,-21 1-15,0 0 16,-21 0-16,-1 0 0,1 21 0,0 0 15,-1 0-15,-20 0 0,20 21 16,-20 0-16,21 0 0,-22 22 0,22-22 16,-1 21-16,1 0 0,0 1 0,21-1 15,-1 0-15,1 1 0,21-1 16,0 0-16,0-20 0,0 20 0,0-21 16,0 0-16,21 0 0,1 1 15,20-1-15,-21-21 0,21 0 0,-20 0 16,20 0-16,0 0 0,1-21 15,-1-1-15,0 1 0,-21 0 0,22-21 16,-1 21-16,0-22 0,1 1 16,-22 21-16,21-22 0,-21 1 15,1-21-15,-1 20 0,0 1 0,-21-22 16,0 22-16,0 0 0,0-1 16,0 22-16,0-21 0,0 21 0,-21 21 31,21 21-31,0 21 0,0-21 0,-21 64 15,21-43-15,0 1 0,-22-1 16,22 0-16,0 1 0,0-1 16,0 0-16,0 1 0,0-22 0,22 21 15,-1 1-15,-21-22 0,21 0 16,0 0-16,21 0 0,-20 0 0,-1-21 16,21 0-16,0 0 0,1 0 15,-1 0-15,0 0 0,1-21 16,-1 0-16,0 0 0,1 0 0,-1 0 15,0-22-15</inkml:trace>
  <inkml:trace contextRef="#ctx0" brushRef="#br1" timeOffset="-163792.08">18669 16489 0,'-64'0'47,"43"0"-47,106 21 0,-85-42 0,-106 21 0,85 0 0,-21 0 15,20 21-15,1 0 0,-42 0 16,42 1-16,-1-1 0,22 0 15,0 21-15,0-21 0,0 1 16,0-1-16,0 0 0,0 21 0,0-21 16,22 1-16,-22-1 15,21-21-15,0 0 0,0 0 0,0 0 16,0 0-16,1 0 0,-1-21 16,21-1-16,-21 1 0,0 0 15,1 0-15,-22-21 0,21 20 0,-21 1 16,0 0-16,0-21 0,0 21 15,0-1-15,0 1 0,0 0 16,0 0-16,0 0 0,0 42 31,0 0-31,0 0 16,0 0-16,0 1 0,0-1 16,0 0-16,0 0 0,0 0 0,0 0 15,0 1-15,21-1 0,0-21 0,-21 21 16,21-21-16,0 21 0,1-21 15,-1 0-15,0 0 0,0 0 0,21 0 16,-20-21-16,-1 0 0,0 0 16,0-1-16,0 1 0,0 0 0,1-21 15</inkml:trace>
  <inkml:trace contextRef="#ctx0" brushRef="#br1" timeOffset="-163560.09">19135 16108 0,'0'-42'0,"0"20"0,0 276 0,0-444 15,0 148 1,-22 63-16,22 21 0,-21 0 0,21-20 16,0 20-16,-21 0 0,21 22 0,-21-22 15,0 0-15,21 1 0,0-22 16,0 21-16,0 1 0,0-1 0,0-21 16,0 21-16,0-20 0,0-1 15,0 0-15,21 0 0,0 0 16,0-21-16,0 21 0,22-21 0,-22 0 15,21 0-15,1 0 0,-1 0 16,0-21-16,1 21 0,-1-21 0,0 0 16</inkml:trace>
  <inkml:trace contextRef="#ctx0" brushRef="#br1" timeOffset="-163160.77">19770 16489 0,'0'-21'0,"-22"127"15,44-191-15,-44 43 0,1 42 0,0 0 16,0 0-16,0 0 0,0 0 15,-22 0-15,22 21 0,0 0 0,0 0 16,21 0-16,-21 0 0,21 1 16,-22-1-16,22 0 0,0 0 15,0 0-15,0 0 0,0 1 0,0-1 16,0 0-16,0 0 0,22-21 16,-1 0-16,0 0 0,0 0 0,0 0 15,0 0-15,1-21 0,-1 21 16,0-21-16,0 0 0,0-1 0,0 1 15,-21 0-15,22 0 0,-22 0 0,21-22 16,-21 22-16,0 0 0,0 0 16,0 42-1,0 0 1,0 0-16,0 22 0,0-22 16,0 0-16,0 0 0,0 22 15,0-22-15,0 0 0,0 0 16,0 0-16,21 0 0,0-21 15,0 0-15,0 22 0,1-22 0,-1 0 0,21 0 16,-21 0-16,0-22 0,1 22 16,-22-21-16,21 0 0,-21 0 0,21 0 15,-21 0-15</inkml:trace>
  <inkml:trace contextRef="#ctx0" brushRef="#br1" timeOffset="-162953.33">18902 16383 0,'-43'0'0,"86"0"0,-107 0 15,64 21-15,21-21 32,1 0-32,-1 0 0,0 0 15,21-21-15,1 21 0,-1-21 16,21 0-16,-20 21 0,20-21 0,1-1 15,-1 1-15,1 0 0</inkml:trace>
  <inkml:trace contextRef="#ctx0" brushRef="#br1" timeOffset="-162244.14">21421 15854 0,'0'-21'0,"0"42"0,-22-63 0,1 20 16,21 1-16,-21 0 0,0 0 0,-21 0 15,20 21-15,-20 0 0,21 0 16,-21 0-16,20 0 0,-20 21 15,21 0-15,0 0 0,-22 22 16,1 20-16,21-21 0,-21 22 0,20-1 16,-20 1-16,21 21 0,0-22 0,0 1 15,-1-22-15,1 21 0,21 1 16,0-22-16,0 1 0,21-1 0,22 0 16,-22 1-16,21-22 0,22 0 15,-22 0-15,0 0 0,22-21 0,-22 0 16,22 0-16,-1-21 0,1 0 15,-22 0-15,22 0 0,-1-22 16,-21 22-16,1-21 0,-1-1 0,0 1 16,-20 0-16,-1-22 0,-21 22 15,0-22-15,0 1 0,0-22 0,0 22 16,0-1-16,-21 1 0,-22-1 16,22 22-16,-21 0 0,-1-1 0,1 22 15,0 0-15,-22 21 0,22 0 16,0 0-16,-1 21 0,1 0 0,-43 43 15,64-1-15,-21-20 16,21-1-16,21 21 0,-22 1 0,22-22 16,0 1-16,0 20 0,0-21 0,0 1 15,0-22-15,22 21 16,-1 1-16,0-22 0,0 0 0,21 0 16,-20 0-16,20-21 0,21 21 15,-20-21-15</inkml:trace>
  <inkml:trace contextRef="#ctx0" brushRef="#br1" timeOffset="-161867.36">21696 16489 0,'-21'-21'0,"21"0"16,-22 21-16,22-22 0,0 1 0,0 0 16,0 0-16,0 0 0,22 0 15,-1-1-15,0 1 0,0 21 16,0 0-16,22 0 0,-22 0 0,21 0 15,0 21-15,-20 1 0,20-1 16,-21 0-16,21 0 0,-20 21 0,-1-20 16,0 20-16,-21-21 0,0 21 15,0-20-15,0 20 0,0-21 0,0 0 16,0 0-16,-21 1 0,21-1 16,-21-21-16,-1 0 0,1 0 0,0 0 15,21-21-15,0-1 16,0 1-16,0 0 0,0 0 15,0 0-15,0-22 0,21 22 0,-21 0 16,21-21-16,1 21 16,-1-22-16,0 22 0,0 0 0,0 0 15,0 0-15,1 21 0,20 0 16,-21 0-16,0 0 0,22 0 0,-22 0 16,0 0-16,0 21 0,0 0 0,22-21 15</inkml:trace>
  <inkml:trace contextRef="#ctx0" brushRef="#br1" timeOffset="-161234.72">22966 16447 0,'0'-22'0,"0"44"0,0-65 16,0 22-16,0 0 0,0 0 15,-21-22-15,-1 22 0,1 0 0,-21 21 16,21-21-16,-22 21 0,1 0 0,21 0 15,-21 0-15,-1 21 0,1 0 16,21 0-16,-22 1 0,22-1 0,0 21 16,0-21-16,0 0 0,21 22 15,-21-22-15,21 0 0,0 0 0,0 0 16,21-21-16,0 22 0,0-22 16,0 0-16,0 0 0,22 0 0,-1 0 15,-21 0-15,22 0 0,-1 0 16,0-22-16,-21 22 0,22-21 15,-22 0-15,0 0 0,0 0 0,0 0 16,1-1-16,-22 1 0,0 0 16,0 0-16,0 0 0,0 0 15,-22 21 1,22 21 0,0 0-16,0 21 0,-21-21 0,21 22 15,0-22-15,0 21 0,0 1 16,-21 20-16,21-21 0,0 22 0,0-1 15,0 1-15,21-1 0,0 1 16,1-1-16,-1 22 0,0-21 16,-21-1-16,0 22 0,21-22 0,-21 1 15,0 20-15,0-20 0,0-1 16,-21 1-16,0-22 0,0 22 0,-1-22 16,1-21-16,0 0 0,0 22 15,0-43-15,-22 0 0,-20 0 16,42 0-16,-22-21 0,22-1 15,-21 1-15,0-21 0,20 0 0,1-22 16,0 1-16,0-1 0,21 1 16,0-22-16,0 21 0,0-20 0,0-1 15,21 0-15,21 1 0,-20-1 16,20 0-16,0 22 0,1-1 0,-1 1 16,43-22-16,-22 43 15,-21 0-15,1 20 0</inkml:trace>
  <inkml:trace contextRef="#ctx0" brushRef="#br1" timeOffset="-160808.97">23304 16298 0,'0'-42'0,"0"21"16,0 148-16,0-275 0,0 232 0,0-189 0,0 83 0,0 1 16,0 0-16,-21 21 15,0 0-15,0 0 0,0 0 0,0 0 16,-1 21-16,1 0 0,0 1 15,0 20-15,0-21 0,21 21 0,-21 1 16,-1-22-16,22 21 0,-21 1 16,21-22-16,0 0 0,0 0 0,0 0 15,0 0-15,0 1 16,21-22-16,1 0 0,-1 0 0,21 0 16,-21 0-16,0 0 0,1 0 0,-1-22 15,0 1-15,21 0 0,-21 21 16,1-42-16,-22 21 0,21-1 0,-21 1 15,21-21-15,-21 21 16,0-22-16,0 22 0,0 0 0,0 0 0,-21 21 31,21 21-31,-21 0 16,21 0-16,0 22 0,0-22 0,0 0 16,0 0-16,0 0 0,0 1 15,0-1-15,0 0 0,0 0 0,21-21 16,0 0-16,21 0 0,-21 0 15,1 0-15,20 0 0,-21 0 0,21 0 16,-20 0-16,-1-21 0,0 0 16</inkml:trace>
  <inkml:trace contextRef="#ctx0" brushRef="#br1" timeOffset="-160428.18">23728 16256 0,'0'21'15,"0"-42"-15,-21 21 16,21 21-16,0 0 0,0 1 0,0-1 15,-22 0-15,22 0 0,0 0 16,0 0-16,0 1 0,0-1 16,-21-21-16,21-21 47,0-1-32,0 1-15,0 0 0,0 0 16,21 0-16,1 0 0,-22-22 0,21 22 15,0 0-15,0 0 0,0 0 16,0-1-16,1 22 0,-1 0 0,21 0 16,-21 0-16,0 0 0,22 22 15,-22-1-15,0 0 0,0 21 0,-21-21 16,21 22-16,-21-22 0,0 21 16,0-21-16,0 1 0,0 20 0,0-21 15,0 0-15,-21 0 0,0 1 16,21-44 15,0 1-15,21 0-16</inkml:trace>
  <inkml:trace contextRef="#ctx0" brushRef="#br1" timeOffset="-160241.29">24257 16235 0,'-64'85'0,"128"-170"0,-64 106 16,0 0-1,0 0-15,0 22 0,0-22 16,-21 0-16,21 0 0,0 0 0,0 22 16,0-22-16,-21 0 0,21 0 15,0 0-15,0 1 16,0-44 15</inkml:trace>
  <inkml:trace contextRef="#ctx0" brushRef="#br1" timeOffset="-160084.39">24236 16044 0,'-21'-21'0,"42"296"16,-42-571-16,42 338 0,-64-84 0,22 42 16,0 0-16,21 21 15,0 0-15,0 1 16,0-1-16,0 0 15,21 0-15</inkml:trace>
  <inkml:trace contextRef="#ctx0" brushRef="#br1" timeOffset="-159602.66">24553 16277 0,'0'-21'16,"0"0"-1,21 21 1,1 0-16,-1 0 16,0 0-16,-21 21 15,0 0-15,0 0 16,0 1-16,0-1 0,0 0 16,-21 0-16,0 0 0,-22 0 0,22 1 15,0-1-15,-21 0 0,20 0 16,1 0-16,0 0 0,0 1 0,0-1 15,21 0-15,0 0 16,0 0-16,21 0 16,0-21-16,0 22 15,0-22-15,1 21 0,20 0 0,-21 0 16,21 0-16,-20 0 0,20 1 16,-21 20-16,0-21 0,0 0 15,1 22-15,-22-22 0,21 21 0,-21-21 16,0 22-16,0-22 0,-21 21 15,-22-21-15,22 22 0,-21-22 0,-1 21 16,1-21-16,-21 0 0,20 1 16,1-1-16,0-21 0,-1 21 0,1-21 15,0 0-15,20 0 0,-20 0 16,21 0-16,21-21 0,0 0 16,0-1-16,0 1 0,0-21 15,21 0-15,21-1 0,-20 1 16,20-22-16</inkml:trace>
  <inkml:trace contextRef="#ctx0" brushRef="#br1" timeOffset="-159283.84">24850 16489 0,'21'0'31,"0"0"-31,0 0 16,-21-21-16,42 21 0,-20-21 0,-1-1 15,0 22-15,0-21 0,-21 0 16,21 0-16,-21 0 0,0 0 16,0-1-16,0 1 0,0 0 0,-21 0 15,0 21 1,0 0-16,0 0 0,-1 21 0,1 0 16,0 0-16,0 1 0,0-1 15,21 0-15,0 0 0,-21 21 0,21-20 16,0-1-16,0 0 0,0 0 0,0 0 15,0 0-15,21 1 0,0-22 16,0 21-16,0-21 0,0 0 0,43 0 16,-43 0-16,21 0 15,-20 0-15,20-21 0</inkml:trace>
  <inkml:trace contextRef="#ctx0" brushRef="#br1" timeOffset="-158865.08">25463 16214 0,'0'-21'0,"0"42"0,0-64 0,-21 43 16,0 0-16,0 0 16,0 0-16,0 22 0,-1-1 15,1 0-15,0 0 0,0 21 0,21-20 16,-21 20-16,0-21 0,21 0 16,0 22-16,0-22 0,0 0 0,0 0 15,0 0-15,0 0 0,21 1 16,0-22-16,0 0 0,0 0 15,0 0-15,22 0 0,-22-22 16,0 1-16,21 21 0,-20-21 16,-1-21-16,0 21 0,21-22 0,-21 1 15,1 0-15,-1-22 0,0 1 16,0-1-16,-21 1 0,21-1 16,0 1-16,1-1 0,-22 22 0,0-1 0,0 1 15,0 21-15,0 0 0,0 0 16,-22 21-16,1 0 0,21 21 15,-21 0-15,0 21 16,0 1-16,21-1 0,-21 21 0,21-20 16,-22 20-16,22 1 0,0-1 0,0-20 15,0 20-15,0-21 0,0 1 16,0-1-16,0-21 0,0 22 0,22-22 16,-1 0-16,0 0 0,0-21 15,0 0-15,0 0 0</inkml:trace>
  <inkml:trace contextRef="#ctx0" brushRef="#br1" timeOffset="-158305.4">26374 15875 0,'0'0'0,"0"21"31,0 0-31,0 22 0,-22-22 0,22 21 15,-21 1-15,21-1 0,-21 0 16,21 1-16,0-1 0,0 0 0,0 1 16,0-22-16,0 21 0,0-21 0,0 0 15,0 1-15,0-1 0,0 0 16,0-42 15,21 0-31,0-1 0,1 1 16,-22 0-16,21-21 0,0-1 15,-21 22-15,21-21 0,0 21 0,43-64 16,-43 85-16,0 0 16,-21 21-1,0 0-15,0 1 0,0-1 0,0 0 16,0 0-16,-21 21 0,21-20 16,-21-1-16,21 0 0,0 21 0,0-21 15,21 1-15,0-1 16,0-21-16,22 0 0,-22 0 0,0 0 15,21 0-15,-21 0 0,1 0 0,-1 0 16,0-21-16,0-1 16,0 1-16,0 0 0,-21-21 0,0-1 15,22 1-15,-22 0 0,21-1 16,-21-20-16,0 21 0,0-1 0,0 1 16,0 0-16,0-1 0,0 22 0,-21 0 15,-1 21-15,1 0 16,0 21-16,0 0 0,0-21 15,0 43-15,21-22 0,0 0 16,-22 21-16,22-21 0,0 1 0,0-1 16,0 21-16</inkml:trace>
  <inkml:trace contextRef="#ctx0" brushRef="#br1" timeOffset="-157409.91">27263 16256 0,'0'-21'0,"0"42"0,0-63 0,0 21 0,-22-1 16,1 22-16,0-21 0,0 21 15,0 0-15,0 21 16,-1 1-16,1-1 0,0 0 0,0 0 16,0 21-16,0-20 0,21-1 15,-22 0-15,22 0 0,0 0 0,0 0 16,0 1-16,0-1 15,22-21-15,-1 0 0,0 0 16,0 0-16,0 0 0,0 0 16,1 0-16,-1-21 0,0-1 15,0 1-15,-21 0 0,21 0 0,-21 0 16,21 0-16,-21-1 0,0 1 16,0 0-16,0 42 31,0 0-31,0 1 15,0-1-15,-21-21 0,21 21 16,0 0-16,0 0 16,21-21-1,1 0 1,-1 0-16,0 0 16,0 0-16,-21-21 0,21 0 15,0 0-15,-21 0 16,0-1-16,0 1 0,0 0 0,22 0 15,-22 0 1,0 42 0,0 0-1,0 0-15,-22 0 0,22 1 16,0-1-16,22 0 31,-1-21-31,0 0 0,0 0 16,0 0-16,0 0 15,1 0-15,-1-21 0,0 21 0,-21-21 16,0-1-16,21 1 0,0 0 16,-21 0-16,0 0 0,0 0 15,0 42 17,0 0-32,-21-21 0,0 21 15,21 21-15,0-20 0,-21-1 16,0 21-16,-1-21 0,22 22 15,-21-1-15,21 0 0,-21 1 0,21-1 16,0 0-16,0 22 0,0-22 16,0 22-16,0-1 0,0 1 0,0-22 15,0 21-15,0 1 0,21-22 16,-21 22-16,21-22 0,-21 0 0,0 1 16,0-1-16,0 0 0,0 1 15,0-22-15,0 21 0,-21-21 0,0 1 16,-21-22-16,21 0 0,-22 0 15,1 0-15,21 0 0,-22 0 16,1 0-16,-21-22 0,20 22 0,1-21 16,-22 0-16,22 0 0,-21 0 0,-1 0 15,-21-1-15</inkml:trace>
  <inkml:trace contextRef="#ctx0" brushRef="#br0" timeOffset="-151488.31">1418 17992 0,'-21'0'32,"0"0"-17,0 0 1,-1-21-16,1 21 0,0-22 16,21 1-16,-21 21 15,21-21-15,0 0 0,0 0 16,0-22-16,0 22 0,21 0 0,0-21 15,22 21-15,-22-1 0,21 1 16,0 0-16,-20 0 0,20 21 16,0 0-16,-21 0 0,1 21 0,-1 0 15,-21 0-15,0 22 0,0-1 16,-21 0-16,-1 1 16,-20 20-16,21-20 0,-21-1 0,-1 21 15,1-20-15,21-1 0,0 0 16,-1 1-16,22-1 0,0 0 15,0-20-15,0-1 0,0 0 16,22 0-16,-1 0 0,21-21 0,-21 0 16,22 0-16,-1 0 0,-21 0 15,21 0-15,1-21 0,-1 0 16,0 0-16,-20 0 0,20-1 0,-21 1 16,0 0-16,-21 0 0,0 0 15,0 0-15,-21-1 16,-21 1-16,21 0 0,-43 0 0,22 21 15,-22-21-15,1 21 0,20 0 16,-20 0-16,21 0 0,-22 0 16,43 0-16,-21 0 0,20 0 15,1 21-15,21 0 0,0 0 16,0 0-16,21 1 16,22-22-16,-22 0 0,21 0 15,1 0-15,-1 0 0</inkml:trace>
  <inkml:trace contextRef="#ctx0" brushRef="#br0" timeOffset="-151315.41">1905 18119 0,'0'0'0,"0"-21"16,21 21 46,0-22-62,0 22 16,1 0-16</inkml:trace>
  <inkml:trace contextRef="#ctx0" brushRef="#br0" timeOffset="-150604.3">3746 17801 0,'-21'0'0,"42"0"0,-84 0 15,42 0-15,0 0 0,-1 0 16,1 0-16,42 0 31,22 0-31,-22 0 16,21-21-16,-21 0 0,22 0 0,-1 0 16,0-1-16,1 1 0,-1 0 15,-21-21-15,22 21 0,-22-1 16,0 1-16,0 0 0,-21 0 0,0 0 15,0 0-15,-21 21 0,0-22 0,0 22 16,-22 0-16,1 0 16,0 0-16,-1 22 0,1-1 0,0 0 15,-1 21-15,1-21 0,0 22 16,-1-1-16,22 0 0,0-20 16,0 20-16,21 0 0,0-21 0,0 22 15,0-22-15,21 0 0,0 0 16,0 0-16,0 1 0,1-22 0,20 0 15,-21 0-15,21 0 0,-20 0 16,20 0-16,-21 0 0,0 0 16,0 0-16,1 0 0,-22-22 15,0 1 1,-22 21-16,-20 0 0,0 0 16,21 0-16,-22 0 0,-20 0 15,20 21-15,-20 22 0,21-22 16,20 0-16,1 21 0,0 1 15,21-1-15,0 0 0,0 1 16,0-1-16,0 0 0,21 1 0,0-22 16,1 21-16,20-21 0,0 1 15,1-22-15,-1 0 0,21 0 0,-20 0 16,20-43-16,-20 22 0,20 0 16,-21-21-16,22 20 15,-22-20-15,22 0 0,-22 21 0,-21-22 16,22 1-16</inkml:trace>
  <inkml:trace contextRef="#ctx0" brushRef="#br0" timeOffset="-150228.99">4381 17907 0,'0'64'31,"0"-128"-31,0 149 0,0-43 0,0-21 16,0 0-16,0 1 0,0-1 0,0 0 15,0 0-15,0 21 0,0-20 16,0-1-16,0 0 0,-21-21 15,0 0 1,21-21 0,0 0-1,0-22-15,0 22 0,0 0 16,0-21-16,21 20 0,0-20 0,1 21 16,-1-21-16,0 20 15,0 1-15,21 0 0,-20 21 0,20 0 0,-21 0 16,21 0-16,-20 21 0,20 0 15,-21 1-15,0-1 0,0 0 0,-21 21 16,22-21-16,-22 22 0,0-22 16,0 21-16,0-21 0,-22 22 15,1-22-15,21 0 0,0 0 0,21-42 47,1 0-47,-1 0 16,0 0-16</inkml:trace>
  <inkml:trace contextRef="#ctx0" brushRef="#br0" timeOffset="-149364.97">5186 17822 0,'0'0'0,"-21"0"31,-1 0-31,1 22 16,-21-1-16,21 0 0,0 0 15,-1 0-15,1 22 0,21-22 0,-21 21 16,21 0-16,-21 1 0,21-1 16,0 0-16,0-20 0,0 20 0,21-21 15,0 21-15,0-42 0,22 22 16,-22-22-16,21 0 0,-21 0 16,22 0-16,20 0 0,-20-22 0,20 1 15,-21 0-15,22 0 16,-22 0-16,22-22 0,-22 22 0,0 0 15,-20-21-15,20 21 0,-21-1 0,0-20 16,-21 21-16,0 0 0,0 0 16,0-1-16,-21 22 15,0 0-15,0 0 0,0 0 16,-1 0-16,-20 0 0,21 22 16,0-1-16,0 0 0,-22 21 0,22-21 15,21 1-15,-21-1 0,21 0 16,-21 0-16,21 0 0,0 0 15,0 1-15,0-1 0,21-21 16,0 0-16,0 0 0,0 0 16,22 0-16,-22-21 0,0 21 0,21-22 15,-20 1-15,-1 0 0,0 0 16,0 0-16,0 21 16,-21-21-16,0-1 0,0 1 15,-21 21 16,21 21-31,-21-21 0,21 22 16,0-1-16,0 0 16,0 0-16,21-21 0,-21 21 15,21-21-15,0 0 0,1 0 16,-1 0-16,0 0 0,21 0 16,-21 0-16,22 0 0,-22 0 0,21-21 15,-21 0-15,1 21 16,20-21-16,-21 0 0,-21-1 0,21 1 15,-21 0-15,0 0 0,0 0 16,21 0-16,-21-1 0,0 44 31,0-1-31,0 0 16,0 0-16,0 21 0,0-20 16,0 20-16,0 0 0,0 22 0,0-22 15,0 22-15,0-1 0,0 1 16,0 20-16,-21-20 0,21-1 15,0 1-15,0-1 0,-21 1 0,21 20 16,0-20-16,0-128 78,0 1-78</inkml:trace>
  <inkml:trace contextRef="#ctx0" brushRef="#br0" timeOffset="-149135.1">6138 18267 0,'0'-318'31,"0"297"-15,0 360-16,0-699 0,0 339 0,21 0 16,1 21-16,-1 0 0,0 0 0,0 0 0,0 21 15,0 0-15,1 0 16,-22 22-16,21-22 0,-21 21 0,0-21 15,0 22-15,0-22 0,0 21 16,-21-21-16,21 0 0,-22 22 16,1-22-16,0 0 0,0-21 0,0 21 15,0-21-15,-1 0 0,1 0 16,21-21-16,0 0 16</inkml:trace>
  <inkml:trace contextRef="#ctx0" brushRef="#br0" timeOffset="-147900.3">6943 18034 0,'0'-21'31,"0"0"-31,0 0 0,0-1 16,0-20-16,0 21 0,0 0 16,0 0-16,0-1 0,0 1 15,0 0-15,-22 21 16,1 0-16,0 0 0,0 0 15,-21 21-15,20 0 0,-20 1 0,21 20 16,-21-21-16,20 0 0,1 0 0,21 1 16,0-1-16,0 0 0,0 0 15,0 0-15,21-21 0,22 21 0,-22 1 16,0-22-16,21 21 0,-20 0 16,20 0-16,0-21 0,-21 21 15,1 0-15,-1-21 0,0 22 16,0-1-16,-21 0 0,0 0 15,0 0-15,-21-21 16,0 0-16,0 21 0,-1-21 16,-20 0-16,21 0 0,-21 0 0,20 0 15,-20-21-15,21 0 0,-21 0 16,20 21-16,1-21 0,0 0 0,0-1 16,0 1-16,0 0 15,21 42 16,0 0-31,21-21 0,0 22 16,0-1-16,0 0 0,0 0 16,22-21-16,-22 21 0,21-21 0,-21 0 15,22 0-15,-1 0 0,-21 0 16,22 0-16,-1 0 0,0 0 0,1 0 16,-1-21-16,-21 0 0,21 0 15,1 21-15,-22-21 0,21-1 16,-21 1-16,1 0 0,-1 0 0,0 0 15,-21 0-15,0-22 0,0 22 16,21 21-16,-21-21 0,0 0 16,-21 42-1,21 0 1,0 0-16,0 0 0,-21 1 16,21-1-16,0 0 0,0 0 15,0 0-15,0 0 0,0 1 16,0-1-16,21-21 0,0 0 15,0 0-15,0 0 16,22 0-16,-22-21 0,0 21 0,0-22 16,22 1-16,-22 21 0,0-21 15,0 0-15,0 0 0,0 0 0,1-1 16,-22 1-16,0 0 16,0 0-16,0 0 0,21 0 0,-21-1 15,0 44 1,0-1-1,0 0-15,0 0 0,0 0 16,0 0-16,0 22 0,0-22 0,0 0 16,0 0-16,0 0 0,0 1 15,21-22-15,-21 21 0,21-21 0,0 0 16,0 0-16,1 0 0,-1 0 16,0 0-16,0-21 0,21 21 15,-20-22-15,20 1 0,-21 0 16,0 0-16,22-21 0,-22 20 0,0 1 15,0-21-15,0 0 0,0-1 16,-21 1-16,0-22 0,0 22 0,0 0 16,0-1-16,0 1 0,0 0 15,0 21-15,0-1 0,-21 22 16,21 22-16,-21-1 16,21 0-16,-21 0 0,21 21 0,-21 1 15,21-1-15,0 0 0,0 1 16,0-1-16,0-21 0,0 22 0,0-1 15,0-21-15,21 0 0,0 22 16,-21-22-16,21-21 16,0 21-16,1 0 0,-1-21 15,0 21-15,0-21 0,0 0 0,0 0 16</inkml:trace>
  <inkml:trace contextRef="#ctx0" brushRef="#br0" timeOffset="-147449.1">8784 17907 0,'0'0'0,"0"-21"0,0 0 0,0 0 15,0-1-15,-21 22 0,0 0 0,0-21 16,-1 21-16,1 0 16,0 0-16,0 0 0,0 21 0,0 1 15,-1-1-15,1 21 0,0-21 16,0 0-16,21 22 0,0-1 0,-21-21 15,21 0-15,-21 22 0,21-22 16,0 0-16,0 0 0,0 0 16,21-21-16,0 0 15,0 0-15,0 0 16,0 0-16,1-21 0,-1 0 16,0 0-16,0 0 0,0 0 0,-21-1 15,0 1-15,21 0 0,-21 0 16,0-21-16,0 20 0,0 1 0,0 0 15,0 0-15,0 42 16,0 0 0,0 0-16,0 1 15,0-1-15,0 21 0,0-21 16,0 0-16,0 1 0,0-1 0,0 0 16,0 0-16,22 0 0,-1 0 15,0 1-15,0-22 16,0 0-16,0 0 0,1 0 15,-1-22-15,0 22 0,0-21 16,0 0-16</inkml:trace>
  <inkml:trace contextRef="#ctx0" brushRef="#br0" timeOffset="-147192.58">9165 17547 0,'0'0'0,"0"-21"16,0 42-1,0 0-15,0 1 0,0-1 16,0 21-16,0-21 0,0 22 0,-21-1 16,21 0-16,-21 1 0,21-1 15,0 0-15,0 1 0,-21-22 0,21 21 16,0-21-16,0 0 0,-22 22 16,22-22-16,0 0 0,0 0 15,0 0-15,22-21 16,-1 0-1,0 0-15,0 0 16,0-21-16</inkml:trace>
  <inkml:trace contextRef="#ctx0" brushRef="#br0" timeOffset="-146500.46">9483 17886 0,'0'0'0,"0"-21"0,0 42 31,0 0-15,-22-21-16,22 21 0,-21 0 16,21 1-16,-21-1 0,21 0 0,0 0 15,0 21-15,0-20 0,0-1 16,0 0-16,0 0 0,0 0 0,0 0 16,0 1-16,0-1 15,21-21-15,0 0 0,1 0 16,-1 0-16,0 0 0,-21-21 15,21-1-15,0 1 16,-21 0-16,0 0 0,0 0 16,0 0-16,0-1 0,0 1 15,0 0-15,0 0 16,0 0 0,21 21-1,1 0 1,-1 0-16,0 0 15,0 0-15,0 0 0,0 0 16,1 21-16,-22 0 16,0 0-16,21-21 0,-21 21 15,0 1-15,0-1 16,0 0-16,0 0 16,0 0-16,-21-21 0,21 21 15,-22-21-15,1 0 0,0 0 16,21-21-1,0 0 1,0 0-16,0 0 16,0 0-16,21-1 0,0 1 0,1-21 15,-1 21-15,0-22 0,21 22 16,-21 0-16,1 0 0,20 0 0,-21 21 16,0 0-16,22 0 0,-22 0 15,0 21-15,0 0 0,0 0 0,0 22 16,-21-22-16,22 0 15,-22 21-15,21-21 0,-21 22 0,0-22 16,0 0-16,0 21 0,0-20 16,0-1-16,0 0 0,0-42 47</inkml:trace>
  <inkml:trace contextRef="#ctx0" brushRef="#br0" timeOffset="-146307.58">9885 17611 0,'-21'0'0,"42"0"0,-64 0 0,22 0 16,0 0-1,0 0-15,0 0 16,21 21-1,-21-21-15,-1 0 16,1 0-16,0 0 0,0 0 16</inkml:trace>
  <inkml:trace contextRef="#ctx0" brushRef="#br0" timeOffset="-146145.14">8742 17759 0,'63'0'32,"-42"0"-32,1 0 0,20 0 15,0 0-15,1 0 0,-1 0 0,0 0 16,22 0-16,-22 0 0</inkml:trace>
  <inkml:trace contextRef="#ctx0" brushRef="#br0" timeOffset="-145496.99">10731 17865 0,'0'0'0,"-21"0"0,0 0 0,63 0 31,-20 0-31,20 0 16,0 0-16,22 0 0,-1 0 15,22 0-15,-22 0 0,22 0 0,0-21 16,-1 21-16,1 0 0,0 0 16,-1-22-16,1 1 0,0 21 0,-1 0 15,-20 0-15,-1-21 16,1 21-16,-1 0 0,-20-21 0,-22 21 16,0 0-16,0 0 0,-21-21 15,-21 21-15,0 0 16,-21-21-16,-1 21 0,1 0 15,0 0-15,-1-22 0,1 22 0,0 0 16,-1 0-16,22-21 0,-21 21 16,21 0-16,-1 0 0,1 0 15,0 0-15,21-21 0,-21 21 0,42 0 16,0 0 0,0 0-16,22 0 0,-22 0 15,21 0-15,-21 0 0,22 0 0,-22 21 16,21 0-16,-21-21 0,1 22 15,-1-1-15,-21 0 0,0 21 16,0-21-16,0 1 0,0-1 0,-21 21 16,-22-21-16,22 0 0,-21 1 15,-1-1-15,22 0 0,-21 0 0,21-21 16,-22 21-16,22-21 0,0 0 16,0 0-16,0 0 0,-22 0 0,22 0 15</inkml:trace>
  <inkml:trace contextRef="#ctx0" brushRef="#br1" timeOffset="-140844.62">13483 17336 0,'0'0'16,"0"-22"-16,0 1 0,0 42 31,0 1-31,0-1 15,0 21-15,0 0 0,21 22 0,-21-22 16,0 22-16,0-1 0,0 1 16,0-1-16,0 1 0,0-22 15,0 0-15,-21 22 0,21-43 16,0 21-16,0 1 0,-21-22 16,21 0-16,0 0 0,-21-21 15,21-21 1,0 0-16</inkml:trace>
  <inkml:trace contextRef="#ctx0" brushRef="#br1" timeOffset="-140528.8">13356 17484 0,'0'0'0,"0"-21"0,0-1 15,0 1-15,0 0 0,0 0 16,21 21-16,0-21 0,-21 0 0,22-1 15,-1 22-15,0-21 0,0 21 16,0 0-16,22 0 0,-22 0 0,21 0 16,-21 0-16,22 21 15,-22 1-15,21-1 0,-21 21 0,22 0 0,-22 1 16,-21-1-16,0 22 0,0-22 16,-21 21-16,-43 22 15,22-43-15,21 1 0,-22-1 0,1 0 16,0-20-16,20-1 0,-20 0 15,21 0-15,0-21 0,21 21 16,21-42 15,0 21-31,0-21 0,0 21 16</inkml:trace>
  <inkml:trace contextRef="#ctx0" brushRef="#br1" timeOffset="-140155.02">13970 17886 0,'0'-21'0,"0"0"15,0-1-15,0 1 16,0 0-16,21 0 0,0 21 0,-21-21 16,43 21-16,-22 0 0,0 0 15,21 0-15,-21 0 0,22 21 0,-1 0 16,0 0-16,-20 0 0,20 22 15,-21-22-15,0 21 0,0-21 0,-21 1 16,0 20-16,0-21 0,0 21 16,-21-20-16,0-1 0,0 0 15,0 0-15,0-21 0,-1 0 0,1 0 16,0 0-16,0 0 16,21-21-16,0 0 15,0 0-15,0-22 16,21 22-16,0 0 0,0-21 0,1 20 15,-1-20-15,0 21 0,0 0 16,0 0-16,0-1 0,22 1 0,-22 0 16,0 0-16,21 21 0,-20-21 15,-1 21-15,0 0 0,0 0 0</inkml:trace>
  <inkml:trace contextRef="#ctx0" brushRef="#br1" timeOffset="-139804.22">14711 17759 0,'0'42'15,"0"-21"-15,0-105 0,0 105 16,0 64-16,0-64 0,0 0 0,-21 0 0,21 21 16,0-20-16,0-1 0,0 21 15,0-21-15,0 0 0,0 1 16,0-1-16,0 0 0,0 0 0,21-21 16,0 0-16,0 0 15,21 0-15,-20 0 0,20 0 0,-21 0 16,21-21-16,-20 0 0,20 0 15,-21-1-15,21 1 0,-20 0 0,-1 0 16,-21 0-16,0 0 16,0-1-16,0 1 0,-21-21 0,-22 21 15,22 0-15,-21-1 0,-1 1 16,1 21-16,0 0 0,-1 0 0,1 0 16,0 0-16,-1 21 0,22 1 15,0-1-15,21 21 0,0-21 0,0 0 16,0 1-16,0 20 15,0-21-15,0 0 0,21-21 0,0 21 16,1-21-16,-1 0 0,21 0 0,-21 0 16</inkml:trace>
  <inkml:trace contextRef="#ctx0" brushRef="#br1" timeOffset="-139548.37">15452 17463 0,'0'0'0,"0"-43"15,0 22-15,0 0 0,0 42 32,0 0-32,0 0 0,0 22 0,0-1 15,0 0-15,0 1 0,0 20 16,0-20-16,0 20 0,0-21 16,0 1-16,0-1 0,0 0 0,0 1 15,0-1-15,0-21 0,0 22 16,0-22-16,0 0 0,21 0 15,0-21-15,0 0 16,0 0-16,0-21 0,-21 0 16,0 0-16,0-1 0</inkml:trace>
  <inkml:trace contextRef="#ctx0" brushRef="#br1" timeOffset="-139387.46">15282 17844 0,'148'21'16,"-317"-42"-16,190 21 0,-21 0 31,43 0-15,-22 0-16,0 0 0,21 0 15,-21 0-15,22 0 0,-22 0 16,21-22-16,-21 1 0,22 21 0,-22-21 16</inkml:trace>
  <inkml:trace contextRef="#ctx0" brushRef="#br1" timeOffset="-139044.66">15748 17844 0,'0'21'0,"0"0"0,0-127 0,0 170 16,0-1-16,0-42 0,0 0 15,21-21 17,0 0-32,0 0 0,1-21 15,-1 0-15,-21 0 16,21 0-16,0 0 15,-21-1-15,0 1 0,0 0 16,-21 21 0,0 21-1,0-21-15,21 21 0,0 1 16,-22 20-16,1-21 0,21 0 16,-21 0-16,21 1 0,0-1 15,0 21-15,0-21 0,0 0 16,0 1-16,21-22 15,0 0-15,1 0 0,-1 0 16,21 0-16,0 0 0,-20 0 0,41 0 16,-21-22-16,1 1 0,-1 0 15</inkml:trace>
  <inkml:trace contextRef="#ctx0" brushRef="#br1" timeOffset="-137674.45">16468 17738 0,'0'0'0,"-22"0"15,1 21 1,0-21-16,0 21 0,21 0 0,-21 0 16,0 22-16,21-22 15,-22 0-15,22 0 0,0 0 0,0 1 16,0-1-16,0 0 0,0 0 16,0 0-16,22 0 0,-1-21 15,0 0-15,0 0 0,0 0 16,0 0-16,1 0 0,-1 0 0,21 0 15,-21-21-15,22 21 0,-22-21 16,0 0-16,0 0 0,0 0 16,0-22-16,1 22 0,-1-21 15,0-1-15,-21 1 0,0 0 0,0-1 16,0 1-16,0-21 0,0 20 0,0 22 16,0-21-16,0 21 0,0-1 15,0 1-15,0 0 0,-21 21 16,21 21-16,-21 0 15,21 22-15,-22-22 0,22 21 16,0 1-16,0-1 0,0 0 0,0 1 16,0-1-16,0 0 0,0 1 15,0-22-15,0 42 16,0-42-16,22 1 0,-22-1 16,21 0-16,0 0 0,0-21 0,0 0 15,0 0-15,1 0 0,-1 0 0,0 0 16,21-21-16,-21 0 15,1 0-15,-1-1 0,0 1 0,0 0 16,-21 0-16,0 0 0,21 0 16,-21-1-16,0 1 0,0 0 0,0 0 15,0 0-15,0 42 16,0 0 0,0 0-16,0 0 0,-21 1 15,21-1-15,0 0 0,0 0 0,0 0 16,0 0-16,0 1 0,0-1 15,0 0-15,21-21 16,0 0-16,1 0 0,-1 0 16,0 0-16,0 0 0,21-21 15,-20 0-15,20 21 0,-21-22 16,0 1-16,0 0 0,1 0 0,-22 0 16,0 0-16,0-1 0,0 1 15,0 0-15,0 42 31,0 0-31,-22 1 16,22-1-16,-21 0 0,21 0 16,-21 0-16,21 0 0,0 1 15,0-1 1,0-42 15,21 21-31,0-22 0,-21 1 16,22 0-16,-1 0 0,0 0 15,-21 0-15,21-1 0,0 1 0,-21 0 16,21 0-16,1 21 16,-22 21-1,0 0-15,0 0 16,0 1-16,0 20 0,0-21 16,0 0-16,0 0 0,0 1 0,0-1 15,0 0-15,21 0 0,0 0 16,0 0-16,21 1 0,-20-22 15,20 0-15,0 0 0,1 0 0,-1 0 16,0 0-16,1 0 0,-1 0 16,0-22-16,1 1 0,-1 0 0,0 0 15,-21 0-15,1 0 0,-1-1 16,-21 1-16,21-21 0,-21 21 0,0-22 16,0 22-16,0 0 0,-21 0 15,0 0-15,-1 21 0,1 0 0,-21 0 16,21 0-16,0 0 0,-1 0 15,1 21-15,0 0 0,0 0 0,21 0 16,0 1-16,0-1 16,0 0-16,0 0 0,0 0 15,21-21 1,0 0-16,0 0 0,1 21 0,-1 1 16,0-22-16,-21 21 15,0 0-15,21 0 0,-21 0 0,0 22 16,0-22-16,0 21 0,0 0 15,0 1-15,0-1 0,0 22 16,0-22-16,-21 21 0,0 1 0,0-1 16,-1-20-16,1 20 0,0 1 15,0-22-15,-21 22 0,20-1 16,1-21-16,0 1 0,0-22 0,0-21 16,0 0-16,-1 0 15,1 0-15,0 0 0,0 0 16,0 0-16,0 0 15,-1 0-15,1 0 0,0-42 16,0-1-16,0 1 0,0-22 0,-1 22 16,1-21-16</inkml:trace>
  <inkml:trace contextRef="#ctx0" brushRef="#br1" timeOffset="-137466.56">17399 17505 0,'-21'0'31,"0"0"-31,-1 0 16,22 21 15,-21-21-15,0 0-16,0 0 0</inkml:trace>
  <inkml:trace contextRef="#ctx0" brushRef="#br1" timeOffset="-137304.14">16637 17759 0,'0'0'0,"21"21"15,21-21 1,-20 0-16,20 0 0,-21 0 15,21 0-15,1 0 0,20 0 0,1-21 16,-1 21-16,1-21 16,-1 0-16,1 21 0</inkml:trace>
  <inkml:trace contextRef="#ctx0" brushRef="#br1" timeOffset="-135596.08">19516 18182 0,'0'-21'32,"0"0"-17,0 0-15,0 0 0,0-1 16,0 1-16,0 0 0,-22 0 0,1-21 16,-21-22-16,0 43 15,20-21-15,-20 20 0,0 1 16,-1 0-16,1 21 0,0 0 0,21 0 15,-22 0-15,1 21 0,21 0 0,-22 1 16,22 20-16,0 0 16,0-21-16,0 22 0,0-1 0,-1 0 15,22 1-15,0-22 0,0 21 16,0-21-16,0 1 0,0-1 0,22-21 16,-1 0-16,0 0 0,0 0 15,0 0-15,0 0 0,22 0 0,-1-21 16,0-1-16,-20 1 0,20 0 15,0 0-15,1-21 0,-1 20 16,0-20-16,1 0 0,-22-1 0,0 1 16,21-21-16,-42 20 0,21-20 15,-21 20-15,22 1 0,-22 0 16,0-1-16,0 22 0,0 0 0,0 42 31,0 0-31,-22 22 0,22-22 16,-21 21-16,21 22 0,0-22 0,-21 0 15,21 1-15,-21 20 0,21-20 16,0-1-16,0-21 0,0 21 0,0 1 16,0-22-16,0 0 0,0 21 15,21-42-15,0 22 0,22-1 16,-1-21-16,-21 0 0,21 0 0,22 0 16,-22 0-16,1-21 0,-1 21 15,0-22-15,22 1 0,-22 0 16,0 0-16,1 0 0,-22 0 0,21-22 15,-21 22-15,1 0 0,-22-21 16,0 20-16,0 1 0,-22 0 16,1 21-1,0 0-15,0 0 0,0 21 16,-22-21-16,22 21 0,0 1 0,0-1 16,-21 21-16,20-21 15,22 22-15,0-22 0,-21 0 0,21 0 16,0 0-16,0 0 0,0 1 15,0-1-15,21-21 16,-21 21-16,22-21 0,-1 0 16,0 0-16,0 0 0,0-21 0,0 21 0,1-21 15,-1-1-15,0 1 16,0 0-16,0 0 0,-21 0 0,0 0 16,21-22-16,-21 22 0,0-21 15,0 21-15,0-1 0,0 1 0,0 0 16,0 0-16,0 42 15,0 0 1,0 0-16,0 1 0,0-1 16,0 0-16,0 0 0,0 0 15,0 0-15,0 1 0,0-1 16,22 0-16,-1-21 16,0 0-16,0 0 0,21 0 15,-20 0-15,20 0 0,-21 0 16,21-21-16,1 0 0,-22 21 0,21-43 15,-21 22-15,1 0 0,-1-21 16,0 20-16,0-83 0,-21 62 16,0 1-16,0-22 0,0 22 15,0 0-15,0-1 0,0 1 0,0 0 16,0 21-16,-21 42 31,21 0-31,-21 21 0,0 1 0,21-1 16,-22 21-16,1-20 0,21-1 15,-21 22-15,21-22 0,0 0 16,0 1-16,0-1 0,0 0 0,21 1 16,0-22-16,1 0 0,-1 0 15,21 0-15,-21 0 0,22 1 0,-1-1 16,0-21-16,1 0 0,-1 0 16,0 0-16,1 0 0,-1 0 0,0-21 15,1-1-15,-1 1 0,-21 0 16,21 0-16,-20 0 0,-1 0 0,0-22 15,0 22-15,-21-21 16,0-1-16,0 22 0,0-21 0,0 21 0,0 0 16,0-1-16,0 1 0,-21 21 15,0 0-15,0 0 16,-1 21-16,22 1 0,-21-1 16,21 21-16,-21-21 0,21 0 15,-21 1-15,21 20 0,0-21 0,0 0 16,0 0-16,0 1 0,0-1 15,21-21 1,0 0-16,0 0 0,1 0 16,-1-21-16,0-1 0,0 1 15,-21-21-15,21 21 16,-21 0-16,21-1 0,-21-20 16,0 21-16,0 0 0,0 0 15,0 42 1,0 0-16,0 0 0,0 0 15,0 0-15,0 43 0,0-43 16,0 0-16,0 0 0,0 1 16,0-1-16,22 0 0,-1 0 15,0-21-15,0 0 0,0 0 16,22 0-16,-22 0 0,0 0 16,21 0-16,-21-21 0,1 0 0,20 0 15,-21-1-15,0 1 0,-21 0 16,21 0-16,-21-21 0</inkml:trace>
  <inkml:trace contextRef="#ctx0" brushRef="#br1" timeOffset="-135385.2">20214 17759 0,'-42'21'16,"84"-42"-16,-105 63 0,41-42 0,22 21 0,22-21 31,20 0-31,0 0 0,1 0 0,-1 0 16,21-21-16,22 0 15,-21 21-15,-1-21 0,22 0 0,-22 0 16,22 21-16,-22-22 0,-20 1 16,20 21-16</inkml:trace>
  <inkml:trace contextRef="#ctx0" brushRef="#br1" timeOffset="-134380.27">22373 17907 0,'-21'-21'0,"21"-21"31,-21 42-31,21 21 15,0 0 1,0 0-16,0 0 0,0 0 16,0 1-16,0 20 0,0-21 15,0 0-15,0 0 0,0 1 0,0-1 16,-21 0-16,21 0 0,0 0 16,0-42 15,0 0-16,0 0-15,0 0 0,0-22 16,21 22-16,-21 0 0,21-21 16,0 20-16,0-20 0,-21 21 15,21-21-15,1 42 0,-1-22 16,0 22-16,0 0 0,0 0 16,0 22-16,1-1 0,-1 21 15,0-21-15,0 0 0,-21 22 0,0-22 16,21 0-16,-21 21 0,21-20 15,-21-1-15,0 0 0,0 0 16,22-21-16,-22 21 0,21-21 0,0 0 16,0 0-16,0 0 15,0 0-15,1 0 0,-1-21 0,21 0 16,-21 0-16,22 0 16,-22-1-16,21 1 0,-21 0 0,0-21 15,1 21-15,-1-22 0,0 22 16,0 0-16,-21 0 0,21 21 0,-21 21 31,0 21-31,0-21 16,0 1-16,0-1 0,0 21 15,0-21-15,0 0 0,0 1 16,0 20-16,0-21 0,21 0 0,1 0 16,-1 1-16,0-1 0,0-21 15,0 21-15,22-21 0,-1 0 16,0 0-16,1 0 0,20 0 15,-21 0-15,1-21 0,63-22 16,-64 22-16,0 0 0,1 0 16,-22 0-16,0 0 0,0-22 0,-21 22 15,0-21-15,0 21 0,0-1 16,0 1-16,-21 0 0,0 21 16,-22 0-16,22 0 0,0 0 0,0 0 15,-21 21-15,20 0 0,1 1 16,0-1-16,0 0 0,21 0 0,0 21 15,0-20-15,0-1 16,21 0-16,0 0 0,22-21 16,-22 0-16,21 0 0,0 0 15,22 0-15,-22 0 0,1 0 0,-1 0 16,21-21-16,-20 0 0,20 0 16,-20-1-16,-1 1 0</inkml:trace>
  <inkml:trace contextRef="#ctx0" brushRef="#br1" timeOffset="-133772.09">24447 17801 0,'-21'0'32,"21"21"-32,21-42 0,-63 64 15,42-22-15,-21 0 0,21 21 0,0 1 16,0-22-16,0 21 0,0-21 16,0 0-16,0 1 15,0-1-15,0 0 0,-21-21 47,21-21-31,0 0-16,0-1 0,0 1 0,0 0 15,0-21-15,0 21 0,21-1 16,0-20-16,0 21 0,0 0 0,1 0 16,-1-1-16,0 1 15,0 0-15,0 21 0,0 0 0,1 0 16,20 21-16,-21 0 15,0 22-15,0-22 0,1 0 0,-22 0 16,0 22-16,21-22 0,-21 0 16,21 21-16,-21-21 0,0 1 15,0-1-15,0 0 0,0 0 0,0 0 16,0-42 15,0 0-31,0 0 16,0 0-16,0-1 0,21-20 15,0 21-15,0 0 0,1-22 16,-1 22-16,0-21 0,21 21 16,-21 0-16,1-1 0,-1 1 15,0 21-15,0 0 0,0 0 0,0 21 16,-21 1-16,0-1 0,0 0 16,0 0-16,0 0 0,0 22 0,0-22 15,0 0-15,0 0 0,0 21 16,0-20-16,0-1 0,0 0 0,0 0 15,0 0-15,0 0 16,22-21 0,-1-21-1,0 0-15,0 21 0,0-21 0,0 0 16</inkml:trace>
  <inkml:trace contextRef="#ctx0" brushRef="#br1" timeOffset="-133329.09">25527 17463 0,'0'-43'16,"-42"318"-16,84-571 0,-42 360 0,0-149 0,0 106 31,0 21-31,0-20 0,0 20 0,0 0 16,0 1-16,-21-1 0,21 0 16,-21 1-16,21-1 0,0 0 0,0 1 15,0-1-15,0 21 16,0-41-16,0 20 0,0-21 15,0 0-15,0 0 16,0 1-16,0-44 31,0 1-31,0 0 0,0 0 16,21 0-16,0 0 0,-21-22 16,21 22-16,0 0 0,22-21 0,-22 20 15,0 1-15,21 0 0,-21 0 16,1 21-16,20 0 0,-21 0 0,0 0 15,0 0-15,1 21 16,-1 0-16,-21 0 0,0 1 0,0-1 16,0 0-16,0 0 0,-21 21 15,-1-20-15,-20-1 0,21 0 0,-21 0 16,20 0-16,-20-21 0,21 21 16,-21-21-16,20 0 0,1 0 0,42 0 31,1-21-16,-1 0-15,0 0 0</inkml:trace>
  <inkml:trace contextRef="#ctx0" brushRef="#br1" timeOffset="-132683.99">26141 17886 0,'0'21'15,"21"-21"1,0 0 0,0 0-16,-21-21 0,21 0 15,1 21-15,-1-21 0,0-1 0,-21 1 16,0 0-16,21 21 0,-21-21 16,21 0-16,-42 42 31,0 0-16,0 0-15,21 0 0,0 1 16,0-1-16,0 0 0,-21 0 0,21 0 16,0 0-16,0 1 0,0-1 15,0 0-15,21 0 0,0-21 16,0 21-16,0-21 16,0 0-16,1 0 0,-1 0 15,0 0-15,-21-21 16,21 21-16,0-21 0,-21 0 15,21 0-15,-21-1 0,0 1 0,22 0 16,-1 0-16,-21 0 0,21-22 16,0 22-16,0 0 0,0 0 15,1 0-15,20 0 0,-21 21 0,0 0 16,0 0-16,22 0 0,-22 0 16,0 0-16,0 21 0,-21 0 0,0 0 15,0 0-15,0 0 0,0 1 16,0 20-16,0-21 0,-21 0 0,0 0 15,0 1-15,0-22 0,-1 21 16,22 0-16,-21-21 0,0 0 16,0 0-16,21-21 31,0 0-31,21-1 0,0 1 16,0 0-16,1 0 15,-1-21-15,0 20 0,0 1 16,0-21-16,0 21 0,1 0 0,-1-1 15,0 1-15,0 0 0,0 21 16,0-21-16,1 21 16</inkml:trace>
  <inkml:trace contextRef="#ctx0" brushRef="#br1" timeOffset="-132336.96">27326 17674 0,'0'-21'0,"0"42"0,0-63 16,-21 42 0,0 0-16,0 0 15,-1 0-15,1 21 0,0-21 16,21 21-16,-21-21 0,0 21 0,21 1 16,-21-22-16,21 21 0,0 0 15,0 0-15,21 0 16,0-21-16,0 21 0,0 1 15,0-22-15,-21 21 0,22 0 16,-1 0 0,-21 0-16,0 0 15,-21-21 1,-1 22-16,1-22 0,-21 21 16,21-21-16,0 0 0,-1 0 15,1 0-15,0 0 0,-21 0 0,21 0 16,-1 0-16,1 0 0,0-21 15,0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7T11:03:31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2371 635 0,'21'0'16,"-21"-21"-16,21 21 0,-21-21 15,21 21 1,-21-21-16,21-1 0,-21 1 15,21 0-15,1 0 16,-22 0-16,0 0 0,0-1 16,0 1-16,0 0 0,-22 0 15,1 0-15,-21 21 0,21-21 16,0 21-16,-22 0 0,1 0 16,0 0-16,-1 0 0,1 21 0,0 0 15,-22 21-15,22-21 0,-1 22 16,1-1-16,0 0 0,-22 22 0,22-1 15,21 1-15,-22-1 0,1 22 16,21-21-16,0-1 0,0 1 0,21-1 16,-22 1-16,22-22 0,0 21 15,0-20-15,22-1 0,-1 0 16,0 1-16,0-1 0,21-21 0,-20 22 16,62-1-16,-41-21 15,-1-21-15,0 0 0,1 0 16,-1 0-16,21 0 0,1 0 0,-1-21 15,1 0-15,-1 0 0,1-1 0,-22 1 16,22-21-16,-1 21 0,-20-22 16,-1 1-16</inkml:trace>
  <inkml:trace contextRef="#ctx0" brushRef="#br0" timeOffset="427.27">2900 974 0,'0'0'15,"0"-21"-15,0-1 0,-21 22 16,-1 0-1,1 0-15,0 22 0,0-1 16,0 21-16,0-21 0,-1 22 16,1-1-16,0-21 0,0 21 15,0 1-15,0-1 0,21 0 0,0-20 16,0 20-16,0-21 0,0 21 16,0-20-16,0-1 0,0 0 0,21-21 15,21 21-15,-21-21 0,0 0 16,1 0-16,20 0 0,-21 0 0,21 0 15,1-21-15,-22 0 0,21 21 16,-21-21-16,1-1 0,-1-20 16,0 21-16,0 0 0,-21-22 0,0 22 15,0-21-15,0 0 0,0-1 0,0 1 16,0 0-16,0-1 0,0 1 16,0 21-16,-21-22 0,-21 1 15,20 42-15,1 0 16,-21 0-16,21 0 0,0 21 0,-22 0 15,22 22-15,-21-22 0,21 21 16,-22 1-16,22-22 0,0 21 0,0 0 16,0 22-16,21-43 15,0 0-15,0 0 0,0 1 0,21-1 16,21-21-16,-21 0 0,22 0 0,-1 0 16,0 0-16,1-21 0</inkml:trace>
  <inkml:trace contextRef="#ctx0" brushRef="#br0" timeOffset="756.25">3641 402 0,'0'0'0,"0"-21"0,0 0 15,0 0-15,-22 21 0,1-21 0,0-1 16,0 22-16,0 0 15,21 22-15,-21 20 16,21-21-16,-22 21 0,22 1 16,0-1-16,-21 22 0,21-1 0,0-21 15,0 22-15,-21 21 16,0-22-16,0 1 0,21-1 0,0 1 16,-21-22-16,21 21 0,-22-20 15,22-1-15,0 0 0,0 1 0,0-22 16,0 0-16,0 0 0,0 0 15,0 1-15,22-22 16,-1 0-16,0 0 0,0-22 16,0 1-16,0 0 0,1 0 0</inkml:trace>
  <inkml:trace contextRef="#ctx0" brushRef="#br0" timeOffset="1044.08">4106 381 0,'0'0'0,"-21"0"16,0 21-1,21 0-15,0 22 0,-21-22 16,0 21-16,21 1 0,-22-1 16,1 21-16,0 1 0,21-1 0,-21 1 15,0-1-15,0 1 0,-1-1 16,22-20-16,0 20 0,-21-20 0,21-1 15,-21-21-15,21 21 0,0-20 16,0-1-16,0 0 0,0 0 16,0 0-16,21-21 0,0 0 15,1 0-15,-1 0 16,0 0-16,0-21 0,0 0 16,0 0-16</inkml:trace>
  <inkml:trace contextRef="#ctx0" brushRef="#br0" timeOffset="1430.87">4297 1164 0,'0'0'0,"0"21"0,21-21 47,0 0-47,0 0 0,0-21 15,1 21-15,-1-21 0,0 0 0,0 0 16,0 0-16,0 21 0,1-22 16,-1 1-16,-21 0 0,0 0 0,21 0 15,-21 0-15,0-1 0,0 1 16,-21 21 0,0 0-16,-1 0 0,1 0 15,0 21-15,-21 1 0,21-1 0,-1 0 16,1 21-16,0-21 0,0 22 15,0-22-15,0 21 0,21 1 0,-22-22 16,22 21-16,0-21 0,0 0 0,0 1 16,0-1-16,22 0 0,20 0 15,-21-21-15,0 0 0,0 21 0,22-21 16,-22 0-16,21 0 16,1 0-16,-22 0 0,21-21 0,0 21 0,1-21 15</inkml:trace>
  <inkml:trace contextRef="#ctx0" brushRef="#br0" timeOffset="1715.74">5165 953 0,'0'-22'0,"0"44"0,0-65 16,0 22-16,0 0 16,0 0-16,-22 21 0,1 0 15,0 0-15,0 0 0,-21 0 16,20 21-16,1 0 0,0 0 15,0 22-15,0-22 0,0 21 16,-1-21-16,1 22 0,0-1 16,21 0-16,0-21 0,0 22 0,0-22 15,0 21-15,0-21 0,0 1 16,0-1-16,21 0 0,0 0 0,1-21 16,-1 0-16,21 21 0,-21-21 0,22 0 15,-1 0-15,0 0 0,1-21 16,-1 0-16,0 21 0,1-21 0,-1-22 15,0 22-15</inkml:trace>
  <inkml:trace contextRef="#ctx0" brushRef="#br0" timeOffset="1999.57">5673 402 0,'-22'-21'0,"44"42"0,-44-63 16,1 21-16,0 0 0,21-1 0,-21 22 15,0 0-15,21-21 0,-21 21 16,-1 0-16,22 21 0,-21 1 16,21-1-16,0 21 0,0 0 15,0 1-15,0-1 0,0 0 0,-21 22 16,21-22-16,0 22 0,0-1 16,-21-20-16,21 20 0,0 1 0,0-22 15,0 0-15,-21 1 0,21-1 16,0 0-16,-21 1 0,21-22 15,0 0-15,0 0 0,0 0 0,0 0 16,21-21 0,0 0-16,0 0 0</inkml:trace>
  <inkml:trace contextRef="#ctx0" brushRef="#br0" timeOffset="2347.89">6075 783 0,'0'0'16,"-21"0"-16,21 21 15,-22 1-15,1-1 0,21 0 16,-21 21-16,21-21 0,0 22 0,-21-22 16,0 0-16,0 21 0,21-20 15,0 20-15,0-21 0,-22 0 0,22 22 16,0-22-16,0 0 16,0 0-16,0 0 0,22-21 15,-1 0 1,0 0-16,0 0 0,0 0 15,0 0-15,22-21 0,-22 0 0</inkml:trace>
  <inkml:trace contextRef="#ctx0" brushRef="#br0" timeOffset="3067.48">6456 868 0,'0'0'0,"-21"0"16,-1 0-16,1 0 0,0 0 15,0 21-15,21 0 16,-21 0-16,0 1 0,21 20 0,0-21 16,-22 0-16,22 22 0,-21-22 15,21 0-15,0 21 0,0-21 0,0 1 16,0-1-16,0 0 0,0 0 16,0 0-16,0 0 0,0 1 15,21-22-15,1 0 0,-1 0 16,0 0-16,0 0 15,-21-22-15,21 22 0,-21-21 16,0 0-16,0 0 0,0 0 16,0 0-16,0-1 0,0-20 15,0 21-15,0-21 0,0 20 0,0-20 16,0 21-16,0 0 0,21-22 16,1 22-16,-22 0 0,21 0 0,0 0 15,0 0-15,0 21 0,0-22 16,22 22-16,-22 0 0,0 0 0,21 0 15,-20 0-15,-1 22 0,21-22 16,-21 21-16,0 0 0,1 0 16,-22 0-16,21 22 0,-21-22 0,21 0 15,-21 21-15,0-21 0,0 1 16,0-1-16,0 21 0,0-21 0,0 0 16,-21 1-16,0-22 0,21 21 0,0 0 15,-22-21-15,1 0 16,0 0-16,21-21 31,0 0-31,0-1 0,0-20 0,21 21 16,22-43-16,-43 22 0,21 0 15,21-1-15,-21 1 0,0 0 16,22-1-16,-22 22 0,21 0 0,-21 0 16,22 0-16,-22 21 0,21 0 15,-21 0-15,1 0 0,-1 0 16,0 21-16,0 0 0,-21 21 0,21-20 15,-21 20-15,0 0 0,0-21 16,0 22-16,0-1 0,0 0 0,0 1 16,-21-22-16,21 21 0,0-21 15,0 22-15,0-22 0,0 0 0,0 0 16,21 0-16,0-21 16,1 0-1,-1-21-15,-21 0 0,21 0 0</inkml:trace>
  <inkml:trace contextRef="#ctx0" brushRef="#br0" timeOffset="3588.18">7895 889 0,'0'-21'0,"21"0"15,-21 0-15,21-1 16,-21 1-16,22 0 16,-1 21-16,-21-21 0,0 0 0,0 0 15,21-1-15,-21 1 0,0 0 16,0 0-16,-21 0 16,0 21-16,-22 0 15,22 0-15,0 0 0,-21 21 0,20 0 16,-20-21-16,21 21 0,-21 0 15,20 1-15,1-1 0,21 0 0,0 21 16,0-21-16,0 1 0,0-1 16,0 0-16,21 0 0,1 0 15,-1 0-15,0-21 0,21 22 16,1-1-16,-22-21 0,21 21 0,0 0 16,-20-21-16,20 21 0,-21 0 15,0-21-15,0 22 0,1-1 16,-22 0-16,0 0 0,0 0 0,-43 0 15,22-21-15,0 22 16,0-22-16,-22 0 0,1 21 16,0-21-16,21 0 0,-22 0 0,1 0 15,21 0-15,-22 0 0,22 0 16,0 0-16,0 0 0,0 0 0,0 0 16,-1 0-1,22-21 1,0-1-16,0 1 0,0 0 15</inkml:trace>
  <inkml:trace contextRef="#ctx0" brushRef="#br0" timeOffset="3998.94">6435 169 0,'0'0'0,"0"22"0,0-1 0,0 0 16,0 0-16,0 0 0,21 0 15,0-21 1,0 0-16,0 0 0,0 0 0,1 0 16,-1 0-16,0-21 0,-21 0 15,0 0-15,0 0 0,0 0 16,0-1-16,-21 1 0,0 21 16,-1 0-16,1-21 0,0 21 15,0 0-15,0 0 0,0 0 16,21 21-16,-22-21 0,22 21 15,-21 1-15,21-1 0,0 0 16,0 0-16,0 0 0,0 0 16</inkml:trace>
  <inkml:trace contextRef="#ctx0" brushRef="#br0" timeOffset="4279.78">5651 572 0,'-21'21'0,"42"-42"0,-21 42 16,22-21-16,-1 0 15,0 0-15,21 0 0,1 0 16,-22 0-16,21 0 0,0 0 0,1 0 15,-1-21-15,0 21 0,-20 0 16,20 0-16,-21 0 0,-42 0 47,0 21-47</inkml:trace>
  <inkml:trace contextRef="#ctx0" brushRef="#br0" timeOffset="5143.29">2540 2138 0,'0'0'0,"-21"0"0,0-21 16,-1 21-16,1 0 0,0 0 15,0 0-15,0 0 0,0 0 16,-1 0-16,-20 0 0,21 0 16,0 0-16,-22 0 0,22 0 15,0 0-15,0 0 0,-21 0 16,20 0-16,1 0 0,0 0 0,-21 0 16,21 0-16,-1 0 0,1 0 0,0-21 15,0 21-15,0 0 0,0 0 16,-1 0-16,22-22 15,43 22 1,-22 0-16,0 0 16,0 0-16,22 0 0,-1 0 15,0 0-15,1 0 0,20 0 0,1 0 16,-1 0-16,1 0 0,20 0 16,1 0-16,0 0 0,-1 0 15,22 0-15,-21 0 0,21 0 16,-1 0-16,22 0 0,0 0 0,22 0 15,-1-21-15,0 21 0,0 0 0,21 0 16,1 0-16,20 0 0,-20-21 16,-1 21-16,21 0 0,-20 0 0,-1 0 15,0 0-15,1-21 0,-1 21 0,-21 0 16,0 0-16,1 0 0,-1 0 16,0 0-16,0 0 0,-21-21 15,0 21-15,0 0 0,0 0 0,0-21 16,-21 21-16,21-22 0,-21 22 0,-22 0 15,22-21-15,-42 21 0,20 0 16,-20-21-16,-22 21 0,1 0 16,-22 0-16,0 0 0,0 0 0,0 0 15,-21-21-15,21 21 110</inkml:trace>
  <inkml:trace contextRef="#ctx0" brushRef="#br0" timeOffset="16831.07">11917 2201 0,'0'-21'0,"0"0"16,0 0-1,-21 21 1,21-21-16,-22 21 15,22 21 17,0 21-17,0-21-15,0 22 0,0-1 16,0 22-16,0-1 0,-21 22 0,21-1 16,0 1-16,-21 0 0,21-1 15,0 1-15,0 0 0,-21 21 0,21-22 16,-21 1-16,0 0 0,21-1 0,0-20 15,-22 20-15,1-41 0,21 20 16,-21 1-16,21-22 0,0 0 0,-21-20 16,21 20-16,-21-21 0,21 21 0,-21-42 15,21 22-15,0-1 16,0-42 0,0-1-16,0 1 15,0 0-15,0-21 0,0 21 16,0-22-16,0 22 0,0-21 0</inkml:trace>
  <inkml:trace contextRef="#ctx0" brushRef="#br0" timeOffset="18075.38">12086 2328 0,'0'-21'0,"0"0"31,0 0-15,-21 21 31,42 0-1,0 0-46,0 0 0,1 0 16,20 0-16,0 0 0,1 0 0,-1 0 16,0 0-16,22 0 0,-1 21 0,1-21 15,-1 0-15,22 0 16,0 21-16,-1-21 0,1 0 0,21 0 0,0 21 16,-1-21-16,22 0 0,0 22 15,0-22-15,0 21 0,22-21 16,-1 21-16,0-21 0,0 21 0,0-21 15,0 0-15,22 21 0,-1-21 16,0 21-16,1-21 0,-22 22 0,21-1 16,1-21-16,-1 21 0,0 0 15,-21-21-15,22 21 0,-43 0 0,21-21 16,-21 22-16,0-22 0,0 0 0,-21 21 16,0-21-16,-1 0 0,-20 0 15,0 0-15,-22 21 0,1-21 0,-1 0 16,-20 0-16,-1 0 0,0 0 15,1 0-15,-22 0 0,0 0 16,0 0-16,0 0 0,-21 21 63,0 64-48,0-64 1,0 0-16,0 0 0,0 22 0,0-22 15,0 21-15,0 0 0,0-20 16,0 20-16,0 21 0,0-20 0,0-1 16,0 22-16,0-22 0,0 21 0,0-20 15,0-1-15,0 22 0,0-22 16,0 0-16,0 1 0,0-1 16,0 0-16,0 1 0,0-1 0,0 0 15,-21-21-15,21 22 0,0-22 0,-21 21 16,21-21-16,0 1 0,0-1 15,-21 0-15,0 0 0,21 0 0,-22 0 16,1 1-16,0-22 0,0 0 16,0 21-16,0-21 0,-22 0 15,22 0-15,-21 0 0,-1 0 16,1 0-16,-21 0 0,20 0 0,-20 0 16,-1 0-16,-20 0 0,20 0 15,-21 0-15,1 0 0,-1 0 0,-21 0 16,0-21-16,-21 21 0,0 0 0,-21-22 15,21 22-15,-42 0 0,0 0 16,-1-21-16,-20 21 0,20 0 0,-20 0 16,-22 0-16,22 0 0,-1 0 0,22 0 15,-22 0-15,43 0 0,-21 0 16,-106 21-16,148-21 0,-21 0 16,21 22-16,0-22 0,21 0 0,-21 21 15,0-21-15,21 0 0,-21 21 16,21-21-16,21 0 0,-20 0 15,41 0-15,-63 21 0,85-21 16,-1 0-16,22 0 0,0 0 16,0 0-16,21-21 47,21 0-47,-21 0 0,21 21 15,0-22-15,1 1 0,20 0 0,-21 0 16,0 0-16</inkml:trace>
  <inkml:trace contextRef="#ctx0" brushRef="#br0" timeOffset="18853.14">13102 3112 0,'0'0'0,"0"-64"16,0 43-16,-21 0 16,-21 0-16,20-1 0,1 22 15,0 0-15,-21 0 0,21 0 16,-64 0-16,43 22 0,-1-1 15,22 0-15,-21 21 0,-1 1 16,22-1-16,-42 85 16,42-64-16,-1-20 0,22 20 0,-21 1 0,21-22 15,0 0-15,0 22 16,0-43-16,0 21 0,0 1 0,0-22 16,21 21-16,1-21 0,-1 1 0,0-1 15,21 0-15,1-21 0,-22 0 16,42 21-16,-20-21 0,-1 0 0,0 0 15,22-21-15,-22 0 0,22 21 0,-22-21 16</inkml:trace>
  <inkml:trace contextRef="#ctx0" brushRef="#br0" timeOffset="19255.91">13462 3408 0,'0'0'0,"0"-21"0,0 0 0,0-1 15,-21 22-15,21-21 16,-21 21-16,-1 0 0,22 21 0,-21-21 15,0 22-15,0 20 0,0-21 0,0 21 16,-1-20-16,1 20 0,21 0 16,0-21-16,-21 22 0,21 20 15,0-42-15,0 1 0,0-1 16,21 0-16,-21 0 0,21-21 0,22 0 16,-22 21-16,0-21 0,21 0 0,-20 0 15,20 0-15,-21 0 0,0-21 16,22 0-16,-22 21 0,0-21 0,0 0 15,0-1-15,0 1 0,-21-21 0,0 21 16,0-22-16,0 22 16,0-21-16,0 0 0,0-1 0,-21 22 15,0 0-15,0-21 0,0 42 0,-22-22 16,22 22-16,0 0 0,0 0 16,-21 22-16,20-22 0,1 21 0,-21 0 15,21 21-15,0-21 0,-1 1 0,1-1 16,21 0-16,0 21 0,0-21 15,0 1-15,0-1 0,21 0 16,1-21-16,-1 0 0,0 0 16,21 0-16,-21 0 0,22 0 0</inkml:trace>
  <inkml:trace contextRef="#ctx0" brushRef="#br0" timeOffset="19511.77">14076 3027 0,'0'0'0,"0"-21"0,0 0 16,0-1-16,-21 22 16,-1 22-1,1-1-15,21 0 0,-21 21 0,0 1 16,21-1-16,-21 21 0,0-20 16,-1 20-16,1 1 0,0-22 15,21 22-15,0-22 0,-21 21 0,21-20 0,0-1 16,0-21-16,0 22 0,0-22 15,0 0-15,21 0 0,0 0 16,0-21-16,1 0 16,-1 0-16,0 0 0,0-21 0,0 0 15,-21 0-15</inkml:trace>
  <inkml:trace contextRef="#ctx0" brushRef="#br0" timeOffset="19755.63">14351 2900 0,'0'-21'16,"0"42"-16,0-63 0,0 20 0,0 44 16,0-1-1,0 0-15,0 21 0,0 1 0,-21 20 16,21-21-16,-21 22 0,-1-1 0,22 1 16,-21-1-16,0-20 0,0 20 15,21-20-15,0 20 0,-21-21 0,21 1 16,-21-22-16,21 21 0,0-21 0,0 1 15,0-1-15,0 0 0,21-21 16,0 0-16,0 0 16,21 0-16,-20 0 0,-1-21 0</inkml:trace>
  <inkml:trace contextRef="#ctx0" brushRef="#br0" timeOffset="20169.39">14626 3493 0,'0'0'0,"-21"0"0,21 21 0,-21-21 16,21 21-16,21-21 16,0 0-1,0 0-15,0 0 0,1 0 0,20 0 16,-21 0-16,21 0 0,-20-21 15,20 21-15,-21-21 0,0 21 16,0-22-16,1 1 0,-1 0 0,-21 0 16,0 0-16,0 0 15,-21 21-15,-1 0 16,1 0-16,0 0 0,0 21 0,0 0 16,0 0-16,-22 0 0,22 0 0,0 1 15,0-1-15,-22 0 0,22 0 16,21 21-16,-21-20 0,21-1 0,-21 0 15,21 0-15,0 0 16,0 0-16,21-21 0,0 0 0,0 22 16,1-22-16,-1 0 0,0 0 15,21 0-15,-21 0 0,22 0 0,-22 0 16,21 0-16,-21-22 0,22 22 16,-22-21-16</inkml:trace>
  <inkml:trace contextRef="#ctx0" brushRef="#br0" timeOffset="20427.24">15388 3260 0,'0'0'0,"-21"21"31,0 0-31,0 0 0,21 0 16,-22 22-16,1-22 0,0 21 15,0-21-15,21 22 0,-21-22 16,0 0-16,21 21 0,-22-20 0,22-1 15,0 0-15,0 0 0,0 0 16,22 0 0,-1-21-16,0 0 0,21 0 0,-21 0 15,22 0-15,-1 0 0,-21-21 0,22 21 16,-1-21-16,0 0 0,1 0 16,-22 0-16,21-22 0,0 22 0</inkml:trace>
  <inkml:trace contextRef="#ctx0" brushRef="#br0" timeOffset="20695.09">15854 2985 0,'0'-43'0,"0"86"0,0-128 16,0 64-16,0 0 0,0-1 15,0 1-15,-21 21 0,-1 0 16,1 21-16,21 1 16,0-1-16,-21 21 0,21 0 0,-21 1 15,21-1-15,-21 0 0,21 1 0,0 20 16,0-20-16,-21 20 0,21-21 15,-22 1-15,22-1 0,-21 0 16,21 1-16,0-1 0,0-21 0,0 0 16,0 22-16,0-22 0,0 0 15,0 0-15,21-21 16,1 0-16,-1 0 16,0 0-16,0 0 0,0-21 15,0 21-15,1-21 0,20 0 0,-21 0 16</inkml:trace>
  <inkml:trace contextRef="#ctx0" brushRef="#br0" timeOffset="20968.93">16214 3323 0,'-22'0'15,"1"0"-15,0 21 0,21 1 16,-21-1-16,0 0 0,21 0 15,-21 0-15,-1 0 0,22 1 0,-21-1 16,21 0-16,0 0 0,0 0 0,0 0 16,0 1-16,0-1 0,0 0 15,0 0-15,0 0 0,21-21 16,1 21-16,-1-21 0,0 0 16,0 0-16,0 0 0,0 0 15,22 0-15,-22 0 0,0 0 16,21-21-16,-20 21 0,-1-21 0,21 0 15,-21 0-15</inkml:trace>
  <inkml:trace contextRef="#ctx0" brushRef="#br0" timeOffset="21627.55">16531 3408 0,'0'0'0,"0"21"31,-21 0-31,21 0 0,-21 1 0,21-1 16,-21 0-16,21 0 0,0 0 15,0 0-15,0 1 0,0-1 16,0 0-16,0 0 16,21-21-16,0 0 15,0 0-15,0 0 16,0 0-16,-21-21 16,0 0-16,0 0 15,0-1-15,0 1 0,0 0 0,0 0 16,0-21-16,0 20 0,0 1 15,0-21-15,0 21 0,0-22 0,0 22 16,0 0-16,0 0 0,0 0 16,43 21-16,-22-21 0,0 21 15,0 0-15,22 0 0,-22 0 0,21 0 0,-21 21 16,22 0-16,-22 0 16,0 0-16,21 0 0,-21 1 0,1 20 15,-1-21-15,0 21 0,-21-20 0,0 20 16,0-21-16,0 0 0,0 0 15,0 1-15,0-1 0,0 0 0,0 0 16,0 0-16,-21-21 0,0 0 16,-1 0-16,1 0 15,0 0 1,21-21-16,0 0 0,0 0 16,0 0-16,0-1 0,0 1 15,21-21-15,0 0 0,1-1 0,-1 1 16,0 0-16,21-1 0,1 1 15,-1 0-15,0 20 0,1 1 16,-1 0-16,21 0 0,-20 21 0,-1 0 16,0 21-16,22 0 15,-43 22-15,0-22 0,-21 21 0,0-21 16,0 22-16,0-22 0,0 21 0,-21-21 16,0 22-16,0-22 0,0 0 15,-1 0-15,22 0 0,-21 0 0,0-21 16,21 22-16,-21-22 0,0 0 15,0 0 1,-1 0-16,22-22 16,-21 1-16</inkml:trace>
  <inkml:trace contextRef="#ctx0" brushRef="#br0" timeOffset="21872.41">16785 2836 0,'0'0'0,"0"-21"63,-21 21-16</inkml:trace>
  <inkml:trace contextRef="#ctx0" brushRef="#br0" timeOffset="22079.29">15938 3069 0,'0'0'0,"0"21"16,22-21 0,-1 0-1,0 0-15,21 0 0,-21 0 0,22 0 16,-22 0-16,21 0 0,1 0 16,-22 0-16,21 0 0,0 0 0,-20 0 15,-1 0-15,0 0 0</inkml:trace>
  <inkml:trace contextRef="#ctx0" brushRef="#br0" timeOffset="23482.49">13229 4318 0,'0'0'0,"42"-21"0,-20 0 0,20 21 0,-21-21 15,21 21-15,-20-22 0,-1 22 16,-21-21-16,21 21 0,-42 0 31,0 21-15,-22 1-16,1-1 0,0 0 16,-22 21-16,1-21 0,-22 43 0,-21-22 15,21 22-15,-42-1 0,0 22 16,0 0-16,-21-1 0,-21 22 0,0 0 15,-1-21-15,1 20 0,0-20 0,-22 21 16,22 0-16,-1-22 0,22 1 16,0 0-16,0-1 0,0-20 0,21-1 15,21 1-15,0-22 0,0 22 0,22-22 16,-1 0-16,21-20 0,1 20 16,21-21-16,20 0 0,-20 0 0,21 1 15,42-22 16,0-22-31,22 1 16,-1 0-16,0-21 0</inkml:trace>
  <inkml:trace contextRef="#ctx0" brushRef="#br0" timeOffset="24173.1">16679 4297 0,'-21'-21'15,"42"42"-15,-42-63 0,21 20 16,0 1-16,0 0 0,0 0 0,0 0 16,21 21 15,0 21-16,22 21-15,-22-21 0,21 22 16,1-1-16,20 22 0,-21-1 16,22 1-16,21 20 0,-1 1 0,1 21 15,0-22-15,-1 22 0,22 0 16,-21-21-16,21 21 0,-22-22 0,22 22 16,0 0-16,21-21 0,-21-1 0,0 22 15,-1-21-15,22-1 0,-21 1 16,0 21-16,21-21 0,-21 20 0,0-20 15,21 0-15,-21-1 0,-1-20 0,1-1 16,-21 1-16,0-1 0,-1 1 16,-20-22-16,-1 1 0,-20-22 0,-22 21 15,0-21-15,-42-21 16,0 0-16,-1-21 16,-20 0-16,21-21 0</inkml:trace>
  <inkml:trace contextRef="#ctx0" brushRef="#br0" timeOffset="24948.12">4000 6837 0,'0'-21'0,"0"42"0,0-63 15,0 20-15,0-20 0,0 21 0,0 0 16,0 0-16,0-1 0,0 1 16,0 0-16,0 0 0,0 0 0,0 0 15,0 42 1,0 0-16,0 21 0,0 1 16,0 20-16,0 1 0,0-1 15,0 43-15,0-21 0,0 20 16,0 1-16,0-21 0,0 21 0,0 0 15,-21-22-15,0 22 0,0-21 0,21-1 16,-21 1-16,0-21 0,21-1 0,0 1 16,-22-22-16,22 0 0,-21 1 15,21-1-15,0-21 0,-21-21 0,21 21 16,0-42 0,0 0-16,0 0 15,0 0-15,0-22 0,0 1 0,21-22 16</inkml:trace>
  <inkml:trace contextRef="#ctx0" brushRef="#br0" timeOffset="25840">4170 6795 0,'0'-22'0,"0"44"0,0-65 0,0 1 15,0 21-15,0 0 16,0-1-1,-21 22-15,42 0 16,0 0-16,64 0 16,-43 0-16,43 0 15,-1 0-15,1 0 0,21 0 16,0 0-16,-1 0 0,22 0 0,0 0 16,0 0-16,43-21 0,-22 0 0,21 21 15,22 0-15,-22-21 0,43 21 16,-22 0-16,22-21 0,-22 21 0,22 0 15,-21 0-15,20-21 0,-20 21 0,-1 0 16,1 0-16,-22 0 0,0 0 16,-20-22-16,-1 22 0,0 0 15,-21 0-15,-21 0 0,-22 0 0,22 0 0,-42 0 16,20 0-16,-20 0 16,-22-21-16,1 21 0,-1 0 0,0 0 15,-21 0-15,1 0 0,-1 0 16,-21 21 31,0 1-32,0-1-15,0 21 0,0-21 0,0 22 16,0-1-16,0 0 0,0 1 0,0 20 16,0 43-16,0-64 0,0 22 15,0-1-15,0 1 0,0-1 16,0 1-16,0-1 0,0 1 15,0-22-15,0 22 0,0-22 0,0 21 16,0-20-16,0-1 0,0 0 16,0 1-16,0-1 0,0 0 0,0-20 15,0 20-15,0 0 0,-21-21 0,-1 1 16,22-1-16,-21 0 0,0 0 0,0-21 16,0 21-16,0-21 0,-1 21 15,1-21-15,0 0 0,0 22 0,0-22 16,-22 21-16,1-21 0,21 0 0,-21 21 15,-1-21-15,-20 0 0,-1 21 0,1-21 16,-1 0-16,-20 0 16,-22 21-16,21-21 0,-21 0 0,-21 0 15,0 0-15,-21 0 0,-21 21 0,-1-21 16,1 0-16,-21 0 0,-1 0 0,-21 22 16,1-22-16,-1 0 0,0 21 15,-20-21-15,20 21 0,-21-21 0,21 0 16,22 21-16,-22-21 0,22 0 0,-1 0 15,43 21-15,-21-21 0,42 0 16,0 0-16,21 0 0,21 0 0,1 0 16,-1 0-16,21 0 0,1 0 15,21 0-15,-1 0 0,1 0 0,21-21 16,0 21-16,-1 0 0,22-21 16,22 0-1,-1 21-15,21-21 16,-21-1-16,22 22 0,-22-21 15,21-21-15</inkml:trace>
  <inkml:trace contextRef="#ctx0" brushRef="#br0" timeOffset="26547.59">5694 7027 0,'0'-21'0,"0"42"0,0-63 16,0 21 0,-21 21-16,-1 0 15,22 21-15,0 0 0,-21 0 0,0 1 16,0 41-16,0-21 0,0 22 16,-1-1-16,22 1 0,-21-1 0,0 1 15,-21-1-15,21 1 0,-1-1 16,1 1-16,-21-22 0,21 1 0,0 20 15,-1-21-15,-20-20 0,21 20 16,0-21-16,0 0 0,-1-21 0,1 21 16,0-21-16,0 0 0,0 0 0,21-21 15,-21 21-15,-1-21 0,1-21 16,21 21-16,-21-1 0,21-20 0,0 0 16,0-1-16,0 1 0,0 0 0,0-1 15,0 1-15,0 0 0,0 21 16,21-22-16,0 22 0,1 0 0,-1 21 15,0 0-15,0 0 0,0 0 0,0 21 16,1 0-16,-1 0 0,0 22 16,0-22-16,21 42 15,-20-20-15,-1-22 0,0 21 0,0-21 16,0 1-16,0 20 0,1-21 0,-1 0 16,0-21-16,0 21 0,0-21 15,0 0-15,1 0 0,62 0 16,-63 0-16,22-21 0,-22 0 15,0 0-15,0 0 0,22 0 16,-22-1-16,0 1 0,0-21 0,-21 21 16,0 0-16,21-22 0,-21 22 0,0-42 15,0 41 1,0 44 0,0-1-16,0 21 0,0-21 15,0 0-15,0 22 0,0-22 16,0 0-16,0 21 0,0-20 15,0-1-15,0 21 0,0-21 0,-21 0 16,21 1-16,0-1 0,0 0 16,0-42 15,0 0-31,0-1 0,0 1 16,0 0-16,0 0 0</inkml:trace>
  <inkml:trace contextRef="#ctx0" brushRef="#br0" timeOffset="26706.97">5990 7281 0,'0'0'0,"0"-21"0,0 42 62,0 1-62,0-1 16,21-21-16</inkml:trace>
  <inkml:trace contextRef="#ctx0" brushRef="#br0" timeOffset="27111.74">6562 7345 0,'0'0'0,"-22"0"15,1 0-15,0 0 0,0 21 0,0-21 16,-22 21-16,22 0 0,-21-21 16,21 22-16,0-1 0,-1 0 0,1 0 15,0 0-15,0-21 0,21 21 0,0 1 16,0-1-16,0 0 0,21 0 16,0 0-16,0-21 15,22 21-15,-22 1 0,21-22 0,1 21 0,-1 0 16,0-21-16,-21 21 0,22 0 15,-22-21-15,0 21 0,0 1 16,-21-1-16,0 0 16,-21-21-16,0 21 0,0-21 0,-22 21 15,22-21-15,-21 0 0,21 0 0,-22 0 16,1 0-16,21 0 0,-21 0 16,20 0-16,-20 0 0,21 0 0,0 0 15,0-21-15,-1 21 0,22-21 16,0 0-16,0 0 15,22-1-15,-1 22 16,0-21-16,21 0 0</inkml:trace>
  <inkml:trace contextRef="#ctx0" brushRef="#br0" timeOffset="27359.67">7154 7070 0,'0'0'15,"0"21"1,0 0-16,0 21 0,-21-20 0,0 20 16,21 0-16,0 22 0,-21-22 15,0 0-15,21 22 0,-22-22 0,1 1 16,21-1-16,-21 0 0,21 1 16,-21-1-16,21-21 0,-21 21 15,21-20-15,0-1 0,0 0 0,0 0 16,21-21-1,0 0-15,0 0 0,0 0 0,1-21 16,-1 0-16</inkml:trace>
  <inkml:trace contextRef="#ctx0" brushRef="#br0" timeOffset="27539.56">6985 7472 0,'-21'0'0,"42"0"0,-63 0 15,20 0-15,44 0 32,-1 0-32,0 0 0,21 0 15,1 0-15,-22 0 0,21-21 16,0 0-16,1 21 0,20-22 0,-20 1 16</inkml:trace>
  <inkml:trace contextRef="#ctx0" brushRef="#br0" timeOffset="27803.41">8382 6922 0,'0'0'16,"0"21"15,-21-21-31,21 21 0,-21 0 0,21 0 15,-22 0-15,22 1 0,-21-1 16,21 0-16,0 0 0,0 0 0,0 0 16,-21 1-16,21-1 0,0 0 15,0 0-15,0 0 16,0 0-16</inkml:trace>
  <inkml:trace contextRef="#ctx0" brushRef="#br0" timeOffset="27979.31">8149 7345 0,'-21'0'0,"42"0"0,-42 21 0,21 0 32,21-21-32,0 0 15,0 0-15,1 0 0,-1 0 0,21 0 16,-21 0-16,0-21 0,1 21 0,-1-21 15,0 0-15,0 21 16,0-21-16</inkml:trace>
  <inkml:trace contextRef="#ctx0" brushRef="#br0" timeOffset="28171.2">8086 6985 0,'0'0'0,"0"-21"16,21 0 15,0 21-31,0 0 0,0 0 0,0-21 16,22 21-16,-22-22 0,21 22 16,1-21-16,-22 0 0</inkml:trace>
  <inkml:trace contextRef="#ctx0" brushRef="#br0" timeOffset="28622.02">8467 6604 0,'-43'0'0,"86"0"0,-128 0 0,21 0 16,22 0-16,0 0 0,-1 0 0,1 21 16,0-21-16,-1 21 0,1 1 15,21-1-15,-21 21 0,-22 22 16,43-22-16,0 21 0,0-20 0,-1-1 15,1 22-15,21-22 0,-21 21 16,21 1-16,0-22 0,0 1 0,21 20 16,0-42-16,22 22 0,-22-1 0,85 0 15,-64-21-15,0 1 16,22-1-16,-22-21 0,22 0 0,-22 0 16,0 0-16,1 0 0,20 0 0,-20-21 15,-1 21-15,0-22 0,1 1 0,-1-21 16,0 21-16,1-22 15,-22 1-15,21 0 0,-21-1 16,22 1-16,-22-21 0,0-1 0,-21 22 0,0-22 16,0 22-16,0-22 0,0 1 0,-21 21 15,0-22-15,-22 22 0,1-1 16,0 22-16,-22-21 0,1 21 16,-1 0-16,1 21 0,-22 0 0,21 0 0,1 0 15,-1 0-15,1 21 0,21 0 16,-22 21-16,22-21 0,-43 43 15,64-43-15,-21 21 0,20-20 0,1-1 16,0 0-16,21 0 16,0 0-16</inkml:trace>
  <inkml:trace contextRef="#ctx0" brushRef="#br0" timeOffset="29311.66">18140 7345 0,'0'-21'0,"0"42"0,0-63 16,-21-1-16,21 22 0,-22-21 16,22 21-16,0-1 0,0 44 31,0-1-31,0 21 0,0 0 0,0 1 16,0 20-16,0 22 0,0-22 0,0 22 15,0 0-15,0-22 0,-21 22 16,21 0-16,-21-1 0,21 1 0,-21-22 15,21 1-15,0-1 0,-21-20 0,21-1 16,0 0-16,-21 1 0,21-22 16,0 0-16,0 0 0,0 0 0,0-42 31,0 0-15,0 0-16,0 0 0,0-22 15,0 22-15,21-21 0</inkml:trace>
  <inkml:trace contextRef="#ctx0" brushRef="#br0" timeOffset="30176.75">18182 7260 0,'0'0'0,"0"-21"0,0 0 0,-21 0 16,21 0-16,21 21 15,0 0 1,0 0-16,22 0 15,-1 0-15,22 0 0,-1 0 0,1 0 16,20 0-16,1 0 0,21 0 0,-22 0 16,43 0-16,0 0 0,22 0 15,-1 0-15,0 0 0,21 0 16,1 0-16,20 0 0,1-22 0,-1 22 16,-21 0-16,191-21 0,-190 21 15,-1 0-15,-21-21 0,0 21 0,0 0 16,-21-21-16,0 21 0,0 0 15,-21-21-15,0 21 0,0-21 16,-21 21-16,-1 0 0,1 0 0,0 0 16,-22-22-16,1 22 0,-1 0 15,-21 0-15,1 0 0,-1 0 0,-21 0 16,0 0-16,1 0 0,-22 22 47,-22-1-32,22 0-15,0 0 0,-21 21 0,0 1 16,21-1-16,-21 0 0,21 22 0,-21-1 16,0-20-16,-1 20 0,22 1 15,0-1-15,-21 1 0,0-1 0,21 1 16,0-1-16,-21 22 0,0-22 16,0 1-16,-1 21 0,1-22 15,0 1-15,0-22 0,-21 21 0,20-20 16,1 20-16,0-20 0,0-22 0,0 21 15,21 0-15,-21-20 0,-1-1 16,1 0-16,21 0 0,-21 0 0,0 0 16,0-21-16,0 0 0,-1 0 15,1 0-15,0 0 16,0 0-16,0 0 0,-22 0 0,22-21 16,-21 21-16,0 0 0,-1-21 0,1 21 15,0 0-15,-22-21 16,22 21-16,-43 0 0,22-21 0,-1 21 15,-42-21-15,22 21 0,-22-22 0,0 22 16,-21-21-16,-21 21 0,-22-21 0,1 21 16,0 0-16,-22-21 0,1 21 15,-1 0-15,-169 0 16,191 0-16,21 0 0,0 0 0,0-21 0,21 21 16,-22 0-16,22 0 0,0 0 15,22 0-15,-22 0 0,21 0 0,0-21 16,21 21-16,-21 0 0,43 0 0,-1 0 15,1-22-15,21 22 0,-1 0 16,22 0-16,0 0 0,0 0 16,21-21-16,21 0 31,0 0-15,0 21-16,0-21 0,1 0 0</inkml:trace>
  <inkml:trace contextRef="#ctx0" brushRef="#br0" timeOffset="30715.44">19262 7895 0,'21'0'0,"63"-21"31,-62 21-31,-1-21 0,0 0 0,0 21 16,0-21-16,22 21 0,-22-22 0,21 1 15,-42 0-15,0 0 0,0 0 16,0 0-16,0-1 16,-21 22-16,-21 0 0,20 0 15,-20 0-15,0 0 0,-22 0 0,22 0 16,0 22-16,-1-1 15,1 0-15,0 0 0,20 0 0,1 22 16,0-22-16,21 0 0,0 0 0,0 0 16,0 0-16,0 1 0,21 20 15,22-21-15,-1 21 16,0 1-16,1-22 0,-1 0 0,-21 0 0,21 22 16,-20-22-16,20 0 0,-21 0 15,-21 0-15,0 0 0,0 1 0,0-1 16,0 0-16,-21-21 0,0 21 0,-22-21 15,22 0-15,-42 0 0,20 0 16,1 0-16,-21 0 0,20 0 0,1 0 16,-22-21-16,43 0 0,-21 21 15,0-43-15,20 22 16,22 0-16,-21 0 0,21 0 0,0 0 16,0-1-16,21 22 0,1-21 15,-1 0-15,0 21 0,0 0 16,21-21-16,1 21 0,-1 0 0,0-21 15,22 21-15</inkml:trace>
  <inkml:trace contextRef="#ctx0" brushRef="#br0" timeOffset="31073.23">19727 8149 0,'0'21'16,"0"-42"-16,0 64 15,21-43-15,1 0 16,-1 0-1,0 0-15,0 0 0,0-22 0,0 1 16,22 0-16,-22 0 0,0 21 16,21-21-16,-20-22 0,-1 22 0,0 0 15,0 0-15,-21 0 0,0 0 16,0-1-16,0 1 0,-21 21 16,0 0-16,0 0 0,-22 0 15,22 21-15,-21 1 0,21-1 16,-22 0-16,22 21 0,0-21 0,0 22 15,0-1-15,-1-21 0,22 22 16,0-22-16,0 21 0,0-21 0,0 0 16,0 1-16,22-1 0,-1 0 15,21 0-15,-21-21 0,22 0 0,-1 0 16,0 0-16,1 0 0,-1 0 0,0 0 16,22 0-16,-22-21 0,0 0 15,1 0-15,20-22 0,-20 22 0,-22-21 16</inkml:trace>
  <inkml:trace contextRef="#ctx0" brushRef="#br0" timeOffset="31312.1">20722 7662 0,'0'0'0,"0"-42"0,21 21 15,-21 0-15,0 0 0,0 42 32,0 21-32,-21-21 0,0 22 0,0-22 15,0 42-15,-1-20 0,1-1 16,0 21-16,0-20 0,0 20 0,21-20 15,-21-1-15,21 0 0,-22 1 0,22-1 16,0-21-16,0 0 0,0 0 0,0 1 16,0-1-16,0 0 0,22-21 15,-1 0-15,0 0 0,0 0 16,0 0-16,0-21 0,1 0 0,-1 21 16,21-43-16,-21 22 0,0 0 15,-21 0-15</inkml:trace>
  <inkml:trace contextRef="#ctx0" brushRef="#br0" timeOffset="31531.97">20426 7874 0,'-21'0'0,"42"0"0,-85 0 0,43 0 16,42 0 15,0 0-15,1 0-16,-1 0 0,21 0 0,-21-21 15,22 21-15,-22 0 0,0 0 0,21-21 16,-21 21-16,1 0 0,20 0 16,-21-21-16,0 21 0,0-22 0,22 22 15,-22-21-15,0 21 0,21-21 16,-20 0-16,-1 21 0</inkml:trace>
  <inkml:trace contextRef="#ctx0" brushRef="#br0" timeOffset="31770.83">21505 7472 0,'0'42'16,"0"-21"0,0 1-16,-21-1 0,21 0 0,-21 0 15,21 0-15,0 0 0,0 1 0,0-1 16,0 0-16,0 0 15,0 0-15,0 0 16,0 1-16</inkml:trace>
  <inkml:trace contextRef="#ctx0" brushRef="#br0" timeOffset="31947.73">21294 7853 0,'0'21'16,"0"-42"-16,0 63 16,0-21-1,21-21-15,0 0 16,0 0-16,0 0 0,22 0 0,-22 0 16,0 0-16,0-21 0,0 21 0,22-21 15,-22 0-15,0 21 0,-21-21 16</inkml:trace>
  <inkml:trace contextRef="#ctx0" brushRef="#br0" timeOffset="32127.63">21315 7535 0,'-21'0'0,"42"0"0,-42-21 16,42 21 15,0 0-31,0 0 0,21 0 15,-20-21-15,20 21 0,-21 0 0,21 0 16,-20 0-16,20-21 0,-21 21 0,21 0 16,-20 0-16,-1-21 0</inkml:trace>
  <inkml:trace contextRef="#ctx0" brushRef="#br0" timeOffset="32593.36">21675 7154 0,'-43'-21'16,"86"42"-16,-107-63 0,43 42 0,0 0 15,-22 0-15,22 0 0,-21 0 0,0 0 0,-1 21 16,22 0-16,-21 1 0,-1-1 16,1 21-16,0-21 0,-1 22 15,22-1-15,-21 21 0,21-20 0,0-1 16,-1 0-16,1 22 0,21-22 15,-21 1-15,21-1 0,0 0 0,0 1 16,21-1-16,0 0 0,22 1 0,-22-22 16,21 21-16,1-21 0,-1 22 15,0-22-15,1 0 0,-1-21 0,21 21 16,-20-21-16,20 0 0,1 0 16,-1 0-16,-20 0 0,20-21 0,-21 0 15,1 0-15,-1-1 0,0-20 0,1 21 16,-1-64-16,-21 43 15,0 0-15,-21-22 0,0 1 16,0-1-16,0 1 0,0-1 0,0 1 16,0-22-16,0 21 0,-42 22 0,21-21 15,-21 20-15,-1 22 16,-20-21-16,20 21 0,-20 21 0,-1-22 0,1 22 16,-1 0-16,1 0 0,21 22 0,-22-22 15,22 21-15,-1 0 0,1 21 16,0-21-16,21 1 0,-64 20 15,64-21-15</inkml:trace>
  <inkml:trace contextRef="#ctx0" brushRef="#br0" timeOffset="33194.01">19494 6879 0,'-21'0'16,"42"0"-16,-42-21 0,21 42 31,0 0-31,21 1 15,1-1-15,20 0 0,-21 0 16,0 0-16,22 0 0,-1 1 16,-21-1-16,21 0 0,-20 0 0,20 0 15,-21 0-15,21-21 0,-20 22 16,-1-22-16,0 0 0,0 0 16,0 0-16,-21-22 15,0 1-15,0 0 0</inkml:trace>
  <inkml:trace contextRef="#ctx0" brushRef="#br0" timeOffset="33372.91">20129 6604 0,'0'0'15,"0"-21"-15,0-21 0,0 20 16,-21 22 0,21 22-16,-21-1 0,0 21 15,0 0-15,0 1 0,-1-1 16,22 0-16,-21 1 0,0-1 0,0-21 15,21 22-15,0-1 0,-21-21 0,21 0 16,-21 0-16,21 1 0,-22-1 16,22 0-16</inkml:trace>
  <inkml:trace contextRef="#ctx0" brushRef="#br0" timeOffset="34243.42">9483 5863 0,'0'0'0,"0"-21"0,0 0 0,0 0 15,0 0-15,0-1 0,0 1 16,0 42-1,0 1 1,0-1-16,0 21 0,0-21 16,0 22-16,0-1 0,0 0 15,0 1-15,-22-22 0,22 21 0,-42 22 16,42-22-16,0-21 16,0 0-16,-21 0 0,21 1 0,-21-1 15,21 0-15,0 0 0,0 0 16,21-21-1,0 0 1,0 0-16,0 0 0,1-21 16</inkml:trace>
  <inkml:trace contextRef="#ctx0" brushRef="#br0" timeOffset="34455.29">10329 6181 0,'0'0'0,"-21"0"16,0 21-16,-21 0 0,20-21 16,-41 21-16,21 0 0,-22 1 15,22-1-15,-22 0 0,22 0 0,0 0 16,-1 0-16,1 1 0,21-1 0,0-21 16,-1 21-16,1-21 0,21 21 15</inkml:trace>
  <inkml:trace contextRef="#ctx0" brushRef="#br0" timeOffset="35551.67">5122 8657 0,'0'0'0,"21"0"0,1 0 0,-1 0 15,-21 21 17,-21 1-32,-1-1 15,-20 21-15,-21 0 0,-1 22 0,1-22 16,-43 22-16,0 20 0,-21-20 16,0 21-16,0-1 0,-42 1 0,20 21 15,-41-22-15,21 22 0,-1 0 0,1-21 16,0-1-16,-1 22 15,1-21-15,-106 84 0,148-84 16,21-22-16,0 1 0,21-1 16,22-20-16,-1-1 0,1 0 0,-1-20 15,22 20-15,-21-21 0,20-21 0,22 21 16,0-21-16,0 0 0,21-21 16,21-21-16</inkml:trace>
  <inkml:trace contextRef="#ctx0" brushRef="#br0" timeOffset="36087.36">6519 8975 0,'-21'0'0,"42"0"0,-42-21 0,21-1 15,0 1-15,0 0 0,0 0 16,0 0-16,0 0 0,0-1 16,0 1-16,21 0 0,0 0 0,1 0 15,-22 0-15,0-1 0,21 22 16,0-21-16,0 0 0,0 21 16,-21-21-16,21 21 0,-21 21 15,0 0-15,0 0 0,0 43 0,0-1 16,0 1-16,0 21 0,0-1 15,0 1-15,-21 0 0,21 20 16,-21 1-16,0 0 0,0 0 0,0 0 16,-22 0-16,22-1 0,-21 1 15,-1 0-15,22 0 0,-21 0 16,21-22-16,0 1 0,-1-21 0,22-1 0,0 1 16,0-22-16,0 0 0,0-21 0,0 1 15,22-1-15,20-21 16,-21-21-16,0-1 0,0 1 0,22 0 15</inkml:trace>
  <inkml:trace contextRef="#ctx0" brushRef="#br0" timeOffset="36535.1">8657 8509 0,'0'0'0,"0"-21"0,0 0 16,21 21 15,0 0-31,1 0 0,-1 21 0,42 42 15,-20-41-15,-1 20 0,21 21 16,1-20-16,-1 20 0,1 1 16,-1-1-16,1 1 0,21 20 0,-22-20 15,22-1-15,-1 22 0,1-21 0,84 63 16,-84-64-16,0 1 16,-1-1-16,1 1 0,0-22 0,-22 0 15,1 1-15,20-1 0,-41 0 16,20-21-16,1 22 0,-22-22 0,0 0 15,1 0-15,-22-21 0,0 21 16,0-21-16,0 0 0,-42 0 31,0 0-31,0 0 0,-21 0 16,-1 0-16,1 0 0</inkml:trace>
  <inkml:trace contextRef="#ctx0" brushRef="#br0" timeOffset="37311.66">317 11176 0,'0'-21'0,"0"42"0,0-63 0,0 63 31,0 0-31,0 21 16,0 22-16,0-1 0,0 22 16,0 0-16,0-1 0,0 22 15,0 0-15,0 0 0,-21 0 0,0-22 16,0 22-16,0-21 0,0 21 15,-22-22-15,22-20 0,-21 21 0,-1-22 16,22 1-16,0-22 0,0-21 16,21 21-16,0-20 0,21-44 31,0 1-31,-21 0 0,21-21 16,1 21-16,-1-22 0,0-20 15,0 20-15,0-20 0</inkml:trace>
  <inkml:trace contextRef="#ctx0" brushRef="#br0" timeOffset="38055.23">339 11261 0,'0'0'16,"0"-21"-16,-22-1 0,1 1 0,21 0 15,21 0 1,1 21-16,20 0 15,0 0-15,1-21 0,20 21 16,-21 0-16,22 0 0,21-21 0,-22 21 16,22 0-16,21-22 0,-1 1 15,1 21-15,21 0 0,0-21 0,0 21 16,21-21-16,-21 21 0,22-21 0,-22 21 16,21-21-16,0 21 15,0-22-15,-21 22 0,0-21 0,0 21 0,-21 0 16,0-21-16,0 21 0,-1 0 15,-20 0-15,-21 0 0,-1 0 0,1 0 16,-22 0-16,0 0 0,1 0 0,-22 0 16,0 0-16,0 0 15,0 0-15,-21 21 16,0 0-16,0 1 16,0-1-16,0 0 15,0 0-15,0 0 0,0 22 0,0-1 16,0 21-16,0-20 0,0 20 0,0 1 15,0-1-15,0 1 0,0-1 16,0 1-16,0-1 0,21 1 0,-21 20 16,0-20-16,0-1 0,0 22 0,22-21 15,-22-1-15,21 1 16,-21-1-16,0 1 0,0-1 0,0-21 16,21 22-16,-21-22 0,0 22 0,0-22 15,0 0-15,0 1 0,0-1 16,0 0-16,0 1 0,-21 41 15,0-62-15,-1-1 0,-20 0 16,21 0-16,-21-21 0,-1 21 16,-20 0-16,20-21 0,-20 0 0,-22 0 15,1 22-15,-1-22 0,-21 0 16,0 0-16,-21 0 0,0 0 0,-42 0 16,0 0-16,-1 0 0,-20 21 15,-1-21-15,1 0 0,-22 21 0,0-21 16,1 0-16,-1 0 0,22 21 0,-1-21 15,22 21-15,-1-21 16,43 0-16,64 0 0,63-21 16,0 0-1,0 0-15,0 0 0,0-1 16,0 1-16,0-21 0,0 21 16,0 0-16,0-22 0,0 1 15</inkml:trace>
  <inkml:trace contextRef="#ctx0" brushRef="#br0" timeOffset="38627.9">974 11621 0,'-22'-22'0,"44"44"16,-65-44-16,43 1 0,-21 21 0,21-21 15,-21 21-15,0 0 0,21 21 16,0 0-16,-21 22 0,21-22 16,-22 21-16,22 22 0,-21-22 15,21 0-15,0 22 0,0-22 0,0 1 16,0 20-16,0-21 0,0-20 15,0 20-15,0-21 0,0 0 0,0 0 16,0 1-16,0-1 0,0-42 31,0-1-31,0 1 16,0 0-16,0 0 0,21-21 0,-21-1 16,22 1-16,-1 0 0,-21-22 15,21 1-15,0 20 0,0-20 16,0-1-16,1 1 0,20-1 15,-21 22-15,0 0 0,22-1 0,-22 22 16,0 0-16,0 21 0,0 0 16,0 0-16,1 42 0,-1-21 0,0 22 15,-21 20-15,0-20 0,0-1 16,0 21-16,0 1 0,0-22 16,0 22-16,0-22 0,0 0 0,-21 1 15,21-1-15,0 0 0,0-20 0,0-1 16,0 0-16,0 0 0,-21-21 31,-1-21-15,1 21-16,0-21 0</inkml:trace>
  <inkml:trace contextRef="#ctx0" brushRef="#br0" timeOffset="38786.81">825 12044 0,'0'0'0,"0"-21"16,22 21 15,-1 0-31,0-21 0,21 21 16,-21 0-16,22-22 0,-22 22 15,21-21-15,1 0 0,-1 21 0,0-21 16,-21 0-16,22 21 16</inkml:trace>
  <inkml:trace contextRef="#ctx0" brushRef="#br0" timeOffset="39125.62">1439 11769 0,'0'0'0,"0"-21"16,-21 21-16,21-22 15,21 22 1,0 0-16,1 0 16,20 0-16,-21 22 0,21-1 15,-20 0-15,20 0 0,-21 21 16,21-20-16,-20 20 0,-1-21 15,0 64-15,-21-64 0,0 21 16,0-21-16,0 22 0,0-22 16,0 0-16,-21-21 0,21 21 0,-21-21 15,-1 0-15,22-21 16,-21 0-16,21 0 16,0-22-16,0 22 0,0-21 0,0 21 15,0-22-15,0 1 0,0 0 16,0-1-16,0 22 0,21-21 0,1 21 15,-1-22-15,0 22 0,0 21 16,0-21-16,22 0 0,-22 21 16,0 0-16,0 0 0</inkml:trace>
  <inkml:trace contextRef="#ctx0" brushRef="#br0" timeOffset="39484.06">2011 11790 0,'0'0'15,"0"-21"-15,0 0 16,0-1-16,0 1 16,0 0-16,0 0 0,21 21 31,0 0-31,0 0 0,0 0 0,1 0 16,-1 21-16,0 0 0,0 0 0,0 1 15,0-1-15,1 0 0,-1 21 16,-21-21-16,0 22 0,0-22 15,0 21-15,0-21 0,0 22 16,0-22-16,0 0 0,0 0 0,-21 0 16,-1-21-16,1 0 15,21-21-15,0 0 16,0 0-16,0 0 16,0-22-16,0 22 0,0 0 0,0-21 15,21 21-15,1-22 0,-22 22 16,21 0-16,0-21 0,0 20 15,0 1-15,0 21 0,1-21 0,20 21 16,-21 0-16,0 0 0</inkml:trace>
  <inkml:trace contextRef="#ctx0" brushRef="#br0" timeOffset="40010.76">2984 11578 0,'0'-21'0,"0"42"0,-21-42 15,0 21-15,0 0 0,0 0 16,-22 0-16,22 21 0,0 0 16,0 22-16,0-22 0,0 0 15,-1 21-15,1-20 0,0 20 0,21-21 16,-21 21-16,21-20 0,0-1 0,0 21 15,0-21-15,21 0 16,0 1-16,0-22 0,1 0 0,-1 0 16,0 0-16,21 0 0,-21-22 15,1 1-15,-1 21 0,0-21 0,0 0 16,0 0-16,0-22 0,-21 22 16,22 0-16,-22-21 0,0 21 15,21-1-15,-21-20 0,0 21 0,0 0 16,0 0-16,0-1 0,0 1 15,0 42 1,0 1-16,-21-1 0,21 0 16,0 0-16,0 0 0,-22 0 0,22 22 15,0-22-15,0 0 0,0 0 16,0 22-16,0-22 0,0 0 0,0 0 16,0 0-16,22 0 15,-1-21-15,0 0 0,0 0 16,0 0-16,0 0 15,1-21-15,-1 21 0,21-21 16,-21 0-16,0 0 0,22-22 0,-22 22 16,0 0-16,0 0 0,0-21 0,-21 20 15</inkml:trace>
  <inkml:trace contextRef="#ctx0" brushRef="#br0" timeOffset="40401.54">3408 11642 0,'0'-21'0,"-21"84"16,42-105-16,-42 21 15,-1 42-15,22 0 16,0 0-16,0 0 0,-21 0 15,21 1-15,0-1 0,0 0 16,0 0-16,0 0 0,0 0 16,21-21-16,1 22 15,-1-22-15,0 0 16,0 0-16,21 0 0,-20-22 0,-1 1 16,42 0-16,-42 0 0,1 0 15,-1 0-15,0-1 0,-21 1 16,0-21-16,21 21 0,-21 0 0,0-1 15,0 1-15,0 0 0,0 0 0,0 0 16,0 42 15,0 0-31,0 0 0,0 0 0,0 22 16,0-22-16,0 21 16,0 22-16,-21-22 0,21 22 0,0-1 15,0 1-15,0-1 0,0 1 0,0-1 16,0 1-16,21-1 0,0 1 15,-21-1-15,21 1 0,1-1 16,-1 1-16,-21 20 0,0-20 0,21-1 16,-21 22-16,0-22 0,0 1 0,0 63 15,0-85-15,0 22 0,-21-22 16</inkml:trace>
  <inkml:trace contextRef="#ctx0" brushRef="#br0" timeOffset="40493.48">3641 13526 0,'21'-22'0,"-64"44"0,65-22 0,-65 0 0,22 0 0,0-22 16,0 1-16,0 0 0,-1 0 0,1-21 15,0-1-15,21 1 0,-21 0 16,0-22-16,0 22 0,-1-22 0,1 1 16</inkml:trace>
  <inkml:trace contextRef="#ctx0" brushRef="#br0" timeOffset="41291.37">1312 12361 0,'21'0'0,"-42"0"0,42-21 16,-21 42 15,0 1-31,0-1 0,0 0 0,0 21 16,0-21-16,0 22 0,-21-1 15,0 0-15,21 1 0,-21-1 0,0 22 16,0-22-16,-1 0 0,1 1 16,0-1-16,0-21 0,0 0 0,0 22 15,-1-43-15,1 21 0,0-21 16,0 0-16,0 0 0,0 0 0,21-21 16,-22 21-16,22-22 15,-21-20-15,21 21 0,0-21 16,0 20-16,0-20 0,0 0 15,0 21-15,0-22 0,0 22 0,21-42 16,1 63-16,-1-22 16,0 22-16,0 0 0,0 0 0,0 22 15,22-1-15,-22 0 0,0 21 16,21-21-16,-20 22 0,-1-22 0,0 21 16,0-21-16,0 22 15,0-22-15,1 0 0,-1 0 0,0 0 0,0 1 16,0-22-16,0 0 0,1 0 15,-1 0-15,0 0 0,21 0 16,-21-22-16,1 1 16,-1 0-16,0-21 0,0 21 0,-21-1 15,21-20-15,0 0 0,-21 21 16,22-22-16,-22 22 0,0 0 0,0 0 16,0 0-16,0 42 31,0 0-31,0 0 15,0 0-15,0 0 0,0 22 0,0-22 16,0 0-16,0 0 0,0 0 16,0 1-16,0-1 0,0-42 31</inkml:trace>
  <inkml:trace contextRef="#ctx0" brushRef="#br0" timeOffset="41467.28">1778 12531 0,'21'0'0,"-21"-21"15,21 21 48,-21 21-63,21-21 15,1 0-15</inkml:trace>
  <inkml:trace contextRef="#ctx0" brushRef="#br0" timeOffset="41836.07">2095 12573 0,'0'0'0,"22"0"0,-1 0 16,21 0-16,-21 0 0,0 0 16,-42 0 15,0 0-16,0 0-15,0 0 16,0 21-16,-1 0 0,1-21 0,0 22 16,21-1-16,0 0 15,-21-21-15,21 21 0,0 0 0,0 0 16,21 1-16,0-1 16,22-21-16,-22 21 15,0-21-15,0 21 0,21-21 0,-20 21 16,-1-21-16,0 21 0,0-21 15,-21 22-15,0-1 0,0 0 16,-21 0 0,0-21-16,0 0 0,-1 21 0,-20-21 15,21 0-15,-21 0 0,20 0 16,-20 0-16,21 0 0,0 0 0,0 0 16,21-21-16,0 0 15,0 0-15,0 0 16,0-1-16,0 1 0,21 0 0,0 0 15</inkml:trace>
  <inkml:trace contextRef="#ctx0" brushRef="#br0" timeOffset="42062.94">2540 12467 0,'21'0'0,"-42"0"0,63 0 0,-21 0 16,-21 21-1,0 1-15,0-1 16,0 21-16,0-21 0,-21 0 0,21 22 15,-21-1-15,21-21 0,0 22 0,-21-1 16,21-21-16,-21 21 0,21-20 16,0 20-16,0-21 0,0 0 0,0 0 15,0 1-15,21-22 16,0 0-16,0 0 0,0 0 16,1 0-16,-22-22 0,0 1 15,0 0-15</inkml:trace>
  <inkml:trace contextRef="#ctx0" brushRef="#br0" timeOffset="42216.85">2455 12721 0,'0'-21'16,"21"21"0,22-21-16,-22 21 15,21 0-15,1-21 0,-1 21 0,21-21 16,-20-1-16,20 22 0,1-21 15,20 0-15</inkml:trace>
  <inkml:trace contextRef="#ctx0" brushRef="#br0" timeOffset="42724.66">5313 11621 0,'0'0'0,"0"-43"0,0 22 16,-21 0-16,21-21 0,-22 20 15,22-20-15,0 21 0,0 0 0,0 0 16,-21-1-16,0 22 15,21 22-15,0-1 0,-21 0 16,21 42-16,0-20 0,0 20 0,0 1 16,0 20-16,0 1 0,0 0 15,0 21-15,0-22 0,0 1 16,0 0-16,0-22 0,0 22 0,0-22 16,0 1-16,0-22 0,0 22 0,0 20 15,0-63-15,0 22 16,0-22-16,21-21 0,0-21 15,0 0-15,-21-1 0</inkml:trace>
  <inkml:trace contextRef="#ctx0" brushRef="#br0" timeOffset="43364.34">5292 11557 0,'0'0'0,"-22"-106"15,22 85-15,0 0 0,0 0 16,22 0-16,-1 21 0,21 0 0,-21-22 16,43 22-16,-1 0 0,1-21 15,20 0-15,1 21 0,21-21 0,-21 21 16,20-21-16,22 0 0,-21-1 0,42 1 16,-21 0-16,0 0 0,22 0 15,-22 0-15,0 21 0,0-22 0,105 1 16,-105 0-16,-21 21 15,0 0-15,-21-21 0,-1 21 16,-20 0-16,-1 0 0,-20 0 0,-1 0 16,0 0-16,-20 0 0,-1 0 0,0 21 31,-21 0-31,21 22 0,-21-22 16,0 21-16,0 0 0,0 1 0,0-1 15,0 22-15,0-1 0,0-21 0,0 22 16,0-1-16,0 64 15,0-63-15,0-1 0,0 1 0,21 21 16,-21-22-16,21 1 0,-21-1 16,22 1-16,-22-1 0,21 1 15,0-22-15,-21 21 0,21-20 0,-21 41 16,0-41-16,0-1 0,0 0 16,0-20-16,0 20 0,0-21 0,-21 0 15,0 0-15,0 1 0,-22-1 16,22 0-16,-21-21 0,-22 21 0,1-21 15,-22 0-15,0 0 0,-20 21 16,-22-21-16,0 0 0,0 0 0,-43 0 16,1 0-16,0 0 0,-1 0 0,1 0 15,21 0-15,-22 0 0,22 0 0,21 0 16,0 0-16,-106 0 16,149 0-16,20 0 0,1 0 15,-1-21-15,22 21 0,21 0 0,0-21 16,21 0-16,0 0 0,0-1 15,21 1-15,0 0 0,0 0 16,21-21-16,-20 20 0,20 1 0</inkml:trace>
  <inkml:trace contextRef="#ctx0" brushRef="#br0" timeOffset="43625.19">5863 11663 0,'0'0'16,"-21"-21"-16,0 21 16,21 21-16,0 0 0,0 0 0,0 22 15,0-1-15,0 0 0,0 1 0,0 20 16,0-21-16,21 22 0,-21-1 16,21-20-16,-21-1 0,0 22 15,0-22-15,0 0 0,0-21 0,0 22 0,0-22 16,0 0-16,0 0 0,21 0 15,0-21-15,1 0 16,-1-21-16,0 0 0,0 0 16,0-21-16</inkml:trace>
  <inkml:trace contextRef="#ctx0" brushRef="#br0" timeOffset="43827.07">6244 11726 0,'0'0'0,"0"22"15,-21-1-15,0 0 0,0 21 0,-1-21 16,1 22-16,0-1 0,0 0 16,0 1-16,0-1 0,-1 0 0,1 1 15,0-1-15,0 0 0,21-20 16,0-1-16,-21 0 0,21 0 0,0 0 16,21-21-1,0 0-15,0-21 16,0 21-16,1-21 0</inkml:trace>
  <inkml:trace contextRef="#ctx0" brushRef="#br0" timeOffset="44147.4">6244 12192 0,'0'21'32,"0"0"-32,21-21 15,0 0-15,1 0 16,-1 0-16,0 0 0,0-21 15,0 21-15,0-21 0,1 0 16,-1 21-16,0-21 0,-21 0 0,0-1 16,0 1-16,0 0 15,-21 21-15,-64 21 32,43 0-32,21-21 0,-22 64 15,22-43-15,0 0 0,0 22 0,21-22 16,0 21-16,0-21 0,0 0 0,0 1 15,0-1-15,0 0 0,0 0 16,21-21-16,0 21 0,0-21 16,0 0-16,1 0 0,20 0 15,-21-21-15,21 0 0,1 0 0</inkml:trace>
  <inkml:trace contextRef="#ctx0" brushRef="#br0" timeOffset="44368.28">6900 12023 0,'-84'21'16,"62"0"-16,1 0 15,0 22-15,0-22 0,-21 0 0,42 21 16,-22-21-16,1 1 16,0 20-16,21-21 0,0 0 0,0 0 15,0 1-15,0-1 0,21-21 16,0 0-16,1 0 0,-1 0 15,21 0-15,-21 0 0,22 0 0,-22-21 16,0-1-16,21 1 0,-21 0 0,1 0 16</inkml:trace>
  <inkml:trace contextRef="#ctx0" brushRef="#br0" timeOffset="44619.13">7197 11599 0,'0'0'0,"0"-21"16,0 0-16,0 0 0,0 42 15,0 21 1,0-20-16,-22 20 0,1 0 16,21 1-16,-21-1 0,21 0 15,0 22-15,0-22 0,-21 22 0,21-22 16,-21 0-16,21 22 0,0-43 0,0 21 16,0 1-16,0-22 0,0 21 15,0-21-15,0 0 0,0 1 16,21-22-16,0 0 0,0 0 15,0 0-15,-21-22 0,43 1 16,-22 21-16,0-21 0,0-21 0,0 21 16</inkml:trace>
  <inkml:trace contextRef="#ctx0" brushRef="#br0" timeOffset="44935.95">7429 12002 0,'-21'84'31,"0"-63"-31,21 22 15,0-22-15,-21 0 0,21 0 0,0 22 16,0-22-16,0 0 0,0 0 0,0 0 16,0 0-16,21-21 0,0 0 15,0 0 1,1 0-16,-1 0 0,0 0 0,21-21 0,-21 21 16,1-21-16,-1 0 0,0 0 15,0 0-15,-21-1 0,0 1 16,0 0-16,0 0 0,0-21 0,0 20 15,-21 1-15,0 0 0,0 0 0,-1 0 16,-20 0-16,21 21 0,0 0 16,0 0-16,-1 0 0,1 21 15,0 0-15,21 0 0,0 0 16,0 0-16,0 1 0,0-1 16,21-21-16,0 0 15</inkml:trace>
  <inkml:trace contextRef="#ctx0" brushRef="#br0" timeOffset="45247.82">7705 11980 0,'0'0'32,"21"-42"-32,0 42 0,0 0 15,0 0-15,-21 21 0,21-21 0,1 21 16,-1 1-16,0-1 0,-21 0 0,21 0 15,0 21-15,0-20 0,-21 20 16,0-21-16,0 21 0,0-20 16,0-1-16,0 21 0,0-21 0,0 0 15,0 1-15,0-1 0,0-42 32,0-1-17,0 1-15,0 0 0,0-21 16,0 21-16,0-22 0,0 22 15,0-21-15,22-1 0,-22 22 0,0-21 16,21 0-16,-21 20 0,21-20 0,-21 21 16,0 0-16</inkml:trace>
  <inkml:trace contextRef="#ctx0" brushRef="#br0" timeOffset="45427.72">7070 11769 0,'0'0'0,"-43"0"0,22 0 0,42 0 31,0 0-31,1-21 0,20 21 0,-21-22 16,43 1-16,-22 21 0,21-21 0,1 0 16,-1 21-16,1-21 0,21 0 0</inkml:trace>
  <inkml:trace contextRef="#ctx0" brushRef="#br0" timeOffset="45964.41">9800 11155 0,'0'-42'0,"0"84"0,0-127 0,0 64 16,0-21-16,21-1 0,0 1 15,1 0-15,-22 21 0,0-22 0,21 1 16,0 21-16,-21 0 0,21-1 0,-21 1 16,0 0-16,21 21 15,-21 21-15,21 0 0,-21 1 16,0 20-16,22 21 0,-1 1 0,-21-1 15,21 22-15,-21 0 0,0 21 16,0-22-16,0 22 0,0-21 0,0-1 16,0 22-16,0-21 0,0 0 0,-21-1 15,21 1-15,-21 0 0,-1-22 0,22 1 16,0-1-16,0-21 0,0 1 16,0-22-16,0 0 0,0 0 0,0 0 15,0-42 1,0 0-16,0-21 0,0 21 15</inkml:trace>
  <inkml:trace contextRef="#ctx0" brushRef="#br0" timeOffset="46708.99">9948 10859 0,'0'-43'0,"0"86"0,0-107 0,0 43 15,0 0-15,0 0 0,21 21 16,1 0-16,20-22 0,0 22 16,22-21-16,-1 21 0,1-21 0,20 21 15,1-21-15,21 0 0,21 21 16,0-21-16,21-1 0,0 1 16,0 21-16,22-21 0,-1 0 0,22 0 15,-22 0-15,0-1 0,22 1 0,-1 0 16,1 0-16,-1 21 0,1-21 15,-22 0-15,0-1 0,-20 1 0,-1 21 16,-21-21-16,0 0 0,-21 21 0,-22-21 16,1 21-16,0 0 0,-22-21 15,1 21-15,-22 0 0,0 0 16,-21-22-16,1 22 0,-1 0 0,0 0 16,0 0-16,-21 22 15,0-1-15,0 0 16,0 0-16,0 0 0,0 22 0,0-1 15,0 0-15,0 22 0,0-22 16,0 22-16,0-1 0,0 1 0,0-1 16,0 1-16,0 20 0,0-20 0,-21 20 15,21-20-15,0 21 0,-21-1 0,21 1 16,0-22-16,0 22 0,0-21 16,0 20-16,0-20 0,0 20 0,0-20 15,0 21-15,0-22 0,0 1 0,0-1 16,0-21-16,0 22 0,0-22 15,0 1-15,-21-1 0,21 0 16,-22 1-16,1-22 0,21 21 0,-21-21 16,0 0-16,0 1 0,-22-1 0,1 0 15,0-21-15,-1 21 0,1 0 16,-21-21-16,-86 0 0,65 0 16,-1 0-16,-21 0 0,0 0 0,-21 0 15,0-21-15,0 21 0,-42-21 16,21 21-16,-43 0 0,1 0 15,-1-21-15,-20 21 0,-1 0 0,-211 0 16,211 0-16,0 21 0,22-21 16,-1 21-16,22 0 0,21-21 15,21 21-15,0 1 0,21-22 0,21 0 16,22 21-16,-1-21 0,22 0 0,0 0 16,42-21-1,0-1-15,0 1 0,21 0 0,0-21 16,0 21-16,22-22 0,-1 1 0</inkml:trace>
  <inkml:trace contextRef="#ctx0" brushRef="#br0" timeOffset="47359.65">10774 10986 0,'0'0'0,"0"-22"0,-21 22 16,21-21-16,-22 42 16,22 1-16,0-1 15,0 21-15,0 22 0,0-1 16,0 1-16,0-1 0,-21 1 0,0-1 16,0 1-16,0-1 0,0 1 0,-1-1 15,-20 1-15,21-22 0,0 0 16,-22 1-16,22-1 0,0 0 0,-21-21 15,21 1-15,-1-22 16,1 0-16,21-22 0,0 1 16,0 0-16,0 0 0,0 0 15,0-22-15,0 1 0,0 21 0,0-21 16,0-1-16,0-63 0,21 64 16,-21 0-16,22 21 0,-22-22 15,0 22-15,21 21 0,0 0 0,0 0 16,-21 21-16,0 0 0,21 1 15,0-1-15,1 0 0,-22 21 16,0-21-16,21 22 0,0-22 0,-21 0 16,21 21-16,0-20 0,-21-1 0,21 0 15,1 0-15,-1-21 0,-21 21 16,21-21-16,0 0 0,0 0 16,0 0-16,1 0 0,-1 0 0,21 0 15,-21-21-15,0 21 0,22-21 0,-22 0 16,0 0-16,0-22 0,22 22 15,-22 0-15,0 0 0,-21 0 16,21-1-16,-21 1 0,21 0 0,-21 42 31,0 0-31,0 1 16,-21-1-16,0 0 0,0 0 16,21 0-16,0 0 0,0 1 15,-21-22-15,21 21 0,0 0 16,0 0-16,0-42 31,21 21-31</inkml:trace>
  <inkml:trace contextRef="#ctx0" brushRef="#br0" timeOffset="47516.07">11197 11303 0,'0'-21'15,"0"42"-15,0-63 0,-21 42 16,0 0-16,0 0 0,-1 0 0,1 21 15,0 0 1,21 0-16,0 0 0,0 1 16,21-22-1,0 0-15,1 0 0</inkml:trace>
  <inkml:trace contextRef="#ctx0" brushRef="#br0" timeOffset="47913.85">11366 11472 0,'0'0'0,"0"22"0,0-1 0,0 0 0,0 0 16,0 0-16,0 0 0,0 1 15,0-1-15,0 0 0,0 0 0,-21 0 16,0 0 0,21-42 15,0 0-31,0 0 0,0 0 15,0 0-15,0-1 0,0 1 16,21-21-16,0 21 0,-21-22 0,22 22 16,-1 0-16,0 21 0,-21-21 0,21 21 15,0 0-15,0 21 16,1-21-16,-22 21 16,0 22-16,21-22 0,-21 0 0,0 0 15,0 0-15,0 0 0,0 1 16,0-1-16,0 0 0,21 0 0,-21 0 15,21-21-15,0 0 16,0 0-16,1 0 0,-1 0 16,0-21-16,0 21 0,0-21 15,-21 0-15,21 0 0,1-1 0,-1 1 16,0 0-16,-21-21 0,21 21 0</inkml:trace>
  <inkml:trace contextRef="#ctx0" brushRef="#br0" timeOffset="48648.45">11917 10964 0,'0'0'0,"0"22"32,0-1-32,0 21 0,-21-21 0,21 22 15,0 20-15,-22-21 0,22 1 0,0 20 16,-21-20-16,21-1 0,0 0 16,0 1-16,0-1 0,0 0 0,0-21 15,0 22-15,0-22 0,0 0 16,0 0-16,0-42 31,0 0-31,0 0 16,0 0-16,21-1 0,-21 1 0,22-21 15,-1 21-15,-21-22 0,21 22 16,0 0-16,0-21 0,0 21 0,1-1 16,-1 1-16,0 0 0,0 21 0,0 0 15,0 0-15,1 0 0,-22 21 0,21 0 16,0 1-16,-21-1 15,0 0-15,0 0 0,0 0 16,-21 0-16,0-21 0,-1 22 0,1-22 16,0 0-16,0 0 15,0 0-15,0 0 0,-1 0 16,1-22-16,21 44 47,0-1-47,0 0 15,0 0-15,0 0 0,21 0 16,1 1-16,-1-1 0,0 0 16,0-21-16,0 0 0,0 0 15,1 0-15,-1 0 0,21 0 0,-21 0 16,22 0-16,-22 0 0,21 0 0,0 0 16,1-21-16,-22 21 0,21-21 15,-21-1-15,22 1 0,-22 0 0,0 0 16,0 0-16,0-22 0,1 22 15,-22 0-15,0-21 0,0 21 16,0-1-16,0 1 0,0 0 0,-22 21 31,1 21-31,0-21 16,21 21-16,0 1 0,0-1 0,-21 0 16,21 21-16,0-21 0,0 1 0,0-1 15,0 0-15,0 0 0,0 0 0,0 0 16,21 1-16,0-22 15,0 0-15,1 0 0,-1 0 16,0 0-16,21 0 0,1 0 0,-1 0 16,0-22-16,1 1 15,20 0-15,-21 21 0,1-21 0,-1 0 16</inkml:trace>
  <inkml:trace contextRef="#ctx0" brushRef="#br0" timeOffset="49087.71">13314 11197 0,'-21'0'0,"42"0"0,-64-21 15,22 21-15,-21 0 0,21 0 0,0 0 16,-1 21-16,1-21 0,0 21 16,-21 1-16,21-1 0,-1 0 15,1 21-15,21-21 0,-21 1 0,21-1 0,-21 21 16,21-21-16,0 0 16,0 1-16,0-1 0,0 0 0,21-21 15,0 21-15,0-21 0,1 0 0,-1 0 16,21 0-16,-21 0 0,0 0 0,1 0 15,20-21-15,-21 0 0,0 0 16,22-1-16,-22 1 0,21-42 16,-42 20-16,21 1 0,0 0 15,-21-22-15,0 22 0,0 0 0,0-1 16,22-20-16,-22 20 0,0 1 0,0 0 16,0-1-16,0 22 0,0 0 0,0 0 15,-22 21 1,1 21-1,0 21-15,21-20 0,-21 20 0,21 0 16,-21 1-16,0 20 0,21-21 0,0 22 16,0-22-16,0 1 0,0-1 15,0 0-15,0 1 0,0-1 0,21-21 16,0 0-16,0 0 0,-21 1 0,21-1 16,0-21-16,22 0 0,-22 0 15,0 0-15,21 0 0,-20 0 16,-1 0-16,0-21 0,0-1 0,-21 1 15</inkml:trace>
  <inkml:trace contextRef="#ctx0" brushRef="#br0" timeOffset="49758.84">11769 12234 0,'-43'0'0,"86"0"0,-107 0 0,43-21 16,0 0-16,0 0 0,21 0 0,-22 0 15,1-1-15,0 22 0,21-21 16,-21 21-16,0 0 16,21 21-1,0 1-15,0-1 0,-21 0 0,21 21 16,0-21-16,0 22 0,-22-1 15,22 0-15,0-20 0,0 20 0,-21 0 16,0-21-16,0 22 0,21-22 0,-21 0 16,21 0-16,0 0 0,-21-21 0,-1 0 15,22-21 17,0 0-32,0 0 0,0-21 0,0 20 15,0 1-15,0-21 0,0 0 0,0 20 16,0-20-16,0 0 15,0 21-15,0-1 0,0 1 0,22 21 16,-1 0-16,0 21 16,0 1-16,-21-1 0,21 0 15,0 0-15,1 0 0,-1 0 0,-21 1 16,21-1-16,0 0 0,0 0 0,22 0 16,-22 0-16,0-21 0,0 0 0,21 0 15,-20 0-15,20 0 0,-21 0 16,21 0-16,-20-21 0,20 21 15,-21-21-15,0 0 0,0 0 0,1 0 0,-1-1 16,-21 1-16,21-42 16,-21 42-16,0-1 0,0 1 15,0 42 1,0 1 0,0-1-16,0 0 0,0 0 15,0 0-15,0 0 0,0 1 0,0-1 16,-21 0-16,21 0 0,0 0 15,0-42 17,21 0-32,-21 0 15</inkml:trace>
  <inkml:trace contextRef="#ctx0" brushRef="#br0" timeOffset="49901.76">12065 12065 0,'0'-21'0,"0"42"0,-21-42 0,0 21 15,-1 0 1,44 0 15,-1 0-31,0 0 0,21 0 16</inkml:trace>
  <inkml:trace contextRef="#ctx0" brushRef="#br0" timeOffset="50219.57">12552 12107 0,'0'0'15,"-21"0"-15,-1 0 0,1 0 0,0 22 16,-21-22-16,21 21 0,-1 0 0,1-21 16,0 21-16,21 0 0,0 0 15,0 1-15,21-22 0,0 21 16,1-21-16,-1 21 0,0 0 15,21-21-15,-21 21 0,1-21 16,-1 21-16,0-21 0,-21 22 0,0-1 16,0 0-16,0 0 15,-21-21-15,0 0 16,-22 21-16,22-21 0,-21 0 0,21 0 16,-22 21-16,22-21 0,0 0 0,0 0 15,0 0-15,21-21 0,0 0 16,21 0-16,0 0 15,0 0-15,0-1 0</inkml:trace>
  <inkml:trace contextRef="#ctx0" brushRef="#br0" timeOffset="50443.45">12933 11853 0,'0'22'0,"-21"147"16,-1-127-1,1-21-15,0 22 0,0-1 0,21 0 16,0-20-16,0-1 0,0 21 16,0-21-16,0 0 0,0 1 0,0-1 15,21-21-15,0 21 0,0-21 16,1 0-16,-1 0 0,0 0 16,21 0-16,-21-21 0,1 0 0,-1-1 15,0 22-15,0-42 0,0 21 0</inkml:trace>
  <inkml:trace contextRef="#ctx0" brushRef="#br0" timeOffset="50617.35">12806 12023 0,'0'0'0,"-21"0"0,42 0 16,0 0-1,0 0-15,21 0 0,-20 0 0,41 0 16,1-21-16,-1-1 0,1 22 15,-1-21-15,22 0 0,-22 0 16,1 0-16,-1 0 0,1-22 0,-22 22 16</inkml:trace>
  <inkml:trace contextRef="#ctx0" brushRef="#br0" timeOffset="51201.01">20256 8932 0,'43'-42'0,"-86"84"0,107-105 15,-43 42-15,0 0 0,0 21 16,-21 21-1,-21 0-15,-21 0 0,0 21 0,-22 22 16,1-1-16,-1 1 16,-21-1-16,1 22 0,-22 0 0,0 21 15,21-22-15,-20 1 0,-1 0 0,0-1 16,21 1-16,1-22 0,20 1 0,1-1 16,-1-20-16,1-1 0,20 0 15,22 1-15,-21-22 0,21 0 0,-1 0 16,22 22-16</inkml:trace>
  <inkml:trace contextRef="#ctx0" brushRef="#br0" timeOffset="51671.74">16785 10668 0,'0'0'0,"21"-21"0,0-21 0,1 20 16,-22 1-16,21 0 0,-21 42 15,0 0-15,0 22 16,0-1-16,0 22 0,0-1 0,-21 1 16,21 20-16,-22 1 0,1 0 0,21-1 15,-21 1-15,0 0 0,0-22 16,21 22-16,-43-22 0,22 22 0,0-22 15,0-20-15,0 20 0,-22 1 0,22-22 16,0 0-16,0-20 0,21-1 16,0 0-16,-21 0 0,21-42 31,0 0-31,0-22 0,0 22 0,21-21 16,-21 0-16</inkml:trace>
  <inkml:trace contextRef="#ctx0" brushRef="#br0" timeOffset="52318.37">16722 10626 0,'0'0'0,"0"-21"0,0-22 15,0 1-15,0 21 16,21 21 0,0 0-16,0 0 0,21 0 15,1 0-15,-1 0 0,22-21 0,20 21 16,1 0-16,21 0 0,21-22 15,0 22-15,0-21 0,0 21 0,21-21 16,21 21-16,1-21 0,-1 21 0,0-21 16,1 21-16,-1-21 15,0 21-15,1-22 0,-1 22 0,-21-21 0,127 0 16,-169 21-16,21-21 0,-42 21 16,-1 0-16,1 0 0,-21 0 15,-22 0-15,0 0 0,1 0 0,-22 0 16,0 0-16,0 0 15,-21 21 1,0 21-16,0-20 0,0 20 16,0 0-16,-21 22 0,21-22 0,-21 22 15,0-1-15,21 1 0,-22-1 16,1 1-16,21-1 0,0 1 0,0-1 16,0 22-16,0-1 0,0-20 15,0 21-15,0-22 0,21 22 0,1-22 16,-22 1-16,0-1 0,21 1 0,-21-1 15,0-20-15,0 20 0,0-21 0,0 1 16,-21-1-16,-1 0 0,-20 1 0,0-1 16,-1-21-16,1 0 15,-21 1-15,-1-1 0,-21 0 0,1 0 16,-1 0-16,-42-21 0,0 0 0,0 0 16,-42 21-16,-1-21 0,-20 0 15,-22 0-15,-21 0 0,1 0 0,-22 22 16,21-22-16,-21 0 0,21 21 0,0-21 15,0 0-15,43 21 0,-1-21 0,22 0 16,42 0-16,0 0 0,21 0 16,21 0-16,22 0 0,21 0 0,-1 0 15,22 0-15,0-21 0,21 0 16,21-1-16,0 1 0,22 0 16,-1-21-16,64-22 15,-43 43-15,1-21 0,-1-1 0</inkml:trace>
  <inkml:trace contextRef="#ctx0" brushRef="#br0" timeOffset="52552.24">16997 10922 0,'0'0'0,"0"-21"16,0 0-16,21 21 15,0 0-15,21-21 0,-20 21 16,20 0-16,21-22 0,-20 1 16,20 21-16,-20 0 0,20 0 0,-21 0 15,1 0-15,-1 0 0,-21 0 0,0 0 16,1 0-16,-44 21 16</inkml:trace>
  <inkml:trace contextRef="#ctx0" brushRef="#br0" timeOffset="52757.12">17314 10880 0,'0'0'0,"0"21"0,-21 0 15,21 0-15,0 0 16,0 22-16,0-22 0,0 21 16,0 1-16,0-22 0,0 21 0,0 0 15,0 1-15,0-1 0,0-21 0,-21 22 16,21-22-16,0 0 0,0 0 15,0 0-15,0 0 0,21-21 32,0 0-32,0 0 0</inkml:trace>
  <inkml:trace contextRef="#ctx0" brushRef="#br0" timeOffset="53103.92">17526 11303 0,'0'-21'15,"0"-43"1,0 43-16,0 0 0,21 0 16,0 0-16,0 0 15,1 21-15,-1 0 0,0 0 0,0 0 16,21 0-16,-20 0 0,-1 0 0,21 21 16,-21 21-16,0-21 0,1 22 15,-22-22-15,0 21 0,0 0 0,0-20 16,0 20-16,0-21 0,0 21 15,0-20-15,0-1 0,0 0 16,-22-21-16,1 0 16,0-21-16,21 0 15,0-1-15,0 1 16,0 0-16,0 0 0,0-21 0,0 20 16,0-20-16,0 21 0,0 0 0,21-22 15,0 22-15,1 0 0,-1 0 16,-21 0-16,21 0 0,0 21 15,21-22-15,-20 22 0,20-21 0,-21 21 16</inkml:trace>
  <inkml:trace contextRef="#ctx0" brushRef="#br0" timeOffset="53636.64">18182 11303 0,'0'0'0,"-21"0"16,42 0 15,0-21-31,0 0 0,1 0 16,-1 21-16,0-22 0,21 1 15,-21 0-15,1 0 0,-1 0 0,0 0 16,-21-1-16,0 1 0,0 0 16,-42 21-1,20 0-15,1 21 16,0 0-16,0-21 0,-21 43 0,20-22 15,1 0-15,0 21 0,21-20 0,0-1 16,-21 21-16,21-21 0,0 0 16,0 1-16,0-1 0,0 0 0,21 0 15,0 0-15,0-21 0,1 0 16,20 0-16,-21 0 0,21 0 0,1 0 16,-22 0-16,21 0 0,-21-21 0,22 0 15,-1 21-15,0-21 0,-20 0 0,20-1 16,-21 1-16,21 0 0,-20 0 15,-1 0-15,0 0 0,0-1 16,-21-20-16,0 21 0,21 0 0,-21 0 16,0-1-16,0 1 0,0 0 15,-21 21-15,0 0 0,0 0 16,0 0-16,-1 21 0,1 0 16,0 1-16,21-1 0,-21 0 0,21 0 15,-21 21-15,21-20 0,0-1 16,0 21-16,0-21 0,0 0 15,0 1-15,0-1 0,0 0 0,21 0 16,-21 0-16,21-21 0,0 0 0,0 0 16,1 0-16,-1 0 0,0 0 15,0 0-15</inkml:trace>
  <inkml:trace contextRef="#ctx0" brushRef="#br0" timeOffset="54135.36">17674 12002 0,'-21'21'0,"42"-42"0,-63 63 0,21-42 16,21-21-1,0 0 1,21-1-16,0 1 0,0 0 15,0 0-15,0 0 0,1 0 0,-1-1 16,0 1-16,-21 0 16,0 0-16,0 0 0,-21 21 15,-22 0-15,22 0 0,-21 0 0,21 21 16,-22 0-16,1-21 0,0 21 16,21 0-16,-22 1 0,22-1 15,0 0-15,21 0 0,0 0 0,0 0 16,0 1-16,0-1 0,21 0 0,0 0 15,0 0-15,1 0 0,20 1 16,-21-1-16,21 0 0,-20 0 0,-1 0 16,21 0-16,-21 1 0,-21-1 15,0 0-15,0 0 16,-21-21-16,0 0 0,0 0 16,-22 0-16,22 0 0,-21 0 15,0 0-15,-1 0 0,1 0 0,0-21 16,-1 0-16,22 21 0,0-21 0,0-1 15,21 1-15,0 0 0,0 0 16,21 0-16,0 0 0,0 21 16,0-22-16,22 22 0,-1 0 15,0-21-15</inkml:trace>
  <inkml:trace contextRef="#ctx0" brushRef="#br0" timeOffset="54635.07">17992 12129 0,'21'0'0,"-42"0"0,63 0 0,-21 0 15,0 0 1,0-22-16,-21 1 0,22 21 16,-1-21-16,-21 0 0,0 0 0,21 0 15,-21-1-15,0 1 0,0 0 0,0 0 16,0 0-16,0 0 0,-21 21 31,0 0-31,-1 0 0,1 21 16,0 0-16,0 0 0,21 0 0,-21 22 15,21-22-15,-21 21 0,21-21 16,0 22-16,0-22 0,0 0 0,0 21 16,0-21-16,0 1 0,21-22 0,0 21 15,0-21-15,0 0 0,0 0 16,22 0-16,-22 0 0,21 0 16,1 0-16,-22-21 0,21 21 0,0-22 0,1 1 15,-1 0-15,0-21 16,1 21-16,-22-22 0,21 1 0,-21 21 0,1-22 15,-1 1-15,-21 0 0,21 21 16,-21-43-16,0 43 0,0 0 16,0 42-1,-21 21 1,21-21-16,-21 1 0,21 20 0,0 0 16,0 1-16,0-1 0,0-21 15,0 21-15,0 1 0,0-22 16,0 0-16,0 0 0,0 0 0,0 1 0,0-1 15,21-21-15,0 0 16,0 0-16,0 0 16,0 0-16,-21-21 0,22-1 0,-22 1 15</inkml:trace>
  <inkml:trace contextRef="#ctx0" brushRef="#br0" timeOffset="54772">18436 12002 0,'-21'0'0,"42"0"0,-21-22 31,21 22-15,0 0-16,1-21 0,20 0 0,0 0 15,1 0-15,-1 0 0,0-1 16</inkml:trace>
  <inkml:trace contextRef="#ctx0" brushRef="#br0" timeOffset="54971.92">21844 9525 0,'21'-42'0,"-21"21"0,21-22 0</inkml:trace>
  <inkml:trace contextRef="#ctx0" brushRef="#br0" timeOffset="55279.75">21844 8827 0,'0'0'0,"0"21"15,0 0-15,0 0 0,0 21 16,0 22-16,21-1 0,-21 1 16,0-1-16,0 22 0,0 0 0,0-1 15,0 1-15,0 21 0,0-21 0,0-1 16,0 1-16,0 0 0,0-22 15,0 22-15,0-22 0,0-20 0,0 20 16,-21-21-16,21 1 0,0-1 16,-21-21-16,21 22 0,0-22 0,-21-21 15,-1 0-15,1 0 16,0 0-16</inkml:trace>
  <inkml:trace contextRef="#ctx0" brushRef="#br0" timeOffset="55587.09">21505 10287 0,'0'0'0,"-21"0"0,21 21 32,0 22-32,21-22 15,-21 0-15,21 0 0,1 0 0,-1 22 16,0-22-16,0 0 0,0 0 0,22-21 16,-22 21-16,0-21 0,0 21 15,0-21-15,0 0 0,1 0 0,20-21 16,-21 0-16,21 0 0,-20 0 15,20 0-15,-21-1 0,21-20 16,1 0-16,-22 21 0,21-22 0,-21 1 16,22 0-16,-22-1 0,21 22 0,-21 0 15,-21 0-15,0 0 0,0 42 16,-21 0 0,0 0-16,0 21 0,-21-20 0,-1 20 15,1 0-15,21 1 0,-22-1 0,1 0 16,0 1-16,21-1 0,-22 0 15</inkml:trace>
  <inkml:trace contextRef="#ctx0" brushRef="#br0" timeOffset="56038.83">21294 11113 0,'0'-43'15,"0"86"-15,0-128 0,0 43 0,0-1 0,21 1 16,0 0-16,0 20 0,-21 1 0,21 21 16,0 0-16,1 43 15,-22-22-15,21 21 0,-21 22 16,0-1-16,0 22 0,0-1 0,21 1 16,-21 0-16,0-1 0,0 1 15,0 0-15,0-1 0,0 1 16,-21 0-16,0-22 0,-1 22 0,1-22 15,-21 22-15,21-43 0,0 22 16,-1-22-16,1 1 0,-21-1 0,21-21 16,0 21-16,-1-42 0,1 0 15,21-21-15,0 0 16,0 0-16,0-21 0,0-1 16</inkml:trace>
  <inkml:trace contextRef="#ctx0" brushRef="#br0" timeOffset="56715.96">21230 11134 0,'0'-43'0,"0"86"0,0-107 0,21 43 15,-21-21-15,21 21 0,1 21 0,20-43 16,0 43-16,1 0 16,20-21-16,1 21 0,-1 0 0,22 0 15,21-21-15,-1 21 0,1 0 0,21 0 16,21-21-16,22 21 0,-22 0 15,21 0-15,22 0 0,-22-21 0,22 21 16,20 0-16,-41 0 0,20 0 0,1 0 16,-1 0-16,-21 0 0,1 0 15,-22-22-15,0 22 0,-21 0 0,0 0 16,-21-21-16,-21 21 0,-1-21 16,1 21-16,-22 0 0,-20-21 15,-1 21-15,-21 0 0,0 0 0,1 0 16,-1 0-16,-21 21 15,0 0-15,-21 22 16,-1-22-16,1 21 0,0 0 0,0 1 16,0 20-16,-22 1 0,22-1 0,0 1 15,0 20-15,21-20 0,0-1 16,-21 22-16,21 0 0,0-22 0,0 107 16,0-65-16,0-20 0,0 0 15,0-1-15,0 1 0,0 0 16,0-1-16,-21 22 0,21-21 15,0 0-15,-22-1 0,1 1 0,0 0 0,0-22 16,21 22-16,-21-22 0,0 1 16,-1-1-16,1-20 0,-21 20 15,21-21-15,-22 1 0,1-1 0,-21-21 16,-43 22-16,21-22 0,0-21 16,1 0-16,-22 0 0,0 0 15,0 0-15,-21-21 0,-21 21 0,-21-43 16,-1 22-16,1 0 0,-21-21 0,-22 20 15,0 1-15,22 0 16,-22-21-16,22 21 0,-22-1 0,43 1 16,-1 21-16,22-21 0,0 0 0,42 21 15,0-21-15,22 21 0,-1-21 0,21-1 16,22 22-16,0-21 0,-1 0 16,22 0-16,21 0 0,0 0 0,0-1 15,0 1-15,21 0 0,1-21 0,-1 21 16,21-22-16,0 1 0,1 0 0,-1-22 15</inkml:trace>
  <inkml:trace contextRef="#ctx0" brushRef="#br0" timeOffset="57199.68">22183 11324 0,'0'-21'0,"0"42"0,0-84 0,0 42 15,-22 21-15,1 21 16,21 0-16,-21 21 16,21 22-16,0-22 0,-21 22 0,0-1 15,21 1-15,-21-1 0,21 1 0,0-1 16,-22 1-16,1 20 0,0-41 16,21 20-16,-21 1 0,21-22 0,-21 0 15,21 1-15,-21-22 0,21 21 0,0-21 16,0 0-1,0-42 1,0 0-16,0 0 16,0-21-16,0 20 0,0-20 15,21 0-15,0-1 0,0 1 0,0 0 16,0-1-16,1 1 0,-1 0 0,0 21 16,0-1-16,0 1 0,0 0 15,22 21-15,-22 0 0,0 0 0,0 21 16,-21 0-16,21 1 0,1-1 0,-22 21 15,21 0-15,-21 1 0,0-22 16,0 21-16,0 1 0,0-22 16,0 21-16,0-21 0,0 0 0,0 1 15,0-1-15,0 0 0,21-21 0,0 0 16,0 0-16,0 0 0,22 0 16,-22 0-16,21 0 0,1-21 0,-1 21 15,-21-21-15,21-1 0,1 1 0,-1 0 16</inkml:trace>
  <inkml:trace contextRef="#ctx0" brushRef="#br0" timeOffset="57812.33">22966 11832 0,'0'0'0,"0"-21"0,0 0 15,-43 21-15,43-21 0,-42 21 0,21 0 16,0 0-16,0 21 0,-22 0 16,22 0-16,-21 22 0,21-22 15,-1 21-15,1 0 0,0 1 0,0-1 16,0-21-16,21 22 0,-21-22 0,21 21 15,0-21-15,0 22 16,0-22-16,21-21 0,0 0 16,0 0-16,0 0 0,0 0 0,1 0 15,20-21-15,-21-1 0,0 1 16,0 0-16,22 0 0,-22 0 0,0-22 16,0 1-16,0 21 0,1-21 0,-1 20 15,-21-20-15,0 21 0,0 0 16,0 42 15,0 0-31,-21 0 0,21 22 16,0-22-16,0 21 0,-22-21 0,22 22 15,0-22-15,0 21 0,0-21 0,0 0 16,0 1-16,22-1 0,-1 0 16,21 0-16,-21-21 0,0 0 15,1 0-15,20 0 0,-21 0 0,21 0 16,-20-21-16,20 21 0,0-21 15,-21 0-15,22-22 0,-1 22 0,0 0 16,-20-21-16,20-1 0,-21 1 0,0 21 16,0-22-16,-21 1 0,0 21 15,0-21-15,0 20 0,0 1 16,-21 21-16,0 0 0,0 0 16,0 21-16,0 1 0,-1-1 0,1 21 15,21-21-15,0 22 0,0-22 16,0 21-16,0-21 0,0 22 0,21-22 15,1 0-15,-1 21 0,0-21 0,-21 1 16,21-1-16,-21 0 16,-21-21-1,0 0-15,0 0 16,-1-21-16,1 21 0,0-21 16,0-1-16,0 1 0,21 0 15,0 0-15,0-21 0</inkml:trace>
  <inkml:trace contextRef="#ctx0" brushRef="#br0" timeOffset="58183.88">23897 11536 0,'0'0'0,"21"0"0,-21 21 16,0 0 0,0 0-16,0 22 0,0-22 0,-21 21 15,21-21-15,-21 22 0,21-1 0,-21 0 16,0 1-16,21-1 15,-22 0-15,1 1 0,21-22 0,-21 21 16,21-21-16,-21 22 0,0-22 0,21 0 16,0 0-16,0-42 31,21 0-31,0 0 16,0 0-16,0-1 0,1-20 15,20 21-15,-21-21 0,21-1 0,-20 22 16,20 0-16,-21 0 0,0 0 0,22 21 15,-22 0-15,0 21 0,-21 0 16,0 0-16,0 0 16,0 22-16,0-1 0,0-21 0,-21 21 15,0 1-15,-1-22 0,1 21 0,0-21 16,0 1-16,0-1 0,0 0 16,-1 0-16,-20 0 0,21-21 0,0 21 15,-22-21-15</inkml:trace>
  <inkml:trace contextRef="#ctx0" brushRef="#br0" timeOffset="58622.99">22648 12764 0,'0'0'0,"-21"21"0,0-21 15,42-21 16,0 21-31,0-22 0,22 1 0,-22 0 16,0 0-16,21 21 0,-20-21 16,-22 0-16,0-1 0,-22 22 15,1 0 1,0 0-16,-21 0 0,-1 22 16,1-1-16,0 0 0,-1 0 0,22 0 15,0 0-15,0 1 0,21-1 16,0 21-16,0-21 15,0 0-15,21 1 0,0-1 0,0 0 16,1 0-16,20-21 0,0 21 0,-21 0 16,22 1-16,-22-1 0,21-21 0,-21 21 15,-21 0-15,0 0 0,0 0 16,0 1-16,-21-22 16,-21 21-16,21-21 0,-22 0 0,1 0 15,0 0-15,-1 0 0,22 0 16,-21 0-16,21 0 0,0 0 0,-1-21 15,22-1-15,0 1 0,0 0 16,0 0-16,22 0 16,-22-22-16,42 22 0</inkml:trace>
  <inkml:trace contextRef="#ctx0" brushRef="#br0" timeOffset="58957.07">23093 12933 0,'0'0'0,"0"21"0,21-21 0,0 0 15,0 0 1,-21-21-16,21 21 0,1-21 16,-1 0-16,0-1 0,-21 1 15,21 0-15,-21 0 0,21 0 0,-21 0 16,0-1 0,0 1-16,-21 21 15,0 0-15,0 0 0,0 0 16,-1 21-16,1 1 0,-21-1 15,21 21-15,21-21 0,-21 22 0,-1-22 16,22 0-16,-21 21 0,21-21 0,0 22 16,0-22-16,0 0 0,0 0 15,21-21-15,1 21 0,-1-21 0,0 22 16,0-22-16,21 0 0,-20 0 16,20 0-16,0 0 0,-21-22 0,22 1 15,-1 0-15,0 21 0,1-42 16,-22 21-16,21-1 0,-21-20 0</inkml:trace>
  <inkml:trace contextRef="#ctx0" brushRef="#br0" timeOffset="59151.17">23749 12658 0,'0'-21'0,"0"42"0,0-21 15,-21 21 1,0 0-16,21 21 0,-22-20 16,1 20-16,21-21 0,-21 21 0,21 1 15,0-22-15,-21 21 0,0-21 0,21 22 16,0-22-16,0 0 0,-21 0 15,21 0-15,0 1 0,0-1 0,21-21 32,0 0-32,0 0 0,0 0 0,0-21 15,1-1-15,-1 1 16</inkml:trace>
  <inkml:trace contextRef="#ctx0" brushRef="#br0" timeOffset="59280.22">23580 12848 0,'0'0'0,"21"0"16,0 0-16,21 0 16,-21 0-16,22 0 0,-1-21 0,0 21 15,-20-21-15,20 0 0,-21 21 16,-21-21-16</inkml:trace>
  <inkml:trace contextRef="#ctx0" brushRef="#br0" timeOffset="59912.26">23241 7832 0,'0'0'0,"-42"0"0,-1 0 0,22 0 15,-21 0-15,21 0 0,-1 0 0,22 21 16,0 0 0,22-21-16,20 0 0,-21 21 15,21-21-15,22 0 0,-22 0 16,22 0-16,-22 0 0,22 0 0,-1 0 15,1 0-15,20 0 0,-20 0 0,-1 0 16,-20 0-16,20-21 0,-21 21 16,-20-21-16,-1 21 0,0-21 0,-21 0 15,0-1-15,-21 22 0,0-21 16,-1 0-16,-20 0 0</inkml:trace>
  <inkml:trace contextRef="#ctx0" brushRef="#br0" timeOffset="60058.75">23876 7726 0,'-106'-64'15,"106"43"1,106 106-16,-191-170 0,106 85 15,1 0-15,-1 0 0,0 21 0,0 1 16,0-1-16,0 0 0,22 0 0,-43 0 16,21 0-16,-21 1 0,0 20 15,0-21-15,0 0 0,-21 0 0,0 1 16,-1-1-16,-20 21 0,21-21 0,-21 0 16,20 1-16,-62 20 0,63-42 15</inkml:trace>
  <inkml:trace contextRef="#ctx0" brushRef="#br0" timeOffset="60519.17">24024 8446 0,'-21'105'15,"0"-62"1,21 20-16,0 1 0,-21 20 0,-1-20 0,22-1 16,0 1-16,-21 21 0,0-22 15,0-21-15,0 22 0,21-22 16,-21 1-16,-1-1 0,22-21 0,-21 21 0,21-20 15,0-1-15,0-42 32,21-1-32,1 1 15,-1 0-15,-21 0 0</inkml:trace>
  <inkml:trace contextRef="#ctx0" brushRef="#br0" timeOffset="61147.81">23939 8509 0,'0'-21'16,"0"42"-16,0-63 0,0 21 0,0-1 16,22 22-16,-1 0 0,21 0 15,0 0-15,1 0 0,20 0 16,22 0-16,21 0 0,0 0 0,-1 0 16,22-21-16,22 21 0,-22 0 15,21 0-15,-21 0 0,42-21 0,-21 21 16,0 0-16,1 0 0,-22 0 15,0-21-15,0 21 0,-22 0 0,1 0 16,-21 0-16,0 0 0,-22-21 0,1 21 16,20 0-16,-63 0 15,1 0-15,-1 0 0,0 0 16,0 0 0,-21 21-1,0 0-15,0 0 0,0 0 16,0 1-16,0-1 0,0 21 0,0 0 0,-21 1 15,0-1-15,21 22 0,-21-1 16,-1 1-16,1 20 0,21-20 0,0 20 16,-21-20-16,21 21 0,0-22 0,0 22 15,0-22-15,0 22 0,0-22 16,0 1-16,0-1 0,0 1 0,0-22 16,21 22-16,-21-22 0,21 0 15,-21-20-15,22 20 0,-22-21 0,0 21 16,0-20-16,0-1 15,-22-21-15,1 0 0,-21 0 16,0 0-16,-1 0 0,-20 0 0,-1 0 16,-20-21-16,-22 21 0,0-22 0,-21 1 15,-21 0-15,0 0 0,-1 0 16,-20 0-16,-21-1 0,20 1 0,1 0 16,0 0-16,-1 21 0,43-21 0,0 0 15,0 21-15,21 0 0,1-22 16,20 22-16,0 0 0,1 0 0,20-21 15,1 21-15,-1 0 0,22 0 0,21-21 16,-22 21-16,43-21 0,0 0 16,0 0-16,0-1 15,21 1-15,22 0 0,-22-21 0,21 21 16</inkml:trace>
  <inkml:trace contextRef="#ctx0" brushRef="#br0" timeOffset="61743.46">24236 8763 0,'0'-21'0,"0"42"0,0-63 0,0 21 0,0-1 0,0 1 16,0 42 0,-21 22-1,21-22-15,0 21 0,0 1 16,0 20-16,0-21 0,-22 22 0,22-22 15,0 1-15,-21-1 0,21 0 0,-21 1 16,21-1-16,-21-21 0,21 21 16,0-20-16,0-1 0,-21-21 15,21 21-15,0-42 16,0 0 0,0-1-16,0 1 0,0 0 15,0 0-15,0-21 0,0 20 0,21-20 16,-21 21-16,0 0 0,0 0 15,21-1-15,-21 1 0,21 21 16,-21 21-16,0 1 16,0-1-16,0 0 0,0 0 0,0 0 15,0 0-15,0 1 0,21-1 16,-21 0-16,22 0 0,-22 0 0,21 0 16,-21 1-16,21-22 0,0 0 15,0 0-15,0 0 0,1 0 16,-1 0-16,0 0 0,0 0 15,0-22-15,0 1 0,1 0 0,-1 0 16,0-21-16,-21 20 16,21 1-16,-21 0 0,0 0 15,0 0-15,0 42 32,0 0-32,0 0 15,-21-21-15,21 21 0,-21 1 0,0-1 16,21 0-16,0 0 0</inkml:trace>
  <inkml:trace contextRef="#ctx0" brushRef="#br0" timeOffset="61899.53">24532 8975 0,'0'-21'0,"0"42"0,0-64 16,0 22-16,0 0 15,-21 21-15,21 21 32,0 0-32,0 1 15,21-22-15,0 0 0,0 21 0,1-21 16</inkml:trace>
  <inkml:trace contextRef="#ctx0" brushRef="#br0" timeOffset="62922.97">24850 8996 0,'-85'127'32,"85"-106"-32,0 0 15,0 22-15,-21-22 0,21 0 16,0 0-16,-21-21 0,21 21 0,0 0 16,0-42 15,0 0-16,0 0-15,0 0 0,0 0 0,0-1 16,21 1-16,0-21 0,0 21 0,0-22 16,-21 22-16,21-21 15,1 21-15,-1 0 0,0-1 0,0 22 16,0 0-16,0 0 0,1 22 16,-22-1-16,0 21 15,0-21-15,0 0 0,0 22 0,0-22 16,21 21-16,-21-21 0,21 1 0,-21-1 15,0 0-15,21 0 0,0 0 16,0 0-16,1-21 0,-1 0 0,21 0 16,-21 0-16,0 0 15,1 0-15,-1-21 0,0 0 0,0 21 16,0-21-16,-21 0 0,0 0 16,21-22-16,-21 22 0,22-21 15,-1-1-15,-21 1 0,21 0 0,-21-1 16,21-20-16,0 21 0,-21-1 15,0 22-15,21 0 0,1 0 0,-22 0 16,0 42 0,0 0-16,0 21 0,0-21 15,0 22-15,0-1 0,-22-21 0,22 22 16,-21-1-16,0-21 0,21 21 0,0-20 16,-21 20-16,0-21 0,21 0 15,-21 0-15,21 1 16,0-44 15,0 1-31,0 0 16,21 0-16,0 0 0,0 0 0,0-1 15,0 1-15,1 0 0,-1 0 0,0 21 16,0 0-16,0 0 0,-21 21 31,0 0-31,-21-21 16,0 21-16,0 1 0,0-22 15,-1 0-15,1 0 0,0 21 0,21 0 16,-21-21-16,0 0 16,21 21-16,0 0 15,0 0-15,0 1 16,21-22-16,-21 21 0,21-21 16,0 21-16,0-21 0,1 0 0,-1 0 15,0 21-15,0-21 0,0 0 16,0 0-16,1 0 0,-1 0 0,0 0 15,0 0-15,0 0 0,22 0 0,-22 0 16,0-21-16,0 21 0,0-21 16,0 0-16,-21-1 15,22 1-15,-22 0 16,0 0-16,0 0 0,-22 21 16,1 0-1,0 21 1,21 0-16,0 0 0,0 0 15,0 1-15,0-1 0,0 0 16,0 0-16,21-21 0,0 21 0,1-21 16,-1 0-16,0 21 0,21-21 0,1 0 15,-1 0-15,0 0 0,1 0 16,-1 0-16,0 0 0,1 0 0,-1 0 16,0 0-16,1-21 0</inkml:trace>
  <inkml:trace contextRef="#ctx0" brushRef="#br0" timeOffset="63319.74">26585 9081 0,'0'0'0,"0"-22"16,-21 1-16,0 0 0,0 0 0,0 21 16,-1 0-16,1 0 0,0 0 15,0 0-15,0 21 0,0 0 0,-1 0 16,-20 22-16,21-22 0,21 0 16,0 0-16,0 0 0,0 1 15,0-1-15,0 0 0,0 0 16,21-21-16,0 0 0,0 0 0,1 0 15,-1 0-15,0 0 0,0 0 0,0 0 16,0 0-16,1-21 16,-1 21-16,0-21 0,0 0 0,21-22 15,-20 1-15,-1 21 0,-21-22 16,21 1-16,-21 0 0,21-1 16,-21 1-16,0 0 0,21-22 0,-21 22 15,0 0-15,21-1 0,-21 1 0,0 0 16,-21 42-1,0 21-15,0 21 16,21 0-16,0 1 0,-21-1 0,0 22 16,-1-22-16,22 21 0,0-20 15,0 20-15,-21-20 0,21-1 16,0 0-16,0 1 0,0-1 0,0-21 16,0 21-16,0-20 0,0-1 0,21 0 15,-21 0-15,0 0 16</inkml:trace>
  <inkml:trace contextRef="#ctx0" brushRef="#br0" timeOffset="63795.47">25040 9525 0,'0'0'0,"-21"0"0,0-21 15,-22 21-15,43-21 0,-21 21 16,21 21 0,0 0-16,0 21 15,0-20-15,0-1 0,0 0 0,0 0 16,0 21-16,0-20 0,0-1 0,0 0 16,-21 0-16,21 0 0,-21-21 15,21 21-15,-21-21 0,42-21 31,0 0-15,0 0-16,0 0 16,1 0-16,-1-1 0,0 1 15,21-21-15,-21 21 0,22 0 0,-22 21 16,21-22-16,-21 1 0,43 21 16,-43 0-16,0 0 0,0 0 15,1 21-15,-22 1 0,21-22 0,-21 21 16,0 0-16,0 0 0,0 0 15,-21 0-15,-1 1 0,22-1 16,0 0-16,-21-21 0,42 0 47,1-21-47,-1 21 16,0-21-16</inkml:trace>
  <inkml:trace contextRef="#ctx0" brushRef="#br0" timeOffset="64439.1">25717 9504 0,'0'0'0,"-21"0"0,0 0 0,0 0 16,0 0-16,0 21 0,-22 0 16,22 0-16,0 1 0,0-1 15,0 0-15,-1 0 0,1 0 16,21 0-16,0 1 0,0-1 0,0 0 0,0 0 15,0 0-15,21-21 16,1 0-16,-1 0 16,0 0-16,0 0 0,0 0 15,22-21-15,-22 21 0,0-21 0,0 0 16,0 21-16,0-21 0,1-1 0,-1 1 16,-21 0-16,0-21 0,21 21 15,-21-1-15,0 1 0,0 42 31,-21 1-15,0-1-16,21 0 0,-22 0 16,22 0-16,0 0 0,-21 22 0,21-22 15,0 0-15,0 0 16,21 0 0,1-21-16,-1 0 0,0 0 0,0 0 15,0 0-15,22 0 0,-22 0 0,21 0 16,-21-21-16,22 0 0,-22 21 0,21-21 15,-21 0-15,0 0 0,22 21 16,-22-22-16,0 1 0,-21 0 0,0 0 16,21 21-16,-21-21 0,-21 21 15,0 21 1,0-21-16,0 21 16,-1 0-16,22 0 0,0 1 0,-21-1 15,21 0-15,0 0 16,0 0-16,0 0 0,21 1 15,-21-1-15,22 0 16,-44-21 15,1 0-31,0 0 16,0-21-16,21 0 16,0-1-16,0 1 15,21 0-15,0 0 0</inkml:trace>
  <inkml:trace contextRef="#ctx0" brushRef="#br0" timeOffset="64771.91">26501 9398 0,'0'0'0,"0"21"16,0 0-16,0 1 0,0-1 0,0 0 16,-22 21-16,22-21 0,-21 1 15,21 20-15,0-21 0,-21 0 0,0 22 16,21-22-16,-21 0 0,21 0 0,0 0 15,0 0-15,-21-21 16,21-21 15,21 21-31,0-21 0,0 0 0,0 0 16,0 0-16,1-1 0,-1 1 16,0 0-16,0 0 0,0 0 0,0 0 15,1-1-15,-1 22 0,0 0 0,-21 22 16,0-1-1,0 0-15,0 0 0,0 0 0,0 0 16,-42 43-16,42-43 0,-22 0 16,1 0-16,21 1 0,-21-1 0,0 0 15,0-21-15,21 21 0</inkml:trace>
  <inkml:trace contextRef="#ctx0" brushRef="#br0" timeOffset="65174.97">26247 10075 0,'42'-21'16,"-42"0"-1,-21 21 16,0 0-31,-1 0 16,1 21-16,0-21 0,0 21 16,0 1-16,21-1 15,0 0-15,0 0 0,0 0 16,21 0-16,0-21 0,0 22 16,0-22-16,1 21 0,-1-21 0,0 0 15,-21 21-15,21-21 16,-21 21-16,-21-21 15,0 0-15,0 0 16,-1 0-16,1 0 0,0 0 16,-21 0-16,21 0 0,-22 0 15,22 0-15,42 0 32,0 0-32,1 0 0,-1 0 0</inkml:trace>
  <inkml:trace contextRef="#ctx0" brushRef="#br0" timeOffset="65622.71">26564 10160 0,'0'0'16,"0"-21"-16,-21 21 16,0 0-1,0 0-15,-1 21 16,22 0-16,0 0 15,0 1-15,0-1 0,0 0 16,0 0-16,0 0 16,22-21-16,-1 0 15,0 0-15,0 0 0,0 0 16,0 0-16,1-21 0,20 21 0,-21-21 16,0 21-16,22-21 0,-22 0 15,0-1-15,21 1 0,-21 0 16,1 0-16,-1 0 0,0 0 0,0-22 15,0 22-15,-21 0 0,0 0 0,0 0 16,0-1-16,-21 44 16,21-1-1,-21 0-15,0 0 0,21 0 0,-21 0 16,-1 1-16,22-1 0,-21 0 0,21 0 16,-21 0-16,21 22 0,0-22 15,0 0-15,0 0 16,21-21-1,0 0-15,1 0 16,-1 0-16,0-21 0,0 0 16</inkml:trace>
  <inkml:trace contextRef="#ctx0" brushRef="#br0" timeOffset="65779.62">26860 10012 0,'0'0'0,"0"21"15,22-21 1,-1 0-16,0 0 0,0 0 0,0 0 16,0 0-16,22 0 0,-22 0 0,21 0 15,-21 0-15,1 0 0,20 0 0,-21 0 16</inkml:trace>
  <inkml:trace contextRef="#ctx0" brushRef="#br1" timeOffset="75183.32">3006 3979 0,'21'22'0,"0"-22"0,0 0 31,-21-22-31,21 22 16,-21-21-16,0 0 0,0 0 15,0 0-15,0 0 0,0-1 16,-21 1-16,0 0 16,0 0-16,0 0 0,-1 0 0,1 21 15,0 0-15,-21-22 0,21 22 0,-1 0 16,-20 0-16,21 0 16,-21 22-16,20-1 0,-20 0 0,0 0 15,21 0-15,-22 22 0,22-1 16,0 0-16,0 1 0,0-1 0,21 0 15,0 1-15,0-22 16,0 21-16,0 0 0,21-20 0,0-1 0,0 0 16,21 0-16,-20 0 0,20-21 15,0 0-15,-21 0 0,22 0 0,-1 0 16,0 0-16,1 0 0,-22 0 16,21-21-16,1 21 0,-22-42 0,21 21 15,-21-1-15,0-20 16,22 0-16,-22-1 0,0 1 0,0 0 0,0-1 15,1 1-15,-22 0 16,0-1-16,0 1 0,0-21 0,0 20 16,0 1-16,0 0 0,0 20 15,-22-20-15,1 0 0,0 21 0,0-1 16,21 1-16,-21 0 0,0 21 16,-1 21-16,1 0 15,21 22-15,0-1 0,-21 0 16,21 1-16,0-1 0,0 0 0,0 22 15,0-22-15,0 22 0,0-22 0,0 0 16,0 22-16,0-22 0,0 1 16,0-1-16,0-21 0,21 21 15,0-20-15,1-1 0,-22 0 16,21-21-16,0 0 0,0 0 0,21 0 16,-20 0-16,-1 0 0,21-21 15</inkml:trace>
  <inkml:trace contextRef="#ctx0" brushRef="#br1" timeOffset="75675.03">3768 3895 0,'0'-21'16,"0"42"-16,0-64 0,0 22 0,0 0 0,0 0 16,0 0-16,-22 0 15,1-1-15,0 22 0,0 0 16,0 0-16,0 0 15,-1 22-15,1-1 0,0 0 0,-21 0 16,21 0-16,-1 22 0,1-1 16,0 0-16,0 1 0,21-22 0,0 21 15,0 0-15,0 1 0,0-22 0,0 0 16,0 21-16,0-20 0,21-22 16,-21 21-16,21-21 0,0 0 0,1 0 15,-1 0-15,21 0 16,-21 0-16,0-21 0,1-1 0,20 1 0,-21 0 15,0 0-15,0-21 0,1 20 16,-1-20-16,0 21 0,0-21 16,-21-1-16,0 22 0,21 0 0,-21-21 15,0 20-15,0 1 0,0 0 16,0 42 15,-21 0-31,21 1 0,-21-1 0,21 21 16,0-21-16,0 22 0,0-22 0,0 21 15,0-21-15,0 22 0,0-22 16,0 0-16,0 0 0,0 0 0,0 0 16,21 1-1,0-22-15,0 0 16,1 0-16,-1-22 0,0 1 0,0 21 16,0-21-16,0 0 0</inkml:trace>
  <inkml:trace contextRef="#ctx0" brushRef="#br1" timeOffset="75927.89">4127 3450 0,'0'0'0,"0"21"16,0 22-1,0-22-15,0 21 0,0 1 0,-21-22 16,21 21-16,0 0 0,-21 1 15,21-1-15,0 0 0,0 1 0,0-1 16,0 0-16,0-20 0,0 20 16,0-21-16,0 21 0,0-20 0,0-1 15,0 0-15,21-21 16,0 0 0,1 0-16,-1 0 0,21 0 0</inkml:trace>
  <inkml:trace contextRef="#ctx0" brushRef="#br1" timeOffset="76413.59">4826 3831 0,'0'0'0,"-21"-21"0,0 0 15,-1 0-15,1 21 0,0-21 16,0 21-16,-21 0 0,20 0 0,1 0 15,-21 21-15,21 0 0,-22 0 16,1 0-16,21 0 0,-21 22 16,20-22-16,1 21 0,0 1 0,0-1 15,0 0-15,21-21 0,-21 22 16,21-22-16,0 0 0,0 0 16,0 0-16,0 1 0,21-22 0,0 0 15,0 0-15,21 0 0,-20 0 0,20 0 16,0-22-16,1 1 0,-22 0 15,21 0-15,0 0 0,1 0 0,-22-22 16,21 22-16,-21-21 0,1 21 16,-1-22-16,-21 22 0,0-21 0,0 21 15,0-1-15,0 1 0,0 0 0,0 0 16,-21 42 0,21 0-1,-22 0-15,22 22 0,0-1 16,0 0-16,0-20 0,0 20 0,0 0 15,0 1-15,0-22 0,22 0 0,-1 0 16,0 0-16,0 0 0,0-21 16,0 0-16,22 0 0,-22 0 0,0 0 15,21 0-15,-20-21 0,-1 0 16,0 0-16,0 0 0,0-22 0</inkml:trace>
  <inkml:trace contextRef="#ctx0" brushRef="#br1" timeOffset="76647.46">3895 3747 0,'-22'0'0,"44"0"0,-22 0 16,21 0-1,0 0-15,21 0 16,1-22-16,-1 22 0,21-21 0,-20 21 0,20-21 16,1 21-16,20-21 15,-20 0-15,-1 21 0,1-21 0,-22 21 16</inkml:trace>
  <inkml:trace contextRef="#ctx0" brushRef="#br1" timeOffset="77451">6456 3366 0,'0'0'16,"0"-22"-16,0 1 0,0 0 15,-21 21-15,-1 21 16,22 0-16,0 1 16,0 20-16,-21 21 0,21-20 0,-21 20 15,21 1-15,0-1 0,-21 1 16,21-1-16,-21 1 0,21-1 15,0-20-15,0 20 0,0-21 0,0-20 16,0 20-16,21-21 0,0-21 0,0 21 16,22-21-16,-1 0 0,0 0 15,1-21-15,-1 21 0,0-21 0,1-21 16,20 20-16,-21-20 0,1 0 16,-1-1-16,0 22 0,1-21 0,-1-22 15,-21 22-15,0 0 0,1-22 16,-1 22-16</inkml:trace>
  <inkml:trace contextRef="#ctx0" brushRef="#br1" timeOffset="77579.92">7133 3387 0,'0'-106'16,"0"212"-16,0-233 16,0 106-16,0 42 15,-21 0-15,0 0 0,0 0 16,21 22-16,-22-1 0,22-21 0,-21 21 16,21 1-16,0-22 0,0 21 0,0-21 15,0 22-15,0-22 0,0 0 16,0 0-16</inkml:trace>
  <inkml:trace contextRef="#ctx0" brushRef="#br1" timeOffset="77917.73">7451 3662 0,'-22'0'0,"-20"63"15,21-41-15,21-1 16,-21 21-16,21-21 0,0 22 0,0 62 16,-21-62-16,21 20 15,0 1-15,-22-22 0,22 22 0,0-1 16,0 64-16,0-85 16,-21 22-16,0-1 0,0 1 15,21 21-15,-21-22 0,0-21 0,-1 22 16,22-22-16,0 1 0,0-1 0,-21-21 15,21 0-15,0 0 0,0-42 32,0 0-32,0 0 0,21 0 0,-21-22 15,22 1-15,-22 0 0,0-22 0,21 22 16,-21-22-16,21 1 0,-21 21 16</inkml:trace>
  <inkml:trace contextRef="#ctx0" brushRef="#br1" timeOffset="78204.78">7281 3747 0,'0'-22'0,"0"44"0,0-86 0,0 43 16,0 0-16,0 0 0,0-1 0,0 1 15,0 0-15,0 0 0,0 0 16,21 21-16,1-21 0,20 21 16,-21 0-16,21 0 0,1 0 0,-22 0 15,21 0-15,1 21 0,-22 0 16,21 0-16,-21 0 0,-21 0 0,0 1 15,0 20-15,0-21 0,-21 21 0,0-20 16,-21-1-16,20 0 16,-20 0-16,21 21 0,-21-20 0,-1-22 15,22 21-15,-21 0 0,21 0 0,-1-21 16,65-21 15,-22 21-15,0-21-16,21 0 0</inkml:trace>
  <inkml:trace contextRef="#ctx0" brushRef="#br1" timeOffset="78863.98">8149 3577 0,'-21'0'0,"42"0"0,-63 0 16,21 0-16,-1 21 0,1 1 0,-21-1 15,21 0-15,-43 21 16,43-21-16,0 1 0,0-1 0,0 21 16,21-21-16,0 0 0,0 1 0,0-1 15,0 0-15,0 0 0,21 0 16,0-21-16,0 0 0,0 0 16,0 0-16,22 0 0,-22 0 15,0 0-15,0 0 0,0 0 16,1-21-16,-22 0 0,21 0 15,-21 0-15,0-1 0,21 1 0,-21 0 16,0-21-16,0 21 0,0-22 16,0 22-16,0-21 0,21-1 0,0 22 15,0 0-15,1-21 0,-22 21 16,21 21-16,0 0 0,0 0 0,0 0 16,22 0-16,-22 21 15,0 0-15,0 0 0,0 0 16,0 22-16,1-22 0,-22 0 0,0 21 0,0-21 15,0 1-15,0-1 0,0 21 16,0-21-16,0 0 16,0 1-16,0-1 15,-22-21-15,1 0 16,0 0 0,21-21-16,0-1 0,0 1 15,0 0-15,0 0 0,0 0 16,21-22-16,0 22 0,1-21 0,20 21 15,-21-22-15,21 1 0,-20 21 16,20-21-16,0 20 0,1 22 0,-22 0 16,21 0-16,-21 0 0,22 22 15,-22-1-15,0 0 0,-21 0 0,0 21 16,0-20-16,0 20 0,0-21 16,0 21-16,0-20 0,0-1 15,0 0-15,-21 0 0,0 0 0,21 0 16,-22-21-16,22 22 0,-21-22 0,21-22 31</inkml:trace>
  <inkml:trace contextRef="#ctx0" brushRef="#br1" timeOffset="79376.03">9504 3768 0,'0'0'0,"21"-21"47,0 21-47,0-22 0,0 1 0,1 0 15,-1 21-15,0-21 0,0-21 16,-21 20-16,21 1 0,0 0 15,1-21-15,-22-1 0,0 22 0,0-21 0,0 21 16,0 0-16,0-1 16,0 1-16,0 42 15,-22-21-15,1 43 16,21-1-16,-21-21 0,21 43 0,-21-22 16,0 0-16,21 1 0,0 20 0,0-20 15,-21-1-15,21 0 0,0 1 16,0-1-16,0 0 0,0 1 0,0-1 15,0-21-15,0 21 0,0-20 0,0-1 16,0 0-16,-22 0 0,22 0 16,-21 0-16,0-21 0,0 0 0,0 0 15,0 0 1,-1 0-16,-20 0 0,21-21 0,0 21 16,0-21-16,-1 0 0,1 21 0,0-21 15,0 0-15,0 21 0,21-22 16,-21 22-16,21-21 0,0 0 15,21 21-15,0 0 16,0-21-16,0 21 0,22-21 16,-22 21-16,21 0 0</inkml:trace>
  <inkml:trace contextRef="#ctx0" brushRef="#br1" timeOffset="79700.14">9969 3852 0,'-21'43'16,"21"-22"0,0 0-16,-21 0 0,21 0 15,-21 1-15,21-1 0,0 0 0,0 0 16,0 0-16,0 0 0,0 1 16,-21-1-16,21 0 0,-21-21 15,-1 0 16,22-21-31,0 0 16,0-1-16,0 1 0,0 0 16,0-21-16,22 21 0,-1-22 15,0 22-15,21-21 0,-21 21 0,1-1 16,20 1-16,0 0 0,1 21 0,-22 0 16,21 0-16,0 0 0,22 0 15,-43 0-15,0 21 0,0 0 16,-21 1-16</inkml:trace>
  <inkml:trace contextRef="#ctx0" brushRef="#br1" timeOffset="79796.09">10372 3937 0,'21'106'31,"-21"-21"-15,-21-276-16,21 403 0,0-191 15,21-21 17,-21-21-32</inkml:trace>
  <inkml:trace contextRef="#ctx0" brushRef="#br1" timeOffset="80288.13">10774 3810 0,'-106'-42'31,"85"42"-31,0 0 0,-1 21 16,1-21-16,0 21 15,0 0-15,0 0 0,0 22 0,21-22 16,-22 0-16,1 21 0,21 1 0,0-22 16,0 0-16,0 21 0,0-20 15,0-1-15,0 0 0,0 0 0,0 0 16,21-21-16,1 0 0,-1 0 16,0 0-16,0 0 0,0 0 15,0-21-15,1 0 0,-1 0 0,0 0 16,0-1-16,0 1 0,0-21 15,-21 0-15,22-1 0,-1 1 0,-21 0 16,0-1-16,0 1 0,21 0 16,-21-1-16,0 1 0,0 0 15,0-1-15,0 1 0,0 21 0,0 0 16,0 42 0,0 21-16,0-21 15,0 22-15,-21-22 0,0 21 0,21 0 16,-22 1-16,22-1 0,0 0 0,0 1 15,0-1-15,0 0 0,-21-20 16,21 20-16,0-21 0,0 21 0,0-20 16,0-1-16,0 0 0,0 0 15,21-21 1,1 0-16,-1 0 0,0 0 16</inkml:trace>
  <inkml:trace contextRef="#ctx0" brushRef="#br1" timeOffset="80624.67">10964 4085 0,'0'0'16,"21"0"0,1 0-16,-1 0 15,0 0-15,0-21 0,0 0 0,0 21 16,-21-21-16,22 0 15,-22-1-15,0 1 0,0 0 16,0 0-16,0 0 0,0 0 0,-22 21 16,1 0-1,0 0-15,0 0 0,0 21 0,0 0 16,21 0-16,-22 0 0,22 0 0,-21 1 16,21 20-16,0-21 0,0 0 15,0 0-15,0 22 0,0-22 0,0 0 16,0 0-16,21 0 0,1-21 15,-1 0-15,0 0 16,0 0-16,0 0 0,0 0 0,1-21 16,-1 21-16</inkml:trace>
  <inkml:trace contextRef="#ctx0" brushRef="#br1" timeOffset="81071.42">11303 3852 0,'21'0'0,"21"0"32,-20 0-32,-22 22 0,21-1 0,-21 0 15,0 0-15,0 0 0,0 0 16,0 1-16,0-1 0,0 21 16,0-21-16,0 0 0,-21 22 15,21-22-15,-22 0 0,1 0 0,21 0 16,-21 1-16,0-1 15,0-21-15,42-21 47,0 21-47,0-22 0,0 1 0,1 0 16,-1 0-16,0-21 0,0 20 0,0-20 16,0 21-16,1-21 15,-22 20-15,21 1 0,-21 0 0,21 0 16,-21 42-1,-21 0 1,0 0-16,21 22 0,-22-22 0,22 0 16,-21 0-16,0 22 0,21-22 0,0 0 15,0 0-15,0 0 0,0 0 16,0 1-16,0-1 0,21-21 16,0 0-1,1 0-15,-1 0 0,0-21 16</inkml:trace>
  <inkml:trace contextRef="#ctx0" brushRef="#br1" timeOffset="82956.2">19431 3683 0,'0'-21'16,"0"42"-16,0-63 0,0 21 15,21 21-15,0-22 0,-21 1 16,21 21-16,-21 21 31,0 1-15,0 20-16,0-21 0,-21 21 0,21 22 15,0-22-15,-21 22 0,21-1 0,-21 1 16,0-1-16,21 1 0,0-22 16,0 22-16,0-22 0,0 0 15,0-21-15,0 22 0,21-22 0,21-21 16,-21 21-16,1-21 0,20 0 0,0 0 15,1 0-15,-1 0 0,0-21 16,1 0-16,-1 0 0,0-1 16,1-20-16,-1 21 0,-21-21 0,21-1 15,1 1-15,-22-22 0,21 22 16,-21-21-16,1 20 0,-1 1 0,0-22 16,0 22-16,0 0 0,0-1 15,-21 1-15,0 21 0,0-21 0,0 20 16,0 1-16,0 0 0,-21 42 15,21 0 1,-21 1-16,0 20 0,0-21 0,21 21 16,-21 1-16,-1 20 0,22-20 15,-21 20-15,21 1 0,0-22 16,0 21-16,0-20 0,0-1 16,0 0-16,0 1 0,21-22 0,1 21 15,-1-21-15,0-21 0,21 22 0,-21-22 16,1 0-16,20 0 0,0 0 15,-21 0-15,22-22 0,-1 1 0,0 0 16,-20 0-16,20 0 0,-21-22 16,21 22-16,-20-21 0,-1 0 0,0-1 15,0 1-15,-21 0 0,0-1 16,0 22-16,0 0 0,21 0 0,-21 0 16,0 42-1,-21 0-15,21 0 0,-21 21 16,21 1-16,-21-1 0,0-21 15,21 22-15,-22-1 0,22 0 16,0 1-16,0-22 0,-21 0 0,21 0 16,0 0-16,0 0 0,0 1 0,0-44 47,0 1-32,0 0-15,0 0 0,21-21 0,-21 20 16,22-20-16,-1 21 0,0-21 15,0-1-15,0 1 0,0 21 16,1 0-16,-1-1 0,0 1 0,0 21 16,21 0-16,-20 0 15,-1 21-15,0 1 0,-21 20 0,21-21 16,-21 21-16,0-20 0,0 20 16,0-21-16,0 21 0,0-20 0,21-1 15,-21 0-15,0 0 0,0 0 0,21 0 16,1-21-16,-1 0 15,0 0-15,0 0 0,0 0 16,0 0-16,1-21 0,20 21 16,-21-21-16,0 0 0,22 0 0,-22 0 15,0-22-15,0 22 0,21-21 16,-20 21-16,-22-22 0,21 1 16,-21 21-16,21 0 0,-21-22 0,0 22 15,0 42 1,-21 0-16,21 1 15,-21-1-15,-1 21 0,1 0 16,21 1-16,0-22 0,0 21 0,-21 1 16,21-22-16,0 21 0,0 0 15,0-20-15,0-1 0,0 0 16,21-21-16,0 0 0,1 21 0,-1-21 16,21 0-16,-21 0 0,22 0 15,-22-21-15,21 21 0,22-21 0,-22 0 16,0-1-16,22 1 0</inkml:trace>
  <inkml:trace contextRef="#ctx0" brushRef="#br1" timeOffset="84071.89">22204 3916 0,'-85'-21'31,"64"21"-31,0 0 0,0 0 0,-1 21 16,1 0-16,-21 0 0,21 0 15,0 22-15,-1-22 0,-20 21 0,42 1 16,-21-1-16,0 0 0,21-21 16,0 22-16,0-22 0,0 0 0,0 0 15,0 0-15,0 1 0,21-22 16,0 0-16,0 0 16,0 0-16,1 0 0,-1 0 0,21-22 15,-21 1-15,0 0 0,1 0 0,-1 0 16,0 0-16,0-22 0,21-20 15,-42 42-15,22-22 0,-22 1 16,21 21-16,0 0 0,-21-1 16,0 1-16,0 42 15,0 1 1,0 20-16,0-21 0,-21 21 16,21 1-16,-21-1 0,-1 0 0,22 22 15,-21-22-15,0 1 0,0-1 16,21 21-16,0-20 0,-21-1 0,0 22 15,21-22-15,0 21 0,0-20 16,0 20-16,0-20 0,0-1 0,0 0 16,0-21-16,21 22 0,0-22 15,0 0-15,0-21 0,0 0 16,1 0-16,-1 0 0,0-21 16,0 0-16,0 0 0,0-22 15,1 1-15,-1 21 0,21-43 16,-21 22-16,0 0 0,1-22 0,-1 1 15,0-1-15,0 1 0,0-1 16,0 1-16,1-22 0,-1 21 0,-21 1 16,0-1-16,21 22 0,-21 0 0,0 21 15,0-22-15,0 22 0,-21 21 16,0 21 0,-1 0-1,22 22-15,-21-22 0,21 21 0,-21 1 16,21-22-16,0 21 0,0 0 15,0-20-15,0 20 0,0-21 0,0 0 16,0 0-16,0 1 0,21-1 16,0-21-16,1 0 15,20 0-15,-21 0 0,0 0 16,0 0-16,22-21 0,-22-1 0,0 1 16,21 0-16,-20 0 0,-1 0 15,21-22-15,-21 22 0,0-21 0,1 0 16,-1-1-16,-21 22 0,0-21 15,21 21-15,-21-1 0,0 1 0,0 42 32,-21 1-32,21-1 15,0 0-15,-21 21 0,21-21 0,-22 22 16,22-22-16,0 21 0,0-21 16,0 1-16,0 20 0,0-21 0,0 0 15,22-21-15,-1 21 16,0 1-16,0-22 0,0 0 0,0 0 15,1 0-15,20 0 0,-21 0 0,0-22 16,0 1-16,1 21 0,20-21 16,-21 0-16,0-21 0,0 20 0,-21-20 15,22 21-15,-1-21 0,-21-1 16,21 1-16,-21 21 0,0-22 0,0 22 16,0 0-16,-21 21 15,0 21 1,-1 0-16,1 22 0,0-1 0,0 0 15,21 1-15,0-1 0,0-21 0,0 22 16,0-1-16,0-21 0,0 21 16,0-20-16,21-1 0,0 0 15,0-21-15,1 21 0,-1-21 0,0 0 16,21 0-16,1 0 0,-22 0 0,42-21 16,-20 0-16,-1 21 0,0-21 15,-21-1-15,22 1 0,-22-21 16,21 21-16</inkml:trace>
  <inkml:trace contextRef="#ctx0" brushRef="#br1" timeOffset="84279.43">22267 3620 0,'-42'0'0,"84"0"0,-126 21 0,41-21 15,22 0-15,0 0 0,0 0 0,42 0 32,0 0-32,0 0 15,0 0-15,1 0 0,20 0 16,0 0-16</inkml:trace>
  <inkml:trace contextRef="#ctx0" brushRef="#br1" timeOffset="84872.09">24596 4191 0,'0'0'0,"0"-21"0,0 0 0,0 0 16,0-1-16,0-20 0,0 21 0,0 0 16,0-22-16,-22 22 0,1 0 15,0 21-15,0-21 0,-21 21 0,20 0 16,-20 0-16,0 21 0,21 0 16,-1 0-16,1 22 0,-21-22 15,21 21-15,0-21 0,21 22 0,0-1 16,-22-21-16,22 0 0,0 22 15,0-22-15,22 21 0,-1-21 16,0-21-16,0 22 0,0-22 16,22 0-16,-22 0 0,0 0 0,21 0 15,-21 0-15,22 0 0,-22-22 16,0 1-16,21 21 0,-20-42 16,-1 21-16,0 0 0,0-22 0,0 1 15,-21 0-15,0-22 0,0 22 0,21-22 16,-21 22-16,0-22 0,0 22 15,0 0-15,0-1 0,0 1 0,0 21 16,0 0-16,0 0 0,0 42 16,0 0-16,0 0 15,0 0-15,-21 22 0,21-22 16,-21 21-16,21 0 0,0 22 16,0-22-16,-21 1 0,21-1 0,0 0 15,0 1-15,0-1 0,0 0 16,0-21-16,21 1 0,0-1 0,0 0 15,1 0-15,41-21 16,-42 0-16,22 0 0,20 0 0,-21 0 16,1 0-16</inkml:trace>
  <inkml:trace contextRef="#ctx0" brushRef="#br1" timeOffset="85268.06">25336 4001 0,'0'0'0,"0"-22"0,-21 22 16,0-21-16,0 21 0,0 0 0,-22 0 0,22 21 15,-21 1-15,21-22 16,0 21-16,-22 0 0,22 0 0,0 0 16,0 0-16,21 1 0,0-1 15,-21 0-15,21 0 0,0 0 0,0 0 16,0 1-16,21-22 16,0 0-16,0 0 0,0 0 15,0 0-15,1 0 0,-1 0 0,0 0 16,0-22-16,0 1 15,0 0-15,1 0 0,-1-21 0,-21 20 16,0 1-16,21 0 16,-21 0-16,0 0 0,21 0 0,-21 42 31,-21 0-31,21 0 0,-21 21 16,21-20-16,0 20 0,0-21 0,0 0 15,0 0-15,0 1 0,0-1 16,0 0-16,0 0 0,21-21 15,0 0-15,0 0 0,0 0 16,1 0-16,-1-21 0,0 21 16,0-21-16,0 0 0,0-22 0,1 22 15,-1-21-15,0-1 0</inkml:trace>
  <inkml:trace contextRef="#ctx0" brushRef="#br1" timeOffset="85836.75">25696 3768 0,'21'-64'0,"1"43"16,-107 190-16,127-253 0,1-22 0,-43 85 0,0 42 15,0 0 1,-22 0-16,22 0 0,-21 1 0,0 20 16,0-21-16,0 21 0,21 1 15,-21-1-15,-1 0 0,1 1 0,0-1 16,21 0-16,0 1 0,0-1 16,0 0-16,0-20 0,0 20 0,0-21 15,0 0-15,0 0 0,21 1 16,0-22-16,22 21 0,-22-21 15,21 0-15,1 0 0,-1 0 16,0 0-16,1-21 0,-1-1 0,0 1 16,-21 0-16,22 0 0,-22-21 15,21 20-15,-21-20 0,1 21 0,-22 0 16,0-22-16,0 22 0,0 0 16,-22 21-1,1 21-15,0-21 16,-21 21-16,21 1 0,-1-1 15,1 0-15,0 0 0,21 0 16,-21 0-16,21 1 0,-21-1 0,21 0 16,0 0-1,21-21-15,0 0 16,0 0-16,0 0 0,1-21 16,-1 21-16,0-21 0,0 0 0,0-1 15,0 1-15,1 0 0,-1 0 16,0 0-16,0 0 0,0-1 0,-21 1 15,0 42 1,0 1 0,0-1-16,-21 0 0,21 21 0,0-21 15,0 1-15,0-1 0,0 0 16,0 0-16,21-21 16,0 0-16,1 0 0,20 0 0,-21 0 15,21 0-15,1 0 0,-22 0 16,21-21-16,-21 21 0,1-21 0,-1 0 15</inkml:trace>
  <inkml:trace contextRef="#ctx0" brushRef="#br1" timeOffset="86044.48">25463 3789 0,'-21'0'0,"42"0"0,-84 21 15,84-21 1,0 0-16,22 0 16,-1 0-16,0 0 0,22 0 0,-22 0 15,22 0-15,-1 0 0,1 0 16,-1 0-16,1 0 0,-22 0 0,21 0 16,-41 0-16</inkml:trace>
  <inkml:trace contextRef="#ctx0" brushRef="#br1" timeOffset="86626.83">18690 4657 0,'0'0'0,"-21"0"0,0 0 16,0 0-16,-1 21 15,22 0-15,0 0 0,0 22 0,-21-1 16,21 0-16,-21 22 0,21-22 16,-21 0-16,21 22 0,-21-22 0,0 1 15,21-1-15,-22-21 0,22 21 16,-21-20-16,21-1 0,0 0 0,-21-21 15,21 21-15,-21 0 0,0-21 16,21-21 0</inkml:trace>
  <inkml:trace contextRef="#ctx0" brushRef="#br1" timeOffset="87148.53">18415 4784 0,'0'-21'0,"0"42"0,0-64 0,0 22 16,0-21-16,0 21 0,21 0 16,0-1-16,0 22 0,22 0 15,-1 0-15,-21 0 0,22 0 0,-22 0 16,21 0-16,0 22 0,-20-1 16,-1 0-16,21 21 0,-21-21 15,-21 22-15,0 20 0,0-20 16,0-22-16,-21 21 0,0 0 0,0-20 15,-22-1-15,1 0 0,-21 21 16,20-42-16,1 21 0,-22 1 0,43-22 16,-21 0-16,21 0 15,0 0-15,-1 0 0,22-22 0,0 1 0,0 0 16,22 0-16,20 0 16,-21 0-16,21 21 0,-20 0 0,20 0 15,0 0-15,1 0 0,-1 0 0,0 0 16,1 21-16,-1 0 15,0 0-15,1 0 0,-1 22 0,-21-22 16,0 21-16,0-21 0,1 0 0,-22 22 16,0-22-16,0 0 0,-22 0 15,1 0-15,0 1 0,-21-1 0,-1 0 16,1 0-16,0-21 0,-1 21 0,1-21 16,-21 0-16,20 0 0,1 0 15,21 0-15,-22 0 0,22 0 0,0 0 16,0-21-16,0 21 0,21-21 0,0 0 15,0 0-15,0-1 16,0 1-16,42-21 0,-21 21 16,0 0-16,22-1 0,-22 1 15,21 0-15,1 0 0,-1 0 16</inkml:trace>
  <inkml:trace contextRef="#ctx0" brushRef="#br1" timeOffset="87682.74">19092 5059 0,'0'0'0,"0"21"15,0 0-15,0 0 0,0 1 16,0-1-16,0 21 0,0-21 0,-21 0 16,21 1-16,0-1 0,0 21 15,0-21-15,0 0 0,0 1 16,0-1-16,21-21 0,0 0 0,1 21 16,-1-21-16,0 0 15,0 0-15,21 0 0,1 0 0,-22-21 16,21 21-16,1-21 0,-1-1 0,-21 22 15,21-21-15,-20 0 0,20 0 16,-21 0-16,-21 0 0,21-1 0,-21 1 16,21-21-16,-21 21 0,0 0 15,0 42 1,0 0-16,0 21 16,0-21-16,0 22 0,0-22 15,-21 21-15,21 1 0,-21-1 16,21 21-16,-21-20 0,21 20 0,0 1 15,0-22-15,-21 22 0,21-1 16,-21 1-16,21-1 0,0-21 0,0 22 16,-22-1-16,22-20 0,-21 20 0,0 43 15,0-42-15,0-22 0,0 0 16,21 1-16,-22-1 0,1-21 16,0 0-16,0 0 0,0-21 15,0-21-15,-1-21 16,22 21-16,0-22 0,0 1 15,0 0-15,0-22 0,0 1 0,0 20 16,0-20-16,0-85 16,0 84-16,22-20 0,-1 20 15,0-21-15,0 22 0,21-1 0,1 22 16,-1-21-16,0 20 0,1 1 0,20 0 16,1 20-16,-22-20 0,22 21 15</inkml:trace>
  <inkml:trace contextRef="#ctx0" brushRef="#br1" timeOffset="88143.48">20405 5249 0,'-22'-21'0,"44"42"0,-65-63 0,22 21 0,21-21 16,0 20-16,0-20 0,0 21 15,0 0-15,21 0 0,43-22 16,-22 43-16,-21 0 0,22 0 16,-1 0-16,-21 21 0,21 1 0,1-1 15,-1 21-15,-21 0 0,22 1 0,-22-22 16,0 21-16,-21 43 15,0-64-15,0 21 0,0-20 16,0 20-16,-21-21 0,21 0 0,-21-21 16,-1 21-16,1-21 0,0 0 15,0 0-15,0 0 0,21-21 16,0 0-16,0 0 16,0 0-16,0 0 0,0-1 0,21 1 15,0-21-15,0 21 0,0-22 0,1 1 16,-1 0-16,21-1 0,-21 22 15,0-21-15,22 21 0,-22 0 0,0-1 16,21 22-16,1 0 16,-22 22-16,0-22 15,-21 21-15,0 21 0,0-21 0</inkml:trace>
  <inkml:trace contextRef="#ctx0" brushRef="#br1" timeOffset="88455.3">21124 5355 0,'0'21'0,"0"-126"16,0 189-16,0-41 0,21-43 15,1 0-15,-1 0 16,0 0-16,-21-22 0,21 22 16,0-21-16,0 0 0,1 0 0,-1 0 15,0 0-15,-21-1 0,0 1 16,21 0-16,-21 0 0,0 0 0,0 0 16,0-1-16,-21 22 15,0 0-15,0 0 0,-1 0 0,1 22 16,0-22-16,-21 21 0,21 21 15,-1-21-15,1 0 0,0 22 0,21-22 16,-21 0-16,21 21 0,0-20 0,0-1 16,0 0-16,0 0 0,21 0 15,0 0-15,0-21 0,1 0 0,20 22 16,-21-22-16,21 0 0,-20 0 16,20 0-16,0 0 0,-21-22 0,22 22 15,-1-21-15,0 0 0,-20 0 0,20 0 16,0 0-16</inkml:trace>
  <inkml:trace contextRef="#ctx0" brushRef="#br1" timeOffset="89066.95">21759 5186 0,'0'-21'16,"-21"84"-16,42-105 0,-42 42 31,21 21-31,-21 0 16,21 22-16,0-22 0,0 0 0,0 0 15,0 21-15,0-20 0,0-1 0,0 0 16,0 0-16,0 0 0,0 0 15,-21-21 1,0 0 0,21-21-1,0 0-15,0 0 16,0 0-16,0 0 0,0-1 0,0 1 16,21 0-16,0-21 0,127-85 31,-127 106-31,0 21 15,1 0-15,-1 0 0,0 0 0,0 21 16,0 0-16,0 0 0,1 0 0,-1 0 16,-21 22-16,0-22 0,0 21 15,0-21-15,0 1 0,0 20 0,0-21 16,0 0-16,0 0 0,0 1 16,0-1-16,0 0 0,0-42 46,0 0-46,0-1 0,0 1 16,0 0-16,21 0 0,0 0 16,85-106-1,-64 106-15,22-43 16,-22 43-16,-21 0 0,22 21 16,-1 0-16,-21 0 0,21 21 0,-20 0 15,-1 0-15,0 0 0,0 1 16,-21-1-16,0 21 0,0-21 0,0 0 15,0 22-15,-21-22 0,0 0 16,21 0-16,-21 0 0,-1 1 0,1-1 16,21 0-16,-21-21 15,0 0-15,42-21 32,0 21-32,0-21 15,1-1-15,20 1 0,-21 0 0</inkml:trace>
  <inkml:trace contextRef="#ctx0" brushRef="#br1" timeOffset="90819.95">23050 5165 0,'0'0'0,"0"-21"31,-21 21-31,0 21 0,0-21 16,0 21-16,0 0 0,-1 0 15,1 22-15,0-22 0,0 0 0,0 0 16,0 0-16,-1 0 0,22 1 0,0-1 15,0 0-15,0 0 0,0 0 16,22 0-16,-1-21 0,21 0 16,-21 22-16,0-22 15,22 0-15,-22 0 0,21 0 0,-21 0 16,22-22-16,-22 1 0,0 21 16,0-21-16,0 0 0,1 0 15,-1 0-15,-21-1 0,0 1 0,0-21 16,0 0-16,0 20 0,0-20 0,0 0 15,-21 21-15,-1-1 0,1 1 16,0 0-16,-21 21 0,21 0 0,-22 0 16,22 21-16,-21 0 0,-1 1 15,22-1-15,-21 21 0,21-21 0,0 22 16,-1-1-16,1 43 16,21-64-16,0 0 0,21 0 15,-21 0-15,43 0 0,-22 1 16,0-22-16,21 0 0,-20 0 0,-1 0 15,21 0-15,-21 0 0,22 0 16,-22 0-16,0 0 0,21-22 0,-21 22 16,1-21-16,-1 0 0,0 0 15,0 0-15,0 0 0,0-1 0,1 1 16,-1-21-16,-21 21 0,0 0 0,21-1 16,-21 1-16,0 0 15,0 42 1,0 0-16,-21-21 15,21 22-15,-21-1 0,21 0 16,0 0-16,0 21 0,0-20 16,0-1-16,0 0 15,0 0-15,21 0 16,0-21-16,0 0 0,0 0 0,0 0 16,1 0-16,-1 0 0,21 0 0,-21 0 15,0 0-15,1-21 0,-1 21 16,0-21-16,0 0 0,0 0 0,0-22 15,-21 22-15,22 0 16,-1 0-16,-21 0 0,0-1 0,0 1 16,0 42 15,0 1-31,0-1 0,0 0 16,-21 0-16,21 0 0,-22 0 15,22 1-15,0-1 16,0 0-16,0 0 0,22 0 15,-1-21-15,0 0 16,0 0-16,0 0 0,22 0 16,-22 0-16,21 0 0,-21 0 0,22-21 15,-22 0-15,0 21 0,21-21 0,-21 0 16,1-1-16,-1-20 0,0 21 16,-21 0-16,21 0 0,-21-1 15,21 1-15,-21 42 31,-21 1-31,0-1 0,21 0 16,0 0-16,0 0 0,-21 0 16,21 1-16,0-1 0,0 0 0,0 0 15,0 0-15,0 0 0,21-21 16,-21 22 0,21-22-16,21 0 0,-20 0 15,-1 0-15,0 0 0,0 0 0,0-22 0,0 22 16,1-21-16,-1 0 0,0 21 15,0-21-15,0 0 0,0 0 0,-21-1 16,0 1-16,0 0 16,22 0-16,-22 0 0,0 0 15,0 42 1,0 0 0,0 0-16,-22 0 0,22 0 15,0 1-15,0-1 16,0 0-1,22-21 17,-1 0-32,0-21 0,0 21 15,0-21-15,0 21 0,-21-22 0,22 1 16,-1 0-16,0 21 16,0-21-16,21 0 0,-20 0 0,-1 21 15,0 0-15,0 0 0,0 0 0,0 0 16,-21 21-1,0 0-15,0 0 16,0 0-16,0 0 16,0 1-16,0-1 0,0 0 15,22-21-15,-1 21 0,0-21 0,21 0 16,-21 0-16,22 21 0,-22-21 16,21 0-16,-21 0 0,22 0 0,-1 0 15,-21 0-15,22 0 0,-1 0 16,0 0-16,-21-21 0,22 0 0,-22 0 15,21 0-15,-21-1 0,1 1 16,-1-21-16,0 21 0,0-22 0,-21 22 16,0-21-16,0 0 0,0 20 15,0 1-15,0 0 0,0 0 0,-21 0 16,0 21-16,0 0 0,-22 0 16,22 0-16,-21 21 0,21 0 0,-22 0 15,22 0-15,-21 22 0,21-22 16,-1 0-16,1 21 0,21-20 15,0-1-15,0 0 0,0 0 0,0 0 0,0 0 16,21 1-16,1-1 16,-1 0-16,0 0 0,0 0 15,0 0-15,0-21 0,-21 22 16,22-1-16,-22 0 0,0 21 16,0-21-16,0 22 0,-43 41 15,22-41-15,0-22 0,0 21 16,0 1-16,-1-1 0,1-21 15,0 0-15,0 22 0,0-22 0,0-21 16,-1 21-16,1 0 0,0-21 0,-21 0 16,21 0-16,-1 0 0,-20 0 0,-21 0 15,41-21-15,-20 21 16,0-21-16,21 0 0,-22-1 16,22 1-16,-21 0 0,21-21 0,21 21 15,-22-1-15,22-20 0,0 21 0,0-21 16</inkml:trace>
  <inkml:trace contextRef="#ctx0" brushRef="#br1" timeOffset="90987.85">24278 4911 0,'0'0'0,"0"-21"15,0-1-15,-21 22 0,0 0 31,21 22-15,-21-22-16,21 21 0</inkml:trace>
  <inkml:trace contextRef="#ctx0" brushRef="#br1" timeOffset="92145.21">21653 6414 0,'0'0'16,"0"-43"-16,0 22 15,0 0-15,0 0 0,22 21 16,-22-21-16,0-1 0,0 1 0,0 0 16,0 0-16,0-21 0,0 20 15,0 1-15,-22-21 16,1 21-16,0 0 0,0-1 0,0 22 16,0 0-16,-22 0 0,22 0 0,-21 22 15,21-1-15,-22 21 0,1-21 0,21 22 16,-22-22-16,22 21 15,-21 0-15,21 1 0,0-1 0,21 0 16,0 1-16,-22-22 0,22 21 0,0-21 16,0 1-16,0-1 0,22-21 15,-1 0-15,0 0 0,0 0 0,21 0 16,1 0-16,-1-21 0,0-1 0,1 1 16,-1-21-16,22 21 15,-22-22-15,0 22 0,1-21 0,-1 0 16,-21-1-16,21 1 0,-20 0 0,-1-1 15,0 1-15,0 0 0,-21-22 16,21 22-16,-21 21 0,0-22 0,0 22 16,0 0-16,0 42 15,0 21 1,-21-20-16,21 20 0,-21 0 16,21 1-16,-21-1 0,21 0 0,0 1 15,0-1-15,0 0 0,0 1 0,0-1 16,0-21-16,0 21 15,0-20-15,0-1 0,0 21 0,21-21 16,0 0-16,0-21 0,0 0 16,1 0-16,-1 0 0,0 0 15,0-21-15,0 0 0,22 0 0,-22 0 16,0 0-16,0-1 0,0 1 16,-21 0-16,21 0 0,-21 0 15,22 0-15,-22-1 16,0 44-1,0-1-15,0 0 16,-22 0-16,22 0 16,0 0-16,0 1 0,0-1 0,0 0 15,0 0-15,0 0 0,22-21 16,-1 0-16,0 0 16,0 0-16,0 0 15,0 0-15,22 0 0,-22-21 0,0 0 16,0 21-16,0-21 0,1 0 15,20-1-15,-42 1 0,21 0 0,-21-21 16,21 21-16,-21-1 0,0 1 16,0 0-16,-21 21 15,21 21 1,-21 0-16,21 1 0,0-1 16,0 0-16,0 0 0,0 0 0,0 0 15,0 1-15,0-1 0,0 0 16,0 0-16,21-21 0,0 0 15,0 0-15,1 0 0,-1 0 0,21 0 16,0 0-16,-20 0 0,20-21 16,0 0-16,22 0 15,-43-1-15,0 1 0,0 0 0</inkml:trace>
  <inkml:trace contextRef="#ctx0" brushRef="#br1" timeOffset="92351.1">22945 6223 0,'0'-21'15,"0"42"-15,-22-21 16,1 21-1,21 0-15,0 22 0,0-1 0,-21 0 16,0 1-16,21-1 0,-21 0 16,21 1-16,0 20 0,-21-20 0,-1-1 15,1 0-15,21 1 0,-21-1 0,0 0 16,0 1-16,21-22 0,-21 21 16,-1-21-16,1 0 0,0 1 15,21-1-15,0 0 0,0-42 31,0 0-31,21-1 0,0 1 16</inkml:trace>
  <inkml:trace contextRef="#ctx0" brushRef="#br1" timeOffset="92628.94">22754 6244 0,'0'-21'15,"0"42"-15,0-63 0,0 21 0,0 0 16,21-1-16,0 22 0,1 0 15,-1-21-15,0 21 0,21 0 0,-21 0 16,22 0-16,-22 0 0,0 0 16,0 21-16,0-21 0,1 22 0,-1-1 15,-21 0-15,0 0 0,0 0 16,0 0-16,0 22 0,0-22 0,-21 0 16,-1 0-16,1 0 0,-21 1 0,21-1 15,0-21-15,-1 21 0,-20-21 16,21 0-16,0 0 15,42-21 1,0 21 0,0-21-16,0-1 0,1-20 0</inkml:trace>
  <inkml:trace contextRef="#ctx0" brushRef="#br1" timeOffset="93003.98">23368 5884 0,'0'0'0,"0"22"15,0-1-15,0 0 16,0 0-16,0 21 0,0 1 16,-21-22-16,0 21 0,21 1 0,-22-22 15,22 21-15,0 0 0,0-20 0,-21 20 16,21-21-16,0 21 0,0-20 16,0-1-16,0 0 0,21 0 15,1-21-15,-1 0 16,0 0-16,0 0 0,0 0 15,0 0-15,1-21 0,-1 0 0,0 0 16,0-1-16,0 1 0,-21 0 16,21 0-16,-21 0 0,22 21 0,-22-21 15,0 42 17,0 0-32,-22 0 0,22 0 15,-21 0-15,21 1 16,-21-22-16,21 21 0,0-42 47,21-1-47,0 1 0</inkml:trace>
  <inkml:trace contextRef="#ctx0" brushRef="#br1" timeOffset="93159.89">23622 6160 0,'0'0'0,"0"-22"15,0 1-15,0 42 63,21-21-48,0 0 1,0 22-16,1-22 0</inkml:trace>
  <inkml:trace contextRef="#ctx0" brushRef="#br1" timeOffset="93399.75">24045 6117 0,'-21'0'31,"0"0"-31,0 21 0,0-21 0,-1 22 16,-20-1-16,21 0 16,0 0-16,0 0 0,-1 22 0,1-22 15,21 0-15,0 0 0,-21 0 0,21 22 16,0-22-16,0 0 0,0 0 15,21 0-15,0-21 0,1 0 16,-1 21-16,0-21 0,21 0 16,-21 0-16,22 0 0,-1 0 0,0 0 15,1 0-15,-1-21 0,0 21 0,1-21 16</inkml:trace>
  <inkml:trace contextRef="#ctx0" brushRef="#br1" timeOffset="94229.29">24447 6223 0,'0'0'0,"-21"-21"0,0 21 16,0 0-16,0 0 16,0 0-16,-1 21 0,1-21 0,0 21 15,0 0-15,21 1 0,-21 20 0,21-21 16,-21 0-16,21 0 0,0 1 16,0-1-16,0 0 0,0 0 0,0 0 15,21-21 1,0 0-16,0 0 15,0 0-15,0 0 0,1-21 0,-1 0 16,0 0-16,0 21 0,-21-21 16,21-1-16,0 1 0,-21 0 15,22-21-15,-22 21 0,0-1 16,0 44 15,0-1-31,-22 0 0,22 0 16,-21 0-16,21 22 0,0-22 0,0 0 15,0 0-15,0 21 0,0-20 0,0-1 16,21-21-16,1 21 0,-1 0 16,0-21-16,21 0 0,-21 0 0,22 0 15,-1 0-15,0 0 0,1 0 0,-1-21 16,-21 0-16,22 0 0,-1-1 16,-21 1-16,0 0 0,22-21 15,-22-1-15,0 22 0,0-21 16,0 0-16,22-43 0,-22 43 15,-21-1-15,21 1 0,-21 21 0,21-22 16,-21 22-16,0 0 0,0 0 16,0 42-1,0 0-15,-21 0 16,0 22-16,0-22 0,-1 21 0,22-21 16,-21 22-16,0-1 0,0 0 0,0 1 15,21-22-15,0 21 0,0 1 16,0-22-16,0 21 0,0 22 15,0-43-15,21 0 0,0-21 16,0 21-16,22 0 0,-22-21 16,21 0-16,0 0 0,-20 0 0,20 0 15,0 0-15,-21 0 0,22-21 16,20 0-16,-42 0 0,22 0 16,-22-1-16,0-20 0,-21 21 0,0 0 15,21-22-15,-21 22 0,0 0 16,0 0-16,-21 21 15,0 0-15,0 0 16,0 21-16,21 0 0,0 0 0,0 1 16,0-1-16,-22 0 0,22 0 15,0 0-15,0 0 0,0 1 16,22-1-16,-1-21 16,0 0-16,0 0 0,0 0 0,0 0 15,22 0-15,-22 0 0,0-21 16,0-1-16,0 1 0,22 0 0,-22 0 15,0 0-15,0-22 0,0 22 16</inkml:trace>
  <inkml:trace contextRef="#ctx0" brushRef="#br1" timeOffset="94433.18">24871 6075 0,'-43'0'0,"86"0"0,-86 21 0,65-21 16,-1 0 0,21 0-16,0 0 0,1 0 15,-1 0-15,0 0 0,22 0 0,-22 0 16,1 0-16,20 0 16,-21 0-16,1 0 0,-1 0 0,-21 0 0,22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BD24-32C5-45D4-A41B-7BEAF6CC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C26D-0979-4594-81C8-A5A22B1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0E48-9D28-4D4D-BBC9-FF36A797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824F-9F7F-4573-9223-F94267C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EAE2-4EDD-469D-B1D8-65ECF7E7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0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929-E52B-4E6D-A13D-D9B7E8D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5A477-6932-4E72-9DFE-339C822F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ACF9-4CE1-4AA2-A445-E8C1A35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8FD8-E5FC-4AF6-B59A-16AD2F88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8C4E-BD3A-4E3F-86C2-4B45DDC4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A0EB3-3A02-4C1F-A050-FBF9EB25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911B2-BBCB-49BF-B85D-EEEC6684F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D5D3-0DEE-46EC-A9E1-E10D001A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5872-EE17-4C46-B721-0EBEA988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9A3A-03DC-4A7D-8E1A-8ACD0879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3606-84A6-4553-836C-2783D664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1E98-9A80-4EBE-81F3-2B556706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CDF03-01F8-4903-AE8B-D84FD03D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76C6-44BD-4899-8769-81BBBBBE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EC7C-16DC-4112-83C1-DB45002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AAD-7E43-44B5-A5E6-50F79049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5E3FF-1688-443E-A855-64432968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D235-E1C2-4AA6-8B6A-8A1FCA55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CAAC-5638-4423-B427-5A7AA2BA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A832-3B31-4C49-88F5-00EB8747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7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1CA-1F0C-4744-8192-488CC07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2837-250C-4DF3-BAE1-379682571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47EAC-0C1F-452D-A070-CBE532B6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62C1-FAC4-45FE-AFD9-B84AD743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6AD3-9038-4137-A30F-6E1D61A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2272A-A35C-4387-ADD1-74D9B02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284-98DC-4A3D-97B7-8BE9B0CA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5384-3978-4E31-ACF0-3BA28ADB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2D77-0F97-4DFC-A5F2-E5D9B57A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A42D2-1467-498E-9719-0FC59B065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1B16-EBAB-4E99-8495-D809EABCA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531A4-B897-498B-8355-39742455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04F0-732A-4E1E-9006-F235597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AC8D4-DAA2-4776-A57B-35D77FFA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B6FF-FD9A-4A97-AF09-AFF70951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E2F3-CEC4-4E58-9D0A-3F350D2F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A08E2-3094-41BD-8C14-BBAD8908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6086-4030-49D0-98F2-30D7937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30B34-7CE0-44EA-AD71-9E424E03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D3B6-68D3-4A04-8F24-BB26D3A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06E8A-2639-4E4B-86A2-61CE6294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0A9A-97AB-4A46-830B-BE005493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C5A7-A439-4CA8-BCCF-6CD27AA0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25EC2-8025-4EE4-9CEF-64B8B734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C80B8-2F26-4920-ADCB-80F2417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32D6-B551-4253-A858-4AC384CB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DD9C-B8D6-46CA-BD4A-24D4969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3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1C8C-B79E-42BF-BCDA-E22DF3E7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4BEC4-E411-4415-935C-6693B1F9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B0BBA-7F90-4CB1-A7DE-9333C1D3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1E8D-008E-4D1B-B3AE-DB6A1505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DF85-ECCE-42EF-953D-98B0209F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021-5CD9-44D8-998C-D96F068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9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6FAA-0D02-4E8C-B0EA-A55BF0F4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165FE-A15A-4532-833D-EF7629D9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40ECF-8A59-4318-B768-A8D11813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9F90-4F3F-4777-8A2D-74BB9CE2FFC4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FD4AB-CC74-42E1-814E-95D598B2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592D-69E7-4375-B5E8-3AE77F80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6620-ABAB-46EE-9AFC-141F8062B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1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1013EF-27DC-447B-A9F8-565F598E4636}"/>
                  </a:ext>
                </a:extLst>
              </p14:cNvPr>
              <p14:cNvContentPartPr/>
              <p14:nvPr/>
            </p14:nvContentPartPr>
            <p14:xfrm>
              <a:off x="533520" y="182880"/>
              <a:ext cx="6301800" cy="215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1013EF-27DC-447B-A9F8-565F598E4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73520"/>
                <a:ext cx="632052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2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4F05B1-FFFD-402B-A947-EF0239A1FE82}"/>
                  </a:ext>
                </a:extLst>
              </p14:cNvPr>
              <p14:cNvContentPartPr/>
              <p14:nvPr/>
            </p14:nvContentPartPr>
            <p14:xfrm>
              <a:off x="335160" y="83880"/>
              <a:ext cx="906048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4F05B1-FFFD-402B-A947-EF0239A1F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74520"/>
                <a:ext cx="907920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07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1124E-8370-49D2-BE4E-DB99A8E70305}"/>
                  </a:ext>
                </a:extLst>
              </p14:cNvPr>
              <p14:cNvContentPartPr/>
              <p14:nvPr/>
            </p14:nvContentPartPr>
            <p14:xfrm>
              <a:off x="228600" y="106560"/>
              <a:ext cx="711756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1124E-8370-49D2-BE4E-DB99A8E70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97200"/>
                <a:ext cx="713628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7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5C05D9-66E2-4D69-99A0-D5D5034B4714}"/>
                  </a:ext>
                </a:extLst>
              </p14:cNvPr>
              <p14:cNvContentPartPr/>
              <p14:nvPr/>
            </p14:nvContentPartPr>
            <p14:xfrm>
              <a:off x="0" y="0"/>
              <a:ext cx="989100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5C05D9-66E2-4D69-99A0-D5D5034B4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9097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6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4353A7-9656-4E25-B33A-0DCEC49E1C8D}"/>
                  </a:ext>
                </a:extLst>
              </p14:cNvPr>
              <p14:cNvContentPartPr/>
              <p14:nvPr/>
            </p14:nvContentPartPr>
            <p14:xfrm>
              <a:off x="53280" y="15120"/>
              <a:ext cx="9845280" cy="654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4353A7-9656-4E25-B33A-0DCEC49E1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760"/>
                <a:ext cx="9864000" cy="65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80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F686A-E596-4533-8522-24DC6E7D8D07}"/>
                  </a:ext>
                </a:extLst>
              </p14:cNvPr>
              <p14:cNvContentPartPr/>
              <p14:nvPr/>
            </p14:nvContentPartPr>
            <p14:xfrm>
              <a:off x="548640" y="45720"/>
              <a:ext cx="923580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F686A-E596-4533-8522-24DC6E7D8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36360"/>
                <a:ext cx="925452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59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E0230D-60C8-434D-BBBB-2968908D7D1C}"/>
                  </a:ext>
                </a:extLst>
              </p14:cNvPr>
              <p14:cNvContentPartPr/>
              <p14:nvPr/>
            </p14:nvContentPartPr>
            <p14:xfrm>
              <a:off x="541080" y="213480"/>
              <a:ext cx="6995520" cy="18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E0230D-60C8-434D-BBBB-2968908D7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04120"/>
                <a:ext cx="7014240" cy="18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6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D64E33-6916-4CFF-B9DD-FAF30411A9BC}"/>
                  </a:ext>
                </a:extLst>
              </p14:cNvPr>
              <p14:cNvContentPartPr/>
              <p14:nvPr/>
            </p14:nvContentPartPr>
            <p14:xfrm>
              <a:off x="380880" y="182880"/>
              <a:ext cx="8161560" cy="431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D64E33-6916-4CFF-B9DD-FAF30411A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73520"/>
                <a:ext cx="818028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69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4E366-E8BB-4940-AC2D-949E4C49C9A6}"/>
                  </a:ext>
                </a:extLst>
              </p14:cNvPr>
              <p14:cNvContentPartPr/>
              <p14:nvPr/>
            </p14:nvContentPartPr>
            <p14:xfrm>
              <a:off x="0" y="0"/>
              <a:ext cx="100206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4E366-E8BB-4940-AC2D-949E4C49C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00393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77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130E-A8B4-4358-93C8-071E55E34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D653F-31ED-4E41-876B-F559CE235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56C9F2-53CB-4DB5-BE12-B24348585F00}"/>
                  </a:ext>
                </a:extLst>
              </p14:cNvPr>
              <p14:cNvContentPartPr/>
              <p14:nvPr/>
            </p14:nvContentPartPr>
            <p14:xfrm>
              <a:off x="0" y="45720"/>
              <a:ext cx="979200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56C9F2-53CB-4DB5-BE12-B24348585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81072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6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2021-10-07T11:12:37Z</dcterms:created>
  <dcterms:modified xsi:type="dcterms:W3CDTF">2021-10-07T11:13:01Z</dcterms:modified>
</cp:coreProperties>
</file>