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8T10:39:00.6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466 0,'0'-21'16,"0"-1"-1,0 1 1,-21 21 0,0 0 15,21 21-15,0 1-16,0 20 15,0-21-15,0 0 0,0 22 0,-22-1 16,22 0-16,0 1 0,0-1 15,0 21-15,0-20 0,0 20 16,0-20-16,0 20 0,0-21 0,-21 1 16,21-1-16,0 0 0,0-20 15,0-1-15,0 0 0,0 0 16,0 0-16,0 0 0,0 1 31,0-44-15,0 1-1,0 0-15,0 0 16,0 0-16</inkml:trace>
  <inkml:trace contextRef="#ctx0" brushRef="#br0" timeOffset="372.29">1841 402 0,'0'21'15,"0"1"-15,0 20 0,0-21 16,0 21-16,0-20 0,0 20 15,0 0-15,0 1 0,0-1 16,-21 0-16,0 1 0,21 20 16,-21-21-16,21 1 0,0-22 0,0 21 15,-21 1-15,21-22 0,0 0 16,0 0-16,-21 0 0,21 0 16,0 1-16,0-1 0,0-42 62</inkml:trace>
  <inkml:trace contextRef="#ctx0" brushRef="#br0" timeOffset="648.64">1143 953 0,'-42'0'16,"42"-22"-1,21 22 1,0 0-16,0 0 16,21-21-16,-20 21 0,20 0 0,0 0 15,1 0-15,-1-21 16,0 21-16,1 0 0,-22 0 0,21 0 15,0-21-15,-20 21 0,-1 0 16,0 0-16,0-21 0,0 21 16,0-21-16</inkml:trace>
  <inkml:trace contextRef="#ctx0" brushRef="#br0" timeOffset="940.48">2053 550 0,'21'0'31,"0"-21"-31,1 21 0,-1 0 0,21 0 16,-21-21-16,22 21 0,-1 0 16,0 0-16,1-21 0,20 21 0,-21 0 15,22 0-15,-22-21 0,1 21 16,-1-21-16,0 21 0,-21 0 16,1 0-16</inkml:trace>
  <inkml:trace contextRef="#ctx0" brushRef="#br0" timeOffset="1275.8">2413 508 0,'0'21'0,"0"0"0,0 1 16,0-1-16,0 0 0,0 21 16,0 1-16,-21-1 0,21 0 15,-21 1-15,-1-1 0,22 0 0,-21 1 16,21-1-16,0 0 0,-21 1 16,21-22-16,-21 21 0,21-21 0,0 0 15,0 1-15,0-1 0,0 0 16,21-21 15,0 0-31,0-21 16,-21 0-16,22-1 0,-1 1 15</inkml:trace>
  <inkml:trace contextRef="#ctx0" brushRef="#br0" timeOffset="1576.63">3027 550 0,'0'0'0,"0"22"0,0-1 16,0 21-16,0-21 0,0 22 15,-21-1-15,21 0 0,-22 1 0,22-1 16,-21 0-16,21-21 0,0 22 15,-21-1-15,21-21 0,-21 22 0,21 62 32,0-83-17,21-22 1,-21-22 0,21 1-16,0 0 0,-21 0 15</inkml:trace>
  <inkml:trace contextRef="#ctx0" brushRef="#br0" timeOffset="1836.48">3090 593 0,'43'42'31,"-22"-21"-31,0 0 16,-21 1-16,21-1 0,0 0 0,0 0 15,1 0-15,-22 0 0,21 22 16,0-22-16,0 0 0,-21 0 0,0 0 16,21 1-16,-21-1 15,21 0-15,-21 0 0,22-21 16,-1 0 0,-21-21-1,21 0-15</inkml:trace>
  <inkml:trace contextRef="#ctx0" brushRef="#br0" timeOffset="2414.66">3789 550 0,'0'-21'15,"-21"21"16,-1 0-31,1 21 0,0 1 16,-21-1-16,21 21 0,-1-21 0,-20 0 16,21 22-16,0-22 0,-22 21 15,22-21-15,0 22 0,0-22 16,0 0-16,0 0 0,21 0 0,0 1 16,-22-22-16,22 21 15,22-21 16,-1-21-31,-21-1 0,21 1 0,0 0 16,0 0-16,22-21 0,-22 20 16,0-20-16,0 21 0,0-21 0,22-1 15,-22 1-15,0 21 0,0-22 16,0 22-16,22-21 0,-43 21 0,21 0 16,0 21-16,-21-22 0,21 22 15,-21 22 1,0-1-16,0 0 15,0 0-15,0 21 0,0 1 0,-21-22 16,21 21-16,-21 1 16,0-1-16,21 0 0,0 22 0,-22-22 15,1 0-15,0 1 0,21-22 16,0 21-16,0 1 0,-21-22 0,21 0 16,0 21-16,-21-21 0,21 1 15,0-1-15,0 0 16,21-42 31,0 0-47,0-1 0,0 1 15,1 0-15</inkml:trace>
  <inkml:trace contextRef="#ctx0" brushRef="#br0" timeOffset="3204.23">4466 550 0,'0'0'15,"0"-21"-15,0 0 0,0 0 16,0 42 47,0 0-63,0 0 0,0 1 15,0-1-15,-21 0 0,21 21 16,-21 1-16,0-1 0,21 0 0,-22 1 15,1-1-15,21 0 16,-21 1-16,0-1 0,0 0 0,0 1 16,-1-1-16,1 0 0,21-21 15,-21 22-15,0-22 0,0 0 0,21 0 16,0 0-16,0 1 0,-21-1 16,21 0-16,-22-21 15,22-21 16,0 0-31,0-1 0,0 1 16,22 0-16,-22 0 0,21 0 0,0-22 16,-21 22-16,21-21 0,0 21 15,0-22-15,-21 22 0,22 0 16,-1 0-16,-21 0 16,21 21-16,0 0 0,-21 21 15,21 0 1,-21 0-16,21 0 0,-21 1 0,0-1 15,0 0-15,22 0 0,-22 0 16,21 0-16,-21 1 0,0-1 0,21 0 16,0 0-16,0 0 15,0-21-15,1 0 0,-1 0 16,0 0-16,0 0 0,0 0 16,0 0-16,1 0 0,-1-21 0,0 0 15,0 0-15,0 0 16,-21-1-16,0 1 0,0-21 0,21 21 15,-21 0-15,0-1 0,0 1 16,22 0-16,-22 0 16,0 42 15,0 0-15,-22 0-1</inkml:trace>
  <inkml:trace contextRef="#ctx0" brushRef="#br0" timeOffset="3992.78">466 1672 0,'21'0'78,"0"0"-78,0 0 0,0 0 16,0 0-16,1 0 0,-1 0 16,0 0-16,21 0 0,-21 0 15,22 0-15,20 0 0,-20 0 0,20 0 16,1 0-16,-1 0 0,1 0 15,20 0-15,1 0 0,21 0 0,-22 0 16,22 0-16,-21 0 16,21 0-16,0-21 0,-22 21 0,22 0 15,21 0-15,-21 0 0,21 0 16,21-21-16,-21 21 0,0 0 0,21 0 16,-21 0-16,21 0 0,1 0 15,-22 0-15,21 0 0,-21 0 0,0 0 16,-21 0-16,21 0 0,-22 0 15,-20 0-15,0 0 0,-1 0 0,-20 0 16,-1 0-16,-20 0 0,-22 0 16,21 0-16,-21 0 0,1 0 15,-1 0 1,-42 0 31,-22 0-32,22 0-15,-21 0 0,21 0 0</inkml:trace>
  <inkml:trace contextRef="#ctx0" brushRef="#br0" timeOffset="4748.39">741 1799 0,'0'0'15,"-21"0"-15,-1 0 0,22 21 16,-21-21-16,42 0 62,1 0-62,-1 0 0,0 0 16,0 0-16,21 0 0,1 0 16,-1 0-16,0 0 0,1 0 15,20 0-15,1 0 0,20 0 0,22 0 16,-21 0-16,21-21 0,0 21 15,21 0-15,-22 0 0,1 0 0,21 0 16,0-21-16,0 21 0,0 0 16,21 0-16,-21 0 0,22 0 0,-22 0 15,21-21-15,0 21 0,0 0 16,0 0-16,-21 0 0,0 0 0,0 0 16,0 0-16,-21 0 0,0 0 15,-21 0-15,-1 0 0,1 0 0,-22 0 16,1 0-16,-22 0 0,1 0 15,-22 0-15,0 0 0,0 0 16,0 0-16,-42 0 63,0 0-32,0 0-31,0 0 0,-1 0 15,1 0-15,0 0 0,0 0 16,0 0-16</inkml:trace>
  <inkml:trace contextRef="#ctx0" brushRef="#br0" timeOffset="47236.8">296 2265 0,'0'-21'31,"0"0"-15,21 21 15,1 0-31,-1 0 0,0-22 0,21 22 16,-21 0-16,22 0 0,-22 0 16,21 0-16,1 0 0,-1 0 15,0 0-15,-21 0 0,22 0 16,-1 0-16,-21 0 0,0 0 0,1 0 15,-1 0-15,0 0 0,-42 0 47,0 0-47,-1 0 0,1 0 16,0 0-16,-21 0 0,21 0 0,-1 0 16,1 22-16,-21-22 0,21 0 15,0 0-15,-1 0 0,-20 0 0,21 0 16,0 0-16,0 0 0,-1 0 15,-20 0-15</inkml:trace>
  <inkml:trace contextRef="#ctx0" brushRef="#br0" timeOffset="47560.62">339 2223 0,'0'0'0,"-22"0"16,1 0-16,0 0 0,0 0 31,0 0-31,21 21 16,0 0-16,-21 0 15,-1 0-15,22 0 16,0 1-16,0 20 0,-21-21 0,21 21 15,-21 1-15,21-22 0,-21 21 16,21 1-16,0-1 0,-21 0 0,21 1 16,-21-1-16,-1 0 0,22 1 15,0-1-15,-21 0 0,21 1 0,-21-22 16,21 21-16,0-21 16,0 22-16,0-22 0,0 21 0,0-21 15,0 0-15,0 1 0,0-1 16,21 0-16,0 0 0,1 0 0,-1-21 15,0 21-15,0-21 16,0 0-16,0 0 0,22 0 16,-22 0-16,0 0 0,21-21 0,-20 21 15,-1-21-15,21 0 0,-21 0 16,22 0-16,-22-1 0,21 1 0,-21 0 16</inkml:trace>
  <inkml:trace contextRef="#ctx0" brushRef="#br0" timeOffset="48123.69">931 2519 0,'-42'-21'31,"21"42"-31,21 0 15,0 0-15,0 22 0,0-22 16,0 21-16,0-21 0,0 22 0,-21-1 16,21 0-16,0-21 15,0 22-15,-22-1 0,22-21 0,0 22 16,0-22-16,0 0 0,-21 0 16,21 0-16,0 0 0,-21 1 0,21-1 15,-21-21 16,21-21-15,0-1-16,0 1 16,0 0-16,0 0 0,0 0 15,21 0-15,0-1 0,0-20 0,1 21 16,-1 0-16,0 0 0,0-22 16,21 22-16,-20 0 0,-1 21 15,21-21-15,-21 0 0,22 21 16,-22 0-16,0 0 0,0 0 0,0 21 15,0 0-15,1 0 0,-22 0 16,0 0-16,0 1 0,0-1 0,0 0 16,0 21-16,0-21 0,-22 1 15,1-1-15,0 0 0,0 0 0,0 0 16,21 0-16,-21-21 16,-1 0-16,22-21 46,22 21-46,-1-21 16,0 0-16</inkml:trace>
  <inkml:trace contextRef="#ctx0" brushRef="#br0" timeOffset="48772.57">1439 2709 0,'0'0'0,"21"0"16,-21 22 15,0-1-15,0 0-16,-21 0 0,21 0 15,-21 0-15,21 1 0,-21-1 0,21 21 16,-21-21-16,21 0 16,0 1-16,0-1 0,0 0 0,0 0 15,21-21 1,0 0-16,0 0 0,0 0 0,1 0 15,20 0-15,-21 0 0,21 0 16,-20 0-16,-1-21 0,21 0 0,-21 21 16,0-21-16,22-1 0,-22 1 15,0 0-15,-21 0 0,21-21 0,0 20 16,-21 1-16,22 0 16,-22 0-16,0 0 0,0 0 15,0-1-15,21 22 0,-21 22 47,0-1-47,-21 0 0,21 0 16,0 0-16,-22 22 0,22-22 0,0 0 15,0 21-15,-21 1 0,21-22 16,0 21-16,0 0 0,0 1 0,0 20 16,-21-20-16,21-1 0,0 21 15,0-20-15,0-1 0,0 0 0,0 22 16,0-22-16,0 1 15,0-22-15,0 21 0,0 0 0,-21-20 16,21 20-16,-21-21 0,0 0 16,-1 0-16,1 1 0,0-22 0,0 21 15,-21 0-15,20-21 0,-20 0 0,0 0 16,-1 0-16,1 0 0,-21 0 16,20 0-16,1-21 0,0 0 0,-1-1 15,1 1-15,21 0 0,0 0 16,-1 0-16,1 0 0,21-1 0,0 1 15,0 0-15,0-21 0,0 21 16,0-1-16,21 1 0,22 0 0,-22-21 16,21 21-16</inkml:trace>
  <inkml:trace contextRef="#ctx0" brushRef="#br0" timeOffset="49135.87">2117 2731 0,'0'0'0,"0"-22"0,-22 22 16,1 0 0,21 22-1,0-1-15,0 0 0,0 21 0,0 1 16,0-22-16,0 21 0,0 22 15,0-22-15,0 0 0,0 22 0,0-22 16,-21 22-16,21-1 0,-21-21 0,0 22 16,21-22-16,0 22 0,-21-22 15,-1 0-15,22-20 0,-21 20 0,21-21 16,0 0-16,-21 0 0,21 1 16,-21-22-16,21 21 0,0-42 31,21-1-16,0 1-15,-21 0 0,21 0 0,1-21 16,-1 20-16,-21-20 0,21 0 16</inkml:trace>
  <inkml:trace contextRef="#ctx0" brushRef="#br0" timeOffset="49415.74">2074 2985 0,'0'-22'15,"0"44"-15,0-65 0,0 22 0,0 0 16,0 0-16,0 0 0,0-1 0,0 1 15,21 0-15,-21 0 0,22 0 0,-1 21 16,21-21-16,-21 21 16,0 0-16,22 0 0,-22 0 0,0 0 15,0 0-15,0 21 0,1 0 0,-1-21 16,-21 42-16,0-21 0,0 1 16,0-1-16,0 0 0,0 0 0,-21 21 15,-1-20-15,-20-1 0,21 0 16,0 0-16,-22-21 0,22 21 0,0 0 15,0-21-15,0 0 0,0 0 16,21-21 15</inkml:trace>
  <inkml:trace contextRef="#ctx0" brushRef="#br0" timeOffset="49792.53">2434 2921 0,'21'0'15,"0"0"1,-21-21-16,22 21 0,-1 0 16,0-21-16,0 0 15,0-1-15,0 22 0,1-21 0,-1 0 16,0 0-16,0 0 15,-21 0-15,21 21 0,-21-22 0,21 1 16,-21 0-16,-21 21 16,0 0-1,0 0-15,21 21 0,-21 0 0,0 1 16,-1-1-16,1 0 0,0 0 16,21 0-16,0 0 0,-21 1 0,21-1 15,0 0-15,-21 0 0,21 0 16,0 0-16,0 1 15,21-22-15,0 0 0,0 0 16,0 21-16,1-21 0,20 0 16,-21 0-16,0 0 0,0 0 15,1 0-15,-1-21 0,0 21 16</inkml:trace>
  <inkml:trace contextRef="#ctx0" brushRef="#br0" timeOffset="50120.97">2921 2773 0,'0'0'15,"0"-21"-15,0 0 0,0-1 16,21 22-16,-21-21 0,0 0 16,21 21-16,0 0 15,1-21-15,-1 21 0,0 0 16,0 21-16,0 0 0,-21 0 16,0 1-1,21-1-15,-21 21 0,22-21 0,-22 0 16,0 1-16,0 20 0,0-21 0,0 0 15,0 0-15,0 1 0,0-1 16,0 0-16,-22-21 0,22 21 0,-21-21 16,0 0-1,21-21 1,0 0-16,0 0 0,0-1 16,0 1-16,0 0 0,21 0 15,-21-21-15,21 20 0,-21-20 16,22 21-16,-1-21 0,0-1 15,0 22-15,0 0 0,0 0 0,1-22 16</inkml:trace>
  <inkml:trace contextRef="#ctx0" brushRef="#br0" timeOffset="50652.54">4212 2392 0,'0'0'0,"0"-21"0,0 42 31,0 0-31,0 21 16,-21 1-16,0-1 0,21 0 0,0 1 16,-21 20-16,-1-20 0,1-1 15,21 0-15,0 1 0,-21-22 0,21 21 16,0-21-16,-21 0 0,21 1 0,0-1 16,0 0-16,21-21 15,0 0-15,0 0 0,1 0 16,-1 0-1,0 0-15,0-21 0,0 0 0,0 21 16,1-22-16,-1 1 0,0 21 0,0-21 16,-21 0-16,0 0 0,0 0 15</inkml:trace>
  <inkml:trace contextRef="#ctx0" brushRef="#br0" timeOffset="50824.45">3958 2794 0,'0'21'32,"21"-21"-32,0 0 0,1 0 15,-1 0-15,0 0 0,0 0 16,0 0-16,0 0 0,22 0 0,-22-21 16,21 21-16,-21-21 0,22 21 0,-22-21 15</inkml:trace>
  <inkml:trace contextRef="#ctx0" brushRef="#br0" timeOffset="51200.61">4508 2752 0,'0'0'0,"-21"0"0,21 21 16,21-21 15,1-21-31,-1 0 15,0 21-15,21-22 0,-21 22 0,1-21 16,20 21-16,-21-21 0,0 0 0,0 21 16,1-21-16,-22 0 15,-22 21 1,-20 21 0,21 0-16,-21 0 0,20 0 0,1 0 15,-21 1-15,21-1 0,0 21 0,-1-21 16,1 0-16,21 1 15,0-1-15,0 0 0,0 0 0,0 0 16,21 0-16,22-21 16,-22 0-16,21 0 0,-21 0 15,22 0-15,-1 0 0,0 0 0,1 0 16,-1-21-16,-21 21 0,22-21 16,-1 0-16,-21 21 0,0-21 0,0 0 15</inkml:trace>
  <inkml:trace contextRef="#ctx0" brushRef="#br0" timeOffset="51716.32">5059 2667 0,'0'-21'0,"21"0"16,0 21-1,0 0-15,0 0 0,1 0 16,-1 0-16,0 0 0,0 0 16,0 21-16,0-21 0,1 21 0,-1 0 15,-21 0-15,21 1 0,-21-1 16,0 0-16,0 0 0,0 0 0,0 0 15,0 1-15,0-1 0,-21 0 0,0 0 16,-1-21-16,1 21 0,0 0 16,0-21-16,0 0 0,0 0 15,21 22-15,-22-22 0,22-22 32,22 1-32,-1 21 0,0-21 15,0 0-15,-21 0 0,42 0 0,-20-1 16,-1 1-16,0-21 0,0 21 15,0-22-15,22 22 0,-22-21 0,0 0 16,21-1-16,-21 22 0,1 0 16,-1 0-16,-21 0 0,0 42 31,-21 0-31,-1 0 0,1 0 16,0 22-16,0-22 0,0 21 0,21 0 15,-21-20-15,-1 20 0,22-21 16,-21 21-16,21-20 0,0-1 15,0 0-15,0 0 0,0 0 0,0 0 16,21 1-16,1-22 16,-1 0-16,0 0 0,0 0 0,0 0 15,0 0-15,1 0 0,20 0 16,-21-22-16,21 1 0,-20 21 0,20-21 16,0 0-16,-21-21 0,22 20 0,-22-20 15,0 21-15,21-21 0,-20-1 16</inkml:trace>
  <inkml:trace contextRef="#ctx0" brushRef="#br0" timeOffset="51932.19">5969 2244 0,'-21'0'0,"-22"84"16,22-41-16,0-1 16,21 0-16,-21 1 0,21-1 0,0 22 15,-21-22-15,21 0 0,-21-21 16,21 22-16,0-1 0,0-21 0,0 0 15,0 1-15,0-1 0,0 0 16,21-21-16,0 21 0,0-21 16,0 0-16,0 0 0,1 0 0,-1 0 15,0-21-15,-21 0 0,21 21 16,0-21-16,-21-1 0,0 1 16</inkml:trace>
  <inkml:trace contextRef="#ctx0" brushRef="#br0" timeOffset="52076.11">5609 2604 0,'0'0'0,"-21"0"0,0 0 0,42 0 31,0 0-15,21 21-16,-20-21 0,20 0 16,0 0-16,1 0 0,20-21 0,-21 21 15</inkml:trace>
  <inkml:trace contextRef="#ctx0" brushRef="#br0" timeOffset="52483.88">7175 2371 0,'0'0'0,"0"-21"0,-42-106 31,21 127-16,21 21 1,0 0-16,0 0 0,0 0 16,0 22-16,0-1 0,0 0 15,0 1-15,0 20 0,0-21 16,0 1-16,0-1 0,0 0 0,-21-20 16,21 20-16,0-21 0,0 0 15,0 0-15,0 1 0,0-1 0,-21-21 16,-1 0-1</inkml:trace>
  <inkml:trace contextRef="#ctx0" brushRef="#br0" timeOffset="53007.86">6858 2625 0,'0'0'0,"-21"-43"0,21 1 0,-21 0 0,21-1 16,0 1-16,0 0 0,0-22 0,0 43 15,0-21-15,21-1 16,0 1-16,0 21 0,21 0 0,-20 0 15,20-1-15,0 1 0,-21 21 16,22 0-16,-1 0 0,0 0 0,22 0 16,-22 21-16,1 22 0,-1-22 0,0 21 15,1-21-15,-1 22 0,-21 20 16,0-20-16,0-1 0,1 0 0,-22 22 16,0-22-16,0 0 0,0-20 0,0 20 15,0-21-15,-22 0 0,1 0 16,21 1-16,-21-1 0,0-21 0,0 0 15,0 0 1,-1 0-16,22-21 0,0-1 16,0 1-16,0 0 0,0 0 0,0-21 15,0-1-15,0 1 16,0 0-16,22-1 0,-1 1 0,0-22 16,0 22-16,21 0 0,1-1 0,-1 1 15,0 0-15,1-1 0,20 22 16,1 0-16,-22 21 0,22 0 0,-1 0 15,-21 0-15,1 21 0,-1 22 0,-21-22 16,22 21-16,-22 0 0,-21 22 16,0-22-16,0 1 0,0 20 0,0-21 15,-21 22-15,-1-22 0,1 1 16,0-1-16,-21-21 0,21 21 16,-22-20-16,22-1 0,0 0 0,0 0 15,0-21-15,-1 21 0,22-42 31,22 21-15,-1-21-16,0 0 0</inkml:trace>
  <inkml:trace contextRef="#ctx0" brushRef="#br0" timeOffset="53528.33">8530 2604 0,'0'0'0,"21"-22"0,0 1 0,1 21 0,-22-21 15,21 0-15,0 0 16,-21 0-16,0-1 0,0 1 0,0 0 16,0 0-16,0 0 0,0 0 15,0-1-15,-21 22 0,0 0 0,-1 0 16,1 0-16,0 0 0,0 22 16,-21-22-16,20 21 0,1 21 15,0-21-15,-21 22 0,21-22 0,-1 21 16,-20 0-16,21 1 0,0-22 0,0 21 15,21 1-15,0-22 16,0 0-16,0 21 0,0-21 0,0 1 16,21-1-16,0-21 0,0 0 0,0 0 15,0 0-15,1 0 16,-1 0-16,21 0 0,-21-21 0,0-1 16,22 22-16,-22-21 0,0 0 0,0-21 15,0 21-15,1-22 0,-1 22 16,0-21-16,0-1 0,0 1 0,-21 21 15,0-21-15,21 20 0,-21 1 0,0 0 16,0 42 0,0 0-16,0 1 0,0-1 15,0 0-15,-21 0 0,21 21 16,-21-20-16,21-1 0,0 0 0,0 21 16,0-21-16,0 1 0,0-1 15,0 0-15,0 0 0,21 0 16,0-21-16,1 0 0,-1 21 15,0-21-15,0 0 0,0 0 0,0 0 16,1 0-16,-1 0 0,0 0 0,-21-21 16,21 21-16,-21-21 0,21 21 15</inkml:trace>
  <inkml:trace contextRef="#ctx0" brushRef="#br0" timeOffset="53852.19">8932 2646 0,'0'-21'16,"0"42"-16,0-85 0,0 43 0,-21 0 15,21-21-15,0 21 0,0-1 0,0 1 16,0 0-16,0 0 0,21 0 15,0 21-15,1 0 16,-1 0-16,0 0 0,0 0 0,0 0 16,22 0-16,-22 0 0,0 0 0,21 21 15,-21 0-15,1 21 0,-1-20 16,0 20-16,0-21 0,0 21 0,-21-20 16,0 20-16,0-21 0,0 21 0,0-20 15,0-1-15,-21 0 0,0 0 16,0-21-16,21 21 0,-21-21 0,-1 0 15,1 0-15,0 0 0,0 0 16,21-21 0,0 0-16,0 0 15,0 0-15,0-1 0,21 1 16,0-21-16,0 21 0,1 0 16,-1-22-16,0 22 0,0-21 0,0-1 15,0 22-15,1-21 0,20 21 0,-21 0 16,0-1-16,22 1 0</inkml:trace>
  <inkml:trace contextRef="#ctx0" brushRef="#br0" timeOffset="54460.9">9864 2011 0,'0'0'0,"0"-21"0,-22 21 16,1 0-1,0 0-15,0 21 0,21 0 0,-21 0 16,0 0-16,21 22 0,-22-1 15,22-21-15,0 22 0,0-1 0,-21 21 16,21-20-16,0-1 0,-21 0 0,21 22 16,0-22-16,0 1 0,0-1 15,0 0-15,0-21 0,0 22 0,0-22 16,0 0-16,0 0 0,0 0 0,0 1 16,0-44 30,0 1-46,0 0 0,0 0 0,0 0 16,0 0-16,0-1 0,0-20 16,21 0-16,0-1 0,1 22 0,-1-21 15,21 0-15,-21 20 0,22-20 0,-22 21 16,21 0-16,0 21 0,-20-21 16,-1 21-16,21 0 0,-21 0 0,0 0 15,-21 21-15,0 0 16,0 0-16,0 0 0,-21 0 15,0-21-15,0 22 0,-21-1 16,20-21-16,-20 21 0,21 0 0,-21-21 16,-1 21-16,1-21 0,21 0 15,0 0-15,-22 0 0,22 0 0,0 0 16,0 0 0,21 21-16,0 1 15,21-22-15,0 21 16,-21 0-16,21-21 0,0 21 0,1 0 15,-1 0-15,0-21 0,0 22 16,0-1-16,0-21 0,1 21 0,-1-21 16,0 21-16,0-21 0,0 21 0,22-21 15,-22 0-15,21 0 16,-21 0-16,0 0 0,22 0 0,-22 0 16,0 0-16,0-21 0,22 21 0,-22-21 15,0 0-15,0 0 0</inkml:trace>
  <inkml:trace contextRef="#ctx0" brushRef="#br0" timeOffset="54803.91">10414 2498 0,'0'0'16,"21"-21"-16,-21-22 0,0 22 0,0 0 16,0 0-16,0 0 0,-21 21 31,0 21-15,21 0-16,0 0 0,-21 21 0,21-20 15,-22-1-15,22 21 0,-21-21 16,21 0-16,0 22 0,0-22 15,0 0-15,0 0 0,0 0 0,0 1 16,21-1-16,1-21 0,-1 0 16,0 0-16,0 0 0,21 0 15,-20 0-15,-1 0 0,21 0 0,-21 0 16,0-21-16,1 21 0,-1-22 0,0 1 16,0-21-16,0 21 0,-21-22 15,21 22-15,-21-21 0,0 0 0,0 20 16,0-20-16,0 21 0,0 0 0,0 0 15,0-1-15,0 44 47,0-1-47,0 0 16,22-21-16,-1 0 0</inkml:trace>
  <inkml:trace contextRef="#ctx0" brushRef="#br0" timeOffset="55158.21">10922 2371 0,'0'0'0,"-21"21"63,21 0-63,0 0 0,-21 0 0,21 22 15,0-1-15,0-21 0,0 22 16,-22-1-16,22 0 0,-21 22 0,0-22 15,21 0-15,0 22 0,-21-22 0,21 22 16,-21-1-16,0 1 0,21-1 16,0 1-16,0 20 0,-22-20 0,22-1 15,0 1-15,-21-1 0,21 1 0,0-1 16,0-20-16,0 20 0,0-20 0,-21 20 16,21-21-16,0 1 0,0-22 15,-21 0-15,21 21 0,0-20 16,0-44-1,-21 1-15,21 0 0,0 0 16,0-21-16,0-1 0,0 1 0,0 0 16,0-22-16,21 1 0,0-1 15,0 1-15</inkml:trace>
  <inkml:trace contextRef="#ctx0" brushRef="#br0" timeOffset="55397.08">10901 2646 0,'0'0'0,"0"-42"0,0 20 0,0-126 31,21 127-31,0 0 0,0 0 16,0 21-16,1 0 0,-1-21 15,21 21-15,-21 0 0,22 0 0,-1 0 16,0 21-16,-21 0 0,1 0 16,20 0-16,-21 0 0,-21 22 0,0-22 15,0 21-15,0-21 0,0 22 0,-21-22 16,0 0-16,-22 0 0,22 0 15,-21 1-15,0-1 0,-1-21 0,1 0 16,0 21-16,-1-21 0,1 0 0,21 0 16,0 0-16,-1 0 0</inkml:trace>
  <inkml:trace contextRef="#ctx0" brushRef="#br0" timeOffset="56104.67">13017 2201 0,'0'0'0,"0"-21"0,22 0 0,-22 0 0,42-106 15,-42 106 1,0 0-16,21-1 0,-21 1 15,0 0-15,0 42 32,0 0-32,-21 1 0,0 20 0,0 0 15,-1 1-15,1 20 0,0-21 0,0 22 16,0-22-16,-22 22 0,22-22 16,-21 22-16,21-22 0,-22 0 0,22 1 15,-21-1-15,21 0 0,-22-21 0,22 1 16,-21-1-16,21 0 0,0-21 15,-1 0-15,1 0 0,0 0 0,0 0 16,0-21-16,21 0 0,-21-1 16,21 1-16,0-21 0,0 0 15,0 20-15,0-41 0,0 21 0,0-1 16,0 1-16,0 0 0,0-1 16,21 1-16,0 0 0,0 20 15,-21 1-15,0 0 0,21 21 0,0 0 16,-21 21-16,22 0 15,-22 1-15,21 20 0,-21 0 16,21-21-16,-21 22 0,0-1 0,21 0 16,0 1-16,-21-1 0,0 0 15,21-20-15,1-1 0,-22 21 0,21-21 16,0 0-16,0-21 0,-21 22 0,21-22 16,0 0-16,1 0 0,20 0 15,-21 0-15,21 0 0,1 0 0,-1 0 16,0-22-16,1 1 0,-1 0 15</inkml:trace>
  <inkml:trace contextRef="#ctx0" brushRef="#br0" timeOffset="56552.76">13377 2307 0,'0'0'0,"0"-21"0,-21 0 0,0 0 16,0 21-16,0-21 0,-1 21 0,1 0 15,-21 0-15,21 21 0,0 0 16,-22 0-16,22 0 0,0 0 0,0 22 15,-22-22-15,22 21 0,0-21 16,0 22-16,21-1 0,0-21 16,-21 0-16,21 22 0,0-22 0,0 0 15,0 0-15,21-21 16,0 0-16,0 0 16,0 0-16,1 0 0,20 0 0,-21-21 15,0 21-15,22-21 0,-22 0 16,21 0-16,-21-22 0,0 22 0,1 0 15,-1-21-15,0 20 0,-21-20 0,0 0 16,0 21-16,0-1 0,0 1 16,0 0-16,0 42 31,0 0-31,0 1 16,-21-1-16,21 21 0,-21-21 0,21 22 15,0-22-15,-22 21 0,22-21 0,0 0 16,0 1-16,0-1 0,0 0 15,22 0-15,-1 0 0,0-21 0,0 0 16,0 21-16,0-21 0,22 0 0,-22 0 16,21 0-16,-21 0 0,22-21 15,-22 0-15,0 0 0,21 21 0,-20-21 16,-1-22-16,0 22 0</inkml:trace>
  <inkml:trace contextRef="#ctx0" brushRef="#br0" timeOffset="56984.58">13779 2350 0,'0'0'16,"0"-22"-16,0 1 0,0 0 0,-21 21 31,21 21-31,0 0 16,-21 1-16,0 20 0,21-21 15,-21 0-15,21 22 0,0-22 0,0 21 16,-21-21-16,21 0 0,-22 1 0,22-1 16,0 0-16,-21-21 0,21 21 15,0-42 16,0 0-15,0 0-16,0-1 16,0-20-16,0 21 0,21 0 0,1-22 15,-1 22-15,0-21 0,0 21 16,0 0-16,0-22 0,22 43 0,-22-21 16,21 0-16,1 21 0,-1 0 0,-21 0 15,21 0-15,1 21 0,-1 0 16,-21 0-16,22 1 0,-22 20 0,0-21 15,-21 21-15,0-20 0,0 20 16,0-21-16,0 21 0,0-20 0,-21-1 16,0 0-16,-1 0 0,1 0 15,-21 0-15,21 1 0,0-22 16,-1 0-16,44 0 31,-1-22-15,0 22-16,0-21 0,0 0 0,22 0 15,-1 0-15</inkml:trace>
  <inkml:trace contextRef="#ctx0" brushRef="#br0" timeOffset="57616.25">14901 2328 0,'0'0'15,"0"-21"-15,0 0 0,-21 0 16,0 21-16,0 0 0,0 0 15,-1 0-15,-20 0 0,21 0 16,-21 0-16,20 21 0,-20-21 0,21 21 16,-21 0-16,-1 1 0,22 20 0,-21-21 15,21 21-15,-1-20 0,1 20 16,0-21-16,21 0 0,0 22 0,0-22 16,0 0-16,0 0 0,21-21 15,0 21-15,22-21 0,-22 0 0,21 21 16,1-21-16,-22 0 0,21 0 15,0 0-15,-20 0 0,20-21 0,-21 21 16,0-21-16,22 0 0,-22 0 0,0 0 16,0-1-16,-21 1 0,21 0 15,-21 0-15,21-21 0,-21 20 16,0 1-16,0 0 0,0 0 16,0 0-16,0 42 31,0 0-31,-21 21 0,0-20 0,21 20 15,-21-21-15,21 21 0,-21 1 0,21 20 16,-21-20-16,-1-1 0,22 21 16,0-20-16,0 20 0,0 1 0,-21-22 15,21 22-15,0-1 0,-21 22 16,21-22-16,0 1 0,0-1 0,0 1 16,0-1-16,-21-20 0,21 20 15,0 1-15,-21-22 0,0 0 0,-1 1 16,22-1-16,-42 0 0,21-21 0,0 1 15,-22-1-15,1 0 0,0-21 16,-1 0-16,1 0 0,0 0 0,-1-21 16,1 0-16,-21-22 0,20 22 0,1-21 15,-22-1-15,22-20 0,0 21 0,-1-22 16,22 1-16,-21 20 0,21-20 16,21-1-16,0 1 0,0 20 15,0-20-15,21 21 0,21-1 0,-21 1 0,22 0 16,-1-1-16,22 1 0,-22 0 15,21-1-15,-20 1 0</inkml:trace>
  <inkml:trace contextRef="#ctx0" brushRef="#br0" timeOffset="59139.16">15176 2371 0,'0'0'0,"22"-21"31,-22-1-31,0 44 31,0-1-15,0 0-16,0 0 0,-22 0 0,22 22 15,0-22-15,-21 21 0,21-21 0,-21 0 16,21 22-16,0-22 0,0 0 16,0 0-16,0 0 0,21-21 15,0 0-15,1 0 16,-1 0-16,0 0 0,0 0 15,0 0-15,0-21 0,1 0 0,-1 0 16,21 0-16,-21 0 0,0-1 0,22-20 16,-22 21-16,0-21 0,0-1 15,0 22-15,1-21 0,-22 21 0,0-1 16,21 1-16,-21 42 31,0 1-15,-21-1-16,-1 0 0,22 21 15,0-21-15,-21 22 0,21-22 0,0 21 16,0-21-16,0 1 0,0-1 0,0 21 16,0-21-16,21 0 15,-21 1-15,22-22 0,-1 0 0,0 21 16,21-21-16,-21 0 0,1 0 0,20 0 16,0 0-16,-21 0 0,22-21 15,-1-1-15,-21 22 0,22-21 0,-1 0 16,-21 0-16,21 0 0,-20-22 15,-1 22-15,0-21 0,21 21 16,-42-22-16,21 22 0,-21-21 0,22 21 16,-22 0-16,0-1 0,0 1 15,-22 21 1,1 0-16,0 0 0,0 0 16,0 21-16,0 1 0,-22-1 15,22 0-15,0 0 0,0 21 0,0-20 16,-1-1-16,1 0 0,0 21 15,21-21-15,0 1 0,0-1 0,0 0 16,0 0-16,0 0 16,21-21-1,0 0-15,1 0 16,-1 0-16,0-21 0,0 21 0,0-21 16,0 0-16,1 0 0,-1-1 15,0 1-15,0 0 0,0-21 0,0 21 16,1-1-16,-1-20 0,-21 21 0,21 0 15,-21 0-15,21 21 0,-21-22 16,0 44 0,-21-22-16,0 21 15,21 0-15,0 21 0,-21-21 0,-1 1 16,22-1-16,-21 21 0,21-21 0,0 0 16,0 1-16,0-1 15,0 0-15,21 0 0,1 0 0,20 0 16,-21-21-16,21 22 0,1-22 0,-1 0 15,0 0-15,22 0 0,-22 0 16,1 0-16,-1 0 0,0 0 0,1-22 16,-1 1-16,0 0 0,-21 0 0,1 0 15,-1-22-15,0 22 0,0-21 16,-21 0-16,21 20 0,-21-20 0,0 0 16,0 21-16,0-1 0,0 1 0,-21 21 15,0-21-15,-21 21 0,20 0 16,1 0-16,-21 0 0,21 0 0,-22 21 15,22-21-15,-21 21 0,21 1 16,0-22-16,-1 21 0,22 0 16,0 0-16,0 0 0,0 0 15,0 1-15,22-22 16,-1 0-16,0 0 0,0 21 0,21-21 16,-20 0-16,-1 0 0,0 0 0,0 0 15,0 0-15,0 0 0,1-21 16,-1 21-16,0 0 0,0 0 0,-21-22 15,21 22 1,-21 22 15,0-1-15,-21 0-16,21 0 0,-21 0 16,21 0-16,0 1 0,-21 20 0,0-21 15,-1 21-15,22-20 0,-21 20 16,0 0-16,0 1 0,0-1 0,0 0 15,21 1-15,-22-1 0,1 0 0,0 22 16,0-22-16,0 22 0,0-22 16,-1 21-16,22 1 0,0-1 0,0 1 15,0-22-15,0 22 0,0-1 16,0-20-16,22 20 0,-1-21 0,-21 1 0,0-1 16,0 0-16,0 1 15,0-1-15,0-21 0,0 0 0,-21-21 16,-1 0-16,1 0 15,0 0-15,-21-21 0,21 0 0,-1 0 16,1-21-16,-21-1 0,21 1 16,0 0-16,-22-22 0,22 1 0,0-1 15,0 1-15,21-1 0,0 1 0,0-22 16,0 21-16,21 1 0,0-1 16,0 22-16,0-21 0,22 20 0,-1 1 15,0 21-15,1-22 0,-1 22 0,0 0 16,1-21-16,-1 21 0,0-1 15,1 1-15,-1 0 0,0 0 16,1-21-16,-1 20 0,0 1 0,1 0 16</inkml:trace>
  <inkml:trace contextRef="#ctx0" brushRef="#br0" timeOffset="59508.46">17230 2561 0,'21'-21'31,"0"21"-15,0-21-16,-21 0 15,21 21-15,0-21 0,1 21 0,-1-22 16,0 1-16,0 21 0,-21-21 0,21 0 16,0 21-16,-21-21 15,-21 21 1,0 0-16,0 0 15,-21 21-15,20 0 0,1 0 16,-21 0-16,21 1 0,0-1 0,-1 0 16,1 0-16,0 0 15,0 0-15,21 1 0,0-1 0,0 0 16,0 0-16,0 0 16,21-21-1,0 0-15,0 0 0,1 0 16,-1 0-16,0 0 0,21 0 0,-21-21 15,1 0-15,-1 21 0,0-21 16,21 0-16,-21-1 0,1 1 0</inkml:trace>
  <inkml:trace contextRef="#ctx0" brushRef="#br0" timeOffset="60136.12">17843 1884 0,'0'0'0,"-21"0"0,21-21 16,21 21-1,1 0-15,-1 0 16,0 0-16,21 0 0,1 0 15,-22 0-15,21 0 0,0 0 0,22 0 16,-22 0-16,1 0 0,-1 0 0,0-21 16,22 21-16,-22 0 15,-21 0-15,22 0 0,-22 0 0,21 0 16,-21 0-16,-21 21 16,0 0-1,0 0-15,0 0 16,-21 0-16,0 1 0,0 20 0,21-21 15,-21 0-15,-1 22 0,22-22 0,-21 21 16,21-21-16,-21 22 0,0-1 16,21-21-16,0 21 0,-21 1 0,21-1 15,-21 0-15,21 22 0,-22-22 16,22 1-16,-21-1 0,21 21 0,0-20 16,0-1-16,-21 0 0,21 1 15,-21-1-15,0-21 0,21 22 16,0-1-16,-21-21 0,-1 21 0,22-20 15,-21 20-15,0-21 0,0 0 0,0 0 16,0 1-16,-1-22 0,1 21 16,0-21-16,0 0 0,-21 0 0,20 0 15,-20 0-15,21 0 0,-21 0 16,20 0-16,-20 0 0,21 0 0,-21 0 16,20 0-16,1-21 0,0 21 0,0-22 15,0 22-15,0-21 0,-1 21 16,1-21-16,0 21 15,0 0-15,0 0 16,0 0-16,-1 0 0,1 0 16</inkml:trace>
  <inkml:trace contextRef="#ctx0" brushRef="#br0" timeOffset="67464.7">847 4509 0,'0'-22'16,"21"1"-1,-21 0-15,0 0 0,0 0 16,0 0-16,0-1 15,0 1-15,0 0 16,0 42 15,0 0-31,0 1 0,-21 20 16,21-21-16,0 21 0,-22 1 0,22 20 16,0-20-16,0 20 0,0 1 15,0-22-15,0 21 0,0 1 0,0-22 16,0 1-16,0-1 0,0 0 15,0-21-15,0 22 0,0-22 0,22 0 16,-1-21-16,0 0 16,0 0-16,0 0 0,0 0 0,1 0 15,-1-21-15,0 0 0,21 0 16,-21-22-16,1 22 0,20-21 0,-21-1 16,0-20-16,22 21 0,-22-1 15,0 1-15,0-22 0,-21 22 0,21 0 16,-21-22-16,21 22 0,-21 0 15,0 20-15,0-20 0,0 0 16,0 21-16,0-1 0,0 1 0,0 42 31,0 1-15,0-1-16,0 0 16,0 0-16,0 21 0,0-20 0,22-1 15,-22 0-15,21 0 0,-21 0 16</inkml:trace>
  <inkml:trace contextRef="#ctx0" brushRef="#br0" timeOffset="67920.56">1587 4868 0,'0'0'0,"43"0"31,-22-21-31,0 0 0,0 0 0,0 0 16,-21 0-16,22-1 15,-1 22-15,0-21 0,-21 0 0,21 0 16,-21 0-16,0 0 16,0-1-16,-42 22 15,21 0-15,-1 0 0,1 0 16,0 0-16,-21 0 0,21 22 0,-1-1 16,1-21-16,21 21 0,0 0 15,0 0-15,0 0 0,0 1 0,0-1 16,0 21-16,0-21 0,21 0 15,1 1-15,-1-1 0,0 0 0,0 0 16,21-21-16,-20 21 16,-1 0-16,0 1 0,0-1 0,-21 0 15,0 0-15,0 0 16,0 0-16,-21-21 0,0 22 16,0-22-16,-22 0 0,1 21 15,0-21-15,-22 0 0,22 0 0,-1 0 16,1 0-16,0 0 0,21 0 15,-1 0-15,1 0 0,0 0 0,21-21 16,0-1 0,21 22-16,0-21 0,1 0 15,20 21-15,-21-21 0,21 21 16</inkml:trace>
  <inkml:trace contextRef="#ctx0" brushRef="#br0" timeOffset="68280.56">1968 4974 0,'0'0'0,"22"0"15,-1 0 1,0-21-16,-21 0 0,21 21 16,0-21-16,0 0 0,1-1 15,-1 1-15,0 0 0,0 0 0,0 0 16,0 0-16,-21-1 15,0 1-15,0 0 16,-21 21 0,0 0-16,0 0 0,0 0 0,-22 21 15,22 0-15,0 1 0,0-1 16,0 21-16,0-21 0,-1 22 0,1-22 16,21 21-16,-21-21 0,21 22 15,0-22-15,0 21 0,0-21 0,0 0 16,0 1-16,21-1 0,0 0 15,1-21-15,-1 21 0,0-21 0,21 0 16,-21 0-16,22 0 0,-22 0 16,21 0-16,1-21 0,-1 21 15,0-21-15</inkml:trace>
  <inkml:trace contextRef="#ctx0" brushRef="#br0" timeOffset="68855.83">2857 4763 0,'0'-22'0,"0"44"0,0-65 0,0 22 0,0 0 16,0 0-16,0 0 0,0-1 16,-21 22-1,0 0-15,0 0 16,0 0-16,0 22 0,-1-1 16,1 0-16,0 0 0,0 0 15,-21 0-15,20 22 0,1-22 0,0 21 16,0 1-16,-21-22 0,42 21 0,-22 0 15,1-20-15,21-1 0,-21 21 16,21-21-16,0 0 0,0 1 0,0-1 16,21 0-16,0-21 15,1 0-15,20 0 0,-21 0 16,0 0-16,0-21 0,22 0 16,-22-1-16,0 1 0,0 0 15,22 0-15,-22-21 0,0-1 0,0 1 16,0 0-16,0-1 0,1-20 15,-1 20-15,0 1 0,0-21 0,0 20 16,0-20-16,1 20 0,-1 1 16,-21 0-16,0-1 0,21 1 0,-21 21 15,0-21-15,0 20 0,0 1 16,0 42 0,0 1-16,-21-1 15,0 0-15,21 21 0,0 1 0,-22 20 16,1-21-16,21 22 0,0-22 0,-21 22 15,0-1-15,21 1 0,0-22 16,0 22-16,0-22 0,0 0 16,0 1-16,0-22 0,0 21 15,0-21-15,21 0 0,0 1 0,0-22 16,1 0-16,-1 0 0,0 0 0,0 0 16,0 0-16,0 0 0,22 0 15,-22-22-15,0 1 0,0 0 0,0 0 16,1 0-16,-22 0 0,21-1 15</inkml:trace>
  <inkml:trace contextRef="#ctx0" brushRef="#br0" timeOffset="70020.35">4170 4487 0,'0'0'0,"0"-21"0,0 0 16,21 0-16,-21 0 0,0 0 0,21-1 15,-21 1-15,0 0 0,0 0 16,21 21-16,-21 21 15,0 0 1,0 0-16,0 1 0,0 20 16,0 0-16,0 1 0,0-1 0,0 0 15,0 22-15,0-22 0,0 0 16,0 1-16,0-1 0,0 0 0,0 1 16,-21-22-16,21 21 0,0-21 15,0 1-15,0-1 0,0 0 16,0-42 15,0 0-31,0-1 16,0 1-16,0 0 0</inkml:trace>
  <inkml:trace contextRef="#ctx0" brushRef="#br0" timeOffset="70576.45">4212 4382 0,'0'0'0,"0"-22"0,0 1 0,0 0 16,0 0-16,0 0 16,0 0-16,21-1 0,0 22 0,1-21 15,-1 0-15,0 21 0,21 0 0,-21 0 16,22 0-16,-1 0 0,-21 0 16,22 21-16,-1 0 0,-21 1 0,0-1 15,0 21-15,-21-21 0,0 22 16,0-22-16,-21 21 0,0 0 0,0-20 15,-21 20-15,-1-21 0,1 21 0,21-20 16,-22-1-16,22 0 0,-21-21 16,21 21-16,0-21 15,21-21 17,21 0-32,0 0 0,0 21 15,0-22-15,0 22 0,22-21 16,-1 21-16,-21 0 0,22-21 0,-1 21 15,21 0-15,-20 0 0,-1 0 0,0 0 16,1 21-16,-1 0 0,0-21 16,-20 22-16,-1 20 0,0-21 15,-21 0-15,0 0 0,0 22 0,-21-22 16,0 0-16,-22 21 0,1-20 16,0-1-16,-1 0 0,-20 0 0,-1 0 15,22 0-15,-22 1 0,22-22 16,-21 0-16,20 0 0,22 0 0,-21 0 15,21 0-15,-1 0 0,1 0 0,0-22 16,0 22-16,21-21 0,0 0 16,0 0-16,0 0 0,0 0 15,0-1-15,0 1 0,0 0 16,21 21-16,0-21 0,0 0 0,1 0 16,-1-1-16,21 1 0,0 21 0,1-21 15</inkml:trace>
  <inkml:trace contextRef="#ctx0" brushRef="#br0" timeOffset="71240.28">5122 4487 0,'0'0'0,"21"0"0,-21 22 32,0-1-32,0 0 0,0 0 0,0 0 15,0 0-15,-21 1 0,21-1 0,-21 0 16,21 0-16,0 0 0,0 0 15,0 1-15,0-1 0,0 0 16,0 0-16,0 0 0,21-21 0,0 21 16,1-21-16,-1 0 15,0 0-15,0 0 0,0 0 0,22-21 16,-22 0-16,0 0 0,21 21 0,-21-21 16,1 0-16,20-1 0,-21 1 15,0-21-15,0 21 0,1 0 0,-22-1 16,21 1-16,-21 0 0,21 0 15,-21 0-15,0 0 0,0-1 16,21 22-16,-21 22 31,0-1-31,0 0 16,0 0-16,0 0 0,0 0 16,0 22-16,-21-1 0,21 0 15,-21 1-15,21 20 0,0 1 0,0-1 16,0 1-16,0-1 0,0 1 0,0-1 15,0 1-15,0 20 0,21-20 16,0 21-16,0-22 0,-21 22 0,21-22 16,-21 22-16,22-22 0,-22 1 0,0-1 15,0 1-15,0-1 0,-22-20 0,1 20 16,0-20-16,0-1 0,0 0 16,0 1-16,-1-22 0,1 0 0,0 0 15,0-21-15,0 0 0,0 0 16,-1 0-16,1 0 0,0-21 0,0-21 15,-21 20-15,20-20 0,1 0 16,-21-1-16,21 1 0,-22-21 0,22-1 16,0 1-16,-21-1 0,21-21 0,-1 22 15,22-22-15,0 1 0,0 20 16,0 1-16,0-1 0,0 1 0,22-1 16,-1 22-16,0-22 0,0 22 0,21 0 15,-20-1-15,20 1 0,0 0 16,1-1-16,-1 22 0,0-21 0,1 21 15,-1-1-15,21-20 0</inkml:trace>
  <inkml:trace contextRef="#ctx0" brushRef="#br0" timeOffset="72016.85">7366 4911 0,'0'0'16,"0"-21"0,0-1-16,0 1 15,0 0-15,21 0 0,-21 0 16,21 0-16,-21-1 0,21 1 0,-21 0 16,0 0-16,0 0 0,0 0 15,0-1-15,0 1 0,0 0 16,-21 0-16,0 0 0,21 0 0,-21 21 15,0 0-15,0 0 0,-1 0 16,1 0-16,0 0 0,0 0 0,-21 0 16,20 21-16,1 0 0,-21 21 0,21-21 15,0 22-15,-1-22 0,1 21 16,0 1-16,21-1 0,0 0 0,0 1 16,0-22-16,0 21 0,0-21 0,0 0 15,0 1-15,0-1 0,21-21 16,0 21-16,1-21 0,-1 0 15,21 0-15,-21 0 0,0-21 16,1 21-16,-1-21 0,0-1 16,0-20-16,21 21 0,-20 0 0,-1-22 15,0 1-15,0 21 0,0-21 0,0-1 16,-21 1-16,22 0 0,-22-1 0,21 1 16,-21 0-16,21-1 0,-21 1 15,0 0-15,0-1 0,0 1 0,0 21 16,0-22-16,0 22 0,0 0 15,0 42 1,0 0-16,0 1 0,-21 20 16,21-21-16,0 21 0,0 1 15,-21-1-15,21 0 0,-22 1 16,22-1-16,0 0 0,0 1 0,0-22 16,0 21-16,0 1 0,0-22 15,0 0-15,0 0 0,0 0 0,22 0 16,-1 1-16,0-22 0,0 0 15,21 0-15,-20 0 0,-1 0 16,0 0-16,21 0 0,-21-22 0,1 1 16,-1 0-16</inkml:trace>
  <inkml:trace contextRef="#ctx0" brushRef="#br0" timeOffset="72392.63">7832 4699 0,'-43'0'31,"22"0"-31,42 0 47,0-21-47,1 21 0,-1 0 15,0-21-15,21 21 0,-21 0 0,1-21 16,-1-1-16,0 22 0,-21-21 0,21 0 16,-21 0-1,-21 0 1,0 21-16,0 0 0,-22 0 0,22 0 15,0 21-15,-21 0 0,20-21 16,-20 21-16,21 22 0,0-22 16,0 0-16,-1 21 0,22-21 0,0 1 15,0 20-15,0-21 0,0 0 16,0 22-16,0-22 0,0 0 0,22-21 16,-1 21-16,0 0 0,0-21 0,21 0 15,-20 0-15,20 0 0,0 0 0,1 0 16,-1 0-16,-21-21 0,21 0 15,1 0-15,-1 0 0,-21-1 0,22 1 16,-22 0-16,0 0 0,0-21 16,0 20-16</inkml:trace>
  <inkml:trace contextRef="#ctx0" brushRef="#br0" timeOffset="73072.63">8297 4636 0,'0'42'0,"0"-84"0,0 20 0,0 1 0,0 0 16,0 0-16,0 0 0,0 42 47,0 0-47,0 0 0,0 0 15,0 1-15,0-1 0,0 0 16,0 21-16,0-21 0,0 1 0,0 20 16,0-21-16,0 0 0,0 0 0,0 1 15,21-1-15,-21 0 0,22 0 16,-1-21 0,0 0-16,0 0 15,0 0-15,0-21 0,-21 0 16,22 0-16,-1-1 0,0 1 15,-21 0-15,21 0 0,0 0 0,0-22 16,1 22-16,-1-21 0,-21 21 0,21 0 16,0-22-16,0 22 0,-21 0 15,0 0-15,21 0 0,-21 42 32,-21-21-17,0 21-15,21 0 0,0 0 0,-21 22 16,0-22-16,21 0 0,-21 0 0,21 21 15,0-20-15,0-1 0,0 21 16,0-21-16,0 0 0,0 1 0,0-1 16,0 0-16,21 0 15,0-21-15,21 0 0,-21 0 16,1 0-16,20 0 0,-21 0 16,21 0-16,-20 0 0,20-21 0,0 0 15,1 21-15,-22-21 0,21-1 0,-21 1 16,0 0-16,22 0 15,-22 0-15,-21 0 0,0-1 0,21-20 0,-21 21 16,0 0-16,0 0 0,0-1 0,0 1 16,-21 21-1,0 0-15,0 0 0,-1 0 16,1 21-16,0 1 0,0-1 0,0 0 16,0 0-16,21 0 15,0 22-15,0-22 0,0 0 0,0 21 16,0-21-16,0 1 0,0-1 0,0 0 15,0 0-15,0 0 16,21-21-16,0 0 0,0 0 0,0 0 16,0 0-16,1 0 0,20 0 0,-21 0 15,21 0-15,-20-21 0,20 0 0,-21 0 16,21 0-16,-20-1 0,-1-20 16,0 21-16,21-21 0,-21-1 15</inkml:trace>
  <inkml:trace contextRef="#ctx0" brushRef="#br0" timeOffset="73344.96">9610 4233 0,'0'-21'0,"0"42"0,0-63 0,0 21 16,-22 21-1,1 0-15,21 21 16,-21 0-16,21 22 0,0-22 0,-21 21 16,0 0-16,21-20 0,-21 20 15,21 0-15,-22 1 0,22-1 0,0 0 16,0-21-16,-21 22 0,21-1 0,0-21 15,0 22-15,-21-22 16,21 21-16,0-21 0,0 0 0,0 1 16,0-1-16,21-21 15,0 0-15,1 0 16,-1 0-16,0 0 0,0-21 0,0-1 16,0 1-16,22 21 0,-22-42 0,0 21 15,21 0-15,-20-1 0,20-20 0,-21 21 16</inkml:trace>
  <inkml:trace contextRef="#ctx0" brushRef="#br0" timeOffset="73695.75">9864 4614 0,'42'-42'0,"-106"106"0,86-86 0,41-20 16,-84 42 0,0 21-1,0-21-15,21 21 0,-22 1 16,1-1-16,0 0 0,21 0 0,-21 0 16,21 22-16,-21-22 0,21 0 15,0 0-15,0 0 0,0 0 0,0 1 16,0-1-16,0 0 0,0 0 15,21-21-15,0 0 0,0 0 0,0 0 16,22 0-16,-22 0 0,21 0 16,-21 0-16,22-21 0,-22 21 0,21-21 15,-21 0-15,1-1 0,-1 1 0,0-21 16,0 21-16,-21 0 0,21-22 16,-21 22-16,0 0 0,0-21 0,0 20 15,0 1-15,-21 0 0,0 21 16,0 0-16,0 0 0,-22 0 15,22 0-15,-21 0 0,21 0 0,-22 0 16,22 21-16,0-21 0,0 21 0,0 1 16,-1-1-16,22 0 0,-21 0 0,21 0 15,0 0-15,0 1 16,21-1-16,1 0 0,20-21 0,-21 21 16,21-21-16,22 0 0,-22 0 0</inkml:trace>
  <inkml:trace contextRef="#ctx0" brushRef="#br0" timeOffset="74056.56">10626 4636 0,'0'0'0,"0"-22"16,-22 22 0,1 0-16,0 22 15,21-1-15,-21 0 16,21 0-16,-21 0 0,21 22 0,0-1 15,0 0-15,0 1 0,-21-1 0,21 0 16,-22 22-16,1-22 0,0 22 16,21-22-16,-21 21 0,0 1 0,0-1 15,-1 1-15,22-1 0,-21 1 0,0-1 16,21 1-16,-21-1 0,21 1 16,-21-1-16,21 1 0,-21-22 0,-1 22 15,22-22-15,0-21 0,0 22 16,0-22-16,0 0 0,0 0 0,0-42 31,22 0-15,-1 0-16,0-1 0,-21 1 0,21-21 15,0 21-15,0-22 0,-21 1 16,22 0-16,-1-1 0,0-20 0</inkml:trace>
  <inkml:trace contextRef="#ctx0" brushRef="#br0" timeOffset="74352.28">10477 5144 0,'0'0'0,"0"-43"0,0-20 0,0 20 16,22 1-16,-22 0 0,0-1 0,0 1 16,21 21-16,0-21 0,0 20 15,-21 1-15,21 0 0,0 0 0,1 0 16,-1 21-16,0 0 0,0-21 0,0 21 16,0 0-16,1 0 0,-1 0 15,0 21-15,0 0 0,-21 0 16,0 21-16,0-20 0,0-1 0,0 0 15,0 21-15,-21-21 0,0 1 16,0-1-16,-1 0 0,1-21 16,0 21-16,0 0 0,0-21 0,0 0 15,-1 21-15,1-21 0,0 0 0,0 0 16,21-21 15,21 0-31,-21 0 0,21 21 0,0-21 16,22 0-16,-22-1 0</inkml:trace>
  <inkml:trace contextRef="#ctx0" brushRef="#br0" timeOffset="75011.89">10837 4826 0,'0'21'16,"21"-21"0,1 0-1,-1 0-15,0 0 0,0 0 16,0-21-16,0 21 0,1-21 0,-1 0 15,0 21-15,0-21 0,0 21 16,0-22-16,1 1 0,-22 0 0,0 0 16,21 0-16,-21 0 0,0-1 15,0 1-15,-21 21 16,-1 0-16,1 0 16,0 21-16,0-21 0,0 22 0,0-1 15,-1 0-15,22 0 0,-21 21 16,21-20-16,0 20 0,0-21 0,0 0 15,0 0-15,0 22 0,21-22 16,1 0-16,-1 0 0,0-21 0,0 21 16,0 1-16,0-22 0,22 0 15,-22 0-15,0 0 0,0 0 0,0 0 16,1 0-16,-1 0 0,-21-22 16,21 1-16,-21 0 0,0 0 15,0 0-15,0-22 0,0 22 0,0-21 16,0 21-16,0-22 0,21 22 0,-21-21 15,0 21-15,21 0 16,0-1-16,-21 1 0,22 0 0,-1 21 16,0-21-16,0 21 0,0 0 0,0 0 15,1 0-15,-1 0 0,0 0 0,0 0 16,0 21-16,0-21 0,1 21 16,-1 0-16,-21 1 0,0-1 0,0 0 15,21 0-15,-21 0 0,0 22 0,0-22 16,0 0-16,0 0 0,0 0 15,-21 0-15,0 1 0,-1-22 16,1 0 0,0 0-1,21-22-15,0 1 16,0 0-16,0 0 0,0 0 16,0 0-16,21-1 0,-21 1 15,21 0-15,1 0 0,-1 0 0,0 0 16,0-1-16,0 1 0,0 0 0,1 0 15,-1 21-15,0-21 0,0 21 16,0 0-16,22 0 0,-22 0 0,0 0 16</inkml:trace>
  <inkml:trace contextRef="#ctx0" brushRef="#br0" timeOffset="75368.03">12213 4572 0,'42'0'16,"-42"-21"-1,-21 0 1,0 21-16,0 0 16,0 0-16,0 0 0,-22 0 15,22 0-15,0 0 0,0 0 0,0 21 16,-1 0-16,22 0 0,-21 0 16,21 1-1,0-1-15,21 0 0,1-21 16,-1 21-16,0 0 0,21-21 0,-21 21 15,1-21-15,20 22 16,-21-1-16,0-21 0,22 21 0,-22 0 16,-21 0-16,0 0 15,0 1-15,-21-1 16,-1-21-16,1 0 0,0 0 16,-21 0-16,21 0 0,-22 0 0,22 0 15,0 0-15,-21 0 0,20 0 16,1 0-16,0 0 0,21-21 15,0-1-15</inkml:trace>
  <inkml:trace contextRef="#ctx0" brushRef="#br0" timeOffset="75892.74">13441 3937 0,'0'0'0,"21"-21"0,-21 0 16,21 21-16,-21-21 0,0 42 31,0 0-31,-21 0 0,0 21 0,0 1 15,-1 20-15,-20 1 0,21-1 0,-21 1 16,-1 20-16,1-20 16,0-1-16,-1 22 0,1 0 0,-22-1 15,22 1-15,0 0 0,-22-1 0,22-20 16,0 21-16,-1-22 0,1 1 0,0-22 16,-1 21-16,22-20 0,-21-22 15,21 21-15,-1-21 0,22 1 0,0-1 16,0-42 15,22-1-31,-1 1 0,0-21 0,21 21 16</inkml:trace>
  <inkml:trace contextRef="#ctx0" brushRef="#br0" timeOffset="76812.21">13652 4551 0,'22'-21'0,"-44"42"0,44-21 47,-22 21-47,0 0 0,0 0 16,-22 1-16,22 20 0,-21-21 16,21 0-16,-21 22 0,21-22 0,0 21 15,0-21-15,0 22 0,0-22 0,0 0 16,0 0-16,0 0 15,0 0-15,21-21 16,0 0-16,1 0 16,-1-21-16,0 21 0,0-21 15,0 0-15,-21 0 0,21 0 16,1-1-16,-1 1 0,-21-21 0,21 21 16,0-22-16,-21 22 0,0 0 0,21 0 15,-21 0-15,21 0 0,-21 42 31,0 0-15,0 0-16,0 0 0,0 0 16,0 22-16,0-22 0,0 0 15,0 0-15,0 22 0,0-22 0,0 0 16,0 0-16,22 0 16,-1-21-16,0 0 0,0 0 15,0 0-15,0 0 0,1 0 0,20 0 16,-21-21-16,0 0 0,22 21 15,-22-21-15,0 0 0,0-22 0,0 22 16,0-21-16,1 21 0,-1-22 0,0 22 16,0-21-16,-21-1 0,21 1 15,-21 21-15,21-21 0,-21 20 16,22 1-16,-22 0 0,0 42 31,0 0-31,-22 1 16,1-1-16,21 0 0,-21 21 0,21-21 15,0 22-15,-21-22 0,21 21 16,0-21-16,-21 22 0,21-1 0,0-21 16,0 0-16,0 22 0,0-22 0,0 0 15,0 0-15,21 0 0,0-21 16,0 22-16,0-22 0,1 0 0,-1 0 16,21 0-16,-21 0 0,22 0 0,-22 0 15,21 0-15,-21-22 0,22 1 16,-22 0-16,0 0 0,21 0 15,-21 0-15,1-1 0,-1-20 0,-21 21 16,21-21-16,-21 20 0,21 1 16,-21-21-16,0 21 0,0 0 15,-21 21 1,0 0-16,21 21 0,-21 0 16,-1 0-16,22 0 0,0 0 15,0 22-15,-21-22 0,21 0 0,0 0 16,0 0-16,0 1 0,0-1 15,0 0-15,21 0 0,1-21 16,-1 0-16,0 0 16,0 0-16,0 0 0,0 0 0,1 0 15,20 0-15,0 0 0,1-21 16,-22 0-16,21-22 0,-21 22 0,22 0 16,-1-21-16</inkml:trace>
  <inkml:trace contextRef="#ctx0" brushRef="#br0" timeOffset="77236.97">15473 4339 0,'0'-42'0,"0"84"0,0-105 0,0 42 16,0-1-16,0 44 16,0-1-16,-21 21 0,-1-21 15,1 22-15,21-1 16,-21 0-16,0 1 0,0-1 0,0 0 0,21 1 16,-22-1-16,22 0 0,-21 1 15,21-1-15,-21-21 0,21 21 16,0 1-16,0-22 0,0 0 0,0 0 15,0 0-15,0 1 0,0-44 47,0 1-47,0 0 0,0 0 0,0-21 16,0 20-16,0-20 0,21 21 16,0-21-16,1 20 0,-1-20 0,0 21 15,21-21-15,-21 20 0,22 1 16,-22 21-16,21-21 0,1 21 15,-22 0-15,21 0 0,-21 0 0,0 0 16,1 0-16,-1 21 0,0 0 0,-21 1 16,21-1-16,-21 0 0,0 0 15,0 0-15,0 0 0,0 1 0,-21-1 16,0 0-16,0 0 0,-1 0 0,-20 0 16,21-21-16,-21 22 0,-1-1 15,22-21-15,-21 0 0,-1 0 0,1 0 16,0 0-16,21 0 0,-22 0 0,22 0 15</inkml:trace>
  <inkml:trace contextRef="#ctx0" brushRef="#br0" timeOffset="78829.05">16912 4995 0,'0'-21'16,"21"0"-16,-21 0 16,21 0-16,1 21 0,-1-21 15,-21-1-15,0 1 0,0-21 16,21 21-16,-21 0 0,0-1 15,0-20-15,0 21 0,0-21 0,0 20 16,0-20-16,-21 21 0,0 0 0,21-22 16,-22 22-16,1 0 0,0 21 15,0 0-15,0 0 0,-22 0 0,22 0 16,0 0-16,-21 21 0,21 0 0,-1 1 16,-20 20-16,21-21 0,0 0 15,0 22-15,-1-1 0,1-21 0,21 21 16,-21 1-16,21-22 0,0 0 0,0 0 15,0 0-15,21 1 0,0-1 16,1 0-16,-1-21 0,0 0 16,0 0-16,0 0 0,0 0 0,1 0 15,-1-21-15,0 21 0,0-21 16,21-1-16,-20 1 0,-1 0 0,0 0 16,0-21-16,0 20 0,0-20 0,1 21 15,-22-21-15,21-1 0,0 1 16,0 0-16,0-1 0,-21 1 0,0 0 15,21-1-15,-21 1 0,22 21 16,-22-22-16,0 22 0,0 0 0,0 0 16,0 42-1,0 0-15,0 0 0,0 22 16,0-22-16,-22 21 0,22 1 16,-21-1-16,21 0 0,-21 1 0,21-1 15,0-21-15,0 21 0,0 1 16,-21-22-16,21 21 0,0-21 0,0 1 15,0 20-15,0-21 0,21 0 0,0-21 16,-21 21-16,21 1 0,1-22 16,-1 0-16,0 0 0,0 0 0,21 0 15,-20 0-15,20-22 0,-21 1 0,21 21 16,-20-21-16,20 0 0,-21 0 16,21 0-16,-20-22 0,-1 22 15,-21 0-15,0-21 0,21 20 0,-21 1 0,0 0 16,0 0-16,0 0 15,0 0-15,-21 21 16,0 0-16,-1 0 0,1 0 16,0 21-16,0 21 0,0-21 15,21 0-15,-21 1 0,21 20 0,-22-21 16,22 21-16,0-20 0,0 20 0,0-21 16,0 0-16,0 0 0,0 1 15,22-1-15,-1 0 0,0 0 0,0-21 16,21 0-16,-20 0 0,-1 0 15,21 0-15,-21 0 16,22 0-16,-1 0 0,0-21 0,1 0 0,-1 0 16,0-22-16,-21 22 0,22-21 15,-1 21-15,-21-22 0,0 1 16,1 21-16,-22-22 0,0 1 0,0 21 16,0-21-16,0 20 0,0 1 0,-22 21 31,1 21-31,21 1 15,0-1-15,0 0 0,0 0 16,0 0-16,0 22 0,0-22 0,0 0 16,21 21-16,1-21 0,-22 1 0,0-1 15,21 0-15,-21 0 0,21 0 16,-21 0 0,0-42-1,0 0 1,-21 0-16,0 21 0,21-21 15,-22 0-15,1-1 0,0 1 16,21 0-16,0 42 31,0 0-31,0 1 16,0-1-16,0 0 16,21 0-16,0-21 0,1 0 15,-1 0-15,0 0 0,0 0 16,0 0-16,0 0 0,22 0 15,-22 0-15,0-21 0,0 21 16,0-21-16,1 0 0,20-1 0,-21 1 16,0 0-16,0 0 0,1-21 15,-22 20-15,21 1 0,0-21 0,0 21 16,0 0-16,-21-1 0,0 1 0,0 42 31,0 1-31,0-1 0,0 0 16,0 21-16,-21-21 0,21 1 0,-21 20 15,21-21-15,0 21 16,0-20-16,0-1 0,0 0 0,0 0 16,0 0-16,0 0 0,21-21 31,0 0-31,-21-21 16,21 0-16,-21 0 0,22 0 15,-22 0-15</inkml:trace>
  <inkml:trace contextRef="#ctx0" brushRef="#br0" timeOffset="78999.96">18542 4276 0,'0'0'0,"0"-64"15,-21 64 1,0 0 0,21 21-1,0 1-15,0-1 0,0 0 16,21 0-1,0 0-15,0-21 0,0 21 16,0 1-16</inkml:trace>
  <inkml:trace contextRef="#ctx0" brushRef="#br0" timeOffset="79723.98">19071 4614 0,'21'0'0,"-42"0"0,63 0 0,-20 0 15,-22-21-15,0 0 16,21 21-16,-21-21 0,0 0 0,0 0 16,0-1-16,0 1 0,0 0 0,0 0 15,-21 0-15,-1 21 16,1 0-16,0 0 0,0 0 0,-21 0 16,20 0-16,-20 21 0,0 0 15,-1 0-15,22 0 0,-21 1 0,0 20 16,20-21-16,1 0 0,0 0 0,0 1 15,21-1-15,0 21 0,0-21 16,0 0-16,21 1 16,0-22-16,0 0 0,1 21 0,-1-21 15,21 0-15,-21 0 0,22 0 16,-22 0-16,0 0 0,21-21 0,-21 21 16,1-22-16,-1 1 0,0 21 0,0-21 15,0 0-15,-21 0 0,21 0 16,-21-1-16,22 1 0,-22 0 15,0 0-15,0 42 32,0 0-17,0 22-15,-22-22 0,22 21 0,0 0 16,-21 1-16,21-1 0,-21 0 16,0 22-16,21-1 0,0-20 15,0 20-15,0 1 0,0-1 0,0 1 16,0-1-16,0 1 0,0-1 0,0 1 15,21-1-15,-21 1 0,0-1 16,21 1-16,-21-22 0,0 22 0,0-22 16,0 21-16,0-20 0,0-1 0,0 0 15,0 1-15,0-22 0,0 21 0,0-21 16,-42 1-16,21-1 0,0 0 0,-1 0 16,-20 0-16,21-21 0,-21 21 15,-1-21-15,1 0 0,0 0 0,-1 0 16,1-21-16,-22 0 0,1 0 15,-1 0-15,1-22 0,-1 22 0,1-21 16,-1-22-16,1 22 0,21 0 0,-22-22 16,22 1-16,-1-1 0,22 1 15,0-1-15,21 22 0,0-22 0,0 1 16,0-1-16,0 22 0,21-21 0,0 20 16,1-20-16,20 20 0,0 1 15,1 0-15,-1-1 0,0-20 0,22 21 16,-1 20-16,1-20 0</inkml:trace>
  <inkml:trace contextRef="#ctx0" brushRef="#br0" timeOffset="81248.13">19346 4530 0,'21'-21'31,"-42"42"-31,42-21 15,-21 21-15,-21 0 0,21 0 16,-21 0-16,21 1 0,-21-1 0,21 0 16,0 21-16,0-21 0,0 1 15,-21-1-15,21 0 0,0 0 16,-21 0-16,21 0 0,0 1 16,-22-22 15,22-22-31,0 1 0,0 0 15,0 0-15,0 0 0,0 0 0,0-1 16,22 1-16,-22 0 0,21 0 0,0-21 16,0 20-16,0 1 0,0 0 15,1 0-15,20 21 0,-21-21 0,0 21 16,0 0-16,1 0 0,20 0 0,-21 0 16,0 21-16,0 0 15,-21 0-15,0 0 16,0 1-16,0-1 0,0 0 0,0 0 15,0 0-15,0 0 0,0 1 16,-21-1-16,21 0 0,0 0 0,0 0 16,0 0-16,0 1 0,21-1 15,1-21 1,-1 0-16,42 0 0,-42 0 16,22 0-16,-22 0 0,21-21 0,-21-1 15,22 1-15,-22 21 0,0-21 16,21-21-16,-20 21 0,-1-1 0,0 1 15,0 0-15,-21-21 0,0 21 16,0-1-16,21 1 0,-21 0 16,0 0-16,-21 21 15,0 0 1,0 0-16,0 21 0,-1-21 16,22 21-16,0 0 0,0 1 0,-21-1 15,21 0-15,0 0 0,0 0 16,0 0-16,0 22 0,0-22 0,0 0 15,0 0-15,0 0 0,0 1 16,21-1 0,1-21-16,-1 0 0,0 0 15,0 0-15,0 0 16,0-21-16,1-1 16,-1 22-16,0-21 0,0 0 0,0 0 15,0 0-15,1 0 0,-1-1 0,0-20 16,0 21-16,0 0 0,0 0 15,1-1-15,-1 1 0,-21 0 16,21 21-16,0 0 16,-42 0 15,0 0-31,0 21 16,-1 0-1,1-21 1,21-21 62,0 42-31,0 1-32,-21-22-15,21 21 16,0 0 0,21-21-1,0 0-15,1 0 16,-1 21-16,0-21 16,0 21-16,-21 0 15,0 1 1,0-1-16,0 0 0,0 0 15,-21-21-15,21 21 0,-21 0 16,21 1-16,0-1 16,21-21 15,0 0-31,0 0 0,0 0 0,1-21 16,-1 21-16,0 0 0,21-22 15,-21 1-15,22 0 0,-1 0 16,-21 0-16,0 0 0,22-1 0,-22 1 15,0 0-15,0 0 0,0 0 0,1 0 16,-22-1-16,0 1 0,0 0 16,-22 21-1,1 0-15,0 0 0,0 0 0,0 0 16,0 0-16,-1 21 0,1-21 16,21 21-16,0 1 15,0-1-15,0 0 0,0 0 16,0 0-1,21 0-15,1-21 0,-22 22 0,21-1 16,0 0-16,-21 0 0,21-21 16,-21 21-16,21 0 0,-21 1 15,0-1-15,0 0 16,-21-21 0,0 0-16,0 21 0,0-21 0,-1 0 15,1 0-15,0 0 0,0 0 0,0 0 16,0-21-1,21 0-15,0 0 16</inkml:trace>
  <inkml:trace contextRef="#ctx0" brushRef="#br0" timeOffset="81687.89">22034 3979 0,'0'0'0,"0"22"31,0 20-31,0 0 0,0 1 16,0-1-16,-21 21 0,0-20 0,0 20 16,21-20-16,-21-1 0,0 0 15,-1 1-15,22-1 0,-21 0 16,21 1-16,0-22 0,-21 21 0,0-21 15,21 0-15,0 1 0,-21-1 16,21 0-16,0 0 0,0 0 16,21-42 15,0 0-31,0 21 0,0-21 0,22 0 16,-22-1-16</inkml:trace>
  <inkml:trace contextRef="#ctx0" brushRef="#br0" timeOffset="82031.69">22331 4487 0,'0'0'16,"0"22"0,0-1-16,-21-21 15,21 21-15,-22 0 0,1 0 0,0 0 16,21 1-16,0-1 0,-21 0 16,21 0-16,0 0 0,0 0 0,0 1 15,0-1-15,0 0 0,21 0 16,0-21-16,0 0 0,1 0 15,-1 0-15,21 0 0,-21 0 0,22 0 16,-22 0-16,21-21 0,-21 0 16,22 0-16,-22-1 0,0 1 0,0 0 15,-21-21-15,0 21 0,0-1 0,0-20 16,0 21-16,0 0 16,0 0-16,-21-1 0,0 22 0,0-21 15,-1 21-15,1 0 0,-21 0 0,21 0 16,0 0-16,-1 0 0,1 0 15,0 0-15,0 21 0,0-21 0,21 22 16,-21-22-16,-1 0 16</inkml:trace>
  <inkml:trace contextRef="#ctx0" brushRef="#br0" timeOffset="82332.53">21780 4382 0,'0'0'0,"-21"0"0,0 0 0,21-22 16,0 1-1,21 21-15,0 0 16,22 0-16,-22 0 0,21 0 0,1-21 16,20 21-16,-21 0 0,1 0 15,20 0-15,-20-21 0,20 21 0,-21-21 16,22 21-16,-22 0 0,22-21 0,-22 21 15,22 0-15,-22-22 0,0 22 16,-21-21-16,22 21 0,-22 0 16,0-21-1,-42 21 1,0 0-16,0 21 0,-1-21 0,1 21 16,-21-21-16,0 22 0,-1-22 15,1 21-15,0 0 0</inkml:trace>
  <inkml:trace contextRef="#ctx0" brushRef="#br0" timeOffset="84128.85">571 6456 0,'0'0'0,"0"-21"15,-21 0-15,21-1 0,0 1 16,0 0-16,-21 21 16,21-21-16,0 0 0,-21 21 0,21 21 31,0 0-15,0 0-16,0 0 0,0 22 0,0-1 15,0 0-15,0 1 16,0 20-16,0-20 0,0-1 0,0 0 15,0 1-15,-21-1 0,21 0 16,-21 1-16,21-22 0,0 21 0,0-21 16,0 0-16,0 1 15,21-44 1,0 1 0,-21 0-16,21 0 0,0 0 0,0 0 15,1-22-15,-1 22 0,-21-21 16,21-1-16,0 22 0,0-21 0,0 0 15,1 20-15,-1 1 0,0 0 16,-21 0-16,21 0 0,0 21 16,-21 21-1,0 0-15,21 0 0,-21 0 0,0 22 16,22-22-16,-22 21 0,0-21 16,0 22-16,0-22 0,0 0 0,0 21 15,0-20-15,21-1 0,-21 0 16,21-21-16,-21 21 0,21-21 15,0 0-15,0 0 0,1 0 16,-1 0-16,0 0 0,0-21 16,21 21-16,-20-21 0,-1 0 15,0-1-15,0 1 0,-21 0 0,21-21 16,0 21-16,1-22 16,-22 1-16,0 0 0,0-1 0,21 1 15,-21 0-15,0-1 0,0 1 16,0 0-16,21 20 0,-21 1 0,0 0 15,0 42 1,0 0 0,-21 22-16,21-22 0,-21 21 15,21 1-15,-22-1 0,22 0 0,0 1 16,0-1-16,0-21 0,0 21 16,0 1-16,0-22 0,0 0 0,0 21 15,0-20-15,22-1 0,-1 0 16,0-21-16,0 21 0,0-21 15,22 0-15,-22 0 0,21 0 16,0 0-16,1 0 0,-1 0 0,-21-21 16,22 0-16,-1 21 0,0-21 15,-21-1-15,22 1 0,-22 0 0,0 0 16,0 0-16,0-22 0,-21 22 16,0-21-16,0 21 0,0-22 0,0 22 15,0 0-15,0 0 0,0 0 16,-21 21-16,0 0 0,0 0 15,0 0-15,0 21 0,-1 21 16,1-21-16,0 1 0,0 20 0,0-21 16,0 21-16,21-20 0,0 20 15,0-21-15,0 21 0,0-20 16,0-1-16,0 0 0,21 0 0,0-21 16,0 21-16,0-21 0,0 0 15,1 0-15,-1 0 0,21 0 0,-21 0 16,0 0-16,1 0 0,-1 0 15,0 0-15,0 0 0,0 0 0,0 0 16,-21-21 15,0 0 16,0 0 109,-21 21-140,0-21-16</inkml:trace>
  <inkml:trace contextRef="#ctx0" brushRef="#br0" timeOffset="84844.49">698 6731 0,'0'0'0,"22"0"47,-1 0-47,0 0 0,21 0 0,1 0 16,-1 0-16,0 0 0,22 0 15,-1 0-15,1 0 0,20 0 0,-20-21 16,21 21-16,-1 0 0,1 0 15,-22 0-15,22 0 0,-43 0 0,22 0 16,-22 0-16,1 0 0,-22 0 16,21 0-16,-21 0 15,-42 0 1,0 0 0,0 0-16,0 0 0,-22 0 15,22 0-15,-21 0 0,21 0 16,-22 0-16</inkml:trace>
  <inkml:trace contextRef="#ctx0" brushRef="#br0" timeOffset="85084.36">804 6879 0,'0'0'0,"85"0"31,-43 0-31,1 0 0,-1 0 15,0 0-15,22 0 0,-1 0 16,1-21-16,-1 21 0,1 0 0,-1-21 16,1 0-16,-1 21 0,-20 0 0,-1 0 15,0 0-15,1 0 0,-22-21 16,0 21-16,0 0 0,0 0 31</inkml:trace>
  <inkml:trace contextRef="#ctx0" brushRef="#br0" timeOffset="85904.89">3810 6900 0,'0'0'0,"-21"22"31,21-44-16,0 1 1,0 0-16,21 21 16,-21-21-16,0 0 0,21 21 15,-21-21-15,0-1 0,0 1 16,0 0-16,0 0 0,-21 0 0,0 0 16,-22-22-16,22 22 15,0 0-15,-21 21 0,-1-21 0,22 0 16,-21 21-16,0 0 0,-1 0 15,22 0-15,-21 0 0,-1 21 0,1-21 16,21 21-16,-21 21 0,-1-21 0,22 22 16,-21-1-16,21-21 0,-1 22 15,22-1-15,0 0 0,-21 1 0,21-22 16,0 21-16,0-21 0,0 22 16,21-22-16,1 0 0,-1 0 0,0 0 15,21-21-15,1 0 0,-1 0 0,0 0 16,22 0-16,-1 0 15,-20-21-15,20 0 0,1 0 0,-1 0 16,-21-1-16,22 1 0,-22 0 0,1-21 16,-1 21-16,0-22 0,-21 1 15,1 0-15,-1-1 0,0 1 0,0-22 16,0 22-16,-21-21 0,0-1 0,0 1 16,0-1-16,0 22 0,0-22 15,0 1-15,0 20 0,0 1 0,0 0 16,0 21-16,0-1 0,0 1 15,-21 21-15,0 0 16,0 21-16,0 22 0,-1-22 0,1 21 16,21 1-16,-21-1 0,0 21 15,0 1-15,21-1 0,-21 1 0,21-1 16,0 1-16,0-1 0,0-20 0,0 20 16,0-20-16,0-1 0,0 0 15,0-21-15,21 22 0,0-22 0,0 0 16,0 0-16,0 0 0,1-21 0,-1 0 15,0 22-15,0-22 0,21 0 16,-20 0-16,-1 0 0,0 0 0,0-22 16,0 1-16,0 21 0,1-21 0,-22 0 15</inkml:trace>
  <inkml:trace contextRef="#ctx0" brushRef="#br0" timeOffset="86945.29">4276 6837 0,'0'21'0,"0"-42"0,-22 42 15,22 0-15,0 0 16,22-21 15,-1 0-31,0 0 0,0 0 0,0 0 16,0 0-16,1-21 0,-1 0 16,0 21-16,0-21 0,0 21 0,0-21 15,-21 0-15,0-1 16,0 1-16,0 0 0,-21 21 15,0 0-15,0 0 16,0 0-16,0 0 0,-1 0 16,1 21-16,0 0 0,0 1 15,0-1-15,0 0 0,21 0 0,0 0 16,0 0-16,0 1 0,0-1 0,0 0 16,0 0-16,0 0 0,0 0 15,21 1-15,0-22 0,0 0 16,0 0-16,0 0 0,22 0 0,-22 0 15,0 0-15,21 0 0,-20 0 0,20-22 16,-21 22-16,21-21 16,-20 0-16,-1 0 0,21 0 0,-21 0 15,0-1-15,1 1 0,-1-21 0,0 21 16,0 0-16,-21-1 0,21-20 16,0 21-16,-21 0 0,0 42 31,0 0-16,0 0-15,-21 0 0,21 1 0,-21-1 16,21 0-16,-21 0 0,21 0 0,0 0 16,0 1-16,0-1 0,0 0 15,0 0-15,0 0 0,0 0 0,21 1 16,0-22 0,0 0-16,1 0 0,-1 0 15,21 0-15,-21 0 0,0 0 0,1 0 16,20-22-16,-21 1 0,0 21 0,0-21 15,1 0-15,-1 0 0,0 0 16,0-1-16,0 1 0,0 0 0,1 0 16,-22 0-16,21-22 0,-21 22 0,0 0 15,0 0-15,0 0 16,0 42 0,0 0-1,0 0-15,0 0 0,0 1 16,0-1-16,0 21 15,0-21-15,0 0 0,0 1 16,0-1-16,0 0 0,0 0 0,21-21 16,0 21-16,0-21 0,0 0 15,1 21-15,-1-21 0,0 0 0,21 0 16,-21 0-16,1 0 0,-1 0 0,21 0 16,-21 0-16,0-21 0,1 21 15,20-21-15,-21 21 0,0-21 0,-21 0 16,21 21-16,-21-21 0,22-1 0,-22 1 15,0 0-15,0 0 0,0 0 0,0 0 16,0-1-16,0 1 0,-22 21 16,1 0-16,0 0 15,0 0-15,0 0 0,0 0 0,-1 21 16,1 1-16,0-1 0,0 0 16,0 0-16,0 0 0,21 0 0,0 1 15,0-1-15,0 0 0,0 0 0,0 0 16,0 0-16,0 1 0,0-1 15,21 0-15,0-21 0,0 0 16,0 21-16,22-21 0,-22 0 0,21 0 16,-21 0-16,22 0 0,-22 0 0,21 0 15,-21 0-15,22-21 0,-22 0 16,0 0-16,21-1 0,-21 1 0,1 0 16,20 0-16,-21-21 0</inkml:trace>
  <inkml:trace contextRef="#ctx0" brushRef="#br0" timeOffset="87227.65">6456 5990 0,'0'0'0,"-43"0"32,43 21-32,-21 1 0,0-1 0,0 21 15,0-21-15,0 22 0,-1-1 16,1 0-16,21 22 0,-21-22 0,0 22 15,0-22-15,0 21 0,21 1 16,-22-22-16,22 1 0,-21 20 0,21-21 16,-21 1-16,21-22 0,0 21 0,0-21 15,0 22-15,0-22 0,0 0 16,0 0-16,21 0 0,0-21 16,1 0-16,-1 0 0,0 0 0,0 0 15,0 0-15,22-21 0,-22 21 0,0-21 16,21 0-16,-21 0 0</inkml:trace>
  <inkml:trace contextRef="#ctx0" brushRef="#br0" timeOffset="87612.43">6583 6668 0,'0'0'0,"-43"21"32,22-21-32,0 21 0,21 0 15,-21-21-15,0 21 0,0 0 0,21 1 16,0-1-16,-22 0 0,22 0 0,0 0 15,0 0-15,0 1 0,0-1 16,0 0-16,22-21 0,-1 21 16,0-21-16,0 0 0,0 0 15,22 0-15,-22 0 0,0 0 0,21 0 16,-21 0-16,22-21 0,-22 0 16,0 21-16,0-21 0,0-1 15,1 1-15,-22 0 0,0 0 0,0-21 16,0 20-16,0 1 0,0-21 0,0 21 15,0 0-15,-22-1 0,22 1 16,-21 21-16,-21 0 0,21 0 0,0 0 16,-1 0-16,-20 0 0,21 0 0,-21 21 15,20 1-15,1-22 0,-21 21 16,21 0-16,21 21 0,-21-21 0,21 1 16,0-1-16,0 0 0,0 0 0,0 0 15,0 0-15,0 1 0,21-1 16,0-21-16,0 21 0,0-21 15,22 21-15,-1-21 0</inkml:trace>
  <inkml:trace contextRef="#ctx0" brushRef="#br0" timeOffset="87992.21">7218 6731 0,'0'0'0,"0"-21"0,0-43 31,-21 43-31,-1 21 0,1 0 16,0 0-16,0 0 0,0 0 16,0 21-16,-1-21 15,22 22-15,-21 20 0,0-21 16,0 0-16,21 22 0,-21-1 0,0 0 16,-1 1-16,1-1 0,21 0 0,-21 22 15,0-1-15,0-20 0,0 20 16,21 1-16,0-1 0,-22 1 0,22-1 15,0 1-15,-21-1 0,21 1 0,0-22 16,0 21-16,0 1 0,-21-22 0,0 22 16,0-22-16,21 22 0,-21-22 15,21 0-15,0 1 0,-22-22 0,22 0 16,-21 0-16,21 0 0,0 0 0,0-42 31,0 0-31,21-21 16,1 21-16,-1-1 0,-21-20 15,21 0-15,0-1 0</inkml:trace>
  <inkml:trace contextRef="#ctx0" brushRef="#br0" timeOffset="88263.62">7027 6816 0,'0'0'0,"0"-21"0,21-85 31,1 85-31,-1 21 0,0-22 16,0 22-16,0 0 0,0 0 0,1 0 16,20 0-16,-21 0 0,0 22 15,0-1-15,1 0 0,-1 0 0,-21 0 16,0 0-16,0 1 0,0 20 0,0-21 16,0 0-16,-21 0 0,-1-21 15,-20 22-15,21-1 0,-21 0 0,20-21 16,-20 0-16,21 21 0,-21-21 0,20 0 15,1 0-15,0 0 0,0 0 16,0-21-16,21 0 16</inkml:trace>
  <inkml:trace contextRef="#ctx0" brushRef="#br0" timeOffset="88704.37">8678 6117 0,'0'0'0,"0"-42"0,21 21 0,-21 0 0,0-1 15,0 1-15,0 0 16,0 42 0,0 0-16,0 1 15,-21-1-15,0 21 0,21 0 16,-21 1-16,21-1 0,-21 0 15,0 22-15,21-22 0,-22 22 0,22-22 16,0 0-16,-21 22 0,21-22 0,0 1 16,0-22-16,0 21 0,0-21 15,0 0-15,0 1 0,0-1 0,0 0 16,21-21-16</inkml:trace>
  <inkml:trace contextRef="#ctx0" brushRef="#br0" timeOffset="89332.11">8255 6435 0,'0'0'0,"-21"0"0,21 21 32,21-21-32,0 0 0,0 21 15,0-21-15,22 0 0,-22 0 0,21 0 16,1 0-16,20 0 0,-21 0 15,22 0-15,-1-21 0,1 0 0,-1 21 16,22-21-16,-21-1 0,-1 1 0,-21 0 16,22-21-16,-22 21 0,1-1 15,-22 1-15,21-21 0,-21 21 0,-21-22 16,0 22-16,0-21 0,0 21 16,0-22-16,0 22 0,0 0 0,0 0 15,0 0-15,0 0 0,-21 21 16,0 0-16,0 0 0,0 21 15,-1 0-15,1 21 0,21-21 0,-21 22 16,0-1-16,0 0 0,0 1 16,21-1-16,-22 0 0,1 22 0,21-22 15,-21 1-15,21 20 0,-21-21 0,0 1 16,21-1-16,0-21 0,0 22 16,-21-22-16,21 0 0,0 0 0,-22 0 15,22 0 1,0-42-1,0 0 1,0 0-16,22 0 0,-1 0 16,0-22-16,0 22 0,0-21 0,0 21 15,22-22-15,-22 1 0,21 21 16,1 0-16,-22-1 0,21 1 0,-21 21 16,0 0-16,22 0 0,-22 0 0,0 0 15,-21 21-15,21 1 0,-21-1 0,0 21 16,21-21-16,-21 0 0,0 22 15,0-22-15,0 0 0,0 0 0,-21 22 16,0-22-16,21 0 0,-21 0 16,0 0-16,21 0 0,-21-21 15,21 22-15,0-44 32,21 1-17,0 21-15,0-21 0</inkml:trace>
  <inkml:trace contextRef="#ctx0" brushRef="#br0" timeOffset="89676.85">9610 6562 0,'21'0'32,"0"0"-32,0 0 15,0 0-15,0-21 0,1 21 16,-1-22-16,21 22 0,-21-21 0,22 0 15,-22 21-15,0-21 0,21 0 16,-21 0-16,1 21 0,-1-22 0,-21 1 16,0 0-16,0 0 0,0 0 15,-21 21-15,-1 0 16,1 0-16,-21 0 0,21 21 0,-22-21 16,22 21-16,-21 0 0,21 22 0,-22-22 15,22 0-15,0 21 0,21-21 16,-21 22-16,21-22 0,0 0 15,0 0-15,0 0 0,0 1 0,0-1 16,0 0-16,21 0 0,0-21 0,0 0 16,1 21-16,20-21 0,-21 0 0,21 0 15,1 0-15,-1 0 0,0-21 16,22 0-16,-1 21 0</inkml:trace>
  <inkml:trace contextRef="#ctx0" brushRef="#br0" timeOffset="90771.52">12086 6096 0,'0'0'0,"0"-106"31,0 85-31,0 42 31,0 0-31,0 1 16,0-1-16,-21 21 0,21 0 0,-21-20 16,21 20-16,0 0 0,0 1 0,-21-22 15,21 21-15,-22 0 0,22 1 16,-21-22-16,21 0 0,0 21 0,0-20 16,0-1-16,21-42 46,1-1-46,-22 1 0,21 0 16,0 0-16,0-21 0,-21 20 0,21-20 16,0 21-16,1-21 0,-1 20 15,0-20-15,0 21 0,0 0 0,-21 0 16,21 21-16,1 0 0,-22 21 16,0 0-1,0 0-15,0 0 0,0 0 0,21 22 16,-21-22-16,0 21 0,0-21 0,0 1 15,0 20-15,21-21 0,-21 0 16,21 0-16,0-21 0,0 22 16,1-22-16,-1 0 0,21 0 15,-21 0-15,0 0 0,1 0 0,-1 0 16,21-22-16,-21 22 0,0-21 16,1 0-16,20-21 0,-21 21 0,0-1 15,0-20-15,1 21 0,-1-21 0,0-1 16,-21 1-16,21 21 0,0-22 15,-21 1-15,0 0 0,21-1 0,-21 1 16,0 0-16,22 21 0,-22-1 0,0 1 16,0 0-16,0 42 15,0 0 1,0 1-16,-22-1 0,1 21 16,21-21-16,0 22 0,0-1 0,0-21 15,-21 21-15,21-20 0,0 20 16,0 0-16,-21-21 0,21 22 0,0-1 15,0-21-15,0 22 0,0-22 0,21 0 16,0 0-16,-21 0 0,21-21 16,1 0-16,-1 21 0,21-21 0,-21 0 15,0 0-15,22 0 0,-22 0 0,21-21 16,1 0-16,-22 0 0,21 0 16,-21 0-16,0-1 0,1 1 0,-1 0 15,0 0-15,0 0 0,-21-22 0,21 22 16,-21 0-16,0 0 0,0 0 15,0 0-15,0-1 0,-21 22 16,0 0-16,0 0 0,0 0 16,-22 0-16,22 22 0,0-22 0,0 21 15,0 0-15,-1 0 0,1 0 16,21 0-16,0 22 0,0-22 0,0 0 16,0 0-16,0 22 0,0-22 0,0 0 15,21 0-15,1-21 0,-1 21 16,0-21-16,0 0 0,0 21 0,0-21 15,1 0-15,20 0 0,-21 0 0,21-21 16,-20 21-16,20-21 0,-21 0 16,21 0-16,-20 0 0</inkml:trace>
  <inkml:trace contextRef="#ctx0" brushRef="#br0" timeOffset="91232.26">13822 5800 0,'0'0'0,"0"-43"0,0 22 0,0 0 15,-21 21 1,-1 42-16,1-20 16,21-1-16,-21 21 0,21-21 15,0 22-15,-21-1 0,21 0 0,-21 1 16,21-22-16,0 21 0,-21 0 0,21-20 16,0 20-16,0 0 15,0-21-15,0 1 0,0 20 0,0-21 16,0 0-16,0 0 0,-22-21 0,22 22 15,0-1-15,-21-21 0,21-21 32,0-1-32,-21 1 15,21 0-15,0 0 0,0-21 16,0 20-16,0 1 0,21 0 16,0 0-16,-21-21 0,43 20 0,-22 1 15,0 0-15,21 0 0,-20 0 0,20 21 16,-21 0-16,21-21 0,-20 21 15,-1 0-15,21 0 0,-21 0 16,0 21-16,-21 0 0,0 0 16,0 0-16,0 0 0,0 1 15,0-1-15,0 0 0,-21 0 0,-21 0 16,21 0-16,0 1 0,-22-22 0,22 21 16,-21 0-16,-1-21 0,22 21 0,-21-21 15,0 0-15,20 0 0,1 0 16,0 0-16,0 0 0,0 0 0</inkml:trace>
  <inkml:trace contextRef="#ctx0" brushRef="#br0" timeOffset="91680.12">14986 5821 0,'0'0'16,"0"-21"-16,0 0 0,0 42 31,-21 0-31,0 0 0,21 21 16,0 1-16,-22-1 0,22 0 15,-21 1-15,0-1 0,21 0 16,-21 22-16,21-22 0,-21 1 0,0-1 15,21 0-15,0 1 0,0-1 16,-22 0-16,22-21 0,-21 1 0,21 20 16,0-21-16,0 0 0,0-42 31,0 0-31</inkml:trace>
  <inkml:trace contextRef="#ctx0" brushRef="#br0" timeOffset="92030.56">14668 5948 0,'0'0'0,"0"-21"15,-21 0-15,21-22 0,0 22 16,0 0-16,0 0 0,0-22 0,0 22 16,21 0-16,1 0 0,-1 0 15,0 0-15,0-1 0,21 1 0,1 0 16,-1 0-16,0 21 0,1 0 0,-1 0 15,0 0-15,22 21 0,-22 0 16,-21 22-16,22-1 0,-22 0 0,-21 1 16,0-1-16,0 21 0,0-20 0,0-1 15,-21 0-15,-22 1 0,22-22 16,-21 21-16,0-21 0,-1 1 16,22-1-16,-21 0 0,-1 0 0,22 0 15,-21-21-15,21 21 0,0-21 16,-1 0-16,44 0 31,-1 0-15,0 0-16,0 0 0,21 0 0,-20 0 15</inkml:trace>
  <inkml:trace contextRef="#ctx0" brushRef="#br0" timeOffset="93232.54">15452 6308 0,'0'0'0,"42"0"0,-21 0 0,0 0 16,0 0-16,1 0 0,-1 0 16,-21-21-16,0-1 15,0 1-15,0 0 16,0 0-16,-21 0 16,-1 0-16,1-1 0,0 22 15,0 0-15,0 0 0,-22 0 16,22 0-16,0 22 0,0-1 15,-21 0-15,20 0 0,1 0 16,0 22-16,0-22 0,0 21 0,21 0 0,0-20 16,0 20-16,0-21 15,0 21-15,0-20 0,0-1 0,0 0 16,0 0-16,21 0 0,0-21 0,0 0 16,0 0-16,22 0 0,-22 0 15,0 0-15,0 0 0,0 0 0,22 0 16,-22-21-16,0 0 0,-21 0 0,21 0 15,0-1-15,1 1 0,-22 0 16,0-21-16,21 21 0,0-22 0,-21 22 16,21 0-16,-21-21 0,0 20 0,0 1 15,21 0-15,-21 42 32,0 0-17,0 1-15,-21-1 0,21 21 16,-21-21-16,21 22 0,0-22 0,0 0 15,0 21-15,0-21 0,0 1 0,0-1 16,0 0-16,0 0 0,21-21 0,0 21 16,0-21-16,1 0 0,-1 0 15,21 21-15,-21-21 0,0 0 0,22 0 16,-22 0-16,21 0 0,1-21 0,-22 21 16,21-21-16,-21 0 0,22 0 15,-22 0-15,0-1 0,0-20 16,0 21-16,0-21 0,1 20 0,-22-20 15,21 21-15,-21-21 0,0 20 16,0 1-16,0 0 0,0 0 0,0 0 16,-21 21-16,-22 0 0,22 0 15,0 0-15,-21 0 0,20 0 16,-20 0-16,21 21 0,0 0 0,-22-21 16,22 21-16,0 0 0,0 1 0,21-1 15,0 0-15,-21 0 0,21 0 16,0 0-16,0 1 0,0-1 0,0 0 15,0 0-15,21-21 0,0 0 0,0 21 16,0-21-16,1 0 0,-1 0 16,0 0-16,21 0 0,-21 0 15,1 0-15,-1-21 0,0 0 0,0 0 16,0 0-16,-21-1 0,21 22 0,1-21 16,-22 0-16,0 0 0,21 0 15,-21 0-15,21 21 0,-21-22 0,0 44 47,0-1-47,0 21 16,0-21-16,0 22 0,0-1 0,-21 0 15,21 1-15,0 20 0,-21-21 16,21 22-16,0-22 0,0 22 16,0-22-16,0 22 0,0-1 0,0 1 15,0 20-15,0-20 0,0 20 0,0-20 16,0 21-16,0-22 0,0 22 15,0-22-15,0 1 0,0-1 0,-22 1 16,22-1-16,-21 1 0,0-22 0,0 22 16,0-22-16,0-21 0,-1 21 0,1-20 15,0-1-15,0 0 0,0-21 0,0 0 16,-1 0 0,1-21-16,21 0 0,0-1 0,-21 1 15,0 0-15,0-21 0,21-1 0,-21 22 16,21-21-16,-22 0 0,1-22 15,21 22-15,0-22 0,0 22 16,0-22-16,0 1 0,0-22 0,0 22 16,0-1-16,0-20 0,0 20 0,21 1 15,1-1-15,-1 22 0,21-22 0,-21 22 16,22 0-16,-22-1 0,21 1 16,-21 21-16,22-22 0,-1 22 0,-21-21 15,21 21-15,-20 0 0,20-22 0,-21 22 16,21 0-16,-20 0 0,20-22 15</inkml:trace>
  <inkml:trace contextRef="#ctx0" brushRef="#br0" timeOffset="93872.01">16552 6414 0,'0'-22'47,"0"1"-31,21 21-16,-21-21 15,22 21-15,-1-21 0,0 21 16,-21-21-16,21 0 0,0 21 0,0-22 16,-21 1-16,22 0 0,-22 0 15,0 0-15,-22 21 32,1 0-32,0 0 0,0 0 15,0 0-15,0 21 0,-1 0 16,1 0-16,0 0 0,0 22 0,0-22 15,0 21-15,21-21 0,-22 22 0,22-22 16,0 0-16,0 21 0,0-20 16,0-1-16,0 0 0,22-21 0,-1 21 15,0-21-15,0 0 0,0 0 0,0 0 16,22 0-16,-22 0 0,0 0 16,21-21-16,-20 0 0,20 21 0,-21-21 15,0-1-15,22-20 0,-22 21 0,0-21 16,0 20-16,21-20 0,-42 21 15,22-21-15,-1 20 0,0 1 16,-21 0-16,0 0 0,0 0 0,-21 21 31,0 0-31,-1 0 0,1 0 16,0 21-16,21 0 0,0 0 0,-21 0 16,21 1-16,0-1 0,0 0 0,0 21 15,0-21-15,0 1 0,0-1 16,21 0-16,0 0 0,-21 0 0,21 0 15,1 1-15,-22-1 0,0 0 0,21-21 16,-21 21-16,0 0 16,-21-21-1,-1 0-15,1 0 16,0 0-16,0 0 16,0 0-16,0 0 0,21-21 15,0 0 1,21 21-1,0 0-15,0 0 16</inkml:trace>
  <inkml:trace contextRef="#ctx0" brushRef="#br0" timeOffset="94060.23">17335 6583 0,'0'0'16,"-21"0"46,0 21-46,0-21-16,0 0 0,0 21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8T11:15:49.8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1228 1080 0,'0'0'0,"0"-22"16,0 1-16,0 0 16,-22 21-16,22-21 15,-21 0-15,0 0 16,21-1-16,0 1 0,-21 0 0,0 21 15,21-21-15,0 0 0,0 0 16,-21 21-16,21-22 16,-22 22-16,1 22 15,21 20 1,0-21-16,0 21 0,0 1 0,0-1 16,0 0-16,0 1 0,0-1 15,0 0-15,-21 1 0,21-1 16,0 0-16,0 1 0,0-1 15,0 0-15,0 1 0,0-22 16,0 21-16,0-21 0,0 1 0,0 20 16,0-21-16,21-21 31,0-21-31,-21 0 0,22 0 16,-1-1-16,-21 1 0,21-21 15,0 21-15,0-22 0,0 1 0,1 21 16,-1-21-16,21-1 0,-21 1 15,0 0-15,22 20 0,-22-20 0,0 21 16,0 0-16,0 21 0,1 0 16,-1 0-16,0 21 15,-21 21 1,21-21-16,-21 1 0,0 20 16,0-21-16,0 21 0,0-20 0,0-1 15,0 21-15,0-21 0,0 0 16,0 1-16,21-22 0,-21 21 0,21 0 15,1-21-15,-1 0 16,0 0-16,0-21 0,0 0 16,0 21-16,1-22 0,-1-20 15,0 21-15,0 0 0,0-22 0,-21 1 16,0 21-16,0-21 16,0-1-16,0 1 0,0 0 0,0-1 15,-21 22-15,0-21 0,-21 21 16,20 21-16,1-22 0,0 22 15,-21 0-15,21 0 0,-1 0 0,1 22 16,21-1 0,0 0-16,0 0 0,0 0 15,21 0-15,1-21 16,-1 22-16,0-22 0</inkml:trace>
  <inkml:trace contextRef="#ctx0" brushRef="#br0" timeOffset="543.66">2117 762 0,'0'0'0,"0"-21"0,0-43 32,-22 86-17,22-1 1,0 21-16,0 0 0,0 1 0,0-1 15,-21 0-15,21 22 0,0-22 16,0 1-16,0 20 0,0-21 16,0 1-16,0-1 0,-21 0 15,21-20-15,0 20 0,0-21 0,-21 0 16,21 0-16,0 1 0,0-1 16,-21-21-1,0 0 1,21-21-16,0-1 0,0-20 15,0 21-15,0 0 16,0 0-16,0-22 0,0 22 0,21-21 16,0 21-16,21-22 0,-21 22 15,22 0-15,-22-21 0,42 20 0,-20 1 16,-1 0-16,0 21 16,1 0-16,-1 0 0,0 0 0,1 21 15,-22-21-15,21 21 0,-21 1 16,-21 20-16,0-21 0,0 0 0,0 0 15,0 22-15,0-22 0,-21 0 16,0 0-16,0 0 0,0 1 0,0-1 16,-1 0-16,1 0 0,0-21 15,0 21-15,0-21 16,42-21 15,0 0-31,0 0 16,0 21-16</inkml:trace>
  <inkml:trace contextRef="#ctx0" brushRef="#br0" timeOffset="1196.29">2836 995 0,'0'0'16,"21"-21"-16,-21 0 16,0 42-1,0 0 1,0 0-16,-21 0 0,21 22 15,0-22-15,0 21 0,-21-21 0,21 0 16,0 22-16,-21-22 0,21 0 16,0 0-16,0 0 0,0 1 15,0-1-15,21-21 0,0 0 0,0 0 16,22 0-16,-22 0 16,0 0-16,21 0 0,-20-21 0,20 21 15,0-22-15,-21 1 0,22 0 16,-22-21-16,21 21 0,-21-1 0,1 1 15,-1-21-15,0 21 0,-21-22 16,0 22-16,21 0 0,-21 0 0,0 0 16,0 0-16,0-1 15,0 44 1,0-1 0,-21 0-16,21 0 0,0 21 15,0-20-15,-21 20 0,21 0 16,-21 1-16,21-1 0,-22 0 0,22 1 15,0 20-15,0-21 0,0 22 16,0-1-16,0 22 0,0-21 0,0-1 16,22 22-16,-1-22 0,-21 1 15,21-1-15,0 1 0,-21-1 0,21 22 16,0-22-16,-21-20 0,0 20 16,22 1-16,-22-1 0,0-20 0,0-1 15,0 0-15,0 1 0,0-1 16,-22-21-16,1 21 0,0-20 0,0-22 15,0 21-15,0-21 0,-22 0 16,22 0-16,0 0 0,-21-21 16,20-1-16,-20-20 0,21 21 0,0-21 15,0-22-15,-1 22 0,1-22 0,0 1 16,21-1-16,-21-20 0,21 20 16,0 1-16,0-22 0,0 21 0,0 1 15,0-22-15,21 22 0,0-1 16,22 1-16,-22-1 0,0 1 0,21-1 15,1 22-15,-1 0 0,0-1 16</inkml:trace>
  <inkml:trace contextRef="#ctx0" brushRef="#br0" timeOffset="1900.72">4826 677 0,'0'0'0,"0"-21"0,0 0 16,0-21-16,0 21 0,0-1 16,0 1-16,0 42 31,0 22-31,0-22 0,0 21 15,0 22-15,-21-22 16,21 22-16,-21-1 0,-1 1 0,1 20 16,0-20-16,0-22 0,0 22 15,0-1-15,-22-21 0,22 22 0,-21-22 16,21 1-16,-22-1 0,22 0 16,-21-21-16,21 22 0,-1-22 0,-20-21 15,21 21-15,0-21 0,0 0 16,-1 0-16,22-21 0,-21 0 15,21 0-15,0-1 0,0-20 16,0 21-16,0-21 0,-21-1 16,21 1-16,0 0 0,0-1 0,0-20 15,0 42-15,0-22 0,0 1 16,0 21-16,0 0 0,21 21 16,0 21-1,1 0-15,-1 0 0,-21 0 16,21 22-16,0-22 0,0 21 15,-21-21-15,21 0 0,1 22 0,-1-22 16,0 0-16,-21 21 0,21-20 16,0-1-16,0 0 0,1 0 0,-1-21 15,0 21-15,0-21 0,21 0 16,-20 0-16,20 0 0,-21 0 16,21 0-16,1-21 0,-22 21 0,21-21 15</inkml:trace>
  <inkml:trace contextRef="#ctx0" brushRef="#br0" timeOffset="2340.46">5165 1143 0,'0'0'16,"0"-21"-16,0-21 0,0 20 15,0 1-15,-22 21 16,1 0 0,21 21-16,-21 1 0,0-1 0,21 0 15,-21 0-15,0 21 0,21-20 16,-22-1-16,22 21 0,0-21 15,-21 22-15,0-22 0,21 0 0,0 0 16,0 21-16,0-20 0,0-1 16,0 0-16,0 0 0,21-21 15,0 0-15,22 0 16,-22 0-16,0 0 0,21 0 0,-20 0 16,20 0-16,-21-21 0,21 0 0,-20 0 15,-1-1-15,21 1 0,-21 0 16,0 0-16,-21-21 0,0 20 0,0-20 15,0 21-15,0-21 0,0-1 16,0 22-16,0-21 0,-21 21 0,0-1 16,0 1-16,0 21 15,0 0-15,-1 0 0,1 0 0,0 0 16,0 0-16,0 0 0,-22 21 0,22 1 16,0-1-16,21 0 0,-21 0 15,21 0-15,-21 22 0,21-22 0,0 0 16,0 0-16,0 0 0,0 0 15,21 1-15,0-22 0,0 21 0,0 0 16,22-21-16,-22 0 0,21 21 16,1-21-16</inkml:trace>
  <inkml:trace contextRef="#ctx0" brushRef="#br0" timeOffset="2616.06">5927 1143 0,'0'0'0,"0"-21"15,21-64 1,-21 64-16,-21 21 16,-1 0-16,1 0 0,0 0 15,0 0-15,-21 21 0,20 0 16,-20 1-16,21-1 0,-21 21 0,20-21 16,1 22-16,0-22 0,0 21 15,0-21-15,21 22 0,0-22 0,0 21 16,0-21-16,0 0 0,0 1 15,0-1-15,0 0 0,21 0 16,21-21-16,-21 21 0,1-21 0,20 0 16,0 0-16,1 0 0,-1 0 15,-21 0-15,21 0 0,1 0 0,-1 0 16</inkml:trace>
  <inkml:trace contextRef="#ctx0" brushRef="#br0" timeOffset="3100.01">6456 1143 0,'0'0'16,"0"-21"-16,0 0 0,0 0 0,-21 21 16,-1-22-16,1 22 0,0 0 0,0 0 15,0 0-15,0 0 0,-1 0 16,1 22-16,0-1 0,-21 0 16,21 0-16,-1 0 0,1 0 0,0 22 15,21-22-15,-21 21 0,21-21 16,-21 1-16,21 20 0,0-21 0,0 0 15,0 0-15,0 1 0,0-1 16,0 0-16,21 0 0,0-21 16,0 0-16,0 0 0,1 0 0,-1 0 15,0 0-15,0 0 0,0 0 16,0-21-16,1 0 0,20 21 0,-21-21 16,0-1-16,0 1 0,1-21 15,-1 21-15,-21 0 0,0-22 16,21 22-16,-21-21 0,0 21 0,0-1 15,0-20-15,0 21 0,0 0 16,-21 21 15,21 21-31,-21 0 0,21 0 0,0 0 16,0 22-16,0-22 0,0 0 0,0 21 16,0-20-16,0-1 0,0 21 15,0-21-15,0 0 0,0 1 16,0-1-16,0 0 0,0 0 15,21-21-15,0 0 0,0 0 16,0 0-16,0 0 0,1 0 16,-1-21-16,21 0 0,-21 21 15</inkml:trace>
  <inkml:trace contextRef="#ctx0" brushRef="#br0" timeOffset="3400.84">7006 550 0,'0'0'0,"-63"0"31,63 22-15,-22-1-16,1 0 0,21 0 16,-21 0-16,21 0 0,-21 22 0,21-1 15,-21 0-15,0 1 0,21-1 16,0 22-16,-22-22 0,22 21 0,-21-20 15,21-1-15,0 0 0,0 1 16,0-1-16,0-21 0,0 22 0,0-22 16,0 0-16,0 0 0,0 0 0,0 0 15,21-21-15,1 22 16,-1-22-16,0 0 0,0 0 16,0 0-16,0-22 0,1 22 15,20-21-15</inkml:trace>
  <inkml:trace contextRef="#ctx0" brushRef="#br0" timeOffset="3792.13">7260 1016 0,'-21'21'16,"0"-21"0,0 21-16,21 1 0,0 20 0,-22-21 15,1 0-15,21 0 0,-21 1 0,21-1 16,0 21-16,0-21 15,0 0-15,0 1 0,0-1 16,0 0-16,21-21 16,0 0-16,1 0 0,-1 0 0,0 0 15,0 0-15,21 0 0,-20 0 16,-1 0-16,0-21 0,0 0 16,0-1-16,-21 1 0,21 0 0,1 0 15,-22 0-15,0-22 0,0 22 16,0-21-16,0 21 0,0 0 0,0-1 15,0 1-15,-22 0 0,1 0 16,0 21-16,0 0 0,0 0 0,0 0 16,-1 0-16,22 21 0,-21 0 15,21 0-15,-21-21 0,21 22 16,0-1-16,0 0 0,0 0 0,0 0 16,0 0-16,21-21 15,0 22-15,1-22 0,-1 0 16,0 0-16</inkml:trace>
  <inkml:trace contextRef="#ctx0" brushRef="#br0" timeOffset="4204.39">7662 1101 0,'0'0'0,"0"-21"0,0-1 15,-21 22-15,21-21 0,0 0 0,0 0 16,0 0-16,0 0 15,21-1-15,0 22 16,1 0-16,-1 0 0,0 0 0,0 0 16,0 22-16,22-1 0,-22 0 15,0 0-15,0 0 0,0 0 0,0 1 16,1 20-16,-22-21 0,0 0 16,0 22-16,0-22 0,0 0 0,0 0 15,0 0-15,0 0 16,0 1-16,0-1 0,-22 0 0,1-21 15,0 0-15,21 21 0,-21-21 0,0 0 16,0 0 0,21-21-16,0 0 15,0 0-15,0-1 16,0 1-16,21 0 0,0 0 0,-21-21 16,21 20-16,0-20 0,0 21 0,1-21 15,-1 20-15,0-20 0,21 21 16,-21 0-16,1 0 0,-1-1 0,0 22 15,21 0-15,-21-21 0,22 21 16,-22 0-16,21 0 0</inkml:trace>
  <inkml:trace contextRef="#ctx0" brushRef="#br0" timeOffset="4656.08">8594 1122 0,'0'0'0,"21"0"15,0 0-15,0 0 16,0-21-16,0 21 0,-21-21 0,22-1 16,-22 1-16,21 21 0,-21-21 15,0 0-15,0 0 0,0 0 0,0-1 16,-21 22-16,-1-21 16,1 21-16,0 0 0,0 0 0,0 0 15,0 21-15,-1 1 0,1-22 16,0 21-16,0 0 0,0 0 15,21 0-15,0 0 0,0 1 0,0-1 16,0 0-16,0 0 0,0 0 16,0 0-16,0 1 0,21-1 15,0-21-15,0 21 0,-21 0 0,21-21 16,1 21-16,20-21 0,-21 21 16,0-21-16,0 0 0,1 22 0,-1-22 15,-21 21-15,21-21 16,0 21-16,-21 0 15,-21-21 1,0 21-16,0-21 0,-22 0 16,22 0-16,0 0 0,0 0 0,-22 0 15,22 0-15,0 0 0,0 0 0,0 0 16,0 0 0,-1 0-16,1-21 15,21 0-15</inkml:trace>
  <inkml:trace contextRef="#ctx0" brushRef="#br0" timeOffset="4959.93">6392 868 0,'0'0'0,"21"0"16,22 0-16,-1 0 15,0-21-15,1 21 0,20-21 0,1 21 16,-1 0-16,22 0 16,-22 0-16,1 0 0,21-22 0,-22 22 15,-21 0-15,22 0 0,-22 0 16,1 0-16,-1 0 0,-21 0 0,21 0 15,-20 0-15,-1 0 16,0 0-16,0-21 0,0 21 16</inkml:trace>
  <inkml:trace contextRef="#ctx0" brushRef="#br0" timeOffset="5476.64">10054 953 0,'0'0'0,"-21"0"15,0-22-15,0 1 0,-1 21 16,1-21-16,0 0 16,0 0-16,-21 21 0,20-21 0,1-1 15,0 1-15,21 0 0,0 0 0,-21 0 16,21 0-16,0-1 0,0 1 16,0 0-16,21 0 0,0 0 15,0 0-15,22 21 0,-22-22 16,21 22-16,1 0 0,-1 0 0,21 0 15,-20 0-15,-22 0 0,21 0 16,1 0-16,-22 22 0,0-1 0,-21 0 16,0 21-16,0-21 0,0 22 0,0-22 15,0 21-15,0 1 0,-21-22 16,-22 21-16,22 0 0,0 1 16,0-22-16,0 21 0,-22-21 15,22 1-15,0-1 0,0 21 0,0-21 16,0-21-16,-1 21 0,22 1 0,0-1 15,-21 0-15,42-21 47</inkml:trace>
  <inkml:trace contextRef="#ctx0" brushRef="#br0" timeOffset="5776.47">9864 1566 0,'0'0'0,"0"22"0,0-1 16,0 0-16,0 0 0,0 0 15,21-21 1,0 0-16,0 0 0,0 0 16,0-21-16,1 21 0,-1-21 15,0 21-15,-21-21 0,21 0 0,-21-1 16,0 1-16,0 0 15,-21 0-15,0 21 16,0 0-16,-1 0 16,1 0-16,0 0 15,0 0-15,0 0 0,21 21 16,0 0-16,0 0 31</inkml:trace>
  <inkml:trace contextRef="#ctx0" brushRef="#br0" timeOffset="6652.27">1609 2307 0,'-43'0'16,"86"0"-16,-107 0 0,43 0 0,-21 0 16,20-21-16,1 21 0,0 0 15,42 0 16,0 0-15,1 0-16,20 0 0,-21 0 0,43-21 16,-22 21-16,0 0 0,22 0 15,-1 0-15,1 0 0,-1 0 0,1 0 16,20 0-16,1-21 16,21 21-16,21 0 0,-21 0 0,21-21 15,0 21-15,0 0 0,0-22 16,21 22-16,21-21 0,-21 21 0,22 0 15,-1-21-15,0 21 0,22 0 16,-1-21-16,1 21 0,-1 0 0,1-21 16,-1 21-16,1 0 0,-22 0 0,22-21 15,-22 21-15,0 0 0,1 0 16,-1 0-16,0-22 0,1 22 0,-22 0 16,-21 0-16,21 0 0,-21-21 15,0 21-15,-21 0 0,0 0 0,0 0 16,-1-21-16,-20 21 0,0 0 15,-22 0-15,-20 0 0,20 0 16,-42 0-16,22 0 0,-22-21 0,0 21 16,0 0-1</inkml:trace>
  <inkml:trace contextRef="#ctx0" brushRef="#br1" timeOffset="12012.54">1672 3196 0,'21'0'15,"0"-21"1,-21 0-16,0 0 16,0 0-16,0-1 15,0 1-15,0 0 0,-21 0 16,0 21-16,0-21 0,-21 0 16,20 21-16,1 0 0,-21 0 0,0 0 15,20 0-15,-20 0 0,21 0 16,-21 21-16,20 0 0,-20 0 0,21 0 15,0 0-15,0 22 0,-1-1 16,1-21-16,21 22 0,0-1 16,0 0-16,0 1 0,0-1 15,0-21-15,0 21 0,0-20 16,0-1-16,0 0 0,21 0 0,1-21 16,-22 21-16,21-21 0,0 0 15,0 0-15,21 0 0,-20 0 0,-1-21 16,0 0-16,21 0 0,-21 0 15,1-1-15,-1 1 0,21-21 0,-21 0 16,0 20-16,1-20 0,-1 0 16,-21-1-16,21 1 0,-21 21 15,21-21-15,-21 20 0,0 1 0,0 0 16,0 42 15,0 0-31,0 1 0,0-1 16,0 21-16,0-21 0,0 22 0,0-1 15,0 0-15,0-21 0,0 22 16,0-1-16,0-21 0,0 0 0,0 22 16,0-22-16,0 0 0,0 0 15,21-21 1,0 0-16,1 0 16,-1 0-16</inkml:trace>
  <inkml:trace contextRef="#ctx0" brushRef="#br1" timeOffset="12460.28">1968 3175 0,'-21'-42'31,"21"21"-31,0-1 0,0 1 16,21 0-1,1 21-15,-1 0 0,0 0 16,0 0-16,0 0 0,0 0 16,22 0-16,-22 0 0,21 0 15,1 21-15,-22 0 0,0 22 16,21-22-16,-21 21 0,-21-21 0,0 22 16,0-1-16,0-21 0,0 22 15,0-1-15,0-21 0,-21 21 0,0-20 16,0 20-16,0-21 0,0-21 15,21 21-15,0 0 0,-22-21 0,1 0 16,21-21 0,0 0-16,0 0 0,0 0 15,0 0-15,0-1 0,0-20 16,21 0-16,1-1 0,-22 22 0,21-21 16,0 0-16,0 20 15,0-20-15,0 21 0,1 0 0,-1 0 16,21-1-16,-21 22 0,0-21 15,22 21-15,-22 0 0,0 0 0,0 0 16,0 0-16,1 0 0,-1 0 16</inkml:trace>
  <inkml:trace contextRef="#ctx0" brushRef="#br1" timeOffset="12816.09">2752 3344 0,'0'0'0,"21"0"0,0 0 16,0 0-16,0 0 15,0-21-15,1 0 0,-22 0 0,21 21 16,0-21-16,0 0 0,-21-1 16,0 1-16,21 0 0,-21 0 0,0 0 15,0 0-15,0-1 0,-21 1 16,0 21-1,0 0-15,0 0 0,-1 0 16,1 21-16,0 1 16,21-1-16,-21 0 0,0 21 0,21-21 0,-21 1 15,21 20-15,0-21 16,0 21-16,0-20 0,0-1 0,0 21 16,0-21-16,21 0 0,0-21 15,0 22-15,0-1 0,0-21 0,1 0 16,-1 0-16,0 0 0,0 0 15,21 0-15,-20 0 0,-1 0 0</inkml:trace>
  <inkml:trace contextRef="#ctx0" brushRef="#br1" timeOffset="13616.62">4784 2942 0,'21'-21'46,"0"21"-46,0-21 0,0 21 16,0-21-16,1 21 16,-22-21-16,21 21 0,-21-22 15,21 1-15,-21 0 0,0 0 16,-21 21 0,0-21-16,-22 21 0,22 0 0,0 0 15,0 0-15,-22 0 0,22 0 0,0 0 16,-21 0-16,21 0 0,-1 0 15,22 21-15,-21-21 0,21 21 16,0 0-16,0 0 16,21-21-16,1 22 0,-1-1 15,0-21-15,21 21 0,-21 0 16,22 0-16,-22-21 0,0 21 16,21 1-16,-20-1 0,20 0 0,-21-21 15,0 21-15,0 0 0,1 0 16,-1 1-16,-21-1 0,0 0 0,0 0 15,0 0-15,0 0 0,0 22 0,-21-22 16,-1-21-16,1 21 0,0 0 16,-21 0-16,-1 1 0,22-22 0,-21 0 15,-22 0-15,22 0 0,0 0 16,-1 0-16,1 0 0,0 0 0,-1-22 16,1 22-16,0-21 0,21 0 15,-1 0-15,-20-21 0,21 20 0,21 1 16,-21-21-16,21 21 0,0 0 15,0-1-15,0 1 0,0 0 16,0 0-16,21 0 0,0 21 16,0-21-16,22 21 0,-22 0 15,21 0-15,0 0 0,1-22 0,-1 22 16</inkml:trace>
  <inkml:trace contextRef="#ctx0" brushRef="#br1" timeOffset="13912.45">5419 2625 0,'0'84'31,"-22"-62"-31,1 20 0,21-21 0,-21 21 15,21 1-15,-21-22 0,0 21 16,21 1-16,0-22 0,-21 21 0,21 0 16,0-20-16,-22 20 0,22-21 15,0 0-15,0 0 0,0 1 0,0-1 16,0 0-16,22-21 16,-1 0-1,0 0-15,-21-21 0,21 21 16</inkml:trace>
  <inkml:trace contextRef="#ctx0" brushRef="#br1" timeOffset="14104.34">5143 3027 0,'-21'-21'15,"42"21"1,1 0-1,-1 0-15,0-21 0,21 21 16,-21 0-16,1 0 0,20-22 16,0 22-16,-21 0 0,22 0 0,-22 0 15,21-21-15</inkml:trace>
  <inkml:trace contextRef="#ctx0" brushRef="#br1" timeOffset="14668.02">5821 3112 0,'21'0'15,"0"0"1,-21-22-16,0 1 0,21 0 16,0 21-16,-21-21 0,22 0 15,-22 0-15,0-1 0,0 1 16,0 0-16,0 0 0,0 0 15,-22 21-15,22-21 0,-21 21 16,0 0-16,-21 0 0,21 0 0,-1 0 16,-20 0-16,21 0 0,-21 21 0,20 0 15,1 0-15,-21 0 0,21 0 16,0 22-16,-1-22 0,1 0 0,0 0 16,0 22-16,21-22 0,0 0 15,0 21-15,0-21 0,0 1 16,0-1-16,0 0 0,0 0 15,21-21-15,0 0 0,0 0 16,1 0-16,-1 0 0,0 0 0,0-21 16,0 0-16,22 0 0,-22 21 0,0-22 15,0 1-15,0-21 0,0 21 16,1 0-16,-1-1 0,0 1 0,0 0 16,-21-21-16,0 21 0,0-1 15,21 1-15,-21 0 0,0 42 47,0 0-47,-21 1 0,21-1 0,-21 0 16,21 0-16,0 0 0,0 0 0,-21 22 15,21-22-15,-21 21 0,21-21 16,0 1-16,0-1 0,0 0 0,0 0 16,0 0-16,0 0 0,21-21 15,0 0-15,0 0 16,0 0-16</inkml:trace>
  <inkml:trace contextRef="#ctx0" brushRef="#br1" timeOffset="14987.92">6265 2519 0,'0'0'0,"0"-42"31,0 63-31,0 0 16,0 0-16,0 0 0,0 0 16,0 22-16,-21-1 0,21 0 0,-21-20 15,21 20-15,-21 0 0,21 1 16,0-1-16,-21 0 0,21 1 16,-22-1-16,22-21 0,0 21 0,-21-20 15,21 20-15,0-21 0,0 0 16,0 0-16,0 1 0,0-1 0,0 0 15,21-21-15,1 0 0,-1 0 16,0 0-16,0 0 0,0 0 16,0-21-16,1 0 0,-1-1 0,0 1 15,0 0-15,0 0 0</inkml:trace>
  <inkml:trace contextRef="#ctx0" brushRef="#br1" timeOffset="15203.8">6583 2879 0,'0'21'31,"-21"0"-31,-1 0 16,22 0-16,0 1 0,-21-1 15,0 0-15,21 0 0,0 21 16,0-20-16,-21-1 0,21 0 0,0 0 16,-21 0-16,21 0 0,0 1 15,0-1-15,21-21 16,0 0-1,0 0-15,0-21 0,1 21 16,-1-22-16,21 1 0</inkml:trace>
  <inkml:trace contextRef="#ctx0" brushRef="#br1" timeOffset="15532.6">7112 2815 0,'0'0'0,"-21"0"0,0 0 15,-1 0-15,1 0 0,0 0 0,0 21 16,0-21 0,-22 22-16,22-1 0,0 0 0,0 0 15,0 0-15,0 0 0,-1 1 0,1-1 16,21 21-16,0-21 0,0 0 15,0 1-15,0-1 0,0 0 0,0 0 16,0 0-16,21 0 0,1-21 16,-1 0-16,0 22 0,0-22 0,0 0 15,22 0-15,-22 0 0,0 0 0,0-22 16,21 22-16,-20-21 0,-1 0 16,0 0-16,0 0 0,-21 0 0,21-1 15,0 1-15,-21 0 0</inkml:trace>
  <inkml:trace contextRef="#ctx0" brushRef="#br1" timeOffset="15764.47">6858 2582 0,'-21'0'0,"42"0"0,-63 0 0,20 0 31,1 0-31,0 22 63,0-22-63</inkml:trace>
  <inkml:trace contextRef="#ctx0" brushRef="#br1" timeOffset="15940.37">6202 2794 0,'0'21'16,"21"-21"0,0 0-1,0 0-15,0 0 0,22 0 16,-22 0-16,21 0 0,-21-21 0,22 21 15,-1 0-15,-21-21 0,22 21 0</inkml:trace>
  <inkml:trace contextRef="#ctx0" brushRef="#br1" timeOffset="16967.78">7641 2836 0,'0'-21'47,"21"0"-47,0 21 15,-21-21-15,22 21 16,-1 0-16,0 0 0,0 0 0,0 0 16,0 0-16,1 0 0,-1 0 15,0 21-15,0 0 16,0 0-16,-21 22 0,21-22 15,-21 0-15,0 0 0,0 0 0,0 1 16,0-1-16,0 0 0,0 0 16,-21 0-16,0 0 0,21 1 0,0-1 15,-21-21-15,21 21 0,-21-21 16,21-21 15,0 0-31,0-1 0,0 1 16,0 0-16,0 0 0,0 0 15,0 0-15,21-1 0,0 1 0,0-21 16,0 21-16,1-22 0,20 22 16,-21 0-16,21 0 0,-20 0 0,20 0 15,0 21-15,-21 0 0,22 0 16,-22 0-16,0 0 0,0 21 0,0-21 16,1 21-16,-1 0 0,-21 0 0,0 22 15,21-22-15,-21 0 0,0 0 16,0 0-16,0 0 0,0 1 0,0-1 15,0 0-15,0 0 0,0 0 16,-21 0-16,0 1 16,-1-22-16,1 0 15,0 0 1,21-22-16,0 1 16,0 0-16,0 0 0,0 0 0,0 0 15,0-1-15,0 1 0,21-21 16,0 21-16,1 0 0,-1-1 0,0-20 15,0 21-15,0 21 0,22-21 0,-22 0 16,21 21-16,0 0 0,-20 0 16,20 0-16,-21 0 0,0 21 0,22 0 15,-22 0-15,0 21 0,-21-20 16,0-1-16,0 0 16,0 0-16,0 0 0,0 0 0,0 1 15,-21-1-15,0 0 0,-1-21 0,22 21 16,-21 0-16,0-21 0,0 0 15,21 21-15,-21-21 0</inkml:trace>
  <inkml:trace contextRef="#ctx0" brushRef="#br1" timeOffset="17339.57">8932 2921 0,'0'-21'31,"21"0"-31,1 21 16,-1-21-16,0 21 0,-21-22 15,21 22-15,0-21 0,-21 0 0,0 0 16,0 0-16,0 0 15,-21 21 1,0 0-16,0 21 0,0-21 16,-22 21-16,22 0 15,0 21-15,0-20 0,-22-1 0,22 0 16,0 0-16,21 0 0,-21 0 0,21 1 16,-21-1-16,21 0 0,0 0 15,0 0-15,21-21 16,0 0-16,0 0 0,0 0 0,1 0 15,20 0-15,-21 0 0,0 0 16,22 0-16,-22 0 0,0-21 0,21 0 16,-21 21-16</inkml:trace>
  <inkml:trace contextRef="#ctx0" brushRef="#br1" timeOffset="17636.62">9419 2350 0,'0'0'0,"0"-22"0,0 1 16,0 0-16,-21 21 15,21 21-15,0 0 0,-21 1 16,21-1-16,-21 21 0,21 0 16,0 1-16,0-1 0,-22 0 0,1 22 15,21-22-15,-21 1 0,21-1 0,0 0 16,-21-21-16,0 22 15,21-22-15,-21 21 0,21-21 0,0 1 16,0-1-16,0 0 0,0 0 16,21-21 15,0 0-31,-21-21 0,21 21 0,0-21 16</inkml:trace>
  <inkml:trace contextRef="#ctx0" brushRef="#br1" timeOffset="18151.32">9673 2328 0,'0'64'31,"0"-43"-31,0 0 0,0 22 16,0-22-16,-21 21 0,21-21 0,-21 22 15,21-1-15,-21 0 0,21-21 0,0 22 16,-22-1-16,1-21 0,21 22 16,-21-22-16,21 0 0,0 0 0,0 0 15,-21 0-15,21 1 0,0-1 16,0 0-16,0-42 47,0 0-32,0-1-15,0 1 0,21 0 16,-21-21-16,21 21 0,-21-1 16,21-20-16,1 21 0,-1-21 0,0 20 15,0 1-15,0 0 0,0 0 0,1 0 16,-1 0-16,0 21 0,0 0 16,0 0-16,0 0 0,1 0 0,-1 21 15,-21 0-15,0 0 0,21 0 16,-21 0-16,0 1 0,0-1 0,0 21 15,0-21-15,0 22 0,0-22 16,0 0-16,0 0 0,-21 21 0,0-20 16,21-1-16,-22 0 15,22 0-15,-21-21 0,0 21 16,21-42 15</inkml:trace>
  <inkml:trace contextRef="#ctx0" brushRef="#br1" timeOffset="18376.18">9377 2625 0,'0'0'15,"-21"0"-15,-1 0 0,44 0 47,-1 0-47,0 0 0,0 0 16,0 0-16,0 0 0,22 0 0,-22 0 15,21 0-15,-21 0 0,22 0 16,-22 0-16,21 0 0</inkml:trace>
  <inkml:trace contextRef="#ctx0" brushRef="#br1" timeOffset="18828.52">10435 2688 0,'-21'-21'31,"0"21"-31,0 0 0,-1 0 15,1 0-15,0 0 0,0 21 0,0 0 16,0 1-16,-1-1 0,1 0 16,0 0-16,0 0 0,21 0 0,0 1 15,-21-1-15,21 0 0,0 0 0,0 0 16,0 0-16,0 1 0,0-1 16,21-21-16,-21 21 0,21-21 0,0 0 15,0 21-15,1-21 0,-1 0 0,21 0 16,-21 0-16,0 0 0,1 0 15,-1 0-15,0-21 0,0 0 0,0 21 16,0-21-16,1-1 0,-1 1 16,-21 0-16,0 0 0,0-21 0,0 20 15,0-20-15,0 21 0,0 0 16,0-22-16,-21 22 0,-1 0 0,1 21 16,0-21-16,0 21 0,0 0 15,0 0-15,-1 0 0,1 0 0,0 0 16,21 21-16,-21-21 0,21 21 15,0 0-15,0 1 16,21-1-16</inkml:trace>
  <inkml:trace contextRef="#ctx0" brushRef="#br1" timeOffset="19404.18">11007 2604 0,'0'0'0,"-43"0"0,22 0 16,0-22-16,0 22 0,0 0 0,-1 0 16,1 0-16,0 0 0,0 0 0,-21 22 15,20-1-15,1-21 0,0 21 16,0 0-16,0 21 0,0-20 0,21-1 15,0 0-15,-22 0 0,22 21 16,0-20-16,0-1 0,0 0 16,0 0-16,0 0 0,0 0 0,22 1 15,-1-22-15,0 21 0,0 0 0,0-21 16,0 0-16,22 21 0,-22-21 16,0 0-16,0 0 0,22 0 0,-22 0 15,0 0-15,0-21 0,0 0 0,22 21 16,-22-21-16,0-1 0,0 1 15,-21 0-15,21-21 0,0-1 0,1 22 16,-1-21-16,-21 0 0,21-22 0,-21 22 16,21-22-16,-21 1 0,0 20 15,0-20-15,21 21 0,-21-1 16,0 1-16,21 0 0,-21 20 0,0-20 16,0 21-16,0 42 31,0 21-31,-21-20 15,0 20-15,21 0 0,-21 1 0,21-1 16,-21 21-16,21-20 0,0 20 0,0-20 16,0 20-16,0-21 0,0 1 15,0-22-15,21 21 0,0-21 0,0 1 16,0-1-16,1 0 0,20 0 0,-21-21 16,0 0-16,22 0 0,-22 0 15,21 0-15</inkml:trace>
  <inkml:trace contextRef="#ctx0" brushRef="#br1" timeOffset="27052.39">12594 2688 0,'0'0'0,"21"0"16,-21-21-16,21 21 0,-21-21 0,0 0 15,0 0-15,22-1 0,-22 1 16,21 0-16,-21 0 0,21 0 0,-21 0 15,0-1-15,0 1 0,21 0 16,-21 0-16,0 0 0,0 42 47,-21 0-47,21 0 0,-21 22 16,0-22-16,-1 21 0,1 0 0,21-20 15,-21 20-15,0 0 0,0 1 16,0-22-16,21 21 0,0-21 0,-22 22 15,22-22-15,0 0 0,0 0 16,0 0-16,0 0 0,22-21 0,-1 22 16,0-22-16,0 0 0,0 0 0,0 0 15,22 0-15,-1 0 0,-21 0 16,22-22-16,-22 22 0,21-21 0,0 0 16,-20 0-16,-1 0 0,21 0 15,-21-1-15,0 1 0,-21-21 16,0 21-16,0-22 0,0 22 0,0-21 15,0 0-15,0-1 0,-21 22 16,-21-21-16,21-1 0,0 1 0,-22 21 16,22 0-16,0 0 0,-21-1 0,20 22 15,1 0-15,0 0 0,0 0 16,0 0-16,0 22 16,21-1-16,0 0 15,0 0-15,21-21 0,0 0 16,0 0-16,0 21 0,22-21 15</inkml:trace>
  <inkml:trace contextRef="#ctx0" brushRef="#br1" timeOffset="27560.09">13652 2074 0,'0'0'0,"-21"-21"15,0-63 1,0 84 0,0 0-16,0 0 0,21 21 15,-22 0-15,1 0 0,0 21 16,0 1-16,0-1 0,0 22 16,-1-1-16,1 1 0,0-1 0,0 22 15,0-22-15,0 22 0,-1-22 0,22 22 16,-21-21-16,0 20 0,21-20 15,-21-1-15,21 22 0,0-22 0,-21 22 16,21-21-16,-21 20 0,21-20 0,0-1 16,0-20-16,0 20 0,-22 1 15,22-22-15,0 0 0,0 1 16,-21-1-16,21-21 0,0 0 0,0 0 0,0 1 16,21-22-1,1 0-15,-1-22 0,-21 1 16,21 0-16,0-21 0,-21 21 0,0-22 15,0 1-15,0 0 0,0-1 16,0 1-16,-21-22 0,-21 22 0,20-21 16,-20 20-16,21-20 0,-21 20 0,20 1 15,-20 0-15,21-1 0,0 22 16,0 0-16,-1-21 0,22 21 0,-21-1 16,21 1-16,0 0 0,0 0 15,21 0-15,1 0 0,-1-1 16,21 22-16,-21-21 0,22 0 15,-1 0-15,0 0 0</inkml:trace>
  <inkml:trace contextRef="#ctx0" brushRef="#br1" timeOffset="28011.49">14880 1884 0,'0'0'0,"-21"0"16,0 0-16,0 21 16,21 21-16,0-20 15,0 20-15,-22 0 0,22 1 16,-21-1-16,21 0 0,0 1 0,0 20 15,-21-21-15,0 22 0,21-22 0,-21 1 16,21 20-16,0-42 0,0 22 16,0-1-16,0-21 0,0 0 0,0 0 15,21-42 17</inkml:trace>
  <inkml:trace contextRef="#ctx0" brushRef="#br1" timeOffset="28600.15">14732 2074 0,'-21'-21'15,"42"42"-15,-42-84 0,21 42 0,0-22 0,-21 22 16,21 0-16,0-21 0,0 21 16,0-1-16,0 1 0,0 0 0,0 0 15,0 0-15,21 0 0,0-1 16,0 1-16,21 21 0,1 0 0,-1 0 15,0 0-15,1 0 0,-1 0 16,22 21-16,-22 1 0,0 20 0,1 0 16,-1-21-16,0 22 0,-21-1 0,-21 0 15,0 1-15,0-1 16,-42 0-16,21-20 0,-21 20 0,-1-21 16,-20 0-16,20 0 0,-20 1 0,21-1 15,-1-21-15,1 0 0,21 0 16,0 0-16,-1 0 0,1 0 0,0 0 15,21-21-15,0-1 16,0 1-16,0 0 16,21 21-16,0-21 0,22 21 15,-22-21-15,21 21 0,-21 0 0,22 0 16,20 0-16,-20 0 0,-1 0 16,0 0-16,22 21 0,-22-21 15,22 21-15,-22 0 0,0 0 16,-21 1-16,22 20 0,-22-21 0,-21 0 15,0 22-15,0-1 0,0-21 0,-21 21 16,-22 1-16,1-22 0,0 21 16,-22-21-16,22 1 0,0 20 0,-22-21 15,22-21-15,-1 21 0,1 0 0,0-21 16,21 0-16,-1 0 0,1 0 16,0 0-16,0 0 0,0-21 15,21 0-15,0 0 0,0 0 16,0 0-1,0-1-15,0 1 16,21 21-16,0-21 0,0 21 16,0-21-16,22 21 0,-22 0 15</inkml:trace>
  <inkml:trace contextRef="#ctx0" brushRef="#br1" timeOffset="29256.78">15684 2244 0,'0'0'0,"22"0"0,-1 0 0,-21-21 16,0 42 15,0 0-31,0 0 16,0 0-16,-21 0 0,21 22 0,-22-22 16,22 0-16,0 0 0,0 22 15,0-22-15,0 0 0,0 0 0,0 0 16,0 0-16,0 1 15,22-22-15,-1 0 16,0 0-16,21 0 0,-21-22 0,1 1 16,20 21-16,-21-21 0,21 0 15,-20-21-15,20 20 0,-21 1 0,0 0 16,0-21-16,1 21 16,-1-1-16,0-20 0,0 21 0,0 21 15,-21-21-15,0 0 0,0-1 16,0 44 15,0-1-31,0 0 16,-21 21-16,21-21 0,0 22 15,-21-1-15,21 0 0,0 1 0,-21-1 16,21 0-16,0 22 0,0-22 16,0 22-16,0-22 0,0 22 0,0-1 15,0-21-15,0 22 0,0-1 16,0 1-16,0-1 0,0 22 0,21-21 15,-21-1-15,0 1 0,0-1 16,0-21-16,0 22 0,0-1 0,0-20 16,0-1-16,0 22 0,0-22 0,-21 0 15,0-21-15,-1 22 0,1-22 16,0 0-16,0 0 0,0 0 0,0 1 16,-22-22-16,22 0 0,-21 0 0,-1 0 15,22-22-15,-21 1 0,0-21 0,-1 0 16,1 20-16,0-41 0,-1 21 15,1-1-15,21-20 0,-22-1 0,43 22 16,0-22-16,0 1 0,0-1 16,0 22-16,0-21 0,0-1 15,22 22-15,-1-1 0,0 1 0,0 0 16,21-1-16,1 1 0,-1-21 0,0 20 16</inkml:trace>
  <inkml:trace contextRef="#ctx0" brushRef="#br1" timeOffset="29799.72">17759 2096 0,'0'0'15,"0"-22"1,-21 1-16,-1 21 0,1-21 0,0 21 16,0 0-16,0 0 0,0 0 0,-1 21 15,1 0-15,0 1 0,0-1 16,0 0-16,0 21 0,-1 1 0,22-22 15,0 21-15,0 0 0,0 1 0,0-22 16,0 21-16,0 1 16,0-22-16,0 0 0,0 0 0,22 0 15,-1 0-15,0 1 0,0-22 16,21 0-16,-20 0 0,20 0 0,-21 0 16,21 0-16,1 0 0,-1 0 0,0-22 15,-20 1-15,20-21 0,0 21 16,1 0-16,-1-22 0,0 22 0</inkml:trace>
  <inkml:trace contextRef="#ctx0" brushRef="#br1" timeOffset="30048.58">18351 1672 0,'0'0'16,"0"-21"-16,0 0 0,-21 21 0,0 0 15,0 0-15,-21 0 0,20 0 0,1 21 16,-21 0-16,21 22 0,0-1 15,-1 0-15,1 1 0,0-1 0,0 0 16,0 22-16,0-22 0,21 0 0,0 1 16,0-1-16,0 0 0,0 1 15,0-1-15,0 0 0,0 1 0,0-22 16,0 21-16,0-21 0,0 1 16,0-1-16,0 0 0,21 0 0,0-21 15,0 0-15,0 0 16</inkml:trace>
  <inkml:trace contextRef="#ctx0" brushRef="#br1" timeOffset="30596.26">18775 2159 0,'0'0'0,"21"-106"31,-21 85-31,-21 21 16,0 0-16,-1 0 15,1 0-15,-21 0 0,21 0 0,-22 21 16,22 0-16,-21 1 0,0-1 0,-1 0 16,22 0-16,-21 21 0,21-20 15,-22 20-15,22-21 0,0 21 0,0-20 16,21 20-16,0-21 0,0 0 15,0 0-15,0 1 0,0-1 0,0 0 16,0 0-16,21-21 0,0 0 0,21 0 16,1 0-16,-22 0 15,21-21-15,-21 0 0,22 0 0,-1-1 16,-21 1-16,22 0 0,-22-21 16,0 21-16,21-1 0,-21-20 15,1 21-15,-1-21 0,0 20 0,-21 1 16,0 0-16,21 0 0,-21 0 15,0 42 1,0 0 0,-21 0-16,0 22 15,21-22-15,0 0 0,-21 0 0,21 0 16,-22 22-16,22-22 0,0 0 16,0 0-16,0 0 0,0 0 0,0 1 15,0-1-15,0 0 0,22-21 16,-1 0-16,0 0 15,0 0-15,0 0 0,0 0 16,1-21-16,20 0 0,-21-1 0,21 1 16,-20 0-16,20-21 0</inkml:trace>
  <inkml:trace contextRef="#ctx0" brushRef="#br1" timeOffset="30984.04">19367 2138 0,'22'-21'0,"-44"42"0,65-63 15,-22 20-15,-21 1 0,0 0 16,-21 21-1,0 0-15,-1 0 16,1 0-16,-21 21 0,21-21 16,0 21-16,-22 1 0,22-1 0,0 0 15,0-21-15,0 21 0,21 0 16,0 0-16,0 1 16,0-1-16,21-21 15,0 0-15,0 0 0,0 21 16,0-21-16,22 0 0,-22 0 15,0 21-15,0-21 0,22 0 0,-22 21 16,0 0-16,0 1 16,0-22-16,-21 21 0,0 0 0,0 0 15,-21 0 1,0-21-16,0 0 0,-22 21 16,22-21-16,-21 0 0,0 0 0,20 0 15,-20 0-15,21 0 0,-21 0 16,20 0-16,1 0 0,0 0 15,21-21 1,0 0-16,21 0 16,0 21-16,1-21 0,-1 21 15,0-21-15,21 21 0</inkml:trace>
  <inkml:trace contextRef="#ctx0" brushRef="#br1" timeOffset="31404.8">20002 2096 0,'0'0'0,"0"-22"16,22 1-16,-1 21 0,-21-21 15,-21 21 17,-1 0-32,1 0 15,0 0-15,0 21 0,0-21 16,-22 21-16,22 1 0,0-22 0,0 21 15,0 0-15,21 0 0,0 0 16,0 0-16,0 1 16,21-1-16,0-21 15,0 0-15,0 21 0,1-21 0,-1 0 16,0 0-16,0 21 0,0-21 16,0 21-16,1 0 0,-1-21 15,0 22-15,0-22 0,0 21 16,-21 0-16,0 0 0,0 0 15,0 0-15,-21 1 0,0-22 16,0 0-16,0 0 0,-1 21 16,-20-21-16,21 0 0,0 0 0,-22 0 15,22 0-15,0 0 0,0 0 16,0 0-16,0 0 0,21-21 16,-22-1-16,1 1 0,0 21 15,0 0-15</inkml:trace>
  <inkml:trace contextRef="#ctx0" brushRef="#br1" timeOffset="37504.56">2053 4149 0,'0'0'0,"21"-21"32,-21 42-17,0 0-15,0 0 16,0 21-16,0 1 0,0-1 16,0 0-16,0 22 0,0-22 15,0 1-15,-21-1 0,21 21 0,-21-20 16,21-1-16,-21 0 0,21 1 15,-21-1-15,-1-21 0,22 22 0,0-22 16,0 0-16,0 0 0,-21-21 16,21-21 15,0 0-31,0 0 0,0-1 0</inkml:trace>
  <inkml:trace contextRef="#ctx0" brushRef="#br1" timeOffset="38109.69">1778 4339 0,'0'0'15,"-21"-21"-15,21 0 0,0 0 0,0 0 0,0-1 16,0-20-16,0 21 16,0 0-16,21 0 0,0-1 15,0 1-15,22 0 0,-22 21 16,0 0-16,21-21 0,1 21 0,-1 0 15,0 0-15,1 21 0,20 0 16,-21 0-16,1 22 0,-1-22 16,0 21-16,1 1 0,-22-1 0,-21-21 15,0 21-15,0 1 0,0-1 16,-42 0-16,20-20 0,-20 20 16,0 0-16,-1-21 0,1 1 0,0 20 15,-1-21-15,1-21 0,21 21 16,-21-21-16,20 0 0,1 0 0,0 0 15,0 0-15,0-21 16,21 0-16,0 0 0,21 0 16,0-1-16,0 1 0,0 0 15,22 21-15,-22-21 0,21 21 16,1 0-16,-1 0 0,0 0 16,22 0-16,-22 0 0,22 0 15,-22 0-15,21 21 0,-20 0 0,-22 0 16,21 1-16,-21-1 0,-21 21 15,0-21-15,0 22 0,-21-22 0,0 21 16,-21 0-16,-1 1 0,1-22 16,-21 21-16,20-21 0,1 22 0,-22-22 15,22 0-15,0 0 0,-1-21 16,1 21-16,0-21 0,21 0 0,-22 0 16,22 0-16,0 0 0,0 0 0,0 0 15,-1 0-15,22-21 0,0 0 16,0 0-16,0 0 15,0 0-15,0-1 16,22 1-16,-1 0 0,0 21 16,21-21-16,-21 0 0,1 0 15,20-1-15,-21 1 0</inkml:trace>
  <inkml:trace contextRef="#ctx0" brushRef="#br1" timeOffset="38748.33">2794 4593 0,'0'0'16,"21"0"-16,0 0 0,-21 21 31,0 1-15,0-1-16,0 0 0,0 0 0,0 0 16,0 0-16,0 22 0,0 20 15,0-42-15,0 1 0,0-1 16,0 0-16,0 0 0,0 0 0,0 0 15,21-21-15,1 0 16,-1 0-16,0 0 0,0 0 0,0-21 16,22 21-16,-22-21 0,0 0 15,0 0-15,0 0 0,22-22 0,-22 22 16,-21 0-16,21-21 0,0 20 16,-21 1-16,21-21 0,-21 21 15,0 0-15,0-1 0,0 1 0,0 0 16,0 0-16,0 42 47,0 0-47,0 22 0,0-22 15,0 21-15,0 0 0,0 1 16,0-1-16,0 0 0,-21 22 0,21-1 16,0-20-16,0 20 0,0 1 0,0-1 15,0 1-15,0-1 0,0-20 16,0 20-16,0 1 0,0-1 0,0 1 15,0-1-15,0 1 0,0-22 16,0 21-16,0-20 0,0-1 16,0 0-16,0-20 0,0-1 0,0 21 15,0-21-15,-21-21 0,0 21 16,21 1-16,-21-22 0,-1 0 0,1 0 16,-21 0-16,21 0 0,-22 0 0,1-22 15,0 1-15,-1 0 0,1 0 16,0 0-16,-1 0 0,1-1 0,21 1 15,0 0-15,0 0 0,-1 0 16,1 0-16,21-1 0,0 1 0,0 0 16,0 0-16,21-21 0,-21 20 0,43-20 15,-22 21-15,21-21 16,1-1-16,-1 1 0</inkml:trace>
  <inkml:trace contextRef="#ctx0" brushRef="#br1" timeOffset="39260.07">3873 4720 0,'-42'0'31,"63"0"-15,0 0-16,22 0 15,-22 0-15,21 0 0,-21 0 16,22 0-16,-1 0 0,-21 0 0,22-21 16,-1 21-16,0 0 0,1 0 15,-1 0-15,0 0 0,-21-21 0,1 21 16,-1 0-16,0 0 0,0 0 0,-21-21 16,-21 21-1,0-21-15,0 21 0,-1 0 16,-20-22-16,21 22 0,0-21 15,-22 21-15,22 0 0,0 0 16,0-21-16,21 0 16,0 0-1,21 21-15,0 0 16,0 0-16,1 0 0,-1 0 0,0 0 16,21 0-16,-21 0 0,1 0 15,20 0-15,-21 0 0,-21 21 0,21 0 16,-21 0-16,0 0 0,0 1 15,0-1-15,-21 0 0,0 21 0,-21-21 16,-1 22-16,1-22 0,21 21 0,-22-21 16,1 22-16,0-22 15,-1 0-15,22 0 0,-21 0 0,21 1 16,21-1-16,-21-21 0</inkml:trace>
  <inkml:trace contextRef="#ctx0" brushRef="#br1" timeOffset="40016.64">5927 4614 0,'0'0'0,"21"-63"31,-21 42-31,0 0 0,0-1 0,0 1 16,-21 0-16,-1 0 0,1 21 0,21-21 16,-42 0-16,21-1 0,0 1 15,-1 21-15,1 0 0,-21 0 0,21 0 16,-22 0-16,22 0 0,-21 21 15,21 1-15,-22-1 0,22 0 0,0 21 16,0 1-16,0-22 0,0 21 16,21 0-16,-22 1 0,22-1 15,0 0-15,0-20 0,0 20 0,0 0 16,0-21-16,22 22 0,-1-43 0,0 21 16,0 0-16,0-21 0,0 0 15,1 0-15,-1 0 0,21 0 0,-21-21 16,0 21-16,22-21 0,-22 0 15,21-1-15,-21-20 0,1 21 0,-1-21 16,0 20-16,0-20 0,0 21 16,-21-21-16,0 20 0,21-20 0,-21 21 15,0-21-15,22 20 0,-22 1 0,0 0 16,0 42 15,0 0-31,-22 1 0,22-1 0,-21 0 16,21 21-16,0-21 0,0 1 0,0 20 15,0-21-15,0 0 0,0 22 16,0-22-16,0 0 0,0 0 0,0 0 16,0 0-16,0 1 0,21-22 15,1 0-15,-1 0 0,0 0 16,0 0-16,0 0 0,0 0 0,1-22 16,-1 1-16,0-21 0</inkml:trace>
  <inkml:trace contextRef="#ctx0" brushRef="#br1" timeOffset="40532.33">6308 4149 0,'0'-21'0,"0"42"0,-22-42 16,22 42 0,-21 0-16,21 21 15,-21-21-15,21 22 0,-21-22 16,21 21-16,0 1 0,0-1 0,0 0 15,0 1-15,0-1 0,0 0 0,0-21 16,0 22-16,0-1 0,0-21 16,-21 22-16,21-22 0,0 21 15,0-21-15,0 0 0,-21 1 16,21-1-16,0-42 31,0-1-31,0 1 0,0 0 16,0 0-16,0-21 0,0 20 15,21 1-15,0 0 0,0 0 0,-21 0 16,21 0-16,0-1 0,1 1 0,-1 0 16,0 0-16,21 21 0,-21 0 15,1 0-15,20 0 0,-21 0 0,21 0 16,-20 0-16,20 21 0,-21 0 0,0-21 16,0 21-16,1 1 15,-22-1-15,0 0 0,0 0 0,0 0 16,-22 0-16,1 1 0,-21 20 0,0-21 15,20 0-15,-20 0 0,0 1 16,-1-1-16,1-21 0,0 21 0,-1-21 16,22 0-16,-21 0 0,21 0 0,0 0 15,-1 0-15,22-21 16,22 0 0,-1-1-16,0 22 0,21-21 15,-21 0-15</inkml:trace>
  <inkml:trace contextRef="#ctx0" brushRef="#br1" timeOffset="40996.12">7112 4593 0,'0'0'0,"0"-21"0,0 0 15,21 0 1,-21 0-16,0-1 15,-21 22 1,0 0 0,0 0-16,-22 0 0,22 0 15,0 0-15,0 22 0,0-22 16,-1 21-16,1 0 0,0-21 16,21 21-16,0 0 0,0 0 15,0 1-15,0-1 16,21-21-16,0 0 0,1 21 15,-1-21-15,21 21 0,-21-21 0,0 21 16,1-21-16,-1 21 0,0 1 0,0-22 16,-21 21-16,0 0 0,0 0 15,0 0-15,0 0 16,-21-21-16,-21 22 0,20-22 16,-20 0-16,0 21 0,-1-21 15,1 0-15,0 0 0,-1 0 0,1 0 16,0 0-16,21 0 0,-22 0 0,1 0 15,21-21-15,0 21 0,-1-22 16,22 1-16,0 0 16,22 0-16,-1 21 0,0-21 15,0 0-15,21-1 0,1 22 16,-1-21-16</inkml:trace>
  <inkml:trace contextRef="#ctx0" brushRef="#br1" timeOffset="41320.12">7366 4043 0,'0'0'0,"21"-21"32,-21 42-17,0 21-15,0-21 0,0 22 16,0-1-16,0 0 0,0 1 15,-21-1-15,0 22 0,21-22 0,-21 0 16,21 1-16,0-1 0,-22-21 0,1 21 16,21 1-16,-21-22 0,21 21 15,0-21-15,0 22 0,0-22 16,0 0-16,0 0 0,0 0 16,21-21-1,0 0-15,1 0 16,-1 0-16,-21-21 0,21 0 0,0 0 15,0 0-15,0 0 0,1-1 16</inkml:trace>
  <inkml:trace contextRef="#ctx0" brushRef="#br1" timeOffset="41509.01">7218 4530 0,'0'0'0,"-21"0"16,-1 0-16,44 0 47,-1 0-47,0 0 0,0 0 0,0-21 15,0 21-15,22 0 0,-22 0 16,0 0-16,21 0 0,-20-22 0,20 22 16</inkml:trace>
  <inkml:trace contextRef="#ctx0" brushRef="#br1" timeOffset="41915.78">7662 4572 0,'-21'0'0,"42"0"0,-42-21 16,0 0-16,21 0 16,0-1-16,0 1 15,0 0-15,21 21 0,-21-21 16,21 21-16,0 0 0,1 0 15,-1 0-15,0 0 0,21 0 0,-21 0 16,1 0-16,-1 21 0,21 0 16,-21 0-16,0 1 0,-21-1 15,0 0-15,22 0 0,-22 0 0,0 0 0,0 1 16,0-1-16,0 0 0,0 0 16,-22-21-16,1 21 0,0 0 15,0-21-15,0 0 0,0 22 0,-1-22 16,1 0-16,0 0 15,21-22-15,0 1 16,0 0-16,0 0 0,0 0 16,0 0-16,0-1 0,0 1 15,21 0-15,-21 0 0,21 0 0,1 0 16,-1-1-16,0 22 0,0-21 16,0 0-16,0 21 0,22 0 15,-22-21-15,0 21 0,21 0 0,-20 0 16,20 0-16</inkml:trace>
  <inkml:trace contextRef="#ctx0" brushRef="#br1" timeOffset="42452.48">8572 4509 0,'0'0'0,"0"-43"15,0 22-15,0 0 16,-21 0-16,0 21 0,0-21 16,0 21-16,0 0 0,-1 0 15,1 0-15,0 0 0,0 0 0,0 21 16,-22 0-16,22 0 0,0 0 0,0 0 16,0 1-16,0-1 0,-1 0 15,1 0-15,21 0 0,0 0 0,0 1 16,0-1-16,0 0 0,0 0 0,0 0 15,0 0-15,21 1 16,1-22-16,-1 21 0,0-21 0,0 0 16,21 0-1,-20 0-15,-1 0 0,0-21 0,0-1 16,0 1-16,0 0 0,1 0 16,-1 0-16,-21 0 0,0-1 15,21 1-15,-21 0 0,21 0 0,-21 0 16,0 0-16,0-1 0,0 1 0,0 0 15,-21 42 17,21 0-32,0 1 0,-21-1 15,21 0-15,0 0 0,0 0 16,0 0-16,0 1 0,0-1 0,0 0 16,0 0-16,0 0 15,0 0 1,21-21-16,0 0 0,0 0 15,0 0-15,1 0 0,-1 0 16,0 0-16,0-21 0</inkml:trace>
  <inkml:trace contextRef="#ctx0" brushRef="#br1" timeOffset="42708.07">9038 4360 0,'0'-21'16,"-21"21"-1,0 0 1,0 21-16,-1 1 0,1-22 0,0 21 16,0 0-16,21 0 0,-21 0 15,0 22-15,21-22 0,-22 0 0,22 0 16,0 0-16,0 0 0,0 1 0,0-1 16,0 0-16,0 0 0,0 0 15,22 0-15,-1-21 0,0 0 16,0 0-16,0 0 0,0 0 0,22 0 15,-1 0-15,-21 0 0,22 0 16,-1-21-16,0 0 0,-21 21 16</inkml:trace>
  <inkml:trace contextRef="#ctx0" brushRef="#br1" timeOffset="43015.89">9504 3852 0,'0'0'0,"21"-21"0,-21 0 0,0 0 0,21 21 16,-42 0 0,0 42-1,21-21-15,0 22 0,-21-22 0,-1 42 16,1-20-16,21-1 0,0 22 16,-21-22-16,21 21 0,-21-20 15,21 20-15,0-20 0,0-1 0,0 0 16,0 1-16,0-1 0,0-21 0,0 21 15,0-20-15,0-1 0,0 0 16,0 0-16,0 0 0,21-21 16,0 0-16,0 0 15,1 0-15,-1 0 0,0 0 16,0-21-16,0 21 0,0-21 0,1 0 16,20 0-16,-21-1 0</inkml:trace>
  <inkml:trace contextRef="#ctx0" brushRef="#br1" timeOffset="43196.8">9334 4318 0,'-21'0'0,"42"0"0,-21 0 31,22 0-31,-1 0 16,0 0-16,0 0 0,21 0 0,-20 0 15,20 0-15,-21 0 0,21 0 0,1-21 16</inkml:trace>
  <inkml:trace contextRef="#ctx0" brushRef="#br1" timeOffset="43747.51">10795 4382 0,'0'0'0,"0"-22"0,21 1 0,-21 0 15,0 0-15,0 0 0,0 0 16,0-1-16,0 1 0,0 0 16,-21 21-16,0 0 15,0 0-15,-1 0 0,1 21 16,0 0-16,0 1 0,0-1 0,0 0 16,21 21-16,-22-21 0,1 22 0,0-22 15,0 21-15,21-21 0,0 22 16,0-22-16,0 0 0,0 0 0,0 22 15,0-22-15,0 0 0,21-21 16,21 0-16,-20 0 0,20 0 16,0 0-16,1 0 0,-1 0 15,0 0-15,22 0 0,-22-21 0,22 0 16,-22 21-16,0-22 0</inkml:trace>
  <inkml:trace contextRef="#ctx0" brushRef="#br1" timeOffset="44020.35">11366 3831 0,'0'0'0,"0"-42"0,0 21 15,0 0-15,-21 21 16,0 21-16,0 0 0,21 0 16,0 21-16,-21 1 15,0-1-15,21 22 0,-22-22 0,1 21 16,21-20-16,-21 20 0,21-20 0,-21-1 15,0 0-15,21 1 0,0-1 16,-21 0-16,21-21 0,-22 22 0,22-22 16,0 0-16,0 0 0,0 0 0,0 1 15,0-1-15,0 0 0,22-21 16,-1 0-16,0 0 0,0 0 16,21 0-16,-20 0 0,-1 0 0</inkml:trace>
  <inkml:trace contextRef="#ctx0" brushRef="#br1" timeOffset="44536.06">11790 4403 0,'0'0'0,"21"-21"0,-21-1 0,0 1 0,0 0 16,0 0-16,0 0 0,0 0 15,0-1-15,-21 1 0,0-21 0,-1 21 16,22 0-16,-21 21 0,0-22 0,0 22 15,0 0-15,0 22 16,-1-1-16,1 0 0,0 21 0,0-21 16,0 22-16,0-1 0,-1 0 15,1-20-15,0 20 0,0 0 16,21-21-16,-21 22 0,21-22 0,0 0 16,0 0-16,0 0 0,0 1 0,21-1 15,0-21 1,0 0-16,0 0 0,1 0 0,-1 0 15,0 0-15,0-21 0,21-1 0,-20 1 16,-1 0-16,0 0 0,21 0 16,-21 0-16,1-1 0,-1-20 0,0 21 15,-21-21-15,21 20 0,-21-20 16,21 21-16,-21 0 0,0 0 16,0-1-16,0 1 0,0 42 15,0 1 1,0-1-16,0 0 0,-21 21 15,0-21-15,21 1 0,0-1 0,0 21 16,0-21-16,-21 0 0,21 1 0,0-1 16,0 0-16,0 0 0,0 0 15,0 0-15,21-21 16,-21 22-16,21-22 0,0 0 0,0 0 16,1 0-16,-1 0 0,0 0 15,0 0-15,0-22 0,22 1 16</inkml:trace>
  <inkml:trace contextRef="#ctx0" brushRef="#br1" timeOffset="44928.83">12488 4191 0,'0'0'0,"0"-21"16,-42 21-1,21 0-15,0 0 0,-1 21 16,1-21-16,-21 21 0,21 0 0,0 1 15,-1-1-15,1 0 0,21 0 16,0 0-16,0 0 16,0 1-16,0-1 0,21 0 15,22 0-15,-22-21 0,0 21 16,0-21-16,0 21 16,1-21-16,-1 0 0,0 22 0,0-22 15,0 21-15,-21 0 0,21-21 16,-21 21-16,0 0 15,-21-21-15,0 0 16,0 0-16,-21 0 0,20 0 0,-20 0 16,21 0-16,-21 0 0,20 0 15,1 0-15,-21 0 0,21 0 0,0 0 16,-1 0-16,1-21 0,21 0 31,21 21-15,1 0-16,20-21 0,-21 21 0,0 0 15</inkml:trace>
  <inkml:trace contextRef="#ctx0" brushRef="#br1" timeOffset="45391.78">13208 4276 0,'0'0'0,"0"-21"0,0-1 0,0 1 16,-21 0-16,0 21 0,-1-21 0,1 21 15,0 0-15,0 0 0,0 0 16,-22 0-16,22 0 0,-21 0 0,21 0 16,0 21-16,-22 0 0,22 0 15,0 1-15,0-1 0,21 0 0,0 0 16,0 0-16,0 0 0,0 1 15,0-1-15,21-21 16,0 0-16,0 21 0,22-21 16,-22 0-16,21 21 0,-21-21 0,0 0 15,22 21-15,-22-21 0,0 0 16,0 21-16,22 1 0,-22-1 16,-21 0-16,-21-21 15,-1 21-15,1-21 16,0 0-16,-21 0 0,21 0 0,-22 0 15,1 0-15,0 0 0,-1 0 0,22 0 16,-21 0-16,21 0 0,-1 0 16,1 0-16,0 0 0,0 0 0,0 0 15,42 0 17,0 0-32,0 0 0</inkml:trace>
  <inkml:trace contextRef="#ctx0" brushRef="#br1" timeOffset="45592.69">13674 4593 0,'0'0'0</inkml:trace>
  <inkml:trace contextRef="#ctx0" brushRef="#br0" timeOffset="69852.21">4635 6011 0,'0'0'0,"-42"-21"0,21 0 16,0 21-16,-22 0 0,22-21 0,-21 21 16,21 0-16,-22 0 0,22-21 15,0 21-15,0 0 0,0 0 0,0 0 16,-1 0-16,44 0 47,20 0-47,0 0 0,22 0 0,-1 0 15,1 0-15,-1 0 0,22 0 16,0 0-16,-22-21 0,22 21 16,-22-22-16,22 22 0,-22 0 0,1-21 15,-1 21-15,1 0 0,-22 0 16,1 0-16,-1 0 0,-21 0 0,21 0 15,-63 0 17,0 0-32,-21 0 0,21 21 0,-1-21 15</inkml:trace>
  <inkml:trace contextRef="#ctx0" brushRef="#br0" timeOffset="70190.05">4932 5990 0,'0'0'0,"-21"0"16,-1-21-1,22 42 32,0 0-47,0 22 0,0-22 16,0 21-16,0 1 0,-21-1 0,21 0 15,-21 1-15,21 20 0,0-21 16,-21 22-16,21-1 0,-21-20 16,21-1-16,0 22 0,-21-22 0,21 0 15,-22-21-15,22 22 0,-21-22 16,21 0-16,0 0 0,0 0 0,0 1 16,0-1-16,21-42 46,-21-1-46,22 22 0</inkml:trace>
  <inkml:trace contextRef="#ctx0" brushRef="#br0" timeOffset="70816.39">5249 6392 0,'0'0'15,"0"22"1,0-1-16,0 0 16,-21 21-16,21-21 0,-21 1 0,21 20 15,0-21-15,0 21 0,-21-20 0,21 20 16,0-21-16,-21 21 0,21-20 16,0-1-16,0 0 0,0 0 15,0 0-15,21-21 16,0 0-16,0 0 15,0 0-15,0 0 0,22-21 0,-22 0 16,21 21-16,-21-21 0,22 0 0,-22-1 16,0-20-16,21 21 0,-20 0 15,-1-22-15,-21 22 0,21-21 0,-21 21 16,21 0-16,-21-1 0,0 1 16,21 0-16,-21 0 0,0 42 46,0 0-46,-21 0 0,21 22 16,-21-22-16,21 21 0,0-21 16,0 22-16,-21-1 0,21 0 0,-21 1 15,21-22-15,0 21 0,0 1 0,-22-1 16,22 0-16,0 1 0,0-1 16,0 0-16,-21 1 0,21-1 0,0 0 15,0 1-15,0-1 0,0-21 0,-21 21 16,0-20-16,0 20 0,-22-21 15,22 0-15,-21 22 0,21-43 0,-22 21 16,1 0-16,0 0 0,-1-21 0,1 0 16,0 0-16,-1 0 15,1 0-15,0-21 0,21 0 0,-22 0 16,22-1-16,-21 1 0,21 0 0,-1 0 16,22 0-16,0 0 0,0-1 15,0 1-15,0 0 0,0 0 0,22 0 16,-1 0-16,0-1 0,0 1 0,0 0 15,22 0-15,-1 0 0</inkml:trace>
  <inkml:trace contextRef="#ctx0" brushRef="#br0" timeOffset="71176.17">5927 6477 0,'0'-21'31,"0"42"-15,0 0-16,-22 22 0,22-22 16,0 21-16,0 0 0,0 1 0,0-1 15,-21 0-15,21 22 0,0-22 0,-21 1 16,21-1-16,0 21 0,0-20 15,0 20-15,-21 1 0,21-22 16,-21 0-16,0 22 0,21-22 0,-22 1 16,22-1-16,0-21 0,-21 21 15,0-20-15,21-1 0,-21 0 0,21 0 16,0 0-16,-21-21 16,21-21-1,0 0 1,0 0-16,0-22 0,0 22 0</inkml:trace>
  <inkml:trace contextRef="#ctx0" brushRef="#br0" timeOffset="71494">5778 6752 0,'0'0'0,"0"-42"16,0 21-16,0 0 0,22-1 0,-1-83 31,0 83-31,0 22 0,0-21 0,0 0 15,22 0-15,-22 21 0,21 0 16,-21 0-16,1 0 0,20 0 0,-21 0 16,0 21-16,0 0 0,1 0 0,-1 22 15,-21-22-15,0 0 0,0 21 16,0-20-16,0-1 0,-21 21 16,-1-21-16,1 0 0,0 1 0,-21-1 15,21 0-15,-22-21 0,22 21 16,-21-21-16,21 0 0,-22 21 0,22-21 15,0 0-15,0 0 0,0 0 16,-1 0-16,1 0 0,21-21 31,21 0-31,1 21 0,-1-21 16</inkml:trace>
  <inkml:trace contextRef="#ctx0" brushRef="#br0" timeOffset="71867.78">6265 6668 0,'43'-22'32,"-22"22"-32,-21-21 0,21 21 0,0 0 0,0-21 15,-21 0-15,21 21 0,1-21 16,-1 0-16,0-1 0,0 22 0,-21-21 15,0 0-15,21 0 0,-21 0 16,-21 21 15,0 0-31,0 21 0,0-21 16,-1 21-16,1 21 0,0-20 0,0-1 16,0 0-16,0 21 0,21-21 15,0 1-15,-22-1 0,22 0 0,-21 21 16,21-21-16,0 1 0,0-1 15,0 0-15,0 0 16,21-21-16,1 0 0,-1 0 16,0 0-16,0 0 0,21 0 15,-20-21-15,-1 0 0,21 21 16</inkml:trace>
  <inkml:trace contextRef="#ctx0" brushRef="#br0" timeOffset="72271.77">7112 6371 0,'0'0'0,"-21"0"16,0 0-16,-1 0 0,1 0 16,0 0-16,0 0 0,0 21 0,-22 1 15,22-22-15,0 21 0,0 0 16,0-21-16,0 21 0,21 0 15,0 0-15,-22 1 0,22-1 16,0 0-16,0 0 16,0 0-16,22-21 0,-1 21 0,0-21 15,0 0-15,0 22 0,0-22 0,22 21 16,-22-21-16,0 0 0,0 21 16,0-21-16,1 0 0,-22 21 0,0 0 15,0 0 1,-22-21-16,1 0 15,0 0-15,-21 22 0,21-22 0,-22 0 16,1 0-16,0 0 0,-1 0 16,1 0-16,21 0 0,-22 0 15,22 0-15,0 0 0,0 0 0,21-22 32,21 22-17</inkml:trace>
  <inkml:trace contextRef="#ctx0" brushRef="#br0" timeOffset="72992.09">8699 6054 0,'0'-21'0,"-21"21"32,0 0-32,0 0 15,0 0-15,0 0 0,-1 21 0,1 0 16,0 0-16,-21 0 0,21 22 0,21-22 15,-22 21-15,1-21 0,0 22 16,21-1-16,-21-21 0,21 21 16,0-20-16,0 20 0,0-21 0,0 0 15,0 0-15,0 1 0,21-1 0,0-21 16,0 0-16,1 0 0,20 0 16,-21 0-16,21 0 0,-20 0 15,20 0-15,-21-21 0,21-1 0,1 1 16,-22 0-16,21 0 0,-21-21 0,1 20 15,-1-20-15,0 21 0,-21-21 16,0 20-16,0-20 0,0 21 0,-21 0 16,0-22-16,-1 22 0,1-21 0,0 21 15,-21 0-15,21 21 0,-22-22 16,22 22-16,0 0 0,-21 0 0,20 0 16,1 0-16,0 0 0,0 0 15,0 0-15,0 22 16,21-1-16,0 0 15,21-21-15,0 0 16,0 21-16,21-21 0,-20 0 0,20 0 16,0 0-16,1 0 0,20-21 0,1 0 15,-22 21-15,21-21 0,1-1 16</inkml:trace>
  <inkml:trace contextRef="#ctx0" brushRef="#br0" timeOffset="73415.89">9419 5715 0,'0'-21'0,"0"42"0,0-63 0,0 21 15,0-1-15,0 1 16,0 0-16,-21 21 16,0 0-16,0 0 0,21 21 15,-22 0-15,1 1 0,21 20 0,-21 0 16,0 1-16,0-1 0,21 21 0,-21-20 16,-1 20-16,22-20 0,-21 20 15,0 1-15,21-1 0,-21 22 0,21-22 16,0 1-16,0 20 0,0-20 0,-21-1 15,21 1-15,0-1 0,0 1 16,0-1-16,0 1 0,0-1 0,0 1 16,-21-22-16,21 22 0,0-1 15,0 1-15,-22-1 0,1-20 16,0-1-16,21 0 0,-21 1 0,21-1 16,-21-21-16,0 0 0,-1 0 0,22 1 15,-21-22-15,0 0 0,0 0 0,0 0 16,0 0-16,-1-22 0,-20 1 15,21-21-15,-21 21 0,20-22 0,-20 1 16,0 0-16,21-22 0,-22 22 0,22-22 16,0 1-16,0 21 0,0-22 15,21 22-15,0-1 0,0 1 0,0 21 16,0-21-16,0 20 0,21-20 16,0 21-16,0 0 0,0-22 15,22 22-15,-1 0 0,0-21 0,1-1 16,-1 22-16</inkml:trace>
  <inkml:trace contextRef="#ctx0" brushRef="#br0" timeOffset="74111.64">10985 5461 0,'22'0'16,"-44"0"-16,44-21 0,-22 0 0,0 42 47,0 0-47,0 21 16,-22 1-16,1-1 0,0 22 0,21-22 15,-21 21-15,0 1 0,0-1 0,-1 1 16,1-22-16,0 22 0,0-1 15,0-20-15,-22-1 0,22 21 0,0-20 16,0-1-16,-21 0 0,20-20 16,22-1-16,-21 21 0,0-42 0,21 21 15,-21-21-15,0 0 16,0 0-16,-1-21 0,1 0 16,21 0-16,-21-22 0,21 22 15,-21-21-15,21 21 0,-21-22 0,21 1 16,0 0-16,0-1 0,0 1 0,0 0 15,0-1-15,0 22 0,0-21 16,21 21-16,-21 0 0,21 21 0,0 0 16,0 0-1,1 21-15,-1 0 0,-21 0 0,21 21 16,0-20-16,-21-1 0,21 21 0,0-21 16,-21 22-16,22-22 0,-1 21 15,-21-21-15,21 0 0,0 22 0,-21-22 16,21 0-16,0 0 0,1 0 15,-1-21-15,0 22 0,0-22 16,0 0-16,0 0 0,1 0 0,20 0 16,-21 0-16,0 0 0,22-22 0,-22 1 15,0 0-15,21 0 0</inkml:trace>
  <inkml:trace contextRef="#ctx0" brushRef="#br0" timeOffset="74519.56">11388 5990 0,'0'0'0,"0"-21"0,0 0 15,0 0 1,0 42 0,-22-21-16,1 21 15,0 0-15,21 0 0,-21 1 16,21-1-16,-21 21 0,0-21 0,21 0 16,0 1-16,0-1 0,-22 0 0,22 0 15,0 0-15,0 0 0,0 1 16,0-1-16,0 0 0,22-21 15,-1 0-15,0 0 16,0 0-16,0 0 16,0 0-16,22-21 0,-22 21 0,0-21 15,0-1-15,0 1 0,1 0 16,-1 0-16,0 0 0,-21 0 16,0-1-16,0 1 0,0 0 0,0 0 15,0 0-15,0 0 0,0-1 0,-21 1 16,0 21-16,-1 0 15,1 0-15,0 0 0,0 0 0,0 0 16,0 0-16,-1 21 0,1 1 0,0-1 16,0 0-16,21 0 15,0 0-15,0 0 0,21 1 16,0-22 0,0 0-16,1 0 0,20 0 0</inkml:trace>
  <inkml:trace contextRef="#ctx0" brushRef="#br0" timeOffset="74815.94">12001 5927 0,'0'0'0,"0"-21"16,-21 21 0,0 0-1,0 0-15,0 0 0,0 0 16,-1 21-16,1 0 0,0 0 0,0 0 15,0 0-15,0 22 0,-1-22 16,1 0-16,0 0 0,0 0 16,21 22-16,0-22 0,0 0 0,0 0 0,0 0 15,0 1-15,21-1 16,-21 0-16,21 0 0,22-21 16,-22 0-16,0 0 0,21 0 0,1 0 15,-1 0-15,0 0 0,1 0 16,-1 0-16,0-21 0,22 21 0,-22-21 15,0 0-15,1 21 0,-22-22 0</inkml:trace>
  <inkml:trace contextRef="#ctx0" brushRef="#br0" timeOffset="75267.53">12552 6075 0,'0'-21'0,"0"42"0,0-63 16,0 20-16,0 1 16,-21 0-16,-1 21 0,1-21 15,0 21-15,0 0 0,0 0 16,0 0-16,-1 21 0,-20-21 15,21 21-15,0 0 0,0 1 0,-22-1 16,22 0-16,0 0 0,0 0 0,0 0 16,21 22-16,0-22 0,-22 0 15,22 0-15,0 0 0,0 1 16,0-1-16,22-21 0,-1 0 0,0 21 16,0-21-16,0 0 0,0 0 15,1 0-15,20 0 0,-21-21 0,0 21 16,0-21-16,22-1 0,-22 22 0,0-21 15,0 0-15,0 0 16,-21-21-16,22 20 0,-1 1 0,-21-21 16,21 21-16,-21 0 0,0-1 0,0 1 15,0 0-15,0 42 32,-21 0-32,21 1 15,0-1-15,0 0 0,-21 0 16,21 0-16,0 0 0,0 1 0,0-1 15,0 0-15,0 0 0,0 0 16,0 0-16,21-21 16,0 0-1,0 0-15,0 0 0,0 0 16,1 0-16,-1-21 0,0 0 0,0 21 16,0-42-16,22 21 0</inkml:trace>
  <inkml:trace contextRef="#ctx0" brushRef="#br0" timeOffset="75540.38">13060 5398 0,'0'-22'15,"0"44"-15,0-65 0,0 22 0,0 42 32,0 0-32,0 22 15,-21-1-15,21-21 0,-22 43 16,1-22-16,21 0 0,-21 1 0,21 20 15,-21-20-15,0-1 0,0 21 0,21-20 16,-22-1-16,1-21 0,21 22 16,0-22-16,-21 21 0,21-21 0,0 0 15,-21 1-15,21-1 0,21-21 32,0 0-32,0 0 15,1-21-15,-1-1 0,21 22 16</inkml:trace>
  <inkml:trace contextRef="#ctx0" brushRef="#br0" timeOffset="75928.16">13293 5779 0,'-43'21'16,"22"0"-16,0 0 15,0 0-15,0 0 0,21 1 16,-22-1-16,1 0 0,0 21 0,21-21 15,-21 1-15,21-1 0,0 0 16,0 0-16,0 0 0,0 0 0,0 1 16,21-1-16,0 0 0,22-21 15,-22 0-15,0 0 0,21 0 16,-21 0-16,22 0 0,-22 0 16,21-21-16,-21 21 0,22-21 0,-22 21 15,0-22-15,0 1 0,0 0 0,1 0 16,-22-21-16,0 20 0,0 1 15,0-21-15,0 21 0,0 0 0,0-1 16,0 1-16,-22 0 0,1 0 16,0 21-16,0 0 0,0 0 0,0 0 15,-1 0-15,1 0 0,0 21 16,0 0-16,21 0 16,0 1-16,0-1 0,0 0 15,21-21 1,0 0-16,0 0 0,1 21 15</inkml:trace>
  <inkml:trace contextRef="#ctx0" brushRef="#br0" timeOffset="76327.92">13652 5927 0,'0'-21'0,"0"42"0,0-64 15,0 22-15,0 0 16,0 0-16,22 0 0,-1 21 15,0-21-15,0 21 16,0 0-16,0 0 0,1 0 16,-1 0-16,0 0 0,0 21 15,0-21-15,0 21 0,1 0 16,-1 0-16,0 0 0,-21 1 0,0-1 16,0 0-16,0 21 0,0-21 0,0 1 15,0-1-15,0 0 0,-21 0 16,0 0-16,21 0 0,-22-21 0,1 22 15,21-1-15,-21-21 0,0 0 16,21-21 15,0-1-15,0 1-16,0 0 0,21 0 0,-21 0 16,21 0-16,0-1 0,1-20 15,-22 21-15,21 0 0,0 0 0,0-22 16,0 22-16,0 0 0,1 0 15,20 21-15,-21-21 0,0-1 0,0 22 16,1 0-16,20 0 0</inkml:trace>
  <inkml:trace contextRef="#ctx0" brushRef="#br0" timeOffset="76780.96">14838 5863 0,'21'-42'32,"-21"21"-32,0 0 15,-21 21-15,0 0 0,-1 0 16,1 0-16,0 0 0,-21 0 16,21 0-16,-1 0 0,1 21 0,0-21 15,0 21-15,0 0 0,0 0 0,21 0 16,0 1-16,-22-1 0,22 0 15,0 0-15,0 0 0,0 0 16,22-21-16,-1 22 16,0-1-16,0-21 0,0 0 15,0 21-15,1-21 0,-1 0 0,0 21 16,0-21-16,0 0 0,0 21 0,-21 0 16,0 1-1,0-1 1,-21-21-16,0 0 0,0 21 0,0-21 15,0 0-15,-22 0 0,22 0 16,-21 21-16,21-21 0,-22 0 16,22 0-16,-21 0 0,21 0 0,-1 0 0,-20 0 15,21 0-15,0 0 0,0 0 16,-1 0-16,1-21 16,21 0-16,0 0 15</inkml:trace>
  <inkml:trace contextRef="#ctx0" brushRef="#br0" timeOffset="77127.89">12552 5588 0,'0'0'0,"0"0"31,21 0-31,0 0 0,21 0 16,1 0-16,-1 0 0,0 0 0,22 0 15,-1 0-15,1 0 0,-1 0 16,1 0-16,-1 0 0,-20 0 0,20 0 15,-20 0-15,-1 0 0,0 0 16,-21 0-16,1 0 0,-1 0 16,-64 21 15,22-21-31,0 0 0</inkml:trace>
  <inkml:trace contextRef="#ctx0" brushRef="#br0" timeOffset="78216.1">4635 7430 0,'0'0'0,"-21"0"15,-63 0 1,62 0-16,22-22 16,-21 22-16,42-21 31,1 21-16,20 0-15,-21 0 0,21 0 0,1 0 16,-1 0-16,0 0 0,1 0 0,-1 0 16,22 0-16,-1 0 0,-21 0 15,22 0-15,-1 0 0,1 0 16,-1 0-16,1 0 0,21 0 0,-1 0 16,1 0-16,21 0 0,0 0 0,-22 0 15,22-21-15,0 0 0,0 21 16,21 0-16,-21-21 0,21 21 0,0 0 15,0-21-15,0 21 0,21-22 0,-21 22 16,0 0-16,21-21 0,0 21 16,-21 0-16,21-21 0,0 21 0,-21 0 15,22-21-15,-1 21 0,21-21 16,-21 21-16,0-21 0,22 21 16,-22-22-16,21 22 0,1-21 0,-1 21 0,0 0 15,22-21-15,-22 21 0,0-21 16,1 21-16,-1-21 0,22 21 15,-43-21-15,21 21 0,0-22 0,-20 22 16,20-21-16,-21 21 0,0-21 0,0 21 16,1 0-16,-1-21 0,0 21 15,0 0-15,21 0 0,-20-21 0,-1 21 16,0-21-16,0 21 0,-21 0 0,21 0 16,0-22-16,-21 22 0,0 0 15,0 0-15,-21 0 0,0 0 0,0 0 16,0 0-16,-22-21 0,22 21 0,-21 0 15,0 0-15,-1 0 16,-20 0-16,-1-21 0,1 21 0,-22 0 16,0 0-16,1 0 0,-1-21 0,-21 21 15,0 0-15,1 0 0,-1 0 16,-21-21-16,-21 21 78,-1 0-78,1 0 16,0 0-16</inkml:trace>
  <inkml:trace contextRef="#ctx0" brushRef="#br1" timeOffset="83304.03">2095 8424 0,'0'-21'47,"0"0"-32,-21 21 17,0 21-17,21 0-15,0 1 0,0-1 16,0 0-16,0 0 0,0 0 15,-21 22-15,21-22 0,0 21 0,0-21 16,-21 0-16,21 22 16,0-22-16,0 0 0,0 0 0,0 0 0,0 1 15,0-1-15,21-21 32,0 0-32,0 0 0,0-21 15,1-1-15,-22 1 0,21 0 16,0 21-16,-21-21 0,21-21 15</inkml:trace>
  <inkml:trace contextRef="#ctx0" brushRef="#br1" timeOffset="83708.81">2201 7938 0,'0'0'0,"0"-22"16,-21 22-16,0 0 0,0 0 16,0 22-16,-1-1 15,22 0-15,0 0 0,-21 0 0,21 0 16,0 1-16,-21-1 0,21 0 0,0 0 16,0 0-16,0 0 15,21-21 1,0 0-16,1 0 15,-1 0-15,0 0 0,0-21 16,0 0-16,0 0 16,-21 0-16,0 0 0,0-1 0,0 1 15,0 0-15,0 0 0,0 0 16,-21 21-16,0-21 0,0 21 16,0 0-16,0 0 15,-1 21-15,22 0 0,-21-21 16,21 21-16,0 0 0,0 0 15,0 1-15,0-1 0,0 0 0,0 0 16,0 0-16,21 0 16</inkml:trace>
  <inkml:trace contextRef="#ctx0" brushRef="#br1" timeOffset="84400.76">3006 8403 0,'0'0'0,"0"-21"16,0 0-16,0 0 16,-22 0-16,1 21 15,0 0-15,0-22 0,0 22 16,0 0-16,-1 0 0,1 0 15,0 22-15,0-1 0,-21-21 0,20 21 16,1 0-16,0 21 0,0-20 0,-21-1 16,20 0-16,1 21 0,21-21 15,-21 1-15,0-1 0,21 0 0,0 0 16,-21 0-16,21 0 0,0 1 16,0-1-16,0 0 0,0 0 0,21-21 15,0 0-15,0 21 0,0-21 16,1 0-16,20 0 0,-21 0 15,0 0-15,0 0 0,22-21 0,-22 0 16,0 21-16,21-21 0,-20 0 16,-1-1-16,0 1 0,0 0 0,0 0 15,0-21-15,1 20 0,-1-20 16,-21 0-16,21-1 0,0 1 0,-21-21 16,0 20-16,21-20 0,0-1 15,-21 1-15,22-1 0,-22 1 0,0 20 16,0 1-16,0 0 0,0-1 0,0 22 15,0 0-15,0 0 0,0 0 16,0 42 15,0 21-31,-22-21 0,22 22 16,-21 20-16,21-20 0,0 20 0,0 1 16,-21 20-16,21-20 0,0-1 15,-21 1-15,21-22 0,0 22 0,0-22 16,0 0-16,0 1 0,21-22 15,-21 21-15,21-21 0,0 0 0,1 1 16,-1-22-16,0 0 0,0 0 0,0 0 16,22 0-16,-22 0 0,21 0 15,0 0-15,-20-22 0,20 1 0,0 21 16,-21-21-16,22 0 0,-22 0 16,0 0-16,21-1 0,-20 1 15,-1 0-15</inkml:trace>
  <inkml:trace contextRef="#ctx0" brushRef="#br1" timeOffset="85924.58">1143 9821 0,'0'0'0,"0"-21"0,-21 0 16,0 0 0,21 0-16,0 0 15,0-1-15,0 1 16,0 0-16,21 21 0,0-21 16,21 0-16,-21 21 0,1 0 15,20 0-15,-21 0 0,21 0 0,-20 0 16,-1 21-16,21 21 0,-21-21 15,0 1-15,1 20 0,-1 0 0,-21 1 16,0-22-16,0 21 0,0 0 16,0-20-16,0 20 0,0-21 0,0 21 15,0-20-15,0-1 0,-21 0 16,-1-21 15,22-21-31,0 0 16,0-1-16,0 1 0,0 0 15,0-21-15,22 21 0,-1-22 16,-21 1-16,21 0 0,21-1 0,-21 1 16,1 0-16,-1 20 0,21-20 15,-21 21-15,22 21 0,-22 0 0,0 0 16,0 0-16,21 0 0,-20 21 16,-22 0-16,21 0 0,0 1 0,-21 20 15,0 0-15,0-21 0,0 22 16,0-1-16,21-21 0,-21 22 0,0-22 15,0 0-15,21 0 0,-21 0 16,0 0-16,21 1 0,-21-1 0,22-21 31,-1 0-15,-21-21-16,21-1 16,0 1-16,-21 0 0,0-21 15,21 21-15,0-1 0,1-20 0,-1 0 16,0-1-16,0 22 0,0-21 15,0 0-15,22 20 0,-22 1 0,21 0 16,1 0-16,-1 21 0,0 0 0,-21 0 16,22 0-16,-1 0 0,-21 0 15,0 21-15,1 0 0,-1 22 0,-21-22 16,0 0-16,0 0 0,0 21 16,0-20-16,0-1 0,0 0 15,0 0-15,0 0 0,0 0 16,-21-21-16,21 22 15,-22-22-15,22-22 32,0 1-32,0 0 0,0 0 15,0 0-15,0 0 0,0-1 16,0 1-16,-21-21 0,0 21 0,21 0 16,-21-1-16,21 1 0,-21 0 0,0 21 15,-1 0-15,1 0 16,0 0-16,-21 0 0,21 0 15,-1 21-15,-20 0 0,21 1 16,0-1-16,-22 0 0,22 21 0,0-21 16,0 22-16,0-22 0,0 21 15,21-21-15,0 22 0,0-22 0,0 0 16,0 21-16,0-20 0,0-1 0,0 0 16,0 0-16,21-21 0,0 21 15,0-21-15,0 0 0,0 0 0,22 0 16,-22 0-16,0 0 0,21 0 15,-20-21-15,20 0 0,-21 21 0,21-21 16,-20 0-16,-1-1 0,0-20 16,0 21-16,0 0 0,0 0 15,-21-22-15,22 22 0,-22-21 0,0 21 16,0-22-16,0 22 0,0 0 16,-22 42 15,22 0-31,-21 0 0,21 22 15,0-22-15,0 0 0,0 0 0,0 0 16,0 22-16,0-22 0,0 0 16,0 0-16,0 0 0,0 1 15,21-22-15,1 0 0,-1 21 16,0-21-16,0 0 0,0 0 16,0 0-16,22-21 0,-22-1 15,21 22-15,-21-21 0,22 0 16,-22 0-16,21 0 0,-21 0 0</inkml:trace>
  <inkml:trace contextRef="#ctx0" brushRef="#br1" timeOffset="86584.3">3133 9694 0,'0'0'0,"0"22"16,-22-1 0,22 0-16,-21-21 0,21 21 0,0 0 15,0 0-15,-21 22 0,21-22 16,0 0-16,-21 0 0,21 0 15,0 1-15,0-1 0,0 0 0,0 0 16,0 0-16,0 0 16,0 1-16,-21-22 31,21-22-15,0 1-16,0 0 0,0 0 15,0 0-15,0 0 0,0-1 16,0-20-16,0 21 0,21-21 0,-21 20 15,21-20-15,0 21 0,0 0 0,1 0 16,-1-1-16,0 1 0,21 0 16,-21 21-16,22 0 0,-22 0 15,21 0-15,-21 0 0,22 21 16,-22 0-16,0 1 0,0-1 0,0 0 16,1 0-16,-1 21 0,-21-20 0,0-1 15,0 0-15,0 21 0,0-21 16,0 1-16,0-1 0,-21 0 0,-1-21 15,1 21-15,21 0 0,-21-21 0,0 21 16,0-21-16,21-21 31,0 0-31,0 0 0,0 0 16,0 0-16,0-22 0,21 22 16,0-21-16,0 21 0,0-22 15,1 1-15,20 21 0,-21-22 0,21 22 16,-20 0-16,20 0 0,-21 0 15,21 21-15,-20 0 0,20 0 0,-21 0 16,0 21-16,0-21 0,1 21 16,-22 0-16,0 0 0,0 22 0,0-22 15,0 0-15,0 0 0,0 0 0,0 22 16,0-22-16,-22 0 0,22 0 16,-21 0-16,0-21 0,21 22 0,0-1 15,-21-21-15,0 0 16,42 0 15,-21-21-31,21 21 0,0-22 0,0 1 16</inkml:trace>
  <inkml:trace contextRef="#ctx0" brushRef="#br1" timeOffset="86987.99">4254 9779 0,'0'0'0,"-21"0"16,21 21-16,21-21 47,1 0-47,-1 0 0,-21-21 16,21 21-16,0-21 0,0 0 0,0 21 15,1-21-15,-1-1 0,-21 1 0,21 0 16,-21 0-16,0 0 15,0 0-15,0-1 0,-21 22 16,0 0-16,-1 0 16,1 0-16,0 22 0,0-1 15,0 0-15,0 21 0,-1-21 0,1 1 16,0 20-16,21-21 0,0 21 0,0-20 16,0-1-16,0 0 15,0 0-15,0 0 0,0 0 0,21 1 16,0-22-16,1 0 0,20 21 0,0-21 15,-21 0-15,22 0 0,-1 0 16,0 0-16,1 0 0,-1 0 0,-21 0 16,22-21-16,-22 21 0,0-22 0,0 1 15,0 21-15,0-21 0</inkml:trace>
  <inkml:trace contextRef="#ctx0" brushRef="#br1" timeOffset="87988">1820 10964 0,'0'0'0,"0"-21"0,-21 21 0,21-21 15,-21 21-15,21 21 32,-21 0-32,21 22 0,-43 41 15,43-20-15,-21-22 16,0 22-16,0-1 0,0-20 0,0 20 16,-22 1-16,22-22 0,-21 0 0,21 1 15,-22-1-15,22-21 16,-21 21-16,21-20 0,-1-1 0,1 0 0,0-21 15,0 0-15,0 21 0,0-21 16,-1 0-16,22-21 16,-21 21-16,21-21 0,0 0 15,0-1-15,0-20 0,0 21 0,0-21 16,0-1-16,0 1 0,0-22 16,0 22-16,0 0 0,0-1 15,0 1-15,0 21 0,0 0 0,21 0 16,1 21-16,-22 21 15,0 0-15,21 0 0,0 21 0,0 1 16,0-22-16,0 21 0,1 1 16,-1-22-16,0 21 0,-21-21 15,21 22-15,0-22 0,0 0 0,22 0 16,-22-21-16,0 21 0,0 0 16,0-21-16,1 0 0,-1 0 0,0 0 15,21 0-15,-21 0 0,1 0 16,-1-21-16,0 0 0,0 0 0,0 0 15,0 0-15,1-1 0,-1 1 16,-21 0-16,0 0 0,21-21 0,-21 20 16,21 1-16,-21 0 0,0 0 15,0 0-15,0 0 0,0 42 32,0 0-32,0 0 0,0 0 15,0 0-15,0 1 0,0-1 16,0 0-16,0 0 0,0 0 15,0 0-15,0 1 0,-21-22 16,21 21-16</inkml:trace>
  <inkml:trace contextRef="#ctx0" brushRef="#br1" timeOffset="88136.06">1905 11261 0,'0'0'0,"0"-21"16,0 42 31</inkml:trace>
  <inkml:trace contextRef="#ctx0" brushRef="#br1" timeOffset="88628.78">2138 11324 0,'0'21'0,"0"1"0,0-1 16,0 0-16,0 0 15,0 0-15,0 0 0,0 1 0,0-1 16,0 0-16,0 0 0,0 0 15,0 0-15,0 1 0,0-1 16,-21 0-16,21 0 0,-22-21 0,22 21 16,0 0-1,0-42 17,0 0-32,0 0 15,0 0-15,0 0 0,0-1 16,0-20-16,22 0 0,-22 21 15,21-22-15,0 1 0,0 0 0,0-1 16,22 1-16,-22 0 0,21 20 16,0-20-16,1 21 0,-1 21 0,-21 0 15,22 0-15,-1 21 0,-21 0 16,21 0-16,-20 22 0,-1-1 0,-21 0 16,0-20-16,0 20 0,0 0 15,0 1-15,0-1 0,0-21 0,-21 0 16,-1 22-16,1-22 0,21 0 15,-21 0-15,0 0 16,21-42 15,21 0-31,0 0 16,0 0-16,1-22 0,-1 22 0</inkml:trace>
  <inkml:trace contextRef="#ctx0" brushRef="#br1" timeOffset="89215.44">2984 10901 0,'0'0'0,"22"0"15,-22 21 1,0 0-16,0 22 16,0-22-16,0 0 0,0 21 0,0 1 15,0-1-15,0 0 0,0 1 16,-22-1-16,22 0 0,0 1 0,0-1 15,-21-21-15,21 21 0,-21-20 0,21 20 16,-21-21-16,21 0 0,0 0 16,0 1-16,-21-22 15,21-22 17,0 1-32,21 0 0,0 0 15,-21 0-15,0-22 0,21 22 16,0 0-16,1-21 0,-22-1 0,21 22 15,0-21-15,-21 21 0,21 0 0,0-1 16,0 1-16,1 21 16,-1 0-16,0 0 0,-21 21 15,0 1 1,0-1-16,0 0 0,0 0 16,-21-21-16,21 21 0,-21 0 0,-1 1 15,1-1-15,-21-21 0,21 21 16,0 0-16,-1-21 0,1 21 15,0-21-15,0 0 0,0 21 16,0-21-16,21 22 0,0-1 16,0 0-16,0 0 0,0 0 15,0 0-15,0 1 16,21-22-16,0 21 0,0 0 16,0 0-16,0-21 0,1 0 15,-1 21-15,0-21 0,0 0 16,0 0-16,0 0 0,1 0 15,-1 0-15,0 0 0,0 0 16,21-21-16,-20 0 0,-1 21 0,0-21 16,21 0-16</inkml:trace>
  <inkml:trace contextRef="#ctx0" brushRef="#br1" timeOffset="89473.66">3619 11049 0,'0'0'0,"-21"0"0,0 0 16,21-21-16,21 21 15,0 0 1,1 0-16,-1 0 16,21-21-16,-21 21 0,22 0 0,-22 0 15,21 0-15,-21 0 0,22 0 0,-22 0 16,21 0-16,-21 0 0,0 0 15,1 0-15,-44 0 32</inkml:trace>
  <inkml:trace contextRef="#ctx0" brushRef="#br1" timeOffset="89707.53">3831 11007 0,'-42'21'31,"42"0"-31,-21 0 16,21 0-16,0 1 0,-22 20 0,22-21 16,0 21-16,-21 1 0,21-1 0,0-21 15,0 22-15,-21-1 0,21-21 16,-21 21-16,21-20 0,0 20 0,0-21 16,0 0-16,0 0 0,0 1 15,0-1 1,21-21-1,0-21-15,0 21 16,1-22-16,-1 1 0,0 0 0</inkml:trace>
  <inkml:trace contextRef="#ctx0" brushRef="#br1" timeOffset="90083.54">4000 11345 0,'0'22'16,"22"-22"15,-1-22-31,0 22 16,-21-21-16,21 0 0,0 0 0,0 0 16,-21 0-1,0-1-15,0 1 0,0 0 0,0 0 16,-21 21-1,0 21 1,0 0-16,0 0 0,0 1 16,-1-1-16,22 21 0,0-21 0,-21 22 15,21-22-15,0 0 0,-21 0 16,21 21-16,0-20 0,0-1 0,0 0 16,0 0-16,21-21 0,0 21 15,1-21-15,-1 0 16,0 0-16,0 0 15,0 0-15,0 0 0,1 0 0,-1 0 16,0-21-16,0 21 0,0-21 16</inkml:trace>
  <inkml:trace contextRef="#ctx0" brushRef="#br1" timeOffset="90387.78">4318 11218 0,'0'-21'0,"0"42"0,0-63 0,0 21 16,21 21-16,-21-21 0,21 21 15,-21-21-15,21 21 0,1 0 16,-1 0-16,0 0 0,0 0 16,0 21-16,0-21 15,1 21-15,-22 0 0,0 21 0,21-20 16,-21-1-16,0 21 0,0-21 0,0 0 16,0 22-16,0-22 0,-21 0 15,-1 0-15,1 0 0,0 1 0,0-1 16,0 0-16,0-21 0,-1 21 0,1-21 15,0 0 1,21 21-16,21-21 31,-21-21-31,21 21 0,1-21 16,-1 0-16,0 21 0,0-21 16,0-1-16,0 1 0</inkml:trace>
  <inkml:trace contextRef="#ctx0" brushRef="#br1" timeOffset="90670.61">4678 11091 0,'0'-21'0,"0"42"0,0-63 0,0 63 32,0 0-32,0 1 15,-21-1-15,21 0 0,0 0 0,-22 21 16,22-20-16,-21 20 0,21-21 15,-21 0-15,21 22 0,0-22 16,0 0-16,0 0 0,0 0 0,0 0 16,0 1-16,0-1 0,0 0 15,21-21-15,-21 21 0,21-21 16,1 0-16,-1 0 0,0 0 0,0 0 16,0 0-16,0 0 0,1 0 0,-1 0 15,0 0-15,0-21 0,0 0 16,0 0-16</inkml:trace>
  <inkml:trace contextRef="#ctx0" brushRef="#br1" timeOffset="90976.5">5334 10732 0,'-21'0'16,"0"0"-16,-1 0 15,1 0-15,0 21 0,21 0 0,-21 0 16,0 0-16,0 0 0,21 22 16,-22-22-16,1 21 0,0 1 0,21-1 15,-21 0-15,0 1 0,21-1 0,-21 0 16,21 1-16,0-22 0,0 21 16,0 0-16,0-20 0,0 20 15,0-21-15,21 0 0,0 0 0,0 1 16,0-1-16,0-21 15,1 0-15,-1 0 0,0 0 0,21 0 16,-21 0-16,1 0 0,-1-21 0,0-1 16,21 22-16,-21-21 0,1 0 0,-1 0 15</inkml:trace>
  <inkml:trace contextRef="#ctx0" brushRef="#br1" timeOffset="91205.37">5059 11070 0,'0'0'0,"-21"0"0,-1 21 31,44-21-31,-1 0 16,21 0-16,-21 0 0,0 0 16,22 0-16,-1 0 0,-21 0 15,22 0-15,-1-21 0,0 21 0,1-21 16,-1 21-16,0 0 0,-21 0 0,22 0 15,-22 0-15,0 0 16</inkml:trace>
  <inkml:trace contextRef="#ctx0" brushRef="#br1" timeOffset="91809.54">1799 12721 0,'0'0'0,"-21"-21"0,21 0 15,-21 0-15,0 21 16,-1 21-1,22 0-15,0 0 0,0 22 16,0-1-16,0 0 0,0 1 16,0-1-16,0 0 0,0 1 0,0-1 15,0 0-15,0 1 16,-21-22-16,21 21 0,0-21 0,-21 22 16,21-22-16,0 0 0,0 0 15,0 0-15</inkml:trace>
  <inkml:trace contextRef="#ctx0" brushRef="#br1" timeOffset="92127.67">1439 12679 0,'0'0'0,"0"-42"16,21-43-1,1 64-15,-1 0 0,0-1 0,21 1 16,1 0-16,-1 21 0,0 0 0,-21 0 16,22 0-16,-1 0 0,0 0 15,-20 0-15,-1 21 0,0 22 0,0-22 16,-21 21-16,0 0 0,0 1 16,0-1-16,-21 22 0,0-22 0,-22 0 15,1 1-15,0-1 0,-1 0 16,1-21-16,0 22 0,-1-22 15,22 0-15,-21-21 0,21 21 16,0-21-16,42 0 31,21 0-31,-21 0 0,0 0 0,22-21 16,-22 21-16,21-21 0</inkml:trace>
  <inkml:trace contextRef="#ctx0" brushRef="#br1" timeOffset="93336.35">2159 12954 0,'0'0'0,"0"-21"0,0 0 15,0 0-15,0-1 0,0-20 0,-21 21 16,0 21-16,21-21 0,-22 0 15,1 21-15,0 0 0,0 0 16,0 21-16,0 0 16,21 21-16,-22-21 0,22 1 0,0 20 15,-21 0-15,21-21 0,-21 22 16,21-1-16,0-21 0,0 22 16,0-22-16,0 0 0,0 0 0,0 0 15,0 0-15,0 1 0,0-1 16,21-21-16,0 0 15,1 0-15,-1 0 0,0 0 16,0-21-16,0-1 0,0 22 0,1-21 16,-1 0-16,0 0 0,0 0 15,0-22-15,-21 22 0,21-21 0,1 21 16,-22-22-16,21 22 0,-21 0 16,0 0-16,0 0 0,0 0 0,0-1 15,0 44 16,0-1-31,0 0 0,0 0 16,0 0-16,0 22 0,0-22 0,0 21 16,0-21-16,0 22 0,0-22 0,0 0 15,0 0-15,0 0 0,0 0 16,21 1-16,0-1 0,0-21 0,-21 21 16,21-21-16,1 0 0,20 0 15,-21 0-15,0 0 0,0 0 0,22 0 16,-22-21-16,21 21 0,-21-21 15,1-1-15,20 1 0,-21 0 0,0 0 16,0 0-16,1-22 0,-1 22 16,-21 0-16,0-21 0,0 21 15,0-1-15,0 1 0,0 0 16,0 42 0,0 0-1,0 1-15,0-1 16,0 0-16,0 0 0,0 0 0,0 0 15,0 1-15,0-1 0,21 0 16,-21 0-16,21 0 0,-21 0 0,21 1 16,0-1-16,1-21 0,-1 0 15,0 0-15,0 0 16,0 0-16,0 0 0,1 0 16,-1-21-16,0-1 15,-21 1-15,21 21 0,0-42 0,0 21 16,-21 0-16,22-22 0,-1 22 0,-21-21 15,0-1-15,21-20 0,0 21 16,-21-1-16,21 1 0,-21 0 0,0-1 16,0 1-16,0 21 0,0 0 15,0-1-15,-21 65 32,21-22-32,-21 0 15,21 21-15,0 1 0,-21-1 0,21 0 16,-21 1-16,21-1 0,0 0 15,0 1-15,0-1 0,0-21 16,0 22-16,0-22 0,0 0 16,0 0-16,0 0 0,21 0 0,-21 1 15,21-22-15,0 0 0,0 0 16,0 0-16,1 0 0,20 0 16,-21-22-16,0 22 0,22-21 0,-1 0 15,-21 0-15,0 0 0,22 0 16,-22-1-16,0-20 0,0 21 0,0 0 15,0 0-15,-21-1 0,0 44 32,0-1-17,0 0-15,0 0 16,0 0-16,0 0 0,0 1 16,0-1-16,0 0 15,22-21-15,-1 0 16,0 0-16,0 0 15,0 0-15,-21-21 16,0 0-16,21-1 0,1 22 16</inkml:trace>
  <inkml:trace contextRef="#ctx0" brushRef="#br1" timeOffset="93512.57">3768 12658 0,'0'0'0,"-22"0"16,22-21-16,-21 21 15,0 0-15,0 0 16,0 0 0,21 21-1,0 0 17</inkml:trace>
  <inkml:trace contextRef="#ctx0" brushRef="#br1" timeOffset="93695.52">3069 12912 0,'0'0'0,"0"21"16,21-21 15,0 0-31,1 0 0,20 0 16,-21 0-16,21 0 0,-20 0 0,20-21 15,0 21-15,22 0 0,-22-21 16</inkml:trace>
  <inkml:trace contextRef="#ctx0" brushRef="#br1" timeOffset="94243.48">4318 12975 0,'21'0'0,"0"-21"16,-21 0 0,0 0-16,0 0 15,0-1-15,0 1 0,-21 21 16,21-21-16,-21 0 16,0 21-16,0 0 0,-1 0 15,1 0-15,0 0 0,0 0 0,0 0 16,0 21-16,-1 0 0,1 0 15,0 1-15,0-1 0,0 21 0,0-21 16,-1 22-16,22-22 0,0 0 16,0 21-16,0-21 0,0 1 0,0-1 15,0 0-15,0 0 0,0 0 0,0 0 16,22-21-16,-1 0 16,0 0-16,0 0 0,0 0 15,0 0-15,1-21 0,-1 0 0,0 21 16,-21-21-16,21 0 15,0 0-15,0-1 0,-21 1 0,0-21 16,22 21-16,-22 0 0,21-1 0,-21 1 16,0 0-16,0 0 0,0 42 47,0 0-47,0 0 0,0 1 0,0-1 15,-21 0-15,21 0 0,0 0 0,0 0 16,0 1-16,0-1 0,0 0 15,0 0-15,21 0 0,0-21 16,0 0-16,0 0 16,0 0-16,1 0 0,-1 0 15,0 0-15,0-21 0,0 21 0,22-21 16,-22 0-16</inkml:trace>
  <inkml:trace contextRef="#ctx0" brushRef="#br1" timeOffset="94504.33">4889 12510 0,'0'0'0,"0"-22"0,0 1 0,0 0 16,-21 42-1,0 0-15,0 1 16,21-1-16,-21 21 0,0-21 0,-1 22 16,1-1-16,21 0 15,-21 22-15,21-22 0,-21 0 0,21 1 16,0-1-16,0 0 0,0-20 0,0 20 15,0-21-15,0 0 0,21 0 16,0 1-16,0-1 0,1 0 0,-1-21 16,0 0-16,0 0 0,21 0 15,-20 0-15,-1 0 0,21 0 0,-21-21 16,0 21-16,22-21 0,-22-1 0</inkml:trace>
  <inkml:trace contextRef="#ctx0" brushRef="#br1" timeOffset="95464.5">5651 12573 0,'0'0'0,"0"-21"0,22 0 16,-22 0-16,21-1 0,-21 1 15,0 0-15,0 42 31,0 0-15,0 1-16,0-1 0,-21 21 0,21-21 16,0 22-16,-22-1 0,1 0 15,0 1-15,0-1 0,0 0 0,21 1 16,-21-1-16,-22 0 0,22 1 0,0-22 16,0 21-16,0-21 0,-1 0 15,1 1-15,21-1 0,-21-21 0,0 21 16,0-21-1,21-21 1,0 0-16,0-1 0,0 1 16,0 0-16,0-21 0,0 21 15,0-1-15,0-20 0,21 21 0,0 0 16,0-22-16,0 22 0,-21 0 0,22 21 16,-1-21-16,0 21 0,0 0 15,0 21-15,-21 0 16,21 0-16,-21 1 0,0-1 15,22 0-15,-22 0 0,21 0 0,-21 0 16,0 1-16,21-1 0,0 0 16,0-21-1,0 21-15,1-21 0,-1 0 16,0 0-16,21 0 0,-21 0 0,1 0 16,-1-21-16,0 21 0,21-21 15,-21 0-15,1-1 0,-1 1 0,-21 0 16,21 0-16,0 0 0,-21-22 0,0 22 15,0 0-15,0 0 0,21 0 16,-21 0-16,0-1 0,0 1 16,0 42-1,0 1 1,0-1-16,0 0 0,0 0 16,0 0-16,0 0 15,-21 1-15,21-1 0,0 0 0,0 0 16,0 0-1,0-42 17</inkml:trace>
  <inkml:trace contextRef="#ctx0" brushRef="#br1" timeOffset="95635.92">6075 12615 0,'0'0'0,"0"-21"0,0 0 16,0 0-1,-21 21-15,21 21 63,21-21-63,0 21 0,0-21 16</inkml:trace>
  <inkml:trace contextRef="#ctx0" brushRef="#br1" timeOffset="96111.93">6371 12658 0,'0'21'32,"-21"-21"-32,21 21 0,0 0 15,0 0-15,0 1 0,0-1 0,0 0 16,0 0-16,0 0 0,0 0 15,-21 1-15,21-1 0,0 0 0,0 0 16,0 0-16,0 0 0,-21-21 16,21 22-16,-22-22 15,1 0 1,21-22 0,0 1-16,0 0 15,0 0-15,0-21 0,0 20 0,0 1 16,21-21-16,1 21 0,-1-22 15,21 22-15,-21 0 0,22-21 16,-22 21-16,21 21 0,0-22 0,1 22 16,-22 0-16,21 0 0,1 0 0,-22 0 15,21 22-15,-21-1 0,0 0 16,1 0-16,-1 0 0,-21 0 0,0 22 16,0-22-16,0 0 0,0 0 0,0 22 15,0-22-15,0 0 0,-21-21 16,-1 21-16,22 0 0,-21-21 0,21 21 15,-21-21 1,21-21 0,0 0-16,21 0 15,0 0-15,1 0 0,-22-1 0</inkml:trace>
  <inkml:trace contextRef="#ctx0" brushRef="#br1" timeOffset="96704.59">7239 12256 0,'0'0'0,"0"-22"0,0 1 0,0 42 31,0 1-31,0-1 16,0 0-16,0 0 0,0 21 0,0 1 16,-21-22-16,21 21 0,-21 1 0,21-22 15,-22 21-15,22 0 0,-21 1 16,21-22-16,-21 21 0,0 1 0,21-22 15,-21 0-15,0 21 0,21-21 0,-22 1 16,22-1-16,-21-21 16,21-21 15,0-1-31,21 1 16,1 0-16,-22 0 0,21-21 0,0 20 15,0 1-15,0-21 0,0 21 0,1-22 16,-1 22-16,0 0 0,0-21 15,0 21-15,0 21 0,1-22 0,-1 1 16,0 21-16,0 0 0,0 0 0,0 0 16,-21 21-1,0 1-15,0-1 16,-21-21-16,0 21 0,0 0 0,0-21 16,0 21-16,-1-21 0,1 0 15,0 0-15,0 21 0,0-21 0,0 0 16,-1 0-1,1 22 1,21-1-16,0 0 16,0 0-16,0 0 15,0 0-15,0 1 0,0-1 0,21 0 16,1-21-16,-1 21 0,-21 0 16,21-21-16,0 0 0,-21 21 0,21-21 15,0 0-15,1 0 0,-1 0 0,0 0 16,0 0-16,0 0 15,22 0-15,-22 0 0,0-21 0,21 21 16,-21-21-16,22 0 0</inkml:trace>
  <inkml:trace contextRef="#ctx0" brushRef="#br1" timeOffset="96943.88">7937 12298 0,'0'0'0,"0"-21"16,22 21-1,-1 0-15,0 0 0,0 0 16,21 0-16,-20 0 0,20 0 16,-21 0-16,0-21 0,22 21 15,-22 0-15,21 0 0,-21 0 0,0 0 16,1 0-16,-1 0 0</inkml:trace>
  <inkml:trace contextRef="#ctx0" brushRef="#br1" timeOffset="97188.04">8191 12277 0,'0'0'0,"-21"0"0,21 21 0,0 0 0,-21 0 0,21 0 15,0 1-15,-21-1 0,21 0 0,0 21 16,0-21-16,-21 22 16,21-22-16,-21 0 0,21 21 0,-22-20 15,22 20-15,0-21 0,0 21 0,0-20 16,-21-1-16,21 21 0,0-21 16,0 0-16,0 1 0,0-1 15,21-21 1,1 0-16,-22-21 15,21 21-15,0-22 0</inkml:trace>
  <inkml:trace contextRef="#ctx0" brushRef="#br1" timeOffset="97555.83">8424 12594 0,'-21'21'31,"21"1"-15,21-22 0,0 0-16,1 0 15,-1-22-15,0 22 0,-21-21 16,21 21-16,0-21 0,0 21 0,1-21 16,-22 0-16,0 0 31,-22 21-31,1 0 0,0 0 15,0 0-15,0 21 0,0-21 0,-1 21 16,1 0-16,0 0 0,0 0 16,21 1-16,0-1 0,-21 0 0,21 21 15,0-21-15,0 1 0,0-1 0,0 0 16,0 0-16,21 0 16,0 0-16,0-21 0,0 0 15,22 0-15,-22 0 0,0 0 0,21 0 16,-20 0-16,20 0 15,-21 0-15</inkml:trace>
  <inkml:trace contextRef="#ctx0" brushRef="#br1" timeOffset="98055.65">8869 12594 0,'0'21'0,"0"-42"0,0 0 0,0 0 16,0 0-16,0 0 0,0-1 15,21 1-15,0 21 16,0 0-16,0-21 0,22 21 0,-22 0 15,21 0-15,-21 0 0,22 0 0,-22 0 16,0 21-16,0 0 16,0-21-16,1 22 0,-22-1 0,21 0 15,-21 21-15,0-21 0,0 1 0,0-1 16,-21 0-16,-1 0 0,1 21 0,0-20 16,-21-22-16,21 21 0,-1 0 15,-20-21-15,21 21 0,0-21 0,0 0 16,-1 0-16,44-21 31,-1 0-31,0 0 16,0-1-16,0 1 0,22 0 15,-22 0-15,21 0 0,-21 0 0,0-1 16,22-20-16,-22 21 0,0 0 0,0 21 16,-21-21-16,21-1 0,-42 44 46,0-1-46,0 0 0,0 0 0,0 0 16,-1 0-16,22 1 0,-21-1 16,21 0-16,-21 0 0,21 21 0,0-20 15,0-1-15,0 0 0,0 0 16,0 0-16,21-21 0,0 21 16,1-21-16,-1 0 0,0 0 0,0 0 15,0 0-15,22 0 0,-22 0 0,0-21 16,21 0-16,1 21 15,-22-21-15</inkml:trace>
  <inkml:trace contextRef="#ctx0" brushRef="#br1" timeOffset="98328.49">9927 12086 0,'0'-42'0,"0"84"0,0-105 0,0 42 0,0-1 15,-21 1-15,0 21 0,0 0 16,-1 0-16,1 0 0,21 21 15,-21 1-15,0-1 0,0 21 0,21-21 16,-21 22-16,21-1 0,-22 0 16,1 1-16,21-1 0,0 0 15,0 1-15,0-1 0,-21 0 0,21 1 16,0-1-16,0-21 0,0 21 0,0-20 16,0 20-16,0-21 0,0 0 15,21 0-15,-21 1 0,21-1 0,1-21 16,-1 0-16,0 0 0,0 0 15,0 0-15,0-21 0,1 21 16,20-22-16,-21 1 0</inkml:trace>
  <inkml:trace contextRef="#ctx0" brushRef="#br1" timeOffset="98595.75">9652 12361 0,'0'0'0,"0"22"31,21-22-31,21 0 0,-20 0 16,20 0-16,0 0 0,1 0 0,20 0 16,-21 0-16,22-22 0,-22 22 0,1 0 15,20-21-15,-21 21 0,1 0 16,-1-21-16,-21 21 0,0-21 15,1 21-15,-1 0 0,-42 0 32,-1 0-32</inkml:trace>
  <inkml:trace contextRef="#ctx0" brushRef="#br1" timeOffset="99415.37">2540 14182 0,'0'-21'31,"21"-1"-15,-21 1 0,21 21-1,-21-21-15,-21 21 16,0 0 0,0 0-16,-22 0 0,1 0 0,0 0 15,21 21-15,-22 0 0,1 1 16,0-1-16,-1 0 0,22 21 0,-21 1 15,21-1-15,21 0 0,0 1 16,-22-1-16,22 0 0,0-21 0,0 22 16,0-1-16,22-21 0,-22 0 15,21 1-15,0-1 0,0 0 0,21-21 16,-20 0-16,20 0 0,-21 0 16,21 0-16,1 0 0,-1 0 15,0 0-15,22-21 0,-22 21 16,1-21-16</inkml:trace>
  <inkml:trace contextRef="#ctx0" brushRef="#br1" timeOffset="99819.93">3217 14224 0,'0'0'0,"0"-21"0,21-43 31,-42 64-31,0 0 0,0 0 0,0 0 0,-22 0 16,22 22-16,-21-22 0,21 21 15,-22 0-15,1 0 0,21 0 16,-21 0-16,20 1 16,22-1-16,-21 0 0,21 0 0,0 0 15,21 0-15,1-21 0,-1 22 16,0-1-16,0-21 0,21 21 16,-20-21-16,-1 21 0,21 0 0,-21-21 15,0 21-15,1 1 0,-1-22 16,0 21-16,-21 0 0,0 0 15,0 0-15,0 0 16,-21-21-16,-22 22 0,22-22 0,0 0 16,-21 0-16,21 0 0,-22 0 15,22 0-15,0 0 0,-21 0 0,20 0 16,1 0-16,0 0 0,0-22 16,21 1-1,21 21 1,0 0-16,0-21 15,1 0-15,-1 21 0,21 0 0,0-21 16</inkml:trace>
  <inkml:trace contextRef="#ctx0" brushRef="#br1" timeOffset="100239.69">3895 14288 0,'0'0'0,"21"-22"0,0 1 0,0 0 15,-21 0-15,0 0 16,-21 21 0,0 0-16,0 0 0,-1 0 0,1 0 15,0 0-15,-21 0 0,21 21 16,-1-21-16,1 21 0,0 0 0,0 0 16,21 1-16,0-1 0,0 0 15,0 0-15,0 0 0,0 0 16,0 1-16,21-22 15,0 21-15,0-21 0,1 21 16,20-21-16,-21 21 0,0 0 0,0-21 16,1 21-16,-1-21 0,0 22 0,0-22 15,-21 21-15,0 0 16,0 0-16,-21-21 0,0 21 16,0-21-16,-22 21 0,22-21 15,-21 0-15,-1 22 0,1-22 0,0 0 16,-1 0-16,1 0 0,0 0 0,21 0 15,-22 0-15,22 0 0,0 0 16,42 0 15,0-22-31,22 22 0,-1 0 16</inkml:trace>
  <inkml:trace contextRef="#ctx0" brushRef="#br1" timeOffset="101072.46">5461 14076 0,'0'0'16,"21"0"-16,0 0 0,0 0 15,1 0-15,-1 0 16,0 0-16,0 0 15,0 0-15,0 0 0,1-21 0,-1 0 16,0 21-16,0-22 0,21 22 16,-20-21-16,-1 0 0,0 0 15,-21 0-15,0 0 0,0-1 16,-21 1 0,0 21-16,-22 0 0,1 0 0,0 0 15,-22 0-15,22 21 0,-22 1 0,22-22 16,0 21-16,-1 0 0,1 0 15,21-21-15,-22 21 0,22 0 0,21 1 16,0-1-16,0 0 0,0 0 16,0 0-16,0 0 0,0 1 0,21-1 15,22 0-15,-22 0 0,21 0 0,-21 0 16,22 1-16,-1 20 0,0-21 16,1 0-16,-22 0 0,21 1 15,-21-1-15,1 0 0,-22 0 0,0 0 16,0 0-16,0 1 0,-22-1 15,1-21-15,-21 21 0,0-21 0,-1 0 16,1 0-16,-22 0 0,22 0 16,0 0-16,-22 0 0,22 0 0,0 0 15,-1-21-15,22 0 0,-21-1 0,21 22 16,-1-21-16,22 0 0,0 0 16,0 0-16,0 0 0,0-1 0,0 1 15,22 21-15,-1-21 0,0 21 16,0 0-16,21-21 0,1 21 0,-1 0 15,0-21-15,1 21 0,20-21 16,-20 21-16</inkml:trace>
  <inkml:trace contextRef="#ctx0" brushRef="#br1" timeOffset="101416.26">5927 14372 0,'21'0'31,"0"0"-31,0 0 0,0-21 16,0 21-16,1-21 0,-1 0 0,0 0 16,0-1-16,0 22 15,-21-21-15,21 0 0,-21 0 0,22 0 16,-22 0-16,0-1 0,-22 22 16,1 0-1,0 0-15,0 0 0,-21 0 0,20 22 16,-20-1-16,21 0 0,-21 0 0,20 0 15,-20 0-15,21 1 0,0 20 16,21-21-16,0 0 0,0 22 0,0-22 16,0 0-16,0 0 0,0 0 15,0 0-15,21 1 0,0-22 16,0 0-16,0 21 0,1-21 0,-1 0 16,21 0-16,-21 0 15,0 0-15,22-21 0,-22-1 0,21 1 16,1 21-16</inkml:trace>
  <inkml:trace contextRef="#ctx0" brushRef="#br1" timeOffset="101685.65">6562 13758 0,'0'0'0,"21"-21"0,0-63 31,-21 105-31,0 0 15,0 0-15,0 21 0,-21 1 0,0-1 16,21 0-16,-22 1 0,1-1 16,0 0-16,0 1 0,0-1 0,21 22 15,-21-22-15,-1 0 0,1 1 0,21-22 16,0 21-16,-21-21 0,21 22 16,0-22-16,0 0 0,0 0 0,21-21 15,0 0 1,1 0-16,20-21 0,-21 21 15,0-21-15</inkml:trace>
  <inkml:trace contextRef="#ctx0" brushRef="#br1" timeOffset="102041.46">6731 14266 0,'21'0'31,"0"0"-31,0 0 0,1 0 16,-1 0-16,0-21 0,-21 0 16,21 21-16,0-21 0,0 21 0,1-21 15,-1 0-15,0-1 0,-21 1 16,-21 21 0,0 0-1,-1 0-15,1 0 0,0 21 0,0-21 16,-21 22-16,20-1 0,1 0 15,0 0-15,0 0 0,21 0 0,0 1 16,-21-22-16,21 21 0,0 0 0,0 0 16,0 0-16,0 0 0,0 1 15,21-22-15,0 0 0,0 21 16,0-21-16,1 0 0,20 0 0,-21 0 16,21 0-16,1 0 0,-1 0 15,0-21-15,1-1 0,-1 22 0,0-21 16</inkml:trace>
  <inkml:trace contextRef="#ctx0" brushRef="#br1" timeOffset="102263.33">7493 14055 0,'0'0'0,"0"-21"16,-21 21-16,0 0 0,-1 0 16,1 21-16,0 0 0,0 0 15,0 0-15,21 22 16,-21-22-16,-1 0 0,22 0 0,0 21 15,-21-20-15,21-1 0,0 0 0,0 0 16,0 0-16,0 0 0,0 1 16,21-22-16,1 0 0,-1 0 15,21 0-15,-21 0 16,0 0-16,1-22 0,-1 1 0,0 21 16,21-21-16</inkml:trace>
  <inkml:trace contextRef="#ctx0" brushRef="#br1" timeOffset="102531.4">7937 13610 0,'0'0'15,"0"-21"-15,0 0 0,0 0 0,0 0 16,-21 21-16,0 0 16,0 21-16,21 0 0,-21 0 15,0 21-15,-1 1 0,1-22 16,21 42-16,-21-20 0,0-1 0,21 0 15,-21 1-15,21-1 0,-21 0 0,21 1 16,-22-1-16,22-21 0,0 22 16,0-22-16,0 21 0,0-21 0,0 0 15,0 1-15,0-1 0,0 0 16,0 0-16,22-21 16,-1 0-16,0 0 0,0 0 0,0-21 15,0 0-15,1 0 0</inkml:trace>
  <inkml:trace contextRef="#ctx0" brushRef="#br1" timeOffset="102907.64">8149 13970 0,'-63'21'32,"63"0"-32,-22 1 0,1-1 15,0 0-15,0 0 0,21 0 0,0 0 16,-21 22-16,21-22 0,-21 0 0,21 0 15,0 0-15,0 1 16,0-1-16,0 0 0,21-21 16,0 21-16,0-21 0,0 0 0,0 0 15,1 0-15,-1 0 0,0 0 16,21 0-16,-21-21 0,1 0 0,-1 21 16,0-21-16,0-1 0,0 1 0,-21 0 15,21-21-15,-21 21 0,0-1 16,0 1-16,0 0 0,0 0 0,0 0 15,-21 0-15,0-1 0,0 22 0,0 0 16,0 0-16,-1 0 0,1 0 16,0 0-16,0 22 0,0-1 0,0-21 15,-1 21-15,22 0 0,-21-21 0,21 21 16,0 0-16,0 1 16,0-1-16,0 0 0,21-21 15,1 0-15,-1 21 0,0-21 0</inkml:trace>
  <inkml:trace contextRef="#ctx0" brushRef="#br1" timeOffset="103296.42">8445 14139 0,'0'0'16,"0"-21"-16,0 0 0,0 0 0,0 0 16,0 0-16,22-1 0,-22 1 0,21 21 15,-21-21-15,21 0 0,0 21 16,0 0-16,0-21 0,1 21 15,-1 0-15,0 0 0,0 0 0,0 0 16,0 21-16,1-21 0,-1 21 16,0 0-16,0 0 0,-21 1 0,21-1 15,-21 0-15,0 0 0,0 0 0,0 22 16,0-22-16,0 0 0,0 0 16,0 0-16,-21 0 0,0 1 0,0-1 15,0-21-15,-1 21 0,1-21 16,0 0-16,0 0 15,0-21-15,21 0 16,0-1-16,0 1 0,0 0 16,21 0-16,-21 0 15,21 0-15,0-1 0,0-20 0,22 21 16,-22-21-16,0 20 0,21 1 0,1-21 16,-22 21-16,21 0 0,-21-1 15,22 1-15,-22 0 0,0 0 0,21 21 16,-20 0-16</inkml:trace>
  <inkml:trace contextRef="#ctx0" brushRef="#br1" timeOffset="103588.25">7789 13780 0,'0'0'0,"-42"0"0,21 0 0,-22 0 0,22 0 16,21-22-16,21 22 16,22 0-16,-22 0 15,21 0-15,22 0 0,-22 0 0,22 0 16,-1 0-16,1 0 0,-1 0 0,1 0 16,-22 0-16,21-21 0,1 21 15,-22 0-15,22 0 0,-22 0 0,0 0 16,1 0-16,-1 0 0,-21 0 0,0 0 15,1 0-15,-44 0 32,-20 0-32</inkml:trace>
  <inkml:trace contextRef="#ctx0" brushRef="#br1" timeOffset="104228.13">2053 15219 0,'-42'-85'16,"42"64"-1,21 0 1,0 21-16,21 0 0,1 0 0,-1 0 16,22-21-16,-1 21 0,1 0 15,-1 0-15,1 0 0,20 0 0,-20 0 16,-1 0-16,1 0 0,-22 0 15,0 0-15,1 21 0,-22-21 16,0 21-16,-21 0 0,0 0 16,-21 1-16,-21-1 0,20-21 15</inkml:trace>
  <inkml:trace contextRef="#ctx0" brushRef="#br1" timeOffset="104491.98">2413 15240 0,'42'0'16,"-21"0"-1,-21 21-15,22 0 0,-22 1 0,0-1 16,0 0-16,0 21 0,0-21 16,0 22-16,0-22 0,0 21 0,0-21 15,-22 22-15,22-22 16,-21 21-16,21-21 0,-21 1 0,21 20 15,-21-21-15,21 0 0,0 0 16,0 1 0,0-44-1,21 22 1</inkml:trace>
  <inkml:trace contextRef="#ctx0" brushRef="#br1" timeOffset="105508.4">3006 15621 0,'42'-42'15,"-84"84"-15,84-105 0,-42 41 16,0 1 0,0 0-16,-21 21 0,0-21 0,-1 21 15,1 0-15,0 0 16,0 0-16,0 0 0,0 21 15,-1 0-15,22 0 0,-21 1 0,0-1 16,0 0-16,21 0 0,0 0 16,-21 22-16,0-22 0,21 0 15,0 0-15,0 0 0,0 0 16,0 1-16,21-22 16,0 0-16,0 0 15,21 0-15,-20 0 0,-1 0 0,21 0 16,-21-22-16,0 1 0,22 0 0,-22 0 15,-21 0-15,21 0 0,-21-1 16,21 1-16,-21 0 0,0 0 0,0 0 16,0 0-16,0-1 15,0 44 17,0-1-17,0 0-15,0 0 0,0 0 16,0 0-16,0 1 0,0-1 15,0 0-15,0 0 0,0 0 16,21-21-16,1 21 0,-1-21 16,0 0-16,0 22 0,0-22 0,22 0 15,-1 0-15,-21 0 0,21 0 16,1 0-16,-1 0 0,0-22 0,1 22 16,-1-21-16,-21 0 0,22 0 0,-22 0 15,21 0-15,-21-1 0,-21 1 16,0-21-16,0 21 0,0 0 15,0-22-15,0 22 0,0 0 16,0 0-16,-21 21 0,0-21 0,-21 21 16,20 0-16,1 0 0,-21 0 0,21 0 15,-22 21-15,22 0 0,-21-21 16,21 21-16,0 0 0,-1 0 0,22 1 16,0-1-16,-21 0 0,21 0 15,0 0-15,0 0 0,21 1 16,1-22-16,-1 21 15,0-21-15,21 0 0,-21 0 0,1 0 16,20 0-16,-21 0 0,0 0 0,0 0 16,1 0-16,-1 0 15,0 0-15,-21-21 0,21 21 0,-21 21 32,0 0-17,0 0-15,0 0 0,0 0 16,0 1-16,0-1 0,0 0 15,0 0-15,0 21 0,21 1 0,-21-22 16,0 21-16,21 1 0,-21-1 16,0 0-16,0 1 0,0 20 0,0-21 15,0 1-15,0-1 0,0 0 16,0 1-16,0-1 0,-21 0 0,0 1 16,0-1-16,0 0 0,-22-20 15,22 20-15,-21-21 0,0 0 16,-1 0-16,-20-21 0,20 0 0,1 0 15,0 0-15,-1 0 0,1-21 16,21 0-16,-21-21 0,20 21 0,1-22 16,0 1-16,0 0 0,21-1 0,0 1 15,0-22-15,0 22 0,21 0 16,0-22-16,0 22 0,22 0 0,20-22 16</inkml:trace>
  <inkml:trace contextRef="#ctx0" brushRef="#br1" timeOffset="105868.19">4445 15346 0,'0'0'0,"-21"-64"31,0 64-31,-1 22 16,22-1-16,-21 21 15,21-21-15,0 22 0,-21-1 0,0-21 16,0 21-16,0 1 0,21-1 0,-22-21 15,1 22-15,21-22 0,-21 0 16,21 0-16,0 21 0,-21-42 0,21 22 16,0-1-16,0 0 0,-21-21 15</inkml:trace>
  <inkml:trace contextRef="#ctx0" brushRef="#br1" timeOffset="106279.96">4064 15536 0,'0'-21'16,"0"42"-16,-21-84 0,21 21 0,0 20 0,0-20 16,0 21-16,0-21 0,0 20 15,0 1-15,0-21 0,0 21 0,21 0 16,0-1-16,0 1 0,0 0 16,1 0-16,20 21 0,-21 0 0,21 0 15,1 0-15,-1 0 0,22 0 0,-22 42 16,21-21-16,1 22 0,-22-1 15,1 22-15,20-22 0,-42 0 0,22 1 16,-22 20-16,0-21 0,0-20 16,-21 20-16,0 0 0,0-21 15,0 1-15,0-1 0,0 0 0,-21-21 16,21 21-16,-21-21 16,0 0-16,21-21 15,0 0-15,0 0 0,0-1 0,0 1 16,0 0-16,0-21 0,0-1 15,0 1-15,0 0 0,0-1 0,0 1 16,0 0-16,21-22 16,-21 22-16,21 21 0,0-22 0,0 22 0,0 0 15,1 0-15,-1 21 0,0 0 16,0 0-16,0 0 0,0 0 16,22 0-16,-22 21 0,-21 0 0,21 0 15,0 22-15,0-22 0</inkml:trace>
  <inkml:trace contextRef="#ctx0" brushRef="#br1" timeOffset="106767.68">5461 15621 0,'0'0'0,"21"-21"0,-21 0 0,0 0 16,21-1-16,-21 1 0,0 0 0,0 0 15,0 0-15,0 0 0,-21-22 16,0 22-16,0 21 0,0-21 0,-1 21 16,-20 0-16,21 0 0,0 0 0,-22 0 15,22 0-15,0 21 0,0 0 16,0 0-16,0 22 0,-1-22 0,1 0 16,0 0-16,21 22 0,0-22 15,0 0-15,0 0 0,0 0 0,0 0 16,0 1-16,0-1 15,21-21-15,0 0 0,1 0 16,-1 0-16,0 0 0,21 0 16,-21 0-16,1 0 0,-1-21 0,21-1 15,-21 22-15,0-21 0,1 0 16,-1 0-16,0 0 0,0-22 0,-21 22 16,0 0-16,0 0 0,0 0 0,0 0 15,0-1-15,-21 1 16,21 42-1,0 1-15,-21-1 0,21 0 16,-21 0-16,21 0 0,0 0 0,0 1 16,0-1-16,0 0 0,0 0 15,21-21-15,0 21 0,0-21 16,0 0-16,0 21 0,22-21 0,-22 0 16,21 0-16,-21 0 0,22 0 0</inkml:trace>
  <inkml:trace contextRef="#ctx0" brushRef="#br1" timeOffset="107412.31">5948 15346 0,'0'-21'31,"0"42"-31,0-21 16,-21 21-16,21 0 0,0 0 15,0 1-15,0-1 0,0 0 0,-22 0 16,22 0-16,0 0 0,0 1 15,-21-1-15,21 0 0,0 0 16,0 0-16,0 0 16,-21-21-16,21-21 31,0 0-31,0 0 16,0 0-16,0 0 15,0-22-15,0 22 0,21 0 0,0 0 16,-21-22-16,22 22 0,-1 0 15,21 0-15,-21 0 0,0 0 16,1-1-16,-1 22 0,21 0 0,-21 0 16,0 0-16,1 0 0,-1 22 0,-21-1 15,21 0-15,-21 0 0,21 0 16,-21 22-16,0-22 0,0 0 0,0 0 16,0 0-16,0 22 0,0-22 15,0 0-15,0 0 0,0 0 16,-21-21-16,21 21 15,0-42 1,0 0 0,0 0-16,0 0 0,21 0 15,0-1-15,0 1 0,-21 0 16,22-21-16,-1 21 0,0-1 0,0-20 16,0 21-16,0 0 0,1 21 0,-1-21 15,0 21-15,0 0 0,0 0 16,0 0-16,-21 21 0,0 0 0,22 0 15,-22 0-15,0 0 0,0 1 0,0 20 16,0-21-16,0 0 0,0 0 16,0 1-16,-22-1 0,1 0 0,21 0 15,-21-21-15,21 21 16,-21-21-16,42-21 31,0 0-31,0 21 16</inkml:trace>
  <inkml:trace contextRef="#ctx0" brushRef="#br1" timeOffset="107760.04">6816 15452 0,'21'21'16,"0"-21"-1,0 0-15,0 0 16,0 0-16,1 0 0,-1-21 15,0 21-15,0-21 16,0 21-16,0-22 0,-21 1 0,22 0 16,-22 0-16,0 0 0,0 0 15,0-1-15,0 1 16,-22 21-16,1 0 0,0 0 16,0 0-16,0 0 0,-22 21 0,22 1 15,0 20-15,-21-21 0,21 0 16,-1 22-16,22-22 0,0 0 0,-21 21 15,21-21-15,0 1 0,0-1 0,0 0 16,0 0-16,21 0 0,1-21 16,-1 21-16,21-21 0,-21 0 0,0 0 15,22 0-15,-1 0 0,-21 0 16,22 0-16,-22 0 0,21 0 16,-21-21-16</inkml:trace>
  <inkml:trace contextRef="#ctx0" brushRef="#br1" timeOffset="108388.04">2413 16595 0,'-21'0'0,"42"0"0,-63-21 0,20-1 0,1 1 15,0 21-15,0-21 0,-21 21 16,20 0-16,1 0 0,-21 0 16,21 0-16,0 0 0,-1 0 0,1 21 15,0 22-15,0-22 0,21 21 16,0 0-16,0 1 0,0-1 0,0 0 15,0 1-15,0-1 0,0 0 16,0 1-16,0-1 0,0 0 0,21-20 16,0-1-16,0 0 0,1 0 15,20 0-15,0-21 0,1 0 0,-1 0 16,0 0-16,-21 0 0,22 0 16,-1-21-16</inkml:trace>
  <inkml:trace contextRef="#ctx0" brushRef="#br1" timeOffset="108627.9">2921 16574 0,'0'0'15,"0"-22"-15,0 1 0,-21 42 32,21 1-32,-21-1 15,21 21-15,0-21 0,0 22 0,-22-1 16,22 0-16,-21 1 0,21-1 15,-21 0-15,21 1 0,-21-22 0,21 21 16,0-21-16,0 0 16,0 1-16,0-1 0,0 0 0,21-21 31,0 0-31</inkml:trace>
  <inkml:trace contextRef="#ctx0" brushRef="#br1" timeOffset="109732.27">3365 16764 0,'0'0'0,"0"-21"0,0 0 16,0 0-16,-21-1 16,0 1-16,0 21 0,0 0 15,0 0-15,-1 0 0,1 0 16,0 21-16,0 1 0,0-1 0,0 0 15,21 0-15,-22 21 0,1-20 16,0 20-16,21-21 0,0 21 0,0-20 16,-21 20-16,21-21 0,0 0 15,0 0-15,0 1 0,0-1 16,21-21 0,0 0-16,0 0 0,1 0 15,-1 0-15,0-21 0,0-1 16,0 1-16,0 0 0,22 0 0,-22 0 15,0 0-15,0-22 0,-21 22 16,0 0-16,21-21 0,-21 20 0,0 1 16,0 0-16,0 0 0,0 0 15,0 42 1,0 0-16,0 21 16,0-20-16,0-1 0,-21 0 15,21 21-15,0-21 0,0 22 16,0-22-16,0 0 0,0 0 15,0 0-15,0 1 0,0-1 0,0 0 16,21-21-16,1 0 0,-1 0 16,0 0-16,0 0 0,0 0 0,22 0 15,-22 0-15,21 0 0,0-21 16,-20 0-16,20-1 0,0 1 0,1 0 16,-1 0-16,-21-21 0,21 20 15,1 1-15,-22-21 0,0 0 0,0 20 16,-21 1-16,0 0 0,0 0 15,0 0-15,0 42 16,0 0 0,0 0-16,-21 0 0,21 1 15,0-1-15,0 0 0,0 0 0,0 0 16,0 0-16,0 1 0,0-1 16,0 0-16,0 0 0,21-21 15,-21 21-15,-21-21 63,0-21-63,0 21 0,0 0 15,21-21-15,-22 21 0,1 0 16,0 0-16,21 21 31,0 0-31,0 0 0,0 1 16,0-1-16,21-21 15,-21 21-15,21-21 0,22 0 0,-22 21 16,0-21-16,0 0 0,22 0 16,-1 0-16,-21 0 0,43 0 0,-22 0 15,0-21-15,22 21 0,-1-21 16,1 0-16,-22-1 0,22 1 0,-22 0 16,0 0-16,1 0 0,-22 0 0,0-22 15,0 22-15,-21 0 0,0-21 16,0 20-16,0 1 0,-21 0 0,0 0 15,0 21-15,-1 0 16,1 0-16,0 0 0,0 0 0,0 21 16,0 0-16,21 0 0,0 1 15,0-1-15,0 0 0,0 0 0,0 0 16,0 0-16,21 1 0,0-1 0,0 0 16,0 0-16,0 0 0,1 0 15,-1 1-15,-21-1 0,0 0 16,-21-21-1,-22 0-15,22 0 16,0 0-16,0 0 0,0 0 16,-1 0-16,1-21 0,21 0 15,0-1-15</inkml:trace>
  <inkml:trace contextRef="#ctx0" brushRef="#br1" timeOffset="110132.06">5228 16383 0,'0'0'0,"21"42"16,-21-20-16,0 20 0,21-21 15,-21 21-15,0 1 0,22-1 16,-22 0-16,0 1 0,0-1 0,0 0 15,0 1-15,0-1 0,0-21 16,0 22-16,0-22 0,-22 21 16,22-21-16,-21-21 0,21 21 0,-21 1 15,0-22 1,21-22 0</inkml:trace>
  <inkml:trace contextRef="#ctx0" brushRef="#br1" timeOffset="110545.88">4932 16595 0,'0'-43'0,"0"86"16,0-107-16,0 22 0,0 21 0,0 0 15,0-1-15,0 1 0,21 0 16,0 0-16,21 0 0,-20 21 0,20 0 16,0 0-16,-21 0 0,22 0 15,20 21-15,-20 0 0,20 21 0,1-20 16,-22 20-16,21 0 0,1 1 15,-22-1-15,1 0 0,-1 1 0,-21-1 16,0 0-16,0 1 0,-21-1 0,0 0 16,0-21-16,0 22 0,0-22 15,0 0-15,-21 0 0,0-21 0,0 0 16,21 21-16,-21-21 0,0 0 16,-1 0-16,22-21 0,-21 21 15,21-21-15,0 0 0,0 0 0,0-22 16,0 1-16,0 21 0,0-21 15,21-1-15,-21-20 0,22 20 0,-1 1 16,21-21-16,-21 20 0,0 1 16,22-22-16,-22 22 0,21 21 0,-21-21 15,22 20-15,-22 1 0,21 0 0,-21 21 16,22 0-16,-22 0 0,0 0 16,0 21-16,-21 0 0,21 1 0,1-1 15,-22 0-15,21 0 0,-21 21 16,0-20-16</inkml:trace>
  <inkml:trace contextRef="#ctx0" brushRef="#br1" timeOffset="111063.93">6329 16933 0,'21'0'0,"0"0"0,0-21 15,0 0-15,1 0 16,-1 0-16,0 0 0,-21-1 15,0-20-15,21 21 0,-21 0 0,0 0 16,0-22-16,0 22 0,0 0 16,0 0-16,-21 21 0,0-21 0,0 21 15,-22 0-15,22 0 16,0 0-16,-21 0 0,20 21 0,1 0 16,-21 0-16,21 21 0,0-20 0,-22 20 15,22-21-15,21 21 0,-21-20 16,21 20-16,-21-21 0,21 0 0,0 0 15,0 22-15,0-22 16,21 0-16,0-21 0,0 0 16,0 0-16,1 0 0,20 0 0,-21 0 15,0 0-15,0 0 0,22-21 16,-22 0-16,21 0 0,-21-1 0,1 1 16,-1 0-16,0 0 0,-21-21 15,0 20-15,21-20 0,-21 21 16,0-21-16,0 20 0,0 1 0,0 0 15,-21 21 1,21 21 0,-21 22-16,21-22 15,-21 0-15,21 0 0,0 0 0,0 0 16,0 1-16,0 20 0,0-21 16,0 0-16,0 0 0,21-21 15,0 0-15,0 0 0,0 0 0,22 0 16,-22 0-16,0 0 0,0 0 15,21 0-15,-20-21 0</inkml:trace>
  <inkml:trace contextRef="#ctx0" brushRef="#br1" timeOffset="111675.74">6837 16616 0,'0'0'0,"0"-21"0,0 0 0,0-1 16,0 44-1,0-1-15,-21 0 16,21 0-16,0 0 0,0 0 15,-22 1-15,22 20 0,0-21 0,0 0 16,0 0-16,0 22 0,0-22 16,-21-21-16,21 21 0,0 0 15,-21-21-15,21 21 0,-21-21 32,0 0-32,21-21 0,-21 21 15,21-21-15,0 0 0,0 0 16,0 0-16,0-1 0,0-20 0,0 21 15,21-21-15,0 20 0,0-20 0,0 21 16,22 0-16,-22 0 0,0-1 16,21 1-16,-21 21 0,1 0 0,-1 0 15,21 0-15,-21 0 0,0 21 16,1 1-16,-22-1 0,21 0 16,0 0-16,-21 0 0,0 0 0,0 1 0,0-1 15,0 0-15,0 0 16,0 0-16,0 0 0,-21 1 0,0-22 15,-1 0-15,22 21 0,-21-21 16,0 0-16,21-21 16,0-1-16,0 1 15,0 0-15,0 0 0,0 0 16,0-22-16,21 22 0,0-21 0,1 21 16,20 0-16,-21-22 0,0 22 15,22 0-15,-22 0 0,21 21 0,-21 0 16,22 0-16,-22 0 0,0 0 15,0 0-15,0 21 0,0 0 16,1 0-16,-22 0 0,0 1 0,0-1 16,0 0-16,0 21 0,0-21 0,0 1 15,0-1-15,0 21 0,-22-21 16,22 0-16,0 1 0,-21-22 16,42 0 15,1-22-31,-1 1 0</inkml:trace>
  <inkml:trace contextRef="#ctx0" brushRef="#br1" timeOffset="112043.4">7705 16595 0,'21'21'15,"-21"0"1,21-21-16,0 0 15,0 0-15,0 0 16,1 0-16,-22-21 0,21 21 0,0 0 16,0-21-16,-21 0 0,21-1 15,-21 1-15,0 0 0,0 0 16,0 0-16,0 0 16,-21 21-16,0 0 0,0 0 15,-22 0-15,22 0 0,0 21 16,0 0-16,-21 0 0,20 0 0,1 0 15,0 22-15,21-22 0,-21 0 0,21 21 16,0-20-16,0 20 0,0-21 16,0 0-16,0 0 0,21 1 0,0-22 15,22 21-15,-22 0 0,0-21 16,21 0-16,1 0 0,-22 0 0,21 0 16,0 0-16,-20-21 0,20 0 0,-21-1 15,0 22-15,0-21 0,-21 0 16,0 0-16</inkml:trace>
  <inkml:trace contextRef="#ctx0" brushRef="#br1" timeOffset="112567.67">3323 17526 0,'0'0'16,"-21"0"-16,0 0 0,21 21 31,0 22-31,0-22 0,42 21 0,-21 0 16,0 1-16,22-1 0,-22 0 15,21 1-15,-21-1 0,1-21 0,-1 22 16,0-1-16,0-21 0,0 0 16,-21 0-16,0 1 0,0-1 0,0 0 15,0 0-15,0-42 31</inkml:trace>
  <inkml:trace contextRef="#ctx0" brushRef="#br1" timeOffset="112804.53">3789 17547 0,'0'-21'0,"0"42"0,0-63 0,0 21 15,0 42 1,-21 0-16,-1 21 0,-20 1 15,21-1-15,-21 0 0,-1 22 16,22-22-16,-21 1 0,-22 20 16,22-21-16,0 1 0,-1-1 15,22 0-15,-21 1 0,21-1 16,-1-21-16,1 22 0,0-22 0,21 0 16,0 0-16,0 0 0,21-21 15,22-21 1,-22 0-16,0 0 15</inkml:trace>
  <inkml:trace contextRef="#ctx0" brushRef="#br1" timeOffset="113080.27">4064 17844 0,'0'105'16,"0"-62"-16,0-22 15,0 21-15,0 22 0,-21-22 16,21 0-16,0 22 0,-21-1 0,21 1 16,-22 21-16,1-22 0,0 1 15,21-1-15,-21 22 0,0-22 0,0 22 16,-1-22-16,1 1 0,0-64 16,0 0-16,0 0 15,42 0 32,0 0-47,0 0 0</inkml:trace>
  <inkml:trace contextRef="#ctx0" brushRef="#br1" timeOffset="113392.6">4000 18203 0,'0'-42'15,"0"84"-15,0-105 0,0 42 0,0-22 0,0 22 16,22 0-16,-1 0 0,0 21 16,0-21-16,0 0 0,0-1 15,22 22-15,-1 0 0,0-21 16,1 21-16,-22 0 0,21 0 0,-21 21 16,1 1-16,-22-1 0,0 0 15,0 0-15,0 0 0,-22 0 0,1 1 16,0-1-16,0 21 0,-21-42 15,20 21-15,-20 0 0,21 1 0,0-22 16,-22 0-16,22 21 0,0-21 16,42-21 15,0 21-15,22-22-16</inkml:trace>
  <inkml:trace contextRef="#ctx0" brushRef="#br1" timeOffset="113851.63">4953 17907 0,'0'0'16,"0"-21"-16,0 0 0,-21 21 15,0 0-15,-1-21 0,1 21 0,0 0 16,0 0-16,-21 0 15,20 0-15,1 21 0,-21 0 0,21 0 16,-22 0-16,22 0 0,-21 22 16,21-22-16,0 0 0,21 0 0,-22 22 15,22-22-15,0 0 0,0 0 16,0 0-16,0 0 16,22-21-16,-1 0 0,0 0 0,0 0 15,21 0-15,-20 0 0,20-21 16,0 0-16,-21 21 0,22-21 0,-22 0 15,21 0-15,-21-1 0,1-20 16,-1 21-16,-21 0 0,0-22 0,0 22 16,0 0-16,0 0 0,0 0 15,0 42 17,0 0-32,0 0 0,0 0 15,0 1-15,0-1 0,0 0 16,0 0-16,0 0 0,0 0 0,0 1 15,21-1-15,0-21 16,0 21-16,0-21 0,1 0 16,-1 0-16,0 0 15</inkml:trace>
  <inkml:trace contextRef="#ctx0" brushRef="#br1" timeOffset="114111.56">5482 17463 0,'0'-22'16,"0"44"-16,0-22 15,0 21-15,0 0 0,0 21 16,0-21-16,0 22 0,0-22 0,0 21 16,0 1-16,-21-1 0,21 0 15,0 1-15,-21-22 0,21 21 0,0 0 16,0-20-16,0-1 15,0 21-15,0-21 0,0 0 0,0 1 16,21-22 15,0-22-31</inkml:trace>
  <inkml:trace contextRef="#ctx0" brushRef="#br1" timeOffset="114580.52">5778 17463 0,'0'-22'0,"0"44"0,0-65 0,0 64 31,0 1-15,0 20-16,22-21 0,-22 21 16,0-20-16,0 20 0,0 0 0,0 1 15,0-22-15,0 21 0,0-21 0,0 22 16,0-22-16,0 21 0,0-21 15,-22 0-15,22 1 0,-21-1 0,21 0 16,-21-21-16,0 21 0,0-21 31,21-21-15,0 0-16,21 0 0,-21-1 16,21-20-16,0 21 15,0-21-15,1 20 0,20-20 0,-21 0 16,0-1-16,22 22 0,-22 0 15,21 0-15,-21 0 0,22 21 0,-22 0 16,21 0-16,-21 0 0,0 21 16,1-21-16,-1 21 0,0 21 0,0-20 15,-21-1-15,0 21 0,21-21 16,-21 22-16,0-22 0,0 0 0,0 0 16,0 0-16,0 0 0,0 1 15,0-1-15,0 0 0,-21-21 0,21 21 16,-21-21-1,0 0-15,0 0 0,-1-21 16</inkml:trace>
  <inkml:trace contextRef="#ctx0" brushRef="#br1" timeOffset="114788.48">5440 17780 0,'0'0'0,"-21"0"0,-1 0 0,22-21 16,22 21 0,20-21-1,-21 21-15,21 0 0,-20 0 0,20-21 16,0 21-16,1 0 0,-1 0 16,-21-22-16,0 22 0,0 0 0,1 0 15,-22-21-15</inkml:trace>
  <inkml:trace contextRef="#ctx0" brushRef="#br1" timeOffset="115823.9">889 8192 0,'0'0'0,"0"-22"0,0 1 16,0 42-1,0 1 1,-21-1-16,21 0 0,-21 21 16,21 1-16,-22-22 0,22 21 0,0 0 15,0-20-15,-21 20 0,21-21 0,-21 21 16,21-20-16,0-1 0,0 0 16,0 0-16,0 0 0,0 0 15,0 1-15,21-22 47</inkml:trace>
  <inkml:trace contextRef="#ctx0" brushRef="#br1" timeOffset="115999.81">1079 8488 0,'0'0'0,"22"0"0,-1-21 16,-21 42 62</inkml:trace>
  <inkml:trace contextRef="#ctx0" brushRef="#br1" timeOffset="116717.09">466 9779 0,'0'-21'32,"21"0"-32,-21 0 15,21 21-15,-21-22 0,21 1 16,0 0 0,0 0-16,-21 0 0,22 21 0,-1-21 0,0 21 15,0 0-15,-21-22 16,21 22-16,0 0 0,1 0 0,-22 22 15,21-1-15,-21 0 0,21 0 16,-21 21-16,0-20 0,0 20 0,0 0 16,0 1-16,0-1 0,-21-21 15,-22 21-15,22 1 0,-21-22 0,0 21 16,-1-21-16,1 1 0,0-1 16,20 0-16,-20 0 0,21 0 15,-21-21-15,20 0 0,1 0 0,0 0 16,0 0-16,0-21 15,21 0-15,-21 0 0,21 0 16,0-1-16,0 1 0,0 0 16,0 0-16,0 0 0,0 0 15,21 21-15,0 0 0,0 0 16,0 0-16,0 0 0,1 0 16,-1 0-16,0 21 0,0 0 0,0 0 15,0-21-15,1 21 0,-22 0 16,21-21-16,0 22 0,0-1 0,0 0 15,0-21-15,1 0 16,-1 0-16,0 0 16,0 0-16</inkml:trace>
  <inkml:trace contextRef="#ctx0" brushRef="#br1" timeOffset="116892.41">1037 10012 0,'0'21'63,"0"0"-47,0 0-16</inkml:trace>
  <inkml:trace contextRef="#ctx0" brushRef="#br1" timeOffset="117780.94">275 11261 0,'0'0'0,"-21"0"0,21-21 16,-21-1-16,21 1 16,0 0-16,-21 21 0,21-21 15,0 0-15,0 0 16,21 21-16,0 0 16,0 0-16,0 0 0,0 0 15,1 0-15,-1 21 16,0 0-16,0 0 0,0 21 15,-21-20-15,0 20 0,0 0 0,0-21 16,0 22-16,-21-1 0,0-21 16,-21 22-16,20-22 0,-20 21 0,0-21 15,-1 0-15,22 1 0,-21-1 16,21 0-16,0-21 0,-22 0 0,22 0 16,0 0-16,21-21 15,0 0 1,0-1-1,21 22-15,21 0 0,-20-21 0,-1 21 16,21 0-16,-21 0 16,22 0-16,-22 0 0,21 0 0,0 0 15,-20 0-15,-1 21 0,21 1 16,-21-1-16,-21 0 0,0 0 16,0 0-16,0 0 0,-21 1 15,0-1-15,-21 0 0,20 0 0,-20-21 16,0 21-16,21 0 0,-22-21 15,22 0-15,-21 0 0,21 0 0,-22 0 16,22 0-16,0 0 0,21-21 63</inkml:trace>
  <inkml:trace contextRef="#ctx0" brushRef="#br1" timeOffset="117995.67">698 11494 0,'0'0'0,"0"-22"31,-21 22 0,21 22-15,0-1-1,0 0 1,0 0-16</inkml:trace>
  <inkml:trace contextRef="#ctx0" brushRef="#br1" timeOffset="118771.8">317 12552 0,'0'0'16,"0"21"0,0 0-16,0 0 0,0 22 15,0-22-15,0 21 0,0 1 16,-21-22-16,21 21 0,-21 0 16,0 1-16,0-1 0,0-21 0,-22 22 15,22-22-15,0 0 0,-21 21 16,20-42-16,1 21 0,0 1 15,0-22-15,21-22 32,0 1-32,0 0 0,21 0 15,0 21-15,0-21 0,1 21 16,20 0-16,-21-21 0,21 21 0,-20 0 16,20 0-16,0 0 0,-21-22 15,22 22-15,-22 0 0,21 0 0,1 0 16,-22 0-16,0-21 15,21 0-15,-21 21 0,1-21 0,-1 21 16,0-21-16,-21 0 0,0-1 16,0 1-16,0 0 0,0 0 15,0 0-15,0 0 0,-21 21 16,0 0-16,-1-22 0,1 22 16,0 0-16,0 22 0,21-1 15,0 0-15,-21 21 0,21-21 0,-21 22 16,21-22-16,0 21 0,0-21 15,0 22-15,0-22 0,0 21 16,-22-21-16,22 1 0,0-1 16,0 0-16,0 0 0,0 0 15,0 0-15,22-21 32,-1-21-17</inkml:trace>
  <inkml:trace contextRef="#ctx0" brushRef="#br1" timeOffset="118948.85">889 12996 0,'0'0'0,"21"0"0,-21 22 46</inkml:trace>
  <inkml:trace contextRef="#ctx0" brushRef="#br1" timeOffset="119660.44">550 14161 0,'0'0'0,"-21"0"0,42 0 31,0 0-15,1 0-16,-1 0 0,21 0 16,-21 0-16,0 0 0,1 0 0,20 0 15,-21 0-15,0 0 0,0 0 16,1 0-16,-44 0 31,1 0-31,0 0 0</inkml:trace>
  <inkml:trace contextRef="#ctx0" brushRef="#br1" timeOffset="120150.19">444 14182 0,'0'0'0,"-21"0"16,21 21-16,0 0 16,-21-21-16,21 21 0,0 0 0,0 1 15,0-1-15,-21 0 16,21 0-16,-21 21 0,0-20 0,-1-1 15,1 0-15,0 0 16,0 0-16,0-21 16,21 21-16,-21-21 0,-1 0 15,22-21 1,0 0 0,22 0-1,-1 21-15,0-21 0,0 21 0,21 0 16,-20-21-16,-1 21 0,21 0 15,0 0-15,-20 0 0,20 0 16,0 0-16,1 0 0,-22 0 0,21 21 16,0 0-16,-20 0 0,-1 0 15,0 0-15,0 1 0,-21-1 0,0 21 16,0-21-16,0 0 0,-21 1 16,-21 20-16,20-21 0,-20 0 0,0 0 15,-1 1-15,-20-22 0,21 21 16,-1-21-16,1 0 0,0 0 0,-1 0 15,1 0-15,21 0 16,0 0-16,-1 0 0,1 0 0,0 0 16,21-21-16,0-1 15,21 22 1,0-21-16,1 21 0,20 0 0,-21-21 16,21 21-16,1 0 0,-1 0 15</inkml:trace>
  <inkml:trace contextRef="#ctx0" brushRef="#br1" timeOffset="120328.09">1079 14605 0,'0'0'0,"22"0"0,-22-21 16,21 21-16,-21-21 0,21 21 62,-21 21-62</inkml:trace>
  <inkml:trace contextRef="#ctx0" brushRef="#br1" timeOffset="121112.25">720 15282 0,'0'0'0,"-22"0"0,1 0 15,0 0-15,0 0 0,0 0 16,0 22-16,-1-1 0,1 21 16,-21 0-16,21-20 0,-22 20 0,22 21 15,-21-20-15,21-1 0,0 0 16,-1 1-16,1-1 0,21 0 0,-21 1 16,21-1-16,0-21 15,0 22-15,21-22 0,0 0 0,1 0 16,20-21-16,0 0 0,1 0 15,-1 0-15,0 0 0,1 0 16,-1 0-16,0 0 0,-21-21 0,22 0 16,-22 0-16,0 21 0,0-22 15,-21 1-15,0 0 0,0 0 16,-21 0-16,0 0 0,0 21 16,0-22-16,-22 1 0,22 21 0,-21 0 15,21 0-15,-22 0 0,22 0 16,-21 0-16,21 0 0,-1 0 15,22 21-15,-21 1 16,21-1-16,0 0 16,0 0-16,0 0 0,21 0 15,1-21-15</inkml:trace>
  <inkml:trace contextRef="#ctx0" brushRef="#br1" timeOffset="121307.59">1206 15642 0,'0'0'0,"-21"0"32,21 21 14</inkml:trace>
  <inkml:trace contextRef="#ctx0" brushRef="#br1" timeOffset="121917.38">233 16637 0,'0'0'16,"0"-21"-16,0 42 31,21 0-15,0-21-16,21 21 0,-20 1 15,20-22-15,-21 0 0,21 21 0,1-21 16,-1 0-16,0 0 0,-20 0 15,20 0-15,0 0 0,1-21 0,-22 21 16,21-22-16,-21 1 0,0 21 16,1-21-16,-22 0 0,0 0 15,21 21-15,-21-21 0,0-1 16,0 1-16,0 0 16,-21 21-16,-1 0 0,1 0 0,0 0 15,0 0-15,0 21 16,0 0-16,-1 1 0,22 20 0,0-21 15,0 21-15,-21 1 0,21-1 16,0 0-16,-21 1 0,21-1 0,0 0 16,-21 1-16,21-1 0,0-21 15,0 22-15,0-22 0,0 0 16,0 0-16,0 0 0,0 0 16,-21-21-16,0 0 15</inkml:trace>
  <inkml:trace contextRef="#ctx0" brushRef="#br1" timeOffset="122120.6">275 17060 0,'0'22'0,"21"-22"16,0 0-1,1 0-15,20 0 0,0 0 0,-21 0 16,22-22-16,-1 22 0,0 0 16,1 0-16,-1-21 0,0 21 0,1 0 15,-22 0-15,0-21 0,0 21 16,0 0-16</inkml:trace>
  <inkml:trace contextRef="#ctx0" brushRef="#br1" timeOffset="122323.47">1101 16976 0,'-22'0'47,"22"21"-32,0 0 1</inkml:trace>
  <inkml:trace contextRef="#ctx0" brushRef="#br1" timeOffset="123068.21">656 18098 0,'0'-22'32,"-21"22"-32,0-21 15,21 0 1,0 0-16,0 0 0,0 0 15,0-1-15,0 1 0,0 0 16,21 0-16,0 0 0,0 0 16,0 21-16,1-22 0,-1 22 15,0 0-15,0 0 0,0 0 16,0 0-16,-21 22 0,22-22 0,-22 21 16,0 21-16,0-21 0,0 0 15,-22 22-15,1-22 0,-21 21 16,21 1-16,-22-22 0,1 21 15,21 0-15,-21 1 0,20-22 0,1 21 16,0-21-16,21 1 0,0-1 16,0 0-16,0 0 0,0 0 15,21 0-15,0-21 0,1 0 0,-1 0 16,21 0-16,-21 0 0,22 0 16,-1 0-16,-21-21 0,21 21 15,1-21-15,-22 0 0,21 0 16,-21 0-16,1-1 0,-22 1 15,0 0-15,0 0 0,0 0 16,0 0-16,-22-1 0,1 22 0,-21-21 16,0 0-16,-1 0 0,1 21 15,0 0-15,-1 0 0,1 0 16,0 0-16,-1 0 0,22 0 16,0 0-16,0 0 0,0 21 0,21 0 15,0 0 1,21-21-16,0 22 15,0-22-15,0 0 0,22 0 16</inkml:trace>
  <inkml:trace contextRef="#ctx0" brushRef="#br1" timeOffset="123284.14">1397 18161 0,'21'0'47</inkml:trace>
  <inkml:trace contextRef="#ctx0" brushRef="#br1" timeOffset="-168830.57">10499 3387 0</inkml:trace>
  <inkml:trace contextRef="#ctx0" brushRef="#br1" timeOffset="-166773.16">2371 5779 0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8T11:23:15.30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2371 1122 0,'0'-21'16,"0"0"-16,0-1 16,0 1-1,0 42 32,0 1-47,0 20 0,0-21 0,0 21 16,0 1-16,0-22 0,0 21 15,0 1-15,0-1 0,0 0 0,0-21 16,0 22-16,0-1 0,0 0 16,0-20-16,0 20 0,0-21 0,0 0 15,0 0-15,0 1 0,0-1 16,0 0-16,0 0 16,0-42 30,0 0-30,0 0-16,0-1 0</inkml:trace>
  <inkml:trace contextRef="#ctx0" brushRef="#br0" timeOffset="653.25">2667 1482 0,'0'21'16,"21"-21"15,0 0-15,0 0 0,-21-21-1,0 0 1,0-1-1,0 1 1,-21 21 15,21 21-31,-21-21 16,21 22-16,0-1 0,0 0 16,0 0-16,0 0 15,0 0 1,21-21-16,0 0 15,1 0-15,-1 0 16,0 0 0,-21-21-16,0 0 15,0 0 1,-21 21 15,0 0-15</inkml:trace>
  <inkml:trace contextRef="#ctx0" brushRef="#br0" timeOffset="59903.08">4000 847 0,'0'0'0,"0"-21"16,0-1-16,-21 1 15,21 0-15,-21 0 0,21 0 16,-21 21-16,21-21 16,0 42 15,0 0-31,0 21 0,0 1 0,0-1 15,0 21-15,0 1 0,0-1 16,0 1-16,0-1 0,-21 1 0,0 21 16,21-22-16,-22 1 0,22 20 15,-21-20-15,21-1 0,-21 1 0,21-1 16,-21 1-16,21-22 0,0 0 16,0 1-16,0-22 0,0 21 15,0-21-15,0 1 0,0-1 0,0 0 16,0 0-1,21-21 1,-21-21-16,21 0 16,-21 0-16,21-1 0,-21-20 0,0 21 15,22-21-15,-22-1 0</inkml:trace>
  <inkml:trace contextRef="#ctx0" brushRef="#br0" timeOffset="60315.85">3683 931 0,'0'0'0,"-42"0"16,20-21-16,1 0 0,-21 0 0,21 0 16,0 21-16,21-21 0,0-1 15,-22 1-15,22 0 0,0 0 0,22 0 16,-1-22-16,0 22 0,21 0 15,22 0-15,-1 0 0,1 0 0,20-1 16,-20 1-16,-1 21 0,22 0 16,-21 0-16,20 0 0,-20 0 15,-1 21-15,1 1 0,-22-1 16,0 21-16,-20 0 0,-1 1 0,-21-1 16,0 0-16,0 22 0,0-22 15,-21 22-15,-22-22 0,1 0 0,-22 22 16,22-22-16,-21 1 0,-1-1 15,1 0-15,-1-21 0,22 22 0,-22-22 16,22 0-16,0 0 0,-1 0 16,1 1-16,21-22 0,0 21 15,-1-21-15,1 0 0,21 21 0,21-21 32,1 0-32,-1-21 15</inkml:trace>
  <inkml:trace contextRef="#ctx0" brushRef="#br0" timeOffset="61340.27">4932 1715 0,'21'0'16,"0"-22"15,-21-20-16,21 21 1,-21 0-16,21 0 16,-21-1-16,0 1 0,0 0 0,0 0 15,0 0-15,-21 0 16,0-1-16,0 1 0,0 21 0,0-21 16,-22 0-16,22 21 0,0 0 0,0 0 15,0 0-15,-22 0 16,22 0-16,0 0 0,-21 21 0,20 0 15,1 0-15,0 1 0,-21 20 16,21 0-16,21 1 0,-22-1 0,1-21 16,21 21-16,-21 1 0,21-1 15,0-21-15,0 22 0,0-22 0,0 0 16,0 0-16,21-21 0,0 0 16,1 0-16,-1 0 0,0 0 0,0 0 15,21 0-15,-20-21 0,20 21 16,0-21-16,1 0 0,-22-22 0,21 22 15,0 0-15,-20-21 0,20 20 0,-21-20 16,0 0-16,0 21 16,-21-22-16,22 22 0,-22 0 0,21-21 15,-21 20-15,0 1 16,0 0-16,0 42 16,0 0-1,0 22-15,0-22 0,0 0 16,0 21-16,0-20 0,0 20 0,0-21 15,0 21-15,0-20 0,0-1 16,21 0-16,-21 21 0,21-42 0,0 21 16,-21 1-16,21-22 0,1 0 15,-1 0-15,0 0 0,0 0 0,21 0 16,-20 0-16,-1-22 0,21 22 16,-21-21-16,0-21 0,22 21 15,-22-22-15,0 22 0,0-21 0,22 0 16,-22-1-16</inkml:trace>
  <inkml:trace contextRef="#ctx0" brushRef="#br0" timeOffset="61843.41">5715 1080 0,'0'0'0,"0"-43"0,0 22 15,0 0-15,0 0 0,0 0 16,0-1-16,-21 22 16,21 22-1,0-1-15,0 21 16,0-21-16,0 22 0,0-1 15,0 0-15,0 1 0,0-1 16,0 0-16,0 22 0,0-22 0,0 0 16,-21-20-16,21 20 0,0 0 15,0 1-15,0-22 0,0 21 0,0-21 16,0 0-16,0 1 0,0-1 16,21 0-16,0-21 0,0 21 15,0-21-15,0 0 0,1 0 0,-1 0 16,0-21-16,21 21 0,-21-21 15,1 0-15,-1-1 0,0-20 16,0 21-16,0 0 0,0-22 16,1 22-16,-1-21 0,-21 0 0,0 20 15,21 1-15,-21 0 0,0 0 0,0 0 16,0 42 15,0 0-31,0 0 16,0 0-16,0 1 0,0-1 0,0 0 15,0 0-15,0 21 0,0-20 16,0-1-16,0 0 0,0 0 0,0 0 16,0 0-16,0 1 0,0-1 31,21-21-31,0-21 16,0-1-1,1 1-15,-22 0 0,0-21 16,21 21-16,0-1 0,-21-20 0</inkml:trace>
  <inkml:trace contextRef="#ctx0" brushRef="#br0" timeOffset="62035.3">6308 1016 0,'0'0'0,"0"-21"0,0 0 0,-22 21 16,1-21-16,21 42 78</inkml:trace>
  <inkml:trace contextRef="#ctx0" brushRef="#br0" timeOffset="62271.83">5440 1355 0,'0'0'0,"-21"21"0,-1-21 0,1 0 0,21 21 15,21-21 1,1 0-1,20 0-15,-21 0 0,21 0 0,1-21 16,20 21-16,-20 0 0,-1-21 16,21 0-16,-20 21 0,-1-22 15,22 1-15</inkml:trace>
  <inkml:trace contextRef="#ctx0" brushRef="#br0" timeOffset="63044.45">6519 1524 0,'-21'0'16,"42"0"46,0 0-62,1-21 16,-1 21-16,0-21 15,0 0-15,0 21 0,0-22 16,1 22-16,-1-21 0,0 0 0,0 0 16,0 0-16,-21 0 15,0-1-15,0 1 0,-21 21 16,0 0-1,0 0-15,0 0 0,-1 0 0,1 0 16,0 0-16,0 21 0,0-21 16,0 22-16,-1-1 0,1 0 0,0 0 15,21 21-15,0-20 0,-21-1 0,21 21 16,-21-21-16,21 0 0,0 22 16,0-22-16,0 0 0,0 0 0,21 0 15,0 1-15,0-1 16,22 0-16,-22-21 0,0 0 15,21 0-15,-21 0 0,22 0 16,-1 0-16,-21 0 0,22 0 0,-22-21 16,21 0-16,0-1 0,-20 1 0,20 0 15,0 0-15,-21 0 0,22-22 16,-22 22-16,21-21 0</inkml:trace>
  <inkml:trace contextRef="#ctx0" brushRef="#br0" timeOffset="63524.38">7260 1207 0,'0'0'15,"0"21"17,0 0-32,0 0 0,-21 0 0,21 0 15,0 1-15,0-1 0,-21 21 16,21-21-16,0 0 0,0 1 16,0-1-16,0 0 0,0 0 0,0 0 15,0 0-15,0 1 0,0-1 16,0 0-16,0 0 0,0 0 15,0-42 17,0 0-17,0 0-15,0 0 16,0-1-16,0-20 0,0 0 0,0 21 16,0-22-16,21 1 0,0 0 15,-21-1-15,21 1 0,0 0 0,1-1 16,20 1-16,-21 21 0,21-22 15,1 43-15,-1-21 0,22 21 0,-22 0 16,21 0-16,-20 0 0,20 21 16,-20 1-16,-1 20 0,-21-21 0,0 21 15,0-20-15,1 20 0,-22 0 0,0 1 16,0-1-16,0-21 0,0 21 16,-22-20-16,1 20 0,0-21 0,0 0 15,0 22-15,0-22 16,21 0-16,-22-21 0,1 21 0,0-21 15,21 21-15,21-42 32,0 21-32,1-21 0,20 0 15,-21 0-15</inkml:trace>
  <inkml:trace contextRef="#ctx0" brushRef="#br0" timeOffset="63836.2">8488 1058 0,'0'0'0,"0"-21"0,0 0 15,-21 21-15,-1 0 16,1 0 0,0 21-16,0-21 0,0 43 0,21-22 15,-21 0-15,-1 21 0,1-21 16,0 22-16,0-1 0,21-21 0,0 22 15,-21-1-15,21-21 0,0 21 0,0-20 16,0 20-16,0-21 0,0 0 16,21 0-16,0 1 0,-21-1 0,21 0 15,0 0-15,1-21 0,-1 0 16,21 0-16,-21 0 0,0 0 16,22 0-16,-22 0 0,21-21 0,-21 0 15,22 21-15,-22-21 0,21-1 16,-21 1-16</inkml:trace>
  <inkml:trace contextRef="#ctx0" brushRef="#br0" timeOffset="64289.11">9017 1207 0,'0'0'0,"0"21"0,-21-21 16,21 21-16,-21-21 0,21 21 15,21-21 1,0 0 0,0 0-16,0 0 0,0 0 15,1 0-15,-1-21 0,0 21 0,21-21 16,-21 21-16,1-21 0,-1-1 16,0 1-16,0 0 0,0 0 0,-21 0 15,0 0-15,21-22 0,-21 22 16,0 0-16,0 0 0,0 0 0,0-1 15,-21 22-15,0 0 0,0 0 16,0 0-16,-22 0 16,1 22-16,21-1 0,-21 21 0,20-21 15,-20 22-15,21-1 0,-21 0 16,20 1-16,1-1 0,21 0 0,0 1 16,0-1-16,0-21 0,0 21 15,0-20-15,21-1 0,22 0 0,-22 0 16,0 0-16,21 0 0,-20-21 0,20 0 15,-21 0-15,21 0 0,-20 0 16,20 0-16,-21 0 0,21 0 16,-20-21-16,-1 0 0,0 21 0,0-21 0,0 0 15,0 0-15,1-1 0,-1 22 16</inkml:trace>
  <inkml:trace contextRef="#ctx0" brushRef="#br0" timeOffset="64516.98">9948 1461 0,'-21'42'31</inkml:trace>
  <inkml:trace contextRef="#ctx0" brushRef="#br0" timeOffset="73788.1">2286 3133 0,'0'0'0,"0"21"16,0 0 0,-21-21-1,0 0-15,21 21 0,-22-21 16,1 0-16,0 0 16,0 0-16,0 0 15,0 0-15,21-21 16,-22 21-16,1-21 15,21 0 1,0 0-16,-21 21 0,21-22 16,0 1-1,0 0-15,0 0 32,21 21-17,0 0-15,1 0 0,-1 0 16,21 0-16,-21 0 0,0 0 15,22 21-15,-22-21 0,0 21 0,21 0 16,-20 1-16,-1-1 0,0 0 16,21 0-16,-21 21 0,1-20 0,-1 20 15,-21 0-15,0 1 0,21-1 16,-21-21-16,0 21 0,0 1 16,-21-1-16,0-21 0,-1 22 0,-20-1 15,21-21-15,-21 21 0,-1-20 16,1-1-16,0 21 0,-1-21 15,22 0-15,-21 1 0,21-1 16,-22 0-16,22-21 0,0 21 0,0-21 16,0 21-16,-1-21 15,1 0-15,0-21 0,21 0 16,0 0-16,-21 0 16,21-1-16,0 1 0,0-21 0,0 21 15,0 0-15,0-1 0,0-20 16,0 21-16,0 0 0,0 0 0,21 21 15,-21-22-15,21 22 0,0 0 16,1 0-16,-1 22 16,0-1-16,0 0 15,0 21-15,0-21 0,1 1 16,-1-1-16,-21 0 0,21 0 0,0 0 16,0 0-16,0-21 0,1 22 15,-1-1-15,0-21 0,0 0 16,0 0-16,0 0 0,1 0 15,-1 0-15,0 0 0,0 0 16,0 0 0,-21-21-16,21 21 0,1-22 0,-1 1 15,0 21-15,-21-21 0,21 0 16</inkml:trace>
  <inkml:trace contextRef="#ctx0" brushRef="#br0" timeOffset="74216.25">2963 3535 0,'-21'42'31,"21"-21"-16,21-21 17,0 0-32,1-21 15,-1 0 1,-21 0-16,21 21 0,-21-21 16,0 0-16,0-1 15,0 1-15,0 0 0,0 0 16,-21 21-1,0 0 1,21 21-16,0 0 16,-22 0-16,1 1 15,21-1-15,0 0 16,0 0 0,0-42 15,0 0-31</inkml:trace>
  <inkml:trace contextRef="#ctx0" brushRef="#br0" timeOffset="77624">4572 3535 0,'21'0'16,"-21"-21"-16,0 0 15,0-1-15,0 1 16,0 0-16,0 0 0,0 0 0,0 0 16,0-22-16,0 22 0,-21 0 15,21 0-15,-21 0 0,0-22 0,-1 22 16,22 0-16,-21 21 0,0-21 15,0 0-15,0 21 0,0-22 16,-1 22-16,1 0 16,0 0-16,0 0 0,0 0 15,0 22-15,-22-1 0,22 0 16,0 0-16,0 21 0,0-20 0,-1 20 16,1 0-16,0 1 0,21-1 15,0 0-15,0 1 0,0-1 0,0-21 16,0 21-16,0-20 0,0-1 15,0 0-15,0 0 0,0 0 0,0 0 16,0 1-16,21-22 0,0 0 0,1 21 16,-1-21-16,0 0 15,0 0-15,0 0 0,0 0 0,1-21 16,-1-1-16,21 1 16,-21 0-16,22 0 0,-22 0 0,21 0 15,-21-22-15,0 1 0,22 0 16,-22-1-16,0 1 0,0 0 0,-21-1 15,0 1-15,0 0 0,0 20 16,0-20-16,0 21 0,0 0 0,0 0 16,-21 21-1,0 21 1,21 0-16,0 0 0,0 0 16,0 22-16,0-1 0,0 0 0,0 1 15,0-1-15,0 0 0,0 1 16,0-22-16,0 21 0,21-21 0,-21 0 15,21 1-15,0-1 0,22 0 16,-22-21-16,21 0 0,-21 0 16,22 0-16,-22 0 0,21 0 0,1 0 15,-22-21-15,21 0 0,-21-1 16,22 1-16,-22 0 0,0 0 0,0 0 16,0-22-16,0 22 0,-21 0 15,22-21-15,-22 21 0,0-22 0,0 22 16,0-21-16,0 21 0,0-1 15,0 1-15,-22 21 16,1 21 0,21 1-16,0-1 0,-21 21 15,21-21-15,0 22 0,0-22 0,0 21 16,0-21-16,0 0 0,0 22 16,-21-22-16,21 0 0,0 0 0,0 0 15,0 1-15,0-1 0,0 0 16,21-21 15,-21-21-31,21 21 0,-21-21 16,0-1-16,0 1 0,21 0 0,-21-21 15,22 21-15,-22-22 0,21 22 16,-21-21-16,0 21 0,21-22 0,-21 22 16,21 0-16,-21 0 15,21 21-15,0 0 16,-21 21-1,0 0-15,22 0 0,-22 0 0,21 1 16,-21 20-16,0-21 0,21 0 16,-21 0-16,0 1 0,21 20 0,0-42 15,-21 21-15,21 0 0,1 0 16,-1-21-16,0 22 0,0-22 16,0 0-16,0 0 0,1 0 0,-1 0 15,0-22-15,0 22 16,0-21-16,0 0 0,1 0 0,-1 0 0,0 0 15,0-1-15,0-20 16,-21 21-16,21-21 0,1 20 0,-22-20 16,21 21-16,0 0 0,-21 0 15,21-1-15,-21 1 0,0 42 32,0 1-32,0-1 0,0 0 15,0 21-15,0-21 0,0 1 16,0-1-16,0 0 0,0 0 0,0 0 15,0 0-15,21 1 0,0-1 0,1-21 16,-1 21-16,0-21 16,0 0-16,0 0 0,0 0 15,1 0-15,20-21 0,-21 0 16,0 21-16,0-22 0,22 1 0,-22 0 16,0 0-16,0 0 0,-21-22 15,21 22-15,-21 0 0,22 0 0,-22 0 16,0 0-16,0-1 0,0 1 15,0 0-15,0 0 16,0 42 15,0 0-31,0 0 0,0 1 0,-22 20 16,22-21-16,0 21 16,0 1-16,0-1 0,0 22 0,0-22 15,0 0-15,0 22 0,0-1 16,22-20-16,-22 20 0,21 1 0,0 20 15,0-20-15,-21-1 0,0 1 0,21-1 16,-21 1-16,21-1 0,-21 1 16,0-1-16,0-20 0,0 20 0,0-21 15,0 22-15,0-22 0,0 1 16,0-1-16,0-21 0,0 21 0,-21-20 16,21-1-16,-21 0 0,21 0 0,-21-21 15,0 0 1,0-21-16,-1 0 15,1 0-15,0-22 0,21 22 16,-21-21-16,0-1 0,0 1 16,-1 0-16,1-22 0,0 1 0,21-1 15,-21 1-15,21-1 0,0-20 0,0-1 16,0 21-16,0-20 0,21 20 16,0 1-16,0 20 0,1-20 0,-1 21 15,0-22-15,0 22 0,0-1 16,0 1-16,-21 0 0,22-1 0,-1 22 15,0-21-15,0 0 0,-21 20 16,21-20-16,0 21 0</inkml:trace>
  <inkml:trace contextRef="#ctx0" brushRef="#br0" timeOffset="79408.83">7959 3217 0,'0'-21'47,"21"21"-47,-21-21 0,21 0 0,0 0 15,-21 0-15,0-1 16,0 1-16,0 0 0,0 0 15,-21 0-15,21 0 16,-21 21-16,0 0 0,-22-22 16,22 22-16,0 0 0,-21 0 0,20 0 15,-20 22-15,0-22 0,21 21 16,-22 0-16,1 0 0,21 0 0,-22 22 16,22-1-16,0-21 0,0 21 15,0 1-15,21-1 0,0 0 0,0 1 16,0-22-16,0 21 0,0-21 15,0 22-15,0-22 0,21 0 16,0 0-16,0-21 0,0 21 0,1-21 16,-1 0-16,21 0 0,-21 0 15,22 0-15,-1-21 0,-21 21 0,21-21 16,1 0-16,-1 0 0,-21-22 16,22 1-16,-1 21 0,-21-21 0,0-1 15,0-20-15,1 20 0,-1 1 16,-21 0-16,0-22 0,0 22 0,0 0 15,0-1-15,0 1 0,0 0 16,0-1-16,0 1 0,0 21 0,0-22 16,0 22-16,0 0 15,0 42 1,0 22-16,0-22 16,0 0-16,0 21 0,0 1 15,0-1-15,0 0 0,0 1 0,0-1 16,0 0-16,0 1 0,0-1 15,0 0-15,0 1 0,0-1 0,0-21 16,0 21-16,21 1 0,0-22 16,-21 0-16,21 0 0,0 0 0,-21 1 15,22-22-15,-1 0 0,0 21 0,0-21 16,0 0-16,0 0 16,1 0-16,-1 0 0,21-21 0,-21-1 15,0 22-15,1-21 16,-1 0-16,0 0 0,0-21 0,-21 20 15,21 1-15,0-21 0,1 21 16,-22-22-16,0 22 0,21 0 0,-21 0 16,21 0-16,-21 0 0,0-1 0,0 1 15,0 0-15,-21 21 47,21 21-47,0 0 0,-21 1 0,-1-1 16,22 0-16,-21 0 0,21 21 15,0-20-15,0-1 0,0 21 0,0-21 16,0 0-16,0 22 0,0-22 16,0 0-16,0 0 0,21 0 15,1-21-15,-1 0 0,0 0 16,0 0-16,0 0 0,0 0 16,22 0-16,-22 0 0,21-21 0,-21 0 15,22 21-15,-22-21 0,21-21 16,-21 20-16,1 1 0,-1 0 0,0-21 15,-21 21-15,0-22 0,0 22 0,0-21 16,0-1-16,0 22 0,0 0 16,0-21-16,-21 21 0,0-1 0,-1 22 15,1-21-15,0 21 0,-21 0 16,21 0-16,-1 0 0,-20 0 16,21 21-16,0 1 0,-22-1 15,22 0-15,0 0 0,0 0 0,0 22 16,21-1-16,0-21 0,-21 21 0,21 1 15,0-1-15,0-21 0,0 22 16,0-22-16,21 0 0,-21 0 0,21 0 16,0 0-16,21 1 0,-20-22 15,-1 0-15,21 0 0,0 0 0,1 0 16,-1 0-16,-21 0 0,22 0 16,-1-22-16,0 1 0,1 0 0,-22 0 15,21 0-15,-21 0 0,0-1 0,1-20 16,-1 21-16,0-21 15,0 20-15,0 1 0,-21-21 0,0 21 16,0 0-16,0-1 0,0 1 16,0 42 15,0 1-31,0-1 16,-21 0-16,21 21 0,0-21 0,0 1 15,0 20-15,-21-21 0,21 0 16,0 22-16,0-22 0,0 0 0,0 0 15,0 0-15,0 0 0,21-21 0,-21 22 16,21-22-16,0 0 0,1 0 16,-1 0-16,0 0 0,0 0 15,0 0-15,0 0 0,22-22 16,-22 1-16,0 0 0,0 0 0,0 0 16,1 0-16,-1-22 0,0 22 0,-21-21 15,21-1-15,0 22 0,-21-21 16,21 21-16,-21 0 0,0-1 0,0 1 15,0 0-15,0 0 16,0 42 0,-21-21-1,21 21-15,0 0 0,-21 1 16,21-1-16,-21 21 0,21-21 0,-21 0 0,21 22 16,0-22-16,0 0 15,0 21-15,0-20 0,0-1 0,0 0 16,0 0-16,0 0 0,21-21 15,0 0-15,0 0 0,0 0 16,1 0-16,-1 0 0,21 0 0,-21-21 16,22 0-16,-1 0 0,-21-22 15,0 22-15,22 0 0,-22-21 0</inkml:trace>
  <inkml:trace contextRef="#ctx0" brushRef="#br0" timeOffset="79936.39">10096 2688 0,'-42'-63'16,"84"126"-16,-84-105 16,42 84-16,0-21 15,0 22-15,0-1 0,0-21 16,0 22-16,0-1 0,0 0 0,-21 1 16,21-1-16,0 0 0,0 1 0,0-1 15,0 0-15,0 1 0,0-1 16,0-21-16,0 0 0,0 22 0,0-22 15,0 0-15,0 0 16,0-42 15,0 0-15,0 0-16,0-1 0,0 1 0,0 0 16,0-21-16,0 21 0,21-1 15,0-20-15,-21 21 0,21 0 0,22 0 16,-22-1-16,0 1 0,0 21 0,22-21 15,-22 21-15,21 0 0,-21 0 16,22 0-16,-22 0 0,21 0 0,-21 0 16,22 0-16,-22 0 0,0 21 15,0 0-15,0 1 0,0-1 16,-21 0-16,0 0 0,0 0 0,0 22 16,-21-22-16,0 0 0,0 0 15,-21 21-15,20-20 0,-20-1 0,0 0 16,-1 0-16,1-21 0,21 21 15,-21-21-15,-1 0 0,22 21 0,0-21 16,-21 0-16,20 0 0,1 0 0,0 0 16,21-21-1,21 21 1,-21-21-16,21 0 0,1 0 16,20 0-16,-21-1 0</inkml:trace>
  <inkml:trace contextRef="#ctx0" brushRef="#br0" timeOffset="80235.23">10816 2625 0,'0'0'0,"0"-21"16,0 42 15,0 0-31,0 21 0,0-21 16,0 22-16,0-1 0,0 0 0,0 1 15,0-1-15,0 0 0,0 1 16,0-1-16,-21 0 0,21 1 16,0 20-16,0-20 0,-21-1 0,21-21 15,0 21-15,0-20 0,0-1 16,0 0-16,0 0 0,0 0 0,21-21 31,0 0-31,0 0 16,-21-21-16,43 0 0,-22 0 0,0-22 15,0 22-15,0 0 0</inkml:trace>
  <inkml:trace contextRef="#ctx0" brushRef="#br0" timeOffset="80624">11345 3006 0,'0'0'0,"21"-21"0,-21-1 15,-21 22 16,0 0-31,0 0 16,0 22-16,0-22 0,21 21 16,-22-21-16,1 21 0,0 0 15,21 0-15,0 0 16,0 1-16,0-1 16,21 0-1,0-21-15,1 21 0,-1-21 0,0 21 16,0-21-16,0 0 15,-21 21-15,0 1 0,21-22 16,-21 21-16,22-21 0,-22 21 16,0 0-1,-22 0-15,1-21 0,0 21 16,0-21-16,0 0 0,0 22 0,-1-22 16,1 0-16,0 0 0,0 21 15,0-21-15,0 0 0,-1 0 0,1 0 16,0 0-1,21-21 1,0-1-16</inkml:trace>
  <inkml:trace contextRef="#ctx0" brushRef="#br0" timeOffset="80879.86">10731 2858 0,'0'0'16,"0"21"-16,22-21 15,-1 0-15,21 0 16,-21 0-16,22 0 0,-1-21 0,0 21 16,1 0-16,-1 0 0,0-22 15,1 22-15,-1 0 0,-21 0 16,21-21-16,-20 21 0,-1 0 0,0-21 15,-21 0 1</inkml:trace>
  <inkml:trace contextRef="#ctx0" brushRef="#br0" timeOffset="81419.55">13039 2646 0,'0'-42'0,"0"-107"31,0 128-31,0 0 0,0 0 16,0 42 15,-22 0-31,22 22 0,-21-1 16,21 0-16,0 1 0,0 20 0,0 1 15,-21-22-15,0 21 0,21-20 0,-21 20 16,21-20-16,0-1 0,-21 21 15,21-20-15,-22-1 0,22 0 0,0-20 16,0 20-16,0-21 0,0 0 16,0 0-16,0 1 0,22-22 0,-1 0 15,0 0 1,0 0-16,-21-22 0</inkml:trace>
  <inkml:trace contextRef="#ctx0" brushRef="#br0" timeOffset="81807.46">12742 3090 0,'0'0'0,"-21"0"0,42-21 47,0 21-47,1 0 0,-1 0 15,21-21-15,0 21 0,1-21 0,-1 21 16,0-21-16,1 21 0,20-21 15,-20-1-15,20 22 0,-21-21 0,1 21 16,-1-21-16,-21 21 0,22 0 16,-22-21-16,0 21 0,0 0 15,-21 21 1,0 0 0,0 0-16,0 1 0,0 20 15,-21-21-15,0 0 0,21 0 0,-21 22 16,21-22-16,-22 0 0,22 21 15,0-20-15,0-1 0,0 0 0,0 0 16,0 0-16,22-21 31,-1-21-15,-21 0-16,21 0 0,-21 0 16,0-1-16,21 1 0</inkml:trace>
  <inkml:trace contextRef="#ctx0" brushRef="#br0" timeOffset="82159.73">13547 2646 0,'0'0'0,"-22"0"0,1 0 16,0 21-16,21 0 0,-21-21 16,0 21-16,21 1 0,0-1 15,0 0-15,0 0 16,21-21-1,0 0-15,0 0 16,0 0-16,1 0 0,-1-21 16,0 21-16,0-21 0,0 21 0,0-21 15,-21-1-15,0 1 0,22 0 16,-22 0-16,0 0 0,0 0 0,0-1 16,-22 1-16,1 21 15,0 0-15,0 0 0,0 0 0,0 0 16,-1 21-16,1 1 0,0-1 0,21 0 15,-21 0-15,21 0 16,0 0-16,-21 1 0,21-1 0,0 0 0,0 0 16,0 0-16,21-21 0,0 21 15,0-21-15,0 0 0,1 0 16</inkml:trace>
  <inkml:trace contextRef="#ctx0" brushRef="#br0" timeOffset="82475.64">13970 2455 0,'0'0'0,"0"-21"0,0-42 31,0 84-15,0 0-16,0 0 15,-21 0-15,21 22 0,-21-1 0,21 0 16,0 1-16,-22 20 0,1-20 0,21-1 15,-21 21-15,21-20 0,-21-1 16,0 0-16,21 1 0,0-1 0,-21 0 16,-1-20-16,22 20 0,0 0 15,-21-21-15,21 1 0,0-1 0,0 0 16,0 0-16,21-21 31,1 0-31,-1 0 0,0-21 0,-21 0 16,21 0-16,0-22 15,22 22-15</inkml:trace>
  <inkml:trace contextRef="#ctx0" brushRef="#br0" timeOffset="82796.46">14372 2413 0,'0'0'0,"0"-21"0,0 0 0,0 0 0,0 42 47,0 0-47,0 0 0,0 21 0,-21 1 16,21-1-16,-21 0 0,21 1 15,-21 20-15,-1-20 0,22-1 0,-21 0 16,0 22-16,0-22 0,21 0 16,-21 1-16,21-1 0,-21 0 0,21-20 15,0 20-15,0-21 0,0 21 0,0-20 16,0-1-16,0 0 0,21 0 15,0-21-15,0 0 16,0 0-16,0 0 0,1 0 16,-1-21-16,0 0 0,0 21 0,0-21 15,0-1-15,1 1 0,-1 0 16,0 0-16,0 0 0</inkml:trace>
  <inkml:trace contextRef="#ctx0" brushRef="#br0" timeOffset="84511.22">15981 2604 0,'0'0'0,"0"-22"0,0 1 0,0 0 16,21 21-16,-21-21 15,0 0-15,21 21 16,-21 21 15,0 0-31,0 21 0,0 1 16,0-1-16,0 0 0,0 1 0,0-1 15,-21 0-15,21 1 0,-21-1 16,21 0-16,-21 1 0,21-1 0,-22 0 16,22-20-16,-21-1 0,21 0 15,0 0-15,0 0 0,-21 0 0,21-42 31,0 0-31,21 0 16,-21 0-16,21 0 16,1-1-16,-1-20 0,0 21 0,0 0 15,0-22-15,22 1 0,-22 21 0,21-21 16,-21-1-16,22 22 0,-1-21 16,-21 21-16,0-1 0,22 1 0,-22 21 15,0 0-15,0 0 0,0 0 16,-21 21-16,21 1 0,1-1 0,-22 21 15,0-21-15,0 22 0,21-1 16,-21-21-16,21 21 0,-21 1 0,0-22 16,0 21-16,21-21 0,0 1 15,-21-1-15,21 0 0,1 0 0,-22 0 16,21-21-16,0 0 0,21 0 16,-21 0-16,1 0 0,-1-21 15,21 0-15,-21 0 0,0 0 0,22-1 16,-22 1-16,0 0 0,0-21 15,0 21-15,1-22 0,-22 1 0,0 0 16,0-1-16,0 1 0,0-22 16,0 22-16,0 0 0,0-22 0,0 43 15,-22-21-15,22 21 0,-21-1 16,0 1-16,0 21 0,0 0 16,0 21-1,-1 1-15,22-1 0,0 0 0,0 0 16,0 0-16,0 22 0,0-22 15,0 0-15,0 0 0,0 0 16,0 0-16,22 1 0,-1-22 0,-21 21 16,42-21-16,-21 0 0</inkml:trace>
  <inkml:trace contextRef="#ctx0" brushRef="#br0" timeOffset="84883.46">17081 2942 0,'-21'21'0,"42"-42"0,-42 64 0,0-22 15,21 0 1,21-21 15,22 0-31,-22-21 16,0 21-16,0-21 0,21 21 0,-20-22 16,-1 22-16,0-21 0,0 0 15,0 21-15,-21-21 0,0 0 0,0 0 16,0-1-16,0 1 0,0 0 15,0 0-15,-21 21 0,0 0 16,0 0-16,0 0 0,-1 0 16,1 21-16,0 0 0,0 0 15,0 1-15,0-1 0,-1 0 16,1 0-16,21 0 0,0 0 16,0 1-16,0-1 0,0 0 0,0 0 15,0 0-15,0 0 0,21-21 16,1 22-16,20-22 0,-21 0 15,21 0-15,-20 0 0,20 0 0,0 0 16,22 0-16,-22 0 0,0 0 16,1 0-16</inkml:trace>
  <inkml:trace contextRef="#ctx0" brushRef="#br0" timeOffset="85436.11">18055 2858 0,'0'0'0,"21"-149"31,-21 128-31,0 0 0,0 0 16,-21 0-16,21 0 0,-21-1 0,0 22 16,0 0-16,-1 0 0,1 0 0,0 0 15,-21 0-15,21 22 0,-1-1 16,-20 0-16,21 0 0,0 21 0,-22-20 16,22 20-16,0-21 0,0 21 15,21 1-15,0-22 0,0 21 0,0-21 16,0 1-16,0-1 0,0 0 15,0 0-15,21 0 0,0 0 0,22-21 16,-22 0-16,0 0 0,21 0 16,-21 0-16,1 0 0,20 0 15,-21 0-15,21 0 0,-20-21 0,-1 0 16,21 0-16,-21 0 0,0 0 16,-21-22-16,22 22 0,-22-21 0,21-1 15,-21-20-15,21-1 0,-21 1 16,0 21-16,0-22 0,0 1 0,0 20 15,0 1-15,21 0 0,-21 20 16,0 1-16,0 0 0,-21 21 16,0 0-1,21 21-15,-21 22 0,21-22 16,-22 21-16,22 0 0,0 1 16,0-1-16,0 22 0,0-22 15,0 0-15,0 1 0,0-1 0,0 0 16,0 1-16,0-22 0,22 21 15,-22-21-15,21 22 0,-21-22 0,21 0 16,-21 0-16,21 0 0,0-21 16,0 0-16,1 0 0,-1 0 15,0 0-15,0 0 0,21 0 0,-20 0 16,20-21-16,-21 0 0,21 21 16,1-21-16,-22-22 0</inkml:trace>
  <inkml:trace contextRef="#ctx0" brushRef="#br0" timeOffset="85907.74">18754 2688 0,'0'0'0,"0"-42"0,0 21 0,0 0 16,0-1-16,-22 44 31,22-1-31,0 0 16,0 0-16,0 0 0,-21 0 0,21 22 16,0-22-16,0 0 0,0 21 15,-21-20-15,21-1 0,0 0 0,0 21 16,0-21-16,0 1 0,0-1 15,-21 0-15,21 0 0,0 0 16,-21-21 0,21-21 15,0 0-15,0 0-16,0 0 0,0-22 0,0 22 15,0-21-15,0 21 0,21-22 16,0 1-16,0 0 0,0 20 0,1-20 15,-1 21-15,0-21 0,0 20 16,21 1-16,-20 0 0,-1 21 0,21-21 16,0 21-16,-20 0 0,20 0 15,-21 21-15,0 0 0,22 0 0,-43 22 16,21-22-16,-21 21 0,0 1 16,0-1-16,0 0 0,-21-21 15,21 22-15,-22-22 0,1 21 0,0-21 16,0 1-16,-21-1 0,42 0 15,-22 0-15,1-21 0,21 21 0,-21-21 16,21 21 0,0-42-1,21 0-15,0 0 0</inkml:trace>
  <inkml:trace contextRef="#ctx0" brushRef="#br0" timeOffset="86279.58">19431 2709 0,'-21'0'0,"42"0"32,0 0-32,0 0 15,0-21-15,1 21 0,-22-21 16,21 21-16,0-21 0,0 0 15,-21 0-15,21-1 0,-21 1 16,0 0-16,-21 21 31,0 0-31,0 21 0,0 0 0,-1 1 16,-20-1-16,21 21 0,0-21 16,0 22-16,-1-1 0,1-21 0,0 21 15,0 1-15,0-22 0,21 0 16,-21 0-16,21 0 0,0 1 0,0-1 15,0 0-15,0 0 16,21-21-16,0 0 0,0 0 16,21 0-16,-20 0 0,-1-21 15,21 21-15,0-21 0</inkml:trace>
  <inkml:trace contextRef="#ctx0" brushRef="#br0" timeOffset="86680.02">20151 2667 0,'0'0'0,"21"-21"0,-21 0 0,0 0 0,0-1 16,-21 22-16,-1 0 15,1 0-15,0 0 0,0 0 16,-21 22-16,20-22 0,1 21 0,-21 0 16,21 0-16,0 0 0,-1-21 15,1 21-15,0 1 0,21-1 0,0 0 16,0 0-16,0 0 15,0 0-15,21 1 16,0-22-16,1 21 0,-1-21 16,0 0-16,21 21 0,-21-21 0,1 0 15,-1 21-15,0-21 0,0 0 0,0 21 16,0-21-16,-21 21 16,0 1-16,-21-1 31,0-21-31,0 0 0,0 0 0,0 0 15,-1 21-15,-20-21 0,0 0 16,21 0-16,-22 0 0,22 0 0,-21 21 16,-1-21-16,22 0 0,0 0 15,0 0-15,42 0 32,0 0-32</inkml:trace>
  <inkml:trace contextRef="#ctx0" brushRef="#br0" timeOffset="88639.05">20637 2921 0,'0'0'0,"-21"0"0,21-21 31,21 0-31,1 21 0,-22-21 16,21 21-16,0-22 0,0 22 15,21-21-15,-42 0 0,22 0 0,-1 0 16,0 0-16,-21-1 0,0 1 16,0 0-16,0 0 0,0 0 15,-21 21-15,0 0 0,-1 0 16,-20 0-16,21 0 0,-21 0 15,-1 21-15,1 0 0,0 0 16,-1 0-16,1 1 0,0 20 0,-1-21 16,1 0-16,21 22 0,0-22 0,-1 0 15,1 0-15,21 0 0,0 0 16,0 1-16,0-1 0,0 0 0,21-21 16,1 21-16,-1-21 0,0 0 15,21 0-15,-21 0 0,22 0 0,-22 0 16,21 0-16,-21-21 0,22 21 15,-22-21-15,21 0 0,-21-1 0,22 1 16,-22-21-16,0 0 0,0-1 16,0 1-16,1 0 0,-22-22 15,21 1-15,-21-1 0,21 1 0,-21 20 16,0-20-16,0 20 0,0 1 16,0 21-16,0-21 0,0 20 0,0 1 15,0 0-15,-21 21 16,0 21-1,-1 0-15,22 1 0,-21-1 16,21 0-16,0 21 0,-21 1 0,21-1 16,0 21-16,0-20 0,0 20 15,0-20-15,0-1 0,0 21 0,0-20 16,21-1-16,-21-21 0,21 22 16,22-22-16,-22 21 0,0-21 15,21 0-15,-20-21 0,20 22 16,0-1-16,-21-21 0,22 0 0,-22 0 15,21 0-15,-21 0 0,22 0 0,-22 0 16,21 0-16,-21-21 0,1-1 16,-1 22-16,0-21 0,0 0 0,0 0 15,0 0-15,1-22 0,-1 22 16,-21 0-16,21-21 0,-21 21 0,0-22 16,0 22-16,0 0 0,-21 0 15,0 21-15,-1 0 0,1 0 0,-21 0 16,21 0-16,0 0 0,-22 21 15,22 0-15,0 0 0,0 0 16,0 1-16,-1 20 0,1-21 0,0 0 16,21 0-16,0 1 0,0-1 15,0 0-15,0 0 0,0 0 0,21 0 16,0 1-16,1-22 16,-1 0-16,0 0 15,0 0-15,0 0 0,0 0 16,1-22-16,-22 1 0,21 21 15,-21-21-15,21 0 0,0 0 0,-21-22 16,0 22-16,21-21 16,0 21-16,-21-22 0,0 22 0,0 0 15,0 0-15,22 0 0,-22 42 32,0 21-17,0-21-15,0 1 0,0-1 0,0 21 16,0-21-16,0 0 0,0 22 15,0-22-15,0 0 0,0 0 0,0 0 16,21 1-16,0-22 0,0 21 16,0-21-16,0 0 15,1 0-15,-1 0 0,0 0 16,0 0-16,21 0 0,-20-21 16,-1-1-16,0 1 0,0 21 0,0-42 15,-21 21-15,21 0 0,1-1 16,-1-20-16,-21 21 0,0-21 0,0 20 15,21 1-15,-21 0 0,0 0 16,0 42 0,-21 0-1,21 0-15,0 1 0,0-1 16,0 0-16,0 0 0,0 0 0,0 22 16,0-22-16,0 0 15,0 0-15,0 0 0,21 0 16,0-21-16,0 0 15,0 0-15,1 0 0,-1 0 16,0 0-16,0 0 0,0 0 0,0 0 16,-21-21-16,22 0 0,-1 0 15,0 0-15,0 0 0,-21-1 0,21 1 16,0-21-16,1 21 0,-22-22 16,0 22-16,0 0 0,21 0 0,-21 0 15,0 0-15,21-1 0,-21 1 16,0 0-1,0 42 1,0 0 0,0 1-16,0-1 0,0 0 15,-21 21-15,0-21 0,21 22 0,-22-1 16,1-21-16,0 22 0,0-1 16,0 0-16,21-21 0,-21 22 0,-1 20 15,1-20-15,21 20 0,0-21 0,0 22 16,0-1-16,0 1 0,0-1 15,0 1-15,0-1 0,0 1 0,0-22 16,0 22-16,0-1 0,0-20 16,0 20-16,0 1 0,0-1 0,0 1 15,0-22-15,0 21 0,0-20 16,-21-1-16,0 0 0,0-20 16,21 20-16,-21-21 0,-22 21 0,22-42 15,0 22-15,0-1 0,0-21 16,-1 0-16,-20 0 0,21 0 0,0 0 15,0 0-15,-1 0 0,1-21 16,0-1-16,21 1 0,0 0 16,-21 0-16,0-21 0,21 20 0,-21-20 15,21 0-15,0-22 0,0 22 16,0-22-16,0 1 0,0-1 0,0 1 16,0-1-16,21-20 0,0 20 0,0 1 15,0-1-15,22 22 0,-22-22 16,21 22-16,-21-21 0,0 20 15,22 1-15,-22 0 0,0 20 16,0-20-16,0 21 0,1 0 0,-1-22 16,21 22-16,-21 0 0,0 0 15,1 21-15,-22-21 0,21 0 0,0 21 16,0-22-16,-21 1 31,-21 21 16,0 21-47,0-21 0,-1 22 0,-20-1 16,0-21-16,-1 21 0</inkml:trace>
  <inkml:trace contextRef="#ctx0" brushRef="#br0" timeOffset="93251.64">2117 4868 0,'0'0'0,"-22"22"0,1-22 31,21-22 1,0 1-32,21 0 15,1 0-15,-1 21 0,0-21 16,0 0-16,0 21 0,0 0 15,22 0-15,-22 0 0,21 0 0,-21 0 16,1 0-16,-1 21 0,0 21 16,0-21-16,-21 22 0,0-22 0,0 21 15,-21 0-15,0 1 0,0-1 16,-22 0-16,1 1 0,21-22 0,-22 21 16,1-21-16,21 1 0,0-1 15,0-21-15,-1 21 0,1-21 0,0 0 16,21-21 15,0 0-31,0-1 16,21 1-1,0 21-15,22 0 0,-22 0 16,21 0-16,1 0 0,-1 0 16,0 0-16,1 21 0,-1 1 0,0-1 15,1 0-15,-1 0 0,-21 0 16,0 0-16,-21 22 0,0-22 0,0 0 15,-21 21-15,0-20 0,-21 20 16,-1-21-16,1 0 0,0 0 0,-1 1 16,1-1-16,0 0 15,-1-21-15,22 0 0,-21 0 0,21 0 16,-1 0-16,1 0 0,0 0 16,0 0-16,0-21 0,21 0 0,0-1 15,-21 1-15,21 0 16,-22 0-16,22 0 0,0 0 15,0-1-15,0 1 16,0 0-16,22 21 0</inkml:trace>
  <inkml:trace contextRef="#ctx0" brushRef="#br0" timeOffset="93439.84">2942 5313 0,'0'0'0,"21"0"0,-21 21 47</inkml:trace>
  <inkml:trace contextRef="#ctx0" brushRef="#br0" timeOffset="94716.13">4360 5398 0,'0'-22'32,"0"1"-17,21 0-15,-21 0 0,22 0 0,-1 0 16,-21-1-16,0 1 0,0-21 16,0 21-16,0 0 0,0-22 15,0 22-15,0-21 0,0 21 0,-21-22 16,-1 22-16,1 0 0,0 0 15,0 0-15,0-1 0,0 22 0,-1 0 16,1 0-16,0 22 0,0-1 16,0 0-16,0 21 0,-1 1 0,1-1 15,0 0-15,0 1 0,21 20 16,-21-21-16,21 1 0,0-1 0,0 0 16,0 1-16,0-22 0,0 21 15,0-21-15,21 1 0,0-1 16,0-21-16,0 0 0,1 0 15,-1 0-15,0 0 0,0 0 0,0 0 16,0-21-16,22-1 0,-22 1 16,0 0-16,21 0 0,-20 0 0,-1 0 15,21-22-15,-21 22 0,-21-21 0,21-1 16,-21 1-16,0 0 0,0-1 16,0 1-16,0 0 0,0-1 0,0 1 15,0 0-15,0 21 0,0-1 16,0 1-16,0 42 15,0 1 1,0 20-16,0 0 0,0 1 16,0-1-16,0 0 0,0 1 15,0-1-15,0 0 0,0 1 0,0-22 16,0 21-16,0-21 0,0 22 16,22-22-16,-1 0 0,-21 0 0,21-21 15,21 21-15,-21-21 0,1 0 16,20 0-16,-21 0 0,21 0 0,-20-21 15,20 0-15,-21 0 0,21 0 0,1-1 16,-22-20-16,0 21 0,21-21 16,-20-1-16,-1 1 0,0 0 0,0-1 15,-21-20-15,0-1 0,21 22 16,-21-22-16,0 22 0,0-21 16,0 20-16,0 22 0,0-21 0,0 21 15,0-1-15,0 1 0,0 42 31,-21 1-31,21 20 0,0 0 16,0 1-16,0-1 0,0 21 0,-21-20 16,21 20-16,0 1 0,-21-22 15,21 22-15,0-22 0,0 0 0,0 1 16,0-1-16,0-21 0,0 21 0,21-20 16,0-1-16,0 0 0,0-21 15,1 0-15,-1 0 0,0 0 0,0 0 16,0 0-16,22 0 15,-22-21-15,21 0 0,-21-1 0,22 1 16,-22 0-16,0 0 0,21 0 0,-21-22 16,1 1-16,-1 0 0,0 21 15,0-43-15,0 22 0,-21-1 0,0-20 16,0 21-16,0-1 0,0 1 16,0 0-16,0 20 0,0 1 0,0 0 15,-21 21-15,0 0 0,0 0 16,0 0-16,21 21 0,-22 22 15,1-1-15,21 0 0,0 1 16,0-1-16,0 21 0,0-20 16,0-1-16,0 0 0,0 22 0,0-22 15,21-21-15,-21 22 0,22-22 16,-1 21-16,0-21 0,0 1 0,0-1 16,22-21-16,-22 21 0,21-21 15,0 0-15,1 0 0,-1 0 0,22 0 16,-1 0-16,-21-21 0</inkml:trace>
  <inkml:trace contextRef="#ctx0" brushRef="#br0" timeOffset="96787.94">7535 5271 0,'0'0'0,"0"-22"31,21 1-31,1 0 16,-22 0-16,21 0 0,-21 0 15,0-1-15,0 1 0,0-21 0,0 21 16,0 0-16,0-22 0,0 22 16,0-21-16,0 21 0,-21-22 0,-22 22 15,22 0-15,0 0 0,0 0 16,0 21-16,-1 0 0,1 0 0,0 0 15,0 21-15,-21 21 0,20-21 16,1 22-16,0-1 0,0 21 0,0-20 16,21-1-16,0 0 0,0 1 15,0-1-15,0 0 0,0-20 16,0-1-16,0 21 0,0-21 0,21-21 16,0 21-16,0-21 0,0 0 15,1 0-15,-1 0 0,21 0 16,-21 0-16,0-21 0,22 0 0,-22 0 15,21 0-15,-21-22 0,22 22 16,-22-21-16,21 0 0,-21-1 0,1-20 16,20 20-16,-42-20 0,21-1 15,-21 22-15,21-21 0,-21 20 0,0 1 16,0 0-16,0-1 0,0 22 16,0 0-16,0 0 0,0 0 15,-21 21-15,21 21 16,-21 0-16,21 0 0,0 0 15,-21 22-15,21 20 0,-21-21 0,-1 22 16,22-1-16,-21 1 0,21-1 16,0 1-16,0-22 0,0 22 0,0-22 15,0 0-15,0 1 0,0-22 0,0 21 16,21-21-16,1-21 0,20 22 16,-21-22-16,0 0 0,22 0 0,-1 0 15,0 0-15,1-22 0,-1 22 16,0-21-16,1 0 0,-1 0 15,0-21-15,1 20 0,-22-20 0,21 21 16,-21-21-16,0-1 0,1 1 16,-1 0-16,-21-1 0,0 22 0,0-21 15,0 21-15,0-1 0,0 1 16,-21 21 0,21 21-16,-22 1 0,1-1 15,0 0-15,21 21 0,0-21 16,-21 22-16,21-22 0,0 21 0,0-21 15,0 1-15,0 20 16,0-21-16,21 0 0,0 0 0,0 1 16,1-1-16,-1-21 0,0 0 0,0 21 0,21-21 15,-20 0-15,20 0 16,-21 0-16,21 0 0,1 0 0,-22-21 16,0 0-16,21-1 0,-20 1 0,-1 0 15,-21 0-15,0 0 0,0-22 16,0 1-16,0 21 0,0-21 0,0-1 15,-21 1-15,-1 0 0,1 20 16,0 1-16,0 0 0,0 0 0,-22 21 16,22 0-16,0 0 0,-21 0 15,21 21-15,-22-21 0,22 42 16,0-20-16,0 20 0,0-21 0,-1 21 16,1 1-16,0-1 0,21 0 15,0-20-15,0 20 0,0-21 0,0 0 16,0 0-16,21 1 0,0-1 15,1 0-15,-1-21 0,21 0 0,-21 0 16,22 0-16,-1 0 0,0 0 0,1 0 16,20 0-16,-21 0 0,1-21 15,-1 0-15,0-1 0,1 1 0,-1-21 16,0 21-16,-20 0 0,20-22 16,-21 22-16,0-21 0,0-1 0,1 22 15,-22 0-15,0 0 0,0 0 16,0 0-16,0 42 15,0 0 1,0 0-16,-22 0 0,22 0 16,-21 1-16,21 20 0,0-21 0,0 0 15,0 0-15,0 1 0,0-1 0,0 0 16,0 0-16,0 0 0,21-21 16,1 0-16,-22 21 0,21-21 0,0 0 15,0 0-15,0 0 0,0 0 16,1 0-16,20-21 0,-21 21 0,0-21 15,0 0-15,1 0 0,-1 0 0,0-1 16,0 1-16,0-21 16,-21 21-16,21-22 0,1 1 0,-22 21 15,21-21-15,-21 20 0,0 1 16,0 0-16,0 0 0,0 0 0,0 42 16,0 0-1,0 0-15,0 22 0,0-22 16,-21 21-16,21 0 0,-22-20 0,22 20 15,0-21-15,-21 21 0,21-20 16,0-1-16,0 0 0,0 0 16,0 0-16,21 0 0,1-21 15,-1 0-15,0 0 0,21 0 16,1-21-16,-22 21 0,21-21 16,0 0-16,1 0 0,-22 0 0,21-22 15,-21 22-15,22-21 0,-22-1 16,0 1-16,0 0 0,0-1 0,1-20 15,-1 21-15,-21-1 0,0 1 16,0 0-16,0 20 0,0-20 0,0 21 16,0 0-16,-21 21 15,-1 0-15,22 21 16,-21-21-16,21 42 0,-21-21 0,21 22 16,-21-22-16,21 21 0,0 1 15,0-1-15,0 0 0,0 1 0,0-1 16,0 0-16,0 1 0,0-22 15,0 21-15,0-21 0,0 0 16,0 1-16,0-1 0,0 0 16,0-42 15,0 0-31,21-1 0,-21 1 0,21 0 16,0 0-16,-21-21 0,22 20 15,-1-20-15,0 21 0,21-21 0,-21 20 16,22 1-16,-1 0 15,0 0-15,1 0 0,-1 0 0,0 21 16,1 0-16,-1 0 0,-21 21 0,22 0 16,-22 0-16,0 0 0,0 0 15,-21 22-15,0-22 0,0 0 0,0 21 16,-21-20-16,0 20 0,0-21 16,-1 0-16,-20 0 0,21 1 0,-21-1 15,-1 0-15,1 0 0,21-21 0,-22 21 16,22-21-16,-21 0 0,21 0 15,0 0-15,-1 0 0,1 0 16,21-21 15,21 0-31,1 0 0,-1 0 0,0-1 16</inkml:trace>
  <inkml:trace contextRef="#ctx0" brushRef="#br0" timeOffset="97059.78">10753 4445 0,'0'0'0,"0"21"15,0 0 1,0 22-16,0-22 0,0 0 16,0 21-16,0 1 0,0-1 15,0 0-15,-22 1 0,22-1 0,0 0 16,-21 22-16,0-22 0,21 1 0,-21-22 15,21 21-15,0 0 16,0-20-16,-21-1 0,21 0 0,0 0 16,0 0-16,21-21 15,0 0 1,0 0-16,0-21 0,1 0 0,-1 0 16,21 0-16,-21-1 0</inkml:trace>
  <inkml:trace contextRef="#ctx0" brushRef="#br0" timeOffset="97415.58">11282 4678 0,'0'0'0,"-21"0"31,-1 0-31,1 21 0,-21 0 16,21 0-16,0-21 0,-22 43 0,22-22 15,0 0-15,0 0 0,0 0 16,21 1-16,0-1 0,0 0 0,0 0 15,21 0-15,0-21 16,0 0-16,21 21 0,-20-21 0,20 0 16,-21 22-16,21-22 0,-20 21 0,20-21 15,-21 21-15,0-21 16,0 21-16,-21 0 0,0 0 16,0 1-1,-21-22-15,0 0 0,-21 21 0,21-21 16,-22 0-16,22 0 0,-21 21 0,-1-21 15,22 0-15,-21 0 0,21 0 16,-22 0-16,22 0 0,0 0 0,0 0 16,0-21-16,21 0 15,0-1-15,0 1 16,0 0-16</inkml:trace>
  <inkml:trace contextRef="#ctx0" brushRef="#br0" timeOffset="97623.46">10710 4530 0,'21'-21'32,"1"21"-32,20 0 0,-21 0 15,21-22-15,1 22 0,-1 0 0,0 0 16,1 0-16,-1-21 0,0 21 15,-20 0-15,-1 0 0,21 0 0,-21 0 16,0-21-16</inkml:trace>
  <inkml:trace contextRef="#ctx0" brushRef="#br0" timeOffset="98407.14">12827 5059 0,'0'0'0,"-21"42"16,42-42-1,0 0 1,0 0-16,0 0 16,1-21-16,20 0 0,-21 0 0,0 0 15,0-1-15,1 1 16,-22 0-16,0-21 0,0 21 0,0-22 15,0 22-15,0 0 0,-22-21 0,1 20 16,0 1-16,-21 0 0,-1 0 16,22 0-16,-21 0 0,21 21 0,-22 0 15,22 0-15,0 0 0,-21 0 16,21 21-16,-1 0 0,1 21 0,0-21 16,0 22-16,0-1 0,0 0 15,-1 1-15,22-1 0,0-21 0,0 22 16,0-1-16,0-21 0,0 0 0,0 0 15,0 1-15,22-1 0,-1 0 16,0-21-16,0 0 0,0 0 16,0 0-16,1 0 0,20 0 0,-21-21 15,0 0-15,22-1 0,-22 1 16,21 0-16,-21-21 0,22 21 0,-22-22 16,21 1-16,-21 0 0,0-1 15,1 22-15,-1-21 0,0-1 0,0 1 16,0 0-16,-21-1 0,0 22 0,0-21 15,0 0-15,0 20 0,0-20 16,0 21-16,0 0 0,0 42 31,0 0-31,0 0 0,0 0 0,0 22 16,0-22-16,0 21 0,0 1 16,-21-1-16,21 0 0,0 1 15,0-1-15,-21 0 0,21 1 0,0-1 16,0 0-16,0-21 0,0 22 15,0-22-15,0 0 0,0 0 0,0 0 16,21-21-16,0 0 16,0 0-16,1 0 0,-1 0 0,0 0 15,0-21-15,0 0 0,22 0 0</inkml:trace>
  <inkml:trace contextRef="#ctx0" brushRef="#br0" timeOffset="98947.63">13568 4699 0,'0'0'0,"0"-21"0,21 0 0,-21 0 15,0 42 17,-21-21-32,0 21 15,-1 0-15,1 21 0,0-20 0,21 20 16,-21-21-16,0 21 0,21 1 16,-21-22-16,21 21 0,0-21 0,0 1 15,0 20-15,0-21 0,0 0 16,21 0-16,0-21 0,0 22 15,0-22-15,22 0 0,-22 0 0,0 0 16,21-22-16,-21 1 0,22 21 16,-22-21-16,21 0 0,-21 0 15,1 0-15,-1-22 0,0 22 16,0-21-16,-21-1 0,0 22 0,0-21 16,0 0-16,0 20 0,0-20 0,-21 21 15,0 0-15,0-22 0,-1 43 16,1-21-16,0 21 0,0-21 0,0 21 15,0 0-15,-1 0 16,1 0-16,21 21 0,-21 0 16,0-21-16,0 22 0,21-1 15,0 0 1,0 0 15,-21-21 32,42 0-1</inkml:trace>
  <inkml:trace contextRef="#ctx0" brushRef="#br0" timeOffset="99752.12">12848 4868 0,'0'0'0,"0"22"15,-21-22-15,42 0 16,21 0-16,1 0 15,-1 0-15,22 0 0,-1-22 16,1 22-16,-1 0 0,22-21 16,-22 21-16,1-21 0,-1 21 15,1 0-15,-1-21 0,1 0 0,-1 21 16,-20 0-16,-1 0 0,0 0 16,-21-21-16,1 21 0,-1 0 0,-42 0 31,-1 0-31,1 0 0,-21 0 15,21 0-15,-22 0 0,1 0 0,-21 0 16,20 0-16,-20 21 0</inkml:trace>
  <inkml:trace contextRef="#ctx0" brushRef="#br0" timeOffset="99912.03">13017 4932 0,'0'0'0,"-42"21"0,21 0 16,0-21-16,21 21 0,0 1 0,0-1 15,21-21-15,0 0 16,0 0-16,22 0 0,20 0 0,1 0 15,-22 0-15,43 0 0,-22 0 16,1-21-16,20-1 0,-20 22 0,-1-21 16,22 0-16,-22 0 0,1 21 0,-22-21 15,22 0-15,-22 21 0,0-22 16</inkml:trace>
  <inkml:trace contextRef="#ctx0" brushRef="#br0" timeOffset="100096.93">15049 4699 0,'0'0'0,"-21"0"0,0 0 0,0 0 0,-21 0 16,20 0-16,1 0 15</inkml:trace>
  <inkml:trace contextRef="#ctx0" brushRef="#br0" timeOffset="100555.84">14774 4678 0,'0'0'0,"-21"-106"31,21 85-15,0 0-16,21 0 16,0-1-16,1 22 0,-1-21 0,0 21 15,21 0-15,-21 0 0,22 0 16,-22 0-16,21 21 0,-21 1 0,1-1 15,-1 0-15,0 0 0,0 21 0,0 1 16,-21-22-16,0 21 0,0 1 16,0-22-16,0 21 0,0 0 0,0-20 15,0-1-15,0 21 0,-21-21 16,0 0-16,0-21 0,0 0 16,-1 0-16,1 0 15,21-21 1,-21 0-16,21 0 0,0 0 0,0-22 15,0 22-15,0-21 0,0 0 16,21 20-16,0-20 0,1 0 0,20-1 16,-21 1-16,21 21 0,1-21 0,20 20 15,-20 1-15,-1 0 0,21 21 16,-20 0-16,-1 0 0,0 0 0,1 21 16,-1 0-16,-21 1 0,0-1 15,1 21-15,-22-21 0,0 0 0,0 22 16,0-22-16,0 21 0,-22 1 0,1-22 15,0 21-15,0-21 16,21 0-16,-21 1 0,0-1 0,21 0 16,-22-21-16,22 21 15,22-42 1,-1 0-16,0 0 0,0-1 16</inkml:trace>
  <inkml:trace contextRef="#ctx0" brushRef="#br0" timeOffset="100951.62">15917 4487 0,'21'-21'0,"-42"42"0,42-63 0,-21 21 16,-21 21-1,0 21-15,0 0 0,21 0 16,-21 1-16,0-1 0,-1 0 16,1 0-16,21 21 0,0-20 0,-21-1 15,21 21-15,-21-21 0,21 22 0,0-22 16,0 21-16,0-21 0,0 0 15,21 1-15,0-1 0,0-21 0,1 0 16,-1 0-16,0 0 0,21 0 16,-21 0-16,22 0 0,-1 0 0,-21-21 15,22-1-15,-1 1 0,-21 0 16,0-21-16,0 21 0,1-1 16,-22-20-16,0 0 0,0 21 0,0-22 15,-22 1-15,1 21 0,0-22 16,0 22-16,-21 0 0,20 0 0,1 0 15,-21 21-15,21 0 0,0 0 16,-22 0-16,22 21 0,0-21 0,-21 21 16,20 0-16,1 0 0,21 1 0,-21-1 15,21 0-15,0 0 0,0 0 16,0 0-16,21 1 0,0-22 16,1 0-16,20 0 0,-21 0 15,43 0-15,-22 0 0</inkml:trace>
  <inkml:trace contextRef="#ctx0" brushRef="#br0" timeOffset="101223.68">16616 4191 0,'0'0'0,"0"-63"32,0 84-17,0 0-15,0 0 0,-21 0 0,-1 22 16,22-1-16,-21 0 0,0 1 0,0-1 15,0 0-15,0-21 16,-1 22-16,1-1 0,0 0 0,21 1 16,0-22-16,0 21 0,0-21 0,0 1 15,0-1-15,0 0 0,21 0 16,0-21-16,1 0 0,-1 0 0,0 0 16,0 0-16,21 0 0,-20 0 15,-1 0-15,0-21 0,0 0 0,0 0 16,0-1-16,-21-20 0,0 21 15</inkml:trace>
  <inkml:trace contextRef="#ctx0" brushRef="#br0" timeOffset="101388.14">16319 4466 0,'0'0'0,"-21"0"0,-42 21 31,63 1-15,21-22-16,21 0 0,-21 0 15,22 0-15,-1 0 0,0 0 16,22 0-16,-22 0 0,1 0 0,-1 0 16,0 0-16,1 0 0</inkml:trace>
  <inkml:trace contextRef="#ctx0" brushRef="#br0" timeOffset="101748.05">17018 4614 0,'0'0'0,"0"22"0,-21-22 16,0 21-16,42-21 31,0 0-15,0-21-16,0-1 0,22 22 16,-22-21-16,0 21 0,0-21 0,0 0 15,0 0-15,1 21 0,-22-21 16,21-1-16,-21 1 0,0 0 0,0 0 15,-21 21-15,-1 0 16,-20 0-16,21 0 0,0 0 0,-22 0 16,22 21-16,-21 0 0,21 0 15,-22 1-15,22-1 0,0 0 16,0 0-16,21 21 0,0-20 0,0-1 16,0 0-16,0 0 0,0 21 0,0-20 15,21-1-15,0 0 0,0-21 16,1 21-16,-1-21 0,21 0 0,0 0 15,-20 0-15,20 0 0,0 0 16,22-21-16,-22 21 0</inkml:trace>
  <inkml:trace contextRef="#ctx0" brushRef="#br0" timeOffset="102023.89">18246 4382 0,'-64'21'16,"43"0"-1,0 0-15,21 0 0,0 0 0,-21 1 16,-1-1-16,22 21 0,-21-21 0,21 0 16,0 22-16,0-22 0,0 0 15,0 0-15,0 0 0,0 1 0,0-1 16,0 0-16,0 0 15,21-21 1,1 0-16,-1 0 0,-21-21 16,21 0-16,0 0 0,0-1 15,-21 1-15</inkml:trace>
  <inkml:trace contextRef="#ctx0" brushRef="#br0" timeOffset="102383.7">18288 4085 0,'0'0'0,"-21"-21"0,0 0 0,-1 21 0,1 0 16,0 0-16,0 0 0,0 21 16,0 0-16,-1 0 0,1 1 15,0-1-15,21 0 0,0 0 0,0 0 16,0 0-16,0 1 0,0-1 16,21 0-16,0 0 0,1-21 0,20 0 15,-21 21-15,0-21 0,22 0 16,-22 0-16,0 0 0,21 0 0,-21-21 15,1 0-15,-1 21 0,0-21 16,0 0-16,-21-1 0,0-20 0,0 21 16,0 0-16,0-22 0,-21 22 15,0 0-15,0 0 0,-1 0 0,1 21 16,-21 0-16,21 0 0,-22 0 16,22 0-16,-21 0 0,21 21 15,0 0-15,-1 0 0,1 0 0,21 1 16,0 20-16,0-21 0,0 0 15,0 0-15,0 1 0,21-22 0,1 21 16,20-21-16,0 0 0,-21 0 16,22 0-16</inkml:trace>
  <inkml:trace contextRef="#ctx0" brushRef="#br0" timeOffset="102679.74">18944 3979 0,'0'0'0,"0"-21"0,0 0 15,0 0-15,-21 42 32,0 0-32,0 0 0,-1 1 15,22 20-15,-21 0 0,0 1 16,0-1-16,0 0 0,21 1 0,-21-1 16,-1 21-16,22-20 0,0-22 0,0 21 15,-21 1-15,21-22 0,0 21 16,0-21-16,0 0 0,0 1 0,0-1 15,21 0-15,-21 0 16,22-21-16,-1 0 0,0 0 0,0 0 16,0 0-16,0 0 0,1 0 0,-1 0 0,0-21 15,0 21-15,0-21 16,0 0-16,1-1 0,-22 1 0,0 0 16,0 0-16</inkml:trace>
  <inkml:trace contextRef="#ctx0" brushRef="#br0" timeOffset="102871.63">18817 4360 0,'-21'0'0,"42"0"0,-63 0 0,21 0 16,42 0 15,21 0-31,-21 0 0,0 0 0,22 0 16,-22 0-16,21 0 15,1 0-15,-22 0 0,21-21 0,0 21 16,-20 0-16,20 0 0,0 0 15,1-21-15,-22 21 0,0 0 0,0 0 16,-21 21-16</inkml:trace>
  <inkml:trace contextRef="#ctx0" brushRef="#br0" timeOffset="104023.43">9398 5969 0,'0'0'0,"0"-21"0,-21-64 31,0 85-31,-1 0 0,1 0 16,0 21-16,0 1 15,0-1-15,0 0 0,-1 21 0,1 1 16,0-1-16,0 0 0,21 1 0,-21 20 16,0-21-16,21 22 0,0-22 15,0 22-15,0-22 0,0 0 0,0 1 16,0-1-16,21-21 0,0 22 15,0-22-15,21-21 0,1 0 0,-22 0 16,21 0-16,1 0 0,20 0 16,-21-21-16,1-1 0,20 1 0,-20 0 15,20-21-15,-21 21 0,22-22 0,-22 1 16,-21 0-16,22-1 0,-22 1 16,0 21-16,-21-22 0,0 1 0,0 0 15,0-1-15,-21 1 0,-21 0 0,20-1 16,-20 1-16,0 21 15,-1 0-15,1 0 0,0-1 0,-1 22 16,22 0-16,-21 0 0,0 22 16,20-22-16,-20 42 0,21-21 0,0 21 15,0 1-15,-1-1 0,1 0 0,0 1 16,21-1-16,-21 22 0,21-22 16,0 0-16,0 1 0,0-1 0,21 0 15,0 1-15,0-22 0,1 0 16,-1 0-16,21-21 0,0 0 0,-20 0 15,20 0-15,21 0 0,-20 0 0,-1-21 16,0 21-16,1-21 0,-1 0 16,0-1-16,-20-20 0,20 21 15,-21 0-15,21-22 0,-20 22 0,-22-21 16,21 21-16,-21-22 0,21 22 16,-21 0-16,0 0 0,0 0 0,0 0 15,21 21-15,0 0 16,-21 21-1,0 0-15,21-21 0,-21 21 0,22 0 16,-22 0-16,21 22 0,-21-22 16,0 0-16,0 21 0,0-20 0,0-1 15,0 0-15,0 0 0,0 0 16,-21 0-16,21 1 0,-22-22 16,1 0-16,21 21 0,-21-21 15,0 0-15,21-21 16,0-1-16,0 1 0,0 0 15,0 0-15,0-21 0,21 20 0,0-20 16,0 0-16,22 21 0,-22-22 0,21 22 16,1-21-16,-22 21 0,21-1 15,0 1-15,1 21 0,-1 0 0,0 0 16,1 0-16,-22 0 0,21 0 16,-21 21-16,1 1 0,-1-1 0,-21 21 15,0-21-15,0 0 0,0 22 16,0-22-16,0 21 0,-21-21 15,-1 22-15,1-22 0,0 0 0,0 0 16,21 0-16,0 1 0</inkml:trace>
  <inkml:trace contextRef="#ctx0" brushRef="#br0" timeOffset="105539.79">12192 5863 0,'0'0'0,"0"-21"0,0 0 15,-21 0 1,21 42 31,0 0-47,0 21 15,0-20-15,0 20 0,0 0 0,0 1 16,0-1-16,0 0 0,0 1 0,0-1 16,0 0-16,0 1 0,0-1 15,0-21-15,0 21 0,0 1 0,0-22 16,0 0-16,0 0 0,0 0 16,0 1-16,-21-22 31,-1 0-16,1-22 1,21 1-16,-21 21 0,21-21 16,0 0-16,0 0 15,0 0-15,0-1 0,0 1 0,0 0 16,0 0-16</inkml:trace>
  <inkml:trace contextRef="#ctx0" brushRef="#br0" timeOffset="105848.13">12001 5927 0,'0'0'0,"0"-21"16,0-1-16,0 1 0,0 0 0,0 0 15,22 0-15,-1 0 0,0-1 16,0 1-16,0 0 0,0 0 0,22 0 16,-22 0-16,21 21 0,1 0 15,-1 0-15,0 0 0,-21 0 0,22 21 16,-22 0-16,0 0 0,0 0 15,0 22-15,-21-22 0,0 21 0,0-21 16,0 22-16,-21-1 0,0-21 16,-21 21-16,-1-20 0,1-1 0,0 0 15,21 0-15,-22 0 0,1 0 0,21 1 16,0-22-16,-1 0 16,22 21-16,-21-21 0,42 0 15,1 0-15,-1-21 16,21 21-16,-21-22 0,22 1 15</inkml:trace>
  <inkml:trace contextRef="#ctx0" brushRef="#br0" timeOffset="106327.86">13144 5906 0,'0'0'0,"0"-22"0,0 1 16,0 0-16,0 0 15,-21 0-15,0 0 16,0 21-16,0-22 0,0 22 0,-1 0 16,1 0-16,0 0 0,-21 0 15,21 0-15,-1 22 0,-20-1 0,21 0 16,0 0-16,-22 21 0,22-20 16,0 20-16,0-21 0,21 21 0,-21-20 15,21-1-15,-21 0 0,21 0 0,0 0 16,0 0-16,0 1 15,21-22 1,0 0-16,0 0 0,0 0 0,22 0 16,-22-22-16,21 22 15,-21-21-15,0 0 0,22 0 0,-22 21 16,21-21-16,-21 0 0,1-1 0,-1-20 16,0 21-16,0 0 0,-21 0 15,21 21-15,-21-22 0,0 1 0,0 42 31,0 1-31,-21-22 0,0 21 16,21 0-16,0 0 0,0 0 16,0 0-16,0 1 0,0-1 0,0 0 15,0 0-15,42-21 16,-21 0-16,1 0 16,-1 0-16,21 0 0,-21 0 15,22 0-15,-22 0 0,21-21 0</inkml:trace>
  <inkml:trace contextRef="#ctx0" brushRef="#br0" timeOffset="106603.69">13610 5800 0,'0'0'0,"0"-21"0,0-1 15,0 1-15,-21 21 32,21 21-32,-21 1 0,0 20 0,21-21 15,0 21-15,0 1 0,-22-1 16,22 0-16,0 1 0,-21-1 0,21 22 15,0-22-15,0 21 0,-21 1 16,21-1-16,-21 1 0,21-1 16,-21 1-16,21-22 0,0 22 0,-21-22 15,21 0-15,-22 1 0,22-22 0,0 0 16,0 0-16,0 0 0,22-42 31,-22 0-31,21-21 0,-21 21 16,0-22-16,21 1 0,-21 0 15,21-22-15</inkml:trace>
  <inkml:trace contextRef="#ctx0" brushRef="#br0" timeOffset="106851.55">13547 6117 0,'0'-63'0,"0"126"0,0-169 0,0 64 0,21 0 16,-21-1-16,21 22 0,-21-21 0,21 21 16,0 0-16,0-1 0,-21 1 15,22 0-15,-1 21 0,0 0 0,0 0 16,0 0-16,0 0 0,1 0 15,-1 21-15,0 0 0,-21 1 0,0-1 16,0 0-16,0 21 0,0-21 16,-21 1-16,0-1 0,-22 21 0,22-21 15,0 0-15,-21 1 0,20-1 0,-20-21 16,21 21-16,0-21 16,0 0-16,21 21 0,21-21 15,0 0 1,21 0-16,-21-21 0,22 0 15,-22 21-15</inkml:trace>
  <inkml:trace contextRef="#ctx0" brushRef="#br0" timeOffset="107167.37">14097 5990 0,'21'0'15,"0"0"-15,0-21 16,1 21-16,-1-21 15,0 0-15,0 21 0,-21-21 16,21-1-16,0 1 0,1 0 0,-22 0 16,21 0-16,-21 0 0,0-1 15,-21 22 1,-1 0-16,1 22 0,0-1 0,0 0 16,0 0-16,0 0 0,-1 0 15,1 1-15,0-1 0,0 21 0,21-21 16,0 0-16,0 1 15,0-1-15,21 0 0,0-21 16,22 21-16,-22-21 0,0 0 16,21 0-16,1 0 0,-22 0 15,21 0-15,0 0 0,-20-21 0,20 0 16,0 21-16,-21-21 0</inkml:trace>
  <inkml:trace contextRef="#ctx0" brushRef="#br0" timeOffset="107475.2">14668 5863 0,'0'0'16,"0"-21"-16,0 0 0,0 0 0,0 0 15,22-1-15,-22 1 0,21 0 0,0 0 16,0 21-16,0 0 16,0 0-16,1 0 0,-1 0 0,21 0 15,-21 21-15,0 0 0,1 0 0,-1 1 16,0 20-16,-21-21 16,0 0-16,0 0 0,0 22 0,0-22 15,0 0-15,0 0 0,-42 0 0,20-21 16,1 22-16,0-1 0,0-21 15,0 0-15,0 0 0,-1 0 0,1 0 16,21-21 0,0-1-16,0 1 15,21 0-15,1 0 0,-1-21 0,0 20 16,21 1-16,-21-21 0,22 0 16,-1 20-16,0-20 0,1 21 0,-1 0 15,0 0-15</inkml:trace>
  <inkml:trace contextRef="#ctx0" brushRef="#br0" timeOffset="107720.05">16023 5376 0,'-42'0'31,"21"0"-31,-1 22 16,1-1-16,0 21 0,21-21 0,-21 22 15,21-1-15,-21 0 0,0 1 16,-1 20-16,22-21 0,-21 1 0,0 20 16,0-20-16,0-1 0,0 21 15,-1-20-15,1-22 0,0 21 16,0 1-16,0-22 0,21 21 0,0-21 16,0 0-16,0 1 0,0-1 15,42-21 1,-21 0-16,0-21 0</inkml:trace>
  <inkml:trace contextRef="#ctx0" brushRef="#br0" timeOffset="108171.79">16044 5736 0,'0'0'0,"0"-42"0,21 21 0,1 0 16,-22-1-16,21 1 0,-21 0 16,21 0-16,-21 42 31,0 0-31,0 0 0,0 22 16,0-1-16,0-21 0,0 22 0,0-1 15,0 0-15,0 1 0,-21-1 16,21-21-16,0 21 0,-21-20 0,21-1 15,0 0-15,0 0 0,0 0 0,0 0 16,0-42 31,0 0-47,0 0 0</inkml:trace>
  <inkml:trace contextRef="#ctx0" brushRef="#br0" timeOffset="108660.51">16087 5694 0,'0'0'0,"0"-42"0,0 20 0,21 1 16,0 0-16,-21 0 0,21 0 16,0 0-16,0 21 0,1 0 0,20 0 15,-21 0-15,21 0 0,-20 0 16,20 0-16,0 0 0,-21 21 16,22 0-16,-22 0 0,0 21 0,-21-20 15,0-1-15,0 21 0,0-21 16,0 0-16,-21 1 0,-21 20 0,20-21 15,-20 0-15,0 0 0,-1-21 16,1 22-16,21-1 0,-21-21 0,20 0 16,1 0-16,0 0 0,0 0 15,21-21 1,21-1-16,0 22 16,0 0-16,22-21 0,-22 21 15,21 0-15,-21 0 0,22 0 0,-1 0 16,0 0-16,1 0 0,-1 0 15,0 21-15,1-21 0,-22 22 16,21-1-16,-21 0 0,22 0 0,-43 0 16,0 0-16,0 1 0,0-1 15,0 0-15,-21 0 0,-22 0 0,1 0 16,0 1-16,-22-1 0,1 0 0,-1-21 16,1 21-16,-1-21 0,1 0 15,20 21-15,1-21 0,0 0 0,-1 0 16,22 0-16,0 0 0,21-21 31,21 21-15,21-21-16,-20 0 0,20 21 15,0-21-15,1-1 0,-1 22 16</inkml:trace>
  <inkml:trace contextRef="#ctx0" brushRef="#br0" timeOffset="109412.08">16997 5821 0,'0'0'0,"21"-21"0,0 21 16,0 0-16,-21-21 0,0 42 47,0 0-47,0 0 0,-21 0 0,0 0 16,0 1-16,0-1 0,-1 0 15,1 0-15,21 21 0,-21-20 0,21-1 16,-21 0-16,21 0 0,0 0 15,0 0-15,21-21 16,0 0 0,0 0-16,22 0 0,-22 0 15,0 0-15,21 0 0,-20 0 0,-1-21 16,21 0-16,-21 0 0,0 21 0,1-21 16,-1 0-16,-21-1 0,0 1 15,0 0-15,0-21 0,0 21 16,-21-1-16,-1 1 0,1 0 0,0 0 15,0 0-15,0 0 0,0-1 16,-1 22-16,22-21 16,22 21-1,-1 0-15,0 0 16,21 0-16,1 0 0,-1 0 16,0 21-16,1-21 0,20 0 0,-21 0 15,1 0-15,-1 0 0,-21 0 16,22 22-16,-22-22 0,0 0 0,0 21 15,-21 0-15,0 0 0,0 0 16,0 0-16,-21 1 16,0-1-16,0 0 0,-1 0 0,1 0 15,0 0-15,0 1 0,0-1 0,21 0 16,0 0-16,0 0 16,21-21-1,0 0-15,0 0 0,0 0 16,22 0-16,-22 0 0,0 0 0,0 0 15,22 0-15,-22-21 0,0 21 0,21-21 16,-21 21-16,1-21 0,-1 0 16,0-1-16,0 22 0,-21-21 0,0 0 15,0 0-15,0 0 0,0-22 16,0 22-16,0 0 0,0 0 16,-21-21-16,0 20 0,0 1 0,-1 0 15,1 0-15,0 21 0,0 0 16,0 0-16,0 0 0,-1 0 0,1 0 15,0 0-15,0 21 0,21 0 16,0 0-16,0 1 16,21-22-1,21 0-15,-20 0 0,-1 0 16</inkml:trace>
  <inkml:trace contextRef="#ctx0" brushRef="#br0" timeOffset="110123.67">18394 5461 0,'0'-21'0,"0"42"0,-21-42 15,-1 42 1,22 0-16,0 22 0,-21-1 16,21-21-16,0 43 0,-21-22 0,21 0 15,0 1-15,0-1 0,0 21 16,-21-41-16,21 20 0,-21 0 0,21 1 15,0-22-15,0 0 0,0 0 16,0 0-16,0 0 0,-21 1 0,21-1 16,0-42 15,0-1-15,0 1-16,0 0 0,21-21 15,-21 21-15,21-1 0,-21-20 16,21 0-16,21 21 0,-20-22 0,-1 1 15,21 21-15,0-22 0,1 22 16,-22 0-16,21 0 0,1 21 0,-22 0 16,0 0-16,0 0 0,0 0 15,0 21-15,-21 0 0,0 0 0,0 1 16,0-1-16,0 0 0,-21 0 16,0 0-16,0 0 15,0 1-15,-22-22 0,22 21 0,-21 0 16,0-21-16,20 21 0,-20-21 0,0 0 15,21 0-15,-1 0 0,1 0 16,0 0-16,0 0 0,21-21 31,0 42 1,0 0-32,21 0 15,0 1-15,0-22 0,-21 21 16,22 0-16,-1-21 0,21 21 15,-21-21-15,0 0 0,1 0 16,20 21-16,-21-21 0,21 0 0,-20 0 16,-1 0-16,21 0 0,-21 0 15,22 0-15,-22 0 0,0 0 0,0-21 16,0 21-16,0-21 0,1 21 0,-1-21 16,-21 0-1</inkml:trace>
  <inkml:trace contextRef="#ctx0" brushRef="#br0" timeOffset="124676.81">2392 8340 0,'0'-21'0,"0"-1"16,0 1-16,0 0 16,0 0-16,-21-21 0,21 20 0,-22 1 15,22-21-15,0 0 0,0 20 16,-21-20-16,21 21 0,0-21 0,0 20 15,0 1-15,0 0 0,0 0 16,0 42 0,0 0-1,0 0-15,0 22 0,-21-1 0,21 22 16,0-1-16,-21 1 0,21-1 16,-21 1-16,0-1 0,21 1 15,-22-1-15,1-21 0,0 22 0,21-22 16,-21 1-16,21-1 0,-21-21 15,21 21-15,-21-20 0,21-1 0,-22-21 32,22-21-32,0-1 15,0 1-15,0 0 0,0 0 16,0 0-16,0-22 0,0 22 16,0 0-16,22 0 15,-1 21-15,0-21 0,0 21 16,0 0-16,0 0 0,1 0 15,20 0-15,-21-21 0,21 21 0,-20 0 16,-1 0-16,21 0 0,-21-22 16,22 22-16,-22 0 0,0-21 0,21 21 15,-21-21-15,1 21 0,-1-21 0,0 0 16,-21 0-16,21-1 16,-21 1-16,0-21 0,0 21 0,0 0 15,0-1-15,0-20 0,0 21 16,0 0-16,0 0 0,0-1 15,-21 44 1,21-1 0,-21 0-16,21 0 0,0 21 15,0-20-15,0 20 0,0 0 0,-21 1 16,21-1-16,-22-21 0,1 21 16,21 1-16,-21-1 0,21 0 0,-21 1 15,21-22-15,0 21 0,-21-21 16,21 22-16,0-22 0,-21 0 0,21 0 15,0 0-15,0 1 16,0-44 15,21 1-15,0 0-16,-21 0 0,21-21 16</inkml:trace>
  <inkml:trace contextRef="#ctx0" brushRef="#br0" timeOffset="124979.62">3006 8573 0,'0'0'0,"21"0"0,-21 21 0,21-21 32,0 0-17,0 0-15,0-21 0,-21-1 16,0 1-16,22 21 15,-22-21-15,0 0 0,-22 21 32,1 0-32,0 0 0,0 0 15,0 0-15,0 0 0,21 21 16,-22-21-16,22 21 0,-21 0 0,0 1 16,21-1-16,0 0 31,21-21-31,0 0 0,1 0 15,-1 0-15</inkml:trace>
  <inkml:trace contextRef="#ctx0" brushRef="#br0" timeOffset="126635.33">4911 8213 0,'0'0'0,"0"-21"16,-22-1-16,1-20 0,21 21 15,-21-21-15,21-1 0,-21 22 0,21 0 16,0 0-16,-21 0 0,21-1 15,-21 22-15,21 22 16,0-1-16,0 21 0,0 0 0,0 1 16,0 20-16,0-20 0,0 20 15,0 1-15,0-22 0,-22 21 0,1-20 16,0 20-16,0-20 0,0-1 16,0 0-16,21 1 0,-22-22 0,22 21 15,-21-21-15,21 0 0,0 1 16,0-44-1,0 1 1,0 0-16,0 0 0,0 0 16,21-22-16,1 22 0,-1-21 0,-21 0 15,21 20-15,0-20 0,0 21 16,0-21-16,-21 20 0,22 1 0,-1 21 16,0 0-16,0 0 0,0 0 15,0 21-15,-21 1 16,22-1-16,-22 0 0,0 0 0,21 0 15,-21 0-15,21 1 0,-21 20 16,0-21-16,21 0 0,0 0 0,-21 22 16,21-22-16,1 0 0,-1 0 15,0-21-15,0 0 16,0 0-16,0 0 0,1 0 0,-1 0 16,21 0-16,-21-21 0,0 0 15,22 0-15,-22 0 0,0-1 0,21-20 16,-20 21-16,-1-21 0,0 20 0,0-20 15,0 0-15,0-1 0,1-20 16,-1 21-16,-21-22 0,0 22 0,0-1 16,0-20-16,0 21 0,0-1 15,0 22-15,0 0 0,0 0 0,0 0 16,0 42 0,-21 0-16,21 21 15,-22-21-15,1 43 0,21-22 0,0 1 16,-21 20-16,21-21 0,-21 1 15,21 20-15,0-20 0,0-1 0,0 0 16,0 1-16,21-1 0,0-21 0,-21 21 16,43-20-16,-22-1 0,0 0 15,21 0-15,1 0 0,-22-21 0,21 0 16,0 0-16,1 0 0,-1 0 16,0 0-16,1-21 0,-1 21 0,0-21 15,-20 0-15,20 0 0,0-1 0,-21-20 16,22 21-16,-22 0 15,0-22-15,0 22 0,0-21 0,-21 21 16,0-22-16,0 1 0,0 21 0,0-21 16,0 20-16,0 1 0,0 0 15,-21 0-15,21 0 0,-21 21 0,0-21 16,0 21-16,0 0 0,-1 0 16,1 21-16,-21 0 0,21 0 0,0 0 15,-1 0-15,1 1 0,0 20 0,21 0 16,-21-21-16,21 22 0,-21-22 15,21 21-15,-21 1 0,21-22 16,0 0-16,0 21 0,0-21 0,0 1 0,0-1 16,21 0-16,0-21 15,0 21-15,0-21 0,0 0 0,1 0 16,-1 0-16,21 0 0,-21-21 0,0 0 16,1 0-16,-1-1 0,0 1 15,0 0-15,0 0 0,-21 0 0,21 0 16,-21-22-16,22 22 0,-22-21 15,0 21-15,0-1 0,0-20 0,0 21 16,0 0-16,0 0 0,0 42 31,0 0-15,0 21-16,0-21 0,0 1 16,0-1-16,0 21 0,0-21 15,0 0-15,0 1 0,0 20 0,0-21 16,0 0-16,0 0 0,21 1 0,-21-1 15,21 0-15,0-21 0,0 21 16,0-21-16,1 0 0,-1 0 0,21 0 16,-21 0-16,22-21 0,-22 0 15,21 0-15,-21-1 0,22 1 0,-22 0 16,21-21-16,-21 21 0,0-22 0,1 22 16,-1-21-16,0-1 0,0 22 15,0 0-15,-21-21 0,0 21 16,0-1-16,0 1 0,0 42 31,0 1-31,0-1 0,0 0 16,0 0-16,-21 0 0,21 0 0,-21 1 15,21 20-15,0-21 0,0 0 16,0 0-16,0 1 0,0-1 0,0 0 16,0 0-16,0 0 0,21-21 15,-21 21-15,21-21 0,0 0 16,1 0-16,-1 0 0,0 0 15,0 0-15,0-21 16,-21 0-16,21 0 0,1 0 16,-22 0-16,21-1 0</inkml:trace>
  <inkml:trace contextRef="#ctx0" brushRef="#br0" timeOffset="127027.12">6943 7832 0,'0'0'0,"-43"0"0,22 0 0,-21 0 0,21 0 16,-22 0-16,22 0 0,-21 21 16,21-21-16,-1 21 0,1 21 0,0-20 15,21-1-15,0 0 0,0 0 16,0 21-16,0-20 0,0-1 16,21 0-16,0-21 0,1 21 0,20-21 15,-21 0-15,0 0 0,22 0 16,-22 0-16,21 0 0,-21 0 0,0-21 15,1 0-15,-1 0 0,0 21 0,-21-43 16,0 22-16,0 0 0,0 0 16,0 0-16,0-1 0,0 1 0,-21 0 15,0 0-15,-1 21 0,1 0 16,-21-21-16,21 21 0,0 0 0,-1 0 16,1 0-16,0 21 0,0 0 0,0 0 15,0 0-15,-1 1 0,22-1 16,0 21-16,0-21 0,0 0 15,0 22-15,0-22 0,0 0 0,0 0 16,0 0-16,43 1 0,-22-1 16,0-21-16,21 0 0,-20 0 0,20 0 15,0 0-15</inkml:trace>
  <inkml:trace contextRef="#ctx0" brushRef="#br0" timeOffset="127355.09">7366 7874 0,'0'-21'0,"0"42"0,21-42 16,-21 0-16,0 42 31,0 0-31,0 0 16,0 22-16,0-22 0,-21 21 15,21 0-15,-21 22 0,21-22 0,0 1 16,0-1-16,-21 0 0,21 1 15,-22-1-15,22 0 0,0 1 0,0-1 16,0-21-16,0 21 0,0-20 0,0-1 16,0 0-16,0 0 0,0 0 15,22-21-15,-1 0 16,0 0-16,0 0 16,0 0-16,0 0 0,1 0 0,-1 0 15,0-21-15,0 0 0,0 21 16,0-21-16,1 0 0,-1-1 0,0-20 15,0 21-15,-21 0 0</inkml:trace>
  <inkml:trace contextRef="#ctx0" brushRef="#br0" timeOffset="127663.2">7302 8192 0,'0'0'16,"0"21"-16,22-21 31,-1 0-15,0 0-16,0 0 0,21 0 0,-20 0 15,-1 0-15,21 0 0,-21-21 0,22 21 16,-22 0-16,21 0 0,-21-22 16,0 22-16,1 0 0,-1-21 0,0 21 15,0 0-15,0 0 16,-21-21-1,-21 21 32</inkml:trace>
  <inkml:trace contextRef="#ctx0" brushRef="#br0" timeOffset="128491.69">9885 8255 0,'0'-21'16,"-21"21"15,-1-21-15,1 21-16,0 0 0,0-21 15,0 21-15,0-22 16,-1 1-16,1 21 0,0-21 0,0 0 16,0 21-16,0-21 0,21 0 0,0-1 15,-22-20-15,22 21 0,0 0 16,0 0-16,0-1 0,0-20 0,0 21 15,22 0-15,-1 0 0,0-1 16,21 1-16,1 0 0,-1 0 16,0 21-16,1-21 0,-1 0 0,21 21 15,-20 0-15,-1 0 0,22 0 16,-22 0-16,-21 0 0,21 0 0,-20 0 16,-1 21-16,-21 0 0,0 21 0,0-21 15,-21 22-15,-1-1 0,-20 0 16,0 1-16,-1-1 0,1 22 0,-21-22 15,20 21-15,-20-20 0,-1-1 0,22 0 16,0 1-16,20-1 0,-20 0 16,21-20-16,0-1 0,21 21 0,0-21 15,0 0-15,42 1 16,-21-22-16,22 0 0,-1 0 0,0 0 16,22 0-16,-22 0 0,22 0 15,-22-22-15,21 1 0,-20 0 0,20 21 16,-20-21-16,-22 0 0,21-22 15,-21 22-15,0 0 0,-21-21 0,0 21 16,0-22-16,0 22 0,-42-21 0,21 21 16,-21-1-16,-1-20 0,1 42 15,0-21-15,-22 0 0,22 21 0,-22 0 16,22 0-16,0 0 0,-1 21 16,1 0-16,21 0 0,-22 0 0,22 1 15,0-1-15,21 0 0,0 0 0,0 0 16,0 0-16,0 1 0,21-22 15,0 21-15,22-21 0,-1 0 16,0 0-16</inkml:trace>
  <inkml:trace contextRef="#ctx0" brushRef="#br0" timeOffset="128907.48">11472 7747 0,'0'0'0,"-21"0"0,0 0 16,21-21-1,21 21-15,0 0 16,0 0-16,1-21 0,20 21 0,0-21 16,1 21-16,-1 0 15,0 0-15,22-22 0,-22 22 0,22 0 16,-1 0-16,-21 0 0,22-21 0,-22 21 15,1 0-15,-22 0 0,21 0 16,-21 0-16,0 0 0,-21 21 31,-21-21-31,0 0 0</inkml:trace>
  <inkml:trace contextRef="#ctx0" brushRef="#br0" timeOffset="129203.31">11811 7705 0,'0'0'0,"-21"21"0,21 0 16,0 0-1,0 0-15,0 1 16,0-1-16,0 0 0,0 21 0,0 1 16,0-22-16,-21 21 0,21 0 0,-22 1 15,22-1-15,-21 0 0,21 1 16,0-1-16,0-21 0,-21 22 0,21-22 15,0 0-15,-21 21 0,21-21 0,0 1 16,0-1 0,21-21 15,0 0-31,22-21 0,-22 21 16,0-22-16,21 1 0,-21 0 0,22-21 15,-22 21-15,21-22 0,1 22 0</inkml:trace>
  <inkml:trace contextRef="#ctx0" brushRef="#br0" timeOffset="129803.96">12277 7980 0,'0'0'0,"21"-21"0,-21 0 16,0 42 15,0 0-15,-21 0-16,21 0 0,-22 0 15,1 22-15,21-22 0,0 21 0,-21-21 16,21 1-16,-21 20 0,21-21 15,0 0-15,0 0 0,0 1 0,0-1 16,21 0-16,0-21 0,0 0 0,1 21 16,-1-21-16,0 0 0,0 0 15,21 0-15,-20 0 0,20-21 0,-21 0 16,0 0-16,22 21 0,-22-22 0,0-20 16,0 21-16,0 0 0,-21 0 15,0-22-15,21 22 0,-21-21 0,0 21 16,22-1-16,-22 1 0,0 0 15,0 0-15,0 0 0,0 0 16,-22 21 0,22 21-1,-21 0-15,21 0 0,0 0 16,0 22-16,0-22 0,-21 21 0,21 0 16,-21 1-16,21 20 0,-21-20 0,21-1 15,0 21-15,-21 1 0,21-22 16,-22 22-16,22-1 0,0 1 0,0-1 15,0 1-15,0-1 0,0 1 0,0-1 16,0-20-16,0 20 0,0 1 16,0-22-16,0 0 0,0 1 15,0-1-15,0 0 0,0-21 0,-21 1 16,0 20-16,0-42 0,0 21 0,-22 0 16,22-21-16,-21 0 0,0 0 15,-1 0-15,1 0 0,0 0 0,-22 0 16,1-21-16,20 0 0,-20 0 0,20 0 15,1-1-15,0 1 0,21 0 0,-1 0 16,1 0-16,21 0 0,-21-1 16,21 1-16,0 0 0,0 0 0,21 0 15,0-22-15,1 22 0,20 0 0,0-21 16,1-1-16,-1 22 0,21-21 16</inkml:trace>
  <inkml:trace contextRef="#ctx0" brushRef="#br0" timeOffset="130159.76">13017 8001 0,'0'0'0,"0"-21"0,0 0 0,0 0 16,-21 21-16,0 0 15,0 0-15,21 21 0,0 0 16,0 21-16,0-21 0,0 43 15,-21-22-15,21 1 0,0 20 16,0 1-16,-21-22 0,21 21 0,0 1 16,0-1-16,-22 1 0,22-1 15,-21 1-15,21 21 0,0-22 0,-21 1 16,21-1-16,-21 1 0,0-1 0,21 1 16,0-22-16,-21 0 0,-1 1 15,22-1-15,0-21 0,-21 21 0,21-20 16,-21-1-16,21 0 0,0-42 31,0 0-31,0-1 16,21 1-16,0 0 0,-21 0 15,22-21-15,-1-1 0,0 1 0,0 0 16</inkml:trace>
  <inkml:trace contextRef="#ctx0" brushRef="#br0" timeOffset="130467.71">12912 8340 0,'0'-43'0,"0"86"0,-22-107 0,22 22 0,0 21 16,0-22-16,0 22 0,0 0 0,22 0 15,-1 0-15,0 0 0,21-1 16,-21 22-16,22-21 0,-1 21 0,0 0 16,-20 0-16,20 0 0,0 0 15,-21 0-15,1 21 0,-1 1 0,-21-1 16,0 0-16,0 0 0,0 0 15,-21 22-15,-22-22 0,22 21 0,-21-21 16,-1 0-16,1 22 0,21-22 0,-21 0 16,-1 0-16,1 0 0,21-21 15,-22 22-15,22-22 0,0 0 16,42 0 15,22 0-31,-22-22 16,0 1-16,21 21 0,1-21 0</inkml:trace>
  <inkml:trace contextRef="#ctx0" brushRef="#br0" timeOffset="130851.71">13589 8213 0,'0'0'0,"21"0"47,0 0-47,0 0 16,-21-21-16,22-1 0,-1 22 15,0-21-15,0 0 0,0 0 0,0 0 16,-21 0-16,22-1 0,-22 1 0,21 21 16,-21-21-16,0 0 0,0 0 15,0 0-15,-21-1 16,-1 22-16,1 0 0,0 0 0,0 0 15,0 22-15,0-1 0,-1 0 16,1 0-16,0 0 0,21 22 0,-21-22 16,0 21-16,21 0 0,-21 1 15,21-22-15,0 21 0,0-21 0,0 22 16,0-22-16,0 0 0,0 21 16,21-20-16,0-1 0,0 0 15,0-21-15,0 0 0,1 0 16,20 0-16,-21 0 0,0 0 0,22 0 15,-22-21-15</inkml:trace>
  <inkml:trace contextRef="#ctx0" brushRef="#br0" timeOffset="131295.82">14414 8043 0,'0'0'0,"43"-42"0,-22 21 16,21 0-16,-21 0 0,-21-1 0,0 1 15,0 0-15,-21 21 31,-21 0-31,21 0 0,-22 0 16,22 21-16,-21 0 0,0 1 0,20-1 16,-20 0-16,21 0 0,0 0 15,0 0-15,-1 1 0,22-1 0,0 0 16,0 0-16,0 0 0,0 0 0,22 1 16,-1-1-16,0-21 15,0 21-15,0-21 0,22 21 0,-22-21 16,21 0-16,-21 21 0,0-21 0,22 0 15,-22 21-15,0-21 0,-21 22 16,21-22-16,-21 21 0,21 0 0,-21 0 16,0 0-1,-21 0-15,0-21 0,0 22 16,0-22-16,-22 21 0,22-21 16,-21 21-16,21-21 0,-22 0 0,22 21 15,-21-21-15,21 0 0,0 21 0,-1-21 16,1 0-16,0 0 0,0 0 15,0 0 1</inkml:trace>
  <inkml:trace contextRef="#ctx0" brushRef="#br0" timeOffset="152615.43">2392 10520 0,'-21'0'15,"21"-21"1,21 21-1,0-21-15,21 21 0,-21-22 0,22 22 16,-1-21-16,-21 0 0,22 21 16,-1-21-16,0 21 0,1-21 15,-1 21-15,-21 0 0,0-21 0,22 21 16,-22 0-16,0 0 16,-42 0 15,0 0-31,-1 0 15,-20 0-15,21 0 0,0 21 16</inkml:trace>
  <inkml:trace contextRef="#ctx0" brushRef="#br0" timeOffset="153176.1">2371 10393 0,'0'0'0,"-22"0"16,1 0-16,21 21 31,0 0-31,0 0 0,0 1 0,0-1 16,0 0-16,-21 21 0,21-21 15,-21 22-15,21-22 0,0 0 0,0 21 16,-21-20-16,21-1 0,-21 0 16,21 0-16,-22 0 0,22 0 15,0 1-15,-21-22 16,21-22 31,21 1-47,1 0 15,-1 21-15,-21-21 16,21 0-16,0 21 0,0 0 0,0-21 16,1 21-16,20 0 0,-21 0 15,0-22-15,0 22 0,22 0 0,-22 0 16,0 0-16,21 0 15,-20 22-15,20-1 0,-21-21 0,0 21 16,0 0-16,1 0 0,-1-21 16,0 21-16,-21 22 0,0-22 0,0 0 15,0 0-15,0 0 0,-21 1 0,-22 20 16,22-21-16,-21 0 0,21 0 16,-22 1-16,1-1 0,0 0 0,21 0 15,-22-21-15,1 0 0,21 0 16,0 0-16,-22 0 0,22 0 0,0 0 15,0 0-15,0-21 0,-1 21 16,1-21-16,0 21 0,21-21 16,0-1 15,21 22-31,22 0 16</inkml:trace>
  <inkml:trace contextRef="#ctx0" brushRef="#br0" timeOffset="153543.43">3154 10943 0,'21'21'31,"0"-21"-31,-21-21 16,0 0 15,0 0-31,-21 21 31,0 0-31,0 0 16,21 21-16,0 0 31,21-21-15,0 0-16,0-21 0</inkml:trace>
  <inkml:trace contextRef="#ctx0" brushRef="#br0" timeOffset="153980.18">4424 10160 0,'0'0'0,"-21"0"0,-1 0 15,22-21-15,43 21 31,-22 0-31,21 0 0,1 0 16,-1-21-16,0 21 0,22 0 16,-22 0-16,22-21 0,-22 21 0,21 0 15,-20 0-15,-1-22 0,22 22 0,-43 0 16,21 0-16,-21 0 0,0 0 16,1 0-16,-44 0 15,1 22 1,0-22-16,-21 0 15,21 21-15,-22-21 0</inkml:trace>
  <inkml:trace contextRef="#ctx0" brushRef="#br0" timeOffset="154256.01">4762 10181 0,'0'21'46,"0"1"-46,0-1 0,0 0 16,0 21-16,0-21 0,0 43 0,0-22 16,0 1-16,0-1 15,0 21-15,0-20 0,-21-1 0,0 0 16,21 1-16,0-1 0,0 0 0,-21-20 16,21-1-16,0 21 0,0-21 15,0 0-15,0 1 0,21-22 31,0-22-15,0 22-16,1-21 0,-22 0 16</inkml:trace>
  <inkml:trace contextRef="#ctx0" brushRef="#br0" timeOffset="154491.89">5165 10562 0,'0'0'0,"0"21"15,0 1-15,0-1 16,0 0-16,0 21 16,0-21-16,0 1 0,0-1 0,0 0 15,0 0-15,-22 0 0,22 0 0,0 1 16,-21-1-16,21 0 0,0 0 16,0 0-16,0-42 46,0 0-46,0 0 16,0 0-16</inkml:trace>
  <inkml:trace contextRef="#ctx0" brushRef="#br0" timeOffset="154843.69">5165 10351 0,'0'0'16,"-22"0"-16,1 0 0,21 21 15,-21 0-15,21 0 0,0 0 16,0 0-16,0 1 16,0-1-16,0 0 15,21-21 1,0 0-16,1-21 16,-1 0-16,-21-1 0,21 1 15,-21 0-15,0 0 0,0 0 16,0 0-16,0-1 0,0 1 15,-21 0-15,0 21 0,-1 0 16,1 0-16,0 0 0,0 0 16,0 21-16,21 0 0,-21 1 0,21-1 15,-22 0-15,22 0 0,0 0 16,0 0-16,0 1 0,0-1 0,0 0 16,0 0-16,22-21 31,-1 0-31,0 0 0,0 0 0</inkml:trace>
  <inkml:trace contextRef="#ctx0" brushRef="#br0" timeOffset="155175.5">5609 10181 0,'0'-21'31,"0"0"-31,0 42 32,0 0-32,0 22 0,0-22 15,0 21-15,0-21 0,-21 22 0,21-1 16,-21 21-16,21-20 0,0-1 16,0 0-16,-21 1 0,21-1 0,0 0 15,-22-20-15,22 20 0,0-21 0,0 0 16,0 0-16,0 1 0,0-1 15,0 0-15,0 0 0,0 0 16,22-21-16,-1 0 16,0 0-16,0 0 15,0 0-15,0-21 0,1 0 16,-1 0-16,0 0 0,0-1 0,21-20 16</inkml:trace>
  <inkml:trace contextRef="#ctx0" brushRef="#br0" timeOffset="155443.34">6054 10160 0,'0'-21'16,"0"42"-16,0-63 0,-22 42 31,22 21-31,-21 0 0,21 0 16,0 22-16,0-22 0,0 21 0,0 22 15,-21-22-15,21 0 0,0 22 0,0-22 16,0 0-16,0 1 0,0-1 15,0 0-15,0 1 0,0-22 0,0 0 16,21 0-16,0 0 0,1 1 0,-22-1 16,21-21-16,21 0 0,-21 0 15,0 0-15,1 0 0,-1 0 0,0 0 16,0 0-16,-21-21 0,0-1 0,21 22 16,-21-21-16,0 0 0</inkml:trace>
  <inkml:trace contextRef="#ctx0" brushRef="#br0" timeOffset="159823.85">8043 10160 0,'0'-21'0,"0"42"31,0 21-31,0-20 0,-21 20 16,21 21-16,0-20 0,-21 20 0,21 1 15,0-22-15,0 22 0,0-22 16,0 0-16,0 1 0,0-1 16,0-21-16,0 21 0,0-20 0,0-1 15,21-21 1,0 0-16,0 0 0,1 0 16,-1-21-16,0-1 0,-21 1 0,21 0 15,0-21-15,0 21 0,1-22 16,-1 1-16,0 0 0,0-1 0,-21 1 15,21 0-15,0 20 0,-21 1 16,0 0-16,0 0 0,22 21 0,-1 21 16,-21 0-16,0 0 15,0 1-15,0-1 0,0 21 16,0-21-16,0 22 0,21-22 16,-21 21-16,0-21 0,21 22 0,-21-22 15,0 0-15,21 0 0,0 0 16,1 0-16,-1 1 0,0-22 0,0 21 15,0-21-15,0 0 0,22 0 0,-22 0 16,0 0-16,21 0 0,-20-21 16,20-1-16,-21 1 0,21 0 0,-20-21 15,-1 21-15,0-22 0,0 1 0,0-22 16,-21 22-16,0-21 0,21 20 16,-21 1-16,0 0 0,0-1 0,0 1 15,0 21-15,0 0 0,0-1 16,0 1-16,0 42 31,0 1-31,-21 20 0,21-21 16,0 21-16,0 1 0,0-1 0,0 0 15,0 1-15,0-1 0,0 0 0,0 1 16,0-22-16,0 21 0,21-21 16,1 22-16,-1-22 0,0 0 0,21-21 15,-21 21-15,22-21 0,-22 0 0,21 0 16,1 0-16,-1 0 0,0 0 15,1-21-15,-1 21 0,-21-21 0,21 0 16,-20 0-16,-1-1 0,0-20 0,0 21 16,0-21-16,-21 20 15,0-20-15,0 0 0,0 21 0,0-22 16,0 22-16,0 0 0,0 0 16,-21 21-16,0 0 0,0 0 15,0 21-15,-1 0 0,1 0 16,21 22-16,0-22 0,-21 21 15,21-21-15,0 22 0,0-22 0,0 0 16,0 21-16,0-21 0,0 1 0,0-1 16,0 0-16,21 0 0,-21 0 15,21-21-15,1 21 0,-1-21 0,0 0 16,21 0-16,-21 0 0,22 0 0,-1 0 16,22 0-16,-22 0 15,0-21-15,22 0 0</inkml:trace>
  <inkml:trace contextRef="#ctx0" brushRef="#br0" timeOffset="162885.1">10456 10329 0,'21'-42'15,"-42"84"-15,42-105 0,-21 42 0,0 0 16,0-1-16,-21 1 0,0 21 16,0 0-16,0 0 0,0 0 15,-1 0-15,-20 0 0,21 21 0,-21 1 16,-1-1-16,22 21 0,-21-21 15,-1 22-15,22-1 0,0 0 0,-21 1 16,21-1-16,21 0 0,0 1 16,0-1-16,0-21 0,0 21 0,0-20 15,0-1-15,21 0 0,21 0 0,-21 0 16,0-21-16,22 0 0,-22 0 16,21 0-16,1 0 0,-22 0 0,21 0 15,0-21-15,-20 21 0,20-42 0,0 21 16,-21-1-16,22-20 0,-22 0 15,0-22-15,21 1 0,-20 20 0,-1-20 16,0-1-16,-21 1 0,21 21 0,-21-22 16,0 1-16,0 20 0,0-20 15,0 20-15,0 22 0,0-21 16,0 21-16,0 0 0,-21 42 16,0 0-1,21 0-15,0 21 0,-21 1 0,-1-1 16,22 0-16,0 1 0,-21-1 15,21 22-15,0-22 0,0 21 0,0-20 16,0 20-16,0-20 0,21-1 0,22 0 16,-22-21-16,0 22 0,0-22 15,22 0-15,-1 0 0,0-21 0,1 0 16,-1 0-16,21 0 0,-20 0 16,20 0-16,-20 0 0,-1-21 0,0 0 15,1-21-15,-1 20 0,-21-20 16,21 21-16,-20-21 0,-1-1 0,-21 1 15,0 0-15,21-1 0,-21 22 16,0-21-16,0 21 0,0-1 16,-21 44-1,21 20-15,-21-21 16,21 0-16,-22 22 0,22-1 0,-21-21 16,21 21-16,-21 1 0,21-1 0,0-21 15,0 22-15,0-22 16,-21 0-16,21 0 0,0 0 0,0 0 15,0 1-15,0-1 16,0-42 0,0-1-16,0 1 15,21 0-15,-21 0 0,21-21 0,-21 20 16,21-20-16,1 0 0,-1-1 16,0 1-16,0 0 0,0 21 0,0-22 15,22 22-15,-22 0 0,0 21 0,0 0 16,22 0-16,-22 0 15,0 0-15,0 21 0,-21 21 0,0-20 16,0-1-16,0 21 0,21-21 16,-21 22-16,0-22 0,21 21 15,-21-21-15,0 0 0,22 1 0,-22 20 16,21-42-16,0 21 0,-21 0 0,21-21 16,0 0-16,0 0 0,1 0 15,20 0-15,-21 0 0,21 0 0,-20 0 16,20 0-16,0-21 0,-21-21 0,22 21 15,-22-1-15,21-20 0,-21 0 16,1-1-16,-1 1 0,0 0 0,-21 21 16,0-22-16,0 1 0,0 21 0,0 0 15,0-1-15,0 1 0,-21 21 16,0 0-16,-1 0 16,1 0-16,0 21 0,0-21 0,21 22 15,-21 20-15,0-21 0,21 0 16,0 22-16,0-1 0,0-21 0,0 21 15,0-20-15,0 20 0,0-21 0,0 0 16,0 22-16,0-22 0,21 0 16,0-21-16,0 21 0,21 0 0,-20-21 15,-1 0-15,21 0 0,0 0 16,1 0-16,-1 0 0,0 0 0,1-21 16,-1 0-16,0 0 0,1-22 0,-22 22 15,21-21-15,-21 21 0,1-22 0,-1 1 16,0 0-16,-21-1 0,0 22 15,0-21-15,0 21 0,0 0 16,0-1-16,0 1 0,-21 21 16,0 0-16,21 21 15,0 1-15,0-1 0,0 0 16,0 21-16,0 1 0,21-22 0,0 21 16,0-21-16,-21 22 0,21-22 0,0 0 15,1 0-15,-1 21 0,0-42 16,-21 22-16,21-1 0,0 0 0,-42-42 47,0 21-47,21-21 15,-42-1-15,20 1 0,1 0 0,0 0 16,0 0-16,0 0 0,0 21 0,-1 0 16,1 0-1,21 21-15,0 0 0,0 0 16,0 0-16,0 0 0,21 1 0,1-1 15,-1-21-15,21 21 0,-21 0 16,22 0-16,-1-21 0,0 21 0,22-21 16,-22 0-16,22 0 0,-1 0 0,-21 0 15,22 0-15,-1 0 0,1 0 16,-22 0-16,22-21 0,-22 0 0,0 0 16,1 0-16,-1 0 0,0-22 15,-20 1-15,20 0 0,-21-1 16,0 1-16,-21 0 0,0 20 0,0-20 15,0 0-15,0 21 0,0-1 0,0 1 16,-21 21-16,0 0 0,0 0 0,-22 0 16,22 0-16,-21 0 0,21 0 15,-22 21-15,22 22 0,-21-22 0,21 0 16,-22 21-16,22 1 0,0-22 0,0 21 16,21 1-16,0-22 0,0 21 15,0-21-15,0 0 0,0 22 0,0-22 16,0 0-16,21 0 0,0-21 15,0 21-15,1-21 0,-1 0 16,0 0-16,0 0 0,0 0 0,0 0 16,22-21-16,-43 0 0,21 0 0,0 0 15,0-22-15,0 22 0,1-21 0,-1 0 16,0-22-16,-21 22 0,21-22 16,0 1-16,-21 20 0,0-20 0,21-1 15,-21 1-15,22-1 0,-22 22 0,21-21 16,-21 20-16,0 22 0,0 0 15,0 0-15,0 0 0,0 42 16,0 0-16,0 0 16,-21 21-16,-1-20 0,22 41 15,-21-21-15,21 1 0,-21 20 0,21-20 16,-21 20-16,21-21 0,0 22 0,0-22 16,0 22-16,0-22 0,0 0 15,0 1-15,21-1 0,0 0 0,0-20 16,1-1-16,-1 0 0,0 0 0,0 0 15,21-21-15,-20 0 0,20 0 16,-21 0-16,21 0 0,1-21 0,-1 0 16,0 0-16,-20-22 0,20 22 15,0-21-15,1 0 0,-22-1 16,21 1-16,-21 0 0,0-1 0,22 1 0,-43 0 16,21 20-16,-21 1 0,0 0 15,0 0-15,0 0 0,-21 21 16,0 0-16,-1 0 0,1 0 15,0 21-15,0 0 0,-21 0 0,20 22 16,1-22-16,0 21 0,0-21 16,0 22-16,0-1 0,21-21 0,0 21 15,-22-20-15,22 20 0,0-21 0,0 0 16,0 0-16,0 1 0,0-1 16,22-21-16,-1 0 0,0 0 0,0 0 15,21 0-15,-20 0 16,-1-21-16,0-1 0,0 1 0,0 0 15,22-21-15,-22 21 0,0-22 16,21 1-16,-21 21 0,1-22 0,-1 1 16,0 21-16,0-21 0,-21 20 15,0 1-15,0 0 0,0 42 32,0 0-32,0 1 15,0-1-15,-21 0 0,21 21 0,0-21 16,-21 22-16,21-22 0,0 0 0,0 21 15,0-20-15,0-1 16,0 0-16,0 21 0,21-21 0,0 1 16,0-22-16,0 0 15,1 0-15,-1 0 0,0 0 16,0 0-16,0-22 0,0 1 0,22 0 16,-22-21-16,0 21 0,21-22 0,-20 1 15,20 21-15,-21-22 0,0 22 16,0-21-16,1 21 0,-1 0 0,0-1 15,0 22-15,-21 22 32,0-1-32,-21 0 0,21 0 15,-21 0-15,21 0 0,0 1 16,0-1-16,0 21 0,0-21 16,0 0-16,0 1 0,0-1 0,0 0 15,21 0-15,-21 0 0,21-21 16,0 0-16,0 0 0,1 0 15,-1 0-15,0 0 0,0-21 0,21 0 16,-20 0-16,-1 0 0,21-1 16,-21-20-16,22 21 0,-22-21 0,0 20 15,0-20-15,0 21 0,0-21 0,1 20 16,-1 1-16,-21 0 0,0 0 0,0 0 16,-21 21 15,21 21-16,0 0-15,-22 0 0,1 22 16,0-22-16,21 21 0,-21 0 0,21 1 16,-21 20-16,21-20 0,0 20 0,0 1 15,0-22-15,0 21 0,0 1 16,0-1-16,0-20 0,0 20 0,21 1 16,-21-1-16,21 1 0,-21-1 0,0 1 15,0 20-15,21-20 0,-21-1 16,0-20-16,0 20 0,0 1 0,0-1 15,0-20-15,0 20 0,0 1 0,0-22 16,-21 0-16,21 22 0,-21-22 16,21 0-16,0-20 0,0 20 15,-21-21-15,21 0 0,-21 0 0,-1 1 16,1-22-16,0 0 0,0 0 16,0 0-16,0-22 15,-22-20-15,22 21 0,-21-21 0,-1-1 16,1 1-16,0-22 0,-1 22 0,22-21 15,-21-1-15,21 1 0,21 20 16,0-20-16,0-22 0,0 22 0,21-1 16,0-21-16,0 22 0,0-1 0,22 1 15,-1-1-15,-21 22 0,43-21 16,-22 20-16,0 1 0,1 0 16,20-1-16,-20 22 0,-1-21 15,0 21-15,1-1 0,-1 1 0,0 0 16,-21 0-16,22 0 0,-22 0 0,0-1 15,0 22-15,0-21 0,-21 0 16</inkml:trace>
  <inkml:trace contextRef="#ctx0" brushRef="#br0" timeOffset="163082.98">16510 10774 0,'0'0'0,"0"21"0,-21 0 0,0-21 16,21 21-16,-22 1 15,22-1-15,-21-21 0,21 21 0,0 0 16,0 0-16,0 0 16,0 1-1</inkml:trace>
  <inkml:trace contextRef="#ctx0" brushRef="#br0" timeOffset="164928.74">4085 11832 0,'0'0'0,"-21"0"16,0 0 0,42 0 15,0-21-31,21 21 0,-20 0 15,41 0-15,-21-21 0,22 21 16,-22 0-16,22 0 0,-1 0 0,1-21 16,-1 21-16,-20 0 0,20 0 0,-21 0 15,1 0-15,-22 0 0,21 0 16,-21-21-16,1 21 16,-44 0 15,1 0-16,0 0 1,0 0 0,0 0-1,0 0 1,-1 0 0</inkml:trace>
  <inkml:trace contextRef="#ctx0" brushRef="#br0" timeOffset="165587.18">4466 11599 0,'0'-21'0,"0"42"0,0-63 0,0 21 0,0 0 15,0 0-15,0-1 16,0 1-16,0 0 16,-21 42-1,21 0-15,-21 22 16,21-22-16,-21 21 0,21 22 0,0-22 16,0 22-16,0-22 0,-22 21 15,1 1-15,21-1 0,-21 1 0,21-1 16,0-20-16,0 20 15,0-20-15,0-22 0,0 21 0,0-21 16,0 22-16,0-22 0,0 0 16,0 0-16,21-21 0,0 0 15,1 0-15,-1 0 16,0 0 0,-21-21-16,0 0 15,0 0-15,0-1 0,0 1 16</inkml:trace>
  <inkml:trace contextRef="#ctx0" brushRef="#br0" timeOffset="166699.04">4339 12065 0,'0'0'0,"0"-21"0,0 0 0,0 0 15,0-1-15,-21 22 0,21-21 16,-21 0-16,21 0 0,-21 21 15,-1-21-15,22 0 0,-21 21 0,0 0 16,0 0-16,0 0 0,0 0 16,-1 0-16,1 21 0,0 0 15,0 21-15,0 1 0,0-1 0,-1 0 16,1 1-16,21-1 0,-21 0 16,21 1-16,-21-1 0,21 0 0,0 1 15,0-1-15,0-21 0,0 0 16,0 0-16,0 1 0,0-1 15,21-21-15,0 0 0,0 21 0,1-21 16,-1 0-16,0 0 16,21-21-16,-21 21 0,1-21 0,62-85 31,-41 63-31,-22 22 0,0-42 0,0 20 16,0-20-16,0-1 0,1 22 0,-1-21 15,0-1-15,0 1 0,-21-1 16,0 22-16,21-22 0,-21 22 0,0-22 15,0 22-15,0 0 0,0 21 16,0-1-16,0 1 0,-21 0 0,0 21 16,0 0-16,0 0 15,-1 21-15,22 22 0,-21-22 16,0 21-16,21 0 0,-21 22 0,21-22 16,0 22-16,0-1 0,0-20 15,0 20-15,0 1 0,0-1 0,0 1 16,0-22-16,0 21 0,0-20 15,0-1-15,0 0 0,21-20 0,-21 20 16,21-21-16,0 0 0,1 0 16,-1-21-16,0 0 0,21 0 0,-21 0 15,22 0-15,-22 0 0,21 0 0,-21-21 16,22 21-16,-1-21 16,0-21-16,-20 21 0,20-1 0,0-20 15,1 21-15,-22-21 0,0-1 0,21 1 16,-21 21-16,1-22 0,-22 1 15,21 21-15,-21 0 0,21 0 0,-21-1 16,0 44 0,0-1-1,0 0-15,0 0 0,0 21 0,0-20 16,0 20-16,-21 0 0,21-21 16,0 22-16,-21-22 0,21 21 0,0-21 15,0 1-15,0-1 0,0 0 16,0 0-16,21 0 0,0-21 15,-21 21-15,21-21 0,0 0 0,0 0 16,1 0-16,-1 0 0,0 0 16,0-21-16,0 21 0,22-21 0,-22 0 15,21 0-15,-21-22 0,22 22 0,-22-21 16,0 21-16,21-22 0,-21 1 16,-21 0-16,0-1 0,0 1 0,0 0 15,0-1-15,0 22 0,-21 0 16,0 0-16,0 0 0,-21 21 0,-1 0 15,1 0-15,21 0 0,-22 21 0,1-21 16,0 21-16,21 21 0,-22-20 16,22-1-16,0 21 0,0-21 15,0 22-15,-1-22 0,22 0 0,0 21 16,0-21-16,0 1 0,0-1 16,22 0-16,-1 0 0,21-21 0,-21 0 15,22 0-15,-1 0 0</inkml:trace>
  <inkml:trace contextRef="#ctx0" brushRef="#br0" timeOffset="168707.97">7260 11748 0,'0'0'0,"0"-22"0,0 1 16,0 0-16,0-21 0,0 21 0,0-1 15,0 1-15,0 0 16,0 0-16,-21 21 16,0 0-16,0 0 15,-1 21-15,22 0 0,-21 0 0,0 22 16,0-22-16,21 21 0,-21 22 16,21-22-16,-21 22 0,-1-1 0,22 1 15,0-1-15,0-21 0,0 22 0,0-1 16,0-20-16,0-1 0,0 0 15,22 1-15,-22-22 0,21 0 0,21 0 16,-21 0-16,0 1 0,22-1 0,-22-21 16,0 0-16,21 0 15,1 0-15,-22 0 0,21 0 0,1-21 16,-1-1-16,0 1 0,1 0 0,-1 0 16,0 0-16,1-22 0,-1 1 15,0 0-15,1-1 0,-1-20 0,-21 21 16,0-22-16,0 1 0,1-1 15,-22 22-15,0-22 0,0 22 0,0 0 16,-22-22-16,1 22 0,0-1 0,-21 22 16,-1-21-16,22 21 0,-21 0 15,-22-1-15,22 22 0,0 0 0,-22 0 16,22 22-16,0-1 0,-1 0 0,1 0 16,0 21-16,-1 1 15,22-1-15,-21 0 0,21 22 0,21-22 16,0 22-16,-22-1 0,22 1 0,0-1 15,0-20-15,0 20 0,22-21 16,-1 1-16,0-1 0,0 0 0,0-20 16,22 20-16,-22-21 0,21 0 0,0-21 15,22 21-15,-22-21 0,22 0 16,-22 0-16,22 0 0,-1-21 0,-21 0 16,22 21-16,-22-21 0,22 0 15,-22-22-15,0 22 0,-20-21 0,20 21 16,-21-22-16,0 1 0,-21 21 0,0-21 15,0-1-15,21 22 0,-21-21 16,0 21-16,0-1 0,-21 22 31,21 22-31,-21-1 0,21 0 16,0 0-16,-21 21 0,21-20 0,-21 20 16,0-21-16,21 21 0,0-20 0,0 20 15,-22-21-15,22 0 0,0 0 16,0 1-16,0-1 0,0 0 0,0 0 15,22-21 17,-1 0-32,0-21 0,0 21 15,0-21-15,-21 0 0,21-22 0,1 22 16,-1-21-16,0-1 0,0 1 16,0 21-16,-21-21 0,21-1 0,1 22 15,-1 0-15,-21 0 0,0 0 0,21 21 16,-21 21-1,21 0-15,-21 0 0,0 0 16,0 0-16,0 22 0,0-22 0,0 21 16,0-21-16,0 1 0,0 20 15,0-21-15,0 0 0,0 0 0,21 1 16,0-22-16,-21 21 0,22 0 0,-1-21 16,0 0-1,0 0-15,21 0 0,-20 0 0,-1 0 16,21-21-16,-21 0 0,0-1 0,22 1 15,-22 0-15,0-21 0,21-1 16,-20 1-16,-1 0 0,0-1 0,0-20 16,0 21-16,0-22 0,-21 22 15,22-22-15,-1 22 0,0 0 0,0-22 16,0 43-16,0-21 0,1 20 0,-1 1 16,-21 0-16,0 0 0,0 42 15,0 0 1,0 22-16,0-22 0,-21 21 0,-1 0 15,22-20-15,-21 20 16,21 21-16,0-20 0,-21-1 0,21 22 16,0-22-16,0 0 0,0 1 0,0-1 15,0-21-15,0 21 0,0-20 16,0 20-16,21-21 0,0-21 0,1 21 16,-1 0-16,0-21 0,0 0 0,21 0 15,-20 0-15,20 0 0,0-21 16,-21 0-16,22 0 0,-22 0 0,21 0 15,-21-22-15,22 22 0,-22-21 0,0 21 16,0-22-16,0 22 16,-21 0-16,0 0 0,22 0 0,-22-1 15,0 44 1,0-1-16,0 0 16,0 0-16,-22 0 0,22 0 15,0 1-15,0-1 0,0 0 0,0 0 16,0 0-16,22 0 15,-1-21 1,0 0-16,21 0 0,-21 0 0,22 0 16,-1-21-16,0 0 0,1 0 15,-1 0-15,0 0 0,1-1 0,-22 1 16,21 0-16,-21-21 0,1 21 16,-1-1-16,0 1 0,0 0 15,-21 0-15,0 42 31,-21 0-15,0 0-16,0 22 0,21-22 0,-22 21 16,1 1-16,0-1 0,21 0 0,-21 22 15,0-22-15,21 22 0,-21-1 16,21 1-16,0-1 0,0 1 0,0 20 16,0 1-16,0-22 0,0 22 0,0 0 15,0-1-15,0 1 0,0 0 16,0-1-16,21 22 0,0-21 15,-21 0-15,21-1 0,0 1 0,-21 0 16,21-1-16,1-20 0,-22 20 0,0-20 16,21-1-16,-21 1 0,0-22 15,0 22-15,0-43 0,0 21 0,0-21 16,0 1-16,-21-1 0,-1-21 0,1 0 16,-21 0-16,0-21 0,-1-1 0,1 1 15,0-21-15,-22 0 0,22-22 16,-1 22-16,1-22 0,0 1 0,-1-22 15,22 0-15,0 1 0,0-1 0,0 0 16,21 1-16,0-22 0,0 21 16,0 1-16,0-22 0,0 21 15,21 0-15,0 1 0,21-22 0,-20 42 16,20-20-16,21-1 0,1 22 0,-1-1 16,1 1-16,-1-1 0,22 1 15,0-1-15,-22 22 0,22-22 0,-22 22 16</inkml:trace>
  <inkml:trace contextRef="#ctx0" brushRef="#br0" timeOffset="169363.9">12658 11832 0,'-43'-63'31,"43"42"-31,0-1 15,21 1-15,1-21 0,-22 21 16,21 0-16,0-22 0,0 22 0,0 0 16,0-21-16,-21 20 0,0 1 15,0 0-15,0 0 0,-21 21 16,-21 0-16,21 0 0,-22 0 16,1 0-16,0 21 0,-1 0 0,1 0 15,0 1-15,-1-1 0,22 0 0,-21 0 16,21 0-16,0 0 0,-1 1 15,22-1-15,0 0 0,0 0 0,0 21 16,22-20-16,-1-1 0,21 0 0,-21 21 16,22-21-16,-1 22 15,-21-22-15,21 21 0,1 1 0,-1-1 16,-21-21-16,22 21 0,-22-20 0,0 20 16,0-21-16,-21 0 0,0 22 15,0-22-15,-21 0 0,0 0 0,-22 0 16,1-21-16,-21 21 0,20-21 0,-20 0 15,-22 0-15,22 0 0,-1 0 16,1 0-16,-1 0 0,1-21 0,20 0 16,-20 0-16,20 0 0,1 0 0,21-22 15,-21 22-15,20-21 0,1-1 16,21 1-16,0 21 0,0-21 0,0 20 16,0-20-16,21 21 0,22 0 15,-22 0-15,21 21 0,22-22 16,-22 22-16,0 0 0,22-21 0,-22 21 15,22-21-15,-22 21 0,22 0 0,-22 0 16</inkml:trace>
  <inkml:trace contextRef="#ctx0" brushRef="#br0" timeOffset="171820.17">12954 11748 0,'-21'21'47,"21"0"-31,-21 0-16,-1 0 0,22 22 0,-21-22 15,0 21-15,21-21 0,0 22 0,-21-22 16,21 21-16,-21 0 0,21-20 16,0-1-16,0 0 0,0 21 0,21-21 15,0 1-15,0-1 16,22-21-16,-22 0 0,21 0 0,0 0 15,1 0-15,-1 0 0,0 0 0,1-21 16,-1-1-16,0 1 0,1 0 16,-1 0-16,0 0 0,1-22 15,-1 22-15,-21-21 0,0 21 0,1-22 16,-1 22-16,-21-21 0,0 21 0,0-22 16,0 22-16,0 0 0,0 0 15,-21 21-15,-1 0 16,1 0-16,0 0 0,0 0 0,0 21 15,0 0-15,-1 0 0,22 22 16,0-22-16,-21 0 0,21 21 0,0 1 16,0-22-16,0 21 0,0-21 0,0 1 15,21 20-15,-21-21 0,43 0 16,-22 0-16,0 1 0,0-22 0,0 0 16,22 21-16,-22-21 0,21 0 15,-21 0-15,22 0 0,-1-21 16,0-1-16,1 22 0,-1-21 0,-21 0 15,22-21-15,-1 21 0,-21-22 0,0 22 16,0-21-16,1-1 0,-1 22 16,-21-21-16,0 21 0,0 0 0,0-1 15,0 1-15,0 42 32,-21 1-32,21-1 0,0 0 0,-22 0 15,22 0-15,-21 22 0,21-22 16,-21 0-16,21 21 0,0-21 0,0 1 15,0-1-15,0 0 0,0 0 16,0 0-16,0-42 47,0 0-47,21 0 0,-21 0 0,21-1 16,1 1-16,-22-21 0,21 21 15,0-22-15,-21 22 0,21-21 0,0 21 16,-21 0-16,21-1 0,1 22 0,-1 0 15,0 0-15,0 22 16,-21-1-16,0 0 16,0 0-16,0 0 0,21 22 15,-21-22-15,21 0 0,-21 21 0,0-21 16,22 1-16,-1-1 0,21 0 16,-21 0-16,22 0 0,-22 0 0,21 1 15,0-22-15,1 0 0,-1 0 0,-21 0 16,22 0-16,-1 0 0,-21 0 15,21 0-15,-20-22 0,20 1 0,-21 0 16,21 0-16,-20 0 0,-1 0 0,0-22 16,0 1-16,-21 21 0,0-22 15,0 1-15,0 0 0,0-1 0,0 1 16,0 21-16,-21 0 0,21 0 0,-21-1 16,0 1-16,-1 21 15,1 0-15,0 0 0,-21 0 0,21 21 16,-1-21-16,-20 22 0,21 20 0,0-21 15,-22 21-15,22-20 0,0 20 16,21 0-16,0 1 0,-21-22 0,21 21 16,0-21-16,0 22 0,0-22 0,21 21 15,-21-21-15,21 0 0,0-21 16,1 22-16,-1-22 0,0 0 0,0 0 16,21 0-16,-20 0 0,-1 0 0,0 0 15,21-22-15,-21 1 0,1 0 16,-1 0-16,21 0 0,-21-22 15,0 1-15,1 0 0,-1 21 0,0-22 16,-21 1-16,21 0 0,-21 20 16,21 1-16,-21 0 0,0 0 0,-21 21 31,0 21-15,0 0-16,0 0 0,21 1 0,0-1 15,-22 0-15,22 21 0,0-21 0,0 22 16,0-22-16,0 0 0,0 21 15,0-20-15,0-1 0,22 0 0,-22 0 16,21 0-16,0-21 0,0 21 0,0-21 16,22 0-16,-22 0 0,21 0 15,0 0-15,1 0 0,-1 0 16,0 0-16,1-21 0,-1 0 0,0 0 16,1-21-16,-22 20 0,0 1 0,21-21 15,-42 0-15,22 20 0,-22-20 16,21 21-16,-21-21 0,0 20 0,0 1 15,0 0-15,0 0 0,-21 21 0,-1 0 16,1 0-16,0 0 16,21 21-16,0 0 0,0 0 15,0 1-15,0-1 0,0 0 0,0 0 16,21 0-16,0 22 0,-21-22 16,0 0-16,22 0 0,-1 0 15,-21 0-15,21 1 0,0-1 0,0 0 16,0-21-16,1 0 15,-1 21-15,0-21 0,0 0 0,0 0 16,22 0-16,-22 0 0,0 0 0,0-21 16,21 0-16,-20 21 0,20-21 15,-21-1-15,0-20 0,0 21 16,1-21-16,-1 20 0,0-20 0,0 21 16,0 0-16,-21-22 0,21 22 0,-21 0 15,22 0-15,-22 0 0,0 42 31,0 0-31,0 0 16,0 0-16,0 1 0,0-1 16,0 0-16,0 21 0,-22-21 0,22 22 15,0-22-15,0 0 0,0 0 0,0 0 16,0 1-16,0-1 0,0 0 16,22-21-16,-22 21 0,21-21 0,21 0 15,-21 0-15,0 0 0,22 0 0,-22 0 16,21 0-16,-21 0 0,22-21 15,-22 0-15,21 21 0,-21-21 0,22-22 16,-22 22-16,0 0 0,0-21 0,-21 20 16,21-20-16,1 21 15,-22 0-15,21 0 0,-21-1 0,0 1 16,0 42 15,0 1-31,0-1 0,0 0 0,0 0 16,0 0-16,0 0 0,0 1 0,0-1 15,0 21-15,0-21 0,0 0 16,0 1-16,0-1 0,0 0 0,0 0 16,0 0-16,21-21 0,0 0 15,0 0-15,0 0 16,1 0-16,20 0 0,-21 0 0,0 0 0,0 0 16,22-21-16,-22 0 0,0 0 15,0 0-15,0-1 0,1-20 16,-1 0-16,0 21 0,-21-22 0,0 1 15,0 0-15,0-1 0,0 22 0,0-21 16,0 21-16,-21-22 0,0 22 16,-1 21-16,1-21 0,0 0 0,-21 21 15,21 0-15,-1 0 0,-20 0 0,21 21 16,0 0-16,0 0 0,-1 0 16,1 1-16,0 20 0,21-21 0,-21 21 15,21-20-15,0 20 0,0 0 16,0-21-16,0 22 0,0-22 0,21 21 15,0-21-15,-21 1 0,21-1 16,1 0-16,-1-21 0,0 21 0,0-21 16,21 0-16,-20 0 0,20 0 0,-21 0 15,21-21-15,1 21 0,-1-21 16,0 0-16,22-1 0,-22-20 0,64-21 16,-64 20-16,1 22 0,-1-21 15,-21-1-15,22 22 0,-22-21 16,0 21-16,0-22 0,-21 22 15,0 0-15,-21 21 16,-21 0-16,20 0 16,-20 0-16,21 21 0,0 0 0,0-21 15,-1 22-15,22-1 0,-21 0 0,21 0 16,0 0-16,0 0 0,0 1 16,21 20-16,1-21 0,-1 0 0,0 0 15,0 1-15,0-1 0,-21 21 0,21-21 16,-21 0-16,22-21 0,-22 22 15,0-1-15,0 0 0,0 0 16,-22-21-16,1 21 0,0-21 16,0 0-16,0 0 0,0 0 15,-1 0-15,1 0 0,0 0 16,0 0-16,21-21 16,0 0-16,-21 0 0,21 0 15</inkml:trace>
  <inkml:trace contextRef="#ctx0" brushRef="#br0" timeOffset="172195.85">16806 11472 0,'0'0'15,"-21"22"-15,-21 20 16,42-21-16,0 0 16,21-21-1,0 0-15,0 0 0,0 0 16,1 0-16,-1 0 0,0-21 0,0 0 16,-21 0-16,0 0 15,0-1-15,0 1 0,0 0 0,0 0 16,0 0-16,0 0 0,-21-1 15,0 22-15,0 0 0,-1 0 16,1 0-16,0 0 0,0 22 16,21-1-1,-21-21-15,21 21 0,0 0 0,0 0 16,0 0-16,0 1 0,21-1 16,0 0-16,21-21 0,-20 0 15,20 21-15</inkml:trace>
  <inkml:trace contextRef="#ctx0" brushRef="#br0" timeOffset="172463.7">18796 12002 0,'0'0'16,"0"21"0</inkml:trace>
  <inkml:trace contextRef="#ctx0" brushRef="#br0" timeOffset="-168439.28">20997 10605 0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8T11:27:41.1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1947 1566 0,'0'-21'16,"0"42"78,0 1-79,0-1-15,0 0 0,0 21 16,0-21-16,0 1 0,0 20 0,0-21 16,0 21-16,-21-20 0,21 20 15,0-21-15,0 0 0,0 22 16,0-22-16,0 0 0,0 0 0,0 21 15,0-20-15,0-1 16,0 0-16,0 0 0,21-21 16,0 21-16,1-21 15,-1 0-15,0 0 0,0 0 16,0 0-16,0 0 0,-21-21 16,22 0-16,-1 21 0,0-21 15,0 0-15,-21-1 0,0 1 16,21 0-16,-21 0 0,21 0 0</inkml:trace>
  <inkml:trace contextRef="#ctx0" brushRef="#br0" timeOffset="3327.61">1990 1164 0,'0'-21'16,"0"0"-1,0 0-15,0 0 16,0-1-16,0 1 16,0 42 62,-22-21-78,22 22 0,0-1 0,0 0 15,0 0-15,0 0 16,0 0-16,0 1 16,0-1-16,0 0 15,0 0 1,22-21 0,-1 0-1,0 0-15,0 0 31,-21-21-31,21 0 0,-21 0 16,0-1-16,21 1 16,-21 0-16,0 0 0,0 0 15,0 0-15,-21-1 16,21 1-16,-21 21 16,0 0-1,0 0-15,0 21 16,-1 1-16,22-1 15,-21-21-15,21 21 0,0 0 16,0 0-16,0 0 16,0 1-16,0-1 15,0 0-15,0 0 0,0 0 16,0 0-16</inkml:trace>
  <inkml:trace contextRef="#ctx0" brushRef="#br0" timeOffset="4787.03">2794 1799 0,'21'0'31,"-21"-21"-15,21 0 0,-21 0-1,0 0-15,0-1 16,-21 1-16,0 0 16,0 21-16,0-21 15,21 0-15,-43 0 0,22 21 16,0 0-16,21-22 0,-21 22 15,0-21-15,-1 21 0,1 0 16,0 0-16,0 0 16,0 0-16,0 0 0,-1 21 0,1 1 15,0-1-15,21 0 0,-21 0 16,0 0-16,0 0 0,21 22 16,0-22-16,-22 21 0,22-21 0,-21 22 15,21-22-15,0 0 0,0 21 16,0-20-16,0-1 0,0 0 15,0 21-15,0-21 16,0 1-16,21-1 0,1 0 0,-1 0 16,0-21-1,0 21-15,0-21 0,0 0 16,1 0-16,-1 0 0,0 0 16,0 0-16,0 0 0,0 0 0,1 0 15,-1-21-15,0 0 0,0 21 16,0-21-16,22 0 0,-22-1 0,0 1 15,0 0-15,0-21 0,0 21 16,-21-22-16,22 1 0,-1 0 0,0-1 16,-21 1-16,0 0 0,21-1 15,0 1-15,-21 0 0,0-1 16,0 1-16,21 0 0,-21-1 16,22 22-16,-1-21 0,-21-1 0,0 22 15,21-21-15,0 21 0,-21 0 16,21-22-16,-21 22 0,0 0 0,21-21 15,-21 20-15,0 1 0,0 0 16,0 0-16,0 0 16,0 42 15,0 0-15,-21 0-1,21 0-15,-21 1 0,21-1 0,0 0 16,0 0-16,0 21 0,-21-20 15,21-1-15,-21 21 0,21 0 0,0-20 16,0 20-16,-21-21 0,21 21 16,-22-20-16,22 20 0,0 0 0,0 1 15,0-1-15,-21-21 0,21 21 16,0 1-16,0-22 0,0 21 0,0-21 16,0 22-16,0-22 0,0 0 15,0 0-15,0 22 0,0-22 0,21 0 16,-21 0-16,22 0 15,-1 0-15,-21 1 0,21-22 16,0 21-16,0-21 16,0 21-16,1-21 0,20 0 15,-21 0-15,0 0 0,0 0 0,22 0 16,-22 0-16,21-21 0,-21 21 16,22-21-16,-1-1 0,-21 1 0,22 21 15,-22-21-15,21 0 0,-21 0 16,22-22-16,-22 22 0,0 0 0,-21 0 15,21 0-15,-21 0 0,21-1 16,-21 1-16,0 0 0</inkml:trace>
  <inkml:trace contextRef="#ctx0" brushRef="#br0" timeOffset="5535.83">0 2159 0,'0'0'0,"21"0"79,21 0-64,22 0-15,-1 0 0,1 0 16,-1 0-16,1-21 0,-1 21 0,1 0 15,-1 0-15,1 0 0,-1-21 16,-20 21-16,-1 0 0,0 0 0,1 0 16,-1-21-16,-21 21 0,0 0 15,1 0-15,-1 0 0,-21-22 0,21 22 16,-42 0 31,0 0-47,-1 0 15,1 0-15,0 0 0,0 22 16,0-22-16,0 0 0,-1 0 16</inkml:trace>
  <inkml:trace contextRef="#ctx0" brushRef="#br0" timeOffset="5911.61">0 2244 0,'42'0'63,"22"-21"-63,-22 21 0,22 0 15,-22 0-15,21-22 0,1 22 16,-22 0-16,22 0 0,-1-21 16,-20 21-16,-1 0 0,0 0 15,1 0-15,-1 0 0,0-21 0,-21 21 16,1 0-16,-1 0 0,0 0 16,0 0-16,0 0 15,-42 0 16,0 0-31,21-21 16,-21 21-16,21-21 16</inkml:trace>
  <inkml:trace contextRef="#ctx0" brushRef="#br0" timeOffset="6443.36">593 1757 0,'0'0'0,"0"21"32,0 0-32,0 0 0,21-21 15,0 22-15,0-1 0,0 0 16,0 0-16,1-21 0,-1 21 15,0 0-15,0 1 0,0-22 16,22 21-16,-22-21 0,0 0 0,0 21 16,0-21-16,22 0 0,-22 0 15,0 0-15,0 0 16,0 0-16,0 0 0,-21 21 47,-21 0-47,0 0 15,0-21-15,0 22 16,0-1-16,-1 0 0,1-21 16,0 21-16,0 0 0,0 0 15,0 1-15,-1 20 0,1-21 0,-21 0 16,21 0-16,0 1 0,-1-1 16,1 0-16,21 0 0,-21 0 0,0 0 15,0 1-15,21-1 0,-21 0 16,-1-21-1,22 21-15,0-42 47,0 0-31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8T11:29:27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 4572 0,'0'0'0,"0"-21"16,0 0 0,0 0-16,0-1 15,0 1-15,0 0 16,0 0 0,0 0-16,-21 0 15,0-1-15,0 22 0,21-21 16,-22 21-16,1 0 0,0 0 0,0 0 15,0 0-15,0 0 0,-1 0 16,1 0-16,0 0 0,0 21 16,0 1-16,0-1 0,-22 0 0,22 0 15,0 0-15,0 22 0,0-22 16,-1 0-16,1 21 0,0-21 0,21 22 16,0-22-16,-21 21 0,21-21 15,0 22-15,0-22 0,0 21 16,0-21-16,0 1 0,21-1 15,0 0-15,0 0 0,1 0 16,-1-21-16,0 0 0,0 21 0,0-21 16,22 0-16,-22 0 0,21 0 15,-21 0-15,0-21 0,22 0 16,-22 0-16,0 0 0,21 0 0,-20-1 16,-1-20-16,0 21 0,0-21 15,0 20-15,-21-20 0,0 21 0,21-21 16,-21-1-16,0 1 0,22 0 15,-22-1-15,0 1 0,0 0 0,0-22 16,0 22-16,0-1 0,0 1 16,0 0-16,0-1 0,0 1 15,0 0-15,0 21 0,0-1 16,0 1-16,0 42 31,0 1-31,0-1 16,0 21-16,0 0 0,0 1 0,0-1 15,0 22-15,-22-22 0,22 21 16,0-20-16,-21 20 0,21-20 16,0 20-16,-21-21 0,21 1 0,0-1 15,0 0-15,0 1 0,0-1 16,0-21-16,0 22 0,0-22 0,0 0 16,0 0-1,21-21-15,0 0 16,1 0-16,-1 0 15,-21-21-15,21 21 16,-21-21-16,21 0 0,-21-1 16</inkml:trace>
  <inkml:trace contextRef="#ctx0" brushRef="#br0" timeOffset="467.73">995 4614 0,'0'-21'0,"0"0"16,0 0-16,0 0 16,0 0-1,21-1-15,0 22 0,0 0 16,0-21-16,1 21 0,-1 0 15,0 0-15,21 0 0,-21 0 0,1 21 16,20 1-16,-21-1 0,0 0 16,0 0-16,1 0 0,-1 0 15,-21 22-15,0-22 0,0 0 16,0 21-16,0-20 0,-21-1 16,-1 21-16,1-21 0,21 0 0,-21 1 15,0-1-15,21-42 47,0-1-47,0 1 0,0 0 0,0 0 16,21 0-16,0-22 0,-21 22 15,21 0-15,1 0 0,-1 0 16,0-22-16,0 22 16,0 0-16,0 21 0,1-21 15,-1 21-15,0-21 0,0 21 16,0 0-16,0-21 15</inkml:trace>
  <inkml:trace contextRef="#ctx0" brushRef="#br0" timeOffset="692.6">1799 4466 0,'0'0'0,"0"21"0,0 1 15,0-1-15,0 0 0,0 0 16,0 0-16,0 0 15,0 1-15,0-1 0,0 0 0,0 0 16,0 0-16,0 0 0,0 1 16,0-1-16,0 0 0,0 0 0,0 0 31,21-21 0,-21-21-31</inkml:trace>
  <inkml:trace contextRef="#ctx0" brushRef="#br0" timeOffset="1088.41">1799 4191 0,'-21'0'0,"42"0"0,-63 0 15,21 0-15,21 21 16,-22 0-16,22 1 0,-21-22 15,21 21-15,0 0 0,0 0 0,0 0 16,0 0-16,21 1 16,1-22-16,-1 0 15,0 0-15,0 0 16,0-22-16,0 22 0,-21-21 0,22 0 16,-22 0-16,21 21 15,-21-21-15,0 0 0,0-1 0,0 1 16,0 0-16,-21 0 15,-22 0-15,22 21 0,0 0 0,0 0 16,0 0-16,-22 0 0,22 0 16,0 21-16,0 0 0,21 0 0,0 0 15,0 1-15,0-1 0,0 0 16,0 21-16,0-21 0,21 1 16,0-1-16,0 0 0,0 0 0,1-21 15,-1 21-15,0 0 0,0-21 16,0 0-16,0 22 0</inkml:trace>
  <inkml:trace contextRef="#ctx0" brushRef="#br0" timeOffset="1508.17">2032 4487 0,'0'-21'16,"21"21"15,0 21-31,-21 1 16,0-1-16,21 0 0,1 0 15,-22 0-15,0 0 0,0 1 16,0-1-16,21 0 0,-21 0 16,0 21-16,0-20 0,0-1 0,0 0 15,0 0-15,21-21 31,0-21-15,-21 0-16,21 0 16,-21-1-16,0 1 0,21 0 0,-21 0 15,22 0-15,-1 0 0,-21-1 16,0 1-16,21-21 0,0 21 16,-21 0-16,21-1 0,-21 1 0,21 0 15,1 21-15,-22-21 0,21 21 16,0 0-1,0 0 1,-21 21-16</inkml:trace>
  <inkml:trace contextRef="#ctx0" brushRef="#br0" timeOffset="1876.03">2752 4509 0,'0'0'0,"0"-22"0,0 1 15,0 0 1,-22 21 15,1 0-31,0 21 16,21 0-16,-21 1 0,0-22 0,0 42 15,21-21-15,-22 0 0,22 0 16,-21 1-16,21-1 0,0 0 16,0 0-16,0 21 0,0-20 15,0-1-15,0 0 0,21 0 16,1 0-16,-1-21 15,0 0-15,0 0 0,0 0 0,0 0 16,1 0-16,20 0 0,-21-21 16</inkml:trace>
  <inkml:trace contextRef="#ctx0" brushRef="#br0" timeOffset="2304.12">3006 4487 0,'-22'-42'31,"22"21"-31,0 0 16,22 21-16,-1-21 0,0 21 15,0 0-15,0 0 16,0 0-16,1 21 0,-1 0 16,-21 0-16,21-21 0,0 21 15,0 0-15,-21 1 0,0-1 0,0 21 16,0-21-16,0 0 0,0 1 15,0-1-15,0 0 0,0 0 0,0 0 16,0 0-16,-21 1 16,21-1-16,0 0 0,-21-21 0,0 21 15,0-21 1,21-21 0,0 0-16,0 0 15,0-1-15,0 1 0,0 0 0,0 0 16,0 0-16,0 0 0,0-1 15,21-20-15,-21 21 0,21 0 0,0 0 16,-21-1-16,21 1 0,0 0 16,1 0-16,-1 0 15,0 21-15,0-21 0,0 21 16,0 0-16,1 0 16,-1 0-16,0 0 0</inkml:trace>
  <inkml:trace contextRef="#ctx0" brushRef="#br0" timeOffset="2639.94">3746 4593 0,'0'0'0,"22"0"16,-1 0-16,-21-21 0,21 21 16,-21-21-16,21 21 0,-21-21 15,0 0-15,0-1 16,-21 22 0,0 0-16,0 0 15,-1 0-15,1 0 0,0 0 16,21 22-16,-21-1 0,0 0 15,21 0-15</inkml:trace>
  <inkml:trace contextRef="#ctx0" brushRef="#br0" timeOffset="3968.36">4233 4614 0,'0'22'16,"21"-1"0,1-21-16,-1 0 0,0 0 15,0 0-15,21 0 0,-20-21 0,20-1 16,21 1-16,-20 21 15,-1-21-15,0 0 0,22 0 0,-22 0 16,1-1-16,-1-20 0,0 21 0,-21 0 16,22-22-16,-22 1 0,0 21 15,0-21-15,-21-1 0,0 1 0,0 0 16,0-1-16,0 1 0,0 0 16,0 20-16,0-20 0,-21 21 0,0-21 15,0 20-15,21 1 0,-21 21 16,-1-21-16,1 21 0,0 0 15,0 0-15,0 0 0,0 42 16,-1-20 0,22-1-16,-21 21 0,21 0 15,-21 22-15,21-22 0,0 22 16,-21-1-16,21 1 0,-21-1 0,0 1 16,21-1-16,0 1 0,-22 20 0,1-20 15,21 21-15,-21-1 0,21 1 16,0 0-16,-21-1 0,0 1 0,21 0 15,-21-22-15,21 22 0,0-1 16,-22 1-16,22 0 0,0-22 0,0 22 16,0-22-16,0 1 0,0-1 0,0 1 15,0-22-15,0 22 0,0-22 16,22 0-16,-1 1 0,0-1 0,0 0 16,0-20-16,22-1 0,-22 0 15,0 0-15,0 0 0,21-21 16,-20 0-16,-1 0 0,21 0 0,-21-21 15,22 0-15,-22 0 0,21 0 0,0-22 16,-20 22-16,20-21 0,-21-1 16,21 1-16,-20 0 0,20-22 0,-21 22 15,0-22-15,0 1 0,-21-1 0,0-20 16,0 20-16,0 1 0,0-22 16,0 22-16,-21-22 0,0 21 0,-21-20 15,21 20-15,-22 1 0,1-1 16,21 1-16,-22 20 0,1-20 0,0 21 15,-1 20-15,1-20 0,-21 21 16,20 21-16,22-21 0,-21 21 16,-1-21-16,22 21 0,-21 0 0,21 0 15,42 0 17,0 0-32,0 0 0,0-22 15,22 22-15,-1-21 0,-21 0 16,22 21-16,-1-21 0,21 0 0,-20 0 15,-1-1-15,0 1 0,1 21 16,-1-21-16,-21-21 0,22 21 0,-22-1 16,21 1-16,-21 0 0,0 0 15,-21 0-15,0 0 0,0-1 16,0 1-16,-21 21 31,21 21-15,0 1-16,0-1 0,0 0 15,0 0-15,0 0 0,0 0 0,0 1 16,0-1-16,0 0 0,0 0 16,0 0-16,0 0 15,0 1 1,0-44 15,0 1-15,0 0-16,0 0 15</inkml:trace>
  <inkml:trace contextRef="#ctx0" brushRef="#br0" timeOffset="4157.25">5270 4191 0,'0'0'0,"-21"-21"16,21 42 31,0 0-32,0 0-15</inkml:trace>
  <inkml:trace contextRef="#ctx0" brushRef="#br0" timeOffset="4632.97">5503 4382 0,'0'0'15,"0"21"-15,0 0 0,-21 0 16,21 0-16,0 0 0,0 1 0,0-1 16,0 0-16,0 0 0,0 0 15,0 0-15,0 1 0,0-1 16,0 0-16,0 0 0,0 0 15,-21-21 32,21-21-47,0 0 16,0 0-16,0 0 0,0-1 16,0 1-16,0 0 0,0-21 0,0 21 15,21-1-15,-21 1 0,21 0 16,0-21-16,22 21 0,-22-1 15,0 22-15,21-21 0,1 21 0,-22 0 16,21 0-16,1 0 0,-1 0 16,0 0-16,-21 21 0,1 1 0,20-1 15,-21 0-15,-21 0 0,0 21 0,0-20 16,0-1-16,0 0 0,0 21 16,0-21-16,0 1 0,0-1 0,0 0 15,-21 0-15,21 0 0,-21-21 16,21 21-16,0-42 47,21 0-47</inkml:trace>
  <inkml:trace contextRef="#ctx0" brushRef="#br0" timeOffset="5204.64">6604 4339 0,'-21'-63'16,"0"63"-16,-1-21 0,1-1 15,0 22-15,0-21 16,0 21-16,-22 0 0,22 0 0,0 0 16,0 0-16,-21 0 0,20 0 15,1 0-15,0 21 0,-21 1 0,21-1 16,-1 21-16,1-21 0,0 0 0,21 22 15,-21-22-15,0 21 0,21-21 16,0 22-16,0-22 0,0 0 0,0 0 16,0 0-16,0 1 0,0-1 0,0 0 15,21 0-15,0-21 0,0 0 16,0 0-16,22 0 0,-22 0 16,0 0-16,0 0 0,22 0 0,-22-21 15,21 21-15,-21-21 0,22 0 16,-22-1-16,0 1 0,21 0 0,-21-21 15,1 21-15,-1-22 0,0 1 16,0 0-16,-21-22 0,21 22 0,0-22 16,1 22-16,-22-22 0,0 1 0,21 21 15,-21-22-15,21 22 0,-21-1 16,0 22-16,0-21 0,0 21 0,0 0 16,0-1-16,-21 22 15,0 0-15,-1 0 0,1 22 16,21-1-16,0 21 0,-21 0 15,0 1-15,21-1 0,-21 22 16,21-1-16,0 1 0,0-1 0,0-21 16,0 22-16,0-22 0,0 22 15,0-22-15,0 0 0,0-20 0,21 20 16,-21-21-16,21 0 0,0 0 0,0 1 16,1-22-16,-1 0 0,0 0 15,21 0-15,-21 0 0,1 0 0,20 0 16</inkml:trace>
  <inkml:trace contextRef="#ctx0" brushRef="#br0" timeOffset="6077.51">7387 3895 0,'0'0'0,"-21"0"15,0 0-15,0 0 0,-1 0 0,1 0 16,21 21-16,-21 0 16,21 0-1,21 0 1,0-21-16,1 0 15,20 0-15,-21 0 0,21 0 16,1-21-16,20 21 0,-20-21 0,20 21 16,-21-21-16,22 0 0,-22 0 15,1-1-15,-1 22 0,-21-21 0,21 0 16,-42 0-16,0 0 0,0 0 16,0-1-16,0 1 0,-21 0 0,0 0 15,0 21-15,-21-21 0,20 0 0,-20 21 16,0 0-16,-1 0 0,1 0 15,0 0-15,-1 0 0,1 21 16,21 0-16,-21 0 0,-1 0 0,22 22 16,-21-22-16,21 21 0,-1 0 0,1-20 15,0 20-15,0 0 0,21 1 16,0-22-16,0 21 0,0 0 16,0-20-16,21-1 0,0 21 0,0-42 15,1 21-15,-1 0 0,0 1 16,21-22-16,-21 0 0,22 0 0,-22 0 15,0 0-15,21 0 0,-20 0 16,-1 0-16,-42 0 16,-1 0-1,1 0-15,0 0 0,0 0 16,-21 0-16,20 0 0,1 21 0,-21 0 16,21 0-16,0 0 15,-1 0-15,1 1 0,0 20 0,-21-21 16,42 21-16,-21-20 0,-1-1 0,22 21 15,-21-21-15,21 0 0,0 1 16,0 20-16,0-21 0,21 0 16,1 0-16,-1-21 0,0 0 0,0 0 15,0 0-15,0 0 0,22 0 16,-22 0-16,21 0 0,1 0 0,-1-21 16,0 0-16,1 0 0,-1 0 15,21 0-15,-20-22 0,20 22 0</inkml:trace>
  <inkml:trace contextRef="#ctx0" brushRef="#br0" timeOffset="6368.48">8191 3493 0,'0'0'16,"0"21"-16,-21 0 0,0 0 0,0 21 15,21 1-15,-21-1 0,0 0 0,-1 22 16,1-1-16,21-20 0,-21 20 16,0 22-16,21-22 0,0 1 15,-21-1-15,0 1 0,21-22 0,-22 22 16,22-22-16,-21 0 0,21 1 16,0-22-16,0 21 0,0-21 0,0 1 15,0-1-15,0 0 0,21-21 16,1 0-16,-1 0 15,0 0-15,0 0 0,-21-21 0,21 0 16,0-1-16,1 1 0</inkml:trace>
  <inkml:trace contextRef="#ctx0" brushRef="#br0" timeOffset="6748.34">8191 4382 0,'0'0'0,"0"21"0,0 0 16,22-21 15,-1 0-31,0 0 16,0-21-16,0 21 0,0-21 0,1 21 16,-1-22-16,0 1 0,0 21 15,0-21-15,-21 0 0,0 0 0,21 21 16,-21-21-16,-21 21 31,0 0-31,0 0 0,0 0 16,0 21-16,-1 0 0,1 0 0,0 0 15,21 0-15,-21 1 0,0-1 16,0 0-16,-1 0 0,22 21 0,0-20 16,0-1-16,-21 0 0,21 0 15,0 0-15,0 0 0,21 1 16,1-22-16,-1 0 15,0 0-15,0 0 0,0 0 16,0-22-16,22 1 0,-1 21 0</inkml:trace>
  <inkml:trace contextRef="#ctx0" brushRef="#br0" timeOffset="7455.39">8784 4276 0,'-21'0'15,"0"21"1,0 0-16,21 0 16,0 0-16,0 1 0,0-1 0,0 0 15,0 0-15,0 0 0,-22-21 0,22 21 16,0 1-16,0-1 0,0 0 16,0 0-16,0 0 15,-21-21 16,21-21-15,0 0 0,0 0-16,0 0 0,0-1 15,0 1-15,0 0 0,0-21 0,0 21 16,0-1-16,21 1 0,1 0 16,-1 0-16,0 0 0,0 0 0,0-1 15,22 1-15,-22 21 0,21 0 0,-21 0 16,0 0-16,1 0 0,20 21 15,-21 1-15,-21-1 0,21 0 16,0 0-16,-21 0 0,22 0 16,-22 1-16,0 20 0,0-21 0,0 0 15,0 0-15,0 1 0,0-1 0,0 0 16,0 0-16,0 0 16,-22-21 15,22-21-16,0 0-15,0 0 0,0 0 16,0-1-16,22-20 16,-22 21-16,21 0 0,0-22 0,0 22 15,0-21-15,0 21 0,1-22 16,-1 22-16,0 0 0,0 0 0,21 0 16,-20 21-16,-1 0 0,0 0 15,0 0-15,0 0 0,0 21 0,-21 0 16,0 0-16,22 0 0,-22 22 15,0-22-15,0 21 0,0-21 0,0 1 16,0 20-16,0-21 0,-22 0 0,1 0 16,21 1-16,0-1 0,-21-21 15,21 21-15,-21-21 0,42 0 47,-21-21-47,21 0 16,0 21-16</inkml:trace>
  <inkml:trace contextRef="#ctx0" brushRef="#br0" timeOffset="7827.27">9610 4382 0,'0'21'15,"21"-21"-15,0 0 0,0 0 16,0 0-1,0 0-15,1 0 0,-1-21 0,0 21 0,0-22 16,0 22-16,0-21 0,1 21 16,-22-21-16,0 0 0,21 0 15,-21 0-15,0-1 16,0 1-16,-21 21 0,-1 0 16,1 0-16,0 0 0,-21 0 15,21 0-15,-1 0 0,1 21 0,0 1 16,0-1-16,21 0 0,-21 0 15,21 0-15,-21 22 0,21-22 16,0 0-16,-22 0 0,22 0 0,0 0 0,0 1 16,22-1-16,-1-21 15,0 0-15,0 21 0,0-21 16,0 0-16,22 0 0,-22 0 0,21 0 16,1 0-16,-1 0 0,-21 0 15,21-21-15,-20 0 0,20 21 0,-21-22 16</inkml:trace>
  <inkml:trace contextRef="#ctx0" brushRef="#br0" timeOffset="8288.1">10287 4191 0,'0'0'0,"0"-21"31,-21 21-15,21 21-16,0 0 15,0 0-15,-21 1 0,21-1 16,0 0-16,0 0 0,0 0 0,0 22 15,0-22-15,0 0 0,0 0 16,-22 0-16,22 0 0,0 1 16,-21-1-16,21 0 0,-21-21 47,0 0-47,21-21 15,0 0-15,0-1 16,0 1-16,0 0 0,21 0 15,0-21-15,22 20 0,-22-20 16,0 21-16,21-21 0,-21 20 16,22-20-16,-22 21 0,21 0 0,1 0 15,-22 21-15,21 0 0,-21 0 0,0 0 16,22 0-16,-22 21 0,0 0 16,0 0-16,-21 21 0,0-20 15,0-1-15,0 0 0,0 0 16,0 0-16,0 0 0,0 1 0,0-1 15,-21 0-15,0 0 0,0 0 0,21 0 16,-21-21-16,-1 22 16,22-44 15</inkml:trace>
  <inkml:trace contextRef="#ctx0" brushRef="#br0" timeOffset="8640.36">11261 3514 0,'-22'0'16,"1"21"-16,0 0 0,0 21 0,21-20 15,-21 20-15,0-21 0,-1 43 16,22-22-16,-21 0 0,0 1 0,0 20 16,0 1-16,21-22 0,-21 21 15,-1-20-15,22-1 0,-21 0 0,21 1 16,0-1-16,0 0 0,-21-20 0,21-1 16,0 0-16,0 0 0,0 0 15,0 0-15,21 1 0,0-22 0,1 0 16,-1 0-16,0 0 0,0 0 0,0 0 15,0 0-15,1 0 16,-1 0-16,21-22 0,-21 1 0,0 21 16,1-21-16,-1 0 0,0-21 0,0 20 15</inkml:trace>
  <inkml:trace contextRef="#ctx0" brushRef="#br0" timeOffset="8832.25">10985 3937 0,'0'0'0,"-42"0"31,21 0-31,42 0 16,0 0-16,0 0 16,1 0-16,-1-21 0,0 21 15,21 0-15,-21 0 0,22 0 0,-22-21 16,21 21-16</inkml:trace>
  <inkml:trace contextRef="#ctx0" brushRef="#br0" timeOffset="9471.95">12763 2794 0,'-21'0'0,"42"0"0,-63 0 16,0 0-16,21 0 0,-22 21 15,22 0-15,-21 1 0,-1 20 0,1 0 0,0 1 16,-22 20-16,22 1 16,-22-1-16,22 22 0,-21-1 0,-1 1 15,22 0-15,-22-1 0,1 1 0,20 21 16,-20-21-16,21 20 0,-1 1 15,1-21-15,0 0 0,20-1 0,1 1 16,0 0-16,21-1 0,0-20 0,0-1 16,0 1-16,0-1 0,21 1 15,0-22-15,22 0 0,-1-20 0,22-1 16,-1 0-16,1 0 0,-1-21 16,22 0-16,-22 0 0,22-21 0,0 21 15,-22-21-15,22-22 0,-22 22 0,1-21 16,-1 0-16,1-1 0,-1 1 15</inkml:trace>
  <inkml:trace contextRef="#ctx0" brushRef="#br0" timeOffset="9784.78">12975 3535 0,'-21'0'0,"0"0"16,0 0 0,21 21-16,0 0 0,0 0 0,0 1 15,-22-1-15,22 21 0,-21-21 16,21 22-16,0-1 0,0 0 0,-21 1 16,21-1-16,-21 0 0,0 22 0,21-22 15,-21 0-15,21 1 0,-22-1 16,22-21-16,-21 22 0,21-22 0,0 0 15,0 0-15,0 0 16,0-42 15,21 0-31,-21 0 16,22 0-16</inkml:trace>
  <inkml:trace contextRef="#ctx0" brushRef="#br0" timeOffset="10356">12933 3471 0,'42'0'0,"-84"0"0,126 0 16,-41 0-16,20 0 0,-20 0 15,-1 0-15,0 0 0,1 22 16,-1-1-16,-21 0 0,0 0 0,0 21 15,-21-20-15,0-1 0,0 21 16,-21-21-16,-21 22 0,0-22 0,-1 0 16,1 0-16,0 0 0,-22 0 0,22 1 15,-1-1-15,1-21 0,0 21 16,21-21-16,-22 0 0,22 0 0,0 0 16,21-21-1,21 0 1,0 21-16,0-22 15,22 22-15,-22-21 0,0 21 0,21-21 16,1 21-16,-22 0 0,21 0 16,1 0-16,-22 0 0,21 0 0,0 0 15,1 0-15,-22 0 0,21 21 16,-21 0-16,22 1 0,-22-1 0,0 0 16,0 0-16,0 21 0,1 1 0,-22-22 15,0 21-15,0 1 0,0-22 16,0 21-16,-22 0 0,1-20 0,0-1 15,-21 21-15,21-21 0,-22 0 0,1 1 16,0-1-16,-22 0 0,22-21 16,-1 21-16,-20-21 0,21 0 15,-1 0-15,1 0 0,0 0 0,-1 0 0,22 0 16,0 0-16,0 0 16,0-21-16,21 0 0,0 0 15,0-1-15,0 1 0,0 0 16,21-21-16,21 21 0,-21-1 0,0 1 15,22 0-15,-1-21 0,0 21 0</inkml:trace>
  <inkml:trace contextRef="#ctx0" brushRef="#br0" timeOffset="11055.93">13822 3789 0,'0'21'31,"-21"0"-31,-1-21 16,22 21-16,0 1 0,-21-1 0,21 0 15,-21 0-15,21 0 0,-21 0 16,21 1-16,0-1 0,0 0 0,0 21 16,0-21-16,0 1 0,0-1 15,21-21-15,0 0 0,0 21 16,1-21-16,20 0 0,-21 0 15,21 0-15,1 0 0,-1 0 16,0-21-16,1 21 0,-1-21 0,-21-1 16,22 1-16,-1 0 0,-21 0 0,21 0 15,-20-22-15,-1 22 0,-21 0 16,21 0-16,-21 0 0,0 0 0,21-1 16,-21 1-16,0 0 0,0 0 15,-21 42 16,21 0-15,-21-21-16,21 21 0,0 22 0,0-22 16,-21 21-16,-1-21 0,1 22 15,21-1-15,-21 22 0,0-22 16,0 0-16,0 22 0,21-22 0,-22 22 16,1-22-16,0 21 0,21-20 0,-21 20 15,0-20-15,0 20 0,21 1 16,0-1-16,-22 22 0,22-22 0,-21 1 15,21-1-15,0 1 0,-21-1 0,21 1 16,0-22-16,0 22 0,-21-22 16,21 0-16,-21 1 0,21-1 0,0 0 15,-21-21-15,-1 1 0,22-1 0,-21 0 16,0 0-16,0-21 0,-21 0 16,20 0-16,1 0 0,-21 0 0,0 0 15,-1 0-15,1-21 0,-22 21 16,1-21-16,-1-22 0,1 22 0,-22 0 15,22-21-15,-1 21 0,1-22 16,-1 22-16,22-21 0,0 21 0,-1-22 16,22 22-16,-21-21 0,21 21 0,21-22 15,0 22-15,0-21 0,0-1 16,0 22-16,21-21 0,21 0 0,-21-22 16,22 22-16,20-1 0</inkml:trace>
  <inkml:trace contextRef="#ctx0" brushRef="#br0" timeOffset="11840.92">14626 4191 0,'0'21'32,"0"0"-17,21-21 16,0 0-15,1 0-16,-1-21 16,0 21-16,-21-21 15,0 0-15,0 0 0,0 0 16,0-1-16,-21 22 31,0 0-15,-1 0-16,22 22 0,0-1 15,0 0-15,-21-21 16,21 21-16,0 0 16,21-21-1,1 0-15,-1 0 16,0 0-16,-21-21 0,21 21 16,-21-21-16,0 0 15,0 0-15,0-1 16,0 1-1,-21 21-15,0 0 16,0 0-16,-1 0 0,1 21 31,21 1-31,0-1 16,0 0 0,21-21-1,1 0-15,-1 0 16,0 0-16,0 0 0,0-21 0</inkml:trace>
  <inkml:trace contextRef="#ctx0" brushRef="#br0" timeOffset="12151.93">15325 3831 0,'0'0'0,"0"-21"15,0 42 32,0 0-47,0 1 0,0-1 16,-22 0-16,22 21 0,0-21 0,-21 1 16,21 20-16,0-21 0,-21 21 15,21-20-15,0-1 0,0 0 0,0 0 16,0 0-16,0 0 0,0 1 15,0-1-15,0-42 47,0-1-47,0 1 0</inkml:trace>
  <inkml:trace contextRef="#ctx0" brushRef="#br0" timeOffset="12555.64">15176 3556 0,'0'0'0,"0"21"0,-21 0 0,21 1 16,0-1-16,21 0 15,1-21-15,-1 0 0,0 0 16,0 0-16,0 0 0,0 0 0,1 0 16,-1 0-16,0 0 0,0 0 0,0 0 15,0-21-15,-21 0 16,0-1-16,0 1 16,0 0-16,0 0 15,0 0-15,-21 0 0,0-1 16,0 22-16,0 0 0,0 0 0,-1 0 15,1 0-15,0 0 0,0 22 16,21-1-16,-21 0 0,0 0 0,21 0 16,-22 0-16,22 1 0,0-1 15,0 0-15,0 0 0,0 0 0,0 0 16,22 1-16,-1-1 0,0-21 16,21 21-16</inkml:trace>
  <inkml:trace contextRef="#ctx0" brushRef="#br0" timeOffset="13227.82">16023 3874 0,'21'0'0,"-21"-85"31,0 64-31,0 0 15,-21 21-15,0-22 0,0 22 16,0 0-16,-1 0 0,1 0 0,0 0 16,0 0-16,0 0 15,0 0-15,-1 22 0,1-1 0,0 0 16,0 0-16,0 0 0,0 0 0,-1 1 16,1 20-16,0 0 0,0 1 15,0-1-15,21-21 0,0 21 0,0 1 16,0-1-16,0-21 0,0 22 15,0-22-15,0 0 0,21 0 0,0 0 16,0 0-16,0 1 0,1-22 0,-1 0 16,0 0-16,21 0 0,-21 0 15,22 0-15,-22-22 0,21 22 0,1-21 16,-22 0-16,21-21 0,-21 21 0,22-22 16,-22 1-16,21 0 15,-21-1-15,0 1 0,1-22 0,-1 22 16,0-21-16,0 20 0,0-20 15,-21-1-15,0 22 0,21-22 0,-21 1 16,22-1-16,-22 1 0,0-1 0,0 22 16,0 0-16,0-1 0,0 22 15,0 0-15,0 0 0,0 0 0,0 0 16,0 42 0,0 0-16,0 21 15,0 1-15,0-1 0,-22 0 0,1 22 16,21-22-16,0 22 15,-21-1-15,0 1 0,21-22 0,-21 21 0,21 1 16,0-1-16,0-20 16,0 20-16,0 1 0,0-22 0,0 0 15,0 1-15,21-1 0,0 0 0,0-20 16,0 20-16,22-21 0,-1 0 16,-21-21-16,22 21 0,-1-21 0,0 0 15,1 0-15,-1 0 0,0 0 0,-21-21 16,22 0-16,-1 0 0,-21 0 15,22-22-15,-22 22 0</inkml:trace>
  <inkml:trace contextRef="#ctx0" brushRef="#br0" timeOffset="13868.31">17568 3048 0,'0'0'0,"0"-63"31,-21 63 1,0 21-32,0 21 0,0-21 0,-1 22 15,1-1-15,0 21 0,-21-20 16,21 20-16,-22 1 0,1-1 0,21 22 15,-22-22-15,1 1 0,21-1 16,-21 1-16,20-1 0,1 1 16,0-1-16,21 1 0,0-1 0,0-20 0,0 20 15,0-20-15,21-1 16,22-21-16,-1 21 0,0-20 0,1-1 16,20 0-16,-21 0 0,22-21 0,-1 0 15,-20 0-15,20 0 0,-20 0 16,20 0-16,-21-21 0,1 21 0,-1-21 15,0 0-15,-20-22 0,-1 22 16,21-21-16,-21 21 0</inkml:trace>
  <inkml:trace contextRef="#ctx0" brushRef="#br0" timeOffset="14193.12">17780 3281 0,'-21'0'15,"21"21"-15,0 0 0,0 0 16,0 1-16,0-1 15,0 0-15,0 0 16,0 0-16,-21-21 0,21 21 16,0 1-16,0-1 15,0-42 32,21 21-47</inkml:trace>
  <inkml:trace contextRef="#ctx0" brushRef="#br0" timeOffset="14348.02">17907 3281 0,'0'-21'0,"0"42"15,0-21 1,0 21 0,0 0-16,0 0 0,-21 1 15,21-1-15,0 0 16,0 0-16,0 0 0</inkml:trace>
  <inkml:trace contextRef="#ctx0" brushRef="#br0" timeOffset="15055.58">18457 3598 0,'0'0'16,"21"0"-16,-42 0 31,0 0-15,21 22-16,0-1 0,-21 0 16,0 0-16,21 0 0,-21 0 0,21 1 15,0-1-15,-22 21 0,22-21 0,-21 0 16,21 22-16,0-22 0,0 0 15,0 0-15,0 0 0,0 1 0,0-1 16,21-21 0,1 0-16,-1 0 0,21 0 15,-21 0-15,0-21 0,22-1 16,-22 1-16,0 0 0,0 0 0,22 0 16,-22 0-16,-21-1 0,21-20 15,0 21-15,0-21 0,-21-1 16,0 22-16,0-21 0,21 21 0,-21-22 15,0 22-15,0 0 0,0 0 0,0 0 16,0-1 0,-21 22-1,21 22-15,0-1 16,0 0-16,0 0 16,0 0-16</inkml:trace>
  <inkml:trace contextRef="#ctx0" brushRef="#br0" timeOffset="15468.41">19113 3683 0,'0'0'0,"0"-21"31,-21 21-15,0 0-16,0 0 0,-21 0 0,20 0 15,1 0-15,0 21 0,0-21 16,0 21-16,0-21 0,21 21 0,-22-21 16,22 22-16,0-1 15,0 0-15,0 0 16,22 0-16,-1-21 0,0 21 16,0-21-16,0 22 0,0-1 15,1 0-15,-22 0 16,21-21-16,-21 21 0,0 0 15,-21-21 1,-1 0-16,1 0 0,0 0 16,-21 0-16,21 0 0,-1 0 15,1 0-15,0 0 0,0 0 0,0 0 16,0 0-16,-1 0 16,22-21-16,22 0 15,-1 0-15,0 21 16,0-21-16,0 21 0,0-21 15</inkml:trace>
  <inkml:trace contextRef="#ctx0" brushRef="#br0" timeOffset="15812.42">19262 3831 0,'0'-21'0,"21"21"0,0 0 16,0-21-1,0 21-15,0-21 0,1 21 16,-22-21-16,21 21 0,0-22 16,0 22-16,-21-21 0,0 0 15,-21 21 17,0 0-32,0 0 0,-1 21 15,1-21-15,-21 21 0,42 1 0,-21-1 16,0 0-16,-1 0 0,1 0 15,21 0-15,0 1 0,0-1 16,0 0-16,0 0 16,21-21-16,1 0 15,-1 21-15,21-21 0,-21 0 16,0 0-16,22 0 0,-22 0 0,21 0 16,-21-21-16,1 21 0,20-21 15</inkml:trace>
  <inkml:trace contextRef="#ctx0" brushRef="#br0" timeOffset="16192.31">19664 3704 0,'0'0'0,"0"-21"0,0 0 15,0 0 1,21 21-16,0 0 16,0 0-16,0 0 0,1 0 15,-1 0-15,0 0 16,0 0-16,0 21 0,0 0 0,1 0 15,-22 0-15,21 1 0,-21-1 16,21 0-16,-21 0 0,0 0 0,0 0 16,0 1-16,0-1 15,0 0-15,-21 0 0,0-21 0,21 21 16,-22 0-16,1-21 0,0 0 16,0 0-1,21-21 1,0 0-16,0 0 15,0 0-15,0 0 16,0-1-16,21 1 0,-21 0 0,21 0 16,0 0-16,1 0 0,-22-1 15,21 1-15,0 21 0,0-21 0,0 0 16,0 21-16,1-21 0,-1 21 16,0 0-16,0 0 15,0-21-15</inkml:trace>
  <inkml:trace contextRef="#ctx0" brushRef="#br0" timeOffset="16736">20426 3556 0,'0'0'0,"-21"0"15,21 21 1,-22-21-16,22 21 0,0 1 0,-21-1 15,21 0-15,0 0 16,-21 0-16,21 0 0,0 1 0,0-1 16,0 0-16,-21 0 0,21 0 0,0 0 15,-21 1-15,21-1 0,0 0 16,0 0-16,0 0 16,-21-21 15,21-21-16,0 0 1,0 0-16,0 0 0,0-1 0,0 1 16,0 0-16,0 0 0,0 0 0,0 0 15,21-1-15,0-20 0,-21 21 16,42 0-16,-21 0 0,1-22 0,-1 22 16,21 0-16,-21 21 0,22-21 15,-22 0-15,21 21 0,0 0 0,1 0 16,-22 0-16,21 21 0,-21 0 15,1 0-15,-1 0 0,0 0 0,-21 22 16,0-22-16,0 0 0,0 0 16,0 22-16,0-22 0,0 0 15,-21 0-15,0 0 0,-1 0 16,1 1-16,0-22 0,21 21 16,-21-21-1,0 0-15</inkml:trace>
  <inkml:trace contextRef="#ctx0" brushRef="#br0" timeOffset="17239.71">21399 3577 0,'0'0'0,"0"-21"0,-21 0 0,0 0 16,0 21-16,0 0 15,0 0-15,-1 0 0,1 0 16,-21 0-16,21 0 16,0 0-16,-1 21 0,1 0 0,0 21 15,0-20-15,0-1 0,0 0 0,21 0 16,0 21-16,0-20 0,0-1 15,0 0-15,0 0 0,0 0 0,0 0 16,0 1-16,21-1 0,0-21 16,0 21-16,0-21 0,0 0 0,1 0 15,-1 0-15,21 0 0,-21 0 0,0 0 16,1 0-16,-1-21 0,0 21 16,0-21-16,-21-1 0,21 1 0,0 0 15,-21 0-15,0 0 0,0 0 16,22-22-16,-22 22 0,0 0 15,21 0-15,-21 0 0,0-1 0,0 44 32,0-1-17,-21 0-15,-1 0 0,22 0 16,-21 0-16,21 1 0,0-1 0,-21 0 16,21 0-16,0 0 0,0 0 0,0 1 15,0-1-15,0 0 0,0 0 16,21-21-16,0 0 0,1 0 15,-1 0-15,0 0 0,0 0 16,0 0-16</inkml:trace>
  <inkml:trace contextRef="#ctx0" brushRef="#br0" timeOffset="17944.34">21865 3641 0,'0'0'0,"0"-21"16,-21 21-1,0 21 1,21 0-16,-21 0 0,21 0 16,0 0-16,0 1 0,0-1 15,0 0-15,0 0 0,0 0 16,0 0-16,0 1 0,0-1 0,0 0 16,0 0-1,-22-21-15,22 21 0,-21-21 31,21-21-15,0 0-16,0 0 0,0 0 16,0-1-16,0 1 15,0 0-15,0 0 0,0 0 0,21 0 16,1-22-16,-1 22 0,0 0 0,0 0 16,0 0-16,0-1 0,22 1 15,-22 21-15,0 0 0,0 0 0,0 0 16,1 0-16,-1 0 0,0 0 15,-21 21-15,21 1 16,-21-1-16,0 0 0,0 0 0,0 0 16,0 0-16,0 1 0,0-1 15,0 0-15,0 0 0,0 0 0,0 0 16,-21 1 0,0-22-16,0 0 15,21-22 1,0 1-1,0 0-15,0 0 0,0 0 16,21 0-16,-21-22 16,21 22-16,0 0 0,0 0 0,0 0 15,22-22-15,-22 43 0,21-21 16,-21 0-16,22 21 0,-22 0 16,21 0-16,-21 0 0,1 0 0,-1 21 15,0 0-15,-21 0 0,0 1 16,0-1-16,0 0 0,0 0 0,0 0 15,0 0-15,0 22 0,-21-22 16,0 0-16,21 0 0,-22 0 16,1-21-16,0 22 15,21-44 17,21 22-17</inkml:trace>
  <inkml:trace contextRef="#ctx0" brushRef="#br0" timeOffset="18319.75">22775 3662 0,'0'21'15,"21"-21"16,1 0-31,-1 0 0,21 0 0,-21-21 16,0 0-16,1 21 0,-1-21 16,0 21-16,0-22 0,0 1 15,0 0-15,-21 0 0,0 0 16,0 0-16,0-1 16,0 1-16,-21 21 0,0 0 15,0 0-15,0 0 0,0 21 16,-22 1-16,22-1 0,0 0 0,0 0 15,0 0-15,-1 22 0,22-22 0,0 0 16,0 21-16,0-21 0,0 1 16,0-1-16,0 0 0,0 0 15,0 0-15,22-21 0,-1 21 0,0-21 16,0 0-16,0 0 0,0 0 16,1 0-16,-1 0 0,21 0 0,-21 0 15,0-21-15,22 0 0</inkml:trace>
  <inkml:trace contextRef="#ctx0" brushRef="#br0" timeOffset="19012.5">23283 3069 0,'0'21'31,"0"1"-15,0-1-16,0 0 16,0 0-1,-21-21 16,21-21-31,0 0 16,0 0 0,0-1-16,0 1 15,21 0-15,0 0 32,-21 42-17,0 0 1,0 0-16,0 1 15,0-1-15,-21 0 0,0-21 16,21 21-16</inkml:trace>
  <inkml:trace contextRef="#ctx0" brushRef="#br0" timeOffset="19443.25">23601 2985 0,'0'21'31,"-21"-21"-16,21 21-15,0 0 16,-22-21-16,1 21 16,42-42 46,1 0-62,-1 21 16,0 0-16,-21-21 0,21 21 15,0 0-15,-21 21 32,0 0-32,-21 0 15,21 0-15,-21 1 0,0-1 16,0-21-16,21 21 0,-22 0 16,1-21-16,21 21 0</inkml:trace>
  <inkml:trace contextRef="#ctx0" brushRef="#br0" timeOffset="19963.95">23728 2625 0,'0'0'0,"21"0"0,0 0 15,0 0-15,0 0 0,1 0 0,-1 0 16,0 0-16,21 21 0,-21-21 15,22 21-15,-22 0 0,21 0 0,-21 1 16,22-1-16,-22 0 0,21 21 0,1-21 16,-22 22-16,21-22 0,-21 21 15,22 1-15,-22-1 0,0 0 0,0 1 16,0 20-16,-21-21 16,0 22-16,0-22 0,0 22 0,0-1 15,0-20-15,0 20 0,0-21 0,-21 1 16,0 20-16,0-20 0,0-1 15,-1 0-15,1 1 0,-21-1 0,21 0 16,-22-21-16,22 22 0,-21-22 16,0 0-16,-1 0 0,1 0 0,0 1 15,-1-22-15,22 0 0,-21 0 0,21 0 16,-1 0-16,1 0 0,0 0 16,21-22-16,0 1 15,0 0-15,21 0 0,22 0 16,-22 0-16,0-22 0</inkml:trace>
  <inkml:trace contextRef="#ctx0" brushRef="#br0" timeOffset="20568">24363 2180 0,'0'0'0,"0"-21"0,0 0 15,0 0-15,21 21 16,0 0-1,0 0-15,0 0 0,22 0 0,-22 0 16,21 0-16,1 0 0,20 21 16,-21-21-16,22 21 0,-1 0 15,-20 0-15,20 1 0,1-1 16,-1 21-16,-20 0 0,20 1 0,-21-1 16,22 0-16,-22 22 0,1-22 15,-1 22-15,0-1 0,1 1 0,-1-22 16,-21 22-16,0-1 0,0-21 15,1 22-15,-22-1 0,0 22 0,0-21 16,0 20-16,0-20 0,0-1 0,0 1 16,0-1-16,-22 1 0,1-1 15,0-20-15,0-1 0,-21 21 0,20-20 16,-20-1-16,21 22 0,-21-22 16,-1 0-16,-20 1 0,20-1 0,-20 0 15,-1-21-15,1 22 0,-22-22 16,22 0-16,-1 21 0,-20-20 15,20-1-15,1 0 0,20-21 0,1 21 16,0 0-16,-1-21 0,22 21 0,-21-21 16,21 22-16,-1-22 15,44 0 17,-1 0-17</inkml:trace>
  <inkml:trace contextRef="#ctx0" brushRef="#br0" timeOffset="99515.65">5334 1291 0,'0'0'0,"21"-21"16,-21 0-16,21 0 16,0-22-16,-21 22 0,0 0 15,0 0-15,0 0 0,0 0 16,0-1-16,0 1 0,22 0 15,-22 0-15,0 0 0,0 42 32,0 0-17,0 21-15,0 1 0,0-1 0,-22 0 16,22 1-16,-21-1 0,21 22 16,-21-22-16,0 21 0,0 1 0,0-22 15,-1 22-15,22-1 0,-21-20 16,0 20-16,0-21 0,0 1 0,0-1 15,-1-21-15,22 22 0,-21-22 16,21 0-16,-21 0 0,0 0 16,0-42 15,21 0-31,0 0 0,0 0 16,0-22-16,0 22 0,0-21 15,0-1-15,0 1 0,0 0 0,0-1 16,0 1-16,0 0 0,0 21 15,0-1-15,0 1 0,0 0 0,0 0 16,21 42 0,0-21-16,-21 21 15,21 22-15,-21-22 0,21 21 0,1 0 16,-22-20-16,21 20 0,-21 0 16,21-21-16,0 1 0,0 20 15,-21-21-15,21 0 0,1 0 16,-1-21-16,-21 22 0,21-22 0,0 0 15,0 0-15,0 0 0,1 0 16,-1 0-16,21 0 0,-21 0 0,0-22 16,1 1-16,-1 0 0,21 0 0,-21 0 15</inkml:trace>
  <inkml:trace contextRef="#ctx0" brushRef="#br0" timeOffset="99964.39">5884 1461 0,'0'0'16,"21"-22"-16,-21 1 0,-21 21 47,0 0-47,21 21 0,-21 1 15,0-1-15,0 0 0,21 0 0,-22 21 16,22 1-16,-21-22 0,21 21 16,0 1-16,0-1 0,0-21 0,0 21 15,0-20-15,0 20 0,0-21 16,0 0-16,0 0 0,21 1 15,1-1-15,-1-21 0,0 0 0,0 0 16,0 0-16,0 0 0,1 0 16,-1-21-16,21-1 0,-21 1 15,0 0-15,1 0 0,-22 0 16,21 0-16,0-22 0,-21 1 0,0 0 16,0-1-16,0 1 0,0 0 0,0 20 15,0-20-15,0 0 0,0 21 16,-21-1-16,0 1 0,-1 21 0,1 0 15,21-21-15,-21 21 0,0 0 16,0 0-16,0 0 0,-22 21 0,22-21 16,0 21-16,21 1 0,-21-1 15,0 0-15,21 21 0,0-21 0,0 1 16,0 20-16,0-21 0,0 0 16,0 0-16,21 1 0,0-1 15,0-21-15,0 21 0,22-21 0,-22 0 16,0 0-16,21 0 0</inkml:trace>
  <inkml:trace contextRef="#ctx0" brushRef="#br0" timeOffset="100256.22">6583 1439 0,'0'-21'0,"0"42"0,0-63 0,0 21 15,-21 21 1,-1 0-16,1 0 0,0 0 0,0 0 15,0 0-15,0 21 0,-1 0 16,1 0-16,0 1 0,21-1 16,-21 21-16,0 0 0,0-20 0,21 20 15,0 0-15,0-21 0,0 22 16,0-22-16,0 21 0,0-21 0,0 1 16,0 20-16,0-21 0,21-21 0,0 21 15,21 0-15,-21-21 0,1 0 16,20 0-16,0 0 0,1 0 0,-1 0 15,0 0-15,1 0 0,20-21 16,-21 0-16,1 0 0,-1 0 0,-21 0 16,22-1-16</inkml:trace>
  <inkml:trace contextRef="#ctx0" brushRef="#br0" timeOffset="100704.15">7133 1503 0,'0'0'15,"0"-21"-15,0 0 0,0-1 0,-21 1 16,0 21-16,0 0 15,-1 0-15,1 0 0,0 0 0,0 21 16,0-21-16,0 22 0,-1-1 0,22 21 16,-21-21-16,0 0 0,0 22 15,21-22-15,-21 21 0,21 1 0,0-22 16,0 21-16,0-21 0,0 0 16,0 1-16,0-1 0,0 0 0,21 0 15,0-21-15,0 0 0,-21 21 16,21-21-16,1 0 0,-1 0 15,0 0-15,21 0 0,-21-21 0,1 0 16,-1 0-16,0 0 0,0-1 16,0 1-16,-21-21 0,21 0 0,-21 20 15,22-20-15,-22 0 0,0 21 16,0-22-16,0 22 0,0 0 0,0 0 16,0 0-16,0 42 15,0 0 1,0 0-16,0 21 0,0-20 15,0-1-15,0 21 0,0-21 16,0 0-16,0 22 0,0-22 16,0 0-16,0 0 0,0 0 0,0 1 15,0-1-15,0 0 16,21-21-16,0 0 0,0 0 16,0 0-16,0 0 0,1-21 15,-1 0-15,-21-1 0,21 1 0,0-21 16</inkml:trace>
  <inkml:trace contextRef="#ctx0" brushRef="#br0" timeOffset="100987.99">7641 1037 0,'0'0'0,"0"-21"0,0 0 0,0 42 31,0 0-15,-21 22-16,21-1 0,0 0 0,0 1 15,-21-1-15,21 0 0,-21 1 0,21 20 16,0-21-16,0 1 0,0-1 16,-22 22-16,22-22 0,0 0 0,0-21 15,0 22-15,0-1 0,-21-21 16,21 0-16,0 1 0,0-1 0,0 0 16,0 0-16,21-21 31,1 0-31,-1-21 0,0 0 15,0 0-15,0-1 0,0-20 16,1 21-16</inkml:trace>
  <inkml:trace contextRef="#ctx0" brushRef="#br0" timeOffset="101375.79">8086 1439 0,'0'0'0,"0"22"15,0-1 1,-22 0-16,22 0 0,-21 0 0,0 22 15,21-22-15,0 0 16,-21 21-16,0-21 0,21 22 0,0-22 16,0 0-16,0 0 0,0 0 15,0 1-15,0-1 0,0 0 16,21-21-16,0 0 0,0 0 16,0 0-16,1 0 0,20 0 15,-21-21-15,0 0 0,0-1 0,1 1 16,-1 0-16,0 0 0,-21-21 15,0 20-15,21-20 0,-21 0 0,0 21 16,0-22-16,0 22 0,0 0 16,-21 0-16,0 0 0,0-1 0,-1 22 15,1 0-15,0 0 0,0 0 16,0 0-16,0 22 16,-1-22-16,1 21 0,21 0 0,0 0 15,0 0-15,0 0 16,0 1-16,0-1 0,21 0 15,1-21-15,-1 0 0,0 21 16,0-21-16,21 0 0,-20 0 16</inkml:trace>
  <inkml:trace contextRef="#ctx0" brushRef="#br0" timeOffset="101775.56">8509 1524 0,'0'0'0,"0"-42"31,0 21-31,0-1 16,21 22 0,0 0-16,0 0 0,1 0 0,-1 0 15,0 0-15,21 0 0,-21 0 16,22 0-16,-1 22 0,-21-1 0,22 0 16,-22 0-16,0 21 0,0-20 0,0 20 15,-21-21-15,21 21 0,-21-20 16,0 20-16,0-21 0,0 21 15,0-20-15,-21-1 0,0 0 0,0-21 16,21 21-16,-21-21 0,0 21 16,-1-21-16,1 0 15,21-21-15,0 0 16,0 0-16,0 0 0,0-1 0,0 1 16,21 0-16,-21-21 0,22 21 0,-1-22 15,0 1-15,0 21 0,0 0 16,22-22-16,-22 22 0,0 0 0,0 0 15,0 21-15,22-21 0,-22-1 16,0 22-16,0 0 0,-21-21 0,21 21 16,0 0-16,-21-21 15</inkml:trace>
  <inkml:trace contextRef="#ctx0" brushRef="#br0" timeOffset="102056.27">7810 1270 0,'0'0'0,"22"-21"31,-1 21-31,21 0 0,-21 0 0,22-21 15,-1 21-15,21 0 0,-20 0 0,-1-21 16,0 21-16,1-22 0,-1 22 16,0 0-16,1 0 0,-22 0 0,21 0 15,-21 0-15,1 0 0,-44 0 32</inkml:trace>
  <inkml:trace contextRef="#ctx0" brushRef="#br0" timeOffset="102879.82">1651 2625 0,'21'0'31,"0"0"-31,0 0 16,22 0-16,-22 0 15,21 0-15,-21 0 0,22 0 0,20 0 16,-20-21-16,20 21 0,1 0 16,-1 0-16,22 0 0,21 0 0,-1-22 15,1 22-15,0 0 0,0 0 16,0 0-16,21 0 0,-21 0 15,21 0-15,21 0 0,-21-21 0,21 21 16,0 0-16,0 0 0,0 0 16,22 0-16,-1 0 0,0 0 0,22 0 15,-22 0-15,22 0 0,-1 0 16,-20-21-16,20 21 0,-21 0 0,22 0 16,-1 0-16,1-21 0,-1 21 15,-20 0-15,20 0 0,-20-21 0,20 21 16,-21-21-16,1 21 0,-1 0 0,-21 0 15,0 0-15,1-22 0,-1 22 16,-21 0-16,0 0 0,-21 0 0,-1 0 16,1-21-16,-21 21 15,-22 0-15,22 0 0,-43 0 0,1 0 0,-1 0 16,-21-21-16,0 21 0,1 0 16,-1 0-1,-21-21 1,0 0 15,0 0-15</inkml:trace>
  <inkml:trace contextRef="#ctx0" brushRef="#br0" timeOffset="124380.18">1566 2201 0,'-190'22'0,"380"-44"0,-528 65 0,211-1 16,21-21-16,21 22 0,22 20 0,-1 1 15,1-1-15,-1 1 0,22-1 16,-22 1-16,1-22 0,-1 21 16,22-20-16</inkml:trace>
  <inkml:trace contextRef="#ctx0" brushRef="#br0" timeOffset="125563.5">1228 3133 0,'-22'0'15,"44"0"17,20 0-17,-21 0-15,0-21 0,22 21 0,-22-22 16,21 22-16,-21-21 0,22 21 16,-22-21-16,0 0 0,0 21 0,-21-21 15,0 0-15,0-1 16,-21 22-16,0 0 0,0-21 15,-22 21-15,22 0 0,-21 0 0,-1 0 16,1 0-16,0 21 0,-1 1 16,1-1-16,21-21 0,-21 21 15,20 0-15,1 0 0,0 0 16,21 1-16,0-1 0,0 0 16,0 0-16,0 0 0,0 0 0,21-21 15,0 22-15,1-1 0,-1-21 16,21 0-16,-21 21 0,22-21 15,-1 0-15,-21 0 0,21 0 0,-20 0 16,20 0-16,-21 0 0,-21-21 16,-21 21-1,0 0-15,-22 0 16,1 0-16,0 0 0,-1 0 16,1 21-16,0-21 0,-1 21 15,1 0-15,21 0 0,0 1 16,-22-1-16,22 0 0,21 0 0,-21 21 15,21-20-15,-21-1 0,21 0 16,0 0-16,0 0 0,0 0 16,0 1-16,21-1 0,0-21 15,0 0-15,1 21 0,-1-21 16,0 0-16,21 0 0,-21 0 0,22 0 16,20-21-16,-20 0 0,20-1 15</inkml:trace>
  <inkml:trace contextRef="#ctx0" brushRef="#br0" timeOffset="126183.91">2074 3217 0,'0'0'0,"21"-21"0,-21 0 16,0 0-16,0 0 0,0 0 0,-21-1 16,0 22-16,0 0 15,0-21-15,0 21 0,-1 0 16,1 0-16,0 0 0,0 21 15,0 1-15,0-1 0,-1 0 0,1 21 16,0-21-16,-21 22 0,21-22 16,-1 21-16,22-21 0,0 1 15,-21 20-15,21-21 0,0 0 16,0 0-16,21-21 16,1 0-16,-1 0 0,0 0 0,0 0 15,21 0-15,-20-21 0,-1 21 16,21-21-16,-21 0 0,0 0 0,1 0 15,-1-1-15,0 1 0,0-21 16,0 21-16,0 0 0,-21-1 0,0 1 16,0 42 31,0 1-47,0-1 0,0 0 15,-21 21-15,21-21 0,-21 22 16,21-1-16,0 0 0,0 1 15,0-22-15,0 21 0,0 1 0,0-1 16,0 0-16,0-21 0,0 22 16,0-22-16,0 21 0,0-21 0,0 22 15,0-22-15,0 0 0,0 21 16,-21-20-16,21-1 0,-21 0 0,0-21 16,-1 21-16,1 0 0,0-21 15,0 0-15,0 0 0,0 0 0,-22 0 16,22-21-16,-21 0 0,21 0 15,-22 21-15,22-21 0,-21-1 16,21 1-16,-1 0 0,1 0 16,0 21-16,21-21 0,-21 0 15,21-1-15,0 1 16,21 21-16,0-21 0,22 0 16,-22 21-16,21-21 0,-21 0 0</inkml:trace>
  <inkml:trace contextRef="#ctx0" brushRef="#br0" timeOffset="126587.68">2730 3069 0,'-21'0'31,"0"0"-31,21 21 16,-21 1 0,21-1-16,0 0 0,0 0 15,0 0 1,21-21-16,0 0 16,0 0-1,1-21-15,-22 0 16,0 0-16,0 0 15,0-1 1,-22 22-16,1 0 0,0 0 16,0 0-16,0 0 15,21 22-15,-21-1 16,21 0 0,0 0-16,0 0 0,0 0 15,0 1 1,0-1-16</inkml:trace>
  <inkml:trace contextRef="#ctx0" brushRef="#br0" timeOffset="127055.43">2667 3535 0,'0'0'0,"0"21"0,-21-21 0,21 21 0,-21 0 16,21 1-16,0-1 15,21-21 1,0 0-16,0 0 16,0 0-16,0 0 0,1-21 15,-22-1 1,0 1-16,0 0 16,0 0-1,-22 21-15,1 0 16,0 0-16,0 0 15,0 21-15,0 0 0,21 0 16,0 1 0,21-22-1,0 0-15,0 0 16,0 0-16,0 0 0,1 0 16,-22-22-1,0 1-15,0 0 16,-22 0-1,1 21-15,0 0 16,0 0-16,0 0 0,21 21 31,0 0-15</inkml:trace>
  <inkml:trace contextRef="#ctx0" brushRef="#br0" timeOffset="172987.61">26141 3133 0,'0'21'16,"-21"-21"-16,21 21 15,-22-21-15,22 21 16,22-21 31,-22-21-32,0 0 1,-22 21 15,1 0-15,0 0-16,0 21 16,0 0-1,21 0 1,21-21 15,0 0-15,0 0-16,0-21 15,-21 0 1,0 0 0,-21 21 15,0 0-16,0 0-15,21 21 0,-21 0 16</inkml:trace>
  <inkml:trace contextRef="#ctx0" brushRef="#br0" timeOffset="173857.11">26014 3683 0,'-21'0'32,"21"-21"-17,21 21 1,-21-21-16,21 21 0,0 0 15,0 0-15,0 0 16,-21 21 0,0 0-1,0 0-15,0 0 16,0 1 0,-21-22-16,0 0 0,21 21 0,-21-21 15,0 0-15,21 21 16,-21-21-16,-1 0 15,22-21 17,0 0-32,0-1 15,0 1 1,0 0-16,22 21 0,-22-21 16,21 21-16,-21-21 15,21 21 1,0 0-1,-21 21 17,0 0-32,0 0 0,0 0 15,0 1 1,-21-1 0,0-21-1,21-21 32,0-1-31,0 1-16,21 21 15,0-21-15,0 21 16,0 0 0,1 0-1,-1 0-15,0 0 0,0 21 16,-21 0-16,0 1 0,21-22 15,-21 21-15,0 0 0,0 0 16,0 0-16,0 0 0,0 1 0,0-1 16,0 21-16,-21-21 0,0 0 15,0 22-15,0-22 0,-1 21 16,-20-21-16,0 22 0,21-22 0,-22 0 16,1 21-16,0-20 0,20-1 15,-20-21-15,0 21 0,21 0 0,-1-21 16,1 21-16,0-21 0,0 0 0,0 0 15,0 21-15</inkml:trace>
  <inkml:trace contextRef="#ctx0" brushRef="#br0" timeOffset="-162669.43">2286 7959 0,'0'0'0,"-21"-21"0,21-1 15,0 1-15,-21 21 16,21-21-16,-22 21 16,1 0-1,21 21 1,0 0-16,0 1 15,0-1-15,0 21 0,0 0 0,0 1 16,0-1-16,0 22 0,0-22 16,0 0-16,0 22 0,21-22 0,-21 22 15,0-22-15,0 0 0,22 1 16,-1-1-16,0 0 0,-21-21 0,21 22 16,0-22-16,0 21 0,1-21 0,-1 1 15,0-22-15,0 21 0,0-21 16,0 0-16,1 0 0,20 0 0,-21 0 15,0 0-15,22-21 0,-22-1 16,0 22-16,21-21 0,-21-21 16,1 21-16,20 0 0,-21-22 0,0 22 15,0-21-15,1-1 0,-1 1 16,0 0-16,0-22 0,-21 22 0,0 0 16,0-22-16,0 22 0,21-22 0,-21 22 15,0 0-15,0-1 0,0 22 16,0-21-16,0 21 0,0-1 0,0 1 15,0 0-15,0 0 16,0 42 31,-21-21-47,21 21 16,0 0-16,0 1 0,0-1 0,0 0 15,0 0-15,0 0 0,0 0 16</inkml:trace>
  <inkml:trace contextRef="#ctx0" brushRef="#br0" timeOffset="-162145.52">3281 8594 0,'0'0'0,"21"-21"16,0-1-16,0 1 16,0 0-16,-21 0 0,0 0 0,22 0 15,-22-1-15,21 1 0,-21 0 16,0-21-16,0 21 0,0-1 16,0 1-16,-21 21 0,-1 0 15,1 0-15,0 0 0,0 0 16,-21 0-16,20 21 0,1 1 0,-21-22 15,21 21-15,0 0 0,-1 0 16,1 0-16,21 0 0,0 1 16,0-1-16,0 0 0,0 0 15,0 0-15,0 0 0,21-21 0,1 22 16,-1-1-16,0-21 0,0 21 16,21 0-16,-20-21 0,-1 21 0,-21 0 15,21-21-15,0 22 0,-21-1 0,21-21 16,-21 21-16,0 0 15,-21 0-15,0-21 16,0 0-16,0 21 0,-1-21 16,-20 0-16,21 0 0,-21 0 0,20 0 15,1 0-15,0 0 0,-21 0 16,21 0-16,-1 0 0,1 0 16,21-21-16,-21 21 0,21-21 15,21 0 1,0 21-1,1 0-15,-1-21 0</inkml:trace>
  <inkml:trace contextRef="#ctx0" brushRef="#br0" timeOffset="-161800.7">3514 8573 0,'0'-22'15,"42"-41"1,-21 42-16,0 0 16,0 21-16,-21-22 0,22-62 15,-22 63 1,-22 21 0,1 0-16,0 0 0,0 0 15,0 21-15,0 0 0,-1 0 0,1-21 16,0 21-16,0 0 0,21 1 15,-21 20-15,21-21 0,0 0 0,0 0 16,0 1-16,0-1 0,0 0 16,0 0-16,0 0 15,0 0-15,21 1 0,0-22 0,0 21 16,0-21-16,1 0 0,-1 0 16,0 0-16,0 0 0,0 0 15,0 0-15,1 0 0</inkml:trace>
  <inkml:trace contextRef="#ctx0" brushRef="#br0" timeOffset="-161400.93">3873 8446 0,'-21'-22'0,"42"44"0,-42-65 15,21 22 1,0 0-16,21 21 15,1-21-15,-1 21 16,0 0-16,0 0 0,0 21 16,0 0-16,1-21 0,-1 21 0,-21 0 15,21 1-15,-21-1 0,21 0 0,-21 0 16,0 0-16,0 0 0,0 1 16,0-1-16,0 0 0,-21 0 15,0-21-15,21 21 0,-21 0 16,-1-21-16,1 0 15,21-21 1,0 0 0,0 0-16,0 0 15,0 0-15,0-1 0,0 1 0,0 0 16,0 0-16,21-21 0,-21 20 0,22 1 16,-1 21-16,-21-21 0,21 0 0,0 21 15,0-21-15,0 21 16,1 0-16,-1 0 0,0 0 15</inkml:trace>
  <inkml:trace contextRef="#ctx0" brushRef="#br0" timeOffset="-160865.14">4487 8297 0,'0'0'15,"-21"0"1,0 22 0,21-1-16,0 0 15,0 0-15,0 0 0,0 0 0,0 1 16,0-1-16,0 0 0,0 0 0,0 0 16,0 0-1,0 1-15,0-1 0,0 0 0,0 0 16,-21-21-16,21 21 0,0 0 15,-21-21-15,21 22 16,-22-22 0,22-22-1,-21 1-15,21 0 0,0 0 16,0 0-16,0 0 0,0-1 16,0-20-16,21 21 0,1 0 15,-1-22-15,0 22 0,0 0 0,0 0 0,22-21 16,-22 20-16,21 1 0,-21 21 15,22-21-15,-22 21 0,21 0 16,-21 0-16,0 0 0,1 0 0,-1 21 16,0-21-16,0 21 0,-21 1 0,21-1 15,-21 0-15,0 0 0,0 21 16,0-20-16,0-1 0,0 0 0,0 0 16,0 0-16,-21 0 0,0 1 0,21-1 15,-21-21-15,21 21 0,0 0 16,-21-21-16,-1 0 15,22-21 17</inkml:trace>
  <inkml:trace contextRef="#ctx0" brushRef="#br0" timeOffset="-160236.81">5482 8530 0,'0'-21'0,"0"0"15,0 0-15,0 0 0,0-1 0,0 1 16,0 0-16,0 0 0,0 0 15,0 0-15,0-1 0,0-20 0,-21 21 16,0 0-16,21 0 0,-21 21 0,-1-22 16,1 22-16,0 0 0,0 0 15,0 0-15,0 0 0,-1 22 16,1-1-16,0 0 0,0 21 0,0-21 16,0 22-16,-1-22 0,1 21 0,0-21 15,21 22-15,-21-22 16,0 0-16,21 21 0,0-20 0,0-1 15,0 0-15,0 0 0,0 0 0,0 0 16,21-21-16,0 0 16,0 0-16,0 0 0,1 0 15,-1 0-15,0 0 0,0 0 0,0-21 16,0 21-16,1-21 0,-1 0 0,0 0 16,0 0-16,0-22 0,0 22 15,1 0-15,-1-21 0,-21 20 0,0-20 16,0 21-16,0 0 0,0 0 0,0-1 15,0 1-15,0 42 32,-21 1-17,21-1-15,0 0 0,0 21 0,0-21 16,0 1-16,0-1 0,0 0 0,0 0 16,0 0-16,0 0 0,0 1 15,0-1-15,21 0 0,0 0 0,0 0 16,0-21-16,0 0 0,1 0 15,-1 0-15,0 0 0,0 0 16,0 0-16,22-21 0,-22 21 16,0-21-16,0 0 0</inkml:trace>
  <inkml:trace contextRef="#ctx0" brushRef="#br0" timeOffset="-159528.43">5884 8255 0,'-42'21'31,"42"0"-31,0 1 0,0-1 0,0 0 16,-21 0-16,21 0 0,0 0 0,0 1 15,0-1-15,0 0 0,0 0 0,0 0 16,0 0-16,0 1 0,0-1 16,0 0-16,0 0 15,0-42 32,0 0-31,0 0-16,0-1 0,0 1 0,0 0 15,0 0-15,0-21 0,21 20 16,-21 1-16,21-21 0,0 21 0,-21 0 16,21-1-16,1 1 0,-1 0 0,0 0 15,0 0-15,0 21 0,0 0 0,1 0 16,-1 0-16,21 0 0,-21 21 15,0 0-15,1 0 0,-1 22 16,-21-22-16,21 0 0,-21 0 16,0 0-16,0 0 0,0 1 0,0-1 15,0 0-15,0 0 0,0 0 16,0 0-16,0 1 0,0-1 16,-21-21-1,0 0 1,21-21-1,0-1-15,0 1 0,0 0 16,0 0-16,0-21 0,0 20 16,0 1-16,21-21 0,0 21 15,0 0-15,0-22 0,0 22 16,22 0-16,-22 0 0,21 0 0,1 21 16,-1 0-16,0 0 0,-21 0 0,22 0 15,-1 0-15,-21 21 0,0 0 16,1 0-16,-1 0 0,0 0 0,-21 1 15,0-1-15,0 0 0,0 21 0,0-21 16,0 1-16,0-1 0,-21 0 0,0-21 16,21 21-16,-22 0 0,1-21 15,0 21-15,0-21 0,0 22 16,0-22-16,21-22 47,21 22-47,0-21 0,-21 0 15</inkml:trace>
  <inkml:trace contextRef="#ctx0" brushRef="#br0" timeOffset="-159049.74">7048 8403 0,'0'0'0,"0"21"0,-21 1 0,21-1 16,21-21 15,1 0-31,-1 0 0,0 0 0,0-21 16,0 21-16,0-22 0,1 1 0,-1 21 16,21-21-16,-21 0 0,0 0 0,1 0 15,-1 21-15,-21-22 0,21 1 16,-21 0-16,21 0 0,-21 0 0,0 0 15,0-1-15,0 1 0,-21 21 16,0 0-16,0-21 0,-1 21 16,1 0-16,0 0 0,0 0 0,0 21 15,-22 0-15,22-21 0,0 22 16,0-1-16,0 21 0,0-21 0,-1 0 16,22 22-16,0-22 0,-21 21 15,21-21-15,0 1 0,0 20 0,0-21 16,0 0-16,0 0 0,21 1 0,-21-1 15,22 0-15,-1 0 0,21-21 0,-21 0 16,0 21-16,22-21 0,-22 0 16,0 0-16,21 0 0,-20 0 0,-1 0 15,0 0-15,21-21 0,-21 0 0,1 21 16,-1-21-16,0 21 0,0-21 0,-21-1 16,21 22-16,0-21 0,1 0 15,-1 0-15</inkml:trace>
  <inkml:trace contextRef="#ctx0" brushRef="#br0" timeOffset="-158193.02">8234 8340 0,'-64'0'31,"85"0"32,1 0-63,-1 0 0,0 0 0,21 0 15,-21 0-15,22 0 0,-1 0 16,22 0-16,-1 0 0,1 0 0,20 0 15,-20 0-15,42 0 0,-22 0 0,22 0 16,0 0-16,-21 0 0,20-21 0,1 21 16,21 0-16,-21 0 15,0-22-15,0 22 0,-22 0 0,1 0 16,0-21-16,-22 21 0,1 0 0,-22 0 16,0-21-16,1 21 0,-22 0 15,0 0-15,0 0 0,0-21 0,1 21 16,-22-21-16,0 0 31,-22 21-15,22-22-1,-21 22-15,0 0 0,0 0 16,0-21-16,0 21 16</inkml:trace>
  <inkml:trace contextRef="#ctx0" brushRef="#br0" timeOffset="-157585.67">10033 7811 0,'-21'0'0,"42"0"0,-42-22 15,0 22-15,-1 0 0,22 22 47,0-1-47,22 0 0,-1-21 16,0 21-16,0 21 0,0-20 15,22-1-15,-1 0 0,0 21 0,-21-21 16,22 1-16,-1 20 0,0-21 0,1 0 16,-1 0-16,-21-21 0,22 22 15,-22-1-15,21-21 0,-21 0 0,0 0 16,1 21-16,20-21 0,-21 0 0,0 0 15,0 0-15,1 0 0,-1 0 16,0-21-16,0 21 0,-21-21 16,0-1-16,0 1 15,-21 21 1,0 0-16,0 0 0,-1 0 16,1 0-16,0 0 0,-21 21 15,21-21-15,-22 22 0,22-1 0,-21 0 16,21 0-16,-22 0 0,1 22 0,21-22 15,-22 0-15,1 21 0,0-21 0,-1 1 16,1 20-16,21-21 0,-21 21 16,20-20-16,1-1 0,-21 0 0,21 0 15,0 21-15,-1-20 16,1-1-16,21 0 0,-21 0 0,21 0 16,0 0-16,0 1 15,21-22 32,-21-22-31,21 1-16,1 21 15,-22-21-15,21 21 16,0 0-16</inkml:trace>
  <inkml:trace contextRef="#ctx0" brushRef="#br0" timeOffset="-151769.05">11620 7408 0,'0'0'0,"-21"0"0,0 0 16,0 0 0</inkml:trace>
  <inkml:trace contextRef="#ctx0" brushRef="#br0" timeOffset="-151489.21">11345 7281 0,'0'0'15,"-21"0"-15,42 0 32,0 0-32,22 0 0,-22 0 15,21 0-15,1 0 0,-1 0 0,21 0 16,-20 0-16,20 0 0,1 0 0,-1 0 16,1-21-16,20 21 15,-20 0-15,-1 0 0,1 0 0,-1 0 0,-20 0 16,-1 0-16,0 0 0,-20 0 15,-1 0-15,-42 0 16,-1 0 0,-20 0-16,21 0 0</inkml:trace>
  <inkml:trace contextRef="#ctx0" brushRef="#br0" timeOffset="-151184.24">11874 7281 0,'0'0'0,"-21"0"31,21 22-31,0-1 16,0 0-1,0 21-15,0-21 0,0 22 0,0-22 16,0 42-16,-21-20 0,21-1 0,0 22 16,0-22-16,0 21 0,0 1 15,0-22-15,0 22 0,0-1 0,-21-20 16,21 20-16,0-21 0,0 1 0,0-1 15,0-21-15,0 0 0,0 1 0,0-1 16,0 0-16,0 0 0,21-21 47,-21-21-47,21 0 0,0 0 0,1-1 0,-22 1 16,21-21-16,0 21 15</inkml:trace>
  <inkml:trace contextRef="#ctx0" brushRef="#br0" timeOffset="-150573.59">12255 7811 0,'0'0'0,"0"21"31,0 0-15,0 0-16,0 0 0,0 0 15,0 22-15,-21-22 0,21 21 0,0-21 16,0 1-16,-21 20 0,21-21 0,0 0 15,0 0-15,0 1 0,0-1 16,0 0-16,21-21 16,0 0-16,1 0 0,-1 0 0,0 0 15,0 0-15,0-21 0,22 0 16,-22-1-16,0 22 0,21-21 0,-21-21 16,1 21-16,-1 0 0,0-1 0,0-20 15,0 21-15,-21-21 0,0 20 0,21 1 16,-21 0-16,0-21 0,22 21 15,-22-1-15,0 1 16,0 42 15,0 1-31,0-1 16,0 21-16,0 0 0,0 1 0,-22-1 16,22 0-16,-21 22 0,21-1 0,0-20 15,0 20-15,-21-20 0,21 20 16,0-21-16,0 22 0,0-22 0,0 22 15,0-1-15,0-20 0,0-1 0,0 21 16,0-20-16,21-1 0,0 0 16,-21 1-16,0-1 0,22 0 0,-1-20 15,-21 20-15,0-21 0,0 0 16,0 0-16,0 1 0,-43-1 16,22-21-16,0 0 0,-21 0 0,-1 0 15,1 0-15,-21 0 0,20-21 16,1 21-16,-22-22 0,22 1 0,0 0 15,-22 0-15,43 0 0,-21 0 0,-1-1 16,22 1-16,0 0 0,21 0 0,0 0 16,0 0-16,0-1 0,0 1 15,21 21-15,0-21 0,1 0 0,20 0 16,0-22-16,1 22 0,-1 0 0,21 0 16</inkml:trace>
  <inkml:trace contextRef="#ctx0" brushRef="#br0" timeOffset="-150216.79">13123 7895 0,'0'-21'16,"0"42"-16,0-63 0,-21 21 0,0 0 16,0 21-1,21 21 1,0 0-16,0 21 0,0 1 15,0-1-15,0 0 0,0 22 0,0-1 16,0 1-16,0-1 0,0 1 16,0-1-16,0 1 0,0 20 15,0-20-15,0-1 0,0 1 0,0-1 16,-21 1-16,21-22 0,-22 22 0,22-22 16,0 0-16,0 1 0,0-1 0,-21-21 15,21 0-15,0 1 0,0-1 16,0 0-16,0-42 31,21 0-31,-21-1 0,22 1 0,-22 0 16,21-21-16,0 21 0,-21-22 15,0-20-15,21 20 0,-21 1 0</inkml:trace>
  <inkml:trace contextRef="#ctx0" brushRef="#br0" timeOffset="-149908.93">12996 8213 0,'0'0'0,"-21"-43"0,0 1 15,0 0-15,21-1 0,-21 22 0,21-21 16,0 21-16,0 0 0,0-1 0,0-20 16,21 21-16,0 21 0,0-21 15,0 0-15,22 21 0,-22 0 0,21-22 16,0 22-16,1 0 0,-1 0 0,0 0 16,1 22-16,-22-1 0,21 0 15,-21 0-15,1 0 0,-1 22 0,0-22 16,-21 21-16,0-21 0,0 22 15,0-22-15,-21 0 0,0 0 0,-22 0 16,22 0-16,-21 1 0,-1-22 16,1 21-16,0-21 0,21 0 0,-22 0 15,22 0-15,0 0 0,0 0 0,0 0 16,-1 0-16,44 0 31,-1 0-31,0-21 0,0 21 16,21-22-16,-20 1 0</inkml:trace>
  <inkml:trace contextRef="#ctx0" brushRef="#br0" timeOffset="-149673.08">13610 7832 0,'21'-21'0,"-42"42"0,42-21 47,-21 21-47,0 0 0,0 0 15,0 0-15,0 22 0,0-22 16,0 21-16,0-21 0,0 1 0,0 20 16,0-21-16,0 0 0,0 0 0,0 1 15,0-1-15,21-42 47,-21-1-47,0 1 0,0 0 0</inkml:trace>
  <inkml:trace contextRef="#ctx0" brushRef="#br0" timeOffset="-149308.7">13674 7493 0,'0'0'16,"-22"0"-16,1 0 0,0 0 15,0 21-15,21 0 0,-21 1 16,21-1-1,21 0 1,0-21-16,0 0 0,0 0 16,1 0-16,-1 0 0,0 0 0,0-21 15,21 21-15,-20-21 0,-1-1 16,-21 1-16,21 0 0,-21 0 0,21 0 16,-21 0-16,0-1 0,0 1 0,0 0 15,-21 21-15,0-21 0,0 21 16,-1 0-16,1 0 0,0 0 0,0 21 15,0 0-15,-22 0 0,43 1 0,-21-1 16,0 0-16,0 21 16,21-21-16,0 1 0,0-1 0,0 21 15,0-21-15,0 0 0,0 1 0,0-1 16,21-21-16,0 21 0,0 0 0,1-21 16,20 21-16,-21-21 0,21 0 15</inkml:trace>
  <inkml:trace contextRef="#ctx0" brushRef="#br0" timeOffset="-148836.97">14097 7789 0,'-21'0'16,"21"22"0,0-1-16,-21 0 15,21 0-15,-22 0 0,22 0 0,0 1 16,0-1-16,0 0 0,0 0 0,0 0 15,0 0-15,0 1 0,0-1 0,0 0 16,0 0 0,0-42 15,0 0-31,0 0 16,0-1-16,0 1 0,0-21 0,0 21 15,0 0-15,0-22 0,0 22 0,0-21 16,22 21-16,-1-1 0,0 1 15,0-21-15,0 21 0,22 21 16,-1-21-16,0-1 0,1 22 0,-1 0 16,0 0-16,-21 0 0,22 22 0,-1-1 15,-21 0-15,0 0 0,1 0 16,-1 0-16,-21 22 0,0-22 0,0 0 16,0 21-16,0-20 0,0-1 0,-21 21 15,-1-21-15,1 0 0,0 1 16,21-1-16,-21-21 0,0 21 0,0 0 15,21 0 1,21-42 15,-21 0-31,21 0 0,0 0 16,21 21-16</inkml:trace>
  <inkml:trace contextRef="#ctx0" brushRef="#br0" timeOffset="-148009.36">15155 7768 0,'0'0'0,"-21"-63"31,0 63-31,21-21 0,-21 21 0,0 0 16,-22 0-16,22 0 0,0 0 0,0 0 15,0 21-15,-22 0 0,22 0 16,0 0-16,-21 0 0,20 1 0,1-1 15,0 0-15,0 21 0,21-21 0,0 1 16,0-1-16,0 21 0,0-21 16,0 0-16,0 1 0,21-1 15,0 0-15,0-21 0,1 0 0,20 0 16,-21 0-16,0 0 0,0 0 0,22-21 16,-22 0-16,0 21 0,0-22 15,0 1-15,1 0 0,-1 0 16,0-21-16,0 20 0,-21 1 0,21 0 15,-21 0-15,21 0 0,-21 0 16,22-1-16,-22 1 0,0 0 0,0 0 16,0 42 15,0 0-31,0 0 16,-22 1-16,22 20 0,-21-21 15,21 21-15,0-20 0,-21 20 0,0 0 16,0 1-16,21-1 0,-21 0 15,21 1-15,0 20 0,-22-21 0,22 1 16,0 20-16,0-20 0,0 20 0,0-21 16,0 22-16,0-1 0,0-20 15,0 20-15,22 1 0,-22-1 0,0 1 16,0-1-16,21 1 0,0-22 16,0 22-16,0-1 0,0-21 0,1 22 15,-1-1-15,0-20 0,0 20 0,0-20 16,-21-1-16,0 0 0,21 1 0,-21-1 15,0 0-15,0-21 0,0 1 16,0-1-16,0 0 0,-21 0 0,0-21 16,0 0-16,0 0 0,0 0 0,-22 0 15,22 0-15,-21-21 0,21 0 16,-22 0-16,22-1 0,-21-20 0,-1 0 16,22-1-16,-21 1 0,21 0 15,-22-22-15,22 1 0,0 20 0,21-20 16,0-1-16,0 1 0,0-1 0,0 1 15,0-22-15,21 22 0,0-1 16,1 1-16,-1 20 0,0-20 0,21 21 16,-21-1-16,1 1 0,20 0 0,0 20 15,-21-20-15,22 0 0,-22 21 0,21-22 16,-21 22-16,22-21 0,-22 21 16,0-1-16,0 1 0,0 0 15,1 0-15,-22 0 0,21 21 0,-21-21 16,0-1-16,21 22 0,-21-21 0,0 0 15,0 0 1,0 0-16</inkml:trace>
  <inkml:trace contextRef="#ctx0" brushRef="#br0" timeOffset="-147381.2">16192 7811 0,'-21'0'0,"42"0"0,-63 0 0,21 0 0,0-22 16,0 22-16,-22 0 0,22 0 16,0 0-16,0 0 0,0 0 15,42 0 1,0 0 0,21 0-16,1 0 0,-1 0 15,21 0-15,22 0 0,-21 0 0,41 0 16,-20 0-16,0 0 0,-1 0 15,1 0-15,0 0 0,-1 0 16,1 0-16,-21 0 0,20 0 0,-20 0 16,-1 0-16,-20 0 0,-1 0 0,-21 0 15,21 0-15,-20-21 16,-22 0 0,0 0-16,-22 0 15,1 21-15,0 0 16,0-21-16,0 21 15,21-22-15,-21 1 0,-1 21 16,1-21-16</inkml:trace>
  <inkml:trace contextRef="#ctx0" brushRef="#br0" timeOffset="-146953.45">17145 7493 0,'0'0'0,"-21"-21"0,0 21 0,-1 0 15,1 0-15,0-21 16,21 42 15,21 0-15,22-21-16,-22 21 0,21 0 0,-21-21 16,22 22-16,-1-22 0,0 21 0,1-21 15,-1 0-15,0 0 0,-21 21 16,22-21-16,-1 0 0,-21 0 0,0 0 15,22 0-15,-22 0 0,-21 21 16,-21-21 0,0 21-16,-1-21 15,-20 21-15,21 1 0,-21-1 0,-1 0 16,-20 0-16,20 0 0,1 0 0,0 1 16,-1 20-16,1-21 0,21 0 15,-21 0-15,20 1 0,1 20 16,0-21-16,0 0 0,0 0 0,21 1 15,-21-1-15,21 0 0,0 0 16,0 0-16,0 0 16,0 1-16,0-1 15,21-21 1,0-21-16</inkml:trace>
  <inkml:trace contextRef="#ctx0" brushRef="#br0" timeOffset="-146013">19219 7281 0,'21'0'31,"1"0"-15,-1 0 0,0 0-16,0 0 0,0-21 0,0 21 15,1-21-15,20 0 0,-21 21 0,21-21 16,-20 0-16,-1-1 0,0 1 15,0 21-15,0-21 0,-21 0 0,0 0 16,0 0-16,-21-1 16,0 22-16,0 0 0,0 0 15,-22-21-15,1 21 0,21 0 0,-22 0 16,1 0-16,21 0 0,-21 21 0,20 1 16,1-22-16,0 21 0,0 0 15,21 0-15,0 0 0,0 0 0,0 1 16,0-1-16,0 0 0,0 0 0,0 0 15,0 0-15,21 22 0,0-22 16,0 0-16,1 0 0,-1 0 0,21 1 16,-21-1-16,0 0 0,22 0 0,-22 0 15,21 22-15,1-22 0,-22 0 16,21 0-16,-21 0 0,0 0 16,1 1-16,-1-1 0,-21 0 0,0 0 15,0 0-15,-21-21 0,-22 21 16,1-21-16,0 0 0,-1 0 15,-20 22-15,20-22 0,-20 0 0,21 0 16,-22 0-16,22 0 0,-1 0 0,1 0 16,21 0-16,-21-22 0,20 22 0,1-21 15,0 21-15,0-21 0,21 0 16,0 0-16,0 0 0,0-1 16,0 1-16,0 0 15,21 0-15,0 21 0,0-21 16,1 21-16,-1-21 15,21 21-15,-21 0 0,22 0 0,-22-22 16</inkml:trace>
  <inkml:trace contextRef="#ctx0" brushRef="#br0" timeOffset="-145633.17">19791 7641 0,'0'0'0,"21"0"15,0 0 1,0 0-16,0-21 16,1 0-16,-1 21 0,0-21 15,0 0-15,0 21 0,0-22 0,1 1 16,-1 0-16,-21 0 0,0 0 16,0 0-16,0-1 0,0 1 15,-21 0-15,-1 21 0,1 0 16,0 0-16,0 0 0,-21 0 15,20 0-15,-20 21 0,21 0 0,0 1 16,0-1-16,-1 0 0,1 0 0,0 21 16,0-20-16,21-1 0,0 0 15,0 0-15,0 21 0,0-20 0,0-1 16,21 0-16,0-21 0,0 21 16,1 0-16,-1-21 0,21 21 0,-21-21 15,22 0-15,-1 0 0,0 0 16,-21 0-16,22 0 0,-1 0 0,-21 0 15,22-21-15,-1 0 0,-21 0 0,0 21 16,22-21-16</inkml:trace>
  <inkml:trace contextRef="#ctx0" brushRef="#br0" timeOffset="-145144.97">20405 7387 0,'0'0'0,"0"-42"16,0 21-16,0 42 31,0 0-31,-22 0 15,22 0-15,0 1 0,-21 20 16,21-21-16,0 0 0,0 0 0,0 22 16,0-22-16,0 0 0,0 0 0,0 0 15,-21 1-15,21-1 0,0 0 16,0 0-16,-21 0 0,21 0 16,0-42 30,0 0-46,0 0 16,0 0-16,0 0 0,0-1 16,0-20-16,0 21 0,0-21 15,0 20-15,21-20 0,0 21 0,0-21 16,1 20-16,20 1 0,-21 0 0,21 0 16,1 0-16,-22 21 0,21 0 15,1 0-15,-1 0 0,0 0 0,-21 0 16,22 21-16,-22-21 0,0 21 0,21 21 15,-42-20-15,22-1 0,-22 21 16,0-21-16,0 0 0,0 22 0,0-22 16,0 0-16,-22 0 0,22 0 0,-21 1 15,0-1-15,0-21 0,0 21 0,0-21 16,-1 0-16,1 21 16,21-42 15,21 21-16,1-21-15</inkml:trace>
  <inkml:trace contextRef="#ctx0" brushRef="#br0" timeOffset="-144533.05">21548 7451 0,'0'0'0,"0"-21"0,0-1 16,0 1-16,0 0 0,0 0 0,-22 0 16,22-22-16,-21 22 0,0 0 0,21 0 15,-21 0-15,0 0 16,0 21-16,-1 0 0,1 0 0,0 0 16,0 0-16,0 21 0,0 0 0,-1 0 15,1 0-15,-21 0 0,21 22 16,0-22-16,-1 21 0,22-21 0,-21 22 15,21-1-15,-21-21 0,21 0 0,0 22 16,0-22-16,0 0 0,0 0 16,0 0-16,21 1 0,0-1 15,1 0-15,-1 0 0,0-21 0,0 0 16,0 21-16,0-21 0,1 0 0,20 0 16,-21 0-16,0 0 0,22-21 15,-22 0-15,0 0 0,21 0 0,-21-1 16,1 1-16,-1-21 0,0 21 0,0-22 15,0 1-15,0 0 0,1-22 16,-22 22-16,21-22 0,-21 22 0,0-21 16,0 20-16,0-20 0,0 20 15,0 1-15,0 21 0,0-21 16,0 20-16,0 1 0,0 0 0,0 42 31,0 0-31,0 1 16,0-1-16,0 21 0,-21-21 0,21 22 15,0-1-15,0 0 0,0 22 0,0-22 16,0 0-16,0 1 0,0-1 16,0 0-16,0 1 0,0-1 0,0-21 15,0 22-15,0-22 0,0 0 0,0 0 16,0 0-16,21-21 0,-21 21 16,21-21-16,0 0 0,0 0 15,0 0-15,22 0 0,-22-21 16,0 21-16,0-21 0</inkml:trace>
  <inkml:trace contextRef="#ctx0" brushRef="#br0" timeOffset="-144232.91">22246 6943 0,'0'0'15,"0"-21"-15,0-1 0,0 1 16,-21 21-1,21 21-15,0 1 16,0-1-16,0 0 0,0 21 0,0-21 0,0 22 16,-21-1-16,21 0 0,-21 22 15,21-22-15,0 1 0,-22-1 16,22 0-16,-21 1 0,0-1 0,21 0 16,0-21-16,0 1 0,-21 20 0,21-21 15,-21-21-15,21 21 0,0 0 16,0 1-16,0-44 31,21 1-15,0 21-16,-21-21 15</inkml:trace>
  <inkml:trace contextRef="#ctx0" brushRef="#br0" timeOffset="-143829.14">22627 6964 0,'0'0'16,"-21"0"0,0 0-1,0 21-15,-1-21 0,1 21 16,0 0-16,0 1 0,-21-1 0,20 0 16,-20 0-16,21 0 0,-21 0 15,-1 1-15,22-1 0,-21 0 0,-1 0 16,22 0-16,0 0 0,0-21 15,0 22-15,0-1 0,-1-21 16,22 21 0,22-21-1,-1 0-15,0 21 0,0-21 0,-21 21 16,21-21-16,0 21 0,1 1 16,-22-1-16,21-21 0,-21 21 15,0 0-15,21 0 0,-21 0 0,21-21 16,-21 22-16,21-1 0,-21 0 15,21 0-15,1-21 0,-22 21 16,21-21-16,0 21 0,0-21 16,0 0-16,0 0 15,-21 22-15,22-22 0,-1 0 0,0 0 16,0 0-16,0-22 0</inkml:trace>
  <inkml:trace contextRef="#ctx0" brushRef="#br0" timeOffset="-143420.99">22712 7430 0,'0'0'0,"-21"0"0,-1 0 0,1 0 0,0 0 0,21 21 16,0 0 0,21 0-1,0-21 1,22 0-16,-22 0 0,0 0 15,0 0-15,0 0 0,22-21 0,-22 21 16,0-21-16,0 0 0,0 21 0,1-22 16,-22 1-16,0 0 0,21 0 15,-21 0-15,0 0 0,0-1 0,0 1 16,0 0-16,-21 21 16,-1 0-16,1 0 0,0 0 15,0 21-15,0 0 0,0 1 0,-22-1 16,22 0-16,0 0 0,21 21 15,-21-20-15,21 20 0,-21-21 0,21 0 16,0 0-16,0 1 0,0-1 16,0 0-16,21 0 0,0 0 0,0-21 15,-21 21-15,42-21 0,-20 0 0,-1 0 16,0 0-16,21 0 0,-21 0 16,22 0-16,-22 0 0,21 0 0,-21-21 15,22 0-15,-22 0 0,21 0 0</inkml:trace>
  <inkml:trace contextRef="#ctx0" brushRef="#br0" timeOffset="-142464.5">23283 7451 0,'0'0'0,"0"-21"0,21-22 0,-21 22 16,22 0-16,-22 0 0,0 0 0,-22 21 47,1 21-47,21 0 0,0 0 0,0 0 16,-21 0-16,21 1 0,0-1 15,0 0-15,0 0 0,0 0 0,0 0 16,0 1-16,0-1 0,0 0 15,21-21-15,0 21 0,1-21 16,-1 0-16,0 0 0,21 0 16,-21 0-16,1 0 0,-1 0 0,0 0 15,0-21-15,0 0 0,0 0 16,1 21-16,-22-22 0,21-20 16,0 21-16,0 0 0,0 0 0,0-1 15,-21 1-15,0 0 0,0 0 0,0 0 16,0 42 15,0 0-31,0 0 0,-21 0 0,21 1 16,-21-1-16,0 0 0,0 21 0,21-21 15,-21 22-15,-1-1 0,1-21 16,21 43-16,0-22 0,0 0 0,0 22 16,0-1-16,21 1 0,1 21 0,20-22 15,-21 1-15,0 20 16,22-20-16,-22-1 0,0 22 0,21-22 0,-21 1 15,1 21-15,-1-22 0,21 1 16,-21 20-16,0-20 0,-21-1 0,22 1 16,-1-1-16,-21-20 0,0-1 0,0 21 15,0-20-15,0-22 0,0 21 16,0-21-16,-21 22 0,-22-22 0,22-21 16,0 21-16,0-21 0,-22 0 0,22 0 15,0 0-15,0 0 0,0 0 0,0-21 16,-22 0-16,22 0 0,0-1 15,0 1-15,0 0 0,-1-21 0,-20-1 16,21 1-16,0 0 0,-22-1 16,22-20-16,0-1 0,-21-20 0,21 20 15,-1-20-15,22 20 0,0 1 16,0-1-16,0 1 0,0-22 0,22 21 16,-1 22-16,0-21 0,21-1 0,-21 1 15,1-1-15,20 1 0,0 20 0,-21-20 16,22 20-16,-1-20 0,0 21 15,1-1-15,-1 1 0,22 0 0,-22-1 16,0 1-16,-21 0 0,22 20 0,-1-20 16,-21 21-16,0 0 15,1 0-15,-22-1 0,0 1 0,21 0 16,-21 0-16,0 0 0,0 0 31,-21 21-31,-1 0 16,1 0-16,0 21 0,0 0 15,21 0-15,-21 0 16,21 0-16,0 1 0,0-1 0,0 0 16,0 0-16,21 0 0,0 0 15,0 1-15,0-1 0,22 0 0,-22 0 16,0-21-16,21 21 0,-20-21 0,-1 21 16,0 1-16,0-22 0,0 0 0,-21 21 15,0 0 1,-21-21-16,0 0 15,0 0-15,-22 0 0,1 0 0,21 0 16,-21 0-16,-1 0 0,1 0 16,21 0-16,-22 0 0,22 0 0,0 0 15,21-21 1</inkml:trace>
  <inkml:trace contextRef="#ctx0" brushRef="#br0" timeOffset="-141984.75">24850 6371 0,'0'0'0,"21"-21"0,0 0 0,-21 0 16,-21 42 15,0 0-31,-22 0 0,22 22 0,-21-22 15,21 21-15,-22 22 0,1-22 16,21 21-16,-22-20 0,22 20 0,-21-20 16,21 20-16,0 1 0,-22-22 0,22 21 15,0 1-15,21-1 0,0 1 16,0-1-16,0-20 0,0 20 0,0-20 16,0-1-16,0 0 0,21 1 0,0-22 15,0 21-15,1-21 0,-1 0 16,21 1-16,-21-22 0,22 0 15,-1 0-15,0 0 0,1 0 0,-22 0 16,21 0-16,0-22 0,-20 1 0,20 0 16,-21 0-16,0 0 0,0-22 0</inkml:trace>
  <inkml:trace contextRef="#ctx0" brushRef="#br0" timeOffset="-141729.4">25019 6710 0,'0'0'0,"-21"0"0,0 0 15,-1 0-15,22 21 16,-21-21-16,21 21 0,0 0 16,-21 1-16,21-1 0,-21-21 15,21 21-15,0 0 0,0 0 16,21-21 15,0 0-15,0 0-16,1-21 0,-1 21 15</inkml:trace>
  <inkml:trace contextRef="#ctx0" brushRef="#br0" timeOffset="-141545.2">25188 6689 0,'0'21'15,"0"0"-15,0 0 16,-21 0-16,21 1 0,-21-22 16,21 21-16,-21-21 0,21 21 15,-21-21 1,21 21-16,21-21 31,0 0-31,0 0 16</inkml:trace>
  <inkml:trace contextRef="#ctx0" brushRef="#br0" timeOffset="-141285.31">25527 6668 0,'0'-22'16,"0"44"-16,0-22 31,0 21-31,-21 0 16,21 0-16,0 0 0,0 22 0,0-22 15,-21 21-15,21-21 16,0 22-16,-22-22 0,22 21 0,0 0 16,0 1-16,0-22 0,0 21 0,-21 1 0,21-1 15,0-21-15,-21 21 0,21-20 16,0-1-16,0 0 0,0 0 16,0 0-16,21-42 31,0 0-31</inkml:trace>
  <inkml:trace contextRef="#ctx0" brushRef="#br0" timeOffset="-141045.27">25887 6795 0,'21'-22'0,"-42"44"0,42-86 0,0 64 0,-21-21 16,0 0-16,21 21 0,-21 21 15,0 0 1,0 0-16,-21 0 0,0 22 0,21-22 15,-21 21-15,0 1 0,21-22 0,-22 21 16,1 0-16,21-20 0,0 20 16,-21 0-16,0 1 0,21-22 0,-21 21 15,21-21-15,0 22 0,0-22 0,-21 0 16,21 0-16,0 0 16,0-42 15</inkml:trace>
  <inkml:trace contextRef="#ctx0" brushRef="#br0" timeOffset="-140881.36">25421 7133 0,'-21'0'0,"42"0"0,-63 0 16,21 0-16,42 0 31,0 0-31,21 0 0,-21 0 16,22 0-16,-1 0 0,-21 0 15,22 0-15,-1 0 0,21 0 16,-20 0-16,-1 0 0</inkml:trace>
  <inkml:trace contextRef="#ctx0" brushRef="#br0" timeOffset="-140516.58">26077 7070 0,'0'0'0,"-21"0"31,21 21-31,21-21 16,0 0-16,1 0 0,-1 0 0,0 0 15,0 0-15,21 0 0,-20-21 16,-1 21-16,0 0 0,0-21 0,0-1 16,0 22-16,1-21 0,-22 0 15,21 0-15,-21 0 16,-21 21-16,-1 0 15,-20 0-15,21 0 16,0 21-16,0-21 0,-22 21 0,22 0 16,0 0-16,-21 22 0,20-22 0,1 21 15,0-21-15,0 22 0,21-22 16,0 21-16,0-21 0,0 1 0,0-1 16,0 0-16,0 0 0,0 0 0,21 0 15,0-21 1,22 22-16,-22-22 0,0 0 0,0 0 15,21 0-15,-20 0 0,20-22 0</inkml:trace>
  <inkml:trace contextRef="#ctx0" brushRef="#br0" timeOffset="-140248.71">26712 6773 0,'0'0'0,"-21"0"31,21 22-31,-21-1 16,0 0-16,21 0 0,-21 0 16,-1 22-16,22-1 0,0-21 15,-21 21-15,0 1 0,0-1 0,21 0 16,-21 1-16,21-1 0,0 0 0,0 1 16,0-1-16,0-21 0,0 22 15,0-22-15,0 0 0,0 0 0,0 0 16,0 0-16,21-21 15,0-21 1,0 21-16,0-21 16</inkml:trace>
  <inkml:trace contextRef="#ctx0" brushRef="#br0" timeOffset="-139968.83">27030 6795 0,'0'0'0,"0"21"32,-21 0-32,-1 0 0,22 0 15,-21 22-15,0-22 0,0 21 16,0-21-16,0 22 0,21-1 0,-22 0 16,1 1-16,0-1 0,0 0 0,21-21 15,-21 22-15,0-1 0,21-21 0,0 0 16,0 1-16,-22-1 15,22 0-15,0 0 0,0 0 16,22-21 15,-22-21-31,21 21 0</inkml:trace>
  <inkml:trace contextRef="#ctx0" brushRef="#br0" timeOffset="-139589.05">27157 7176 0,'-43'21'31,"22"0"-31,0 0 16,0-21-16,21 21 0,-21 0 0,0 1 16,21-1-16,0 0 0,-22 0 15,1 0-15,21 0 0,-21 1 0,21-1 16,0 0-16,0 0 0,21-21 15,0 0 1,1 0-16,-1 0 16,0 0-16,0 0 0,0-21 0,0 21 15,1-21-15,-1 0 0,0-1 16,-21 1-16,21 0 0,0 0 16,-21-21-16,0 20 0,0 1 0,0-21 15,0 21-15,0 0 0,0-1 0,0 1 16,-21 21-1,0 0-15,0 0 16,21 21-16,-21-21 16</inkml:trace>
  <inkml:trace contextRef="#ctx0" brushRef="#br0" timeOffset="-139321.1">27284 6879 0,'0'21'47,"0"1"-47,0-1 15,0 0-15,-21-21 16,21 21-16,-22 0 16,44-21 31,-1 0-47</inkml:trace>
  <inkml:trace contextRef="#ctx0" brushRef="#br0" timeOffset="-139088.18">27432 6879 0,'0'21'47,"0"1"-47,0-1 16,0 0-16,0 0 15,0 0 1,21-21 15,0 0-15</inkml:trace>
  <inkml:trace contextRef="#ctx0" brushRef="#br0" timeOffset="-138653.43">27474 6604 0,'0'0'0,"0"-21"0,-21 21 16,21-21-16,21 21 47,0 0-47,1 21 0,-22 0 15,21-21-15,0 21 0,0 0 16,0 1-16,-21-1 0,0 0 0,21 0 0,-21 0 16,22 0-16,-22 22 15,0-22-15,0 21 0,0-21 0,0 22 16,0-22-16,-22 21 0,1 1 0,0-1 16,0 0-16,0 1 0,0-1 15,21 0-15,-22 1 0,1-1 0,0 0 16,21 1-16,-21-1 0,0-21 0,0 21 15,21-20-15,-22-1 0,1 0 16,0 0-16,0 0 0,0-21 16,21 21-16,-21-21 0,-1 0 15,44 0 32,-1 0-47,-21-21 0,21 21 16,0 0-16,0 0 0,0-21 15</inkml:trace>
  <inkml:trace contextRef="#ctx0" brushRef="#br0" timeOffset="-138368.56">27644 7620 0,'-22'0'16,"1"-21"-1</inkml:trace>
  <inkml:trace contextRef="#ctx0" brushRef="#br0" timeOffset="-138108.7">27580 7853 0,'0'0'0,"-21"0"0,21 21 0,0 0 16,0 0-16,0 1 15,-21-1-15,0 0 16,21 0 0,-22 0-16,1-21 0,21 21 0,-21-21 15,0 22-15,0-1 0,0-21 0,-1 21 16,1-21-16,-21 21 0,21-21 0,0 0 15,-1 21-15,1-21 0,-21 0 16,21 0-16,0 21 0,-1-21 0,1 0 16,0 0-16,0 0 0</inkml:trace>
  <inkml:trace contextRef="#ctx0" brushRef="#br0" timeOffset="-136148.97">11938 10520 0,'0'-21'0,"0"0"16,0-1-16,0 1 0,0 0 15,-21 0-15,0 0 0,-1 0 16,1 21-16,0 0 15,0 0-15,0 0 0,0 0 0,-1 0 16,1 21-16,0 0 0,0 0 16,0 0-16,0 22 0,-1-1 15,1 0-15,0 1 0,21-1 0,0 0 0,0 1 16,-21-1-16,21 0 0,-21 1 0,21-1 16,0 0-16,-21-21 15,21 22-15,0-1 0,0-21 0,0 22 16,0-22-16,21 0 0,0 0 0,0 0 15,0 0-15,0 1 0,1-22 16,-1 0-16,21 0 0,-21 0 0,0 0 16,22 0-16,-22-22 0,21 1 0,1 0 15,-1 0-15,-21 0 0,21-22 16,1 22-16,-1-21 0,0 21 0,1-22 16,-1 1-16,-21-21 0,22 20 0,-1 1 15,-21-22-15,21 1 0,-20-1 0,-1 1 16,0 21-16,0-22 15,0 1-15,0 20 0,1 22 0,-22-21 16,21 21-16,-21-1 0,0 1 0,-21 42 31,-1 1-31,1 20 0,0 0 16,0 1-16,0-1 0,0 21 0,-1-20 16,1 20-16,0 1 0,0-22 15,0 22-15,0-22 0,21 21 0,0-20 16,0-1-16,0 0 0,0 1 0,0-22 15,0 21-15,21-21 0,0 1 0,0-1 16,0 0-16,22 0 16,-22-21-16,21 0 0,-21 0 0,22 0 15,-1 0-15,-21-21 0,21 0 0,1 0 16,-22-1-16,21 1 0,-21 0 16,1 0-16,20-21 0,-42 20 0,21 1 15,-21 0-15,21-21 0,-21 21 0,0-1 16,0 1-16,0 0 0,0 42 31,-21 0-31,21 1 16,0-1-16,0 0 0,-21 0 0,21 0 15,-21 0-15,21 1 0,0-1 16,-21 0-16,21 0 0,0 0 16,0 0-16,0 1 0,21-44 31,0 1-16</inkml:trace>
  <inkml:trace contextRef="#ctx0" brushRef="#br0" timeOffset="-135809.02">12975 10541 0,'-21'0'0,"0"21"16,0-21-16,21 21 0,-22 1 15,22-1 1,22-21 0,-1 0-16,0 0 0,0 0 15,21 0-15,-20 0 0,-1 0 16,0-21-16,0 21 0,0-22 0,-21 1 16,0 0-16,0 0 0,0 0 15,-21 21-15,0-21 0,0 21 16,0 0-16,-1 0 0,1 0 0,0 0 15,0 0-15,0 0 0,0 21 0,-1 0 16,22 0-16,-21 21 0,21-20 16,-21-1-16,21 0 15,0 0-15,0 0 0,0 0 0,0 1 16,21-1-16,0 0 0,1-21 16,-1 0-16,0 21 0,0-21 15</inkml:trace>
  <inkml:trace contextRef="#ctx0" brushRef="#br0" timeOffset="-135476.73">13547 10753 0,'0'0'0,"0"-21"0,21-1 0,-21 1 16,0 0-16,0 0 0,0 0 16,0 0-1,-21 21-15,-1 0 16,1 0-16,0 21 0,21 0 0,-21 0 15,0 0-15,0 22 0,-1-22 0,1 21 16,0-21-16,0 22 0,0-1 16,0-21-16,21 21 0,0 1 0,0-22 15,0 21-15,0 1 0,0-22 0,0 0 16,0 21-16,42-21 0,-21 1 0,0-22 16,22 21-16,-22-21 0,21 0 15,0 0-15,1 0 0,-22 0 16,21 0-16,1-21 0,-1 21 0,-21-22 15,21 1-15,1 0 0,-22-21 0,21 21 16,1-1-16,-22-20 0,21 0 16,-21 21-16,0-22 0,1 1 0,20 0 15,-42-1-15</inkml:trace>
  <inkml:trace contextRef="#ctx0" brushRef="#br0" timeOffset="-134872.23">14182 10414 0,'0'-21'15,"0"42"-15,0-84 0,0 41 0,0 1 0,0 0 16,0 0-16,0 42 31,0 0-31,-22 0 16,22 1-16,0 20 0,-21-21 0,0 21 15,21 1-15,-21-1 0,21 22 16,0-22-16,-21 0 0,21 1 0,-21-1 16,21 0-16,-22 1 0,22-1 0,-21-21 15,21 21-15,0-20 0,0 20 16,0-21-16,-21 0 0,21 0 0,0 1 15,0-1-15,-21-21 0,21-21 32,0-1-17,0 1-15,0 0 0,0 0 0,0 0 16,0 0-16,21-1 0,0 1 16,0-21-16,1 21 0,-1 0 0,21-22 15,-21 22-15,22 0 0,-22 0 16,0 21-16,21-21 0,-21 21 0,1-22 15,20 22-15,-21 0 0,0 0 16,-21 22-16,0-1 16,0 0-16,0 0 0,-21-21 15,0 21-15,0-21 0,0 21 0,-22-21 16,22 22-16,0-22 0,-21 0 16,20 0-16,-20 21 0,21-21 0,-21 0 15,20 0-15,1 0 0,0 0 16,0 0-16,0 0 0,0 0 15,21 21 17,21 0-32,0 0 0,0-21 15,0 21-15,0 1 0,1-1 0,-1 0 16,0-21-16,0 21 0,0 0 16,0 0-16,1-21 0,-1 22 0,0-1 15,0 0-15,0 0 0,0-21 16,1 21-16,-1-21 0,0 0 15,0 0-15,0 0 16,0 0-16,1 0 0,20-21 0,0 0 0</inkml:trace>
  <inkml:trace contextRef="#ctx0" brushRef="#br0" timeOffset="-134297.55">15600 10816 0,'0'0'0,"-43"0"0,22 0 15,0 0-15,-64-21 16,64 21 0,42 0-1,1 0-15,20 0 0,0 0 0,1 0 16,20 0-16,1 0 0,-1 0 0,22 0 15,-1 0-15,1 0 0,0 0 16,21 0-16,-22 0 0,1 0 0,-22 0 16,1 0-16,-1 0 0,-20-21 0,-1 21 15,0 0-15,-20-21 0,-1 21 16,0-21-16,-21-1 0,0 1 16,0 0-16,-21 0 15,0 21-15,-22-21 16,22 0-16,-21 21 0,-1 0 0,1 0 15,0-22-15,-1 22 0,22 0 0,-21 0 16,21 0-16,-22 0 0,22 0 0,0 22 16,42-22-1,0 0 1,1 0-16,20 21 0,-21-21 0,21 0 16,1 0-16,-1 0 0,0 21 15,-20-21-15,-1 0 0,21 21 0,-21 0 16,0-21-16,-21 21 0,0 1 0,0-1 15,0 0-15,0 0 16,0 0-16,0 0 0,-42 1 16,21-1-16,0 0 0,-22 0 0,22 0 15,-21 0-15,21 1 0,-22-1 0,1 0 16,21 0-16,-21-21 0,20 21 16,1 0-16</inkml:trace>
  <inkml:trace contextRef="#ctx0" brushRef="#br0" timeOffset="-133401">17865 10478 0,'0'0'0,"21"-22"0,-21 1 15,21-21-15,-21 21 0,0 0 0,0-22 16,0 22-16,0 0 0,0 0 0,0 0 16,0-1-16,0 1 0,0 0 0,-21 21 15,0 0-15,-1 0 16,1 0-16,0 21 0,0 0 0,-21 1 16,20 20-16,1 0 0,0 1 0,-21 20 15,21 1-15,-1-22 0,1 21 16,0-20-16,21-1 0,0 22 0,0-22 15,0 0-15,0-21 0,0 22 0,0-22 16,21 21-16,0-21 0,1 1 16,20-22-16,-21 21 0,21-21 15,1 21-15,-1-21 0,0 0 0,1 0 16,20 0-16,-20-21 0,-1 0 0,21-1 16,-20 1-16,-1 0 0,22-21 15,-22-1-15,-21 1 0,21 0 0,1-22 16,-22 22-16,21-22 0,-21-20 0,1 20 15,-1 1-15,-21-1 0,0 1 16,21-1-16,-21 22 0,0-22 0,0 22 16,0 21-16,0-21 0,0 20 0,0 1 15,0 42 1,-21 1-16,0 41 16,-1-21-16,22 1 0,-21-1 15,0 0-15,21 22 0,-21-22 0,0 22 16,21-22-16,-21 22 0,21-22 15,0 0-15,0 22 0,0-43 0,0 21 16,0 1-16,0-22 0,21 0 0,0 0 16,0 0-16,0 0 0,0 1 15,1-22-15,20 0 0,-21 0 0,21 0 16,1 0-16,-22 0 0,21 0 0,-21-22 16,22 1-16,-22 0 0,0 0 15,0 0-15,0 0 0,1-1 0,-1-20 16,-21 21-16,21-21 15,-21 20-15,0 44 32,0-1-32,-21 0 0,0 0 0,21 0 15,0 0-15,-22 1 0,1-1 0,21 0 16,-21 0-16,21 0 16,0 0-16,21-21 15,0 0-15,1 0 16,-1 0-16,-21-21 0,21 21 0,-21-21 15</inkml:trace>
  <inkml:trace contextRef="#ctx0" brushRef="#br0" timeOffset="-133101.17">19050 10266 0,'-42'0'16,"63"0"31,0 0-32,-21-21-15,0 0 16,0-1 0,-21 22-16,0 0 15,-1 0-15,1 0 0,0 0 0,0 22 16,0-1-16,0-21 0,-1 21 15,22 0-15,0 0 0,-21 0 0,21 1 16,0-1-16,0 0 0,21 0 16,-21 0-16,22-21 0,20 0 0,-21 21 15</inkml:trace>
  <inkml:trace contextRef="#ctx0" brushRef="#br0" timeOffset="-132825.35">19473 10414 0,'0'-42'32,"-21"42"-32,0 0 15,0 21-15,0-21 0,-22 21 16,22 0-16,0 0 0,0 22 0,0-22 16,-1 0-16,1 21 0,0-20 0,21 62 15,0-63-15,0 1 16,0 20-16,0-21 0,0 0 0,0 0 15,0 1-15,21-1 0,-21 0 16,21 0-16,1-21 0,20 0 0,-21 21 16,0-21-16,22 0 0,-1 0 0,0 0 15,1 0-15,-22 0 0,21-21 16,0 0-16,1 0 0,-1 0 0,-21-1 16</inkml:trace>
  <inkml:trace contextRef="#ctx0" brushRef="#br0" timeOffset="-132236.67">19981 10266 0,'0'0'0,"0"-42"0,21-1 0,-21 22 16,0-21-16,0 21 0,0-1 16,0 1-16,-21 42 31,21 1-31,-21-1 0,21 21 0,0-21 0,0 22 16,-21-1-16,21 0 15,-21 1-15,21-1 0,-21 0 0,-1 1 16,22-1-16,0 0 0,0 1 0,-21-1 15,21-21-15,-21 21 0,21-20 16,0-1-16,0 0 0,0 0 0,0 0 16,0-42 15,0 0-31,0 0 16,21-22-16,-21 22 0,21 0 0,1-21 15,-1 21-15,0-22 0,0 22 16,21 0-16,-20-21 0,-1 20 15,0 1-15,0 21 0,0 0 0,0-21 16,1 21-16,-1 0 0,0 0 0,-21 21 31,0 0-31,0 1 16,-21-22-16,0 0 0,-1 0 16,-20 0-16,21 0 0,0 0 15,0 0-15,-1 0 0,1 0 0,0 0 16,0 0-16,0 0 0,21 21 31,0 0-15,0 0-16,0 0 0,0 0 0,0 22 15,0-22-15,0 0 0,21 21 0,-21-20 16,21-1-16,0 0 0,0 0 16,-21 0-16,22 0 0,-1 1 0,0-1 15,0 0-15,0-21 0,22 21 16,-22-21-16,0 0 0,0 0 15,0 0-15,0 0 0,1-21 16,-1 0-16,0 21 0,-21-21 16,21-1-16,0 1 0</inkml:trace>
  <inkml:trace contextRef="#ctx0" brushRef="#br0" timeOffset="-131952.84">21294 10118 0,'0'0'0,"-22"0"0,-105-43 31,106 43-31,0 0 0,0 22 16,0-1-16,-22 0 0,22 0 16,0 21-16,21-20 0,-21 20 0,0 0 15,21 1-15,-21-1 0,21 0 0,0 1 16,0-1-16,0 0 15,0 1-15,0-1 0,0 0 0,0-21 16,0 1-16,21 20 0,0-21 0,0 0 16,0-21-16,0 21 0,1-21 15,-1 0-15,0 0 0,0 0 0,0 0 16,22 0-16,-22 0 0,0-21 0</inkml:trace>
  <inkml:trace contextRef="#ctx0" brushRef="#br0" timeOffset="-131601.04">21865 9970 0,'0'0'0,"21"0"31,0 0-31,1 0 0,-1 21 15,21-21-15,-21 21 0,22 0 16,-22 21-16,21-20 0,-21-1 0,0 21 16,1 0-16,-22 1 0,0-1 0,0 0 15,0 1-15,0 20 0,0-20 16,-22-1-16,1 0 0,-21 1 0,21-1 16,-22 0-16,22 1 0,-21-22 15,21 21-15,-22-21 0,22 0 0,0 1 16,0-1-16,0 0 0,0-21 0,-1 21 15,1-21-15,0 0 16,0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8T11:38:41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804 847 0,'0'0'0,"0"-21"0,0-1 16,0 1-16,0 0 0,-21 21 46,21 21-46,0 0 0,0 22 0,-21-22 16,21 21-16,-21 22 0,21-22 16,0 0-16,0 22 0,-21-22 15,21 1-15,-22-1 0,22 0 16,-21 1-16,21-22 0,0 21 16,0-21-16,0 0 0,0 1 15,0-1-15,0-42 47,0-1-47,0 1 16,0 0-16,0-21 0,0 21 0,0-22 15,0 22-15,0-21 0,0-1 16,0 1-16,21 0 0,1 21 16,-1-22-16,0 1 0,0 0 15,0 20-15,0-20 0,1 21 16,-1 0-16,0 0 0,21 21 0,-21 0 15,22 0-15,-22 0 0,21 42 16,-21-21-16,22 21 0,-22 1 16,0-1-16,0 0 0,-21 22 0,0-22 15,0 1-15,0 20 0,0-21 16,0 1-16,0-22 0,-21 21 16,0-21-16,21 1 0,0-1 0,-21 0 15,0 0-15,21 0 0,-22-21 16,22-21 15,0 0-31,0 0 16,0 0-16,22-1 0,-1-20 15,0 21-15</inkml:trace>
  <inkml:trace contextRef="#ctx0" brushRef="#br0" timeOffset="576.66">1863 1291 0,'0'0'0,"21"0"0,0-21 16,-21 0-16,21 0 16,-21 0-16,21-1 0,-21 1 0,0 0 15,0-21-15,0 21 0,0-1 16,0-20-16,0 21 0,-21 0 15,0 0-15,0-1 0,0 1 0,-22 21 16,22 0-16,0 0 0,-21 0 16,-1 21-16,22 1 0,-21 20 15,-1 0-15,1 1 0,21-1 0,-21 0 16,20 1-16,1-1 16,0 0-16,0 1 0,21-1 0,0-21 0,0 21 15,0-20-15,0-1 16,21 0-16,0 0 0,22-21 15,-22 0-15,21 0 0,-21 0 0,22 0 16,-1 0-16,0 0 0,-21-21 16,22 21-16,-1-21 0,-21 0 0,22-1 15,-22-20-15,0 21 0,0-21 16,0 20-16,0-20 0,-21 0 0,22-1 16,-22 1-16,0 21 0,0-21 15,0 20-15,0 1 16,0 42-1,0 1-15,-22-1 0,1 0 16,21 21-16,0-21 0,0 22 0,-21-22 16,21 21-16,0 1 0,0-22 15,0 0-15,0 21 0,0-21 0,0 1 16,0-1-16,21 0 16,0 0-16,1-21 0,-1 0 0,0 0 15,0 0-15,0 0 0,22 0 16,-22-21-16,21 21 0,0-21 15,-20 0-15</inkml:trace>
  <inkml:trace contextRef="#ctx0" brushRef="#br0" timeOffset="1273.32">2519 995 0,'0'0'0,"-43"42"31,43-21-31,0 1 0,0 20 15,0-21-15,0 21 0,0 1 0,0-22 16,0 21-16,-21-21 0,21 22 16,0-22-16,0 0 0,0 0 0,0 0 15,0 1-15,0-1 0,0 0 16,-21 0-16,21 0 16,-21-21-1,0-21 1,21 0-16,-21 21 0,21-21 15,0 0-15,0-22 0,0 22 16,0-21-16,0 21 0,0-22 0,0 1 16,21 0-16,0-1 0,0 1 15,21 0-15,-20-1 0,20 22 0,0 0 16,1 0-16,-1 21 0,0 0 16,1 0-16,-1 21 0,0 0 0,1 0 15,-1 0-15,0 22 0,-21-1 16,1-21-16,-1 22 0,0-1 15,-21 0-15,0-21 0,0 22 16,0-22-16,0 0 0,0 0 0,0 0 16,-21 1-16,0-1 15,-1-21-15,1 0 0,0 0 32,21-21-32,0-1 0,0 1 15,0 0-15,0 0 0,21-21 16,0-1-16,1 1 0,-1 0 15,21-1-15,-21 1 0,22 0 0,-1-1 16,0 22-16,22 0 0,-22 0 16,22 21-16,-22 0 0,0 0 15,22 21-15,-22 0 0,0 21 16,-20-20-16,-1 20 0,-21 0 0,0-21 16,0 22-16,0-1 0,0 0 15,-21-20-15,-1 20 0,1-21 0,-21 0 16,21 0-16,0 1 0,-1-1 15,1 0-15,0-21 0,0 21 0,42-21 47,-21-21-47,21 21 0,0-21 16,1 0-16,20-22 0,-21 22 0</inkml:trace>
  <inkml:trace contextRef="#ctx0" brushRef="#br0" timeOffset="1632.33">3768 1270 0,'0'0'0,"0"42"31,21-42-31,0 0 0,0 0 0,0 0 16,22 0-16,-22 0 0,0 0 0,21 0 15,-21 0-15,1-21 0,20 21 16,-21-21-16,0 0 0,0 0 0,1 0 15,-1-1-15,-21 1 0,0 0 16,0 0-16,0 0 0,0 0 16,0-1-16,-21 22 0,-1 0 15,-20 0-15,21 0 0,0 0 0,-22 22 16,1-1-16,21 21 0,-21-21 16,20 22-16,-20-22 0,21 21 0,0-21 15,21 22-15,0-22 0,0 21 16,0-21-16,0 0 0,0 1 0,0-1 15,21 0-15,0 0 0,0-21 16,22 0-16,-22 0 0,21 0 0,0 0 16,1 0-16,-1 0 15,0-21-15,1 0 0,-1 0 0,22-1 16</inkml:trace>
  <inkml:trace contextRef="#ctx0" brushRef="#br0" timeOffset="2743.96">6308 445 0,'0'0'15,"0"-22"-15,0-20 0,0 21 0,0 0 16,0 0-16,0 42 31,0 21-31,-22 0 0,1 22 0,0-1 16,21 1-16,-21 21 0,-21-1 16,20 1-16,1 0 0,-21-1 0,21 1 15,-22-22-15,1 1 0,0-1 16,-1 1-16,1-1 0,0-20 0,21-1 15,-22 0-15,1 1 0,21-22 0,0 0 16,-1 0-16,1-21 0,0 0 16,-21 0-16,21 0 0,-1-21 15,1-21-15,0 21 0,-21-22 16,21 22-16,-1-21 0,1-22 0,21 22 16,0-22-16,-21 1 0,21-22 15,0 22-15,0-1 0,0 1 16,0-1-16,0 22 0,0 21 0,0 0 15,0-1-15,0 44 16,21-1-16,0 21 0,1 0 16,-1 1-16,0 20 0,0-20 15,21 20-15,-20-21 0,20 22 0,0-22 16,-21 1-16,22-1 0,-1-21 16,0 21-16,1-20 0,-1 20 0,0-21 15,1 0-15,-1-21 0,0 21 16,1-21-16,-1 0 0,-21 0 15,22 0-15,-22 0 0,21 0 0,-21-21 16,22 0-16,-22 0 0,21 0 16,-21 0-16,22-22 0,-22 1 0,0 21 15,0-22-15,0 1 0,0-21 16,-21 20-16,0 1 0,22 21 0,-22-22 16,0 22-16,0 0 0,0 0 15,0 0-15,0 42 16,-22 0-16,1 0 15,0 22-15,0-1 0,21-21 16,-21 21-16,0 1 0,-1-1 16,22 0-16,0-20 0,0 20 0,0-21 15,0 21-15,0-20 0,0-1 16,0 0-16,0 0 0,22 0 0,20 0 16,-21-21-16,21 0 0,-20 0 15,20 0-15,0 0 0,1 0 0,-1 0 16,21 0-16,-20-21 0,-1 0 15,0 0-15,-20-21 0,20 20 0,-21 1 16,0-21-16,-21 0 0,0-1 16,0 1-16,0 0 0,0-22 0,-42 22 15,21 21-15,-22-22 16,22 22-16,-21 0 0,0 0 0,-1 21 16,1 0-16,0 0 0,-1 0 15,1 21-15,21 21 0,0-21 0,-1 22 16,1-1-16,21 0 0,0 1 15,0-1-15,0-21 0,0 22 0,0-22 16,21 21-16,1-21 0,20 0 16,-21 1-16,21-22 0,1 0 0,-1 0 15</inkml:trace>
  <inkml:trace contextRef="#ctx0" brushRef="#br0" timeOffset="3023.8">7832 1037 0,'0'0'0,"0"-21"0,0-21 0,0 21 16,0-1-16,0 1 0,-22 0 15,1 21-15,0 0 0,0 0 0,0 0 16,-22 0-16,22 21 0,0 22 16,0-22-16,-21 21 0,20 0 0,1 1 15,0-1-15,0 0 16,0 1-16,0 20 0,21-42 0,0 22 0,0-1 15,0 0-15,0-20 16,21-1-16,21 0 0,-21 21 0,22-42 16,20 21-16,-21-21 0,22 0 15,-1 0-15,1 0 0,-1 0 0,1 0 16,-22-21-16,22 21 0,-22-21 16</inkml:trace>
  <inkml:trace contextRef="#ctx0" brushRef="#br0" timeOffset="3435.65">8530 1122 0,'0'0'0,"-21"-106"32,0 106-32,0 0 0,-1 0 15,1 0-15,0 0 0,-21 21 16,21 0-16,-1 22 0,1-22 0,-21 21 16,21-21-16,0 22 0,-1-1 15,1 0-15,0-20 0,21 20 0,0-21 16,0 21-16,0-20 0,0-1 15,0 0-15,21 0 0,0 0 0,1-21 16,-1 0-16,0 0 0,21 0 16,-21 0-16,1 0 0,20-21 0,-21 21 15,0-21-15,0 0 0,22 0 16,-22-1-16,0-20 0,-21 21 16,21-21-16,-21-1 0,21 1 15,-21 0-15,22 20 0,-22-20 0,0 21 16,0 42-1,0 0-15,-22 0 16,1 22-16,21-22 0,-21 21 0,21 1 16,0-22-16,0 21 0,0-21 15,0 22-15,0-22 0,0 0 0,0 0 16,0 0-16,21 0 0,0-21 16,1 0-16,20 0 0,-21 0 0,0 0 15,22 0-15,-22 0 0,21-21 16,-21 0-16</inkml:trace>
  <inkml:trace contextRef="#ctx0" brushRef="#br0" timeOffset="3715.93">9186 508 0,'0'0'0,"0"-63"0,-21-107 31,0 170-31,0 0 16,0 21-16,21 22 0,-22-22 0,1 42 15,21-20-15,-21 20 0,0 1 16,21-1-16,0 1 0,0 20 0,0 1 16,0 0-16,0-22 0,0 22 15,0-22-15,0-20 0,0 20 16,0-20-16,0-1 0,0 0 0,0-21 16,0 1-16,0-1 0,0 0 15,0 0-15,21-21 16,0 0-1,0-21-15,1 0 0,-1 0 0,0-1 16,0-20-16</inkml:trace>
  <inkml:trace contextRef="#ctx0" brushRef="#br0" timeOffset="4072.73">9377 1037 0,'0'0'0,"0"21"0,0 1 15,0-1-15,0 21 16,0-21-16,-21 22 0,-1-1 0,22-21 15,0 21-15,0-20 0,0 20 16,0-21-16,0 0 0,0 0 0,0 1 16,0-1-16,22-21 0,-1 21 15,0-21-15,0 0 0,0 0 16,0 0-16,1 0 0,-1-21 0,0 0 16,0-1-16,0 1 0,0 0 15,1-21-15,-1-1 0,-21 1 0,0 0 16,0-22-16,0 22 15,0 0-15,0-1 0,0 1 0,0 21 0,-21 0 16,-1 21 0,-20 0-16,21 0 0,0 21 0,0 0 15,-1 0-15,1 0 0,0 0 16,21 22-16,0-22 0,0 0 0,0 21 16,0-20-16,0-1 0,0 0 15,0 0-15,21 0 0,0 0 0,22-21 16,-22 22-16,21-22 0,22 0 15</inkml:trace>
  <inkml:trace contextRef="#ctx0" brushRef="#br0" timeOffset="4448.51">10033 1249 0,'0'0'0,"0"-21"16,0-43 0,-21 43-16,21 0 0,0-21 0,0 20 15,0 1-15,0 0 0,0 0 16,21 0-16,0 21 0,21-21 0,-20 21 15,20 0-15,0 0 0,1 0 16,-1 0-16,0 21 0,1 0 0,-1 21 16,-21-21-16,21 22 0,-20-1 15,-1 0-15,0-20 0,-21 20 0,0 0 16,0 1-16,0-22 0,0 21 16,-21-21-16,0 0 0,-1 1 15,1-1-15,0 0 0,0 0 16,0-21-16,0 0 0,21-21 15,0 0 1,0 0-16,0-1 16,0-20-16,21 21 0,0-21 0,0-1 15,0 1-15,0 0 0,1-1 0,-1 1 16,0 21-16,21-22 0,-21 22 16,1 0-16,-1 0 0,-21 0 0,21 21 15,-42 0 16</inkml:trace>
  <inkml:trace contextRef="#ctx0" brushRef="#br0" timeOffset="4700.37">8869 741 0,'-64'-64'31,"128"128"-31,-85-149 0,63 64 0,21 21 0,1-21 16,-1 0-16,1 21 0,21-21 15,-1 21-15,1 0 0,0-22 16,-1 22-16,22 0 0,-21 0 0,-1 0 16,-20 0-16,21 0 0,-22 0 15,-21 0-15,1 0 0,-22 0 0,0 0 16,-42 0-16,-21 22 15</inkml:trace>
  <inkml:trace contextRef="#ctx0" brushRef="#br0" timeOffset="5460.23">889 2159 0,'0'0'0,"-64"0"0,-190-21 31,191 21-31,-1 0 0,1 0 16,-1 0-16,22 0 0,-21 0 0,20 0 16,1 0-16,21 0 15,0 0-15,-1 0 0,44 0 32,20 0-32,0 0 0,22 0 0,-1 0 15,22 0-15,0 0 0,20 0 16,1 0-16,21 0 0,0 0 0,21 0 15,1 0-15,20 0 0,0 0 16,1 0-16,20 0 0,22 0 0,-1 0 16,1 0-16,0 0 0,21 0 15,-1 0-15,22 0 0,0 0 0,0 0 16,22 0-16,-1 0 0,0 0 16,0 0-16,-21 0 0,21 0 15,0 0-15,1 0 0,-22 0 16,0 0-16,21 21 0,-21-21 0,0 0 15,0 0-15,0 0 0,-21 0 0,21 0 16,-43 21-16,1-21 0,0 0 16,-22 21-16,1-21 0,-1 0 0,-42 22 15,22-22-15,-43 0 0,0 0 16,-22 21-16,-20-21 0,0 0 0,-22 0 16,-20 0-16,-1 21 0,0-21 0,-21 0 15,-42 0 1,0 0-16,-21-21 0,-1 0 15,-20 21-15,-1-22 0,-20 1 16</inkml:trace>
  <inkml:trace contextRef="#ctx0" brushRef="#br0" timeOffset="11072.42">614 4149 0,'0'0'0,"0"21"16,0-42 15,0 0-15,0-1-16,0 1 0,0 0 0,0 0 15,21 0-15,-21 0 0,0-1 16,0 1-16,0 0 0,-21 0 0,0 0 16,-1 21-16,1-21 0,-21 21 15,21 0-15,-22 0 0,-20 0 16,21 0-16,-1 21 0,1 0 0,0 0 15,-22 0-15,43 22 0,-21-1 16,-1-21-16,22 21 0,0 1 0,21-1 16,0 0-16,0 1 0,0-22 15,0 21-15,0-21 0,21 1 0,0-1 16,0 0-16,22 0 16,-22 0-16,21-21 0,-21 0 15,22 0-15,-22 0 0,21 0 0,1 0 16,-22-21-16,21 0 0,0 0 15,1-22-15,-1 1 0,-21 0 0,22-22 16,-22 22-16,21-22 0,-21 1 16,0 21-16,-21-22 0,0 1 0,22 20 15,-22-20-15,0-1 0,0 1 16,0 20-16,0 1 0,0 0 16,0 21-16,-22-22 0,1 43 15,21 21 1,-21 1-16,21 20 0,0 0 15,-21 1-15,21-1 0,0 21 16,0-20-16,0 20 0,0 1 0,0-1 16,0 1-16,0-22 0,0 22 15,0-22-15,21 0 0,-21 1 0,21-1 16,-21-21-16,21 0 0,1 0 16,-1-21-16,0 0 15,0 0-15,0 0 0,0 0 0,1-21 16,-1 0-16,0 0 15</inkml:trace>
  <inkml:trace contextRef="#ctx0" brushRef="#br0" timeOffset="11471.2">974 4064 0,'0'0'0,"-22"0"0,1-21 0,0 21 15,21-21-15,-21 0 16,21-1-16,0 1 0,0 0 15,0 0-15,21 0 0,0 0 16,22-1-16,-22 22 0,21-21 16,-21 21-16,22 0 0,-1 0 15,0 0-15,-21 0 0,22 21 16,-1 1-16,-21-1 0,22 0 0,-22 0 16,-21 21-16,0-20 15,0 20-15,0 0 0,0 1 0,0-1 16,-21-21-16,-1 21 0,1-20 15,0 20-15,0-21 0,0-21 0,0 21 16,-1-21-16,22-21 16,0 0-1,0 0-15,0 0 0,0-1 16,0-20-16,22 0 0,-22 21 16,21-22-16,0 22 0,0-21 0,-21 21 15,21-1-15,0 1 0,1 0 16,20 0-16,-21 0 0,0 21 0,0-21 15,22 21-15,-22 0 16,0-22-16,0 22 0</inkml:trace>
  <inkml:trace contextRef="#ctx0" brushRef="#br0" timeOffset="11664.08">1757 3831 0,'21'43'31,"-21"-22"-31,0 0 0,0 0 16,0 21-16,0-20 0,0 20 0,-21 0 15,21-21-15,0 22 0,0-1 16,0-21-16,0 0 0,0 22 0,0-22 16,0 0-16,0 0 0,0 0 15,21-21 17,-21-21-32,21 0 0,0 0 0,-21 0 15</inkml:trace>
  <inkml:trace contextRef="#ctx0" brushRef="#br0" timeOffset="12003.89">1820 3620 0,'-21'0'16,"42"0"-16,-63 0 0,21 0 0,0 0 0,-1 21 16,1 0-16,0 0 0,21 0 15,0 0-15,0 1 0,0-1 16,0 0-16,21-21 0,0 0 15,1 21-15,-1-21 0,0 0 0,0 0 16,21 0-16,-20 0 0,-1 0 16,0-21-16,-21 0 0,21 0 15,-21-1-15,0 1 0,0 0 16,-21 0-16,0 0 0,0 0 16,-1 21-16,1 0 0,0 0 15,0 0-15,0 0 0,0 0 16,21 21-16,-22 0 0,22 0 0,-21 0 15,21 0-15,0 22 0,0-22 16,0 0-16,21 0 0,1 0 16,-1 22-16,21-22 0,-21-21 0,0 21 15,1 0-15,20-21 0</inkml:trace>
  <inkml:trace contextRef="#ctx0" brushRef="#br0" timeOffset="12367.94">2159 3937 0,'0'0'16,"-21"0"-16,21-21 0,0 0 16,-21 21-16,42 0 31,-21 21-15,21 0-16,0 0 0,-21 22 15,0-22-15,0 21 0,0 0 0,21-20 16,-21 20-16,0 0 0,0 1 15,0-22-15,0 21 0,0-21 0,0 0 16,0 1-16,0-1 0,0 0 16,21-21-16,-21-21 15,22 0 1,-22-1-16,21 1 0,-21-21 0,21 21 16,0-22-16,0 1 0,0-21 0,1 20 15,-22 1-15,21 0 16,21 20-16,-21-20 0,0 21 0,1 0 15,-1 0-15,0-1 0,0 22 16,0 0-16,0 0 0,1 0 16</inkml:trace>
  <inkml:trace contextRef="#ctx0" brushRef="#br0" timeOffset="12711.71">2709 4106 0,'0'0'0,"0"22"0,21-22 0,1 0 16,-1 0-16,0 0 16,0-22-16,0 1 0,-21 0 15,21 21-15,1-21 0,-1 0 0,0 0 16,-21-1-16,0 1 0,21 0 16,-21 0-16,0 0 0,0 0 0,0-1 15,-21 22 1,0 0-16,0 0 15,-1 22-15,1-1 0,0 0 16,0 0-16,0 21 0,0-20 16,21 20-16,0 0 0,0-21 0,0 22 15,0-22-15,0 0 0,0 21 16,0-20-16,0-1 0,21 0 0,0-21 16,0 21-16,0-21 0,0 0 15,1 0-15,20 0 0,-21 0 0,21 0 16,-20 0-16,20-21 0,-21 0 15,21 0-15,-20-1 0,-1 1 0,0 0 16</inkml:trace>
  <inkml:trace contextRef="#ctx0" brushRef="#br0" timeOffset="13048.52">3196 3958 0,'0'0'0,"0"-21"0,0-106 32,0 106-32,21 0 15,0 0-15,1 21 0,-1 0 16,0 0-16,21 0 0,-21 0 0,22 0 15,-1 0-15,0 21 0,1 0 16,-22 0-16,21 0 0,1 22 0,-22-22 16,0 21-16,0 0 0,-21-20 15,0 20-15,0 0 0,0 1 0,0-22 16,0 0-16,-21 0 0,21 0 0,-21 0 16,0 1-16,-1-22 0,1 0 15,0 0-15,0 0 0,21-22 16,-21 1-16,21 0 15,0 0-15,0-21 0,0 20 0,0-20 16,0 21-16,0-21 0,0-1 0,0 22 16,21-21-16,0 21 0,0-1 15,0 1-15,1 0 0,-1 0 0,0 0 16,21 0-16,-21 21 0,22 0 16,-22-22-16,21 22 0,-21 0 0,1 0 15,-1 0-15,0 0 0</inkml:trace>
  <inkml:trace contextRef="#ctx0" brushRef="#br0" timeOffset="13324.36">4106 3979 0,'0'0'0,"0"22"0,0-1 15,21-21 16,1 0-31,-22-21 0,0-1 16,21 1-16,-21 0 0,0 0 16,0 0-1,0 0-15,-21 21 16,-1 0 0,1 0-16,0 0 15,21 21-15,0 0 16,-21-21-16</inkml:trace>
  <inkml:trace contextRef="#ctx0" brushRef="#br0" timeOffset="14515.68">4699 4064 0,'-21'0'16,"42"0"-16,-42 21 0,0-21 0,21 21 15,21-21 1,0 0-16,0 0 0,0-21 0,22 21 16,-22-21-16,21 0 15,0 0-15,1-22 0,20 22 0,-20 0 16,-1-21-16,0 21 0,-21-22 0,22 1 15,-1 0-15,-21-1 0,0 1 16,1 0-16,-22-22 0,0 22 0,0-1 16,0-20-16,0 21 0,-22-1 15,1 1-15,0 0 0,21 20 0,-21 1 16,0 0-16,0 21 0,-1 0 16,1 0-16,21 21 0,-21 0 0,0 22 15,21-1-15,-21 22 0,21-1 16,0 1-16,-21-1 0,-1 1 0,1 20 15,21 1-15,-21 21 0,0 0 0,0-1 16,0 1-16,-1 0 0,1 0 16,21 21-16,-21 0 0,0 0 15,0 21-15,21-21 0,-21 21 0,-1-21 16,22 21-16,0-21 0,-21 0 16,21 0-16,-21-21 0,21 0 0,0 0 15,0 0-15,0-22 0,0 22 0,0-42 16,21-1-16,0 1 0,1-22 0,-1 0 15,0-20-15,0-1 0,21-21 16,-20 0-16,20 0 0,0-21 0,1-22 16,-1 1-16,0-22 0,22 1 15,-1-1-15,-20-20 0,20-1 0,1 22 16,-22-43-16,0 21 0,1 0 16,-22-20-16,0 20 0,-21-21 0,0 21 15,0 1-15,-42-22 0,20 21 0,-41 1 16,21-22-16,-22 21 0,22 0 15,-43 1-15,22 20 0,-1 1 0,1 20 16,-22-20-16,21 42 0,1-22 0,-1 22 16,1 0-16,21 0 0,-1 0 15,1 21-15,21 0 0,21-21 16,21 21 0,21-22-16,-21 22 0,22-21 0,-1 0 15,22 0-15,-22 0 0,21 0 16,-20-1-16,20 1 0,1-21 15,-22 21-15,0 0 0,1-1 0,-1-20 16,43 0-16,-64-1 16,0 22-16,0 0 0,0 0 0,-21 0 15,22 0-15,-22-1 0,0 1 0,-22 42 32,22 1-17,-21-1-15,21 0 0,0 0 16,0 0-16,0 0 0,0 22 15,0-22-15,0 0 0,-21-21 0,21 21 16,0 0-16,0 1 16,0-44 15,0 1-31</inkml:trace>
  <inkml:trace contextRef="#ctx0" brushRef="#br0" timeOffset="14680.58">5461 3831 0,'-21'0'31,"42"21"16,0-21-47,0 0 16</inkml:trace>
  <inkml:trace contextRef="#ctx0" brushRef="#br0" timeOffset="15083.9">5757 4022 0,'0'21'0,"0"-42"0,0 63 0,0-21 0,0 0 15,-21 1-15,21 20 0,0-21 16,0 0-16,0 0 0,0 1 0,0-1 15,0 0-15,0 0 0,0 0 0,0 0 16,0-42 31,0 0-47,0 0 16,0 0-16,0-22 0,0 22 0,0 0 15,21-21-15,0-1 16,1 22-16,-22-21 0,21 21 0,21-22 0,-21 22 15,0 0-15,22 21 0,-22-21 0,21 21 16,-21 0-16,22 0 16,-22 0-16,21 21 0,-21 0 0,1 22 15,-22-22-15,0 21 0,21-21 0,-21 22 16,0-22-16,0 21 0,0-21 16,0 22-16,-21-22 0,21 0 0,0 0 15,-22 0-15,22 0 0,-21 1 16,42-44-1</inkml:trace>
  <inkml:trace contextRef="#ctx0" brushRef="#br0" timeOffset="15607.6">6879 3958 0,'0'0'0,"0"-21"0,-85-64 31,64 85-31,0 0 0,-21-21 16,21 21-16,-1 0 0,-20 0 0,21 0 15,-21 21-15,20 1 0,1-1 16,-21 0-16,21 0 0,0 21 16,-1 1-16,1-1 0,21 0 0,0 1 15,0-1-15,0 0 0,0-20 16,0 20-16,0-21 0,21 0 0,1 0 15,-1 1-15,0-22 0,0 0 0,21 0 16,-20 0-16,20 0 0,-21 0 16,21 0-16,-20-22 0,20 1 0,-21-21 15,0 21-15,22-22 0,-22 22 0,0-42 16,0 20-16,0 1 0,0-21 16,1 20-16,-1-20 0,0-1 0,0 22 15,-21-22-15,0 1 0,0 21 16,0-22-16,0 22 0,0-1 15,0 22-15,0 0 0,0 0 0,0 0 16,-21 42 0,0 0-16,21 21 0,-21 1 0,21-1 15,-22 0-15,1 1 0,21 20 16,-21-20-16,21 20 0,-21 1 0,21-22 16,-21 21-16,21-20 0,0 20 0,0-20 15,0-1-15,0 0 0,0-21 16,0 22-16,21-22 0,0 0 0,0-21 15,0 0-15,22 0 0,-22 0 0,21 0 16,1-21-16,-1 0 0,0 0 16,1-1-16</inkml:trace>
  <inkml:trace contextRef="#ctx0" brushRef="#br0" timeOffset="16201.81">7578 3450 0,'0'0'0,"-43"21"0,22-21 0,0 22 16,0-1-16,0 0 0,-1 0 0,22 0 15,0 0-15,0 1 0,22-1 16,-1-21-16,0 0 16,21 0-16,1 0 0,-1 0 15,0 0-15,1 0 0,-1-21 0,0 21 16,1-22-16,-22 1 0,21 0 15,0 0-15,-20 0 0,-1 0 0,0-22 16,-21 22-16,0-21 0,0 21 0,0-22 16,-21 1-16,0 21 0,-1 0 15,-20-1-15,21 1 0,-21 21 0,-1 0 16,1 0-16,0 21 0,-1 22 16,1-22-16,0 21 0,-1 1 0,1-1 15,21 0-15,-22 22 0,22-22 0,0 0 16,0 22-16,21-22 15,0 1-15,0-22 0,0 21 0,0 0 0,0-20 16,42-1-16,-21 0 16,22 0-16,-22 0 0,21 0 0,1-21 15,-1 0-15,0 0 0,1 0 0,-1 0 16,-21 0-16,0 0 0,0-21 16,1 0-16,-22 0 15,-22 21-15,1 0 16,-21 0-16,21 0 0,-22 21 15,1-21-15,0 42 0,-1-20 0,1-1 16,0 21-16,-1 0 0,1-20 0,21 20 16,0 0-16,0-21 15,-1 22-15,22-1 0,0-21 0,0 0 16,0 1-16,22-1 0,-1 0 0,0-21 16,21 0-16,-21 21 0,22-21 15,20 0-15,-20 0 0,20-21 0,1 0 16,-22 0-16,21-1 0,1-20 15,-1 21-15</inkml:trace>
  <inkml:trace contextRef="#ctx0" brushRef="#br0" timeOffset="16456.66">8424 3090 0,'0'-42'0,"0"84"0,0-126 15,0 63-15,-21-22 0,0 43 0,0 0 16,0 0-16,-1 0 0,22 21 15,-21 22-15,0-22 0,0 42 16,21-20-16,-21 20 0,0 22 0,21-22 16,0 22-16,-22 0 0,1-22 0,21 1 15,-21 20-15,21-20 0,-21-1 16,21 1-16,0-22 0,0 1 0,0 20 16,0-42-16,0 22 0,0-22 15,0 0-15,21 0 0,0-21 0,0 0 16,1 0-16,-1 0 15,0-21-15,-21 0 0,21 0 0</inkml:trace>
  <inkml:trace contextRef="#ctx0" brushRef="#br0" timeOffset="16835.45">8361 3747 0,'0'0'0,"-21"21"0,21 0 0,-22-21 16,22 21-16,-21 0 0,21 0 15,0 1-15,21-22 16,1 0-16,-1 0 0,0 0 16,0 0-16,21 0 0,-20 0 15,20 0-15,-21 0 0,21 0 0,-20 0 16,20-22-16,-21 1 0,0 0 16,-21 0-16,0 0 0,0 0 15,0-1-15,0 1 0,-21 21 16,-21 0-16,21 0 0,-1 0 15,1 0-15,-21 21 0,21 1 0,0-1 16,-22 0-16,22 0 0,0 0 16,0 22-16,21-22 0,0 21 0,0-21 15,-21 22-15,21-22 0,0 21 0,0-21 16,0 0-16,21 1 0,0-22 16,0 21-16,21-21 0,-20 0 15,-1 0-15,21 0 0,0 0 0,1 0 16,-1-21-16,0-1 0,1 1 15,-1 0-15,0 0 0,1 0 0,-1 0 16</inkml:trace>
  <inkml:trace contextRef="#ctx0" brushRef="#br0" timeOffset="17452.09">9059 3683 0,'-42'0'31,"21"21"-31,21 0 0,-21 22 16,21-22-16,0 0 0,-22 0 0,22 22 15,0-22-15,0 21 0,0-21 16,0 0-16,0 22 0,-21-22 16,21 0-16,0 0 0,0 0 0,0 1 15,0-1 1,-21-21-16,21-21 16,0-1-16,0 1 0,0 0 15,0 0-15,0 0 0,21 0 16,0-22-16,1 1 0,-1 21 0,0-22 15,0 1-15,0 21 0,0-21 0,22 20 16,-22-20-16,21 21 0,-21 0 16,1 21-16,20 0 0,-21 0 15,0 0-15,0 0 0,1 21 0,-22 0 16,0 0-16,21 0 0,-21 22 16,0-22-16,21 0 0,-21 21 0,0-20 15,0 20-15,0-21 0,0 0 0,-21 0 16,0 22-16,-1-22 0,1 0 15,21 0-15,-21-21 0,21-21 32,0 0-32,0 0 15,0 0-15,21-22 0,0 22 16,1 0-16,-1-21 0,21 20 0,-21-20 16,0 0-16,22 21 0,-1-22 15,0 22-15,1 0 0,-1 0 16,0 21-16,-20 0 0,20 0 0,0 0 15,-21 21-15,1 0 0,-1 21 0,-21-20 16,0-1-16,0 21 0,0-21 16,0 22-16,-21-1 0,-1-21 0,22 21 15,-21-20-15,0-1 0,0 21 0,0-21 16,0 0-16,21 1 16,42-22-1,-21-22 1,0 1-16,22 0 0,-1 0 15,0 21-15</inkml:trace>
  <inkml:trace contextRef="#ctx0" brushRef="#br0" timeOffset="17788.9">10160 3895 0,'0'0'0,"-21"0"0,21 42 31,21-42-31,0 0 15,21 0-15,-20 0 0,20 0 0,-21 0 16,21-21-16,-20 21 0,-1-21 0,21 21 16,-21-21-16,0-1 0,1 22 0,-22-21 15,0 0-15,0 0 16,0 0-16,-22 0 16,1 21-16,0 0 0,-21 0 15,21 0-15,-22 21 0,22 0 16,-21 0-16,21 0 0,-1 0 0,-20 1 15,21-1-15,0 21 0,0-21 0,21 22 16,0-22-16,0 0 0,0 0 16,0 21-16,21-20 0,0-22 0,21 21 15,-21 0-15,22-21 0,-1 0 0,-21 0 16,22 0-16,-1 0 16,0 0-16,1-21 0,-1 0 0,0-1 15</inkml:trace>
  <inkml:trace contextRef="#ctx0" brushRef="#br0" timeOffset="18183.89">10816 3768 0,'0'0'0,"0"-21"0,0-1 31,0 44-31,-21-1 16,21 0-16,-21 0 0,0 0 16,21 22-16,0-22 0,-22 21 0,22-21 15,-21 0-15,21 22 0,0-22 16,0 0-16,-21 0 0,21 0 0,0 1 15,-21-22-15,21 21 0,0-42 32,0-1-17,0 1-15,0 0 0,21-21 16,0 21-16,0-1 0,1 1 16,-1-21-16,21 21 0,-21-22 0,22 22 15,-22-21-15,21 21 0,0 0 0,-20 21 16,20 0-16,0 0 0,-21 0 15,22 0-15,-22 0 0,0 21 0,0-21 16,-21 42-16,0-21 0,0 0 0,0 1 16,0 20-16,0-21 0,-21 21 15,0-20-15,0-1 0,0 0 16,21 0-16,-22 0 0,1 0 0,21 1 16,-21-22-16,21-22 31,21 1-31</inkml:trace>
  <inkml:trace contextRef="#ctx0" brushRef="#br0" timeOffset="18472.73">12023 2985 0,'0'-22'0,"0"44"0,-22-65 16,1 43-16,0 0 0,0 0 15,0 21-15,0 1 0,-22 20 16,22-21-16,0 43 0,0-22 0,0 21 16,-1 1-16,1 21 0,21-22 0,-21 1 15,0-1-15,21 1 0,-21-1 16,21-21-16,0 22 0,0-22 0,0-21 16,0 22-16,0-1 0,0-21 15,0 0-15,0 1 0,21-22 0,0 0 16,0 0-16,0 0 0,1 0 15,-1 0-15,0 0 0,0-22 0,0 1 16,22 0-16,-22 0 0</inkml:trace>
  <inkml:trace contextRef="#ctx0" brushRef="#br0" timeOffset="18635.34">11642 3577 0,'0'0'0,"-43"0"0,-63 0 31,128 0-15,20 0-16,-21 0 0,21 0 16,1 0-16,-1 0 0,22-21 15,-22 0-15,0 21 0,1-21 16,-1 0-16</inkml:trace>
  <inkml:trace contextRef="#ctx0" brushRef="#br0" timeOffset="19183.81">14499 2286 0,'0'-21'0,"0"42"0,0-63 0,0 21 16,0-1-16,-21 22 0,0-21 0,0 21 15,-22 0-15,1 0 0,0 0 16,-22 21-16,22 1 0,-22-1 0,1 21 16,-22 22-16,22-1 0,-1 22 0,-21-1 15,22 22-15,-1 0 0,-20 0 16,20 21-16,-20-21 0,20 21 0,1 0 15,-1-21-15,22-1 0,-1 1 0,22 0 16,0-21-16,21 21 0,0-43 16,0 22-16,21-22 0,0-20 15,22 20-15,-1-21 0,0-20 0,22 20 0,-22-21 16,22 0-16,-1-21 16,1 0-16,-1 0 0,1 0 0,-1-21 15,22 0-15,-22 0 0,1-22 0,-1 22 16,1-21-16</inkml:trace>
  <inkml:trace contextRef="#ctx0" brushRef="#br0" timeOffset="19427.99">14711 3069 0,'0'0'0,"0"-21"16,-21-42-1,-1 84-15,1 0 16,21 0-16,-21 21 0,0 1 0,0 20 15,21 1-15,-21-1 0,-1 1 16,1-1-16,0 1 0,0-1 0,0 1 16,0-22-16,-1 22 0,22-22 15,0-21-15,-21 21 0,21 1 0,0-22 16,0 0-16,0 0 0,21-21 16,1 0-1,-1-21-15,-21 0 0,21 0 16</inkml:trace>
  <inkml:trace contextRef="#ctx0" brushRef="#br0" timeOffset="19931.7">14499 3281 0,'0'0'15,"0"-64"-15,0 22 0,21 0 0,-21-1 0,21 22 16,-21-21-16,22 21 0,-22 0 16,21-1-16,0 1 0,0 21 0,21-21 15,-20 0-15,20 21 0,0 0 0,1 0 16,-1 0-16,21 0 0,-20 21 15,-1 0-15,0 0 0,1 22 0,-1-22 16,-21 21-16,-21 1 0,0-1 16,0 0-16,-42 22 0,21-22 0,-22 0 15,-20 1-15,21-1 0,-22 0 0,1-20 16,20-1-16,1 0 16,0 0-16,-1 0 0,1-21 0,21 0 15,0 0-15,-1 0 0,22-21 16,0 0-16,22 21 15,-1-21-15,21 0 0,-21-1 0,0 1 16,22 0-16,-1 21 0,0-21 0,1 21 16,-1 0-16,0 0 0,1 0 15,-1 0-15,0 21 0,1 0 0,-1 0 16,0 22-16,-20-22 0,20 21 0,-42-21 16,0 22-16,0-22 15,0 21-15,0-21 0,-21 22 0,0-22 16,-22 0-16,1 0 0,0 0 0,-1 1 15,-20-22-15,20 21 0,-20-21 16,21 0-16,-22 0 0,22 0 0,-1 0 16,1 0-16,0 0 0,-1 0 0,22 0 15,0 0-15,0 0 0,0 0 16,21-21-16,0-1 16,42 22-16,-21-21 0,0 0 0,22 21 15,-1-21-15,0 0 0,1 21 16</inkml:trace>
  <inkml:trace contextRef="#ctx0" brushRef="#br0" timeOffset="20560.34">15600 3493 0,'-21'0'16,"-1"0"-1,22 21-15,-21 0 0,0 0 0,0 0 16,21 0-16,-21 1 0,21-1 0,-21 0 15,21 0-15,0 0 0,0 22 16,0-22-16,0 0 0,0 0 16,21 0-16,0-21 0,21 21 15,-21-21-15,22 0 0,-1 0 16,22 0-16,-22 0 0,21 0 0,-20 0 16,20 0-16,-20-21 0,-1 0 0,0 0 15,1 0-15,-1 0 0,0-1 16,-21 1-16,1 0 0,-1-21 0,0 21 15,0-1-15,-21-20 0,21 21 0,-21 0 16,0 0-16,-21 42 31,0 0-31,0 0 0,0 0 0,-1 0 16,1 22-16,0-1 0,0 0 16,0 1-16,0-1 0,-1 0 15,1 22-15,-21-1 0,21 1 0,0-1 16,-1 22-16,22-21 0,-21 20 15,0-20-15,0 20 0,21 1 0,-21 0 16,0 21-16,21-22 0,-22 22 0,22 0 16,0 0-16,-21-22 0,0 22 15,21 0-15,-21 0 0,0-21 0,0 20 16,21-20-16,-22-21 0,1 20 0,0-20 16,0-1-16,0-20 0,0-1 0,-22 0 15,22-21-15,-21 1 0,-1-1 16,1-21-16,0 0 0,-1 0 15,-20-21-15,-1-1 0,1-20 0,-1 0 16,1-1-16,-22-20 0,22-1 0,-1-20 16,1 20-16,20-20 0,1-22 15,0 21-15,21 0 0,-1-20 0,22-1 16,0 0-16,22 0 0,-1 21 0,0-20 16,21 20-16,1-21 0,-1 21 0,21 1 15,22-1-15,-21 0 0,20 22 16,22-1-16</inkml:trace>
  <inkml:trace contextRef="#ctx0" brushRef="#br0" timeOffset="20880.15">16277 3768 0,'0'0'0,"-21"0"0,0 21 0,0 0 16,21 0-16,-22-21 0,22 21 15,0 1-15,22-22 16,-1 0-16,0 0 0,0 0 16,0 0-16,22 0 0,-22-22 15,0 22-15,0-21 0,0 0 0,0 0 16,-21 0-16,0 0 0,0-1 16,-21 22-1,0 0-15,0 0 0,0 0 16,0 0-16,-22 0 0,22 22 0,0-1 15,0 0-15,21 0 16,0 0-16,0 0 0,0 1 0,0-1 16,21-21-1,0 0-15,0 0 0,0 0 0</inkml:trace>
  <inkml:trace contextRef="#ctx0" brushRef="#br0" timeOffset="21547.77">17230 3556 0,'0'0'15,"-22"0"-15,1-21 0,0 21 16,0 0-16,21 21 0,-21 0 16,0 0-16,21 1 0,0-1 15,-22 21-15,22-21 0,-21 0 0,0 22 16,0-22-16,21 0 0,0 21 16,-21-20-16,0-22 0,21 21 15,0 0-15,-22 0 0,1-21 16,0 0-16,21-21 15,0 0 1,0 0-16,0-22 0,0 22 16,21 0-16,0-21 0,1-1 15,-1 22-15,21-21 0,-21-1 0,22 1 16,-22 0-16,21 21 0,0-1 0,1 1 16,-1 0-16,-21 21 0,22 0 15,-1 0-15,0 21 0,-21 0 0,1 1 16,-1-1-16,0 21 0,-21-21 15,0 22-15,0-1 0,0-21 0,0 21 16,0-20-16,0 20 0,0-21 16,0 0-16,0 0 0,-21 1 15,21-1-15,-21 0 0,21 0 16,0-42 15</inkml:trace>
  <inkml:trace contextRef="#ctx0" brushRef="#br0" timeOffset="22028.01">18055 3556 0,'0'0'0,"0"-21"0,0 0 16,0 0-16,0-1 0,0 1 0,0 0 15,-21 0-15,0 0 0,0 0 16,-1 21-16,1 0 0,0 0 0,0 0 15,0 0-15,0 21 0,-22 0 0,22 0 16,0 0-16,0 22 0,0-22 16,-1 21-16,1 0 0,0 1 0,21-1 15,-21-21-15,21 22 0,0-22 16,0 21-16,0-21 0,0 0 16,0 1-16,0-1 0,21 0 0,0-21 15,0 21-15,1-21 16,-1 0-16,21 0 0,-21 0 0,0-21 15,22 0-15,-22 0 0,0 21 0,21-22 16,-20 1-16,-1-21 0,0 21 16,21 0-16,-21-22 0,1 1 0,-22 0 15,21 20-15,-21-20 0,21 21 0,-21 0 16,0 0-16,0-1 0,0 44 16,0-1-1,-21 21-15,0-21 16,21 0-16,-22 22 0,1-22 15,21 0-15,-21 21 0,21-20 0,0-1 16,0 0-16,0 0 0,0 0 16,0 0-16,21-21 0,0 22 15,1-22-15,-1 0 0,0 0 0,21 0 16,-21 0-16,22-22 0,-1 1 16,0 0-16</inkml:trace>
  <inkml:trace contextRef="#ctx0" brushRef="#br0" timeOffset="22656.16">18605 3471 0,'0'0'0,"0"-21"0,-21 21 16,0 0-1,0 21-15,21 1 16,0-1-16,-21 21 0,0-21 0,21 0 16,-22 22-16,22-22 0,0 0 0,0 0 15,0 22-15,-21-22 0,21 0 16,0 0-16,0 0 0,0 0 15,-21-21 1,21-21 15,0 0-31,0 0 0,0 0 0,0 0 16,0-1-16,21-20 0,0 21 0,1-21 16,-1 20-16,0-20 0,21 21 15,-21-21-15,22 20 0,-22 1 16,21 0-16,-21 21 0,22 0 0,-1 0 15,-21 0-15,22 0 0,-22 21 16,0 0-16,0 1 0,0-1 0,0 0 16,-21 21-16,22-21 0,-22 1 0,0 20 15,0-21-15,0 0 0,0 0 16,-22 1-16,1-1 0,0 0 0,0 0 16,0-21-16,0 0 0,-1 0 15,1 0 1,21-21-1,0 0-15,21 0 16,1-1-16,-1-20 0,0 21 16,0 0-16,0-22 0,22 22 0,-1-21 15,0 0-15,1 20 0,-1 1 16,0 0-16,1 21 0,-1 0 0,0 0 16,1 0-16,-22 0 0,0 21 15,0 22-15,-21-22 0,0 0 0,0 21 16,0-21-16,0 22 0,-21-22 0,0 0 15,0 21-15,-1-20 0,1-1 16,0 0-16,0-21 0,21 21 0,-21 0 16,0-21-16,42 0 31,0-21-31,0 21 16,0-21-16,0 0 0</inkml:trace>
  <inkml:trace contextRef="#ctx0" brushRef="#br0" timeOffset="22983.97">19706 3514 0,'21'0'31,"0"0"-31,1 0 16,-1 0-16,0 0 0,0 0 0,21 0 15,-20-21-15,-1 21 16,21-22-16,0 1 0,-20 21 0,-1-21 15,21 0-15,-21 0 0,-21 0 0,0-1 16,0 1-16,0 0 16,-21 21-16,-21 0 0,21 0 0,-22 0 15,22 0-15,-21 21 0,-1 0 16,-20 1-16,21 20 0,-1 0 0,1 1 16,21-1-16,-22-21 0,22 21 0,0 1 15,21-1-15,0 0 0,0-20 16,0-1-16,21 21 0,22-21 0,-22 0 15,21-21-15,-21 22 0,22-22 0,-1 0 16,0 0-16,22 0 16,-22 0-16,22-22 0</inkml:trace>
  <inkml:trace contextRef="#ctx0" brushRef="#br0" timeOffset="23420.23">21463 2434 0,'0'0'0,"0"-21"0,-21 0 0,0 0 16,-1 21-1,1 0-15,0 0 0,0 0 0,-21 21 16,20 21-16,-20 1 0,0-1 16,21 21-16,-22 1 0,1-1 15,21 1-15,-22-1 0,1 22 0,0 0 16,-1-22-16,1 22 0,21 0 15,0-22-15,0 1 0,21 20 0,0-20 16,0-1-16,0-20 0,21 20 0,0-21 16,21 1-16,-21-1 0,43-21 15,-22 22-15,1-22 0,20 0 0,1-21 16,-22 0-16,21 0 0,1 0 0,-1 0 16,-20 0-16,20-21 0,-20 0 15,-1-22-15</inkml:trace>
  <inkml:trace contextRef="#ctx0" brushRef="#br0" timeOffset="23660.1">21717 2794 0,'0'0'0,"-21"-21"16,0 21-16,-1 0 0,1 0 15,21 21-15,-21 0 16,0 0-16,21 1 0,0-1 0,0 0 15,-21 0-15,21 0 0,0 0 0,0 1 16,0-1-16,0 0 0,0 0 16,21-21-1,0 0-15,0 0 16,0 0-16,1-21 0,-1 0 16,0 0-16,0-1 0,0 1 0</inkml:trace>
  <inkml:trace contextRef="#ctx0" brushRef="#br0" timeOffset="23804.01">21929 2752 0,'0'0'0,"0"21"32,-22 0-32,1 0 0,0 0 0,0 1 15,0-1-15,21 0 0,-21 0 16,21 0-16,-22 0 0,22 1 0,0-1 16,0 0-16,0 0 15,22-21-15,-1 0 0,0 0 16</inkml:trace>
  <inkml:trace contextRef="#ctx0" brushRef="#br0" timeOffset="26412.23">16425 3789 0,'0'0'0,"-21"0"32,0 0-32,0 0 15,21 21 1,-21-21-16,21 21 0,-22-21 16,22 21-16,-21-21 0,21 22 15,-21-22-15,21 21 0,21-42 63,0-1-48,1 1 1,-22 0-16,0 0 16,0 0-1,0 42 32,-22 0-47,22 0 16,0 0-1,0 1-15,0-1 16,22-21 15,-1 0-31,0 0 0,0 0 16,0-21-1,-21-1-15,21 22 0,-21-21 16,0 0-16,0 0 16,0 0-16,0 0 15,-21 21 1,21-22-16,-21 22 16,0 0-16,0 0 15,0 0-15,21 22 0,0-1 0,-22 0 16,22 0-16,0 0 15,0 0 1,0 1-16,22-22 16,-1 0-1,0 0-15,0 0 0,0 0 16,0 0-16,1-22 16,-1 22-16,-21-21 0,21 0 15,-21 0-15,21 21 16,-21-21-16,0 0 0,0-1 15,0 1-15,-21 21 16,0 0-16,0 0 16,-1 0-16,1 0 15,0 0 1,21 21-16,-21-21 0,21 22 0,-21-22 16,21 21-16,0 0 0,0 0 15,0 0-15,21-21 16,0 0-1,0 0-15,0 0 0,1 0 16,-1 0-16,0 0 16,0-21-16,0 0 0,0 0 15,-21 0-15,0-1 16,0 1-16,0 0 16,0 0-16,-21 21 0,0-21 15,0 21-15,0-21 0,0 21 16,-1 0-16,1 0 0,0 0 0,0 0 15,21 21-15,-21 0 0,21 0 16,0 0-16,0 0 0,0 1 16,0-1-16,0 0 0,0 0 15,0 0-15,21 0 16,0-21 0,0 0-16,0 0 0</inkml:trace>
  <inkml:trace contextRef="#ctx0" brushRef="#br0" timeOffset="28591.96">22267 2985 0,'0'0'0,"0"-22"16,0 1-16,0 0 16,0 0-16,0 0 0,0 0 15,-21 21 1,0 0-1,21 21-15,-21 0 0,21 21 0,0-21 16,-21 22-16,-1-22 0,22 21 16,0 1-16,0 20 0,0-21 0,-21 1 15,21-1-15,0 0 0,0-20 0,0 20 16,0-21-16,0 0 0,0 0 16,21 1-16,1-1 0,-1-21 0,0 0 15,0 0-15,0 0 0,22 0 16,-22 0-16,21 0 0,-21-21 0,0-1 15,22 1-15,-22 0 0,0 0 16,0-21-16,0 20 0,1-20 16,-22 0-16,0-1 0,0 22 0,0-21 15,0 0-15,0 20 0,0-20 16,0 21-16,0-21 0,0 20 0,0 1 16,0 0-16,-22 21 15,22 21 16,0 0-31,0 1 16,0-1-16</inkml:trace>
  <inkml:trace contextRef="#ctx0" brushRef="#br0" timeOffset="28951.75">22966 3133 0,'0'0'0,"21"-21"0,0 21 0,-21-22 16,21 22-16,0-21 0,-21 0 15,0 0-15,22 21 0,-22-21 16,0 0-16,0-1 16,-22 22-16,1 0 0,0 0 15,0 0-15,0 0 0,0 0 0,-1 22 16,1-1-16,0 0 16,0-21-16,21 21 0,0 0 0,0 0 0,0 1 15,0-1-15,21 0 0,0 0 16,-21 0-16,21 0 0,1 1 15,-1-1-15,0 0 0,0 0 0,0 0 16,-21 0-16,0 1 16,0-1-16,0 0 0,-21 0 15,0-21-15,0 21 0,-22-21 16,1 0-16,0 0 0,-1 0 16,22 0-16,-21 0 0,21 0 0,0 0 15,-1 0-15,44-21 31,-1 0-31,0 21 0</inkml:trace>
  <inkml:trace contextRef="#ctx0" brushRef="#br0" timeOffset="29263.57">23241 3217 0,'0'0'0,"21"-21"0,21-21 31,-20 42-31,-1-21 0,0 0 16,-21-1 0,0 1-1,-21 21 1,0 0-16,-1 0 0,22 21 16,-21 1-16,0-22 0,0 42 15,0-21-15,21 0 0,0 0 0,-21 22 16,21-22-16,0 0 0,0 0 15,0 0-15,0 1 0,0-1 0,0 0 16,21 0-16,0-21 0,0 0 16,21 0-16,-20 0 0,20 0 15,0 0-15,-21 0 0,22 0 0,-1-21 16,-21 0-16</inkml:trace>
  <inkml:trace contextRef="#ctx0" brushRef="#br0" timeOffset="29591.38">23643 3196 0,'0'0'0,"0"-21"0,0 0 0,0 0 15,0 0-15,0-1 0,0 1 0,0 0 16,0 0-16,21 21 16,0 0-16,1 0 0,-1 0 15,0 0-15,0 0 0,21 0 0,-20 0 16,-1 21-16,0 0 0,0 0 16,-21 1-16,0-1 0,21 0 0,-21 21 15,0-21-15,0 22 0,0-22 0,0 0 16,0 21-16,0-20 15,-21-1-15,0 0 0,0 0 16,0-21-16,-1 21 0,1-21 16,0-21-1,21 0-15,0 0 0,0 0 0,0-1 16,0 1-16,21 0 0,0-21 16,1 21-16,-1-22 0,0 22 0,0 0 15,0 0-15,0 0 0,1-1 0,-1 1 16,0 21-16,-21-21 0,21 21 15,0-21-15,0 21 0,1 0 16</inkml:trace>
  <inkml:trace contextRef="#ctx0" brushRef="#br0" timeOffset="30037.13">24257 3027 0,'0'42'16,"0"-21"-1,0 1-15,0-1 0,0 21 0,0-21 16,-21 0-16,21 22 0,-21-22 0,21 0 16,0 21-16,0-20 0,0-1 15,0 0-15,0 0 0,0 0 16,0 0-16,-22-21 31,22-21-15,0 0-16,0 0 15,0-21-15,0 20 0,0-20 16,22 21-16,-22-21 0,21-1 0,0 22 16,0-21-16,0 21 0,22-22 15,-22 22-15,0 0 0,21 0 0,-21 0 16,1 21-16,20 0 0,-21 0 0,0 0 16,0 0-16,1 21 0,-1-21 15,-21 21-15,0 0 0,21 21 0,-21-20 16,0 20-16,0-21 0,0 21 15,0-20-15,0 20 0,-21-21 16,0 21-16,-1-20 0,22-1 0,-21 0 16,0 0-16,0 0 15,42-42 17,0 0-32</inkml:trace>
  <inkml:trace contextRef="#ctx0" brushRef="#br0" timeOffset="30459.89">25188 3048 0,'0'0'0,"-42"-42"32,21 42-32,0 0 15,-1 0-15,-20 21 0,21-21 0,-21 21 16,-1 0-16,22 22 0,-21-22 15,21 21-15,-22-21 0,22 22 0,0-1 16,0-21-16,21 21 0,-21-20 16,21-1-16,0 0 0,0 0 0,21 0 15,0 0-15,0-21 0,0 0 0,0 0 16,1 0-16,-1 0 16,21 0-16,-21 0 0,0-21 0,22 0 0,-22 21 15,0-21-15,0-21 0,0 20 16,1-20-16,-1 21 0,0-21 15,-21-1-15,0 1 0,21 21 0,-21-22 16,21 22-16,-21 0 0,0 42 31,-21 0-31,0 1 16,21-1-16,-21 0 0,21 21 16,0-21-16,0 22 0,0-22 0,-21 0 15,21 21-15,0-20 0,0-1 16,0 0-16,21-21 15,0 0-15,0 0 0,0 0 16</inkml:trace>
  <inkml:trace contextRef="#ctx0" brushRef="#br0" timeOffset="31092.53">25485 3112 0,'0'0'0,"0"-22"0,0 1 15,0 0-15,-22 21 31,22 21-31,-21-21 16,21 21-16,0 1 0,0 20 0,0-21 16,0 0-16,0 22 0,-21-22 15,21 21-15,0-21 0,-21 0 16,21 1-16,0-1 0,0 0 0,0 0 16,0 0-16,-21-21 0,0 0 15,-1 0 1,22-21-16,0 0 15,0 0-15,0 0 0,0-22 16,0 22-16,0-21 0,0 21 0,22-22 16,-22 22-16,21-21 0,0 21 15,21-1-15,-21 1 0,1 0 0,20 0 16,-21 21-16,21 0 0,-20 0 16,-1 0-16,0 0 0,0 0 15,0 21-15,0 0 0,-21 0 0,0 1 16,0-1-16,0 0 0,0 21 15,0-21-15,0 1 0,0 20 0,0-21 16,-21 0-16,21 0 0,-21 1 0,0-22 16,21 21-16,0 0 15,-21-21-15,0 0 16,21-21-16,0 0 16,0-1-16,0 1 15,21 0-15,0 0 0,0-21 0,0 20 16,0 1-16,1 0 15,20-21-15,-21 21 0,0 21 0,22-22 16,-22 22-16,0 0 0,0 0 0,0 0 16,0 0-16,-21 22 15,0-1-15,0 21 0,0-21 0,0 0 16,0 22-16,-21-22 0,21 0 0,-21 0 16,0 0-16,21 1 0,-21-1 15,21 0-15,21-21 31,-21-21-15,21 21-16</inkml:trace>
  <inkml:trace contextRef="#ctx0" brushRef="#br0" timeOffset="31420.29">26056 3196 0,'0'-21'31,"21"21"-31,0-21 0,1 21 16,-1 0-16,0-21 0,0 21 16,0-21-16,0-1 15,1 1-15,-22 0 16,0 0-16,-22 21 16,1 0-1,0 0-15,0 0 0,-21 21 0,20 0 16,-20 0-16,21 1 0,0 20 0,0-21 15,-1 21-15,1 1 0,21-22 16,-21 21-16,21-21 0,0 22 0,0-22 16,0 0-16,21 0 0,0-21 15,1 21-15,-1-21 0,0 0 0,0 0 16,0 0-16,22 0 0,-22 0 0,0-21 16,0 0-16,0 0 0,0 0 15,1 0-15</inkml:trace>
  <inkml:trace contextRef="#ctx0" brushRef="#br0" timeOffset="31855.83">26162 2434 0,'0'0'16,"-21"0"-16,21 21 47,0 1-31,0-44 30,0 1-30,0 0 0,21 21-16,-21-21 0,0 0 15,21 21 1,-21 21 0,0 0-16,0 0 0,0 0 15,0 1-15,-21-1 16,21 0-16,-21-21 0,21 21 0,0 0 15,-21 0 1</inkml:trace>
  <inkml:trace contextRef="#ctx0" brushRef="#br0" timeOffset="32076.47">26289 2413 0,'0'0'0,"0"21"32,0 0-17,0 1-15,-21-1 16,21 0-16,-21-21 16,21 21-16,0 0 0,0 0 15,0 1 16</inkml:trace>
  <inkml:trace contextRef="#ctx0" brushRef="#br0" timeOffset="32456.25">26289 2138 0,'0'-21'0,"0"42"0,0-63 16,21 42-1,0 0-15,0 0 16,22 0-16,-22 21 0,21 0 16,-21 0-16,22 21 0,-1-20 15,-21 20-15,22 0 0,-22 1 16,0 20-16,-21-21 0,0 22 0,0-1 15,0-20-15,0 20 0,0 1 0,0-1 16,-21-20-16,0 20 0,-22 1 16,22-22-16,-21 21 0,-1-20 0,22 20 15,-21-20-15,0-1 0,-1 0 16,22 1-16,-21-22 0,21 0 0,-1 21 16,1-42-16,0 21 0,21 1 0,-21-22 15,42 0 1,0-22-1,0 1-15,1 0 0</inkml:trace>
  <inkml:trace contextRef="#ctx0" brushRef="#br0" timeOffset="32895.81">26564 1969 0,'0'0'16,"0"-22"-16,-21 22 0,21-21 0,-21 21 0,21-21 16,21 21-1,0 0-15,21 21 0,1 0 16,-1 1-16,22-1 0,-1 0 15,1 21-15,20 1 0,-20-1 0,-1 0 16,-20 1-16,-1 20 0,0 1 16,1-1-16,-43 1 0,0 20 0,0-20 15,0 20-15,0-20 16,-22 21-16,-20-22 0,0 1 0,-1 20 0,1-20 16,0 20-16,-1-20 0,-20-1 15,21 1-15,-1-1 0,-20-20 16,20-1-16,1 0 0,0 1 0,-1-22 15,22 0-15,-21 0 0,21 0 0,0 1 16,-1-22-16,1 21 0,42-21 47,1-21-47,-1 21 0</inkml:trace>
  <inkml:trace contextRef="#ctx0" brushRef="#br0" timeOffset="33392.53">27051 3620 0,'0'-43'16,"0"22"-1,0 0 1,21 21 15,-21 21-15,0 0-16,0 0 15,0 1 1,-21-22-16,21 21 0</inkml:trace>
  <inkml:trace contextRef="#ctx0" brushRef="#br0" timeOffset="33620.4">26882 3874 0,'0'0'15,"0"21"-15,21 0 16,0 0 0,0 0-16,-21 0 15,0 1-15,0-1 0,0 0 16,-21 0-16,0 0 0,-22 0 15,1 22-15,21-22 0,-21 21 0,-22-21 16,22 1-16,-1 20 0,-20-21 0,21 0 16,-1 0-16,-20 1 15,-1-1-15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8T11:58:26.1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825 741 0,'0'0'16,"-21"-21"-16,0 0 16,0-1-1,21 1-15,0 0 16,21 0-16,0 21 16,0 0-16,1-21 0,20 21 15,-21 0-15,0 0 0,0 0 0,22 0 16,-22 0-16,21 0 0,-21 21 15,1 0-15,20 0 0,-21 0 16,0 1-16,-21 20 0,0-21 0,0 21 16,0-20-16,0 20 0,0 0 15,-21 1-15,0-1 0,0-21 16,-22 21-16,22-20 0,-21 20 16,21-21-16,0 0 0,-1 0 15,1 1-15,0-22 0,0 0 0,0 0 16,21-22 15,0 1-31,0 0 16,0 0-16,21 0 0,0 21 15,0-21-15,0-1 0,1 22 16,-1 0-16,0-21 0,21 21 16,-21 0-16,22 0 0,-22 0 0,0 0 15,21 21-15,-20-21 16,-1 22-16,21-1 0,-21 0 0,0 0 15,-21 0-15,22 0 0,-22 22 16,0-22-16,0 0 0,0 21 16,0-20-16,0-1 0,-22 21 0,1-21 15,-21 0-15,21 1 0,-22-1 16,1 0-16,0 0 0,21-21 0,-22 21 16,1-21-16,0 0 0,20 0 15,-20 0-15,0 0 0,21 0 16,-22 0-16,22 0 0,0 0 0,0 0 15,0-21-15,-1 21 16,1 0-16,21-21 0,0 0 31,21 0-31,1 21 16,-1-22-16,0 22 0,0-21 16,21 0-16</inkml:trace>
  <inkml:trace contextRef="#ctx0" brushRef="#br0" timeOffset="299.77">1693 1122 0,'0'0'0,"21"0"31,-21-21-31,0 0 16,0-1-16,-21 22 47,21 22-16</inkml:trace>
  <inkml:trace contextRef="#ctx0" brushRef="#br0" timeOffset="1404.07">2815 550 0,'0'0'0,"0"-21"0,0 0 0,0 0 15,0 42 17,0 0-17,0 0-15,0 22 0,0-22 0,0 21 16,0 1-16,0 20 0,0-21 16,0 22-16,0-1 0,-21 1 0,21-22 15,-21 22-15,21-1 16,0-20-16,-21 20 0,-1-21 0,22 1 15,-21-1-15,0 0 0,21-20 16,-21 20-16,0-21 0,21 21 0,0-20 16,-21-1-16,-1 0 15,22 0-15,-21-21 0,0 0 32,21-21-32,-21 0 15,21 0-15,0-1 0,0 1 0,0 0 16,-21 0-16,21-21 0,0 20 15,0-20-15,0 21 0,-21-21 0,21 20 16,0-20-16,0 21 0,0 0 16,0 0-16,0-1 0,0 1 0,0 0 15,0 0 1,21 21-16,0 0 16,0 21-16,0 0 15,-21 0-15,21 1 0,1-1 0,-22 0 16,21 0-16,0 21 0,-21-20 15,21 20-15,-21-21 0,21 0 0,0 0 16,-21 1-16,22 20 0,-1-21 16,0-21-16,-21 21 0,21 0 15,0 1-15,0-22 0,1 0 16,-1 0-16,0 0 0,0 0 16,0 0-16,0-22 0,1 22 15,-1-21-15,0 0 0,0 0 0,-21 0 16,21 0-16,0-1 0,1-20 15,-22 21-15,21-21 0,-21 20 16,21-20-16,-21 21 0,21-21 0,-21 20 16,0 1-16,0 0 0,0 0 15,0 0-15,0 42 32,0 0-17,0 0-15,0 0 0,0 1 16,0-1-16,21 0 0,-21 21 0,0-21 15,0 1-15,0 20 0,0-21 16,0 0-16,0 0 0,0 1 0,0-1 16,0 0-16,0 0 15,0-42 17,0 0-17,0 0-15,0-1 0,0 1 16</inkml:trace>
  <inkml:trace contextRef="#ctx0" brushRef="#br0" timeOffset="1791.95">3175 783 0,'0'21'15,"0"1"-15,0 62 16,0-63-16,0 1 16,0-1-1,21-21 1,0 0-16,-21-21 0,21-1 16,1 1-16,-22 0 0,21 21 15,-21-21-15,0 0 0,0 0 16,0-1-16,0 1 0,0 0 15,-21 0-15,-1 0 0,1 21 16,0 0-16,0 0 16,0 0-16,21 21 15,-21 0-15,21 0 0,0 0 16,0 1-16,0-1 0,0 0 16,0 0-16,0 0 0,0 0 0,0 22 15,0-22-15,0 0 16,0 0-16,0 0 0,21-21 15</inkml:trace>
  <inkml:trace contextRef="#ctx0" brushRef="#br0" timeOffset="2428.81">3514 1058 0,'0'-21'15,"0"42"17,0 1-17,0-1-15,0 0 16,0 0-16,0 0 0,0 0 0,0 1 16,0-1-16,0 21 0,0-21 15,0 0-15,0 1 0,0-1 0,0 0 16,0 0-16,0 0 0,0 0 15,0 1-15,0-1 0,0 0 0,0 0 16,0-42 47,0 0-63,0 0 0,0-1 0,0 1 15,0 0-15,0 0 0,0-21 16,0 20-16,0-20 0,21 0 0,0-1 15,0 1-15,0 0 0,22-1 16,-22 1-16,21 21 0,0-21 16,-20 20-16,20 1 0,0 0 0,1 0 15,-22 21-15,21 0 0,0 0 16,-20 0-16,-1 21 0,21 0 0,-21 0 16,0 22-16,1-22 0,-1 21 15,0 1-15,-21-22 0,0 21 16,0 0-16,0 1 0,0-22 15,0 21-15,0-21 0,0 1 0,-21 20 16,21-21-16,0 0 0,-21-21 16,21 21-16,-22 1 0,1-22 15,21 21-15,0-42 63,0-1-63,0 1 15,21 0-15</inkml:trace>
  <inkml:trace contextRef="#ctx0" brushRef="#br0" timeOffset="3360.4">4508 593 0,'0'0'15,"-21"-21"-15,21-1 0,-21 22 16,21-21-16,0 42 31,0 1-15,0-1-16,0 0 0,0 21 0,0-21 15,0 22-15,0 20 0,0-20 16,0 20-16,0-21 0,0 22 0,0-22 16,0 22-16,0-22 0,0 0 15,0 22-15,0-43 0,0 21 0,0 1 16,0-22-16,0 0 0,0 21 16,0-20-16,0-1 0,0 0 15,0-42 16,0 0-15,0-1-16,0-20 16,0 21-16,0 0 0,21-22 0,-21 1 15,21 0-15,1 21 0,-1-22 16,0 1-16,0 0 0,0-1 0,0 1 16,1 21-16,-1-22 0,0 22 15,21 0-15,-21 0 0,1 0 0,-1 21 16,0 0-16,0 0 0,0 0 15,0 0-15,1 0 0,-1 21 16,-21 0-16,0 0 16,0 0-16,0 22 0,0-22 0,0 0 15,0 0-15,-21 0 0,-1 1 16,1-22-16,0 21 0,0 0 0,-21 0 16,20-21-16,1 21 0,0-21 15,0 0-15,0 0 0,0 0 0,-1 0 16,1 0-16,0 0 0,0-21 15,0 0-15,0 0 16,21 0-16,0-1 16,-22 22-1,22 22 1,0-1-16,0 0 16,0 0-16,0 0 0,0 0 15,0 22-15,0-22 0,0 21 0,0-21 16,0 1-16,22 20 0,-22-21 15,21 0-15,-21 0 0,21 1 0,0-1 16,0 0-16,0 0 0,1-21 16,-1 0-16,21 21 0,-21-21 0,22 0 15,-22 0-15,21 0 0,-21 0 16,22-21-16,-22 21 0,21-21 0,-21 0 16,0 0-16,1 21 0,-1-22 0,0 1 15,0 0-15,-21 0 0,0 0 16,21 0-16,-21-1 0,21 1 15,-21 0 48</inkml:trace>
  <inkml:trace contextRef="#ctx0" brushRef="#br0" timeOffset="4015.82">5969 635 0,'0'0'0,"-85"0"31,64 0-15,42 0 15,0 0-31,1 0 16,20-21-16,0 21 0,1 0 15,20 0-15,-21 0 0,22 0 0,-22 0 16,43-21-16,-22 21 0,1 0 15,-1 0-15,1 0 0,-1 0 0,-20 0 16,-1-21-16,0 21 16,-20 0-16,20 0 0,-63 0 31,0 0-31,-1 0 16,1 0-16,-21 0 0,21 0 0,0 21 15</inkml:trace>
  <inkml:trace contextRef="#ctx0" brushRef="#br0" timeOffset="4348.89">6350 656 0,'-42'0'31,"20"0"-16,22 21-15,0 1 0,0-1 16,0 0-16,0 0 0,0 21 0,0 1 16,0-1-16,0 22 0,0-22 15,0 21-15,0-20 0,0 20 0,0-20 16,0 20-16,0-21 0,0 1 16,0-1-16,0-21 0,0 22 0,0-22 15,0 21-15,0-21 16,0 0-16,0 1 0,0-44 47,0 1-47,22 21 0,-22-42 15,21 21-15,0 0 0</inkml:trace>
  <inkml:trace contextRef="#ctx0" brushRef="#br0" timeOffset="4780.68">6604 1249 0,'0'0'0,"21"42"31,0-42-31,-21 21 16,21-21-16,1 0 15,-1 0-15,21-21 0,-21 0 16,0 21-16,1-21 0,-1 0 15,0 21-15,0-21 0,0-1 0,0 1 16,-21 0-16,0 0 0,0 0 16,0 0-16,0-1 0,0 1 15,-21 21 1,0 0-16,0 0 0,0 21 16,0 1-16,-1-1 15,1 0-15,21 21 0,-21-21 0,0 22 16,21-22-16,0 21 0,-21-21 15,21 22-15,-21-22 0,21 0 0,0 0 16,0 0-16,0 1 0,0-1 0,0 0 16,0 0-16,21 0 15,0-21-15,0 0 0,0 0 16,0 0-16,1 0 0,20 0 16,-21 0-16,0-21 0,0 21 0,22-21 15,-22 0-15,0 0 0,0-1 16</inkml:trace>
  <inkml:trace contextRef="#ctx0" brushRef="#br0" timeOffset="5376.37">7197 1143 0,'0'-42'16,"0"21"-1,21-1-15,0 22 0,0 0 16,-21-21-16,21 21 0,0 0 15,1 0-15,-1 0 0,0 0 0,0 0 16,0 0-16,0 21 16,1 1-16,-1-1 0,-21 0 0,21 0 15,-21 0-15,21 22 0,-21-22 16,0 0-16,0 21 0,0-21 0,0 1 16,-21 20-16,0-21 0,0 0 0,21 0 15,-22 1-15,1-22 0,0 21 16,21 0-16,-21-21 0,21 21 15,-21-21-15,21-21 32,0 0-32,0 0 15,21-1-15,-21 1 0,21 0 16,0 0-16,0 0 0,-21-22 16,22 22-16,-1 0 0,0-21 15,21 21-15,-21-1 0,1-20 0,-1 21 16,0 0-16,0 0 0,0-1 15,0 1-15,1 0 0,-22 0 0,0 42 32,0 0-17,-22 0-15,22 1 0,-21 20 16,0-21-16,21 0 0,0 22 0,-21-22 16,21 21-16,0-21 15,-21 0-15,21 1 0,0 20 0,0-21 0,0 0 16,0 0-16,0 1 0,0-1 15,21 0-15,0-21 16,-21 21-16,21-21 0,0 0 0,1 0 16,-1 0-16,0 0 0,0 0 15,0 0-15,0 0 0,1 0 0,20-21 16,-21 0-16,0 0 0,22-1 16,-22 1-16</inkml:trace>
  <inkml:trace contextRef="#ctx0" brushRef="#br0" timeOffset="5738.17">8318 508 0,'0'0'0,"-21"0"16,0 21-16,21 0 15,0 1-15,0-1 0,-21 0 0,21 21 16,-21 1-16,21-1 0,0 0 16,0 1-16,-21 20 0,21-21 0,-22 22 15,22-22-15,0 22 0,0-22 16,0 0-16,0 1 0,0-1 0,0 0 16,0-20-16,0 20 15,0-21-15,0 0 0,0 0 0,0 1 16,22-1-16,-1-21 0,0 21 15,0-21-15,0 0 16,0 0-16,1 0 0,-1-21 16,0 0-16,0 21 0,0-22 15,0 1-15,1 0 0,-1 0 16,0 0-16</inkml:trace>
  <inkml:trace contextRef="#ctx0" brushRef="#br0" timeOffset="6040.99">8149 953 0,'-42'0'32,"84"0"-32,-63 0 15,42 0-15,0 0 16,22 0-16,-22-22 0,21 22 15,0 0-15,1 0 0,-1 0 0,0-21 16,1 21-16,-1 0 0,0 0 16,-20 0-16,20 0 0,-21-21 15,0 21-15,0 0 0,-21 21 47,0 0-47,-21-21 16,21 22-16,-42-1 0,21 0 0</inkml:trace>
  <inkml:trace contextRef="#ctx0" brushRef="#br0" timeOffset="6996.69">1926 2392 0,'0'0'0,"-21"0"0,0 0 15,0 0 17,42 0-1,0 0-16,0 0-15,0 0 0,0 0 16,1 0-16,20 0 0,0 0 0,1 0 16,-1-21-16,21 21 0,-20 0 15,20 0-15,22 0 0,-22-21 16,1 21-16,21 0 0,-22 0 16,22 0-16,-22 0 0,22 0 0,-22-22 15,22 22-15,21-21 0,0 21 0,0 0 16,21 0-16,0-21 0,0 21 15,0 0-15,0 0 0,21-21 0,0 21 16,0-21-16,21 21 0,-20 0 16,-1 0-16,0-21 0,0 21 0,0 0 15,22 0-15,-43-22 0,21 22 16,0 0-16,-21 0 0,21-21 0,0 21 16,0 0-16,-21 0 0,22-21 15,-22 21-15,0 0 0,0-21 16,0 21-16,0 0 0,0 0 0,-22-21 15,22 21-15,-21 0 0,-21 0 16,0 0-16,-1-21 0,-20 21 0,-1 0 16,-20 0-16,-1-22 0,0 22 15,-21 0-15,1 0 0,-1-21 0,0 21 16,0 0-16,-21-21 31,0 0 63</inkml:trace>
  <inkml:trace contextRef="#ctx0" brushRef="#br0" timeOffset="7156.6">8530 1990 0,'-42'0'32,"42"21"-32,-21-21 0</inkml:trace>
  <inkml:trace contextRef="#ctx0" brushRef="#br0" timeOffset="18740.48">952 4022 0,'-21'0'16,"42"0"-16,-63 0 0,21 0 0,0 0 15,21 21 1,21 0 0,0-21-1,0 0-15,22 0 0,-1 21 16,0-21-16,1 0 0,20 0 16,1 0-16,-22 0 0,21 0 15,1 0-15,-22 0 0,22 0 0,-22 0 16,22 0-16,-22 0 0,0 0 15,-21-21-15,22 21 0,-22 0 0,0 0 16,0 0-16,0 0 16,-21-21-1,0 0 1,-21 0-16</inkml:trace>
  <inkml:trace contextRef="#ctx0" brushRef="#br0" timeOffset="19192.99">1503 3874 0,'-21'0'16,"-1"0"-16,44 21 46,-1-21-46,0 0 0,21 21 16,-21-21-16,1 0 0,20 0 0,0 21 16,-21-21-16,22 0 15,-22 0-15,21 0 0,-21 0 0,1 0 16,-1 0-16,0 0 0,0 0 16,0 0-16,0 0 0,1 0 0,-1 0 15,-21-21-15,-21 42 31,-1 0-15,-20 0-16,21 1 0,0 20 0,-22-21 16,22 21-16,-21-20 0,21 20 15,-22 0-15,22 1 0,0-22 0,0 21 16,0-21-16,0 0 0,-1 1 16,22 20-16,-21-42 0,21 21 15,0 0-15,0 0 0,0 1 16,0-44 15,21 1-31</inkml:trace>
  <inkml:trace contextRef="#ctx0" brushRef="#br0" timeOffset="21725.11">2603 3577 0,'0'0'16,"-42"0"0,21 0-16,0 21 15,21 1 1,0-1-16,0 0 15,21-21 1,0 21-16,0-21 0,0 0 0,1 0 16,20 0-16,-21 0 0,21 0 15,-20-21-15,20 21 0,0-21 0,-21 0 16,22 21-16,-22-22 16,0 1-16,21 0 0,-20 0 0,-22 0 15,21 0-15,-21-22 0,0 22 16,0-21-16,0 21 0,0-1 0,0-20 15,0 21-15,0 0 0,0 0 16,0-1-16,-21 1 0,21 42 31,0 1-31,-22-1 0,22 21 16,0 0-16,0 1 0,0-1 0,0 0 16,0 1-16,0 20 0,0-20 15,0-1-15,0 0 0,0 22 0,0-22 16,0 0-16,0 1 0,22-1 15,-22 0-15,0-20 0,0 20 16,0 0-16,0-21 0,0 1 0,0-1 16,0 0-16,0 0 0,0 0 15,-22-21 17,1-21-32,0 0 15,0 0-15,21 0 0,-21-22 16,0 22-16,21 0 0,-22 0 0,22 0 15,-21-1-15,21 1 0,-21 0 0,21 42 32,0 0-17,0 1-15,0-1 16,0 21-16,0-21 0,21 0 0,-21 1 16,21 20-16,1-21 0,-1 0 15,0 0-15,21-21 0,-21 22 0,1-22 16,-1 0-16,21 0 0,-21 0 0,22 0 15,-1 0-15,0 0 0,1 0 16,-1-22-16,0 1 0,1 0 0,-1 0 16,0-21-16,1 20 0,-22 1 15,21-21-15,-21 21 0,0-22 16,1 22-16,-1-21 0,-21 21 0,0 0 16,0-22-16,0 22 0,0 0 0,0 0 15,-21 0-15,-1-1 0,1 22 16,-21-21-16,21 21 0,0 0 15,-1 0-15,1 0 0,0 0 0,0 0 16,-21 21-16,20-21 0,1 22 0,21-1 16,-21 0-16,0 21 0,0-21 15,21 1-15,-21 20 0,21-21 0,0 21 16,0-20-16,0-1 0,0 21 16,0-21-16,0 0 0,0 1 0,21-22 15,0 21-15,0-21 16,0 0-16,0 0 0,1 0 0,-1 0 15,0 0-15,0-21 0,0 21 0,22-22 16,-22-20-16,0 21 0,0 0 16,0-22-16,0 22 0,1-21 0,-1 0 15,0 20-15,-21-20 0,21 0 16,-21-1-16,0 1 0,0 0 0,0-1 16,0 1-16,0 21 0,0-21 0,0 20 15,0 1-15,0 0 0,0 0 16,0 0-16,-21 21 0,0 0 15,0 21 1,-1 0-16,22 21 16,0-20-16,0 20 0,0-21 0,0 21 15,0 1-15,0-1 0,0 0 16,0 1-16,0-1 0,0 0 0,0-20 16,0 20-16,22 0 0,-22 1 15,21-22-15,0 21 0,0-21 0,0 0 16,0 1-16,1-1 0,-1-21 0,21 0 15,-21 21-15,0-21 0,22 0 16,-22 0-16,0-21 0,21 21 0,-20-21 16,-1-1-16,21 1 0,-21 0 15,0-21-15,1 21 0,-1-1 0,-21-20 16,0 21-16,21 0 0,-21-22 16,0 22-16,0 0 0,0 0 15,0 0-15,0 0 0,0-1 0,0 1 16,-21 21-1,0 21 1,-1 1-16,22-1 16,0 0-16,0 21 0,0-21 15,0 1-15,0-1 0,0 21 0,0-21 16,0 0-16,0 22 0,0-22 0,0 0 16,0 0-16,0 0 0,22 1 15,-1-22-15,0 21 0,0-21 0,0 0 16,0 0-16,22 0 0,-22 0 15,21 0-15,-21 0 0,22-21 16,-22-1-16,21 1 0,-21 0 0,1 0 16,20 0-16,-21 0 0,0-22 0,0 22 15,1-21-15,-22 21 0,0-22 16,21 22-16,-21 0 0,0-21 0,0 20 16,0 1-16,-21 21 31,21 21-31,-22 1 15,22-1-15,0 21 16,0-21-16,0 0 0,0 1 0,0 20 16,0-21-16,0 0 0,0 22 15,0-22-15,0 0 0,0 0 16,0 0-16,0 0 0,0 1 16,0-1-16,0-42 31,0-1-31,22 22 0,-1-21 0,-21 0 15,21 0-15,-21-21 0,0 20 16,21 1-16,0-21 0,0 21 0,-21 0 16,22-22-16,-1 22 0,0 0 15,-21 0-15,21 21 0,0-21 0,0 21 32,1 0-32,-22 21 15,0 0-15,0 0 16,21 0-16,-21 0 0,0 1 0,21-1 15,-21 21-15,0-21 0,21 0 0,0 1 16,-21-1-16,21 0 0,1 0 16,-22 0-16,21-21 0,0 0 0,0 0 15,0 0-15,0 0 0,1 0 0,-1 0 16,0 0-16,0-21 0,21 0 16,-20 0-16,-1-22 0,0 22 0,0 0 15,0-21-15,-21-1 0,21 1 16,1 21-16,-22-21 0,21-1 15,-21 1-15,0-22 0,0 22 0,0 0 16,0 21-16,0-22 0,0 22 0,0 0 16,0 0-16,0 0 0,0-1 15,0 44 1,0-1-16,0 0 16,0 21-16,0-21 0,-21 22 0,21-1 15,0 0-15,0 1 0,-22-1 0,22 0 16,0-20-16,0 20 0,0 0 15,0 1-15,0-22 0,0 21 0,0-21 16,0 22-16,0-22 0,22 0 0,-1 0 16,0-21-16,0 21 0,0-21 15,0 0-15,1 0 0,-1 0 16,0 0-16,0 0 0,0-21 0,22 0 16,-22 21-16,0-21 0,0 0 15,0-1-15,0 1 0,1-21 0,-22 21 16,21 0-16,0-22 0,-21 22 0,21 0 15,-21 0-15,0 0 0,0-1 16,0 44 0,0-1-1,0 0-15,0 0 16,0 0-16,0 0 0,0 1 0,0-1 16,0 0-16,0 0 0,0 0 15,0 0-15,0 1 16,21-22-1,0 0-15,1 0 16,-1 0 0,0-22-16,-21 1 0,21 0 15,-21 0-15,21 0 0</inkml:trace>
  <inkml:trace contextRef="#ctx0" brushRef="#br0" timeOffset="22032.94">5948 3344 0,'0'22'0,"0"-44"0,-21 65 15,21-22-15,0 0 0,0 0 0,0 0 16,0 1-16,21-22 31,0 0-31,0 0 0,-21-22 16,0 1-16,0 0 0,0 0 15,0 0-15,0 0 0,0-1 16,-21 22-16,21-21 0,-21 21 16,0-21-16,-1 21 15,1 0-15,0 21 16,21 0-16,0 1 16,0-1-16,0 0 15,-21-21-15</inkml:trace>
  <inkml:trace contextRef="#ctx0" brushRef="#br0" timeOffset="22228.83">5207 3620 0,'-21'0'0,"42"0"0,-42 21 0,42-21 31,0 0-31,0 0 0,0 0 0,1 0 16,-1 0-16,0 0 0,21 0 16,-21-21-16,22-1 0,-22 22 0,21-21 15,-21 21-15,1 0 0,-1-21 0</inkml:trace>
  <inkml:trace contextRef="#ctx0" brushRef="#br0" timeOffset="23709.83">6117 3937 0,'0'0'0,"0"21"15,21-21 1,0 0-1,1 0-15,-1-21 0,0 21 16,0-21-16,0 21 0,22-21 0,-22 0 16,21-1-16,-21 1 0,0 0 0,22 0 15,-22-21-15,0 20 0,0-20 16,-21 0-16,21 21 0,-21-22 16,0 1-16,0 0 0,0-1 0,0 22 15,0-21-15,0 21 0,0-1 16,-21 1-16,0 21 15,0 0-15,0 0 16,0 21-16,21 1 0,-22-1 0,22 0 16,-21 21-16,21 1 0,0-22 0,0 21 15,-21 0-15,21 1 0,0 20 16,-21-20-16,21-1 0,0 21 0,0 1 16,0-1-16,0-20 0,-21 20 0,21 1 15,0-1-15,0 1 0,0-1 16,0-20-16,0 20 0,0-21 15,0 1-15,0 20 0,0-20 0,0-1 16,0 0-16,0 1 0,0-1 0,21-21 16,-21 21-16,0-20 0,0-1 15,21 0-15,0 0 0,0-21 16,1 0-16,-1 0 0,0-21 16,21 0-16,-21 0 0,1-1 15,-1 1-15,21-21 0,-21 0 0,0-1 16,1 1-16,-1 0 0,0-1 0,0 1 15,-21 0-15,0-22 0,0 22 16,0-1-16,-21 1 0,0 0 0,-22-1 16,22 1-16,-21 21 0,0 0 15,20 0-15,-20-1 0,0 22 0,21 0 16,-1-21-16,1 21 0,0 0 16,0 0-16,42 0 31,0 0-31,0 0 0,1 0 0,20-21 15,0 21-15,1-21 0,-1 0 0,0 21 16,1-21-16,-1-1 0,21 1 16,-20 0-16,-1 0 0,0 0 0,1-22 15,-22 22-15,21 0 0,-21 0 16,1 0-16,-1 0 0,-21-1 0,0 1 16,0 0-16,0 0 15,-21 21 1,-1 0-16,1 21 15,0 0 1,21 0-16,0 1 0,0-1 0,0 0 16,0 0-16,0 0 0,0 0 15,0 1-15,21-22 0,-21 21 0,21 0 16,1 0-16,-1-21 0,0 21 0,0-21 16,0 0-16,0 0 0,22 0 15,-22 0-15,0 0 0,0 0 0,0 0 16,1-21-16,-1 21 0,0-21 15,0 0-15,0 0 0,-21-1 0,21 1 16,-21 0-16,22 0 0,-22 0 16,0 0-16,0-1 0,0 1 15,0 0-15,0 0 16,0 42 15,0 0-31,0 0 0,-22 1 16,22-1-16,0 21 0,0 0 15,-21-20-15,21 20 0,0 21 0,0-20 16,0-1-16,0 22 0,0-22 16,0 21-16,-21-20 0,21 20 0,0-20 15,0 20-15,0-21 0,0 1 16,0 20-16,0-20 0,0 20 0,0-21 16,0 22-16,0-22 0,0 22 0,0-22 15,0 0-15,21 1 0,-21-1 16,0 0-16,0 1 0,0-22 0,0 21 15,0-21-15,0 1 0,-21-22 16,0 0-16,0 0 0,21-22 16,-21 1-16,-1 21 15,1-42-15,21 21 0,-21-22 16,0 22-16,21-21 0,0-22 0,-21 22 16,21 0-16,0-22 0,0 22 0,0 0 15,0-22-15,0 22 0,21-1 16,0 1-16,-21 0 0,42-1 0,-20 1 15,-1 0-15,21-1 0,-21 1 0,22 0 16,-1 21-16,0-22 0,1 1 16,-1 0-16,0-1 0</inkml:trace>
  <inkml:trace contextRef="#ctx0" brushRef="#br0" timeOffset="24124.6">8996 3450 0,'0'0'16,"0"-21"-16,0 0 0,0-21 16,0 20-16,0 1 0,0 0 15,0 42 17,0 0-32,0 1 0,0 20 0,0 0 15,0 1-15,-21-1 0,21 0 16,-22 1-16,22-1 0,0 0 0,0-21 15,-21 22-15,21-1 0,0-21 0,-21 22 16,21-22-16,0 21 0,0-21 0,0 0 16,0 1-16,0-1 15,0 0-15</inkml:trace>
  <inkml:trace contextRef="#ctx0" brushRef="#br0" timeOffset="24768.23">8551 3810 0,'0'0'0,"-21"0"16,0 0-16,21-21 15,21 21 1,0 0-16,0 0 16,22-21-16,-1 21 0,0 0 0,1-21 15,20 21-15,1-22 0,-22 1 0,22 0 16,-1 21-16,1-21 0,-1 0 15,-21 0-15,1-1 0,-1 1 16,-21-21-16,0 21 0,1-22 0,-22 22 16,0-21-16,0 0 0,0-1 15,0 22-15,0-21 0,-22 21 0,22-1 16,-21 1-16,21 0 0,-21 21 0,0 0 31,21 21-31,0 22 0,0-22 0,-21 21 16,21 0-16,0 1 0,0-1 0,0 0 15,0 1-15,0 20 0,0-20 16,0-1-16,0-21 0,0 21 0,0 1 16,0-22-16,0 21 0,0-21 15,-21 22-15,21-22 0,0 0 0,0 0 16,0 0-16,0 1 16,-22-22-1,22-22 1,0 1-16,0 0 0,0 0 15,0 0-15,22 0 0,-1-1 0,-21-20 16,21 21-16,0-21 0,0-1 0,0 22 16,1-21-16,-1 21 0,0-22 15,21 22-15,-21 21 0,1-21 0,20 21 16,-21 0-16,21 0 0,-20 0 0,-1 21 16,0 0-16,0 0 15,0 1-15,-21 20 0,0-21 0,0 0 16,0 0-16,0 22 0,0-22 0,0 0 15,0 0-15,0 0 0,0 1 0,0-1 16,-21 0-16,0-21 16,21-21 31,0 0-47,0-1 0,21 1 0,-21 0 15,0 0-15</inkml:trace>
  <inkml:trace contextRef="#ctx0" brushRef="#br0" timeOffset="25125.86">9779 3683 0,'21'0'0,"0"0"16,0 0-16,1 0 0,-1 0 16,0 0-16,0 0 0,0 0 15,22 0-15,-22 0 0,0-21 0,21 0 16,-21 21-16,1-21 0,-1-1 15,0 22-15,-21-21 0,0 0 16,0 0-16,0 0 0,0 0 16,-21 21-16,0 0 15,-1 0-15,-20 0 0,21 0 0,-21 0 16,20 0-16,1 21 0,-21 0 0,21 0 16,0 0-16,-1 0 0,1 22 15,21-22-15,0 0 0,0 21 0,0-20 16,0-1-16,21 21 0,1-21 0,-1 0 15,0 1-15,0-1 0,21-21 16,-20 21-16,20-21 0,-21 0 0,21 0 16,-20 0-16,20 0 0,0 0 0,-21 0 15,22-21-15,-22 21 0,21-21 16,-21-1-16,1 1 0,-1 0 16,0 0-16</inkml:trace>
  <inkml:trace contextRef="#ctx0" brushRef="#br0" timeOffset="26044.33">11599 3027 0,'0'-21'0,"0"42"0,0-63 0,0-1 0,0 22 16,0 0-16,0 0 0,0 0 15,-21 42 1,21 21 0,0-21-16,0 22 0,0-1 0,0 0 15,0 22-15,0-22 0,0 22 16,0-1-16,0 1 0,0-1 0,-21 1 15,0-22-15,21 21 0,-21-20 0,-1-1 16,22 0-16,-21-20 0,0-1 16,21 21-16,-21-21 0,0 0 15,0-21-15,-1 0 0,1 0 16,0 0 0,21-21-16,-21 0 15,21 0-15,-21 0 0,21-22 0,0 22 16,-21-21-16,21 0 0,0-1 0,0 1 15,0 0-15,0-1 0,0 1 16,0 0-16,0 20 0,0-20 0,0 21 16,21 21-16,0 0 0,0 21 15,0 0 1,0 0-16,-21 1 0,22 20 0,-1 0 16,-21-21-16,21 22 0,0-1 0,-21-21 15,21 22-15,0-22 0,-21 0 16,22 0-16,-1 0 0,0 0 15,0 1-15,0-1 0,22-21 0,-22 0 16,0 0-16,0 0 0,21 0 0,-20 0 16,-1 0-16,21-21 0,-21-1 15,22 22-15,-22-21 0,0 0 0,0 0 16,0 0-16,0-22 0,1 22 0,-22-21 16,0 21-16,0-22 0,0 22 15,0 0-15,0-21 0,0 21 0,-22 21 31,22 21-31,-21 0 16,21 0-16,-21 0 0,21 22 0,0-22 16,0 0-16,-21 0 0,21 0 15,-21 0-15,21 1 0,0-1 0,0 0 16,0 0-16,0 0 0,21-21 31,0 0-31,0-21 16,0 0-16,1 0 15</inkml:trace>
  <inkml:trace contextRef="#ctx0" brushRef="#br0" timeOffset="26376.14">12086 3112 0,'0'0'0,"-21"0"0,0 0 15,0 0 1,21 21-16,-22-21 0,22 21 0,0 0 15,0 0 1,22-21-16,-1 0 16,0 0-16,0 0 0,0 0 15,0-21-15,-21 0 16,0 0 0,0 0-16,0-1 15,-21 22-15,0 0 0,0 0 16,0 0-16,0 0 15,-1 22-15,1-1 16,21 0-16,0 0 0,0 0 16,0 0-16,0 1 0,0 20 15,0-21-15,21-21 0,1 21 0,-1 0 16,0 1-16,0-22 0,0 21 0,0-21 16,1 21-16</inkml:trace>
  <inkml:trace contextRef="#ctx0" brushRef="#br0" timeOffset="26879.79">12467 3323 0,'0'21'32,"0"1"-17,0-1-15,0 0 0,0 0 16,0 0-16,0 0 0,0 22 0,0-22 15,0 0-15,0 21 0,0-20 16,0-1-16,0 0 0,0 0 0,0 0 16,0 0-16,0 1 0,0-1 15,0 0 1,0-42 15,0 0-31,0-1 16,0 1-16,0 0 0,0-21 15,0 21-15,0-22 0,21 1 0,0 0 16,1-1-16,-1 1 0,0 0 0,0 20 16,0-20-16,0 21 0,22-21 15,-22 42-15,21-22 0,-21 22 0,22 0 16,-22 0-16,0 22 0,21-1 16,-20 0-16,-1 21 0,-21-21 0,21 22 15,-21-1-15,0 0 0,21 1 16,-21-22-16,0 21 0,0 1 0,0-22 15,0 21-15,-21-21 0,21 0 16,-21 1-16,0-1 0,21 0 0,0 0 16,0-42 15,21 0-15,0 0-16,-21-1 0</inkml:trace>
  <inkml:trace contextRef="#ctx0" brushRef="#br0" timeOffset="27628.36">13483 2794 0,'-21'106'31,"0"-85"-31,21 21 15,0 1-15,0-1 0,0 0 0,-21 22 16,21-22-16,-22 22 0,22-22 0,-21 22 16,21-22-16,-21 0 0,21 22 0,0-22 15,0-21-15,0 22 0,-21-1 16,21-21-16,0 0 0,0 0 16,0 1-16,0-1 0,0 0 15,0-42 32,0 0-47,0-1 16,0 1-16,0 0 0,0 0 15,21 0-15,0-22 0,-21 22 0,21-21 16,1 21-16,-1-22 0,0 22 0,0-21 16,0 21-16,0 0 0,1-1 15,-1 1-15,0 0 0,0 0 0,0 21 16,0 0-16,1 0 0,-1 0 15,0 0 1,-21 21-16,0 0 0,0 0 16,0 1-16,0-1 15,-21-21-15,0 21 0,-1-21 16,1 21-16,0-21 0,0 21 0,-21-21 16,20 0-16,1 0 0,0 0 0,-21 0 15,21 0-15,-1 0 0,1 0 16,0 0-16,0 0 15,21-21-15,0 42 47,21 0-47,0-21 0,-21 22 16,21-1-16,1 0 0,-1 0 0,0 0 16,0-21-16,-21 21 0,21 1 15,0-1-15,1-21 0,-1 21 0,-21 0 16,21-21-16,0 0 0,-21 21 15,21-21 1,0 0-16,1 0 16,-1 0-1,0 0 1</inkml:trace>
  <inkml:trace contextRef="#ctx0" brushRef="#br1" timeOffset="33008.35">2413 5715 0,'0'21'15,"0"0"-15,0 1 0,0-1 16,0 21-16,0 0 0,0 1 0,-21-1 16,21 0-16,0 1 0,0-1 15,-21 0-15,21-20 0,-22 20 0,22 0 16,0 1-16,0-22 0,0 21 15,-21-21-15,21 0 0,0 1 0,0-1 16,0 0 0,0-42 15,0 0-31,0-1 0,0 1 0,0 0 16,0 0-16,21 0 0</inkml:trace>
  <inkml:trace contextRef="#ctx0" brushRef="#br1" timeOffset="33352.29">2688 6054 0,'0'0'0,"0"21"0,21 0 0,-21 0 16,0 0-1,21-21 1,1 0 0,-1 0-16,0 0 15,0-21-15,-21 0 16,0 0-16,0 0 16,-21 21-1,0 0-15,0 0 16,-1 21-16,1 0 15,21 0 1,0 0 0,21-21-16,1 0 15,-1 0-15,0 0 0,0 0 0</inkml:trace>
  <inkml:trace contextRef="#ctx0" brushRef="#br1" timeOffset="34043.89">4000 5652 0,'0'-22'0,"0"44"0,0-65 0,0 22 15,0 0-15,0 0 0,0 0 0,0-1 16,-21 1-16,0 0 15,21 42 1,0 22 0,0-22-16,0 21 0,0 0 15,0 1-15,0 20 0,0-20 0,-21-1 16,21 21-16,-21-20 0,0 20 16,-1-20-16,1-1 0,0 0 0,0 1 15,0-1-15,0 0 0,-1-21 16,1 22-16,0-22 0,21 0 0,-21-21 15,0 0-15,0 0 16,21-21 0,-22 0-16,22 0 0,0-1 15,0-20-15,-21 21 0,21-21 0,0 20 16,0-20-16,0 0 0,0-1 16,0 1-16,0 0 0,0 21 0,0-22 15,0 22-15,21 0 0,1 21 16,-1 0-16,0 0 15,-21 21-15,21 0 0,0 0 16,-21 22-16,21-22 0,1 0 16,-22 21-16,21-20 0,0 20 0,-21-21 15,21 21-15,0-20 0,0-1 16,-21 0-16,22 0 0,-1 0 0,0-21 16,0 21-16,0 1 0,0-22 15,1 0-15,-1 0 0,0 0 16,0 0-16,0-22 0,0 1 0,22 0 15</inkml:trace>
  <inkml:trace contextRef="#ctx0" brushRef="#br1" timeOffset="34808.44">4551 5779 0,'0'0'16,"21"-22"-16,-42 44 31,0-1-31,21 0 0,-22 0 0,1 0 15,0 0-15,21 1 0,-21 20 0,21-21 16,-21 0-16,0 22 0,21-22 16,0 0-16,0 21 0,0-21 0,0 1 15,0-1-15,0 0 0,0 0 16,21-21-16,0 0 0,0 0 16,0 0-16,0 0 0,1 0 0,20 0 15,-21 0-15,0 0 0,22-21 16,-22 0-16,0 21 0,0-21 15,0-1-15,0 1 0,-21 0 0,0 0 16,0 0-16,0-22 0,0 22 16,-21 0-16,0 0 0,0 0 0,0 0 15,0 21-15,-22-22 0,22 22 0,0 0 16,0 0-16,0 0 0,-1 0 16,1 0-16,42 0 15,1-21 1,20 21-16,-21 0 0,21-21 0,1 21 15,-1 0-15,0-21 0,1 21 0,-1 0 16,0 0-16,1-21 16,-1 21-16,-21 0 0,22 0 0,-22 0 15,0-21-15,0 21 0,-21 21 32,0 0-32,0 0 15,0 0-15,0 0 0,0 1 0,0-1 16,0 0-16,-21 0 0,0 0 15,21 22-15,0-22 0,0 0 0,0 0 16,0 0-16,0 0 16,0 1-16,0-1 0,21-21 15,0 0-15,0 0 16,0 0-16,22 0 16,-1 0-16,-21-21 15,0 21-15,1-22 0,-22 1 0,21 21 16,0-21-16,-21 0 0,21 0 15,-21 0-15,0-1 0,0 1 0,0-21 16,0 21-16,-21 0 0,0-1 0,0-20 16,-1 42-16,-20-21 0,21 0 15,0 21-15,0 0 0,-1 0 0,1 0 16,0 0-16,21 21 16,0 0-16,0 0 15,21-21-15,0 0 16,1 0-16,-1 0 15,0 0-15,21-21 0,-21 21 16</inkml:trace>
  <inkml:trace contextRef="#ctx0" brushRef="#br1" timeOffset="35440.08">5673 5461 0,'0'0'0,"0"-21"0,0 0 0,0 0 15,0-1-15,0 1 0,0 0 16,-22 21-1,22 21-15,0 0 16,-21 1-16,21 20 0,-21-21 0,21 21 16,0 1-16,0-1 0,-21 22 15,21-22-15,0 0 0,0 1 16,0 20-16,0-21 0,-21 1 0,21-22 16,-21 21-16,21 1 0,0-22 0,0 0 15,0 0-15,0 0 0,0 0 16,0 1-16,0-1 15,0-42 1,0-1 0,0 1-16,0 0 0,0 0 15,21 0-15,0-22 0,0 22 0,-21-21 16,21 0-16,0-1 0,22 1 16,-22 21-16,0-22 0,21 22 15,-20-21-15,-1 42 0,21-21 0,-21 21 16,0 0-16,1 0 0,-22 21 15,0 0 1,0 0-16,0 0 16,-22 1-16,1-1 0,-21 0 0,21-21 15,0 21-15,-1-21 0,-20 0 0,21 21 16,0-21-16,0 0 0,-1 0 16,1 0-16,0 0 0,0 0 0,21-21 15,-21 21-15,21 21 47,21 0-47,0 1 0,-21-1 16,21 0-16,0 0 0,-21 0 15,22 0-15,-1 1 0,0-1 0,-21 0 16,21 0-16,0 0 0,0-21 0,-21 21 16,22-21-16,-1 22 0,0-22 15,0 0-15,0 0 0,0 0 16,1 0-16,-1 0 0,21 0 0,-21-22 15,22 1-15,-22 0 16,0 21-16,21-21 0</inkml:trace>
  <inkml:trace contextRef="#ctx0" brushRef="#br1" timeOffset="37196.08">7112 5927 0,'0'21'0,"21"-21"0,0 0 15,0-21-15,1 21 16,-1-21-16,-21-1 0,21 1 16,-21 0-16,21 0 0,-21 0 15,0 0-15,0-22 0,0 22 0,0 0 16,0 0-16,0-22 0,0 22 16,-21 0-16,0 0 0,0 0 0,-1 21 15,1 0-15,0 0 16,-21 0-16,21 0 0,-1 0 15,1 42-15,-21-21 0,21 0 0,-22 22 16,22-1-16,0 0 0,0 1 0,0-1 16,0 0-16,21 1 0,0-1 15,0-21-15,0 22 0,0-22 0,0 0 16,21 0-16,0 0 0,0 0 0,21-21 16,-20 0-16,20 0 0,0 0 15,1 0-15,-1 0 0,-21-21 0,21 0 16,1 0-16,-1 21 0,-21-21 0,0-22 15,22 22-15,-22 0 0,0-21 16,-21 21-16,0-22 0,21 22 16,-21-21-16,0-1 0,0 22 0,0 0 15,0 0-15,0 0 0,-21 21 16,0 0 0,21 21-16,0 0 0,-21 0 0,21 22 15,-21-22-15,21 21 0,0-21 16,0 22-16,0-22 0,0 0 0,0 21 15,0-21-15,0 1 0,0-1 0,21 0 16,0 0-16,0-21 16,0 0-16,22 0 0,-22 0 0,0 0 15,21 0-15,1 0 0,-22-21 0,21 0 16,-21 21-16,22-21 16,-22-1-16,0 1 0,21-21 0,-21 21 15,1 0-15,-22-22 0,0 22 0,21-21 16,-21 21-16,0-22 0,0 22 15,0 0-15,0 0 0,-21 42 32,21 0-32,0 0 0,0 0 15,-22 1-15,22-1 0,-21 21 0,21-21 16,-21 22-16,21-22 0,0 0 0,0 0 16,0 0-16,0 0 0,0 1 15,0-1-15,0 0 16,21-42 15,0 21-31,-21-21 0,22-1 16,-22 1-16,21 0 0,0 0 0,-21-21 15,21 20-15,-21-20 0,21 21 16,0-21-16,1 20 0,-22 1 0,21 0 16,0 0-16,0 21 15,0 0 1,-21 21-16,21 0 0,-21 22 0,22-22 15,-22 0-15,0 0 0,0 0 16,21 22-16,-21-22 0,21 0 0,-21 0 16,21 0-16,0-21 15,0 0-15,-21 21 0,22-21 16,-1 0-16,0 0 16,0 0-16,-21-21 0,21 21 0,0-21 15,1 0-15,-1 0 0,-21 0 0,21-1 16,0 1-16,0-21 0,0 0 15,22 20-15,-22-20 0,21 0 0,1 21 16,-1-22-16,21 22 0,-20 0 0,-1 0 16,-21 21-16,22 0 0,-22 0 15,0 0-15,0 0 0,0 0 0,-21 21 16,0 0-16,0 0 0,0 22 0,0-22 16,0 0-16,0 0 15,0 0-15,0 0 0,0 1 0,0-1 16,0 0-16,0 0 15,0-42 17,0 0-17,0 0-15,0-1 16,0 1-16,0 0 0,0 0 0,0 0 16,0 0-16,0-1 0,-21 1 0,0 0 15,21 0-15,-21 0 0,0 21 16,-1 0-16,1 0 0,0 0 15,0 0-15,0 0 0,0 21 16,-1-21-16,1 42 0,-21-21 0,21 1 16,0 20-16,-1-21 0,22 21 15,-21-20-15,0 20 0,21 0 0,-21-21 16,21 22-16,0-22 0,0 0 0,0 0 16,0 0-16,0 1 0,0-1 15,21 0-15,0-21 0,0 0 0,1 21 16,-1-21-16,0 0 0,0 0 0,0 0 15,0 0-15,22-21 0,-22 0 16,0 21-16,0-21 0,0-1 16,1 1-16,-1-21 0,0 21 0,0-22 15,0 1-15,0 0 0,1-1 0,-22 1 16,21-21-16,0 20 0,0-20 16,-21 20-16,0-20 0,21 21 0,-21-1 15,0 1-15,0 21 0,0 0 0,0-1 16,0 1-16,-21 21 15,0 0-15,0 21 0,0 1 16,-1 20-16,22-21 0,0 21 16,-21 1-16,21-1 0,0 0 0,0 1 15,0-1-15,0 22 0,0-22 0,21 0 16,1 1-16,-1-22 0,0 21 0,0-21 16,0 0-16,0 22 15,1-43-15,20 21 0,-21 0 0,0-21 16,22 0-16,-22 0 0,0 0 0,0 0 15,0 0-15,0-21 0,1 0 16,-1 0-16,0-1 0,0 1 0</inkml:trace>
  <inkml:trace contextRef="#ctx0" brushRef="#br1" timeOffset="38088.57">10456 5800 0,'0'0'0,"21"0"47,1 0-47,-1 0 0,0-21 15,0-1-15,0 22 0,0-21 16,22 0-16,-22 0 0,21 0 0,1-22 15,-22 22-15,21 0 0,-21-21 0,22 21 16,-22-22-16,21 22 0,-21-21 16,0 21-16,-21-22 0,0 22 0,0-21 15,0 21-15,0-22 0,0 22 16,0-21-16,0 21 0,0-1 16,-21 1-16,21 0 0,-21 21 0,0 0 15,0 0-15,0 0 0,-1 21 16,1-21-16,0 43 0,0-22 15,0 0-15,0 21 0,-1 1 0,22-1 16,-21 0-16,0 22 0,21-1 0,-21 1 16,21-1-16,0 1 0,0-1 15,0 22-15,0-22 0,0 1 0,0-1 16,0 22-16,0-21 0,0 20 0,0-20 16,0 20-16,0 1 0,0 0 15,0-22-15,0 1 0,0 20 16,0-20-16,0-22 0,0 22 0,0-22 15,0 0-15,0 1 0,21-1 0,0-21 16,-21 0-16,21 1 0,1-22 0,-1 0 16,0 0-16,0 0 0,0-22 15,22 1-15,-1-21 0,-21 21 0,21 0 16,1-22-16,-1 1 0,0 0 0,1-1 16,-1 1-16,-21-22 0,0 22 0,22-21 15,-43-1-15,0 1 0,0-1 16,0 1-16,0-1 0,-21 22 0,-1-22 15,1 22-15,-21 0 0,21-22 0,-22 43 16,1-21-16,0-1 16,21 22-16,-22 0 0,1 0 0,21 21 15,-22-21-15,22 21 0,0 0 0,0 0 16,21-22 0,21 22-1,0 0-15,0 0 16,1-21-16,20 21 0,-21-21 15,0 21-15,22 0 0,-22-21 0,21 21 16,-21-21-16,0 0 0,22 21 0,-22-22 16,0 1-16,0 0 0</inkml:trace>
  <inkml:trace contextRef="#ctx0" brushRef="#br1" timeOffset="38521.32">11366 5588 0,'0'0'15,"0"21"-15,-21 0 0,0 1 0,0-22 16,21 21-16,0 0 16,21-21-1,0 0 1,0 0-16,1-21 0,-1 21 16,0-21-16,0-1 0,0 22 0,0-21 15,1 0-15,-1 0 0,-21 0 0,21 0 16,0-1-1,-21 1-15,0 0 0,0 0 0,-21 0 16,0 21-16,0 0 16,-1 0-16,1 0 0,0 0 15,0 21-15,0 0 0,0-21 0,-1 21 16,1 22-16,0-22 0,21 21 0,0 0 16,-21-20-16,21 20 0,0 0 15,0 1-15,0-22 0,0 21 0,0-21 16,21 22-16,0-22 0,0 0 0,1 0 15,-1-21-15,0 21 0,0-21 16,21 0-16,-20 0 0,20 0 0,-21 0 16,0 0-16,22-21 0,-22 0 15,21 0-15,-21 0 0,22-1 16,-22 1-16,21-21 0,-21 0 0,22-1 16,-22 1-16,0 0 0,0-1 0,0 1 15,0 0-15,1-1 0</inkml:trace>
  <inkml:trace contextRef="#ctx0" brushRef="#br1" timeOffset="39000.05">12065 5398 0,'0'-43'0,"0"86"0,0-107 0,0 22 15,0 21-15,0-1 0,0 1 0,0 0 16,-21 21 0,0 21-1,-1 0-15,22 1 0,-21-1 0,21 21 16,-21-21-16,0 22 16,21-22-16,0 21 0,0 0 0,0 1 15,0-1-15,0 0 0,0-20 0,0 20 16,0 0-16,0-21 0,0 22 15,0-22-15,0 0 0,0 0 0,21 0 16,0 1-16,0-1 0,1-21 16,-1 0-16,0 0 0,0 0 0,0 0 15,0 0-15,1 0 16,-1-21-16,0-1 0,0 1 0,0 0 16,0 0-16,1-21 0,-1-1 0,0 1 15,0 0-15,-21-1 0,21 1 16,0-22-16,1 22 0,-1-21 0,-21 20 15,21 1-15,-21-22 0,21 43 16,-21-21-16,0 21 0,0 0 16,0-1-16,0 1 0,-21 21 15,0 21-15,21 1 0,-21 20 16,21 0-16,-22-21 0,1 22 16,21-1-16,0 0 0,0 22 0,0-22 15,0 1-15,0-1 0,0 21 0,0-20 16,0-22-16,0 21 0,0 1 15,21-22-15,-21 0 0,22 0 0,-1 0 16,0 0-16,0-21 0,0 0 0,0 0 16,1 0-16,-1 0 0,0 0 15,0-21-15,0 0 0,0 0 16,1 21-16,-1-42 0,0 20 0,0 1 16,0 0-16</inkml:trace>
  <inkml:trace contextRef="#ctx0" brushRef="#br1" timeOffset="40364.26">17843 4403 0,'0'21'0</inkml:trace>
  <inkml:trace contextRef="#ctx0" brushRef="#br1" timeOffset="41593.56">17801 4424 0,'21'0'16,"0"0"-16,1 0 15,-1 0 1,0-21-16,0 21 0,-21-21 15,21 21-15,0-22 16,-21 1-16,0 0 0,22 21 16,-22-21-16,0 0 15,21 21-15,-21-21 0,0-1 16,-21 22 0,-1 0-16,1 0 15,0 0-15,0 22 0,0-22 16,0 21-16,-22 0 0,22 0 15,-21 0-15,21 0 0,-1 1 0,-20-1 16,21 0-16,0 0 0,21 0 16,0 0-16,-21 1 0,21-1 0,0 0 15,21 0-15,0-21 16,0 21-16,0-21 0,0 21 0,22 1 16,-22-1-16,0-21 0,21 21 0,-20 0 15,20 21-15,-21-20 0,0-1 16,0 21-16,1-21 0,-22 22 15,0-22-15,0 0 0,0 21 0,0-21 16,0 1-16,-22-1 0,-20 0 16,21 0-16,-21 0 0,-1 0 0,1-21 15,0 22-15,-22-22 0,22 0 16,-1 0-16,-20 0 0,21 0 0,20 0 16,-20 0-16,21 0 0,0-22 15,0 1-15,-1 0 0,22 0 16,0-21-16,0 20 0,0 1 0,0 0 15,22-21-15,-1 21 0,0-22 16,0 22-16,0 0 0,22-21 0,-22 20 16,21 1-16,0 0 0,1 0 15</inkml:trace>
  <inkml:trace contextRef="#ctx0" brushRef="#br1" timeOffset="42252.18">18394 4276 0,'-43'21'31,"22"0"-31,21 0 16,0 22-16,-21-22 0,21 21 16,-21-21-16,21 22 0,0-1 0,0-21 15,0 21-15,-21 1 0,21-1 16,0 0-16,0 1 0,0-22 15,0 21-15,0 1 0,-21-22 0,21 21 16,0-21-16,0 0 0,0 1 16,0-1-16,0-42 47,0-1-47,0 1 0,0-21 15,0 21-15,0-22 0,0 22 16,0-21-16,0 0 0,21 20 0,0-20 15,21 21-15,-21 0 0,1-22 16,20 22-16,-21 21 0,21-21 0,1 0 16,-22 21-16,21 0 0,-21 0 15,1 0-15,-1 0 0,0 0 16,0 21-16,-21 0 0,0 0 0,0 1 16,0-1-16,-21 0 15,0-21-15,0 21 0,-1 0 0,-20-21 16,21 21-16,-21-21 0,20 0 0,-20 0 15,21 0-15,0 22 0,0-22 16,-1 0-16,1 0 0,0 0 0,21 21 47,0 0-47,0 0 0,0 0 16,0 0-16,21 1 0,-21-1 15,21 0-15,1 0 0,-1 0 0,-21 0 16,21 1-16,0-1 0,0 0 15,0-21-15,1 21 0,-1-21 0,0 0 16,0 21-16,0-21 0,0 0 16,22 0-16,-22 0 0,0 0 0,0 0 15,0 0-15,1-21 0,-1 21 0,0-21 16,0 0-16,0 0 0,0-1 16,1 1-16</inkml:trace>
  <inkml:trace contextRef="#ctx0" brushRef="#br1" timeOffset="42460.06">19050 4593 0,'-21'21'31,"21"1"-31,0-1 0,0 0 16,-21 21-16,21-21 0,-22 1 16,22 20-16,-21-21 0,21 21 0,0-20 15,0-1-15,0 0 0,0 0 16,0 0-16,0 0 0,0-42 47,21 21-47</inkml:trace>
  <inkml:trace contextRef="#ctx0" brushRef="#br1" timeOffset="42868.83">19113 4382 0,'-21'0'0,"0"0"16,0 0-16,0 21 15,21 0-15,-21 0 16,21 0-16,0 0 0,0 1 16,0-1-16,0 0 15,0 0-15,0 0 16,21-21-1,0 0 1,-21-21-16,21 0 0,-21 0 16,0 0-16,0-1 15,0 1-15,0 0 0,0 0 16,0 0-16,-21 21 0,21-21 16,-21 21-16,0 0 15,-1 0 1,22 21-16,0 0 15,0 0-15,0 0 16,0 0-16,0 1 0,0-1 16,0 0-16,0 0 15,22-21 1,-1 0-16,0 0 0</inkml:trace>
  <inkml:trace contextRef="#ctx0" brushRef="#br1" timeOffset="43192.64">19452 4276 0,'0'-21'16,"0"42"15,0 0-31,0 0 0,-21 21 16,21-20-16,-21 20 0,21 0 0,-21 1 15,-1-1-15,1 0 0,21 1 16,-21-1-16,0 0 0,21 1 0,0-1 16,0 0-16,-21 1 0,21-1 15,0-21-15,0 0 0,0 0 0,0 1 16,0-1-16,0 0 0,21-21 16,0 0-1,0-21-15,0 0 0,1 21 16,-1-43-16,0 22 0,0 0 0,0-21 15,0-1-15,1 22 0,-1-21 16,0-1-16,0 1 0</inkml:trace>
  <inkml:trace contextRef="#ctx0" brushRef="#br1" timeOffset="43424.51">19748 4318 0,'0'0'16,"0"-21"-16,22-21 0,-22 20 0,0 1 16,0 42-1,0 1-15,0-1 16,-22 21-16,1 0 15,0 1-15,21-1 0,-21 0 0,0 1 16,21-1-16,-21 0 0,-1 1 16,22-1-16,-21 0 0,21 1 0,0-1 15,0 0-15,0-20 0,0 20 0,0-21 16,0 0-16,0 0 0,0 1 16,21-22-1,1 0-15,-1-22 16,0 1-16,0 0 0,0-21 15,0 21-15</inkml:trace>
  <inkml:trace contextRef="#ctx0" brushRef="#br1" timeOffset="43848.27">19897 4657 0,'0'0'16,"0"-21"-16,-22 21 0,22-22 0,0 1 15,0 0 1,22 0-16,-1 21 0,0 0 16,0-21-16,0 21 0,0 0 15,1 0-15,-1 21 16,0 0-16,0-21 0,0 21 0,0 0 16,1 1-16,-1-1 0,-21 21 15,0-21-15,0 0 0,0 1 16,0 20-16,0-21 0,0 0 0,0 0 15,0 1-15,-21-1 0,21 0 16,-22-21-16,22 21 0,-21-21 0,0 0 31,21-21-31,0 0 0,0 0 16,0-1-16,0-20 0,0 21 16,0 0-16,0 0 0,0-22 15,0 22-15,21 0 0,0 0 0,-21-22 16,22 22-16,-1 21 0,-21-21 0,21 0 15,0 21-15,0 0 16,0-21-16,1 21 16,-1 0-16,0 0 0,0 0 15</inkml:trace>
  <inkml:trace contextRef="#ctx0" brushRef="#br1" timeOffset="44367.97">20870 4636 0,'0'0'0,"0"-22"16,0 1-16,0 0 16,0 0-16,0 0 0,0 0 15,0-1-15,-21 22 0,0-21 16,0 21-16,0 0 0,-1 0 15,-20 0-15,21 0 0,0 21 16,-22 1-16,22-1 0,0 0 0,-21 21 16,21-21-16,-1 1 0,1 20 0,0 0 15,0-21-15,21 22 16,0-1-16,0-21 0,0 22 0,0-22 0,0 0 16,21 0-16,0 0 0,0 0 15,1-21-15,-1 0 0,0 0 16,0 0-16,0 0 0,0 0 0,22-21 15,-22 21-15,0-21 0,0 0 16,0 0-16,1-22 0,-1 22 0,0 0 16,0-21-16,-21 21 0,0-22 0,21 22 15,-21-21-15,21 21 0,-21-1 16,0 1-16,0 42 31,0 1-31,0-1 16,0 0-16,0 0 0,0 0 0,0 0 15,0 1-15,0-1 16,0 0-16,0 0 0,0 0 0,0 0 16,0 1-16,0-1 0,22 0 15,-1-21 1,0 0-16,0 0 0</inkml:trace>
  <inkml:trace contextRef="#ctx0" brushRef="#br1" timeOffset="44788.73">21103 4657 0,'0'0'0,"0"-21"0,0-1 0,0 1 15,0 0-15,0 0 0,21 0 16,0 0 0,1 21-16,-1-22 0,0 22 15,-21-21-15,21 21 0,0 0 16,0 0-16,1 0 0,-22 21 15,21 1-15,-21-1 0,0 0 0,21 0 16,-21 0-16,21 0 0,-21 22 16,0-22-16,21 0 0,-21 21 0,0-20 15,0 20-15,0-21 0,0 0 16,0 0-16,-21 1 0,0-1 16,21 0-16,0 0 0,-21-21 0,0 0 15,-1 0 1,22-21-1,0 0-15,0 0 0,0-1 16,0 1-16,0 0 0,22-21 16,-22 21-16,21-1 0,0 1 0,-21-21 15,21 21-15,0 0 0,0-1 0,1 1 16,-1 0-16,0 0 0,0 0 16,0 0-16,0 21 0,1 0 15,-1 0-15,-21-22 16,21 22-16,0 0 0,0 0 0</inkml:trace>
  <inkml:trace contextRef="#ctx0" brushRef="#br1" timeOffset="45664.23">21992 4424 0,'-21'0'15,"21"21"1,-21-21-16,21 21 16,-21-21-16,21 21 0,0 1 0,-22-1 15,22 0-15,-21 0 0,0 0 0,21 0 16,0 1-16,0-1 0,-21 0 16,21 0-16,0 0 0,0 0 0,0 1 15,0-1-15,21 0 16,0 0-16,0-21 0,1 21 0,-1-21 15,21 0-15,-21 0 0,22 0 16,-22 0-16,0 0 0,0 0 0,0-21 16,0 0-16,1 21 0,-22-21 0,21 0 15,-21-22-15,21 22 0,0 0 16,-21 0-16,0-22 0,21 22 16,-21 0-16,21-21 0,-21 21 0,22-1 15,-22 1-15,0 0 16,0 0-16,0 42 31,0 0-31,0 0 0,-22 1 16,22 20-16,-21-21 0,0 21 0,21-20 15,-21 20-15,21 0 0,-21 1 16,21 20-16,-21-21 0,21 22 0,0-22 16,0 22-16,0-1 0,0-20 15,0 20-15,0 1 0,21-22 0,-21 21 16,21 1-16,-21-1 0,21 1 15,-21-1-15,21 1 0,-21 21 16,21-22-16,-21 1 0,22-1 0,-22 1 16,0-1-16,0 1 0,0-1 0,0-21 15,0 22-15,0-1 0,0-20 16,0 20-16,0-20 0,0-1 0,0-21 16,0 21-16,0-20 0,0-1 0,-22 0 15,1-21-15,0 0 16,0 0-16,0 0 15,0 0-15,21-21 0,-22 0 0,1-1 16,0-20-16,0 21 0,21-21 16,-21-1-16,0 1 0,-1 0 15,-20-22-15,21 22 0,0-22 0,21 1 16,-21-1-16,21 1 0,0-1 0,0 1 16,0-1-16,0 1 0,0-22 15,21 22-15,0-1 0,0 1 0,0-1 16,0 1-16,1-1 0,-1 1 15,0-1-15,0 1 0,0-1 0,0 1 16,1 20-16,-1-20 0,0 20 16,0 1-16,0 21 0,-21 0 0,21-22 15,1 22-15,-22 0 16,21 21-16,0 0 16,0 0-16,0 0 15,0 0-15,1 0 16</inkml:trace>
  <inkml:trace contextRef="#ctx0" brushRef="#br1" timeOffset="46752.35">17505 5461 0,'-21'0'0,"42"0"0,-85 0 0,43 0 16,0 0-16,-21 0 0,20 0 0,1 0 15,0 0-15,0 21 0,0-21 16,0 0-16,-1 0 16,44 0 77,-1 0-93,0 0 16,0 0-16,0 0 0,0 0 0,22 0 16,-22 0-16,21 0 0,-21 0 15,22 0-15,-22 0 0,21 0 0,1 0 16,-1 0-16,-21 0 0,21-21 0,1 21 16,-1 0-16,0 0 0,1 0 15,-1-21-15,22 21 0,-1 0 0,1 0 16,-1-21-16,22 21 0,-1 0 0,1 0 15,0 0-15,-1-21 0,22 21 16,-21 0-16,0 0 0,-1 0 0,1 0 16,0 0-16,20 0 15,-20 0-15,21-22 0,0 22 0,-22 0 16,22 0-16,-21 0 0,21-21 0,-22 21 16,22 0-16,-21 0 0,21-21 15,0 21-15,-22 0 0,22 0 0,-21 0 16,21-21-16,-22 21 0,1 0 15,0 0-15,-1 0 0,1-21 0,0 21 16,-1-21-16,1 21 0,0 0 0,-1-22 16,1 22-16,0 0 0,-22 0 15,22 0-15,-22 0 0,1 0 0,-22 0 16,22-21-16,-22 21 0,0 0 16,1 0-16,-1 0 0,-21 0 15,0 0-15,0 0 0,1 0 0,-1 0 31,-21-21 32,-21 21-47,-1 0-16</inkml:trace>
  <inkml:trace contextRef="#ctx0" brushRef="#br1" timeOffset="58267.91">2265 7980 0,'0'0'0,"0"21"0,-21-21 16,-1 0-16,1 0 15,0 0 1,0 0-1,0 0-15,21-21 16,0 0-16,-21 21 16,21-21-16,0-1 15,0 1-15,0 0 16,21 21-16,0 0 16,-21-21-16,21 21 0,0 0 0,0-21 15,1 21-15,20 0 0,-21 0 16,0 0-16,0 0 0,1 21 0,-1 0 15,0 0-15,0 22 0,0-1 16,-21 0-16,0 1 0,0-1 16,0 0-16,0 1 0,-21-1 15,0 0-15,0 22 0,-22-22 0,22 0 16,-21 1-16,0-22 0,-1 21 16,1 1-16,21-22 0,-22 0 0,1 21 15,21-21-15,0-21 0,0 22 16,-1-1-16,1-21 0,0 0 0,0 0 15,0 0-15,21-21 16,-21-1-16,-1 1 0,22 0 16,0 0-16,0-21 0,0 20 15,0 1-15,0-21 0,0 21 0,0 0 16,22-22-16,-1 22 16,0 21-16,-21-21 0,21 21 0,0 0 15,0 0-15,1 21 0,-1 0 16,-21 0-16,21 1 0,0-1 15,-21 0-15,21 0 0,0 0 0,-21 22 16,22-22-16,-22 0 0,0 0 16,21-21-16,0 21 0,-21 0 0,21 1 15,0-22 1,0 0-16,1-22 16,-1 22-1,0-21-15</inkml:trace>
  <inkml:trace contextRef="#ctx0" brushRef="#br1" timeOffset="58456.81">2667 8319 0,'0'0'0,"21"0"78,-21-22-62,0 1 0</inkml:trace>
  <inkml:trace contextRef="#ctx0" brushRef="#br1" timeOffset="60111.9">4085 7789 0,'0'-21'0,"0"42"0,0-63 0,-21 42 16,0 0-16,21-21 0,-21 21 15,-1-21-15,1 21 16,0 0-16,0 0 15,21 21-15,0 0 16,0 0-16,0 0 0,0 1 16,0-1-16,0 0 0,0 0 0,0 0 15,21 0-15,0 1 16,0-1-16,1-21 0,-1 0 16,0 0-16,0 0 0,0 0 15,0 0-15,1-21 0,-1-1 0,0 22 16,21-21-16,-21 0 0,1 0 15,20 0-15,-21-22 0,0 22 0,0 0 16,1 0-16,-22 0 0,0-22 16,21 22-16,-21 0 0,0 0 15,0 0-15,0 0 0,0-1 0,0 1 16,0 42 15,-21 1-31,21-1 0,0 21 0,0-21 16,0 22-16,0-1 0,-22 0 15,22 1-15,0 20 0,0-21 0,0 22 16,-21-22-16,21 22 0,0-22 16,0 22-16,0-22 0,0 0 0,0 1 15,0-22-15,0 21 0,0-21 16,0 22-16,0-22 0,0 0 16,0 0-16,-21 0 0,0-21 15,0 21-15,0-21 16,-1 0-16,1 0 0,0 0 15,0-21-15,0 21 0,-22-21 16,22 0-16,0 0 0,0 0 16,0-1-16,0 1 0,-22 0 0,22 0 15,21 0-15,-21 0 0,0 21 0,0 0 16,21 21 0,0 0-1,0 0-15,21 0 16,0 0-16,0 1 0,0-1 15,0-21-15,1 21 0,-1-21 0,0 0 16,0 0-16,21 21 0,-20-21 16,20 0-16,0 0 0,-21 0 0,22-21 15,-1 21-15,0-21 0,1 0 0,-1-1 16,0 22-16,1-42 0,-22 21 16,0 0-16,21 0 0,-20-22 0,-1 1 15,-21 21-15,0-22 0,21 1 16,-21 0-16,0 21 0,0-22 0,0 22 15,0 0-15,0 0 0,0 42 32,0 0-32,0 0 15,0 0-15,0 22 0,0-1 16,0-21-16,0 22 0,0-1 0,0-21 16,0 21-16,0-20 0,0 20 0,0-21 15,0 0-15,0 0 0,0 1 16,-21-22-16,21 21 0,0-42 47,0-1-47,0 1 0,21-21 15,-21 21-15,21 0 0,0-22 16,-21 1-16,21 0 0,1 20 0,-1-20 16,0 0-16,21-1 0,-21 22 15,1 0-15,20 0 0,-21 0 16,0 21-16,22 0 0,-22 0 0,0 0 15,0 21-15,0 0 0,-21 21 0,0-20 16,21 20-16,-21-21 0,0 21 16,0 1-16,0-22 0,0 21 0,0-21 15,0 22-15,0-22 0,0 0 0,0 0 16,0 0-16,0 1 0,0-1 16,22-21-16,-1 0 15,0 0-15,0 0 0,0 0 16,0 0-16,22-21 0,-22-1 0,21 22 15,1-42-15,-22 21 0,21 0 16,-21-22-16,22 22 0,-22-21 0,0 0 16,0-1-16,0 1 0,0 0 15,-21-1-15,0 22 0,0 0 0,0 0 16,0 0-16,-21 21 16,0 0-16,21 21 15,-21 0-15,0 0 0,0 0 0,-1 22 16,1-22-16,21 21 0,-21-21 15,21 0-15,0 22 0,0-22 0,0 0 16,0 0-16,0 0 0,21 1 16,0-1-16,1 0 0,-1 0 0,0 0 15,0 0-15,0 1 16,-21-1-16,-21-21 31,0 0-15,0 0-16,0 0 0,-1 0 0,1 0 15,0 0-15,0 0 0,0 0 16,21-21-16,-21 21 0,21-22 16,0 1-1,21 0 1,0 21-16,0-21 0</inkml:trace>
  <inkml:trace contextRef="#ctx0" brushRef="#br1" timeOffset="60515.67">6075 7853 0,'0'-21'0,"0"42"0,0-63 0,0 20 15,-21 22-15,21-21 16,-22 21-16,1 0 16,0 21-16,21 1 15,0-1-15,0 0 16,0 21-16,0 1 0,0 20 0,0-21 15,0 22-15,0-1 0,0 1 0,0-1 16,0 1-16,0-1 0,0 1 16,0-1-16,0 22 0,0-21 0,0 20 15,0-20-15,21 20 0,-21-20 0,21 21 16,-21-22-16,0 1 0,0-22 16,0 21-16,0 1 0,0-22 0,0 22 15,0-22-15,0 0 0,0 1 0,0-1 16,0-21-16,0 22 0,0-22 0,0 0 15,0-42 17,0 0-32,0-1 0,0 1 15,0 0-15,0-21 0,22-1 16,-22 22-16,21-21 0,-21 0 0,0-1 16,0-20-16,21 20 0,-21-20 0,0-1 15,21 1-15</inkml:trace>
  <inkml:trace contextRef="#ctx0" brushRef="#br1" timeOffset="60816.49">6075 8297 0,'0'-21'0,"0"42"0,0-84 0,0 42 15,0 0-15,0-22 0,0 22 16,0 0-16,0-21 0,0 20 16,21 1-16,0 0 0,0 0 0,0 21 15,1-21-15,-1 21 0,0 0 16,0 0-16,0 21 0,0 0 0,1 0 15,-1 0-15,0 22 0,-21-1 16,0-21-16,0 22 0,0-1 0,0 0 16,-21-21-16,0 22 0,-1-22 0,1 0 15,0 0-15,0 0 0,-21 1 16,20-1-16,1-21 0,0 0 0,0 21 16,0-21-16,0 0 0,-1 0 15,22-21 1,0 0-16,0-1 15,0 1-15,22 0 0,-1 0 16,0 21-16,0-21 0</inkml:trace>
  <inkml:trace contextRef="#ctx0" brushRef="#br1" timeOffset="61152.3">6413 8234 0,'22'0'16,"-44"0"-16,65 0 0,-22-21 15,0 0-15,0-1 16,0 22-16,-21-21 0,22 0 16,-1 0-16,0 0 0,-21 0 15,21-1-15,-21 1 0,21 0 16,-21 0-16,0 0 0,0 0 16,-21 21-1,0 0-15,0 0 16,0 21-16,-1 0 0,1 0 0,21 0 15,-21 22-15,21-22 0,-21 0 0,21 21 16,-21-21-16,21 22 0,0-22 16,0 0-16,0 0 0,0 0 15,0 1-15,0-1 0,0 0 0,21-21 16,0 21-16,0-21 0,0 0 16,1 0-16,20 0 0,-21 0 15,0 0-15,0-21 0,22 0 0,-22 21 16</inkml:trace>
  <inkml:trace contextRef="#ctx0" brushRef="#br1" timeOffset="61664.01">7112 7874 0,'0'0'0,"21"0"0,-21-21 16,-21 21 15,0 0-31,0 21 0,21 0 16,-22 0-16,1 1 0,21-1 0,0 21 15,0-21-15,-21 22 16,21-1-16,0-21 0,0 21 0,0-20 16,0-1-16,0 21 0,0-21 0,0 0 15,0 1-15,21-22 0,0 21 16,1-21-16,-1 0 0,0 0 16,21 0-16,-21 0 0,1 0 0,-1 0 15,0-21-15,21-1 0,-21 1 16,1 0-16,-1 0 0,0-21 0,0-1 15,0 1-15,0 0 0,-21-1 16,22 1-16,-22-22 0,21 22 0,-21 0 16,0-22-16,21 22 0,-21 0 0,0-1 15,0 22-15,0 0 0,0 0 16,0 0-16,0-1 0,0 44 16,-21-1-1,21 0-15,0 0 0,-21 21 0,21-20 16,-22 20-16,22 0 0,0 1 15,0 20-15,0-21 0,0 1 0,0 20 16,0-20-16,0-1 0,0 0 16,0 1-16,0-22 0,0 21 0,22-21 15,-1 0-15,-21 1 0,21-22 16,0 0-16,-21 21 0,21-21 0,0 0 0,1 0 16,-1-21-16,0-1 15,-21 1-15,21 0 0,-21 0 16,0 0-16,21-22 0,-21 22 0</inkml:trace>
  <inkml:trace contextRef="#ctx0" brushRef="#br1" timeOffset="61855.89">7366 7853 0,'0'0'0,"-21"0"0,0 0 15,42 0 16,0 0-31,0 0 0,21 0 16,-20 0-16,-1 0 0,21 0 0,-21 0 16,0 0-16,22 0 0,-22-21 0,0 21 15,0 0-15,0-21 0</inkml:trace>
  <inkml:trace contextRef="#ctx0" brushRef="#br1" timeOffset="62640.44">9144 8001 0,'0'0'0,"21"0"0,0 0 16,0 0-16,1 0 15,-1-21-15,0 0 16,0 0-16,-21-1 16,21 1-16,0 21 0,-21-21 0,22 0 15,-22 0-15,0 0 0,0-1 16,0 1-16,0 0 0,0 0 0,0 0 16,-22 0-16,1-1 0,0 22 0,0-21 15,0 21-15,0 0 0,-1 0 0,1 0 16,0 0-16,0 21 15,0 1-15,-22-1 0,22 0 0,0 21 16,0-21-16,0 22 0,21-22 0,-21 21 16,-1 1-16,22-1 0,-21 0 15,21-21-15,0 22 0,0-1 0,0-21 16,0 0-16,0 1 0,0-1 0,0 0 16,21-21-16,1 21 15,-1-21-15,0 0 0,0 0 16,0-21-16,0 21 0,1-21 0,-1 0 15,21-1-15,-21 1 0,0-21 16,1 21-16,-22-22 0,21 22 0,0-21 16,0 0-16,-21 20 0,0-20 15,21 21-15,-21-21 0,0 20 16,21 1-16,-21 42 31,0 1-31,0 20 16,0-21-16,0 0 0,-21 22 0,21-22 15,0 21-15,0-21 0,0 22 0,0-22 16,0 0-16,0 0 0,0 0 0,0 0 16,0 1-16,21-22 0,-21 21 15,22-21-15,-1 0 0,0 0 16,0 0-16,0-21 16,0 21-16,-21-22 0,22 1 15,-1 0-15</inkml:trace>
  <inkml:trace contextRef="#ctx0" brushRef="#br1" timeOffset="64835.8">9758 7408 0,'0'0'0,"0"-21"16,-21 21 0,-1 0-16,1 21 0,21 1 0,-21-1 15,21 21-15,-21-21 0,21 22 0,-21-1 16,21 0-16,0 1 15,0-1-15,0 0 0,-21 1 0,21-1 16,0 0-16,-22 1 0,22-1 0,0 0 16,0 1-16,0-22 0,0 21 15,0-21-15,0 0 0,0 1 0,22-1 16,-1-21-16,0 0 16,0 0-16,0-21 15,0 21-15,1-22 0,-1 1 0,-21 0 16,21 0-16,0-21 0,0 20 0,0-20 15,-21 0-15,22 21 0,-1-22 16,-21 22-16,0 0 0,21 0 0,0 0 16,-21-1-16,0 44 31,0-1-15,0 0-16,0 0 0,0 21 15,0-20-15,0-1 0,0 0 16,0 21-16,0-21 0,0 1 0,0-1 15,21 0-15,-21 0 0,21-21 0,-21 21 16,22-21-16,-1 0 0,0 0 16,0 0-16,0 0 0,0 0 15,1 0-15,-1-21 0,0 0 16,0 0-16,0 0 0,0-1 0,1 1 16,-1-21-16,0 21 15,-21-22-15,21 22 0,0 0 0,-21 0 16,0 0-16,0 0 0,21-1 0,-21 44 47,0-1-47,0 0 15,0 0-15,0 0 0,0 22 0,0-22 16,0 0-16,0 21 0,0-21 16,0 1-16,0-1 0,0 0 15,0 0-15,22-21 0,-22 21 0,21-21 0,0 0 16,0 0-16,0 0 15,0 0-15,1 0 16,-1-21-16,0 0 0,0 0 0,0 0 16,0-1-16,1 1 0,-1 0 15,0-21-15,-21 21 0,21-22 0,0 22 16,-21 0-16,0-21 0,21 20 0,-21 1 16,22 0-16,-22 0 0,0 0 15,0 42 16,0 0-31,0 0 0,0 22 16,0-22-16,-22 0 0,22 0 16,0 0-16,0 22 0,0-22 0,0 21 15,0-21-15,0 0 0,0 1 16,0-1-16,0 0 0,22 0 0,-1 0 16,0 0-16,21-21 0,-21 0 15,22 22-15,-1-22 0,0 0 0,1 0 16,-1 0-16,0 0 0,1-22 0,-1 1 15,0 0-15,1 0 0,-1 21 16,0-42-16,-20 20 0,20 1 0,-21-21 16,0 21-16,-21-22 0,0 22 0,21-21 15,-21 0-15,0 20 0,0-20 16,0 21-16,0-21 0,0 20 16,0 1-16,0 0 0,-21 21 15,0 0-15,0 0 0,0 0 0,0 0 16,-22 0-16,22 21 0,-21 0 15,21 1-15,-22-1 0,22 21 0,0-21 16,0 22-16,-22-1 0,22-21 0,21 21 16,-21 1-16,21-22 0,0 21 15,0-21-15,0 1 0,0-1 0,0 0 16,0 0-16,21-21 0,0 21 16,1-21-16,20 0 0,-21 0 0,0 0 15,22-21-15,-22 21 16,0-21-16,21 0 0,-21 0 0,1-1 15,-1 1-15,0 0 0,0 0 0,0 0 16,0-22-16,-21 22 0,0 0 16,22-21-16,-22 21 0,0-1 0,0 1 15,0 0-15,0 0 0,0 0 0,0 42 32,0 0-17,0 0-15,-22 0 0,22 22 0,-21-22 16,21 0-16,0 21 0,-21-20 0,21 20 15,0-21-15,0 0 0,0 22 16,0-22-16,0 0 0,21-21 0,0 21 16,1 0-16,-1-21 0,0 0 15,0 0-15,21 0 0,-20 0 16,-1 0-16,21-21 0,-21 21 0,0-21 16,22 0-16,-22 0 0,0-1 0,0 1 15,22-21-15,-22 21 0,0-22 0,-21 22 16,21-21-16,-21 21 0,21 0 15,-21-1-15,0 1 0,-21 21 32,0 21-32,0-21 0,21 22 15,0-1-15,-21 0 0,21 0 0,0 0 16,0 0-16,-22 1 0,22-1 0,0 0 16,0 0-16,0 0 0,0 0 15,22 1-15,-1-22 0,0 0 16,0 0-16,0 0 0,22 0 0,-22 0 15,0 0-15,0 0 0,21-22 0,-20 22 16,-1-21-16,0 0 0,21 0 16,-21 0-16,-21 0 0,22-22 0,-1 22 15,0 0-15,-21 0 0,21 0 0,-21-1 16,0 1-16,0 0 0,0 0 16,0 0-1,0 42 1,0 0-16,0 0 15,0 0-15,0 22 0,0-22 16,-21 21-16,21 1 0,-21-1 0,21 0 16,0 22-16,0-22 0,0 22 0,0-22 15,0 21-15,0 1 0,0-22 16,21 22-16,-21-1 0,21 1 0,0-1 16,-21 1-16,0-1 0,0 22 0,21-22 15,-21 1-15,0-1 0,0-20 0,0 20 16,0 1-16,0-22 0,0 0 15,-21 1-15,0-1 0,0 0 0,0-20 16,0-1-16,-1 0 0,-20 0 16,21 0-16,-21-21 0,20 0 0,-20 0 15,21 0-15,-21-21 0,-1 0 0,22 0 16,-21 0-16,21-1 0,-22-20 16,22 21-16,0-21 0,21-1 0,0 1 15,0-22-15,0 22 0,0-21 0,0-1 16,21 1-16,0-1 0,22-21 15,-22 22-15,21-1 0,0-20 0,22-1 16,-22 0-16,1 1 0,20-1 0,-21 0 16,22 22-16,-22-22 0,1 22 15,-1-1-15,0 1 0,-21 20 16,1 1-16,-1 21 0,-21-21 0,0 20 16,0 1-16,-43 21 15,22 0-15,0 0 16,0 21-16,0-21 0,0 22 0,-1-22 15,1 21-15,21 0 0,0 0 16,21 0 0,1-21-16,-1 21 0,0-21 0,0 22 15,0-22-15,0 21 0,1 0 0,-1-21 16,0 21-16,0 0 0,-21 0 16,0 1-16,0-1 15,0 0-15,0 0 16,-21-21-16,0 0 0,0 21 15,-1-21-15,1 21 0,0-21 0,0 0 16,0 0-16,0 0 16,21-21-16</inkml:trace>
  <inkml:trace contextRef="#ctx0" brushRef="#br1" timeOffset="65708.44">13991 7197 0,'0'-106'16,"0"212"-16,0-233 0,-21 127 15,0 0-15,21 21 16,-21 0-16,-1 21 16,1 1-16,21 20 0,-21-20 0,0 20 15,21 1-15,-21-1 0,0 1 0,21-1 16,-22-21-16,1 22 0,0-22 16,0 22-16,21-22 0,-21 0 0,0 1 15,21-1-15,-22-21 0,22 22 0,0-22 16,0 0-1,-21-21-15,0 0 16,21-21-16,0 0 0,0-1 16,-21 1-16,21-21 0,0 21 15,-21-22-15,21 1 0,0 21 0,0-21 16,0-1-16,0 1 0,0 0 0,0-1 16,0 1-16,0 0 0,0 20 15,0 1-15,21 21 16,-21 21-16,21 1 0,-21-1 15,0 0-15,21 21 0,-21-21 16,21 22-16,-21-22 0,0 21 16,22-21-16,-1 22 0,-21-22 0,21 0 15,0 0-15,0 0 0,0 1 16,1-1-16,-1-21 0,0 0 0,0 0 16,0 0-16,22 0 0,-22 0 0,0 0 15,21 0-15,-21-21 0,22-1 16,-22 22-16,21-21 0,-21 0 0,1 0 15,20-21-15,-21 20 0,-21 1 0,21-21 16,0 21-16,-21 0 0,22-1 16,-22 1-16,0 42 31,0 1-15,0-1-16,-22 0 0,22 0 0,-21 0 15,21 0-15,-21 1 0,21-1 16,0 0-16,0 0 15,21-21 17,-21-21-32</inkml:trace>
  <inkml:trace contextRef="#ctx0" brushRef="#br1" timeOffset="65880.34">14436 7451 0,'0'0'0,"-22"0"16,1 21 0,21 0-1,0 0 1,21-21-16,1 0 0,-1 0 16</inkml:trace>
  <inkml:trace contextRef="#ctx0" brushRef="#br1" timeOffset="66320.09">14690 7472 0,'0'0'0,"0"21"15,0 0-15,0 0 0,0 1 16,0-1-16,0 0 0,0 0 16,0 0-16,-22 22 0,22-22 0,0 0 15,0 0-15,0 0 0,0 22 0,0-22 16,0 0-16,0 0 0,0 0 15,0 0-15,0 1 0,0-1 16,-21-21-16,0 0 31,21-21-31,0-1 16,0 1-16,0 0 0,0 0 16,0 0-16,0 0 0,0-22 15,21 22-15,0-21 0,1-1 0,-1 1 16,0 0-16,0 21 0,21-22 0,-20 22 15,-1 0-15,21 0 0,-21 21 16,22 0-16,-22 0 0,21 21 0,-21 0 16,0 0-16,1 22 0,-1-22 0,0 21 15,-21-21-15,0 22 0,0-22 16,0 0-16,0 21 0,0-21 0,0 1 16,-21-1-16,0 0 0,21 0 0,-22 0 15,1 0 1,21-42-1,21 0 1,1 0-16,-1 0 0,0 0 0</inkml:trace>
  <inkml:trace contextRef="#ctx0" brushRef="#br1" timeOffset="66863.78">15494 7091 0,'0'0'0,"0"-21"0,0 0 16,0 42-1,0 21-15,0-21 16,0 22-16,0-1 0,-21 0 0,0 22 16,-1-22-16,22 22 0,0-22 0,-21 21 15,0-20-15,0-1 16,0 22-16,21-22 0,0-21 0,-21 21 16,-1 1-16,22-22 0,0 0 0,0 0 15,0 0-15,0 1 0,0-44 47,0 1-47,22 0 0,-22 0 16,21-21-16,-21 20 0,21 1 0,0-21 15,0 0-15,0 20 0,1-20 16,-1 21-16,0-21 0,21 20 16,-21 22-16,1-21 0,-1 21 0,0 0 15,0 21-15,-21 1 16,0-1-16,0 0 15,0 0-15,-21-21 0,0 21 16,0 0-16,-1-21 0,1 22 0,-21-22 16,21 0-16,0 21 0,-1-21 15,-20 0-15,21 0 0,0 0 0,0 0 16,21 21-16,0 0 16,0 0-1,21 0-15,0 1 16,0-1-16,0 0 0,0 0 0,1 0 15,-1 0-15,0 1 0,0-22 0,0 21 16,0 0-16,-21 0 0,22-21 16,-1 0-16,-21 21 0,21-21 0,0 0 15,0 0-15,-21-21 0,21 0 16,1 21-16</inkml:trace>
  <inkml:trace contextRef="#ctx0" brushRef="#br1" timeOffset="67844.42">16976 7472 0,'0'0'16,"-22"-21"-16,22 0 0,0-1 16,0 44 15,0-1-31,0 0 0,0 0 0,0 0 15,0 22-15,0-22 0,0 21 16,0-21-16,0 0 0,0 22 0,-21-22 16,21 0-16,-21 0 0,21 0 0,0 1 15,0-1-15,0 0 16,0-42 15,21 0-31,-21-1 16,21 1-16,1 0 0,-22 0 15,21 0-15,0 0 0,0-1 0,0 1 16,-21 0-16,21 21 0,1-21 16,-1 21-16,0 0 0,0 0 15,0 21-15,-21 0 0,0 0 16,21 1-16,-21-1 0,22 0 16,-22 0-16,0 0 0,21 0 15,0 1-15,0-22 0,0 0 16,0 0-16,1 0 0,-1 0 15,0 0-15,0 0 0,0 0 0,0 0 16,22 0-16,-43-22 0,21 22 0,0-21 16,0 0-16,0 0 15,-21 0-15,0-22 0,0 22 16,0 0-16,0-21 0,0 21 0,0-22 16,0 22-16,22 0 0,-22 0 15,0 0-15,0-1 0,0 44 16,0-1-16,0 21 15,0-21-15,0 22 0,0-22 16,0 21-16,0-21 0,0 22 0,0-22 16,0 0-16,0 0 0,0 0 0,0 0 15,21 1-15,-21-1 0,21-21 16,0 0-16,0 0 0,0 0 0,1 0 16,-1 0-16,21 0 0,-21 0 15,0 0-15,1-21 0,-1 21 16,0-22-16,0 1 0,-21 0 0,21 0 15,0 0-15,-21-22 0,22 22 0,-22-21 16,0 21-16,0-22 0,0 22 16,21 0-16,-21 0 0,0 42 15,0 0 1,0 0-16,0 1 0,-21-1 16,21 21-16,0-21 0,0 0 0,0 1 15,-22-1-15,22 21 0,0-21 16,0 0-16,0 1 15,0-1-15,0-42 32,22 21-17,-22-22-15</inkml:trace>
  <inkml:trace contextRef="#ctx0" brushRef="#br1" timeOffset="68196.24">18034 7070 0,'-21'0'0,"42"0"0,-63 0 0,20 0 0,1 0 16,0 0-16,0 21 15,21 0-15,0 0 0,-21 0 0,21 1 16,0-1-16,0 0 0,0 0 16,0 0-16,0 0 0,21 1 0,0-22 15,0 0-15,0 0 0,1 0 0,-1 0 16,0 0-16,0 0 15,0 0-15,0-22 0,-21 1 0,22 0 16,-22 0-16,0 0 0,0 0 16,0-1-16,-22 1 0,1 0 15,0 0-15,0 0 0,0 0 16,0 21-16,-1 0 0,1 0 0,0 0 16,0 0-16,0 0 0,21 21 15,0 0-15,0 0 0,0 0 0,0 22 16,0-22-16,0 21 0,0-21 15,0 22-15,0-22 0,0 0 0,21 0 16,0 0-16,0-21 0,0 0 0</inkml:trace>
  <inkml:trace contextRef="#ctx0" brushRef="#br1" timeOffset="68520.06">18457 7133 0,'0'0'0,"21"-21"0,-21-21 0,22 21 0,-1-85 31,-21 127-15,-21 0-16,21 0 15,-22 22-15,1-1 0,21 0 0,-21 1 16,21-1-16,0 0 0,-21 1 16,0 20-16,21-21 0,-21 1 0,21-1 15,0 0-15,0-20 0,0 20 16,0-21-16,0 21 0,0-20 0,0-1 15,0 0-15,0 0 0,21-21 16,0 0-16,0 0 16,0 0-16,0 0 0,1-21 15,-1 0-15,-21 0 0,21-1 16,0 1-16,-21-21 0,21 0 0,-21 20 16,21-41-16,1 21 0,-1-22 15,0 1-15,0-1 0</inkml:trace>
  <inkml:trace contextRef="#ctx0" brushRef="#br1" timeOffset="68695.96">18796 6985 0,'0'0'0,"0"-21"0,0 0 0,0 0 0,0 42 32,0 0-32,0 0 0,-21 21 15,21 1-15,-21-1 0,21 22 16,-22-22-16,22 21 0,0-20 0,-21 20 0,21-20 16,0-1-16,0 0 15,0 1-15,0-22 0,0 21 0,0-21 16,0 0-16,0 1 0,21-22 0,-21 21 15,22-21-15,-1 0 16,0 0-16,-21-21 0,21 21 0</inkml:trace>
  <inkml:trace contextRef="#ctx0" brushRef="#br1" timeOffset="69420.22">20532 7514 0,'0'21'0,"0"-42"0,0 21 47,21-21-47,0 21 0,0-21 0,-21 0 15,21 0-15,0-1 0,-21 1 16,0 0-16,0 0 0,0-21 15,0 20-15,0 1 0,0-21 0,0 21 16,-21 0-16,0-1 0,-21 1 0,21 0 16,-1 21-16,-20 0 0,0 0 15,21 0-15,-22 21 0,1 0 0,21 22 16,-22-1-16,22 0 0,0 1 16,0-1-16,0 0 0,0 1 15,21-22-15,0 21 0,0 1 0,0-22 16,0 0-16,0 0 0,0 0 0,21-21 15,0 0-15,0 21 0,21-21 16,-20 0-16,20 0 0,-21 0 0,21-21 16,1 0-16,-1 0 0,0 0 0,1 0 15,-1-1-15,0-20 0,-20 21 16,20-21-16,-21-1 0,21 1 0,-20-22 16,-1 22-16,0 0 0,-21-22 15,0 22-15,21 0 0,-21-1 0,0 1 16,0 0-16,0 20 0,-21 44 31,21-1-31,-21 21 16,21 0-16,0 1 0,-21-1 15,21 0-15,-22 22 0,22-22 0,-21 1 16,21 20-16,0-21 0,0-20 0,0 20 16,0 0-16,0-21 0,0 1 0,21-1 15,1 0-15,-1-21 0,0 0 16,0 0-16,0 0 0,0 0 15</inkml:trace>
  <inkml:trace contextRef="#ctx0" brushRef="#br1" timeOffset="69769.02">21082 7408 0,'-21'0'15,"42"0"32,0 0-47,0 0 16,0-21-16,1 21 0,-1-21 0,0 21 15,0-21-15,-21 0 16,21 0-16,-21-1 16,0 1-16,-21 21 15,0 0-15,0 0 0,0 0 16,21 21-16,-22-21 0,1 22 0,0 20 15,21-21-15,-21 0 0,21 0 0,0 1 16,0-1-16,0 21 0,0-21 16,21 43-1,0-43-15,0-21 0,1 0 16,-1 0-16,0 0 16,21 0-16,-21 0 0,1 0 0,-1 0 15,0-21-15</inkml:trace>
  <inkml:trace contextRef="#ctx0" brushRef="#br1" timeOffset="70424.64">21526 7239 0,'0'0'0,"0"-21"0,0 0 15,0 0-15,22 21 16,-22 21 0,0 0-16,0 21 15,0-21-15,21 1 0,-21 20 0,0 0 16,21-21-16,-21 1 0,0 20 15,0-21-15,21 0 0,0 0 0,-21 1 16,21-1-16,-21 0 0,22-21 16,-1 0-16,-21 21 0,21-21 15,0 0-15,0 0 0,0 0 16,1-21-16,-1 0 0,0 0 16,0-1-16,-21 1 15,21-21-15,0 21 0,-21-22 0,22 1 16,-1 21-16,-21-21 0,21-1 0,-21 22 15,21 0-15,-21 0 0,0 0 16,0 42 0,0 0-16,0 0 15,0 0-15,0 22 0,0-22 0,0 21 16,0-21-16,0 0 0,0 22 16,0-22-16,0 0 0,0 0 15,0 0-15,0 1 0,21-1 16,0-21-16,-21 21 0,22-21 0,-1 0 15,0 0-15,21 0 0,-21 0 16,22 0-16,-22-21 0,21 21 0,-21-21 16,22-1-16,-22 1 0,0 21 0,0-21 15,0-21-15,1 21 0,-1-22 16,0 22-16,-21-21 0,0-1 0,0 22 16,0-21-16,0 21 0,0 0 0,0-1 15,-21 22 1,0 0-16,-1 0 0,22 22 0,-21-1 15,0 0-15,0 0 0,0 21 0,21-20 16,0 20-16,0-21 0,-21 21 16,21 1-16,0-22 0,0 0 0,0 0 15,0 22-15,21-43 0,-21 21 0,21 0 16,0-21-16,0 0 16,0 0-16,1 0 0,-1 0 0,21 0 15,0 0-15,-20 0 0,20 0 16,0-21-16,-21 0 0,22-1 0,-22 1 15,21 0-15</inkml:trace>
  <inkml:trace contextRef="#ctx0" brushRef="#br1" timeOffset="70668.5">23114 6604 0,'0'0'0,"0"21"16,-21 0-16,0 1 0,-1-1 15,1 21-15,0 0 0,0 1 0,0-1 16,21 0-16,-21 22 0,-1-22 0,1 1 16,21 20-16,0-21 0,0 22 15,-21-22-15,21 1 0,0-1 0,-21 0 16,21-21-16,0 22 0,0-22 16,0 0-16,0 0 15,21-21-15,0 0 0,0 0 16,1 0-16,-1-21 0,21 21 0,-21-21 15</inkml:trace>
  <inkml:trace contextRef="#ctx0" brushRef="#br1" timeOffset="71004.31">23326 7112 0,'0'0'0,"0"-21"0,0 0 16,-22 21 0,1 0-16,0 21 0,0 0 15,0 0-15,0 0 0,21 1 0,-22 20 16,1 0-16,21-21 0,-21 22 15,21-22-15,0 21 0,0-21 16,0 1-16,0-1 0,0 0 0,21 0 16,0 0-16,1-21 0,-1 21 0,0-21 15,0 0-15,0 0 0,0 0 16,22 0-16,-22 0 0,0 0 0,21 0 16,-20-21-16,-1 0 0,0 0 0,0 0 15,-21-22-15,0 22 0,21-21 16,-21 0-16,0-1 0,0 1 15,0 0-15,0-1 0,0 22 0,0 0 0,0 0 16,-21 0-16,0-1 0,0 22 16,0 0-16,-1 0 15,1 22-15,0-1 0,21 0 16,-21 0-16,21 0 0,0 0 16,0 1-16,0-1 0</inkml:trace>
  <inkml:trace contextRef="#ctx0" brushRef="#br1" timeOffset="71359.94">23982 7049 0,'0'0'0,"-43"0"31,43 21-31,-21 0 0,0 0 15,21 21-15,-21 1 0,21-1 0,0 0 16,-21 22-16,0-1 0,21-20 0,-22 20 16,22 1-16,0-1 0,0 1 15,-21-1-15,21 1 0,0-1 0,-21 1 16,21-1-16,-21 1 0,21-1 0,-21 1 16,0-22-16,-1 22 0,1-22 15,0 0-15,0-21 0,21 22 0,-21-22 16,21 0-16,-21 0 0,21 0 15,0-42 17,21 0-32,0 0 0,0 0 0,0 0 15,0-1-15,1-20 0,-1 0 16,0-1-16</inkml:trace>
  <inkml:trace contextRef="#ctx0" brushRef="#br1" timeOffset="71640.77">23982 7218 0,'0'-42'16,"0"84"-16,0-127 0,0 64 0,21 0 16,0-21-16,0 20 0,0 22 15,-21-21-15,22 21 0,-1 0 0,0 0 16,0 0-16,-21 21 0,21 1 16,0-22-16,-21 21 0,22 0 0,-22 0 15,0 0-15,0 22 0,0-22 16,0 21-16,-22-21 0,1 0 0,0 22 15,-21-22-15,21 0 0,-22 0 0,22-21 16,-21 21-16,-1 1 0,22-22 16,0 0-16,-21 0 0,21 0 15,42 0 1,21-22 0,-21 1-16,0 21 0,22-21 15,-22 0-15</inkml:trace>
  <inkml:trace contextRef="#ctx0" brushRef="#br1" timeOffset="71953.14">24215 7324 0,'0'0'0,"21"0"0,0 0 15,0 0 1,0 0-16,0 0 0,1 0 16,-1-21-16,0 21 0,0-22 15,0 1-15,0 0 0,1 0 0,-1 0 16,0 0-16,0-1 0,-21 1 15,0 0-15,0 0 16,-21 21 0,0 0-16,0 0 0,-1 21 0,1 0 15,0 0-15,0 1 0,0-1 16,0 21-16,-1-21 0,1 22 0,21-22 16,0 0-16,0 21 0,0-21 15,0 1-15,0-1 0,0 0 0,21 0 16,1 0-16,-1-21 0,0 0 15,21 0-15,-21 0 16,22 0-16,-22 0 0,21 0 0,1 0 0,-1-21 16</inkml:trace>
  <inkml:trace contextRef="#ctx0" brushRef="#br1" timeOffset="72456.86">25167 7133 0,'0'0'0,"21"-21"0,-21 0 0,0 0 16,0 0-16,-21-1 15,0 22-15,-21 0 0,20 0 16,1 0-16,0 22 0,-21-22 0,21 21 16,-22 0-16,22 21 0,-21-21 0,21 1 15,-1 20-15,1-21 0,0 21 16,21-20-16,0 20 0,0-21 16,0 0-16,0 22 0,0-22 0,0 0 0,21 0 15,0-21 1,1 0-16,-1 0 0,0 0 0,0 0 15,0 0-15,0 0 0,1 0 0,-1-21 16,0 0-16,0 0 0,21-1 16,-20-20-16,-1 0 0,0 21 0,0-43 15,0 22-15,0-1 0,1-20 16,-1 21-16,0-22 0,0 22 0,21-22 16,-20 1-16,-1 20 0,-21 1 0,21 0 15,-21 21-15,0-22 0,-21 64 31,0 1-31,-1-1 0,1 21 16,0 0-16,-21 1 0,21-1 16,21 0-16,-22 22 0,22-22 0,0 22 15,0-1-15,0-20 0,0 20 16,0-21-16,0 1 0,22-1 0,-1-21 16,21 22-16,-21-22 0,22 0 0,-1-21 15,0 0-15,22 0 0,-22 0 16,22 0-16,-1 0 0,1 0 0,-1 0 15,1-21-15,-1 0 0,1-1 0,-1 1 16,-21-21-16,1 21 16,-1-22-16,0 1 0</inkml:trace>
  <inkml:trace contextRef="#ctx0" brushRef="#br1" timeOffset="74969.07">13293 9144 0,'0'-21'0,"0"42"0,0-84 16,0 41-16,0 1 0,0 0 0,0 0 15,0 42 1,0 0 0,0 0-16,0 22 0,0-22 0,0 21 15,-22 22-15,22-22 0,0 0 16,0 1-16,0-1 0,0 0 0,-21 1 15,21-1-15,0 0 0,0 1 16,0-22-16,0 0 0,0 0 0,0 0 16,21 1-16,1-22 0,-1 0 0,0 0 15,0 0-15,21 0 0,-20-22 0,-1 22 16,21-21-16,-21 0 16,22-21-16,-22 21 0,21-22 0,-21 22 15,0-21-15,1-1 0,-22 1 0,21 0 16,-21-1-16,21-20 0,-21 21 15,0-22-15,0 22 0,21-22 0,-21 22 16,0 21-16,0-22 0,21 22 16,-21 42-1,0 1-15,0-1 0,0 21 0,0 0 16,0 1-16,0-1 0,-21 0 16,21 1-16,-21-1 0,21 0 0,0 1 15,0-1-15,0 0 0,0-20 0,0 20 16,0-21-16,0 21 0,21-20 15,0-1-15,0 0 0,1-21 16,-1 0-16,0 0 0,0 0 0,21 0 16,-20 0-16,20 0 0,0-21 15,-21 0-15,22-1 0,-1 1 0,0 0 16,-20-21-16,20 21 0,-21-22 0,0 22 16,0-21-16,1 21 0,-22-22 0,0 22 15,0 0-15,0 0 0,0 0 16,-22 21-16,1 0 15,0 0-15,0 0 0,0 21 16,0 0-16,21 0 0,0 0 0,0 0 16,0 1-16,0-1 0,0 21 0,0-21 15,0 0-15,21 1 0,-21-1 16,21 0-16,0 0 0,-21 0 16,0 0-16,21 1 0,-21-1 15,-21-21 16,0-21-31,0-1 0,0 22 16,-1-21-16,1 0 0,0 0 0,0 0 16,21 0-16,-21 21 15,0 0-15,21 21 16,0 0-16,0 0 16,0 0-1,21 0-15,0 1 0,0-1 0,0 0 16,0 0-16,1-21 0,-1 21 0,21-21 15,-21 0-15,22 0 0,-1 0 16,-21 0-16,21 0 0,1 0 0,-1 0 16,-21-21-16,22 0 0,-1 0 0,-21 0 15,21-1-15,-20 1 0,-1 0 16,0 0-16,0-21 0,0 20 0,-21-20 16,0 21-16,21-21 0,-21-1 0,0 22 15,0 0-15,0 0 16,0 0-16,0-1 0,-21 44 31,21-1-31,0 0 0,0 0 16,-21 21-16,21-20 0,0-1 0,0 21 15,0-21-15,0 22 0,0-1 0,0-21 16,0 0-16,0 22 0,21-22 16,0 0-16,-21 0 0,22-21 0,-1 21 15,0-21-15,0 0 0,0 0 0,22 0 16,-1 0-16,-21 0 0,21-21 15,1 0-15,-22 0 0,21 0 0,-21-1 16,1 1-16,20 0 0,-21-21 16,0 21-16,-21-1 0,21-20 0,1 21 15,-1 0-15,-21 0 0,0-1 16,0 1-16,0 42 16,0 1-1,-21-1-15,-1 0 16,22 0-16,-21 0 0,21 0 0,0 22 15,-21-22-15,21 0 0,-21 0 0,21 0 16,0 1-16,0-1 16,0 0-16,0-42 31,0 0-15,0-1-16,21 22 0,-21-21 0,21-21 15,0 21-15,1 0 0,-1-1 0,-21-20 16,21 21-16,0 0 0,0 0 15,0-1-15,1 1 0,-1 0 0,0 21 16,-21 21 0,0 0-16,0 1 15,0-1-15,0 0 0,0 21 0,0-21 16,0 1-16,21-1 0,0 0 0,0 21 16,1-21-16,20 1 15,-21-1-15,21 0 0,1-21 0,-1 21 0,0-21 16,1 0-16,-1 0 0,0 0 15,1 0-15,-1 0 0,0 0 16,1 0-16,-1-21 0,0 0 0,1 0 16,-1-1-16,-21-20 0,22 21 0,-22-21 15,0-1-15,0 1 0,0 0 16,-21-1-16,0 1 0,0-22 16,0 22-16,0 21 0,0 0 0,-21 21 15,-21 0-15,21 0 0,-1 0 16,-20 0-16,0 21 0,-1 0 0,22 0 15,-21 22-15,0-22 0,20 21 0,1-21 16,0 22-16,0-22 16,0 21-16,21-21 0,-21 22 0,21-22 15,0 21-15,0-21 0,0 0 0,21 1 16,0-1-16,21 0 0,-21-21 16,1 0-16,20 0 0,-21 0 0,21 0 15,-20 0-15,-1 0 0,21-21 0,-21 0 16,0-1-16,1 1 0,-1 0 15,0 0-15,0 0 0,-21-22 16,0 22-16,21 0 0,-21-21 0,0 21 0,21-1 16,-21 1-16,0 0 0,0 0 15,0 42 17,0 0-17,0 0-15,0 1 0,0 20 0,0-21 16,-21 21-16,21 22 0,-21-22 0,0 22 15,21-1-15,0 1 0,0-1 0,-21 1 16,21-1-16,-21 1 0,21 20 16,-22-20-16,22 21 0,0-1 0,0 1 15,0-22-15,0 22 0,0 0 0,0-1 16,0 1-16,0-21 0,0 20 16,0-20-16,0 20 0,0-20 0,0-1 15,0 1-15,-21-1 0,21 1 0,0-22 16,-21 1-16,21-1 0,-21-21 0,21 0 15,0 0-15,-21 1 0,0-22 16,-1 0-16,1 0 0,21-22 16,-21 1-16,0 0 0,0 0 0,0-21 15,21-22-15,-22 22 0,1-22 0,0-20 16,21 20-16,0-21 0,0 22 0,0-22 16,0 1-16,0-22 0,21 21 15,-21-21-15,43 22 0,-22-1 0,0 21 16,0-20-16,0 20 0,0 22 0,1-22 15,20 22-15,-21-21 0,21 20 16,-20 1-16,-1 0 0,21-1 0,-21 1 16,0 21-16,1-22 0,-1 1 0,-21 0 15</inkml:trace>
  <inkml:trace contextRef="#ctx0" brushRef="#br1" timeOffset="75365.11">14880 8615 0,'0'0'0,"0"21"0,21-21 31,0 0-15,1 0-16,-1 0 0,0-21 16,-21 0-16,0 0 15,-21 21 1,0 0-1,-1 0-15,22 21 0,-21 0 16,21 0-16,-21-21 16,21 21-16,0 0 0,0 1 0,0-1 15,21 0-15,0-21 0,1 0 16,20 21-16,-21-21 0</inkml:trace>
  <inkml:trace contextRef="#ctx0" brushRef="#br1" timeOffset="76104.56">18838 8615 0,'21'-21'0,"-42"42"0,42-63 0,1 20 0,-22 1 16,21 0-16,0 0 16,0 21-16,-21-21 0,0 42 31,0 0-31,0 0 16,-21 0-16,0 22 0,0-22 0,-1 21 15,1 1-15,-21 20 0,0-21 16,20 1-16,-41 20 0,21-20 15,-1 20-15,-20-21 0,20 1 0,-20-1 16,21 0-16,-22 1 0,22-22 0,-1 21 16,1-21-16,0 1 0,-1-1 15,22 0-15,-21 0 0,21-21 16,21 21-16,-21-21 0,42 0 31,0 0-15,0-21-16,0 21 0,0 0 0,22 0 15,-1 0-15,-21 0 0,22 0 0,-1 0 16,0 21-16,22-21 16,-22 21-16,22-21 0,-22 22 0,21-22 15,-20 21-15,20-21 0,-20 21 0,-1-21 16,0 0-16,1 21 0,-1-21 16,-21 0-16,0 21 0,0-21 0,1 0 15,-22 21-15,21-42 63,-21 0-63,21 21 15,-21-21-15,21 0 0,0 0 0</inkml:trace>
  <inkml:trace contextRef="#ctx0" brushRef="#br1" timeOffset="76740.34">19981 9144 0,'0'0'0,"0"-21"0,21 21 0,-21-21 0,22 0 16,-22-1-16,0 1 16,0 0-16,0 0 0,0-21 0,0 20 0,0-20 15,0 0-15,0 21 0,0-22 0,0 1 16,0 0-16,0 20 15,0 1-15,0-21 0,0 21 0,-22 21 16,1-21-16,0 21 0,0-22 0,0 22 16,-22 0-16,22 0 0,0 22 15,-21-1-15,-1 0 0,22 0 0,-21 21 16,0-20-16,20 20 0,-20 0 0,0 22 16,-1-22-16,22 0 0,0 1 15,-21-1-15,21 22 0,21-43 16,0 21-16,0 0 0,0 1 0,0-22 15,0 0-15,0 0 0,0 0 0,42 1 16,-21-1-16,0 0 0,0-21 0,22 0 16,-22 0-16,21 0 0,-21 0 15,22 0-15,-22 0 0,21 0 0,-21 0 16,22-21-16,-22 0 0,21-1 16,-21 1-16,1 0 0,-1 0 0,21 0 15,-21-22-15,0 1 0,1 21 0,-22-21 16,21-22-16,0 22 0,-21-1 15,0 1-15,0 0 0,21-1 0,-21 22 16,0 0-16,0 0 0,0 42 31,0 21-31,0-20 16,-21 20-16,21 0 0,0 1 16,0-1-16,0 0 0,0 1 15,0-1-15,0 0 0,0-21 0,0 22 16,0-22-16,0 0 0,0 0 0,0 0 15,0 1-15,21-1 0,0-21 16,0 21-16,1-21 0,-1 0 16,0 0-16,21 0 0,-21 0 0,1 0 15,-1-21-15,21 0 0,-21-1 16,22 22-16,-22-21 0</inkml:trace>
  <inkml:trace contextRef="#ctx0" brushRef="#br1" timeOffset="77360.02">21082 8509 0,'0'-21'16,"0"42"-16,-21-42 0,0 21 15,21 21 17,0 0-17,0 0-15,21-21 0,0 22 0,0-1 16,0 21-16,0-21 0,1 0 0,-1 1 15,0-1-15,21 21 0,1-21 16,-1 0-16,0 1 0,22-1 0,-1 0 16,1-21-16,-1 21 0,1-21 15,-1 0-15,1 0 0,-22 0 0,0 0 16,1 0-16,-22 0 0,0 0 0,0 0 16,0 0-16,-21-21 15,0 0-15,0 0 16,-21 21-16,0 0 0,0 0 15,0 0-15,-22 0 0,22 0 16,-21 21-16,21 0 0,-22 0 0,1 0 16,0 22-16,21-22 0,-22 21 15,-20 22-15,20-43 0,22 21 16,-21 0-16,21-20 0,0 20 0,-1-21 16,1 0-16,21 0 0,-21 1 0,21-1 15,-21 0-15,21 0 0,-21 0 16,21 0-16,0 1 0,21-22 47,0 0-32,-21-22-15,21 22 0,0-21 0,1 21 16,-22-21-16</inkml:trace>
  <inkml:trace contextRef="#ctx0" brushRef="#br1" timeOffset="77620.25">22310 9271 0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8T12:01:11.3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1143 12023 0</inkml:trace>
  <inkml:trace contextRef="#ctx0" brushRef="#br0" timeOffset="1268.21">1101 12065 0,'-22'21'16,"44"-21"62,-1 0-63,0 0-15,0-21 16,0 0-16,0 21 0,1-21 16,-1 0-16,0-1 0,0 1 15,0-21-15,0 21 0,-21 0 0,22-1 16,-22-20-16,21 21 0,-21 0 16,0-22-16,0 22 0,0 0 15,0-21-15,0 21 0,-21-1 16,-1 1-16,22 0 0,-21 0 15,21 0-15,-21 21 0,0 0 16,21 21 15,0 0-31,-21 0 0,21 0 0,0 1 16,0 20-16,0 0 0,0-21 16,0 43-16,0-22 0,0 1 0,0 20 15,0 1-15,0-1 0,0 1 16,21 20-16,-21-20 0,0 20 15,0-20-15,0 21 0,0-1 16,0-20-16,0 20 0,0 1 0,0 0 16,0-22-16,0 1 0,0-1 15,0 1-15,21-1 0,0 1 16,-21-22-16,21 22 0,1-22 0,-22-21 16,21 21-16,0 1 0,0-22 15,0 0-15,0 0 0,1-21 16,-1 0-16,21 0 0,-21-21 15,0 0-15,1 0 0,-1-22 0,21 22 16,-21-21-16,0 0 0,1-1 16,-1-20-16,0 20 0,0-20 15,-21-1-15,0 1 0,0-22 0,0 22 16,-21-1-16,-21 1 0,20-1 16,-20 22-16,-21 0 0,20-1 0,-20 1 15,-1 21-15,1 0 0,20-1 16,-20 1-16,21 0 0,-22 21 15,43 0-15,-21 0 0,20 0 0,1 0 16,0 0-16,21-21 16,21 0-1,0 21-15,22-21 0,-22-1 16,21 1-16,1 0 0,-1 0 0,21 0 16,-20 0-16,-1-22 15,0 22-15,1-21 0,-1 21 0,0-22 16,-20 22-16,20-21 0,-21 21 15,0-1-15,0 1 0,1 21 0,-22-21 16,0 0-16,-22 42 47,22 0-47,-21 0 0,21 22 0,-21-22 16,21 21-16,0 1 0,0-22 15,0 21-15,0 0 0,0-20 0,0-1 16,0 21-16,0-21 0,0 0 15,21 1-15,0-22 0,1 21 16,-1-21-16,0 0 0,0 0 16,0 0-16,0 0 0,1 0 0,-1 0 15,0-21-15,0-1 0,0 22 16,-21-21-16,21 0 0,1-21 0,-22 21 16,0-1-16,0-20 0,0 21 0,0-21 15,0-1-15,0 22 0,-22 0 16,1 0-16,0 0 0,0-1 0,0 1 15,0 21-15,-1 0 0,1 0 16,0 0-16,0 0 0,0 0 0,0 21 16,21 1-16,0-1 15,0 0-15,0 0 16,0 0-16,0 0 16,21-21-16,0 0 0,0 22 15,0-22-15,0 0 0</inkml:trace>
  <inkml:trace contextRef="#ctx0" brushRef="#br0" timeOffset="1671.89">2117 12065 0,'0'0'0,"0"-21"0,0 0 0,0 0 16,0-1-1,21 1-15,0 21 0,-21-21 16,21 0-16,0 21 0,0 0 15,1 0-15,-1-21 0,0 21 0,0 0 16,21 0-16,-20 21 0,-1 0 16,21 0-16,-21 0 0,0 1 0,22 20 15,-22-21-15,0 21 0,0-20 0,-21 20 16,0 0-16,0-21 0,0 22 16,0-22-16,0 21 0,0-21 0,-21 1 15,21-1-15,-21-21 0,21 21 16,-21-21-16,21-21 31,0 0-31,0-1 16,0-20-16,0 21 0,0 0 0,0-22 15,21 22-15,0-21 0,-21 0 16,21 20-16,-21-20 0,21 21 0,1-21 16,-1 20-16,0 1 0,0 0 15,0 21-15,0 0 0,1 0 16,-1 0-16,0 0 0,0 0 15,0 21-15</inkml:trace>
  <inkml:trace contextRef="#ctx0" brushRef="#br0" timeOffset="2455.59">3492 12129 0,'0'0'0,"0"-22"0,0 1 0,0 0 16,0 0-16,0 0 0,0 0 16,-21-1-16,0 1 0,0 21 0,0-21 15,0 0-15,-22 21 0,22 0 16,0 0-16,-21 0 0,20 0 16,-20 0-16,21 0 0,0 0 0,-22 21 15,22 0-15,0 0 0,0 22 16,21-22-16,-21 0 0,21 21 0,-21-20 15,21 20-15,0-21 0,0 0 16,0 0-16,0 22 0,0-22 16,21 0-16,0-21 0,0 0 15,0 0-15,0 0 0,1 0 16,-1 0-16,0-21 0,21 0 16,-21 0-16,-21-1 0,22 1 15,-1 0-15,0 0 0,0-21 16,-21 20-16,0 1 0,21 0 0,-21 0 15,0-21-15,0 20 16,0 1-16,0 0 0,0 0 16,0 42-1,0 0 1,0 0-16,21 1 0,-21 20 16,0-21-16,0 21 0,22 1 0,-1-1 15,-21 0-15,21 22 0,-21-22 0,0 1 16,21 20-16,-21-21 0,21 22 15,-21-1-15,0 1 0,21-1 0,-21 1 16,22-1-16,-22 1 0,21-1 16,-21 1-16,0-1 0,0 1 15,21-1-15,-21 1 0,0-1 0,0 1 16,0-1-16,0 1 0,0-22 0,0 22 16,-21-22-16,0 0 0,-1 1 15,22-22-15,-21 21 0,0-21 0,0 1 16,0-22-16,0 21 0,-22-21 15,22 0-15,0 0 0,-21 0 0,20-21 16,-20-1-16,21 1 0,-21 0 0,-1-21 16,1-1-16,0 1 0,20-21 15,-20 20-15,21-20 0,-21-1 0,20 1 16,1-1-16,21 1 0,0-1 16,0-20-16,0 20 0,0 1 15,0-1-15,0 1 0,0-1 0,21 1 16,1 20-16,-1-20 0,0 20 15,0 1-15,0 0 0,0-1 0,22 22 16,-22-21-16,0 21 0,21-22 0,-20 22 16,20 0-16,0 0 0</inkml:trace>
  <inkml:trace contextRef="#ctx0" brushRef="#br0" timeOffset="2900.42">3789 11917 0,'0'0'0,"0"-21"0,-21 21 16,-1 0-16,1 0 16,0 0-16,0 0 15,0 0-15,0 21 0,-1 0 0,1 0 16,0 0-16,0 22 0,21-22 0,-21 21 16,21 1-16,-21-22 0,21 21 15,0 0-15,0-20 0,0 20 0,0-21 16,0 0-16,21 0 0,0 1 15,0-1-15,0 0 0,0 0 0,1-21 16,-1 0-16,0 0 0,21 0 0,-21 0 16,1 0-16,20 0 15,-21 0-15,0-21 0,22 0 0,-22 0 16,0-1-16,0 1 0,-21 0 0,0-21 16,21 21-16,-21-22 0,0 22 15,0-21-15,0 21 0,-21-22 0,21 22 16,-21 0-16,0-21 0,-22 20 15,22 22-15,0-21 0,-21 0 0,21 21 16,-22 0-16,22 0 0,0 0 0,-21 0 16,20 0-16,1 21 0,0 0 15,0-21-15,21 22 0,0-1 0,0 0 16,0 0-16,0 0 16,0 0-16,21 1 15,21-22-15,-20 0 0,-1 0 16,21 0-16</inkml:trace>
  <inkml:trace contextRef="#ctx0" brushRef="#br0" timeOffset="3232.17">4487 11578 0,'0'-21'0,"0"42"0,0-63 0,-21 21 16,0 21-16,0 0 15,0 0 1,21 21-16,0 0 0,0 0 16,-22 22-16,22-22 0,-21 21 15,0 0-15,21 1 0,0 20 0,-21-20 16,0 20-16,0-21 0,21 22 16,0-22-16,-22 1 0,22-1 0,0 0 15,-21 1-15,21-1 0,0-21 0,0 0 16,0 22-16,0-22 0,21-21 15,1 21-15,-22 0 0,21-21 0,0 0 16,21 0-16,-21 0 0,1 0 0,-1 0 16,21 0-16,-21 0 0,22 0 15,-22-21-15,0 0 0,0 0 16,21 21-16,-20-22 0</inkml:trace>
  <inkml:trace contextRef="#ctx0" brushRef="#br0" timeOffset="3468.04">4233 11896 0,'0'0'0,"-21"0"0,0 0 0,42 0 32,0 0-32,0 0 0,22 0 15,-22-21-15,21 21 0,1-22 16,-1 22-16,21-21 0,-20 21 15,20-21-15,-20 0 0,20 21 0,1 0 16,-22 0-16,21-21 0,-20 0 0,-22 21 16,21 0-16,-21 0 0,-21-22 15</inkml:trace>
  <inkml:trace contextRef="#ctx0" brushRef="#br0" timeOffset="4212.53">571 13123 0,'0'0'16,"-21"0"-16,0-21 0,-21 21 0,21 0 15,-22 0-15,1 0 0,21 0 16,-22 0-16,22 0 0,0-21 16,0 21-16,0 0 0,0 0 0,42 0 31,0 0-31,21 0 15,-21-21-15,22 21 0,20 0 16,1-21-16,-1 21 0,1 0 0,-1 0 16,1 0-16,20 0 0,1-21 15,0 21-15,-1-22 0,22 22 0,0 0 16,0-21-16,21 21 0,0 0 16,0-21-16,0 21 0,0-21 0,21 0 15,0 21-15,0-21 0,1 21 16,-1-22-16,0 1 0,0 21 15,0-21-15,0 21 0,1-21 0,-22 0 16,0 21-16,0-21 0,0 21 16,-22-22-16,1 22 0,0 0 0,0-21 15,-21 21-15,-1 0 0,1 0 0,0 0 16,-22-21-16,1 21 0,-22 0 16,0 0-16,1 0 0,-22 0 0,0 0 15,-42 0 16,0 0-31,-1 0 0,1 0 16,0 0-16,-21 0 0,21 0 0,-1 0 16,1 0-16,-21 21 15,21-21-15</inkml:trace>
  <inkml:trace contextRef="#ctx0" brushRef="#br0" timeOffset="4359.45">4741 12742 0,'0'0'15,"21"0"-15,1 0 32</inkml:trace>
  <inkml:trace contextRef="#ctx0" brushRef="#br0" timeOffset="5903.81">9356 11494 0,'0'0'0,"21"-22"0,-21 1 16,21 0-16,0 0 15,0 0-15,-21 0 16,21 21-16,-21-22 15,0 44 17,0-1-32,0 0 0,-21 21 0,0-21 15,0 22-15,0-1 0,-22 0 16,22 1-16,-21-1 0,0 0 0,-22 1 16,22-1-16,-22 0 0,1 1 0,-1-1 15,1 0-15,-1 1 0,22-22 16,-22 21-16,22-21 0,0 1 0,-1-22 15,22 21-15,-21-21 0,21 0 0,0 0 16,-1 0-16,1 0 0,0 0 16,21-21-16,0-1 15,0 1-15,0 0 0,0 0 0,0 0 16,21 21-16,0 0 16,1-21-16,20 21 0,0 0 0,-21 0 15,22 0-15,-1 21 0,22 0 16,-22 0-16,0 0 0,1 22 0,20-22 15,-21 21-15,1-21 0,-1 22 0,0-22 16,1 0-16,-22 21 0,21-21 16,-21 1-16,1-1 0,-1 0 0,0 0 15,0 0-15,0-21 0,-21 21 0,21 1 16,1-22 0,-22 21-16,21-21 15,0 0-15,-21-21 16,21-1-16</inkml:trace>
  <inkml:trace contextRef="#ctx0" brushRef="#br0" timeOffset="6504.5">10287 11980 0,'0'0'15,"0"-21"-15,0 0 0,21 0 0,-21 0 16,21 0-16,-21-1 0,0 1 16,0 0-16,0 0 0,0 0 15,0 0-15,0-1 0,0 1 0,-21 0 16,0 21-16,0 0 16,0 0-16,-1 0 0,1 0 15,0 0-15,0 0 0,0 21 0,0 0 16,-22 1-16,22-1 0,0 21 0,-21 0 15,20-20-15,1 20 0,0 0 16,0 22-16,0-22 0,0 0 16,-1 1-16,22-22 0,0 21 0,0-21 15,0 22-15,0-22 0,0 0 16,0 0-16,22 0 0,-1-21 0,0 0 16,0 22-16,21-22 0,-20 0 15,20 0-15,-21 0 0,21-22 0,-20 1 16,20 0-16,-21 0 0,0 0 0,22 0 15,-22-22-15,0 22 0,0-21 16,0-1-16,0 1 0,1 0 0,-22 21 16,0-22-16,0 1 0,21 21 0,-21 0 15,0-22-15,0 22 16,0 42 0,0 0-1,0 1-15,0-1 0,0 21 0,0 0 16,0 1-16,0-1 0,0 0 15,0-20-15,0 20 0,0 0 0,0-21 16,0 1-16,21 20 0,0-21 16,-21 0-16,0 0 0,21-21 0,-21 22 15,21-22-15,1 0 0,-1 0 16,0 0-16,0 0 0,0 0 16,-21-22-16,21 1 0</inkml:trace>
  <inkml:trace contextRef="#ctx0" brushRef="#br0" timeOffset="7940.4">12996 11430 0,'0'-21'0,"0"42"0,0-63 15,-21 42-15,0 0 16,0 0-16,0 21 15,21 0-15,0 0 0,0 22 0,-22-1 16,22 0-16,0 1 0,-21-1 16,21 0-16,0 22 0,0-22 0,0 22 15,0-22-15,0 21 0,0-20 0,0-1 16,0 0-16,0 1 0,21-1 16,1-21-16,-22 0 0,21 1 15,0-22-15,0 21 0,0-21 0,0 0 16,1 0-16,-1 0 0,0 0 15,0-21-15,0-1 0,0 1 0,-21 0 16,0 0-16,0 0 0,0 0 0</inkml:trace>
  <inkml:trace contextRef="#ctx0" brushRef="#br0" timeOffset="8624.01">12721 11832 0,'0'0'0,"-21"0"0,0 0 16,42 0-1,0 0 1,106-21 0,-85 21-16,1-21 0,-1 21 15,0 0-15,1-21 0,20 0 0,-20 21 16,-1-22-16,0 22 0,1 0 16,-1-21-16,-21 21 0,21 0 0,-20 0 15,-1 0-15,0 0 0,-21 21 16,0 1-1,0-1-15,0 0 0,0 0 16,0 0-16,0 0 0,0 1 0,0 20 16,0-21-16,0 21 0,0-20 0,0-1 15,0 0-15,0 0 16,0 0-16,21-21 0,0 21 16,0-21-16,1 0 0,-1 0 15,0 0-15,21-21 0,-21 0 16,1 0-16,20 0 0,-21 0 0,21-1 15,-20-20-15,-1 21 0,21 0 0,-21-22 16,-21 22-16,21-21 0,-21 21 16,22 0-16,-22-22 0,0 22 0,0 0 15,0 0-15,0 0 0,-22 21 32,22 21-32,0 0 15,0 0-15,0 0 0,0 0 16,0 22-16,0-22 0,0 21 15,0 22-15,0-22 0,0 0 0,0 22 16,0-1-16,0-20 0,0 20 0,22 1 16,-22-22-16,21 22 0,0-22 15,0 0-15,0 22 0,0-22 0,-21 0 16,0 1-16,22-1 0,-22 0 0,0-20 16,0 20-16,0-21 0,-22 21 15,1-20-15,-21-1 0,21-21 0,-22 21 16,1-21-16,0 0 0,-22 0 0,22 0 15,0 0-15,-1 0 16,1-21-16,0 0 0,-1-1 0,22-20 16,-21 21-16,42 0 0,0-22 0,0 22 15,0-21-15,0 21 0,0 0 16,21-22-16,0 22 0,21-21 0,-20 21 16,20-22-16,0 22 0</inkml:trace>
  <inkml:trace contextRef="#ctx0" brushRef="#br0" timeOffset="8911.84">14330 11726 0,'0'-21'0,"-21"64"31,21-1-31,0-21 0,0 21 0,0 1 16,0 20-16,0 1 0,0-1 0,0 1 15,0-1-15,0 1 0,0-22 16,0 22-16,0-1 0,0 1 0,21-1 16,-21-21-16,0 22 0,0-1 0,0-20 15,0 20-15,0-20 0,0-1 16,0 0-16,0-21 0,0 22 16,0-22-16,0 0 0,0-42 15,21 0 1,0 0-16,-21-1 0,0-20 15</inkml:trace>
  <inkml:trace contextRef="#ctx0" brushRef="#br0" timeOffset="9200.67">14393 12002 0,'0'0'0,"-21"-43"0,21 1 16,0 0-16,0 20 0,0 1 0,0-21 15,0 21-15,0 0 0,0-1 16,0 1-16,21 0 15,0 21-15,1 0 0,-1 0 16,21 0-16,-21 0 0,0 0 16,1 0-16,-1 21 0,0 0 0,0 1 15,-21-1-15,0 0 0,0 21 0,0-21 16,-21 1-16,0 20 0,0-21 16,-1 21-16,-20-20 0,21-1 0,-21 0 15,20 0-15,1 0 0,0-21 0,0 0 16,21 21-16,-21-21 0,42-21 31,0 0-31,0 0 16,0 21-16,1-21 0</inkml:trace>
  <inkml:trace contextRef="#ctx0" brushRef="#br0" timeOffset="9551.92">14774 11896 0,'0'0'0,"0"21"0,21-21 16,1 0-16,-1 0 16,0 0-16,0 0 0,-21-21 15,21 0-15,0 21 0,22-22 16,-22 22-16,0-21 0,0 0 0,0 0 0,1 21 16,-1-21-16,-21 0 0,0-1 15,0 1-15,0 0 0,0 0 16,-21 21-16,-1 0 0,1 0 15,0 0-15,0 0 0,0 0 16,0 0-16,-1 21 0,1-21 0,0 21 16,0 0-16,21 22 0,0-22 0,0 0 15,0 0-15,0 22 0,0-22 16,0 21-16,0-21 0,0 0 0,21 1 16,-21-1-16,21 0 0,0 0 0,1 0 15,-1 0-15,0-21 16,0 0-16,0 0 0,22 0 0,-22 0 0,21 0 15,-21-21-15,22 21 0,-1-21 16</inkml:trace>
  <inkml:trace contextRef="#ctx0" brushRef="#br0" timeOffset="9784.79">15706 11705 0,'0'21'16,"0"-42"-16,21 42 31,0-21-31,0 0 0,0 0 16,0 0-16,1 0 0,-1 0 16,0 0-16,0 0 15,-21 22 1</inkml:trace>
  <inkml:trace contextRef="#ctx0" brushRef="#br0" timeOffset="9916.7">15684 11875 0,'0'0'0,"0"21"0,0 0 16,0 0 0,22-21-16,-1 0 15,0 0-15,0 0 0,0 0 0,0 0 16,1 0-16,20-21 0,-21 0 15,21 21-15</inkml:trace>
  <inkml:trace contextRef="#ctx0" brushRef="#br0" timeOffset="10456.19">16976 11218 0,'0'0'0,"-22"0"0,1 0 16,0 0-16,0 0 15,0 0-15,0 0 16,-1 22-16,1-1 16,21 0-16,0 0 0,0 0 15,0 0-15,0 1 0,0-1 16,0 0 0,21-21 15,1-21-31,-1 0 15,-21-1-15,0 1 0,21 0 16,-21 0-16,0 0 0,0-22 16,0 22-16,0 0 15,-21 21-15,0 0 0,-1 21 16,1-21-16,0 21 16,21 1-16,-21 20 0,0-21 15,0 21-15,21-20 0,0 20 0,-22-21 16,22 21-16,-21-20 0,21-1 0,0 21 15,0-21-15,0 0 0,0 1 16,21-1-16,1-21 0,-1 0 16,21 0-16,-21 0 0,0 0 0</inkml:trace>
  <inkml:trace contextRef="#ctx0" brushRef="#br0" timeOffset="10736.03">17505 11261 0,'0'0'0,"0"-21"16,-21-1-16,-1 22 15,1 0-15,0 22 0,0-1 0,0 0 16,0 0-16,-1 21 0,1-20 16,0 20-16,0 0 0,0 1 0,0-1 15,-1-21-15,1 21 0,21 1 0,0-1 16,0 0-16,0-20 0,0 20 15,0-21-15,0 0 0,0 22 0,0-22 16,21 0-16,1-21 0,-1 21 0,0-21 16,21 0-16,-21 0 0,1 0 15,20 0-15,-21 0 0,21 0 16,-20-21-16,-1 0 0,0 0 0</inkml:trace>
  <inkml:trace contextRef="#ctx0" brushRef="#br0" timeOffset="10927.92">17124 11642 0,'-21'0'0,"42"0"0,-64 0 0,22 0 0,0 0 15,0 0-15,21 21 16,0 0 0,21-21-16,0 0 15,22 0-15,-22 0 0,21 0 16,0 0-16,1 0 0,-1 0 0,0 0 15,1 0-15,-1-21 0,0 21 0,1-21 16</inkml:trace>
  <inkml:trace contextRef="#ctx0" brushRef="#br0" timeOffset="11279.3">17716 11599 0,'-21'22'0,"21"-1"31,21-21 1,1 0-32,-1 0 0,0 0 0,0-21 15,0-1-15,0 22 0,1-21 16,-1 21-16,0-21 0,-21 0 0,21 21 16,-21-21-16,0 0 0,0-1 15,-21 22 1,0 0-16,0 0 15,-1 22-15,1-22 0,0 21 16,0 21-16,21-21 16,0 0-16,-21 1 0,21-1 0,0 21 15,0-21-15,0 0 0,0 1 0,0-1 16,0 0-16,0 0 0,21 0 16,0-21-16,-21 21 0,21-21 0,0 0 15,1 0-15,-1 0 0,21 0 0,-21 0 16,22 0-16,-22 0 0</inkml:trace>
  <inkml:trace contextRef="#ctx0" brushRef="#br0" timeOffset="11775.79">18203 11578 0,'0'-21'16,"0"42"-16,0-63 0,0 21 0,0 0 0,0-1 16,0 1-16,0 0 0,21 21 15,-21-21-15,22 21 0,-1 0 16,0 0-16,0 0 0,0 0 15,0 21-15,1 0 0,-1 0 0,0 1 16,0-1-16,-21 21 0,21-21 0,0 0 16,-21 22-16,0-22 0,0 21 15,0-21-15,0 1 0,0-1 0,0 0 16,-21 0-16,0 0 0,0 0 0,0 1 16,0-22-16,-1 21 0,1-21 0,0 0 15,42-21 16,0-1-31,22 22 16,-22-21-16,0 0 0,0 0 16,22-21-16,-22 20 0,21-20 0,-21 21 15,0-21-15,22 20 0,-22-20 0,0 21 16,0-21-16,0 20 0,-21 1 16,0 42-1,-21-21 1,0 22-16,0 20 0,0-21 15,0 0-15,21 22 0,-22-22 0,1 21 16,0-21-16,21 0 0,0 22 16,0-22-16,0 0 0,0 0 0,0 0 15,0 1-15,0-1 0,0 0 0,21 0 16,0-21-16,1 0 0,-1 0 16,0 0-16,0 0 0,21 0 0,-20 0 15,-1-21-15,21 0 0,-21 21 16,22-21-16</inkml:trace>
  <inkml:trace contextRef="#ctx0" brushRef="#br0" timeOffset="12036.11">19240 11070 0,'0'-21'16,"0"42"-16,-21-42 15,0 21-15,0 0 0,21 42 16,-21-20-16,21 20 0,-21 0 0,21 1 15,0-1-15,0 21 0,0-20 0,0 20 16,0-20-16,0-1 0,0 0 0,0 1 16,0-1-16,0-21 0,0 21 15,0-20-15,0-1 0,21 0 0,0 0 16,0 0-16,0-21 0,0 0 16,1 0-16,-1 0 0,21 0 15,-21 0-15,0 0 0,22-21 0,-22 0 16,0 21-16,21-21 0,-20 0 0</inkml:trace>
  <inkml:trace contextRef="#ctx0" brushRef="#br0" timeOffset="12236">19092 11430 0,'-21'21'0,"42"-42"0,-63 42 0,42 0 16,0 1-1,0-1-15,21 0 32,0-21-32,0 0 0,1 0 0,20 0 0,-21 0 15,21-21-15,-20 21 16,20-21-16,-21-1 0,21 22 0</inkml:trace>
  <inkml:trace contextRef="#ctx0" brushRef="#br0" timeOffset="12507.83">19748 11113 0,'0'0'0,"0"-22"31,22 22-15,-1 0-16,0-21 15,0 21-15,-21 21 16,0 1 0,0-1-16,0 21 15,0-21-15,0 0 0,0 1 0,0-1 16,-21 0-16,0 0 0,0 0 0,-1 0 16,1-21-16,0 0 15</inkml:trace>
  <inkml:trace contextRef="#ctx0" brushRef="#br0" timeOffset="13195.59">20574 11113 0,'0'-22'16,"0"44"-16,-21-44 15,0 22-15,-1 22 16,22-1-16,0 0 15,0 0-15,22 0 16,-1 0-16,0-21 0,0 22 16,0-1-16,0-21 0,22 21 0,-22-21 15,21 21-15,-21-21 0,22 0 0,-1 21 16,0-21-16,1 0 0,-1 0 16,0 21-16,-20-21 0,20 0 0,0 0 15,-21 0-15,1 0 0,-1 0 16,0 0-16,0 0 0,-21 22 31,-21-22-31,0 0 0,0 21 0,-1 0 16,-20 0-16,0 0 0,-1 0 15,1 1-15,0 20 0,-22-21 0,22 21 16,0 1-16,-22-22 0,22 21 0,-22 1 16,22-22-16,0 21 0,-1 0 15,22-20-15,-21-1 0,21 21 0,-1-21 16,1 0-16,21 1 0,0-1 15,21-21 1,1 0-16,-1 0 16</inkml:trace>
  <inkml:trace contextRef="#ctx0" brushRef="#br0" timeOffset="14468.07">21886 11345 0,'-21'0'16,"0"0"-16,0 0 15,21-21 16,21 0-15,21 0-16,-21 21 0,1-21 0,20 0 16,0-1-16,-21-20 0,22 21 0,-1 0 15,0 0-15,-20-22 0,20 22 16,-21 0-16,0-21 0,0 20 0,1-20 16,-22 21-16,0-21 0,0 20 0,0-20 15,0 21-15,-22 0 0,1 0 16,0-1-16,0 1 0,0 21 0,0 0 15,-1 0-15,1 0 0,0 43 16,-21-22-16,21 21 0,-1 22 16,1-1-16,0 1 0,21 20 15,-21 1-15,0 0 0,21-1 0,-21 22 16,21-21-16,0-1 0,0 22 16,-22-21-16,1 21 0,0 0 0,21-1 15,-21 1-15,0-21 0,0 21 0,-1 0 16,1-1-16,0 22 0,21-42 15,0 21-15,-21 0 0,21-22 0,0 1 16,0 0-16,0-1 0,0 1 0,0-21 16,0-1-16,0-21 0,21 22 0,-21-43 15,21 21-15,0-20 0,1-22 16,-1 0-16,0 0 0,0-22 0,0 1 16,22 0-16,-1-21 0,0-22 15,1 22-15,-1-22 0,0 1 0,22-1 16,-22-20-16,0-1 0,1 0 15,-1-20-15,0 20 0,-20 0 0,-22-21 16,0 22-16,0-1 0,-22 0 0,1 1 16,-21-1-16,0 22 0,-1-1 15,1 1-15,-22 20 0,22-20 0,0 42 16,-1-22-16,1 22 0,0-21 0,-1 21 16,1-1-16,0 22 0,-1-21 15,22 0-15,0 21 0,0-21 0,0 21 16,21-21-16,0 0 15,0-1-15,21 1 16,0 21-16,0-21 0,22 21 16,-22-21-16,21 0 0,0 21 0,-20-21 15,20-1-15,0 1 0,-21 0 16,22 0-16,-22 21 0,0-42 0,0 20 16,0 1-16,22 0 0,-43 0 0,21 21 15,0-21-15,-21 0 0,21 21 16,-42 21 15,21 0-31,-21 0 0,0 21 0,21-20 16,0-1-16,0 21 0,0-21 15,0 0-15,0 1 0,0-1 0,0 0 16,0 0-16,0 0 0,21 0 16,0 1-16,0-22 0,0 0 15,1 0-15,20 0 0,-21 0 0,0 0 16,22 0-16,-22 0 0,0 0 15,21-22-15,-21 1 0,1 21 0,-1-21 16,0 0-16,0 0 0,-21 0 0,0-1 16,0-20-16,0 21 0,0 0 15,0-22-15,-21 22 0,0-21 0,0 21 16,-1 0-16,1-1 0,0 1 16,-21 21-16,21 0 0,-1 0 0,1 0 15,0 0-15,0 21 16,21 1-16,0-1 15,0 0-15,0 0 0,0 0 0,0 0 16,21 1-16,0-1 0,0-21 0,1 21 16,-1-21-16,21 0 0,-21 0 15,0 0-15,1 0 0</inkml:trace>
  <inkml:trace contextRef="#ctx0" brushRef="#br0" timeOffset="14843.85">22839 11451 0,'0'0'0,"21"0"0,-21-21 0,0 0 16,0 0-16,0 0 16,0-1-16,21 22 0,-21-21 0,21 21 15,0 0-15,1 0 0,-1 0 16,0 0-16,0 0 0,0 0 0,0 0 16,1 21-16,-1 1 0,0-1 0,21 0 15,-21 0-15,-21 0 0,22 22 16,-22-22-16,21 21 0,-21-21 0,0 0 15,0 22-15,0-22 0,0 0 0,-21-21 16,-1 21-16,1 0 0,0-21 16,21 22-16,-21-22 0,21-22 31,0 1-31,0 0 16,0 0-16,0 0 15,0 0-15,0-1 0,0 1 0,21 0 16,0 21-16,-21-21 0,21 0 0,1 0 15,-1 21-15,0-22 0,0 22 16,0-21-16,22 21 0,-22 0 0,21 0 16,-21 0-16,22 0 0,-22-21 0,21 21 15,-21 0-15</inkml:trace>
  <inkml:trace contextRef="#ctx0" brushRef="#br0" timeOffset="15431.51">23982 11367 0,'0'0'0,"0"-22"15,0 1-15,0 0 0,0 0 16,0 0-16,-21 0 16,-1 21-16,1-22 0,-21 22 0,21 0 15,-22 0-15,1 0 0,21 0 0,-21 22 16,-1-1-16,22 0 0,-21 0 16,21 0-16,-1 0 0,1 22 0,0-22 15,21 0-15,0 21 0,0-20 0,0-1 16,0 0-16,0 0 15,0 0-15,21 0 0,22 1 16,-22-22-16,0 0 0,21 0 0,-21 0 16,22 0-16,-22 0 0,21 0 15,-21 0-15,1 0 0,-1-22 0,0 1 16,0 21-16,0-21 0,0 0 0,-21 0 16,0 0-16,0-1 15,0 1-15,0 42 31,0 22-15,0-22-16,0 0 0,0 21 0,0 1 16,-21-1-16,21 0 0,0 1 15,0 20-15,0-20 0,0 20 16,0 1-16,21-1 0,-21 22 0,22-22 16,-1 1-16,-21-1 0,0 1 0,21-1 15,-21 1-15,0-1 0,0 22 0,0-22 16,0-20-16,0 20 0,0 1 15,0-1-15,0-20 0,-21-1 0,21 0 16,-21-21-16,-1 22 0,1-22 0,0-21 16,0 21-16,0-21 0,0 0 15,-1 0-15,1 0 0,0 0 0,-21-21 16,21 0-16,-1 0 0,1-1 16,0 1-16,0-21 0,0 0 0,0-1 15,-1 1-15,22 0 0,-21-22 16,21 22-16,0-22 0,0 1 0,0 20 15,21-20-15,1-1 0,-1 1 0,0-1 16,21-20-16</inkml:trace>
  <inkml:trace contextRef="#ctx0" brushRef="#br0" timeOffset="15824.41">24278 11240 0,'0'0'0,"-21"0"0,0 0 16,0 21-16,21 0 0,-22 0 0,1 0 16,21 22-16,-21-22 0,21 21 15,0-21-15,-21 0 0,21 22 0,0-22 16,0 0-16,0 21 0,0-20 0,0-1 16,21 0-16,0 0 15,0-21-15,1 0 0,-1 0 0,0 0 16,21 0-16,-21 0 0,1 0 0,20-21 15,-21 21-15,21-21 0,-20 0 16,-1-1-16,0 1 0,-21 0 0,0 0 16,0 0-16,0-22 0,0 22 15,0-21-15,-21 21 0,0 0 16,-1-22-16,1 22 0,0 21 0,0-21 16,0 21-16,0 0 0,-1 0 0,1 0 15,0 0-15,21 21 16,-21 0-16,21 0 0,0 1 15,0-1 1,21-21-16,0 0 16,22 0-16</inkml:trace>
  <inkml:trace contextRef="#ctx0" brushRef="#br0" timeOffset="16104.55">24892 11049 0,'21'-21'15,"-42"42"-15,42-63 0,-21 21 0,21 21 0,-42 21 47,0 21-47,21-21 0,-21 22 0,0-1 16,-1 0-16,22 1 0,0-1 16,-21 0-16,21 1 0,0-1 0,0 0 15,0 1-15,0-22 0,0 21 0,0-21 16,21 0-16,1 1 15,-1-1-15,0-21 0,0 21 0,0-21 16,0 0-16,1 0 0,-1 0 0,0 0 16,0 0-16,0-21 0,0 21 15,1-21-15,-22-1 0,0 1 0,0 0 16,0-21-16</inkml:trace>
  <inkml:trace contextRef="#ctx0" brushRef="#br0" timeOffset="16275.45">24744 11197 0,'0'0'0,"-43"0"0,22 0 0,0 0 32,0 0-32,21 21 15,21-21-15,0 0 16,0 0-16,22 22 0,-22-22 16,21 0-16,1 0 0,-1 0 0,0 0 15,1 0-15,20-22 0,-21 22 0,1-21 16,20 0-16</inkml:trace>
  <inkml:trace contextRef="#ctx0" brushRef="#br0" timeOffset="16640.24">26183 10943 0,'-21'0'31,"0"0"-31,0 21 0,-1 1 15,-20-1-15,21 0 0,0 0 0,-22 0 16,1 0-16,0 22 0,-22-22 16,22 0-16,0 21 0,-1-20 0,1-1 15,0 0-15,-1 0 0,1 0 0,21 0 16,0 1-16,-1-1 0,1-21 16,21 21-16,-21-21 0,21 21 15,21-21-15,0 0 16,1 21-16,-1-21 0,21 0 15,0 0-15,-20 21 0,20-21 16,0 0-16,1 0 0,-1 0 0,0 22 16,1-22-16,-22 0 0,21 0 15,-21 0-15,22 0 0,-22 0 0,0 0 16,0 0-16,0 0 0,0 0 0,-21-22 16,22 22-16,-1-21 0,-21 0 15,21 21-15,0-21 0</inkml:trace>
  <inkml:trace contextRef="#ctx0" brushRef="#br0" timeOffset="16920.08">26606 10732 0,'0'0'0,"0"-22"0,0 44 31,0-1-31,0 0 0,-21 0 0,0 21 15,0 1-15,0-1 0,0 22 16,-1-22-16,1 21 0,0 1 0,0-1 16,-21 22-16,20-21 0,-20-1 0,21 1 15,-21-22-15,20 21 0,1-20 16,0-1-16,0 0 0,0 1 0,0-22 16,21 0-16,-22 21 0,22-20 15,0-1-15,22-21 16,-1 0-16,0 0 0,0 0 15,0-21-15,22 21 0</inkml:trace>
  <inkml:trace contextRef="#ctx0" brushRef="#br0" timeOffset="17391.77">27093 11345 0,'0'0'0,"0"-21"0,0 0 0,0 0 15,0 0-15,-21 0 0,21-1 0,-21 1 16,0 0-16,0 0 0,-1 0 16,1 21-16,0 0 0,0-21 15,0 21-15,0 0 0,-1 0 0,-20 21 16,21 0-16,-21 0 0,20 0 0,-20 0 16,21 22-16,0-22 0,0 21 15,-1-21-15,1 1 0,0 20 0,21-21 16,0 0-16,0 0 0,0 1 0,0-1 15,0 0-15,0 0 0,21 0 16,0-21-16,1 21 0,-1-21 16,0 0-16,21 0 0,-21 0 15,1 0-15,20 0 0,-21-21 0,0 0 16,0 21-16,22-21 0,-22 0 16,0-22-16,0 22 0,0-21 0,1 21 15,-1-22-15,0 22 0,-21 0 16,0 0-16,0 42 31,-21 0-31,0 0 0,21 1 16,-22 20-16,22-21 0,0 0 0,0 0 15,0 1-15,0 20 0,0-21 16,0 0-16,0 0 0,22-21 16,-1 0-16,0 0 15,0 0-15</inkml:trace>
  <inkml:trace contextRef="#ctx0" brushRef="#br0" timeOffset="17784.54">27347 10986 0,'0'0'0,"-21"0"31,21 21-16,0 0 1,0 0-16,0 0 16,21-21-16,0 21 0,1 1 0,-22-1 15,21-21-15,0 21 0,0 0 0,0 0 16,22-21-16,-22 21 0,0-21 16,0 22-16,0-22 0,0 21 15,1-21-15,-1 0 0,0 0 0,0 0 16,-21 21-1,0 0-15,0 0 16,-21-21-16,0 21 0,0 1 16,-1 20-16,-20-21 15,21 0-15,0 22 0,-22-22 0,22 0 16,0 0-16,0 21 0,-21-20 0,42-1 16,-22-21-16,1 21 0,0 0 15,0-21-15,21 21 0,-21-21 16,0 0-16</inkml:trace>
  <inkml:trace contextRef="#ctx0" brushRef="#br0" timeOffset="35428.18">6731 1778 0,'21'-42'31,"-21"21"-31,0-1 16,0 1 0,0 0-1,0 42 110,0 0-125,0 1 16,0-1 0,0 0-16,0 0 15,0 0-15,0 0 0,0 1 0,0-1 16,0 0-16,0 0 15,0 21-15,0-20 0,-21-1 0,21 0 16,0 0-16,0 0 0,0 0 16,0 1-16,0-1 0,-21 21 0,21-21 15,0 0-15,0 1 0,-21-1 0,21 0 16,0 0-16,0 21 0,0-20 16,-22-1-16,22 21 0,-21-21 0,21 0 15,0 1-15,0 20 0,-21-21 16,0 0-16,0 0 0,21 1 0,-21-1 15,21 21-15,-22-21 0,1 0 16,0-21-16,21 22 0,-21-1 16,0 0-16,21 0 0,-21-21 0,-1 21 15,1 0-15,0-21 0,21 22 0,-21-1 16,0-21-16,0 21 0,-1-21 16,22 21-16,-21-21 0,0 21 0,0-21 15,0 21-15,0-21 0,-1 22 0,1-22 16,0 0-16,0 0 0,0 21 15,-22 0-15,22-21 0,0 0 0,0 0 16,21 21-16,-21-21 0,0 0 16,-1 0-16,1 21 0,0-21 0,0 0 15,0 0-15,0 0 0,-1 0 16,-20 0-16,21 0 0,0 21 0,0-21 16,-1 0-16,-20 0 0,21 0 15,0 0-15,0 0 0,-1 0 0,1 0 16,0 0-16,0 0 15,0-21-15,0 21 0,-1 0 0,1-21 16,0 21-16,0 0 0,0 0 16,0-21-16,-1 21 0,1 0 15,0 0-15,-21-21 0,21 21 0,-22 0 16,22-21-16,-21 21 0,21 0 0,-22-22 16,22 22-16,-21-21 15,21 21-15,-1-21 0,-20 21 0,21 0 16,0-21-16,-22 21 0,22-21 0,0 21 15,-21-21-15,21 21 0,-1-22 16,1 1-16,0 21 0,0-21 0,-21 0 16,20 0-16,1 0 0,-21-1 15,21 1-15,0 0 0,-1 0 0,1 0 16,0-22-16,0 22 0,0 0 0,21-21 16,-21 21-16,-1-22 0,1 22 15,21 0-15,-21 0 0,0-22 16,0 22-16,21 0 0,-21 0 0,-1-21 15,1 20-15,0 1 0,21 0 16,-21 0-16,0-21 0,0 20 16,-1 1-16,22-21 0,-21 21 0,0 0 15,21-1-15,-21-20 0,0 21 0,21 0 16,-21 0-16,21-1 0,-22 1 16,1 0-16,21 0 0,-21 0 0,21 0 15,0-1-15,-21 22 0,0-21 16,21 0-16,-21 21 0,21-21 0,-22 0 15,1 21 1,21 21 31,0 0-31,0 21-16,0-20 0,0-1 0,0 21 15,0 0-15,0 1 0,0-1 16,0 0-16,0 1 0,0-1 0,0 0 15,0-20-15,-21 20 0,21 0 16,0 1-16,-21-22 0,21 21 0,0-21 16,0 22-16,0-22 0,-21 0 15,21 21-15,0-21 0,0 1 16,0-1-16,0 0 0,0 0 0,-21-21 0,21 21 16,0 0-1,0-42 16,0 0-15,0 0-16,0 0 0,0 0 16,0-1-16,0-20 0,0 21 0,0 0 15,0 0-15,0-1 0,0-20 0,0 21 16,0 0-16,0-22 0,0 22 16,0 0-16,0-21 0,0 21 0,0-22 15,0 22-15,21-21 0,-21 21 16,0-22-16,21 1 0,-21 21 0,0-22 15,0 22-15,21 0 0,-21 0 16,21 0-16,-21 0 0,0-1 16,0 1-16,0 0 15,21 21-15,-21-21 16,22 21 0,-1 0-1,0 0 1,-21 21-16,21-21 0,0 21 0,0-21 15,-21 21-15,22-21 0,-1 22 16,0-1-16,0-21 0,0 21 0,22-21 16,-22 21-16,0-21 15,21 21-15,1-21 0,-1 21 0,0-21 0,1 22 16,-1-22-16,21 0 0,-20 21 16,-1-21-16,0 0 0,1 0 15,-1 21-15,0-21 0,-20 0 0,20 0 16,-21 0-16,0 21 0,0-21 15,-42 0 48,21-21-63,-21 21 0,0 0 16,0-21-16,0 21 0,-1-21 0,1 21 15,0-22-15,0 22 0,-21-21 0,20 21 16,-20-21-16,0 21 0,21-21 15,-22 21-15,22-21 0,-21 21 16,-1-21-16,22 21 0,-21-22 0,21 22 16,0 0-16,-1-21 0,-20 21 15,21-21-15,0 21 0,0-21 0,-1 21 16,1 0-16,0 0 0,0-21 16,0 21-16,0 0 0,-1-21 15,1 21 1,21-22-1,-21 22 17,21 22 15,0-1-32,0 0-15,-21 0 0,21 0 16,0 0-16,0 1 0,0 20 0,0-21 15,0 21-15,-21-20 0,21 20 16,0 0-16,-21 1 0,21-1 0,0 0 16,0 1-16,0-1 0,0 0 15,0 1-15,0-1 0,0-21 16,0 21-16,-22-20 0,22 20 0,0-21 16,0 0-16,0 0 0,0 1 15,0-1-15,0 0 16,-21-21 31,21-21-32,0 0-15,0-1 0,0 1 16,0 0-16,0 0 0,0 0 16,0-22-16,0 22 0,0 0 15,0-21-15,0 21 0,21-22 16,-21 1-16,22 0 0,-22-1 0,0 1 15,0 0-15,21-1 0,-21 1 16,0 0-16,0 20 0,0-20 0,0 21 16,0 0-16,0 0 0,0-1 15,0 1-15,0 0 32,21 21-32,0 0 15,0 0-15,0 0 16,1 0-16,20 0 0,-21 0 0,21 21 15,-20-21-15,20 21 0,0-21 16,1 22-16,-1-1 0,0-21 16,22 21-16,-22-21 0,22 21 0,-22-21 15,0 21-15,1-21 0,-1 0 16,0 21-16,-21-21 0,1 0 0,-1 22 16,0-22-16,0 0 15,-21 21-15,-21-21 16,0 0-1,0 0-15,-1 0 0,1 0 0,0 0 16,0 0-16,0 0 0,0 0 16,-22 0-16,22 0 0,-21 0 15,-1 0-15,22 0 0,-21-21 0,0 21 16,-22 0-16,22-22 0,-1 1 16,1 21-16,0 0 0,-1-21 0,1 21 15,0-21-15,-1 21 0,22 0 16,0-21-16,-21 21 0,21 0 0,21-21 15,-22 21-15,1 0 16,42 0 15,1 21-15,-1-21-16,0 0 16,-21 21-16,21-21 0,-21 21 15,21-21 1,0 0-1,-21 21-15</inkml:trace>
  <inkml:trace contextRef="#ctx0" brushRef="#br1" timeOffset="41003.62">21569 12277 0,'-21'0'0,"42"0"0,-64 0 16,22 0-16,0 0 0,0-21 15,0 21-15,0 0 0,-1 0 0,1 0 16,0 0 15,42 0 16,0 0-47,1 0 16,-1 0-16,21 0 0,-21 0 15,22 0-15,-22 0 0,21 0 0,0 0 0,1 0 16,-1 0-16,0 0 0,22 0 16,-22 0-16,22 0 0,-1 0 15,1 0-15,-1 0 0,22 0 0,0 0 16,-1 0-16,1 0 0,0-22 15,20 22-15,1 0 0,0 0 0,-21-21 16,42 21-16,-21 0 0,21-21 0,0 21 16,0 0-16,-22-21 0,22 21 15,0 0-15,-21 0 0,0-21 0,0 21 16,0 0-16,0 0 16,-1 0-16,-20 0 0,0 0 0,-1 0 15,1-21-15,-21 21 0,-22 0 0,21 0 16,-20 0-16,-22 0 0,21 0 15,-21 0-15,1 0 0,-1 0 16,-42 0 15,-1 0-31,1 0 0,0 0 16,-21 0-16,21 0 0,-22 0 16,1 0-16,0 0 0,-22 0 0</inkml:trace>
  <inkml:trace contextRef="#ctx0" brushRef="#br1" timeOffset="41779.18">21251 12467 0,'0'0'0,"-21"0"0,0 0 16,0 21-16,0-21 63,21 22-48,21-22 32,0 0-47,0 0 0,0 0 16,0 0-16,22 0 0,-1 0 0,0 0 15,1 0-15,20 0 0,-20 0 0,20 0 16,1 0-16,-1 0 0,1 0 16,20 0-16,-20 0 0,20 0 0,1 0 15,0 0-15,21 0 0,-1 0 16,1-22-16,21 22 0,-21 0 0,21 0 15,-21 0-15,21 0 0,0 0 16,0 0-16,0-21 0,0 21 16,0 0-16,-21 0 0,0 0 0,-1 0 15,-20 0-15,0 0 0,-1 0 0,1-21 16,-21 21-16,-1 0 0,1 0 16,-22 0-16,21 0 0,-20 0 0,-22 0 15,21 0-15,-21-21 0,1 21 16,-1 0-1,-42 0 64,-1 0-79,1 0 15,0 0-15,0 0 0,0 0 16</inkml:trace>
  <inkml:trace contextRef="#ctx0" brushRef="#br1" timeOffset="41936.08">24723 12446 0,'-22'0'16,"1"0"15</inkml:trace>
  <inkml:trace contextRef="#ctx0" brushRef="#br1" timeOffset="43955.76">0 15134 0,'0'21'31,"0"1"-15,0-1 15,0-42-16,0-1 1,0 1-16,0 0 16,0 0-16,0 0 0,0 0 15,0-1-15,21 1 0,0 0 16,0 21-16,1-21 0,-22 0 16,0 0-16,-22-1 0,-20 22 15,21 0-15,21-21 0,0 42 31,0 1-31,0-1 16,0 0-16,0 21 16,0-21-16,0 22 0,0-22 15,0 21-15,0 1 0,0-22 0,0 21 16,0-21-16,0 22 0,0-22 16,0 0-16,0 0 0,0 0 0,0 0 15,0-42 32,21 21-47,21-21 0,-20 21 0,-1 0 16,0-21-16,-21 0 15,-21 21 1,0 0-16,-1 0 0,-20 21 16,21 0-16,21 0 0,0 0 15,0 1-15,0-1 0,0 0 16,0 0-16,0 0 15,0 0-15,0 1 0,0-1 0,0 0 16,0 0-16,0 21 0,0-20 16,0-1-16,0 0 0,0 0 0,0 0 15,0 0-15,0 1 0,0-1 16,21-21 15,43 0-31,-22 0 16,21-21-16,-20-1 0,-1 1 0,0 21 15,1-21-15,-1 0 0,-21 21 16,22-21-16,-22 21 0,-21-21 0,21-1 16,0 1-16</inkml:trace>
  <inkml:trace contextRef="#ctx0" brushRef="#br1" timeOffset="44744.31">1206 15240 0,'0'-21'0,"0"42"0,-21-63 0,0 42 15,-21 0-15,21 0 0,-22 0 16,22 0-16,-21 0 0,-1 0 15,22 0-15,-21 21 0,0 0 0,-1 0 16,22 22-16,0-22 0,-21 21 16,20-21-16,1 22 0,0-22 15,21 21-15,0-21 0,0 0 16,0 22-16,0-22 0,0 0 0,21 0 16,0-21-16,1 21 0,-1-21 15,0 0-15,0 0 0,21 0 16,-20 0-16,20 0 0,0 0 0,-21-21 15,22 21-15,-22-21 0,21 0 16,1 0-16,-22-22 0,0 22 0,0 0 16,0 0-16,0 0 0,1 0 15,-22-1-15,0 1 0,0 0 16,0 0-16,0 0 16,0 42-1,0 0 1,0 0-16,0 22 15,0-22-15,0 21 0,0-21 0,0 22 16,0-1-16,0 21 0,0-20 16,21 20-16,0 1 0,0-1 15,0 22-15,-21 0 0,21-22 0,22 22 16,-22-1-16,0-20 0,0 21 16,0-22-16,1 22 0,-1-1 0,0 1 15,0-21-15,-21 20 0,0-20 16,0 20-16,0-20 0,0-1 15,0-20-15,-21 20 0,0-20 16,0-1-16,-1 0 0,-20-21 16,0 1-16,-1-1 0,1 0 0,0 0 15,-22-21-15,22 0 0,-22 0 16,1-21-16,-1-21 0,1 20 0,-1-20 16,22 0-16,-21-22 0,20 1 15,1-22-15,21 0 0,-22 1 16,43-1-16,0 0 0,0 22 0,0-22 15,0 22-15,22-1 0,-1 1 16,0-1-16,21 1 0,-21 20 0,22-20 16,-1 21-16,0-22 15,-20 1-15,41 20 0,-21-20 0,1 20 16,-1-20-16,0 21 0,-20-1 16,20 22-16</inkml:trace>
  <inkml:trace contextRef="#ctx0" brushRef="#br1" timeOffset="45004.16">1714 15367 0,'0'-21'15,"-21"21"1,21 21 15,0 0-15,0 0 0,0 1-16,0-1 0</inkml:trace>
  <inkml:trace contextRef="#ctx0" brushRef="#br1" timeOffset="45172.06">1736 15706 0,'0'0'15,"0"21"1,0-42 46</inkml:trace>
  <inkml:trace contextRef="#ctx0" brushRef="#br1" timeOffset="45924.27">2984 15452 0,'22'-43'16,"-22"22"0,21 0-16,-21 0 0,0 0 15,0 0-15,0-1 0,0 1 16,0 0-16,0 0 0,0-21 16,0 20-16,-21 1 0,21 0 15,-22 0-15,1 21 0,0-21 0,-21 21 16,21 0-16,-1 0 15,1 0-15,-21 0 0,21 21 0,-22 0 16,22 21-16,-21-20 0,21 20 16,0 0-16,-22 1 0,43-1 0,-21 0 15,21 1-15,0-1 0,0 0 16,0 1-16,0-22 0,0 21 0,0-21 16,21 0-16,-21 1 0,21-22 15,1 21-15,20-21 0,-21 0 0,0 0 16,22 0-16,-22 0 0,21-21 15,0-1-15,-20 1 0,20 0 0,-21 0 16,21 0-16,-20-22 0,-1 22 16,0-21-16,0 0 0,0-22 15,0 22-15,-21-1 0,0-20 16,0-1-16,0 22 0,0 0 0,0-22 16,0 22-16,0 0 0,0-1 0,0 1 15,0 21-15,-21 0 0,21-1 16,-21 22-16,21 22 15,0-1-15,0 0 0,0 0 16,0 21-16,0 1 0,0-1 0,0 22 16,0-1-16,0-21 0,0 22 15,21-1-15,0-20 0,-21 20 0,22-20 16,-1-1-16,0 0 0,-21 1 16,21-22-16,0 0 0,0 0 15,1 0-15,20 0 0,-21-21 16,0 0-16,0 0 0,1 0 0,-1 0 15,0 0-15,0-21 0</inkml:trace>
  <inkml:trace contextRef="#ctx0" brushRef="#br1" timeOffset="46320.04">3556 15367 0,'-21'-21'0,"-22"-21"16,22 20-16,21 1 15,0 0-15,0 0 0,0-21 16,0 20-16,0 1 0,21 21 0,-21-21 16,22 0-16,20 21 0,-21 0 15,0 0-15,22 0 0,-22 0 0,0 0 16,21 21-16,-21 0 0,1 22 16,-1-22-16,0 21 0,0-21 0,-21 22 15,21-1-15,-21-21 0,0 21 16,0 1-16,0-22 0,0 0 0,-21 0 15,21 0-15,0 1 0,-21-1 16,0-21-16,0 0 0,-1-21 31,22-1-15,0 1-16,0 0 0,0 0 0,0-21 16,0 20-16,0-20 0,0 0 15,0 21-15,22-22 0,-22 22 0,21-21 16,0 21-16,-21-1 0,21 1 15,0 0-15,0 0 0,1 21 0,-1 0 16,0-21-16,0 21 0</inkml:trace>
  <inkml:trace contextRef="#ctx0" brushRef="#br1" timeOffset="46531.92">4233 15113 0,'0'0'0,"0"21"0,0 0 0,0 1 15,0-1-15,0 21 0,0-21 16,0 22-16,0-22 0,0 0 0,-21 0 16,21 0-16,0 0 0,0 1 15,-21-1-15,21 0 0,0 0 16,0 0-16,21-42 47</inkml:trace>
  <inkml:trace contextRef="#ctx0" brushRef="#br1" timeOffset="46843.74">4254 14880 0,'-42'0'16,"21"0"-16,0 0 0,0 21 15,42-21 17,0 0-17,-21-21 1,0 0 0,0 0-16,-21 21 15,0 0 1,-1 0-1,22 21-15,0 0 0,0 0 16,0 1-16,0-1 16,22-21-16,-1 21 0,0-21 15,-21 21-15,21-21 0</inkml:trace>
  <inkml:trace contextRef="#ctx0" brushRef="#br1" timeOffset="47256.5">4593 15134 0,'0'0'0,"0"-21"0,-21 0 16,21 0-16,-21 21 0,21-21 16,21 21 15,0 21-16,-21 0-15,21 0 0,-21 0 0,21 22 16,-21-22-16,0 21 0,0-21 16,22 22-16,-22-22 0,0 21 0,0-21 15,0 0-15,0 1 0,0-1 16,0 0-16,21 0 0,0-21 16,0 0-1,0-21-15,0 0 16,1 0-16,-22-1 0,21-20 15,-21 21-15,21 0 0,-21-22 16,0 22-16,21-21 0,-21 21 0,21-22 16,-21 22-16,0 0 15,0 0-15,21 0 0,1 0 16</inkml:trace>
  <inkml:trace contextRef="#ctx0" brushRef="#br1" timeOffset="47611.3">5080 15282 0,'21'-21'16,"0"0"-1,-21 0-15,21 0 16,-21 0-16,22-1 0,-22 1 15,0 0-15,21 0 0,-21 0 16,0 0-16,0-1 0,21 1 0,-21 0 16,0 0-16,-21 21 31,21 21-31,-21 0 0,-1 0 16,22 1-16,0 20 0,-21 0 15,21 1-15,-21-22 0,21 21 0,0 0 16,0 1-16,0-1 0,0-21 0,0 22 15,0-22-15,0 0 16,0 0-16,0 0 0,0 0 0,21-21 16,0 0-16,1 0 15,-1 0-15,0 0 0,0 0 16,0-21-16,0 0 0,1 0 0</inkml:trace>
  <inkml:trace contextRef="#ctx0" brushRef="#br1" timeOffset="47968.15">5482 15092 0,'0'0'0,"0"-21"0,0 0 0,0-1 16,0 1-16,21 0 15,0 21-15,1 0 16,-22-21-16,21 21 0,21 0 0,-21 0 16,0 0-16,1 0 0,20 0 15,-21 0-15,0 0 0,22 21 0,-22 0 16,0 0-16,0 22 0,0-22 0,-21 21 15,0-21-15,0 22 0,0-1 16,0 0-16,0-20 0,0 20 0,0-21 16,-21 0-16,21 0 0,-21 1 15,0-1-15,0-21 0,-1 0 16,22-21 15,0-1-31,22 1 0,-1 0 0,-21 0 16,21-21-16,21 20 0,-21-20 15,1 21-15,-1-21 0,0-1 0,0 22 16,0-21-16,22 21 0,-22-22 0,0 22 16,0 0-16,0 0 0,0 21 15,1 0-15</inkml:trace>
  <inkml:trace contextRef="#ctx0" brushRef="#br1" timeOffset="48245.3">6265 15177 0,'21'21'0,"-42"-42"0,64 42 15,-22-21 1,0 0-16,0-21 0,-21-1 16,21 22-16,0-21 0,-21 0 0,22 21 15,-22-21-15,0 0 0,0 0 16,0-1-16,0 1 0,0 0 15,-22 21 1,1 0-16,0 0 16,0 0-16,21 21 0,0 0 15,-21-21-15,21 22 0,0-1 16,-21-21-16,21 21 0,0 0 0,0 0 16</inkml:trace>
  <inkml:trace contextRef="#ctx0" brushRef="#br1" timeOffset="49344.03">7027 15134 0,'0'0'0,"0"21"31,21-21-31,1 0 16,-1 0-16,42-21 0,-20 0 16,-22 21-16,21-21 0,0 0 15,1 0-15,-1-1 0,0 1 0,1 0 16,-1 0-16,0 0 0,-20 0 0,20-22 16,-21 22-16,21-21 0,-20-1 15,-1 1-15,0 0 0,-21-1 0,0 1 16,0 0-16,0-1 0,0 1 15,0 0-15,0-1 0,-21 22 0,0 0 16,-1 0-16,1 0 16,0 0-16,0 21 0,0 0 0,-22 0 0,22 0 15,0 21-15,0 0 0,0 0 16,0 21-16,-1 1 0,1-1 16,0 0-16,21 22 0,0-1 0,-21 1 15,0 21-15,21-1 0,0 1 16,0 0-16,0 20 0,0 1 0,0 0 15,0 0-15,0 0 0,0 0 16,0 21-16,0 0 0,0-22 0,0 22 16,0-21-16,-21 21 0,21-21 0,-22 0 15,22 0-15,0 0 0,0-22 16,0 1-16,0 0 0,0-22 0,0 22 16,0-22-16,22-20 15,-22 20-15,21-21 0,0 1 0,0-22 16,0 0-16,22 0 0,-22-21 0,0 0 15,21-21-15,1 0 0,-22-21 16,21 20-16,22-20 0,-22-21 0,0-1 16,1 1-16,-1-1 0,-21-21 15,21 1-15,-20-1 0,-1 0 0,-21 1 16,0-1-16,0 0 0,-21-20 0,-1 20 16,-20-21-16,0 21 0,-1 1 15,-20-1-15,-1 0 0,1 1 0,-1 20 16,1 22-16,-1-22 0,22 43 15,-21-21-15,20 21 0,1 0 0,0-1 16,-1 22-16,22 0 0,0 0 16,0 0-16,21-21 15,21 21 1,0 0-16,21-21 0,-20 21 16,20-21-16,-21 0 0,21 21 0,1-21 15,-1-22-15,22 22 0,-22 0 16,0-21-16,22-1 0,-22 22 0,0-21 15,1-1-15,-1 22 0,0-21 0,-20 21 16,-1 0-16,0-1 16,-21 1-16,0 0 0,0 42 31,-21-21-31,21 21 0,-21 1 16,21-1-16,0 21 0,0-21 0,0 0 15,0 1-15,0-1 0,0 0 16,0 0-16,0 0 0,0 0 15,0 1 1,0-44 15,0 1-31</inkml:trace>
  <inkml:trace contextRef="#ctx0" brushRef="#br1" timeOffset="49508.94">7937 14901 0,'0'0'0,"-21"0"32,21 22-1,21-22-15,1 0-1</inkml:trace>
  <inkml:trace contextRef="#ctx0" brushRef="#br1" timeOffset="49912.22">8170 15028 0,'0'0'0,"0"22"0,0 20 0,0-21 0,0 0 16,0 0-16,0 22 0,0-22 15,0 0-15,0 0 0,0 0 0,-21 1 16,21-1-16,0 0 0,0-42 62,0 0-62,0-1 0,0-20 16,0 21-16,0 0 0,21-22 0,0 22 16,-21-21-16,22 21 0,-1 0 15,0-22-15,0 43 0,0-21 0,0 0 16,1 21-16,-1 0 0,0 0 15,0 0-15,21 0 0,-20 21 0,-1-21 16,0 21-16,-21 22 0,0-22 16,21 0-16,-21 21 0,0-21 0,0 22 15,0-22-15,0 0 0,0 21 16,0-20-16,-21-1 0,21 0 0,0 0 16,0 0-16,21-21 31,0 0-31,0 0 15</inkml:trace>
  <inkml:trace contextRef="#ctx0" brushRef="#br1" timeOffset="50424.45">9229 14901 0,'0'-21'0,"0"42"0,0-63 16,-22 42-16,1 0 0,0-21 0,-21 21 15,21 0-15,-22 0 16,22 0-16,-21 0 0,21 0 0,-22 21 16,22 0-16,-21 0 0,21 1 0,-22 20 15,22-21-15,-21 21 0,21 1 16,-1-1-16,22 0 0,0 1 0,0-1 16,0-21-16,0 22 0,0-22 15,22 0-15,-1 0 0,0 0 0,0-21 16,21 0-16,-20 0 0,20 0 15,-21 0-15,21 0 0,-20-21 0,20 0 16,-21 0-16,21 0 0,-20-1 0,-1-20 16,0 21-16,21-21 0,-21-1 15,1 1-15,-1 0 0,0-1 16,-21 1-16,21 0 0,0-22 0,-21 22 16,0-22-16,21 1 0,-21 20 15,22-20-15,-22-1 0,21 1 0,-21 21 16,0-1-16,0 1 0,0 21 15,0 0-15,0 42 16,0 0-16,0 21 0,0 22 0,0-22 16,-21 22-16,-1-1 0,22 1 15,0-1-15,0 1 0,0-1 16,0 1-16,0-1 0,0 1 0,0-22 16,22 0-16,-1 1 0,0-1 15,21-21-15,-21 21 0,22-20 0,20-22 16,-20 21-16,-1-21 0,21 0 15,1 0-15,-22-21 0,22-1 0</inkml:trace>
  <inkml:trace contextRef="#ctx0" brushRef="#br1" timeOffset="51176.01">9864 14605 0,'0'0'0,"-43"0"32,64 0-17,1 0-15,-1 21 0,0-21 16,21 0-16,-21 0 0,22 0 16,-1 0-16,-21 0 0,22-21 0,20 21 15,-21-21-15,1 0 0,-1 0 16,0 21-16,1-22 0,-1 1 0,-21 0 15,0 0-15,22 0 0,-43 0 16,21-1-16,-21 1 0,0 0 16,-21 0-16,0 21 0,-1-21 15,-20 21-15,21-21 0,-21 21 0,-22 0 16,22 0-16,-1 0 0,-20 21 0,21 0 16,-1 0-16,1 0 15,0 0-15,-1 22 0,22-22 0,0 0 16,21 21-16,0 1 0,0-22 15,0 21-15,21-21 0,0 1 0,0 20 16,1-21-16,20 0 0,-21 0 0,21-21 16,1 22-16,-22-22 0,21 0 15,-21 21-15,1-21 0,20 0 0,-21 0 16,0 0 0,-42 0-1,-21 0-15,21 0 0,-22 21 16,1-21-16,0 21 0,-1 0 15,1 0-15,0 1 0,-1-1 16,22 0-16,0 21 0,0-21 16,0 22-16,21-1 0,0 0 0,0-20 15,0 20-15,0 0 0,21-21 0,0 1 16,0-1-16,0 0 0,0 0 16,22 0-16,-1-21 0,0 0 0,1 0 15,-1 0-15,0 0 0,1 0 16,-1 0-16,0-21 0,1 0 0,-1 0 15,22 0-15,-22-1 0,0-20 0</inkml:trace>
  <inkml:trace contextRef="#ctx0" brushRef="#br1" timeOffset="51455.98">11049 14161 0,'0'0'0,"-21"21"16,0 0-16,-1 21 0,1 1 16,0 20-16,0 1 0,21-1 0,-21 1 15,0-1-15,-1 22 0,1-22 0,21-20 16,-21 20-16,0 1 0,21-22 16,0 21-16,0-20 0,-21-1 0,21 0 15,0 1-15,0-22 16,0 0-16,0 0 0,0 0 0,21-21 15,0 0-15,0 0 0,0 0 0,1 0 16,-1 0-16,0-21 0,0 0 16,0 0-16,22 0 0,-22 0 0</inkml:trace>
  <inkml:trace contextRef="#ctx0" brushRef="#br1" timeOffset="51820.01">11112 15028 0,'0'0'0,"0"22"0,0-1 15,22 0 1,-1-21 0,0 0-16,0 0 0,0 0 0,0 0 15,1-21-15,-1 21 0,0-21 16,21-1-16,-21 22 0,1-21 0,-1 0 16,0 21-16,-21-21 0,0 0 0,21 0 15,-21-1-15,0 1 0,0 0 16,-21 21-16,0 0 15,0 0-15,-1 0 0,1 0 16,0 0-16,-21 21 0,21 0 0,-1 1 16,1 20-16,0-21 0,0 0 0,0 22 15,21-22-15,0 21 16,0-21-16,0 22 0,0-22 0,0 0 16,21 0-16,0 0 0,0-21 15,0 21-15,1-21 0,-1 0 0,21 0 16,0 0-16,-20 0 0,20 0 0,0-21 15,1 0-15,-1 21 0,0-42 16,1 21-16,-1-1 0,0-20 0,1 21 16</inkml:trace>
  <inkml:trace contextRef="#ctx0" brushRef="#br1" timeOffset="53365.34">11938 14859 0,'0'0'0,"0"-21"0,0 0 16,-21 42 15,21 0-31,-21 0 0,21 22 15,-22-22-15,22 0 0,0 0 16,0 21-16,0-20 0,0 20 0,0-21 16,0 0-16,-21 0 0,21 22 15,0-22-15,0 0 0,0 0 16,0-42 15,0 0-31,0 0 16,0 0-16,0-1 0,0-20 0,0 21 15,0 0-15,21-22 0,-21 22 16,22-21-16,-1 21 0,0 0 0,0-1 16,0 1-16,0 0 0,1 0 15,-1 21-15,0 0 0,0 0 0,0 0 16,0 0-16,1 0 16,-1 21-16,0 0 0,-21 0 0,21 1 15,0-1-15,0 0 0,1 0 0,-22 21 16,21-20-16,-21-1 0,21 21 15,-21-21-15,21 0 0,-21 1 0,0-1 16,0 0-16,0 0 0,0 0 16,21-21-1,-21-21 1,21 0-16,-21 0 16,22-22-16,-22 22 0,21 0 15,0 0-15,-21-21 0,21 20 0,0-20 16,0 21-16,1-21 0,-1 20 15,0 1-15,0 0 0,0 0 0,0 0 16,1 21-16,-1 0 0,0 0 16,0 0-16,0 0 0,0 0 0,-21 21 15,0 0-15,0 0 0,0 0 0,0 1 16,0-1-16,0 21 0,0-21 16,0 0-16,0 1 0,0 20 15,0-21-15,0 0 0,0 0 0,0 1 16,0-1-16,22 0 0,-1 0 15,0-21-15,0 0 0,0 21 0,0-21 16,1 0-16,-1 0 0,21 0 16,-21 0-16,0-21 0,22 0 0,-22 21 15,0-21-15,21 0 0,-20-1 0,-1 1 16,0 0-16,0 0 0,0 0 16,0-22-16,1 22 0,-22 0 0,0 0 15,21-21-15,-21 20 0,0 1 16,0 0-16,0 0 0,-21 21 15,-1 0-15,1 0 0,0 0 16,0 0-16,0 21 0,0 0 16,-1-21-16,1 21 0,21 1 0,0-1 15,0 21-15,0-21 0,0 0 0,0 1 16,0 20-16,0-21 0,21 0 16,1 0-16,-1 1 0,0-1 0,21 0 15,-21 0-15,1-21 0,20 21 16,-21-21-16,21 0 0,-20 0 0,20 0 15,-21 0-15,21-21 0,-20 21 0,-1-21 16,0 0-16,0 0 0,21-1 16,-42 1-16,22 0 0,-1 0 0,0-21 15,0 20-15,-21-20 0,21 21 16,-21 0-16,21-22 0,-21 22 16,0 0-16,0 0 0,0 0 0,0 0 15,0 42 1,0 0-1,0 0-15,0 0 0,0 0 16,0 22-16,0-22 0,0 0 16,-21 0-16,21 22 0,-21-22 0,0 0 15,21 0-15,-21 0 0,21 0 16,0 1-16,-21-1 0,-1-21 16,22-21 15,0-1-31,0 1 0,0 0 0,22 0 15,-1 0-15,0 0 0,0-22 0,0 22 16,0-21-16,22 21 0,-22-22 16,21 22-16,1 0 0,-1 0 0,0 0 15,1-1-15,-1 22 0,0 0 16,-21 0-16,1 0 0,-1 22 0,-21-1 16,0 0-16,0 0 0,0 0 0,0 0 15,0 22-15,0-22 0,0 21 16,21-21-16,-21 1 0,21 20 0,-21-21 15,21 0-15,-21 0 0,21 1 0,1-1 16,-1 0-16,0-21 16,0 0-16,0 0 0,0 0 0,1 0 15,-1 0-15,21 0 0,-21-21 0,0 0 16,1 21-16,-1-43 0,0 22 16,0 0-16,0-21 0,-21 20 0,21-20 15,1 0-15,-22-1 0,21 1 16,-21 0-16,0-22 0,21 22 0,0-22 15,-21 1-15,21-1 0,0 22 0,-21 0 16,0-1-16,0 1 16,0 21-16,0 42 15,-21 21-15,0 1 16,21-1-16,-21 0 0,21 1 16,-21 20-16,0-20 0,21 20 0,0-21 15,0 1-15,0-1 0,0 22 16,0-22-16,0-21 0,0 21 0,0 1 15,0-22-15,0 21 0,0-21 0,0 1 16,21-1-16,0-21 0,0 0 16,0 0-16,0 0 0,1 0 15,-1 0-15,0-21 0,0-1 16,0 1-16,0 0 0,1 0 0</inkml:trace>
  <inkml:trace contextRef="#ctx0" brushRef="#br1" timeOffset="53540.27">14584 14732 0,'-21'0'0,"42"0"0,-42 21 15,21 0 1,21-21-16,0 0 16,0 0-16,0 22 0,0-22 0,22 0 15,-22 0-15,21 0 0,1 0 0,-1-22 16,0 22-16,1-21 0,-1 21 15</inkml:trace>
  <inkml:trace contextRef="#ctx0" brushRef="#br1" timeOffset="54036.2">16341 13991 0,'21'-21'0,"-42"42"0,63-84 0,-42 42 15,21-1-15,-21 1 0,0 0 0,-21 21 16,0 0 0,-22 21-16,22 22 0,-21-22 15,0 42-15,-1-20 0,-20 20 16,20 22-16,1-1 0,0 1 0,-1 21 15,22-21-15,-21 20 0,21-20 0,0 0 16,-1-1-16,1 1 0,0 0 16,21-1-16,0 1 0,0-21 0,0-1 15,0 1-15,42-22 0,-20 21 0,-1-41 16,21 20-16,0-21 0,1 0 16,-1 0-16,22-21 0,-22 0 0,0 0 15,1 0-15,-1 0 0,0-21 16,1 0-16,-1 0 0,0-21 0</inkml:trace>
  <inkml:trace contextRef="#ctx0" brushRef="#br1" timeOffset="54284.06">16827 14224 0,'0'0'16,"-21"21"-16,0 22 15,21-1-15,-21 0 16,0 1-16,21 20 0,0 1 0,-21-22 0,-1 21 16,22 1-16,-21-22 0,21 1 15,-21-1-15,21 0 0,-21 1 16,21-22-16,0 0 0,0 21 0,0-21 16,0 1-16,21-44 31,-21 1-31,21 0 0</inkml:trace>
  <inkml:trace contextRef="#ctx0" brushRef="#br1" timeOffset="54808.27">16637 14351 0,'0'0'0,"0"-21"0,0 0 0,0 0 0,0-1 0,0 1 15,21 21 1,0 0-16,0-21 0,1 21 0,-1-21 15,21 21-15,-21 0 0,22 0 16,-22 0-16,21 21 0,0 0 0,-20 0 16,20 22-16,-21-1 0,0 0 0,0 1 15,-21-1-15,0 0 0,0 22 16,-21-43-16,0 21 0,0 1 0,-21-22 16,20 21-16,-20-21 0,0 1 15,-1-1-15,22 0 0,-21-21 0,21 0 16,0 0-16,-1 0 0,22-21 31,0 0-31,22 21 16,-1-22-16,0 1 0,0 21 0,0 0 15,0 0-15,22 0 0,-22 0 16,21 0-16,1 0 0,-1 0 0,-21 21 16,21 1-16,1-1 0,-22 0 15,21 0-15,-21 0 0,1 0 0,-22 1 16,0 20-16,0-21 0,0 0 0,-22 0 15,1 1-15,-21-1 0,0 0 16,-1 0-16,1 0 0,0-21 0,-1 21 16,-20 1-16,20-22 0,1 0 15,0 0-15,21 0 0,-22 0 16,22 0-16,0 0 0,0 0 0,0-22 16,21 1-16,0 0 15,21 0-15,0 21 0,0-21 16,21 0-16,1-1 0,-1 1 0,0 21 15,1-21-15,-1 0 0,0-21 16,22 20-16</inkml:trace>
  <inkml:trace contextRef="#ctx0" brushRef="#br1" timeOffset="55392.37">17547 14626 0,'0'0'0,"21"0"0,-21 21 47,0 1-47,0-1 0,-21 0 15,21 0-15,-21 21 0,21-20 16,-21-1-16,21 0 0,0 21 0,0-21 16,0 1-16,0-1 0,0 0 15,21 0-15,0 0 0,0-21 0,0 21 16,22-21-16,-1 0 0,-21 0 0,22 0 16,-1 0-16,0 0 0,1 0 15,-22-21-15,21 21 0,0-21 0,-20 0 16,-1 0-16,21 0 0,-21-1 0,0 1 15,1 0-15,-1 0 16,-21-21-16,21 20 0,-21 1 0,21 0 16,-21 0-16,0 0 0,0 0 15,0 42 1,0 0 0,0 0-16,0 21 0,0-20 15,-21 20-15,21 0 0,-21 1 0,0-1 16,21 21-16,0 1 0,0-1 0,0 22 15,-22-21-15,22-1 0,0 22 16,-21-22-16,21 22 0,0 0 0,0-1 16,0 1-16,0 0 0,0-1 15,0 1-15,0 0 0,0-1 16,0 1-16,0-22 0,0 22 0,21-21 16,-21 20-16,0-20 0,0-22 0,0 22 15,0-22-15,0-21 0,-21 21 16,0-20-16,0-1 0,0-21 0,-22 0 15,22 0-15,-21 0 0,0-21 16,-1-1-16,1 1 0,-22-21 0,1 0 16,21-1-16,-22 1 0,1-22 0,-1 22 15,22-21-15,-1-1 0,1 22 16,21-43-16,0 22 0,21-1 0,0-21 16,0 22-16,0-22 0,21 22 15,0-22-15,21 22 0</inkml:trace>
  <inkml:trace contextRef="#ctx0" brushRef="#br1" timeOffset="55700.19">18563 14965 0,'0'21'0,"0"0"31,21-21-15,0-21 0,1 21-16,-1-21 0,-21 0 15,21 21-15,-21-21 0,0-1 16,0 1-16,0 0 16,-21 21-1,0 0-15,-1 0 0,1 21 0,0 0 16,0 1-16,21-1 15,0 0-15,0 0 0,0 0 16</inkml:trace>
  <inkml:trace contextRef="#ctx0" brushRef="#br1" timeOffset="56455.75">19558 14288 0,'0'-22'0,"0"44"0,0-65 0,0 22 0,21 0 15,-21 0-15,0 0 16,0-1-16,0 1 15,0 0-15,0 42 32,0 0-32,0 1 0,-21 20 0,0 21 15,21-20-15,0 20 0,0 1 0,-21-1 16,-1 1-16,1-1 0,21 1 16,-21-1-16,0-20 0,0-1 0,0 21 15,-22-20-15,22-1 0,0-21 16,0 22-16,0-22 0,21 0 0,-22 0 15,1-21-15,21-21 32,0 0-32,0 0 0,0-1 0,0 1 15,0 0-15,0-21 0,0 21 0,0-22 16,21 1-16,1 0 0,-22-1 16,21 1-16,0 0 0,-21 20 0,21 1 15,-21 0-15,21 0 0,0 21 16,1 21-16,-1 0 15,-21 0-15,21 22 0,-21-22 16,0 21-16,21-21 0,0 22 0,-21-22 16,21 21-16,1-21 0,-1 1 0,-21-1 15,21 0-15,0 0 0,0-21 16,0 21-16,22-21 0,-22 0 16,0 0-16,21 0 0,-20 0 0,-1 0 15,21 0-15,-21 0 0,0-21 16,1 0-16,-1 21 0,0-21 0,0 0 15,-21-22-15,21 22 0,-21 0 16,21-21-16,-21 20 0,0-20 0,0 21 16,0 0-16,0 0 0,0 42 31,0 0-31,0 0 0,0 0 16,0 0-16,0 1 0,0-1 15,0 0-15,-21-21 0,21 21 16,0 0-16,0 0 0,0 1 15,0-44 17</inkml:trace>
  <inkml:trace contextRef="#ctx0" brushRef="#br1" timeOffset="56615.66">20024 14542 0,'0'-43'0,"0"86"0,0-107 0,0 43 15,0 0-15,-22 21 16,22 21 15,0 0-31,22-21 16,-1 21-16,0-21 0,0 0 16</inkml:trace>
  <inkml:trace contextRef="#ctx0" brushRef="#br1" timeOffset="57055.92">20426 14563 0,'0'21'15,"0"0"-15,0 0 16,0 0-16,0 1 0,0-1 16,-21 21-16,21-21 0,-22 0 15,22 1-15,-21-1 0,21 0 16,0 0-16,0 0 0,-21 0 0,21 1 15,-21-22-15,21 21 0,0 0 16,0-42 15,0 0-15,0-1-16,0 1 0,21 0 16,0 0-16,0-21 0,1 20 15,-1-20-15,0 21 0,21-21 16,-21-1-16,22 22 0,-22-21 0,21 21 15,1-1-15,-22 22 0,21 0 16,-21 0-16,0 0 0,1 22 0,-1-1 16,0 21-16,-21-21 0,0 22 0,0-22 15,0 21-15,0 0 0,0-20 16,0 20-16,0-21 0,-21 0 0,0 0 16,21 1-16,-22-1 0,22 0 0,0 0 15,0-42 16,0 0-31,0 0 16</inkml:trace>
  <inkml:trace contextRef="#ctx0" brushRef="#br1" timeOffset="57552.65">21357 14161 0,'21'-22'0,"-42"44"16,42-65-16,-21 64 15,-21 22 1,0-22-16,0 21 16,21 22-16,-21-22 0,-1 22 0,1-1 15,21-21-15,-21 22 0,0-1 0,0-20 0,0-1 16,21 0-16,0 1 16,-22-22-16,1 21 0,21-21 0,-21 1 15,21-1-15,0 0 16,0-42-1,0 0-15,21-1 16,0 1-16,1-21 16,-1 21-16,0 0 0,0-1 0,21-20 15,-20 21-15,-1 0 0,0 0 0,0-1 16,0 22-16,0 0 16,1 0-16,-1 0 0,-21 22 15,-21-1 1,-1 0-16,1 0 0,0-21 15,0 21-15,0 0 0,-22 1 0,22-22 16,0 21-16,0 0 0,0-21 16,0 21-16,-1-21 0,22 21 0,-21-21 15,21 21-15,0 1 0,0-1 16,21-21 0,1 0-16,-1 0 0,0 0 0,21 0 15,-21 0-15,1 0 0,20 0 16,-21 0-16,21 0 0,1 0 15,-1 0-15,0-21 0,-20-1 0,20 1 16</inkml:trace>
  <inkml:trace contextRef="#ctx0" brushRef="#br1" timeOffset="57772.52">21865 14203 0,'0'0'0,"0"-21"0,21 21 15,0 0 1,1 0-16,-1 0 0,0 0 16,0 0-16,0 0 0,22 0 15,-22 0-15,0-21 0,21 21 16,-21 0-16,22 0 0,-22 0 0,0 0 16,0 0-16,0 0 0,-42 0 31</inkml:trace>
  <inkml:trace contextRef="#ctx0" brushRef="#br1" timeOffset="57984.4">22077 14182 0,'0'21'0,"0"0"0,-43 127 32,43-105-32,-21-1 15,0 0-15,21 22 0,0-22 0,-21 0 16,0 1-16,21-22 0,-21 21 0,21-21 15,0 22-15,0-22 0,0 0 16,0 0-16,0 0 0,0 1 16,0-1-16,21-21 15,0 0 1,0-21-16</inkml:trace>
  <inkml:trace contextRef="#ctx0" brushRef="#br1" timeOffset="58303.67">22267 14690 0,'21'0'16,"1"0"-16,-1 0 16,0-21-16,0 21 0,0 0 0,0-22 15,1 22-15,20-21 0,-21 0 16,0 21-16,-21-21 0,-21 21 31,0 0-31,0 0 16,0 0-16,-1 21 0,1 0 0,-21 0 15,21 1-15,0-1 0,-1 0 16,1 0-16,21 0 0,0 0 0,0 1 16,0-1-16,0 0 0,0 0 15,0 0-15,0 0 0,21-21 16,1 0-16,-1 0 0,0 0 0,0 0 15,21 0-15,-20 0 0,20 0 16</inkml:trace>
  <inkml:trace contextRef="#ctx0" brushRef="#br1" timeOffset="58824.38">22754 14584 0,'0'0'0,"21"-21"15,43-43 1,-43 43-16,0 21 0,0 0 15,0 0-15,1 0 0,20 0 16,-21 0-16,0 21 0,0 0 0,1 1 16,-22-1-16,0 0 0,0 21 0,0-21 15,0 1-15,0 20 0,0-21 16,-22 0-16,1 0 0,0 1 0,0-1 16,0 0-16,0-21 0,-1 21 15,-20 0-15,21-21 0,0 0 16,42 0 15,0-21-31,21 0 16,-20 21-16,-1-21 0,21 0 0,-21-1 15,22-20-15,-22 21 0,21-21 16,-21 20-16,22-20 0,-1 21 0,-21-21 16,21 20-16,1 1 0,-22 0 15,0 0-15,0 0 0,-21 0 0,-21 21 16,0 21-1,0 0-15,0 0 0,-1 0 16,1 0-16,21 22 0,-21-22 0,0 21 16,21-21-16,-21 22 15,21-22-15,0 0 0,0 0 0,0 22 16,0-22-16,0 0 0,21 0 16,0 0-16,0-21 0,0 0 15,1 0-15,20 0 0,-21 0 0,21 0 16,-20 0-16,20 0 0,-21-21 0,0 21 15,22-21-15,-22 0 0,0 0 16,0-22-16,0 22 0,0-21 0,1-1 16,-1 1-16</inkml:trace>
  <inkml:trace contextRef="#ctx0" brushRef="#br1" timeOffset="59040.25">23812 14309 0,'0'-43'16,"22"1"-16,-107 296 0,148-423 0,-41 42 0,-1 106 16,-21-1-16,0 1 0,0 0 15,-21 21 1,-1 21-16,1 0 0,21 1 0,-21-1 15,0 21-15,21-21 0,0 22 16,-21-1-16,21 21 0,-21-20 0,21-1 16,0 0-16,0 1 0,0-1 15,0 0-15,0-20 0,0 20 0,0-21 16,21 0-16,0 0 0,0 1 0,0-1 16,0-21-16,1 0 0,-1 0 15,21 0-15,-21 0 16,0-21-16,1 21 0,-1-22 15</inkml:trace>
  <inkml:trace contextRef="#ctx0" brushRef="#br1" timeOffset="59204.15">23685 14457 0,'0'0'0,"-21"21"31,42-21-31,1 0 15,-1 0-15,0 0 0,0 0 16,21 0-16,-20 0 0,20 0 0,-21-21 16,21 21-16,-20-21 0</inkml:trace>
  <inkml:trace contextRef="#ctx0" brushRef="#br1" timeOffset="59651.81">24871 13631 0,'0'-21'0,"0"42"0,0-63 0,0 21 16,0 42 0,-21 21-16,-1-20 15,1 20-15,0 21 0,0-20 16,0 20-16,-22 1 0,22-1 0,-21 1 15,0 20-15,20-20 0,-20 21 0,21-1 16,0-20-16,0 20 0,-1-20 16,22-1-16,0 1 0,0-1 15,0-20-15,0-1 0,22 0 0,-1 1 16,21-1-16,-21-21 0,22 0 0,-1 1 16,21-1-16,-20-21 0,-1 0 15,0 0-15,1 0 0,-1 0 0,0-21 16,1-1-16</inkml:trace>
  <inkml:trace contextRef="#ctx0" brushRef="#br1" timeOffset="59895.93">25188 13885 0,'0'0'0,"-21"0"0,0 0 16,21 22-16,-21-22 16,21 21-16,0 0 0,0 0 15,-21-21 1,21 21-16</inkml:trace>
  <inkml:trace contextRef="#ctx0" brushRef="#br1" timeOffset="60079.84">25294 13864 0,'0'0'0,"21"0"16,-21 21 0,0 1-16,0-1 15,0 0-15,0 0 0,-21 0 16,21 0-16,-21-21 0,21 22 0,0-1 15,0 0-15,0 0 0,0 0 32</inkml:trace>
  <inkml:trace contextRef="#ctx0" brushRef="#br1" timeOffset="63724.91">25675 14605 0,'21'21'32,"0"-21"-32,1 0 0,-1-21 15,0 0-15,0 21 0,0-21 0,0 0 16,1-1-16,-1 1 0,0-21 16,0 21-16,0 0 0,0-22 15,1 22-15,-1-21 0,-21 21 0,0-22 16,21 22-16,-21-21 0,21-1 15,-21 1-15,0 0 0,0-1 0,0 22 16,0-21-16,0 0 0,0 20 16,0 1-16,0 0 0,0 0 0,0 42 15,0 0 1,0 0-16,0 1 0,0 20 0,0 0 16,0 1-16,0 20 0,0 1 0,0-1 15,0 22-15,0-22 0,0 22 16,0 0-16,0-1 0,0 1 15,0 0-15,0 20 0,21-20 0,0 21 16,1 0-16,-1 0 0,21-1 0,-21 1 16,0 0-16,1 0 0,-22-21 15,21 20-15,-21-20 0,21 0 0,-21-22 16,0 1-16,0-1 0,21 1 16,-21-22-16,21-21 0,-21 22 0,0-22 15,21-21-15,1 0 0,-1 0 16,0-21-16,0-1 0,0-20 0,22 0 15,-22-1-15,21 1 0,0-21 0,1-1 16,-22 1-16,21-1 0,1 1 16,-22-1-16,0 1 0,0-1 15,-21 1-15,0-1 0,-21-21 0,0 22 0,0-1 16,-22 1-16,1-1 16,-22 1-16,22-1 0,-21 1 0,20 21 15,-20-1-15,20 1 0,1 0 0,0 20 16,-1 1-16,1 0 0,21 0 15,0 0-15,0 0 0,-1 21 0,22-22 16,0 1-16,0 0 16,22 21-16,-1-21 0,0 0 15,0 0-15,21-1 0,1 1 0,-22 0 16,21-21-16,1 21 16,-1-22-16,0 22 0,-21-21 0,22-1 15,-22 22-15,0-21 0,0 21 16,0 0-16,1-1 0,-22 1 0,21 0 15,-21 0-15,0 0 16,-21 42 0,-1 0-16,1 0 15,0 22-15,21-22 0,-21 21 16,21-21-16,-21 22 0,21-1 0,0-21 16,0 21-16,0-20 0,0 20 15,0-21-15,21 0 0,0 0 0,0-21 16,0 22-16,1-22 0,-1 0 15,21 0-15,-21 0 0,0 0 16,22 0-16,-22 0 0,21-22 0,-21 1 16,1 0-16,-1 0 0,0 0 15,0 0-15,-21-1 0,0-20 0,0 21 16,0-21-16,0-1 0,0 22 0,-21-21 16,0-1-16,0 22 0,-1 0 15,1 0-15,0 0 0,0 0 0,0 21 16,0 0-16,-1 0 0,1 0 15,0 0-15,0 0 16,21 21-16,0 0 16,0 0-16,21-21 0,-21 21 15,21 0-15,0-21 0,1 22 0,-1-22 16</inkml:trace>
  <inkml:trace contextRef="#ctx0" brushRef="#br1" timeOffset="64075.71">27093 14266 0,'0'0'0,"0"-21"0,0 0 16,0 0-16,21 0 16,-21 0-16,22-1 15,-1 1-15,0 21 0,0 0 0,0 0 16,0 0-16,1 0 0,-1 0 0,0 0 16,0 0-16,0 21 15,0 1-15,1-1 0,-1 0 0,-21 21 16,0-21-16,0 22 0,0-22 15,0 21-15,0-21 0,0 22 0,0-22 16,0 0-16,0 0 0,0 0 16,0-42 15,0 0-31,0 0 0,0 0 16,0 0-16,0-1 0,0-20 0,0 21 15,0-21-15,21 20 0,0 1 0,-21-21 16,21 21-16,0 0 15,22 21-15,-22-22 0,0 22 0,21-21 16,-20 21-16,20 0 0,-21 0 16,21 0-16,-20 0 0</inkml:trace>
  <inkml:trace contextRef="#ctx0" brushRef="#br1" timeOffset="64639.68">28257 14118 0,'-21'0'31,"0"0"-15,0 0-16,-21 0 0,-1 0 16,22 0-16,-21 0 0,-1 21 15,1 1-15,21-22 0,-21 21 0,20 0 16,1 0-16,0 0 0,0 0 16,21 1-16,0-1 0,0 0 0,0 0 15,0 0-15,21 0 16,21-21-16,-20 0 0,20 0 0,-21 0 15,21 0-15,1 0 0,-1-21 16,-21 0-16,22 0 0,-22 21 0,21-21 16,-21 0-16,0-1 0,1 1 0,-22 0 15,0 0-15,0 0 16,0 0-16,-22 42 31,22 0-15,-21 0-16,21 21 0,-21 1 0,21-1 15,0 22-15,0-1 0,0 1 16,0-1-16,0 1 0,0 20 0,0-20 16,0 20-16,0 1 0,0-21 0,0 20 15,0 1-15,21 0 0,-21-22 16,21 22-16,-21-22 0,0 1 0,0-1 16,0 1-16,0-22 0,-21 0 0,0 1 15,0-1-15,0 0 0,-22-20 16,22-1-16,0 0 0,-21 0 15,-1-21-15,22 0 0,-21 0 0,21-21 16,-22 0-16,1 0 0,21-22 16,-21 22-16,20-21 0,1-1 0,0 1 15,21-21-15,0 20 0,0-20 0,0-1 16,0 1-16,0-22 0,21 22 16,22-1-16,-22-21 0,21 22 0,0-1 15,-20-20-15,41 20 0</inkml:trace>
  <inkml:trace contextRef="#ctx0" brushRef="#br1" timeOffset="65000.45">28554 14055 0,'0'-21'0,"0"42"0,-21-21 32,-1 21-32,1 0 15,21 0-15,-21 0 0,21 1 16,0-1-16,-21 0 0,21 0 0,0 0 15,0 0-15,0 1 0,0-1 0,0 0 16,0 0-16,0 0 16,21-21-16,0 0 0,0 0 0,1 0 15,-1 0-15,0 0 0,21 0 16,-21-21-16,1 0 0,-1 0 0,0 21 16,0-43-16,0 22 0,-21 0 15,0 0-15,0 0 0,0-22 16,0 22-16,0 0 0,0 0 0,-21 0 15,0 0-15,0-1 0,0 22 16,-1 0-16,1 0 0,0 0 16,0 22-16,0-22 0,0 21 0,-1 0 15,1 0-15,21 0 16,0 0-16,21-21 16</inkml:trace>
  <inkml:trace contextRef="#ctx0" brushRef="#br1" timeOffset="65280.29">29125 13716 0,'0'-21'0,"0"42"0,21-42 0,1 21 16,-22 21-1,0 0-15,0 0 0,0 22 16,-22-1-16,1 0 0,21 1 0,-21-1 15,0 0-15,21 22 0,0-22 16,-21 1-16,21-22 0,-21 21 0,21 0 16,0 1-16,0-22 0,0 21 15,0-21-15,21 1 0,0-1 16,0-21-16,0 21 0,0-21 16,22 0-16,-22 0 0,0-21 15,0 0-15,0-1 0,-21 1 0,22 0 16,-1 0-16,-21-21 0</inkml:trace>
  <inkml:trace contextRef="#ctx0" brushRef="#br1" timeOffset="65456.19">28914 13949 0,'0'0'16,"-22"0"-16,1 0 0,42 0 31,1 0-16,-1 0-15,21 0 0,-21 0 0,0 0 16,22-21-16,-22 21 0,21-21 16,1 21-16,-22-22 0,21 22 0</inkml:trace>
  <inkml:trace contextRef="#ctx0" brushRef="#br1" timeOffset="65843.97">29676 13631 0,'-22'0'47,"22"22"-47,-21-22 0,0 0 15,0 0 32,21-22-31,0 1-1,0 42 32,0 1-47,0-1 0,0 0 0,0 0 16,0 0-16,-21 22 0,21-22 15,-21 0-15,21 0 0,0 0 0,-22-21 16,22 21-16,0 1 0,-21-22 16</inkml:trace>
  <inkml:trace contextRef="#ctx0" brushRef="#br1" timeOffset="66063.78">29739 13653 0,'0'0'0,"0"21"31,0 0-31,0 0 0,0 0 16,0 0-16,0 1 15,0-1-15,-21 0 16,0-21-16,21 21 0</inkml:trace>
  <inkml:trace contextRef="#ctx0" brushRef="#br1" timeOffset="66460.48">29739 13272 0,'0'0'0,"0"-22"0,21 22 31,0 0-31,1 22 0,-1-1 15,0 0-15,0 0 0,21 0 0,-20 22 16,-1-22-16,0 21 0,0 22 16,0-22-16,0 21 0,-21 1 0,0-1 15,0 1-15,0-1 0,0 1 16,0-1-16,0 1 0,-21-1 0,0 1 16,0-1-16,0 1 0,0-22 15,-1 22-15,-20-22 0,21 0 16,0 1-16,0-1 0,-1-21 0,1 22 15,21-22-15,-21-21 0,21 21 16,0 0-16,0-42 16,0 0-16,21 0 15</inkml:trace>
  <inkml:trace contextRef="#ctx0" brushRef="#br1" timeOffset="66872.25">29993 13250 0,'0'-21'0,"0"42"0,-21-63 16,42 42-1,0 0 1,0 0-16,1 0 0,20 21 15,0-21-15,1 21 0,-1 22 0,0-22 16,1 21-16,-1 1 0,0-1 16,1 21-16,-22-20 0,21 41 15,-21-20-15,0-1 0,1 22 16,-1-21-16,-21 20 0,0-20 0,0 20 16,0 1-16,0-21 0,0-1 0,-21 22 15,-1-22-15,-20-20 0,21 20 16,-21-21-16,-22 1 0,22-1 0,-1 0 15,-20-20-15,21-1 0,-22 21 16,22-21-16,-1 0 0,-20-21 0,42 22 16,-22-22-16,1 0 0,21 21 0,0-21 15,0 0-15,-1 0 0,1 0 16,0-21-16,21-1 16</inkml:trace>
  <inkml:trace contextRef="#ctx0" brushRef="#br1" timeOffset="81828.12">30861 14097 0,'0'-21'31,"0"0"-16,-21 21 1,21 21 0,-21 0-1,-1 0-15,22 0 16,0 1-16,-21-22 16,21 21-16,0 0 15,21-21 16,1-21-15,-22 0-16,21 21 0,-21-22 0,0 1 16,0 0-1,0 0-15,0 42 63,0 0-48,0 0 1,21-21 0,0 0-16,0 0 15,0 0-15,-21-21 16,0 0 0,0 0-1,-21 21 1,0 0-1,0 0-15</inkml:trace>
  <inkml:trace contextRef="#ctx0" brushRef="#br1" timeOffset="82564.7">31411 13758 0,'0'0'0,"21"-21"0,-21 0 0,0 0 16,0 0-16,0 0 0,-21 21 16,0 21-1,21 0-15,-21 0 0,0 0 16,0 22-16,21-1 0,-22-21 15,1 21-15,0 1 0,21-1 0,-21-21 16,21 22-16,-21-22 16,21 21-16,0-21 0,0 0 0,0 1 15,0-1-15,21 0 0,0 0 16,0 0-16,22-21 0,-22 0 0,0 0 16,21 0-16,-21 0 0,22 0 0,-22 0 15,21-21-15,-21 0 0,22 0 16,-22 21-16,0-21 0,0-22 0,0 22 15,-21 0-15,22-21 0,-1-1 16,-21 22-16,21-21 0,-21-1 0,0 1 16,0-21-16,0 20 0,0 1 15,0 21-15,0-22 0,0 22 16,0 0-16,0 0 0,-21 42 31,21 0-31,-21 0 0,21 22 16,-22-22-16,22 21 0,0 1 15,0-1-15,-21 0 0,21 1 0,0-1 16,-21 0-16,21 1 0,0-22 16,0 21-16,0-21 0,0 0 0,0 1 15,0-1-15,21-21 0,0 21 16,1-21-16,-1 0 0,0 0 16,0 0-16,0 0 15,0 0-15,1-21 0,-1 0 16,0-1-16,0 22 0,0-21 0,0 0 15,-21 0-15,0 0 0,22 0 16,-22-1-16,21 22 0,-21-21 16,0 42-1,0 1-15,0-1 16,-21 0-16,21 0 0,-22 0 16,22 0-16,-21 1 0,21-1 15,0 0-15,0 0 16,21-21 15,-21-21-31</inkml:trace>
  <inkml:trace contextRef="#ctx0" brushRef="#br1" timeOffset="82739.59">32046 13822 0,'-21'0'0,"42"0"0,-63 0 15,21 0-15,0 0 16,-1 0-16,22 21 31,22-21-15,-1 0 0</inkml:trace>
  <inkml:trace contextRef="#ctx0" brushRef="#br1" timeOffset="82996.45">32364 13843 0,'-85'64'32,"85"-43"-32,-21-21 0,0 21 15,21 0-15,-21 0 0,-1 0 0,22 1 16,0-1-16,-21 21 0,21-21 15,0 0-15,0 1 0,0-1 16,0 0-16,0 0 0,0 0 16,21-21-16,-21 21 0,22-21 15,-1 0-15,0 0 0,0 0 16,0 0-16,0-21 0,1 0 16,-1 21-16</inkml:trace>
  <inkml:trace contextRef="#ctx0" brushRef="#br1" timeOffset="83524.14">32639 13695 0,'0'0'0,"0"-42"0,0 20 0,0 1 15,0 0-15,0 0 0,0 42 32,0 0-32,0 0 0,0 1 15,0 20-15,0 0 0,0-21 16,-21 22-16,21-1 0,0 0 0,-21-20 15,21 20-15,0-21 0,0 21 16,0-20-16,0-1 0,0 0 16,-22 0-16,22-42 47,0 0-32,22 0-15,-22-1 0,21 1 16,0 0-16,0 0 0,-21 0 15,21 0-15,0 21 0,1-22 0,-22 1 16,21 21-16,0 0 16,-21 21 15,0 1-31,-21-22 16,0 21-16,-1 0 15,1-21-15,21 21 0,-21-21 16,21 21-16,0 0 0,0 1 15,0-1 1,0 0-16,0 0 0,0 0 16,0 0-1,21-21-15,0 22 16,1-22-16,-1 0 16,0 0-16,0 0 15,0-22-15,0 22 16</inkml:trace>
  <inkml:trace contextRef="#ctx0" brushRef="#br1" timeOffset="83807.98">33210 13716 0,'0'-21'15,"-21"21"1,0 0-16,0 21 15,0 0 1,0 0-16,21 22 0,-22-22 16,22 0-16,-21 0 0,21 22 0,-21-22 15,21 0-15,0 21 0,-21-21 16,21 1-16,0-1 0,0 0 16,0 0-16,0 0 0,0 0 15,21 1-15,0-22 16,0 0-16,1 0 0,-1 0 15,0 0-15,0 0 0,0 0 16,0-22-16</inkml:trace>
  <inkml:trace contextRef="#ctx0" brushRef="#br1" timeOffset="84151.78">33486 13674 0,'0'0'0,"0"-21"0,0-1 16,21 22 0,0 0-1,0 0-15,-21 22 0,0-1 16,21-21-16,-21 21 0,21 0 16,-21 21-16,0-20 0,0-1 15,0 21-15,0-21 0,0 0 0,-21 22 16,0-22-16,21 0 15,-21 0-15,21 0 0,-21 1 0,0-1 0,21 0 16,-22 0-16,22 0 16,-21 0-16,0-21 15,21-21 32,0 0-31</inkml:trace>
  <inkml:trace contextRef="#ctx0" brushRef="#br1" timeOffset="84399.64">33845 13949 0,'0'-21'15,"0"42"64,0 0-64,0 0 1</inkml:trace>
  <inkml:trace contextRef="#ctx0" brushRef="#br1" timeOffset="84691.47">33845 14288 0,'0'21'0,"0"0"15,0 0 1,0 0 0,0 0-16,0 1 15,0-1-15,0 0 16,-21 0-16,21 0 0,-21 0 0,21 1 16,-21-1-16,0 0 15,0 0-15,-1 0 0,1 0 0,0 1 16,-21-22-16,21 21 0,-1 0 15,1-21-15,-21 21 0,21-21 0,0 0 16,-1 0-16,-20 0 0</inkml:trace>
  <inkml:trace contextRef="#ctx0" brushRef="#br0" timeOffset="182956.14">550 9335 0,'0'0'0,"-21"0"0,0 0 15,0 0-15,0 0 0,-1 0 16,22 21 0,-21-21-16,21 21 0,0 0 15,0 0-15,21-21 16,1 0-16,-1 0 0,21 0 16,-21 0-16,0 0 0,22 0 15,-22 0-15,21-21 0,1 0 0,-22 0 16,21 21-16,-21-21 0,22-1 15,-22 1-15,0 0 0,-21 0 16,0-21-16,0 20 0,0 1 16,0 0-16,0 0 0,0 0 0,-21 21 15,0-21-15,-1 21 0,-20 0 16,21 0-16,-21 0 0,-1 21 16,-20-21-16,20 42 0,-20-21 0,21 0 15,-22 22-15,1-22 0,20 21 16,1 1-16,0-1 0,-1-21 15,22 21-15,0 1 0,21-1 0,0 0 16,0-20-16,0 20 0,0 0 16,21-21-16,0 1 0,0-1 0,22 0 15,-22 0-15,21 0 0,-21-21 16,22 0-16,-1 0 0,0 0 16,1 0-16,-1 0 0,0-21 15,1 0-15,-22 0 0,0 0 0,0-1 16,0 22-16,-21-21 0,0 0 15,0 0-15,-21 21 0,0 0 0,0 0 16,-21 0-16,-1 0 0,1 0 16,0 0-16,-1 0 0,1 21 0,0 0 15,20 0-15,-20 1 0,21-1 16,-21 21-16,20-21 0,1 22 16,0-22-16,21 0 0,0 21 15,0-21-15,0 1 0,0 20 16,0-21-16,0 0 0,0 0 0,0 1 15,21-1-15,0-21 0,1 21 16,20-21-16,-21 0 0,21 0 0,1 0 16,-1 0-16,0 0 0</inkml:trace>
  <inkml:trace contextRef="#ctx0" brushRef="#br0" timeOffset="183696.35">1524 9610 0,'-21'-148'31,"-889"783"-31,1799-1270 16,-847 783-16,-127-296 0,64 148 0,-21 0 16,-1 0-16,22 21 0,0 21 15,0-21-15,0 22 0,0-1 0,-1 0 16,1 1-16,0-1 0,0 0 15,21 1-15,-21-1 0,21 0 16,0-21-16,0 1 0,0 20 0,0-21 16,21-21-16,0 21 0,0-21 15,0 0-15,22 0 0,-22 0 16,0 0-16,21 0 0,1-21 16,-22 0-16,21 0 0,-21 0 0,1-1 15,20-20-15,-21 21 0,-21-21 16,21-1-16,-21 22 0,21-21 0,-21-1 15,22 22-15,-22-21 0,0 21 16,0 0-16,0-1 0,0 44 31,-22-1-15,22 21-16,0-21 0,0 22 16,-21-22-16,21 21 0,0 0 15,0 1-15,0-1 0,0 22 0,0-22 16,0 21-16,0-20 0,0 20 15,21 1-15,1 20 0,-1-20 16,-21-1-16,21 1 0,0 21 0,-21-22 16,21 1-16,0-1 0,-21 1 15,0-22-15,22 21 0,-1 1 0,-21-1 16,21 1-16,-21-1 0,0 1 16,0-22-16,0 22 0,0-22 0,0 0 15,-21 1-15,0-22 0,-1 0 0,1 0 16,0 0-16,-21 1 15,21-22-15,-22 0 0,1 0 0,0 0 16,-1-22-16,1-20 0,0 21 16,20-21-16,-20-22 0,0 22 0,21-22 15,-22-20-15,22 20 0,0 1 16,21-1-16,0 1 0,0-22 0,0 21 16,0 1-16,21-1 0,0 1 15,0 21-15,1-22 0,-1 22 0,21-22 16,-21 22-16,22 0 0,-22 20 15,21-20-15,0 21 0,1 0 0,-22 0 16,21-1-16,-21 1 0,1 21 16</inkml:trace>
  <inkml:trace contextRef="#ctx0" brushRef="#br0" timeOffset="184131.57">0 10605 0,'0'0'0,"42"0"93,106-22-93,22 1 0,-22 21 16,0-21-16,21 21 0,1-21 16,-1 21-16,0-21 0,-20 21 0,-22-21 15,21 21-15,-42 0 0,21-22 16,-22 22-16,-20 0 0,0 0 0,-22 0 15,1 0-15,-22 0 16,-21 0-16,22 0 0,-86 0 16,22 0-1,-21 0-15,-1 0 0,1 0 16,0 0-16,-22 22 0,22-22 0,-22 0 16,1 21-16,-1-21 0,1 21 15</inkml:trace>
  <inkml:trace contextRef="#ctx0" brushRef="#br0" timeOffset="184456.38">21 10859 0,'-21'21'16,"42"-42"-16,-42 63 0,21-21 0,0 0 16,0 0-16,0 1 31,127-22 0,21 0-31,0-22 16,0 22-16,22-21 0,-22 21 15,21-21-15,-21 21 0,1-21 0,-1 21 16,-21-21-16,-21 21 0,-1-21 16,1 21-16,-21 0 0,-22-22 15,1 22-15,-1 0 0,-20 0 0,-1-21 16,0 21-16,-20 0 0,-22-21 15,0 0 1,-22 0-16,1 21 16,0-21-16,21-1 0,0 1 0</inkml:trace>
  <inkml:trace contextRef="#ctx0" brushRef="#br0" timeOffset="184907.47">2836 9567 0,'-21'0'0,"21"43"31,21-43-15,0 0-16,1 0 15,-1-21-15,-21-1 16,21 22-16,-21-21 0,0 0 16,0 0-16,0 0 15,-21 21-15,0 0 0,21-21 16,-22 21-16,1 0 15,0 0-15,21 21 16,-21-21-16,21 21 0,-21-21 16,21 21-16,0 0 0,0 0 15,0 1-15,0-1 16,21-21 31</inkml:trace>
  <inkml:trace contextRef="#ctx0" brushRef="#br0" timeOffset="185487.45">2857 10054 0,'0'21'31,"0"1"0,22-22-15,-1 0-16,0 0 0,0-22 31,-21 1-15,-21 21 15,0 0-31,0 0 0,-1 0 16,22 21-16,-21 1 15,21-1-15,0 0 16,0 0-1,21-21-15,1 0 16,-1 0-16,0 0 0,0 0 16,0-21-16,0 21 15,-21-21-15,0 0 0,0-1 16,0 1 0,0 0-16,0 0 15,-21 21-15,0 0 0,0 0 16,0 0-16,21 21 15,-21 0-15,-1-21 0,22 21 16,-21 1-16,21-1 16,0 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8T12:08:25.1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5059 4106 0</inkml:trace>
  <inkml:trace contextRef="#ctx0" brushRef="#br0" timeOffset="1216.58">2561 847 0,'0'-21'0,"0"-1"16,0 1-1,0 0-15,0 0 16,0 0-1,0 0 1,0 42 31,0 0-47,0 0 0,0 21 16,0 1-16,0-1 0,0 22 0,0-1 15,0 1-15,21 20 0,-21-20 16,0-1-16,21 22 0,-21-22 0,0 22 15,0 0-15,0-1 0,0-20 16,0 21-16,0-22 0,0 1 0,0-1 16,0 1-16,0-22 0,0 0 15,0 1-15,0-1 0,0 0 0,-21 1 16,21-22-16,0 21 16,0-21-16,0 0 0,0 1 0,0-1 15,-21-21 1,21-21-16,0-1 15,0 1-15,0-21 16,-21 21-16,21 0 0,0-22 0,0 1 16,0 0-16,0-1 0,0 1 0</inkml:trace>
  <inkml:trace contextRef="#ctx0" brushRef="#br0" timeOffset="1672.34">2244 1334 0,'0'0'0,"-22"-22"0,22 1 0,-21 21 15,21-21-15,-21 0 0,21 0 16,0 0-16,0-1 0,0 1 16,0 0-16,0 0 0,0 0 15,0 0-15,0-1 0,42 1 16,-20 0-16,-1 0 0,21 0 0,0 0 15,22-1-15,-22 1 0,22 21 16,-1-21-16,1 0 0,-1 0 0,1 21 16,-1 0-16,1 0 0,-22 0 15,22 0-15,-22 0 0,0 21 16,1 21-16,-1-21 0,-21 22 16,0-1-16,-21 22 0,0-22 15,0 21-15,0-20 0,-21 20 0,0-20 16,-21 20-16,20-21 0,-20 1 0,0-1 15,-1 0-15,1 1 0,21-22 16,-21 21-16,-1-21 0,22 1 0,0-1 16,-21 0-16,20-21 0,1 21 15,0 0-15,0-21 16,21-21 31,0 0-47,21 0 15</inkml:trace>
  <inkml:trace contextRef="#ctx0" brushRef="#br0" timeOffset="3692.75">3556 1969 0,'0'0'0,"21"0"16,0-22-1,-21 1 1,0 0-16,21 21 0,-21-21 0,22 0 15,-22 0-15,0-1 0,0 1 16,0 0-16,0 0 0,0-21 0,0 20 16,0 1-16,0 0 0,0 0 0,0 0 15,-22 0-15,1-1 0,0 22 16,0 0-16,0 0 0,0 0 16,-1 0-16,-20 0 0,21 22 15,0-1-15,0 0 0,-22 21 0,22-21 16,0 22-16,0-1 0,0 0 15,-1 1-15,22 20 0,0-20 0,0-1 16,0-21-16,0 21 16,0 1-16,0-22 0,0 0 0,0 0 15,0 0-15,0 1 0,22-1 16,-1 0-16,0-21 0,0 0 0,-21 21 16,21-21-16,0 0 0,1 0 15,-1 0-15,0 0 0,0 0 0,0-21 16,-21 0-16,21 21 0,1-21 0,-1-1 15,0 1-15,-21 0 0,21-21 16,0 21-16,-21-22 0,0 1 0,21 0 16,1 20-16,-22-20 0,0 0 15,0 21-15,21-22 0,-21 22 0,0-21 16,0 21-16,21 21 16,-21-22-16,0 1 0,0 42 46,0 1-46,0-1 0,0 21 16,0-21-16,0 22 0,0-22 0,0 21 16,0 0-16,0-20 0,0 20 0,0-21 15,0 21-15,0-20 0,0-1 16,21 0-16,-21 0 0,21 0 0,-21 0 16,21 1-16,1-22 0,-22 21 15,21-21-15,0 0 0,0 0 0,0 0 16,0 0-1,1 0-15,-1 0 0,0 0 0,0 0 16,0 0-16,0-21 0,1-1 0,-1 22 16,0-21-16,0 0 0,0 0 15,0 0-15,1 0 0,-1-22 0,0 22 16,0-21-16,0 21 0,0-22 16,-21 22-16,0 0 0,0 0 0,0 0 15,0-1-15,0 1 0,-21 21 31,0 0-31,0 21 16,42-21 31,0 0-31,0-21-16,1 21 0,-1 0 15,0-21-15,0 21 0,0 0 0,0 0 16,1 0-16,-1 0 15,0 0-15,-21 21 16,21-21-16,-21 21 0,0 1 16,0-1-16,0 0 0,0 0 0,0 0 15,0 0-15,0 1 0,0-1 16,0 0-16,0 0 0,0 0 0,0 0 16,0 1-16,0-1 0,21 0 15,-21 0-15,0 0 16,21 0-16,1-21 0,-22 22 0,21-22 15,0 0-15,0 0 0,0 0 16,0 0-16,1 0 0,20 0 0,-21 0 16,0 0-16,22 0 0,-1-22 0,-21 22 15,21-21-15,1 0 16,-22-21-16,21 21 0,1-22 0,-22 22 0,0-42 16,21 20-16,-21 1 0,1-22 15,-1 1-15,0-1 0,0 1 16,-21-1-16,21 22 0,0-21 0,-21 20 15,0 1-15,22 0 0,-22 20 16,21-20-16,-21 21 0,0 0 0,0 0 16,0-1-16,0 44 31,0-1-15,0 0-16,0 0 0,-21 21 0,-1-20 15,22 20-15,0-21 0,-21 21 16,21 1-16,-21-1 0,21 0 0,-21 1 15,21-1-15,0 22 0,0-22 16,-21 0-16,21 1 0,0-1 0,0-21 16,0 21-16,0 1 0,0-22 0,0 21 15,0-21-15,0 1 16,21-1-16,-21 0 0,21-21 0,0 21 16,0-21-16,1 0 0,-1 21 15,21-21-15,-21 0 0,0 0 0,22 0 16,-22 0-16,21 0 0,-21-21 0,22 0 15,-22 0-15,0 0 0,21-1 16,-20 1-16,-1 0 0,0-21 16,0-1-16,0 1 0,0 0 0,-21-1 15,0 1-15,22 21 0,-22-21 16,21 20-16,-21 1 0,0 0 0,0 0 16,0 42-1,0 0 1,0 0-16,0 1 0,0 20 15,0-21-15,0 21 0,-21-20 0,21 20 16,0-21-16,0 0 0,0 0 0,0 22 16,0-22-16,0 0 0,0 0 15,21 0-15,0 1 16,0-22-16,0 0 16,0 0-16,1 0 0,-1 0 15,0 0-15,0 0 0,0-22 16,0 22-16,1-21 15,-1 0-15,-21 0 0,0 0 0,21-22 16,0 22-16</inkml:trace>
  <inkml:trace contextRef="#ctx0" brushRef="#br0" timeOffset="3940.71">6075 1482 0,'-21'0'32,"-1"0"-32</inkml:trace>
  <inkml:trace contextRef="#ctx0" brushRef="#br0" timeOffset="4180.57">5080 1693 0,'-21'22'16,"42"-44"-16,-63 44 0,63-22 15,0 0 1,0 0-16,0 0 0,0-22 16,22 22-16,-22-21 0,21 21 0,1-21 15,-22 21-15,21-21 0,0 21 16,1-21-16,-1 21 0,-21-21 15,22 21-15,-1 0 0</inkml:trace>
  <inkml:trace contextRef="#ctx0" brushRef="#br0" timeOffset="4920.1">6329 1926 0,'21'0'0,"-21"-21"15,21 21-15,0-21 0,-21 0 16,21 21-16,1-21 0,-22-1 16,0 1-16,0 0 0,21 0 0,-21 0 15,0 0-15,0-1 0,0 1 16,0 0-16,0 0 0,0 0 16,-21 0-16,-1 21 0,1-22 15,0 22-15,0 0 0,0 0 16,0 0-16,-1 22 0,-20-1 0,21 0 15,0 0-15,0 21 0,-1-20 0,1 20 16,0 0-16,0 1 0,0-22 16,21 21-16,0 0 0,0-20 0,0 20 15,0-21-15,0 0 0,0 0 16,0 1-16,0-1 0,0 0 0,21-21 16,0 0-16,0 0 0,0 0 15,1 0-15,-1 0 16,0 0-16,0 0 0,0-21 0,0 0 15,1 21-15,-1-22 0,0 1 0,0-21 16,0 21-16,0 0 0,-21-22 16,0 1-16,22 0 0,-1 20 0,-21-20 15,0 0-15,0 21 0,0-1 16,0-20-16,0 21 0,0 42 31,0 0-31,0 0 16,-21 22-16,21-22 0,-22 21 0,22 1 15,0-22-15,0 21 0,0 0 16,0-20-16,0 20 0,0-21 16,0 0-16,0 0 0,0 1 15,22-1-15,-1-21 0,0 21 0,0-21 16,0 0-16,0 0 0,1 0 0,20 0 16,-21 0-16,21 0 0,-20-21 15,20 0-15,-21-1 0,21 1 0,1 0 16,-22-21-16,21-1 0,-21 1 0</inkml:trace>
  <inkml:trace contextRef="#ctx0" brushRef="#br0" timeOffset="5216.93">7281 1080 0,'-63'-43'31,"42"43"-31,-1 0 0,22 21 15,-21 1-15,0-1 0,21 0 16,-21 0-16,0 21 0,21 1 0,-21-1 16,-1 22-16,1-22 0,21 21 15,-21-20-15,0 20 0,21 1 0,-21-1 16,21-20-16,-21 20 0,21-21 0,-22 1 16,22-1-16,0 0 15,0-20-15,0-1 0,0 0 0,0 0 0,22 0 16,-1 0-16,0-21 15,0 0-15,0 0 0,0 0 0,1 0 16,-1 0-16,21 0 0,-21 0 0,22-21 16,-22 0-16,21 0 0</inkml:trace>
  <inkml:trace contextRef="#ctx0" brushRef="#br0" timeOffset="6088.46">8022 1291 0,'0'-21'0,"0"42"0,21-63 0,-21 21 15,21 0-15,-21-1 0,0 1 16,0 0-16,0 0 0,22 21 16,-22-21-16,0 42 15,0 0 1,0 0-16,0 22 0,0-1 0,0 0 15,0 1-15,-22-1 0,22 21 16,-21-20-16,0 20 0,0 1 0,0-1 16,0 1-16,-22-1 0,22-20 15,0 20-15,-21-21 0,20 1 0,-20-1 16,21 0-16,0-20 0,0-1 0,-1 0 16,1 0-16,21 0 0,-21-21 15,0 0 1,0-21-16,0 0 15,21-21-15,0 20 16,0-20-16,-22 21 0,22-21 0,0-22 16,0 22-16,0-1 0,0 1 15,0 0-15,0-1 0,0 1 0,0 21 16,22 0-16,-1 0 0,-21-1 16,21 22-16,0 0 0,0 0 0,0 22 15,-21-1-15,22 0 0,-1 0 0,0 21 16,0 1-16,0-1 0,0 0 15,1 1-15,-1-22 0,0 21 0,0 1 16,0-22-16,0 0 16,1 21-16,-1-21 0,0 1 0,0-22 15,0 21-15,22-21 0,-22 0 0,0 0 16,0 0-16,21 0 0,-20 0 16,-1 0-16,0 0 0,0-21 0,21-1 15,-20 22-15,-1-21 0,0-21 0,0 21 16,0 0-16,-21-22 0,21 22 15,-21-21-15,22 21 0,-22-22 0,21 22 16,-21 0-16,0 0 0,0 42 31,0 0-15,0 0-16,0 0 0,-21 22 16,21-22-16,0 0 0,-22 0 0,22 0 15,0 1-15,0-1 0,0 0 16,0 0-16,0 0 0,-21-21 0,21 21 15,0 1-15,-21-22 16,21-22 0</inkml:trace>
  <inkml:trace contextRef="#ctx0" brushRef="#br0" timeOffset="6264.36">8530 1503 0,'0'0'15,"0"-21"-15,-21 0 0,21-1 16,-21 22-16,0 0 16,21 22 15,21-1-31,0 0 16,0-21-16,0 21 0,-21 0 0</inkml:trace>
  <inkml:trace contextRef="#ctx0" brushRef="#br0" timeOffset="6764.14">8869 1651 0,'0'0'0,"-21"0"0,-1 0 15,22 21-15,0 0 16,0 1-16,0-1 0,0 0 0,0 0 15,-21 21-15,21-20 0,0-1 16,0 0-16,-21 0 0,21 0 0,0 0 16,0 1-16,0-1 0,-21-21 0,21 21 15,-21-21-15,21 21 16,-21-21 0,21-21-1,0 0 1,0 0-16,0-1 0,0-20 15,0 21-15,21-21 0,0-1 16,0 1-16,0 0 0,22-1 0,-1 22 16,-21-21-16,21 21 0,1-22 0,-1 22 15,0 21-15,1-21 0,-1 21 16,-21 0-16,22 0 0,-22 0 0,0 21 16,0 0-16,0 0 0,0 1 15,-21 20-15,22 0 0,-22 1 16,0-1-16,0-21 0,0 21 0,0 1 15,0-22-15,0 21 0,-22-21 16,22 1-16,-21-1 0,0 0 0,21 0 16,-21 0-16,21-42 31,21 0-31,-21 0 16,21 0-16,0-1 0,1-20 0</inkml:trace>
  <inkml:trace contextRef="#ctx0" brushRef="#br0" timeOffset="7404.88">9948 1101 0,'0'0'0,"0"-21"0,0-1 16,0 44 0,0-1-16,-21 0 0,0 21 15,21-21-15,-21 22 0,21-1 16,-21 0-16,21 1 0,0-1 0,-22 22 15,22-22-15,-21 21 0,21-20 0,0-1 16,-21 0-16,0 22 0,21-43 16,-21 21-16,21 1 0,-21-22 0,21 0 15,0 0-15,0 0 0,0 1 16,0-44 15,0 1-31,0 0 16,0 0-16,0 0 0,21-22 0,-21 1 15,21 0-15,0-1 0,0 1 0,22 0 16,-22 21-16,0-22 0,21 1 16,-21 21-16,22 0 0,-22-1 0,21 1 15,-21 21-15,1 0 0,-1 0 16,0 0-16,0 0 0,0 0 16,-21 21-16,0 1 0,0-1 15,-21 0-15,0 0 16,0 0-16,0 0 0,-22-21 0,22 22 0,0-1 15,-21-21-15,20 0 16,1 21-16,-21-21 0,21 0 0,0 0 16,-1 0-16,1 0 0,0-21 15,21 42 17,0 0-32,0 0 0,0 0 15,0 1-15,0-1 0,21 21 0,0-21 16,1 22-16,-1-22 0,0 21 0,0-21 15,21 0-15,1 1 0,-1-1 16,-21-21-16,22 21 0,-1-21 16,0 0-16,1 0 0,-1 0 0,-21 0 0,21 0 15,-20 0-15,-1 0 16,21-21-16,-42 0 0,21 21 0,0-22 16,-21 1-16,22 0 0,-22-21 15,0 21-15,0-22 0,0 22 0</inkml:trace>
  <inkml:trace contextRef="#ctx0" brushRef="#br0" timeOffset="7808.23">10816 1122 0,'0'0'0,"-21"-21"0,0 21 0,0-21 15,21-1-15,0 1 16,21 21-16,0-21 16,21 21-16,1 0 0,-1 0 15,21-21-15,1 21 0,-1 0 0,1 0 16,21-21-16,-22 21 0,1 0 16,-1 0-16,22 0 0,-43 0 0,22 0 15,-22 0-15,0 0 0,-21 0 16,1 0-16,-22 21 15,-43-21-15</inkml:trace>
  <inkml:trace contextRef="#ctx0" brushRef="#br0" timeOffset="8092.07">11282 1037 0,'0'64'31,"-21"-43"-31,21 21 0,-22 1 0,22-22 16,0 21-16,0 0 0,-21 22 15,21-22-15,-21 1 0,21 20 0,-21 1 0,0-22 16,21 21-16,0-20 0,-21-1 16,-1 0-16,22 1 0,-21-1 15,21-21-15,0 0 0,0 1 0,0-1 16,0 0-16,21-21 31,1-21-31,-1 0 16,0-1-16,0 1 0,0-21 0</inkml:trace>
  <inkml:trace contextRef="#ctx0" brushRef="#br0" timeOffset="8447.86">11430 1672 0,'21'0'16,"0"0"0,0 0-16,1 0 0,-1 0 0,-21-21 15,21 21-15,0-21 0,0 0 0,0 21 16,22-21-16,-22 21 0,-21-22 16,21 1-16,0 21 0,-21-21 0,0 0 15,0 0-15,-21 21 16,0 0-1,0 0-15,0 0 0,-1 0 0,1 21 16,0 0-16,0 21 16,0-20-16,0-1 0,-1 21 0,22-21 15,0 22-15,0-22 0,-21 21 0,21-21 16,0 0-16,0 22 0,0-22 16,0 0-16,0 0 0,21 0 15,1-21-15,-1 22 16,0-22-16,0 0 0,0 0 0,22 0 15,-22 0-15,21 0 0,-21-22 0,22 22 16,-1-21-16</inkml:trace>
  <inkml:trace contextRef="#ctx0" brushRef="#br0" timeOffset="8976.04">12107 1588 0,'21'-22'0,"-42"44"0,42-65 15,-21 22-15,22 0 0,-1 0 16,0 0-16,0-1 0,0 1 15,0 21-15,1-21 0,20 21 0,-21 0 16,21-21-16,-20 21 0,20 0 16,-21 0-16,21 21 0,-20-21 0,-1 21 15,0 0-15,0 1 0,-21 20 0,0-21 16,0 21-16,0-20 0,0 20 16,0-21-16,0 21 0,-21-20 0,0 20 15,0-21-15,-1 0 16,-20 22-16,21-22 0,0 0 0,0-21 15,-1 21-15,1 0 0,0-21 0,21-21 47,21 21-47,0-21 0,22 0 0,-22-22 16,0 22-16,21 0 0,-20-21 16,-1-1-16,21 1 0,-21 21 0,22-21 15,-22-1-15,21 22 0,-21-21 16,0 21-16,1-1 0,-1 22 0,0-21 15,-42 42 17,0 1-32,-1 20 15,1-21-15,0 0 0,0 22 0,21-1 16,-21 0-16,21-21 0,-21 22 16,21-1-16,-22-21 0,22 22 0,0-22 15,0 0-15,0 0 0,0 0 16,0 0-16,22 1 0,-1-22 0,0 0 15,0 21-15,21-21 0,-20 0 0,20 0 16,-21 0-16,21 0 0,1-21 16,-22-1-16,21 1 0,1 0 15,-1 0-15,0-21 0</inkml:trace>
  <inkml:trace contextRef="#ctx0" brushRef="#br0" timeOffset="9317.85">13737 677 0,'0'0'0,"-21"0"0,0 0 15,0 0-15,-1 22 16,1-1-16,0 21 0,21-21 16,-21 22-16,0 20 0,0-21 15,-1 22-15,1-1 0,0-20 16,0 20-16,0 1 0,0-1 0,-1-20 15,22 20-15,0 1 0,-21-22 16,21 21-16,0-20 0,0-1 0,0 22 16,0-22-16,0-21 0,0 21 0,0 1 15,0-22-15,21 0 0,-21 0 16,22 0-16,-1 1 0,-21-1 0,21-21 16,0 0-16,0 0 0,0 0 15,1 0-15,-1 0 16,0 0-16,0-21 0,0-1 0,0-20 15,1 21-15,-1 0 0,0-22 16</inkml:trace>
  <inkml:trace contextRef="#ctx0" brushRef="#br0" timeOffset="9580.7">13377 1249 0,'-21'0'0,"42"0"0,-63 0 15,63 0 1,21 21 0,-20-21-16,20 0 0,0 0 0,1 0 15,-1 0-15,21 0 16,-20 0-16,20 0 0,1 0 0,-22 0 16,22 0-16,-22 0 0,0 0 0,1 0 15,-1 0-15,-21 0 0,0 0 16,0 0-16,-42 0 31,0 0-31,0 0 0,-21 0 16</inkml:trace>
  <inkml:trace contextRef="#ctx0" brushRef="#br0" timeOffset="10700.31">2921 2752 0,'0'0'0,"-42"-21"0,20 21 16,-20 0-16,0 0 0,21-22 15,-22 22-15,1 0 0,21 0 0,-22 0 16,1 0-16,21 0 0,-21 0 16,20 0-16,1 0 0,0 0 0,0 0 15,0 0 1,42-21-1,21 21 1,-21 0-16,22 0 0,-1 0 0,0 0 16,1 0-16,20 0 0,-20-21 0,20 21 15,1 0-15,-22 0 0,21 0 16,1 0-16,-1 0 0,22 0 0,0 0 16,-1 0-16,1 0 0,21 0 15,0 0-15,0 0 0,-1 0 0,22-21 16,-21 21-16,42 0 0,-21 0 0,22 0 15,-1 0-15,21 0 0,-21 0 16,0-21-16,1 21 0,20 0 16,-21 0-16,0 0 0,22 0 15,-22 0-15,0 0 0,21 0 0,1 0 16,-1 0-16,0 0 0,1 0 0,20 0 16,1 0-16,-1 0 0,1 0 15,20 0-15,-20 0 0,20 0 0,-20 0 16,21 0-16,-22 0 0,22 0 0,-1 0 15,1 0-15,-21 0 0,-1 0 16,1 0-16,-1 0 0,1 0 0,-1 0 16,-21 0-16,1 0 0,-1 0 15,0 0-15,-20 0 0,20 0 0,-21 0 16,0 0-16,-21 0 0,21 0 16,-21 0-16,0 0 0,-21 0 15,21 0-15,0 0 0,-21 0 0,0 0 16,-21 0-16,20 0 0,-41 0 0,21 0 15,-22 0-15,-21 0 0,22 0 16,-22 0-16,1 0 0,-22 0 0,0-21 16,0 21-16,0 0 0,-21-22 15,21 22 1,-21-21-16,0 0 31,-21 21-15,21-21-1,-21 21 1,0 0-16</inkml:trace>
  <inkml:trace contextRef="#ctx0" brushRef="#br0" timeOffset="10828.24">13801 2582 0,'0'0'16,"0"22"-1</inkml:trace>
  <inkml:trace contextRef="#ctx0" brushRef="#br0" timeOffset="41715.69">1185 4805 0,'0'-21'16,"0"0"0,21-1-16,-21 1 15,22 21-15,-22-21 0,0 0 16,21 0-16,0 0 16,-21-1-16,0 44 46,-21-1-46,0 21 16,-1-21-16,1 22 16,0-1-16,0 0 0,-21 22 0,20-22 15,-20 22-15,0-22 0,21 21 16,-22-20-16,1 20 0,0-20 0,-1-1 16,1 0-16,0 1 0,-1-1 15,1-21-15,21 21 0,-22 1 0,1-22 16,21 0-16,-21 0 0,20 0 15,1 1-15,0-1 0,0-21 16,0 0 0,21-21-1,0-1 1,21 1-16,0 0 16,0 21-16,0-21 0,1 21 15,20 0-15,0-21 0,-21 21 0,22 0 16,-1 0-16,0 0 0,1 0 15,-1 0-15,0 0 0,1 0 0,-1 0 16,-21 0-16,22 0 0,-1 0 16,-21 21-16,0-21 0,22 21 0,-22-21 15,0 21-15,0-21 0,0 21 16,0-21-16,1 0 0,-22 22 16,21-22-16,-21 21 0,21-21 15,-21-21 48,0-1-63,0 1 0</inkml:trace>
  <inkml:trace contextRef="#ctx0" brushRef="#br0" timeOffset="42321.34">1947 4995 0,'0'0'0,"21"-21"0,-21 0 0,22 0 16,-22 0-16,0 0 16,0-1-16,0 1 0,0 0 15,0 0-15,0 0 0,0 0 16,-22 21-1,1 0-15,0 21 0,0 0 16,0 0-16,-22 0 0,22 0 0,-21 22 16,21-22-16,-22 21 0,1-21 15,21 22-15,-21-22 0,20 21 0,1-21 16,0 1-16,21-1 16,0 0-16,0 0 0,0 0 15,21-21-15,0 0 16,1 0-16,-1 21 0,21-21 0,-21 0 15,22 0-15,-1 0 0,0 0 16,-21 0-16,22 0 0,-1 22 0,-21-22 16,0 0-16,22 21 0,-22-21 15,0 21-15,0-21 0,0 21 0,1 0 16,-22 0-16,0 1 16,0-1-16,0 0 0,0 0 0,-22 0 15,1 0-15,-21 1 0,21-1 16,0 0-16,-22 0 0,1-21 15,0 21-15,20 0 0,-20-21 16,0 0-16,21 22 0,-22-22 0,22 0 16,-21 0-16,21 0 0,-1 0 15,1-22-15,0 22 0,0-21 0,0 0 16,21 0-16,-21 21 16,21-21-16,0 0 0,0-1 15,21 1-15,0 21 16,0-21-16,0 21 15,22-21-15,-22 21 0,0-21 0,0 21 16,21 0-16</inkml:trace>
  <inkml:trace contextRef="#ctx0" brushRef="#br0" timeOffset="43787.7">1757 5122 0,'0'-21'15,"0"0"1,0 0 0,0 0-16,0 0 15,0-1-15,0 1 0,21 0 16,0 21-16,-21-21 0,21 0 0,0 0 15,1-1-15,-1 1 0,0 0 16,0 0-16,0 21 0,0-21 16,1 21-16,-1 0 0,0 0 15,0 0-15,0 0 0,0 0 0,1 0 16,-1 0-16,0 0 16,-21 21-16,21 0 0,-21 0 15,0 0-15,0 1 16,0-1-16,0 0 0,0 0 0,0 0 15,0 0 1,0 1-16,0-1 16,0-42 31,0-1-47,0 1 0,0 0 15,-21 0-15,21 0 16,-21 0-16,0-1 0,-1 1 15,1 0-15,0 0 0,0 21 16,0-21-16,0 0 0,-1 21 16,1 0-16,0 0 0,0 0 15,0 0-15,0 0 0,-1 21 16,1 0-16,0 0 0,21 0 16,-21 22-16,0-22 0,21 21 15,0 22-15,-21-22 0,-1 0 0,22 1 16,-21 20-16,21-21 0,0 1 15,0-1-15,0 0 0,0 1 0,0-1 16,0-21-16,0 22 0,0-22 16,0 0-16,21 0 0,1 0 0,-1 0 15,0-21-15,0 22 16,21-22-16,-20 0 0,-1 0 16,0 0-16,0-22 0,0 22 0,22-21 15,-22 0-15,0 0 0,0 21 16,0-42-16,22 20 0,-22 1 15,0 0-15,21-21 0,-21 21 0,1-22 16,-1 22-16,0-21 0,0 21 0,-21-22 16,0 22-16,21-21 0,-21 21 15,0-1-15,21 1 0,-21 0 0,0 0 16,0 0-16,0 0 16,0 42 46,0 0-46,-21-21 15,0 0-15,0 0-1,0-21 1</inkml:trace>
  <inkml:trace contextRef="#ctx0" brushRef="#br0" timeOffset="44711.82">2095 4953 0,'0'0'16,"0"-21"-16,0 0 16,0 0-1,-21-1-15,0 22 16,0-21-16,0 21 0,0 0 15,-1-21-15,1 21 16,0 0-16,0 0 0,0 21 16,0 0-16,-1 1 0,22-1 15,-21 0-15,0 0 0,0 21 0,0 1 16,0-1-16,-1 0 0,1 1 16,0-1-16,21 0 0,0 1 0,-21-1 15,21 0-15,0 1 0,0-22 16,0 21-16,0 1 0,0-22 15,0 21-15,0-21 0,21 0 16,-21 1-16,21-1 0,0 0 0,1 0 16,-1-21-16,0 21 0,0-21 15,0 0-15,0 0 0,1 0 0,-1 0 16,0 0-16,0-21 0,0 0 16,0 21-16,1-21 0,-1 0 0,0-22 15,0 22-15,21 0 0,-20-21 16,-1 20-16,0-20 0,0 21 0,0-21 15,-21 20-15,21-20 0,-21 0 16,22-1-16,-22 22 0,0-21 0,0 0 16,0 20-16,0-20 15,0 21-15,0 0 0,0 0 0,0-1 16,0 1-16,0 0 0,0 0 16,0 0-16,0 42 46,-22-21-30,22 21-16,0 0 0,-21-21 0,21 21 16,0 1-1,0-1-15,0 0 16,21-21 46,1 0-46,-22-21 0,0 0 109</inkml:trace>
  <inkml:trace contextRef="#ctx0" brushRef="#br0" timeOffset="49043.96">2244 4995 0,'21'0'31,"0"0"0,-21-21-15,0 0 0,21 0-16,-21 0 15,0 0-15,21-1 16,-21 1-16,21 21 0,-21-21 15,0 0-15,0 0 0,0 0 16,22-1-16,-22 1 0,0 0 16,0 0-1,0 42 188,0 0-187,-22-21-16,22 21 0,0 1 0,0-1 16,0 0-16,0 0 0,0 0 15,-21 0-15,21 22 0,0-22 16,0 21-16,0-21 0,0 22 16,-21-1-16,21-21 0,0 22 0,0-1 15,0-21-15,0 21 0,0 1 16,0-22-16,0 21 0,0-21 0,0 1 15,0-1-15,0 0 0,0 0 0,0 0 16,0 0-16,21-21 0,0 22 16,1-1-16,-1-21 15,0 0-15,0 0 0,0 0 0,0 0 16,1 0-16,-1 0 0,21 0 16,-21 0-16,0 0 0,1 0 15,20-21-15,-21 21 0,21-22 0,-20 1 16,20 0-16,-21 0 0</inkml:trace>
  <inkml:trace contextRef="#ctx0" brushRef="#br0" timeOffset="49908.47">3260 4572 0,'0'0'0,"-22"0"15,22-21-15,-21 21 32,21 21 15,21-21-47,-21 21 0,22-21 15,-1 21-15,0 1 0,0-22 16,0 21-16,0 0 0,22 0 0,-1 0 15,-21 0-15,22-21 0,-1 22 16,0-1-16,1 0 0,-1-21 0,0 21 16,1-21-16,-22 0 0,21 21 15,-21-21-15,22 0 0,-22 0 0,0 21 16,0-21-16,0 0 0,0 0 16,1 0-1,-44 22 32,1-22-31,0 21-16,0 0 0,0-21 0,0 21 15,-1 0-15,1 22 0,-21-22 16,21 0-16,0 21 0,-22 1 0,1-22 16,0 21-16,-1 0 0,1 1 0,0-1 15,20 0-15,-20-20 0,0 20 16,-1 0-16,22 1 0,0-22 0,-21 21 15,21-21-15,-1 22 0,22-22 16,-21 0-16,21 0 0,-21 0 16,21 0-16,0 1 0,0-1 15,0 0-15,21-21 32,0-21-32,1 0 0,-1-1 15,0 1-15,21 0 0,-21 0 16</inkml:trace>
  <inkml:trace contextRef="#ctx0" brushRef="#br0" timeOffset="51068.99">5567 4445 0,'0'42'15,"0"-84"-15,0 106 0,21-43 0,-21 0 0,21-21 16,-21 21-16,0 0 0,0 0 16,21-21-16,-21 22 0,21-22 31,1 0-15,-1 0-16,-21-22 0,21 1 15,0 21-15,-21-21 0,21 21 16,0-21-16,-21 0 0,22 21 15,-22-21-15,21-1 16,-21 1 0,-21 21 31,-1 0-32,1 21 1,0-21-16,21 22 15,-21-22 1</inkml:trace>
  <inkml:trace contextRef="#ctx0" brushRef="#br0" timeOffset="52076.55">5694 4530 0,'0'-21'16,"0"-1"-1,0 1 1,0 0-16,0 0 16,21 0-16,-21 0 0,0-1 15,0 1-15,0-21 0,21 21 0,-21 0 16,0-1-16,0-20 0,0 21 16,0 0-16,0 0 0,0-1 0,0 1 15,0 0-15,-21 21 16,21 21-1,0 22-15,-21-22 0,21 42 16,0-20-16,0 20 0,0-21 16,-21 22-16,21-1 0,0 22 0,-22-21 15,1 20-15,0-20 0,21 20 16,-21-20-16,0 21 0,0-22 16,-22-21-16,22 22 0,0-22 0,0 1 15,21-1-15,-21 0 0,-1-21 16,1 1-16,0-1 0,0-21 15,0 0 1,0-21-16,21-22 16,0 22-16,0 0 0,-22-21 0,22-1 15,0 1-15,0-22 16,0 22-16,0-21 0,0 20 0,0-20 16,0 20-16,0 1 0,0 0 0,0 21 15,0-1-15,0 1 0,0 0 16,22 21-16,-1 0 0,0 21 15,-21 22-15,21-22 0,0 21 16,0 0-16,1 1 0,-1-1 0,0 0 16,0 1-16,0-22 0,22 21 15,-22 1-15,0-22 0,0 21 0,21-21 16,-20 0-16,20 1 0,-21-22 0,21 21 16,1-21-16,-22 0 0,21 0 15,1 0-15,-1 0 0,0-21 16,-21-1-16,22 1 0,-1 0 0,0 0 15,-20 0-15,20-22 0,-21 1 16,21 21-16,-20-21 0,-1-1 0,0 1 16,-21 0-16,21-1 0,-21 1 15,0 0-15,21 20 0,-21 1 0,0 0 16,-21 21 0,21 21-16,-21 0 15,0 22-15,21-22 0,0 21 0,0 1 16,-21-1-16,21 0 0,0-21 15,-22 22-15,22-1 0,0 0 0,0-20 16,0 20-16,0-21 0,0 0 16,22 0-16,-1 1 0,0-1 15,0-21-15,21 0 0,-20 0 0,20 0 16,0 0-16,1 0 0,-1-21 0,0 21 16,1-22-16,-1 1 0,-21 0 15,21 0-15,-20-21 0,-1 20 0,0-20 16,0 0-16,-21-1 0,0 1 15,0 0-15,0-1 0,-21 1 0,21 0 16,-42-1-16,20 1 0,-20 21 0,21 0 16,-21 0-16,-1-1 0,1 22 15,0 0-15,-1 0 0,22 0 0,-21 0 16,-1 22-16,22-1 0,-21 0 16,21 0-16,0 21 0,-1 1 15,22-22-15,0 21 0,0 1 0,0-1 16,0-21-16,0 21 0,22-20 15,-1 20-15,0-21 0,21-21 0,1 21 16,20 0-16,1-21 0,-1 0 0</inkml:trace>
  <inkml:trace contextRef="#ctx0" brushRef="#br0" timeOffset="52760.16">7641 4911 0,'0'0'0,"0"-21"0,0-1 15,0 1-15,0-21 0,0 21 0,-21 0 16,0-1-16,0 1 0,-1 21 16,1-21-16,0 21 0,-21 0 0,21 0 15,-1 0-15,1 0 0,-21 0 0,21 21 16,0 0-16,-1 1 0,-20-1 16,21 0-16,0 21 0,0 1 0,-1-22 15,1 21-15,0-21 0,21 22 0,0-22 16,0 21-16,0-21 0,0 0 15,0 1-15,21-1 0,0-21 0,1 21 16,-1-21-16,21 0 0,-21 0 16,22 0-16,-22 0 0,21 0 15,0-21-15,-20 0 0,20 21 0,-21-22 16,0 1-16,0 0 0,1 0 16,-1 0-16,0 0 0,-21-1 0,0 1 15,0 0-15,0 0 0,0 0 0,0 0 16,0 42 15,0 0-31,0 0 16,0 0-16,0 22 0,0-22 0,0 21 15,0 0-15,0 1 0,0-1 0,0 22 16,0-22-16,0 21 16,0 1-16,0-1 0,0 1 0,0 21 15,0-22-15,0 22 0,0-1 0,0 1 16,0-21-16,0 20 0,0 1 15,0 0-15,0-1 0,0-20 0,0-1 16,0 1-16,-21-1 0,0 1 0,-1-22 16,1 0-16,0 1 0,-21-22 15,21 0-15,-22 0 0,1 0 0,0-21 16,-1 0-16,-20 0 0,20 0 0,-20-21 16,-1 0-16,22-21 0,-21-1 0,20 1 15,1-21-15,0-1 16,-1-21-16,22 22 0,0-1 0,0 1 15,21-1-15,0 1 0,0-1 0,0 1 16,0-1-16,21 1 0,0 21 16,0-22-16,22 1 0,-22 20 0,21 1 15,0-22-15,1 22 0,-1 0 0,0 21 16,1-22-16,-1 1 0,0 0 16,22 20-16,-22-20 0</inkml:trace>
  <inkml:trace contextRef="#ctx0" brushRef="#br0" timeOffset="52996.04">7895 4911 0,'0'0'15,"0"-21"-15,0-1 16,0 44 0,0-1-16,-21 0 0,21 0 15,0 0-15,0 22 0,-21-22 0,21 0 16,0 21-16,-21-21 0,21 1 15,0-1-15,0 0 0,0 0 0,0 0 16,0 0 0,0-42 15,21 0-31,0 21 0,-21-21 0</inkml:trace>
  <inkml:trace contextRef="#ctx0" brushRef="#br0" timeOffset="53335.85">7895 4614 0,'0'0'0,"-21"-21"0,0 0 16,-64 21-1,64 0-15,0 0 0,0 0 16,21 21-16,0 0 16,0 1-1,21-22-15,0 0 0,21 0 16,-21 0-16,1 0 0,-1 0 0,21 0 15,-21 0-15,0-22 16,22 22-16,-22-21 0,0 21 0,-21-21 16,0 0-16,0 0 0,0 0 15,-21-1-15,0 22 16,0 0-16,-22 0 0,22 0 0,0 0 16,-21 0-16,20 0 0,-20 0 15,21 22-15,0-22 0,0 21 0,21 0 16,0 0-16,0 0 0,0 0 0,0 1 15,21-1-15,0 0 16,0 0-16,21 0 0,-20 0 0,20 1 16,-21-1-16,21-21 0</inkml:trace>
  <inkml:trace contextRef="#ctx0" brushRef="#br0" timeOffset="53776.11">8361 4826 0,'0'21'31,"0"0"-15,0 1-16,0-1 0,0 21 15,0-21-15,0 0 0,0 1 16,0-1-16,0 21 0,0-21 16,0 0-16,0 1 0,0-1 0,0 21 15,0-21-15,0 0 0,0 1 16,-21-1-1,-1-21-15,22-21 16,0-1 0,0 1-16,-21 0 0,21-21 0,0-1 15,0 1-15,0 0 0,0-22 0,21 22 16,1-22-16,-1 22 0,0 0 16,21-1-16,1 1 0,-1 21 0,0-21 15,22 20-15,-22 22 0,22 0 16,-1 0-16,-21 0 0,22 0 15,-22 22-15,1-1 0,-1 21 0,-21 0 16,0 1-16,-21-1 0,0 22 16,0-22-16,0 21 0,0-20 0,-21-1 15,0 0-15,0-20 0,0 20 0,-1-21 16,1 0-16,21 0 0,0 1 16</inkml:trace>
  <inkml:trace contextRef="#ctx0" brushRef="#br0" timeOffset="54245.84">10753 4170 0,'0'0'0,"0"-42"0,21 20 0,-21-20 0,21 0 16,-21 21-16,0-1 0,0 1 16,0 42-1,0 1-15,0 20 16,0 0-16,0 1 0,0 20 16,0-21-16,0 22 0,-21-1 0,0-20 15,21 20-15,-22-20 16,22 20-16,0-21 0,-21 22 0,21-22 15,-21 1-15,21-1 0,0 0 0,0-21 16,0 22-16,0-22 0,0 0 16,0 0-16,21-21 0,0 0 15,1 0-15,-1 0 0,0-21 0,21 0 16,-21 0-16</inkml:trace>
  <inkml:trace contextRef="#ctx0" brushRef="#br0" timeOffset="54596.64">11388 4382 0,'0'0'0,"-22"21"16,1 0-1,0 21-15,0-21 16,0 1-16,0 20 0,-1-21 0,1 21 16,0-20-16,21 20 0,0-21 0,0 21 15,0-20-15,0-1 0,0 0 16,21 0-16,0 0 0,1-21 0,-1 0 15,21 0-15,-21 0 0,22 0 16,-22 0-16,21-21 0,0 0 0,-20 0 16,-1 0-16,0-1 0,0-20 0,0 21 15,-21-21-15,0 20 16,0-20-16,0 0 0,0 21 0,0-22 16,0 22-16,-21-21 0,0 21 0,0-1 15,0 1-15,-1 0 0,1 21 16,0 0-16,0 0 0,0 0 15,0 0-15,-1 21 16,1-21-16,21 21 0,-21-21 16,0 22-1</inkml:trace>
  <inkml:trace contextRef="#ctx0" brushRef="#br0" timeOffset="54791.53">10753 4382 0,'21'-22'15,"0"1"-15,21 21 16,-21 0-16,22-21 0,-22 21 0,21 0 16,22-21-16,-22 0 0,0 21 0,22-21 15,-22-1-15,1 22 0,-1-21 16,0 0-16,1 21 0</inkml:trace>
  <inkml:trace contextRef="#ctx0" brushRef="#br0" timeOffset="55420.17">14012 4212 0,'-21'0'0,"21"-21"16,0 0-16,0 0 15,0 0-15,0-1 0,0 1 0,21 0 16,-21 0-16,21-21 0,1 20 16,-1 1-16,0-21 0,0 21 0,0 0 15,-21-22-15,0 22 0,0 0 0,0 0 16,0 0-16,-21-1 16,0 22-16,-21 0 0,20 0 0,-20 0 15,0 0-15,-1 22 0,22-1 16,-21-21-16,21 21 0,-22 0 15,22 0-15,21 22 0,0-22 0,0 21 16,0 0-16,0-20 0,0 20 16,0 0-16,21 1 0,1-1 0,20 21 15,0-41-15,1 20 0,-1 0 16,-21 1-16,21-1 0,1-21 0,-22 21 16,21-20-16,-42 20 0,0-21 0,0 0 15,0 0-15,-21 1 0,-21-1 16,-1 0-16,-20-21 0,-1 0 0,22 21 15,-21-21-15,-1 0 0,1 0 0,-1 0 16,22-21-16,-22 21 0,22-21 16,0 0-16,-1-1 0,1 1 15,0 0-15,20 0 0,1 0 0,21 0 16,0-22-16,0 22 0,0 0 16,21-21-16,1 20 0,20 1 0,0 0 15,1 0-15,-1 0 0,0 0 16,22-1-16,-1 1 0,1 0 0</inkml:trace>
  <inkml:trace contextRef="#ctx0" brushRef="#br0" timeOffset="56144.75">14647 3747 0,'0'-22'16,"0"44"-16,-21-44 31,21 44-31,-21 20 0,21-21 15,-21 21-15,21 1 0,0-1 16,0 22-16,-21-1 0,21-21 0,-22 22 16,22-1-16,0 1 0,0-22 15,-21 22-15,21-22 0,-21 0 0,21 1 16,0-22-16,0 21 0,0-21 0,0 1 16,0-1-16,0 0 15,0-42 1,0 0-1,0-1-15,21 1 16,-21-21-16,21 21 0,-21-22 0,22 1 16,-1 0-16,-21-1 0,21 1 0,0-21 15,0 20-15,0 1 0,22 0 16,-22 20-16,0-20 0,21 21 0,-20 0 16,20 21-16,-21-21 0,0 21 15,0 0-15,1 0 0,-1 0 0,-21 21 31,-21 0-31,-1-21 0,-20 21 16,21 0-16,0-21 0,-22 21 0,22-21 16,0 22-16,-21-1 0,21 0 15,-1 0-15,1 0 0,0 0 16,21 1-16,0 20 0,0-21 0,0 0 16,0 0-16,0 1 0,21 20 15,0-21-15,1-21 0,-1 21 0,21 0 16,0-21-16,-20 0 0,20 22 15,0-22-15,22 0 0,-22 0 0,0 0 16,22 0-16,-22-22 0,22 22 0,-22-21 16,22 0-16,-22 0 0,0 0 15,1 0-15,-22-1 0,0 1 0,21 0 16,-21-21-16,-21 21 0,22-1 16,-22 1-16,21 0 0,-21 42 31,0 0-31,0 1 15,-21-1-15,21 21 0,-22-21 0,22 0 16,0 1-16,-21 20 0,21-21 0,-21 0 16,21 0-16,0 1 15,0-1-15,21-42 32,-21-1-17</inkml:trace>
  <inkml:trace contextRef="#ctx0" brushRef="#br0" timeOffset="56295.67">15600 3958 0,'0'-21'0,"0"42"0,0-84 0,0 42 15,-21 21-15,21-22 0,0 1 16,21 21 31,0 0-47,0 0 0</inkml:trace>
  <inkml:trace contextRef="#ctx0" brushRef="#br0" timeOffset="56552.52">16150 3747 0,'0'0'0,"0"-22"31,-21 44-15,0-1-16,21 0 15,-21 21-15,-1 1 0,22-1 0,-21 0 16,21 22-16,-21-22 16,21 22-16,-21-22 0,21 21 0,0-20 0,0-1 15,0 0-15,-21-20 0,21 20 0,0-21 16,0 0-16,0 0 16,0 1-16,0-1 0,0 0 0,21-21 15,0 0-15,0 0 0,0 0 16,1-21-16,20 0 0,0-1 15,-21 1-15</inkml:trace>
  <inkml:trace contextRef="#ctx0" brushRef="#br0" timeOffset="56780.39">16489 3852 0,'0'-42'16,"0"84"-16,0-126 0,0 63 0,0-1 16,0 1-16,-21 21 15,-1 21-15,22 1 0,-21-1 16,21 21-16,-21 0 15,21 1-15,-21-1 0,0 22 0,21-22 16,-21 21-16,21-20 0,-22-1 16,22 0-16,0 1 0,0-1 0,0-21 15,0 22-15,0-22 0,0 0 0,0 0 16,0 0-16,22-21 0,-1 0 16,0 0-16,0 0 0,21 0 0,-20 0 15,20 0-15,-21 0 0,21-21 0</inkml:trace>
  <inkml:trace contextRef="#ctx0" brushRef="#br0" timeOffset="57160.17">16849 4128 0,'-22'-22'0,"44"44"0,-65-65 0,43 22 0,-21 0 16,21 0-16,0 0 15,0-1-15,0 1 0,0 0 16,21 21-16,0 0 0,1-21 0,-1 21 15,0 0-15,21 0 0,1 0 16,-1 21-16,0-21 0,1 42 0,-1-20 16,0 20-16,-21 0 0,1-21 15,-1 43-15,0-22 0,-21 1 0,0-22 16,0 21-16,0 0 0,-21-20 0,0 20 16,-1-21-16,1-21 15,0 21-15,0-21 0,0 0 16,0 0-16,21-21 15,0 0-15,0 0 16,0-22-16,0 22 0,0 0 0,21-21 16,0-1-16,0 1 0,0 0 15,0 21-15,1-22 0,20 1 0,-21 21 16,0 0-16,0-1 0,1 1 16,20 21-16,-21 0 0,0 0 0,22 0 15,-22 0-15,21 0 0,-21 0 16,22 21-16</inkml:trace>
  <inkml:trace contextRef="#ctx0" brushRef="#br0" timeOffset="58404.46">18373 4212 0,'0'-21'16,"0"42"-16,0-63 0,0 21 0,0 0 15,0-1-15,0-20 0,0 0 0,0 21 16,-22-22-16,22 1 0,-21 21 0,0 0 15,0-1-15,0 1 0,0 0 16,-1 0-16,1 21 0,0 0 0,0 0 16,0 0-16,0 21 15,-1 0-15,-20 0 0,21 1 0,-21 20 16,20 0-16,1 1 0,-21-1 0,21 0 16,0 22-16,-1-22 0,22 0 15,0 1-15,0-22 0,0 21 0,0-21 16,0 22-16,0-22 0,22-21 15,-1 21-15,21-21 0,-21 0 0,0 0 16,22 0-16,-1 0 0,-21 0 0,22-21 16,-1 0-16,0 0 0,-21-1 15,22 1-15,-22-21 0,21 21 16,-21-22-16,1 1 0,-1-21 16,0 20-16,0 1 0,-21 0 0,21-22 15,-21 43-15,0 0 0,0 0 16,0-1-16,-21 22 15,0 0-15,0 0 0,0 22 0,-1-1 16,1 0-16,0 0 0,21 21 16,-21-20-16,21 20 0,0 0 0,0 1 15,0-1-15,0 0 0,0 1 0,0-22 16,21 21-16,0-21 0,0 0 16,1 1-16,-1-22 0,21 21 0,-21-21 15,22 0-15,-1 0 0,0 0 16,-21 0-16,22-21 0,-1-1 15,0 1-15,-20 0 0,20 0 0,-21 0 16,0-22-16,0 1 0,1 0 16,-1-1-16,0 1 0,-21 0 0,0 21 15,0-22-15,0 22 0,0 0 16,0 0-16,-21 21 0,21-21 16,-21 21-16,-1 0 15,22 21-15,0 0 0,0 0 0,0 0 16,0 0-16,0 22 0,0-22 0,22 21 15,-22 1-15,21-1 16,-21-21-16,21 21 0,-21-20 0,0-1 16,21 0-16,-21 0 0,21 0 15,0 0-15,1-21 0,-1 0 16,0 0-16,0 0 0,0 0 0,0 0 16,22-21-16,-1 21 0,-21-21 15,22 0-15,-1 0 0,0 0 0,1-22 16,-1 1-16,0 0 0,-21-1 15,1 1-15,-1 21 0,0-22 0,0 1 16,-21 21-16,0 0 0,0 0 0,0 42 31,-21 21-15,0-21-16,0 0 16,-1 22-16,22-22 0,0 21 0,-21-21 15,21 22-15,0-22 0,0 21 0,0-21 16,0 1-16,21-1 0,-21 0 15,22-21-15,-1 21 0,21-21 0,-21 0 16,22 0-16,-1 0 0,0 0 16,1 0-16,-22 0 0,21 0 0,-21-21 15,22 0-15,-22 0 0,0-22 0,0 22 16,0-21-16,0-1 0,1 22 16,-1-21-16,-21 0 0,0 20 0,21 1 15,-21 0-15,0 0 16,0 0-16,0 42 31,0 21-31,0-21 0,0 22 16,-21 20-16,0-20 0,-22 20 0,22 1 15,0-1-15,0 1 0,0-1 16,-1 22-16,22-22 0,-21 22 0,0 0 16,21-1-16,-21 22 0,0-21 0,0-1 15,-1 1-15,1 0 0,0-1 16,0 1-16,21 0 0,-21-1 15,0-20-15,-1 21 0,22-43 0,-21 21 16,0-20-16,21-1 0,-21-21 0,0 0 16,21 1-16,-21-22 15,-1 0-15,1 0 0,0-22 16,0 1-16,0 0 0,0 0 0,-22 0 16,1 0-16,0-1 0,-1 1 15,1 0-15,-22 0 0,-20 0 0</inkml:trace>
  <inkml:trace contextRef="#ctx0" brushRef="#br0" timeOffset="59262.04">5270 7239 0,'0'0'0,"0"21"0,0 0 0,0 1 16,22-22-1,-1 0-15,0-22 0,0-20 0,0 21 16,22 0-16,-22-22 0,21 22 16,-21-21-16,22 21 0,-22-22 15,0 1-15,-21 21 0,0-21 0,0-1 16,0 1-16,0 0 0,-21-1 16,0 1-16,-22 0 0,22-1 0,-21 22 15,-1 0-15,1 0 0,0 21 16,-1 0-16,1 0 0,21 21 0,-21 21 15,-1-21-15,1 22 0,21-1 0,0 22 16,-22-22-16,43 21 0,0-20 16,0 20-16,0 1 0,0-22 0,0 22 15,0-22-15,0 0 0,21 1 16,1-22-16,-1 0 0,21 0 16,-21 0-16,0-21 0,22 0 0,-22 0 15,21-21-15,1 21 0,-1-21 16,0-21-16,1 20 0,-1-20 0,0 0 15,1 21-15,-1-22 0,-21 1 0,21 0 16,-20-1-16,-1 1 0,0 21 16,0-22-16,-21 1 0,0 0 0,0 21 15,0-1-15,0 1 0,0 0 0,0 42 32,-21 0-32,0 1 0,21 20 0,-21-21 15,21 21-15,0-20 0,0 20 0,0-21 16,0 21-16,0 1 15,0-22-15,0 21 0,21-21 0,0 1 16,0-1-16,0 0 0,22 0 0,-1-21 16,-21 0-16,21 0 0,1 0 15,-1 0-15,0-21 0,1 0 0,-1 0 16,0-1-16,1 1 0,-1 0 0,0-21 16,1 21-16</inkml:trace>
  <inkml:trace contextRef="#ctx0" brushRef="#br0" timeOffset="60088.57">6498 6795 0,'0'0'0,"-21"0"16,0 0-16,0 0 0,21 21 16,-22 0-16,1 0 15,0 0-15,0 0 0,21 22 0,0-22 16,-21 0-16,0 21 0,21-20 0,0-1 16,0 0-16,-22 0 0,22 0 15,0 0-15,-21 1 0,21-1 0,0-42 31,0-1-15,0 1-16,21 0 0,1 0 0,-1 0 16,0 0-16,0-22 0,0 22 0,0-21 15,22-1-15,-22 22 16,21 0-16,-21 0 0,1 0 0,20 0 0,-21 21 16,0 0-16,0 0 0,1 0 15,-1 21-15,0-21 0,0 42 16,0-21-16,-21 0 0,21 1 0,-21-1 15,0 21-15,22-21 0,-1 22 0,0-22 16,0 0-16,0 21 0,0-21 16,22 1-16,-22-1 0,21-21 0,-21 21 15,22-21-15,-1 0 0,0 0 0,1 0 16,-1 0-16,0 0 0,1-21 16,-1 0-16,0 21 0,22-22 0,-22-20 15,-21 21-15,22 0 0,-1 0 16,-21-1-16,0-20 0,1 21 15,-1-21-15,-21 20 0,0-20 0,0 21 16,0-21-16,-21 20 0,-1 1 0,1 21 16,0-21-16,0 21 0,-21 0 15,20 0-15,-20 0 0,0 0 0,21 21 16,-22 0-16,22 1 0,-21-1 16,21 21-16,-1-21 0,1 0 0,0 22 15,21-1-15,0-21 0,0 22 0,0-22 16,0 21-16,0-21 0,21 0 15,0 1-15,-21-1 0,43 0 0,-22-21 16,0 0-16,21 0 0,-20 0 16,20 0-16,-21-21 0,21 0 15,1-1-15,-1 1 0,0 0 0,-20 0 16,20 0-16,0-22 0,-21 1 0,1 0 16,20-1-16,-21 1 0,0-21 15,-21-1-15,21 1 0,1-1 0,-1 1 16,-21-22-16,0 21 0,0 1 0,21-1 15,-21 1-15,21 21 0,-21-1 16,0 1-16,0 21 0,0 0 0,0 42 16,-21 0-16,0 0 15,21 21-15,-21 1 0,21-1 16,-22 22-16,1-1 0,21 22 16,0-22-16,0 1 0,0 20 0,0-20 15,0-1-15,0 1 0,0-22 16,0 1-16,21-1 0,1 0 0,-1-21 15,0 1-15,21-1 0,-21 0 0,22-21 16,-1 0-16,0 0 0,1 0 16,-1 0-16,0-21 0</inkml:trace>
  <inkml:trace contextRef="#ctx0" brushRef="#br0" timeOffset="60488.34">9652 6392 0,'0'0'0,"-21"-21"0,0-21 0,-1 21 15,22 0-15,-21-1 0,21 1 0,-21-21 16,21 21-16,0 0 0,-21-22 15,21 22-15,-21 0 0,21 0 0,-21 0 16,21-1-16,0 44 31,0-1-31,0 0 0,0 21 0,0 1 16,0-1-16,0 21 0,0 1 0,0-1 16,0 1-16,0-1 0,0 22 15,0-21-15,0-22 0,0 21 0,0-20 16,0-1-16,0 0 0,0 1 0,0-22 15,0 21-15,0-21 0,0 1 16,0-1-16,0-42 16,0-1-1,0 1-15,0 0 0,0 0 0,0-21 16</inkml:trace>
  <inkml:trace contextRef="#ctx0" brushRef="#br0" timeOffset="61644.68">9483 6477 0,'0'0'0,"0"-63"0,0-1 16,0 1-16,0-1 0,0 1 15,0-1-15,0 22 0,21-1 0,0 22 16,0-21-16,0 21 0,0 0 0,22 21 16,-1 0-16,-21 0 0,22 0 15,20 21-15,-21 21 0,1-21 0,-1 22 16,0-22-16,1 21 0,-22 0 0,21 1 16,-42-1-16,0 0 0,0 1 15,-21-1-15,0 0 0,-21 1 0,20-1 16,-41 0-16,21-20 0,-1 20 15,1-21-15,-22-21 0,22 21 16,0-21-16,21 0 0,-22 0 0,22 0 16,0 0-16,0-21 0,21 0 15,0 0 1,0 42 0,0 0-16,21-21 0,-21 21 15,21 22-15,0-22 0,0 0 0,1 0 16,-1 21-16,0-20 0,21-1 0,-21 21 15,22-21-15,-22 0 0,21 1 16,1-22-16,-1 21 0,0 0 0,1-21 16,-1 0-16,21 0 0,-20 0 15,-1 0-15,0 0 0,1 0 0,-1 0 16,0-21-16,1 0 0,-1-1 16,22 1-16,-22 0 0,0 0 0,1-21 15,-1-1-15,0 22 0,-21-21 0,22-1 16,-22 1-16,-21 0 0,0-1 15,0 1-15,0 21 0,0 0 0,0 0 16,-21 21-16,0 0 0,-22 0 0,22 0 16,0 0-16,-21 21 0,20 0 15,1 0-15,0 21 0,0 1 0,0-22 16,0 21-16,21 1 0,0-1 16,0 0-16,0-21 0,0 22 15,0-22-15,0 0 0,21 21 0,0-20 16,21-22-16,-21 21 0,22 0 0,-1-21 15,0 0-15,1 0 0,20 0 16,1 0-16,-1 0 0,22 0 0,-22-21 16,22 0-16,-21-1 0,-1 1 0,1 0 15,-1-21-15,1 21 0,-22-22 16,0 1-16,1 0 0,-1-1 0,-21 1 16,0-22-16,-21 22 0,0 0 0,0-1 15,0 1-15,0 21 16,-21 0-16,0 0 0,0 21 0,0 0 0,-22 0 15,22 0-15,-21 0 0,21 0 16,-22 21-16,1 0 0,21 21 16,-22-21-16,22 22 0,-21-1 0,21 0 15,-22 1-15,22-1 0,0 0 0,21 1 16,0-1-16,0-21 0,0 22 16,85 41-1,-43-84-15,0 0 0,-20 0 16,20 0-16,0 0 0,1-21 15,-1 0-15,0 0 0,-21 0 0,22-1 16,-1 1-16,-21-21 0,0 21 16,1-22-16,-1 22 0,-21-21 15,0 21-15,0-22 0,0 22 0,0 0 16,0 0-16,0 0 0,0 42 31,0 0-31,0 0 0,0 22 0,0-1 16,-21 0-16,21 1 0,-22 20 0,22-21 15,0 22-15,0-1 0,0 1 16,0 21-16,0-1 0,0 1 0,0 0 16,0-1-16,0 1 0,0 0 0,0-1 15,0 1-15,0 0 0,-21-1 0,21-20 16,0-1-16,-21 22 16,0-43-16,21 22 0,-21-22 0,21-21 15,-43 22-15,22-22 0,0 0 0,0-21 16,-21 0-16,20 0 0,-20 0 0,0 0 15,-1-21-15,1-22 0,0 22 16,-1-21-16,1 0 0,0-1 0,21-20 16,-1 20-16,1-20 0,0 21 0,21-22 15,0 1-15,0 20 0,0-20 0,0-1 16,42 1-16,-20-1 0,20 1 16,0-1-16,1-20 0,20 20 0,-21 1 15</inkml:trace>
  <inkml:trace contextRef="#ctx0" brushRef="#br0" timeOffset="61840.56">12044 6477 0,'0'0'0,"42"-21"0,-21-21 0,0 20 16,1 22-16,-22 22 31,0-1-31,0 0 0,0 21 0,-22-21 16,22 22-16,-21-22 0,21 0 15,-21 0-15,21 0 0,0 1 0,0-1 16,0 0-16,0 0 0,0-42 47,21 0-47,0 0 0</inkml:trace>
  <inkml:trace contextRef="#ctx0" brushRef="#br0" timeOffset="62008.46">12171 6350 0,'0'0'15,"0"-21"-15,0 0 0,0 0 0,-21-1 0,-1 1 16,1 21-16,21-21 15,-21 21-15,21 21 32,21-21-32,0 0 15,1 21-15,-1-21 0,0 0 0,21 22 16,-21-22-16,1 0 0,20 0 16,-21 0-16</inkml:trace>
  <inkml:trace contextRef="#ctx0" brushRef="#br0" timeOffset="62339.27">12531 6287 0,'42'0'0,"-84"0"0,105 0 0,-42 0 0,0 0 15,1 0-15,-1 0 0,-21-22 16,-21 22 0,-1 0-16,1 0 0,0 0 15,-21 0-15,21 22 0,-1-22 16,-20 21-16,21 0 0,0 0 0,0 0 16,21 0-16,0 1 0,0-1 15,0 0-15,0 0 0,0 0 16,21 0-16,21 1 0,-21-1 15,0 0-15,22-21 0,-22 21 0,0 0 16,21 0-16,-20 1 0,-1-1 16,0-21-16,0 21 0,-21 0 0,0 0 15,-21 0 1,0-21-16,0 0 0,-1 0 16,-20 0-16,0 0 0,21 0 0,-22 0 15,22 0-15,-21 0 0,21 0 0,-1 0 16,22-21-16,0 0 15,0 0-15,0 0 0,43 0 16,-22-1-16,0-20 0,21 0 0,1 21 16,-1-22-16</inkml:trace>
  <inkml:trace contextRef="#ctx0" brushRef="#br0" timeOffset="62580.14">13293 5969 0,'0'0'16,"0"-21"-16,0 0 0,-22 21 15,1 0 1,0 0-16,21 21 0,-21-21 16,0 42-16,0-21 0,21 22 0,-22-22 15,22 21-15,-21 1 0,21 20 16,0-21-16,-21 22 0,21-22 0,0 22 16,0-22-16,0 0 0,0 1 15,0-1-15,0 0 0,0-20 16,0-1-16,21 0 0,0 0 0,1-21 15,-1 0-15,0 0 0,0 0 0,0 0 16,0-21-16,1 0 0,-1 0 16</inkml:trace>
  <inkml:trace contextRef="#ctx0" brushRef="#br0" timeOffset="62760.03">13081 6350 0,'0'0'0,"-42"0"0,20 0 0,1 0 0,42 0 47,1 0-47,20 0 0,-21 0 0,21 0 15,1 0-15,20 0 0,-20 0 0,-1 0 16,21 0-16,-20 0 0,-1 0 16,0 0-16,1-21 0</inkml:trace>
  <inkml:trace contextRef="#ctx0" brushRef="#br0" timeOffset="63335.7">13843 6308 0,'-21'0'0,"0"0"15,21-21 17,21 21-32,0-22 0,0 1 15,0 21-15,-21-21 0,0 0 16,0 0-1,-21 21 1,0 0-16,0 0 0,0 21 16,21 0-16,-22 0 0,1 0 15,0 1-15,21 20 0,0 0 0,0-21 16,-21 22-16,21-1 0,0 0 16,0 1-16,0-22 0,0 0 15,0 21-15,21-20 0,0-1 16,0 0-16,1-21 0,-1 0 0,0 0 15,0 0-15,0-21 16,0 0-16,1-1 0,-1 1 0,-21-21 16,21 21-16,0-22 0,-21 22 0,21-21 15,0 0-15,1-1 0,-22 22 16,42 0-16,-21 0 0,0 0 0,0-1 16,1 1-16,20 21 0,-21 0 0,0 0 15,22 0-15,-22 0 16,0 21-16,0 1 0,0-1 0,-21 0 15,21 21-15,1-21 0,-22 22 0,0-1 16,0-21-16,0 22 0,0-22 16,0 0-16,0 0 0,0 0 0,-22 0 15,1-21-15,0 0 0,0 0 16,0 0-16,0-21 0,-1 21 16,22-21-16,-21 0 0,0 0 0,21 0 15,-21-22-15,21 22 0,0-21 16,0 21-16,0-22 0,0 22 0,21 0 15,21-21-15,-20 20 0,-1 1 0,21 0 16,0-21-16,-20 21 0,20-1 16,21 22-16</inkml:trace>
  <inkml:trace contextRef="#ctx0" brushRef="#br0" timeOffset="63879.39">16129 5821 0,'0'0'0,"0"-21"0,0 0 0,0-1 15,0 1-15,0 0 0,0 0 0,0 0 16,0 0-16,0-1 0,0 1 0,0 0 16,-21 21-1,0 21-15,-1 0 0,22 1 16,0 20-16,-21-21 0,21 43 16,0-22-16,-21 0 0,21 1 0,0 20 15,0-21-15,0 1 0,0-1 0,0 0 16,0 1-16,0-1 15,0 0-15,0 1 0,0-22 0,21 21 16,0-21-16,1-21 0,20 0 0,-21 0 16,21 0-16,1 0 0,-1-21 15,0 0-15,1 0 0,-1 0 0,22 0 16,-22-22-16,0 1 0,1 0 0,-22-1 16,21 1-16,-21 0 0,22-1 15,-22-20-15,-21 20 0,0-20 0,21 21 16,-21-1-16,0 1 0,0 0 15,0 20-15,0 1 0,0 0 0,21 42 47,-21 0-47,0 1 16,21-22-16,0 21 0,1-21 16,-1 21-16</inkml:trace>
  <inkml:trace contextRef="#ctx0" brushRef="#br0" timeOffset="64232.19">17272 5694 0,'0'0'16,"21"0"-16,0 0 0,0-21 0,-21 0 16,0-1-16,-21 1 15,0 21-15,0 0 0,-21 0 16,20 0-16,-20 0 0,0 0 16,-1 0-16,1 0 0,0 21 0,21 1 15,-1-1-15,1 0 0,0 0 16,21 0-16,0 0 0,0 1 0,0 20 15,0-21-15,21 0 0,0 0 16,1 1-16,20-1 0,0 0 0,22 0 16,-22 0-16,0 0 0,1 1 0,-1-1 15,0 0-15,-20 0 0,-1 0 16,0 0-16,-21 1 0,-21-1 16,0-21-16,-1 0 0,-41 0 15,21 21-15,-1-21 0,-20 0 16,-1 0-16,22 0 0,-22 0 15,22 0-15,0 0 0,-1 0 0,22 0 16,0 0-16,0 0 0,21-21 16,0 0-1,21 21-15,21 0 0,-20 0 0</inkml:trace>
  <inkml:trace contextRef="#ctx0" brushRef="#br0" timeOffset="64460.44">18013 6096 0,'0'0'0,"0"21"0,0 0 15,0 1-15,0-1 0,-21 0 16,21 0-16,0 0 0,-22 0 16,1 22-16,21-22 0,-21 21 0,0-21 15,21 22-15,-21-22 0,21 0 16,0 21-16,0-20 0,-21-1 0,21 0 15,-22 0-15,22 0 0,0-42 32</inkml:trace>
  <inkml:trace contextRef="#ctx0" brushRef="#br0" timeOffset="64879.2">19367 5546 0,'0'0'0,"-21"-21"0,0-22 0,21 22 0,0 0 16,0 0-16,-21 0 0,21-1 15,0 1-15,0 0 16,0 42 0,0 0-16,0 1 0,0 20 0,0 0 15,0 1-15,0 20 0,0 1 0,0-22 16,0 21-16,0 1 0,0-1 15,0-20-15,0 20 0,-21-20 0,0-1 16,21 0-16,-22-21 0,1 22 0,21-22 16,-21 0-16,21 0 15,0 0-15,0-42 32</inkml:trace>
  <inkml:trace contextRef="#ctx0" brushRef="#br0" timeOffset="65192.02">19113 5673 0,'0'0'16,"0"-43"-16,0 1 0,0 21 0,0-21 15,0 20-15,0-20 0,0 21 16,22 0-16,-1 0 0,0-1 0,21 1 16,1 21-16,-1-21 0,0 21 15,1 0-15,-1 0 0,21 0 0,-20 21 16,-1 0-16,0 1 0,1-1 15,-22 21-15,0 0 0,0 1 0,-21-1 16,0 0-16,0 1 0,-21-1 0,0 0 16,-21-20-16,-1 20 0,1-21 15,0 21-15,-22-20 0,22-1 0,-1-21 16,22 21-16,-21-21 0,21 0 0,0 21 16,42-42 15,0 21-31,21-21 15,-21 0-15,22-1 0,-22 22 16,21-21-16</inkml:trace>
  <inkml:trace contextRef="#ctx0" brushRef="#br0" timeOffset="65731.91">20045 5588 0,'21'0'16,"-42"0"-16,63-21 0,-42 42 15,0 0-15,0 0 16,0 1-16,0 20 0,0-21 0,-21 21 15,0 1-15,21-1 16,-21-21-16,-1 22 0,22-1 0,0-21 0,-21 21 16,21-20-16,-21-1 0,21 21 0,0-21 15,0 0 1,21-21 0,0 0-16,1 0 0,-1-21 15,0 0-15,0 0 0,21 0 16,-20 0-16,20-1 0,-21-20 0,0 21 15,22-21-15,-22-1 0,0 1 0,21 21 16,-21-22-16,1 22 0,-22 0 16,21 21-16,0 0 0,-21 21 31,0 22-31,0-22 0,0 21 0,0-21 0,21 22 16,-21-22-16,0 21 0,0-21 15,21 0-15,0 1 0,1-1 16,-1 0-16,0 0 0,21-21 0,-21 0 15,22 21-15,-1-21 0,0 0 0,-20 0 16,20 0-16,-21-21 0,21 21 16,-20-21-16,-1 0 0,0 0 0,0-22 15,0 22-15,-21-21 0,0-1 0,0 1 16,0-21-16,0 20 0,0 1 16,0-22-16,0 22 0,0 0 15,0 21-15,0-1 0,0 1 0,-21 0 16,0 21-1,0 21 1,21 0-16,0 1 16,0-1-16,0 0 0,0 0 0,21 0 15,0 0-15,0 1 0,0-1 0</inkml:trace>
  <inkml:trace contextRef="#ctx0" brushRef="#br0" timeOffset="66271.85">21802 5757 0,'21'-127'31,"-42"254"-31,42-275 0,-42 127 0,-1 0 16,1 21-16,-21 0 0,21 0 0,0 0 16,-22 0-16,22 0 0,-21 0 15,21 21-15,-22 0 0,22 0 0,-21 22 16,21-22-16,-1 21 0,1 1 0,0-22 15,0 21-15,0 0 0,21-20 16,-21 20-16,21-21 0,0 21 0,0-20 16,0-1-16,0 0 0,21 0 0,0 0 15,0 0-15,0-21 0,0 0 16,1 0-16,20 0 0,-21 0 16,21 0-16,-20 0 0,20 0 0,-21-21 15,21 0-15,-20 0 0,-1 0 16,21 0-16,-21-22 0,0 1 0,22 0 15,-22-1-15,0-20 0,0 20 0,0-20 16,-21-1-16,22 1 0,-22-1 16,21 22-16,-21-21 0,21 20 0,-21-20 15,0 20-15,0 22 0,0-21 16,0 21-16,0 0 0,-21 42 16,0 0-16,-1 0 15,1 0-15,0 22 16,0-1-16,21 21 0,-21-20 0,21 20 15,0-20-15,0 20 0,0 1 16,0-22-16,0 21 0,0-20 0,0-1 16,21 0-16,0 1 0,0-1 0,-21-21 15,21 0-15,1 1 0,-1-1 16,0 0-16,0-21 0,0 0 16,0 0-16,1 0 0,-1 0 0,0 0 15,0-21-15</inkml:trace>
  <inkml:trace contextRef="#ctx0" brushRef="#br0" timeOffset="66852.66">23368 5355 0,'0'-21'0,"0"42"0,0-21 47,0 21-31,-21-21-16,0 22 0,-1-1 16,1 0-16,-21 0 0,21 21 0,-22-20 15,1 20-15,0-21 0,-1 21 0,-20 1 16,21-22-16,-22 21 15,22-21-15,-1 22 0,1-22 0,21 0 16,-21 0-16,42 0 0,21 1 16,0-22-1,0 21-15,21-21 0,22 0 0,-22 21 16,22-21-16,-22 0 0,22 21 0,-22-21 16,0 21-16,22-21 0,-22 0 15,-21 21-15,22-21 0,-1 0 0,-21 0 16,21 0-16,-20 0 0,-1 0 15,0 0-15,0 0 16,-21-21 15,21 0-31</inkml:trace>
  <inkml:trace contextRef="#ctx0" brushRef="#br0" timeOffset="67280.55">24342 5101 0,'0'0'0,"21"-21"0,-21 0 0,21 0 15,-21 0-15,0-1 0,21 1 16,0 0-16,-21 0 0,21 0 0,-21 0 16,0 42 15,0 0-31,0 21 0,0 1 16,-21 20-16,0-21 0,0 22 0,0-1 15,0 1-15,-1 21 0,1-22 16,0 22-16,-21-1 0,21-20 15,-1 21-15,1-22 0,0 1 0,0-1 16,0 1-16,0-22 0,21 21 0,-22-20 16,22-1-16,0-21 0,0 22 15,-21-22-15,21 0 0,0 0 0,0 0 16,21-42 15,1 0-31,-22 0 0,21 0 0</inkml:trace>
  <inkml:trace contextRef="#ctx0" brushRef="#br0" timeOffset="67781.25">25082 5736 0,'22'-42'0,"-44"84"0,65-105 15,-22 42-15,0-1 0,-21 1 16,0-21-16,0 21 0,0 0 0,0-22 15,0 22-15,-21 0 0,0 0 0,0 0 16,-22 21-16,22 0 0,-21 0 16,-1 0-16,1 0 0,0 0 0,-1 21 15,1 0-15,0 0 0,-1 21 0,1 1 16,21-1-16,-21 0 16,-1 22-16,22-22 0,0 1 0,0-1 15,21 0-15,-21 1 0,21-1 0,0-21 16,0 0-16,21 22 0,0-22 15,21 0-15,-21-21 0,1 0 16,20 0-16,-21 0 0,21 0 16,1-21-16,-1 0 0,0-1 0,1 1 15,-1 0-15,0 0 0,1-21 0,-1-1 16,0 1-16,1 0 0,-22-1 16,21 1-16,-21 0 0,-21 20 0,0-20 15,22 42-15,-22-21 0,-22 21 31,1 21-31,21 0 0,-21 0 0,0 1 16,0 20-16,21-21 0,0 21 0,0-20 16,0 20-16,0 0 0,0-21 15,0 22-15,0-22 0,0 0 0,0 0 16,0 0-16,0 1 0,21-1 16,0-21-16,0 0 0,0 21 0,1-21 15,-1 0-15,0 0 0,0 0 0</inkml:trace>
  <inkml:trace contextRef="#ctx0" brushRef="#br0" timeOffset="68169.24">25739 5249 0,'-22'-21'16,"44"42"-16,-65-42 0,22 0 0,0 21 15,0 0-15,0 0 0,21 21 16,0 0-16,0 1 0,0-1 16,21 0-16,0 0 0,21 0 15,1 0-15,-1 1 0,0-1 0,22 21 16,-22-21-16,22 0 16,-1 1-16,-21-1 0,22 0 0,-22 21 15,22-21-15,-22 1 0,0-22 0,-20 21 16,-1 0-16,0-21 0,-21 21 15,0 0-15,0 0 0,-21 1 16,0-1-16,-22 0 16,1 0-16,0 0 0,-1 0 0,1 1 15,0-1-15,-22 21 0,22-21 0,-22 22 16,22-22-16,-22 21 0,22-21 16,0 22-16,-1-22 0,1 21 0,0-21 15,-1 0-15,22 1 0,-21-1 0,21 0 16,0 0-16,-1 0 0</inkml:trace>
  <inkml:trace contextRef="#ctx0" brushRef="#br0" timeOffset="124971.76">635 9292 0,'0'-21'0,"0"0"16,-21 21 15,21 21 16,21-21-31,0 0-16,0 0 15,0 0-15,1 0 0,-1 0 16,0 0-16,0 0 0,0 0 16,22-21-16,-22 21 0,0-21 15,0 0-15,0-1 0,0 22 0,22-21 16,-22 0-16,0 0 0,0 0 16,0 0-16,1-22 0,-22 22 15,0 0-15,0 0 0,0 0 16,0-1-16,0 1 0,-22 0 0,1 0 15,0 21-15,-21-21 0,21 21 16,-1 0-16,1 0 0,0 0 0,-21 0 16,21 0-16,-1 0 0,1 0 15,0 21-15,0 0 0,0 0 16,0 22-16,-1-22 0,1 21 0,0 0 16,0 1-16,0-1 0,21 0 15,0 1-15,0-1 0,0-21 16,0 22-16,0-22 0,21 0 0,0 0 15,21-21-15,-20 21 0,20-21 16,-21 0-16,21 0 0,-20 0 16,20 0-16,-21 0 0,21 0 0,-20 0 15,20 0-15,-21-21 0,0 21 16,0 0-16,1-21 0,-44 21 31,-20 0-31,21 0 16,0 0-16,-22 21 0,1 0 15,21-21-15,-21 21 0,-1 22 16,22-22-16,-21 0 0,21 21 0,-22-20 16,22 20-16,0-21 15,0 21-15,21-20 0,0-1 0,0 21 16,0-21-16,0 0 0,21-21 16,0 22-16,0-1 0,0-21 0,1 0 15,-1 21-15,0-21 0,0 0 16,21 0-16,-20 0 0,-1 0 0,21 0 15,-21 0-15,0 0 0,22 0 16,-22-21-16,21 21 0,-21-21 0,22-1 16,-22 22-16,21-21 0,-21 0 15</inkml:trace>
  <inkml:trace contextRef="#ctx0" brushRef="#br0" timeOffset="125777.76">1926 9335 0,'21'-43'16,"-21"22"-16,-21 21 15,0 0-15,0 0 16,0 0-16,-1 0 0,1 0 16,0 0-16,0 21 0,-21 0 15,20 1-15,1-1 0,0 0 16,0 0-16,21 0 0,-21 0 0,21 1 15,-21-1-15,21 21 16,0-21-16,0 0 0,0 1 0,0-1 16,0 0-16,0 0 0,21-21 15,0 21-15,0-21 0,0 0 16,22 0-16,-22 0 0,0-21 16,21 21-16,-21-21 0,1 0 0,20 0 15,-21-1-15,0 1 0,0 0 16,1 21-16,-1-21 0,-21 0 0,0 0 15,21-1-15,-21 1 0,0 0 16,0 0-16,0 0 0,0 0 16,0 42 31,-21-21-47,21 21 15,0 0-15,0 0 0,0 0 0,0 22 16,0-22-16,0 0 0,0 21 15,0 1-15,0-1 0,0 0 0,0 1 16,0-1-16,0 0 0,0 22 16,21-22-16,-21 1 0,21 20 0,-21-21 15,0 22-15,0-22 0,21 22 16,0-1-16,1 1 0,-1-1 0,0 1 16,0-1-16,0 1 0,0-1 15,1 1-15,-1-22 0,-21 22 16,21-1-16,-21-21 0,0 1 0,0 20 15,0 1-15,0-22 0,0 0 0,0 22 16,-21-22-16,21 1 0,-21-1 16,-1 0-16,1-21 0,-21 22 0,21-22 15,0 0-15,-22-21 0,1 0 16,21 0-16,-22 0 0,1 0 0,0-21 16,-1 0-16,1 0 0,-21-22 0,20 1 15,1 0-15,0-22 16,-1 1-16,1 20 0,21-41 0,-22 20 15,22 1-15,0-1 0,0-21 16,21 1-16,0 20 0,0-20 0,0-1 16,0 21-16,0 1 0,0-1 15,42 1-15,-21 21 0,1-1 0,20 1 16,-21 21-16,21-22 0,1 22 16,-22 0-16,21 0 0,-21 0 0,22 21 15,-22-21-15,0-1 0</inkml:trace>
  <inkml:trace contextRef="#ctx0" brushRef="#br0" timeOffset="126259.46">2730 9419 0,'0'0'0,"-21"0"47,21 21-47,0 1 15,21-22 16,1 0-31,-1 0 16,0-22-16,-21 1 16,0 0-1,0 0 1,-21 21 15,0 0-31,-1 0 0,1 0 31,21 21-31,0 0 32,0 0-1,0 1-15</inkml:trace>
  <inkml:trace contextRef="#ctx0" brushRef="#br0" timeOffset="126940.73">2688 9885 0,'0'21'16,"0"0"-16,21-21 15,0 0-15,1 0 16,-1 0-16,-21-21 16,21 21-16,0-21 15,-21 0-15,0 0 0,0-1 32,-21 22-17,0 0 1,0 0-1,21 22-15,-22-22 0,22 21 0,0 0 16,0 0 0,0 0-1,22-21 1,-1-21 0,0 0-16,-21 0 15,0 0-15,0-1 16,0 1-1,-21 21 1,0 0 0,-1 0-16,22 21 15,-21-21-15,21 22 0,0-1 16,-21-21-16,21 21 0,0 0 16,21-21-1,0 0 1,1 0-1,-1 0 1,-21-21-16,0 0 31,0 0-15,-21 21 0</inkml:trace>
  <inkml:trace contextRef="#ctx0" brushRef="#br0" timeOffset="128744.57">4297 9186 0,'21'0'15,"0"0"-15,0 0 16,0 0-1,-21-21-15,22 0 16,-1 0-16,0 21 16,-21-21-16,0 0 15,21 21-15,-21-22 16,21 22-16,-21-21 16,0 42 46,0 1-31,-21-22 110,0 0-125,0 0 62,0 0-63</inkml:trace>
  <inkml:trace contextRef="#ctx0" brushRef="#br0" timeOffset="140796.79">4339 9313 0,'0'0'0,"21"0"15,0 0-15,1 0 16,-1 0-16,0 0 15,-21-21 17,0 0 46</inkml:trace>
  <inkml:trace contextRef="#ctx0" brushRef="#br0" timeOffset="141441.42">4593 9292 0,'0'-21'31,"0"0"-31,0 0 0,0 0 16,0-1-16,-21 1 15,0 21-15,21-21 0,-21 0 16,-1 0-16,1 0 0,21-1 0,-21 1 16,0 21-16,0-21 0,0 21 0,-1 0 15,1 0-15,0 0 16,0 0-16,0 0 0,21 21 15,-21 0-15,-1 1 0,1 20 0,0 0 16,0-21-16,21 22 0,0-1 0,-21 22 16,0-22-16,21 0 0,0 1 15,-22-1-15,22 0 0,0 1 0,0-1 16,0-21-16,0 21 0,22-20 16,-1-1-16,0 0 0,0-21 0,0 0 15,0 0-15,1 0 0,20 0 16,-21 0-16,0 0 0,22-21 15,-22 0-15,21-22 0,0 22 0,-20-21 16,20-1-16,-21 1 0,21 0 16,-20-22-16,-1 22 0,0-22 0,0 1 15,0-1-15,0 1 0,1-1 0,-22 1 16,21-22-16,-21 22 0,21 20 16,-21 1-16,0 0 0,0-1 0,0 1 15,0 21-15,0 0 0,0 42 31,-21 0-31,21 21 0,-21 1 0,21 20 16,-22-20-16,22 20 16,0 1-16,0-1 0,0 1 0,0-1 15,0-21-15,0 22 0,0-22 0,0 1 16,0-1-16,0 0 0,0 1 16,0-1-16,0-21 0,0 21 0,22-20 15,-1-1-15,-21 0 0,21-21 16,0 21-16,0-21 0,0 0 15,1 0-15,-1 0 0,-21-21 16</inkml:trace>
  <inkml:trace contextRef="#ctx0" brushRef="#br0" timeOffset="141860.18">5080 9335 0,'0'0'15,"-21"0"-15,21-22 0,0 1 0,0 0 16,0 0-16,0 0 16,0 0-16,21-1 15,0 22-15,0 0 0,0 0 0,1 0 16,-1 0-16,21 0 16,-21 22-16,0-22 0,22 21 0,-22 0 15,0 0-15,0 21 0,0-20 0,1-1 16,-1 21-16,-21-21 15,0 0-15,0 22 0,0-22 0,0 0 16,0 21-16,0-20 0,0-1 0,-21-21 16,21 21-16,-22 0 0,1-21 15,21-21 1,0 0 0,0 0-16,0-1 0,0 1 0,0-21 15,0 21-15,0 0 0,21-1 0,1-20 16,-1 21-16,0 0 0,0 0 15,0-1-15,0 1 0,1 0 0,-1 21 16,0-21-16,0 21 0,0 0 0,0-21 16,1 21-16,-1 0 15,0 0-15,-21-21 0,21 21 0,0 0 16</inkml:trace>
  <inkml:trace contextRef="#ctx0" brushRef="#br0" timeOffset="142080.04">5948 9186 0,'0'64'16,"0"-43"0,0 0-16,0 0 0,0 1 15,0-1-15,0 0 0,0 0 0,0 0 16,0 0-16,0 1 0,0-1 0,0 0 16,0 0-16,0 0 15,0 0-15,0 1 16,0-44 15,0 1-31,0 0 16</inkml:trace>
  <inkml:trace contextRef="#ctx0" brushRef="#br0" timeOffset="142415.85">6075 8911 0,'-21'0'15,"-64"21"1,64 1-16,21-1 16,0 0-16,-21 0 15,21 0-15,21 0 16,0-21-16,0 0 16,0 0-16,0 0 15,1 0-15,-22-21 0,21 0 16,-21 0-16,0 0 0,0 0 15,0-1-15,0 1 16,-21 21-16,-1-21 0,1 21 16,0 0-16,0 0 15,0 21-15,21 0 16,0 1-16,0-1 16,0 0-16,0 0 0,0 0 15,21 0-15,0 1 0,0-22 16,0 21-16,1-21 0</inkml:trace>
  <inkml:trace contextRef="#ctx0" brushRef="#br0" timeOffset="142827.62">6244 9165 0,'0'-21'0,"0"0"15,0 0 1,21 21 15,-21 21-31,21 0 0,-21 0 16,22 0-16,-1 22 0,0-22 15,-21 0-15,21 0 0,-21 22 0,21-22 16,-21 21-16,0-21 0,0 22 0,0-22 16,21 0-16,-21 21 0,0-21 15,0 1-15,0-1 0,0 0 0,0 0 16,0-42 15,22 0-31,-22 0 16,0-1-16,0 1 0,21-21 0,0 21 15,-21 0-15,21-22 0,-21 22 16,21-21-16,0 21 0,1-22 0,-22 22 16,21-21-16,0 21 0,0-1 0,0 1 15,0 0-15,1 21 16,-1 0-16,0 0 15,0 0-15,-21 21 16</inkml:trace>
  <inkml:trace contextRef="#ctx0" brushRef="#br0" timeOffset="143183.42">6773 9462 0,'0'0'16,"21"21"-16,1-21 15,-1 0-15,0 0 0,0 0 16,0 0-16,0 0 0,1-21 16,-22-1-16,21 1 0,0 21 15,0-21-15,0 0 0,0 0 0,-21 0 16,0-1-16,22 1 0,-22-21 16,0 21-16,0 0 15,0-1-15,-22 22 16,1 0-16,0 0 15,0 22-15,0-22 0,0 21 16,-1 0-16,22 0 0,0 21 0,-21-20 16,21-1-16,0 0 0,0 0 0,0 0 15,0 22-15,0-22 0,0 0 16,0 0-16,0 0 0,0 0 0,21 1 16,1-1-16,-1-21 0,0 0 15,0 21-15,0-21 16,0 0-16,22 0 0,-22 0 15,0-21-15,0 0 0,22 21 0</inkml:trace>
  <inkml:trace contextRef="#ctx0" brushRef="#br0" timeOffset="143584.19">7387 9250 0,'0'0'0,"0"-21"0,0 0 15,0-1-15,0 1 0,0 0 16,0 0-1,21 21-15,0 0 16,1 0-16,-1 0 0,0 0 0,0 21 16,0-21-16,22 21 15,-22 0-15,0 1 0,0-1 0,0 0 16,0 0-16,1 21 0,-22-20 0,0-1 16,21 0-16,-21 21 0,0-21 15,0 1-15,0 20 0,0-21 0,0 0 16,0 0-16,-21 1 0,21-1 0,0 0 15,-22-21-15,1 21 16,0-21-16,21-21 16,0 0-16,0 0 15,0-1-15,0 1 0,0 0 16,0-21-16,0 21 0,0-1 0,21-20 16,0 21-16,-21-21 0,22 20 15,-1-20-15,-21 21 0,21 0 0,0 0 16,0-1-16,0 1 15,1 21-15,20 0 0,-21 0 0,0 0 16,0 0-16,1 0 0,-1 0 16,0 0-16</inkml:trace>
  <inkml:trace contextRef="#ctx0" brushRef="#br0" timeOffset="143852.04">8149 9419 0,'0'21'0,"0"-42"0,0 64 15,0-22 1,21-21-16,0 0 16,1 0-16,-1 0 15,0 0-15,0-21 0,0-1 16,0 1-16,-21 0 0,0 0 16,0 0-16,0 0 15,-21 21 1,0 0-16,0 0 0,0 0 15,0 0 1,-1 21-16,22 0 16</inkml:trace>
  <inkml:trace contextRef="#ctx0" brushRef="#br0" timeOffset="145032">8996 9292 0,'-21'21'16,"-22"1"0,64-22 15,1-22-15,-1 1-16,0 21 0,0-21 15,0 0-15,0 0 0,22 0 0,-22-1 16,0 1-16,0 0 0,0-21 0,1-1 15,-1 22-15,0-21 0,-21 0 16,0-1-16,0 1 0,0 0 16,0-1-16,0 22 0,0-21 0,0 21 15,0-1-15,-21-20 0,0 42 0,21-21 16,-22 0-16,1 21 0,0 0 16,0 0-16,0 0 0,0 21 15,-1 0-15,22 0 0,-21 0 16,21 22-16,0-1 0,0 22 0,0-1 15,0 1-15,0-1 0,0 1 0,0-1 16,0 1-16,0 20 0,0-20 16,0 20-16,0 1 0,0 21 0,0-21 15,0 20-15,-21-20 0,21 21 16,-21 0-16,0 0 0,21-1 0,-21 1 16,-1 0-16,22-21 0,-21 21 15,21-22-15,0 1 0,0 0 0,0-1 16,0 1-16,0 0 0,0-1 0,0-20 15,0-1-15,21-20 0,1 20 0,-1-42 16,0 22-16,0-22 0,0 0 16,0 0-16,1-21 0,-1 0 0,21 0 15,-21-21-15,0-21 0,1 20 0,20-20 16,-21 0-16,0-22 0,22 1 0,-22-22 16,0 22-16,0-22 0,0 0 15,0 1-15,-21-22 0,0 21 0,0-21 16,0 0-16,-21 22 0,0-22 15,-21 21-15,21 1 0,-22-1 0,-20 0 16,20 22-16,1-1 0,-21 22 16,20-22-16,-20 43 0,20-21 0,1 21 15,0 0-15,-1-1 0,22 22 0,-21 0 16,21-21-16,21 0 16,0 0-1,21 21-15,21-21 0,-21 0 16,22 21-16,-1-22 0,0 1 15,22 0-15,-22 0 0,1-21 16,20 20-16,-21 1 0,1 0 0,-1 0 0,0-21 16,-20 20-16,-1 1 15,21 0-15,-42 0 0,21-21 0,0 20 16,-21 1-16,0 0 16,-21 42 15,21 0-31,0 1 0,0-1 15,0 0-15,0 0 0,0 0 16,0 0-16,0 1 0,0-1 16,0 0-16,0 0 0,21-42 62,-21 0-62,0 0 16</inkml:trace>
  <inkml:trace contextRef="#ctx0" brushRef="#br0" timeOffset="145195.91">9483 8996 0,'0'-21'0,"0"42"0,-22-42 0,22 0 16,-21 21 0,42 0 30,1 0-46,-22 21 0,21-21 16,0 0-16,-21 21 0</inkml:trace>
  <inkml:trace contextRef="#ctx0" brushRef="#br0" timeOffset="145604.67">9821 9165 0,'0'0'0,"0"21"0,0 1 0,-21 20 15,21-21-15,-21 0 0,21 0 16,0 1-16,0-1 16,-21-21-16,21 21 0,0 0 15,-21-21 1,-1 0-16,1 0 16,21-21-1,0 0-15,0 0 0,0-1 16,0 1-16,0 0 0,0-21 15,21 21-15,1-22 0,-1 1 0,0 0 16,21-1-16,1 22 0,-22-21 0,21 21 16,0-1-16,1 1 0,-1 0 15,0 21-15,1 0 0,-22 0 16,21 21-16,-21 0 0,1 1 0,-1-1 16,0 0-16,-21 21 0,21-21 15,-21 22-15,0-22 0,0 21 0,0-21 16,0 1-16,-21-1 0,0 21 0,21-21 15,-21 0-15,21 1 16,0-1-16,0-42 31,21 21-31,0-22 0</inkml:trace>
  <inkml:trace contextRef="#ctx0" brushRef="#br0" timeOffset="146136.98">10943 8911 0,'0'0'0,"0"-21"0,0 0 0,0 0 15,0 0-15,-21 21 0,0-22 16,0 1-16,-22 21 0,22 0 0,-21 0 16,21 0-16,-22 0 0,1 0 0,21 21 15,0 1-15,-22-1 0,22 21 16,0-21-16,0 22 0,0-1 15,-1 0-15,1-21 0,21 22 0,-21-1 0,21-21 16,0 22-16,0-22 0,0 0 16,0 0-16,0 0 0,21 0 15,0 1-15,1-22 0,-1 0 0,21 0 16,-21 0-16,22 0 0,-22 0 16,21 0-16,-21 0 0,22-22 0,-1 1 15,-21 0-15,21 0 0,-20 0 0,20-22 16,-21 1-16,0 0 0,0-1 15,1 1-15,-1-21 0,-21 20 0,0-20 16,21-1-16,-21 22 0,21-22 0,-21 22 16,0 0-16,0-1 0,0 22 15,0-21-15,0 21 0,-21 21 16,0 21 0,0 0-16,21 0 15,-22 22-15,1-1 0,21 0 0,0 1 16,-21 20-16,0-21 0,21 22 0,-21-22 15,21 22-15,0-22 0,0 0 16,0 1-16,0-1 0,0-21 0,0 22 16,0-22-16,0 0 0,0 0 0,21-21 15,0 0-15,0 0 0,0 0 16,1 0-16,-1 0 0,21 0 0,-21-21 16,22 0-16,-1 0 0</inkml:trace>
  <inkml:trace contextRef="#ctx0" brushRef="#br0" timeOffset="146717.64">11684 8657 0,'0'0'16,"-21"0"-16,0 0 0,-1 0 16,22 21-16,0 1 15,22-22 16,-1 0-31,0 0 0,0 0 0,0 0 16,0 0-16,1 0 0,20-22 0,-21 22 16,0-21-16,0 0 15,1 21-15,-22-21 0,0 0 16,0 0-16,0-1 0,-22 22 16,1 0-16,0 0 15,0 0-15,-21 0 0,20 0 0,-20 0 16,21 22-16,0-1 0,-22 0 0,22 0 15,0 0-15,0 22 0,0-22 16,21 0-16,0 21 0,0-21 0,0 1 16,0 20-16,0-21 0,21 0 0,0 0 15,0 1-15,0-22 0,1 21 16,-1-21-16,0 0 0,0 21 16,21-21-16,-20 0 0,-1 0 0,0 0 0,0 0 15,0 0-15,-42 0 31,0 0-15,0 0-16,0 0 0,-22 0 0,22 21 16,-21 0-16,21 0 0,-22 1 15,22-1-15,-21 0 0,21 0 0,-1 21 16,1-20-16,21-1 0,0 21 0,0-21 16,0 0-16,0 1 15,21-1-15,1-21 0,-1 21 16,21-21-16,-21 0 0,0 0 15,1 0-15,20 0 0,-21-21 0,21 0 16,1 21-16,-1-22 0,0-20 16,1 21-16,-1 0 0,0-22 0</inkml:trace>
  <inkml:trace contextRef="#ctx0" brushRef="#br0" timeOffset="146964.5">12319 8530 0,'0'0'0,"0"-42"0,0-64 16,-21 106 15,21 21-31,-21 0 16,-1 22-16,1-22 0,21 21 15,-21 1-15,21 20 0,0-21 0,-21 22 16,0-1-16,0-20 0,21 20 0,0 1 16,-22-22-16,22 0 0,-21 1 15,21-1-15,-21 0 0,21-20 0,0 20 16,0-21-16,0 0 0,0 0 15,21-21 1,0 0-16,1 0 0,-1 0 0,0-21 16,0 0-16,0 0 0</inkml:trace>
  <inkml:trace contextRef="#ctx0" brushRef="#br0" timeOffset="147357.2">12594 8996 0,'0'0'0,"-21"0"16,21 21-16,-21-21 16,21 21-16,21-21 47,0 0-47,21-21 15,-20 21-15,-1-21 0,0 0 0,0 0 16,0-1-16,0 1 15,1 21-15,-22-21 0,0 0 0,0 0 16,0 0-16,-22 21 16,1 0-1,0 0-15,0 21 0,0-21 0,0 21 16,-1 0-16,1 0 0,0 0 0,0 1 16,21-1-16,-21 0 0,21 0 15,0 0-15,0 22 0,0-22 0,0 0 16,0 0-16,21 0 0,0-21 15,-21 21-15,21-21 0,0 0 16,1 0-16,-1 0 0,21 0 16,-21 0-16,0 0 0,1 0 15,20-21-15,0 0 0,-21 21 0</inkml:trace>
  <inkml:trace contextRef="#ctx0" brushRef="#br0" timeOffset="148022.82">13208 8848 0,'0'0'0,"-21"0"31,0 0-31,21 21 16,-22 0-16,1 0 0,21 0 15,0 1-15,-21-1 0,0 21 0,21-21 16,0 0-16,0 1 0,0-1 0,-21 0 16,21 0-16,0 0 15,-21 0-15,21 1 0,0-1 31,-22-21-15,1-21-16,21-1 16,0 1-16,0 0 0,0 0 0,0 0 15,0 0-15,0-22 0,0 22 16,21-21-16,1-1 0,-1 22 0,0-21 16,0 21-16,0 0 0,0-22 0,1 22 15,20 21-15,-21-21 0,21 21 16,-20 0-16,20 0 0,-21 0 0,0 0 15,22 21-15,-22 0 0,-21 0 16,21 1-16,0 20 0,-21-21 0,0 21 16,0-20-16,0 20 0,0-21 15,0 0-15,0 0 0,0 1 0,-21-1 16,21 0-16,-21 0 0,0 0 0,-1-21 16,1 21-16,0-21 15,0 0-15,21-21 16,0 0-1,0 0-15,21 0 16,0 0-16,0-22 0,1 22 0,-1-21 16,21 21-16,-21-22 0,0 1 0,22 0 15,-22 20-15,21 1 16,-21 0-16,1 0 0,20 21 0,-21 0 16,0 0-16,0 0 0,1 21 0,-1 0 15,-21 0-15,0 1 0,0 20 16,0-21-16,0 21 0,0-20 0,0 20 15,0-21-15,0 0 0,-21 22 0,-1-22 16,22 0-16,-21 0 0,21 0 16,-21-21-16,21 21 15,0-42 17,21 0-32,0 0 15</inkml:trace>
  <inkml:trace contextRef="#ctx0" brushRef="#br0" timeOffset="148363.62">14012 8890 0,'-21'0'0,"21"21"16,0 0 0,21-21-1,0 0-15,1 0 16,-1 0-16,0 0 0,21 0 0,-21 0 15,1-21-15,-1 0 0,0 21 16,0-21-16,-21 0 0,21 0 16,-21-1-16,0 1 0,-21 21 15,0 0 1,0 0-16,0 0 0,-22 0 16,22 21-16,0 1 0,0-1 0,0 0 15,-1 0-15,22 0 0,0 0 16,0 1-16,0 20 0,0-21 0,0 0 15,0 0-15,0 1 0,0-1 16,22-21-16,-22 21 0,21-21 16,21 0-16,-21 0 0,0 0 15,1 0-15,20 0 0,-21 0 0,0 0 16,22 0-16</inkml:trace>
  <inkml:trace contextRef="#ctx0" brushRef="#br0" timeOffset="148844.16">14563 8784 0,'0'0'16,"21"0"-16,-21-21 0,0 0 0,0 0 16,0 42 15,0 0-15,0 0-16,0 0 0,0 1 0,0 20 15,0-21-15,0 0 0,0 0 0,-21 1 16,21-1-16,0 0 0,-22 0 15,22 0-15,-21-21 0,21 21 0,0 1 16,-21-22 0,0 0-1,21-22 1,0 1-16,0 0 16,0 0-16,0-21 0,21 20 0,0-20 15,0 21-15,1-21 0,-1 20 16,0-20-16,21 21 0,-21 0 15,1-22-15,-1 22 0,21 21 0,-21-21 16,0 21-16,22 0 0,-22 0 16,0 0-16,0 0 0,-21 21 0,0 0 15,21 1-15,-21-1 0,0 0 0,0 21 16,0-21-16,0 22 0,0-22 16,-21 0-16,0 21 0,21-20 0,0-1 15,-21 0-15,0 0 0,21 0 0,0 0 16,0 1-16,-21-22 15,21-22 17,21 1-32,-21 0 15</inkml:trace>
  <inkml:trace contextRef="#ctx0" brushRef="#br0" timeOffset="149187.96">15409 8276 0,'0'-21'0,"0"42"0,0-63 16,0 21-16,-21 21 31,0 21-31,0 0 16,0 0-16,-1 0 0,1 22 15,0-1-15,-21-21 0,21 22 0,-1-1 16,1 0-16,0-21 0,0 22 15,21-1-15,-21 0 0,21 1 0,-21-1 16,21 0-16,-22 1 0,22-22 0,0 21 16,0-21-16,0 22 0,0-22 15,0 0-15,0 0 0,0 0 16,0 1-16,22-22 16,-1 0-1,0 0-15,0 0 16,0 0-16,0-22 0,1 1 0,-1 0 0,0 0 15,-21 0-15,21 0 16</inkml:trace>
  <inkml:trace contextRef="#ctx0" brushRef="#br0" timeOffset="149452.87">15092 8573 0,'0'0'0,"-21"0"0,-1-22 0,44 22 47,-1 0-47,0 0 0,0 0 0,21 0 16,-20 0-16,20 0 0,-21 0 15,0 0-15,22 0 0,-22 0 0,0 0 16,0 0-16,0 0 0,0 0 16,1 0-1</inkml:trace>
  <inkml:trace contextRef="#ctx0" brushRef="#br0" timeOffset="150480.59">16573 7916 0,'0'0'0,"43"-21"0,-22 0 0,21 0 16,-21 0-16,22-22 0,-22 22 0,0 0 16,-21 0-16,0 0 0,0 0 15,0-1-15,0 1 0,0 0 16,-21 21-16,0 0 0,0 0 15,-22 0-15,22 21 0,-21 0 16,-22 1-16,22 20 0,-22 21 16,22 1-16,-21-1 0,-1 22 15,1 21-15,20-21 0,-20-1 0,20 1 16,1 21-16,0 0 0,21-22 0,-1 22 16,1-21-16,0 21 0,21-22 15,0 1-15,0-22 0,0 1 0,21-1 16,0 1-16,22-1 0,-22-20 0,21 20 15,1-20-15,-1-22 0,0 0 16,1 0-16,-1 0 0,0-21 0,1 0 16,-1 0-16,0-21 0,1 0 0,20 0 15,-21-22-15,1 22 0</inkml:trace>
  <inkml:trace contextRef="#ctx0" brushRef="#br0" timeOffset="150792.41">17081 8107 0,'0'0'16,"-21"0"-16,0 21 0,0 0 16,21 0-16,-21 22 0,0-1 15,21 0-15,0 1 0,-22-1 0,1 22 16,21-22-16,-21 21 0,21-20 15,0 20-15,-21-20 0,21 20 16,-21-21-16,21 1 0,-21-1 0,21 0 16,0 1-16,0-22 0,0 0 0,0 0 15,-22 0-15,22 1 0,0-44 32,0 1-17,22 0-15,-22 0 0,21 0 16,-21-22-16,0 1 0</inkml:trace>
  <inkml:trace contextRef="#ctx0" brushRef="#br0" timeOffset="151345.09">16933 8340 0,'0'-21'0,"0"42"0,0-64 0,0 22 16,0 0-16,0 0 0,0 0 15,0 0-15,21 21 0,1-22 0,-1 22 16,0-21-16,0 21 0,0 0 15,22-21-15,-22 21 0,21 0 0,0 0 16,-20 0-16,20 0 0,-21 21 16,0 0-16,0 1 0,1-1 0,-22 0 15,0 21-15,0-21 0,0 22 0,0-22 16,-43 21-16,22-21 0,-21 1 16,21 20-16,-22-21 0,1 0 15,0 0-15,-1-21 0,1 22 0,21-22 16,-22 0-16,22 21 0,0-21 15,0 0-15,21-21 32,21 21-32,0 0 15,0 0-15,1-22 0,-1 22 0,0 0 16,21 0-16,-21 0 0,22 0 0,-22 0 16,21 0-16,1 0 0,-22 0 15,21 22-15,0-1 0,-20-21 0,20 21 16,-21 0-16,0 0 0,0 0 15,1 1-15,-22-1 0,0 0 16,0 21-16,0-21 0,0 1 0,-22-1 16,1 21-16,-21-21 0,21 0 0,-22 1 15,22-22-15,-21 21 0,21 0 16,-22-21-16,22 0 0,0 0 0,0 0 16,0 0-16,0 0 0,21-21 15,-22 21-15,22-21 16,0-1-16,0 1 15,0 0 1,22 0-16,-1 0 16,0 21-16,21-21 0,-21 21 15</inkml:trace>
  <inkml:trace contextRef="#ctx0" brushRef="#br0" timeOffset="152115.65">17780 8594 0,'0'0'16,"0"-21"-16,21 21 0,-21-22 16,0 44 31,0-1-47,0 0 15,0 0-15,0 0 0,0 0 0,0 1 16,0-1-16,0 0 0,0 0 15,0 0-15,21 0 0,-21 1 0,21-1 16,1 0-16,-1-21 0,0 0 16,0 0-16,0 0 0,0 0 15,1 0-15,20 0 0,-21 0 0,0-21 16,22 21-16,-22-21 0,0-1 0,0 1 16,0 21-16,0-21 15,-21 0-15,0 0 0,22 0 0,-22-1 16,0 1-16,21 0 0,-21 0 0,0 0 15,0 0-15,0-1 16,21 22-16,-21-21 0,0 42 47,0 1-47,0-1 16,0 0-16,0 21 0,0-21 15,0 1-15,0 20 0,0-21 16,0 21-16,-21 1 0,0-1 0,21 0 15,0 22-15,-22-22 0,1 1 0,21 20 16,-21 1-16,0-22 0,21 21 16,0 1-16,-21-1 0,0 1 15,21-1-15,0 22 0,0 0 0,0-22 16,0 22-16,0-22 0,0 22 0,0 0 16,0-1-16,0 1 0,0 0 15,0-1-15,0 1 0,0-21 0,0 20 16,21-20-16,-21-1 0,0 22 0,0-43 15,0 22-15,0-1 0,0-20 0,0-1 16,-21 0-16,-1 1 0,1-22 16,-21 0-16,21 0 0,0-21 0,-22 0 15,1 0-15,21 0 0,-22-21 16,1-21-16,0 20 0,-22-20 0,22 0 16,0-1-16,-1-20 0,1-1 15,0 1-15,20-22 0,1 1 0,0-1 16,0-21-16,21 21 0,0 1 0,0-1 15,0 0-15,0 1 0,0-1 16,21 22-16,0-22 0,22 21 0,-1-20 16,-21 20-16,43 1 0,-22-1 0,21 1 15,-20-1-15,20 22 0,22-22 16,-22 1-16</inkml:trace>
  <inkml:trace contextRef="#ctx0" brushRef="#br0" timeOffset="153500.13">18669 8827 0,'0'-22'16,"21"22"0,-21-21 140,21 21-141,-21-21-15,0 0 16,0 0 0,-21 21 15,21 21-15,-21-21-16,21 21 15,0 0-15,0 0 0,0 1 16,0-1-16,0 0 0,0 0 15,21-21 1,0 0 0,0 0-16,1 0 15,-1-21-15,-21 0 16,21 21-16,-21-21 0,0-1 16,0 1-16,0 0 0,0 0 15,-21 21 1,0 0-16,-1 0 15,1 0-15,21 21 16,-21-21-16,21 21 0,0 0 16,0 1-16,0-1 15</inkml:trace>
  <inkml:trace contextRef="#ctx0" brushRef="#br0" timeOffset="154191.71">19791 8192 0,'-21'0'125,"21"21"-125,0 21 16,-22-21-16,22 22 0,0-1 0,0 21 15,0-20-15,-21 20 0,21 1 16,-21 20-16,21-20 0,0 21 15,-21-1-15,21-20 0,-21-1 0,21 1 16,-21-1-16,21 1 0,0-1 0,0 1 16,-22-22-16,22 0 0,0 1 15,-21-1-15,21 0 0,0 1 0,-21-22 16,21 0-16,0 0 0,0 0 0,0-42 47,0 0-47,0 0 0,0 0 0,0 0 15,0-22-15,0 1 0,0 0 0,0 20 16</inkml:trace>
  <inkml:trace contextRef="#ctx0" brushRef="#br0" timeOffset="154536.51">19685 8530 0,'0'0'0,"-21"-21"0,21-21 0,-21-1 0,21 22 16,0-42-16,0 20 15,0 22-15,0 0 0,21-21 0,0 21 16,0-1-16,21 1 0,-20 0 16,20 21-16,0 0 0,1 0 15,-1 0-15,0 0 0,1 0 0,-1 0 16,0 42-16,1-20 0,-1-1 0,0 21 16,-21 0-16,1 1 0,-22-1 15,0 0-15,0-20 0,-22 20 0,1 0 16,0-21-16,-21 22 0,-1-22 0,22 0 15,-21 21-15,0-20 0,-1-1 16,1-21-16,0 21 0,-1 0 0,22-21 16,-21 0-16,21 0 0,-1 0 15,44 0 17,-1 0-32,0 0 15,0 0-15,0 0 0,22 0 0,-22 0 16,21 0-16</inkml:trace>
  <inkml:trace contextRef="#ctx0" brushRef="#br0" timeOffset="155635.9">20680 8488 0,'0'0'16,"0"-21"-16,0 0 0,0-1 0,0 1 0,-21 0 15,-1 0-15,1 21 0,0-21 16,0 21-16,0-21 0,0 21 15,-22 0-15,22 21 0,0 0 16,0 0-16,0 0 0,-1 0 16,1 22-16,0-22 0,0 21 0,21-21 15,-21 22-15,21-22 0,-21 21 0,21-21 16,0 22-16,0-22 0,0 0 16,0 0-16,0 0 0,21 1 0,0-1 15,0-21-15,0 0 0,0 0 0,1 0 16,-1 0-16,0 0 0,21 0 15,-21 0-15,1-21 0,-1 21 0,0-22 16,0 1-16,0 0 0,0 0 0,1 0 16,-1-22-16,0 22 15,-21 0-15,0 0 0,21 0 0,0 0 16,-21-1-16,0 1 0,0 0 0,21 21 16,-21 21 15,0 0-31,0 1 0,0-1 15,0 0-15,0 0 0,0 0 16,0 0-16,0 1 0,22-1 0,-22 0 16,21 0-16,0-21 0,-21 21 0,21-21 15,0 0-15,0 21 16,1-21-16,-1 0 0,0 0 16,0 0-16,-21-21 0,21 0 15,0 21-15,1-21 0,-1 0 16,0 0-16,0-1 0,-21 1 15,0 0-15,21 0 0,-21 0 0,21 0 16,1-1-16,-22 44 31,0-1-31,0 0 16,0 0-16,0 0 0,0 0 16,0 1-16,0-1 0,0 0 15,0 0-15,0 0 0,0 0 16,0 1-16,21-22 15,0 0-15,0 0 0,0 0 16,22 0-16,-22-22 16,0 1-16,0 21 0,0-21 0,0 0 15,1 0-15,-1 0 0,0-22 0,0 22 16,0 0-16,0-21 0,1-1 16,-22 1-16,21 0 0,0-1 0,0 1 15,0 0-15,-21-22 0,0 22 0,21 21 16,-21-22-16,22 22 0,-22 0 15,0 0-15,-22 42 16,1 0-16,0 21 0,0-20 16,0 20-16,21 0 15,-21 1-15,-1-1 0,1 0 0,21 22 16,0-22-16,0-21 0,0 22 0,0-1 16,0-21-16,0 21 0,0-20 15,0-1-15,0 0 0,21 0 0,1 0 16,-1 0-16,0-21 0,0 0 0,0 0 15,0 0-15,1 0 0,-1 0 16,21-21-16,-21 0 0,0 0 0,1 0 16,-1 0-16,0-1 0,0 1 0,0 0 15,0 0-15,1 0 16,-1 0-16,-21-1 0,0 1 0,21 21 16,-21 21-1,0 1 1,-21-1-16,21 0 0,0 0 0,0 0 15,-21 0-15,21 1 0,-22-22 0,22 21 16,0 0-16,0 0 0,0 0 16,22-21 15,-22-21-31,21 21 16,-21-21-16,0 0 0</inkml:trace>
  <inkml:trace contextRef="#ctx0" brushRef="#br0" timeOffset="155804.21">22056 8276 0,'0'0'0,"0"-21"15,-22 21 1,1 0 0,21 21-1,0 0 16,-21-21-31</inkml:trace>
  <inkml:trace contextRef="#ctx0" brushRef="#br0" timeOffset="155988.1">21272 8403 0,'-42'0'15,"84"0"-15,-105 0 0,42 21 0,0-21 0,21 22 31,42-22-15,-21 0-16,21 0 0,1 0 0,-1 0 16,22 0-16,-1 0 0,1 0 15,-1 0-15,-21 0 0,22 0 0,-1 0 16</inkml:trace>
  <inkml:trace contextRef="#ctx0" brushRef="#br0" timeOffset="156483.82">22542 8573 0,'0'0'0,"22"0"16,-22-22-1,0 1-15,0 0 16,0 0-16,0 0 0,-22 21 16,1-21-16,0-1 0,21 1 15,-21 21-15,0 0 0,0-21 0,-1 21 16,1 0-16,0 0 0,0 21 15,0 0-15,0 1 16,-1-1-16,1 0 0,0 0 0,21 0 16,0 0-16,-21 22 0,21-22 0,0 0 15,0 0-15,0 0 0,0 22 16,0-22-16,0 0 0,0 0 16,21-21-16,0 0 0,0 0 15,1 0-15,-1 0 0,0-21 16,0 21-16,0-21 0,0 0 0,1 21 15,-1-21-15,0-1 0,0 1 0,0 0 16,-21-21-16,21 21 0,-21-1 16,22 1-16,-22 0 0,0 0 0,0 0 15,0 0-15,0 42 32,-22 0-32,22 0 0,-21 0 15,0 22-15,21-22 0,0 0 16,0 0-16,0 0 15,0 0-15,21 1 0,0-1 0,1 0 16,-1-21-16,0 0 0,21 0 16,-21 0-16,1 0 0,20 0 15,-21 0-15,0-21 0,22 0 16</inkml:trace>
  <inkml:trace contextRef="#ctx0" brushRef="#br0" timeOffset="156723.68">23093 8043 0,'0'-21'16,"0"42"-16,0-84 0,0 42 0,0 0 0,-21 21 16,-1 21-16,1 21 15,0-21-15,0 22 0,-21-1 16,20 21-16,1-20 0,0-1 0,-21 22 16,21-22-16,21 0 0,0 1 15,0-1-15,0 0 0,0 1 16,0-1-16,0-21 0,0 21 0,21-20 0,0-1 15,0 0-15,21 0 0,-20 0 16,20-21-16,-21 0 0,21 0 16,1 0-16,-22 0 0,0 0 0,21-21 15,-20 0-15</inkml:trace>
  <inkml:trace contextRef="#ctx0" brushRef="#br0" timeOffset="157600.18">23770 7916 0,'0'0'0,"0"-21"0,0 0 0,0 0 16,0 0-16,0 42 31,-21 0-31,0 0 0,0 22 0,21-1 16,-22 0-16,1 1 0,21 20 15,-21 1-15,0-22 0,0 21 0,0-20 16,-1-1-16,1 22 0,-21-22 0,21 0 16,0 1-16,-1-22 0,-20 21 15,21 0-15,0-20 0,0-1 0,-1 0 16,1 0-16,0 0 0,0 0 15,0-21-15,0 0 16,-1 0-16,22-21 16,-21 0-16,21 0 0,0-21 0,0 20 15,0 1-15,0-21 0,0 0 16,0-1-16,21 22 0,-21-21 0,22-1 16,-1 1-16,0 21 0,-21-21 0,21 20 15,0 22 1,0 22-16,-21-1 15,0 21-15,0-21 0,0 0 0,0 22 16,22-22-16,-22 0 0,0 21 16,0-20-16,21-1 0,0 0 15,-21 0-15,21 0 0,0-21 0,0 21 16,-21 1-16,22-22 0,-1 0 16,0 0-16,21 0 0,-21 0 0,1 0 15,20 0-15,-21 0 0,0 0 0,0-22 16,22 22-16,-22-21 0,0 0 15,0 0-15,0 0 0,-21 0 0,22-1 16,-1 1-16,-21 0 0,0 0 16,0 0-16,21 21 15,-21 21 1,0 0-16,-21-21 0,21 21 16,0 0-16,0 1 15,-21-22-15,21 21 0,-22 0 0,22 0 16,-21-21-16,21 21 15,21-21 17,1-21-32,-1 0 0,0 0 15</inkml:trace>
  <inkml:trace contextRef="#ctx0" brushRef="#br0" timeOffset="157772.07">23961 8319 0,'0'0'0,"0"-22"0,-22 22 31,1 0-31,0 0 16,21 22-1,0-1-15,0 0 16,21-21-16,0 0 16,1 21-16,-1-21 0,21 0 15,-21 0-15</inkml:trace>
  <inkml:trace contextRef="#ctx0" brushRef="#br0" timeOffset="158193.35">24236 8361 0,'0'21'15,"0"0"1,-21 0-16,21 1 0,0-1 16,0 0-16,-22 0 0,22 0 0,0 0 15,0 1-15,0-1 0,-21 0 16,21 0-16,0 0 15,0 0-15,-21-21 0,21-21 47,0 0-47,0 0 0,0 0 16,0 0-16,0-1 0,21-20 16,0 21-16,1-21 0,-1 20 15,0-20-15,21 21 0,-21-21 0,22 20 16,-1 1-16,-21 0 0,22 0 0,-1 21 15,-21 0-15,0 0 0,22 21 16,-22 0-16,0 0 0,-21 1 0,0-1 16,21 0-16,-21 21 0,0-21 15,0 22-15,0-22 0,0 0 0,-21 0 16,21 0-16,-21 1 0,21-1 0,-21 0 16,-1 0-16,22 0 15,22-21 16,-1-21-31,0 0 0,21 21 0,-21-21 16,1 0-16</inkml:trace>
  <inkml:trace contextRef="#ctx0" brushRef="#br0" timeOffset="158700.57">25125 8001 0,'0'-42'0,"0"84"0,21-105 0,-21 20 15,21 22-15,-21 63 31,0-20-31,0-1 0,-21 21 16,0 0-16,0 22 0,-1-22 0,22 1 16,-21-1-16,0 0 15,21 1-15,-21-1 0,21 0 0,-21 1 16,21-22-16,0 21 0,-21-21 0,21 0 16,0 1-16,-22-1 0,22 0 15,0 0-15,0-42 31,0 0-15,22 0-16,-1-1 0,-21 1 0,21 0 16,0 0-16,0-21 0,0 20 0,22-20 15,-22 21-15,0 0 0,0 0 16,0-1-16,1 22 0,-1-21 0,0 21 16,0 0-16,-21 21 31,0 1-31,0-1 0,0 0 15,-21 0-15,0-21 0,0 21 0,-1 0 16,-20-21-16,21 22 0,-21-22 16,20 21-16,-20-21 0,21 0 0,0 21 15,0-21-15,21 21 0,0 0 16,0 0 0,0 1-16,21-22 0,0 0 15,0 21-15,0-21 0,0 0 16,1 0-16,20 0 0,-21 0 15,0 0-15,22 0 0,-22 0 0,0 0 16,21-21-16,-21-1 0,1 22 0</inkml:trace>
  <inkml:trace contextRef="#ctx0" brushRef="#br0" timeOffset="158955.94">25590 7938 0,'0'0'0,"-21"-22"32,42 22-17,1 0-15,-1 0 16,21 0-16,-21 0 0,22 0 0,-22 0 16,21 0-16,-21 0 0,22 0 0,-22 0 15,0 0-15,0 0 0,0 0 16,-42 0-1,0 0 1,0 0-16,0 0 0,-1 0 16</inkml:trace>
  <inkml:trace contextRef="#ctx0" brushRef="#br0" timeOffset="159220.79">25675 8043 0,'0'0'0,"0"22"0,-21-22 16,21 21-16,-21 0 0,21 0 15,-21 0-15,21 0 0,0 22 0,0-22 16,-22 0-16,22 0 0,-21 0 16,21 22-16,0-22 0,0 0 0,0 0 15,0 0-15,0 1 0,-21-1 0,21 0 16,0 0-16,0 0 0,0 0 16,0 1-16,0-1 31,21-21 0,-21-21-31,21 21 0,1-22 16,-1 1-16,0 21 0,0-21 0,21 0 15</inkml:trace>
  <inkml:trace contextRef="#ctx0" brushRef="#br0" timeOffset="159568.59">25887 8424 0,'21'0'31,"0"0"-15,0 0-16,0 0 0,-21-21 15,22 21-15,-1 0 0,0-21 16,0 0-16,-21 0 16,0 0-16,0-1 31,-21 22-16,0 22-15,0-1 0,21 0 16,-22 0-16,1-21 0,0 21 0,21 0 16,0 1-16,-21-1 0,21 0 15,-21-21-15,21 21 0,0 0 0,0 0 16,0 1 0,21-22 15,0 0-31,0 0 0,0 0 0,1 0 15,-1 0-15,0 0 0,0 0 16,21 0-16</inkml:trace>
  <inkml:trace contextRef="#ctx0" brushRef="#br0" timeOffset="160412.13">26289 8382 0,'0'0'15,"0"-21"-15,0 0 0,0 0 31,21 21 1,0 0-17,0 0-15,-21 21 0,0 0 16,0 0-16,0 0 16,0 0-16,0 1 0,0-1 0,0 0 15,-21 0-15,0 0 0,21 0 16,-21-21-16,0 22 0,0-22 0,-1 21 15,1-21 1,0 0 0,42 0 15,0 0-31,1 0 0,-1-21 16,0-1-16,0 1 0,0 0 15,0 21-15,1-21 0,-1 0 16,0 0-16,0-1 0,0-20 0,-21 21 15,21 21-15,-21-21 0,22 0 0,-22-1 16,21 22-16,-21-21 16,0 42-1,0 1 1,-21-22-16,-1 21 16,22 0-16,-21 0 0,21 0 0,0 0 15,-21 1-15,21-1 0,-21 0 0,21 0 16,-21 0-16,21 0 0,0 1 15,0-1-15,0 0 0,0 0 16,21-21 0,0 21-16,0-21 15,0 0-15,1 0 0,-1 0 16,0 0-16,0 0 0,0-21 16,0 0-16,1 0 15,-1 21-15,0-21 0,-21-1 16,21-20-16,0 21 0,0 0 0,1-22 15,-1 1-15,0 0 0,0 21 16,0-22-16,0 1 0,1 0 0,-1 20 16,-21-20-16,0 21 0,21 0 0,-21 0 15,0 42 17,-21-21-32,0 21 0,-1 0 0,22 21 15,-21-20-15,0-1 0,0 21 16,0-21-16,0 22 0,21-22 0,-22 0 15,1 42-15,21-41 0,0-1 16,-21 0-16,21 0 0,0 0 16,-21-21-16,21 21 0,0 1 15,0-1 1,21-21 0,0 0-16,0-21 15,1-1-15,-22 1 16</inkml:trace>
  <inkml:trace contextRef="#ctx0" brushRef="#br0" timeOffset="160700">26670 8319 0,'0'0'0,"-21"0"0,42 0 31,0 0-31,0 0 0,0 0 16,1 0-16,-1 0 0,0 0 0,0 0 16,0 0-16,0 0 0,1 0 15,-1 0-15,0-22 0,-42 22 78,0 0-62</inkml:trace>
  <inkml:trace contextRef="#ctx0" brushRef="#br0" timeOffset="164756.87">27813 7684 0,'0'-22'16,"21"22"-16,-21-21 0,21 21 16,-21-21-16,0 0 0,0 0 15,0 0 1,-21 21 15,0 21-15,-21 0-16,20-21 0,1 21 0,0 21 15,0-20-15,-21-1 0,20 0 0,1 21 16,0-21-16,0 22 0,0-1 16,0 0-16,-1 1 0,1 20 0,0 1 15,0-22-15,0 22 0,0-1 0,-1-21 16,1 22-16,0-22 0,0 22 16,21-22-16,-21 22 0,0-22 0,21 21 15,0-20-15,-22 20 0,22-20 16,0-1-16,0 0 0,0 1 15,0-1-15,0 0 0,22 1 0,-22-22 16,21 0-16,0 0 0,21 0 0,-21-21 16,1 0-16,-1 0 0,0 0 15,21 0-15,-21 0 0,22 0 0,-22 0 16,21-21-16,1 0 0,-22 0 0,21 0 16,0-1-16</inkml:trace>
  <inkml:trace contextRef="#ctx0" brushRef="#br0" timeOffset="165076.73">27898 7916 0,'0'0'0,"0"-21"0,-22 21 16,22-21-16,-21 21 16,21 21-1,-21 0 1,21 1-16,-21-1 0,21 0 16,0 0-16,-21 0 15,21 0-15,0 1 0,0-1 16,0 0-16,21-21 31,0 0-31</inkml:trace>
  <inkml:trace contextRef="#ctx0" brushRef="#br0" timeOffset="165252.63">28025 7895 0,'0'-21'16,"0"42"-1,-22 0-15,1 1 16,0-1-16,21 0 0,0 0 16,0 0-16,-21-21 0,21 21 15,0 1 1,21-22-16,0 0 16</inkml:trace>
  <inkml:trace contextRef="#ctx0" brushRef="#br0" timeOffset="165647.4">28575 7959 0,'-42'-43'32,"20"43"-32,1 0 0,0 0 15,0 0-15,0 0 0,-22 0 16,22 0-16,0 0 0,0 0 0,0 22 15,0-22-15,21 21 0,0 0 0,0 0 16,0 0-16,0 0 16,21 1-16,0 20 0,0-21 0,21 0 15,-20 0-15,-1 1 0,0-1 0,0 0 16,0 21-16,0-21 16,1 1-16,-22-1 0,21 0 0,-21 0 15,0 21-15,0-20 0,-21-1 16,-1 0-16,-20 0 0,21-21 15,-21 0-15,20 21 0,-20-21 0,0 0 16,-1 0-16,22 0 0,-21 0 0,21 0 16,-22 0-16,22 0 0,0 0 15,0-21-15,21 0 0,0 0 16,0 0-16,0-1 0,21 1 16,0 0-16,0 0 0,1 0 15,20 0-15</inkml:trace>
  <inkml:trace contextRef="#ctx0" brushRef="#br0" timeOffset="166427.75">28829 7853 0,'0'0'0,"21"-21"0,-21 42 47,0 0-47,-21 0 0,0 0 0,21 22 16,-21-1-16,21 0 0,0 1 15,0-1-15,-22 0 0,22 1 0,-21-1 16,21 0-16,-21 1 0,21-1 0,0-21 16,0 22-16,0-22 15,0 0-15,0 0 0,-21 0 0,21 0 16,0 1-16,0-44 31,0 1-31,0 0 16,0 0-16,0 0 0,0-22 15,21 22-15,-21 0 0,21-21 16,22-1-16,-22 22 0,0-21 0,21 21 16,1 0-16,-22-1 0,21 1 15,0 0-15,-20 21 0,20 0 0,-21 0 16,0 0-16,0 0 0,1 0 0,-22 21 16,0 0-16,0 1 15,0-1-15,-22-21 0,1 21 16,0 0-16,0-21 0,-21 21 0,-1-21 15,1 0-15,21 0 0,-22 21 16,1-21-16,21 0 0,-21 0 0,20 0 16,1 0-16,0 0 15,21 22 1,0-1-16,0 0 16,21 0-16,0-21 0,1 21 15,-22 0-15,21 1 0,0-1 0,0-21 16,0 21-16,0 0 0,1-21 15,-22 21-15,21-21 0,0 0 0,0 0 16,0 0-16,0 21 0,1-21 16,20 0-16,-21 0 0,0 0 0,0 0 15,22 0-15,-22-21 0,0 0 16,0 21-16,0-21 0,1 0 0,-1 21 16,0-21-16,0-1 0,0 1 0,0 0 15,1 0-15,-22 0 0,21 21 16,-21-21-16,0 42 31,0 0-31,-21-21 16,21 21-16,0 0 0,0 0 15,-22 1-15,1-1 0,21 0 16,-21-21-16,21 21 0,0 0 16,0-42 30</inkml:trace>
  <inkml:trace contextRef="#ctx0" brushRef="#br0" timeOffset="166619.89">29527 8086 0,'0'0'15,"0"-21"1,-21 21-16,0-22 0,42 22 78</inkml:trace>
  <inkml:trace contextRef="#ctx0" brushRef="#br0" timeOffset="166895.62">29845 7832 0,'0'-21'15,"0"42"-15,0-21 32,0 21-32,-21 0 0,21 21 15,-21-20-15,-1 20 0,22 0 0,-21-21 16,0 22-16,21-1 0,-21 0 15,21-20-15,-21 20 0,0-21 0,21 21 16,0-20-16,-22-1 0,22 0 16,0 0-16,0 0 0,0 0 15,0 1-15,0-1 16,22-21 0,-1 0-16,-21-21 0,21-1 15,0 22-15</inkml:trace>
  <inkml:trace contextRef="#ctx0" brushRef="#br0" timeOffset="167172.47">30078 7895 0,'21'-21'15,"-42"42"-15,42-63 0,-21 21 0,21 0 0,-21-1 16,0 44 15,0-1-31,0 0 0,0 0 16,-21 21-16,0-20 0,21 20 15,-21 0-15,-1 1 0,22 20 0,-21-21 16,0 1-16,0-1 0,21-21 16,-21 22-16,21-1 0,-21-21 0,21 21 15,0-20-15,0-1 0,0 0 0,0 0 16,-22 0-16,22 0 16,22-21-1,-1 0-15,0 0 0,0-21 16,0 21-16,0-21 15</inkml:trace>
  <inkml:trace contextRef="#ctx0" brushRef="#br0" timeOffset="167576.23">30268 8255 0,'0'0'0,"0"-21"0,0 0 15,0 0-15,0-1 16,21 22-16,1-21 0,-22 0 0,21 21 15,0 0-15,0 0 0,0-21 16,0 21-16,1 0 0,-1 0 0,0 0 16,0 0-16,0 0 15,-21 21-15,0 0 0,0 0 0,0 1 16,0-1-16,0 0 0,0 0 16,0 0-16,0 0 0,0 22 0,0-22 15,0 0-15,0 0 0,0 0 0,0 1 16,-21-22-16,0 21 15,21-42 17,0-1-17,0 1-15,0 0 0,0 0 0,21 0 16,0 0-16,0-1 0,-21 1 16,22-21-16,-1 21 0,0 0 15,0-1-15,-21 1 0,21 0 0,0 0 16,1 0-1,-1 21-15,0 0 16</inkml:trace>
  <inkml:trace contextRef="#ctx0" brushRef="#br0" timeOffset="168087.94">31030 8192 0,'0'0'0,"21"-22"0,-21 1 0,22 21 16,-22-21-16,0 0 0,0 0 16,0 0-16,0-1 15,-22 22-15,1 0 16,0 0-16,0 0 0,0 0 0,0 22 16,-1-1-16,1 0 0,-21 0 15,21 0-15,0 22 0,-1-22 0,1 0 16,0 21-16,21-21 0,0 1 0,-21-1 15,21 21-15,0-21 16,0 0-16,0 1 0,0-1 16,21-21-16,0 0 15,0 0-15,1 0 16,-1 0-16,21 0 0,-21-21 0,0-1 16,1 1-16,-1 0 0,0 0 15,0 0-15,0 0 0,0-1 0,1-20 16,-1 21-16,0 0 0,-21 0 15,0-1-15,21 1 0,-21 0 0,0 0 16,0 42 0,-21 0-1,0 0-15,21 1 0,0-1 0,-21 0 16,-1 0-16,22 0 0,-21 0 16,21 1-16,0-1 0,0 0 15,0 0-15,0 0 0,0 0 16,21-21 15,1 0-15,-1 0-16</inkml:trace>
  <inkml:trace contextRef="#ctx0" brushRef="#br0" timeOffset="168512">31263 8213 0,'21'-21'0,"-42"42"0,42-64 0,-21 22 15,21 0-15,-21 0 16,22 0-16,-22 0 0,21 21 16,0 0-16,-21-22 0,21 22 15,0 0-15,0 0 16,-21 22-16,22-1 16,-22 0-16,0 0 15,0 0-15,0 0 0,0 1 0,0-1 16,0 21-16,0-21 0,0 0 15,-22 1-15,22-1 0,-21 0 16,21 0-16,-21-21 16,0 0-16,21-21 47,0 0-47,0 0 15,21-1-15,-21 1 0,21 0 16,0 0-16,1 0 0,-1 0 0,-21-1 15,21 1-15,0 0 0,0 0 16,0 0-16,1 21 16,-22-21-16,21 21 15,0 0-15</inkml:trace>
  <inkml:trace contextRef="#ctx0" brushRef="#br0" timeOffset="169231.79">31750 8086 0,'0'0'16,"0"-21"-16,0 42 78,0 0-78,0 0 16,-21 0-16,21 0 15,-21-21-15,21 22 0,0-1 0,0 0 16,0 0-16,-22-21 16,22 21-16,0 0 0,0 1 31,22-22-31,-1 0 0,0 0 0,0 0 15,0 0-15,22 0 0,-22 0 0,0 0 16,0 0-16,21 0 0,-20 0 16,-1-22-16,0 1 15,0 0-15,0 0 0,0 0 16,-21 0-16,0-1 0,22 1 0,-1 0 16,-21 0-16,0 0 0,0 0 15,21-1-15,-21 1 0,21 21 0,-21-21 16,0 42 15,0 0-31,0 1 16,-21-1-16,0 0 0,0 0 0,-1 0 15,1 22-15,0-22 0,0 0 16,0 21-16,0-21 0,-1 22 0,1-22 16,-21 21-16,21-21 0,0 22 15,-1-1-15,22-21 0,0 22 16,-21-1-16,21 0 0,-21 22 0,21-22 15,-21 0-15,21 1 0,0-1 16,-21 22-16,21-22 0,-21-21 0,-1 21 16,1 1-16,0-1 0,0-21 15,21 22-15,-21-22 0,0 21 0,-1-21 16,1 0-16,-21 1 0,21-1 0,0-21 16,-1 0-16,-20 21 0,21-21 15,0 0-15,0 0 0,-1 0 16,1 0-16,0 0 0,21-21 15,-21 21-15,21-21 0,-21 21 16,21-22-16,0 1 16,0 0-1</inkml:trace>
  <inkml:trace contextRef="#ctx0" brushRef="#br0" timeOffset="174683.65">32089 7535 0,'0'0'0,"0"-21"15,-22 21 32,1 0-31,42 0 46,1 0-62,-1 0 31,0 0-31,-21 21 47,0 1-31,0-1-16,-21 0 16,0-21-16,21 21 0,-22-21 15,22 21-15,-21-21 0,21 21 16,0 1-1</inkml:trace>
  <inkml:trace contextRef="#ctx0" brushRef="#br0" timeOffset="174964.48">32406 7641 0,'21'-21'16,"-42"42"-16,63-42 16,-42 0-16,0 42 47,-21-21-47,21 21 15,-21 0-15,21 1 0,-21-22 16,21 21-16,-21-21 0,21 21 15,-21-21-15,21 21 16</inkml:trace>
  <inkml:trace contextRef="#ctx0" brushRef="#br0" timeOffset="175472.35">32470 7239 0,'0'0'15,"-22"0"-15,22-21 16,22 21 15,-1 21-31,0-21 0,0 21 16,0 0-16,22 1 0,-22-1 15,0 0-15,21 0 0,-21 0 0,1 22 16,-1-22-16,0 21 0,0 0 16,0 1-16,0-1 0,1-21 0,-1 22 15,-21-1-15,0 0 0,21 1 16,-21-22-16,0 21 0,0 0 0,0 1 15,0-1-15,0 0 0,0 1 16,0-1-16,-21-21 0,0 22 0,21-1 16,-22-21-16,1 0 15,0 22-15,0-22 0,-21 0 0,20 0 16,-20 0-16,21 0 0,-21-21 16,20 22-16,-20-22 0,21 21 0,0-21 15,0 0-15,-1 0 0,22 21 16,-21-21-16,21-21 31,21 0-15,1-1-16,-1 1 15</inkml:trace>
  <inkml:trace contextRef="#ctx0" brushRef="#br0" timeOffset="176635.15">33041 7176 0,'-21'-22'0,"0"22"16,0-21 0,42 21 46,0 0-46,21 0-16,-21 21 0,22-21 15,-22 22-15,21-1 0,22 0 16,-22 0-16,0 0 0,22 0 16,-22 22-16,1-22 0,20 0 0,-21 21 15,1-20-15,-1 20 0,-21-21 16,0 21-16,22-20 0,-43 20 15,0 0-15,0 1 0,0-1 0,0 0 16,0 22-16,0-1 0,-21-20 16,21 20-16,-22 1 0,1-22 0,0 21 15,0 1-15,-21-22 16,20 1-16,1-1 0,-21 0 0,0 1 16,20-1-16,-20-21 0,-21 21 0,20-20 15,1-1-15,-22 0 0,22 0 16,-21 21-16,20-42 0,1 22 15,-22-1-15,22 0 0,0 0 0,21-21 16,-22 21-16,22-21 0,-21 0 16,42 21-16,-21-21 0,-1 0 15,1 0 1</inkml:trace>
  <inkml:trace contextRef="#ctx0" brushRef="#br0" timeOffset="177380">27009 10647 0,'-22'0'0,"1"-21"16,0 21-1,21 21 1,0 0-16,-21-21 0,21 21 15,-21 0-15,21 1 0,0-1 16,0 0-16,21-21 16,0 0-1,0 0-15,0 0 0,1 0 16,-1 0-16,0-21 0,-21 0 0,21 21 16,-21-22-16,21 22 0,-21-21 15,0 0-15,0 0 0,0 0 16,-21 21-16,0 0 15,0 0 1,0 0-16,-1 21 0,1-21 0,0 21 16,21 0-16,-21 0 0,0-21 0,21 22 15,0-1-15,0 0 16,21-21 31,-21-21-47,0 0 0,0-1 15,0 1 1,21 21 15,0 0-15,0 0-16,1 0 16</inkml:trace>
  <inkml:trace contextRef="#ctx0" brushRef="#br0" timeOffset="178092.11">27940 10351 0,'0'0'0,"0"-22"0,0 1 0,-21 21 15,0 0-15,-22 0 16,22 21-16,0 1 0,-21-1 0,20 21 15,1 0-15,-21-20 0,21 20 16,-22 0-16,22 1 0,0-1 0,0 0 16,21 1-16,0-1 0,0-21 0,0 21 15,0 1-15,0-22 0,21 0 16,0 21-16,0-20 0,1-1 0,20 0 16,0-21-16,-21 21 0,22-21 0,-1 0 15,0 0-15,1 0 0,-1 0 16,0 0-16,1 0 0,-1-21 0,0 0 15,1 0-15,-1-1 0,0 1 16,-20-21-16,20 21 0,-21-43 0,0 22 16,22 0-16,-22-22 0,0 1 15,0-22-15,0 21 0,0 1 0,-21 21 16,0-22-16,22 22 0,-22 21 16,21-22-16,-21 22 0,0 42 31,-21 0-31,-1 1 0,1 20 15,0 0-15,0 1 0,0 20 0,0-21 16,-1 22-16,22-22 0,0 22 0,-21-22 16,21 0-16,0 1 0,0-1 15,0 0-15,0-20 0,0 20 16,21-21-16,-21 0 0,22-21 0,-1 21 16,0-21-16,0 0 0,0 0 0,0 0 15,1 0-15,20 0 0,-21-21 16,0 21-16,0-21 0,1-21 0,-1 21 15,0-1-15,0-20 0,0 21 0,0-21 16,1 20-16,-1 1 0,-21 0 16,0 0-16,0 42 31,0 0-31,-21 0 0,21 1 0,0-1 16,-22 0-16,22 0 0,-21 0 15,21 0-15,0 1 0,0-1 16,0 0-16,0 0 15,21-21-15,1 0 16,-1 0-16,0 0 0,0 0 16,0-21-16</inkml:trace>
  <inkml:trace contextRef="#ctx0" brushRef="#br0" timeOffset="178276.22">29019 10393 0,'0'0'0,"-21"-21"0,0 21 0,0-21 16,0 21-16,0 0 16,-1 0-1,1 21-15,21 0 16,0 0 0,21 0-1,1-21-15,-1 0 0</inkml:trace>
  <inkml:trace contextRef="#ctx0" brushRef="#br0" timeOffset="179067.76">29295 10435 0,'-43'0'16,"22"0"-16,0 0 15,0 21-15,0 1 0,21-1 16,-22 0-16,1 0 0,0 21 0,21-20 15,-21 20-15,21-21 0,0 0 0,0 22 16,0-22-16,0 21 0,0-21 16,0 0-16,0 1 0,21-1 15,0 0-15,0 0 0,22 0 0,-1 0 16,-21-21-16,22 22 0,-1-22 0,-21 0 16,21 0-16,-20 0 0,20 0 15,-21 0-15,0 0 0,0-22 0,22 22 16,-22-21-16,0 0 0,-21-21 0,21 21 15,0-22-15,1 1 0,-22-22 16,21 22-16,0-21 0,0-22 0,0 21 16,0 1-16,1-1 0,-1 22 15,-21-21-15,21 20 0,0 1 0,0 0 16,-21 20-16,0 1 0,0 0 0,21 0 16,-21 42-1,0 0-15,0 0 16,0 1-16,0-1 0,0 21 0,0 0 15,-21 1-15,0-1 16,21 22-16,-21-22 0,0 0 0,0 1 16,-1 20-16,1-21 0,21-20 0,-21 20 15,0-21-15,0 21 0,0-20 16,21-1-16,0 0 0,-22-21 0,22 21 16,-21-21-16,21-21 31,21 0-16,1 0-15,-1-1 0,0-20 0,0 21 16,21 0-16,1-22 0,-22 22 16,21-21-16,1 21 0,-1 0 0,0-1 15,-21 1-15,1 21 16,-1 0-16,-21 21 16,-21 1-16,-1-1 15,1-21-15,-21 21 0,21 0 16,-22-21-16,22 21 0,-21 0 0,21-21 15,0 22-15,-1-22 0,1 21 0,21 0 16,-21 0-16,21 0 16,0 0-16,0 1 0,0-1 15,0 0-15,0 0 0,0 0 0,0 0 16,21-21-16,-21 22 0,0-1 16,21-21-16,1 21 0,-1 0 0,0-21 15,0 21-15,0-21 16,0 0-16,1 0 0,-1 0 15,0 0-15,21 0 0,-21 0 0,22 0 16,-1 0-16</inkml:trace>
  <inkml:trace contextRef="#ctx0" brushRef="#br0" timeOffset="179316.63">30967 10393 0,'0'0'0,"21"-42"0,-21 20 16,0-20-16,0 21 0,0 0 0,-21 21 31,0 0-31,-1 0 16,1 42-16,0-21 0,0 22 0,0-1 15,0 0-15,-1 1 0,22-1 0,-21 0 16,21 1-16,-21-1 0,21 0 16,0 1-16,0-22 0,0 21 0,0-21 15,0 0-15,0 1 0,0-1 16,0 0-16,21-21 0,22 21 0,-22-21 15,0 0-15,21 0 0,1 0 0,-22 0 16</inkml:trace>
  <inkml:trace contextRef="#ctx0" brushRef="#br0" timeOffset="179615.48">31581 10181 0,'0'-21'0,"0"42"0,0-63 0,21 42 32,-21 21-32,21 0 0,-21 0 15,0 1-15,0 20 0,0 0 16,0 1-16,0-1 0,0 0 16,0 22-16,0-22 0,0 0 0,-21 1 15,0-1-15,-1 0 0,1 1 16,0-22-16,0 21 0,0-21 0,0 1 15,-1-1-15,1 0 0,0-21 16,21 21-16,-21-21 0,0 0 16,42-21 15,0 0-31</inkml:trace>
  <inkml:trace contextRef="#ctx0" brushRef="#br0" timeOffset="179834.36">32575 10224 0,'0'0'16,"-21"-22"0,0 22-16,-21 0 31,21 0-31,21 22 15,0-1-15,-22 0 0,22 106 32</inkml:trace>
  <inkml:trace contextRef="#ctx0" brushRef="#br0" timeOffset="180072.22">32554 10943 0,'0'21'0,"0"-42"0,0 64 16,0-22-16,0 0 15,0 0-15,0 0 0,0 0 16,0 1-16,-21-1 0,0 0 16,0 0-16,0 0 15,-22 0-15,1 1 0,21-1 0,-22 0 16,1-21-16,0 21 0,-22 0 15,22-21-15,0 0 0,-1 21 0,1-21 16,0 0-16,-1 0 0</inkml:trace>
  <inkml:trace contextRef="#ctx0" brushRef="#br0" timeOffset="-211009.01">6371 13610 0,'0'0'0,"0"-21"0,-21-21 0,21 21 0,-21-1 16,21 1-16,0 0 0,0 0 0,0 0 16,0 0-16,0-1 15,21 22 1,0 0 15,0 0-31</inkml:trace>
  <inkml:trace contextRef="#ctx0" brushRef="#br0" timeOffset="-210689.19">6413 13123 0,'-21'720'94,"42"-1440"-94,-42 1504 0,21-721 16,0 22-16,0-43 0,0 22 0,0-1 15,0-21-15,0 1 0,0-1 0,0 0 16,0-20-16,0 20 0,0-21 16,0 0-16,0 0 0,0 1 15,-21-44 1,21 1-1,0-21-15,0 21 0</inkml:trace>
  <inkml:trace contextRef="#ctx0" brushRef="#br0" timeOffset="-210296.42">6117 13335 0,'0'-21'0,"0"42"0,-21-63 0,0 21 16,21-1-16,-21-20 0,21 21 0,0 0 16,0 0-16,0-1 0,0-20 0,0 21 15,0 0-15,42 0 0,-21-1 16,0 1-16,22 0 0,-1 0 16,0 0-16,1 21 0,20-21 0,1 21 15,-1 0-15,1 0 0,-1 21 16,1 0-16,-1 0 0,-21 0 0,-20 22 15,20-1-15,-42 0 0,0 1 0,0-1 16,-21 0-16,0 1 0,-22-22 16,1 21-16,-22 0 0,22 1 0,-21-22 15,20 21-15,-20-21 0,20 1 0,1-1 16,0 0-16,21 0 0,-1 0 16,1-21-16,0 0 0,0 21 0,42-21 46,0 0-46,0 0 0,1-21 0,-1 0 16,21 21-16,0-21 0,1 0 0</inkml:trace>
  <inkml:trace contextRef="#ctx0" brushRef="#br0" timeOffset="-209796.7">7197 13250 0,'0'0'0,"21"-21"0,-21 0 15,0 0-15,0 0 0,0 0 16,0-1-16,0 1 0,0 0 0,-21 21 16,-1 0-16,1 0 15,0 0-15,0 0 0,0 0 16,0 21-16,-1 0 0,1 1 0,0 20 16,0-21-16,0 21 0,0-20 15,21 20-15,-22-21 0,22 21 0,-21 1 16,21-22-16,-21 21 0,21-21 0,0 22 15,0-22-15,0 0 0,0 0 16,0 0-16,21-21 0,0 22 0,1-22 16,-1 0-16,0 0 0,0 0 0,0 0 15,0 0-15,1-22 0,20 1 0,-21 0 16,0 0-16,0 0 0,1-22 16,-1 22-16,0-21 0,0 21 15,0-22-15,-21 1 0,0 21 0,21-21 16,-21 20-16,0 1 0,22 21 15,-22 21 1,0 1-16,0-1 0,0 0 16,0 21-16,0-21 0,0 22 15,0-1-15,0-21 0,0 22 0,0-22 16,0 21-16,0-21 0,0 0 0,21 22 16,0-22-16,-21 0 0,21-21 15,0 21-15,0-21 0,1 0 16,-1 0-16,0 0 0,0 0 0,0 0 15,0 0-15,1-21 16,-1 0-16,-21 0 0</inkml:trace>
  <inkml:trace contextRef="#ctx0" brushRef="#br0" timeOffset="-209379.94">7810 13293 0,'0'0'15,"0"-21"-15,0-1 0,22 1 16,-1 21-16,-21-21 0,21 21 16,0-21-16,0 21 0,22 0 0,-22 0 15,0 0-15,21 0 0,-21 0 16,22 0-16,-22 0 0,21 0 16,-21 21-16,22 0 0,-22 0 0,0 1 15,0-1-15,0 21 0,1-21 0,-22 0 16,0 22-16,0-22 0,0 21 0,0-21 15,0 1-15,0 20 0,-22-21 16,1 0-16,21 0 0,-21 1 0,21-1 16,-21-21-16,0 0 15,0 0 1,21-21-16,0-1 0,0 1 0,0 0 16,0-21-16,0 21 0,0-22 15,21 1-15,0 0 0,0-1 0,-21 1 16,21 0-16,0-1 0,1 22 15,-1-21-15,0-1 0,0 22 0,0 0 16,0 0-16,1 0 0,-1 21 0,0 0 16,0-21-16,0 21 0,0 0 15,1 0-15,-1 0 0,0 0 16,0 0-16</inkml:trace>
  <inkml:trace contextRef="#ctx0" brushRef="#br0" timeOffset="-209040.62">9207 12658 0,'0'0'0,"0"21"16,-21 0-1,0 0-15,21 0 0,-21 1 0,21 20 16,-21 0-16,0 1 0,-1-1 0,22 0 15,-21 1-15,0-1 0,0 0 16,21 22-16,0-22 0,-21 0 0,21 1 16,-21-22-16,21 21 0,0 1 15,0-22-15,0 0 0,0 21 0,0-21 16,21 1-16,-21-1 0,21-21 16,0 21-16,0-21 0,0 0 0,1 0 15,-1 0-15,0 0 0,0 0 16,0 0-16,0-21 0,1 0 15,-1-1-15,0 1 0,0 0 0,0 0 16,0 0-16,-21 0 0,0-22 0,22 22 16</inkml:trace>
  <inkml:trace contextRef="#ctx0" brushRef="#br0" timeOffset="-208844.71">8869 13166 0,'-21'0'15,"42"0"-15,-21 0 16,21-21 0,0 21-16,0 0 0,0 0 0,1-22 15,20 22-15,0 0 0,-21-21 0,22 0 16,-1 21-16,-21-21 0,22 21 16,-1 0-16,-21-21 0,0 21 0,22-21 15,-22 21-15,0-22 0</inkml:trace>
  <inkml:trace contextRef="#ctx0" brushRef="#br0" timeOffset="-207932.2">11091 12721 0,'21'0'0,"-42"0"0,42-21 0,1 21 16,-1 0-16,-21 21 31,0 0-31,-21 1 0,-1-1 0,1 21 0,0 0 16,0 1-16,-21-1 0,20 22 15,1-22-15,0 0 0,0 1 16,0-1-16,0 0 0,-1 1 0,22-1 15,0 0-15,0-21 0,0 22 16,0-22-16,0 0 0,22 0 0,20 0 16,-21-21-16,21 0 0,-20 0 0,20 0 15,0 0-15,1 0 0,-1 0 16,0-21-16,1 0 0,-1 0 0,0 0 16,-21-22-16,22 22 0,-22-21 0,0 0 15,-21 20-15,0-41 0,0 21 16,0-1-16,0 1 0,-21 0 0,0-1 15,0 1-15,-22 21 0,22 0 0,-21-1 16,-22 1-16,22 21 0,0 0 16,-22 0-16,22 0 0,-1 21 15,1 1-15,0-1 0,21 0 0,-1 0 16,1 0-16,21 0 0,0 1 0,0-1 16,0 0-16,21-21 0,22 21 15,-22-21-15,21 0 0,1 0 0,-1 0 16,21 0-16,1 0 0,-22 0 0,22 0 15,-1-21-15,1 0 0,20 0 0,-20-22 16,-1 22-16,1-21 0,-1 21 16,1-22-16,-22 22 0,1-21 0,-22-1 15,0 22-15,0 0 0,-21-21 16,0 21-16,0-1 0,0 1 16,-21 21-1,0 0-15,0 21 0,-1 1 16,1 20-16,21-21 0,0 21 0,0 22 15,-21-22-15,21 22 0,-21-1 16,21 22-16,0-22 0,0 1 0,0 21 16,0-22-16,0 22 0,0-1 0,0 1 15,0 0-15,0-1 0,21 1 16,0 0-16,0-1 0,1 22 16,-1-21-16,0 21 0,-21-22 0,21 1 15,-21 0-15,21-1 0,-21 1 0,0 0 16,0-22-16,0 22 0,0-22 0,-21 1 15,0-22-15,0 1 0,0-1 16</inkml:trace>
  <inkml:trace contextRef="#ctx0" brushRef="#br0" timeOffset="-207769.29">11853 15282 0,'-21'0'0,"0"-127"15,63 254-15,-84-317 16,21 126-16,21 1 0,0-1 0,-21-20 16,21-22-16,0 21 0,0-21 0,0 1 15,0-1-15,21 21 0,0-21 0,0 22 16,0-1-16,0 0 15,22 1-15,-22 20 0,21 1 0,1 20 16,-1-20-16,21 20 0,1 1 0,-22 0 16,22 21-16,-1-22 0,1 1 0,-1 0 15,22 20-15</inkml:trace>
  <inkml:trace contextRef="#ctx0" brushRef="#br0" timeOffset="-207416.49">13822 12467 0,'0'0'0,"0"-21"0,0 0 0,0 0 15,-21 21 16,21 42-31,0-21 0,0 22 0,0-22 16,-22 42-16,22-20 0,-21 20 16,21-21-16,0 22 0,0-1 0,-21 1 15,0-1-15,21-20 0,-21 20 0,21-20 16,0-1-16,0-21 0,0 21 16,-21-20-16,21-1 0,0 0 15,0 0-15,0 0 0,21-21 31,-21-21-31,21 0 0,0 0 16,0 0-16,0-22 0,1 1 0,-1 0 16</inkml:trace>
  <inkml:trace contextRef="#ctx0" brushRef="#br0" timeOffset="-206740.88">14139 12467 0,'0'-42'0,"0"84"15,0-105-15,0 84 16,0 0-1,0 0-15,0 22 0,-21-1 0,21 0 16,-21 1-16,21 20 0,0-21 16,0 22-16,0-22 0,-21 22 0,21-22 15,-21 0-15,21 1 0,0-1 0,0 0 16,0 1-16,-22-22 0,22 0 0,0 0 16,0 0-16,0 1 0,22-44 31,-1-20-16,0 21-15,0 0 16,0-22-16,0 1 0,1 21 0,-1-21 16,0 20-16,0-20 0,0 21 15,0 0-15,1 0 0,-1 21 0,0 0 16,0 0-16,0 21 16,-21 0-16,0 0 0,0 0 15,0 0-15,21 106 16,-21-105-16,0-1 15,0 0-15,0 0 0,22 0 0,-1 0 16,-21 1-16,21-22 0,0 21 0,0-21 16,0 0-16,1 0 0,-1 0 15,0 0-15,21 0 0,-21 0 16,1 0-16,-1-21 0,0-1 0,21 1 16,-21 0-16,1-21 0,-1 21 15,21-22-15,-21 22 0,0-21 16,-21-1-16,22 1 0,-22 21 0,21 0 15,-21 0-15,0-1 0,0 1 0,-21 21 16,-1 21 0,1 1-16,0-1 0,0 0 15,0 21-15,0-21 0,21 22 0,0-22 16,-22 21-16,22-21 0,0 1 0,0 20 16,0-21-16,0 0 15,0 0-15,0 1 0,22-22 0,-22 21 0,21-21 16,0 0-16,0 21 0,0-21 0,0 0 15,1 0-15,-1 0 0,0 0 16,0 0-16,21 0 0,-20-21 16,-1 21-16,0-21 0,0-1 0,0 1 15,0 0-15,-21 0 0,0 0 0,0 0 16,0-1-16,0 1 0,0 0 16</inkml:trace>
  <inkml:trace contextRef="#ctx0" brushRef="#br0" timeOffset="-206421.06">12912 12933 0,'-43'0'0,"86"0"0,-107 21 0,43-21 16,42 0 0,0 0-16,0 0 0,22 0 15,-1 0-15,22 0 0,-22-21 16,21 21-16,1 0 0,-1 0 0,1-21 0,-1 21 16,22 0-16,-43 0 0,22 0 15,-1 0-15,-20-21 0,-1 21 16,0 0-16,1 0 0,-22 0 0,0 0 15</inkml:trace>
  <inkml:trace contextRef="#ctx0" brushRef="#br0" timeOffset="-205684.9">16362 13314 0,'42'21'16,"-21"-42"-1,0 0-15,1 0 0,-1-1 0,0 1 16,0 0-16,0 0 0,0 0 15,1-22-15,-1 1 0,0 0 0,0-1 16,0-20-16,0 21 0,-21-22 0,22 1 16,-1 20-16,0-20 0,0 20 0,-21 1 15,0 0-15,0-1 0,0 1 16,0 21-16,0 0 0,-21 42 31,0 0-31,21 0 0,-21 22 16,-1-1-16,1 21 0,0-20 0,0 20 15,0 1-15,0-22 0,-1 22 0,22-1 16,0-21-16,0 1 0,0-1 16,0 0-16,0 1 0,0-22 0,0 0 15,0 0-15,22 0 0,-1 1 0,0-22 16,21 0-16,-21 0 0,1 0 0,20 0 16,-21 0-16,21-22 0,1 1 15,-22 21-15,21-42 0,-21 21 0,22 0 16,-22-22-16,0 22 0,0-21 0,0-1 15,1 22-15,-1-21 16,-21 21-16,0 0 0,0 42 16,0 0-1,-21 0-15,21 21 16,-22-20-16,1-1 0,21 0 0,0 0 16,0 0-16,-21 0 0,21 1 0,0-1 15,0 0-15,21-21 31,-21-21-31,21 0 16</inkml:trace>
  <inkml:trace contextRef="#ctx0" brushRef="#br0" timeOffset="-205515.99">17314 12700 0,'-21'0'16,"0"0"-16,0 0 15,0 21-15,21 0 16,0 1 0,21-1-1,0-21-15,0 0 0</inkml:trace>
  <inkml:trace contextRef="#ctx0" brushRef="#br0" timeOffset="-204668.68">17674 12785 0,'0'0'0,"0"21"0,0 0 0,0 0 16,0 0-16,0 1 0,0-1 0,-21 21 16,0-21-16,0 22 0,21-22 15,0 0-15,-22 21 0,1-21 0,21 1 16,-21-1-16,21 0 0,-21 0 0,21 0 16,0 0-16,0-42 46,21 0-46,0 0 0,0 0 16,-21 0-16,22-22 0,-1 22 16,0-21-16,0-1 0,0 1 0,0 0 15,1-1-15,-1 1 0,0 21 0,0 0 16,0 0-16,0 21 16,1 0-16,-1 0 0,-21 21 0,0 21 15,21-21-15,-21 0 0,21 22 0,-21-1 16,0 0-16,0-20 0,0 20 15,21-21-15,-21 21 0,21-20 0,1-1 16,-22 0-16,0 0 0,21-21 16,0 21-16,0-21 0,0 0 15,0 0-15,1 0 0,-1 0 16,0-21-16,0 0 0,0 0 0,0 0 16,22-22-16,-22 1 0,0 0 0,0-1 15,0 1-15,1-22 0,-1 1 16,0-1-16,0 1 0,0-1 0,0 1 15,1-22-15,-1 22 0,21-1 0,-21 22 16,0 0-16,1-1 0,-22 22 16,0 0-16,0 63 15,0-21-15,0 22 0,-22-1 16,22 0-16,-21 22 0,0-22 0,0 22 16,21-1-16,-21-20 15,0 20-15,-1 1 0,1-22 0,0 21 16,21-20-16,-21-1 0,0 0 0,0 1 15,21-22-15,0 0 0,0 0 16,-22 0-16,22 1 0,22-44 31,-1 1-15,0 0-16,0-21 0,0-1 0,0 22 16,22-21-16,-22 0 0,21-1 0,-21 1 15,22 0-15,-22 20 0,0 1 0,0 0 16,0 0-16,1 21 15,-22 21 1,-22 0-16,1-21 0,0 21 0,0 1 16,0-1-16,-22 0 0,22 0 15,-21 0-15,21 0 0,0-21 0,-1 22 16,1-1-16,0 0 0,21 0 0,0 0 16,0 0-16,0 1 0,0-1 0,0 0 15,21 0-15,0 0 0,1-21 16,-1 21-16,0 1 0,0-1 0,0-21 15,22 0-15,-22 0 0,21 0 0,-21 0 16,22 0-16,20 0 0</inkml:trace>
  <inkml:trace contextRef="#ctx0" brushRef="#br0" timeOffset="-203004.52">19791 12764 0,'0'0'0,"-21"0"15,-1 0-15,1 0 0,0 0 16,0 0-16,0 42 0,21-21 16,-21 0-16,-1 22 0,1-22 0,0 21 15,0 0-15,21-20 0,0 20 16,0-21-16,0 21 0,-21-20 0,21-1 15,0 0-15,0 0 0,0 0 0,21-21 47,0-21-47,-21 0 0,21 0 0,0-22 16,1 22-16,-1-21 0,0 0 16,21-1-16,-21 1 0,1 0 0,20-22 15,-21 22-15,21-1 0,-20 22 0,-1-21 16,0 21-16,0 21 0,0 0 0,0 0 15,-21 21 1,22 21-16,-22-21 0,0 22 16,0-1-16,0 0 0,0-20 0,0 20 15,0 0-15,21 1 0,0-22 16,0 0-16,0 21 0,0-21 0,1 1 16,-1-1-16,21-21 0,0 21 0,-20-21 15,20 0-15,0 0 0,22 0 0,-22 0 16,22 0-16,-1 0 0,-21-21 15,22 21-15,-22-21 0,1-22 0,-1 22 16,0-21-16,1-1 0,-1 1 16,-21 0-16,0-22 0,0 22 0,1-22 15,-22 22-15,0 0 0,0 21 16,-22-1-16,1 1 0,-21 0 0,21 21 16,-22 0-16,1 0 0,-21 21 0,20-21 15,-20 43-15,20-22 0,-20 21 16,21 0-16,-1 1 0,22-1 0,-21-21 15,21 22-15,21-1 0,0 0 0,0-21 16,0 22-16,21-22 0,0 0 16,0 0-16,21 0 0,-20 1 0,20-22 15,-21 0-15,21 0 0,1 0 0,-1 0 16,0 0-16,-20 0 0,20-22 0,-21 1 16,0 0-16,22 0 15,-22 0-15,0-22 0,0 1 0,0 0 16,0-1-16,-21 1 0,22 0 0,-22 21 15,21-22-15,-21 22 0,0 42 32,0 0-32,-21 1 0,-1-1 0,22 21 15,-21-21-15,21 22 0,0-1 0,0-21 16,0 21-16,0-20 0,0-1 16,0 0-16,0 0 0,21 0 0,1 0 15,-1 1-15,0-22 0,0 0 0,0 0 16,22 0-16,-22 0 0,0 0 15,21 0-15,-21 0 0,22-22 16,-22 1-16,21 0 0,-21 0 0,22 0 16,-22-22-16,21 1 0,1 21 0,-22-21 15,21-1-15,-21 1 0,0 0 16,1 20-16,-22 1 0,0 64 16,-22-22-1,1 0-15,-21 21 0,21 1 16,0-1-16,-1-21 0,1 21 0,0-20 15,21 20-15,-21-21 0,21 0 16,-21 0-16,21 1 0,-21-1 0,21 0 0,0-42 47,0 0-47,0-1 16,0 1-16,21 0 0,0-21 0,0 21 15,0-22-15,0 1 0,22 0 16,-22-1-16,21 1 0,-21 21 0,22-22 15,-22 22-15,21 0 0,-21 21 0,1 0 16,-1 0-16,0 0 0,-21 21 16,0 0-16,0 1 0,0 20 15,0-21-15,0 21 0,0-20 0,0 20 16,0-21-16,0 0 0,0 22 16,0-22-16,0 0 0,0 0 15,0 0-15,0 0 0,0 1 0,0-1 16,21-42 15,0-1-31,0 1 16,-21 0-16,22 0 0,20 0 0,-21-22 15,21 22-15,1-21 0,-22 0 16,21-1-16,1 1 0,-1 21 16,0-22-16,-21 22 0,22 0 0,-22 21 15,0 0-15,-21 21 16,0 0-16,0 1 0,0-1 15,0 21-15,-21-21 0,0 0 16,0 22-16,21-22 0,0 21 0,-22-21 16,22 1-16,0-1 0,0 0 15,0 0-15,0 0 0,0 0 0,22-21 16,-1 22-16,0-22 0,21 0 16,-21 0-16,22 0 0,-22 0 0,21 0 15,1-22-15,20 1 0,-21 21 16,1-21-16,20 0 0,-20-21 0,-1 20 15,0-20-15,1 0 0,-1-1 0,-21 1 16,0 0-16,0-1 16,-21 1-16,0 21 0,0-21 0,0 20 15,-21 22-15,0 0 0,-21 0 16,21 0-16,-22 22 0,22-22 0,-21 42 16,21-21-16,-1 0 0,1 0 15,0 1-15,21 20 0,0-21 0,0 0 16,0 0-16,0 1 0,0-1 0,21 0 15,0 0-15,1 0 16,-1 0-16,0-21 0,0 22 0,0-22 16,0 0-16,1 0 0,-1 0 0,0 0 15,0 0-15,0 0 16,0 0-16</inkml:trace>
  <inkml:trace contextRef="#ctx0" brushRef="#br0" timeOffset="-202869.19">23177 13018 0,'0'0'16,"0"21"-1,0 0 1,-21 0 0,0 0-1,21 0 1</inkml:trace>
  <inkml:trace contextRef="#ctx0" brushRef="#br0" timeOffset="-201916.74">6223 14415 0,'-21'0'0,"42"0"0,-63 0 15,20 0-15,1 0 0,0 0 0,42 0 47,22 0-47,-22 0 0,21 0 0,22 0 16,-1-22-16,22 22 0,-1 0 0,22 0 16,21 0-16,0-21 0,0 21 15,21 0-15,22-21 0,-1 21 0,22 0 16,20-21-16,1 0 0,42 21 0,0-21 15,21 21-15,21-22 0,1 22 16,-1-21-16,22 0 0,-1 21 0,1-21 16,41 21-16,-20-21 0,0 0 15,42 21-15,-21-22 0,-1 1 0,22 0 16,0 0-16,-21 0 0,21 0 16,0-1-16,21 1 0,-21 0 0,0 0 15,0 0-15,0-22 0,-21 22 0,21 0 16,-21 0-16,0 0 0,-21-22 15,-1 43-15,-20-21 0,-1 0 0,1 0 16,-22 21-16,0 0 0,-20-21 0,-1 21 16,-21 0-16,0 0 0,-21-21 15,-1 21-15,1 0 0,-21 0 0,0-22 16,-22 22-16,1 0 0,-22-21 0,-21 0 16,0 21-16,-21-21 15,0 21-15,-21-21 0,-21 21 0,-1-21 16,-20 21-16,-22-22 0,1 22 0,-22 0 15,0-21-15,-21 0 0,0 0 16,-21 0-16,-22 21 0,22-21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8T12:22:46.9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 1228 0,'0'-21'31,"21"-1"-31,0 22 0,-21-21 16</inkml:trace>
  <inkml:trace contextRef="#ctx0" brushRef="#br0" timeOffset="873.06">1397 1164 0,'0'-21'0,"0"-42"16,0 41-16,0 1 16,0 0-16,0 42 46,0 0-46,0 1 16,0 20-16,21 0 0,-21 1 0,0-1 16,21 21-16,-21 1 0,21-1 15,-21 1-15,0-1 0,0 22 16,0-21-16,0 20 0,0-20 0,0-1 16,0 1-16,0-1 0,0-20 15,0 20-15,22-21 0,-22 1 0,0-1 16,0 0-16,0-20 0,0 20 15,0-21-15,0 0 0,0 0 16,-22-21 0,22-21-1,-21 21-15,0-42 0,21 21 0,-21 0 16,21-22-16</inkml:trace>
  <inkml:trace contextRef="#ctx0" brushRef="#br0" timeOffset="1581.65">1058 1461 0,'0'0'0,"-21"-22"0,0 1 0,21 0 16,-21 0-16,0 0 16,21 0-16,0-1 0,0 1 15,0 0-15,0 0 0,0-21 0,0 20 16,21 1-16,0 0 0,21 0 15,-21-21-15,22 20 0,20 1 16,1 0-16,-1 0 0,1 21 0,-1 0 16,22 0-16,-22 0 0,1 0 15,-1 21-15,-20 0 0,-1 22 0,0-1 16,1 0-16,-22 1 0,-21-1 16,0 21-16,0-20 0,0-1 15,-21 22-15,0-22 0,-22 21 0,1-20 16,0 20-16,-22-20 15,1-1-15,20 0 0,-20 1 0,20-1 16,-20-21-16,21 0 0,-1 0 16,22-21-16,-21 0 0,21 0 15,-1 0-15,1 0 0,0 0 0,21-21 16,0 0-16,0-21 16,0 21-16,0-1 0,21 1 15,0-21-15,1 21 0,20 0 0,0-1 16,1-20-16,20 21 0,-21 21 15,22-21-15,-1 21 0,-20 0 16,20 0-16,1 0 0,-22 0 0,22 21 16,-22 0-16,0 0 15,1 22-15,-1-22 0,0 21 0,1 0 16,-22 1-16,21-22 0,-21 21 16,0 1-16,-21-1 0,0 21 0,0-20 15,0-1-15,-21 0 0,-21 1 16,0 20-16,20-20 0,-41-1 0,21 0 15,-1 1-15,-20-22 0,-1 21 16,-20-21-16,20 0 0,-21 1 16,22-1-16,-1-21 0,1 0 0,-1 0 15,22 0-15,-21-21 0,41-1 16,-20 1-16,21 0 0,-21 0 16,42 0-16,-22-22 0,22 22 15,0 0-15,0-21 0,0 21 16,0-1-16,0-20 0,22 21 0,-1 0 15,0 0-15,21-1 0,1-20 16,-1 21-16,0 0 0,1 0 0</inkml:trace>
  <inkml:trace contextRef="#ctx0" brushRef="#br0" timeOffset="2080.38">2371 1820 0,'0'0'0,"0"-21"16,0 0-16,0 0 15,0 0-15,0 0 32,0 42-17,0 0-15,0 0 0,0 0 16,0 0-16,0 22 0,0-22 15,0 21-15,0-21 0,0 22 0,0-1 16,0-21-16,21 0 0,0 22 16,-21-22-16,21 0 0,0 0 0,-21 0 15,21 1-15,1-1 16,-1-21-16,0 0 0,0 21 0,21-21 16,-20 0-16,-1 0 0,21 0 15,-21 0-15,0-21 0,22 21 0,-22-21 16,0-1-16,0 1 0,0 21 15,1-21-15,-1 0 0,-21 0 0,0 0 16,21-1-16,-21 1 0,0 0 16,0 0-16,0 0 0,0 0 15,0-1 1,0 1-16,-21 21 78</inkml:trace>
  <inkml:trace contextRef="#ctx0" brushRef="#br0" timeOffset="2697.33">1249 1566 0,'0'0'0,"-43"-21"0,22 0 0,-21 21 16,42-21-16,0 0 15,21 0-15,0 21 16,22 0-16,20-22 0,1 22 0,20 0 15,-20 0-15,20-21 0,1 21 16,0-21-16,-1 21 0,1 0 16,0 0-16,-1 0 0,-20 0 0,21 0 15,-43 21-15,21 0 16,-41-21-16,-1 22 0,-21-1 0,0 21 16,-21-21-16,-43 22 0,22-1 15,-22 0-15,1 22 0,-22-22 0,0 0 16,1 22-16,-1-22 0,0 1 15,1-1-15,-1 0 0,22-21 16,20 1-16,1 20 0,0-42 0,42 21 16,0 0-16,21-21 15,21 0-15,0 0 0,22 0 0,-1 0 16,1 0-16,-1 0 0,1-21 16,21 21-16,-22-21 0,1 0 15,20 21-15,-20 0 0,20-21 16,-20 21-16,-22 0 0,1 0 15,-22 0-15,-64 63 16,-20-42 0,-1 0-16,22 1 0,-21-1 0,-1 21 15,1-21-15,-1 0 0,22 22 16,-1-22-16,1 0 0,21 0 0,0-21 16,21 21-16,0 1 0,21-22 15,21 0-15,-21 0 16,22 0-16,-1 0 0,22-22 0,-22 1 15,21 0-15,22 0 0,-21-21 16</inkml:trace>
  <inkml:trace contextRef="#ctx0" brushRef="#br0" timeOffset="3253.3">3873 868 0,'0'0'16,"0"21"-16,0 21 0,0 1 0,0-1 15,0 0-15,0 22 0,0-1 0,0-20 16,-21 41-16,0-20 0,0-1 16,0 22-16,0 0 0,-22-22 0,22 1 15,0 20-15,-21-41 16,20 20-16,1-20 0,-21-1 0,21-21 0,0 21 15,21-20-15,-22-1 16,22-42 0,0-1-1,22-20-15,-22 21 0,21-21 0,0-22 16,0 22-16,0-22 0</inkml:trace>
  <inkml:trace contextRef="#ctx0" brushRef="#br0" timeOffset="3468.17">3852 1016 0,'21'0'0,"-42"0"0,42 21 0,-21 0 16,0 22-16,22-1 0,-22 0 0,0 1 15,0 20-15,0-20 0,0 20 16,0 1-16,0-22 0,0 21 16,0 1-16,0-1 0,0-20 0,0-1 15,0 0-15,0 1 0,21-22 16,-21 21-16,0-21 0,0 1 0,21-1 15,-21-42 1,-21-1 0</inkml:trace>
  <inkml:trace contextRef="#ctx0" brushRef="#br0" timeOffset="3648.07">3323 1630 0,'21'0'31,"22"0"-31,-22 0 0,42 0 16,-20 0-16,20-21 0,1 21 0,-1-21 15,1-1-15,-1 1 0,22 0 16,-22 0-16,22-21 0,-22 20 0,22-20 16,-21 0-16,-22-1 0,21 1 15</inkml:trace>
  <inkml:trace contextRef="#ctx0" brushRef="#br0" timeOffset="4092.2">4424 889 0,'0'0'0,"-21"0"0,-43 64 16,43-43-1,21 21-15,0 0 0,-21 22 0,21-22 16,-21 22-16,21-1 0,-22-20 16,22 20-16,0 1 0,0-1 0,0 1 15,-21-1-15,21 1 0,0-22 16,-21 21-16,21-20 0,0-1 0,0 0 15,0-20-15,0 20 0,0-21 16,0 0-16,0 0 16,-21-21-1,0-21 1,21 0-16,0 0 0,0 0 16,0-22-16,0 22 0,0-21 0,0 0 15,21-1-15,0 22 0,0-21 16,22 21-16,-1-22 0,-21 22 0,21 21 15,1-21-15,20 21 0,-20 0 16,-1 0-16,-21 21 0,21 0 0,1 0 16,-22 1-16,0-1 0,-21 21 15,0-21-15,0 22 0,-21-22 0,0 21 16,-22 0-16,1-20 0,0-1 16,-22 21-16,22-21 0,-22 0 0,22 1 15,0-1-15,-1-21 16,22 21-16,-21-21 0,21 0 0,21-21 31,21 0-31,0-1 16,0 1-16,22 0 0</inkml:trace>
  <inkml:trace contextRef="#ctx0" brushRef="#br0" timeOffset="4496.97">5059 1609 0,'42'-21'0,"-84"42"0,105-64 15,-42 43-15,-21-21 0,22 0 0,-22 0 16,0 0-16,21 21 0,-21-21 16,0-1-1,-21 22-15,-1 0 0,1 0 16,0 22-16,-21-22 0,21 21 16,-1 0-16,1 0 0,0 0 0,0 0 15,0 1-15,0-1 0,21 0 16,0 21-16,0-21 0,0 1 0,0-1 15,21 0-15,0 0 16,21-21-16,-21 21 0,22-21 16,-1 21-16,-21-21 0,22 22 0,-1-22 15,-21 21-15,21-21 0,-20 21 16,-1 0-16,-21 0 0,0 0 16,-43 1-16,22-1 15,-21 0-15,0-21 0,-1 21 0,1 0 16,-22-21-16,1 21 0,21 1 15,-1-22-15,1 0 0,0 21 0,-1-21 16,22 0-16,0 0 0,21-21 16,0-1-16,42 1 15,-21 0-15,22-21 0,-22 21 16,21-43-16</inkml:trace>
  <inkml:trace contextRef="#ctx0" brushRef="#br0" timeOffset="4764.2">5715 953 0,'0'0'0,"0"-22"0,0 1 0,0 42 31,0 1-31,0-1 0,-21 21 0,0 0 16,-1 1-16,1-1 0,21 22 15,-21-1-15,0 1 0,0-1 0,21 1 16,-21-1-16,-1 1 15,22-1-15,-21-21 0,21 22 0,0-22 0,0 1 16,0-1-16,0-21 16,0 0-16,21 0 0,1 1 0,-1-1 15,21-21-15,-21 0 0,0 0 16,1 0-16,20 0 0,-21-21 0,0-1 16,0 1-16,1 0 0</inkml:trace>
  <inkml:trace contextRef="#ctx0" brushRef="#br0" timeOffset="4965.13">5503 1545 0,'0'0'0,"-21"0"0,42 0 31,0 0-31,1 0 16,20 0-16,-21 0 0,21 0 15,1-21-15,-22 21 0,21 0 0,1-21 16,-1 0-16,0 21 0,1-21 16,-22 21-16</inkml:trace>
  <inkml:trace contextRef="#ctx0" brushRef="#br0" timeOffset="5348.85">6054 1482 0,'0'0'0,"-64"0"31,64-21-15,0-1-1,21 22 1,0 0-16,1 0 0,-1 0 16,0 0-16,0 22 0,0-1 0,22-21 15,-22 21-15,0 21 16,0-21-16,0 1 0,0 20 0,1 0 0,-1-21 15,-21 22-15,0-1 16,0 0-16,0-20 0,0 20 0,0-21 16,-21 0-16,-1 0 0,1 1 15,0-22-15,0 0 16,0 0-16,21-22 16,0 1-16,0 0 15,0 0-15,0-21 0,0 20 0,0-20 16,21 21-16,0-21 0,-21 20 15,21-20-15,0 21 0,1-21 0,-1 20 16,0 1-16,0 21 16,21-21-16,-20 0 0,-1 21 0,21 0 15</inkml:trace>
  <inkml:trace contextRef="#ctx0" brushRef="#br0" timeOffset="5860.56">7048 1630 0,'22'0'0,"20"-21"32,-42 0-32,0-1 0,0 1 15,0 0-15,0 0 16,-21 0-16,0 0 0,-1 21 0,1-22 16,0 1-16,-21 21 15,21 0-15,-1 0 0,1 0 0,-21 0 16,21 21-16,0 1 0,-22-1 15,22 0-15,0 21 0,0 1 0,-22-1 16,22-21-16,21 43 0,-21-22 16,0 0-16,21-21 0,-21 22 0,21-1 15,0-21-15,0 0 0,0 1 0,0-1 16,21 0-16,0-21 0,0 0 16,0 0-16,1 0 0,-1 0 0,0 0 15,0 0-15,21-21 0,-20 0 16,20-1-16,-21 1 0,0-21 0,22 21 15,-22-22-15,0 1 16,0 0-16,0-1 0,0 1 0,-21 21 16,0-21-16,22 20 0,-22 1 0,0 0 15,0 42 1,0 0 0,-22 1-16,22 20 0,0-21 15,0 21-15,-21-20 0,21 20 0,0-21 16,0 21-16,0-20 0,0-1 15,0 0-15,0 0 0,0 0 0,21 0 16,1-21-16,-1 0 0,0 0 16,0 0-16,0 0 0,22 0 15,-22 0-15,21-21 0,-21 0 0</inkml:trace>
  <inkml:trace contextRef="#ctx0" brushRef="#br0" timeOffset="6096.53">7641 1503 0,'0'-21'15,"0"42"-15,0-63 0,-21 20 16,0 22-16,0 0 0,-1 0 0,1 0 16,0 0-16,0 22 0,-21-22 15,20 21-15,22 21 0,-21-21 0,0 22 16,0-1-16,0-21 0,21 21 16,0 1-16,0-1 0,0 0 15,0 1-15,0-1 0,0-21 0,0 0 16,0 1-16,21-1 0,0 0 15,0-21-15,22 0 0,-22 0 0,21 0 16,0 0-16,1-21 0,-1 0 16,22-1-16,-22 1 0,0 0 0</inkml:trace>
  <inkml:trace contextRef="#ctx0" brushRef="#br0" timeOffset="6352.6">8149 1037 0,'0'0'0,"0"-63"0,0 42 15,0-22-15,-21 22 0,0 0 16,0 21-16,-1 21 0,1 0 16,0 22-16,0-1 0,0 0 15,21 22-15,-21-1 0,-1-20 0,1 20 16,21 1-16,-21-1 0,21 1 16,0-1-16,0 1 0,0-1 0,0 1 15,0-22-15,0 0 0,0 1 16,0-22-16,0 21 0,21-21 0,0 0 15,1-21-15,-1 0 0,21 0 16,-21 0-16,0 0 0,1-21 16,-1 21-16,0-42 0,0 21 15,0 0-15</inkml:trace>
  <inkml:trace contextRef="#ctx0" brushRef="#br0" timeOffset="6516.51">7937 1439 0,'0'0'0,"-42"0"0,21 0 0,0 0 0,0 0 16,42 0 0,21 0-1,-21 0-15,22 0 0,-1 0 16,0 0-16,1 0 0,-1-21 0,0 21 16,1-21-16,-22 0 0</inkml:trace>
  <inkml:trace contextRef="#ctx0" brushRef="#br0" timeOffset="6993.24">9229 1207 0,'0'0'0,"0"-22"0,0 1 0,-22 21 16,1 0-16,0 0 0,0 0 0,0 21 15,-22 1-15,22-1 0,0 21 16,-21 0-16,21 1 0,-1-1 16,1 0-16,0 22 0,0-22 0,0 22 15,21-22-15,-21 0 0,21 22 16,0-22-16,0-21 0,21 22 0,0-22 15,0 21-15,21-21 0,1-21 16,-1 22-16,0-22 0,1 0 0,-1 0 16,22 0-16,-22-22 0,21 1 15,-20 0-15,-1 0 0,22-21 0,-22-1 16</inkml:trace>
  <inkml:trace contextRef="#ctx0" brushRef="#br0" timeOffset="7252.09">9779 804 0,'0'0'0,"0"-42"0,0 0 0,0 21 16,-21-1-16,21 1 0,-21 21 15,21 43-15,-22-22 0,22 42 16,0-20-16,0 20 0,-21 22 16,21-22-16,-21 1 0,21 20 0,0-20 15,-21-1-15,21 22 0,0-21 16,0-1-16,-21 1 0,21-22 15,0 21-15,-21-20 0,21-1 16,0-21-16,0 22 0,0-22 0,0 0 16,0 0-16,21-21 0,0 0 0,0 0 15,0 0-15,0 0 0,22 0 16,-22-21-16,21 0 0,-21-22 0</inkml:trace>
  <inkml:trace contextRef="#ctx0" brushRef="#br0" timeOffset="7724.81">10350 1503 0,'0'-21'0,"0"42"0,22-63 16,-22 20-16,0 1 15,0 0-15,0 0 0,0 0 0,0 0 16,-22-1-16,1 1 0,0 0 16,0 21-16,0 0 0,0 0 0,-1 0 15,-20 0-15,21 21 0,-21 0 0,20 1 16,-20-1-16,0 21 0,21-21 15,-22 22-15,22 20 0,0-21 0,0 1 16,0-1-16,21 0 0,-22 1 16,22-1-16,0 0 0,0-20 0,0-1 15,22 21-15,-1-42 0,0 21 16,0 0-16,0-21 0,0 0 16,1 0-16,20 0 0,-21 0 0,21 0 15,-20-21-15,-1 0 0,21 0 16,-21 0-16,0-22 0,1 22 0,-1-21 15,0 0-15,0-22 0,0 22 16,0-1-16,-21 1 0,0 21 0,22-21 16,-22 20-16,0 1 0,0 0 15,0 42 1,0 0-16,0 1 0,0-1 16,-22 21-16,22-21 0,0 22 15,-21-1-15,21-21 0,0 21 0,-21-20 16,21 20-16,0-21 15,0 0-15,0 0 0,0 1 0,0-1 16,21-21-16,0 0 0,1 0 16,-1 0-16,0 0 0,0-21 15</inkml:trace>
  <inkml:trace contextRef="#ctx0" brushRef="#br0" timeOffset="8097.89">11007 1418 0,'0'0'0,"21"-21"0,-21 0 0,0 0 15,0 0-15,-21-1 16,-1 22-16,1 0 0,0 0 16,-21 0-16,21 0 0,-22 22 15,1-1-15,21 0 0,0-21 0,-22 21 16,22 0-16,0 0 0,21 1 16,0-1-16,0 0 0,0 0 15,21 0-15,0-21 16,22 0-16,-22 0 0,21 21 0,0-21 15,1 0-15,-1 22 0,0-1 16,-20-21-16,20 21 0,0 0 0,-21 0 16,1-21-16,-1 21 0,-21 1 15,0-1-15,0 0 0,0 0 0,-21 0 16,-22 0-16,22 1 0,-21-1 16,-1-21-16,22 21 0,-21-21 15,0 0-15,-1 21 0,1-21 0,21 0 16,-22 0-16,22 0 0,0 0 15,21-21 1,0 0-16,0 0 0,21-1 16,0 1-16,1 0 0</inkml:trace>
  <inkml:trace contextRef="#ctx0" brushRef="#br0" timeOffset="8477.67">11726 1376 0,'0'0'0,"21"0"16,1 0-16,-1-21 0,-21 0 16,-21 21-1,-1 0-15,1 0 0,-21 0 16,21 0-16,-22 0 0,1 0 0,0 0 16,21 0-16,-22 0 0,22 21 0,0-21 15,0 21-15,0-21 0,21 21 16,0 0-16,0 0 15,21 1-15,0-1 0,21 0 16,-21-21-16,22 21 0,-22 0 0,21 0 16,-21 1-16,22-1 15,-22 0-15,0 0 0,0 0 0,0 0 16,-21 1-16,0-1 0,0 0 0,0 0 16,0 0-16,-21-21 0,0 21 15,0 1-15,0-22 0,-22 21 0,22-21 16,0 0-16,0 0 0,-21 0 15,20 0-15,1 0 0,0 0 0,0 0 16,0 0-16,0 0 0,-1 0 0,1-21 16,0-1-16,0 1 0,-21 0 15</inkml:trace>
  <inkml:trace contextRef="#ctx0" brushRef="#br0" timeOffset="11060.24">18097 677 0,'0'0'0,"22"0"16,-22-21-16,0 0 15,0 0 1,0 42 15,0 0-31,0 0 0,0 22 16,0 20-16,0 1 0,0-1 0,0 1 15,0 20-15,0-20 0,0-1 16,0 1-16,0-1 0,0 1 0,0-22 16,0 22-16,0-22 0,0 0 15,-22 1-15,22-22 0,0 21 0,0-21 16,0 1-16,0-1 0,0 0 16,0 0-16,0-42 31,0 0-31,0 0 15,0-1-15,0 1 0</inkml:trace>
  <inkml:trace contextRef="#ctx0" brushRef="#br0" timeOffset="11608.93">18034 889 0,'-21'-42'15,"42"84"-15,-42-127 0,0 43 0,21 0 16,-22 21-16,22-22 0,0 1 15,0 21-15,0-22 0,0 22 0,22 0 16,-1 0-16,0 0 0,21 0 16,1-1-16,20 22 0,1 0 15,-1 0-15,22 22 0,-22-1 0,1 21 16,20 0-16,-20 1 0,-1 20 16,-20 22-16,-1-22 0,-21 22 0,0-21 15,-21-1-15,0 1 0,-21-1 16,0 1-16,-21-22 0,-22 0 0,22 1 15,-22-1-15,1-21 0,-1 0 16,1 0-16,-1-21 0,22 0 0,0 0 16,-1 0-16,22 0 0,0 0 0,0 0 15,21-21 1,106-85 0,-64 85-16,0 0 15,22 21-15,-22 0 0,22 0 0,-1 0 16,-20 0-16,20 21 0,-21-21 15,22 43-15,-43-22 0,21 0 0,1 21 16,-22-21-16,0 22 0,-21-1 16,0 0-16,0-20 0,0 20 0,-21 0 15,0-21-15,-22 22 0,1-22 16,0 0-16,-22 21 0,1-20 16,-22-22-16,22 21 0,-1-21 0,1 0 15,20 0-15,-20 0 0,20 0 16,22 0-16,-21 0 0,21-21 0,0-1 15,21 1-15,0 0 0,0 0 16,21 0-16,0 0 0,21-22 0,-21 22 16,22 0-16,-1 0 0,22 0 15,-22-1-15,21 1 0</inkml:trace>
  <inkml:trace contextRef="#ctx0" brushRef="#br0" timeOffset="12204.59">19219 1207 0,'0'0'0,"21"0"16,-21 21-16,0 0 0,0 0 0,0 21 16,0-20-16,0 20 0,0-21 15,0 21-15,0 1 0,0-22 0,0 21 16,0-21-16,0 22 0,22-22 0,-1 0 16,-21 0-16,21 0 0,0 1 15,0-1-15,22-21 0,-22 0 0,21 0 16,0 0-16,1 0 0,-1-21 15,0-1-15,1 1 0,-22 0 0,21-21 16,1 21-16,-22-1 0,21-20 16,-21 0-16,0 21 0,-21-22 15,22 1-15,-22 0 0,21-1 16,-21 1-16,21 21 0,-21-22 0,0 22 16,0 0-16,0 42 31,0 22-31,0-22 0,0 21 15,-21 22-15,21-22 0,0 43 0,-21-22 16,21 22-16,-22-22 0,22 22 16,0 0-16,0-1 0,0 1 0,0-22 15,0 22-15,0 0 0,22 21 0,-22-22 16,0 1-16,0 21 0,0-22 16,21 22-16,-21-21 0,0 0 15,21-1-15,-21-20 0,0-1 0,0 1 16,0-1-16,0-20 0,0-1 15,-21 0-15,-22-21 0,22 1 0,0-1 16,-21-21-16,-1 0 0,1-21 0,0-1 16,-1 1-16,1-21 0,0 0 15,-1-22-15,-20 1 0,21-1 0,20 1 16,-20-22-16,21-21 0,21 0 16,0 0-16,0 1 0,21-1 0,21 21 15,1 0-15,-1-20 0,22 41 0,-1-21 16,22 22-16,-22-1 0,1 1 15,20 21-15,-20-1 0,21-20 16,-22 42-16,22-22 0</inkml:trace>
  <inkml:trace contextRef="#ctx0" brushRef="#br0" timeOffset="12348.5">20891 1461 0,'0'0'0,"22"0"0,-22 21 15,0 0-15,0 0 16,0 0-16,0 0 15,0 1-15,-22-1 0,22 0 0,0 0 16,0 0-16,-21 0 0,21 1 16,-21-22-16,21 21 0,0 0 0</inkml:trace>
  <inkml:trace contextRef="#ctx0" brushRef="#br0" timeOffset="16728.87">381 4001 0,'0'0'0,"0"-22"0,0 1 0,0 0 16,-21 0-16,21 0 0,-21 21 15,21-21-15,0 63 16,0-21 0,0 21-16,0 22 0,0-1 0,0 22 15,0-21-15,0 20 0,21 1 16,-21-22-16,21 22 0,-21-21 16,0 20-16,0-20 0,0-1 0,21 1 15,-21-1-15,0-20 0,0-1 16,0 0-16,0-21 0,0 1 15,0-1-15,0 0 0,0-42 16,0 0 0,0-1-16,0 1 0,0-21 15,0 0-15</inkml:trace>
  <inkml:trace contextRef="#ctx0" brushRef="#br0" timeOffset="17072.66">106 4128 0,'0'0'0,"-21"-43"0,-1 1 16,-20 21-16,21-22 0,21 22 0,0-21 16,0 21-16,0 0 15,0-1-15,0 1 0,42 0 16,1 0-16,-1 0 0,21 21 0,1-21 16,-1 21-16,1 0 0,21 0 15,-22 0-15,-21 21 0,22 0 0,-22 0 16,-21 21-16,-21 1 0,0-1 15,0 0-15,-21 1 0,-21 20 16,0-20-16,-22 20 0,1-21 0,-1 1 16,1-1-16,-1-21 0,22 0 15,-22 1-15,22-1 0,21-21 0,0 0 16,-1 0-16,22-21 31,22-1-31,-1 1 0,21 0 16,-21-21-16,22 21 0,-1-1 15,0-20-15,22 21 0,-22-21 0,0-1 16</inkml:trace>
  <inkml:trace contextRef="#ctx0" brushRef="#br0" timeOffset="17481.43">889 3768 0,'0'-21'16,"0"42"15,0 0-31,0 0 0,0 21 0,0 1 15,0-1-15,0 0 0,0 22 16,0-22-16,0 22 0,0-22 16,0 0-16,0 1 0,0-1 0,21-21 15,0 0-15,-21 1 0,21-1 16,1-21-16,-1 0 0,0 0 16,0 0-16,0-21 0,22-1 15,-22-20-15,0 21 0,0-21 0,0-1 16,22 1-16,-43 0 0,21-1 15,-21 1-15,21 0 0,-21-1 16,0 22-16,0-21 0,0 21 0,0-1 16,-21 22-1,0 0-15,21 22 16,0 20-16,0-21 0,0 21 16,0 1-16,-22 20 0,22-20 15,0-1-15,0 0 0,0 1 0,0-1 16,0-21-16,0 21 0,22-20 15,-1-1-15,-21 0 0,21-21 0,0 0 16,21 0-16,-20 0 0,-1 0 16,0 0-16,21-21 0,-21 0 15,1-22-15</inkml:trace>
  <inkml:trace contextRef="#ctx0" brushRef="#br0" timeOffset="17952.52">1693 3768 0,'0'0'16,"0"-170"-1,0 149-15,0 0 16,-21 21-16,21 21 16,0 0-16,0 22 0,0-22 15,0 21-15,0 1 0,0-1 0,0 21 16,0-20-16,0-1 0,0 22 16,0-22-16,0 0 0,0 1 15,0-1-15,0 0 0,0-21 0,0 1 16,0-1-16,0-42 31,0-1-15,0 1-16,0-21 0,21 21 0,0-22 15,-21 1-15,22 21 0,-1-21 16,0-1-16,0 22 0,0 0 0,22 0 16,-22 0-16,21 21 0,0 0 15,-20 0-15,20 0 0,0 0 0,-21 0 16,22 21-16,-22 0 0,0 21 15,0-21-15,-21 22 0,0-22 16,0 21-16,0 1 0,-21-1 16,-21 0-16,-1-21 0,1 22 0,-21-1 15,20-21-15,-20 0 0,20 1 16,-20-1-16,21 0 0,-1-21 16,1 0-16,21 0 0,0 0 0,-1 0 15,22-21 1,0 0-16,22-1 0,-1 1 15,0 0-15,21 0 0,-21-21 16,22 20-16,-1-20 0</inkml:trace>
  <inkml:trace contextRef="#ctx0" brushRef="#br0" timeOffset="18788.41">2286 3704 0,'21'-42'0,"-42"84"0,63-126 0,-21 62 15,-21 1-15,0 0 0,0 0 16,0 42-1,0 0-15,0 22 16,0-22-16,0 21 0,-21 0 0,21 1 16,0-1-16,0 22 0,-21-22 15,21 21-15,0-20 0,0-1 0,0 22 16,0-22-16,0-21 0,21 21 16,0-20-16,-21-1 0,22 0 0,-1 0 15,0-21-15,21 0 0,-21 0 16,1 0-16,20-21 0,-21 0 0,21 0 15,-20-1-15,20 1 16,-21-21-16,0 21 0,22-22 0,-43 1 16,21 0-16,-21-1 0,21 22 15,-21 0-15,0-21 0,0 21 0,0 42 32,0 0-17,0 21-15,0-21 0,0 22 16,0-1-16,0 0 0,0 1 0,0-1 15,0-21-15,0 22 0,0-22 16,21 0-16,0 0 0,-21 0 0,21 0 16,1-21-16,-1 0 0,0 0 15,0 0-15,0 0 0,0 0 16,22-21-16,-22 0 0,0 0 16,0 0-16,22-22 0,-22 22 0,0-21 15,0 0-15,21-1 0,-20 1 16,-1 0-16,0-1 0,-21 1 0,21 21 15,-21 0-15,21-1 0,-21 1 0,0 0 16,21 21 0,1 21-1,-22 0-15,0 1 16,0-1-16,0 0 16,21-21-1,0 0 1,-21-21-1,0 0-15,0-1 16,0 1-16,0 0 16,0 0-16,-21 21 15,0 0-15,-1 0 0,1 0 16,0 0-16,0 21 16,0 0-16,21 0 0,0 22 15,-21-1-15,-1 0 0,22 1 0,-21-1 16,21 0-16,0 1 0,0-1 15,0-21-15,0 22 0,0-22 16,21 0-16,1 0 0,-1 0 16,0 0-16,0-21 0,0 0 0,0 0 15,1 0-15,-1 0 0,21 0 16,-21-21-16,22 0 0,-22 0 0,21 0 16,-21 0-16,0-22 0,1 22 0,-1-21 15,-21-1-15,0 1 0,0 0 16</inkml:trace>
  <inkml:trace contextRef="#ctx0" brushRef="#br0" timeOffset="18964.89">2900 3556 0,'0'0'0,"-21"21"0,-1-21 15,1 21-15,0-21 16,21 22-16,0-1 0,0 0 15,21-21 1,0 0-16,1 0 16</inkml:trace>
  <inkml:trace contextRef="#ctx0" brushRef="#br0" timeOffset="19572.73">4953 3895 0,'0'0'0,"21"0"0,0-21 0,0 21 15,22-22-15,-22 1 0,0 0 16,-21 0-16,21 0 0,-21 0 16,0-1-16,0 1 0,-21 21 15,0-21-15,0 0 0,-22 21 16,22 0-16,-21 0 0,21 0 0,-22 0 15,1 0-15,21 0 0,-21 21 16,20 0-16,1-21 0,0 21 16,0 1-16,21-1 0,0 0 0,0 0 15,0 0-15,21 0 16,0 1-16,22-1 0,-22 0 0,21 0 16,0 0-16,1 22 0,-1-22 15,0 21-15,-20-21 0,20 22 0,-21-1 16,-21-21-16,0 21 0,0-20 0,0-1 15,0 21-15,-21-21 0,0 0 16,0 1-16,-22-22 0,1 21 0,-22-21 16,22 0-16,-21 0 0,20 0 15,-20 0-15,20-21 0,1 21 0,0-22 16,-1 1-16,1 0 0,21-21 0,0 21 16,0-1-16,21-20 15,0 0-15,0 21 0,0-22 0,21 1 16,0 21-16,0-22 0,21 22 15,1 0-15,-1-21 0,0 21 0,1-1 16,-1 1-16</inkml:trace>
  <inkml:trace contextRef="#ctx0" brushRef="#br0" timeOffset="19840.57">5524 3387 0,'0'-21'0,"0"42"0,0-64 0,0 22 0,0 0 16,0 0-16,-21 21 15,0 21 1,21 21-16,-21 1 0,21-1 16,0 0-16,0 1 0,0 20 15,0-20-15,-21 20 0,21-21 0,0 1 16,0 20-16,0-20 0,0-1 16,0 21-16,0-41 0,0 20 0,0 0 15,0-21-15,21 1 0,-21-1 16,21 0-16,0 0 0,0-21 0,1 0 15,-1 0-15,0-21 0,-21 0 16,0 0-16,0-1 0,0 1 16,0 0-16</inkml:trace>
  <inkml:trace contextRef="#ctx0" brushRef="#br0" timeOffset="20001.48">5207 3831 0,'0'0'0,"-21"0"0,42 0 31,0 0-31,0 0 16,22 0-16,-22 0 0,21 0 16,22 0-16,-22 0 0,21-21 0,1 21 15,-22-21-15,22 21 0,-1 0 16,-20 0-16,20-21 0</inkml:trace>
  <inkml:trace contextRef="#ctx0" brushRef="#br0" timeOffset="20516.18">6329 3768 0,'0'0'16,"21"0"-16,-21-21 16,0-1-16,0 1 15,0 0-15,0 0 16,0 0-16,-21 21 0,21-21 0,-21-1 16,-1 1-16,1 21 0,0-21 15,0 21-15,0 0 0,0 21 16,-1 0-16,1 1 15,0-1-15,-21 0 0,21 21 16,-1-21-16,1 22 0,0-1 0,0-21 16,21 22-16,0-1 0,-21 0 0,21-21 15,0 22-15,0-22 0,0 0 16,0 0-16,0 0 0,21 1 0,0-22 16,0 0-16,0 0 15,22 0-15,-22-22 0,0 1 0,0 21 16,0-42-16,1 21 0,-1 0 15,0-1-15,0-20 0,0 0 0,0 21 16,-21-22-16,0 1 0,0 21 0,0-22 16,0 1-16,0 21 0,0 0 15,0 0-15,0-1 0,0 44 32,0-1-32,0 0 0,0 0 15,0 21-15,0-20 0,0 20 0,0-21 16,0 21-16,0-20 0,0 20 15,0 0-15,0-21 0,0 1 0,0 20 16,0-21-16,22 0 0,-1-21 16,-21 21-16,21-21 0,0 0 0,21 0 15,-20 0-15,-1 0 0,0-21 16,21 0-16,-21 0 0,1 0 0,20-22 16,-21 22-16,0-21 0</inkml:trace>
  <inkml:trace contextRef="#ctx0" brushRef="#br0" timeOffset="21366.21">6773 3323 0,'0'-42'0,"0"84"0,0-105 16,0 42-16,0-1 0,-21 22 15,0 22 1,0-1-16,0 21 0,21-21 0,-22 22 16,22-1-16,-21 0 15,0 22-15,21-22 0,0 0 0,0 22 0,0-22 16,0 1-16,0-1 0,0 0 15,0 1-15,0-1 0,0 0 16,0-21-16,21 1 0,0-1 0,1 0 16,20 0-16,-21 0 0,0-21 15,22 0-15,-22 0 0,0 0 0,21-21 16,-21 0-16,22 0 0,-22 0 16,0-1-16,0 1 0,0-21 0,1 21 15,-22-22-15,0 22 0,21 0 0,-21-21 16,0 21-16,0-1 0,0 1 15,0 0-15,-21 42 32,21 0-32,0 1 15,0-1-15,0 0 0,0 0 16,0 0-16,0 22 0,0-22 16,0 0-16,0 0 0,21 0 0,0 0 15,0 1-15,0-1 0,0-21 0,1 0 16,-1 0-16,0 0 0,0 0 15,0 0-15,0 0 0,22 0 0,-22-21 16,0-1-16,0 1 0,0 0 16,1 0-16,-22-21 0,21 20 0,0 1 15,0-21-15,0 0 0,0-1 0,1 22 16,-1-21-16,0-1 16,0 22-16,0 0 0,0 0 0,-21 0 15,22 21-15,-22 21 16,0 0-1,0 0-15,0 0 16,0 1-16,0-1 16,21-21-1,-21-21 17,0-1-32,0 1 0,0 0 15,0 0-15,0 0 16,0 0-16,-21 21 15,-1 0 1,1 0-16,0 0 0,0 0 16,0 21-16,0 0 0,-1 0 0,1 21 15,0-20-15,21 20 0,-21-21 16,21 21-16,-21-20 0,21 20 0,0-21 16,0 21-16,0-20 0,21 20 15,0-21-15,0 0 0,0 0 0,1-21 16,20 22-16,-21-22 0,21 0 0,-20 0 15,20 0-15,0 0 0,1 0 16,-22-22-16,21 22 0,-21-21 16,22 0-16,-22 0 0,0 0 0,0 0 15,0-22-15,0 22 0,1-21 16</inkml:trace>
  <inkml:trace contextRef="#ctx0" brushRef="#br0" timeOffset="21855.93">7429 2963 0,'-21'22'31,"21"-1"-31,21-21 31,1 0-31,-1 0 16,0 0-16,-21-21 15,21 21-15,-21-22 16,-21 22 0,0 0-16,0 0 15,-1 0-15,1 0 16,0 0-16,0 0 15,21 22 1,0-1 0</inkml:trace>
  <inkml:trace contextRef="#ctx0" brushRef="#br0" timeOffset="22184.79">6456 3450 0,'0'0'0,"21"0"31,0 0-31,0 0 0,22 0 0,-22 0 15,21 0-15,0 0 0,1 0 16,-1 0-16,0 0 0,1 0 0,-1 0 16,0 0-16,1 0 0,-22 0 15,21 0-15,-21-21 0,1 21 0,-1 0 16,0 0 0</inkml:trace>
  <inkml:trace contextRef="#ctx0" brushRef="#br0" timeOffset="24160.65">9186 3514 0,'0'-21'31,"0"-1"-15,0 1-16,21 0 15,1 0-15,-1 0 0,0 0 16,0 21-16,-21-22 0,21 22 16,0 0-16,1 0 0,-1 0 15,-21 22-15,21-1 0,0 21 16,-21-21-16,0 22 0,21 20 0,0-21 16,-21 1-16,0-1 0,0 0 15,0 1-15,0-22 0,0 21 0,0 1 16,0-22-16,0 21 0,0-21 15,0 0-15,0 1 0,0-1 16,0-42 15,0-1-31,0 1 0,0 0 0,0 0 16,0 0-16,0 0 0,0-22 0,0 22 16,0 0-16,0-21 0,0 20 15,22-20-15,-1 0 0,-21 21 0,21-22 16,0 22-16,0-21 0,0 21 15,1-1-15,-1 22 0,21 0 0,-21 0 16,0 0-16,1 0 0,20 22 0,-21-1 16,0 21-16,0-21 15,1 22-15,-22-22 0,0 21 0,21 0 16,-21-20-16,0 20 0,0-21 16,21 21-16,-21-20 0,0-1 0,0 0 15,0 0-15,0 0 16,0-42-1,21 0-15,0 0 16,-21 0-16,21-1 0,1 1 16,-1 0-16,0 0 0,-21-21 0,21 20 15,0-20-15,22 0 0,-22-1 0,0 1 16,0 0-16,0 21 0,0-1 16,1 1-16,-1 0 0,0 21 15,0 0-15,0 21 16,-21 0-16,21 1 0,-21 20 0,0-21 15,0 21-15,0 1 0,0-1 0,0 0 16,0-20-16,0 20 0,0-21 16,0 21-16,0-20 0,0-1 0,22 0 15,-22 0-15,21-21 0,0 21 16,0-21-16,0 0 0,0 0 16,1-21-16,-1 0 0,0 0 15,0 21-15,0-21 0</inkml:trace>
  <inkml:trace contextRef="#ctx0" brushRef="#br0" timeOffset="24544.43">10647 3620 0,'0'0'0,"21"0"31,0 0-15,0-22-16,0 22 15,1 0-15,-1-21 16,0 21-16,0-21 0,0 21 0,0-21 15,1 0-15,-1 0 0,0-1 0,-21 1 16,21 0-16,-21 0 0,0 0 16,0 0-16,0-1 0,0 1 0,0 0 15,-21 21-15,21-21 16,-42 21-16,20 0 0,1 0 0,0 0 16,-21 21-16,21 0 0,-1 22 15,-20-22-15,21 21 0,21 0 0,-21 1 16,21-22-16,-21 21 0,21 1 0,0-1 15,0-21-15,0 21 0,0-20 16,0-1-16,0 0 0,21 0 0,0 0 16,0 0-16,-21 1 0,21-22 0,0 0 15,1 0-15,-1 21 0,0-21 16,0 0-16,0 0 0,0 0 16,1-21-16,-22-1 0,21 22 15,0-21-15,0 0 0,-21 0 16,21 0-16,0 21 0</inkml:trace>
  <inkml:trace contextRef="#ctx0" brushRef="#br0" timeOffset="24841.26">11345 3006 0,'21'0'16,"-42"0"-16,42 21 15,-21 0 1,0 0-16,0 22 0,0-1 0,0 0 16,0 22-16,0-22 0,0 22 15,0-22-15,0 21 0,0-20 0,0-1 16,0 22-16,0-43 0,0 21 16,0 0-16,0-20 0,0-1 0,0 21 15,0-21-15,0 0 0,22-21 31,-1 0-31,0-21 16,0 0-16,0 0 0,0 0 0,1-22 16,-1 22-16</inkml:trace>
  <inkml:trace contextRef="#ctx0" brushRef="#br0" timeOffset="25293">11853 2900 0,'0'-21'0,"0"42"0,0-21 15,0 42 1,-21-21-16,21 22 0,-21 20 0,21-20 16,0 20-16,-21 1 0,21-1 15,-21 1-15,21-1 0,-22 1 0,22-22 16,0 0-16,0 1 0,0-1 0,0 0 16,0-21-16,0 1 15,0-1-15,0 0 0,0 0 16,22-21-1,-22-21-15,21 0 16,-21 0-16,0-1 0,0 1 16,0 0-16,21-21 0,-21-1 15,21 22-15,0-21 0,0 0 0,1-1 16,-1 1-16,0 21 0,21-22 0,-21 22 16,1 21-16,-1 0 0,0 0 15,0 0-15,0 21 0,0 1 16,-21 20-16,0-21 0,0 21 15,0 1-15,0-1 0,22 0 0,-22-20 16,0 20-16,0-21 0,0 21 0,0-20 16,0-1-16,0 0 0,0 0 15,0 0-15,0 0 16,21-42 0,0 0-1,0 0-15,0 0 0,0-22 16,1 22-16</inkml:trace>
  <inkml:trace contextRef="#ctx0" brushRef="#br0" timeOffset="25636.8">12488 3323 0,'0'0'0,"0"-21"0,0 42 32,0 0-32,0 1 0,0 20 0,-21-21 15,21 21-15,-21-20 0,21 20 0,-21-21 16,21 21-16,0-20 0,-21 20 15,21-21-15,0 0 0,0 0 0,0 1 16,0-1-16,0 0 0,0 0 0,21-21 16,0 0-16,0 0 15,0 0-15,0 0 0,22 0 0,-22-21 16,0 0-16,0 21 16,-21-43-16,21 22 0,-21 0 0,22 0 15,-22-21-15,0-1 0,0 22 0,0-21 16,0-1-16,0 1 0,0 21 15,0-21-15,-22 20 0,1 22 0,0-21 16,0 21-16,0 0 0,0 0 16,-1 21-16,1 1 0,21-1 15,-21 0-15,21 0 0,0 0 0,0 0 16,0 1-16,0-1 0,0 0 16,21 0-16</inkml:trace>
  <inkml:trace contextRef="#ctx0" brushRef="#br0" timeOffset="26389.37">13250 3323 0,'-21'-42'0,"42"84"0,-63-105 16,21 42-16,0 21 0,-1-22 0,1 22 15,0 0-15,0 0 0,0 0 16,-22 22-16,22-1 0,0 21 0,0-21 15,-21 22-15,20-1 0,1 0 16,21 1-16,0 20 0,-21-21 0,21-20 16,0 20-16,0 0 0,0-21 15,0 1-15,21 20 0,0-21 16,1-21-16,-1 21 0,0-21 0,0 0 16,21 0-16,-20 0 0,-1 0 0,0 0 15,21 0-15,-21-21 0,1 21 16,-1-21-16,0 0 0,0-22 0,0 22 15,-21 0-15,21-21 0,1-1 0,-22-20 16,0 21-16,21-22 0,-21 1 16,21-1-16,0 22 0,-21-22 0,0 22 15,0-22-15,0 22 0,21 21 16,-21 0-16,0 0 0,0-1 0,-21 22 31,0 0-31,21 22 0,-21 20 16,0 0-16,-1 1 0,1-1 0,21 21 15,-21-20-15,21 20 0,-21 1 16,21-22-16,0 22 0,0-22 0,0 0 16,0 1-16,0-1 0,21 0 0,0-21 15,22 1-15,-22-1 0,0 0 16,21 0-16,1 0 0,-1-21 0,-21 0 16,21 0-16,1 0 15,-22 0-15,21-21 0,-21 0 0,22 21 0,-22-21 16,0-22-16,21 22 0,-20 0 15,-1-21-15,-21-1 0,21 1 16,0 0-16,-21-1 0,21 22 0,-21-21 16,0 21-16,0 0 0,0-1 15,-21 22-15,0 22 16,0-1-16,0 0 0,21 0 0,0 21 16,0 1-16,0-22 0,0 21 15,0-21-15,0 22 0,0-22 0,0 0 16,0 0-16,0 0 0,21 1 0,-21-1 15,21-21-15,-21 21 0,0 0 16,-21-21 15,0 0-15,-1-21-16,1 0 0,0 21 0,-21-21 16,21-1-16,-22 1 0</inkml:trace>
  <inkml:trace contextRef="#ctx0" brushRef="#br0" timeOffset="26613.25">11472 3133 0,'0'0'0,"-42"0"0,21 0 0,0 0 0,42-21 31,21 21-31,0 0 0,1 0 15,-1-22-15,22 22 0,-1 0 16,1-21-16,-1 21 0,1 0 0,20 0 16,-20-21-16,-1 21 0,-20 0 15,20-21-15,-21 0 0,1 21 0</inkml:trace>
  <inkml:trace contextRef="#ctx0" brushRef="#br0" timeOffset="27795.57">17695 3112 0,'0'0'0,"0"-22"0,0 1 15,0 0-15,0 0 0,0 0 16,0 0-16,0-1 0,0 1 16,0 0-16,0 0 0,0 0 15,0 0-15,0-1 0,-21 22 16,0 0-16,21 22 15,0-1-15,0 21 16,-21 0-16,21 1 0,0 20 0,0 1 16,0-1-16,0 1 15,0-1-15,0 1 0,0-1 0,0-20 16,0 20-16,0-21 0,0-20 16,0 20-16,0-21 0,0 0 0,0 0 15,21-21 1,-21-21-1,21 0-15,-21 0 0,21 0 0,-21 0 16,0-22-16,21 1 0,-21 21 16,22-43-16,-1 22 0,-21 0 0,21-22 15,0 22-15,-21-1 0,21 1 16,0 21-16,-21 0 0,0 0 0,22 21 16,-1 0-16,-21 42 15,0-21-15,0 21 0,21 1 16,-21-1-16,21 0 0,-21 1 0,0-1 15,0 22-15,21-43 0,0 21 16,-21 0-16,22-20 0,-1-1 0,0 0 16,0 0-16,0 0 0,0-21 15,1 0-15,-1 0 0,21 0 0,-21 0 16,22-21-16,-22 0 0,21 0 0,0 0 16,-20-22-16,20 22 0,-21-21 15,0-1-15,0 1 0,1-21 16,-22 20-16,0-20 0,0-1 0,0 1 15,0-1-15,0 22 0,-22 0 16,1-1-16,21 1 0,-21 21 16,0 0-16,0 21 0,0 0 15,21 21-15,-22 0 0,22 0 16,0 0-16,-21 0 0,21 1 0,0 20 16,0-21-16,0 21 0,0-20 15,21-1-15,1 0 0,-1 0 0,0 0 16,21 0-16,-21 1 0</inkml:trace>
  <inkml:trace contextRef="#ctx0" brushRef="#br0" timeOffset="31484.57">17780 3112 0,'0'-22'16,"0"1"-16,-21 21 16,21-21-16,-21 21 15,21-21-15,0 0 16,-22 21 15,22-21 63,0-1-94,0 1 16,0 42 30,0 1-46,0-1 16,0 21-16,0-21 0,0 43 0,0-22 16,0 0-16,0 22 0,0-22 15,0 1-15,0 20 0,0-21 0,0 1 16,0-1-16,22-21 0,-22 22 16,0-22-16,0 0 0,0 0 0,0 0 15,0 0-15,0 1 0,0-44 63,0 1-63,0 0 0,0 0 0,0 0 15,0-22-15,0 22 0,0-21 16,0 0-16,0-22 0,0 22 16,0-22-16,0 22 0,0-22 0,0 22 15,0 0-15,0-1 0,0 1 16,0 21-16,0-21 0,0 20 0,0 1 15,0 0-15,0 42 32,0 0-17,21 22-15,0-22 0,-21 0 0,21 21 16,-21 1-16,21-1 0,0 0 16,-21 1-16,22-1 0,-22 0 0,21 1 15,-21-22-15,0 21 0,21-21 16,0 22-16,-21-22 0,0 0 15,0 0-15,21 0 0,-21 1 16,21-22-16,-21-22 47,0 1-47,0 0 0,0 0 16,0 0-16,0-22 0,0 1 0,0 21 15,0-21-15,0-22 0,22 22 16,-1-1-16,-21 1 0,21-21 15,0 20-15,0 1 0,0 0 16,1-1-16,-1 22 0,0 0 0,0-21 16,0 42-16,0-22 0,-21 1 15,22 21 1,-1 0 0,-21 21-1,0 1 1,0-1-16,0 0 0,0 21 0,0-21 15,0 22-15,21-1 0,-21 22 16,21-22-16,-21 21 0,21 1 16,-21-1-16,0-20 0,0 20 0,0-20 15,0-1-15,0 0 0,0 1 16,0-22-16,0 21 0,21-21 0,-21 0 16,0 1-16,22-1 15,-1-21 1,0 0-1,0-21 1,-21-1-16,21 1 0,-21 0 16,21 0-16,1 0 0,-22 0 15,21-1-15,0-20 0</inkml:trace>
  <inkml:trace contextRef="#ctx0" brushRef="#br0" timeOffset="31865.18">18711 3366 0,'0'0'0,"0"21"0,0 0 16,0 0-16,0 0 16,21-21-1,1 0-15,-1 0 16,0 0-16,0 0 0,21 0 16,-20-21-16,-1 21 0,0-21 0,21 0 15,-21 0-15,1 21 16,-1-22-16,-21-20 0,0 21 0,0 0 0,0 0 15,0-1-15,0 1 16,-21 21-16,-1 0 0,1 0 0,0 0 16,-21 0-16,21 0 0,-22 21 15,22 1-15,-21 20 0,21-21 0,-1 21 16,1 1-16,0-22 0,21 21 16,-21 1-16,21-22 0,0 21 0,0-21 15,0 0-15,21 1 0,0-1 16,0 0-16,1 0 0,-1-21 0,0 0 15,21 21-15,-21-21 0,22 0 0,-22 0 16,21 0-16,-21 0 16,22-21-16,-22 21 0,21-21 0,1 0 0,-22 0 15,21-1-15,-21-20 16</inkml:trace>
  <inkml:trace contextRef="#ctx0" brushRef="#br0" timeOffset="32120.04">19473 2900 0,'0'0'0,"0"-21"0,0 0 16,-21 21-16,0 0 16,21 21-16,0 0 15,0 21-15,0 1 0,-21-1 0,21 0 16,0 22-16,0-22 0,0 22 16,0-22-16,0 0 0,0 22 15,-21-22-15,21 0 0,0-20 0,0 20 16,0-21-16,0 21 0,0-20 15,0-1-15,0 0 0,21-21 32,0 0-32,0-21 0,0 0 15,0-1-15,1 1 0,-1 0 0,0-21 16</inkml:trace>
  <inkml:trace contextRef="#ctx0" brushRef="#br0" timeOffset="32536.8">19748 2900 0,'0'0'0,"22"-21"0,-22 0 0,0 42 32,0 0-32,0 21 0,0 1 0,0-1 15,0 0-15,0 22 0,0-22 16,0 22-16,-22-1 0,22-21 0,-21 1 16,21 20-16,0-20 0,0-22 15,-21 21-15,21-21 0,0 0 0,0 1 16,-21-1-16,21 0 0,0-42 31,0 0-31,0-1 16,0-20-16,0 21 15,21-21-15,-21-1 0,21 1 0,0 0 16,1-1-16,-1 1 0,0 0 16,21-1-16,-21 22 0,22 0 0,-22 0 15,0 21-15,21 0 0,-20 0 16,-1 21-16,0 0 0,0 0 0,0 22 15,0-1-15,1 0 0,-22 1 0,0-1 16,21 0-16,-21 1 0,0-1 16,0-21-16,0 21 0,0-20 0,0-1 15,0 0-15,-21 0 0,21 0 16,-22-21-16,1 0 16,0 0-16,0 0 0,0 0 15,21-21-15,-21 0 0,-1 21 16</inkml:trace>
  <inkml:trace contextRef="#ctx0" brushRef="#br0" timeOffset="32708.7">19219 3217 0,'21'0'16,"1"0"-16,-1 0 0,0 0 15,21 0-15,-21 0 0,22 0 16,-1 0-16,0 0 0,1 0 15,20 0-15,1 0 0,-22 0 0,22 0 16,-1 0-16,-21 0 0,22-21 16</inkml:trace>
  <inkml:trace contextRef="#ctx0" brushRef="#br0" timeOffset="33104.47">20701 3112 0,'-106'0'31,"85"21"-31,0 0 0,-22 0 0,22 0 16,-21 0-16,0 1 15,20 20-15,1-21 0,0 21 0,0-20 16,0 20-16,21-21 0,0 21 16,0-20-16,0-1 0,0 0 0,0 0 15,21 0-15,-21 0 0,42-21 0,-21 0 16,22 22-16,-22-22 0,21 0 15,1 0-15,-1 0 0,0 0 0,1-22 16,-22 22-16,21-21 0,0 0 16,-20 0-16,-1 0 0,0 0 0,-21-1 15,0-20-15,0 0 0,0 21 16,0-22-16,0 1 0,0 0 0,-21 20 16,0 1-16,-1 0 0,1 21 15,0 0-15,-21 0 0,21 0 16,-1 0-16,-20 0 0,21 0 0,0 21 15,0 0-15,-1 1 0,22-1 16,0 0-16,0 0 0,22-21 16,-1 0-16,0 0 0,21 0 15,1 0-15</inkml:trace>
  <inkml:trace contextRef="#ctx0" brushRef="#br0" timeOffset="33588.19">21526 3154 0,'0'0'16,"-21"-21"-16,0 0 0,0-1 0,-21 1 16,20 21-16,-20-21 0,21 21 0,-21 0 15,-1 0-15,1 0 0,0 0 16,-1 21-16,1 0 0,0 1 0,20-1 16,-20 21-16,21-21 0,0 22 15,0-1-15,21 0 0,0-21 0,0 22 16,0-1-16,21-21 0,21 43 15,-21-43-15,22 0 0,-22-21 16,21 21-16,0-21 0,-20 0 0,20 0 16,0 0-16,-21 0 0,22-21 15,-22 0-15,0 21 0,21-21 16,-20-22-16,-22 22 0,21-21 16,0 0-16,-21-1 0,0 1 0,0 0 15,0-22-15,0 22 0,0-22 0,0 22 16,0-22-16,0 1 0,0 21 15,0-1-15,0 1 0,0 0 0,0 20 16,0 1-16,0 42 16,0 1-16,0-1 0,0 21 15,0 0-15,-21 1 0,21-1 16,-21 0-16,21 22 0,-22-22 16,22 1-16,0 20 0,0-21 0,0 1 15,0-1-15,0 0 0,0 1 16,0-1-16,0-21 0,0 0 0,22 1 15,-1-1-15,0 0 0,0-21 16,0 0-16,0 0 0,22 0 0,-22 0 16,21 0-16</inkml:trace>
  <inkml:trace contextRef="#ctx0" brushRef="#br0" timeOffset="33933">22161 3196 0,'0'0'0,"43"-42"0,-22 21 0,0-22 16,-21 22-16,21 0 0,-21 0 15,0 0-15,-21 21 16,0 0 0,0 21-16,-22-21 0,22 21 0,-21 0 15,21-21-15,0 21 0,-1 1 0,1-22 16,21 21-16,0 0 0,0 0 16,0 0-16,21-21 0,1 21 15,-1 1-15,0-22 0,0 21 16,21 0-16,-20-21 0,20 21 0,-21-21 15,0 21-15,0 0 0,1 1 16,-1-22-16,-21 21 0,21 0 0,-21 0 16,-21-21-1,0 21-15,-1-21 0,-20 0 16,21 0-16,-21 0 0,-1 21 0,1-21 16,21 0-16,-22 0 0,22 0 15,0 0-15,0 0 0,21-21 16,0 0-16,21 0 15</inkml:trace>
  <inkml:trace contextRef="#ctx0" brushRef="#br0" timeOffset="34752.53">23601 2794 0,'0'0'15,"0"-21"-15,-21 21 0,-1 0 16,1 0-16,0 0 0,0 0 0,-21 21 16,20 0-16,1 0 0,-21 1 15,21-1-15,0 21 0,-1-21 0,1 22 16,0-22-16,0 21 0,21-21 16,0 22-16,0-1 0,0-21 0,0 0 15,0 0-15,0 1 0,21-1 16,0 0-16,0-21 0,1 0 15,-1 0-15,0 0 0,0 0 0,0-21 16,0 21-16,1-21 0,20-1 16,-42 1-16,21-21 0,0 21 0,-21-22 15,21 22-15,-21-21 0,0 0 16,0-1-16,0 1 0,0 0 0,-21-1 16,0 1-16,21 0 0,-21 20 15,0 1-15,21 0 0,-21 0 0,63 21 47,-21 0-47,21 0 0,1 0 16,-1 0-16,0 0 0,22 0 15,-1-21-15,1 21 0,-1 0 16,1-21-16,-1 21 0,-20-22 0,20 22 16,-42-21-16,22 0 0,-22 21 15,0-21-15,-21 0 16,-21 42 15,0 0-31,21 21 0,-21-20 16,-1 20-16,1 0 0,0 1 0,0-1 15,21 21-15,-21-20 0,0 20 16,-1 1-16,1-1 0,21 1 0,0 20 16,0-20-16,0 21 0,0-1 15,21 1-15,1 0 0,20-1 16,-21 1-16,21 0 0,-20-1 0,20 1 15,-21 0-15,0-1 0,0-20 0,1 20 16,-22-20-16,0-22 0,0 22 16,0-22-16,0 0 0,-22-20 0,1-1 15,0 0-15,-21-21 0,-1 0 0,1 0 16,0 0-16,-22-21 0,22 0 16,-22-22-16,22 1 0,0 0 15,-1-1-15,1-20 0,21-22 0,21 22 16,0-22-16,0 0 0,21 1 0,21-22 15,1 21-15,20-21 0,-20 22 16,20-22-16,1 21 0,-1 0 16,1 1-16,-22 20 0,21 1 0,-20 20 15,-1 22-15,0-21 0,1 21 16,-22 21-16,0 0 0</inkml:trace>
  <inkml:trace contextRef="#ctx0" brushRef="#br0" timeOffset="35180.12">17928 4720 0,'0'0'0,"0"-42"0,0 0 0,0-1 16,0-20-16,0 20 0,0 1 0,21 21 15,-21-21-15,0 20 0,0 1 16,21 21-16,1 21 15,-22 22-15,21-22 0,0 21 16,-21 22-16,21-22 0,0 22 16,-21-1-16,0-21 0,21 22 0,-21-1 15,0 1-15,0-22 0,0 1 0,0 20 16,0-42-16,0 22 0,0-1 16,-21-21-16,21 0 0,0 0 0,-21-42 46,21 0-46</inkml:trace>
  <inkml:trace contextRef="#ctx0" brushRef="#br0" timeOffset="35648.71">17865 4636 0,'0'-43'0,"0"86"0,0-107 0,0 22 0,0-1 16,0 22-16,0 0 0,21 0 15,0 0-15,0 0 0,0-1 0,22 22 16,-1 0-16,0 0 0,1 0 15,-1 22-15,21-1 0,-20 0 0,-1 0 16,0 21-16,-20-20 0,-1 20 16,-21 0-16,0-21 0,0 22 15,-21-1-15,-1-21 0,1 22 0,-21-22 16,-22 21-16,22-21 0,0 0 16,-1 1-16,1-1 0,21-21 0,-21 21 15,20-21-15,22-21 16,22 21-1,-1-21-15,0-1 0,21 22 16,1-21-16,-1 21 0,0 0 0,1 0 16,20 0-16,1 21 0,-22 1 0,21-1 15,-20 0-15,-1 0 0,22 0 16,-43 22-16,21-22 0,-21 21 0,0-21 16,-21 22-16,0-22 15,-21 0-15,0 21 0,-21-21 0,-1 1 16,1-1-16,-21 0 0,-1 0 0,22-21 15,-22 21-15,1-21 0,20 0 16,1 0-16,0 0 0,-1 0 0,22 0 16,0 0-16,21-21 0,0 0 0,0 0 15,0 0-15,0-1 0,21 1 16,0 0-16,22-21 0,-1 21 0,0-22 16,22 22-16,-22-21 0,22 21 15</inkml:trace>
  <inkml:trace contextRef="#ctx0" brushRef="#br0" timeOffset="36180.4">18944 4763 0,'0'0'16,"42"-22"-16,-20 22 0,-1 0 0,0 0 0,-21 22 16,0-1-16,0 0 0,0 21 15,0-21-15,-21 22 0,21-1 16,-21-21-16,21 22 0,0-1 0,0-21 16,0 21-16,0-20 0,0-1 15,0 0-15,0 0 0,0 0 0,21-21 16,0 0-16,0 0 0,21 0 0,-20 0 15,20 0-15,0-21 0,1 0 16,-1 0-16,21 0 0,-20-1 0,-1-20 16,0 0-16,-20 21 15,20-22-15,-21 1 0,0 0 0,-21-1 16,0 1-16,0 0 0,0 20 0,0 1 16,0 0-16,0 0 0,0 42 15,0 0 1,0 22-16,0-1 0,0 0 0,0 1 15,0 20-15,0 1 0,0-1 16,0 1-16,0-1 0,0 22 0,21-22 16,22 22-16,-1 0 0,0-1 15,1 1-15,-1 0 0,0-1 0,-20 1 16,-1 0-16,0-1 0,-21 1 0,0-22 16,0 1-16,0-1 0,-21 1 15,0-1-15,-22-20 0,22-1 16,-21-21-16,-1 0 0,1 1 0,0-22 15,-1 0-15,22-22 0,-21-20 0,21 21 16,-22-21-16,22-22 0,0 22 0,0-22 16,21 1-16,0-1 0,0-20 15,0 20-15,0-21 0,0 1 0,0-1 16,0 0-16,21 1 0,0-1 0,0 22 16,22-1-16,-22 1 0,0-1 15,21 1-15,1 20 0,-1-20 0,0 20 16,1 1-16,-1 0 0,22 21 15</inkml:trace>
  <inkml:trace contextRef="#ctx0" brushRef="#br0" timeOffset="36436.25">20913 4509 0,'-22'-22'0,"44"44"0,-65-44 16,22 22-16,0 0 0,0 0 15,0 0-15,-1 22 0,-20-1 0,21 0 16,-21 21-16,-1-21 0,22 22 0,-21-1 16,21 22-16,-1-22 0,1 21 15,0-20-15,21-1 0,0 0 16,0 1-16,21-1 0,0-21 0,1 0 16,-1 22-16,21-43 0,0 21 15,1-21-15,-1 0 0,22 0 0,-22 0 16,0 0-16,22-21 0,-22 0 15,0-1-15,1-20 0</inkml:trace>
  <inkml:trace contextRef="#ctx0" brushRef="#br0" timeOffset="36653.19">21272 4551 0,'0'-64'0,"0"128"16,0-170-16,0 64 0,0 21 0,0-1 16,0 1-16,0 42 15,0 1-15,-21-1 16,21 21-16,-21 0 0,0 1 15,21-1-15,-21 0 0,21 1 0,0 20 16,-21-20-16,21 20 0,0-21 16,0 1-16,0-1 0,0 0 0,0 1 15,0-22-15,21 0 0,0 0 0,0 0 16,0-21-16,0 0 0,22 0 16,-22 0-16,21 0 0,1 0 0,-1 0 15,-21-21-15</inkml:trace>
  <inkml:trace contextRef="#ctx0" brushRef="#br0" timeOffset="37648.62">21886 4763 0,'0'0'0,"21"-22"16,1-20-16,-22 21 0,0 0 0,0 0 15,-22 21-15,1 0 16,0 0-16,0 0 0,-21 21 16,20 0-16,-20 0 0,21 0 0,0 22 15,-22-22-15,22 21 0,0 0 0,0 1 16,21-22-16,0 21 0,-21 1 15,21-22-15,0 0 0,0 21 0,0-21 16,0 1-16,0-1 16,21-21-16,0 0 0,0 0 15,0 0-15,1 0 0,-1 0 0,21-21 16,-21 21-16,0-22 0,1-20 16,-1 21-16,21-21 0,-42 20 0,21-20 15,0 0-15,1-22 0,-1 43 0,-21-21 16,0 21-16,0-1 0,0 1 15,0 0-15,0 42 16,0 22 0,-21-22-16,21 0 0,0 21 0,-22 1 15,22-1-15,0-21 0,0 21 0,0-20 16,0 20-16,0-21 16,0 0-16,0 0 0,22-21 0,-1 22 15,0-22-15,0 0 0,0 0 0,0 0 16,22 0-16,-22 0 0,21 0 15,1-22-15,-1 1 0,0 0 0,-21-21 16,22 21-16,-1-22 0,0 1 16,-20 0-16,-1-22 0,21 22 0,-21-1 15,-21 1-15,21-21 0,-21 20 16,0 22-16,-21 21 16,0 0-16,0 0 0,0 0 15,0 21-15,21 0 0,0 1 16,0-1-16,0 21 0,0-21 15,0 22-15,0-22 0,0 21 0,21-21 16,0 22-16,0-22 0,-21 0 16,0 0-16,21 0 0,-21 0 0,0 1 15,0-1-15,-21-21 32,0 0-32,0 0 0,0-21 15,-1 21-15,1 0 0,0 0 0,0 0 16,0 0-16,0 0 0,-1 0 15,22 21-15,0 0 16,0 0 0,22-21-16,-1 21 15,21-21-15,-21 0 0,22 0 0,-1 0 16,0 0-16,1 0 0,20 0 16,1 0-16,-22-21 0,21 0 0,1 0 15,-1 0-15,-20-1 0,20 1 0,-20-21 16,-1 0-16,0-1 0,-21 1 15,22 0-15,-22-1 0,0 1 0,0 0 16,-21-1-16,0 1 0,0 21 16,0 0-16,0-1 0,0 1 0,-21 21 15,-21 0-15,21 0 0,-1 21 16,1 1-16,0-1 0,21 0 0,0 21 16,0 1-16,0-22 0,0 21 15,0 22-15,21-22 0,-21 0 16,21 1-16,1-1 0,-22 0 0,0 1 15,0-1-15,0 0 0,0-21 16,0 1-16,0-1 0,-22 0 0,-20 0 16,21 0-16,0-21 0,-22 0 0,1 21 15,-148-21 1,126 0-16,1 0 0,-22-21 16,21 0-16,-20 0 0,-1 0 0,0 0 15</inkml:trace>
  <inkml:trace contextRef="#ctx0" brushRef="#br0" timeOffset="38212.35">15684 1651 0,'0'-42'0,"0"84"0,22-127 16,-22 64-16,21 0 0,0-21 16,-21 21-16,21-22 0,0 22 0,0 0 15,1-21-15,-1 20 0,0 1 16,0-21-16,0 21 0,0 0 0,1-22 16,-22 22-16,0 0 0,21 0 15,-21 42 1,0 21-16,0 1 15,0 41-15,0 1 0,0 42 16,0 0-16,0 21 0,21 43 0,0-1 16,0 1-16,0 20 0,1 22 15,20 0-15,0 21 0,1 0 0,-1 0 16,21 0-16,-20 21 0,20 0 0,1-21 16,-1 21-16,-20 1 0,20-1 0,-21 0 15,1 0-15,-1 0 0,0 0 16,-20 1-16,-1-1 0,0 0 15,-21 0-15,0-21 0,0 21 0,0-21 16,-21-21-16,0 21 0,-1-42 0,1 21 16,0-43-16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8T12:24:20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825 656 0,'0'0'0,"0"-21"16,0 0-16,0 0 15,0 0-15,0-1 16,-21 22-16,21-21 15,-21 21-15,21 21 47,0 1-47,0-1 16,0 0-16,0 21 16,0 1-16,0-1 0,0 0 0,0 22 15,0-22-15,21 22 0,-21-1 16,0-21-16,0 1 0,0 20 0,0-20 15,0-1-15,0-21 0,0 21 16,0-20-16,0-1 0,0 0 0,0 0 16,0 0-16,0 0 0,0 1 15,0-1 1,-21-21 0,0 0-16,0 0 15,0-21-15,-1 21 0,22-22 16,-21 1-16,0 0 15</inkml:trace>
  <inkml:trace contextRef="#ctx0" brushRef="#br0" timeOffset="755.56">296 868 0,'0'-21'0,"0"-43"31,0 43-31,0 0 0,0 0 16,0 0-16,0-1 0,0-20 0,21 21 15,1 0-15,-1 0 0,0-1 16,0 1-16,21 0 0,1 21 0,-22-21 16,21 21-16,1 0 0,-1 0 15,0 0-15,1 21 0,-1 0 16,0 0-16,1 1 0,-1 20 0,0 0 16,-21 1-16,22 20 15,-22 1-15,0-22 0,0 21 0,0-20 16,-21 20-16,0-20 0,0-1 15,0 0-15,22-21 0,-22 22 16,0-22-16,0 0 0,0 0 0,0 0 16,-22-21 15,1 0-31,21-21 16,-21 0-16,21 0 0,0-21 15,-21 20-15,21-20 0,-21 0 0,21-1 16,0 1-16,0-21 0,0 20 15,0-20-15,0 20 0,0 1 16,21 0-16,0-1 0,0 1 16,22 0-16,-22 21 0,21-22 15,0 22-15,1 0 0,20 0 0,-20 21 16,-1 0-16,21 0 0,-20 21 16,-1 21-16,0-21 0,1 22 0,-22-1 15,0 22-15,0-22 0,0 21 16,-21 1-16,0-22 0,0 22 15,0-1-15,0-20 0,-21-1 0,0 0 16,0 1-16,21-1 0,-21 0 16,0-21-16,-1 1 0,1-1 0,21 0 15,0 0-15,0 0 16,-21 0-16,21-42 31,21 21-15,0-21-16,-21 0 0,22 0 15,-1 0-15</inkml:trace>
  <inkml:trace contextRef="#ctx0" brushRef="#br0" timeOffset="1431.17">2159 1228 0,'0'21'16,"0"-42"-16,-21 42 0,21-42 47,0 0-47,21-1 16,0 1-16,0 0 0,-21 0 15,0-21-15,0 20 0,0 1 0,0-21 16,0 0-16,0 20 0,0 1 15,0-21-15,-21 21 16,21 0-16,-21 21 0,0 0 0,0 0 16,-1 0-16,-20 0 0,21 0 15,0 0-15,-22 21 0,22 21 0,0-21 16,-21 22-16,21-1 0,-1-21 16,1 21-16,0 1 0,0-1 0,21 0 15,0 1-15,0-1 0,0 0 16,0-20-16,0-1 0,0 21 15,0-21-15,21 0 0,0-21 0,0 22 16,1-1-16,-1-21 0,0 0 16,0 0-16,0 0 0,22 0 0,-22 0 15,0-21-15,21-1 16,-21 22-16,22-21 0,-22-21 0,21 21 16,-21 0-16,1-1 0,20-20 15,-42 0-15,21 21 0,-21-22 0,0 1 16,0 0-16,0 20 0,0-20 15,0 21-15,-21 0 0,21 0 0,-21 21 16,0 0 0,-1 21-16,22 21 0,0-21 15,0 0-15,0 22 0,0-1 16,0-21-16,0 22 0,0-22 16,0 0-16,0 21 0,0-21 15,0 1-15,0-1 0,0 0 16,22-21-16,-22 21 0,21-21 0,0 0 15,0 21-15,0-21 16,0 0-16,1 0 0,20 0 0,-21-21 16,0 21-16,0-21 0,1 0 15,-1 0-15</inkml:trace>
  <inkml:trace contextRef="#ctx0" brushRef="#br0" timeOffset="1959.87">2625 974 0,'0'0'0,"0"21"47,0 0-47,21 21 16,-21-20-16,21-1 0,-21 0 16,0 0-16,0 21 0,0-20 0,21-1 15,-21 0-15,0 21 0,0-21 16,0 1-16,21-1 0,-21 0 0,0 0 15,0 0-15,0 0 16,-21-42 31,21 0-31,-21 0-16,21 0 0,0 0 0,0-22 15,0 22-15,0-21 0,0-1 16,0 1-16,21 21 0,0-21 0,0-1 15,1 22-15,-1 0 0,21-21 16,-21 20-16,22 22 0,-1-21 0,-21 21 16,21 0-16,1 0 0,-22 21 15,0 1-15,21-1 0,-20 0 0,-1 0 16,0 21-16,-21-20 0,0 20 16,0-21-16,0 0 0,0 22 15,0-22-15,0 0 0,0 0 16,0 0-16,0 0 0,0 1 15,0-1-15,-21 0 16,21 0 0,21-42 15,-21 0-15,21 0-16</inkml:trace>
  <inkml:trace contextRef="#ctx0" brushRef="#br0" timeOffset="2467.58">3598 826 0,'0'0'0,"0"-22"16,-21 22 0,0 0-1,21 22-15,0-1 16,0 21-16,0-21 0,0 22 0,0-1 15,0-21-15,0 21 0,0 1 16,0-1-16,0 0 0,0 1 0,0-22 16,0 21-16,0-21 0,0 1 15,0 20-15,21-42 0,0 21 16,0 0-16,1-21 0,-1 0 16,0 0-16,0 0 0,0 0 15,0 0-15,1 0 0,-1-21 0,0 0 16,0 0-16,0 0 0,0-1 15,1-20-15,-1 21 0,-21-21 0,21-1 16,-21 1-16,21 0 0,-21-1 16,0 1-16,0 0 0,0 20 0,0 1 15,0 0-15,21 0 0,-21 42 32,0 0-32,0 22 0,0-22 15,0 21-15,-21 0 0,21 1 16,0-1-16,0 0 0,0 1 15,0-22-15,0 21 0,0-21 0,0 22 16,0-22-16,0 0 0,0 0 16,0 0-16,21 1 0,0-1 0,1-21 15,-1 0-15,0 0 16,21 0-16,-21 0 0,1 0 0,-1 0 16,0-21-16,21-1 0,-21 1 0</inkml:trace>
  <inkml:trace contextRef="#ctx0" brushRef="#br0" timeOffset="2992.28">4635 1080 0,'0'0'0,"0"-22"0,0 1 15,0 0-15,0 0 0,0 0 16,-21 0-16,0-1 0,0 1 0,21 0 16,-21 21-16,0-21 0,-1 21 15,1 0 1,0 0-16,0 0 0,0 21 15,0 0-15,-1 22 0,22-22 16,-21 21-16,0-21 0,21 22 16,-21-1-16,21 0 0,-21 1 0,0-22 15,21 21-15,0 0 0,0-20 0,0 20 16,0-21-16,0 0 0,0 0 16,0 1-16,0-1 15,21-21-15,0 0 0,0 0 16,0 0-16,0 0 0,1 0 15,-1 0-15,0-21 0,21-1 0,-21 1 16,1 0-16,-1 0 0,0-21 16,0 20-16,0-20 0,0 0 0,-21-1 15,0 1-15,22 21 0,-22-21 0,0-1 16,21 22-16,-21 0 16,0 0-16,0 42 15,0 0 1,0 0-16,0 0 0,-21 22 0,21-22 15,0 21-15,0 1 0,0-22 16,0 21-16,0-21 0,0 22 0,0-22 16,0 0-16,0 0 0,0 0 15,0 0-15,21 1 0,0-22 0,0 21 16,0-21-16,0 0 0,1 0 0,20 0 16,-21 0-16,21 0 0,-20 0 15,20-21-15,-21 21 0,21-22 0,-20 1 16,-1 0-16</inkml:trace>
  <inkml:trace contextRef="#ctx0" brushRef="#br0" timeOffset="3383.05">5270 699 0,'0'-43'0,"0"86"0,0-149 0,0 63 16,0 1-16,-21 0 0,21 21 0,0-22 15,-21 22-15,21-21 0,0 21 16,0-1-16,0 1 0,0 0 15,0 42 1,0 0-16,0 1 0,0-1 16,0 0-16,0 21 15,0 1-15,0-1 0,0 0 0,0 22 16,0-22-16,0 22 0,0-1 16,-21 1-16,21-22 0,-21 21 0,21 1 15,0-1-15,0-20 0,0-1 0,0 0 16,0 1-16,0-1 0,0-21 15,0 0-15,0 1 0,0-1 0,0 0 16,0 0-16,21-21 16,0 0-16,0 0 0,0 0 0,1 0 15,-1 0-15,0 0 0,0 0 16,0-21-16,0 0 16,1 21-16,-1-21 0,0-1 0,0 22 15,-21-21-15,21 0 16,-21 0-16,0 0 15</inkml:trace>
  <inkml:trace contextRef="#ctx0" brushRef="#br0" timeOffset="3571.56">5524 1249 0,'0'21'16,"0"-42"-16,0 63 15,-21-42 1,0 0 15</inkml:trace>
  <inkml:trace contextRef="#ctx0" brushRef="#br0" timeOffset="4683.41">698 2096 0,'0'-22'32,"22"22"14,-1-21-46,0 21 16,0 0-16,0 0 0,0 0 16,22 0-16,-1 0 0,0 0 0,1 0 15,20-21-15,1 21 0,-1 0 16,22 0-16,21-21 0,0 21 0,-1 0 16,1 0-16,0-21 0,42 21 15,-21-21-15,43 21 0,-1-22 0,0 1 16,1 21-16,20-21 0,1 0 15,20 21-15,1-21 0,-22 0 0,22-1 16,0 22-16,-1-21 16,-20 0-16,-1 21 0,-20-21 0,-22 21 15,21 0-15,-42 0 0,0-21 0,0 21 16,-42 0-16,21 0 0,-43 0 16,1 0-16,-1 0 0,-20-21 0,-22 21 15,0 0-15,0 0 0,0 0 16,0 0-16,1 0 0,-22-22 15,21 22-15,0-21 16,0 0-16,0 21 0,-21-21 16,21 0-16,-21 0 0,22-1 15</inkml:trace>
  <inkml:trace contextRef="#ctx0" brushRef="#br0" timeOffset="5628.18">7345 254 0,'0'0'0,"0"-21"0,-21 0 16,21 0-16,-22 21 0,1 0 31,0 0-31,0 21 0,0 0 16,0 0-16,-1 21 0,22-20 15,-21 20-15,0 0 0,0 1 0,0-1 16,21 21-16,-21-20 0,21 20 16,-22 1-16,22-1 0,0 1 0,-21-1 15,21 1-15,0-1 0,0 1 16,0-22-16,0 0 0,0 1 0,0-1 15,21 0-15,1-20 0,-1 20 0,0-21 16,0 0-16,0 0 16,0-21-16,1 22 0,20-22 0,-21 0 15,21 0-15,-20 0 0,20 0 0,0-22 16,1 1-16,-1 21 0,0-21 16,1 0-16,-1-21 0,0 20 15,1 1-15,-22-21 0,21 0 0,0-1 16,-20-20-16,20 20 0,-21-20 0,0-1 15,-21 1-15,0 21 0,0-22 16,0 1-16,0-1 0,-21 1 0,0 20 16,0-20-16,-22-1 0,1 22 15,0 0-15,-1-1 0,1 1 0,-21 21 16,20 0-16,1-1 0,0 22 16,-1 0-16,1 0 0,0 22 15,20-1-15,-20 0 0,21 0 16,0 21-16,0-20 0,21 20 0,0 0 15,0 1-15,0-1 0,0 0 16,21 22-16,0-22 0,0 0 0,21 1 16,1 20-16,-1-20 0,0-1 15,1 21-15,20-20 0,-20-1 0,-1 0 16,0 1-16,1-1 0,-1 0 16,0 1-16,-21-22 0,1 21 0,-1 1 15,-21-22-15,0 21 0,0-21 0,0 0 16,-21 22-16,-1-22 15,1 0-15,0 0 0,-21 0 0,21 1 16,-22-22-16,22 21 0,-21-21 16,21 0-16,-1 0 0,1 0 0,0 0 15,21-21 1,0-1-16,0 1 16,0 0-16,21 0 0,0 0 0,22 0 15,-22-1-15,21-20 0,1 21 16,-1 0-16,-21-22 0,21 22 0,1-21 15</inkml:trace>
  <inkml:trace contextRef="#ctx0" brushRef="#br0" timeOffset="6047.31">8191 783 0,'0'0'0,"0"-21"0,22 21 0,-22-21 16,0 42 15,0 0-31,0 0 0,0 22 15,0-1-15,0-21 0,0 22 16,21-1-16,-21-21 0,0 21 0,21-20 16,-21 20-16,0-21 0,0 0 15,0 22-15,0-22 0,21-21 0,-21 21 16,21 0-16,0-21 16,1 0-1,-1 0-15,0 0 0,0-21 16,0 21-16,-21-21 0,21 0 15,1-22-15,-22 22 0,21-21 0,0 21 16,0-22-16,-21 1 0,0-22 16,0 22-16,0 0 0,21-1 0,-21 22 15,0 0-15,0 0 0,0 0 16,0 42 0,0 0-1,0 0-15,-21 0 0,21 1 0,0-1 16,0 0-16,0 0 0,0 0 15,0 0-15,0 1 0,0-1 0,0 0 16,0 0 0,21-21-16</inkml:trace>
  <inkml:trace contextRef="#ctx0" brushRef="#br0" timeOffset="6436.09">8678 1101 0,'0'0'0,"21"0"0,1 0 16,-1 0-16,0 0 16,0-21-16,0 21 15,0-22-15,1 1 0,-1 0 0,0 0 16,0 0-16,0 0 0,0-1 16,1 1-16,-22-21 0,0 21 0,0 0 15,0-1-15,0 1 0,-22 21 16,1 0-16,0 0 15,0 0-15,0 0 0,0 21 16,-22 22-16,22-22 0,0 0 0,0 21 16,0 1-16,-1-1 0,22-21 15,0 22-15,0-1 0,0-21 0,0 21 16,0-20-16,0-1 0,22 0 16,-22 0-16,21 0 0,0 0 15,0-21-15,0 22 0,22-22 0,-22 0 16,21 0-16,-21 0 0,22 0 0,-1 0 15,0 0-15,1-22 0,-22 1 16,21 21-16,0-21 0,1 0 0,-1 0 16,0 0-16,-20-22 0,20 22 15,-21-21-15,21 21 0,-20-22 0</inkml:trace>
  <inkml:trace contextRef="#ctx0" brushRef="#br0" timeOffset="6751.91">9525 953 0,'-21'42'0,"42"-84"0,-21 20 0,0-20 16,0 21-16,0 0 0,0 0 0,-21 21 31,0 0-31,-1 21 15,1 0-15,0 0 0,0 0 0,0 0 16,21 1-16,0-1 0,-21 21 16,21-21-16,0 0 0,0 1 0,0-1 15,0 0-15,21 0 16,0 0-16,0-21 0,-21 21 0,21 1 16,0-22-16,1 21 0,-1-21 15,0 21-15,0-21 0,0 21 0,-21 0 16,21-21-16,-21 21 15,0 1-15,-21-22 16,0 0-16,0 0 0,0 21 16,0-21-16,-1 0 0,-20 0 15,21 0-15,0 0 0,-22 0 0,22 0 16,0 0-16,0 0 0,0 0 0,21-21 16,0-1-1,0 1-15,0 0 0,0 0 16,21 0-16,0 0 0,0-1 15</inkml:trace>
  <inkml:trace contextRef="#ctx0" brushRef="#br0" timeOffset="7265.62">9821 487 0,'0'0'0,"-21"-64"16,0 64-1,0 0-15,21 22 16,0-1-16,0 0 16,0 0-16,0 21 0,0 1 15,0-1-15,0 0 0,0 1 0,0-1 16,0 22-16,0-22 0,0 0 0,0 1 16,0-1-16,0 21 0,0-41 15,0 20-15,0 0 0,21-21 0,-21 1 16,0-1-16,0 0 0,21 0 15,-21 0-15,21-21 0,0 0 16,1 0-16,-1 0 16,0 0-16,0 0 15,0-21-15,0 0 0,1 0 0,-1 0 16,-21-1-16,21 1 0,0-21 16,0 21-16,-21-22 0,0 22 0,21-21 15,-21 21-15,22-22 0,-22 22 16,0 0-16,0 42 15,0 0-15,0 1 16,0-1-16,0 21 0,0-21 16,0 0-16,0 1 0,0-1 0,0 0 15,0 0-15,0 0 16,0 0-16,0 1 0,0-1 0,21-21 16,0 0-16,-21 21 15,21-21-15,0 0 16,0 0-16,1-21 0,-1 0 15,0-1-15</inkml:trace>
  <inkml:trace contextRef="#ctx0" brushRef="#br0" timeOffset="8024.59">10541 804 0,'-21'0'46,"0"22"-46,-1-1 0,22 0 16,-21 0-16,21 0 0,-21 22 0,21-22 16,0 21-16,-21-21 0,21 0 15,0 22-15,-21-22 0,21 0 0,0 0 16,0 0-16,0 1 0,0-1 0,0 0 16,21-21-16,-21 21 15,21-21-15,0 0 0,0 0 16,1 0-16,-22-21 15,21 0-15,-21 0 16,0-1-16,0 1 16,0 0-16,0 0 0,0 0 15,0-22-15,-21 22 0,21-21 0,0 21 16,0-22-16,0 1 0,0 21 16,0 0-16,0-22 0,0 22 0,0 0 15,21 21-15,0-21 0,0 21 16,0 0-16,0 0 0,1 0 0,-1 0 15,0 0-15,0 0 0,0 0 16,22 21-16,-22 0 0,0 0 0,0 22 16,0-22-16,-21 21 0,21-21 0,-21 22 15,22-22-15,-22 21 16,0-21-16,0 22 0,0-22 0,0 0 16,0 0-16,0 0 0,0 1 0,0-1 15,0 0-15,-22-21 16,22 21-16,-21-21 15,21-21 1,0 0-16,0 0 16,0-1-16,0-20 0,0 21 15,0-21-15,21 20 0,1-20 16,-1-21-16,21 20 0,-21 1 0,22 0 16,-1-1-16,0 1 0,1 21 15,-1 0-15,0-1 0,1 1 16,20 21-16,-42 0 0,22 0 0,-22 21 15,21 1-15,-42-1 0,21 21 16,-21 0-16,21-20 0,-21 20 0,0 21 16,0-20-16,0-1 0,0 0 15,-21 1-15,0-22 0,0 21 0,0-21 16,21 22-16,-21-22 0,-1 0 0,22 0 16,-21 0-16,0-21 15,21-21 16,0 0-31,0 0 16,0 0-16,0 0 0</inkml:trace>
  <inkml:trace contextRef="#ctx0" brushRef="#br0" timeOffset="8251.45">10753 339 0,'0'0'0,"-22"0"0,1 0 0,21 21 15,-21 0 1,0-21 46</inkml:trace>
  <inkml:trace contextRef="#ctx0" brushRef="#br0" timeOffset="8455.34">9737 635 0,'0'0'0,"0"21"0,0 0 15,42-21-15,-21 0 16,0 0-16,22 0 0,-1 0 16,0 0-16,1 0 0,-1 0 0,0 0 15,1 0-15,-22 0 0,21 0 0,-21 0 16,0 0-16,1 0 0</inkml:trace>
  <inkml:trace contextRef="#ctx0" brushRef="#br0" timeOffset="9082.98">6943 1630 0,'0'0'0,"-43"0"16,43 21 0,21-21 15,1 0-31,-1 21 16,21-21-16,-21 0 0,22 0 15,20 0-15,1 0 0,-22 0 0,43 0 16,-22 0-16,22 0 0,21 0 15,-22 0-15,22 0 0,0 0 0,21 0 16,-21 0-16,0 0 0,21 0 16,0 0-16,21 0 0,-21 0 0,21 0 15,0-21-15,0 21 0,0 0 0,22 0 16,-22-21-16,0 21 0,0 0 16,0 0-16,1 0 0,-22-21 0,0 21 15,-22 0-15,1 0 0,0 0 16,0 0-16,-21 0 0,-22 0 15,1 0-15,-1 0 0,-21 0 0,-20 0 16,20 0-16,-21 0 0,-21-21 47,-21 21-47,0 0 0,0-22 16</inkml:trace>
  <inkml:trace contextRef="#ctx0" brushRef="#br0" timeOffset="9243.89">11239 1566 0,'-21'22'0,"0"-22"15,0 21 1,0 0-16,21 0 16,0 0-1,0 0 1,-21-21-16,21 22 0</inkml:trace>
  <inkml:trace contextRef="#ctx0" brushRef="#br0" timeOffset="12115.34">1503 7641 0,'0'0'0,"-21"0"16,-1 0-16,1 0 16,0 0-16,0 0 15,0 0-15,21 21 16,21-21 0,0 0-16,21 0 15,1 0-15,-1 0 0,22 0 0,-1 0 16,22 0-16,-22 0 0,1 0 15,20 0-15,-20 0 0,21 0 0,-1 0 16,-20 0-16,20 0 0,-20-21 16,-1 21-16,-20 0 0,-1 0 15,0 0-15,-20 0 0,-1 0 0,-42 0 32,-1 0-32,-20 0 15,0 0-15,21 0 0,-22 0 16,1 0-16</inkml:trace>
  <inkml:trace contextRef="#ctx0" brushRef="#br0" timeOffset="12579.76">2138 7705 0,'-21'0'0,"21"21"15,-22-21-15,22 21 16,0 0-16,0 0 15,0 1-15,0-1 0,0 0 16,0 21-16,0-21 0,0 22 0,0 20 16,0-20-16,0-1 0,0 0 15,0 22-15,22-22 0,-22 0 0,21 1 16,-21 20-16,0-20 0,0-1 16,0 0-16,0 1 0,0-1 15,0 0-15,0 1 0,0-1 16,0 0-16,0-21 0,-21 22 0,-1-1 15,1-21-15,0 22 0,0-22 16,0 0-16,-22 0 0,1 0 0,21 0 16,-21-21-16,-1 0 0,1 0 15,0 0-15,-1 0 0,-20-21 0,20 21 16,1-21-16,0 0 0,-1-21 16,1 20-16,0-20 0,21 0 0,-22-1 15,22 22-15,0-21 0,0 0 16,0 20-16,21-20 0,0 21 0,0 0 15,0 0-15,21-22 16,0 22-16,0 21 0,0-21 0,0 0 16,22 21-16,-1 0 0,0-21 15,1 21-15,-1 0 0,0 0 0,22 0 16,-22 0-16,1 0 0,20 0 16</inkml:trace>
  <inkml:trace contextRef="#ctx0" brushRef="#br0" timeOffset="14027.93">2900 8403 0,'0'0'0,"0"-21"0,21 0 16,-21 0-16,0 0 0,0-1 15,-21 1-15,0 0 0,-1 0 16,1 0-16,0 21 0,-21 0 0,21 0 15,-22 0-15,22 0 0,-21 21 16,21 0-16,-22 0 0,22 0 0,-21 1 16,21 20-16,-1 0 0,1 1 15,0-22-15,0 21 0,21 0 0,0 1 16,0-1-16,0 0 0,0-20 16,0 20-16,0-21 0,0 21 0,21-20 15,-21-1-15,21 0 0,22-21 16,-22 0-16,0 0 0,0 0 15,21 0-15,-20 0 0,20 0 0,0-21 16,-21 0-16,22-1 0,-22 1 16,21 0-16,-21 0 0,1-21 0,-1 20 15,0-20-15,0 21 0,0-21 16,-21-1-16,0 22 0,0-21 0,0-1 16,0 1-16,0 21 0,0-21 15,0 20-15,0 1 0,0 0 0,0 0 16,0 0-16,0 42 15,0 0 1,0 0-16,0 0 0,0 22 16,0-22-16,0 21 0,0-21 15,0 22-15,0-1 0,0-21 0,0 22 16,0-1-16,0-21 0,21 21 0,1-20 16,-22-1-16,21 21 0,0-21 15,-21 0-15,21-21 0,0 22 0,-21-1 16,21-21-16,1 0 0,-1 0 15,21 0-15,-21 0 0,0 0 0,1-21 16,-1-1-16,21 1 0,-21 0 16,0 0-16,1 0 0,-1 0 0,0-22 15,0 22-15,0-21 0,-21 21 0,0-22 16,0 22-16,21-21 16,-21 21-16,0-22 0,0 22 0,0 0 15,0 0-15,0 42 31,0 0-31,0 21 16,0-20-16,0-1 0,0 21 16,0-21-16,0 22 0,0-22 0,0 21 15,0-21-15,22 22 0,-22-22 16,21 0-16,-21 0 0,21 0 16,0 0-16,-21 1 0,21-22 0,0 0 15,1 0-15,20 0 0,-21 0 16,21 0-16,-20 0 0,-1 0 0,21-22 15,-21 1-15,22 0 0,-22 0 0,0-21 16,0 20-16,0 1 0,-21-21 16,0 21-16,0-22 0,0 22 0,0-21 15,0 0-15,0 20 0,0-20 16,0 21-16,0-21 0,-21 20 0,0 1 16,21 0-16,-21 21 15,21-21-15,21 21 31,21 0-31,-21 0 16,1 0-16,20 0 0,0 0 0,1 0 16,-1-21-16,0 21 0,22-21 0,-1 21 15,1 0-15,-1-22 0,1 22 16,-22 0-16,22-21 0,-22 21 0,0 0 16,1 0-16,-22 0 0,0 0 15,0 0-15,-21 21 16,-21-21-16,0 22 15,0-22-15,-22 21 0,22 0 16,-21 0-16,-1 0 0,22 0 0,-21 1 16,0-1-16,20 21 0,-20-21 15,21 0-15,-21 22 0,20-22 16,1 21-16,0-21 0,0 22 0,0-22 16,21 21-16,-21-21 0,21 1 15,0 20-15,0-21 0,0 0 0,21 0 16,0-21-16,0 0 0,21 0 15,-20 0-15,-1 0 0,21 0 16,0 0-16,-20-21 0,20 21 0,0-21 16,-21 0-16,22 0 0,-22 0 0,21-1 15,-21-20-15,22 21 16,-22 0-16,0-22 0,0 22 0,0-21 16,1 0-16,-1-1 0,-21 1 0,21 0 15,-21-1-15,0 1 0,0 0 16,0 20-16,0-20 0,0 21 0,-21 21 31,0 21-31,-1 21 0,22-20 16,-21 20-16,21 0 0,0 1 0,0-22 15,0 21-15,0 0 0,0 1 16,0-22-16,0 21 0,0-21 0,21 22 16,1-22-16,-1 0 0,0 0 0,0-21 15,21 21-15,-20-21 0,20 0 16,0 0-16,-21 0 0,22 0 0,-1 0 15,0 0-15,1-21 0,-1 0 16,0 0-16,-20 0 0,20 0 0</inkml:trace>
  <inkml:trace contextRef="#ctx0" brushRef="#br0" timeOffset="14936.36">7578 7662 0,'-22'-21'0,"44"42"0,-65-63 0,43 21 15,-21 0-15,21 0 0,-21-22 16,21 22-16,-21 0 0,0 21 16,-1 0-16,1 0 15,0 21-15,0 0 16,0 0-16,0 22 0,-1-1 0,1 0 15,-21 22-15,21-22 0,0 22 16,-1-1-16,22 1 0,-21 20 0,21-20 16,-21-1-16,21 1 0,-21-1 0,21-20 15,0 20-15,0-20 0,0 20 16,0-21-16,21 1 0,0-22 0,0 21 16,1-21-16,20 22 0,-21-22 0,21 0 15,1-21-15,-1 21 0,0-21 16,1 0-16,20 0 0,-20 0 0,20-21 15,-21 21-15,22-21 0,-1 0 16,1 0-16,-1-22 0,-20 22 16,20-21-16,1 21 0,-22-22 0,0-20 15,1 20-15,-1-20 0,0-1 0,-20 1 16,-1-1-16,-21 1 0,0-22 16,0 22-16,0-1 0,-21 1 0,-22-1 15,22 1-15,-21-1 0,-22 1 0,22 20 16,-22-20-16,1 21 0,-1-1 15,-20 1-15,20 21 0,-20 21 0,20 0 16,1 0-16,-1 0 0,1 21 16,20 0-16,1 0 0,0 22 0,20 20 15,1-21-15,21 22 0,0-1 16,0 1-16,0-1 0,21 1 16,1-1-16,20 22 0,0-21 0,1-1 15,20 1-15,1-1 0,-1-21 16,1 22-16,-1-22 0,22 22 0,-22-22 15,1 0-15,-1 22 0,-20-22 0,20 1 16,-42 20-16,22-21 0,-22 22 0,-21-22 16,0 22-16,0-22 0,-21 22 15,-22-22-15,1 0 0,0 1 0,-22-1 16,1 0-16,-1 1 0,1-22 0,-1 0 16,1 0-16,20 0 15,-20-21-15,20 0 0,1 0 0,21 0 16,0 0-16,0 0 0,-1 0 0,22-21 15,0 0-15,0 0 0,0-22 0,0 22 16,22-21-16,-1 21 0,0-22 16,0 1-16,21 0 0,1-1 0,-1 1 15,0-21-15,1-1 0,-1 22 0</inkml:trace>
  <inkml:trace contextRef="#ctx0" brushRef="#br0" timeOffset="15380.1">8467 8043 0,'0'0'0,"21"-21"0,0 0 0,-21 0 0,21 21 16,-21 21 0,0 0-16,0 0 15,0 1-15,0 20 0,0 0 0,0 1 16,0-1-16,0 0 0,0 1 0,0-1 16,0 0-16,0 1 0,0-22 15,0 21-15,0-21 0,0 0 0,0 22 16,0-22-16,0 0 0,21-21 15,0 0-15,1 0 16,-1 0-16,0-21 0,0 0 16,21 21-16,-20-21 0,-1-22 0,0 22 15,21 0-15,-21-21 0,1-1 0,-1 1 16,0 0-16,0-1 0,-21 1 16,0 0-16,21-1 0,-21 1 0,21 21 15,-21-22-15,0 65 31,0-1-31,0 0 0,0 21 0,-21-21 16,21 22-16,0-22 0,0 21 16,-21-21-16,21 22 0,0-22 0,0 0 15,0 21-15,0-20 0,0-1 0,0 0 16,0 0-16,21 0 16,-21 0-16,21-21 0,1 22 15,-1-22-15,0 0 16,0 0-16,0 0 0,0-22 15</inkml:trace>
  <inkml:trace contextRef="#ctx0" brushRef="#br0" timeOffset="16003.75">9229 8340 0,'21'0'0,"-42"0"0,42-21 0,-21-1 16,0 1-16,21 21 0,-21-21 15,21 21-15,-21-21 0,21 0 16,0 0-16,-21-1 0,22 1 15,-1 0-15,0 0 0,-21 0 0,21-22 16,0 22-16,0 0 0,-21 0 16,0 0-16,-21 42 31,0 0-31,0 0 0,0 22 16,0-22-16,-1 21 0,1-21 0,0 22 15,0-1-15,21 0 0,-21-21 0,21 22 16,-21-1-16,21-21 0,0 22 15,0-22-15,0 0 0,0 0 0,21 0 16,0-21-16,0 21 0,0-21 0,22 0 16,-22 0-16,21 0 15,-21 0-15,22 0 0,-1 0 0,-21 0 16,21-21-16,1 21 0,-1-21 0,-21 0 16,22 0-16,-1 0 0,-21-1 15,21-20-15,1 21 0,-22-21 0,0 20 16,0-20-16,0 0 0,1-1 0,-22 22 15,21-21-15,-21 21 0,0 0 16,0-1-16,0 1 0,-21 21 16,-1 0-16,1 21 0,0 1 15,0-1-15,0 0 0,21 0 16,-21 0-16,21 22 0,0-22 0,0 0 16,0 21-16,21-21 0,0 1 15,0-1-15,21 0 0,-20 0 16,20 0-16,-21 0 0,21 1 0,-20-22 15,-1 21-15,0-21 0,0 0 0,0 21 16,-21 0 0,-21-21-16,0 0 15,-21 0-15,20 0 0,-20 0 0,21 0 16,-21 0-16,-1 0 0,22 0 0,-21 0 16,21 0-16,-1 0 0,22-21 15,0 0-15,0 0 16,22-22-16,-1 22 0,0 0 15</inkml:trace>
  <inkml:trace contextRef="#ctx0" brushRef="#br0" timeOffset="17304">10583 7472 0,'0'-21'0,"0"42"0,0-85 15,0 43-15,0 0 0,0 0 0,-21 21 16,0 21-1,0 0-15,21 22 16,-21-1-16,-1 0 0,1 1 0,21-1 0,-21 21 16,21-20-16,-21 20 0,21 1 0,-21-22 15,21 22-15,0-1 16,0-21-16,0 22 0,0-22 0,0 1 16,0-1-16,21 0 0,0 1 0,0-22 15,-21 0-15,21 0 0,1 0 16,-1 0-16,-21 1 0,21-1 0,0-21 15,0 0-15,0 0 0,1 0 16,-1 0-16,0-21 16,0 21-16,0-22 0,-21 1 15,21 0-15,1 0 0,-1 0 0,0-22 16,-21 22-16,21-21 0,0 0 0,0-1 16,1 22-16,-1-21 0,0-1 15,0 22-15,0 0 0,-21 0 16,0 0-16,0 0 0,21 21 0,-21 21 31,0 0-31,-21 0 0,0 0 0,21 0 16,0 1-16,0-1 0,-21 21 0,21-21 15,0 0-15,0 1 0,0 20 16,0-21-16,0 0 0,0 0 0,0 1 16,0-1-16,21 0 0,0 0 15,0-21-15,1 21 16,-1-21-16,0 0 0,0 0 0,0 0 15,0 0-15,22 0 0,-22-21 16,21 0-16,1 21 0,-22-21 16,21 0-16,-21-1 0,22-20 0,-22 21 15,21-21-15,-21 20 0,0-20 0,1 0 16,-1-1-16,0 22 0,0 0 16,-21-21-16,0 21 0,0 42 15,0 0 1,-21 0-16,0 21 0,21-20 15,-21 20-15,21-21 0,0 21 0,0-20 16,0-1-16,0 21 0,0-21 16,0 0-16,0 1 15,0-1-15,21-21 0,0 21 0,0-21 16,0 0-16,0 0 16,1 0-16,-1 0 15,-21-21-15,0 0 16,0-1-16,0 1 0,0 0 15,0 0-15,-21-21 0,-1 20 16,22 1-16,-21-21 0,0 21 0,21 0 16,0-1-16,-21 1 0,21 0 15,0 0-15,0 0 0,0 0 16,21-1-16,0 22 16,0-21-16,1 21 0,-1-21 0,0 21 15,0-21-15,21 21 0,1-21 0,-22 21 16,21 0-16,1 0 0,-1 0 15,-21 0-15,21 0 0,1 0 16,-22 0-16,0 0 0,0 21 0,0 0 16,-21 0-16,0 0 0,0 1 0,0 20 15,0-21-15,0 21 0,0-20 16,0 20-16,0 0 0,0-21 0,0 1 16,0 20-16,-21-21 0,21 0 0,0 0 15,-21 1-15,21-1 0,0 0 16,0 0-1,0-42 32,21 0-47,0 0 0,-21-1 0,22-20 16,-1 21-16,0-21 0,21-1 16,-21 1-16,1-22 0,20 22 0,0 0 15,-21-1-15,22 1 0,-1 21 0,0-21 16,1 20-16,-22 22 0,21-21 15,-21 21-15,1 0 0,-1 0 0,0 21 16,-21 22-16,0-22 0,0 0 16,0 21-16,0 1 15,0-1-15,0 0 0,0-20 0,0 20 16,0 0-16,0-21 0,0 22 0,0-22 16,-21 0-16,21 0 0,-21 0 15,21 1-15,0-1 0,0 0 16,0-42 15,21 21-15,0-21-16,0-1 0,0 1 0,0 0 15</inkml:trace>
  <inkml:trace contextRef="#ctx0" brushRef="#br0" timeOffset="17707.77">13271 7853 0,'22'-42'0,"-44"84"0,65-106 0,-22 43 15,-21 0-15,0 0 0,0 0 0,0 0 16,0-1-16,-21 22 16,0 0-16,-1 0 0,1 0 0,0 0 15,-21 0-15,21 22 0,-22-1 0,22 0 16,-21 0-16,21 0 0,-1 0 16,22 1-16,0-1 0,0 21 0,0-21 15,0 0-15,0 1 0,0-1 16,22 0-16,-1 0 0,0 0 0,21-21 15,1 21-15,-22-21 0,21 22 16,-21-22-16,22 21 0,-22-21 16,21 21-16,-21-21 0,0 21 0,1-21 15,-1 21-15,-21 0 0,0 1 16,0-1 0,0 0-16,0 0 15,-21-21-15,-1 0 0,1 0 0,0 0 16,0 0-16,0 21 0,-22-21 15,22 0-15,0 0 0,0 0 0,-21 0 16,20 0-16,1 0 0,0 0 0,0 0 16,0 0-16,0 0 15,-1 0-15,1 0 16,0-21-16,0 0 16,21 0-16</inkml:trace>
  <inkml:trace contextRef="#ctx0" brushRef="#br0" timeOffset="17947.63">12001 7451 0,'-21'0'0,"42"0"0,-63 0 0,21 0 16,21-21-16,-21 21 15,0 0 32,-1 0-31</inkml:trace>
  <inkml:trace contextRef="#ctx0" brushRef="#br0" timeOffset="18171.5">10435 7874 0,'-42'21'0,"84"-42"0,-105 63 0,41-42 16,44 0 0,-1 0-1,0 0-15,21 0 0,-21-21 0,22 21 16,-22 0-16,21-21 0,1 0 0,-22 21 15,21 0-15,0 0 0,-20 0 16,20 0-16,-21 0 0,0 0 0,0 0 16</inkml:trace>
  <inkml:trace contextRef="#ctx0" brushRef="#br0" timeOffset="19107.96">2074 9737 0,'0'0'0,"-211"0"31,168 0-31,22 0 16,-21 0-16,-1-21 0,1-1 15,21 22-15,-21-21 0,-1 21 0,1-21 16,-22 21-16,22-21 0,0 21 15,-1 0-15,1-21 0,21 21 0,-21 0 16,20-21-16,-20 21 16,21 0-16,0 0 0,0 0 0,21-22 15,21 22 17,0 0-32,21 0 0,1 0 15,-1-21-15,0 21 0,22 0 16,-1 0-16,1 0 0,20 0 0,-20 0 15,21 0-15,-1 0 0,1 0 0,21 0 16,0 0-16,-1 0 0,22 0 16,0 0-16,0 0 0,0 0 0,22 0 15,-1-21-15,0 21 0,0 0 16,21-21-16,-20 21 0,20-21 16,0 21-16,1-21 0,-1 21 0,21-22 15,1 22-15,-22-21 0,22 21 16,-1-21-16,1 0 0,20 21 0,-20-21 15,-1 0-15,1-1 0,21 22 0,-22-21 16,1 0-16,-1 0 0,22 0 16,-22 0-16,22-1 0,-22 1 0,1 0 15,21 0-15,-22 0 0,22 0 0,-22-1 16,1 1-16,-22 0 0,22 0 16,-1 0-16,-21 0 0,1-1 0,-1 1 15,0 0-15,-20 0 0,-1 21 16,0-21-16,0 0 0,-21-1 15,21 22-15,-42-21 0,0 21 0,0 0 16,-22-21-16,1 21 0,-21 0 16,-1 0-16,1 0 0,-22-21 0,-21 21 15,21 0-15,-20 0 0,-1 0 16,0 0-16,0 0 16,-21-21-1,0 0-15</inkml:trace>
  <inkml:trace contextRef="#ctx0" brushRef="#br0" timeOffset="19272.87">12128 8636 0,'22'0'0,"62"0"31,-63 0-31,1 0 0,-1 0 15,0 0-15,0 0 0,0 0 0,0 0 16,1 0-16</inkml:trace>
  <inkml:trace contextRef="#ctx0" brushRef="#br0" timeOffset="110579.15">868 2963 0,'0'22'0,"21"-22"78,0 0-47,0 0-15,0 0 31</inkml:trace>
  <inkml:trace contextRef="#ctx0" brushRef="#br0" timeOffset="111163.58">910 2942 0,'0'0'0,"-21"0"47,21-21-32,-21 21 1,21-21-16,0 0 16,0 0-1,0-1-15,-21 22 0,21-21 0,0 0 0,-22 0 16,22 0-1,0 0-15,0-1 0,-21 1 16,21 0-16,0 0 16,0 0-16,-21 21 0,21-21 15,0 42 17,0 21-17,0-21-15,0 22 0,0-22 16,0 21-16,0 0 0,0 1 15,0-1-15,0 0 0,0 1 0,0-1 16,0 0-16,0 1 0,0-1 16,21-21-16,-21 22 0,21-1 15,-21-21-15,0 0 0,0 0 0,0 1 16,0-1-16,0 0 0,0 0 16,22-42 30,-1 0-30,-21 0-16,0-1 0,0 1 0,21 21 16,0-21-16</inkml:trace>
  <inkml:trace contextRef="#ctx0" brushRef="#br0" timeOffset="111791.35">1185 3133 0,'0'21'31,"0"0"1,21-21-17,-21-21 1,22 0 0,-22 0-16,21 21 0,-21-22 0,0 1 15,0 0 1,0 0-16,0 0 15,-21 21 1,-1 0 0,1 21-16,21 0 15,0 0-15,0 0 0,0 1 0,0-1 16,0 0-16,0 0 16,0 0-16,0 0 15,21-21-15,1 0 0,-1 0 16,0 0-16,0 0 15,0 0-15,-21-21 0,21 21 0,-21-21 16,0 0-16,0 0 16,0 0-16,0-1 15,0 1-15,-21 21 16,0 0 0,0 0-1,0 0-15,0 0 16,21 21-1,0 1 1</inkml:trace>
  <inkml:trace contextRef="#ctx0" brushRef="#br0" timeOffset="114475.49">1990 2667 0,'0'0'0,"0"21"78,0 0-78,0 1 15,21-22 1,0 0 0,0 0-16,0 0 15,0 0-15,1 0 0,-1 0 0,0-22 16,21 1-16,-21 21 0,22-21 15,-22 0-15,0 0 0,21 0 0,-20-1 16,-1 22-16,0-21 16,0 0-16,-21 0 0,0 0 0,0 0 15,0-1-15,0 1 0,0 0 16,-21 0-16,0 21 0,0 0 16,-1-21-16,1 21 0,0 0 15,0 0-15,0 0 0,-22 0 16,22 21-16,0-21 0,0 21 0,0 0 15,0 0-15,-1 1 0,1 20 16,21-21-16,0 21 0,0 1 0,0-22 16,0 21-16,0-21 0,0 22 15,0-22-15,0 0 0,21 0 16,1 0-16,-1 1 0,21-22 16,-21 0-16,22 21 0,-22-21 0,21 0 15,-21 0-15,22 0 0,-22 0 16,21 0-16,-21 0 0,0-21 0,1 21 15,-22-22-15,-22 22 32,1 0-32,-21 0 0,21 0 15,-22 0-15,1 0 0,0 0 16,21 22-16,-22-1 0,1 0 16,21 0-16,0 0 0,-1 0 15,1 1-15,0 20 0,21-21 0,-21 21 16,21 1-16,0-22 0,0 21 15,0-21-15,0 22 0,0-22 0,21 0 16,0 0-16,0-21 0,1 21 16,-1-21-16,21 0 0,0 0 0,-20 0 15,20 0-15,0 0 0,1 0 16,-1-21-16,-21 0 0,21 21 0,-20-21 16,20 0-16,-21 0 0,0-1 15,0 1-15</inkml:trace>
  <inkml:trace contextRef="#ctx0" brushRef="#br0" timeOffset="114707.36">2752 2900 0,'0'0'0,"0"-21"0,21 21 16,0 0 0,0 21-16,0 0 15,0 0-15,1 0 16,-1 1-16,0-1 0,0 0 15,0 0-15,0 0 0,-21 0 16,22 1 0,-1-22-16,0 0 31,0-22-15</inkml:trace>
  <inkml:trace contextRef="#ctx0" brushRef="#br0" timeOffset="114939.23">3069 2794 0,'-42'42'16,"21"-20"0,21-1-16,-22 0 0,22 0 0,-21 21 15,0-20-15,0-1 0,21 21 0,-21-21 16,0 0-16,21 22 0,-22-22 15,22 0-15,-21 0 0,21 0 16,-21 1-16,21-1 0,21-21 31,0 0-31,1 0 0,-1-21 16</inkml:trace>
  <inkml:trace contextRef="#ctx0" brushRef="#br0" timeOffset="115260.06">3238 2815 0,'0'21'16,"0"1"-16,0-1 16,0 0-16,0 0 0,0 21 0,0-20 15,0 20-15,0 0 0,0 1 16,0-1-16,0 21 0,0-20 0,22 20 15,-22 1-15,21-22 0,-21 22 16,0-22-16,21 21 0,-21-20 0,21-1 16,-21 0-16,0 1 0,0-1 15,0-21-15,0 22 0,0-22 0,0 0 16,0 0-16,0 0 0,21-21 16,0-21-1,-21 0 1,0 0-16,0-22 0,0 22 0,0-21 15,0 0-15,0-1 0</inkml:trace>
  <inkml:trace contextRef="#ctx0" brushRef="#br0" timeOffset="115571.9">3238 2985 0,'0'0'0,"0"-22"0,0 1 15,0 0-15,0 0 0,0 0 16,0 0-16,22-1 0,-1 1 15,0 0-15,0 21 16,0 0-16,0-21 0,1 21 0,-1 0 16,0 0-16,21 0 0,-21 0 15,1 21-15,-1 0 0,0 0 0,-21 1 16,0-1-16,0 0 0,0 0 16,0 0-16,0 0 0,0 1 0,-21 20 15,0-21-15,-1 0 0,-20 0 0,21 1 16,-21-1-16,20 0 0,1-21 15,0 21-15,0-21 0,21-21 47,0 0-47,0 0 16,21-1-16,0 1 0</inkml:trace>
  <inkml:trace contextRef="#ctx0" brushRef="#br0" timeOffset="115855.74">3895 2519 0,'0'0'0,"0"21"32,0 0-32,0 0 0,0 22 15,0-22-15,0 21 0,0 1 16,0-1-16,0-21 0,0 21 0,0 1 15,0-22-15,0 21 0,0-21 0,0 22 16,0-22-16,0 0 0,0 0 16,0 0-16,0 1 0,0-1 0,0 0 15,0 0-15,21-21 32,0 0-32,-21-21 15,21 21-15,0-21 0</inkml:trace>
  <inkml:trace contextRef="#ctx0" brushRef="#br0" timeOffset="116379.02">4424 2773 0,'0'0'0,"0"-21"0,0 0 15,0-1-15,-21 1 16,-1 21-16,1 0 15,0 0-15,0 0 16,0 0-16,0 21 0,-1-21 16,1 22-16,0-1 0,0 21 0,0-21 15,21 0-15,-21 22 0,-1-22 0,22 21 16,-21 1-16,21-22 0,0 0 16,0 21-16,0-21 0,0 1 0,0-1 15,0 0-15,0 0 0,21-21 16,1 0-1,-1 0-15,0 0 0,0-21 16,0 21-16,-21-21 0,21 0 16,1-1-16,-1 1 0,0 0 15,-21 0-15,21 0 0,-21-22 0,21 22 16,-21 0-16,21-21 0,-21 21 16,0-1-16,0 1 0,0 0 15,0 42 1,0 0-16,0 1 15,0-1-15,0 21 0,0-21 16,0 0-16,0 1 0,0-1 0,0 0 16,0 0-16,0 0 0,0 0 15,0 1-15,22-1 16,-1-21-16,0 0 16,0 0-16,0 0 0,0 0 15,1 0-15,-1-21 0,0 21 16,0-22-16,0 1 0,0 21 0,1-21 15</inkml:trace>
  <inkml:trace contextRef="#ctx0" brushRef="#br0" timeOffset="116611.8">4847 2773 0,'0'0'0,"21"-21"0,-21 42 32,0 0-17,-21 0-15,21 22 0,-21-22 16,21 0-16,0 0 0,-21 0 15,21 22-15,0-22 0,0 0 16,0 0-16,0 0 0,0 0 16,0 1-16,0-44 47,0 1-32,21 0-15,-21-21 0,21 21 16</inkml:trace>
  <inkml:trace contextRef="#ctx0" brushRef="#br0" timeOffset="116939.7">4847 2498 0,'0'0'0,"-21"0"0,0 0 0,21 21 16,0 0-16,-21-21 0,21 21 15,-22 0-15,22 1 0,0-1 16,0 0-16,22-21 15,-1 0 1,0 0-16,0 0 0,0-21 16,0 0-16,1 21 0,-22-22 15,0 1-15,0 0 0,0 0 16,0 0-16,0 0 0,0-1 16,-22 22-16,1 0 15,0 0-15,0 0 0,0 0 16,0 0-16,-1 22 0,22-1 15,-21 0-15,21 0 0,0 21 16,0-20-16,0-1 0,0 0 0,21 0 16,1 0-16,-1 0 0,0 1 15,0-22-15,0 21 0,0-21 0,1 21 16</inkml:trace>
  <inkml:trace contextRef="#ctx0" brushRef="#br0" timeOffset="117427.71">5313 2731 0,'-21'21'0,"21"0"16,0 0-16,0 0 16,0 0-16,0 1 0,0-1 15,0 0-15,0 0 0,0 0 0,0 0 16,0 1-16,0-1 0,0 0 15,0 0-15,0 0 0,0 0 16,0 1 0,0-44 15,0 1-15,-22 0-16,22 0 15,0 0-15,0-22 0,0 22 0,0-21 16,0 21-16,0-22 0,22 1 15,-1 21-15,0-21 0,0 20 0,21-20 16,1 21-16,-1 0 0,0 0 0,1 21 16,-1 0-16,0 0 0,22 0 15,-22 21-15,-21 0 0,22 0 0,-1 0 16,-21 22-16,0-22 0,-21 21 16,0-21-16,0 22 0,0-22 15,0 21-15,0-21 0,0 0 0,-21 1 16,21-1-16,-21 0 0,0 0 0,21 0 15,-21-21-15,21 21 16,0-42 0,0 0-16,0 0 15,0 0-15</inkml:trace>
  <inkml:trace contextRef="#ctx0" brushRef="#br0" timeOffset="121947.68">7514 2625 0,'0'0'0,"-21"0"15,0 0-15,0 0 16,21-21 15,0-1-15,0 1-16,0 0 0,0 0 15,0 0-15,0 0 0,21-1 0,-21-20 16,0 21-16,0 0 0,0-22 16,0 22-16,21 0 0,-21 0 0,0 0 15,0 0-15,0 42 32,-21-21-32,0 42 0,21-21 15,0 22-15,0 20 0,-22-21 16,22 22-16,0-1 0,-21 22 0,21-21 15,0-1-15,0 22 0,0-22 16,0 22-16,0 0 0,0-22 0,0 22 16,0-1-16,0-20 0,0 21 0,0-22 15,0 1-15,0-1 0,0 1 16,0-22-16,0 21 0,0-20 16,0-1-16,21 0 0,1 1 0,-22-22 0,21 0 15,-21 0-15,21-21 0,0 0 16,0 0-16,0 0 0,1 0 15,-1-21-15,-21 0 0,21 0 0,0-22 16,0 22-16,0-21 0,1 21 0,-1-22 16,-21 1-16,0 0 0,0-1 15,0-62-15,0 62 0,0-20 16,-21 20-16,21-20 0,-22 21 16,-20-22-16,21 22 0,0-1 0,-22 1 15,1 21-15,21-21 0,-21 20 0,20 1 16,-20 0-16,21 0 15,0 21-15,0-21 0,-1 21 0,1 0 0,21-21 16,-21 21-16,21-22 16,21 1-1,0 21 1,1-21-16,-1 0 0,0 21 0,21-21 16,-21 21-16,22-21 0,-22-1 15,21 1-15,-21 0 0,22 0 0,-22 0 16,21 0-16,-21-1 0,1 22 15,-1-21-15,-21 0 0,0 0 0,21 0 16,-21 0-16,21 21 0,-21-22 31,0 44-15,0-1-16,0 0 16,0 0-16,0 21 0,0-20 0,0 20 15,0 0-15,0-21 0,0 1 0,0 20 16,0-21-16,0 0 0,21 0 15,-21 1-15,21-1 0,1-21 0,-1 0 16,0 21-16,0-21 0,0 0 0,0 0 16,1 0-16,20 0 0,-21-21 15,0 0-15,0 21 0,22-22 16,-22 1-16,0 0 0,0 0 0,-21 0 16,21 0-16,1-1 0,-22-20 15,0 21-15,0 0 0,0-22 0,0 22 16,0 0-16,0 42 31,0 0-31,-22 1 16,22-1-16,0 0 0,0 0 15,0 21-15,0-20 0,0-1 0,0 0 16,22 0-16,-1 0 0,0 0 16,0-21-16,0 0 15,0 0-15,22 0 0,-22 0 16,0 0-16,0 0 0,0 0 0,1-21 15,-1 0-15,0 0 16,0 21-16,0-21 0,0 0 0,-21-22 16,0 22-16,22 0 0,-22-21 0,0 20 15,0 1-15,0 0 0,0 0 16,0 0-16,0 0 0,0 42 31,0 0-31,0 0 0,0 0 0,-22 0 16,22 1-16,0-1 0,0 21 0,0-21 15,0 0-15,0 1 0,0 20 16,0-21-16,0 0 0,0 0 16,0 1-16,-21-22 0,21 21 15,-21-21 17,21-21-32,0-1 0,0 1 15,0 0-15,0 0 16,0 0-16,0 0 0,0-22 0,0 22 15,0 0-15,21-21 0,0 20 16,1-20-16,-1 21 0,21 0 0,-21 0 16,22 21-16,-1 0 0,0 0 0,1 0 15,-1 0-15,0 0 0,1 21 16,-22 0-16,21 21 0,-21-21 0,0 1 16,1 20-16,-22-21 0,0 21 15,0-20-15,0-1 0,0 0 16,0 0-16,0 0 0,-22 0 0,1 1 15,0-1-15,0-21 16,0 0 0,42-21-1,0 21-15,0-22 16,0 1-16</inkml:trace>
  <inkml:trace contextRef="#ctx0" brushRef="#br0" timeOffset="122639.28">9610 2561 0,'0'-21'0,"0"42"0,-22-42 0,1 0 15,0 21-15,0 0 0,0 0 16,0 0-16,-22 0 0,22 0 0,0 21 16,0 0-16,0 0 0,-1 22 15,-20-22-15,21 21 0,0 1 0,21-22 16,-21 21-16,21-21 0,-22 22 0,22-22 15,0 0-15,0 0 0,0 0 16,22 0-16,-1 1 0,0-22 0,0 21 16,21-21-16,-20 0 0,20 0 0,-21 0 15,21 0-15,-20 0 16,20 0-16,-21 0 0,21-21 0,1-1 16,-22 1-16,21 21 0,-21-42 0,22 21 15,-22 0-15,21-22 0,-21 22 16,1-21-16,-1-1 0,0-20 0,0 21 15,0-1-15,-21-20 0,0 20 16,0 1-16,21 0 0,-21 21 0,0-22 16,0 22-16,0 0 0,-21 21 31,0 0-31,0 0 0,21 21 0,-21 21 16,0-20-16,-1 20 0,22 0 0,-21 1 0,21-1 15,-21 0-15,21 1 16,-21-1-16,21 0 0,0 1 0,0-22 15,0 21-15,0-21 0,0 22 0,0-22 16,0 0-16,0 0 0,21-21 16,0 21-16,0-21 0,1 0 15,-1 0-15,0 0 0,0 0 0,0 0 16,85-42 0,-64 21-16,-20 0 0,-1-22 15,0 22-15,0 0 0,-21-21 0,21 20 16,-21 1-16,21 0 15,-21 0-15,0 42 16,0 0 0,0 0-16,0 1 0,-21 20 15,21-21-15,0 0 0,0 0 0,0 1 16,0-1-16,0 0 16,21-21-16,-21 21 0,22-21 15,-1 0-15,0 0 0,0 0 16,0 0-16,0-21 0,1 0 15,-1 21-15,-21-21 0,21-1 0</inkml:trace>
  <inkml:trace contextRef="#ctx0" brushRef="#br0" timeOffset="122812.18">10456 2244 0,'0'0'0,"-21"0"0,0 0 0,0 0 16,0 0-1,21 21-15,-22-21 0,22 21 16,22-21 15</inkml:trace>
  <inkml:trace contextRef="#ctx0" brushRef="#br0" timeOffset="123015.07">9864 2561 0,'0'0'0,"-22"21"0,-20 1 0,21-22 15,0 21-15,0-21 0,-1 0 16,22 21-16,22-21 31,20 0-31,-21 0 0,21 0 0,-20 0 16,20 0-16,0 0 0,1 0 15,20-21-15,-21 21 0,1 0 16</inkml:trace>
  <inkml:trace contextRef="#ctx0" brushRef="#br0" timeOffset="123707.67">10858 2625 0,'0'0'0,"-21"0"16,-21 21-16,21-21 0,0 0 15,-1 21-15,1 0 0,0-21 16,0 21-16,0 1 0,0-1 16,-1 0-16,1 0 0,21 0 0,0 0 15,0 1-15,0-1 0,0 0 16,0 0-16,0 0 16,21-21-16,1 0 0,-1 0 15,0 0 1,0 0-16,-21-21 15,0 0-15,0 0 16,0 0-16,0-1 16,0 1-16,0-21 0,0 21 0,0-22 15,0 22-15,0-21 0,21 0 16,0 20-16,1-20 0,-1 21 0,21 0 16,-21 0-16,0 21 0,22 0 15,-22 0-15,21 0 0,-21 0 16,1 0-16,-1 21 0,0 0 0,0 0 15,0 0-15,0 0 0,-21 22 0,22-22 16,-22 21-16,0-21 0,0 1 16,0 20-16,0-21 0,0 0 0,0 0 15,0 1-15,0-1 0,-22-21 16,1 21-16,0-21 16,0 0-1,21-21 1,0 0-16,0-1 15,0 1-15,0 0 0,21 0 16,-21-21-16,42 20 0,-20-20 0,-1 0 16,21-1-16,-21 22 0,22-21 15,-22 21-15,21 0 0,-21-1 0,22 22 16,-22 0-16,21 0 0,-21 0 16,0 0-16,22 22 0,-22 20 0,0-21 15,-21 21-15,0-20 0,0 20 0,0 0 16,0-21-16,0 22 0,0-22 15,0 21-15,-21-21 0,0 1 0,21-1 16,-21 0-16,21 0 0,-22 0 16,22 0-16,-21-21 15,42-21 1,1 0 0,-1 21-16</inkml:trace>
  <inkml:trace contextRef="#ctx0" brushRef="#br0" timeOffset="124407.27">12107 2540 0,'0'-21'0,"0"42"0,0-63 0,0 21 16,-21-1-16,0 22 0,0-21 16,0 21-16,-1-21 0,1 21 0,-21 0 15,21 0-15,0 21 16,-1 0-16,-20 1 0,21-1 0,0 0 15,0 21-15,-1-21 0,1 22 0,0-22 16,0 21-16,21-21 0,-21 1 16,21-1-16,0 0 0,0 0 0,0 0 15,0 0-15,21-21 0,0 22 16,0-22-16,0 0 0,1 0 16,-1 0-16,0 0 0,0 0 0,0-22 15,-21 1-15,21 0 0,1 21 0,-1-21 16,0 0-16,0 0 0,0-22 15,-21 22-15,0-21 0,21 21 0,-21-1 16,0-20-16,0 21 0,0 0 16,0 42 15,0 21-31,0-21 0,-21 22 16,21-22-16,-21 21 0,21-21 0,0 22 15,0-22-15,0 21 0,0-21 0,0 1 16,0-1-16,21 0 0,0-21 15,1 21-15,-1-21 0,0 0 0,21 0 16,-21 0-16,1 0 0,-1 0 16,0-21-16,0 0 0,0 0 15,0-1-15,1 1 0,-1 0 16,0 0-16,0-21 0,-21-1 0,21 1 16,-21-22-16,21 22 0,-21 0 15,0-22-15,0 22 0,0 0 0,22-1 16,-22 1-16,0 21 0,0 0 0,0-1 15,0 1-15,-22 21 16,1 0-16,0 21 0,0 1 0,21 20 16,-21-21-16,0 21 0,21 1 0,-22-1 15,22 22-15,0-22 0,0 0 16,0 1-16,0-1 0,0 0 0,22 1 16,-1-22-16,-21 0 0,21 21 15,0-21-15,21-21 0,-20 22 0,-1-1 16,21-21-16,-21 0 0,0 0 15,1 0-15,20 0 0,-21-21 0,0-1 16,0 22-16,1-21 0,20 0 16</inkml:trace>
  <inkml:trace contextRef="#ctx0" brushRef="#br0" timeOffset="124839.1">13356 1947 0,'-21'0'0,"42"0"0,-63 0 0,21-21 0,-1 21 15,44 0 1,-1 0-16,21 0 15,0 0-15,1 0 0,-1 0 16,0 0-16,1 0 0,20 0 0,-20 0 16,-1 0-16,0 0 0,1-21 0,-1 21 15,-21 0-15,0 0 0,-42 0 32,0 0-32</inkml:trace>
  <inkml:trace contextRef="#ctx0" brushRef="#br0" timeOffset="125088.96">13589 1905 0,'-21'0'0,"21"21"15,0 0 1,-21 1-16,21-1 0,0 0 0,0 21 16,0-21-16,-22 22 0,22-1 0,0-21 15,0 22-15,-21-1 0,0 0 16,21 22-16,-21-22 0,21 0 15,-21-20-15,21 20 0,-21 0 0,21-21 0,-22 1 16,22-1-16,0 0 16,0 0-16,0 0 15,22-21 1,-1-21-16,0 21 16,0-21-16,0 0 0</inkml:trace>
  <inkml:trace contextRef="#ctx0" brushRef="#br0" timeOffset="125711.6">13758 2371 0,'21'0'47,"1"0"-47,-1 0 15,0 0-15,0-21 0,0 21 16,0-22-16,1 22 0,-1-21 0,-21 0 15,21 21-15,-21-21 16,0 0-16,0 0 0,-21 21 31,0 0-31,-1 0 16,1 21-16,0 0 0,0 0 0,0 0 16,0 0-16,21 22 15,0-22-15,-22 21 0,22-21 0,-21 22 16,21-22-16,0 0 0,0 0 0,0 0 15,0 1-15,21-22 16,1 0-16,-1 0 0,21 0 0,-21 0 16,0 0-16,22 0 0,-22 0 0,21-22 15,1 22-15,-22-21 0,21 0 16,0 0-16,-20 21 0,20-42 0,0 20 16,-21 1-16,22 0 0,-22 0 0,0 0 15,-21 0-15,0-1 0,0 1 16,-21 21-1,0 0 1,0 0-16,-1 21 0,1 1 16,21-1-16,-21 0 0,21 0 0,0 0 15,0 0-15,0 1 0,21-1 16,0 0-16,1 0 0,-1 0 0,0 0 16,0-21-16,0 22 0,-21-1 0,21 0 15,-21 0 1,-21-21-1,0 0-15,0 0 0,0 0 16,0 0-16,-1-21 0,1 0 16,21 0-16,0-1 0,0 1 15,0 0-15,0 0 16,0-21-16,0 20 0,0-20 16,21 21-16,1-21 0</inkml:trace>
  <inkml:trace contextRef="#ctx0" brushRef="#br0" timeOffset="126584.1">14605 1947 0,'0'-21'0,"0"42"0,21-63 16,0 21-16,-21 0 0,21 0 0,-21-1 16,0 1-16,0 42 31,0 1-31,0 20 16,0-21-16,0 21 0,0 1 0,0-22 15,0 21-15,0 1 0,0-1 16,0 0-16,0-21 0,0 22 15,0-1-15,0-21 0,0 22 0,0-22 16,0 21-16,0-21 0,0 0 0,0 1 16,0-1-16,0 0 15,22-21-15,-1 0 0,0 0 16,0 0-16,0 0 0,-21-21 0,21 0 16,1-1-16,-1 1 0,0 0 15,0 0-15,0 0 0,0-22 0,-21 22 16,22 0-16,-1-21 0,-21 21 15,0-1-15,21 1 0,-21 42 32,0 1-17,0-1-15,-21 21 0,21-21 16,0 0-16,0 22 0,0-22 0,0 0 16,0 0-16,0 0 0,0 1 0,0-1 15,0 0-15,0 0 16,21-21-16,0 0 0,0 0 15,22 0-15,-22 0 0,0 0 16,0 0-16,21-21 0,-20 21 0,20-21 16,-21 0-16,21-1 0,-20 1 0,-1-21 15,0 21-15,0 0 0,0-22 16,0 22-16,-21 0 0,0 0 16,0-22-16,0 22 0,0 0 15,0 42 1,-21 0-16,0 1 15,21-1-15,-21 0 0,0 0 16,21 21-16,-21-20 0,21-1 16,0 0-16,0 0 0,-22 0 0,22 0 15,0 1-15,-21-22 0,21 21 32,0-42-17,0-1 1,0 1-16,0 0 0,0 0 15,21 0-15,1 0 0,-1-1 0,0-20 16,0 21-16,0 0 0,22 0 16,-22-22-16,21 22 0,-21 21 0,0-21 15,1 21-15,20 0 0,-21 0 0,0 0 16,0 21-16,1-21 16,-22 21-16,0 0 0,0 1 0,21 20 15,-21-21-15,0 0 0,0 22 0,0-22 16,0 0-16,0 0 15,0 21-15,-21-20 0,-1-1 0,22 0 16,0 0-16,-21-21 0,21 21 16,21-42 15,1 0-31,-1 0 16</inkml:trace>
  <inkml:trace contextRef="#ctx0" brushRef="#br0" timeOffset="127155.49">16362 2159 0,'0'-42'31,"-21"42"-31,-1 0 0,1 0 0,0 0 16,0 0-16,0 0 0,-22 0 15,22 21-15,0 0 0,-21 0 0,21 0 16,-1 1-16,1-1 0,0 0 0,0 0 15,0 21-15,21-20 0,0-1 16,0 0-16,0 0 0,0 0 0,0 0 16,21-21-16,0 0 15,0 0-15,0 0 0,1 0 0,-1 0 16,0 0-16,0-21 0,0 0 16,22 0-16,-43 0 0,21 21 0,0-43 15,0 22-15,0 0 0,-21 0 16,0 0-16,21 0 0,-21-1 0,22 1 15,-22 0-15,0 42 32,0 0-17,0 1-15,0-1 0,-22 21 0,1-21 16,0 22-16,21-1 0,0 0 0,0 1 16,0 20-16,0-21 0,0 22 15,0-22-15,0 22 0,21-22 0,-21 22 16,21-22-16,-21 21 0,0-20 0,22-1 15,-22 22-15,0-22 0,0 0 16,0 22-16,0-22 0,0 0 16,0 1-16,0-1 0,0-21 0,0 22 15,-22-22-15,1 0 0,0 0 16,-21 0-16,21 0 0,-1-21 0,1 0 16,-21 0-16,21 0 0,0 0 0,-1 0 15,22-21-15,-21 21 0,21-21 0,0 0 16,0 0-16,0 0 0,0-1 15,0 1-15,0-21 0,21 21 0,-21-22 16,22 22-16,-1-21 0,0 0 0</inkml:trace>
  <inkml:trace contextRef="#ctx0" brushRef="#br0" timeOffset="127391.36">15473 1905 0,'0'0'0,"-21"0"0,-1-21 16,1 21-16,0 0 16,0 0 30,0 0-46</inkml:trace>
  <inkml:trace contextRef="#ctx0" brushRef="#br0" timeOffset="127568.25">14478 2117 0,'0'0'0,"0"21"15,21-21 1,0 0-16,22 0 16,-22 0-16,21 0 0,-21 0 0,22 0 15,-1 0-15,0 0 0,1-21 16,-1 0-16</inkml:trace>
  <inkml:trace contextRef="#ctx0" brushRef="#br0" timeOffset="128039.52">16933 1947 0,'-21'0'16,"42"-21"0,0 21-1,1 0-15,-1 0 0,21 0 0,-21 0 16,22 0-16,-1 0 0,21-21 16,-20 21-16,-1 0 0,0 0 0,22 0 15,-22 0-15,1 0 0,-1 0 0,0 0 16,-21 0-16,1 0 0,-1 0 15,-42 0 1,-1 0 0,-20 0-16,21 0 0</inkml:trace>
  <inkml:trace contextRef="#ctx0" brushRef="#br0" timeOffset="128319.35">17272 1905 0,'-21'0'0,"21"21"15,0 0 1,0 1-16,-21-1 16,21 0-16,0 0 0,-22 0 0,22 0 15,0 1-15,0-1 0,0 21 0,0-21 16,-21 22-16,21-22 16,0 0-16,-21 21 0,21-21 0,0 1 15,0-1-15,0 0 0,0 0 0,-21 0 16,21 0-16,0 1 0,-21-1 15,42-42 32,0-1-47,0 1 0,0 0 16,1 0-16</inkml:trace>
  <inkml:trace contextRef="#ctx0" brushRef="#br0" timeOffset="128913.11">17505 2138 0,'0'0'0,"0"21"32,0 0-17,-21-21-15,-1 21 0,1 1 0,21-1 16,0 0-16,-21 0 0,21 0 16,0 0-16,0 1 0,0-1 0,0 0 15,21 0-15,-21 0 0,21-21 16,1 0-16,-1 0 0,0 0 15,0 0-15,21 0 0,-20 0 0,-1 0 16,0 0-16,0 0 0,0-21 16,0 21-16,1-21 0,-22 0 15,21 21-15,-21-21 0,21-1 0,-21 1 16,0 0-16,0 0 0,0 0 16,0 0-16,0-1 0,0 1 15,0 0-15,0 0 16,0 42-1,0 0 1,0 0-16,0 1 0,-21-1 0,21 21 16,-21-21-16,21 22 0,0-1 15,0 0-15,-22 22 0,22-22 0,0 0 16,-21 1-16,21-1 0,0 22 16,0-22-16,0 0 0,0 1 15,0-1-15,0 0 0,0-21 0,0 22 16,0-1-16,0-21 0,0 22 15,0-22-15,0 21 0,0-21 0,-21 0 16,0 1-16,21-1 0,-21 0 0,0-21 16,-1 0-16,1 21 0,0-21 15,0 0-15,0 0 0,-22 0 0,22 0 16,0-21-16,-21 0 0,21 21 0,-22-21 16,22-1-16,0 22 0,0-21 15,0 0-15,21 0 16,0 0-16,0 0 0,0-1 15,0 1-15,21 0 16,21 0-16,-21 0 16,0 0-16</inkml:trace>
  <inkml:trace contextRef="#ctx0" brushRef="#br0" timeOffset="129245.12">17949 2201 0,'0'0'0,"0"22"31,0-1-15,-21 0-16,21 0 0,0 21 0,0-20 16,0 20-16,0 0 0,0 22 15,0-22-15,0 0 0,0 1 0,0 20 16,0-20-16,0-1 0,0 0 0,0 1 15,0-22-15,0 21 0,0-21 16,0 22-16,0-22 0,0 0 0,0 0 16,0 0-16,0 0 0,0 1 15,0-44 17,0 1-17,0 0-15,0 0 16,0-21-16,0 20 0</inkml:trace>
  <inkml:trace contextRef="#ctx0" brushRef="#br0" timeOffset="129554.93">17970 2392 0,'0'-42'0,"0"84"0,0-106 16,-21 43-16,21 0 0,-21 21 0,21-21 16,0 0-16,0 0 15,0-1-15,21 22 16,0 0-16,1-21 0,-1 21 15,0 0-15,0 0 0,0 0 0,0 0 16,1 0-16,-1 0 0,0 0 16,0 21-16,0 1 0,-21-1 15,0 0-15,0 0 0,0 0 0,0 0 16,-21 1-16,0-1 0,0 0 16,0 0-16,-1 0 0,1-21 0,0 21 15,0-21-15,0 22 0,0-22 16,-1 0-16,22-22 62,22 1-62,-1 21 0</inkml:trace>
  <inkml:trace contextRef="#ctx0" brushRef="#br0" timeOffset="130223.55">18203 2328 0,'0'-21'0,"21"21"32,1-21-17,-1 21-15,0 0 0,0-21 16,0 21-16,-21-21 0,21 0 0,1 21 16,-1-22-16,-21 1 15,21 21-15,0-21 16,-42 21 15,0 0-31,0 0 16,-1 21-16,22 0 0,-21 1 15,0-1-15,21 0 0,0 0 16,0 0-16,0 0 0,0 1 16,0-1-16,0 0 0,0 0 15,0 0-15,0 0 0,21-21 16,0 22-16,1-22 15,-1 0-15,0 0 0,0 0 16,0 0-16,0-22 0,22 22 16,-22-21-16,0 0 0,0 21 15,0-21-15,22 0 0,-22 0 0,0-1 16,0 1-16,0 0 0,1 0 16,-1 0-16,-21 0 0,0-1 0,0 1 15,21 0-15,-21 0 0,-21 21 31,0 0-31,-1 0 0,1 0 16,0 21-16,21 0 0,-21-21 16,21 21-16,0 1 0,0-1 15,0 0-15,0 0 0,0 0 16,0 0-16,0 1 16,0-1-16,21-21 0,-21 21 0,21-21 15,-21 21-15,0 0 16,0 0 15,-21-21-31,0 0 16,0 0-16</inkml:trace>
  <inkml:trace contextRef="#ctx0" brushRef="#br0" timeOffset="130372.46">18690 2498 0,'0'21'31,"0"0"-15,0 0-1,-21-21-15,21 21 16,-21-21-16,0 22 0</inkml:trace>
  <inkml:trace contextRef="#ctx0" brushRef="#br0" timeOffset="140580.34">910 4403 0,'21'0'16,"-42"0"125,0 0-126,0 0 1</inkml:trace>
  <inkml:trace contextRef="#ctx0" brushRef="#br0" timeOffset="141224.04">868 4382 0,'0'-22'16,"0"1"0,0 0-1,0 0-15,0 0 0,0 0 16,0-1-16,0 1 15,0 0-15,21 21 0,-21-21 16,21 0-16,0 21 0,-21-21 16,21 21-16,1-22 0,-1 22 0,0 0 15,0 0-15,0 0 16,0 22-16,1-1 0,-22 0 16,21 21-16,0-21 0,-21 22 15,21-1-15,-21 0 0,0 1 16,0-1-16,0 0 0,0 22 0,-21-22 15,0 1-15,0-1 0,-1 21 16,1-20-16,0-1 0,-21 0 0,21 1 16,-1-1-16,-20-21 0,21 22 15,-21-22-15,20 0 0,1 0 0,0-21 16,0 21-16,0-21 0,0 0 16,-1 0-16,1-21 15,21 0-15,0 0 0,0 0 16,0-1-16,0-20 0,0 21 15,0-21-15,0 20 0,0-20 0,0 0 16,0 21-16,0-1 0,0-20 16,0 21-16,21 0 0,1 0 15,-1 21-15,0 0 16,0 0-16,0 0 0,0 0 0,1 21 16,-1 0-16,0 0 0,0 0 15,-21 0-15,21 22 0,0-22 0,1 0 16,-22 21-16,21-20 0,-21-1 15,21 0-15,0 0 0,-21 0 0,0 0 16,21 1-16,-21-1 16,21-21-16,1 0 31,-1 0-31,-21-21 16,0-1-16,21 1 0,-21 0 15,21 0-15</inkml:trace>
  <inkml:trace contextRef="#ctx0" brushRef="#br0" timeOffset="141598.82">1460 4657 0,'0'0'0,"0"21"31,0 0-15,22-21-16,-1 0 15,0 0 1,0 0-16,0 0 16,0 0-16,-21-21 15,0 0-15,0 0 16,0-1-16,0 1 16,-21 21-1,0 0-15,0 0 16,0 0-1,0 21-15,-1 1 16,22-1-16,0 0 16,0 0-1,22-21 1,-1 0-16,0 0 16,0 0-16,-21-21 0,21 0 15,0 21-15</inkml:trace>
  <inkml:trace contextRef="#ctx0" brushRef="#br0" timeOffset="143811.63">2773 4403 0,'0'21'0,"21"-21"0,-21 21 16,21-21 0,-21 21-16,21-21 15,0 0 95</inkml:trace>
  <inkml:trace contextRef="#ctx0" brushRef="#br0" timeOffset="144582.76">2815 4276 0,'0'0'0,"0"-21"0,0-1 0,0 1 0,0 0 16,0-21-16,0 21 0,0-1 0,0 1 15,0 0-15,0-21 0,0 21 16,0-1-16,0 44 31,0-1-31,0 21 0,0 0 16,0 1-16,0-1 0,0 22 16,0-22-16,0 21 0,0-20 0,0 20 15,0-20-15,0-1 0,0 0 16,0 1-16,0-1 0,0-21 0,0 21 15,0-20-15,0-1 0,0 0 16,0 0-16,0-42 31,0 0-15,21 0-16,-21-1 0,0-20 0,21 21 16,1 0-16,-22-22 0,21 22 15,0-21-15,-21 21 0,21-22 0,0 22 16,-21 0-16,0 0 0,21 21 15,1 0-15,-1 0 16,0 0-16,-21 21 0,21 0 0,-21 0 16,21 1-16,-21 20 0,21-21 15,-21 0-15,0 0 0,22 22 16,-22-22-16,21 0 0,-21 0 0,0 0 16,21 1-16,0-1 0,0-21 15,0 0-15,1 0 0,-1 0 16,0 0-16,0 0 0,0-21 15,0 21-15,1-22 0,-1 1 0,0 0 16,21 0-16,-21-21 0,1 20 16,-22-20-16,21 21 0,-21-21 0,21-1 15,-21 1-15,0 0 0,0-1 16,0 1-16,-21 0 0,0-1 0,-1 1 16,1 0-16,0 20 0,0 1 15,0 0-15,0 21 0,-1 0 16,1 0-16,0 0 0,0 0 15,21 21-15,0 0 16,0 1-16,0 20 0,0-21 16,0 0-16,0 0 0,21 1 15,0 20-15,0-21 0,1 0 0,-1 0 16,21 1-16,-21-22 0,22 21 16,-1-21-16</inkml:trace>
  <inkml:trace contextRef="#ctx0" brushRef="#br0" timeOffset="145070.88">4000 4382 0,'22'0'0,"-44"0"0,44-22 16,-22 1-16,21 0 0,-21 0 15,0 0-15,0 0 0,-21 21 32,-1 0-32,1 0 0,0 21 15,21 0-15,-21 21 0,0-21 0,0 22 16,-1-22-16,1 21 0,21 1 15,-21-22-15,21 21 0,-21-21 0,21 22 16,0-22-16,0 0 0,0 0 16,0 0-16,0 0 0,21-21 15,0 0-15,0 0 16,1 0-16,-1 0 0,0 0 0,0-21 16,0 0-16,0 0 0,1 0 0,-1 0 15,0-1-15,-21 1 16,21-21-16,-21 21 0,21-22 0,-21 22 15,0-21-15,0 21 0,0-22 0,0 22 16,0 0-16,0 0 0,0 42 31,0 0-31,0 22 16,-21-22-16,21 21 0,0-21 0,0 0 16,-21 22-16,21-22 0,0 0 0,0 21 15,0-20-15,0-1 16,0 0-16,21-21 0,0 0 0,0 0 15,1 0-15,-1 0 0,0 0 16,0 0-16,0-21 0,22 21 16,-22-21-16,0-1 0,21 1 0,-21 0 15,22-21-15,-22 21 0,0-22 0,0 1 16,0 0-16</inkml:trace>
  <inkml:trace contextRef="#ctx0" brushRef="#br0" timeOffset="145282.59">4593 4064 0,'0'0'0,"0"-42"0,0-1 16,0 22-16,0 0 0,0-21 15,0 63 1,0 0-16,0 0 0,0 22 16,0-1-16,0 0 0,-21 22 15,21-22-15,0 22 0,-21-22 16,21 0-16,-21 1 0,21-1 0,0 0 16,0 1-16,0-22 0,0 21 0,0-21 15,0 0-15,0 1 0,0-1 16,0 0-16,21-21 15,0 0-15,0-21 16,0 21-16,-21-21 0,21-1 16</inkml:trace>
  <inkml:trace contextRef="#ctx0" brushRef="#br0" timeOffset="145479.96">4318 4360 0,'0'0'15,"-21"0"-15,-22 22 16,43-1-16,22 0 31,-1-21-31,0 0 16,21 0-16,1 0 0,-22 0 0,21 0 16,0-21-16,-20 0 0,20 21 0,-21-22 15,21 22-15</inkml:trace>
  <inkml:trace contextRef="#ctx0" brushRef="#br0" timeOffset="145840.76">4974 4382 0,'0'0'16,"21"-22"15,0 1-31,1 0 15,-1 0-15,0 0 0,-21 0 16,21 21-16,0-22 0,-21 1 16,0 0-16,0 0 0,-21 21 31,0 21-15,0 0-16,21 22 0,-21-22 0,-1 0 15,1 21-15,21 1 0,0-22 0,-21 0 16,21 21-16,-21-21 0,21 1 15,0-1-15,0 0 0,0 0 0,0 0 16,21 0-16,0-21 0,0 0 16,1 0-16,-1 0 0,0 0 15,0 0-15,0 0 0,0 0 0,1-21 16,-1 0-16,21 21 0,-42-21 16,21 0-16,0 0 0</inkml:trace>
  <inkml:trace contextRef="#ctx0" brushRef="#br0" timeOffset="146145.57">5313 4318 0,'0'-63'16,"0"126"-16,0-148 0,0 64 0,0 0 16,0 0-16,21 0 15,0 21-15,0 0 16,0 0-16,1 0 0,-1 21 16,0 0-16,0 0 0,0 0 0,0 1 15,1-1-15,-1 0 0,0 21 0,-21-21 16,0 1-16,0-1 0,0 21 15,0-21-15,0 0 0,0 1 16,-21-1-16,21 0 0,-21-21 16,-1 0-16,1 0 15,0 0 1,21-21-16,0 0 0,0-1 16,0 1-16,0 0 0,21 0 15,-21-21-15,21 20 0,1-20 0,-1 21 16,0-21-16,0 20 0,0-20 0,0 21 15,1-21-15,-1 20 0,0 1 16</inkml:trace>
  <inkml:trace contextRef="#ctx0" brushRef="#br0" timeOffset="147443.15">6456 4424 0,'0'0'0,"0"21"0,0 0 16,21-21 31,0 0-32,0 0-15,22 0 0,-22-21 16,0 0-16,21 21 0,-21-21 0,22 0 16,-22-1-16,21 1 0,-21 0 0,22 0 15,-22-21-15,0 20 0,0-20 16,0 21-16,1-21 0,-1 20 0,-21-20 15,0 21-15,0 0 0,0 0 0,0-1 16,0 1-16,0 0 16,0 0-16,0 0 15,-21 21 17,21-21-32,0-1 31,-22 22 0,1-21 0,0 21-15,0 0 15,0 0-15,0 0-16,21 21 15,-22-21 1,22 22-16,-21-22 484,0 0-437</inkml:trace>
  <inkml:trace contextRef="#ctx0" brushRef="#br0" timeOffset="148087.22">6752 3895 0,'0'-21'78,"0"42"-15,-21 0-63,21 0 15,0 21-15,0 1 0,0 20 0,-21-20 16,21 20-16,0 1 0,0-1 0,-21 1 15,-1-22-15,1 21 0,21 1 16,0-1-16,-21 1 0,21-1 0,-21 1 16,21-22-16,0 22 0,-21-1 0,21 1 15,0-22-15,0 22 0,0-22 16,0 0-16,0 1 0,21-1 16,0-21-16,0 21 0,0-20 0,1-1 0,-1 0 15,0 0-15,0 0 0,21-21 16,-20 0-16,-1 0 0,0 0 15,0 0-15,0-21 0,0 0 0,22 0 16,-22 0-16,0-1 0,0 1 16,0 0-16,1-21 0,-1-1 0,-21 1 15,21 0-15,-21 21 0,0-43 0,0 22 16,-21-1-16,0 1 0,-1 0 16,-20-1-16,0 1 0,-1 21 0,1-21 15,0-1-15,-1 22 0,1 0 0,0 0 16,-1 0-16,1 21 0,21-22 15,0 22-15,0 0 0,21-21 16,0 0 0,21 21-16,0 0 0,0 0 15,0-21-15,22 21 0,-22 0 16,21-21-16,-21 21 0,22-21 0,-1-1 16,0 1-16,1 21 0</inkml:trace>
  <inkml:trace contextRef="#ctx0" brushRef="#br0" timeOffset="148551.95">7366 4191 0,'0'0'0,"0"-21"0,0 0 15,-21 0-15,0 21 16,-1 0-16,1 0 16,0 0-16,0 0 0,0 0 15,0 21-15,21 0 0,-22 21 16,22-21-16,-21 1 0,21 20 0,0-21 15,0 21-15,0-20 0,0-1 0,0 0 16,0 0-16,0 0 0,0 0 16,0 1-16,21-22 15,1 0-15,-1 0 16,0-22-16,0 22 16,-21-21-16,21 0 0,-21 0 15,0 0-15,21 0 0,-21-1 0,22 1 16,-22 0-16,0-21 0,0 21 15,0-22-15,0 22 0,0 0 0,21 21 16,-21 21 0,0 0-16,21 0 15,-21 1-15,0 20 0,0-21 0,21 21 16,-21-20-16,21-1 0,-21 21 16,21-21-16,-21 0 0,22 1 0,-1-1 15,0-21-15,0 21 16,0-21-16,0 0 15,1 0-15,-1 0 0,0-21 16,0 21-16,-21-21 0,21-1 16,0 1-16,1 0 0,-1-21 15,0 21-15</inkml:trace>
  <inkml:trace contextRef="#ctx0" brushRef="#br0" timeOffset="149043.09">7832 3958 0,'0'-42'0,"0"0"31,-22 63-31,1 0 0,21 21 16,0-21-16,0 22 0,-21-1 0,21 0 16,0 1-16,0-1 0,0 0 15,0 1-15,0-22 0,0 21 16,0-21-16,0 1 0,0 20 0,0-21 16,0 0-16,21-21 0,0 21 15,1-21-15,-1 0 0,0 0 16,0 0-16,0 0 0,22 0 15,-22 0-15,0-21 0,0 0 16,0 0-16,0 0 0,1 0 0,-1-22 16,0 22-16,-21-21 0,0-1 0,21 1 15,-21 0-15,0-22 0,0 22 16,0 0-16,0-1 0,0 22 0,0 0 16,0 0-16,0 0 0,0-1 0,0 44 31,0-1-16,0 0-15,0 21 0,0-21 0,0 22 16,0-1-16,0 0 0,0 1 16,0-1-16,0 0 0,0-20 0,0 20 15,0-21-15,0 0 0,0 0 0,0 1 16,0-1-16,0 0 0,21-21 16,-21 21-16,21-21 0,1 0 15,-1 0 1,-21-21-1,0 0-15,0 0 16,0-1-16,0 1 16</inkml:trace>
  <inkml:trace contextRef="#ctx0" brushRef="#br0" timeOffset="150502.51">9525 3874 0,'-21'-22'15,"21"1"1,0 42 46,0 1-62,0-1 0,0 0 0,0 21 16,0 1-16,0-1 0,0 0 16,0 1-16,0-1 0,0 0 0,0-21 15,0 22-15,0-1 0,0-21 0,0 0 16,0 22-16,0-22 0,0 0 16,-21 0-16,21 0 15,-22-21 1</inkml:trace>
  <inkml:trace contextRef="#ctx0" brushRef="#br0" timeOffset="151031.5">9250 4149 0,'0'-43'16,"0"86"-16,0-107 0,-21 22 0,21 21 15,-22-22-15,22 22 0,0 0 0,0-21 16,0 21-16,0-1 0,0 1 0,22 21 15,-1-21-15,0 21 0,0 0 16,0 0-16,0 0 0,22 0 0,-22 0 16,21 0-16,1 0 0,-1 21 15,0 0-15,1 22 0,-1-22 0,0 21 16,1 1-16,-1-1 0,0 21 16,1-20-16,-22-22 0,0 21 0,-21 1 15,0-22-15,21 21 0,-21-21 16,0 0-16,0 1 0,0-1 15,-21-21 1,0-21 0,21-1-16,0 1 0,0 0 15,0 0-15,0-21 0,0 20 16,21-20-16,-21 0 0,21-1 0,0-20 16,0 21-16,1-1 0,20 1 15,-21 0-15,21-1 0,1 1 0,-1 21 16,-21 0-16,22 21 0,-1 0 15,0 0-15,-21 0 0,1 21 0,20 21 16,-21 0-16,-21 1 0,0-1 16,21 0-16,-21 22 0,0-22 0,0 22 15,0-22-15,0 0 0,0 1 0,-21-22 16,21 21-16,-21-21 0,21 1 16,0-1-16,-21 0 0,21 0 0,-21-21 15,21 21-15,0-42 31,21 21-15,0-21-16,0 0 0,-21 0 16</inkml:trace>
  <inkml:trace contextRef="#ctx0" brushRef="#br0" timeOffset="151412.54">10731 4001 0,'0'0'0,"22"-22"0,-22 44 31,-22-1-16,22 21-15,-21-21 0,0 0 16,0 22-16,0-1 0,21-21 16,0 22-16,0-22 0,-21 0 0,21 21 0,0-21 15,0 1-15,0-1 0,0 0 16,21 0-16,-21 0 16,21-21-16,0 0 0,0 0 0,22 0 15,-22 0-15,0 0 0,21 0 16,-21-21-16,22 0 0,-22 21 0,21-21 15,-21 0-15,1-1 0,-1 1 0,-21-21 16,0 21-16,0 0 0,0-22 16,0 1-16,0 0 0,0 20 0,-21-20 15,-1 21-15,1-21 0,0 42 0,-21-22 16,21 22-16,-1 0 0,1 0 16,0 0-16,0 22 0,-21-22 0,20 21 15,22 0-15,-21 0 0,21 0 16,-21 0-16,21 1 0,0-1 15,0 0-15,0 0 0,21 0 0,0-21 16,1 0-16,-1 0 0,21 0 0,-21 0 16,22 0-16</inkml:trace>
  <inkml:trace contextRef="#ctx0" brushRef="#br0" timeOffset="151911.26">11472 3979 0,'21'-21'0,"-42"42"0,42-63 0,-21 21 0,0 0 0,0 0 15,-21 21 1,0 0-16,0 0 0,0 21 16,0-21-16,-1 21 0,1 21 0,0-21 15,-21 22-15,21-1 0,-1 0 16,1-20-16,0 20 0,0 0 0,0-21 16,21 22-16,-21-22 0,21 0 0,0 0 15,0 0-15,0 1 0,0-1 16,21-21-16,0 0 0,21 0 15,-21 0-15,1 0 0,-1 0 0,21 0 16,-21 0-16,0-21 0,-21-1 16,22 1-16,-1 0 0,0 0 0,0 0 15,-21-22-15,21 1 0,-21 0 0,21-1 16,-21 1-16,22 0 16,-22-1-16,0-20 0,0 21 0,0-1 15,21 1-15,-21 0 0,0-1 0,0 22 16,0 0-16,0 0 0,0 0 15,0 42 1,0 0-16,0 0 0,0 0 0,-21 0 16,-1 22-16,22-1 0,0 0 15,0 1-15,-21-1 0,21 0 0,0 1 16,0-1-16,-21 0 0,21 1 0,0-1 16,0-21-16,0 22 0,0-22 15,0 0-15,0 0 0,21 0 16,0 0-16,1-21 15,-1 0-15,0 0 16,0 0-16,0 0 0,0-21 0,1 0 16,-1 21-16</inkml:trace>
  <inkml:trace contextRef="#ctx0" brushRef="#br0" timeOffset="152572.39">11853 4149 0,'-21'21'16,"21"0"-16,21-21 31,0 0-31,1 0 0,-1-21 16,0 21-16,0-21 0,0 0 0,-21-1 16,21 22-16,1-21 0,-1 0 15,0 0-15,-21 0 0,0 0 0,0-1 16,0 1-16,0 0 0,0 0 15,-21 21-15,0 0 16,-1 0-16,1 0 0,-21 0 0,21 0 0,0 0 16,-22 0-16,22 21 0,0 0 0,0 0 15,0 1-15,21 20 16,0-21-16,-22 0 0,22 22 0,0-22 16,0 0-16,0 0 0,0 21 0,0-20 15,0-1-15,22 0 0,-1 0 16,0-21-16,0 21 0,0 0 0,0-21 15,1 0-15,-1 0 0,21 0 0,-21 0 16,22 0-16,-22 0 0,21 0 16,-21 0-16,22 0 0,-1-21 0,-21 0 15,21 0-15,-20 0 0,-1 0 0,0-1 16,0-20-16,0 21 0,0-21 16,-21-1-16,0 1 0,22-22 0,-22 22 15,21 0-15,-21-1 0,0-20 16,0 21-16,0 20 0,0-20 15,0 21-15,0-21 0,0 20 0,0 1 16,0 42 0,0 1-1,0-1-15,0 0 0,-21 21 0,21-21 16,-22 22-16,22-1 0,0-21 16,0 22-16,0-1 0,0 0 0,0 1 15,0-22-15,0 21 0,0-21 0,0 22 16,0-22-16,0 0 0,0 0 15,0 0-15,0 0 0,22-21 32,-1 0-32,0 0 15,0 0-15,-21-21 0,21 21 16,-21-21-16,21 0 0</inkml:trace>
  <inkml:trace contextRef="#ctx0" brushRef="#br0" timeOffset="152779.59">12679 4212 0,'0'0'0,"0"21"16,-21-21 15</inkml:trace>
  <inkml:trace contextRef="#ctx0" brushRef="#br0" timeOffset="154695.16">8276 4995 0,'0'0'0,"0"-21"16,0 0-16,0 0 0,0 0 0,-21-22 16,21 22-16,0 0 15,0 0-15,0 0 0,0 0 16,-21 21-16,0 21 31,21 0-31,0 0 0,0 21 16,0 1-16,0-1 0,0 0 0,-22 1 15,22-1-15,-21 0 0,21-20 16,-21 20-16,21 0 0,0-21 0,0 22 16,-21-22-16,21 0 0,0 0 0,-21-21 15,21 21-15,0-42 47,0 0-47,21 0 16,-21 0-16,21-22 0,-21 22 0,21-21 15,-21 0-15,0-1 0,21 1 0,-21 0 16,22-1-16,-22 1 16,0 0-16,0-1 0,0 1 0,0 21 15,0 0-15,0-1 0,0 1 0,21 21 16,-21 21 0,0 1-16,0-1 0,0 0 0,0 21 15,21 1-15,-21-1 0,21 0 16,-21-21-16,21 22 0,-21-1 0,0-21 15,0 22-15,21-22 0,-21 0 0,22 0 16,-22 0-16,0 0 0,0 1 16,0-1-16,-22-21 31</inkml:trace>
  <inkml:trace contextRef="#ctx0" brushRef="#br0" timeOffset="154879.09">8001 5207 0,'21'0'31,"0"0"-31,0 0 0,1 0 0,20 0 16,-21 0-16,0-21 16,22 21-16,-22 0 0,21 0 0,0-21 0,-20 0 15,20 21-15,0 0 0,-21-22 16,22 22-16,-1-21 0,-21 21 15,22 0-15</inkml:trace>
  <inkml:trace contextRef="#ctx0" brushRef="#br0" timeOffset="155350.82">8869 4932 0,'0'0'0,"0"-21"0,0 0 16,-21 21-16,-1 0 15,1 0-15,0 0 0,0 0 16,0 21-16,0 0 0,21 0 15,-22 0-15,1 0 0,0 22 16,0-22-16,21 21 0,0-21 0,-21 22 16,21-22-16,0 0 0,0 21 15,0-20-15,0-1 0,0 0 0,0 0 16,0 0-16,21-21 0,0 0 16,0 0-16,0 0 15,1 0-15,-1 0 0,0 0 16,0-21-16,0 21 0,0-21 0,1 0 15,-22 0-15,21-22 0,0 22 16,-21-21-16,21-1 0,-21 1 0,0-21 16,0 20-16,0-20 0,0 20 15,21 1-15,-21 0 0,0-1 16,0 1-16,0 21 0,0 0 0,0 42 31,0 0-31,0 21 0,0-20 16,0 20-16,0 21 0,0-20 0,0-1 15,0 0-15,0 22 0,0-43 0,0 21 16,21 1-16,-21-22 0,0 21 16,22-21-16,-22 1 0,21-1 0,0-21 15,-21 21-15,21-21 0,0 0 16,0 0-16,1 0 16,-1 0-16,0 0 0,-21-21 15,21 21-15,0-21 0</inkml:trace>
  <inkml:trace contextRef="#ctx0" brushRef="#br0" timeOffset="155707.62">9250 5038 0,'0'0'0,"0"-21"15,21 21 1,0 21 0,0 0-16,-21 0 15,21 0-15,1 0 0,-22 1 16,21-1-16,0 0 0,-21 0 15,21 0 1,-21 0-16,21-21 16,-21 22-16,0-44 47,0 1-47,0 0 0,0 0 15,0 0-15,0-22 0,0 22 16,0-21-16,21 21 0,-21-22 0,22 22 15,-1-21-15,-21 21 0,0 0 0,21-1 16,0 22-16,0 0 16,0 0-16,1 22 0,-1-1 15,0 0-15,-21 0 16,21 0-16,0-21 0,0 21 16,22 1-16</inkml:trace>
  <inkml:trace contextRef="#ctx0" brushRef="#br0" timeOffset="157483.51">10202 5101 0,'0'0'0,"21"0"0,-21-21 15,0 0-15,0 0 16,0 0-16,0-1 0,0 1 0,0 0 16,0-21-16,0 21 0,0-1 15,-21 1-15,0 0 0,-21 21 16,21 0-16,-1 0 0,-20 0 0,21 0 15,-21 21-15,-1 0 0,22 1 16,0-1-16,-21 21 0,20-21 0,1 22 16,0-22-16,0 21 0,21-21 15,0 0-15,0 22 0,0-22 0,0 0 16,0 0-16,21 0 0,0-21 0,0 22 16,1-22-16,-1 0 0,42 0 15,-20 0-15,-22 0 0,21 0 16,0 0-16,1-22 15,-22 1-15,0 21 0,0-21 0,0 0 16,-21-21-16,0 20 0,22 1 16,-22-21-16,0 0 0,0 20 0,0 1 15,0-21-15,0 21 0,0 0 16,0 42 0,0 0-16,-22 0 0,22 0 15,0 0-15,0 1 0,0 20 16,0-21-16,0 0 0,0 0 0,0 1 15,0-1-15,22 0 0,-1 0 16,0-21-16,0 0 0,0 21 0,0-21 16,22 0-16,-22 0 0,0 0 15,21 0-15,-20-21 0,20 0 0,-21 21 0,21-21 16,-20 0-16,-1-1 16,0 1-16,0 0 0,-21-21 0,0 21 15,21-22-15,-21 22 0,0 0 0,21 0 16,-21 0-16,0-1 0,0 44 31,-21-1-31,21 21 0,-21-21 0,21 0 16,-21 1-16,21 20 0,0-21 15,0 0-15,0 0 0,0 1 0,0-1 16,0 0-16,0 0 0,0 0 16,21-42 15,-21 0-16,0 0-15,21 0 16,0-1-16,-21 1 0,0 0 0,0 0 16,22-21-16,-22 20 0,21 22 0,-21-21 15,21 0-15,-21 42 16,0 0 0,21 1-16,-21-1 0,0 0 0,21 0 15,-21 0-15,0 0 16,21 1-16,1-22 0,-1 21 0,0-21 15,0 0-15,0 0 0,0 0 16,22 0-16,-22 0 0,0 0 16,0 0-16,22 0 0,-22 0 0,0-21 15,0-1-15,0 22 0,0-21 0,-21 0 16,22-21-16,-22 21 0,0-22 16,0 1-16,21 0 0,-21-1 0,21 1 15,-21 0-15,0-1 0,21 22 0,-21-21 16,0 21-16,21-22 0,-21 22 15,0 42 1,0 22 0,-21-22-16,21 21 15,-21 0-15,0 1 0,21-1 0,0 0 0,0 1 16,0-1-16,0 0 0,0 1 16,0-22-16,0 21 0,21-21 15,-21 1-15,21-1 0,0-21 0,22 21 16,-22-21-16,0 0 0,0 0 0,0 0 15,22 0-15,-22 0 0,0 0 16,0-21-16,0 0 0,0-1 0,1 1 16,-1 0-16,0 0 0,0-21 0,-21 20 15,0-20-15,21 0 0,-21-1 16,0 1-16,0 21 0,0-21 0,0 20 16,0 1-16,-21 21 15,0 0-15,0 0 16,0 0-16,-1 21 0,1 1 15,0 20-15,0-21 0,0 0 0,21 22 16,0-22-16,0 0 0,0 21 16,0-21-16,0 1 0,0-1 0,0 0 15,0 0-15,21-21 32,0 0-32,0 0 0,0 0 15,-21-21-15,0 0 0,22 0 16,-1-1-16,-21 1 0,21 0 0,-21 0 15,0 0-15,0 0 0,21-1 0,-21 1 16,0 42 15,0 1-31,0-1 0,0 0 16,0 0-16,0 0 0,0 0 16,21 1-16,-21-1 0,21 0 15,1 0-15,-1-21 0,21 0 16,0 0-16,1 0 0,-1 0 15,22 0-15,-22 0 0,0 0 0,1 0 16,-1 0-16,0-21 0,1 0 0,-22 0 16,0-1-16,0 1 0,0-21 15,-21 21-15,21-22 0,-21 1 16,0 21-16,0-21 0,0 20 0,0 1 16,-21 0-16,0 0 0,0 21 15,-21 0-15,20 0 0,1 0 0,-21 0 16,0 0-16,20 21 0,-20 0 0,21 0 15,0 22-15,0-22 0,21 0 16,0 0-16,0 0 0,0 1 0,0-1 16,21-21-16,0 21 0,0-21 15,0 0-15,22 21 0,-22-21 0,0 0 16,0 0-16,0 0 0,0 0 0,1 0 16,-1 0-16,0 21 0,-21 0 15,0 1-15,0-1 16,0 0-16,0 21 0,0-21 0,0 22 15,0-1-15,0-21 0,-21 22 16,21-1-16,-21-21 0,21 21 0,-22-20 16,22 20-16,0-21 0,0 0 0,0 0 15,-21 1-15,21-1 0,-21-21 16,21 21-16,21-42 31,0 0-31,-21-1 0,22 1 0</inkml:trace>
  <inkml:trace contextRef="#ctx0" brushRef="#br0" timeOffset="158040.2">12658 4953 0,'21'0'47,"0"0"-47,0-21 15,0 0-15,-21 0 0,21-1 16,-21 1-16,22 0 0,-1 0 16,-21 0-16,0 0 0,0-1 15,0 1-15,0 0 0,0 0 0,-21 21 32,-1 21-32,1 0 0,0 0 15,0 22-15,21-22 0,-21 21 0,21-21 16,-21 1-16,21 20 0,0-21 15,0 0-15,0 0 0,0 1 0,21-1 16,0-21-16,-21 21 0,21-21 0,0 0 16,0 0-16,1 0 0,-1 0 15,0 0-15,0 0 0,0-21 0,0 21 16,1-21-16,20-1 0,-21 1 16,0 0-16,0-21 0,1 21 0,-1-22 15,0 22-15,0-21 0,0 21 16,-21-22-16,21 22 0,-21 0 15,0 0-15,0 0 0,-21 21 16,0 0-16,0 21 0,0 0 16,0 0-16,-1 0 0,22 22 15,0-22-15,0 21 0,0-21 0,0 22 16,0-22-16,0 0 0,0 0 0,0 0 16,0 0-16,0 1 0,0-1 15,0 0-15,-21-21 47,0-21-47,0 21 0,0-21 16,0-1-16</inkml:trace>
  <inkml:trace contextRef="#ctx0" brushRef="#br0" timeOffset="158252.07">11282 4847 0,'-21'0'0,"42"0"0,-85 0 16,64-21-1,21 0 1,1 21-16,20-21 0,-21 21 16,0-21-16,22 21 0,-22 0 0,0-22 15,21 22-15,-21 0 0,1 0 16,-1-21-16,0 21 0,0 0 15</inkml:trace>
  <inkml:trace contextRef="#ctx0" brushRef="#br0" timeOffset="159119.6">8784 6308 0,'0'-21'16,"21"21"-16,-21-22 15,21 22-15,-21-21 0,22 21 0,-22-21 16,0 0-16,0 0 0,0 0 16,0-1-16,-22 1 15,1 21-15,0-21 0,0 0 0,-21 21 16,20 0-16,-20 0 0,0 0 0,21 0 15,-22 0-15,1 0 0,21 21 0,-22 0 16,22 0-16,0 1 0,0-1 16,0 0-16,21 21 0,0-21 15,0 22-15,0-22 0,0 0 0,0 21 16,0-20-16,0-1 0,0 0 16,21-21-16,0 0 0,0 0 15,0 0-15,1 0 0,-1 0 0,0 0 16,0-21-16,21 0 0,-20-1 15,20 1-15,-21-21 0,21 21 0,-20 0 16,20-22-16,-21 22 0,0-21 0,0-1 16,1 22-16,-1-21 0,0 0 15,-21-1-15,0 1 0,0 0 0,0-1 16,0 22-16,0 0 0,0 0 0,0 42 31,0 0-31,0 0 0,0 22 16,-21-22-16,21 21 0,0 0 0,0-20 15,0 20-15,0 0 0,0-21 0,0 22 16,0-22-16,0 0 0,0 0 16,21 0-16,0-21 0,0 22 0,0-22 15,1 0-15,-1 0 0,0 0 0,0 0 16,0 0-16,0 0 0,1-22 16,20 22-16,-21-21 0,0 0 0,0 21 15,-21-21-15,22 0 0,-1 0 0,-21-1 16,0 1-16,21 0 0,-21 0 15,21 21-15,-21 21 32,0 0-32,0 0 0,0 1 15,-21-1-15,21 0 0,-21 0 16,21 0-16,-21-21 0,21 21 0,0 1 16,21-22 15,0 0-31,0-22 0</inkml:trace>
  <inkml:trace contextRef="#ctx0" brushRef="#br0" timeOffset="159287.51">9334 5948 0,'0'0'0,"-21"-21"16,0 21-16,0 0 0,42 21 46,0-21-30,0 0-16,1 0 0,-1 0 0,0 0 16</inkml:trace>
  <inkml:trace contextRef="#ctx0" brushRef="#br0" timeOffset="159595.34">9842 5990 0,'-21'0'15,"0"0"1,0 21-16,0-21 0,-22 22 16,22-1-16,0-21 0,0 21 0,0-21 15,21 21-15,0 0 0,0 0 16,21 1-16,0-22 16,0 21-16,22-21 0,-22 21 0,21-21 15,-21 0-15,22 21 0,-22-21 0,0 21 16,0-21-16,0 21 0,-21 1 15,0-1-15,-21-21 16,-21 21-16,21-21 16,-22 0-16,22 21 0,-21-21 0,-1 0 15,22 0-15,-21 0 0,21 0 16,0 0-16,-1 0 0,22-21 16,0 0-16,22 0 15</inkml:trace>
  <inkml:trace contextRef="#ctx0" brushRef="#br0" timeOffset="162323.54">10456 5990 0,'0'0'0,"0"-21"16,-21 21-1,0 0-15,0 0 0,0 0 16,-1 0-16,-20 0 0,21 0 0,0 21 15,0 0-15,-1 1 0,1-22 16,0 21-16,0 0 0,0 0 0,21 0 16,0 0-16,0 1 0,0-1 15,0 0-15,21-21 16,0 0 0,0 0-16,22 0 15,-22 0-15,0-21 0,0 0 16,0 21-16,22-22 0,-22 1 0,0 0 15,0 0-15,0 0 0,0 0 0,-21-1 16,22 1-16,-22 0 0,21 21 16,-21-21-16,0 42 15,0 0 1,0 0-16,0 1 0,0-1 16,0 0-16,0 0 0,0 0 15,0 0-15,21 1 0,0-22 0,0 21 16,0-21-16,1 0 0,-1 0 15,0 0-15,21 0 0,1 0 16,-22 0-16,42 0 0,-20-21 16,-1 21-16,21-22 0,-20 1 0,-1 21 15,0-21-15,1 0 0,-22 0 16,0 0-16,0-1 0,-21 1 0,0 0 16,0-21-16,0 21 0,0-22 0,0 22 15,-21 0-15,0 0 0,0 0 16,-22-1-16,22 22 0,0 0 0,0 0 15,0 0-15,0 0 0,-22 22 16,22-1-16,0 0 0,0 0 0,0 0 16,21 22-16,-22-22 0,22 0 15,-21 0-15,21 21 0,0-20 0,0-1 16,0 0-16,0 0 0,21 0 16,1-21-16,-1 0 0,0 21 15,0-21-15,0 0 0,22 0 0,-22 0 16,0 0-16,21 0 0,-21-21 0,1 21 15,20-21-15,-21 0 0,0 0 16,0 0-16,-21-1 0,22-20 0,-1 21 16,-21-21-16,0-1 0,0 1 15,21-22-15,-21 22 0,21-21 0,-21 20 16,0-20-16,0 20 0,0 1 0,0 21 16,0 0-16,0 0 0,0-1 15,0 44 1,0-1-16,0 0 0,-21 21 15,21 1-15,-21-1 0,21 0 0,0 1 16,0 20-16,0-21 0,0 1 16,0-1-16,0 0 0,21-20 0,0 20 15,0-21-15,-21 0 0,21 0 0,1 1 16,-22-1-16,21-21 0,0 0 16,0 0-16,0 0 0,0 0 15,1 0-15,-1 0 0,0-21 0,0-1 16,0 22-16,-21-21 0,21 0 15,1-21-15,-1 21 0,0-1 16,-21-20-16,21 21 0,-21-21 0,21 20 16,-21 1-16,0 0 15,0 42 1,0 0-16,0 1 16,0-1-16,0 0 0,0 0 0,21 0 15,-21 0-15,0 1 0,22-1 0,-22 0 16,0 0-16,21-21 15,0 0-15,0 0 0,0 0 16,0 0-16,1 0 16,-1 0-16,-21-21 0,21 21 15,0-21-15,0 0 0,-21-1 16,21 1-16,1-21 0,-1 21 0,-21 0 16,21-1-16,0 1 0,-21 0 0,21 0 15,-21 42 16,0 0-31,0 0 16,0 1-16,0-1 0,0 0 0,0 0 16,0 0-16,21 0 0,1 1 15,-1-22-15,0 0 16,21 21-16,-21-21 0,22 0 0,-22 0 16,21 0-16,-21 0 0,22 0 0,-22 0 15,0-21-15,0 21 0,0-22 16,1 1-16,-1 0 0,-21 0 15,0 0-15,0 0 0,0-22 0,0 22 16,0-21-16,0 21 0,0-1 0,0 1 16,0 0-16,-21 0 0,-1 21 15,1 0-15,0 0 0,0 0 0,0 21 16,0 0-16,-1 0 0,1 22 0,0-22 16,0 0-16,0 21 0,21-20 15,0-1-15,0 21 0,0-21 0,0 0 16,0 1-16,0-1 15,21-21-15,0 0 0,0 0 0,0 0 16,1 0-16,-1 0 16,0 0-16,0-21 0,-21-1 0,21 1 15,0 0-15,1 0 0,-22 0 16,21 0-16,-21-1 0,21 1 0,-21 0 16,21 0-16,-21 0 0,0 42 31,0 0-16,0 0-15,0 0 16,0 1-16,21-1 0,-21 0 16,21 0-16,1-21 15,-1 21-15,0-21 0,0 0 16,0 0-16,0 0 16,1 0-16,-1 0 0,0-21 0,0 21 15,0-21-15,0 0 0,-21 0 0,22-1 16,-1 1-16,0 0 0,-21-21 15,0 21-15,0-1 0,0 1 0,21 0 16,-42 42 15,21 0-31,0 1 0,0-1 16,0 0-16,0 0 0,0 0 16,0 0-16,0 1 0,0-1 0,0 0 15,21 0-15,0-21 16,0 0-16,1 21 0,-1-21 15,0 0-15,0 0 0,0 0 0,22 0 16,-22 0-16,0-21 0,0 21 0,0-21 16,0 0-16,-21 0 0,22-22 15,-1 1-15,-21 21 0,0-22 0,21 1 16,-21 0-16,21-22 0,-21 22 0,21 0 16,-21 20-16,0-20 0,21 21 15,-21 0-15,0 0 0,0-1 0,-21 44 31,21-1-31,-21 0 16,21 0-16,-21 21 0,21-20 0,0 20 16,0-21-16,0 21 0,0-20 0,0 20 15,0 0-15,0-21 0,0 1 16,21 20-16,0-21 0,0 0 0,1 0 16,-1-21-16,21 22 0,-21-22 15,0 0-15,22 0 0,-22 0 0,21 0 16,-21 0-16,1 0 0,-1 0 0,21-22 15,-21 22-15,0-21 0,1 0 16,-1 0-16,0 0 0,0-22 16,0 22-16,-21 0 0,0 0 0,21 0 0,-21 0 15,0-1-15,0 1 16,0 0-16,-21 21 16,0 0-16,0 0 0,0 0 0,0 0 15,-1 0-15,1 0 0,0 0 16,0 21-16,0 0 0,21 1 15,-21-1-15,21 0 0,0 0 0,0 0 16,0 0-16,0 1 16,0-1-16,21-21 15,0 0-15,0 0 0,0 0 16,0 0-16,1 0 16,20 0-16,-21-21 0,0 21 0,0-22 15,22 1-15,-22 0 16,0 0-16,0 21 0,0-21 0,1 0 15,-1 21-15,0 0 0,-21-22 0,21 22 16,-21 22 0,0-1-1,0 0-15,0 0 0,0 0 16,0 0-16,21 1 16,0-1-16,1-21 0,-22 21 0,42 0 15,-21-21-15,0 0 0,0 0 0,22 0 16,-22 0-16,21 0 0,-21 0 15,22 0-15,-22 0 0,0-21 16,21 21-16,-20-21 0,-1 0 16,-21-1-16,21 1 0,-21 0 0,21 0 15,-21 0-15,0 0 0,0-22 0,0 22 16,0 0-16,-21 21 0,0-21 16,0 21-16,-1 0 0,1 0 0,-21 0 15,21 0-15,0 0 0,-22 21 0,22-21 16,0 21-16,0 0 0,21 0 15,0 1-15,0-1 0,0 0 16,21 0-16,0 0 16,0-21-16,0 21 0,1 1 0,-1-1 15,0 0-15,0-21 0,-21 42 16,0-21-16,21 1 0,0 20 16,-21-21-16,0 21 0,0-20 0,0 20 15,0-21-15,0 0 0,-21 22 0,0-22 16,0 0-16,21 0 0,0 0 15,-21 0-15,21 1 0,-21-1 0,-1-21 16,22 21-16,-21-21 16,0 0-16,21-21 15,0 0 1,21 21-16,0-22 0</inkml:trace>
  <inkml:trace contextRef="#ctx0" brushRef="#br0" timeOffset="162671.64">14774 5630 0,'-21'0'16,"42"0"0,0 0-16,1 0 15,-1-21-15,0 0 16,0 21-16,0-21 0,0 0 0,1 21 15,-22-21-15,0-1 0,21 1 16,-21 0-16,0 0 0,0 0 16,0 0-16,0-1 0,-21 22 15,-1 0-15,1 0 16,0 0-16,0 22 0,0-1 0,21 0 16,-21 0-16,21 0 0,-22 22 0,22-22 15,0 0-15,0 21 0,0-21 16,0 1-16,0-1 0,0 0 0,22 0 15,-1 0-15,0-21 0,0 0 0,0 21 16,0-21-16,1 0 0,20 0 16,-21 0-16,21 0 0,-20-21 0</inkml:trace>
  <inkml:trace contextRef="#ctx0" brushRef="#br0" timeOffset="162931.59">13208 5376 0,'0'0'0,"-85"0"0,43 0 0,0 0 15,20 0-15,1 0 0,42 0 16,22 0-16,-1 0 15,22 0-15,-1-21 0,1 21 0,-1-21 16,1 21-16,20-21 0,-20 21 16,-1-21-16,1 21 0,-1-21 0,-20 21 15,-1 0-15,0-22 0</inkml:trace>
  <inkml:trace contextRef="#ctx0" brushRef="#br0" timeOffset="164824.21">10477 6604 0,'0'-21'0,"0"42"0,0-21 47,0 21-47,0 0 0,0 22 0,0-22 15,0 21-15,0 1 0,0-22 0,0 21 16,0-21-16,0 22 0,0-22 16,0 21-16,0-21 0,0 0 0,0 1 15,0-1-15,0 0 0,22-21 32,-1-21-32,-21 0 15,21 21-15,0-22 0,0 1 0,0 0 16,1 0-16,-1 0 0,0 0 0,-21-22 15,21 22-15,0 0 16,0 0-16,-21 0 0,22-1 16,-1 22-16,-21 22 15,0-1 1,0 0-16,0 0 0,0 0 0,0 0 16,21 1-16,-21-1 0,0 0 0,0 0 15,21 0-15,0-21 16,0 21-16,1-21 0,-1 0 15,0 0-15,0 0 0,0 0 0,0 0 16,22 0-16,-22-21 0,21 21 0,-21-21 16,1 21-16,-1-21 0,0 0 15,0 0-15,0-1 0,0 1 16,-21 0-16,22-21 0,-22 21 0,0-22 16,0 22-16,0 0 0,0-21 0,0 20 15,0 1-15,0 42 31,0 1-31,-22-22 0,22 42 0,-21-21 16,21 0-16,-21 0 0,21 1 16,0 20-16,0-21 0,0 0 0,0 0 15,0 1-15,0-1 0,21 0 0,0-21 16,1 21-16,-1-21 0,0 0 16,0 0-16,21 0 0,-20 0 0,20 0 15,-21 0-15,21 0 0,-20-21 16,20 21-16,-21-21 0,21 0 0,-20-1 15,-1 1-15,0 0 0,0 0 16,-21 0-16,0-22 0,0 1 0,21 21 16,-21-21-16,0-22 0,0 22 0,0-1 15,0 22-15,0-21 0,0 21 16,0 0-16,0-1 0,-21 22 16,0 22-16,21-1 0,0 0 15,0 0-15,0 21 0,-21 1 16,21-22-16,0 21 0,0 1 0,0-22 15,0 21-15,0-21 0,0 22 0,0-22 16,0 0-16,0 0 16,0 0-16,0 0 0,21 1 15,-21-1-15,21-21 32,0-21-32,-21-1 0,21 1 15,1 0-15,-22 0 0,21 0 16,0 0-16,-21-1 0,21 1 0,0 0 15,-21 0-15,0 0 0,21 21 16,1 0-16,-1 0 16,-21 21-16,0 0 0,0 0 15,0 0 1,0 1-16,21-22 0,-21 21 0,21 0 16,0 0-16,0 0 0,1-21 15,-1 0-15,21 0 0,-21 0 0,22 0 16,-22 0-16,21 0 0,0 0 15,-20 0-15,20 0 0,-21 0 0,21-21 16,-20 21-16,-1-21 0,0 0 0,21 0 16,-21-1-16,-21 1 0,22 0 15,-1-21-15,-21 21 0,0-1 0,0-20 16,0 21-16,0 0 0,0 0 16,0-1-16,-21 22 15,-1 0-15,22 22 16,0-1-16,0 0 0,-21 21 0,21-21 15,0 1-15,0-1 0,0 0 16,0 0-16,0 0 0,0 0 16,21-21-16,1 0 0,-1 0 15,0 0-15,0 0 0,0 0 16,0 0-16,1 0 0,-1-21 16,0 0-16,0 21 0,21-21 0,-20 0 15,-1 0-15,0-1 0,-21 1 0,21 0 16,0-21-16,-21 21 0,0-1 15,21 1-15,-21 0 0,22 21 0,-22 21 32,0 0-17,0 1-15,-22 20 0,22-21 0,0 0 16,-21 0-16,21 1 0,0 20 0,0-21 16,0 0-16,0 0 0,0 1 15,0-1 1,0-42 15,0-1-31,0 1 16,0 0-16,0 0 0,0 0 15,21-22-15,-21 22 0,22-21 0,-1 0 16,0-1-16,0 1 0,0 0 16,0 20-16,22-20 0,-22 21 0,21 0 15,1 21-15,-22 0 0,21 0 0,-21 0 16,22 0-16,-22 21 0,0 0 15,0 0-15,0 0 0,0 22 0,1-22 16,-1 21-16,-21-21 0,0 22 0,0-22 16,0 0-16,0 0 0,0 0 0,0 1 15,0-1-15,0 0 16</inkml:trace>
  <inkml:trace contextRef="#ctx0" brushRef="#br0" timeOffset="165247.97">14287 6392 0,'0'0'0,"0"-21"0,22 0 16,-22 0-16,21 21 15,-21-21-15,0 0 0,0-1 0,0 1 16,-21 21 0,-1 0-16,1 21 15,0 1-15,0-1 0,0 0 16,0 21-16,-22 1 0,22-22 0,21 21 15,-21 0-15,0 1 0,21-1 16,-21 0-16,21-20 0,0 20 16,0-21-16,0 0 0,0 0 0,21 1 15,0-1-15,21 0 0,-21-21 16,22 0-16,-1 0 0,22 0 0,-22 0 16,0 0-16,22 0 0,-22-21 0,22 0 15,-22-1-15,0 1 0,1 0 0,-1 0 16,0-21-16,1-1 0</inkml:trace>
  <inkml:trace contextRef="#ctx0" brushRef="#br0" timeOffset="166947.41">14922 6202 0,'0'-42'0,"0"84"0,0-106 15,0 43-15,0 0 0,0 0 0,-21 21 16,0 0-16,21 21 0,0 21 16,-21-20-1,21-1-15,-21 21 0,21 0 0,-21 1 16,21-1-16,0 0 0,0 22 0,0-22 15,-22 1-15,22-1 0,0 0 16,0-21-16,-21 22 0,21-22 0,0 0 16,0 0-16,0 0 0,21-21 31,1-21-15,-22 0-16,0 0 0,21 0 0,0 0 15,0-22-15,-21 22 0,21-21 16,0-1-16,1 22 0,-22-21 0,21 21 15,0 0-15,0-1 0,-21 1 16,0 0-16,21 21 0,0 0 16,-21 21-16,0 0 0,0 1 15,0-1-15,0 21 0,0-21 0,22 0 16,-22 22-16,0-22 0,21 0 16,-21 0-16,0 0 0,21 1 0,0-1 15,0-21-15,-21 21 0,21-21 0,1 0 16,-1 0-16,0 0 0,0 0 15,0 0-15,0 0 0,1 0 0,20 0 16,-21-21-16,0 0 0,0-1 0,-21 1 16,22 0-16,-1 0 0,0-21 15,0 20-15,-21-20 0,21 21 16,0 0-16,-21-22 0,22 22 16,-22 42-1,0 1-15,-22-1 16,22 0-16,-21 21 0,21-21 0,-21 1 15,21 20-15,0-21 0,0 0 16,0 0-16,0 1 0,0-1 0,0 0 16,0 0-16,21-21 15,0 0-15,1 0 16,-1 0-16,0 0 0,0 0 0,0-21 16,0 0-16,1 21 0,-22-21 15,0-1-15,21-20 0,-21 21 16,0 0-16,0-22 0,0 22 15,0-21-15,0 21 0,0-22 0,-21 22 16,21 0-16,-22 0 0,1 21 0,0 0 16,0-21-16,0 21 0,42 0 47,0 0-47,0 0 0,0 0 15,1 0-15,-1 0 0,21 0 0,-21 0 16,0 0-16,22 0 0,-22 0 0,0 0 15,0-21-15,22 21 0,-22-22 16,0 22-16,0 0 16,-21 22-1,0-1 1,0 0-16,0 0 0,0 21 16,-21-20-16,21-1 0,0 21 0,0-21 15,0 0-15,0 1 0,0-1 16,0 0-16,0 0 0,0 0 0,0 0 15,21-21-15,0 0 16,0 0-16,1 0 16,-1 0-16,0 0 0,0-21 15,0 21-15,0-21 0,1 0 0,-22 0 16,0 0-16,21-1 0,-21-20 16,21 21-16,-21-21 0,0 20 15,0-20-15,0 21 0,0 0 0,-21-22 16,0 22-16,-1 0 0,1 21 15,0 0-15,0 0 0,0 0 16,21 21 0,21-21-1,0 0-15,0 21 16,0-21-16,1 0 0,20 0 0,-21 0 16,21 0-16,1 0 0,-1 0 0,0-21 15,22 21-15,-22 0 16,1-21-16,-1 0 0,0 21 0,-21-21 15,1 21-15,-1-21 0,0 21 0,-21-22 16,-21 22 0,0 0-1,-1 0-15,1 22 0,0-1 0,0-21 16,21 21-16,-21 0 0,21 0 16,0 0-16,0 1 0,0-1 0,0 21 15,0-21-15,0 0 0,0 1 0,0-1 16,0 21-16,0-21 0,21-21 15,-21 21-15,0 1 0,0-1 0,0 0 16,-21-21 15,0 0-31,-1 0 16,1-21-16,0 21 0,0-21 16,21-1-16,-21 22 15,0-21-15,-1 21 16,22 21-1,0 1 1,22-1-16,-1-21 0,0 21 16,0-21-16,0 0 0,0 21 0,1-21 15,20 0-15,-21 0 16,21 0-16,1 0 0,-1 0 0,0 0 16,1 0-16,-22 0 0,21-21 0,-21 21 15,1-21-15,20 0 0,-21-1 16,0 1-16,-21 0 0,21 0 0,1-21 15,-1 20-15,-21-20 0,0 21 0,0-21 16,0 20-16,0 1 0,0 0 16,0 0-16,0 0 0,-21 21 15,-1 0-15,1 0 16,21 21-16,-21-21 0,21 21 16,0 0-16,0 0 0,0 22 0,0-22 15,0 0-15,0 0 0,0 22 16,0-22-16,0 0 0,0 0 0,0 0 15,21 0-15,0-21 0,-21 22 16,22-22-16,-1 0 16,0 0-16,0 0 15,0 0-15,0 0 16,1-22-16,-1 22 0</inkml:trace>
  <inkml:trace contextRef="#ctx0" brushRef="#br0" timeOffset="167172.31">17526 6583 0,'-21'21'16,"0"-21"-1,-1 0 32,1 0-31,21 21-1</inkml:trace>
  <inkml:trace contextRef="#ctx0" brushRef="#br0" timeOffset="168783.43">1333 10922 0,'0'21'31,"22"-21"-15,-1 0-16,-21 21 0,21-21 15,0 0 1,-21-21 15,21 0-15,-21 0-16,0 0 15,0 0-15,0-1 16,0 1-16,0 0 0,0 0 16,0 0-16,0 0 0,0-1 0,-21 1 15,21 0-15,0 0 0,-21 21 16,21-21-16,-21 21 0,0 0 16,21 21-1,0 21-15,0 1 16,0-22-16,0 42 0,0-20 15,0-1-15,21 21 0,0 1 0,-21-1 16,0 1-16,0-1 0,21-20 16,-21 20-16,0-20 0,21 20 0,-21-21 15,0-20-15,0 20 0,0-21 16,0 0-16,0 0 0,0 1 16,0-1-16,0-42 46,0-1-46,0 1 16,21-21-16,1 21 0,-1 0 0,-21-22 16</inkml:trace>
  <inkml:trace contextRef="#ctx0" brushRef="#br0" timeOffset="169631.31">2011 11091 0,'0'22'0,"0"-1"16,-21-21-16,21 21 15,-22-21-15,22 21 0,0 0 16,0 0-16,-21-21 0,21 22 15,0-44 32,21 1-47,1 0 0,-22 0 16,0 0-16,21 0 16,-21-1-16,0 1 15,0 0 1,-21 21-16,-1 0 15,22 21 1,-21 0-16,21 1 0,0-1 16,0 0-16,0 0 0,-21 21 0,21-20 15,0-1-15,0 0 16,0 0-16,0 0 0,0 0 0,21-21 31,0 0-31,1 0 16,-22-21-16,21 0 0,-21 0 0,21 0 15,0 0-15,-21-1 0,0 1 16,0 0-16,0 0 0,0 0 0,0 0 16,0-1-16,0 1 0,0 0 15,-21 0-15,21 0 0,-21 0 0,0 21 16,-1 0-16,1 0 0,0 0 16,0 21-16,21 0 15,-21 0-15,21 0 0,0 22 16,0-22-16,0 0 0,0 0 15,0 21-15,0-20 0,0-1 0,21 0 16,0 0-16,0-21 0,0 0 16,1 0-16,-1 0 15,0 0-15,0 0 0,0 0 16,-21-21-16,0 0 16,0 0-16,0-1 15,0 1-15,0 0 0,0 0 16,0 0-16,-21 0 0,0-1 15,0 1-15,0 21 0,21-21 16,-22 21-16,1 0 16,21 21-1,0 0 1,0 1-16,0-1 0,0 0 16,0 0-16,21-21 31,1 0-31,-1 0 0,0 0 15,0 0-15</inkml:trace>
  <inkml:trace contextRef="#ctx0" brushRef="#br0" timeOffset="171964.51">3937 10859 0,'0'0'0,"0"-22"0,0 1 0,0 0 15,-21 0-15,21 0 0,0 0 0,0-1 16,0 1-16,0 0 0,0 0 0,0 0 16,0 0-16,21 21 31,-21 21-31,0 0 0,0 21 15,21-21-15,0 22 0,-21-1 0,0 0 16,0 1-16,0-1 0,0 22 0,0-22 16,0 0-16,0 1 0,0 20 15,0-21-15,0 1 0,0-22 0,0 21 16,0-21-16,0 1 0,0-1 0,0 0 16,21-21-1,1 0-15,-1 0 0,-21-21 16,21 0-16,0-1 0,-21 1 0,21-21 15,0 0-15,1 20 0,-22-20 16,21 0-16,0-1 0,0 22 16,-21-21-16,0 21 0,0-22 15,21 22-15,-21 0 0,21 21 0,-21-21 16,22 21 0,-22 21-1,21 0-15,-21 0 0,21 22 0,-21-22 16,21 0-16,0 21 0,-21 1 0,21-22 15,1 21-15,-1-21 0,-21 22 16,21-22-16,0 0 0,21-21 0,-20 21 16,-1-21-16,0 0 0,21 0 15,-21 0-15,22 0 0,-22-21 0,21 21 16,1-21-16,-22 0 0,21 0 16,0-1-16,-20-20 0,-1 21 0,21-21 15,-21 20-15,-21-20 0,0 21 16,21-21-16,-21 20 0,0-20 0,0 21 15,-21-21-15,0 20 0,0 1 0,0-21 16,-22 21-16,22 21 0,-21-21 16,21 21-16,-22 0 0,22 0 0,-21 0 15,21 0-15,0 21 0,-1-21 16,1 21-16,21 0 0,0 0 16,0 0-16,21 1 0,1-1 15,-1-21-15,21 0 0,-21 21 0,22-21 16,-1 0-16,0 0 0,1 0 15,-1 0-15,0 0 0,1-21 16,-1 0-16,0 21 0,-21-22 0,22 1 16,20 0-16,-20-21 0,-1 21 0,0-1 15,1-20-15,-22 21 0,21-21 0,-21-1 16,-21 1-16,0 0 0,0 20 16,0-20-16,0 21 0,0-21 0,0 20 15,-21 22-15,0 0 0,0 0 16,0 0-16,21 22 15,-22-1-15,1 0 0,21 21 0,0 1 16,0-1-16,-21 0 0,21 1 0,0-1 16,0 0-16,0 1 0,0-1 15,0 0-15,0 1 0,0-1 0,0 0 16,0-21-16,0 22 0,0-1 0,0-21 16,0 0-16,0 22 0,0-22 15,0 0-15,0 0 0,21-21 31,-21-21-15,0 0-16,21 0 0,-21 0 16,0-1-16,0 1 0,22 0 0,-22 0 15,21 0-15,-21 0 16,21 21-16,0-22 0,0 22 16,0 0-16,1 0 0,-22 22 15,21-22-15,-21 21 0,0 0 16,21-21-16,-21 21 0,21 0 0,-21 0 15,21 1-15,-21-1 0,21-21 0,1 21 16,-1 0-16,0-21 0,0 0 16,0 0-16,0 0 0,22 0 0,-22 0 15,21 0-15,-21 0 0,22-21 0,-1 0 16,-21 21-16,22-21 0,-1-1 16,-21 1-16,21 0 0,1 0 0,-22 0 15,0 0-15,21-22 0,-20 22 16,-22 0-16,0 0 0,21-22 0,-21 22 15,0 0-15,0-21 0,0 21 16,0-1-16,-21 1 0,-1 0 0,1 21 16,0 0-16,0 0 0,-21 21 15,20 0-15,1 1 0,-21 20 16,21-21-16,0 21 0,-1-20 0,-20 20 16,21-21-16,21 21 0,-21-20 0,21 20 15,0-21-15,0 0 0,0 22 16,0-22-16,21-21 15,0 0-15,0 0 0,0-21 16,1 21-16,-1-22 16,0 1-16,0 0 0,0 0 0,0 0 15,1 0-15,-1-1 0,0 1 0,0 0 16,-21-21-16,0 21 0,21-1 16,-21 1-16,21 0 0,-21 0 0,0 0 15,0 42 1,0 0-1,0 0-15,0 22 0,0-22 0,0 21 16,0-21-16,0 0 0,0 22 16,0-22-16,0 21 0,0-21 0,0 1 0,0-1 15,22 0-15,-1-21 0,0 0 16,0 0-16,0 0 0,0 0 16,1-21-16,20 21 0,-21-21 0,21-1 15,1 1-15,-22 0 0,21 0 16,-21 0-16,22-22 0,-22 22 0,0-21 15,0 0-15,-21 20 0,0-20 0,21 0 16,-21-1-16,0-20 0,0 21 16,0-1-16,0 1 0,0 0 0,0-1 15,0 22-15,0 0 0,0 0 0,0 42 32,0 0-32,0 0 0,0 22 0,0-1 15,-21-21-15,21 43 0,0-22 16,0 0-16,0 1 0,0-1 15,0 0-15,0 1 0,0-22 0,0 21 16,0 0-16,0-20 0,0-1 0,21 0 16,1 0-16,-1 0 0,0-21 15,0 0-15,0 0 0,0 0 16,1 0-16,-1 0 0,0-21 0,0 0 16,0 0-16,-21 0 0</inkml:trace>
  <inkml:trace contextRef="#ctx0" brushRef="#br0" timeOffset="172163.39">6689 10774 0,'0'21'0,"0"-42"0,-22 42 0,44-21 32,-1 0-32,0 21 0,0-21 15,0 0-15,0 0 0,22 0 0,-22 0 16,21 0-16,1 0 0,-1 0 0,0 0 15,1-21-15,-1 0 0,0 21 16,22-21-16,-22 0 0,0 21 0,22-22 16,-22 1-16</inkml:trace>
  <inkml:trace contextRef="#ctx0" brushRef="#br0" timeOffset="172436.24">8382 10583 0,'0'0'16,"0"-21"-16,0 0 0,0 0 16,21 21-16,-21-21 0,0 42 31,0 0-31,-21 21 16,21-20-16,0-1 0,-21 21 0,0 0 15,-1-20-15,22 20 0,-21-21 0,0 21 16,21-20-16,0 20 0,-21-21 15,21 0-15,-21 0 0,21 1 16,-21-22-16,21 21 0,0 0 16,21-21-16,0 0 15,0-21-15,0 0 0,0-1 0</inkml:trace>
  <inkml:trace contextRef="#ctx0" brushRef="#br0" timeOffset="172799.1">8996 10456 0,'0'0'0,"0"-21"0,0 0 16,-21 21 0,-1 0-16,1 0 0,0 0 15,-21 21-15,-1 0 0,22 1 0,-21-1 16,21 0-16,-22 0 0,22 0 16,0 0-16,0 1 0,0-1 0,21 0 15,0 0-15,0 0 0,0 0 0,21 1 16,0-22-16,0 0 15,0 21-15,22-21 0,-22 0 0,21 0 16,-21 0-16,22 21 0,-22-21 0,21 0 16,-21 0-16,1 21 0,-1 0 15,-21 0 1,0 1-16,0-1 16,-21-21-16,-22 21 0,22-21 15,0 0-15,-21 0 0,20 21 16,1-21-16,0 0 0,0 0 0,0 0 15,0 0-15,-1 0 0,1 0 0,0-21 16,0 21 0,21-21-16,-21 0 0</inkml:trace>
  <inkml:trace contextRef="#ctx0" brushRef="#br0" timeOffset="172995.01">8276 10372 0,'-42'-21'32,"42"-1"-32,-21 22 15,21-21-15,-22 21 16,44 0 15,-1 0-15,0 0-16</inkml:trace>
  <inkml:trace contextRef="#ctx0" brushRef="#br0" timeOffset="173663.02">10731 10139 0,'-21'0'0,"42"0"0,-63 0 0,42-21 16,-21 0-16,21-1 0,0 1 15,0 0-15,0 0 0,0 0 16,21 0-16,0 21 16,0-22-16,1 22 0,-1 0 15,0 0-15,0 22 0,0-1 16,0 0-16,1 0 0,20 21 15,-21 1-15,0-1 0,0 0 0,1 22 16,-1-22-16,0 1 0,-21 20 0,21-21 16,-21 1-16,0-1 0,0 0 0,0-20 15,0 20-15,0-21 0,0 0 16,0 0-16,21 1 0,-21-44 31,21-20-15,-21 21-16,0 0 0,22-22 15,-22 1-15,0 0 0,0-1 0,21 1 16,0-21-16,0 20 0,0-20 16,0 20-16,1-20 0,-1 21 15,0-22-15,0 22 0,21-1 0,-20-20 16,-1 21-16,0-1 0,0 1 16,0 21-16,0 0 0,1-1 0,-1 1 15,-21 42 1,0 1-16,0-1 15,0 0-15,0 0 0,0 21 0,0-20 16,0 20-16,0 0 0,0-21 0,0 22 16,0-22-16</inkml:trace>
  <inkml:trace contextRef="#ctx0" brushRef="#br0" timeOffset="175095.91">12023 10351 0,'0'0'0,"21"0"0,0 0 0,21 0 0,-21-22 16,1 22-16,-1-21 0,-21 0 16,21 0-16,-21 0 0,0 0 15,0-1-15,0 1 0,-21 0 0,0-21 16,-1 21-16,1-1 0,0 22 0,0-21 16,0 21-16,-22-21 15,22 21-15,0 0 0,-21 0 0,21 21 16,-22 0-16,22 1 0,0-1 0,0 0 15,0 0-15,-1 0 0,1 22 16,21-1-16,0-21 0,0 21 0,0 1 16,0-1-16,0 0 0,0-20 0,0 20 15,0-21-15,0 21 0,21-20 16,1-1-16,-1 0 0,0 0 16,0-21-16,0 0 0,0 0 15,1 0-15,-1 0 0,0 0 16,0-21-16,0 0 0,0 0 0,1-1 15,-1 1-15,0-21 0,21 0 16,-21 20-16,1-20 0,-22 0 16,21-1-16,-21 22 0,21-21 0,-21 21 15,21-22-15,-21 22 0,0 0 16,0 42 0,0 0-16,-21 1 15,21-1-15,-21 0 0,0 0 0,21 0 16,0 22-16,0-22 0,0 21 15,0-21-15,0 0 0,0 1 0,0 20 16,21-21-16,0-21 0,0 21 0,0 0 16,0-21-16,1 0 0,20 0 0,-21 0 15,21 0-15,-20 0 16,20 0-16,-21 0 0,21-21 0,-20 0 16,-1 0-16,21 0 0,-21 0 0,0-1 15,22-20-15,-22 21 0,0-21 16,0-1-16,-21 22 0,0-21 0,0-1 15,0 1-15,0 21 0,0-21 0,0 20 16,0 1-16,0 0 0,-21 21 16,0 0-16,0 0 0,0 0 0,-1 0 15,1 0-15,0 21 0,0-21 0,0 21 16,0 1-16,21-1 0,0 0 0,0 0 16,0 0-16,0 0 0,0 1 15,21 20-15,0-21 0,0 21 16,0-20-16,0 20 0,1-21 0,-1 21 15,21-20-15,-21-1 0,0 0 16,22 0-16,-22 0 0,21 0 0,1 1 16,-1-1-16,0-21 0,1 0 0,-1 0 15,0 0-15,1 0 0,-1 0 0,0 0 16,1-21-16,-1 21 0,0-22 16,1 1-16,-1 0 0,0 0 0,1-21 15,-22-1-15,21 22 0,-21-21 0,0-1 16,1 1-16,-22 0 0,0-1 15,0 22-15,0-21 0,0 21 0,0 0 16,0-1-16,-22 1 0,-20 21 16,21 0-16,0 0 0,-22 0 15,1 0-15,0 21 0,-1-21 0,1 22 16,0-1-16,-1 0 0,22 0 0,-21 21 16,21-20-16,0-1 0,-1 21 0,22-21 15,-21 0-15,21 22 0,0-22 16,0 0-16,21 0 0,1 0 0,-1 1 15,21-22-15,-21 21 0,22-21 0,-22 0 16,21 0-16,0 0 0,-20 0 16,20 0-16,-21 0 0,21-21 0,-20 21 15,-1-22-15,0 1 0,0 0 16,0 0-16,0-21 0,1 20 16,-22 1-16,21-21 0,-21 21 0,0-22 15,0 22-15,0 0 0,0 0 0,0 0 16,0 0-16,-21 21 31,-1 21-31,1-21 0,21 21 16,0 0-16,0 21 0,0-20 0,0-1 15,0 21-15,0-21 0,0 0 16,0 1-16,0 20 0,21-21 0,1 0 16,-1 0-16,0 1 15,0-22-15,0 0 0,22 21 0,-22-21 16,0 0-16,0 0 0,21 0 15,-20 0-15,-1-21 0,0 21 0,21-22 16,-21 1-16,1 0 0,-22 0 0,21 0 16,0-22-16,0 22 0,-21 0 15,0-21-15,21 21 0,0-1 0,-21 1 16,0 0-16,0 42 31,0 0-31,0 1 16,-21-1-16,21 0 0,0 0 15,0 0-15,0 0 0,0 1 16,0-1-16,0 0 16,21-42 31,-21 0-47,0-1 15</inkml:trace>
  <inkml:trace contextRef="#ctx0" brushRef="#br0" timeOffset="175455.7">14203 9843 0,'0'0'0,"0"-22"15,-21 22-15,-1 0 16,1 0-16,0 0 0,0 0 0,0 0 16,0 22-16,-1-22 0,1 21 0,21 0 15,0 0-15,-21-21 0,21 21 16,0 0-16,0 1 15,21-22-15,0 0 0,1 0 0,-1 0 16,0 0-16,21 0 0,-21 0 16,1 0-16,-1 0 0,0-22 0,0 1 15,0 21-15,-21-21 0,0 0 0,21 21 16,-21-21-16,0-22 0,0 22 16,0 0-16,-21 0 0,0 21 15,0-21-15,0 21 0,0 0 0,-22 0 16,22 0-16,0 21 0,-21-21 15,20 21-15,1 0 0,-21 0 0,21 1 16,21 20-16,-21-21 0,21 0 0,0 0 16,0 1-16,0-1 0,0 0 15,21-21-15,0 0 0,0 0 16,21 0-16,-20 0 0,20 0 0,-21-21 16</inkml:trace>
  <inkml:trace contextRef="#ctx0" brushRef="#br0" timeOffset="175956.42">14541 9546 0,'0'0'0,"0"-42"31,0 63-31,-21 0 16,21 0-16,0 22 0,-21-1 15,0-21-15,21 43 0,-21-22 0,21 0 16,0 1-16,0-1 0,0 0 0,0 22 15,0-22-15,0 1 16,0-22-16,-21 21 0,21 0 0,0-20 0,0 20 16,0-21-16,-22 21 0,22-20 0,0-1 15,0 0 1,-21-21 0,0 0-16,21-21 15,0 0-15,0-1 0,0 1 16,0 0-16,0 0 0,0 0 0,21 0 15,0-1-15,1 1 0,-1 0 0,0 0 16,21 0-16,-21 0 0,1-1 16,20 22-16,-21 0 0,21 0 0,-20 0 15,-1 0-15,0 0 0,0 0 0,-21 22 16,0-1-16,0 21 0,0-21 0,0 0 16,0 22-16,0-22 0,0 21 15,-21-21-15,0 22 0,-22-22 16,22 21-16,0-21 0,-21 1 0,21-1 15,-1 0-15,-20-21 0,21 21 16,0-21-16,0 0 0,-1 0 0,1 0 16,0 0-16,21-21 15,0 0-15,0 0 16,21-1-16,0-20 0,1 21 0,-1-21 16</inkml:trace>
  <inkml:trace contextRef="#ctx0" brushRef="#br0" timeOffset="176215.27">15303 9462 0,'-63'63'16,"42"-21"0,0 1-16,21-1 0,-22 0 0,1 22 15,0-22-15,21 22 0,-21-22 16,0 22-16,0-22 0,21 0 15,-22 22-15,22-22 0,-21 0 0,21-20 16,0 20-16,0 0 0,-21-21 0,21 1 16,0-1-16,0 0 0,21-21 15,0 0-15,1 0 16,-1 0-16,0 0 0,0-21 16,21 0-16,-20-1 0,20 1 0</inkml:trace>
  <inkml:trace contextRef="#ctx0" brushRef="#br0" timeOffset="176590.71">15494 10075 0,'0'0'0,"-21"22"0,21-1 15,0 0-15,0 0 16,21-21 0,0 0-16,0 0 15,0 0-15,22 0 0,-22 0 0,0 0 16,0 0-16,0-21 0,1 21 15,-1-21-15,0 0 0,-21-1 0,0 1 16,21 21-16,-21-21 0,0 0 0,0 0 16,0 0-16,-21 21 15,0 0-15,-22 0 0,22 21 16,-21 0-16,21 0 0,-22 0 0,22 22 16,-21-22-16,21 21 0,0-21 15,-1 22-15,22-22 0,0 21 0,0-21 16,0 0-16,22 1 0,-1-1 0,0 0 15,0 0-15,21-21 16,-20 0-16,20 0 0,0 0 0,1 0 16,-1-21-16,0 21 0,1-21 0,-1 0 15,0-1-15,-21 1 0,22 0 16,-22-21-16,0 21 0,0-1 0,0 1 16,1 0-16,-22 0 0</inkml:trace>
  <inkml:trace contextRef="#ctx0" brushRef="#br0" timeOffset="177383.26">8657 11811 0,'0'21'0,"0"-42"0,-21 63 0,21-20 15,0-1-15,0 0 16,21-21 0,0 0-16,0 0 0,1-21 0,-1 21 15,21-21-15,-21-1 0,22 1 0,-1 0 16,0 0-16,-21 0 0,22 0 15,-22-1-15,0 1 0,0 0 0,-21 0 16,0 0-16,0 0 0,0-1 16,-21 1-16,-21 21 0,21-21 15,-22 21-15,1 0 0,-22 0 0,22 0 16,0 21-16,-1-21 0,1 21 0,0 1 16,-1-1-16,22 21 0,0-21 15,21 0-15,0 1 0,0-1 0,0 0 16,0 0-16,21 0 0,0-21 0,1 21 15,-1-21-15,21 0 0,0 0 16,-20 0-16,20 0 0,0 0 16,1 0-16,-1 0 0,0 0 0,-21 0 0,22-21 15,-22 21-15,0 0 0,0 0 16,-21-21-16,-21 21 16,0 0-16,0 0 0,-22 0 15,1 21-15,-21-21 0,20 21 16,1 1-16,-22 20 0,22-21 0,0 0 15,21 22-15,-22-22 0,22 21 0,0 0 16,0-20-16,21-1 0,0 21 16,0-21-16,0 0 0,0 1 0,21-1 15,0-21-15,0 0 0,0 21 0,1-21 16,20 0-16,0 0 0,1 0 16,-1-21-16,0 21 0,1-21 15,-1-1-15,0 1 0,1 0 0,-1 0 16,0-21-16,1 20 0,-22-20 15,21 0-15,-21 21 0</inkml:trace>
  <inkml:trace contextRef="#ctx0" brushRef="#br0" timeOffset="177776.06">9207 11811 0,'0'21'0,"0"-63"0,0 63 0,22-21 31,-1 0-15,-21 21-16,21 0 0,-21 1 15,21 20-15,0-21 0,0 0 0,-21 0 16,22 1-16,-22-1 0,21 0 0,-21 0 15,0 0-15,21-21 0,-21 21 16,21-21-16,0 0 31,-21-21-31,0 0 16,0 0-16,21 0 16,-21 0-16,0-22 0,0 22 0,0 0 15,0-21-15,0 20 0,0 1 0,0-21 16,0 21-16,0 0 15,-21 21-15,0 0 16,0 21-16,0 0 0,0 0 16,-1 0-16,22 0 0,-42 22 15,42-22-15,-21 21 0,0-21 16,0 22-16,-1-22 0,22 21 0,-21 1 16,21-1-16,0-21 15,0 0-15,0 0 0,21-21 16,1 0-16,-1 0 15,21 0-15,-21-21 0,0 0 0,22 0 16,-22 0-16</inkml:trace>
  <inkml:trace contextRef="#ctx0" brushRef="#br0" timeOffset="178015.53">9715 11790 0,'0'0'0,"0"21"31,0 0-31,0 22 0,0-22 15,0 21-15,0 0 0,0 22 0,0-22 16,0 22-16,0-1 0,0 1 0,22-1 16,-22 1-16,21-1 0,0 22 0,-21-22 15,21 22-15,0-21 0,-21 20 16,0-20-16,0-1 0,0 1 0,0-1 16,0-20-16,0-1 0,0-21 0,0 21 15,0-20-15,0-44 16,0 1-16,21-21 15,-21 21-15,22-22 0,-1-20 0</inkml:trace>
  <inkml:trace contextRef="#ctx0" brushRef="#br0" timeOffset="178299.37">9800 12002 0,'0'0'0,"-21"-43"0,0 1 15,0 0-15,21-22 0,0 43 16,0 0-16,0 0 0,0-1 15,21 1-15,21 21 0,-21 0 16,22 0-16,-22 0 0,21 0 16,0 0-16,-20 0 0,20 21 0,-21 1 15,21-1-15,-42 21 0,0-21 0,0 22 16,0-22-16,0 21 0,0-21 16,-21 22-16,0-22 0,-21 21 0,21-21 15,-22 0-15,1 1 0,21-1 16,0 0-16,-22-21 0,22 0 0,0 0 15,21-21 1,0 0-16,0-1 16,21-20-16,0 21 0,0-21 0,1-1 15</inkml:trace>
  <inkml:trace contextRef="#ctx0" brushRef="#br0" timeOffset="178504.08">10181 11515 0,'21'0'16,"-42"0"-16,63 0 0,-20 0 0,-1 0 15,-21 21-15,0 21 0,0-21 16,0 1-16,0 20 0,0-21 0,0 21 16,0-20-16,0 20 0,0 0 0,0-21 15,0 1-15,0 20 0,0-21 0,0 0 16,0 0-16,0 1 0,0-1 16,0 0-16,21-21 15,0 0-15,0 0 0,0-21 16,1 21-16,-1-21 15,0-1-15</inkml:trace>
  <inkml:trace contextRef="#ctx0" brushRef="#br0" timeOffset="179515.49">10816 11726 0,'21'-63'31,"-21"42"-31,-21 21 0,0 0 16,0 0-16,0 0 0,-1 0 15,1 0-15,0 0 0,0 21 0,0 0 16,-22 0-16,22 0 0,0 22 0,0-22 16,0 21-16,0 1 15,-1-1-15,22-21 0,-21 21 0,21-20 16,0-1-16,0 21 0,0-21 0,21 0 16,1-21-16,-1 0 15,0 0-15,0 0 0,0 0 0,0 0 16,1-21-16,-1 0 0,0 0 0,0 0 15,0 0-15,0-1 0,1 1 16,-1-21-16,0 21 0,-21 0 0,0-22 16,0 22-16,21 0 0,-21 0 0,0 0 15,0-1-15,0 44 32,-21-1-32,21 0 15,0 0-15,0 21 0,0-20 16,0-1-16,0 0 0,0 0 15,0 0-15,0 0 0,21-21 0,0 22 16,-21-1-16,43-21 0,-22 0 0,0 0 16,0 0-16,0 0 0,22 0 0,-22 0 15,0-21-15,21-1 0,-21 1 16,22 0-16,-22 0 0,0 0 0,0 0 16,0-1-16,1 1 0,-1 0 0,-21 0 15,0 0-15,0 0 0,0-1 16,0 1-16,0 0 0,0 42 31,0 0-31,0 1 0,-21-1 16,21 0-16,0 0 0,0 21 15,0-20-15,0-1 0,0 0 0,0 0 16,0 0-16,21 0 0,0 1 16,0-22-16,0 0 0,0 0 15,22 0-15,-22 0 0,21 0 0,-21-22 16,22 22-16,-1-21 0,-21 0 0,22 0 15,-22 0-15,0 0 0,0-1 16,0 1-16,-21 0 0,0 0 0,21 0 16,-21 0-16,0-22 0,0 22 0,0 0 15,0 42 17,-21 0-32,21 0 15,0 1-15,0-1 0,0 0 0,-21 0 16,21 0-16,0 0 0,0 1 0,-21-1 15,21 0-15,0 0 16,-21-42 15,21 0-31,0 0 16,0-1-16,0-20 0,0 21 16,0 0-16,0 0 0,0-22 0,21 22 15,-21-21-15,21-1 0,0 22 16,0 0-16,22 0 0,-22 0 15,0 0-15,0 21 0,0 0 0,1 0 16,-1 0-16,-21 21 0,0 0 0,21 0 16,-21 0-16,0 0 0,0 22 15,0-22-15,0 21 0,0-21 0,0 22 16,0-22-16,0 0 0,0 0 0,0 22 16,0-22-16,-21 0 15,21 0-15,-21-21 16,-1-21-1,1 0-15</inkml:trace>
  <inkml:trace contextRef="#ctx0" brushRef="#br0" timeOffset="179681.4">11388 11451 0,'-22'-21'15,"44"42"-15,-44-63 0,1 42 0,0 0 0,0 0 16,0 0-1,0 0-15,42 0 32,21 0-17</inkml:trace>
  <inkml:trace contextRef="#ctx0" brushRef="#br0" timeOffset="180076.17">13102 11261 0,'-21'0'0,"42"0"0,-84-21 15,41 21-15,1 0 0,0 0 0,42 0 32,22 0-32,-1-22 15,0 22-15,1 0 0,-1 0 0,21-21 16,-20 21-16,20-21 0,1 21 15,-1 0-15,-20 0 0,20-21 0,-21 21 16,-20 0-16,20 0 0,-21 0 0,-42 0 31,0 0-15,0 0-16,-1 21 0,1-21 0</inkml:trace>
  <inkml:trace contextRef="#ctx0" brushRef="#br0" timeOffset="180307.65">13398 11197 0,'0'21'32,"0"1"-32,0-1 0,0 0 0,0 0 0,0 0 15,0 22-15,0-1 0,0 0 16,0-21-16,0 22 0,0-1 16,0 0-16,0-20 0,0 20 0,0-21 15,0 21-15,0-20 0,0-1 0,0 0 16,0 0-16,0 0 0,0-42 47,22 0-47,-1 0 0,0 0 15,0-1-15,0 1 0</inkml:trace>
  <inkml:trace contextRef="#ctx0" brushRef="#br0" timeOffset="180820.35">13758 11388 0,'0'0'16,"21"-21"-16,1-1 0,-1 22 0,0 0 15,-21 22-15,0-1 0,0 21 16,0-21-16,0 0 0,0 1 16,0 20-16,-21-21 0,21 0 15,-21 0-15,21 1 0,0-1 0,0 0 16,0 0-16,0 0 0,0 0 16,21-21-16,0 0 15,0 0-15,0 0 0,0-21 16,1 0-16,-1 21 0,0-21 0,0 0 15,21 0-15,-20-1 0,-1 1 16,0 0-16,0-21 0,-21 21 0,21-22 16,-21 22-16,21-21 0,-21 21 15,0-1-15,22 1 0,-22 0 0,0 42 32,0 22-17,0-22-15,0 21 0,0-21 0,0 22 16,0-1-16,0 0 0,0 1 0,0-1 15,0 21-15,0-20 0,0-1 16,0 22-16,0-22 0,0 21 0,0-20 16,0 20-16,21-20 0,-21 20 15,0-21-15,21 22 0,-21-22 0,21 1 16,-21-1-16,0-21 0,0 21 16,0 1-16,-21-22 0,0 0 0,0 0 15,-1 0-15,1-21 0,-21 0 0,21 0 16,0 0-16,-22 0 0,22 0 15,-21 0-15,21-21 0,-22 0 0,22 0 16,-21 0-16,21 0 0,-1-22 0,1 22 16,21-21-16,0 21 0,0-22 0,0 22 15,0-21-15,0-1 0,21 1 16,1 21-16</inkml:trace>
  <inkml:trace contextRef="#ctx0" brushRef="#br0" timeOffset="181080.51">14499 11282 0,'0'0'15,"0"21"1,0 0-16,0 22 0,0-22 16,0 21-16,0-21 0,0 22 0,0-1 15,0 0-15,0 1 0,0-1 16,0 0-16,0 22 0,21-22 0,-21 0 15,21 22-15,-21-22 0,0 22 0,0-22 16,0 22-16,0-22 16,0 0-16,0 1 0,0-1 0,0-21 15,0 0-15,0 0 0,0 1 0,0-44 32</inkml:trace>
  <inkml:trace contextRef="#ctx0" brushRef="#br0" timeOffset="181375.77">14499 11536 0,'0'0'0,"0"-42"0,0-1 15,0-20-15,0 20 0,21 22 0,0-21 16,1 21-16,-1-22 0,-21 22 16,21 21-16,0-21 0,0 21 15,0 0-15,1 0 0,-1 0 16,-21 21-16,0 0 0,21 1 0,-21-1 15,0 0-15,0 21 0,0-21 16,0 22-16,0-22 0,-21 0 0,0 0 16,-1 0-16,1 1 0,0-1 0,0 0 15,-21 0-15,20-21 0,1 0 16,0 21-16,0-21 16,21-21-1,21 0-15,0 21 16,0-21-16,22 0 0,-22-1 0,0 1 15</inkml:trace>
  <inkml:trace contextRef="#ctx0" brushRef="#br0" timeOffset="181887.51">14901 11409 0,'43'0'16,"-22"0"-1,0 0-15,0-21 0,0 21 16,0-21-16,1-1 0,-1 1 0,0 0 15,0 0-15,0 0 16,0 0-16,1-22 0,-22 22 0,0 0 16,0 0-16,-22 21 15,1 0 1,0 21-16,0 21 0,0-21 16,0 22-16,-1-22 0,22 21 0,-21 1 15,21-22-15,0 21 0,0-21 16,0 0-16,0 1 0,21 20 0,1-42 15,-1 21-15,0 0 0,0-21 0,0 0 16,0 0-16,1 0 0,-1 0 16,21 0-16,-21 0 0,22 0 0,-1 0 15,0-21-15,1 0 0,-22 0 16,21 0-16,0-1 0,-20-20 0,20 21 16,-21-21-16,0-1 0,0 22 15,1-21-15,-22-1 0,0 22 0,0 0 16,0 0-16,0 0 0,-22 21 15,1 0-15,0 0 0,-21 0 16,21 21-16,-1-21 0,22 21 0,-21 21 16,21-20-16,0-1 0,0 0 0,0 0 15,0 0-15,0 22 0,21-22 16,-21 0-16,22 0 0,-1 0 0,-21 0 16,21 1-16,-21-1 0,0 0 15,0 0-15,0 0 16,-21-21-16,0 0 15,-1 0-15,1 0 0</inkml:trace>
  <inkml:trace contextRef="#ctx0" brushRef="#br0" timeOffset="182790.99">16912 11028 0,'-21'0'16,"42"0"-16,-63 0 0,21 0 0,-1 0 16,1 0-16,0 0 0,0 0 15,0 0-15,0 21 0,-1 0 0,1 22 0,0-22 16,21 21-16,-21-21 0,21 22 16,-21-22-16,21 21 0,0-21 15,0 0-15,0 1 0,0-1 0,0 0 16,21-21-16,0 0 0,0 0 0,0 0 15,1 0-15,20 0 0,-21 0 16,21 0-16,-20-21 0,20 0 0,-21-1 16,0 1-16,22 0 0,-43 0 0,21-21 15,-21 20-15,0 1 0,0-21 16,0 21-16,-21-22 0,21 22 0,-22 0 16,1-21-16,0 21 0,0 21 0,0-22 15,0 22-15,-1 0 0,44 0 47,-1 0-47,0 0 0,0 0 0,21-21 16,-20 21-16,20-21 0,0 21 15,1 0-15,-1 0 0,0-21 0,1 21 16,-22 0-16,21 0 0,-21 0 0,0 0 16,1 0-16,-1 0 0,-21 21 15,0 0 1,0 0-16,0 1 0,-21-1 0,-1 21 15,22-21-15,0 43 0,0-22 16,-21 0-16,21 22 0,0-1 0,0 1 16,0-1-16,0 1 0,0-1 15,0 22-15,0-21 0,0 20 0,21-20 16,-21 20-16,22 1 0,-1 0 16,0-22-16,0 22 0,0-22 0,-21 1 15,21-1-15,-21 1 0,22-1 0,-22-20 16,0-1-16,0 0 0,0-20 0,0-1 15,0 0-15,-22-21 16,1-21-16,21 0 16,-21-22-16,0 22 0,0-21 0,0-1 15,-1-20-15,1 21 0,0-22 0,0 22 16,0-43-16,0 22 16,21-1-16,0 1 0,-22-22 0,22 21 15,0 1-15,0-1 0,0 1 0,0 21 16,0-22-16,0 22 0,22-22 15,-1 22-15,0 0 0,21-22 0,1 22 16,-1-22-16,0 22 0,1-22 0,-1 22 16,0 0-16</inkml:trace>
  <inkml:trace contextRef="#ctx0" brushRef="#br0" timeOffset="183207.68">18034 10753 0,'0'-85'32,"0"64"-32,0 0 0,0 0 15,0-1-15,21 22 0,0-21 16,0 21-16,1 0 0,-1 21 16,0 1-16,0-1 0,0 21 0,0-21 15,1 22-15,20-1 0,-42 0 0,21 1 16,0-1-16,0 0 0,1 1 15,-22-1-15,0 0 0,0 1 16,0-22-16,0 21 0,0-21 0,0 0 16,0 1-16,-22-22 31,22-22-31,0 1 0,0 0 0,0 0 16,0-21-16,0-1 0,0 22 0,0-21 15,0-1-15,22-20 0,-22 21 16,21-1-16,0-20 0,0 20 0,0 1 15,-21 0-15,21-1 0,1 1 16,-1 21-16,0 21 0,0-21 0,0 21 16,0 21-16,1-21 0,-1 21 15,0 0-15,0 22 0,-21-22 16,21 0-16,0 21 0,1-21 16,-22 1-16</inkml:trace>
  <inkml:trace contextRef="#ctx0" brushRef="#br0" timeOffset="184452.37">19092 10943 0,'0'0'0,"0"-21"0,0 0 15,21 0-15,-21 0 0,0-1 16,0 1-16,0-21 0,0 21 0,-21 0 16,21-1-16,-21 1 0,0 0 0,0 21 15,0 0-15,-1 0 0,1 0 16,0 21-16,-21 0 0,21 1 15,-22-1-15,22 0 0,0 0 0,0 21 16,-22-20-16,43 20 0,0-21 16,-21 21-16,21-20 0,0-1 0,0 0 15,0 0-15,21 0 0,-21 0 0,22 1 16,-1-1-16,0-21 0,0 0 16,0 0-16,0 0 0,1 0 0,-1 0 15,21 0-15,-21 0 0,0-21 0,1 21 16,-1-22-16,0 1 0,-21 0 15,21 0-15,0-21 0,-21 20 16,0 1-16,0-21 0,21 21 0,-21-22 16,0 22-16,0 0 0,0 0 0,-21 42 31,21 0-31,0 0 16,0 1-16,-21-1 0,21 0 0,0 0 15,0 0-15,0 0 0,0 1 16,0-1-16,0 0 0,0 0 0,21 0 15,-21 0-15,21 1 0,1-22 0,-1 0 16,0 0-16,0 0 0,0 0 16,22 0-16,-22 0 0,0 0 0,21 0 15,-21-22-15,22 1 0,-22 21 16,0-21-16,0 0 0,22 0 0,-22 0 16,0-1-16,-21 1 0,21-21 15,-21 21-15,0-22 0,0 22 0,0-21 16,0 21-16,0 0 0,0-1 0,0 1 15,-21 21 1,21 21-16,-21 1 16,21-1-16,-21 0 0,21 21 0,0-21 15,0 1-15,0 20 0,0-21 16,0 0-16,0 0 0,21 1 0,0-1 16,0 0-16,0-21 0,0 21 15,22-21-15,-1 0 0,0 21 16,1-21-16,-1 0 0,0 0 0,22 0 15,-22 0-15,1 0 0,-1-21 0,-21 0 16,21 21-16,-20-21 0,-1 0 0,0-1 16,0 1-16,0 0 0,-21 0 15,0-21-15,0 20 0,0 1 0,0-21 16,0 21-16,0 0 0,-21-1 0,0 22 16,0 0-16,0 0 0,-22 0 15,22 0-15,-21 0 0,21 0 0,-1 22 16,-20-1-16,21 0 0,0 0 0,0 21 15,-1-20-15,1-1 16,21 0-16,0 0 0,0 0 0,0 0 16,0 1-16,21-1 0,1-21 15,-1 21-15,0-21 0,0 0 16,0 0-16,0 0 0,1 0 16,-1 0-16,0-21 0,0 0 0,0 21 15,-21-22-15,21 1 0,1 0 0,-22 0 16,21 0-16,-21 0 0,21-1 15,0-20-15,-21 21 0,0 0 0,0-22 16,21 43-16,-21-21 0,0 0 0,0 42 31,0 0-31,-21 1 0,21-1 16,0 0-16,-21 0 0,0 21 0,21-20 16,0-1-16,0 21 0,0-21 0,0 0 15,0 1-15,0-1 16,21-21-16,0 0 15,0 0-15,0 0 0,1 0 16,-1 0-16,0-21 16,-21-1-16,21 1 0,0 0 0,0 0 15,1 0-15,-1 0 0,0-1 0,-21 1 16,21 0-16,0 0 0,0 0 16,-21 0-16,0 42 15,0 0 1,0 0-16,0 0 0,0 0 0,0 1 15,0-1-15,-21 0 0,21 0 16,-21-21-16,21 21 0,0 0 0,0 1 16,0-44 15,0 1-31</inkml:trace>
  <inkml:trace contextRef="#ctx0" brushRef="#br0" timeOffset="184615.28">20489 10478 0,'0'-22'16,"0"44"-16,0-65 0,-21 22 0,0 0 0,0 21 15,0 0-15,-1 0 16,1 0-16,0 0 16,42 0-1,0 0 1,1 0-16</inkml:trace>
  <inkml:trace contextRef="#ctx0" brushRef="#br0" timeOffset="185076.87">20976 10202 0,'0'0'16,"0"22"-16,-21-1 15,0 0-15,21 0 0,-21 21 16,-1 1-16,1-22 0,21 42 0,-21-20 15,21-1-15,0 0 0,0 1 16,0-1-16,0 0 0,0 1 0,0-1 16,0-21-16,0 22 0,0-22 0,0 0 15,0 0-15,0 0 0,0 0 16,-21 1-16,0-22 16,0 0-16,-1 0 15,22-22-15,0 1 16,0 0-16,0 0 15,0 0-15,0 0 0,22-1 0,-1-20 16,0 21-16,0 0 0,21-22 0,-20 22 16,20 0-16,-21 0 0,21 21 15,-20-21-15,20 21 0,-21 0 0,0 0 16,0 0-16,1 21 0,-1-21 0,-21 21 16,0 0-16,0 0 0,0 1 15,0 20-15,0-21 0,0 0 0,0 0 16,-21 1-16,-1-1 0,-20 0 15,21 0-15,-21 0 0,20 0 16,-20 1-16,21-22 0,-21 21 0,20-21 0,1 0 16,0 0-16,42-21 31,22-1-31</inkml:trace>
  <inkml:trace contextRef="#ctx0" brushRef="#br0" timeOffset="185298.46">21632 10308 0,'0'21'0,"0"1"16,-42 20 0,21 0-16,0-21 0,-1 22 0,1-1 0,21 0 15,-21 1-15,0-1 0,0 0 0,21 1 16,-21-22-16,21 21 0,0-21 15,0 1-15,0-1 0,0 0 0,0 0 16,0 0-16,21-21 0,0 0 16,0 0-16,0 0 0,0 0 0,1 0 15</inkml:trace>
  <inkml:trace contextRef="#ctx0" brushRef="#br0" timeOffset="185643.27">21696 10837 0,'21'0'0,"0"0"16,0 0-16,0 0 0,1 0 16,-1 0-16,0 0 15,0-21-15,0 21 0,0-21 0,1 0 16,-1 0-16,0 0 0,0-1 0,-21 1 16,0 0-16,0 0 0,0 0 15,-42 21 1,21 0-16,-22 0 0,22 0 0,-21 21 15,-1 21-15,1-21 0,21 1 16,-21 20-16,20-21 0,1 0 16,21 22-16,0-22 0,0 0 0,0 0 15,0 0-15,21 0 0,1 1 16,-1-1-16,0 0 0,21-21 0,1 0 16,-1 0-16,0 0 0,1 0 0,20 0 15,-21 0-15,1 0 0,20 0 16,-20-21-16,-1 0 0,0 21 0,1-22 15,-1 1-15,0 0 0,1 0 0,-1 0 16</inkml:trace>
  <inkml:trace contextRef="#ctx0" brushRef="#br0" timeOffset="186689.37">1439 14139 0,'0'0'0,"0"-21"0,0 0 0,0 0 15,21 21 1,1-21-16,-1 0 0,0 21 0,0 0 15,0-22-15,0 22 0,1 0 16,-1 0-16,21 22 0,-21-1 0,0 21 16,22 0-16,-43 1 0,21 20 15,-21 1-15,0-1 0,0 1 0,-21-1 16,0 1-16,-22-1 0,22 1 16,-21-22-16,-1 0 0,1 1 0,0-1 15,-1-21-15,1 0 0,0 1 16,21-1-16,-22-21 0,22 0 0,0 0 15,0 0-15,21-21 0,-21 21 16,21-22-16,-22-20 0,22 21 16,0-21-16,0 20 0,0-20 15,0 0-15,0-1 0,0 1 16,0 21-16,0-21 0,43 42 0,-22-22 16,0 22-16,21 0 0,1 22 15,-1-1-15,-21 21 0,22-21 0,-1 22 16,0-22-16,1 21 0,-22-21 15,0 22-15,21-22 0,-21 0 0,1 21 16,-1-42-16,0 21 0,21 1 16,-21-22-16,1 0 0,-1 0 0,0 0 15,0 0-15,0-22 16</inkml:trace>
  <inkml:trace contextRef="#ctx0" brushRef="#br0" timeOffset="186851.28">2561 14415 0,'0'0'16,"21"0"-16,-21-22 15,21 22 1,1 0 0,-1 0-16,-21-21 0,21 0 15,21 21-15</inkml:trace>
  <inkml:trace contextRef="#ctx0" brushRef="#br0" timeOffset="187755.32">4657 14224 0,'0'0'0,"-43"21"0,1 0 16,0-21-16,-1 22 0,1-1 0,21-21 15,-22 21-15,22-21 0,-21 0 16,21 0-16,0 0 16,21-21-16,0 0 15,0-1-15,21 1 0,-21 0 0,21-21 16,0 21-16,0-1 0,0-20 15,1 21-15,-22-21 0,0-1 0,0 22 16,0-21-16,0-1 0,-22 22 0,22-21 16,-42 0-16,21 20 0,0 1 15,-22 0-15,1 21 0,0 0 16,-1 0-16,1 0 0,0 21 16,-1 0-16,1 22 0,0-1 0,-1 0 15,1 1-15,0-1 0,21 22 16,-1-22-16,22 21 0,0 1 0,0-22 15,0 22-15,0-22 0,0 0 0,22-20 16,-1 20-16,0-21 0,0 0 16,21 0-16,-20-21 0,20 0 0,-21 0 15,21 0-15,1-21 0,-22 0 16,21 0-16,-21 0 0,22-22 0,-1 22 16,0-21-16,-20 0 0,20-1 15,-21 1-15,21 0 0,-20-1 16,-1-20-16,0 20 0,0-20 0,0-1 15,-21-20-15,0 20 0,0 1 16,0-22-16,0 22 0,0-1 0,0 22 16,0-1-16,-21 1 0,21 0 15,-21 21-15,21-1 0,-21 22 16,0 0-16,21 22 0,-22-1 0,22 21 16,0 0-16,0 22 0,0-1 15,0 1-15,0-1 0,0 1 0,0 21 16,0-22-16,0 1 0,0-22 15,0 21-15,22-20 0,-1-1 0,0 0 16,0-20-16,21 20 0,-20-21 16,20 0-16,-21-21 0,0 0 15,22 0-15,-22 0 0,21 0 0,-21 0 16,0 0-16,1 0 0,-1-21 16,0 0-16,0 0 0,0 0 0,0-1 15,1 1-15,-22 0 0,0-21 0,21 21 16,-21-22-16,0 22 0,0 0 15,0 0-15,0 0 0,0 42 32,0 0-32,0 0 0,0 0 15,0 0-15,0 22 0,-21-22 0,21 0 0,0 0 16,0 0 0,0 1-16,21-22 15,0 0 1,0 0-16,-21-22 15,0 1-15</inkml:trace>
  <inkml:trace contextRef="#ctx0" brushRef="#br0" timeOffset="187924.09">5016 13737 0,'0'0'0,"0"-21"0,0 0 16,0 0-16,0 0 15,-21 21 1,21 21-1,0 0 1,21-21-16,-21 21 16,22-21-16,-1 0 15</inkml:trace>
  <inkml:trace contextRef="#ctx0" brushRef="#br0" timeOffset="190516.6">5313 13907 0,'42'0'31,"-21"0"-31,0 0 16,1-22-16,-1 22 0,0-21 0,0 0 15,0 0-15,22 0 0,-22-22 16,0 22-16,21-21 0,-21 21 0,1-22 16,-1 1-16,0 21 0,-21-21 15,0-1-15,21 22 0,-21 0 0,0-21 16,0 20-16,0 1 0,-21 21 15,0 0-15,0 21 16,-1 1-16,1-1 0,0 21 0,0 0 16,0 22-16,0-1 0,-1 1 15,22-1-15,-21 1 0,0-1 16,21 1-16,-21-1 0,0 22 0,21 0 16,-21-1-16,-1-20 0,22 21 15,-21-1-15,21 1 0,0 0 0,0-22 16,-21 1-16,21 20 0,0-20 0,-21-1 15,21 1-15,0-1 0,0 1 16,0-22-16,0 0 0,0-20 0,21-1 16,0 0-16,0 0 0,1-21 0,-1 0 15,0 0-15,21-21 0,1 0 16,-22-22-16,21 22 0,0-21 0,1 0 16,-1-1-16,0 1 0,1 0 15,-22-22-15,21 22 0,-21-1 16,1 1-16,-1 0 0,-21-22 0,0 22 15,0 0-15,-21-22 0,-22 22 0,22-1 16,-21 1-16,-1-21 0,1 20 16,0 22-16,-1-21 0,1 21 0,0-22 15,-1 22-15,22 0 0,0 21 0,21-21 16,0 0-16,0-1 16,0 1-16,21 21 0,0-21 0,22 0 15,-1 0-15,0 0 0,1-1 0,-1 1 16,22 0-16,-22 0 0,21-21 15,-20-1-15,20 1 0,-20 0 16,-1-22-16,0 22 0,1-1 16,-1-20-16,-21 21 0,0-1 0,0 1 15,-21 0-15,0 20 0,0 1 0,0 0 16,0 0-16,-21 21 16,0 0-16,0 0 15,0 21-15,0 21 0,-1-20 0,1 41 16,21-21-16,-21 22 0,21-1 15,-21 1-15,21-1 0,-21 22 0,21-21 16,0 20-16,0-20 0,0 20 0,-21 1 16,-1 338-1,1-338 1,0 0-16,21-22 0,0 22 0,-21-22 16,21 1-16,0-1 0,0 1 15,0-1-15,0-20 0,21-1 0,0-21 16,0 0-16,1 1 0,-1-1 0,0-21 15,0 0-15,21 0 0,-20 0 16,-1-21-16,21-1 0,-21 1 0,0-21 16,22 0-16,-22-1 0,21 1 0,-21 0 15,22-22-15,-22 22 0,0-22 16,0 1-16,0-1 0,-21-20 0,0 20 16,0 1-16,0-22 0,-21 21 0,-21 1 15,21-1-15,-22 1 16,1 21-16,0-1 0,-22 22 0,22-21 15,0 42-15,-1-21 0,1 21 0,0 0 16,-1 0-16,1 0 0,21 0 16,-22 0-16,22 0 0,42 0 31,1 0-31,20 0 0,-21 0 16,21 0-16,-20 0 0,20 0 0,0-22 15,1 1-15,-22 21 0,21-21 0,0 0 16,1 0-16,-1 0 0,0-1 15,-20 1-15,20 0 0,0 0 16,-21 0-16,1 0 0,-1-1 0,0 1 16,0 21-16,-21-21 15,21 21 1,-21 21-16,0 0 0,0 1 16,0-1-16,0 0 0,0 0 15,0 0-15,0 0 0,21 1 0,-21-1 16,22 0-16,-1-21 0,-21 21 15,21-21-15,0 0 0,0 0 16,0 0-16,1 0 0,20 0 16,-21 0-16,0 0 0,0-21 0,1 0 15,-1 21-15,21-21 0,-21-1 16,0 1-16,1 0 0,-22 0 16,21 0-16,0 0 0,0-1 0,0 1 15,-21 0-15,0 0 0,21 0 16,-21 0-16,22 21 0,-22-22 15,0 44 1,0-1-16,0 0 16,-22 0-16,22 0 0,-21 0 0,21 1 15,0-1-15,0 0 0,0 0 0,0 0 16,0 0-16,0 1 0,21-1 16,1 0-16,-1-21 0,21 0 15,-21 0-15,0 0 0,22 0 0,-1 0 16,-21 0-16,22 0 15,-1-21-15,0 21 0,1-21 0,-1-1 16,21 1-16,-20 0 0,-22 0 0,21 0 16,1 0-16,-22-1 0,0-20 15,0 21-15,0-21 0,-21 20 0,0-20 16,0 21-16,0 0 0,0 0 0,-21-1 16,0 22-16,0 0 0,0 0 15,-1 0-15,1 22 0,0-1 0,0 0 16,0 0-16,0 0 0,21 0 15,0 22-15,0-22 0,0 0 0,0 0 16,0 0-16,21 1 0,0-1 0,0 0 16,0-21-16,0 21 0,22-21 15,-22 0-15,21 0 0,-21 0 16,1 0-16,20 0 0,-21 0 0,0-21 16,0 21-16,1-21 0,-1 21 0,0-21 15,0-1-15,-21 1 0,0 0 16,21 0-16,-21 0 0,21 0 0,-21-22 15,22 22-15,-22 0 0,0 0 16,0 42 15,0 0-31,0 0 0,-22 0 0,22 1 0,-21 20 16,21-21-16,-21 0 16,21 0-16,-21 1 0,21-1 15,0 0-15,0-42 31,21 0-15,0-1-16,0 1 0,1 0 16,-1 0-16,-21 0 15,0 0-15,21-1 0,0 1 0,-21 0 16,21 0-16,0 21 0,1 0 31,-1 21-31,-21 0 16,0 0-16,0 1 0,21-1 0,0 0 15,0 0-15,-21 0 0,21 0 16,1-21-16,-1 22 0,0-22 0,0 0 16,0 0-16,0 0 0,1 0 15,-1 0-15,21 0 0,-21 0 16,0-22-16,1 22 0,-22-21 0,21 21 16,0-21-16,-21 0 0,21 0 15,0 0-15,-21-1 0,21-20 0,1 21 16,-1-21-16,0 20 0,-21 1 15,21-21-15,0 21 0,0 21 16,1-21-16,-1 21 16,0 0-16,-21 21 15,0 0 1,21-21 31,0 0-32,-21-21-15,0 0 16,0-1-16,0 1 16,0 0-16,0 0 15,-21 21-15,21-21 16,-21 21-16,0 0 0,0 0 16,-1 21-16,1-21 0,21 21 15,-21 21-15,0-20 0,0 20 16,21-21-16,-21 21 0,-1 1 0,22-22 15,-21 21-15,21-21 0,0 22 0,0-22 16,0 0-16,21 0 0,1 0 16,20 1-16,-21-22 0,0 0 0,22 21 15,-1-21-15,0 0 0,1 0 0,-1 0 16,0 0-16,1-21 0,-1-1 16,0 1-16,-21 0 0,22 21 0,-22-21 15,0 0-15,0-22 0,0 22 16,1 0-16,-1-21 0,0 21 15,-21-1-15,0-20 0,0 21 0,0 0 16,-21 21 0,0 21-16,-1 0 15,22 0-15,0 0 0,0 22 0,-21-22 16,21 0-16,0 0 0,0 22 0,0-22 16,0 0-16,0 0 0,21 0 15,1-21-15,-1 21 0,0-21 0,0 0 16,21 0-16,1 0 0,-1 0 0,22 0 15,-1-21-15,1 0 16</inkml:trace>
  <inkml:trace contextRef="#ctx0" brushRef="#br0" timeOffset="191208.2">10922 13272 0,'0'-127'32,"0"105"-32,0 1 15,-21 21-15,21 21 32,0 22-32,0-22 0,0 0 0,0 21 15,0 1-15,0-22 16,21 21-16,0 1 0,-21-1 0,0 0 15,0 22-15,0-22 0,0 0 0,0 1 16,0-22-16,0 21 0,0 1 16,0-22-16,0 0 0,0 21 0,0-21 15,0 1-15,0-1 0,-21-21 16,0 0-16,0 0 16,21-21-1,0-1-15,0 1 0,0 0 0,0 0 16,0 0-16,0-22 0,0 22 15,21-21-15,0 21 0,0-22 0,21 22 16,1 0-16,-1 0 0,0 21 16,1 0-16,-1 0 0,0 0 15,1 0-15,-22 21 0,21 0 0,-21 0 16,1 1-16,-1 20 0,0-21 0,-21 0 16,0 22-16,0-22 0,0 0 15,-21 0-15,0 21 0,-22-20 0,22-1 16,-21 0-16,-1-21 0,22 21 0,-21 0 15,0-21-15,20 0 0,-20 0 16,21 0-16,0 0 0,21-21 31,0 0-31,21 0 16,0 0-16,0-1 0,0 1 16,1 0-16</inkml:trace>
  <inkml:trace contextRef="#ctx0" brushRef="#br0" timeOffset="191558.8">11642 13145 0,'0'-22'0,"0"44"0,0-65 15,0 22-15,0 0 16,0 42 15,0 0-31,0 0 16,0 1-16,0-1 0,-22-21 15,22 21-15,0 0 16,0-42 62</inkml:trace>
  <inkml:trace contextRef="#ctx0" brushRef="#br0" timeOffset="192179.43">11642 13272 0,'0'0'0,"0"21"0,0 0 15,0 0 1,0 0 0,0 0-16,21-21 47,0-21-47,0 21 15,-21-21-15,21 21 0,-21-21 16,21 21-16,-21-21 0,0 0 0,22 21 15,-22-22-15,0 1 0,0 0 0,0 0 16,0 0-16,-22 0 16,1 21-16,0 0 0,0 0 15,0 21-15,0 0 0,21 0 16,-22 0-16,1 0 0,0 22 16,21-1-16,0 0 0,-21 1 0,21 20 15,0-20-15,0-1 0,0 0 16,0 1-16,0-1 0,0 0 15,21-21-15,0 1 0,0-1 0,1 0 16,-1 0-16,21-21 0,-21 0 0,22 0 16,-22 0-16,21 0 0,0 0 15,-20-21-15,20 0 0,0 0 0,1-1 16,-1 1-16,0-21 0,-21 21 0,22-22 16,-1 1-16,-21 0 0,0 21 15,1-22-15,-1 1 0,0 0 0,-21-22 16,21 22-16,-21-1 0,0 1 0,0 0 15,0-1-15,0 1 0,0 21 16,0 0-16,0 0 0,-21 21 16,0 0-16,0 21 0,21 0 15,-22 21-15,1-21 0,21 22 16,-21-1-16,21 0 0,0 1 0,0-1 16,0 0-16,0 22 0,0-22 0,0 1 15,0-22-15,0 21 0,0 0 16,0-20-16,0-1 0,0 0 0,21 0 15,-21 0-15,21-21 0,1 0 16,-1 0 0,0 0-16,0-21 15,-21 0-15,0 0 0</inkml:trace>
  <inkml:trace contextRef="#ctx0" brushRef="#br0" timeOffset="193744.16">12001 13441 0,'0'0'0,"-42"0"0,21 0 0,21 21 0,-21-21 16,42 0 0,0 0-1,21 0-15,-20 0 0,20-21 0,0 21 16,1 0-16,20-21 0,-21 0 16,1 21-16,-1-22 0,0 22 0,1-21 15,-1 21-15,0-21 0,1 0 0,-1 21 16,-21-21-16,0 21 0,22 0 15,-22 0-15,0 0 0,0 0 16,-21 21 0,0 0-16,0 0 0,0 0 15,0 1-15,0 20 0,0-21 16,0 21-16,0-20 0,0 20 0,-21-21 16,21 21-16,0-20 0,0-1 15,0 0-15,0 0 0,0 0 0,0 0 16,0 1-16,21-22 0,0 0 15,1 0-15,-1 0 16,0 0-16,0-22 16,0 22-16,0-21 0,1 0 0,-1 0 15,-21 0-15,21-22 0,0 22 0,0-21 16,-21 21-16,0 0 0,21-22 16,-21 22-16,22 0 0,-22 0 0,0 0 15,21 21-15,-21 21 16,0 0-1,0 0-15,0 0 0,0 0 0,0 1 16,0-1-16,0 0 0,0 0 0,0 0 16,0 0-16,21 1 0,-21-1 15,0 0-15,21 0 16,0-21-16,0 0 0,1 0 0,-1 0 16,0 0-16,0 0 0,21 0 15,-20 0-15,-1-21 0,21 21 0,-21-21 16,0 0-16,1-1 0,20 1 0,-21 0 15,0 0-15,0 0 0,1 0 16,-1-22-16,-21 22 0,0-21 0,21 21 16,-21-1-16,0 1 0,0 0 0,0 0 15,0 0-15,0 0 0,-21 21 32,0 0-32,-1 21 0,1 0 15,0 0-15,21 0 16,0 22-16,0-22 0,0 0 0,0 21 15,0-21-15,0 1 0,0-1 0,0 21 16,0-21-16,21 0 0,0-21 16,1 22-16,-1-1 0,0-21 0,21 0 15,-21 0-15,22 0 0,-22 0 16,21 0-16,1 0 0,-1 0 0,-21 0 16,21-21-16,-20-1 0,20 1 0,-21 21 15,0-21-15,0-21 0,1 21 16,-1-1-16,0 1 0,-21-21 15,0 21-15,0-22 0,0 22 0,0 0 16,0 0-16,-21 21 16,0 0-16,-1 0 0,1 0 15,0 0-15,0 0 0,0 0 0,0 21 16,-1 0-16,22 0 0,0 1 0,-21-1 16,21 0-16,0 0 0,0 0 15,0 0-15,0 1 0,0 20 0,21-21 16,1 0-16,-1-21 0,0 21 0,0 1 15,0-22-15,0 0 0,1 21 16,20-21-16,-21 0 0,21 0 0,-20 0 16,20 0-16,0-21 0,-21 21 15,22-22-15,-22 1 0,0 0 16,0 0-16,0 0 0,1 0 0,-1-1 16,-21 1-16,21-21 0,-21 21 0,0 0 15,0-1-15,0 1 0,0 0 16,-21 21-16,0 0 0,-1 0 15,1 0-15,0 0 0,0 0 0,21 21 16,-21 0-16,21 1 16,0-1-16,0 0 0,0 0 15,0 21-15,21-20 0,-21-1 0,21-21 16,0 21-16,0 0 0,1 0 16,-1-21-16,21 0 0,170-21 31,-191 21-31,21-21 15,-21 0-15,1 0 0,-22-1 0,21 22 16,-21-42-16,21 21 0,-21 0 16,0 0-16,21-1 0,-21-20 0,0 21 15,0 0-15,0 0 0,-21 42 32,21 0-32,-21 0 15,21 21-15,-21-20 0,21-1 16,0 0-16,0 0 0,-22 21 0,22-20 15,0-1-15,-21 0 0,21 0 16,0 0 0,0-42 15,0 0-31,0 0 0,0 0 16,21-1-16,1 1 0,-1-21 0,0 21 15,0 0-15,0-22 0,22 22 16,-22-21-16,21 21 0,-21-1 0,22 1 15,-1 21-15,-21 0 0,21 0 0,-20 0 16,-1 0-16,-21 21 16,0 1-16,0 20 0,0-21 0,0 0 15,0 22-15,-21-22 0,-1 21 0,1-21 16,0 22-16,21-22 0,-21 0 0,21 0 16,-21 0-16,21 0 0,21-21 31</inkml:trace>
  <inkml:trace contextRef="#ctx0" brushRef="#br0" timeOffset="194879.66">17293 12615 0,'0'0'16,"-21"0"0,0 22-1,0-1-15,-1 21 0,1 22 16,0-22-16,0 21 0,0 1 16,0-1-16,-22-20 0,22 20 0,-21-20 15,-1 20-15,1-21 0,0 1 0,-1-1 16,1 0-16,0 1 0,21-22 15,-22 0-15,1 21 0,21-20 0,-22-22 16,22 21-16,0-21 0,0 0 0,0 0 16,21-21-16,0-1 15,0 1-15,0-21 0,0 21 0,0-22 16,0 1-16,0 21 0,0-43 0,0 22 16,21 0-16,-21-1 0,0 1 15,21 0-15,0 21 0,-21-1 0,21 1 16,1 21-16,-1 0 15,-21 43-15,21-22 0,0 0 16,0 21-16,-21 1 0,21-1 0,1 0 16,-1 1-16,0-22 0,0 21 0,0 0 15,0-20-15,1 20 0,-1-21 16,0 0-16,0 0 0,21-21 0,-20 22 16,20-22-16,0 0 0,1 0 15,-22 0-15,21 0 0,0-22 0,1 22 16,-22-21-16,21 0 0,1 0 0,-22 0 15,21 0-15,-21-1 0,0-20 16,1 21-16,-1-21 0,0 20 16,0-20-16,-21 0 0,21 21 0,-21-22 15,0 22-15,0 0 0,0 0 16,0 42 0,0 0-16,0 0 15,0 0-15,0 22 0,0-22 16,0 0-16,0 21 0,0-20 0,0-1 15,0 21-15,0-21 0,0 0 0,0 1 16,0-1-16,21 0 0,22-21 16,-22 21-16,0-21 0,0 0 0,22 0 15,-22 0-15,0 0 0,21 0 16,-21 0-16,22-21 0,-22 0 16,0 0-16,0 21 0,0-22 0,1 1 15,-1-21-15,-21 21 0,0 0 0,0-22 16,0 22-16,0-21 0,-21 21 15,-1-22-15,1 22 0,0-21 0,0 21 16,0-1-16,-22 22 0,22 0 0,-21 0 16,21 0-16,-22 0 0,22 22 15,0-1-15,0-21 0,0 42 0,0-21 16,21 0-16,-22 1 0,22-1 0,0 0 16,0 0-16,0 0 0,22 0 15,20-21-15,-21 22 16,0-22-16,22 0 0,-22 0 0,21 0 15,0 0-15</inkml:trace>
  <inkml:trace contextRef="#ctx0" brushRef="#br0" timeOffset="195159.49">18351 12933 0,'0'0'0,"0"-21"0,0 0 0,0-1 15,0 1-15,-21 21 16,0 0-16,0 0 15,0 21-15,0 1 0,-1-1 0,1 21 16,-21-21-16,21 22 0,21-1 16,-21 0-16,-1 1 0,22-22 15,0 21-15,-21 0 0,21-20 0,0 20 16,0-21-16,21 0 0,1 0 0,20 1 16,-21-1-16,21 0 0,1-21 0,-1 0 15,22 21-15,-1-21 0,1 0 16,-1 0-16,1 0 0,-1 0 0,1 0 15,20-21-15,-20 0 0,-1 0 0,1-1 16,-22 1-16,22 0 0,-22 0 16</inkml:trace>
  <inkml:trace contextRef="#ctx0" brushRef="#br0" timeOffset="195812.15">19346 13039 0,'0'0'0,"0"-21"0,0-22 16,-21 22-16,0 0 0,0 0 0,-22 0 15,22 21-15,-21 0 0,0 0 0,20 0 16,-20 21-16,21 0 0,-21 0 15,20 21-15,1-20 0,0 20 0,0 0 16,0-21-16,0 22 0,21-1 16,0-21-16,0 22 0,0-22 0,0 0 15,0 0-15,0 21 0,21-20 16,-21-1-16,21-21 0,0 0 0,21 0 16,-20 0-16,-1 0 0,0 0 15,0 0-15,0 0 0,22 0 16,-22-21-16,0-1 0,0 1 0,0 0 15,0 0-15,1 0 0,-22-22 16,0 22-16,21-21 0,-21 0 0,0-1 16,21 1-16,-21 0 0,0-1 0,0 22 15,0-21-15,0 21 0,0-1 16,0 1-16,0 42 16,0 22-16,0-22 15,0 21-15,0-21 0,0 22 16,0-1-16,0 0 0,0 1 0,0-22 15,21 21-15,-21-21 0,21 1 0,0-1 16,1 0-16,-1-21 16,0 21-16,0-21 0,21 0 0,-20 0 15,20 0-15,-21 0 0,21 0 0,1-21 16,-1 21-16,0-21 0,1 0 16,-22-1-16,21 1 0,-21 0 0,1 0 15,-1-21-15,-21-1 0,0 1 0,21 0 16,-21-1-16,0-20 0,0 20 15,0-20-15,0 21 0,0-22 0,0 22 16,0-22-16,0 43 0,0-21 16,-21 21-16,21-1 0,0 1 15,-21 21-15,-1 21 0,1 1 0,21-1 16,0 21-16,-21 0 0,21 1 16,-21 20-16,21 1 0,0-22 15,0 22-15,0-22 0,0 21 0,0-20 16,0-1-16,0-21 0,21 22 0,-21-22 15,21 0-15,0 0 0,1 0 16,-1-21-16,0 0 0,0 0 0,21 0 16,-20 0-16,20 0 0,0 0 0,-21 0 15,22-21-15,-1 0 0,22 0 0</inkml:trace>
  <inkml:trace contextRef="#ctx0" brushRef="#br0" timeOffset="196359.63">21463 12425 0,'0'0'0,"0"-21"0,-42 21 15,20-21 1,1 21-16,0 0 0,0 0 16,-21 0-16,20 21 0,-20 0 0,21 0 15,-21 0-15,20 0 0,1 1 0,0-1 16,0 0-16,21 0 0,0 0 15,0 0-15,0 1 0,0-1 16,0 0-16,21 0 0,0-21 16,0 0-16,1 0 0,-1 0 15,0 0-15,0 0 0,0 0 0,0 0 16,1 0-16,-1 0 0,0 0 16,0 0-16,-21 21 15,-21-21-15,21 21 16,-21 1-16,-22-1 0,22-21 15,-21 21-15,21 0 0,-22 0 0,22-21 16,-21 21-16,21-21 0,0 22 0,-1-22 16,22 21-16,0 0 15,22-21 1,-1 0-16,21 0 0,-21 0 16,0 0-16,22 0 0,-22 0 15,0 0-15,0 0 0,0 0 0,1 21 16,-1-21-16,0 21 0,-21 0 0,21 1 15,-21-1-15,0 0 0,0 0 16,0 0-16,0 22 0,-21-22 0,0 0 16,0 0-16,-1 21 0,1-20 0,0-1 15,0-21-15,0 21 0,0 0 16,21 0-16,-22-21 0,22 21 0,-21 1 16,0-22-16,21 21 0,-21-21 0,0 0 15,0 21-15,-1-21 0,-20 21 16</inkml:trace>
  <inkml:trace contextRef="#ctx0" brushRef="#br0" timeOffset="197079.22">16023 14436 0,'0'-21'0,"0"42"0,0-85 15,0 43-15,0 0 0,0-21 0,-21 42 16,21-22-16,-21 1 0,0 21 0,-1 0 16,1 21-16,0 1 15,0-1-15,0 21 0,0 0 0,-1 22 16,1-22-16,21 22 0,-21-22 16,21 22-16,-21-1 0,0-21 15,21 22-15,0-22 0,0 1 0,0-1 16,0 0-16,0 1 0,0-22 0,21 21 15,0-21-15,0 0 0,22-21 16,-22 0-16,21 0 0,0 0 0,-20 0 16,20 0-16,0-21 0,1 21 0,-1-21 15,-21 0-15,21 0 0,-20 0 16,-1-22-16,-21 22 0,0 0 0,0 0 16,0 0-16,-21-1 0,-1 1 0,-20 0 15,21 0-15,-21 0 16,-1 21-16,1 0 0,21 0 0,-22 0 15,22 0-15,0 0 0,0 0 0,0 0 16,21 21-16,0 0 0,0 0 16,21 0-16,0 1 0,0-1 15,0 21-15,22-21 0,-22 22 0,21-1 16,1 0-16,-1 1 0,-21-1 16,21 0-16,-20 1 0,-1-1 0,0 21 15,-21-20-15,0-1 0,0 0 0,0 1 16,0-1-16,-21 0 0,21 1 0,-21-1 15,-1 0-15,1 1 0,0-22 16,0 21-16,0-21 0,0 1 16,-1-1-16,1 0 0,0-42 15,21 0-15,0-1 16,0 1-16,0-21 0,21 21 16</inkml:trace>
  <inkml:trace contextRef="#ctx0" brushRef="#br0" timeOffset="197484.48">16764 14605 0,'-42'85'32,"20"-64"-32,1 0 0,0 21 15,0-20-15,0 20 0,21 0 16,0-21-16,-21 22 0,21-22 0,0 21 15,0-21-15,0 1 0,0-1 0,21 0 16,0-21-16,0 0 0,0 0 16,0 0-16,22 0 0,-22-21 0,21 21 15,-21-21-15,22-1 0,-22 1 0,21-21 16,-21 21-16,1 0 0,-1-22 16,-21 22-16,0-21 0,0 21 0,0-22 15,-21 22-15,-1-21 0,1 21 16,0-1-16,0 1 0,-21 21 0,20 0 15,-20 0-15,21 0 0,-21 0 16,20 21-16,1-21 0,-21 22 0,21-1 16,0 0-16,-1 0 0,22 0 0,0 0 15,0 1-15,0-1 0,0 0 16,0 0-16,22-21 0,-1 21 0,21-21 16,-21 0-16,0 0 0,22 0 0,-1 0 15,-21-21-15,22 0 16</inkml:trace>
  <inkml:trace contextRef="#ctx0" brushRef="#br0" timeOffset="197931.22">17230 14309 0,'0'0'0,"0"-43"16,0 22-16,0 0 0,0 42 31,-22 0-31,22 1 0,0 20 16,0 0-16,0 1 0,0-1 0,0 0 15,0 1-15,0-1 0,0 0 0,0 1 16,0-1-16,0-21 0,0 21 0,0-20 16,0-1-16,0 0 0,0 21 15,0-21-15,0 1 0,-21-22 16,21-22 15,0 1-31,0 0 16,0 0-16,0 0 0,21 0 0,1-22 15,-1 22-15,0-21 0,0-1 0,0 22 16,0-21-16,1 21 0,-1 0 16,0 21-16,21 0 0,-21 0 0,1 0 15,-1 0-15,0 21 0,0 0 16,-21 21-16,0-21 0,0 1 16,0-1-16,0 21 0,0-21 0,0 0 15,-21 1-15,0-1 0,0 0 0,-22 0 16,22 0-16,-21 0 15,21 1-15,-22-22 0,22 21 0,0-21 16,0 0-16,0 0 0,-1 0 16,22-21-16,22-1 15,-1 22-15</inkml:trace>
  <inkml:trace contextRef="#ctx0" brushRef="#br0" timeOffset="198580.24">18034 14542 0,'0'-22'0,"0"44"0,0-65 0,0 22 15,0 0-15,-21 21 0,0 0 0,-1 0 16,1 0-16,0 0 0,0 0 16,0 21-16,0 0 0,-1 0 0,1 1 15,0 20-15,0-21 0,21 21 0,0-20 16,0 20-16,-21-21 0,21 0 15,0 22-15,0-22 0,21 0 16,-21 0-16,21-21 0,0 0 0,0 0 16,1 0-16,-1 0 0,0 0 0,0 0 15,0 0-15,0 0 16,1-21-16,-1 0 0,0 0 0,0 21 16,-21-43-16,0 22 0,21 0 0,-21-21 15,0 20-15,0-20 0,0 0 16,0 21-16,0-22 0,0 22 0,0 0 15,0 42 1,0 0 0,0 22-16,0-22 0,0 0 0,0 21 15,0-21-15,0 22 0,0-22 0,0 0 16,0 21-16,21-20 0,-21-1 0,22 0 16,-1 0-1,0-21-15,0 0 0,0 0 16,0 0-16,1 0 0,20 0 0,0-21 15,1 21-15,-1-21 0,-21 0 0,21-1 16,1-20-16,-22 21 0,0-21 16,0-1-16,22-41 0,-43 20 15,21 1-15,-21 20 0,0-20 0,0 20 16,0 1-16,0 0 0,0 21 16,0-1-16,-21 22 0,-1 0 0,1 0 15,21 22-15,-21 20 0,21-21 0,-21 21 16,21 22-16,-21-22 0,21 22 15,0-22-15,0 22 0,0-22 0,0 0 16,0 1-16,0-22 0,0 21 16,21-21-16,0 0 0,-21 1 15,21-1-15,0-21 0,1 0 0,-1 0 16,0 0-16,21 0 0,-21-21 0,22 21 16</inkml:trace>
  <inkml:trace contextRef="#ctx0" brushRef="#br0" timeOffset="199123.76">20129 14245 0,'0'0'0,"0"-21"0,0 0 0,0 0 0,0 0 16,0-1-16,22 22 0,-22-21 0,0 0 15,21 21-15,0 0 0,0 0 16,0 0-16,0 0 0,1 21 15,-1 0-15,0 22 0,0-22 0,21 21 16,-20 1-16,20 20 0,-21-21 0,0 22 16,0-22-16,1 1 0,-22-1 15,0 0-15,0 1 0,0-22 0,0 21 16,0-21-16,0 0 0,0 1 16,0-44-1,21 1 1,-21 0-16,0 0 0,21 0 0,-21-22 15,0 1-15,21 0 16,0-1-16,-21 1 0,21-21 0,1 20 16,-1-20-16,0 20 0,0-20 0,0 21 15,0-1-15,1 1 0,-1 21 16,0-22-16,0 43 0,0-21 0,0 21 16,1 0-16,-1 0 0,0 21 15,-21 1-15,21-1 0,-21 0 16,0 0-16,21 21 0,-21 1 0</inkml:trace>
  <inkml:trace contextRef="#ctx0" brushRef="#br0" timeOffset="200387.31">21294 14626 0,'42'0'16,"-84"0"-16,105 0 0,-42 0 0,0 0 0,1 0 16,-1-21-16,0 0 15,0 21-15,0-42 0,-21 20 0,0 1 16,0-21-16,0 0 0,0-1 0,0 1 15,0 21-15,-21-22 0,0 1 16,0 0-16,0 21 0,-1-1 0,1 1 16,0 21-16,0 0 0,0 0 0,-22 0 15,22 21-15,0 22 0,0-22 16,0 21-16,0 1 0,-1-1 0,1 0 16,21 1-16,0 20 0,-21-42 0,21 22 15,0-1-15,0-21 16,0 0-16,0 0 0,21 1 0,0-22 15,1 0-15,83 0 16,-83 0-16,-1 0 16,0-22-16,0 1 0,21 0 0,-20 0 15,-1-21-15,0 20 0,-21-20 0,21 0 16,-21 21-16,21-22 0,-21 1 16,0 0-16,0 20 0,0 1 0,0 0 15,0 42 1,0 0-16,0 1 15,0-1-15,0 21 0,-21 0 0,21 1 16,0-22-16,0 21 0,0 1 16,0-22-16,0 21 0,21-21 0,0 0 15,1 1-15,-1-1 0,0 0 16,21-21-16,-21 0 0,22 0 0,-1 0 16,0 0-16,-20 0 0,20 0 0,0-21 15,1 0-15,-22 21 0,0-22 16,21-20-16,-21 21 0,-21-21 0,22 20 15,-22-20-15,0 0 0,0-1 0,0-20 16,0 21-16,0 20 0,-22-20 16,22 0-16,-21 21 0,0-1 15,0 22-15,0 0 0,0 0 0,-1 0 16,22 22-16,-21-1 16,21 0-16,0 21 0,0-21 0,0 22 15,0-1-15,0-21 0,21 22 0,1-1 16,-1-21-16,-21 21 0,21-20 15,0-1-15,0 21 0,0-21 0,1 0 16,-1 1-16,0-22 0,0 21 0,0 0 16,22-21-16,-22 0 0,21 0 15,-21 0-15,22 0 0,-1 0 0,0 0 16,1-21-16,-22 0 0,21 21 0,-21-22 16,22 1-16,-22 0 0,0-21 15,0 21-15,0-22 0,-21 1 16,0 0-16,21-1 0,-21 1 0,0 0 15,0-1-15,0 22 0,0 0 16,-21 0-16,0 0 0,0 21 16,0 0-16,0 21 0,-22 0 0,22 0 15,0 21-15,0-20 0,0 20 16,-1 0-16,1-21 0,21 22 0,0-1 16,0-21-16,0 0 0,0 22 0,0-22 15,0 0-15,21 0 0,1 0 16,-1-21-16,0 0 0,0 0 15,0 0-15,0 0 0,1-21 16,-1 21-16,0-21 16,0 0-16,-21 0 0,21 0 0,0-22 15,-21 22-15,0-21 0,22-1 0,-1 22 16,-21-21-16,21 21 0,-21 0 16,0-1-16,0 44 15,0-1 1,0 0-16,0 0 0,0 0 15,0 0-15,0 1 0,21-1 0,-21 0 16,21 0-16,0 0 0,-21 0 0,22-21 16,-1 0-16,-21 22 0,21-22 15,0 0-15,0 0 0,0 0 0,1 0 16,-1 0-16,21-22 0,-42 1 16,21 21-16,0-21 0,1 0 15,-22 0-15,0 0 0,21-1 0,0-20 16,-21 21-16,0-21 0,21 20 0,0 1 15,-21 0-15,0 42 16,0 0 0,0 1-16,0-1 0,0 0 15,0 21-15,0-21 0,0 1 0,-21 20 16,21-21-16,0 0 0,0 0 0,0 1 16,21-44 30,-21 1-46,0 0 0</inkml:trace>
  <inkml:trace contextRef="#ctx0" brushRef="#br0" timeOffset="200559.58">23114 14076 0,'0'0'0,"-21"-21"16,0 0-16,21-1 0,-22 22 0,22-21 15,-21 21 1,0 0-1,42 0 32,0-21-47</inkml:trace>
  <inkml:trace contextRef="#ctx0" brushRef="#br0" timeOffset="201052.86">23495 13758 0,'-21'0'31,"21"22"-31,0-1 0,0 0 0,0 21 16,-21 1-16,21-22 0,0 21 0,0 0 16,-22 1-16,22-1 0,0 0 0,-21 1 15,21-1-15,0 0 0,0 1 16,0-1-16,-21 0 0,21 1 0,0-22 15,-21 21-15,21-21 0,0 1 0,0-1 16,0 0-16,0-42 31,0 0-15,21-1-16,-21 1 0,21 0 16,0 0-16,-21-21 0,22 20 0,-22 1 15,21-21-15,0 21 0,0 0 16,21 21-16,-20-22 0,-1 22 15,21 0-15,-21 0 0,22 0 0,-1 0 16,-21 0-16,21 22 0,1-1 0,-1 0 16,-21 0-16,0 0 0,1 22 15,-22-22-15,0 0 0,0 21 0,-22-21 16,1 22-16,0-22 0,-21 0 0,-1 0 16,1 0-16,0 1 0,-1-22 15,1 21-15,0 0 0,21-21 0,-22 0 16,22 0-16,0 0 0,0 0 0,0 0 15,21-21 1,0 0 0,21 21-16,0-22 0,0 1 0,0-21 15,22 21-15</inkml:trace>
  <inkml:trace contextRef="#ctx0" brushRef="#br0" timeOffset="201300.72">24066 13949 0,'0'0'0,"22"-42"0,-1-1 15,-21 22-15,0 0 0,0 0 0,0 42 32,0 21-32,0-21 0,0 22 15,0-1-15,-21 0 0,21 1 16,0-1-16,-22 0 0,22 1 0,0-1 16,0 0-16,0 1 0,0-22 15,0 21-15,0-21 0,0 1 0,0 20 16,0-21-16,0 0 0,0 0 15,22-21 1,-1-21 0,0 0-16,0 0 0,0 0 0,0 21 15</inkml:trace>
  <inkml:trace contextRef="#ctx0" brushRef="#br0" timeOffset="201859.55">24299 14288 0,'21'0'47,"1"0"-47,-1 0 16,0 0-16,0-22 0,0 22 0,0-21 15,1 21-15,20-21 0,-21 0 0,0 21 16,-21-21-16,0 0 16,0-1-16,-21 22 15,0 0 1,0 22-16,0-22 15,-1 21-15,1 0 0,21 0 16,-21 0-16,0 0 0,21 1 0,0-1 16,0 0-16,0 0 0,0 0 15,0 0-15,0 1 0,21-1 16,0-21-16,0 0 16,1 0-16,-1 0 0,0 0 15,0 0-15,0-21 0,0 21 0,1-22 16,20 1-16,-21 0 0,0 0 0,22 0 15,-22 0-15,21-1 0,-21-20 16,22 21-16,-22 0 0,0 0 0,0-22 16,0 22-16,-21 0 0,0 0 15,-21 21 1,-21 0-16,21 0 0,-1 21 16,22 0-16,-21-21 0,21 21 0,0 0 15,0 1-15,0-1 0,0 0 16,0 0-16,0 0 0,0 0 0,21 22 15,-21-22-15,22 0 0,-22 0 0,21 0 16,-21 1-16,0-1 16,0 0-16,-21 0 0,-1-21 15,1 0-15,0 0 0,-21 0 0,21 0 16,-1 0-16,-20 0 0,21 0 16,0 0-16,0 0 0,-1 0 0,22-21 15,0 0-15,0 0 0,0-1 16</inkml:trace>
  <inkml:trace contextRef="#ctx0" brushRef="#br0" timeOffset="-172717.54">11917 16806 0,'0'0'0,"-21"0"16,-1 0-16,1 0 0,-21 0 0,21 0 0,-22 0 15,22-21-15,0 21 16,0-21-16,0 0 0,0 0 0,21 0 15,-22-1-15,22 1 0,0 0 16,0-21-16,0 21 0,22-22 0,-1 1 16,21 21-16,-21-22 0,22 22 0,-1-21 15,0 21-15,22 0 0,-22-1 16,22 22-16,-22 0 0,0 0 0,1 0 16,-1 22-16,-21-1 0,0 0 15,-21 0-15,0 0 0,0 22 0,0-1 16,-42 0-16,21 1 0,-22-1 0,-20 21 15,21-20-15,-1 20 0,-20 1 16,20-22-16,1 0 0,21 1 16,0-1-16,0 0 0,21-20 15,0-1-15,0 21 0,0-21 0,21 0 16,0 1-16,21-22 0,1 0 16,-1 0-16,0 0 0,1 0 15,-1 0-15,21 0 0,-20 0 0,20-22 16,-20 22-16,-1-21 0,0 0 15,1 0-15,-22 0 0,21-22 0,-42 22 16,0 0-16,0-21 0,0 21 16,0-22-16,-21 22 0,0-21 0,-22 21 15,1-1-15,0 1 0,-1 21 0,1 0 16,-21 0-16,20 0 16,-20 0-16,20 0 0,1 21 0,21 1 15,-21-1-15,20 0 0,22 0 16,0 0-16,0 0 0,0 22 0,22-22 15,-1 0-15,21-21 0,0 0 16,1 0-16,20 0 0</inkml:trace>
  <inkml:trace contextRef="#ctx0" brushRef="#br0" timeOffset="-172368.74">14012 16722 0,'-84'-21'31,"-1483"317"-31,3155-592 0,-1525 317 16,-84-64-16,63 43 0,22-21 0,-22 21 15,22-21-15,20 21 0,-20 0 0,-1 0 16,1-21-16,-1 21 0,-20 0 16,20 0-16,-20 0 0,-1-21 15,21 21-15,-20 0 0,-22 0 0,21 0 16,-21 0-16,1 0 0,-1 0 0,-42 0 31,-1 0-31,-20 0 16,21 0-16,-21 0 0,-1 0 0,-20 0 15</inkml:trace>
  <inkml:trace contextRef="#ctx0" brushRef="#br0" timeOffset="-172133.51">13991 16722 0,'0'0'0,"-21"0"0,0 0 0,0 21 16,-1-21-16,44 0 31,-1 0-31,0 0 15,21 0-15,22 0 0,-22 0 0,22 0 16,-1 0-16,1 0 0,-22 0 16,21-21-16,1 0 0,-22 21 0,22-22 15,-22 22-15,0-21 0,1 21 16,-22 0-16,21-21 0,-21 21 0,1 0 16,-1-21-16,-21 0 15,0 0 1</inkml:trace>
  <inkml:trace contextRef="#ctx0" brushRef="#br0" timeOffset="-171876.59">14033 16658 0,'0'-21'16,"0"0"-16,22 21 0</inkml:trace>
  <inkml:trace contextRef="#ctx0" brushRef="#br0" timeOffset="-171464.83">14330 16404 0,'0'21'31,"21"1"-16,0-22-15,0 21 0,0-21 16,22 21-16,-22-21 0,0 21 16,21-21-16,1 0 0,-1 0 0,0 21 15,1-21-15,-1 0 0,0 0 16,1 0-16,-1 0 0,-21 0 0,22 0 16,-1 0-16,-21 0 0,0 0 15,0 0-15,1 0 0,-22 21 31,-22-21-31,1 22 16,0-22-16,-21 21 0,21 0 0,-22 0 16,22 0-16,-21 22 0,-1-22 0,22 0 15,-21 21-15,21 1 0,0-22 16,-22 21-16,22-21 0,0 22 0,21-22 16,0 21-16,-21-21 0,21 0 15,0 1-15,0-1 0,0 0 0,0 0 16,0 0-16,21 0 0,0-21 15,0 0 1,0 0-16,1 0 0,20-21 0,-21 0 16</inkml:trace>
  <inkml:trace contextRef="#ctx0" brushRef="#br0" timeOffset="-171041.05">16446 16298 0,'-21'0'0,"42"0"0,-42 22 31,21-1-31,0 0 16,0 0-16,0 0 0,0 22 0,0-22 16,0 21-16,21 0 15,-21-20-15,22 20 0,-1 0 0,-21 1 16,0-22-16,0 21 0,21 0 0,-21-20 15,0-1-15,21 21 0,-21-21 16,0 0-16,0 1 0,0-1 16,21-21-16,0 21 15,1-21 1,-1 0-16,0-21 0,-21 0 0,21-1 16</inkml:trace>
  <inkml:trace contextRef="#ctx0" brushRef="#br0" timeOffset="-170617.29">17060 16447 0,'-21'0'31,"0"21"-15,21 0-16,-21 0 0,0 0 0,-1 0 15,22 1-15,-21 20 0,0-21 0,21 21 16,-21 1-16,21-22 0,0 21 15,0-21-15,0 22 0,0-22 0,0 0 16,0 0-16,0 0 0,21 1 16,0-1-16,0-21 0,22 0 0,-22 0 15,21 0-15,1 0 0,-22 0 16,21 0-16,0-21 0,1 21 16,-1-22-16,0 1 0,1-21 0,-22 21 15,0-22-15,0 22 0,0-21 16,-21 0-16,0-1 0,0 1 0,0 0 15,-21 20-15,0-20 0,0 21 0,0-21 16,-22 42-16,22-22 0,-21 1 16,21 21-16,-22 0 0,22 0 0,-21 0 15,21 0-15,0 21 0,-1 1 0,1-22 16,21 21-16,0 0 0,-21-21 16,21 21-16,0 0 15,21-21 1,0 0-16,1 0 0,20 0 15,-21 0-15</inkml:trace>
  <inkml:trace contextRef="#ctx0" brushRef="#br0" timeOffset="-170384.42">17759 15939 0,'0'-22'0,"0"44"0,0-22 16,0 21-1,0 0-15,0 21 0,0-21 0,0 22 16,0-22-16,0 21 0,0-21 16,0 22-16,21-22 0,-21 21 15,0-21-15,0 1 0,0-1 0,0 0 16,21 0-16,-21 0 16,21-21-16,0 0 15,1 0-15,-22-21 16</inkml:trace>
  <inkml:trace contextRef="#ctx0" brushRef="#br0" timeOffset="-169937.44">18097 15917 0,'0'0'0,"0"-21"0,0 0 16,0 42 15,0 22-31,0-22 16,0 0-16,0 21 0,0 1 0,0-22 15,0 21-15,0-21 0,0 22 0,0-22 16,0 21-16,0-21 0,0 0 16,0 1-16,0-1 0,0 0 0,0 0 15,0 0-15,0-42 47,0 0-47,0 0 0,0 0 0,22-1 16,-22 1-16,21-21 15,0 21-15,0-22 0,0 22 0,0-21 16,1 21-16,-1 0 0,0-1 0,0 1 16,21 21-16,-20 0 0,-1 0 15,0 21-15,0 1 0,0-1 0,0 0 16,-21 21-16,0-21 0,22 22 0,-22-22 16,0 0-16,0 21 0,0-20 15,0-1-15,0 0 0,-22 0 0,22 0 16,0 0-16,-21 1 0,0-22 15,21 21-15,-21-21 0,0 0 32,0 0-32,21-21 15,-22 21-15,22-22 0</inkml:trace>
  <inkml:trace contextRef="#ctx0" brushRef="#br0" timeOffset="-169737.54">17611 16193 0,'-22'0'0,"44"0"0,-65 0 0,22 21 16,42-21-1,22 0-15,-22 0 0,21 0 16,-21 0-16,22 0 0,-1 0 16,0 0-16,1-21 0,-1 21 0,0-22 15,-21 22-15,22 0 0,-22-21 16,21 21-16,-21 0 0,1-21 0</inkml:trace>
  <inkml:trace contextRef="#ctx0" brushRef="#br0" timeOffset="-166842.93">12658 16341 0,'0'0'0,"0"-21"0,0-1 15,0 1-15,0 0 0,-22-21 0,22 21 16,-21-1-16,21-20 0,-21 21 16,0 0-16,0-22 0,0 22 0,21 0 15,-22 0-15,1 0 16,-21 0-16,21-1 0,-22 22 0,22 0 0,-21-21 16,0 21-16,-1 0 0,-20 0 15,-1 0-15,22 21 0,-22 1 16,1-1-16,-1 0 0,1 0 0,-1 0 15,1 22-15,-1-22 0,22 21 16,0-21-16,-22 22 0,22-1 0,0 0 16,-1 1-16,1-1 0,0 21 15,-1-20-15,1-1 0,21 22 0,0-1 16,-1-21-16,1 22 0,21-1 0,0 1 16,0-1-16,0 1 15,21-22-15,1 22 0,20-22 0,-21 0 16,21 1-16,1-22 0,-1 21 15,0-21-15,1 1 0,20-1 0,-20 0 16,20-21-16,1 0 0,-1 0 0,1 0 16,20 0-16,-20 0 0,20 0 15,-20 0-15,21-21 0,-22 0 0,22-1 16,-22 1-16,1 0 0,-1 0 16,1-21-16,-22 20 0,0-20 0,22 0 15,-22 21-15,1-43 0,-22 22 16,21-1-16,-21 1 0,0-21 0,1 20 15,-22-20-15,0 20 0,0-20 0,0 21 16,0-1-16,-22 1 0,1 0 16,0-22-16,0 22 0,0-1 15,-22 1-15,22 0 0,-21-1 0,21 1 16,-22 0-16,1 21 0,0-1 16,-1-20-16,-20 21 0,21 0 0,-22 21 15,22 0-15,-22 0 0,22 0 16,-22 0-16,1 21 0,21-21 0,-22 21 15,22 21-15,-1-20 0,1-1 16,0 0-16,21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8T10:43:23.5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1397 699 0,'0'0'0,"0"-22"31,21 22-15,-21-21 0,0 0 15,0 0-16,0 0 1</inkml:trace>
  <inkml:trace contextRef="#ctx0" brushRef="#br0" timeOffset="383.86">1482 487 0,'-22'-21'16,"1"21"-1,21-21-15,-21 21 32,21 21-17,0 0 1,0 0-16,0 0 0,0 22 15,0-22-15,0 127 16,0-106-16,0 22 0,0-22 16,0 22-16,0-22 0,0 0 15,0 1-15,0-1 0,0 0 16,0 1-16,0-22 0,0 0 0,0 0 16,0 0-16,0 0 0,0 1 15,0-1-15,21-21 31,-21-21-31,0-1 16,21 1 0,-21 0-16,22 0 0</inkml:trace>
  <inkml:trace contextRef="#ctx0" brushRef="#br0" timeOffset="715.7">1926 381 0,'0'0'0,"21"0"0,-21 21 31,0 0-31,0 22 16,0-22-16,0 21 0,0-21 15,0 22-15,0-1 0,0 0 16,0 22-16,0-22 0,0 1 0,0 20 15,0-21-15,0 1 0,0-1 16,0 0-16,0 1 0,0-22 0,0 21 16,0-21-16,0 1 0,0-1 15,-21 0-15,21 0 0,0 0 16,0-42 15,0 0-15,-21 21-16,21-21 0</inkml:trace>
  <inkml:trace contextRef="#ctx0" brushRef="#br0" timeOffset="972.55">1376 974 0,'0'0'16,"-21"0"-16,42 0 31,0-21-31,0 21 0,0 0 16,22 0-16,-22 0 0,21-22 15,0 22-15,-20 0 0,20 0 16,0-21-16,1 21 0,-22 0 0,21 0 16,-21-21-16,22 21 0,-22 0 15,0 0-15,21-21 0,-21 21 16,1-21-16,-1 21 0,0-21 0,0 21 15</inkml:trace>
  <inkml:trace contextRef="#ctx0" brushRef="#br0" timeOffset="1244.03">2307 635 0,'0'-21'31,"21"21"-15,0 0-1,22 0-15,-22 0 0,21-21 16,1 21-16,-1 0 0,0 0 0,1 0 16,20 0-16,-21-21 0,1 21 15,-1 0-15,0 0 0,-20 0 0,-1 0 16,0 0-16,-42 0 31,0 0-31</inkml:trace>
  <inkml:trace contextRef="#ctx0" brushRef="#br0" timeOffset="1535.87">2646 593 0,'0'0'0,"-21"0"16,-1 0-16,22 21 15,-21-21-15,21 21 16,-21 0-16,21 0 16,0 1-16,0-1 0,0 21 0,0 0 15,-21 1-15,21-1 0,-21 0 16,21 1-16,-21 20 0,21-20 16,-22-1-16,22 0 0,0 1 0,0-22 15,0 0-15,-21 21 0,21-21 16,0 1-16,0-1 0,21-21 47,1-21-47,-1-1 15,0 1-15,0 0 0,0-21 0,0 21 16</inkml:trace>
  <inkml:trace contextRef="#ctx0" brushRef="#br0" timeOffset="1808.71">3111 614 0,'22'0'0,"-22"21"15,0 0 1,0 0-16,0 1 0,0 20 0,0 0 16,0 1-16,-22-1 0,22 21 15,-21-20-15,21-1 0,0 0 0,0 1 16,0-1-16,-21 0 15,21-20-15,-21 20 0,21-21 0,0 0 16,0 0-16,0 1 0,0-1 16,0-42 15,21-1-31,-21 1 16,0-21-16</inkml:trace>
  <inkml:trace contextRef="#ctx0" brushRef="#br0" timeOffset="2048.33">3133 699 0,'0'0'0,"21"21"16,0 0-16,-21 0 0,21 0 16,0 0-16,0 22 0,-21-22 15,22 21-15,-1-21 0,0 1 0,-21 20 16,21-21-16,0 0 0,0 0 15,1 1-15,-1-1 0,0 0 0,0-21 16,-21 21-16,21-21 16,0 0-1,1 0 1,-22-21-16,21 0 0</inkml:trace>
  <inkml:trace contextRef="#ctx0" brushRef="#br0" timeOffset="2344.16">3831 635 0,'-21'0'31,"0"21"-31,0-21 16,-1 21-16,1 1 0,0-1 15,0 21-15,0-21 0,0 22 0,-22-22 16,22 21-16,-21-21 0,21 22 15,-22-22-15,22 0 0,-21 0 16,21 0-16,-1 0 0,22 1 16,-21-1-16,0-21 0,21 21 15,0-42 17,21 21-32,0-21 0,1-1 15,20 1-15,-21-21 0,21 21 0,-20-22 16,-1 1-16,21 21 0</inkml:trace>
  <inkml:trace contextRef="#ctx0" brushRef="#br0" timeOffset="2624">3895 593 0,'21'-21'32,"-21"42"-32,0 0 15,0 0-15,0 0 0,0 22 16,0-22-16,-21 21 0,21-21 15,-22 22-15,22-1 0,0 0 0,-21 1 16,0-1-16,0 0 0,21 1 16,0-1-16,-21-21 0,21 21 0,-21-20 15,21-1-15,0 0 0,0 0 16,0 0-16,0 0 0,0 1 16,0-1-16,21-21 46,0-21-30,-21-1-16,21 1 0,0 0 0</inkml:trace>
  <inkml:trace contextRef="#ctx0" brushRef="#br0" timeOffset="3212.68">4487 593 0,'-21'0'32,"21"21"-17,-21 0-15,21 0 0,-21 0 16,21 22-16,0-22 0,0 21 0,-21 22 16,-1-22-16,1 0 0,0 1 15,21-1-15,-21 22 0,0-22 0,0 0 16,-1 1-16,1-22 0,0 21 15,0-21-15,0 22 0,0-22 0,21 0 16,0 0-16,-22-21 0,22 21 16,22-42 15,-22 0-15,21 0-16,0-22 0,0 22 0,0-21 15,0 0-15,1 20 0,-1-20 16,0 21-16,0-21 0,0 20 0,0 1 15,1 21-15,-1 21 16,-21 1 0,0-1-16,0 0 0,0 0 15,21 0-15,-21 0 0,0 1 0,0-1 16,0 0-16,0 0 0,21-21 16,0 21-16,0 0 0,1-21 15,-1 22-15,0-22 0,0 0 16,0 0-16,0 0 0,1 0 15,-1 0-15,0 0 0,0-22 0,0 1 16,0 0-16,1 0 16,-22 0-16,0 0 0,0-1 15,21 1-15,-21 0 16,0 0 0,0 0 15,0 0-31</inkml:trace>
  <inkml:trace contextRef="#ctx0" brushRef="#br0" timeOffset="4304.01">6689 487 0,'0'-21'16,"0"0"-1,0-1 1,21 1 0,0 21-16,0 0 0,0 0 15,0-21-15,1 21 0,-1 0 16,21 0-16,-21 0 0,0 0 0,22 0 15,-22 0-15,0 0 0,21 0 16,-20 0-16,-1 21 0,0-21 0,-21 21 16,0 1-16,0-1 0,0 0 15,-21 0-15,0 0 16,-22 0-16,1 1 0,0-1 16,-22 0-16,22 0 0,-22 0 0,22 0 15,0 1-15,-1-22 0,1 21 16,21-21-16,0 0 0,-1 21 0,1-21 15,42 0 17,1 0-32,-1 0 0,0 0 15,0 0-15,21-21 0,-20 21 16,20 0-16,0 0 0,-21 0 0,22 0 16,-1 0-16,0 0 0,1 0 15,-1 0-15,0 0 0,-20 21 16,20-21-16,-21 21 0,21 0 15,-20 0-15,-1 22 0,-21-22 0,0 0 16,21 21-16,-21-20 0,0-1 16,0 21-16,0-21 0,-21 0 0,0 1 15,-22-1-15,22 0 0,-21 0 0,-1 0 16,22 0-16,-21-21 0,0 22 16,-1-22-16,1 0 0,-22 0 0,22 0 15,0 0-15,-1 0 16,1 0-16,0 0 0,21 0 0,-22-22 0,22 22 15,0-21-15,0 21 16,0-21-16,-1 21 0,22-21 0,0 0 16,0 0-1,0-1 1,22 22-16,-1 0 16</inkml:trace>
  <inkml:trace contextRef="#ctx0" brushRef="#br0" timeOffset="5207.88">8276 508 0,'0'21'0,"0"0"15,0 1 17,21-22-17,0 0-15,1 0 16,-1 0-16,21 0 0,-21-22 15,0 22-15,1-21 0,20 0 0,-21 21 16,21-21-16,-20 0 0,-1 21 16,0-21-16,0-1 0,0 1 15,-21 0-15,0 0 0,0 0 16,-21 0-16,0-1 0,0 1 16,-22 0-16,22 0 0,0 21 0,-21 0 15,21 0-15,-22 0 0,22 0 16,-21 0-16,-1 0 0,22 21 0,-21 21 15,21-20-15,0-1 0,-1 21 16,1-21-16,0 22 0,21-22 0,0 21 16,0-21-16,0 0 15,0 22-15,0-22 0,21 0 0,0-21 16,1 21-16,-1 0 0,0-21 16,0 0-16,0 0 0,0 0 0,22 0 15,-22 0-15,0 0 0,0 0 0,0 0 16,1 0-16,-1 0 0,0 0 15,-21-21-15,-21 21 32,-22 0-32,22 0 0,0 0 15,-21 0-15,-1 21 0,22 1 16,-21 20-16,21-21 0,0 21 16,-22-20-16,22 20 0,0 0 15,0 1-15,0-1 0,-1 0 0,22-21 16,-21 22-16,21-1 0,0-21 0,0 0 15,0 22-15,21-22 16,1 0-16,-1 0 0,0-21 0,21 0 16,-21 0-16,1 0 0,20 0 15,-21 0-15,21 0 0,-20 0 0,20-21 16,0 21-16,-21-21 0,22 0 16,-1 0-16,0-22 0,-20 22 0,20-21 15,0-1-15,1-20 0,-1 21 16</inkml:trace>
  <inkml:trace contextRef="#ctx0" brushRef="#br0" timeOffset="5528.4">9038 64 0,'0'0'0,"0"21"15,0 0 1,0 21-16,0 1 0,0-1 15,0 0-15,0 22 0,0-1 0,0-20 16,0 20-16,0 1 0,-21-1 16,0 1-16,0-1 0,21 1 15,-22-1-15,1 1 0,0-22 0,0 21 16,21-20-16,-21-1 0,21 0 16,-21-20-16,21 20 0,-22-21 0,22 0 15,0 0-15,0 1 16,0-44 15,22 22-31,-22-21 0,21 0 16,0-21-16,0 21 0,0-22 0,0 22 15,1 0-15</inkml:trace>
  <inkml:trace contextRef="#ctx0" brushRef="#br0" timeOffset="5940.34">9165 1037 0,'0'0'0,"0"21"16,21-21-1,0 0-15,1 0 0,-1 0 16,0 0-16,0-21 0,0 21 16,0-21-16,22 0 0,-22 0 15,0 0-15,-21-1 0,21 1 0,-21 0 16,21 0-16,-21 0 0,0 0 15,0-1-15,0 1 0,0 0 16,-21 21-16,0 0 16,0 0-16,0 0 0,0 0 15,-1 21-15,1 0 0,0 1 16,0-1-16,0 21 0,0-21 0,-1 22 16,22-1-16,0-21 0,-21 21 15,21-20-15,0 20 0,0-21 0,0 0 16,0 0-16,0 1 0,21-1 0,-21 0 15,22-21-15,-1 21 0,0-21 16,0 0-16,0 0 0,0 0 0,22 0 16,-22 0-16,0 0 0,21 0 15,-20 0-15,20 0 0,-21-21 16,21 0-16,-20 0 0,20-1 0,-21 1 16,21 0-16,-20-21 0,-1 21 15</inkml:trace>
  <inkml:trace contextRef="#ctx0" brushRef="#br0" timeOffset="6637.61">9842 847 0,'0'0'0,"22"-21"0,-22-1 0,0 44 32,0-1-17,0 0-15,-22 0 0,22 0 16,0 22-16,-21-22 0,21 0 0,0 0 16,0 21-16,0-20 0,0-1 0,-21 0 15,21 0-15,0 0 16,0 0-16,-21-21 0,21 22 0,0-1 15,0-42 32,0-1-47,0 1 16,0 0-16,21-21 0,-21 21 0,21-22 16,-21 1-16,21 21 0,1-22 15,-1 1-15,0 0 0,0 21 0,0-22 16,0 22-16,1 21 15,20-21-15,-21 21 0,0 0 0,0 0 16,1 0-16,-1 0 0,0 21 0,-21 21 16,21-20-16,0-1 15,-21 21-15,21-21 0,-21 22 0,0-22 16,0 21-16,22-21 0,-22 22 16,21-22-16,-21 0 0,0 0 0,0 0 15,0 0-15,0 1 0,0-1 16,0 0-16,-21-21 15,-1 0 1,22-21 0,-21 21-16,21-21 15,0-1-15,0 1 0,0 0 16,0 0-16,0-21 0,0 20 0,0-20 16,21 21-16,-21-21 0,22 20 15,-1-20-15,0 21 0,21 0 0,-21-22 16,22 22-16,-22 0 0,21 0 15,-21 21-15,22 0 0,-1 0 0,-21 0 16,0 0-16,1 21 0,-1 0 0,0 0 16,-21 1-16,21 20 0,-21 0 15,0-21-15,0 22 0,0-1 0,0 0 16,-21-20-16,0-1 0,0 21 16,-1-21-16,22 0 0,-21 1 15,0-1-15,0 0 16,42-21 15,0-21-31,0 0 16,1-1-16,-1 1 0</inkml:trace>
  <inkml:trace contextRef="#ctx0" brushRef="#br0" timeOffset="7556.08">10880 974 0,'-22'0'16,"44"0"-16,-65 0 0,64 0 47,1-21-47,-1 21 0,0-22 16,0 1-16,0 0 0,22 0 0,-22 0 15,0 0-15,21 21 0,-21-22 16,-21 1-16,22 0 0,-22 0 0,0 0 15,-22 21 1,1 0-16,0 0 16,0 0-16,-21 0 0,20 21 15,-20 0-15,21 0 0,-21 0 16,20 1-16,1-1 0,0 21 0,0-21 16,0 0-16,0 1 0,21 20 15,-22-21-15,22 0 0,0 0 0,0 1 16,0-1-16,0 0 0,22 0 0,-1 0 15,0 0-15,0-21 0,21 22 16,-20-22-16,20 0 0,-21 0 0,21 0 16,1 0-16,-22 0 0,21 0 15,1 0-15,-22 0 0,0-22 0,21 22 16,-21-21-16,1 0 0,-1 0 16,0 21-16,0-42 0,0 20 15,0 1-15,-21-21 0,22 21 0,-1-22 16,-21 22-16,0-21 0,21 21 15,-21 0-15,21-1 0,-21 1 0,0 0 16,0 42 31,0 0-47,0 1 0,0-1 0,0 21 16,0-21-16,-21 0 0,21 1 0,-21 20 15,21-21-15,0 0 16,0 0-16,-21 1 0,21-1 0,0 0 0,-22-21 15,22 21-15,0 0 16,-21-21 0,0 0-1,21-21 1,0 0-16,0 0 16,0 0-16,0-22 15,21 22-15,0-21 0,1-1 0,-1 1 16,0 0-16,21 21 0,-21-22 15,22 1-15,-1 0 0,-21 20 0,43 1 16,-22 0-16,0 21 0,1 0 16,-1 0-16,-21 0 0,22 0 0,-22 0 15,0 21-15,0 0 0,0 22 16,-21-22-16,0 21 0,0 1 16,0-1-16,0 21 0,0-20 0,-21-1 15,0 0-15,0 1 0,0-22 16,-1 21-16,1-21 0,21 1 0,-21-1 15,21 0-15,-21 0 0,21 0 16,0-42 15,0 0-31,21 0 16,0 0-16,-21-22 0,21 22 16,1-21-16</inkml:trace>
  <inkml:trace contextRef="#ctx0" brushRef="#br0" timeOffset="7908.06">12382 148 0,'0'0'0,"-21"0"16,21 21-1,0 1-15,0 20 16,-21-21-16,0 21 0,21 1 0,-21-1 16,0 0-16,-1 22 0,22-22 15,-21 22-15,0-22 0,0 22 0,21-22 16,0 21-16,-21-20 0,0-1 16,21 0-16,-22 1 0,22-1 0,0-21 15,0 22-15,0-22 0,0 0 0,0 0 16,0 0-16,0 0 15,22-42 32,-1 0-47,0 0 16</inkml:trace>
  <inkml:trace contextRef="#ctx0" brushRef="#br0" timeOffset="8428.45">12827 593 0,'0'0'0,"0"-21"0,0-1 0,0 1 31,-21 21-31,0 0 16,-1 0-16,1 21 0,0-21 15,0 22-15,0-1 0,0 0 16,-1-21-16,1 21 0,21 0 15,-21 0-15,0 1 0,21-1 0,-21 0 16,21 0-16,0 0 0,0 0 16,0 1-16,0-1 0,0 0 15,0 0-15,21-21 16,0 21-16,0-21 16,0 21-16,1-21 0,-1 0 15,0 0-15,0 22 16,0-22-16,0 21 15,-21 0-15,22-21 16,-1 21-16,-21 0 0,0 0 16,0 1-16,0-1 15,-21-21 1,-1 21-16,1-21 0,0 0 16,0 0-16,0 21 0,0-21 15,-1 0-15,1 0 0,0 0 16,0 0-16,21 21 0,-21-21 15,0 0 1,21-21 15,0 0-15,0 0-16,0 0 16,0-1-16</inkml:trace>
  <inkml:trace contextRef="#ctx0" brushRef="#br0" timeOffset="8813.31">11959 402 0,'-21'0'31,"42"0"-31,0 0 16,0 0-16,22 0 0,-1 0 0,0 0 15,22 0-15,-1 0 0,-20 0 16,20 0-16,1 0 0,-22 0 0,22 0 16,-22 0-16,0 0 0,-21 0 15,22 0-15,-22 0 0,0 0 0,0 0 16,0 0-16,1 0 31,-44 0 16,1 0-31,0 0-16,0 0 0,0 0 0</inkml:trace>
  <inkml:trace contextRef="#ctx0" brushRef="#br0" timeOffset="10147.73">889 1672 0,'0'21'16,"0"1"0,21-22-1,0 0-15,0 21 16,1-21-16,-1 0 15,21 0-15,-21 0 0,0 0 16,1 0-16,20 0 0,0 0 16,1 0-16,-1 21 0,0-21 0,1 0 15,-1 0-15,21 0 0,1 0 16,-1 0-16,1 0 0,-1 0 16,1 0-16,-1 0 0,22 0 15,-21 0-15,20 0 0,-20 0 0,20 0 16,22 0-16,0 0 0,0 0 15,0 0-15,0 0 0,-1 0 0,1 0 16,21 0-16,-21 0 0,21 0 16,-21 0-16,21 0 0,0 0 0,-21 0 15,21 0-15,-21 0 0,21 0 16,0 0-16,-22 0 0,22 0 0,22 0 16,-22 0-16,0 0 0,0 0 15,0 0-15,0 0 0,0 0 16,0 0-16,21 0 0,-21 0 0,0 0 15,21 0-15,-21 0 0,21 0 16,-21 0-16,21 0 0,0 0 0,1 0 16,-22 0-16,21 0 0,0 0 15,0 0-15,0 0 0,0 0 0,1 0 16,-22 0-16,21 0 0,0 0 16,0 0-16,0 0 0,0 0 0,1 0 15,-1 0-15,-21 0 0,21 21 0,0-21 16,0 0-16,0 0 0,-21 0 15,22 0-15,-22 21 0,21-21 0,-21 0 16,0 0-16,0 0 16,21 21-16,-21-21 0,0 0 0,0 0 15,-21 0-15,21 22 0,0-22 0,-21 0 16,21 0-16,-22 21 0,22-21 16,-21 0-16,0 0 0,0 21 0,-21-21 15,20 0-15,-20 0 0,0 0 16,-1 21-16,1-21 0,0 0 0,-1 0 15,-20 0-15,-1 0 0,1 0 0,-22 0 16,22 0-16,-43 0 0,21 0 16,-21 0-16,1 0 15,-44 0 63,1 0-46,21-21-32,-21 21 0,0 0 15,0 0-15</inkml:trace>
  <inkml:trace contextRef="#ctx0" brushRef="#br0" timeOffset="14431.86">360 3450 0,'0'-21'47,"-21"21"-32,21-21 1,-22 21-16,22-21 0,0 0 16,0-1-1,0 1-15,-21 21 0,21-21 16,0 0 0,0 42 30,0 0-46,0 0 16,0 1-16,0 20 0,0-21 16,0 21-16,0 1 0,0-1 0,0 0 15,0 1-15,0-1 0,-21-21 16,21 22-16,0-1 0,-21 0 16,21-21-16,0 22 0,0-22 0,0 21 15,0-21-15,0 1 0,0-1 16,0 0-16,0 0 0,-21-21 15,21 21-15,0-42 47,0 0-47,0 0 16,0 0-16,21-1 0,-21 1 16,21 0-16</inkml:trace>
  <inkml:trace contextRef="#ctx0" brushRef="#br0" timeOffset="15417.6">593 3768 0,'0'21'62,"0"0"-46,0 0-16,0 0 15,0 1 1,21-22 31,0 0-47,-21-22 16,0 1-1,0 0-15,0 0 16,0 0-16,0 0 15,0 42 32,0 0-47,0 0 0,0 0 16,0 0 0,0 1-16,21-22 46,0 0-46,-21-22 16,0 1 0,0 0-16,0 0 15,0 0-15,-21 21 32,0 0-17,21 21 1,-21-21-1,21 21-15,0 0 16</inkml:trace>
  <inkml:trace contextRef="#ctx0" brushRef="#br0" timeOffset="17351.9">1566 3217 0,'0'0'0,"21"-21"47,22 21-47,-22 0 0,21 0 15,-21-21-15,22 21 0,-1 0 16,0 0-16,1-21 0,-1 21 0,22-21 15,-22 21-15,0 0 0,1 0 16,-1-21-16,0 21 0,1 0 0,-22 0 16,21 0-16,-21 0 0,0 0 15,1 0-15,-22-22 0,-22 22 32,1 0-17,0 0-15,0 0 0,0 0 16,0 22-16,-1-22 0,1 0 0,0 0 15</inkml:trace>
  <inkml:trace contextRef="#ctx0" brushRef="#br0" timeOffset="17683.84">2053 3154 0,'0'21'47,"0"0"-47,0 22 15,0-22-15,0 21 0,0 0 0,0 1 16,0 20-16,0-20 16,0-1-16,0 0 0,0 22 0,0-22 15,0 0-15,0 1 0,0-1 16,0-21-16,0 22 0,0-22 0,-21 21 15,21-21-15,0 0 0,0 1 16,0-1-16,0-42 31,21-1-15,-21 1-16,21 0 16,0 21-16,1-21 0</inkml:trace>
  <inkml:trace contextRef="#ctx0" brushRef="#br0" timeOffset="18324.48">3027 3535 0,'0'0'16,"0"-21"-16,0 0 0,0-1 0,0 1 15,0 0-15,0 0 0,-21 0 16,-1 0-16,22-1 0,-21 1 0,0 0 16,0 21-16,0 0 15,21-21-15,-21 21 0,-1 0 0,-20 0 16,21 0-16,0 21 0,0 0 16,-1 0-16,-20 1 0,21 20 0,0-21 15,0 21-15,-1 1 0,1-1 16,0 0-16,0 1 0,0-1 0,0-21 15,21 22-15,0-1 0,-22-21 0,22 0 16,0 22-16,0-22 0,0 0 16,0 0-16,22 0 0,-1-21 15,0 0-15,21 0 16,-21 0-16,1 0 0,-1-21 0,21 21 16,-21-21-16,0 0 15,22 0-15,-22-1 0,21 1 0,-21 0 16,1 0-16,-1-21 0,0 20 15,0-20-15,0 21 0,0-21 0,-21 20 16,0-20-16,22 21 0,-22-21 0,21 20 16,-21 1-16,0 0 0,0 0 15,0 42 17,0 0-32,0 22 0,0-22 15,0 21-15,0-21 0,0 22 16,0-22-16,0 21 0,0-21 15,0 0-15,0 22 0,0-22 0,0 0 16,0 0-16,0 0 0,0 1 16,21-22-16,-21 21 0,21 0 0,0-21 15,0 0 1,1 0-16,-1 0 0,0 0 16,21 0-16,-21 0 0,1-21 15,20 21-15,0-21 0</inkml:trace>
  <inkml:trace contextRef="#ctx0" brushRef="#br0" timeOffset="19785.59">3852 3514 0,'0'0'0,"0"-21"16,-21-64 0,21 64-16,-21 0 15,0 21-15,0-22 0,-1 22 16,1 0-16,0 0 0,0 0 15,-21 22-15,20-22 0,1 21 16,0 0-16,0 21 0,0-21 16,0 1-16,-1 20 0,22-21 0,-21 21 15,0-20-15,21 20 0,0-21 0,0 0 16,0 22-16,0-22 0,0 0 16,0 0-16,0 0 0,0 0 15,21-21-15,0 22 16,1-22-16,-1 0 0,0 0 15,0 0-15,0 0 0,0 0 0,1-22 16,-1 22-16,0-21 0,0 0 16,0 21-16,0-21 0,1 0 0,-1 0 15,0-1-15,-21 1 0,0 0 0,21 0 16,-21 0-16,21 0 0,-21-1 16,21 1-16,-21 0 0,0 0 15,0 42 32,0 0-47,0 0 16,0 1-16,0-1 0,0 0 0,0 21 15,0-21-15,0 22 0,0-22 16,0 21-16,-21 1 0,21-1 0,0 21 16,0-20-16,0 20 0,0 1 0,0-22 15,0 22-15,0-1 0,0 1 16,0-1-16,0-21 0,0 22 0,0-1 15,0 1-15,0-1 0,0 22 0,0-21 16,0-1-16,0 22 0,0-22 16,0 1-16,-21-1 0,21 1 0,-21-1 15,21 1-15,0-22 0,0 0 16,-21 1-16,21-1 0,-21-21 16,21 22-16,0-22 0,0 0 15,-22-21 16,22-21-31,-21 0 0,21-1 16,0 1-16,-21 0 0,0 0 16,21 0-16,-21 0 0,0-1 15,-1 1-15,22 0 0,-21 0 0,0 0 16,0-22-16,0 22 0,21-21 0,-21 21 16,-1-22-16,1 1 0,21 0 15,0-1-15,0-20 0,0 21 16,0-22-16,0 22 0,0-1 0,0-20 15,0 21-15,21-1 0,-21 1 16,22 0-16,-1-1 0,0 1 0,0 0 16,0-1-16,22 1 0,-22 0 0,0-1 15,21 1-15,-21-22 0,1 22 16,20-21-16,-21 20 0,21 1 0,-20 0 16,-1-1-16,21 22 0,-21 0 15,-21-21-15,21 42 0,-21-22 16,22 1-16,-1 0 0,-21 0 15,0 0 1,0 0 0,21 21-16,-21-22 0,21 22 15,-21-21-15,21 0 16,0 21-16,-21-21 16,22 0-1,-1 21-15,-21-21 0,21-1 0,0 1 16,0 21-16,0-21 0,1 0 15,-1 0-15,0 21 0,0-21 16,0-1-16,0 22 0,1 0 16,-22-21-16,21 21 0,-21-21 15,-21 21 1,-1 0-16,1 0 16,0 0-16,0 0 0,0 0 15,0 0-15,-1 21 0,1-21 0,0 21 16,0 1-16,0-22 15,21 21-15,0 0 0,-21-21 0,21 21 16,-22-21-16,22 21 0,0 0 16,0 1-1,0-1 1,22-21 0,-1 21-16,0-21 15,0 0-15,0 21 0,0-21 16,1 0-16,-1 21 15,0-21-15,0 21 0,0 1 16,0-22-16,-21 21 0,22 0 16,-22 0-16,0 0 15,0 0-15,0 1 0,0-1 16,-22-21-16,1 0 16,0 21-16,0-21 0,0 0 0,0 0 15,-1 0-15,1 0 0,0 0 16,0 0-1,0 0-15,0 0 32,21-21-32,0 0 15,0-1-15</inkml:trace>
  <inkml:trace contextRef="#ctx0" brushRef="#br0" timeOffset="20612.37">5609 2667 0,'0'-21'0,"21"-21"31,-21 63 0,0 0-31,0 0 16,-21 21-16,0 1 0,0-1 0,0 22 16,-1-22-16,-20 21 0,21 22 0,-21-21 15,20 20-15,-20 1 0,21 0 16,-21-1-16,-1-20 0,22 20 0,0-20 15,-21 21-15,20-22 0,1 1 0,-21-1 16,21 1-16,0-1 0,-1 1 16,1-22-16,0 0 0,-21 1 0,21-1 15,21 0-15,-22-21 0,1 1 0,21-1 16,-21 0-16,21-42 31,21 21-31,0-21 0,1-1 16,-22-20-16,21 21 0,0-21 15,21-1-15,-21 1 0,1 0 0,20-1 16</inkml:trace>
  <inkml:trace contextRef="#ctx0" brushRef="#br0" timeOffset="21001.02">6032 3006 0,'0'0'16,"0"21"0,0 0-1,0 0-15,-21 0 0,0 22 0,21-1 16,-21 0-16,0 1 0,21-1 15,-21 0-15,-1 22 0,1-22 0,0 1 16,0-1-16,21 0 0,-21 1 16,21-1-16,-21 0 0,21-21 15,0 1-15,0 20 0,0-21 0,0 0 16,0 0-16,21-21 16,0 0-16,0 0 0,0 0 0,0 0 15,1 0-15,20 0 0,-21 0 16,0 0-16,0-21 0,1 0 15,-1 0-15,0 21 0,0-21 0,0 0 16,0-1-16,1 1 0,-22 0 16</inkml:trace>
  <inkml:trace contextRef="#ctx0" brushRef="#br0" timeOffset="21224.28">5863 3471 0,'0'0'16,"21"0"15,0 0-31,1 0 0,-1 0 16,0 0-16,0 0 0,0 0 0,0 0 16,1 0-16,-1 0 0,0 0 15,0 0-15,21-21 0,-20 21 0,-1 0 16,0 0-16,0 0 0,0 0 15</inkml:trace>
  <inkml:trace contextRef="#ctx0" brushRef="#br0" timeOffset="21839.93">6710 3704 0,'0'0'0,"21"0"16,-21-21-16,21 21 16,0-21-16,-21 0 0,21 0 15,1-1-15,-22 1 0,0 0 16,0 0-16,0 0 0,0 0 16,0-22-16,0 22 0,0 0 0,0-21 15,0 20-15,0 1 0,-22 0 0,1 21 16,0 0-16,0 0 0,0 0 15,-22 0-15,22 0 0,-21 21 0,21 0 16,-22 22-16,22-22 0,-21 21 16,21 1-16,0-1 0,-22-21 0,22 21 15,21 1-15,-21-1 0,21-21 0,-21 22 16,21-22-16,0 0 0,0 0 16,0 0-16,0 0 0,0 1 0,21-22 15,0 0-15,0 0 0,0 0 16,1 0-16,-1 0 0,21 0 15,-21 0-15,22-22 0,-22 1 0,0 21 16,21-21-16,-21 0 0,1 0 0,-1 0 16,0-22-16,0 22 0,0-21 15,-21 21-15,0-22 0,21 22 0,-21-21 16,22 21-16,-22-1 0,0 1 16,0 0-16,0 42 31,0 0-16,0 1-15,0-1 0,0 0 0,0 21 16,0-21-16,0 1 0,0-1 0,0 0 16,0 0-16,0 0 0,0 0 15,21 1-15,0-1 0,-21 0 0,21-21 16,0 21-16,0-21 0,1 0 0,-1 0 16,0 0-16,21 0 0,-21 0 15,22 0-15,-22 0 0,21 0 0,-21 0 16,22-21-16,-1 21 0</inkml:trace>
  <inkml:trace contextRef="#ctx0" brushRef="#br0" timeOffset="22548.9">7535 3429 0,'0'0'0,"0"-21"16,0 0-16,0 0 0,0-1 0,-21 22 16,0 0-1,0 0-15,0 0 0,-1 0 0,1 22 16,0-1-16,0 0 0,-21 0 0,20 0 15,1 0-15,0 22 0,0-22 16,0 0-16,0 0 0,21 0 0,0 22 16,0-22-16,0 0 0,0 0 0,0 0 15,0 1-15,21-22 16,0 0-16,0 21 0,0-21 0,0 0 16,1 0-16,-1 0 0,0 0 0,0 0 15,0-21-15,0-1 16,1 22-16,-1-21 0,0 0 0,-21 0 15,21 0-15,0 0 0,0-1 0,-21 1 16,0 0-16,22 0 0,-22 0 16,21 0-16,-21-1 0,0 1 15,0 0-15,0 42 32,0 0-32,0 1 0,0-1 15,0 0-15,-21 21 0,21-21 16,-22 22-16,22-22 0,-21 21 0,21 1 15,0-1-15,-21 21 0,21-20 16,0 20-16,0-20 0,-21 20 16,21 1-16,0-1 0,0 1 0,0-1 15,0 1-15,0-1 0,0 1 0,0 20 16,0-20-16,0-1 0,0 22 0,21-22 16,0 22-16,0-21 0,1-1 15,-1 22-15,0-22 0,0 1 0,0-22 16,0 22-16,1-22 0,-1 0 0,0 1 15,-21-1-15,0 0 0,0-21 0,0 1 16,-21-1 0,0-21-16,-1 0 0,1 0 0,-21 0 0,0 0 15,-1-21-15,-20-1 0,20 1 0,-41 0 16,20 0-16,1 0 0,-22 0 16,22-22-16,-22 22 0,21-21 15,1 21-15,-1-22 0,22 1 0,0 0 16,-1-1-16,1 1 0,21-22 15,0 1-15,0 21 0,21-22 0,-22 1 0,22-1 16,0 22-16,0-22 0,0 22 16,22 0-16,-1-1 0,0-20 0,21 20 15,-21 1-15,22 0 0,-1 21 16,0-22-16,1 1 0,20 0 16</inkml:trace>
  <inkml:trace contextRef="#ctx0" brushRef="#br0" timeOffset="24511.34">8234 3471 0,'-21'64'31,"21"-22"-31,0-21 0,-22 1 0,22 20 15,-21-21-15,21 0 0,-21 22 0,21-22 16,-21 0-16,21 0 0,0 0 16,0 0-16,0 1 0,-21-1 15,21 0-15,0-42 47,0 0-47,0-1 16,0 1-16,0 0 0,0-21 15,0 21-15,21-1 0,-21-20 0,0 21 16,0-21-16,21 20 0,0 1 0,0 0 16,-21 0-16,22 0 0,-1 0 15,0 21-15,0 0 0,0 0 16,0 0-16,1 0 0,-1 21 16,0 0-16,0 21 15,0-21-15,-21 1 0,21 20 0,1-21 16,-1 0-16,0 22 0,-21-22 0,21 0 15,0 0-15,0-21 0,1 21 16,-1 0-16,0-21 0,0 0 16,0 0-16,0 0 15,1 0-15,-1-21 16,-21 0-16,21 21 0,-21-21 16,21 0-16,-21 0 0,21-1 0,-21-20 15,21 21-15,1-21 0,-1 20 16,0-20-16,0 0 0,0-1 15,22 22-15,-22-21 0,0 21 16,21 0-16,-21 21 0,22 0 0,-22 0 16,21 0-16,-21 0 0,1 0 0,-1 21 15,0 0-15,-21 0 0,0 21 16,21-20-16,-21-1 0,0 21 0,0-21 16,0 0-16,0 22 0,0-22 0,0 0 15,0 0-15,0 0 16,0-42 31,0 0-32,0 0-15,-21 0 0,21 0 16,-21-1-16,21 1 0,-21-21 16,-1 21-16,22 0 0,-21-22 0,0 22 15,0 0-15,0 0 0,0 0 0,-1 21 16,1 0-16,0-22 0,0 22 15,-21 0-15,20 0 0,1 22 0,-21-1 16,21 0-16,0 0 0,-22 0 16,22 0-16,0 22 0,0-22 0,21 21 15,0 1-15,-21-22 0,21 0 0,0 21 16,0-21-16,0 1 16,0-1-16,0 0 0,0 0 0,21-21 15,-21 21-15,21-21 0,0 0 0,21 0 16,-20 0-16,-1 0 0,21 0 15,-21 0-15,22 0 0,-22 0 0,21-21 16,-21 0-16,0 21 0,22-21 0,-22 0 16,0-1-16,0-20 0,0 21 15,1 0-15,-1-22 0,-21 22 0,0 0 16,0 0-16,0 0 0,0 0 0,0-1 16,0 44 15,0-1-31,0 0 0,0 0 15,0 0-15,0 0 0,0 1 16,0 20-16,0-21 0,0 0 0,0 0 16,0 1-16,21-1 0,0-21 15,-21 21-15,21-21 0,0 0 16,1 0-16,-1 0 0,0 0 0,0 0 16,0 0-16,0 0 0,1 0 0,-1-21 15,0 21-15,0-21 0,0-1 16,0 1-16,1 0 0,-1 0 0,-21-21 15,0 20-15,0-20 0,21 21 0,-21-21 16,0 20-16,0-20 0,0 21 16,0 0-16,0 42 31,0 0-31,0 0 16,0 0-16,0 1 0,-21 20 0,21-21 15,0 0-15,0 22 0,0-22 0,0 0 16,0 21-16,0-21 0,0 1 15,0-1-15,0 0 0,0 0 16,-21-21-16,21-21 47,-22 21-47,22-21 0,0 0 16,0-1-16,0 1 15,0 0-15,0 0 0,0 0 0,22-22 16,-1 22-16,0 0 0,-21 0 0,21-21 15,0 20-15,0 1 0,1 0 16,20 21-16,-21-21 0,0 21 0,0 0 16,1 0-16,20 0 0,-21 0 0,0 21 15,0 0-15,1 0 0,-22 1 16,21-1-16,-21 21 0,21-21 0,-21 0 16,0 1-16,0 20 0,0-21 0,0 0 15,0 0-15,0 1 16,0-1-16,0 0 15,-21-21 17,21-21-32,0 0 15,0-1-15,0 1 0,0 0 16,0 0-16,21 0 0,0-22 16,0 22-16,0 0 0,1-21 0,-1 21 15,0-22-15,21 22 0,-21 0 0,22 0 16,-22 21-16,21 0 0,1 0 15,-22 0-15,21 0 0,0 0 0,-20 21 16,-1 0-16,21 0 0,-21 0 16,0 22-16,-21-22 0,22 0 15,-22 21-15,0-20 0,0 20 0,0-21 16,0 0-16,0 0 0,0 1 0,0-1 16,0 0-16,-22-21 0,22 21 15,-21-21-15,21 21 0,0 0 16,-21-21-16,21-21 47</inkml:trace>
  <inkml:trace contextRef="#ctx0" brushRef="#br0" timeOffset="25012.44">10795 3598 0,'21'0'47,"0"0"-47,0-21 0,1 21 15,-1 0-15,0-21 0,0 0 0,0 21 16,0-21-16,1 21 15,-1-21-15,0-1 0,0 1 0,0 0 16,0 0-16,1 0 0,-22 0 0,0-1 16,0 1-16,0 0 0,0 0 15,-22 21-15,1 0 0,0 0 16,0 0-16,0 0 0,0 0 0,-22 21 16,22 0-16,-21 0 0,21 1 15,-1-1-15,1 21 0,-21-21 0,21 22 16,21-22-16,-21 21 0,21-21 0,-22 22 15,22-22-15,0 0 0,0 0 16,0 0-16,0 0 0,0 1 0,0-1 16,22-21-16,-1 21 0,0-21 15,0 0-15,0 0 0,0 0 16,1 0-16,-1 0 0,0 0 0,0 0 16,0 0-16,0-21 0,1 0 0,-1 21 15,0-22-15,0 22 0,0-21 16,0 0-16,1 21 0,-22-21 15,21 21-15,-21-21 16</inkml:trace>
  <inkml:trace contextRef="#ctx0" brushRef="#br0" timeOffset="25193.34">11197 3852 0,'-42'22'16,"42"-1"0,-21-21-1</inkml:trace>
  <inkml:trace contextRef="#ctx0" brushRef="#br0" timeOffset="30952.51">2244 4551 0,'0'0'0,"-43"0"0,1 0 16,0 0-16,20 0 0,-20 0 15,21 0-15,0 0 0,-22 0 0,22 0 16,21-21-16,-21 21 0,0 0 16,0 0-16,42 0 78,0 0-63,0 0-15,0 0 0,1 0 0,20 0 16,-21 0-16,21 0 0,1 0 16,-1 0-16,0 0 0,22 0 0,-22 0 15,22 0-15,-1 0 0,1 0 16,-1 0-16,1 0 0,-22 0 0,22 0 15,-1-21-15,1 21 16,-22 0-16,21 0 0,-20 0 0,-1 0 16,22 0-16,-22 0 0,21 0 0,-20 0 15,20 0-15,-20 0 0,20 0 16,22 0-16,-22 0 0,22 0 0,-22 0 16,22 0-16,0 0 0,-22 0 15,22 0-15,-22 0 0,22 0 0,-21 0 16,20 0-16,1 0 0,-22 0 0,22 0 15,0 0-15,-1 0 0,-20 0 16,21 0-16,-22 0 0,22 0 0,-22 0 16,1 0-16,-1 0 15,22 0-15,-22 21 0,22-21 0,0 0 16,-22 0-16,22 0 0,0 0 0,-1 0 16,1 0-16,-22 0 0,22 0 15,-21 0-15,20 0 0,-20 0 0,-1 0 16,22 0-16,-22 0 0,1 0 0,21 0 15,-1 0-15,-20 0 0,20 0 16,1 0-16,0 0 0,-1 0 0,-20 0 16,21 0-16,-22 0 15,22 0-15,-22 0 0,22 0 0,-22 0 0,1 0 16,21 0-16,-22 0 0,1 0 0,-1 0 16,22 0-16,-22 0 15,-20 0-15,20 0 0,1 0 0,-22 0 16,21 0-16,-20 0 0,20 0 0,-20 0 15,-1 0-15,21 0 0,1 0 16,-1 0-16,1 0 0,-1 0 0,1 0 16,-1 0-16,1 0 0,-1 0 15,-20 0-15,20 0 0,1 0 0,-1 0 16,1 0-16,-22 0 0,22 0 0,-1 0 16,1 0-16,-22 0 0,21 0 15,1 0-15,-1 0 0,-20 0 0,20 0 16,-20 0-16,20 0 15,-21 0-15,22 0 0,-22 0 0,1 0 16,20 0-16,-21 0 0,1 0 0,-1 0 16,0 0-16,1 0 0,-1 0 15,0 0-15,1 0 0,-1 0 0,0 0 16,1 0-16,-22 0 0,21 0 16,-21 0-16,22-21 0,-22 21 0,0 0 15,0 0-15,0 0 0,1 0 0,20 0 16,-21 0-16,0 0 0,0 0 15,1 0-15,-1 0 0,0 0 16,0 0 0,-21-22 15,0 1 0,-21 21-31</inkml:trace>
  <inkml:trace contextRef="#ctx0" brushRef="#br1" timeOffset="37116.28">2371 6033 0,'0'0'0,"0"-22"0,21 22 0,0-21 31,0 21-31,-21-21 16,21 21-1,0 0-15,1-21 0,-1 21 16,-21-21-16,21 21 0,0-21 15,0-1 1,0 22-16,-21-21 16,22 21-16,-22-21 15,21 21 1,-21-21 0,-21 21 15,-1 0-31,1 21 0,0-21 15,0 21-15,0-21 0,0 21 16,-1 1-16,1-22 0,0 21 0,0 0 16,0 0-16,0-21 0,-22 21 15,22 0-15,-21 1 0,21-1 16,-1 21-16,-20-21 0,0 0 16,21 22-16,-22-22 0,22 0 0,-21 21 15,-1 1-15,1-22 0,21 21 16,-21 1-16,-1-1 0,1-21 0,21 21 15,-22-20-15,1 20 0,21-21 16,-21 21-16,20-20 0,-20-1 0,21 0 16,-21 0-16,-1 0 0,22 0 15,-21 1-15,-1-1 0,22 0 16,0 0-16,-21 0 0,21 0 0,-1-21 16,1 22-16,-21-1 0,21-21 15,21 21-15,-21-21 0,-1 0 16,1 0-16,21 21 0,-21-21 31,21-21 16,21 21-47,0-21 16,1 21-1,-1 0-15,-21-21 0,21 21 16,0 0-16,0 0 15,0-22 1,1 22-16,-1 0 16,0 0-16,0 0 0,0 0 15,0 0-15,1 0 16,-1 0-16,0 22 0,0-22 0,0 0 16,22 0-16,-22 21 0,21-21 15,-21 0-15,22 21 0,-22-21 0,21 21 16,-21-21-16,22 0 0,-1 21 15,-21-21-15,21 0 0,-20 21 0,20-21 16,-21 0-16,21 22 0,-20-22 16,-1 21-16,21-21 0,-21 0 0,0 21 15,1 0-15,20-21 16,-21 21-16,0 0 0,22-21 0,-22 22 16,0-22-16,0 21 0,21-21 15,-20 21-15,-1-21 0,0 21 0,0-21 16,0 0-16,0 21 0,1-21 0,-1 0 15,-21 21-15,21-21 0,0 0 16,-21 22 15,0-44 47,0 1-78,0 0 16</inkml:trace>
  <inkml:trace contextRef="#ctx0" brushRef="#br1" timeOffset="38424.42">3429 6435 0,'21'0'0,"0"0"15,0-21-15,1-1 16,-1 22-16,0-21 0,0 21 0,-21-21 16,21 0-16,0 21 0,1-21 15,-22 0-15,0-1 16,0 1-1,-22 21-15,1 0 0,0 0 16,-21 0-16,21 0 0,-1 0 0,1 0 16,-21 0-16,21 0 0,0 0 15,-1 21-15,1-21 0,21 22 0,-21-22 16,0 21-16,21 0 16,0 0-16,-21-21 0,21 21 15,0 0-15,0 1 0,0 41 31,21-63-31,-21 21 0,21 0 0,0-21 16,0 22-16,1-1 16,-1 0-16,0-21 0,21 21 0,-21 0 15,1-21-15,-1 21 0,21 1 16,-21-1-16,0-21 0,1 21 0,-1 0 16,0 0-16,-21 0 15,0 1-15,0-1 0,0 0 16,0 0-16,-21 0 0,0 0 0,-22 1 15,22-22-15,-21 21 16,-1 0-16,1 0 0,0-21 0,-1 21 16,1-21-16,0 0 0,-1 0 0,1 0 15,0 0-15,-1 0 0,22 0 16,-21 0-16,21 0 0,-22-21 0,22 0 16,0 21-16,0-21 0,0 0 15,0-1-15,-1 1 0,22 0 0,0-21 16,0 21-16,0-1 0,-21 1 15,21 0-15,0 0 0,0 0 16,21 0-16,1 21 0,-1-22 16,0 22-16,0 0 0,21 0 15,-20 0-15,-1-21 0,0 21 16,21 0-16,-21 0 0,22 0 16</inkml:trace>
  <inkml:trace contextRef="#ctx0" brushRef="#br1" timeOffset="38828.46">3831 6541 0,'0'0'0,"0"21"47,0 0-47,0 21 15,0-21-15,0 1 0,0 20 16,0-21-16,0 21 0,0 1 0,-21-1 16,21 0-16,-21 1 0,0-1 15,21 22-15,-22-1 0,22 1 0,-21-1 16,0 1-16,21-1 0,-21 1 0,0 20 16,21-20-16,-21-22 0,21 22 15,-22-1-15,1-21 0,21 22 0,0-22 16,0 22-16,-21-22 0,21-21 0,-21 22 15,21-1-15,-21-21 16,21 0-16,0 0 0,0-42 31,0 0-15,0-21-16,0 21 0,0-22 0,0 22 16,21-21-16,0-1 0,-21 1 0,21 0 15,0-1-15,-21-20 0</inkml:trace>
  <inkml:trace contextRef="#ctx0" brushRef="#br1" timeOffset="39187.93">3789 6858 0,'0'0'0,"0"-21"16,0 0-16,0 0 0,0-1 16,0 1-16,0 0 0,0 0 0,0 0 15,0 0-15,0-1 0,0 1 16,21 0-16,0 21 0,0-21 15,0 0-15,1 21 0,-1 0 0,0-21 16,0 21-16,21 0 0,-20 0 16,-1 0-16,0 0 0,21 21 0,-21 0 15,1 0-15,-1 0 0,0 0 0,-21 1 16,0 20-16,0-21 16,0 0-16,0 22 0,0-22 0,-21 0 15,0 0-15,-1 0 0,-20 0 0,21 1 16,-21-1-16,20 0 0,1-21 15,0 0-15,-21 21 0,21-21 0,-1 0 16,1 0-16,0 0 16,21-21-1,21 0 1,0 0 0,1 21-16,-1 0 0,0 0 0</inkml:trace>
  <inkml:trace contextRef="#ctx0" brushRef="#br1" timeOffset="39783.69">4847 6689 0,'0'0'0,"0"-21"0,0-1 0,0 1 16,0 0-16,0 0 0,0 0 0,0 0 15,0-1-15,0 1 0,-21 0 16,0 0-16,0 0 0,-1 21 16,-20 0-16,21 0 0,-21 0 0,20 0 15,-20 0-15,21 0 0,-21 0 16,-1 21-16,22 0 0,0 21 0,-21-20 16,20-1-16,1 21 0,-21-21 15,21 22-15,21-22 0,-21 21 0,21-21 16,-22 0-16,22 22 0,0-22 0,0 0 15,0 0-15,0 0 16,22 1-16,-1-22 0,0 0 16,0 0-16,0 0 0,22 0 15,-22 0-15,0 0 0,0 0 0,21 0 16,-20-22-16,-1 1 0,0 21 16,21-21-16,-21 0 0,1 0 15,-1 0-15,0-1 0,0 1 0,0 0 16,0-21-16,1 21 0,-1-22 0,-21 22 15,0 0-15,21 0 0,-21 0 16,21 21-16,-21-22 0,0 44 31,-21-1-31,21 21 16,-21-21-16,21 0 0,0 1 0,-21-1 16,21 21-16,-22-21 0,22 0 15,0 1-15,0-1 0,0 0 16,0 0-16,22-21 15,-22 21-15,21-21 0,0 0 16,0 0-16,0 0 0,0 0 0,1 0 16,-1 0-16,0 0 0,0 0 0,0-21 15,0 0-15,-21 0 0,22 21 16</inkml:trace>
  <inkml:trace contextRef="#ctx0" brushRef="#br1" timeOffset="40275.74">5249 6456 0,'0'21'16,"0"0"-16,0 0 15,0 1-15,0-1 0,-21 0 16,21 0-16,0 0 0,0 0 0,0 1 16,0-1-16,0 0 0,-21 0 0,21 0 15,0 0-15,0 1 0,0-1 16,-21-21-16,21 21 0,0 0 15,0-42 48,0 0-63,0 0 16,0-1-16,0 1 0,0 0 15,0 0-15,0-21 0,0 20 16,21 1-16,-21-21 0,21 21 0,0 0 15,0-22-15,1 22 0,20 0 0,-21 0 16,21 0-16,-20-1 0,20 1 16,0 21-16,22 0 0,-22 0 0,0 0 15,1 0-15,-1 21 0,0 1 16,-20 20-16,-1 0 0,0-21 0,-21 22 16,0-1-16,0 0 0,0-20 0,0 20 15,-21-21-15,0 21 0,21-20 16,-22-1-16,1 0 0,0 0 15,0 0-15,0-21 0,21 21 16,-21-21-16,-1 0 16,22-21-1,0 0-15</inkml:trace>
  <inkml:trace contextRef="#ctx0" brushRef="#br1" timeOffset="41184.44">6816 5906 0,'0'0'0,"-22"0"16,22-22-16,0 44 46,0-1-30,22 0-16,-1 0 16,0 0-16,0-21 0,0 21 0,0 1 15,1-1-15,20 0 0,-21 0 16,21 0-16,-20 0 0,20 1 0,0-1 16,-21 0-16,22-21 0,-1 21 0,-21 0 15,22 0-15,-1-21 0,-21 22 16,21-22-16,1 0 0,-22 21 0,21-21 15,-21 0-15,1 0 0,-1 0 0,0 0 16,0 0-16,0 0 0,-21 21 16,21-21-16,-21 21 31,-21-21-15,21 21-16,-21 0 0,0-21 15,0 22-15,0-22 0,-1 21 16,-20 0-16,21 0 0,-21 0 0,20 0 15,-20 1-15,0-1 0,-1 21 0,-20-21 16,21 0-16,-1 1 0,-20 20 16,20-21-16,1 0 0,-21 0 0,20 1 15,1-1-15,0 0 0,-1 0 0,22 0 16,-21 0-16,21-21 0,-1 22 16,-20-22-16,42 21 0,-21-21 15,0 0-15,21 21 0,-21-21 16,42 0 46,0 0-62,0-21 16,0 21-16,0-21 16,1-1-16</inkml:trace>
  <inkml:trace contextRef="#ctx0" brushRef="#br1" timeOffset="42012.94">10033 6329 0,'0'-21'15,"0"42"-15,21-42 0,-21 0 0,-21 42 47,0-21-31,0 42-16,-1-21 0,1 22 0,0-22 15,0 21-15,0 0 0,0 1 16,-1-22-16,1 21 0,0 1 0,21-22 16,-21 21-16,21-21 0,-21 0 0,21 22 15,0-22-15,0 0 0,0 0 16,21 0-16,0-21 0,0 0 15,0 22-15,1-22 0,20 0 0,-21 0 16,21 0-16,1 0 0,-1 0 16,0-22-16,1 1 0,-1 21 15,0-21-15,1 0 0,-1 0 0,0-22 16,1 22-16,-22 0 0,0-21 0,0 21 16,0-22-16,-21 1 0,0 0 15,0-1-15,0 1 0,0 0 0,0 20 16,0-20-16,-21 21 0,0 0 15,0 0-15,-21 21 0,20 0 0,1 0 16,-21 0-16,0 0 0,20 0 16,-20 21-16,0 0 0,-1 0 0,1 0 15,21 22-15,-21-22 0,20 21 16,-20-21-16,21 22 0,0-22 0,0 0 16,21 0-16,0 0 0,0 0 15,0 1-15,0-1 0,0 0 0,0 0 16,21 0-16,0-21 0,21 0 15,-21 0-15,1 0 0,20 0 16,0 0-16,1 0 0,-1 0 0,-21 0 16,21 0-16,1 0 0</inkml:trace>
  <inkml:trace contextRef="#ctx0" brushRef="#br1" timeOffset="42440.2">10647 6498 0,'0'0'0,"0"-21"0,21 0 0,-21 0 0,0 0 15,0-1-15,0 1 16,0 0-16,21 21 0,0-21 16,0 21-16,1 0 15,-1-21-15,0 21 0,21 0 0,-21 0 16,1 0-16,20 0 0,0 0 0,-21 0 16,22 21-16,-22-21 0,21 21 15,-21 0-15,22 22 0,-22-22 0,0 0 16,0 21-16,-21-21 0,0 22 15,21-22-15,-21 21 0,0-21 16,0 22-16,0-22 0,0 0 0,-21 0 16,0 0-16,0 1 0,0-1 0,0 0 15,-1-21-15,1 0 16,21-21 0,0 0-1,0-1-15,0 1 16,0 0-16,21 0 0,1-21 0,-1 20 15,0-20-15,0 0 0,0-1 0,0 1 16,22 21-16,-22-21 0,0 20 16,21-20-16,-20 21 0,-1 0 15,21 0-15,-21 21 0,0-22 0,1 22 16,-1-21 0,0 21-1</inkml:trace>
  <inkml:trace contextRef="#ctx0" brushRef="#br1" timeOffset="43191.85">14520 5757 0,'0'0'0,"0"-21"16,21 21-16,1 0 0,-1 0 16,-21 21-1,0 1 1,-21-1-16,-1 21 0,22-21 16,-42 0-16,21 22 0,-21-22 15,-1 21-15,1 1 0,0-22 0,-22 21 16,1-21-16,-1 22 0,1-22 0,-1 0 15,1 21-15,-1-21 0,1 1 16,-1-1-16,22 0 0,-22 0 0,22 0 16,0 0-16,-1 1 0,1-1 15,0-21-15,20 0 0,-20 0 16,21 0-16,0 0 0,0 0 16,42 0 15,0 0-31,0 0 15,0 21-15,0-21 0,22 0 0,-22 21 16,21-21-16,-21 21 0,22-21 16,-1 21-16,0 1 0,1-22 0,20 21 15,-20 0-15,-1 0 0,21 0 16,-20 0-16,20 1 0,1-1 0,-22 0 16,22 0-16,-22 0 0,0 0 0,1 1 15,-1-22-15,-21 21 16,21 0-16,-20-21 0,-1 21 0,0-21 15,0 21-15,0-21 0,-21 21 16,21-21 0,-21-21 31,0 0-47,0 0 15</inkml:trace>
  <inkml:trace contextRef="#ctx0" brushRef="#br1" timeOffset="43883.61">15473 6202 0,'0'0'0,"-21"-21"0,-1 21 15,22-21-15,-21 21 0,21-22 0,-21 22 16,0-21-16,0 21 0,0 0 16,-1-21-16,1 21 0,0 0 15,0 0-15,-21 0 0,20 0 0,-20 0 16,21 21-16,-21-21 0,-1 21 15,22 1-15,-21-1 0,21 0 0,-22 0 16,22 0-16,0 22 0,0-22 0,0 0 16,-1 21-16,1-21 0,0 22 15,21-22-15,0 21 0,0-21 0,0 1 16,0-1-16,0 0 0,0 0 16,0 0-16,0 0 0,21-21 15,0 22-15,1-22 0,-1 0 0,0 0 16,0 0-16,0 0 0,22 0 0,-22 0 15,21 0-15,-21 0 0,22-22 16,-1 1-16,0 0 0,1 0 0,-22 0 16,21 0-16,0-22 0,1 22 0,-1-21 15,-21-1-15,22 1 0,-22 21 16,21-21-16,-21 20 0,0-20 0,22 21 16,-22 0-16,0 0 0,0 21 15,-21-22-15,21 22 0,-21 22 47,-21-1-47,0 0 0,21 0 0,-21 21 16,0-20-16,21 20 0,-21 0 0,21-21 15,0 22-15,0-1 0,0-21 16,0 0-16,0 22 0,0-22 0,0 0 16,0 0-16,0 0 0,21 1 0,0-1 15,0-21-15,0 21 0,0-21 16,1 0-16,-1 0 0,0 0 0,0 0 15,0 0-15,22 0 0,-22 0 0,0-21 16,0 0-16,21-1 0,-20 1 16,-1 0-16</inkml:trace>
  <inkml:trace contextRef="#ctx0" brushRef="#br1" timeOffset="44543.48">16468 5567 0,'0'42'16,"0"-21"0,0 1-16,21-1 0,0 0 0,0 0 15,0 0-15,0 0 0,22 1 0,-1-1 16,-21 0-16,22 21 0,-1-21 16,-21 1-16,21-1 0,1 0 0,-22 0 15,21 0-15,1-21 0,-22 21 16,42 1-16,-20-1 0,-1 0 15,21-21-15,1 21 0,-1-21 0,-20 21 16,20-21-16,-20 21 0,-1-21 16,0 0-16,-21 0 0,22 0 0,-22 0 15,0 0-15,0 0 0,0 0 0,1 0 16,-44 0 15,1 0-31,0 0 0,0 0 16,0 0-16,0 0 0,-1 0 0,-20 0 15,21 0-15,0 22 0,-22-1 0,1 0 16,21 0-16,-21 0 0,-1 0 16,1 22-16,0-22 0,-1 21 15,1 1-15,0-1 0,-1 0 0,1 1 16,21-22-16,-22 21 0,22 0 16,-21 1-16,21-22 0,-22 21 0,22-21 15,0 1-15,0-1 0,0 0 0,21 0 16,0 0-16,-21-21 0,21 21 15,-22-21-15,22 22 0,0-44 47,0 1-31</inkml:trace>
  <inkml:trace contextRef="#ctx0" brushRef="#br1" timeOffset="57556.23">1736 8192 0,'0'-22'0,"0"44"0,21-44 0,0 22 16,-21-21-16,21 21 15,-21-21-15,21 21 16,0-21-16,-21 0 15,22 21-15,-22-21 0,21 21 16,0-22-16,0 1 16,-21 0-16,21 21 0,-21-21 0,21 21 15,-21-21 1,22 21-16,-1-21 16,-21-1-1,21 22-15,0 0 78</inkml:trace>
  <inkml:trace contextRef="#ctx0" brushRef="#br1" timeOffset="58432.26">2074 7959 0,'0'0'0,"0"-21"16,21 21 0,-21-22-1,22 22-15,-22 22 78,-22-1-78,1 0 16,0 0-16,21 0 0,-21 0 16,-21 1-16,20 20 0,1-21 0,-21 21 15,21-20-15,-22 20 0,1-21 16,0 0-16,-1 22 0,1-22 0,0 0 15,-22 0-15,22 21 0,0-20 16,-1-1-16,1 0 0,0 0 0,-1 0 16,1 0-16,21 1 15,-22-1-15,1 0 0,21 0 0,-21 0 16,20 0-16,-20 22 0,21-22 16,0 0-16,0 0 0,-22 0 15,22 1-15,0-1 0,0-21 0,0 21 16,21 0-16,-22 0 0,1-21 15,21 21-15,-21-21 0,21 22 16,21-22 78,-21-22-94,21 22 15,1 0-15,-1 0 0,0 0 16,0 0-16,0 0 16,0 0-16,1 0 0,-1 0 0,0 0 15,0 0-15,21 0 0,-20 0 16,20 0-16,-21 22 0,21-22 0,1 0 16,-1 21-16,-21 0 0,22-21 15,-1 21-15,0-21 0,1 21 0,-1 0 16,0-21-16,1 22 0,-1-1 15,-21-21-15,21 21 0,-20 0 16,20 0-16,-21-21 0,21 21 0,1-21 16,-22 22-16,21-22 0,-21 0 15,1 21-15,-1-21 0,21 0 0,-21 21 16,0-21-16,1 0 0,-1 0 16,-21-21 109,0 0-125,0-1 0</inkml:trace>
  <inkml:trace contextRef="#ctx0" brushRef="#br1" timeOffset="59284.91">2963 8467 0,'21'0'31,"1"0"-15,-1 0-16,0 0 15,0 0-15,0 0 16,-21-21-16,21 21 0,-21-22 16,22 22-16,-22-21 0,0 0 15,-22 21 1,1 0-16,0 0 0,0 0 15,-21 0-15,20 0 0,-20 0 0,0 0 16,21 0-16,-22 21 0,1-21 16,21 21-16,-22 1 0,22-22 0,21 21 15,0 0-15,0 0 0,0 0 16,0 0-16,0 1 0,0-1 16,21-21-16,1 21 0,20 0 0,-21 0 15,0 0-15,0 1 16,22-1-16,-22 0 0,0 0 0,0 0 15,0 0-15,-21 1 0,0-1 16,0 0-16,0 0 0,0 0 16,-21 0-16,-21-21 0,21 22 0,-22-22 15,-20 0-15,21 21 0,-1-21 16,-20 0-16,-1 0 0,22 0 0,0 0 16,-1 0-16,1 0 0,21 0 15,-22-21-15,22 21 0,0-22 0,0 1 16,21 0-16,0 0 0,0 0 15,0 0-15,0-1 16,0 1-16,21 0 0,21 21 0,-20-21 16,-1 0-16,21 21 0,0-21 15,1 21-15,-22 0 0,21 0 0,22 0 16</inkml:trace>
  <inkml:trace contextRef="#ctx0" brushRef="#br1" timeOffset="59620.02">3302 8573 0,'0'0'0,"-21"0"31,21 21-31,0 0 16,-21-21-16,21 42 0,0-21 0,0 1 15,0 20-15,0 0 0,0 1 16,0-1-16,0 21 0,-22-20 0,22-1 15,0 22-15,0-1 0,0-21 0,0 22 16,-21-1-16,21 1 0,0-1 16,0 1-16,-21-1 0,0 1 0,0-1 15,0-20-15,-1 20 0,1-20 0,0-1 16,0 0-16,0 1 0,0-22 16,-1 0-16,22 0 0,-21-21 15,21-42 1,0 21-1,0-22-15,21 1 0,-21 0 0,22-1 16,-1-20-16,21-1 0</inkml:trace>
  <inkml:trace contextRef="#ctx0" brushRef="#br1" timeOffset="59951.86">3387 8615 0,'0'0'0,"0"-21"0,0 0 16,21-1-16,-21 1 15,21 21-15,0-21 0,0 0 0,22 21 16,-22-21-16,0 21 0,21 0 16,1 0-16,-1 0 0,0 0 15,1 0-15,-1 0 0,0 21 0,-21 0 16,22 0-16,-22 0 0,-21 1 16,0-1-16,0 21 0,0-21 0,-21 0 15,0 1-15,-22-1 0,1 0 0,0 0 16,-1 0-16,-20 0 0,20-21 15,-20 22-15,21-22 0,-1 0 0,1 0 16,21 0-16,0 0 0,-1 0 16,1 0-16,0 0 15,42 0 1,0 0 0,22 0-16,-22-22 0,21 22 15,1 0-15,-1-21 0,0 21 0</inkml:trace>
  <inkml:trace contextRef="#ctx0" brushRef="#br1" timeOffset="60464.62">4445 8594 0,'0'0'0,"21"-21"0,-21-1 16,0 1-16,0 0 15,0 0-15,0 0 0,-21 21 16,0-21-16,21-1 0,-21 1 0,-1 0 15,1 21-15,0-21 0,0 21 0,0 0 16,0 0-16,-1 0 0,1 0 16,0 21-16,0 0 0,-21 0 0,20 1 15,1-1-15,0 21 0,0-21 0,0 22 16,0-22-16,-1 21 0,1-21 16,21 22-16,0-22 0,0 0 0,0 21 15,0-21-15,0 1 0,21-22 0,1 21 16,-1 0-16,21-21 15,-21 0-15,0 0 0,1 0 0,20 0 16,-21 0-16,21-21 0,-20 21 0,-1-21 16,21-1-16,-21 1 0,0 0 15,22 0-15,-22-21 0,0 20 0,-21 1 16,21-21-16,0 21 0,1 0 0,-22-22 16,0 22-16,0 0 0,0 0 15,-22 42 1,22 0-1,-21 0-15,21 0 0,-21 1 16,0-1-16,21 0 0,0 0 0,0 0 16,0 0-16,0 22 0,0-22 15,0 0-15,0 0 0,21 0 16,0 1-16,0-22 0,1 0 16,-1 0-16,0 0 0,0 0 0,0 0 15,22 0-15,-22-22 0,0 22 16,21-21-16,1 0 0</inkml:trace>
  <inkml:trace contextRef="#ctx0" brushRef="#br1" timeOffset="60887.94">5016 8488 0,'22'-21'0,"-44"42"0,44-63 15,-22 63 1,0 0 0,-22 0-16,22 0 0,-21 0 15,21 1-15,-21-1 0,21 0 16,0 0-16,-21 0 0,21 0 0,-21 1 15,21-1-15,0 0 0,0 0 16,-21-21-16,21 21 16,-22-21-16,22-21 31,0 0-31,-21 21 0,21-21 16,0 0-16,0-1 0,0 1 0,0-21 15,21 21-15,1-22 0,-1 22 16,21-21-16,-21 21 0,22-22 15,-22 22-15,21 0 0,0 0 0,1 0 16,20 0-16,-20 21 0,20 0 16,1 0-16,-22 21 0,21 0 0,-20 0 15,-1 0-15,-21 0 0,0 22 0,1-22 16,-22 21-16,0-21 0,0 22 16,0-1-16,0-21 0,-22 22 0,1-22 15,0 0-15,0 0 0,0 0 0,0 0 16,-1 1-16,1-22 0,0 0 15,0 0-15,0 0 0,0 0 16,21-22 0,0 1-16,0 0 0</inkml:trace>
  <inkml:trace contextRef="#ctx0" brushRef="#br1" timeOffset="61599.58">9821 8361 0,'0'0'0,"0"-21"0,21-43 32,-21 43-32,-21 21 31,0 21-31,0 0 16,21 1-16,-21 20 0,0-21 0,-1 21 15,22-20-15,0 20 0,-21-21 0,21 0 16,-21 22-16,21-22 0,0 0 15,0 0-15,0 0 0,0 0 0,21 1 16,0-22-16,1 21 0,20-21 16,-21 0-16,21 0 0,1 0 15,-22 0-15,21 0 0,1 0 0,20-21 16,-42-1-16,22 1 0,-1 0 0,-21 0 16,0 0-16,0 0 0,1-22 0,-22 22 15,0-21-15,0-1 0,0 1 16,0 0-16,0-1 0,-22 22 0,22-21 15,-21 21-15,0 0 0,-21-1 0,21 1 16,-1 21-16,1 0 0,-21 0 16,21 21-16,-22 1 0,22-1 0,0 21 15,-21-21-15,21 0 0,-1 22 0,1-22 16,0 21-16,0-21 0,21 1 16,0-1-16,0 0 0,0 0 15,0 0-15,0 0 0,21-21 0,0 22 16,22-22-16,-22 0 0,21 0 15,0 0-15</inkml:trace>
  <inkml:trace contextRef="#ctx0" brushRef="#br1" timeOffset="61939.38">10414 8467 0,'0'-21'16,"0"42"-16,21-64 0,-21 1 0,0 21 0,0 0 16,0 0-16,0-1 0,21 1 15,-21 0-15,21 21 0,1 0 16,-1 0-16,0 0 15,21 21-15,-21 0 0,1 1 16,-1-1-16,0 0 0,21 0 0,-21 0 16,1 22-16,-1-22 0,0 0 15,-21 0-15,21 0 0,-21 0 0,0 1 16,0-1-16,0 0 0,0 0 16,-21-21-1,0 0-15,0-21 16,-1 0-16,22 0 15,0-1-15,0 1 0,0 0 0,0 0 16,22 0-16,-1-22 0,0 22 16,0 0-16,0-21 0,0 21 0,22-1 15,-22 1-15,21 0 0,1 0 16,-1 21-16,0-21 0,22 21 16,-22-21-16,0 21 0,1 0 0,-1 0 15</inkml:trace>
  <inkml:trace contextRef="#ctx0" brushRef="#br1" timeOffset="62632.03">13779 7832 0,'0'0'0,"22"-21"0,-22-1 0,21 22 0,0-21 15,0 21-15,0 0 0,0-21 16,1 21-16,-1 0 0,-21 21 31,0 0-31,0 1 16,0 20-16,-21-21 0,21 21 0,-43-20 16,22 20-16,-21 0 0,-1 1 0,1-1 15,0 0-15,-22 1 0,1-1 16,-22-21-16,22 21 0,-1-20 0,1-1 15,-1 21-15,1-21 0,-1 0 0,22-21 16,-1 22-16,1-22 0,0 0 16,21 21-16,-1-21 0,1 0 0,0 0 15,21 21 1,21-21 0,0 21-16,22-21 15,-22 0-15,21 0 0,1 21 0,20 0 16,-21-21-16,22 0 0,-22 22 0,22-22 15,-1 21-15,1-21 0,-1 21 16,1-21-16,-1 21 0,-20-21 0,20 21 16,-21-21-16,22 0 0,-43 21 0,21-21 15,-20 0-15,-1 0 0,0 0 16,-42 0 31,21-21-16,0 0-31,21 21 0,0-21 16,0 21-16</inkml:trace>
  <inkml:trace contextRef="#ctx0" brushRef="#br1" timeOffset="63364.91">14774 8340 0,'0'0'0,"0"-21"0,21 21 0,-21-22 16,22 22-16,-22-21 0,0 0 16,21 0-16,-21 0 0,21 0 0,-21-1 15,21 1-15,-21 0 0,0 0 0,21 0 16,-21-22-16,21 22 0,-21 0 15,0 0-15,0 0 0,0 0 0,0-1 16,-21 22 0,0 0-16,0 0 15,0 0-15,0 0 0,-1 0 0,-20 0 16,21 22-16,0-1 0,-22 21 0,22-21 16,-21 0-16,21 22 0,-22-22 15,1 21-15,21 1 0,0-22 0,0 21 16,-22-21-16,43 22 0,-21-22 0,21 21 15,0-21-15,0 0 0,0 1 16,0-1-16,0 0 0,0 0 0,21 0 16,0-21-16,1 21 0,-1-21 0,0 0 15,0 0-15,21 0 0,-20 0 16,-1 0-16,0 0 0,21 0 16,-21 0-16,1 0 0,-1-21 0,0 21 0,0-21 15,0 0-15,0 0 0,1 0 16,-1-22-16,0 22 0,0-21 15,0 21-15,0-22 0,-21 22 0,22-21 16,-22 21-16,21-1 0,-21-20 0,0 21 16,0 0-16,21 21 15,-21 21 17,0 0-17,0 0-15,0 0 0,0 1 0,0-1 16,0 21-16,0-21 0,0 22 0,0-22 15,0 0-15,0 21 0,0-21 16,0 1-16,0-1 0,0 0 16,0 0-16,21 0 0,-21 0 0,21-21 15,0 0-15,1 22 0,-1-22 0,0 0 16,0 0-16,21 0 0,1 0 16,-1 0-16,0 0 0,1-22 0,-1 22 15,0-21-15,1 0 0,-22 21 0,21-21 16,-21 0-16,22 0 0,-22-1 15,-21 1 1</inkml:trace>
  <inkml:trace contextRef="#ctx0" brushRef="#br0" timeOffset="123780.06">614 10435 0,'-21'0'31,"21"-21"79</inkml:trace>
  <inkml:trace contextRef="#ctx0" brushRef="#br0" timeOffset="124576.61">593 10435 0,'-22'0'31,"1"0"-15,0 0-1,0 0-15,21-21 16,0 0-16,0 0 15,0 0-15,0-1 16,0 1-16,0 0 0,0 0 16,0 0-16,21 0 15,0 21-15,0-22 0,1 22 0,-1-21 16,0 21-16,0 0 16,0-21-16,0 21 0,1 0 0,-1 0 15,0 0-15,0 0 0,0 0 16,0 0-16,1 0 15,-1 21-15,-21 0 16,0 1-16,21-22 0,-21 42 0,21-21 16,-21 21-16,0-20 0,0 20 15,0 0-15,0 1 0,0 20 0,0-21 16,0 1-16,-21-1 0,0 0 0,0 1 16,21-1-16,-22 0 0,1 1 15,-21-22-15,21 21 0,0 1 0,-1-22 16,-20 0-16,21 21 15,-21-21-15,-1 1 0,22 20 0,-21-21 16,-1 0-16,1-21 0,21 21 16,-21 1-16,-1-22 0,22 0 0,-21 0 15,21 0-15,-1 0 0,1 0 16,0-22-16,0 1 0,0 0 0,0-21 16,-1 21-16,22-1 0,0-20 15,0 21-15,0-21 0,0 20 0,0 1 16,0-21-16,0 21 0,0 0 15,22-1-15,-1 1 0,0 0 16,0 0-16,0 21 0,0-21 16,1 21-16,-1 0 15,0 0-15,0 0 0,0 0 16,0 0-16,1 21 0,-1 0 0,0 0 16,0 0-16,0 1 0,0-1 15,1 0-15,-1 0 0,-21 21 0,21-20 16,0-1-16,-21 0 0,21 0 15,-21 0-15,21 0 0,1 1 0,-22-1 16,21 0-16,-21 0 16,21-21-16,-21 21 0,21-21 0,0 0 31,0 0-31,1 0 16,-22-21-1,21 21-15,0-21 0,0 0 0</inkml:trace>
  <inkml:trace contextRef="#ctx0" brushRef="#br0" timeOffset="125196.25">1122 10901 0,'0'0'0,"-21"21"15,21 0-15,0 0 16,0 1 0,21-22 15,-21-22-16,0 1 1,21 21-16,-21-21 0,0 0 16,0 0-1,0 0-15,0-1 16,-21 22-16,0 0 16,21 22-1,-22-22-15,22 21 16,0 0-16,0 0 0,0 0 15,22 0 1,-1-21 0,0 0-16,0 0 15,0 0-15,-21-21 16,21 0-16,-21 0 16,0 0-16,0 0 15,0-1 1,0 1-16,-21 21 0,21-21 15,-21 21-15,0 0 16,0 21-16,21 0 16,0 1-16,0-1 15,0 0 1,21-21 0,0 0-16,0 0 15,0 0-15</inkml:trace>
  <inkml:trace contextRef="#ctx0" brushRef="#br0" timeOffset="132131.54">3217 11345 0,'-21'0'16,"0"0"-1,0 0 1,0 22-16,-1-22 16,1 0-16,0 0 15,0 0-15,0 0 31,0 0-31,-1 0 0,1 0 16,0 0 0,0 0-16,0 0 15,42 0 32,0 0-47,0 0 16,0 0-16,1 0 0,-1 0 0,0 0 15,0 0-15,0 0 0,22 0 16,-22 0-16,0 0 0,21 0 0,-21 0 16,22 0-16,-22 0 0,21 0 15,1 0-15,-1 0 0,-21 0 0,21 0 16,1 0-16,-1 0 0,0 0 16,1 0-16,-1 0 0,22 0 0,-22 0 15,0-22-15,1 22 0,-1 0 0,0 0 16,22 0-16,-22 0 0,22-21 15,-22 21-15,21 0 0,1 0 0,-1 0 16,-20 0-16,20 0 0,1 0 16,-1 0-16,-20-21 0,20 21 0,1 0 15,-1 0-15,1 0 0,-22 0 0,21 0 16,1 0-16,-22 0 0,1 0 16,20 0-16,-21-21 0,1 21 0,-1 0 15,22 0-15,-22 0 0,0 0 0,1 0 16,-1 0-16,0-21 15,1 21-15,-22 0 0,21 0 0,0 0 16,-20 0-16,20 0 0,-21 0 0,0 0 16,0 0-16,1-21 0,-1 21 0,0 0 15,0 0-15,0 0 16,0 0 0,-21-22-16,0 1 328</inkml:trace>
  <inkml:trace contextRef="#ctx0" brushRef="#br0" timeOffset="149171.73">2667 10202 0,'0'0'0,"0"-21"15,0 0 1,0 0-16,0 0 15,0 0-15,-21 42 63,21 0-63,-21 0 0,21 21 16,-22-20-16,1 41 0,21-21 0,-21 1 15,0 20-15,0-20 0,21-1 16,-21 0-16,-1 1 0,1-1 0,21 0 15,0-21-15,-21 22 0,21-22 16,0 0-16,-21 0 0,21 0 16,0-42 15,0 0-31,0 0 0</inkml:trace>
  <inkml:trace contextRef="#ctx0" brushRef="#br0" timeOffset="149487.54">2603 10202 0,'0'0'0,"43"-21"16,-22 21 0,0 0-16,0 0 15,0 0-15,1 0 0,-1 0 0,0 0 16,21 21-16,-21 1 0,1-1 15,-1 21-15,0-21 0,-21 22 0,0-1 16,21 0-16,-21 1 0,0-1 16,0 0-16,0 1 0,0-1 15,0-21-15,0 21 0,-21-20 0,21-1 16,-21 0-16,21 0 0,-21 0 16,-1 0-16,22 1 15,-21-22-15,0 0 16,0-22-1,21 1-15,-21 0 0,0 0 16</inkml:trace>
  <inkml:trace contextRef="#ctx0" brushRef="#br0" timeOffset="149684.44">2307 10626 0,'-21'0'15,"42"0"-15,0 0 16,22 0-16,-22 0 0,0 0 0,21 0 16,-21 0-16,22 0 0,-1 0 0,0 0 15,1 0-15,20 0 0,-20-21 16,-1 21-16,0-22 0,1 1 0,-1 0 16,0 0-16,1 0 0</inkml:trace>
  <inkml:trace contextRef="#ctx0" brushRef="#br0" timeOffset="149959.63">3365 10181 0,'0'-42'31,"0"63"-15,0 0-1,-21 0-15,21 22 16,-21-22-16,21 21 0,0 1 0,0-1 15,-21 0-15,21 1 0,-21-22 0,21 21 16,-21 0-16,21-20 0,0 20 16,0-21-16,0 0 0,0 0 15,0 1-15,0-1 0,0 0 16,21-21 0,0 0-1,0-21-15,0 21 0,0-21 0,1-1 16,-1-20-16</inkml:trace>
  <inkml:trace contextRef="#ctx0" brushRef="#br0" timeOffset="150764.17">3683 10118 0,'0'0'0,"0"-21"0,-21 21 15,0 0 1,21 21-16,0 0 15,0 0-15,-22 0 0,22 22 0,-21-22 16,21 21-16,-21-21 0,21 22 0,-21-1 16,0 0-16,21 1 0,0-22 15,-21 21-15,21 0 0,-22-20 0,22 20 16,0-21-16,0 0 0,0 0 16,0 1-16,0-1 0,22-21 15,-1 0-15,0 0 16,0 0-16,0 0 0,0 0 15,1 0-15,-1 0 0,0-21 16,21-1-16,-21 1 0,1 0 0,-1 0 16,0 0-16,0 0 0,-21-22 15,0 22-15,21-21 0,-21 21 0,0-1 16,21 1-16,-21 0 0,0 0 16,0 0-16,-21 21 15,21 21-15,-21 0 16,0 0-16,21 0 15,0 1-15,0-1 0,0 0 0,0 0 16,0 0-16,21 0 16,0-21-16,0 0 15,1 22-15,-1-22 16,0 0-16,0 0 16,-21 21-16,0 0 15,0 0-15,0 0 16,0 0-16,0 1 15,0-1-15,0 0 16,0 0-16,0 0 16,21-21-1,0 0-15,1 0 16,-1-21-16,0 0 0,0 21 16,0-21-16,-21 0 0,21-1 0,1 1 15,-1 0-15,0-21 16,0 21-16,0-1 0,-21-20 0,21 21 15,-21 0-15,22 0 0,-22-1 0,21 1 16,-21 42 0,0 1-1,0-1-15,0 0 0,0 0 0,0 0 16,-21 0-16,21 1 0,0-1 16,0 0-16,-22 0 0,22 0 0,0 0 15,0 1-15,0-1 0,0 0 31,22-21-15,-1-21 0,-21 0-16,21 21 0,0-22 0</inkml:trace>
  <inkml:trace contextRef="#ctx0" brushRef="#br0" timeOffset="150952.91">4466 10202 0,'0'0'0,"-21"0"0,21-21 0,-21 21 16,0 0-16,-1 0 16</inkml:trace>
  <inkml:trace contextRef="#ctx0" brushRef="#br0" timeOffset="151176.88">3323 10351 0,'-42'21'0,"84"-42"0,-105 42 16,41-21-16,1 21 0,42-21 31,1 0-31,-1 0 16,21 0-16,-21 0 0,22 0 15,-1 0-15,0 0 0,1 0 0,20 0 16,-21 0-16,22 0 0,-1-21 0,1 21 16</inkml:trace>
  <inkml:trace contextRef="#ctx0" brushRef="#br0" timeOffset="151795.51">4720 10118 0,'-21'21'31,"0"-21"-31,0 21 16,21 0-16,-22 0 0,1 1 15,21 20-15,0-21 0,-21 21 0,21 1 16,-21-1-16,21 0 0,-21-20 16,21 20-16,0 0 0,0-21 0,0 22 15,0-22-15,-21 0 0,21 0 0,0 0 16,0 1-16,0-1 15,-22-21-15,22-21 32,0-1-32,0 1 15,0 0-15,22 0 16,-22 0-16,21-22 0,-21 22 16,21 0-16,0 0 0,0 0 0,0-22 15,1 22-15,20 0 0,-21 21 16,21-21-16,-20 21 0,20 0 0,0 0 15,1 0-15,-1 0 0,-21 0 0,0 21 16,22 0-16,-22 0 0,0 1 16,-21 20-16,0-21 0,0 0 0,0 22 15,0-22-15,-21 0 0,0 21 0,-1-21 16,-20 1-16,0-1 0,-1-21 16,1 21-16,0 0 0,-1 0 0,1-21 15,0 0-15,-1 0 0,1 0 0,21 0 16,-21 0-16,20 0 0,-20 0 15,21 0-15,0 0 0,0 0 16,-1 0-16,22-21 16,0 0-16,22 21 15,-1-21-15,0 21 0,21-21 16,-21-1-16,22 22 0,-1-21 0</inkml:trace>
  <inkml:trace contextRef="#ctx0" brushRef="#br0" timeOffset="152564.07">5355 10414 0,'0'0'0,"0"-21"16,-21 21 0,0 0-1,21 21 1,0 0-16,-21 0 0,21 1 0,-22-1 15,22 0-15,0 21 0,0-21 16,0 22-16,0-22 0,0 0 0,0 0 16,0 0-16,0 1 0,0-1 0,0 0 15,0 0-15,22 0 16,-1-21-16,0 0 0,0 0 0,0 0 16,0 0-16,1 0 0,-1 0 15,0-21-15,21 21 0,-21-21 0,1 0 16,-1 0-16,21-1 0,-21 1 15,0-21-15,1 21 0,-1-22 0,0 22 16,0-21-16,-21 21 0,21 0 0,-21-1 16,0 1-16,21 0 0,-42 42 31,0 0-31,0 1 16,21-1-16,0 0 0,0 0 15,-21 0-15,21 22 0,0-22 0,0 0 16,-21 0-16,21 21 0,0-20 0,0-1 15,0 0-15,0 0 0,21 0 16,0-21-16,-21 21 0,21 1 16,0-22-16,0 0 0,1 0 0,20 0 15,-21 0-15,0 0 0,0 0 0,22 0 16,-22-22-16,21 1 0,-21 0 16,1 0-16,20 0 0,-21-22 0,0 1 15,0 0-15,1-1 0,-1-20 0,0 21 16,0-22-16,0 22 0,-21-1 15,21-20-15,-21 42 0,0-22 0,0 22 16,0-21-16,0 21 0,0 0 16,0 42-1,0 0 1,-21 21-16,0-21 0,21 22 16,-21-22-16,0 21 0,21 1 0,-21-1 15,21 21-15,-22-20 0,1-1 16,21 0-16,-21-20 0,21 20 0,0 0 15,-21-21-15,21 22 0,0-22 0,-21 0 16,21 0-16,0 0 16,0 1-16,21-22 15,0 0-15,0 0 16,0 0-16,1-22 0,-1 1 16,21 0-16,-21 0 0</inkml:trace>
  <inkml:trace contextRef="#ctx0" brushRef="#br0" timeOffset="152987.84">6540 10520 0,'0'0'0,"-21"21"0,21 0 16,-21-21-16,21 21 16,0 1-16,0-1 15,21-21 1,0 0-16,1 0 0,-1 0 15,0 0-15,0 0 0,0 0 0,0-21 16,1-1-16,-1 1 16,0 21-16,0-21 0,-21 0 0,0 0 15,21 0-15,-21-1 0,0 1 0,0 0 16,0 0-16,0 0 0,-21 0 16,0 21-1,0 0-15,0 0 0,-1 21 0,1 0 16,0-21-16,0 42 0,0-21 15,0 1-15,-1-1 0,22 0 0,0 21 16,0-21-16,-21 1 0,21-1 0,0 0 16,-21 21-16,21-21 0,0 1 0,0-1 15,0 0-15,0 0 16,0 0-16,21-21 16,0 0-16,-21 21 0,22-21 0,-1 0 15,0 0-15,0 0 0,0 0 16,22 0-16,-22 0 0,0 0 15,0-21-15,0 21 0,22-21 0,-22 0 16</inkml:trace>
  <inkml:trace contextRef="#ctx0" brushRef="#br0" timeOffset="153428.6">7281 10435 0,'0'-21'16,"-21"0"-16,0 21 15,0 0 1,0 0-16,-1 0 0,1 0 0,21 21 16,-21-21-16,0 21 0,0 0 0,0-21 15,-1 22-15,22-1 0,0 0 16,-21-21-16,21 21 0,0 0 16,0 0-16,0 1 0,0-1 15,21-21-15,1 21 0,-1-21 16,0 21-16,0-21 0,0 21 15,0-21-15,1 21 16,-1-21-16,0 0 0,0 22 16,0-22-16,0 21 15,-21 0 17,-21-21-32,0 0 0,0 0 15,0 0-15,0 0 0,-1 0 0,-20 0 16,21 0-16,0 0 0,0 21 0,-22-21 15,22 0-15,0 0 0,0 0 16,0 0-16,-1 0 16,22-21 15,0 0-15</inkml:trace>
  <inkml:trace contextRef="#ctx0" brushRef="#br0" timeOffset="153772.32">5990 10266 0,'0'0'0,"21"0"31,0 0-31,1 0 0,20 0 0,-21 0 16,21-21-16,1 21 0,20 0 15,-20 0-15,-1 0 0,0 0 0,22 0 16,-22 0-16,0 0 0,1 0 0,-1 0 16,0 0-16,1 0 0,-22 0 15,0 0-15,0 0 0,0 0 0,1 0 16,-44 0 15,1 0-15,0 0-16,0 0 0,0 0 0,0 0 15,-1 21-15</inkml:trace>
  <inkml:trace contextRef="#ctx0" brushRef="#br0" timeOffset="155163.51">3069 11324 0,'0'0'0,"-21"0"0,0 0 16,21 21-16,-21-21 15,-1 0-15,1 0 0,0 0 16,0 0-16,0 0 0,0 0 0,-1 22 15,-20-22-15,21 0 0,0 0 16,0 0-16,-22 0 0,22 0 0,0 0 16,0 0-16,0 0 0,-1 0 15,1 0-15,0-22 16,0 22-16,42 0 78,0 0-78,0 0 0,1 0 0,-1 0 16,0 0-16,0 0 0,21 0 15,-20 0-15,20 0 0,-21 0 0,21 0 16,1 0-16,-1 0 0,-21 0 16,22 0-16,-1 0 0,0 0 0,-21-21 15,22 21-15,-1 0 0,-21 0 16,22 0-16,-1 0 0,0 0 0,1 0 15,-1 0-15,0 0 0,1 0 16,-1 0-16,0 0 0,1 0 0,20 0 16,-21 0-16,22 0 0,-1 0 0,-20 0 15,20 0-15,1 0 0,-22 0 16,0 0-16,22 0 0,-22 0 0,22 0 16,-22 0-16,22 0 0,-22 0 0,21 0 15,1 0-15,-22 0 0,22 0 16,-1 0-16,-20 0 0,20-21 15,1 21-15,-22 0 0,0 0 0,22 0 16,-22 0-16,0 0 0,1 0 16,-1 0-16,0 0 0,1 0 0,-1 0 15,0-21-15,1 21 0,-1 0 0,0 0 16,1 0-16,-1 0 0,0 0 16,1-21-16,-1 21 0,22 0 0,-22 0 15,0 0-15,1 0 0,20 0 0,-21 0 16,1 0-16,-1 0 0,0-21 15,1 21-15,-1 0 0,-21 0 0,22 0 16,-1 0-16,0 0 0,-21 0 0,22 0 16,-1 0-16,-21 0 0,22 0 15,-1 0-15,0 0 0,-21 0 16,22 0-16,-1 0 0,-21-22 0,22 22 16,-22 0-16,0 0 0,0 0 0,21 0 15,-20 0-15,-1 0 0,0 0 16,21 0-16,-21 0 0,1 0 0,20 0 15,-21 0-15,0 0 0,22 0 0,-22 0 16,0 0-16,0 0 0,0 0 16,0 0-16,1 0 0,-1 0 0,0 0 15,0 0-15,0 0 16,0 0 0,-42 0 77,0 0-77,0 0-16</inkml:trace>
  <inkml:trace contextRef="#ctx0" brushRef="#br1" timeOffset="161003.28">3323 12171 0,'0'0'0,"0"-21"16,0 0 0,0-1-1,0 1 1,0 42 15,0 1-15,0-1-16,0 0 0,0 0 15,0 0-15,0 22 0,0-22 0,0 21 16,0 0-16,0-20 0,0 20 0,0-21 16,0 21-16,0-20 0,0-1 15,0 0-15,0 0 0,0 0 16,0 0-16,0 1 0,0-1 0,0 0 16,0 0-1,0-42 16,0 0-15,0 0-16,0-1 0</inkml:trace>
  <inkml:trace contextRef="#ctx0" brushRef="#br1" timeOffset="161624.26">3196 12107 0,'0'0'0,"0"-21"0,0 0 16,0 0-1,0 0-15,0 0 16,21 21-16,0 0 15,1 0-15,-1 0 0,21 0 0,-21 0 16,0 0-16,1 0 0,-1 0 16,21 0-16,-21 21 0,0 0 15,1 0-15,-1 0 0,0 22 0,0-22 16,0 21-16,0-21 0,1 22 16,-22-1-16,0-21 0,21 21 0,0-20 15,-21 20-15,0-21 0,0 21 0,0-20 16,21-1-16,-21 0 0,0 0 15,21 0-15,-21 0 0,0 1 16,0-1-16,0-42 47,0-1-31,0 1-16,0 0 15,0 0-15,21 0 0,-21 0 0,0-22 16,22 22-16,-22-21 0,0-1 0,0 1 15,21 21-15,-21-21 0,21-1 16,-21 1-16,21 0 0,0 20 0,0-20 16,-21 21-16,22 0 0,-1 0 15,-21-1-15,21 22 0,-21-21 16,21 21-16,-21 21 47,0 1-32,0-1 1,21-21-16,-21 21 0</inkml:trace>
  <inkml:trace contextRef="#ctx0" brushRef="#br1" timeOffset="162293.26">4276 12467 0,'63'0'32,"-63"-21"-32,21 21 15,-21-21-15,21 0 0,-21 0 16,22 21-16,-22-22 0,0 1 0,0 0 15,0 0-15,0 0 0,0 0 0,0-1 16,0 1-16,0 0 0,-22 21 16,1-21-16,21 0 0,-21 21 0,0 0 15,0 0-15,0 0 0,-1 0 0,1 0 16,0 0-16,0 21 16,0 0-16,0 0 0,-1 22 0,1-22 15,0 21-15,0-21 0,0 22 0,0-22 16,-1 21-16,22-21 0,0 0 15,0 22-15,0-22 0,0 0 0,0 0 16,0 0-16,0 1 0,0-1 16,22 0-16,-1-21 15,0 0-15,0 0 0,0 0 0,0 0 16,1 0-16,-1-21 0,21 0 16,-21-1-16,0 22 0,1-21 0,-1 0 15,0 0-15,0 0 0,0 0 16,0-1-16,-21-20 0,22 21 0,-1 0 15,-21-22-15,21 22 0,-21 0 16,0 0-16,0 0 0,0 0 16,0 42-1,0 0 1,0 0-16,0 0 0,0 0 16,0 1-16,0-1 0,0 0 15,0 0-15,0 0 0,0 0 0,0 1 16,0-1-16,0 0 0,0 0 15,21-21 17,0 0-32,0 0 0,1 0 15,-1 0-15,0 0 0,0-21 0,0 0 16,0 21-16</inkml:trace>
  <inkml:trace contextRef="#ctx0" brushRef="#br1" timeOffset="163060.03">4889 12256 0,'0'0'0,"-21"21"31,21 0-15,0 0-16,0 0 0,0 0 0,-21-21 16,21 22-16,0-1 0,-21 0 15,21 0-15,0 0 0,0 0 0,0 1 16,-21-1-16,21 0 0,0 0 15,0 0-15,-21-21 0,21 21 16,0-42 31,0 0-47,0 0 16,0 0-16,0 0 15,0-1-15,0 1 16,0 0-16,0 0 0,0-21 0,21 20 15,0 1-15,0 0 0,0 0 0,0 0 16,1 0-16,20 21 0,-21-22 16,0 22-16,0 0 0,1 0 0,-1 0 15,0 0-15,0 0 0,0 22 0,-21-1 16,21 0-16,1 0 0,-1 21 16,-21 1-16,0-22 15,0 0-15,0 0 0,0 0 16,0 1-16,0-1 0,0 0 15,0 0-15,0 0 16,-21-21 15,-1 0-15,22-21 0,0 0-16,0 0 0,0 0 15,0-1-15,0 1 0,0 0 16,0 0-16,0 0 0,22 0 0,-1-22 15,0 22-15,0 0 0,0 0 0,22 0 16,-22 21-16,0-22 0,21 22 16,1 0-16,-22 0 0,21 0 0,0 0 15,1 0-15,-1 0 0,-21 22 16,22-1-16,-22-21 0,0 21 16,0 0-16,0 0 0,-21 0 0,0 1 15,0-1-15,0 0 0,0 0 0,0 0 16,0 0-16,-21 1 0,0-1 15,0-21-15,0 21 0,-1-21 16,1 21-16,0 0 0,21-42 47,21 0-47,0 0 0,1 21 16,-1-21-16,0-1 0</inkml:trace>
  <inkml:trace contextRef="#ctx0" brushRef="#br1" timeOffset="163491.78">5990 12361 0,'0'22'16,"0"-1"-16,21-21 47,0 0-47,1 0 15,-1 0-15,0-21 0,0 21 0,0-22 16,0 1-16,1 0 16,-1 0-16,0 0 0,-21 0 0,21-1 15,-21 1-15,0 0 0,0 0 0,0 0 16,0 0-16,0-1 0,0 1 16,-21 21-16,0 0 15,0 0-15,-1 0 0,1 21 0,0-21 16,0 22-16,0-1 0,0 0 15,-1 0-15,1 21 0,0-20 0,21 20 16,0-21-16,0 0 0,-21 22 0,21-22 16,0 0-16,0 0 0,0 0 0,0 0 15,0 1-15,21-1 0,0-21 16,0 21-16,1-21 0,-1 0 16,0 0-16,0 0 0,0 0 0,22 0 15,-22 0-15,0 0 0,0 0 16,0 0-16,0 0 0,22 0 0,-43-21 15,21 21-15,0-21 0,0-1 0,0 22 16,1-21-16</inkml:trace>
  <inkml:trace contextRef="#ctx0" brushRef="#br1" timeOffset="163884.1">7175 12107 0,'0'0'0,"-21"0"0,42 0 47,1 0-47,-1 0 0,0 0 15,0 0-15,0 0 0,0 0 16,1 0-16,-1 0 0,0 0 0,0 0 16,0 0-16,0 0 15,1 0-15,-1 0 16,0 0-16</inkml:trace>
  <inkml:trace contextRef="#ctx0" brushRef="#br1" timeOffset="164128.01">7260 12256 0,'0'0'0,"0"21"16,21-21-1,0 0 1,1 0-16,-1 0 16,0 0-16,0 0 0,0 0 15,0 0-15,1 0 16,-1 0-16,0 0 15,0 0 1,0-21-16</inkml:trace>
  <inkml:trace contextRef="#ctx0" brushRef="#br1" timeOffset="166059.93">8467 11557 0,'-22'21'15,"1"-21"-15,21 21 0,-21-21 16,21 22 0,21-22 31,-21-22-32,21 22-15,-21-21 16,0 0-16,0 0 15,-21 21 17,0 0-17,21 21 1,-21 0-16,0 0 16,21 1-16,-21-1 0,21 0 15,21-21 32,0 0-31,0-21-16,-21 0 15,0-1 1,0 1-16,0 0 16,-21 21 30,21 21-46,0 0 0,-21 1 16,21-1-16,0 0 0,0 0 16,0 0-16,-21 0 0,21 1 15,0-1-15,0 0 16,21-21 0,0 0-16</inkml:trace>
  <inkml:trace contextRef="#ctx0" brushRef="#br1" timeOffset="166708.13">8699 11536 0,'-21'0'16,"21"21"-16,0 0 31,0-42 47,0 0-46,-21 21-1,21 21-15,0 0-1,21-21 48,0 0-63,1-21 15,-22 0 1,21 21-16,-21-21 0,0 0 16,0-1-1,-21 22 16,-1 22-31,22-1 16,-21 0-16,21 0 0,-21 0 16,21 0-16,0 1 15,0-1-15,0 0 0,0 0 16,0 0-16,0 0 16,0 1-16,21-22 15,0 0-15,1 0 16</inkml:trace>
  <inkml:trace contextRef="#ctx0" brushRef="#br1" timeOffset="169261.96">9102 11790 0,'0'-21'16,"0"0"15,21 21 16,-21 21-31,21 0-1,-21 0-15,0 21 0,21-20 0,-21 20 16,0-21-16,0 21 0,0 1 0,0-1 15,21-21-15,-21 22 0,0-1 16,21-21-16,-21 21 0,0-20 0,0-1 16,0 0-16,0 0 0,22 0 0,-22 0 15,0 1 1,21-22-16,-21-22 31,0 1-15,0 0-16,21 0 0,-21 0 15,21 0-15,-21-1 0,0 1 0,21-21 16,-21 21-16,21-22 0,1 22 0,-22-21 16,21 0-16,0-1 0,0 1 15,-21 21-15,21-22 0,0 22 0,1-21 16,-22 21-16,21 0 0,-21-1 0,21 22 16,-21-21-16,0 42 31,0 1-16,0-1-15,0 0 0,21-21 16,-21 21-16,0 0 16,21-21-16,-21 21 0</inkml:trace>
  <inkml:trace contextRef="#ctx0" brushRef="#br1" timeOffset="169859.82">9885 12234 0,'21'0'0,"0"0"16,0-21-1,0 0-15,1 21 0,-22-21 16,0 0-16,21 0 0,-21-1 16,21 1-16,-21-21 0,0 21 0,0 0 15,0-1-15,0-20 0,0 21 16,0 0-16,0 0 0,0-1 0,-21 1 15,0 21-15,-1 0 0,1 0 16,0 0-16,0 0 0,0 21 0,0 1 16,-1-1-16,1 0 0,-21 0 15,21 21-15,0-20 0,-1 20 0,1-21 16,0 21-16,21-20 0,0 20 0,-21-21 16,21 21-16,0-20 15,0-1-15,0 0 0,0 0 0,0 0 0,21 0 16,0-21-16,0 0 15,1 0-15,-1 0 0,21 0 16,-21 0-16,0 0 0,1-21 16,-1 21-16,0-21 0,0 0 0,0 0 15,0 0-15,1-1 0,-1 1 0,-21-21 16,21 21-16,-21-22 0,0 22 16,0-21-16,0 21 0,0-22 0,0 22 15,0 0-15,0 0 0,0 0 0,0 42 31,-21 0-15,21 0-16,0 22 0,0-22 0,0 0 16,0 21-16,0-21 0,0 1 0,0 20 15,0-21-15,0 0 0,0 0 16,0 1-16,0-1 0,21 0 0,0 0 16,0-21-16,0 0 0,1 0 15,-1 0-15,0 0 0,0 0 16,0 0-16,0-21 0,1 0 15,20 21-15,-21-21 0,0-1 0</inkml:trace>
  <inkml:trace contextRef="#ctx0" brushRef="#br1" timeOffset="170899.88">10520 11578 0,'0'0'0,"0"21"47,0 1-47,0-1 0,0 0 0,0 0 16,0 21-16,0-20 0,0 20 15,0-21-15,0 21 0,0 1 0,-21-1 16,21 0-16,0-20 0,0 20 16,0 0-16,0-21 0,0 1 0,0 20 15,0-21-15,0 0 0,0 0 0,0 1 16,0-1-16,0 0 0,0 0 15,21-21 1,0 0 0,0 0-16,0 0 0,0-21 15,1 0-15,-1 0 0,0-1 16,-21 1-16,21 0 0,0 0 0,-21 0 16,0-22-16,21 22 0,1-21 15,-1 21-15,-21 0 0,0-22 0,21 22 16,-21 0-16,21 21 0,-21-21 15,0 42 17,0 0-32,0 0 0,0 0 15,0 1-15,0-1 0,0 21 0,0-21 16,0 0-16,0 1 0,0-1 16,0 0-16,0 0 0,0 0 0,0 0 15,0 1-15,21-1 16,0-21-16,1 0 15,-1 0-15,0 0 16,0-21-16,0 21 0,0-22 16,1 1-16,-22 0 0,21 21 0,0-42 15,0 21-15,0-1 0,0 1 16,-21-21-16,22 21 0,-1-22 16,0 22-16,-21 0 0,21 0 0,-21 0 15,21 21-15,-21-21 0,0 42 47,0 0-47,0 0 0,0 0 16,0 0-16,0 1 0,-21-1 0,21 0 15,0 21-15,0-21 0,0 1 16,0-1-16,0 0 0,0 0 16,0 0-16,0 0 0,0 1 15,21-22-15,0 0 16,22 21-16,-22-21 0,0 0 15,0 0-15,0 0 0,22 0 0,-22 0 16,0 0-16,21-21 0,-20-1 0,-1 22 16,0-21-16,0 0 0,0 0 15,0 0-15,1 0 0,-1-1 0,0-20 16,-21 21-16,21 0 0,-21-22 0,0 22 16,0-21-16,21 21 0,-21 0 0,0-1 15,0 1-15,0 0 0,0 0 16,0 0-16,-21 21 15,0 0-15,0 0 0,0 0 16,-1 21-16,22 0 0,-21 0 16,0 0-16,21 1 0,0 20 15,-21-21-15,21 0 0,-21 22 0,21-22 16,0 21-16,0-21 0,0 0 0,0 22 16,0-22-16,0 0 0,21 0 15,0 0-15,0 1 0,0-22 16,1 0-16,-1 21 0,0-21 0,21 0 15,1 0-15,-1 0 0,21 0 0,-20 0 16,-1 0-16,0 0 0,1-21 16,-1-1-16,0 1 0,-20 0 15,20-21-15,-21 21 0</inkml:trace>
  <inkml:trace contextRef="#ctx0" brushRef="#br1" timeOffset="171403.95">12488 11282 0,'0'0'15,"0"21"-15,0 0 0,0 0 16,-21-21-16,21 22 0,-21-22 16,21 21-16,0-42 62,0-1-62,0 1 16,0 0-16,0 0 15,21 21-15,-21-21 16,21 21-16,0 0 16,1 0-16,-22 21 15,0 0-15,0 0 16,0 0-16,0 1 0,0-1 15,0 0-15,0 0 0,0 0 0,-22 0 16,1 1-16,0-22 16,21 21-16</inkml:trace>
  <inkml:trace contextRef="#ctx0" brushRef="#br1" timeOffset="171768.09">12742 11345 0,'0'-21'78,"0"0"-62,0 0-16,0 0 15,0 0-15,21 21 16,1-22 0,-22 44-1,0-1-15,0 0 16,0 0-16,0 0 0,0 0 0,0 1 15,0-1-15,0 0 0,0 0 0,0 0 16,0 0-16,0 1 16,-22-1-16,22 0 15</inkml:trace>
  <inkml:trace contextRef="#ctx0" brushRef="#br1" timeOffset="177994.39">4635 13653 0,'0'21'0,"22"-21"31,-1 0-15,0 0 0,-21-21-16,21-1 15,-21 1-15,21 21 0,-21-21 16,21 21-16,-21-21 0,0 0 15,0 0-15,0-1 0,0 1 16,0 0-16,-21 21 0,0-21 0,0 0 16,0 0-16,0-1 0,-22 22 15,22-21-15,0 21 0,0 0 0,0-21 16,-22 21-16,22 0 0,0 0 0,0 0 16,-22 0-16,22 21 15,0-21-15,0 21 0,0 1 0,0-1 16,-1 0-16,1 21 0,0-21 0,21 22 15,-21-22-15,0 21 0,21 1 16,-21-22-16,21 21 0,0-21 0,0 22 16,0-22-16,0 0 0,0 0 0,0 0 15,0 0-15,21-21 0,-21 22 16,21-22-16,0 0 0,0 0 0,0 0 16,1 0-16,-1 0 0,0 0 15,21 0-15,-21 0 0,1-22 0,20 1 16,-21 0-16,21 21 0,-20-21 15,20-21-15,-21 20 0,21 1 16,-20 0-16,-1-21 0,0 21 0,0-1 16,0-20-16,0 21 0,-21-21 0,0 20 15,0 1-15,22 0 0,-22 0 16,0 42 31,-22 0-47,22 0 0,0 1 0,0 20 15,-21-21-15,21 0 0,0 22 0,-21-22 16,21 21-16,0-21 0,0 0 16,0 22-16,0-22 0,0 0 15,0 0-15,0 0 0,21 1 16,0-22-16,1 0 0,-22 21 16,21-21-16,0 0 0,0 0 0,0 0 15,0 0-15,1 0 0,-1 0 16,0-21-16,0 21 0,0-22 15,0 1-15,-21 0 0,22 0 0,-1 0 16,0 0-16</inkml:trace>
  <inkml:trace contextRef="#ctx0" brushRef="#br1" timeOffset="178644.01">5228 13166 0,'0'21'32,"0"0"-32,0 0 0,0 0 15,0 22-15,0-22 0,0 21 16,0-21-16,0 22 0,-21-22 16,21 21-16,0-21 0,0 22 0,0-1 15,0-21-15,0 22 0,0-22 0,-21 0 16,21 0-16,0 0 0,0 0 15,0 1-15,0-1 0,0 0 16,0-42 31,0 0-31,0-1-16,0 1 15,0 0-15,0 0 0,0 0 0,0 0 16,0-1-16,0-20 0,21 21 0,0 0 15,-21 0-15,21-1 0,0 1 16,1 21-16,-1-21 0,0 0 0,0 21 16,0 0-16,0 0 0,1 0 0,-1 0 15,0 0 1,0 0-16,0 21 0,-21 0 0,21-21 16,-21 21-16,22 1 0,-22-1 0,0 0 15,21 0-15,-21 0 0,0 22 16,0-22-16,0 0 0,0 0 15,0 0-15,-21 0 0,-1 1 0,1-22 16,0 21-16,0-21 0,0 21 16,0-21-16,-1 21 0,-20-21 0,21 0 15,0 21-15,0-21 0,-1 0 0,1 0 16,0 0-16,0 0 0,0 0 16,0 0-1,21-21 1,0 0-1,0 0 1,21 0-16,-21-1 0,21 1 16,0 21-16,0-21 0,0 0 15</inkml:trace>
  <inkml:trace contextRef="#ctx0" brushRef="#br1" timeOffset="179067.76">6159 13377 0,'0'0'0,"0"-21"0,22 21 0,-22-21 16,0 0-16,0 0 16,-22 21-1,1 0 1,0 0-16,0 0 0,0 21 15,0 0-15,-1 0 0,1-21 16,0 21-16,0 22 0,0-22 0,0 0 16,21 21-16,-22-20 0,22-1 0,-21 21 15,21-21-15,-21 0 0,21 1 16,0 20-16,0-21 0,0 0 16,0 0-16,21-21 0,0 0 15,1 0-15,20 0 0,-21 0 16,0 0-16,22 0 0,-22 0 0,0 0 15,21 0-15,-21-21 0,1 21 0,-1-21 16,0 21-16,0-21 0,0 21 16,0-21-16,-21 0 15,0-1 32</inkml:trace>
  <inkml:trace contextRef="#ctx0" brushRef="#br1" timeOffset="179559.88">7366 13356 0,'-21'0'0,"42"0"0,-63 21 0,63-21 47,0 0-47,0 0 15,0 0-15,0 0 0,1 0 16,-1 0-16,0 0 0,0 0 0,0 0 16,0 0-16,1 0 0,-1 0 0,0 0 15,0 0-15,0 0 0</inkml:trace>
  <inkml:trace contextRef="#ctx0" brushRef="#br1" timeOffset="179739.24">7408 13526 0,'0'0'15,"-21"0"-15,21 21 0,0 0 16,21-21 15,0 0-31,1 0 0,-1 0 0,0 0 16,21 0-16,-21 0 0,22-21 15,-22 21-15,21-21 0,1 21 16,-1-22-16</inkml:trace>
  <inkml:trace contextRef="#ctx0" brushRef="#br1" timeOffset="180200.15">8805 13102 0,'0'0'0,"-21"0"0,0 0 0,0 0 16,0 0-1,-1 0-15,1 0 16,0 0-16,21 21 15,0 1 1,21-22 0,0 0-16,1 0 0,-1 0 15,0 0-15,0 0 0,0 0 16,0 0-16,-21-22 16,22 22-16,-22-21 0,0 0 15,0 0 1,0 0-16,-22 21 15,1 0-15,0 0 16,0 21-16,0 0 0,0 0 0,-1 0 16,22 1-16,-21-1 0,21 0 0,-21 0 15,21 0-15,0 0 0,0 1 16,0-1-16,0 0 0,21 0 16,0-21-16,1 0 0,-1 0 15,21 0-15,0 21 0</inkml:trace>
  <inkml:trace contextRef="#ctx0" brushRef="#br1" timeOffset="180526.06">9461 13250 0,'0'0'0,"-21"0"0,0-21 31,21 42-15,0 1-1,0-1-15,21 0 16,-21 0-16,21 0 0,1 0 16,-22 1-16,0-1 0,21 0 0,0 21 15,0-21-15,-21 1 0,21-1 0,-21 0 16,21 0-16,1 0 15,-1 0-15,0-21 32,-21-21-17,21 21-15</inkml:trace>
  <inkml:trace contextRef="#ctx0" brushRef="#br1" timeOffset="180824.34">9885 13187 0,'0'0'16,"-43"0"-1,22 21-15,0 0 0,0-21 0,0 21 16,0 1-16,-22-1 0,22 0 0,0 0 16,-21 0-16,20 22 0,-20-22 15,21 0-15,-21 0 0,20 21 0,-20-20 16,21-1-16,-21 0 0,20 0 0,-20 21 15,21-20-15,0-22 0,0 21 16,-1 0-16,22 0 16,-21-21-16,42 0 31,1 0-31,-1 0 0,0-21 0,0 21 16,21-21-16,-20 0 0,20-1 15,0 1-15,-21-21 0</inkml:trace>
  <inkml:trace contextRef="#ctx0" brushRef="#br1" timeOffset="181324.17">10181 13145 0,'0'21'15,"0"0"1,0 0-16,-21 0 0,21 0 15,-21 1-15,21-1 0,0 0 16,0 0-16,0 0 16,0 0-16,21 1 15,0-22-15,0 0 0,0 0 16,1 0-16,20 0 0,-21 0 16,0 0-16,22 0 0,-22 0 0,0-22 15,21 22-15,-21-21 0,1 0 16,-1 0-16,0 0 0,0 0 15,0-1-15,0 1 0,-21 0 0,22 0 16,-22 0-16,0 42 31,-22-21-15,22 21-16,-21 0 0,21 0 0,-21 1 16,0-1-16,0 0 0,21 21 0,-21-21 15,-1 1-15,1-1 0,0 21 16,21-21-16,-21 0 0,0 22 0,0-22 15,21 0-15,-22 0 0,22 0 16,-21 1-16,21-1 0,-21 0 16,21 0-16,21-21 31,0 0-15,1 0-16,-1-21 0,0 0 15,0 0-15,0-1 0</inkml:trace>
  <inkml:trace contextRef="#ctx0" brushRef="#br1" timeOffset="181928.3">10985 13229 0,'0'21'0,"0"1"15,22-22 16,-1 0-31,0 0 16,0 0-16,0 0 0,0 0 0,1 0 16,-1 0-16,0 0 0,0-22 15,0 1-15,0 21 0,1-21 0,-1 21 16,0-21-16,-21 0 16,21 21-16,-42 0 31,0 0-31,0 21 0,-1-21 15,1 21-15,0 0 0,0 0 16,0 22-16,0-22 0,-22 0 0,22 0 16,0 22-16,-21-22 0,20 0 0,-20 21 15,21-21-15,0 1 0,0-1 0,-1 0 16,1 0-16,0 0 0,0 0 16,0 1-16,21-44 46,0 1-46,21 0 16,0 0-16,0 0 0,0 0 16,1-1-16,-1 1 0,0 0 0,0 21 15,0-21-15,0 21 16,1 0-16,-1 0 0,-21 21 16,21 0-1,-21 0-15,0 1 0,21-22 16,-21 21-16,0 0 0,21-21 0,0 21 15,1 0-15,-1-21 0,0 0 16,0 0-16,0 0 0,0 0 0,1 0 16,-1 0-16,0 0 0,0 0 15,0 0-15,0 0 0,1 0 16,-1-21-16,0 0 0,0 0 0,0 21 16,0-43-16</inkml:trace>
  <inkml:trace contextRef="#ctx0" brushRef="#br1" timeOffset="182423.92">12001 12827 0,'-63'21'31,"63"0"-31,0 1 0,-21-22 16,21 21-16,-21-21 16,21 21-16,0 0 31,0-42 0,0 0-15,0 0-16,0-1 15,21 1-15,0 21 0,-21-21 16,21 0-16,0 21 16,0 0-1,-21 21 1,0 0-16,0 0 0,0 1 0,0 20 15,0-21-15,0 0 0,-21 0 16,0 1-16,21-1 0,-21-21 0,0 21 16,0 0-16,-1-21 0,22 21 15,-21-21-15</inkml:trace>
  <inkml:trace contextRef="#ctx0" brushRef="#br1" timeOffset="183524.16">8467 12996 0,'0'0'0,"0"-21"63,0 42-1,0 1-46,0-1-16,0 0 0,0 0 15,0 0-15,-22-21 0,22 21 16,0 1-16,0-1 0,22-21 31</inkml:trace>
  <inkml:trace contextRef="#ctx0" brushRef="#br1" timeOffset="184411.61">12213 12891 0,'0'-22'31,"0"1"16,21 21-31,-21-21-16,21 21 0,1-21 31,-22 42 0,0 0-31,0 0 0,0 1 16,0 20-16,0-21 0,0 0 15,0 0-15,21 22 0,-21-22 0,0 0 16,0 0-16</inkml:trace>
  <inkml:trace contextRef="#ctx0" brushRef="#br0" timeOffset="210912.44">275 14076 0,'-21'0'156</inkml:trace>
  <inkml:trace contextRef="#ctx0" brushRef="#br0" timeOffset="213611.85">381 15325 0,'-21'0'31,"0"0"-15,21-21-1,-22 21-15,1-22 16,21 1-1,0 0 1,0 0 0,0 0-16,0 0 15,21-1-15,1 22 0,-1-21 16,21 21-16,-21-21 0,0 21 16,22 0-16,-22-21 0,21 21 0,-21 0 15,22 0-15,-22 0 16,0 0-16,0 0 0,0 0 0,1 0 15,-1 21-15,0 0 0,-21 0 16,0 1-16,0-1 0,0 0 0,0 0 16,0 0-16,-21 0 0,0 1 15,-22-1-15,22 0 0,-21 0 0,-1 0 16,1-21-16,0 21 0,21 1 16,-22-22-16,22 21 0,-21-21 15,21 0-15,-1 0 0,1 0 16,0 0-16,21-21 47,21 21-47,0 0 0,1-22 0,-1 22 15,0 0-15,21-21 0,-21 21 16,1 0-16,20-21 0,-21 21 0,21 0 16,-20 0-16,-1 0 0,21 0 15,-21 0-15,0 0 0,1 0 16,-1 0-16,0 0 0,0 21 0,0-21 15,0 21-15,-21 1 0,22-22 16,-1 21-16,-21 0 0,0 0 16,21 0-16,-21 0 0,0 1 15,0-1-15,0 0 0,0 0 16,0 0-16,-21-21 16,0 21-16,-1 1 0,1-1 0,-21-21 15,21 21-15,-22-21 0,1 21 16,0-21-16,-1 21 0,1-21 0,-21 0 15,20 0-15,1 0 0,0 21 16,-1-21-16,1 0 0,0 0 0,20 0 16,-20 0-16,21-21 0,0 21 15,0-21-15,-1 21 0,1-21 16,21 0-16,0 0 16,0-1-16,21 1 15,1 21 1,-1 0-1,0-21-15,0 21 0,0 0 0,0-21 16</inkml:trace>
  <inkml:trace contextRef="#ctx0" brushRef="#br0" timeOffset="214044.78">1228 15346 0,'0'21'0,"0"0"0,0 0 16,0 1-1,0-1 1,21-21-1,0 0-15,0 0 16,0 0-16,0 0 16,-21-21-1,0-1-15,0 1 16,0 0-16,-21 21 16,0 0-16,0 0 15,0 0-15,0 0 16,21 21-1,-22 0-15,22 1 16,-21-1-16,21 0 16,0 0-1,21-21-15,1 0 16,-1 0-16,0 0 0</inkml:trace>
  <inkml:trace contextRef="#ctx0" brushRef="#br0" timeOffset="214668.08">2561 14880 0,'-42'0'16,"-106"0"-1,126 0-15,22-21 16,-21 21-16,0 0 0,42 0 31,0 0-31,1 0 16,20 0-16,0 0 0,22 0 0,-22 0 15,22 0-15,-1 0 0,-21 0 16,22 21-16,-1-21 0,-20 0 0,20 0 16,-20 0-16,20 0 0,-21 0 15,1 0-15,-22 0 0,21 0 16,-21 0-16,1 0 0,-1 0 15,-42 0 17,-1 0-32,1 0 0,0 0 15,0 0-15,0 0 0,0 0 0,-1 0 16,1 21-16,0-21 0</inkml:trace>
  <inkml:trace contextRef="#ctx0" brushRef="#br0" timeOffset="-214496.84">2984 14901 0,'-21'0'15,"21"22"17,-21-22-17,21 21-15,0 0 0,0 0 16,0 21-16,0-20 0,0-1 15,0 21-15,0-21 0,0 22 0,0-1 16,0-21-16,0 21 0,-21-20 16,21 20-16,0-21 0,0 21 15,-21-20-15,21-1 0,0 0 0,0 0 16,0 0-16,0 0 16,21-42 30,0 0-46,-21 0 16,21 0-16,-21 0 0,21-1 0</inkml:trace>
  <inkml:trace contextRef="#ctx0" brushRef="#br0" timeOffset="-214052.09">3302 15240 0,'0'0'0,"0"21"0,21 0 16,0-21 0,0 0-1,1 0-15,-1 0 0,0 0 16,0 0-16,0-21 0,0 21 0,1-21 16,-1 0-16,0 21 0,0-21 0,0 21 15,0-21-15,-21-1 0,0 1 16,0 0-16,0 0 15,-21 0-15,0 21 0,0-21 16,0 21-16,0 0 0,-22 0 0,22 0 16,0 0-16,0 0 0,0 0 15,-1 0-15,-20 21 0,42 0 16,-21 0-16,0 0 0,0 22 0,21-22 16,-22 0-16,22 21 0,0-21 15,0 22-15,0-22 0,0 0 0,0 21 16,0-20-16,0-1 0,0 0 0,22 0 15,-1 0-15,0-21 16,0 21-16,0-21 0,0 0 0,1 0 16,-1 0-1,0 0-15,0 0 0,21 0 0,-20 0 16,-1 0-16,0-21 0,21 21 0,-21-21 16,1 0-16,-1 0 0,21 0 15,-21-1-15</inkml:trace>
  <inkml:trace contextRef="#ctx0" brushRef="#br0" timeOffset="-213452.16">3916 15071 0,'0'0'16,"21"-21"-16,-21-1 16,21 22-16,-21-21 15,21 21-15,0 0 0,1 0 16,-1 0-16,0 0 0,0 0 15,0 0-15,0 0 16,1 0-16,-1 21 0,-21 1 16,21-1-16,-21 0 0,0 0 0,0 0 15,0 0-15,0 1 0,0 20 16,0-21-16,0 0 0,0 22 0,-21-22 16,0 0-16,-1 0 0,1 0 15,21 0-15,-21 1 0,0-22 0,0 21 16,21 0-16,-21-21 0,21-21 47,21 0-47,-21-1 0,21 1 15,0 0-15,0 0 0,0 0 16,-21-22-16,22 22 0,-1-21 0,0 21 16,0 0-16,0-22 0,0 22 15,1 0-15,-22 0 0,21 0 0,-21-1 16,21 1-16,-21 42 31,-21 1-15,0-1-16,21 0 0,-22 21 15,22-21-15,0 1 0,0 20 16,-21-21-16,21 21 0,0-20 0,0-1 16,0 21-16,0-21 0,0 0 0,0 1 15,0-1-15,0 0 16,21 0-16,1 0 0,-1-21 15,0 0-15,0 0 16,0 0-16,0 0 0,1 0 0,-1 0 16,0 0-16,0 0 0,21-21 0,-20 0 15,-1 0-15,0 0 0,0-1 16,0 1-16,0-21 0</inkml:trace>
  <inkml:trace contextRef="#ctx0" brushRef="#br0" timeOffset="-213112.35">4868 14711 0,'0'21'32,"-21"0"-32,21 0 15,-21 1-15,21-1 0,0 0 0,-21 0 16,21 0-16,0 22 0,0-22 0,-21 21 15,-1-21-15,22 22 16,-21-1-16,21-21 0,0 21 0,0-20 16,0 20-16,-21-21 0,21 0 0,0 0 15,0 1-15,0-1 0,0 0 16,0 0-16,0 0 0,0 0 16,21-21-16,0 0 0,1 0 15,-1 0-15,0 0 16,0 0-16,0-21 0,0 0 15,1 0-15,-1 0 16,0 0-16,-21-1 0,0 1 16,21-21-16</inkml:trace>
  <inkml:trace contextRef="#ctx0" brushRef="#br0" timeOffset="-212852.93">4657 14986 0,'0'0'0,"21"0"31,0 0-31,0 0 16,21 0-16,-20 0 0,-1 0 0,21 0 16,-21 0-16,0 0 0,22 0 0,-22 0 15,0 0-15,0 0 16,0 0-16,1 0 0,-1 0 0,0 0 15,0 0 1</inkml:trace>
  <inkml:trace contextRef="#ctx0" brushRef="#br0" timeOffset="-212149.21">2519 15939 0,'-43'0'16,"86"0"-16,-107 0 0,43 0 0,0 0 0,0 0 15,0 0-15,-1 0 16,1-22-16,0 22 15,21-21 1,21 21 31,0 0-31,22 0-16,-22 0 15,21 0-15,1 0 0,-1 0 16,21 0-16,1 0 0,-1 0 0,1 0 15,-1 21-15,22-21 0,-21 0 0,20 0 16,-20 0-16,20 22 0,1-22 16,21 0-16,-21 0 0,20 0 0,1 0 15,0 0-15,0 0 0,0 0 16,0 0-16,-1 0 0,1 0 0,0 0 16,0 0-16,0 0 0,0 0 0,-1 0 15,-20 0-15,0 0 0,-1 0 16,-20 0-16,-1 0 0,1 0 15,-22 0-15,-21 0 0,22-22 0,-22 22 16,0 0 0,-21-21-16,0 0 78</inkml:trace>
  <inkml:trace contextRef="#ctx0" brushRef="#br1" timeOffset="-206993.09">7175 15685 0,'0'0'0,"-21"0"16,21-22-1,0 1 1,0 0 0,0 0-1,0 0 1,0 42 31,0 0-32,-21 0-15,0 0 0,0 1 16,0-1-16,-1 21 0,1-21 0,-21 22 16,0-22-16,-1 21 0,1 0 0,0 1 15,-1-1-15,1 0 0,-22-20 16,22 20-16,0-21 0,-1 21 0,22-20 15,-21-1-15,0 0 16,20 0-16,1-21 0,0 21 0,0-21 16,0 21-16,0-21 0,42 0 47,0 0-32,0 0-15,0 0 0,22 0 0,-22 0 16,21 0-16,0 22 0,1-22 0,-1 0 15,0 21-15,1-21 0,-1 21 16,0 0-16,1-21 0,-1 21 0,0-21 16,1 21-16,-1-21 0,0 22 15,1-22-15,-22 21 0,21-21 0,-21 0 16,1 0-16,-1 21 0,0-21 16,0 0-1,-21-21 32,0 0-31</inkml:trace>
  <inkml:trace contextRef="#ctx0" brushRef="#br1" timeOffset="-206272.61">8276 15854 0,'42'-64'31,"-20"64"-31,-22-21 16,21 21-16,0 0 0,0-21 0,0 0 16,0 21-16,-21-21 15,0 0-15,0-1 16,-21 22-1,0 0-15,0 0 0,0 0 16,-22 0-16,22 22 0,-21-1 16,21-21-16,0 21 0,-22 0 0,22-21 15,0 21-15,0 0 0,0 1 16,-1-22-16,1 21 0,21 0 16,0 0-16,0 0 0,0 0 15,21 1 1,1-1-16,-1-21 0,21 21 0,-21-21 15,22 21-15,-22 0 0,21-21 16,-21 21-16,22-21 0,-22 22 0,21-1 16,-21-21-16,0 21 0,1 0 0,-1 0 15,0-21-15,-21 21 0,0 1 16,0-1-16,0 0 0,-21 0 16,0-21-16,-1 21 0,-20 0 0,21-21 15,-21 0-15,-1 22 16,22-22-16,-21 0 0,-1 0 0,1 0 15,0 0-15,-1 0 0,1 0 16,0 0-16,-1-22 0,22 22 0,-21-21 16,21 0-16,0 0 0,-1 0 0,1 0 15,21-1-15,0 1 0,0 0 16,0 0-16,0 0 0,0 0 0,0-1 16,0 1-16,21 21 0,1-21 0,20 21 15,-21 0-15,21 0 0,1-21 16,-1 21-16,0 0 0,1 0 0,-1 0 15</inkml:trace>
  <inkml:trace contextRef="#ctx0" brushRef="#br1" timeOffset="-205920.8">8826 15854 0,'0'0'15,"0"-21"-15,-21 21 16,0 0-16,0 0 16,21 21-16,0 0 0,0 0 0,0 0 15,0 1-15,0 20 0,0 0 16,0-21-16,0 22 0,0 20 16,0-20-16,0-1 0,0 0 0,0 22 15,0-22-15,0 22 0,0-22 16,0 21-16,0 1 0,0-1 0,0 1 15,0-1-15,0 1 0,0-1 0,0-20 16,0 20-16,-21-20 0,21-1 16,0 0-16,0-21 0,0 22 0,0-22 15,0 0-15,21-42 32,-21-21-32,0 20 15,21-20-15</inkml:trace>
  <inkml:trace contextRef="#ctx0" brushRef="#br1" timeOffset="-205564.48">8869 16362 0,'0'0'0,"-21"-42"0,-1 20 0,1-62 16,0 63-16,21-22 16,-21 1-16,21 21 0,0-22 0,0 22 15,0 0-15,0-21 0,0 21 0,0-1 16,21 1-16,0 0 0,22 0 15,-22 21-15,0-21 0,21 21 0,-21 0 16,22 0-16,-1 0 0,-21 0 16,22 0-16,-22 0 0,0 21 15,21 0-15,-21 0 0,1 0 0,-22 22 16,0-22-16,0 0 0,0 21 16,0-20-16,-43-1 0,22 21 0,0-21 15,-21 0-15,-1 1 0,1-1 0,0 0 16,-1 0-16,1-21 0,0 21 15,-1-21-15,22 0 0,0 21 0,0-21 16,0 0-16,-1 0 0,44 0 31,-1-21-15,0 21-16,0-21 0,21 21 0,-20-21 16,20 21-16</inkml:trace>
  <inkml:trace contextRef="#ctx0" brushRef="#br1" timeOffset="-205056.78">9758 15917 0,'0'0'0,"0"-21"16,21 0-16,-21-64 31,0 64-31,-21 21 0,0 0 0,-1 0 16,1 0-16,0 0 0,0 0 15,0 0-15,0 0 0,-1 21 16,1 1-16,0-1 0,0 21 0,0-21 16,0 22-16,-1-1 0,1-21 0,0 21 15,21-20-15,0 20 0,0-21 16,0 0-16,0 0 0,0 1 0,0-1 16,0 0-16,21-21 15,0 0-15,1 0 0,-1 0 0,0 0 16,0 0-16,0 0 0,0-21 0,22 0 15,-22-1-15,0 1 0,0 0 16,22 0-16,-22 0 0,0-22 16,0 22-16,0-21 0,-21 21 0,21-22 15,-21 22-15,22 0 0,-22 0 16,0 42 15,0 0-31,-22 0 0,22 22 16,-21-22-16,21 0 0,0 0 0,0 22 15,0-22-15,0 0 0,0 0 16,0 0-16,0 0 0,0 1 16,21-22-16,1 0 0,-22 21 0,21-21 15,0 0-15,0 0 0,0 0 16,0 0-16,1-21 0,-1 21 16,0-22-16,0 1 0,0 0 0,0 0 15</inkml:trace>
  <inkml:trace contextRef="#ctx0" brushRef="#br1" timeOffset="-204581.03">10350 15706 0,'0'21'31,"0"0"-31,0 0 0,0 0 16,-21 1-16,21-1 0,0 0 0,0 0 15,0 21-15,-21-20 0,21-1 16,0 0-16,0 21 0,-21-21 15,21 1-15,0-1 0,0 0 0,0 0 16,0 0-16,0 0 16,0-42 15,0 0-15,0 0-16,0 0 0,0 0 15,0-1-15,0-20 0,0 21 16,0-21-16,0 20 0,21-20 0,0 21 15,0-21-15,1 20 0,-1-20 16,0 21-16,21 0 0,-21 0 16,1-1-16,-1 22 0,21 0 0,-21 0 15,22 0-15,-22 0 0,0 0 0,0 0 16,0 22-16,-21-1 0,0 0 16,0 0-16,0 21 0,0-20 0,0 20 15,0-21-15,0 21 0,0-20 0,0 20 16,0-21-16,-21 0 0,0 0 15,21 22-15,0-22 0,-21 0 16,0-21-16,21 21 16,0-42 15,0 0-31</inkml:trace>
  <inkml:trace contextRef="#ctx0" brushRef="#br1" timeOffset="-201681.02">11218 15219 0,'-21'0'16,"21"-21"-16,-21 21 15,21-21-15,0-1 31,0 44 16,0-1-31,0 0-16,0 0 16,0 0-1,21 0-15,0 1 0,-21-1 0,43 0 0,-22 0 16,0 0-16,0 0 15,21 1-15,1-1 0,-22 0 0,21 0 16,1 0-16,-1 0 0,0 1 0,1-1 16,20 0-16,-21 0 0,1-21 15,-1 21-15,22 0 0,-22-21 0,0 22 16,22-22-16,-22 0 0,0 21 0,1-21 16,-1 0-16,-21 21 0,22-21 15,-22 0-15,0 0 0,0 0 0,0 0 16,-21 21 15,-21-21-15,0 0-16,0 0 0,0 0 15,-1 0-15,1 0 0,0 0 16,0 21-16,-21-21 0,20 0 0,1 21 16,-21-21-16,21 22 0,-22-1 0,1-21 15,0 21-15,-1 0 0,1 0 16,0 0-16,-22 22 0,22-22 0,0 0 15,-22 0-15,22 0 0,-1 1 16,-20-1-16,21 0 0,-1 0 0,1 0 16,-22 0-16,22 1 0,21-22 15,-21 21-15,-1 0 0,1-21 16,21 21-16,0-21 0,-1 0 0,1 21 16,0-21-16,0 0 0,21 21 15,21-21 16,0 0-15,0 0-16,1-21 0,-1 21 16,0 0-16,0-21 0,0 21 0,0 0 15,22-21-15,-1 0 0,-21 21 16,22-21-16,-1 21 0,0-22 0,1 1 16,-1 21-16,0-21 0,22 0 15,-22 0-15,22-22 0,-22 22 16,21-21-16,1 21 0,-1 0 0,22-22 15,-21 22-15,-1 0 0,1 0 0,-1 0 16,-21-1-16,1 1 0,-1 21 16,0 0-16,-20-21 0,-1 21 0,0 0 15,-42 0 32,21-21-31,-21 21-16,-1 0 0,1 0 15,0 0-15,0 0 16,0 0-16,21-21 0,-21 21 16,-22-21-16,22 21 0,0 0 0,0-22 15,0 22-15,-1-21 0,-20 21 0,21-21 16,0 21-16,-22-21 0,22 0 16,-21 0-16,0 21 0,20-22 0,-20 1 15,0 0-15,21 0 0,-22 0 0,1 0 16,21-1-16,-22 1 0,1 0 15,21-21-15,-21 21 0,20-1 0,1 22 16,0-21-16,0 0 0,0 0 16,0 21-16,-1 0 0,1-21 0,0 21 15,0 0 1,0-21-16,0 21 16,-1 0 93,1 0-109,0 0 16,0 0-16,21-22 0,-21 22 15,0 0 1,-1 0-16,22-21 15,-21 21 1,21-21 0,21 42 15,1-21-31,-1 21 16,0 1-16,0-22 0,21 21 15,-20 0-15,20 0 0,-21 0 0,21 0 16,1 22-16,-1-22 0,0 0 15,1 0-15,-1 22 0,0-22 0,22 0 16,-22 0-16,1 21 0,-1-20 16,0-1-16,1 0 0,-1 0 15,0 0-15,1 0 0,-1 1 0,-21-1 16,21 0-16,-20-21 0,-1 21 0,0-21 16,0 0-16,-21 21 0,21-21 15,-42 0 16,0 0-15,0-21-16,0 21 0,-1-21 0,1 21 16,0-21-16,0 0 0,-21 21 0,20-22 15,-20 1-15,21 0 16,-21 0-16,-1 0 0,22 0 0,-21-1 16,-1 1-16,1 0 0,0 0 0,21 0 15,-22 0-15,1 21 0,0-22 16,-1 1-16,1 0 0,0 21 0,-1-21 15,1 21-15,21-21 0,-22 21 16,22 0-16,0-21 0,0-1 0,0 22 16,21-21-1,-21 21-15,42 21 47,0 1-31,0-22-16,-21 21 0,42-21 0,-20 21 15,-1 0-15,0 0 0,21-21 16,-21 21-16,22 1 0,-22-1 0,0-21 16,21 21-16,-20-21 0,20 21 0,-21-21 15,0 0-15,0 21 0,1-21 16,-1 0-16,-21 21 16,-21-21 15,-1 0-31,1 0 0,0-21 0,0 21 15,0-21-15,0 0 0,-1 21 16,1-21-16,0 0 0,0-1 16,0 1-16,0 0 0,-1 0 0,1 0 15,0-22-15,0 22 0,0 0 16,21 0-16,-21 0 0,-1 0 0,1 21 16,21-22-16,0 1 0,-21 21 15,0 0-15,21 21 31,21 1-31,0-22 16,0 21-16,1 0 0,-1 0 16,0 0-16,0 22 0,21-22 0,-20 0 15,20 0-15,-21 0 0,21 0 0,1 1 16,-22-1-16,21 0 0,1 0 16,-1 0-16,-21 0 0,21 1 15,1-1-15,-22 0 0,21-21 0,-21 21 16,22 0-16,-22-21 0,21 21 0,-21-21 15,22 0-15,-22 22 0,0-22 16,21 0-16,-20 21 0,-1-21 0,0 0 16,0 0-16,0 0 0,-21 21 0,21-21 15,-42 21 32,0-21-31,0 0-16,0 0 0,0 21 15,-1-21-15,1 0 0,0 21 0,0-21 16,-21 22-16,20-22 0,-20 21 16,0-21-16,21 21 0,-22 0 0,1-21 15,0 21-15,-1 22 0,1-22 16,-22 0-16,22 0 0,0 0 16,-22 0-16,22 22 0,-22-22 0,1 0 15,21 0-15,-1 0 0,1 1 16,-22-22-16,43 21 0,-21 0 0,0-21 15,20 21-15,1-21 0,0 0 0,0 0 16,0 21-16,42-21 47,0 0-47,0-21 16,0 0-16,22 21 0,-22-21 0,21 0 15</inkml:trace>
  <inkml:trace contextRef="#ctx0" brushRef="#br1" timeOffset="-200792.86">13335 15431 0,'-21'21'31,"21"0"-31,21-21 31,-21-21-15,21 0-16,0 21 0,0-22 16,22 1-16,-22 21 0,21-21 15,-21 0-15,1 0 0,-1 0 0,21-1 16,-42 1-16,21 0 0,-21 0 0,0 0 16,0 0-16,0-1 0,0 1 15,0 0-15,-21 0 0,0 21 0,0 0 16,-22 0-16,22 0 0,-21 0 15,0 0-15,-1 0 0,1 21 0,0 0 16,-1 0-16,1 1 0,0-1 0,20 21 16,1-21-16,-21 0 15,42 22-15,0-22 0,0 0 0,0 0 0,0 22 16,0-22-16,0 0 0,0 0 16,21 21-16,21-20 0,-20-1 15,-1 0-15,21 0 0,0 0 0,-20 0 16,20 1-16,0-22 0,1 21 0,-22 0 15,21 0-15,0 0 0,-20 0 16,-1 1-16,0-1 0,0 0 0,-21 0 16,0 0-16,0 0 0,-21 1 15,0-1-15,-22 0 0,1 0 0,0-21 16,-1 21-16,-20 0 0,21-21 0,-22 0 16,22 0-16,-22 0 0,22 0 15,0 0-15,-22 0 0,22 0 16,-1 0-16,1-21 0,0 0 0,21 0 15,-22-21-15,22 20 0,0 1 16,21-21-16,0 21 0,0-22 0,0 22 16,0-21-16,0 21 0,0-22 0,0 22 15,0-21-15,21 21 0,0 0 16,0 21-16,1-22 0,20 1 0,-21 21 16,21 0-16,-20 0 0,20-21 0,0 21 15,1 0-15,20 0 0</inkml:trace>
  <inkml:trace contextRef="#ctx0" brushRef="#br1" timeOffset="-199935.76">14055 15113 0,'0'0'0,"0"-21"0,0-21 0,0 20 0,0 1 15,0 0-15,0 0 16,-22 42-1,22 0-15,0 0 16,0 22-16,0-1 0,0 0 16,0 1-16,0-1 0,0 22 15,0-22-15,0 0 0,0 1 0,0 20 16,0-21-16,0 1 0,0-1 16,0-21-16,0 22 0,0-1 0,0 0 15,0-21-15,0 22 0,0-22 0,-21 0 16,21 0-16,0 0 0,0 1 15,-21-1-15,21 0 0,-21-21 16,0-21 0,21 0-1,-21-1-15,21 1 0,0 0 0,0 0 16,0-21-16,0 20 0,0 1 16,0-21-16,21 21 0,0-22 0,0 22 15,0-21-15,0 21 0,22-22 16,-22 22-16,21 0 0,1 0 15,-22 0-15,21 21 0,0 0 0,-20 0 16,-1 0-16,21 0 0,-21 0 0,-21 21 16,21 0-16,-21 0 15,0 0-15,-21 1 0,0-1 16,0 0-16,0-21 0,-22 21 0,22-21 16,-21 21-16,21-21 0,-22 0 15,22 0-15,-21 0 0,21 0 0,0 21 16,-1-21-16,1 0 15,21 22 1,0-1 0,0 0-16,0 0 0,21-21 15,1 21-15,-1-21 0,0 21 16,0-21-16,0 0 0,0 22 0,1-22 16,-1 0-16,21 0 0,-21 0 0,22 0 15,-1 0-15,-21 0 0,21 0 16,1 0-16,-22 0 0,21 0 0,1-22 15,-22 22-15,0-21 0,21 0 0,-21 21 16,1-21-16,-1 0 0,0-22 16,-21 22-16,21 0 0,-21 0 0,21 0 15,-21 0-15,0-1 0,0 44 47,0-1-47,0 0 0,0 0 0,0 0 16,0 0-16,0 22 0,0-22 15,0 0-15,0 0 0,0 0 16,0 1-16,0-1 0,0 0 16,21-21-1,1 0-15,-1 0 16,-21-21-16,0 0 0,21-1 16,-21 1-16</inkml:trace>
  <inkml:trace contextRef="#ctx0" brushRef="#br1" timeOffset="-199596.95">14901 15219 0,'0'0'0,"-21"0"0,0 0 15,0 0-15,0 0 16,21 21-16,-22 0 16,22 0-16,0 1 15,0-1 1,22-21-16,-1 0 0,0 0 15,0 0-15,0 0 0,0 0 16,1-21-16,-1 21 0,0-22 16,0 1-16,-21 0 0,0 0 15,0 0-15,0 0 0,0-1 16,0 1-16,0 0 0,-21 21 0,0 0 16,0-21-16,-1 21 0,1 0 15,0 21-15,0-21 0,0 21 16,0 0-16,-1 1 0,22-1 0,0 0 15,-21 21-15,21-21 0,0 1 16,0-1-16,0 0 0,0 0 16,0 0-16,21 0 0,1-21 0,-1 0 15,0 0-15</inkml:trace>
  <inkml:trace contextRef="#ctx0" brushRef="#br1" timeOffset="-199277.51">15452 15028 0,'0'-21'16,"0"42"-16,21-63 0,-21 21 0,0 42 31,0 0-31,0 22 16,-21-22-16,-1 21 0,22 0 15,-21 1-15,21 20 0,-21-20 16,21-1-16,-21 0 0,21 1 0,-21-1 15,21 0-15,0 1 0,0-22 16,0 21-16,0-21 0,0 0 0,0 1 16,0-1-16,0 0 0,0 0 0,0 0 15,21-21 1,0 0-16,0 0 0,0 0 16,1 0-16,-1-21 15,0 0-15,0 0 16,-21 0-16,21-1 0,0-20 0</inkml:trace>
  <inkml:trace contextRef="#ctx0" brushRef="#br1" timeOffset="-198996.67">15706 14965 0,'0'0'0,"0"-21"0,21 0 0,-21-1 16,0 1-16,21 0 0,-21 0 0,0 42 31,0 0-31,0 0 0,0 1 15,0 20-15,-21 0 0,0 1 0,21-1 16,-22 21-16,22-20 0,-21 20 16,21-20-16,-21 20 0,21-21 0,0 1 15,0-1-15,-21 0 0,21-20 16,0 20-16,0-21 0,0 0 16,0 0-16,0 1 0,0-1 0,0 0 15,21-21-15,0 0 16,0 0-16,1 0 15,-1 0-15,0 0 0,0 0 16,0 0-16,0-21 0,1 0 0</inkml:trace>
  <inkml:trace contextRef="#ctx0" brushRef="#br1" timeOffset="-198557.92">16002 15367 0,'0'0'0,"-21"-42"31,21 21-31,21 21 16,0-22-16,0 1 15,0 21-15,1 0 0,-1 0 0,0 0 16,0 0-16,0 0 0,22 0 0,-22 21 16,0 1-16,21-1 0,-21 21 15,1-21-15,-1 0 0,0 22 0,0-22 16,-21 21-16,0-21 0,0 1 0,0 20 15,0-21-15,0 0 0,0 0 16,0 1-16,0-1 0,0 0 16,0 0-16,-21-21 0,0 0 15,0 0-15,-1 0 16,1 0 0,21-21-16,-21 0 0,21 0 0,0-1 15,0 1-15,0 0 0,0 0 16,0-21-16,21 20 0,0-20 0,1 0 15,-1 21-15,0-22 0,0 22 0,0-21 16,0 21-16,1-1 16,-1 1-16,0 21 0,21 0 0,-21 0 0,1 0 15,-1 0-15,0 0 0,0 0 16,0 0-16,0 21 16,-21 1-16,22-22 0,-1 21 0</inkml:trace>
  <inkml:trace contextRef="#ctx0" brushRef="#br1" timeOffset="-198000.93">17357 15473 0,'0'0'16,"0"-21"-16,0-22 0,0 22 0,0 0 15,-22 0-15,1-21 0,0 20 0,21 1 16,-21 21-16,0-21 0,0 21 0,-22 0 16,22 0-16,0 0 0,0 21 15,-22-21-15,22 21 0,-21 1 0,21 20 16,0-21-16,-1 0 0,1 22 16,0-1-16,0-21 0,0 21 0,21-20 15,-21 20-15,21-21 0,0 0 0,0 22 16,0-22-16,0 0 0,0 0 15,0 0-15,21-21 0,0 21 0,0-21 16,0 0-16,0 0 0,1 22 16,-1-22-16,0 0 0,21 0 0,-21 0 15,1-22-15,20 1 0,-21 21 16,0-21-16,0 0 0,1 0 0,-1 0 16,0-22-16,0 22 0,0-21 0,-21 21 15,0-22-15,21 1 0,-21 21 16,22-22-16,-22 22 0,0 0 0,0 0 15,0 0-15,0 42 32,0 0-32,0 0 0,-22 22 15,22-22-15,0 0 0,0 0 16,0 21-16,0-20 0,0-1 0,0 0 16,0 0-16,0 0 0,0 0 0,0 1 15,0-1-15,0 0 0,22-21 16,-22 21-16,21-21 0,0 0 15,0 0-15,0 0 0,0 0 16,1 0-16</inkml:trace>
  <inkml:trace contextRef="#ctx0" brushRef="#br1" timeOffset="-197536.59">17780 15515 0,'0'0'0,"0"-21"15,0 0-15,0 0 0,0 0 16,0-1-16,0 1 0,0 0 0,0 0 16,0 0-16,21 0 0,0 21 15,0-22-15,1 1 0,-1 0 0,21 0 16,-21 21-16,0 0 0,22 0 16,-22 0-16,0 0 0,0 0 0,0 0 15,1 21-15,-1 0 0,-21 22 0,0-22 16,21 21-16,-21-21 0,0 22 15,0-1-15,0 0 0,0 1 0,0-22 16,0 21-16,-21 0 0,0-20 16,21-1-16,0 21 0,-22-21 0,1 0 15,0-21-15,21 22 0,0-1 16,-21-21-16,0 0 0,0 0 31,21-21-31,0-1 16,0 1-16,0 0 0,0 0 0,0 0 15,0-22-15,21 22 0,0-21 16,-21 21-16,21-22 0,0 1 0,0 0 16,22 21-16,-22-22 0,0 22 15,0 0-15,0 0 0,1 0 16,-1 21-16,0 0 0,0 0 0,0 0 16,0 0-16,1 0 0,-1 0 15,0 0-15,0 21 16</inkml:trace>
  <inkml:trace contextRef="#ctx0" brushRef="#br1" timeOffset="-196654.18">18902 15367 0,'0'0'16,"0"-42"-1,0 21-15,0-1 0,0 1 16,-21 21-1,21 21-15,-22 1 16,1-1-16,0 21 0,21-21 16,-21 0-16,21 22 0,0-22 15,-21 21-15,21-21 0,0 22 0,0-22 16,0 0-16,0 0 0,21 0 16,0 22-16,0-43 0,0 21 0,1 0 15,-1 0-15,0-21 0,0 0 0,0 0 16,0 0-16,1 0 0,20 0 15,-21 0-15,0 0 0,-21-21 0,21 21 16,1-21-16,-1 0 0,0 0 16,0-22-16,0 22 0,0-21 0,1 21 15,-1-22-15,0 1 0,-21 21 16,21-22-16,0 22 0,-21 0 0,0 0 16,0 0-16,21 21 15,-21 21 1,-21 0-1,21 0-15,0 0 0,0 1 16,-21-1-16,21 0 0,-21 21 0,21-21 16,-21 1-16,21 20 0,-21-21 15,21 21-15,-22-20 0,22 20 0,0 0 16,0 1-16,0-1 0,0 0 16,0 22-16,0-22 0,0 22 0,0-22 15,0 21-15,0-20 0,0-1 16,0 22-16,0-22 0,0 0 0,0 1 15,22 20-15,-22-21 0,0 1 0,21 20 16,-21-20-16,21-1 0,-21 21 16,21-20-16,-21-1 0,21 0 0,0 1 15,-21-1-15,0 0 0,0-20 0,0 20 16,0-21-16,0 0 0,0 0 16,0 1-16,-21-1 15,0-21-15,0 0 0,0 0 16,0 0-16,-1 0 0,1 0 15,-21-21-15,21 21 0,0-22 0,-22 1 16,22 0-16,0 0 0,0-21 0,-22 20 16,43-20-16,-21 21 0,0-21 15,21-1-15,-21 1 0,21-22 0,0 22 16,0 0-16,0-22 0,21 22 16,0-22-16,0 1 0,1-1 0,20 1 15,0-1-15,1 1 0,20-22 0,-21 22 16,22-1-16,-1 22 15,1-22-15,-1 22 0,1 0 0,-22 21 16,22-22-16,-22 22 0,-21 0 0,22 21 16,-22-21-16,0 21 0,0 0 15,-21-21-15,21 21 0,-42 0 47,0 0-47,0 0 0,0 0 0,-1 0 16,-20 0-16,0 0 0</inkml:trace>
  <inkml:trace contextRef="#ctx0" brushRef="#br1" timeOffset="-194993.21">12954 16404 0,'-21'0'0,"0"0"15,-1 0 1,1 0 0,0 0-16,0 0 15,0 0-15,0 0 16,-1 0-1,1 0 1,0 0 0,42 0 62,0 0-63,1-21-15,-1 21 0,0 0 16,0 0-16,21 0 0,1 0 0,-1 0 16,22 0-16,-22 0 0,21 0 15,1 0-15,-1 0 0,1 0 0,-1 0 16,1 21-16,-1-21 0,1 0 0,21 0 16,-22 0-16,1 21 0,20-21 15,1 0-15,0 0 0,20 0 0,-20 22 16,21-22-16,0 0 0,0 0 0,-22 0 15,22 0-15,21 0 0,-21 0 16,21 0-16,0 0 0,0 0 16,0 0-16,0 0 0,0-22 0,0 22 15,21 0-15,0 0 0,22 0 16,-22-21-16,0 21 0,0 0 0,0 0 16,0 0-16,1 0 0,-1 0 15,0 0-15,-21 0 0,0 0 0,-21 0 16,21 0-16,-21 0 0,21 0 0,-22 0 15,1 0-15,0 0 0,-21 0 16,-1 0-16,1 0 0,0 0 0,-22 0 16,1 0-16,-1 0 0,1 0 15,-22 0-15,0 0 0,-20 0 16,20 0-16,-21 0 0,0 0 0,0 0 16,-21-21 15,-21 21-16,0 0-15,0-21 0,0 21 16,0-21-16,-22 21 0,22 0 0,-42-21 16</inkml:trace>
  <inkml:trace contextRef="#ctx0" brushRef="#br1" timeOffset="-194104.18">12912 16468 0,'0'0'0,"-43"0"0,1 0 0,21 0 0,-22 0 15,1 0-15,21-21 0,-21 21 16,-1 0-16,22 0 0,-21 0 0,-1 0 15,1 0-15,0 0 0,21-22 0,-22 22 16,22 0-16,0 0 0,-21 0 16,20 0-16,1 0 0,0 0 0,0 0 15,0 0-15,0 0 0,-1 0 16,1 0-16,42 0 47,1 0-47,-1 0 0,21 0 15,0 0-15,1 0 0,20 0 0,-20 0 16,20 0-16,1 0 0,-1 0 16,22 0-16,-22 0 0,22 0 0,0 0 15,20 0-15,1 0 0,-21 0 0,21 22 16,0-22-16,-1 0 0,22 0 16,-21 0-16,21 0 0,0 21 0,0-21 15,0 0-15,-21 0 0,21 0 16,0 0-16,0 21 0,0-21 15,0 0-15,0 0 0,21 0 0,-21 0 16,0 0-16,-21 21 0,21-21 16,-21 0-16,21 0 0,-21 0 0,0 0 15,21 0-15,-22 0 0,-20 0 0,21 0 16,-21 0-16,-1 0 0,22 0 16,-21-21-16,-1 21 0,1 0 0,0 0 15,-1 0-15,1 0 0,0 0 0,21 0 16,-22 0-16,-20 0 15,20 0-15,1 0 0,-21 0 0,-1 0 16,1 0-16,20 0 0,-20 0 16,-1 0-16,1 0 0,-1 0 0,22 0 15,-22 0-15,-20 0 0,20 0 0,-20 0 16,-1 0-16,0 0 0,1 0 16,-22 0-16,0 0 0,0 0 0,0 0 15,-42 0 32,0 0-47,0 0 16,-22 0-16,1 0 0,0 0 15</inkml:trace>
  <inkml:trace contextRef="#ctx0" brushRef="#br1" timeOffset="-191109.7">11261 15219 0,'-22'0'15,"-20"-42"1,21 20-1,21 1-15,0 0 16,-21 0 0,21 42 46,21 0-62,0 0 16,0 1-1,0-1-15,1 0 0,20 0 0,-21 0 16,0 0-16,22 1 0,-22-1 0,21 0 16,-21 0-16,22-21 0,-22 21 15,21 0-15,0 1 0,-20-1 0,20 0 16,0-21-16,1 21 0,-22 0 0,21-21 16,0 21-16,1 1 0,20-22 15,-20 21-15,-1 0 0,21-21 0,-20 21 16,-1 0-16,0-21 0,1 21 0,-1-21 15,-21 22-15,22-22 0,-22 0 16,0 21-16,0-21 0,0 0 0,0 0 16,-42 0 31,0 21-32,0-21-15,0 0 16,0 0-16,-1 0 0,1 21 15,0-21-15,0 0 0,0 21 0,-22-21 16,22 21-16,0 1 0,-21-22 16,-1 21-16,22-21 0,-21 21 0,0 0 15,-1 0-15,22 0 0,-21 1 16,-1-1-16,1 0 0,0 0 16,-22 0-16,22 0 0,0 1 0,-1-1 15,1 21-15,-22-21 0,22 0 0,0 1 16,-1-1-16,-20 0 0,21 0 15,-1 0-15,1-21 0,-22 21 0,22 1 16,0-1-16,-1 0 0,1-21 16,21 21-16,-21 0 0,20-21 0,1 21 15,0-21-15,0 0 0,21 22 0,-21-22 16,42 0 46,0 0-46,0 0-16,-21-22 0,43 22 0,-22-21 16,0 21-16,0-21 0,21 0 15,-20 0-15,20 0 0,0-1 0,22 1 16,-22-21-16,0 0 0,22 20 0,-22-20 16,1 0-16,20-1 0,-21-20 15,22 21-15,-1-1 0,-20 22 0,20-21 16,-20 21-16,20-22 0,1 22 0,-22 0 15,0 0-15,22 21 16,-22-21-16,0-1 0,-20 22 0,20 0 16,-21-21-16,0 21 0,0 0 15,-21-21 17,-21 0-1,0 21-31,0 0 15,0-21-15,0 21 0,-1 0 16,1-21-16,-21 21 0,21 0 16,0 0-16,-22-22 0,1 22 15,21-21-15,-22 21 0,1 0 0,21-21 16,-21 0-16,-1 21 0,1-21 16,0 0-16,20 21 0,-20-22 0,21 1 15,-21 0-15,20 0 0,-20 0 16,21 0-16,-21-1 0,20 1 0,1 0 15,0 0-15,-21 0 0,21 21 0,-1-21 16,1-1-16,0 1 0,0 21 16,0-21-16,0 21 0,-1 0 0,1 0 15,0-21-15,0 21 0,0 0 16,0 0-16,42 0 47,0 0-47,0 0 15,0 0-15,0 21 0,1 0 0,-1-21 16,0 0-16,0 21 0,0-21 16,0 22-16,22-22 0,-22 21 15,0-21-15,0 21 0,0-21 16,22 21-16,-22-21 0,21 21 0,-21 0 16,22 1-16,-1-22 0,0 21 0,-20 0 15,20 21-15,21-21 0,-20 1 16,-1 20-16,0-21 0,22 0 0,-22 22 15,22-22-15,-1 21 0,-20-21 16,20 22-16,1-22 0,-22 0 16,21 21-16,-20-21 0,-1 1 0,0-1 15,1 0-15,-22 0 0,21-21 0,-21 21 16,22-21-16,-22 0 0,21 0 16,-21 0-16,1 0 0,-1 0 0,0 0 15,0 0-15,-21-21 16,-21 0-1,0 21 1,0 0-16,-1 0 0,22-21 0,-21 21 16,0 0-16,0 0 15,0 0-15,0 0 0,-1 0 0,1 0 16,0 0-16,-21 0 0,21 0 0,-1 0 16,-20 0-16,0 0 0,-1 0 15,1 21-15,0-21 0,-1 21 0,-20 0 16,21 0-16,-22 1 0,1-1 0,20 0 15,-20 0-15,20 0 0,-20 22 16,21-22-16,-22 0 0,22 0 0,-1 21 16,1-20-16,-21-1 0,20 0 0,1 0 15,-22 0-15,22 0 0,0 1 16,-22-1-16,22 0 0,0 0 16,-22 0-16,22 0 0,-1 1 0,1-22 15,21 21-15,-21 0 0,20-21 16,-20 21-16,21 0 0,0-21 0,21 21 15,-21-21-15,21 22 16,21-22 62,0 0-78,0-22 0,0 22 16,0-21-16,1 21 0,-1-21 15,21 0-15,-21 0 0,22 0 16,-1-22-16,0 22 0,22-21 0,-22-1 16,22 22-16,-1-21 0,-21 0 15,22-1-15,-1-20 0,1 20 0,-1 1 16,1 21-16,-1-21 0,1-1 16,-1 22-16,1-21 0,-1 21 0,-20-1 15,-1 22-15,0-21 0,1 0 0,-22 21 16,21 0-16,-21-21 0,1 21 15,-44 0 32,1 0-47,0 0 0,0 21 16,0-21-16,-22 21 0,22 0 0,-21 1 16,21-1-16,-22 0 0,1 0 0,21 21 15,-21-20-15,-1-1 0,1 21 16,0-21-16,-1 22 0,1-22 0,0 21 15,-1 0-15,1-20 0,0 20 16,-1-21-16,1 21 0,0-20 0,20 20 16,-20-21-16,0 0 0,-1 22 0,22-22 15,-21 0-15,21 0 0,-22 0 16,22-21-16,0 21 0,0 1 0,0-22 16,0 0-16,-1 21 0,1-21 15,0 21 1,42-21 31,0-21-47,1 0 0,-1-1 0,0 22 15,21-21-15,-21 0 0,22 0 0,-1 0 16,0 0-16,22-22 0,-22 1 16,1 21-16,20-22 0,-21 1 0,22 0 15,-22-22-15,22 22 0,-22 0 16,22-1-16,-22 1 0,21 0 0,-20-1 15,-1 1-15,0 21 0,1 0 0,-1-1 16,-21 1-16,0 21 0,1 0 16,-1-21-16,-21 42 31,-21 0-15,-1 1-16,1-22 15,21 21-15,-21 0 0,0-21 0,0 21 16,0 0-16,-1 0 0,1 1 15,0-22-15,0 21 16,0-21-16,0 0 0,-1 0 0,1 21 16,0-21-16,0 0 0</inkml:trace>
  <inkml:trace contextRef="#ctx0" brushRef="#br1" timeOffset="-178952.78">11366 15431 0,'0'21'15,"-21"-21"63,0 0-78,0-21 16,0-1-16,0 22 0,-1-21 16,-20 0-16,21 21 15,0-21-15,0 0 0,-22 0 0,22-1 16,0 1-16,-21 21 0,20-42 16,-20 21-16,21 0 0,0-1 15,-22 1-15,22 21 0,0-21 0,0 0 16,0 21-16,21-21 0,-21 21 15,21 21 1,0 0-16,0 0 16,0 0-16,0 1 0,21-1 0,0 0 15,0 0-15,0 0 0,22 0 0,-22 1 16,21-1-16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8T10:58:58.03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8086 16828 0,'21'0'46,"0"21"-46</inkml:trace>
  <inkml:trace contextRef="#ctx0" brushRef="#br0" timeOffset="848.56">9398 12404 0,'0'21'16,"0"0"-1,0 0 1,0 0 62,21-21-62,0 0-16,22 0 15,-22 0-15,21 0 0,0 0 0</inkml:trace>
  <inkml:trace contextRef="#ctx0" brushRef="#br0" timeOffset="3076.94">4233 14097 0,'0'0'0,"-21"0"0,0 0 16,-21 0-16,20 0 0,1 0 0,0 0 15,0 0-15,0 0 16,0 0-16,42 0 63,0 21-63,0-21 0,0 0 15,22 0-15,-22 0 0,42 0 0,-20 0 16,20 0-16,1 0 0,20-21 15,-20 0-15,42 21 0,-22-21 0,1 21 16,21-21-16,0 21 0,-22-22 0,43 22 16,-21 0-16,0-21 0,21 21 15,-21 0-15,0-21 0,-1 21 0,-20-21 16,0 21-16,-22 0 0,22 0 16,-22 0-16,-20 0 0,20 0 15,-42 0-15,22 0 0,-22 0 0,0 0 16,0 0-16,-42 0 31,0 0-15,0 0-16,0 0 0,-1 0 15,1 0-15,0 0 0,0 0 0,0 0 16,-22 0-16,22 0 0,0 21 16,0-21-16</inkml:trace>
  <inkml:trace contextRef="#ctx0" brushRef="#br0" timeOffset="3676.59">5419 14224 0,'-22'0'0,"22"-42"31,0 63 1,0 0-17,-21 21-15,21-20 0,-21 20 16,21-21-16,-21 21 0,21 1 0,-21-22 16,21 21-16,-21 1 0,-1-22 15,22 21-15,0-21 0,0 0 16,-21 1-16,21-1 0,0 0 0,0-42 47,21 0-47,-21-1 15,0-20-15,22 21 0,-1 0 16,0-22-16,-21 1 0,21 0 0,0-1 16,0 1-16,1 0 0,-1-1 15,0 1-15,0 21 0,21-21 16,-20 20-16,-1 1 0,0 0 0,0 0 15,21 0-15,-20 21 0,-1 0 16,0 0-16,0 0 0,0 0 0,-21 21 16,21 0-16,1 21 0,-1-20 0,0-1 15,-21 21-15,0 0 0,0 1 16,21-1-16,-21-21 0,0 22 0,0-1 16,0 0-16,0-21 0,0 22 15,0-22-15,0 0 0,0 0 0,0 0 16,0 1-16,0-1 0,0 0 15,-21-21 1,0 0 0,0 0-16,-1-21 0,1 0 15,0 21-15,0-22 0</inkml:trace>
  <inkml:trace contextRef="#ctx0" brushRef="#br0" timeOffset="3884.47">5313 14542 0,'-21'0'16,"42"0"-16,-64 0 0,43 21 0,22-21 31,-1 0-31,0 0 16,21 0-16,-21 0 0,22 0 16,-1 0-16,0-21 0,1 21 0,-1 0 15,0-22-15,1 22 0,-1 0 0,0-21 16,1 21-16,-1-21 0,-21 0 15,22 21-15,-22-21 0,0 0 0,0 21 16</inkml:trace>
  <inkml:trace contextRef="#ctx0" brushRef="#br0" timeOffset="4141.32">6223 14224 0,'0'0'0,"0"-21"0,21 0 16,-42 42 30,21 21-30,0-21-16,-21 22 0,21-22 0,0 21 16,0 1-16,-21-1 0,-1 0 15,22-21-15,0 22 0,0-22 0,-21 21 16,21-21-16,-21 1 0,21-1 0,0 0 16,0 0-16,0 0 0,0-42 31,21 0-16,-21 0-15,21 0 0,-21-1 16,0-20-16</inkml:trace>
  <inkml:trace contextRef="#ctx0" brushRef="#br0" timeOffset="4381.18">6244 14245 0,'0'-21'0,"0"42"0,0-63 16,0 21-16,21 21 15,-21 21 1,0 0-16,21-21 0,1 21 15,-22 22-15,21-22 0,0 0 16,-21 21-16,21-21 0,0 22 0,-21-22 16,21 0-16,1 21 0,-1-20 0,-21-1 15,21 0-15,0 0 0,-21 0 16,0 0-16,21-21 0,0 22 16,1-22-16,-1 0 31,0 0-16,-21-22-15,0 1 0,0 0 0</inkml:trace>
  <inkml:trace contextRef="#ctx0" brushRef="#br0" timeOffset="4629.04">6773 14161 0,'0'0'0,"0"-22"0,21 1 0,-21 0 15,0 0-15,0 42 31,0 0-15,0 22-16,-21-22 0,21 21 0,-21-21 16,0 22-16,21-1 0,-21 0 15,0 22-15,-1-22 0,1 0 0,0 1 16,0-22-16,0 21 0,21 1 16,0-22-16,-21 0 0,21 0 0,0 0 15,0 0-15,21-21 31,0 0-31,0-21 0</inkml:trace>
  <inkml:trace contextRef="#ctx0" brushRef="#br0" timeOffset="5388.61">9038 13907 0,'-21'0'0,"42"0"0,-63 0 16,-1 21-16,22-21 0,0 21 15,0-21-15,-21 0 0,20 0 0,1 0 16,0 21-16,0-21 15,42 0 17,21 0-32,1 0 0,-1 0 15,0 0-15,22 0 0,-1 0 0,22 0 16,-21 0-16,20 0 0,1 0 0,21 0 16,0 0-16,21-21 0,0 21 15,-22 0-15,22-21 0,0 21 0,0 0 16,22 0-16,-22-21 0,0 21 0,0-22 15,-22 22-15,1 0 0,0 0 16,-21 0-16,-1-21 0,-20 21 0,-1 0 16,-20 0-16,-1 0 15,-21 0-15,0 0 0,1 0 0,-1 0 16,-42 0 15,-1 0-15,1 0-16,0 0 0,0 0 15,0 0-15,-22 0 0,22 0 16,0 0-16</inkml:trace>
  <inkml:trace contextRef="#ctx0" brushRef="#br0" timeOffset="6009.25">9821 14097 0,'0'0'0,"-21"0"31,0 0-16,21 21-15,0 0 0,-21 1 16,0-1-16,-1 0 0,22 0 16,-21 21-16,0-20 0,21 20 0,-21 0 15,0-21-15,21 22 0,-21-22 16,-1 21-16,22-21 0,-21 22 0,21-22 16,0 0-16,-21 0 0,21 0 15,0-42 16,0 0-15,0 0-16,0 0 0,21 0 0,0-1 16,-21-20-16,22 0 0,-1-1 0,-21 1 15,21 0-15,0 21 16,0-22-16,0 1 0,1 21 0,-1 0 16,0-1-16,0 1 0,0 0 15,0 21-15,1 0 0,-1 0 0,0 0 16,0 0-16,0 0 0,0 21 15,1 0-15,-22 1 0,0-1 16,21 21-16,0-21 0,-21 22 0,21-22 16,-21 21-16,0 0 0,0-20 0,21 20 15,-21-21-15,21 21 0,-21-20 16,22-1-16,-22 0 0,0 0 16,21 0-16,0 0 15,-42-42 16,0 21-15</inkml:trace>
  <inkml:trace contextRef="#ctx0" brushRef="#br0" timeOffset="6249.12">9588 14499 0,'0'0'16,"-21"0"-1,42 0 1,1 0 0,-1 0-16,0 0 0,0 0 0,21 0 15,-20 0-15,20 0 0,-21 0 16,21-21-16,1 21 0,-1 0 0,-21 0 16,22 0-16,-22-21 0,21 21 0,-21 0 15,0 0-15,1-21 0,-1 21 16,-21-21-16,21 21 0,0-22 0,0 1 15</inkml:trace>
  <inkml:trace contextRef="#ctx0" brushRef="#br0" timeOffset="6536.95">10350 14161 0,'0'-22'0,"22"22"16,-1 0 15,0 22-31,-21-1 16,0 0-16,21 0 0,0 0 15,-21 0-15,21 22 0,-21-22 0,0 0 16,0 21-16,22-20 0,-22-1 16,21 0-16,-21 0 0,0 0 0,0 0 15,0 1-15,21-1 0,0 0 16,0-21 31,-21-21-47,21 0 0,-21-1 0</inkml:trace>
  <inkml:trace contextRef="#ctx0" brushRef="#br0" timeOffset="6788.81">10943 14055 0,'0'0'0,"42"-43"31,-42 65-15,0-1-16,-21 0 15,0 0-15,0 0 0,0 22 0,0-1 16,-1-21-16,-20 21 0,21 1 0,0-1 16,0 0-16,-1-20 0,1 20 15,0 0-15,0-21 0,0 1 0,0-1 16,21 0-16,0 0 0,-22 0 0,22 0 15,0-42 17,0 0-17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8T10:50:32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3598 5948 0,'-21'0'16,"0"0"31,0 0-47,0 0 15,-1 0 1,1 0-16,0 0 16,0 0-16,0 0 15,0 0-15,-1 0 16,1 0-16,0 0 15,0 0-15,0 0 16,0 0-16,-1 0 0,1 0 16,0 0-16,0 0 15,0 0 1,0 0-16,-1 0 31,44 0 125,-1 0-140,0 0 0,0 0-16,0 0 15,0 0-15,1 0 16,-1 0-16,0 0 16,0 0-16,0 0 15,0 0-15,1 21 0,-1-21 16,0 0-16,0 0 15,0 0 1,0 0-16,1 0 0,-1 0 16,0 0-1,0 0-15,0 0 0,0 0 16,1 0-16,-1 0 16,0 0-16,0 0 0,0 0 15,0 0 1,1 0-16,-1 0 15,0 0 1,0 0-16,0 0 16,0 0-1,1 0 1,-1 0 0,0 0-16,0 0 15,0 0 1,0 0-1,1 0 1,-1 0-16,0 0 16,0 0-1,0 0 17,0 0-17,1 0 1,-1 0-16,0 0 31,0 0-15,0 0-1,0 0 32,1 0-31,-1 0-1,0 0 1,0 0 15,0 0-15,-42-21 109,0 21-125,0 0 0,0 0 0,21-21 16</inkml:trace>
  <inkml:trace contextRef="#ctx0" brushRef="#br0" timeOffset="1490.37">3789 5906 0,'0'21'15,"0"-42"48,0-1-47,0 1-16,0 0 15,0 0-15,0 0 16,0 0-1,0-1-15,0 1 0,0 0 16,0 0 0,0 0-16,0 0 15,0-1-15,0 1 0,0 0 16,0 0-16,0 0 0,0 0 16,0-1-16,0 1 0,0 0 15,0 0-15,0 0 16,0 0-16,0-1 0,0 1 15,21 0-15,-21 0 0,0 0 16,0 0-16,21-1 0,-21 1 0,0 0 16,0 0-16,0 0 0,0 0 15,0-1-15,0 1 0,21 0 0,-21 0 16,0 0-16,21 0 16,-21-1-16,0 1 0,0 0 0,0 0 15,0 0-15,0 0 0,0-22 0,0 22 16,0 0-16,0 0 0,0-22 15,22 22-15,-22 0 0,0 0 0,0 0 16,0 0-16,0-1 0,0 1 16,0 0-16,0 0 0,0 0 0,0 0 15,0-1-15,0 1 0,0 0 16,0 0-16,0 0 0,0-22 0,0 22 16,0 0-16,0 0 0,0 0 15,0-22-15,0 22 0,0 0 0,0-21 16,0 21-16,0-1 0,0-20 15,0 21-15,0 0 0,0 0 16,0-1-16,0 1 0,0 0 0,0 0 16,0 0-16,0 0 0,0-1 15,0 1-15,21 21 0,-21-21 0,0 0 16,0 0-16,0 0 16,0-1-16,0 1 15,-21 21 79,21 21-94,-22-21 16,22 22-16,-21-22 0,0 21 15,0 0-15,0 0 0,0-21 16,21 21-16,-22-21 0,1 21 15,0 1-15,0-22 0,0 21 0,0 0 16,-1-21-16,1 0 16,21 21-16,-21-21 0,21 21 15,-21-21-15,42-21 47,0 21-47,-21-21 0,21 21 16,1-21-16,-1 21 0,0-21 0,0 21 15,-21-22-15,21 1 0,0 21 16,1-21-16,-1 0 0,-21 0 16,21 21-16,0-21 15,-21-1-15,21 22 0,-21-21 32,21 21-32,1 0 15,-1 0 1,0 0-16,-21 21 15,21 1 1,0-1-16,0 0 16,1 0-16,-22 0 15,21-21-15,-21 21 0,21 1 16,0-1-16,0-21 16,-21 21-16,0 0 15,0 0 32,-21-42-16,0 0-31,0 21 0,0-21 0,-1 0 16,1-1-16,0 1 0</inkml:trace>
  <inkml:trace contextRef="#ctx0" brushRef="#br0" timeOffset="2287.9">1185 1334 0,'0'-22'16,"0"44"-16,0-65 0,0 22 31,-21 21-15,0 21-1,0 0 1,0 1-16,-1-1 15,22 21-15,0-21 0,-21 0 16,21 22-16,-21-1 0,0 0 0,21 1 16,-21-1-16,0 22 0,-1-22 15,22 21-15,-21-20 0,0-1 0,21 0 16,-21 1-16,21-1 16,0 0-16,0-20 0,0 20 0,0-21 15,0 21-15,0-20 0,0-1 16,0 0-16,21 0 15,0-21-15,0 0 0,1 0 16,-1 0-16,0 0 0,0 0 16,0 0-16,0 0 0,1 0 0,-1-21 15,0 21-15,0-21 0,21 21 16,-20-21-16,-1-1 0,0 22 0,-21-21 16,21 0-16,-21 0 0,21 0 15,-21 0-15,0-1 0,0 1 16,0 0-16</inkml:trace>
  <inkml:trace contextRef="#ctx0" brushRef="#br0" timeOffset="2558.01">720 1863 0,'0'21'0,"0"-42"0,21 42 47,0-21-31,0 0-16,0 0 0,22 0 15,-22-21-15,21 21 0,-21-21 0,22 21 16,-22 0-16,0 0 0,21-22 16,-21 22-16,1 0 0,-1 0 15,0 0 1</inkml:trace>
  <inkml:trace contextRef="#ctx0" brushRef="#br0" timeOffset="3265.69">1799 1947 0,'0'0'0,"21"0"0,-21-21 0,0 0 16,21 0-16,-21 0 16,0 0-16,0-1 15,0 1-15,0 0 0,0 0 16,0 0-16,0 0 0,-21-1 15,0 1-15,21 0 0,-21 21 0,0-21 16,0 21-16,-1 0 16,1 0-16,0 0 0,0 0 0,0 21 15,0-21-15,-1 21 0,1 0 16,0 22-16,0-22 0,0 21 16,0-21-16,-1 22 0,1-22 0,0 21 15,21-21-15,0 22 0,-21-22 16,21 0-16,0 0 0,0 0 0,0 1 15,0-1-15,0 0 0,21 0 16,0-21-16,0 0 0,1 21 16,-1-21-16,0 0 0,0 0 15,0 0-15,0 0 0,1 0 0,20 0 16,-21-21-16,0 0 0,0 21 16,1-21-16,-1 0 0,0-1 0,0 1 15,-21 0-15,21-21 0,-21 21 16,21-1-16,1-20 0,-22 21 15,0 0-15,0 0 0,0-1 0,0 1 16,21 0-16,-21 0 16,0 42 15,0 0-31,0 0 0,0 1 16,0-1-16,-21 21 0,21-21 15,0 0-15,0 1 0,0-1 0,0 21 16,0-21-16,0 0 0,0 1 15,0-1-15,0 0 0,0 0 16,0 0-16,21-21 16,-21 21-16,21-21 15,0 0-15,0 0 0,0 0 16,1 0-16,20 0 0,-21-21 16,0 0-16,0 21 0,22-21 15</inkml:trace>
  <inkml:trace contextRef="#ctx0" brushRef="#br0" timeOffset="4525.64">2709 1799 0,'0'-21'0,"0"42"0,21-42 16,-21 0-16,0 0 0,0 0 0,0-1 15,0 1-15,-21 21 16,0 0-16,0-21 15,0 21-15,0 0 0,-1 0 0,1 0 16,0 0-16,0 0 0,0 21 16,0-21-16,-22 21 0,22 1 15,0-1-15,-21 0 0,20 0 16,1 0-16,0 22 0,0-22 0,0 0 16,0 0-16,-1 21 0,22-20 15,0-1-15,0 0 0,0 0 0,0 0 16,0 0-16,0 1 15,22-22-15,-22 21 0,21-21 16,21 0-16,-21 0 0,0 0 16,1 0-16,-1 0 0,21-21 15,-21-1-15,0 22 0,22-21 0,-22 21 16,0-21-16,0 0 0,0 0 0,1 0 16,-1-1-16,0 1 0,0 0 15,0 21-15,-21-21 0,0 0 16,21 0-16,-21-1 15,22 22-15,-22-21 16,0 42 15,0 1-15,0-1-16,0 0 0,0 0 0,-22 0 16,22 0-16,-21 1 0,21 20 15,0-21-15,-21 0 0,21 22 16,-21-1-16,21-21 0,0 21 0,0 1 15,0-1-15,0 0 0,0 1 16,0-1-16,0 0 0,0 1 0,0 20 16,0-20-16,0-1 0,0 0 15,0 22-15,0-22 0,0 0 0,0 1 16,0-1-16,0 0 0,0 1 16,0-1-16,0 0 0,0 1 0,0-1 15,-21 0-15,21 1 0,-21-22 16,21 21-16,-22-21 0,22 1 0,-21 20 15,21-21-15,0 0 0,-21 0 16,21 1 0,-21-22-1,0 0 17,0-22-17,-1 1-15,1 21 0,0-21 16,0 21-16,0-21 0,-22 0 0,22 0 15,-21-1-15,0 1 0,-1 0 16,1-21-16,0 21 0,-1-1 0,-20-20 16,20 21-16,1 0 0,21 0 15,-21-1-15,-1 1 0,22 0 16,-21 0-16,21 0 0,-1 0 16,1 21-16,0-22 0,21 1 0,0 0 15,0 0-15,0 0 0,0 0 16,0-1-16,0 1 0,0 0 0,21 0 15,0 0-15,1-22 0,-1 22 16,21 0-16,-21 0 0,0 0 0,22 0 16,-22-1-16,21 1 0,1-21 15,-22 21-15,21 0 0,0-22 0,1 22 16,-1-21-16,0 21 0,1-1 16,-1 1-16,0 0 0,-20 0 0,20 21 15,-21-21-15,0 0 0,0 21 16,1-22-1,-1 22-15,-21-21 16,21 21 0,0 0-1,0 0 17,0 0-17,1 0 32,-22 21 16,0 1-48,-22-1-15</inkml:trace>
  <inkml:trace contextRef="#ctx0" brushRef="#br0" timeOffset="19229.93">4974 6668 0,'21'0'15,"0"0"-15,1 0 16</inkml:trace>
  <inkml:trace contextRef="#ctx0" brushRef="#br0" timeOffset="20493.53">5038 6668 0,'-22'0'31,"1"0"-15,0 0 46,0 0-46,21 21 46,21-21-31,0 0-31,0 0 0,1 0 16,-1 0-16,0 0 16,0 0-16,0 0 0,0 0 15,1 0-15,-1 0 0,0 0 16,0 0-16,0 0 0,0 0 16,1 0-16,-1 0 0,0 0 15,0 0-15,0 0 0,0 0 16,1 0-16,-1 0 0,0 0 15,0 0-15,0 0 0,0 0 0,1 0 16,-1 0-16,0 0 16,0 0-16,0 0 0,0 0 15,1 0-15,-1 0 16,0 0-16,0 0 0,0 0 0,0 0 16,1 0-16,-1 0 0,0 0 15,0 0-15,0 0 16,0 0-16,1 0 0,-1-21 15,0 21-15,0 0 16,0 0-16,0 0 0,1 0 16,-1 0-16,0 0 0,0 0 15,0 0-15,0 0 16,1 0-16,-1 0 16,0 0-16,0 0 15,0 0-15,0 0 16,1 0-16,-1 0 15,-21-22-15,21 22 0,0 0 16,0 0-16,0 0 16,1 0-16,-1 0 15,0 0-15,0 0 0,0 0 16,0 0-16,1 0 0,-1 0 16,0 0-1,0 0-15,0 0 16,0 0-16,1 0 0,-1 0 15,0 0-15,0 0 0,0 0 16,0 0-16,1 0 16,-1 0-16,0 0 15,0 0-15,0 0 16,0 0-16,1-21 16,-1 21-16,0 0 15,0 0-15,0 0 0,0 0 16,1 0-16,-1 0 0,21 0 0,-21 0 15,0 0-15,1 0 0,-1 0 0,0 0 16,0 0 0,0 0-1,0 0 1,1 0 15,-1 0-15,0 0 15,0 0-15,0 0 15,-21-21 63,0 0-79,-21 21-15,21-21 0,-21 0 0,0-1 16,21 1-16,-21 0 0</inkml:trace>
  <inkml:trace contextRef="#ctx0" brushRef="#br0" timeOffset="21325.41">6181 4720 0,'0'0'0,"21"-63"31,0 63-31,-21-21 0,0-1 16,0 1-16,21 21 16,-21-21-1,21 21 1,-21 21 31,0 0-47,0 1 15,0-1-15,0 21 0,0-21 16,-21 0-16,21 22 0,0-1 16,-21 0-16,21 1 0,0-1 0,0-21 15,0 22-15,0-1 0,0 0 16,0 1-16,0-1 0,0 0 16,0 1-16,0-22 0,0 21 0,0 0 15,0-20-15,0 20 0,-21 0 16,21 1-16,-21-1 0,21-21 0,-22 21 15,22 1-15,0-1 0,-21-21 16,0 22-16,21-22 0,0 0 0,0 0 16,-21 0-16,21 0 0,-21 1 0,21-1 15,0 0-15,0-42 63,0 0-63,0-1 15,0 1-15,0 0 0,0 0 16,0-21-16,0 20 0,0-20 0,0 21 16</inkml:trace>
  <inkml:trace contextRef="#ctx0" brushRef="#br0" timeOffset="22025.47">6181 4614 0,'0'0'0,"0"-21"31,0 0-31,-22 42 31,1 0-31,0 1 16,0-1-16,0 0 15,0 0-15,21 21 0,-22-20 16,1-1-16,0 0 0,0 0 0,0 0 16,21 22-16,-21-43 0,21 21 15,-22 0-15,22 0 0,-21-21 16,21 21-16,21-42 47,1 0-47,-1 21 15,-21-21-15,21 0 0,0-1 16,0 1-16,0 0 0,1 0 0,20 0 16,-21 0-16,0-1 15,0 1-15,1 0 0,-22 0 0,21 0 0,0 0 16,0 21-16,-21-22 15,21 1-15,0 21 0,-21-21 16,22 21-16,-1 0 16,-21 21-1,21 0-15,0 1 16,-21-1-16,0 0 0,0 21 16,21-21-16,-21 22 0,21-22 0,-21 21 15,0-21-15,22 22 0,-22-22 16,21 0-16,-21 21 0,21-20 0,-21-1 15,0 0-15,21 0 0,-21 0 16,-21-42 31,0 0-31,21 0-16,-21 0 0,-1-22 0,22 22 15,-21-21-15,21 21 0</inkml:trace>
  <inkml:trace contextRef="#ctx0" brushRef="#br0" timeOffset="22634">5334 3323 0,'0'0'0,"0"-21"16,0 0-1,0 42 16,0 0-15,0 0-16,0 1 16,0-1-16,0 21 0,0-21 15,0 22-15,-21-22 0,21 21 0,-21 0 16,21-20-16,-22 20 0,22-21 0,0 21 16,0-20-16,-21 20 0,21-21 15,-21 0-15,21 0 0,0 1 0,0-1 16,0 0-16,-21-21 15,21-21 32,0 0-47,21-1 16,0 22-16,0-21 16,-21 0-16,22 0 0,-1 21 0</inkml:trace>
  <inkml:trace contextRef="#ctx0" brushRef="#br0" timeOffset="23021.03">5948 3302 0,'0'0'15,"0"-21"1,0 42 15,0 0-31,0 22 16,-21-22-16,21 0 0,-22 21 16,22-21-16,0 22 0,-21-22 0,21 21 15,-21 1-15,0-22 0,21 0 16,0 21-16,-21-21 0,0 1 0,21-1 15,0 0-15,0 0 0,0 0 16,-22-21-16,22 21 0,22-21 63,-22-21-63,0 0 0,21 21 0,0-21 15,0 0-15</inkml:trace>
  <inkml:trace contextRef="#ctx0" brushRef="#br0" timeOffset="23453.78">5990 3408 0,'0'0'0,"0"-21"16,0-43-1,0 43-15,0 0 0,21 0 16,-21 0-16,21 21 0,1-22 15,-1 1-15,0 21 0,0 0 16,0-21-16,0 21 0,1 0 0,20 0 16,-21 0-16,0 0 0,0 0 15,1 21-15,-1 0 0,0 1 0,0-1 16,0 21-16,-21-21 0,0 22 16,0-22-16,0 21 0,0-21 0,0 22 15,0-1-15,0-21 0,0 21 16,0-20-16,0-1 0,0 21 15,-21-21-15,21 0 0,-21 1 0,21-1 16,-21-21-16,21 21 0,0 0 16,0 0-16,-21-21 0,21 21 15,-22-21 48,22-21-48,0 0 1,0 0-16,0 0 0</inkml:trace>
  <inkml:trace contextRef="#ctx0" brushRef="#br0" timeOffset="23849.55">5821 3662 0,'0'0'0,"-21"21"31,42-21-15,0 0-16,0 0 0,0 0 0,22 0 15,-22 0-15,21-21 0,-21 21 16,22 0-16,-22 0 0,0 0 0,0-21 15,21 21-15,-20 0 0,-1 0 16,0 0-16,0 0 0,-21-21 16,21 21-16,0 0 15,1 0-15,-1 0 32,-42 0 46,-1 0-63</inkml:trace>
  <inkml:trace contextRef="#ctx0" brushRef="#br0" timeOffset="26469.59">8318 6752 0,'-21'0'16,"0"0"15,0 0 0,0 0 1,21-21-32,-21 21 0,-1 0 31,1 0-31,0-21 16,0 21-16,0 0 15,0 0 1,42 0 78,0 0-94,0 0 0,0 0 15,0 0 1,1 0-16,-1-21 0,0 21 15,0 0-15,0 0 0,0 0 16,1 0-16,-1 0 0,0 0 16,0 0-16,0 0 0,0 0 15,1 0-15,-1 0 16,0 0-16,0 0 0,0 0 16,0 0-16,1 0 0,-1 0 15,0 0-15,0 0 0,0 0 16,0 0-16,1 0 0,-1 0 15,0 0-15,0 0 16,0 0-16,0 0 0,1 0 0,-1 0 16,0 0-16,21 0 0,-21 0 15,1 0-15,-1 0 0,0 0 0,0 0 16,0 0-16,0 0 0,1 0 0,-1 0 16,0 0-16,0 0 0,0 0 15,0 0-15,1 0 0,-1 0 16,0 0-16,0 0 0,0 0 15,0 0-15,1 0 0,-1 0 16,0 0-16,0 0 0,0 0 0,0 21 16,1-21-16,-1 0 15,0 0-15,0 0 0,0 0 16,0 0-16,1 0 0,-1 0 16,0 0-16,0 0 0,21 0 0,-20 0 15,-1 0-15,0 0 0,0 0 0,0 0 16,0 0-16,1 0 0,-1 0 15,0 0-15,0 0 0,0 0 16,0 0-16,1 0 0,-1 0 16,0 0-16,0 0 0,21 0 0,-20 0 15,20 0-15,-21 0 0,21 0 0,-20 0 16,20 0-16,-21 0 0,0 0 16,0 0-16,1 0 0,-1 0 0,0 0 15,0 21-15,0-21 16,0 0-1,1 0-15,-1 0 16,0 0-16,0 0 0,0 0 16,0 0-16,1 0 0,-1 0 0,0 0 15,0 0-15,0 0 0,0 0 16,1 0-16,-1 0 0,0 0 0,0 0 16,0 0-16,0 0 15,1 0-15,-1 0 16,0 0-16,21 0 0,-21 0 15,1 0-15,20 0 0,0 0 16,1 0-16,-1 0 0,-21 0 16,21 0-16,-20 0 0,20 0 0,-21 0 15,0 0-15,0 0 16,1 0-16,-1 0 0,0 0 0,0 0 16,0 0-16,22 0 15,-22 0-15,0 0 0,0 0 0,21 0 16,-20 0-16,20 0 0,-21 0 0,0 21 15,22-21-15,-22 0 0,0 0 16,0 0-16,0 0 0,0 0 0,1 0 16,-1 0-1,0 0-15,0 0 0,0 0 16,0 0-16,1 0 16,-1 0-16,0 0 15,0 0-15,21 0 0,-20 0 16,-1 0-16,21 0 0,-21 0 15,0 0-15,1 0 0,-1 0 0,0 0 16,0 0-16,0 0 0,0 0 16,1 0-16,-1 0 15,0 0 17,0 0-1,0 0 16,-21-21-32,21 21 32,-21-21 0,-21 21-31,0-21-16,-21 21 0,21-21 15,-1 21-15</inkml:trace>
  <inkml:trace contextRef="#ctx0" brushRef="#br0" timeOffset="27797.79">9842 4657 0,'0'0'0,"0"-43"31,0 65 0,0-1-15,0 0-16,0 0 0,0 21 15,0 1-15,0-22 0,0 21 16,0 1-16,0 20 0,0-21 0,0 1 16,-21 20-16,21-20 0,-21-1 0,0 0 15,21 22-15,0-22 0,-21 0 16,21 1-16,-21-1 0,-1 0 16,22 1-16,0-22 0,0 21 0,-21-21 15,21 22-15,-21-22 0,21 21 16,0-21-16,0 1 0,0-1 0,0 0 15,0 0 1,0-42 15,0 0-15,0 0-16,0-1 16,21 1-16,-21 0 0,21 0 15,-21-21-15,0 20 0,0-20 0,22 21 16,-1-21-16,0-1 15,-21 1-15</inkml:trace>
  <inkml:trace contextRef="#ctx0" brushRef="#br0" timeOffset="28373.76">9948 4699 0,'0'0'0,"0"-42"31,-21 42-31,0 0 16,0 0-16,0 21 15,-1 0-15,1 0 0,0 0 16,0 1-16,0-1 0,0 21 16,-1-21-16,1 22 0,0-22 15,0 21-15,0-21 0,0 22 0,-1-22 16,1 0-16,21 0 0,-21 0 16,0 0-16,21 1 0,-21-1 0,21 0 15,0 0 1,21-21 15,-21-21-15,21 0-16,0 0 0,0-1 15,1 1-15,-1-21 0,-21 21 16,21 0-16,0-22 0,0 22 16,0 0-16,1-21 0,-1 20 0,0 1 15,0 0-15,0 0 0,-21 0 16,21 0-16,1-1 0,-1 22 0,0-21 15,0 21-15,0 0 0,0 0 16,1 0-16,-1 0 16,0 0-16,0 0 0,-21 21 15,0 1-15,21-1 0,0 0 16,-21 0-16,0 21 0,22-20 0,-1 20 16,-21-21-16,21 21 0,-21-20 15,0 20-15,21-21 0,-21 0 0,21 0 16,-21 1-16,21-1 0,-21 0 15,0 0-15,0 0 16,22-21 0,-22-21-1,0 0 1,0 0-16,0 0 0,0-1 0,-22-20 16</inkml:trace>
  <inkml:trace contextRef="#ctx0" brushRef="#br0" timeOffset="29014.39">9546 3535 0,'0'0'0,"0"-21"0,0 0 0,0-1 15,0 44 17,0-1-17,0 0-15,-21 21 0,21-21 16,0 22-16,0-22 0,0 21 0,0 1 16,0-22-16,0 21 0,0 0 15,0-20-15,0 20 0,0-21 0,0 21 16,0-20-16,0-1 0,0 0 15,-21 0-15,21 0 0,0 0 0,0 1 16,0-44 31,0 1-47,0 0 16,0 0-16,21-21 0,0 20 0,0 1 15</inkml:trace>
  <inkml:trace contextRef="#ctx0" brushRef="#br0" timeOffset="29369.19">10160 3344 0,'0'0'16,"0"-21"-16,-21 21 31,0 21-15,21 1-16,0-1 0,-22 0 0,22 0 15,-21 21-15,21-20 0,-21 20 16,21 0-16,0 1 0,0-22 0,-21 21 16,21 0-16,-21-20 0,0 20 0,21-21 15,-22 21-15,22-20 16,-21 20-16,21-21 0,-21 0 0,0 22 15,21-22-15,0 0 0,-21-21 16,21 21-16,0 0 0,-21-21 0,21-21 47,0 0-47,21 0 0,0 0 0</inkml:trace>
  <inkml:trace contextRef="#ctx0" brushRef="#br0" timeOffset="29789.46">10096 3556 0,'0'0'0,"-21"0"0,21-21 15,0 0-15,-21 0 16,21-1-16,0 1 16,21 0-16,0 21 15,1 0-15,-1-21 0,21 21 0,-21 0 16,22 0-16,-22-21 0,21 21 15,-21 0-15,22 0 0,-22 0 0,21 0 16,-21 21-16,0-21 0,22 21 16,-22 0-16,0 0 0,0 22 0,-21-22 15,0 0-15,21 21 0,-21 1 16,0-22-16,0 21 0,0-21 0,0 22 16,0-22-16,-21 0 0,0 21 15,21-20-15,-21-1 0,0 0 16,21 0-16,0 21 0,-21-20 0,-1-1 15,22 0-15,-21-21 16,21 21-16,0-42 47,0 0-31,0 0-16,0-1 0,0 1 15,0 0-15,0 0 0,0 0 16,0 0-16</inkml:trace>
  <inkml:trace contextRef="#ctx0" brushRef="#br0" timeOffset="30244.72">10054 3768 0,'0'0'0,"-21"0"0,0 0 15,42 0 16,0 0-31,21 0 16,1 0-16,-22 0 0,21-21 0,1 21 16,-1 0-16,0 0 15,1 0-15,-1 0 0,0-22 0,-21 22 16,22 0-16,-22 0 0,0 0 0,0 0 16,0-21-16,1 21 0,-22-21 15</inkml:trace>
  <inkml:trace contextRef="#ctx0" brushRef="#br0" timeOffset="32317.96">13377 6773 0,'-21'0'0,"42"0"0,-63 0 0,42 22 16,-21-22-1,42 0 126,0 0-125,0 0-16,0 0 15,1 0-15,-1 0 16,0 0-16,0 0 16,0 0-16,0 0 0,1 0 0,-1 0 15,0 0-15,0 0 0,0 0 16,0 0-16,1 0 0,-1 0 15,0 0-15,0 0 0,0 0 0,0 0 16,1 0-16,-1 0 0,0 0 0,0-22 16,0 22-16,0 0 15,1 0-15,-1 0 0,0 0 16,0 0-16,0 0 0,0 0 16,1 0-16,-1 0 0,0 0 0,0 0 15,0 0-15,0 0 0,1 0 16,-1 0-16,0 0 0,0 0 15,0-21-15,0 21 0,1 0 16,-1 0-16,0 0 0,0 0 16,0 0-16,0 0 0,1 0 15,-1 0 1,0 0 0,0 0-1,0 0-15,0 0 16,1 0-1,-1-21-15,0 21 16,0 0-16,0 0 16,0 0-16,1 0 15,-1 0-15,0 0 16,0 0-16,0 0 16,0 0-1,1 0-15,-1 0 16,0 0-1,0 0-15,0 0 16,0 0 0,1 0-1,-1 0-15,0 0 16,0 0 0,0 0-16,0 0 15,1 0 1,-1 0-1,0 0-15,0 0 32,0 0-17,-21-21 1,21 21 0,1 0-16,-1 0 62,0 0-46,0 0-1,-42 0 110,0 0-109,0 0 0,-1 0-1,1-21 1,21 0-16,-21 21 15,21-22-15,-21 1 0,21 0 0,-21 0 16,21 0-16</inkml:trace>
  <inkml:trace contextRef="#ctx0" brushRef="#br0" timeOffset="33814.18">13483 3895 0,'0'-21'32,"-21"21"14,21 21-30,0 0-16,-21 21 0,21-21 0,0 22 16,0-1-16,0 0 0,0 1 15,-21 20-15,21-20 0,-22-1 0,22 0 16,0 1-16,0-1 0,0 0 0,0-21 16,-21 22-16,21-22 0,0 21 15,-21-21-15,21 1 0,0-1 0,0 0 16,0 0-16,0 0 15,0 0-15,-21 1 0,21-1 0,0 0 16,0 0-16,0 0 0,0 0 16,0 1-16,0-1 0,0 0 15,0 0-15,0 0 0,0 0 16,0 1-16,0-1 16,0 0-16,0 0 0,0 0 15,0 0-15,0 22 0,-21-22 0,0 0 16,21 21-16,-22-20 0,1 20 15,0 0-15,21-21 0,-21 22 0,0-1 16,21-21-16,-21 22 0,21-22 16,0 21-16,0-21 0,0 0 0,-22 1 15,22-1-15,22-21 32,-22-21-32,21-1 15,0 1-15,0 0 16,-21 0-16,21 21 0,0-42 15,-21 20-15,22 1 0,-1 0 0,-21-21 16,21 21-16</inkml:trace>
  <inkml:trace contextRef="#ctx0" brushRef="#br0" timeOffset="34372.86">13483 3895 0,'-21'21'15,"0"-21"-15,21 21 16,-21 0-16,-1 0 0,1 1 15,0 20-15,0-21 0,0 0 0,0 22 16,-1-22-16,1 0 0,0 0 16,21 0-16,-21 0 0,0 1 0,0-22 15,21 21-15,0-42 47,21 21-47,0-22 0,0 1 16,0 0-16,0 0 0,1-21 0,-1 20 15,0-20-15,0 21 0,21-21 16,-20 20-16,-1-20 0,0 21 0,0-21 16,0 20-16,0 22 0,-21-21 15,22 21 1,-22 21-16,21 1 16,-21 20-16,0-21 0,0 21 0,21-20 15,-21 20-15,21 0 0,-21-21 16,21 22-16,-21-22 0,0 0 15,21 0-15,-21 0 0,22 1 0,-22-1 16,0 0-16,21-21 16,-21-21 15,0 0-31,0-1 0,-21 1 16</inkml:trace>
  <inkml:trace contextRef="#ctx0" brushRef="#br0" timeOffset="36641.33">9504 3535 0,'-21'0'46,"21"-21"-30,0 0-16,0-1 16,0 1-16,0 0 15,0 0 1,0 0-16,21 21 16,-21-21-1,21 21 1,0 0-16,-21 21 15,0 0-15,21 0 0,-21 0 16,21 22-16,-21-22 0,0 21 0,0 0 16,0-20-16,0 20 0,0 0 15,0 1-15,0-1 0,0-21 0,0 21 16,0 1-16,-21-22 0,21 21 16,-21 1-16,0-22 0,0 21 0,0-21 15,-1 0-15,-20 1 0,21-1 16,0 0-16,0 0 0,-1-21 0,1 0 15,0 21-15,0-21 0,0 0 0,0 0 16,21-21 0,0 0-16,0 0 15,0 0-15,0-1 0,0 1 16,0-21-16,0 21 0,21 0 0,0-22 16,-21 22-16,21 0 0,0 0 0,0 0 15,1 21-15,-1 0 16,0 0-16,0 21 15,-21 0-15,21-21 0,0 21 16,-21 0-16,22 22 0,-1-22 0,0-21 16,-21 21-16,21 0 0,0 0 15,0 0-15,1-21 0,-1 22 0,21-22 16,-21 0-16,0 0 0,22 0 0,-1 0 16,0 0-16,1-22 15,-1 1-15</inkml:trace>
  <inkml:trace contextRef="#ctx0" brushRef="#br0" timeOffset="37525.73">13060 3196 0,'0'-21'16,"0"0"0,0 0-1,21 21-15,0 0 16,0-21 0,0 21-16,1 0 0,-1 0 0,0 0 15,0 0-15,0 0 0,0 0 16,22 21-16,-43 0 0,21 0 0,0 0 15,-21 0-15,0 1 0,0 20 16,0-21-16,0 0 0,-21 0 0,0 1 16,0-1-16,-22 0 0,22 0 0,-21 0 15,-1-21-15,22 21 0,-21-21 16,21 22-16,0-22 0,-1 0 0,44-22 62,-1 22-62,0 0 0,21 0 0,-21 0 16,1 0-16,20 0 0,-21 0 0,0 0 16,22 0-16,-22 0 0,0 22 15,0-1-15,21-21 0,-20 21 0,-22 0 16,21 0-16,-21 0 0,0 1 16,0-1-16,0 0 0,0 0 0,0 0 15,-21-21-15,-1 21 0,1-21 16,-21 0-16,21 22 0,-22-22 0,1 0 15,21 0-15,-21 0 0,-1 0 0,22 0 16,0 0-16,0 0 0,0 0 16,-1 0-16,1 0 0,0 0 15,21-22-15,0 1 32,0 0-32,21 0 15,0 21-15,22-21 0</inkml:trace>
  <inkml:trace contextRef="#ctx0" brushRef="#br0" timeOffset="38073.3">13906 3133 0,'0'0'15,"0"-21"-15,0-1 16,0 44-1,0 20-15,0-21 16,-21 21-16,21 1 0,-21-1 0,21 0 16,0 1-16,-21-1 0,0 0 0,21 1 15,-21-22-15,21 21 0,0-21 16,-22 1-16,22-1 0,-21 0 0,21 0 16,0 0-16,0 0 15,0-42 32,0 0-47,0 0 0,0 0 16,0 0-16,0-1 0,0 1 15,0-21-15,21 0 0,1 20 0,-22-20 16,21 0-16,0-1 0,0 1 16,0 0-16,0-1 0,1 1 0,20 21 15,-21 0-15,21 0 0,-20-1 0,20 1 16,0 21-16,-21 0 0,22 0 15,-1 0-15,-21 21 0,0 1 16,22-1-16,-22 21 0,-21 0 0,0 1 16,0-1-16,0 0 0,0 1 0,0-1 15,0 0-15,0 1 16,0-22-16,0 0 0,0 21 0,0-20 16,-21-1-16,0-21 0,21 21 0,-22 0 15,1-21 1,0 0-16,0 0 15,0 0 1,0-21-16</inkml:trace>
  <inkml:trace contextRef="#ctx0" brushRef="#br0" timeOffset="38309.85">13737 3514 0,'0'0'0,"-21"0"15,42 0 17,21 0-32,-20 0 0,20 0 15,0-21-15,22 21 0,-22 0 0,0 0 16,22 0-16,-22 0 0,1-22 16,-1 22-16,0 0 0,1 0 0,-22 0 15,0 0-15</inkml:trace>
  <inkml:trace contextRef="#ctx0" brushRef="#br0" timeOffset="40089.19">15727 6858 0,'-21'0'0,"-1"0"16,1 0-16,0 0 16,0 0-1,0 0-15,0 0 16,-1 0-16,1 0 15,42 0 64,1 0-64,-1 0-15,0 0 16,0 0-16,0 0 15,0 0-15,1 0 0,-1 0 16,0 0-16,0 0 16,0 0-16,0 0 0,1 0 15,-1 0-15,0 0 0,0 0 16,0 0-16,0 0 0,1 0 16,-1 0-16,21 0 0,-21 0 0,22 0 15,-22 0-15,21 0 0,0 0 16,1 0-16,-22 0 0,21 0 0,1 0 15,-1 0-15,0 0 0,-21 0 16,22 0-16,-1 0 0,0 21 16,-20-21-16,20 0 0,-21 0 0,21 0 15,-20 0-15,20 0 0,-21 0 0,0 0 16,22 0-16,-22 0 0,0 0 16,0 0-16,21 0 0,-20 0 0,-1 0 15,0 0-15,21 0 0,-21 0 16,1 0-16,20 0 0,-21 0 0,0 0 15,22 0-15,-1 0 0,-21 0 16,21 0-16,-20 0 0,20 0 0,-21 0 16,21 0-16,-20 0 0,-1 0 0,21 0 15,-21 0-15,0 0 0,22 0 16,-22 0-16,0 0 0,21 0 16,-20 0-16,-1 0 0,21 0 15,-21 0-15,0 0 0,1 0 0,-1 0 16,0 0-16,0 0 0,0 0 0,0 0 15,1 0-15,-1 0 0,0 0 16,0 0-16,0 0 0,0 0 16,1 0-16,-1 0 15,0 0-15,0 0 0,0 0 0,0 0 16,1 0-16,-1 0 0,0 0 0,0 0 16,0 0-16,0 0 0,1 0 15,-1 0-15,0 0 0,0 0 0,0 0 16,0 0-16,1 0 15,-1 0-15,0 0 0,0 0 0,0 0 16,0 0-16,1 0 0,20 0 16,-21 0-16,0 0 0,22 0 0,-22 0 15,0 0-15,0 0 0,0 0 0,0 0 16,1 0-16,-1 0 16,0 0 15,-42-21 109,-22 21-140,22 0 16,-21 0-16,0-21 0,-22 0 0,22 21 16,-22-21-16,1 21 0</inkml:trace>
  <inkml:trace contextRef="#ctx0" brushRef="#br0" timeOffset="40788.87">17103 4953 0,'0'0'0,"0"-21"0,0 0 0,0 0 0,0-1 16,0 1-16,0 0 16,0 0-16,0 42 15,0 0-15,0 0 16,0 1-16,0 20 0,0-21 0,0 21 16,0 1-16,0 20 0,0-20 15,-22-1-15,22 0 0,-21 22 16,0-22-16,21 0 0,-21 22 0,21-22 15,0 22-15,-21-22 0,21 0 16,-21 1-16,21-1 0,0 0 0,0-20 16,0-1-16,0 0 0,0 0 0,0 0 15,0-42 17,0 0-32,0 0 15,21-22-15,-21 22 0,21-21 16,-21 21-16,0-22 0</inkml:trace>
  <inkml:trace contextRef="#ctx0" brushRef="#br0" timeOffset="41202.62">17208 4868 0,'-21'0'0,"-42"43"16,42-22-16,-1 0 0,1 0 15,0 0-15,0 1 0,0-1 16,0 0-16,-1 0 0,1 0 0,21 0 16,-21 1-1,0-22-15,21-22 32,0 1-17,21 0-15,0 0 0,-21 0 0,21 0 16,1-1-16,-22 1 0,21-21 15,0 21-15,0-22 0,0 22 0,0-21 16,1 21-16,-22 0 0,21-1 16,0 22-16,0 0 0,0 0 0,0 0 15,1 22-15,-22-1 16,21 0-16,0 21 0,-21-21 16,21 22-16,-21-1 0,0 0 0,0-20 15,0 20-15,0-21 0,0 21 16,21-20-16,-21-1 0,0 0 0,0 0 15</inkml:trace>
  <inkml:trace contextRef="#ctx0" brushRef="#br0" timeOffset="41946.03">16806 3408 0,'-21'63'16,"0"-20"-16,21-22 0,0 21 16,-21-21-16,0 22 0,-1-1 0,1-21 15,0 22-15,0-22 0,0 0 16,0 0-16,-1 0 0,1 0 0,0 1 15,0-1-15,0-21 0,21-21 47,21-1-31,0 22-16,0 0 0,0 0 0,1-21 16,-1 21-16,0 0 0,0 0 0,21 0 15,-20 0-15,-1 0 0,0 0 16,21 0-16,-21 0 0,1 0 0,-1 0 15,21 0-15,-21 0 0,0 0 16,1 0-16,-1 0 0,0-21 16,-21 0-1,21 0-15,-21 0 16,0-1-16,0 1 0,0 0 16,0 0-16,0 0 0,0 0 15,0 42 16,0 0-31,0 0 0,0 0 0,0 0 16,0 1-16,0-1 0,-21 21 0,21-21 16,0 0-16,-21 1 0,21 20 15,0-21-15,0 0 0,0 0 0,0 1 16,0-1-16,0 0 0,0 0 16,0-42 30,0 0-46,21 0 16,0-1-16</inkml:trace>
  <inkml:trace contextRef="#ctx0" brushRef="#br0" timeOffset="42204.88">17526 3450 0,'0'-21'16,"0"42"-16,0-21 15,0 43 1,0-22-16,-21 0 0,21 21 16,0-21-16,-21 22 0,-1-1 0,22-21 15,-21 22-15,21-22 0,0 0 16,0 0-16,-21 21 0,21-20 16,-21-1-16,21 0 0,0 0 15,0 0 1,21-21-1,-21-21 1,21 0-16,-21 0 0,0 0 16,0-1-16</inkml:trace>
  <inkml:trace contextRef="#ctx0" brushRef="#br0" timeOffset="42501.71">17441 3387 0,'21'0'0,"-42"0"0,64 0 0,-22-21 16,21 21-16,0 0 0,1 0 16,-1 0-16,22 0 0,-22 0 0,21 0 15,-20 21-15,-1 0 0,0 0 16,-20 0-16,-1 22 0,0-22 0,0 21 16,-21-21-16,0 22 0,0-22 0,0 21 15,0-21-15,-21 0 0,0 22 16,0-22-16,-22 0 0,22 0 15,-21 0-15,-1 1 0,1-1 0,-21 0 16,20 0-16,-20-21 0,20 21 0,-20 0 16,21-21-16,-1 22 0,1-22 15,0 0-15,-1 21 0,22-21 16,-21 0-16,21 0 0,-1 21 0,1-21 16,0 0-16</inkml:trace>
  <inkml:trace contextRef="#ctx0" brushRef="#br0" timeOffset="44349.49">20002 6879 0,'-21'0'94,"0"0"-78,0 0-1,0 0 1,0 0-1,-1 0 1,1 0-16,0 0 16,0 0-16,0 0 0,0 0 0,-1 0 15,1 0-15,0 0 16,0 0-16,0 0 16,42 0 77,0 0-77,0 0-16,0 0 16,1 0-16,-1 0 15,0 0-15,0 0 16,0 0-16,0 0 0,1 0 15,-1 0-15,0 0 16,0 0-16,0 0 0,0 0 16,1 0-16,-1-21 0,0 21 0,0 0 15,0 0-15,0 0 0,1 0 16,20 0-16,-21 0 0,0 0 0,0 0 16,22 0-16,-22 0 0,0 0 15,21 0-15,-20 0 0,20 0 16,-21 0-16,21 0 0,-20 0 0,20 0 15,0 0-15,-21 0 0,22 0 16,-1 0-16,-21 0 0,22 0 0,-1 0 16,-21 0-16,21 0 0,1 0 0,-22 0 15,21 0-15,-21 0 0,22 0 16,-22 0-16,21 0 0,-21 0 0,22 0 16,-22 0-16,0 0 0,21 0 15,-20 0-15,-1 0 0,0 0 0,21 0 16,-21 0-16,22 0 0,-22 0 0,0 0 15,21 0-15,-20 0 0,20-21 16,-21 21-16,21 0 0,1 0 16,-22 0-16,21 0 0,-21 0 0,22 0 15,-22 0-15,0-21 0,21 21 16,-20 0-16,-1 0 0,0 0 0,0 0 16,0 0-16,0 0 15,1 0-15,-1 0 0,0 0 0,0 0 16,0 0-16,0 0 0,22 0 0,-22 0 15,0 0-15,21 0 0,-20 0 16,20 0-16,-21 0 0,0 0 0,0 0 16,1 0-16,-1 0 0,0 0 15,0 0-15,0 0 0,0 0 0,1 0 16,-1 0-16,0 0 0,0 0 16,0 0-16,22 0 0,-22 0 15,21 0-15,-21 0 0,0 0 0,22 0 16,-22 0-16,0 0 0,21 0 15,-20 0-15,-1 0 0,0 0 16,-21-21 109,0-1-109,0 1-16,0 0 15</inkml:trace>
  <inkml:trace contextRef="#ctx0" brushRef="#br0" timeOffset="45118.1">20870 3725 0,'0'-21'31,"21"21"-31,1 0 16,-1 0-16,0 0 0,0 0 16,21 0-16,-20 0 0,20 0 0,-21 0 15,0 0-15,0 0 0,1 0 16,-1 0-16,0 0 0,0 0 0,-42 0 47,0 0-32,0 0-15,-1 0 0,1 0 16,-21 0-16,21 0 0</inkml:trace>
  <inkml:trace contextRef="#ctx0" brushRef="#br0" timeOffset="45804.71">20786 3725 0,'-22'0'16,"1"0"-16,0 0 31,0 0-31,0 0 16,21 22-16,-21-22 0,-1 21 16,1-21-16,21 21 15,-21 0-15,21 0 0,-21 0 0,0 1 16,21-1-16,0 0 0,0 0 15,-21 21-15,21 1 0,-22-22 0,22 21 16,-21-21-16,21 22 16,0-22-16,0 0 0,0 0 0,-21 0 15,21 1-15,-21-1 16,21-42 15,0-1-15,21 1-16,0 21 0,0-21 15,1 0-15,-1 0 0,0 0 0,0 21 16,21-22-16,-20 22 0,-1 0 16,21 0-16,0 0 0,1 0 0,-22 0 15,21 22-15,1-1 16,-22 0-16,21 0 0,-21 0 0,0 22 16,1-22-16,-1 21 0,0-21 0,-21 22 15,0-22-15,0 21 0,0-21 16,0 0-16,-21 1 0,0-1 0,-1 0 15,1-21-15,-21 21 0,0-21 16,-22 0-16,22 21 0,-1-21 0,1 0 16,0 0-16,-1 0 0,22 0 15,-21 0-15,21 0 0,0 0 0,-1 0 16,1-21 0,21 0-1,0 0-15,21 21 16,1-21-16,-22-1 15,21 1-15,0 0 0,0 21 0</inkml:trace>
  <inkml:trace contextRef="#ctx0" brushRef="#br0" timeOffset="46113.53">21526 3831 0,'22'0'0,"-44"0"0,44-21 0,-22 42 32,0 0-17,0 1-15,0 20 0,-22 0 0,22 1 16,-21-1-16,21 0 0,0 22 0,-21-22 16,21 0-16,0 1 0,0-22 15,0 21-15,0-21 0,0 22 0,0-22 16,0 0-16,0 0 0,0 0 15,0 1-15,0-44 47,0 1-47,0 0 16</inkml:trace>
  <inkml:trace contextRef="#ctx0" brushRef="#br0" timeOffset="46474.32">21484 3852 0,'0'0'0,"0"-42"31,0 21-31,21 21 16,22-21-16,-22 21 0,21 0 16,0 0-16,1 0 0,-1 0 0,22 0 15,-22 0-15,21 0 0,-20 21 16,20-21-16,-20 21 0,-1 0 15,0 0-15,1 1 0,-1 20 16,-21 0-16,0 1 0,0-1 0,-21 21 16,0 1-16,0-22 0,0 1 15,-21 20-15,0-42 0,0 22 0,-21-1 16,20-21-16,-20 0 0,0 0 16,-1 1-16,1-1 0,-21 0 0,20-21 15,1 0-15,-22 21 0,22-21 16,0 0-16,-1 0 0,1 0 0,21 0 15,0 21-15,-22-21 0,22 0 0,0 0 16,0 0-16,0 0 16,0 0-16,-1 0 15,1 0-15,21 21 0</inkml:trace>
  <inkml:trace contextRef="#ctx0" brushRef="#br0" timeOffset="48374.61">3492 7620 0,'0'0'0,"0"21"0,-21-21 15,0 0-15,0 0 16,0 0-16,0 0 16,-1 0-16,1 0 0,0 0 15,0 0-15,0 0 0,0 0 16,-1 0-16,1 0 0,0 0 15,0 0-15,0 0 16,0 0 0,-1 0-16,44 0 62,-1 0-62,0 0 0,0 0 16,0 0-16,0 0 15,1 0-15,-1 0 0,0 0 0,0 0 16,0 0-16,22 0 0,-22 0 0,21 0 16,0 0-16,1 0 0,-1 0 15,0 0-15,1 0 0,20 0 16,-20 0-16,-1 0 0,0 0 16,1 0-16,-1 0 0,0 0 0,1 0 15,-1 0-15,0 0 0,1 0 0,-1 0 16,21 0-16,-20 0 0,-1 0 15,22 0-15,-22 0 0,21 0 0,1 0 16,-1 0-16,1 0 0,-22 0 16,22 0-16,-1 0 0,1 0 0,-22 0 15,22 0-15,-22 0 0,0 0 16,22 0-16,-22 0 0,0 21 0,1-21 16,20 0-16,-20 0 0,20 0 0,-21 0 15,22 0-15,-1 0 0,1 0 16,-22 0-16,22 0 0,-1 0 15,1 0-15,-22 0 0,22 0 0,-22 0 16,21 0-16,-20 0 0,-1 0 16,0 0-16,1 0 0,-1 22 0,0-22 15,1 0-15,20 0 0,-20 0 16,20 0-16,-21 0 0,22 0 0,-1 0 16,1 0-16,21 0 0,-43 0 0,21 0 15,1 0-15,-22 0 0,22 0 16,-22 0-16,0 0 0,1 0 0,-1 0 15,0 0-15,1 0 0,20 0 0,-20 0 16,-1 0-16,21 0 0,-20 0 16,20 0-16,1 0 0,-22 0 15,22 0-15,-22 0 0,0 0 16,22 0-16,-22-22 0,0 22 0,1 0 16,-1 0-16,0 0 0,-20 0 0,20 0 15,0 0-15,-21-21 0,1 21 16,20 0-16,-21 0 0,21 0 0,-20 0 15,20 0-15,0 0 0,-21 0 16,22 0-16,-22 0 0,21 0 0,1-21 16,-22 21-16,0 0 0,0 0 0,21 0 15,-20 0-15,-1 0 0,0 0 16,0 0-16,0 0 0,0 0 16,1 0-16,-1 0 15,0 0-15,-21-21 0,21 21 0,0 0 16,0 0-1,1 0-15,-1 0 16,0 0 0,0 0-1,0 0-15,0 0 16,1-21 0,-1 21-1,-42 0 79,-1 0-94,1 0 0,0 0 16</inkml:trace>
  <inkml:trace contextRef="#ctx0" brushRef="#br0" timeOffset="48909.3">6625 8065 0,'0'0'0,"0"-22"16,-21 22-16,21-21 15,0 42 32,0 1-47,0-1 16,0 21-16,0-21 0,0 0 16,0 22-16,0-22 0,0 21 15,0-21-15,0 22 0,0-22 0,0 21 16,0-21-16,0 1 0,0 20 15,0-21-15,0 0 0,0 0 0,0 1 16,0-1-16,0 0 0,0 0 16,0 0-16,0 0 0,0 1 15,0-1-15,-21-21 32,0 0-32,-1 0 15,22-21-15,-21 21 16,21-22-16</inkml:trace>
  <inkml:trace contextRef="#ctx0" brushRef="#br0" timeOffset="49187.14">6392 8446 0,'0'21'31,"21"0"-31,1 0 0,-1-21 16,0 21-16,0-21 0,0 21 0,0 1 16,1-1-16,-1 0 15,0 0-15,0 0 16,-21 0-16,21-21 0,-21 22 0,21-22 16,-21 21-16,0 0 31,22-21-31,-1 0 15,-21-21 1</inkml:trace>
  <inkml:trace contextRef="#ctx0" brushRef="#br0" timeOffset="49425">7302 8446 0,'-42'0'16,"0"0"-16,21 0 0,-1 21 16,-20-21-16,21 21 0,-21-21 15,20 21-15,-20 0 0,21 0 0,-21 1 16,20-22-16,1 21 0,-21 0 0,21 0 16,0-21-16,-1 21 0,22 0 15,-21-21-15,21 22 0,-21-1 0</inkml:trace>
  <inkml:trace contextRef="#ctx0" brushRef="#br0" timeOffset="50186.02">8234 8488 0,'0'0'0,"0"-42"15,0 20-15,0 1 16,-21 21 15,-1 0-31,1 21 16,0 1-16,0-1 0,0 0 0,0 0 15,-22 0-15,22 0 0,0 1 16,0 20-16,0 0 0,-1-21 0,1 22 16,0-1-16,0 0 0,0-20 15,0 20-15,21 0 0,0-21 0,0 22 16,0-22-16,0 0 0,0 0 0,0 0 15,21 1-15,0-1 0,21 0 16,-21-21-16,22 21 0,-22-21 16,21 0-16,-21 0 0,22 0 0,-22 0 15,21 0-15,1 0 0,-22-21 16,21 21-16,-21-21 0,0 0 0,1 21 16,-1-22-16,0 1 0,-21-21 0,0 21 15,0 0-15,0-1 0,0 1 16,0-21-16,0 21 0,-21 0 0,0 21 15,-1-22-15,-20 22 0,21 0 0,0 0 16,0 0-16,-1 0 0,1 0 16,-21 0-16,21 0 0,0 22 0,-1-1 15,1-21-15,21 21 0,-21 0 16,21 0-16,-21 0 0,21 1 16,0-1-16,0 0 15,21-21 1,0 21-16,0-21 0,1 0 15,-1 0-15,0 0 0,0-21 0,0 21 16</inkml:trace>
  <inkml:trace contextRef="#ctx0" brushRef="#br0" timeOffset="50774.69">8636 8551 0,'0'0'0,"0"-21"0,0 0 31,0 42 16,0 0-47,0 1 0,0-1 15,0 0-15,0 0 16,0 0-16,0 0 16,0 1-16,0-1 0,0 0 0,0 0 15,0 0-15,0 0 0,-21 1 0,21-1 16,0 0-16,0 0 16,0 0-16,0 0 15,-21-21-15,21 22 0,0-1 0,0 0 16,0 0-1,-22-21-15,22 21 0,-21 0 16,21 1-16,0-44 188,0 1-188,0 0 15,0 0-15</inkml:trace>
  <inkml:trace contextRef="#ctx0" brushRef="#br0" timeOffset="51321.38">8657 8615 0,'0'-64'32,"21"64"-32,0 0 15,-21-21-15,22 21 0,-1 0 0,0 0 16,0 0-16,21 0 0,-20 0 0,20 0 16,-21 0-16,21 0 15,-20 0-15,20 0 0,-21 21 0,0 1 16,0-1-16,1-21 0,-1 21 0,-21 21 15,0-21-15,0 1 0,0-1 16,0 21-16,0-21 0,0 0 0,0 22 16,0-22-16,-21 0 0,21 21 15,-22-20-15,22-1 0,0 0 0,-21 0 16,21 0-16,-21-21 16,21 21-16,0-42 62,0 0-62,0 0 0</inkml:trace>
  <inkml:trace contextRef="#ctx0" brushRef="#br0" timeOffset="51569.23">8678 8848 0,'-21'0'0,"42"0"0,-63 0 0,21 0 0,42 0 31,0 0-31,0 0 16,0 0-16,1 0 0,20 0 0,-21 0 15,21 0-15,-20 0 0,20 0 16,-21 0-16,21 0 0,-20 0 0,-1 0 16,0 0-16,0 0 0,-21-21 15,21 21-15,-21-22 16,0 1-1,21 0 1,-21 0-16</inkml:trace>
  <inkml:trace contextRef="#ctx0" brushRef="#br0" timeOffset="52633.24">18013 3704 0,'0'21'31,"-21"1"-15,-1-1-16,22 0 0,0 0 15,-21 0-15,21 22 0,-21-22 0,21 21 16,0 0-16,0 1 0,-21-22 15,21 21-15,0 1 0,-21-22 0,21 0 16,0 0-16,-21 0 0,21 0 16,0 1-16,0-1 0,0 0 15,-22-21-15,1 0 16,0 0 0,0-21-16,0 21 0</inkml:trace>
  <inkml:trace contextRef="#ctx0" brushRef="#br0" timeOffset="52893.09">17357 3979 0,'0'22'31,"0"-1"-31,0 0 0,0 0 0,0 0 16,0 0-16,0 1 0,0-1 15,0 0-15,0 0 0,0 0 16,0 0-16,0 1 16</inkml:trace>
  <inkml:trace contextRef="#ctx0" brushRef="#br0" timeOffset="53750.07">21505 4593 0,'0'21'31,"0"1"-15,-21-1-16,0 0 0,21 0 15,-21 0-15,0 22 0,21-1 0,-22-21 16,1 21-16,21-20 0,-21 20 15,0-21-15,21 21 0,-21-20 0,21-1 16,0 0-16,-21 0 0,21 0 0,0 0 16,21-21 15,0 0-31,0 0 16</inkml:trace>
  <inkml:trace contextRef="#ctx0" brushRef="#br0" timeOffset="54044.9">22267 4424 0,'-21'106'31,"21"-85"-31,0 21 0,-21-21 0,0 22 16,21-1-16,-21 0 0,21 1 0,0-1 15,0 0-15,0 1 0,-22-22 16,22 21-16,0-21 0,-21 1 0,21-1 16,0 0-16,0 0 0,0 0 15,0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8T10:54:38.65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3154 6160 0,'21'-22'31,"0"22"0,0 0 0,0 0-15,1 0 0,-1 0-16,0 0 31,0 0-15,-42 0 77,21 22-77,-21-22-16,0 0 0,-1 21 16,1-21-16,0 0 0,0 21 15,0-21-15,-22 21 0,22-21 0,-21 21 16,21-21-16,-22 21 0,1-21 0,0 22 15,-1-22-15,22 21 0,-21-21 16,0 21-16,20 0 0,-20-21 0,21 0 16,-21 21-16,20-21 0,1 0 15,0 21-15,0-21 0,0 0 16,42 0 62,0 0-78,0 0 16,0 22-16,1-22 15,-1 0-15,21 0 0,-21 0 0,0 0 16,22 21-16,-22-21 0,21 0 16,-21 21-16,1-21 0,20 0 0,-21 21 15,0-21-15,0 0 0,1 21 16,-1-21-16,0 0 0,0 0 0,-21 21 15,21-21-15,0 0 16,-21 22 0,22-22-16,-1 0 0,-42 0 93,-1 0-93,1 0 16,0 0-16,0 0 0,0 0 16,0-22-16,-1 22 0,-20-21 15,21 0-15,0 0 0,-22 0 16,22 0-16,0-1 0,0 22 16,0-21-16,-22 0 0,22 0 15,0 21-15,0 0 0,0 0 16,21-21-16,-21 21 0,-1 0 15,44-21 48,20 21-63,-21 0 0,0 0 0,22 0 16,-1-22-16,-21 22 15,43-21-15,-22 21 0,0 0 0,1-21 16,-1 21-16,21 0 0,-20-21 15,-1 21-15,-21 0 0,22 0 0,-22 0 16,0 0-16,0-21 0,0 21 16,-42 0 15,0 0-31,0 0 0,21 21 16,-21-21-16,21 21 15,21 0 16</inkml:trace>
  <inkml:trace contextRef="#ctx0" brushRef="#br0" timeOffset="2964.8">9758 6943 0,'-21'0'16,"21"-21"31,-22 21-16,1 0 47,0 0-62,0 0 31,21-22-32,0 44 63,21-22-62,0 21-16,0 0 16,1-21-16,20 21 0,-21-21 0,0 21 15,22 0-15,-22-21 0,21 22 0,-21-1 16,22-21-16,-22 21 0,21 0 15,0-21-15,-20 21 0,-1-21 0,21 0 16,-21 21-16,0-21 0,1 0 16,-22 22-16,21-22 0,-42 0 47,-1 0-47,1 0 15,0 21-15,0-21 16,0 0-16,0 0 0,-22 21 0,22-21 15,0 21-15,0 0 0,-22-21 0,22 21 16,-21-21-16,21 22 0,0-1 16,-22-21-16,22 21 0,-21 0 0,21-21 15,-1 21-15,1 0 0,0-21 0,0 22 16,0-22-16,0 0 0,21 21 16,-22-21-16,1 0 31,21-21 16,21-1-47,1 22 0,-1-21 0,0 0 15,0 21-15,21-21 0,-20 0 0,20 0 16,-21-1-16,21 1 0,1 0 16,-1 0-16,0 0 0,-20 0 15,20-1-15,0 22 0,-21 0 0,1-21 16,-1 21-16,0 0 0,0 0 0,0 0 15,0 0 17,-42 0 30,0 0-62,0 0 16,0 0-16,0 0 0,-22 0 15,22 0-15,0 21 0,0-21 0,0 0 16,-1 22-16,1-22 16,0 0-16,0 21 15,42-21 95,-42 21-17,0-21-93,21 21 16,-21 0-16,-1 0 0,1-21 16,21 22-16,-21-1 0,0-21 0,0 21 15,0 0-15,-1-21 0,22 21 16,-21 0-16,0-21 0,21 22 0,-21-22 16,21 21-1,-21-21-15,0 0 16,42 0 31,0 0-47,0-21 15,0 21-15,0-22 0,1 1 16,-1 21-16,0-21 0,21 0 0,-21 0 16,22 0-16,-22 21 0,21-22 15,-21 1-15,22 0 0,-22 21 0,0-21 16,21 0-16,-20 21 0,-1 0 0,-21-21 15,21 21-15,0 0 16,-21-22-16,21 22 0,-42 0 31,0 0-15,0 0 0,0 0-16,-1 0 15,1 0 1,0 0-16,0 0 15,0 0-15,21-21 16,-21 21-16,-1 0 0,1-21 16,0 0-16,0 21 15,0-21-15,21 0 0,-21 21 16,-1 0-16,22-22 0,-21 22 16,21-21-16,0 0 0,-21 0 15,42 21 95,-21 21-110,21-21 0,1 0 15,-22 21-15,21-21 0,0 21 0,0-21 16,0 22-16,0-1 0,1-21 0,-1 21 15,0-21-15,0 21 0,0 0 16,0-21-16,1 21 0,-1-21 0,0 0 16,0 0-16,0 22 15,0-22-15,-42 0 47,0 0-47,0 0 16,0 0-16,0 0 0,-1 21 15,-20-21-15,21 21 0,0-21 0,-22 21 16,22 0-16,-21 0 0,21-21 0,-22 22 16,1-1-16,21 0 15,-21 0-15,20 0 0,-20 0 0,21 1 0,0-1 16,0-21-16,-1 21 0,1 0 16,0-21-16,0 0 0,21 21 15,-21-21-15,0 0 94,-1 0-94,1 0 16,0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8T10:52:23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8869 9250 0,'0'0'0,"-21"0"0,-1 0 32,1 0-32,0 0 15,0 0 1,0 0-16,0 0 0,-1 0 16,1 0-1,42 0 63,1 0-62,-1 0-16,0 0 16,0 0-16,0 0 0,22 0 15,-22 0-15,0 0 16,0 0-16,0 0 0,22 0 0,-22 0 15,0 0-15,21 0 0,1 0 16,-22 0-16,21 0 0,-21 0 16,22 0-16,-1 0 0,-21 0 0,21 0 0,-20 0 15,20 0-15,-21 0 0,21 0 16,-20 0-16,-1 0 0,21 0 16,-21 0-16,0 0 0,1 0 0,-1 0 15,0 0-15,0 0 0,0 0 0,0 0 16,1 0-16,-22 21 15,21-21-15,0 0 16,0 0 15,0 0 32,-42 0-32,0 0-15</inkml:trace>
  <inkml:trace contextRef="#ctx0" brushRef="#br0" timeOffset="704.43">7324 8128 0,'0'0'0,"0"-63"31,0 41-31,0 1 16,0 0-1,0 42 1,0 0 0,-22 1-16,22 20 0,-21-21 15,21 21-15,-21-20 0,0 20 16,21 0-16,-21-21 0,0 22 0,21-1 16,0 0-16,-22-20 0,1 20 0,21 0 15,-21-21-15,21 22 0,0-22 16,0 0-16,0 21 0,0-20 0,0-1 15,0 0-15,0 0 0,0 0 16,0 0-16,21-21 16,0 0-16,1 0 0,-1 0 15,0 0-15,0 0 0,0 0 0,0 0 16,1-21-16,-1 0 0,0 21 16,0-21-16,0 0 0,0 0 0,1-1 15,-1 1-15,0 0 0,-21 0 0,21 0 16</inkml:trace>
  <inkml:trace contextRef="#ctx0" brushRef="#br0" timeOffset="964.32">7091 8467 0,'21'0'32,"0"0"-32,0 0 15,0 0-15,1 0 0,-1 0 0,0 0 16,0 0-16,0-21 0,0 21 16,1 0-16,-1 0 0,0 0 15,0-22-15,0 22 0,0 0 0,1 0 16,-1-21-16,0 21 0,0 0 0</inkml:trace>
  <inkml:trace contextRef="#ctx0" brushRef="#br0" timeOffset="1620.15">8022 8446 0,'0'0'0,"0"-22"32,0 1-32,21 21 15,-21-21-15,0 0 16,0 0-16,0 0 0,0-1 16,0 1-16,0 0 0,-21 21 0,21-21 15,-21 0-15,0 21 16,21-21-16,-21 21 0,-1 0 0,1 0 15,0 0-15,0 0 0,0 21 16,0 0-16,-1-21 0,1 21 16,0 0-16,0 22 0,0-22 0,0 0 15,-1 0-15,1 21 0,0-20 16,21-1-16,0 21 0,-21-21 16,21 0-16,0 1 0,0-1 0,0 0 15,0 0-15,0 0 0,21-21 16,0 0-16,-21 21 0,21-21 15,1 0-15,-1 0 0,0 0 0,0 0 16,0 0-16,0 0 0,1-21 0,-1 0 16,0 21-16,0-21 0,0 0 15,0 0-15,22-1 0,-22 1 0,0 0 16,0-21-16,0 21 0,1-1 0,-22 1 16,21 0-16,-21 0 15,21 0-15,-21 0 0,0-1 16,0 44-1,0-1 1,-21 0-16,21 0 0,-21 0 16,21 0-16,-22 1 0,22-1 0,0 0 15,0 0-15,0 0 0,0 0 16,0 1-16,0-1 0,0 0 0,0 0 16,0 0-16,22 0 0,-1-21 15,0 22 1,0-22-16,0 0 0,0 0 0,1 0 0,20 0 15,-21 0-15,0-22 0,22 1 16,-22 21-16,21-21 0</inkml:trace>
  <inkml:trace contextRef="#ctx0" brushRef="#br0" timeOffset="2536.15">8805 8213 0,'0'0'0,"0"-21"31,0-1-31,-21 22 0,0 0 16,0 0-16,0 0 15,-1 0-15,22 22 0,-21-22 16,0 21-16,21 0 0,-21 0 0,0 0 16,0 0-16,21 1 15,0-1-15,-22 0 0,22 0 0,-21 0 16,21 0-16,0 1 0,0-1 0,0 0 15,0 0-15,0 0 16,21 0 0,1-21-16,-1 0 15,0 0-15,0 0 16,0 0-16,0-21 0,1 21 16,-22-21-16,21 0 0,0 21 0,0-21 15,-21 0-15,21-1 0,0 1 0,-21 0 16,0 0-16,0 0 0,22 21 15,-22-21-15,21-1 0,-21 1 16,0 42 31,0 1-47,0-1 16,0 0-16,0 0 0,-21 0 0,21 0 15,-22 1-15,22-1 0,0 0 0,0 0 16,-21 21-16,21-20 0,-21-1 15,21 21-15,-21-21 0,21 22 16,0-1-16,0-21 0,0 21 0,0 1 16,0 20-16,0-20 0,0-1 0,0 0 15,0 1-15,0-1 0,0 0 16,0-21-16,0 22 0,0-1 0,0-21 16,0 22-16,0-22 0,0 21 0,0-21 15,0 0-15,0 1 0,0-1 16,0 0-16,0 0 0,0 0 15,0 0-15,-21-21 16,0 0 0,-1 0-1,1 0-15,0-21 16,21 0-16,-21 21 0,0-21 0,21 0 16,-21-22-16,-1 22 0,1 0 0,0-21 15,21-1-15,-21 1 0,0 0 16,21-22-16,-21 22 0,21-22 0,0 22 15,0-21-15,0 20 0,21-20 0,0 20 16,0 22-16,0-21 0,0 21 16,22-22-16,-22 22 0,21 0 15,-21 0-15,22 21 0,-1-21 0,-21 0 0,22-1 16,-1 22-16,0-21 16,-21 21-16,22 0 0,-22 0 0,0-21 15,0 21-15,0 0 0,1 0 0,-1 0 16</inkml:trace>
  <inkml:trace contextRef="#ctx0" brushRef="#br0" timeOffset="4181.28">10160 9991 0,'-21'0'47,"21"21"46,21-21 1,0 0-94,0 0 0,0 0 16,1 0-16,-1 0 15,0 0-15,0 0 16,0 0-16,0 0 0,1 0 0,-1 0 16,0 0-16,0 0 0,0 0 0,0 0 15,1 0-15,-1 0 0,0 0 16,0 0-16,0 0 0,0 0 0,1 0 15,20 0-15,-21 0 0,0 0 0,0 0 16,1 0-16,-1 0 0,0 0 16,21 0-16,1 0 15,-22 0-15,0 0 0,0 0 0,0-21 16,0 21-16,1 0 0,-1 0 16,0 0-16,0 0 0,0 0 15,0 0-15,1 0 0,-1 0 16,0 0-16,0 0 15,0 0-15,0 0 0,1 0 0,-1 0 16,0 0-16,0 0 0,0 0 16,0 0-16,1 0 15,-1 0-15,0 0 16,0 0-16,0 0 47,0 0-32,-42 0 32,0-21-31,0 21-16,0 0 0,0 0 16,-1 0-16,1 0 0</inkml:trace>
  <inkml:trace contextRef="#ctx0" brushRef="#br0" timeOffset="5076.71">10202 10033 0,'-21'0'16,"21"21"-1,-21-21-15,0 0 16,21 21 0,-21-21-16,-1 0 0,1 0 31,21 22-31,-21-22 0,0 0 31,42 0 16,0 0-47,0 0 0,1 0 16,-1 0-16,0 0 0,21 0 15,-21 0-15,1 0 0,-1 0 16,21 0-16,-21 0 0,0 0 15,22 0-15,-22 0 0,21 0 0,-21 21 16,22-21-16,-22 0 0,21 0 16,-21 0-16,22 0 0,-22 0 15,21 0-15,-21 0 0,22 0 0,-22 0 16,0 0-16,21 0 0,-20 0 0,20 0 16,-21 0-16,0 0 0,22 0 15,-22 0-15,0 0 0,0 0 0,21 0 16,-20 0-16,-1 0 0,0 0 0,0 0 15,0 0-15,0 0 0,1 0 16,-1 0-16,0 0 0,0 0 16,0 0-16,0 0 0,1 0 15,-1 0-15,0 0 16,0 0 0,0 0-1,0 0 1,-21-21 62,-21 21-62,0 0-16,0 0 0,0 0 0,0 0 15,-1 0-15,1 0 0</inkml:trace>
  <inkml:trace contextRef="#ctx0" brushRef="#br0" timeOffset="5807.92">10054 10012 0,'0'0'16,"-21"0"-16,42 0 109,0 0-109,0 0 16,1 0-16,-1 0 0,21 0 15,-21 0-15,22 0 0,-22 0 0,21 0 16,0 0-16,1 0 0,-1 0 0,22 0 16,-22 0-16,0 0 0,22 0 15,-22 0-15,0 0 0,22 0 16,-22 0-16,1 0 0,-1 0 0,0 0 15,1 0-15,-1 0 0,0 0 16,1 0-16,-22 0 0,21 0 0,-21 0 16,0 0-16,1 0 0,-1 0 0,0 0 15,0 0 1,0 0-16,0 0 16,1 0 30,-44 0 17,1 0-63,0 0 16,0 0-16,0 0 0,-22 0 0</inkml:trace>
  <inkml:trace contextRef="#ctx0" brushRef="#br0" timeOffset="6455.68">9927 10139 0,'21'0'62,"0"0"-62,1 0 0,-1 0 16,21 0-16,-21 0 0,0 0 16,22 0-16,-1 0 0,0 0 0,1 0 15,-1 0-15,0 0 0,22 0 0,-22 0 16,1 0-16,20 0 0,-21 0 15,1 0-15,-1 0 0,0 0 0,22 0 16,-22 0-16,1 0 0,-1 0 16,0 0-16,1 0 0,-1 0 15,0 0-15,1 0 0,-1 0 0,-21 0 16,21 0-16,-20 0 0,-1 0 0,0 0 16,0 0-16,0 0 0,0 0 0,1 0 15,-1 0-15,0 0 16,0 0-16,0 0 15,0 0 1,-42 0 62,0 21-78,0-21 16,21 21-16</inkml:trace>
  <inkml:trace contextRef="#ctx0" brushRef="#br0" timeOffset="6952.46">10520 10351 0,'21'-43'15,"0"22"-15,0 0 0,-21 0 16,21 0-16,1-1 15,-1 1 1,-21 42 31,0 1-47,0-1 16,0 0-16,0 0 0,0 21 0,0 1 15,0-1-15,0 0 0,0 1 0,0-1 16,0 0-16,0 1 0,0-1 15,0-21-15,0 22 0,0-1 0,0-21 16,0 0-16,0 22 0,0-22 0,0 0 16,0 0-16,0 0 0,0 0 15,0 1 1,0-44 15,0 1-15</inkml:trace>
  <inkml:trace contextRef="#ctx0" brushRef="#br0" timeOffset="7228.34">10499 10668 0,'0'21'46,"21"0"-46,0-21 16,-21 22-16,21-1 0,-21 0 0,21 0 16,0 0-16,-21 0 0,22 1 15,-1-1-15,-21 0 0,0 0 16,21 0-16,0 0 16,0-21 15,-21-21-16,21 0-15,1 0 0</inkml:trace>
  <inkml:trace contextRef="#ctx0" brushRef="#br0" timeOffset="7429.22">10943 10647 0,'-21'0'0,"0"0"16,21 21-16,-21 0 0,-1 0 15,1 1-15,0 20 0,0-21 16,21 0-16,-21 0 0,0 1 0,-1-1 16,1 0-16,0-21 0,0 21 0,21 0 15,-21 0-15,0-21 16,21 22-16,-22-1 16</inkml:trace>
  <inkml:trace contextRef="#ctx0" brushRef="#br0" timeOffset="7979.99">9779 11430 0,'0'0'0,"0"21"47,-21-21-47,0 21 0,21 1 0,0-1 15,-22 0-15,1 0 0,0 21 0,21-20 16,-21 20-16,0-21 0,21 21 16,-21 1-16,21-22 0,-22 21 0,22 1 15,-21-22-15,21 21 0,0 0 16,0-20-16,0 20 0,0-21 16,0 0-16,21 0 0,1 1 0,-1-1 15,0-21-15,0 21 0,0-21 0,0 0 16,1 0-16,-1 0 0,0 0 15,0 0-15,0 0 0,0 0 0</inkml:trace>
  <inkml:trace contextRef="#ctx0" brushRef="#br0" timeOffset="8223.85">9504 11853 0,'0'0'0,"21"0"47,0 0-47,0 0 16,0-21-16,1 21 0,-1 0 0,21-21 15,-21 21-15,0 0 0,22 0 0,-22 0 16,0-21-16,0 21 0,0 0 0,1 0 15</inkml:trace>
  <inkml:trace contextRef="#ctx0" brushRef="#br0" timeOffset="8644">10118 11875 0,'0'21'15,"21"-21"1,0 0 0,0 0-16,0 0 15,0 0-15,1 0 0,-1 0 16,0-21-16,0 21 0,0-22 0,0 22 16,1-21-16,-1 0 0,-21 0 15,21 21-15,-21-21 0,0 0 16,-21 21-1,0 0 1,-1 0-16,1 0 0,0 0 0,0 21 16,0 0-16,0-21 0,-1 21 15,22 0-15,0 0 0,-21 1 16,21-1-16,0 0 0,0 0 0,0 0 16,0 0-16,0 1 0,0-1 0,0 0 15,21 0-15,1 0 16,-1-21-16,0 0 0,0 21 15,0-21-15,0 0 0,1 0 0,-1 0 16,0 0-16,0 0 0,0-21 16,0 0-16,1 21 0,-22-21 15,21 0-15</inkml:trace>
  <inkml:trace contextRef="#ctx0" brushRef="#br0" timeOffset="9176.21">10562 11811 0,'0'0'0,"21"-21"0,-21 0 15,21 21 1,1 0-16,-1 0 0,0-21 16,0 21-16,0 0 0,0 0 0,1 0 15,-1 0-15,0 0 0,0 0 16,0 0-16,-21 21 0,0 0 16,0 0-16,0 21 15,0-20-15,0-1 0,0 0 0,0 0 16,-21 0-16,0 0 0,21 1 0,-21-1 15,0 0-15,-1 0 0,1 0 16,21 0-16,-21-21 0,0 22 16,21-44 15,21 22-31,0-21 16,-21 0-16,21 0 0,1 21 15,-1-21-15,0 0 0,0-22 0,-21 22 16,21 0-16,0 0 0,1 0 15,-1-1-15,0 1 0,0 0 0,-21 0 16,21 0-16,-42 21 47,21 21-47,-21-21 0,21 21 16,0 0-16,-21 0 0,21 1 0,-21-1 15,21 0-15,-22 0 0,22 0 16,0 22-16,0-22 0,0 0 0,0 0 15,0 0-15,0 0 0,0 1 16,0-1-16,22-21 16,-1 0-16,0 0 0,0 0 15,0 0-15,0 0 0,22 0 0,-22 0 16,21-21-16,1-1 0,-1 22 0,-21-21 16,21-21-16</inkml:trace>
  <inkml:trace contextRef="#ctx0" brushRef="#br0" timeOffset="9540">11472 11388 0,'-21'0'0,"42"0"0,-63 0 16,21 0-1,21 21-15,0 0 0,0 0 0,-21 0 16,21 1-16,-22-1 0,22 21 0,0-21 16,0 22-16,0-1 0,0-21 15,-21 21-15,21 1 0,-21-1 16,21-21-16,-21 22 0,21-1 0,0 0 16,0-21-16,0 22 0,0-22 15,0 21-15,0-21 0,0 1 0,0-1 16,0 0-16,0 0 0,21-21 15,0 0-15,0 0 16,1 0-16,-1 0 0,0 0 16,0-21-16,0 0 0,0 0 0,1 21 15,20-22-15,-21 1 0,0 0 0,22-21 16,-22 21-16,0-1 0</inkml:trace>
  <inkml:trace contextRef="#ctx0" brushRef="#br0" timeOffset="9823.84">11345 11578 0,'0'0'0,"-21"0"16,0 0-16,42-21 31,0 21-31,22 0 0,-22 0 15,0-21-15,21 21 0,1 0 0,-22 0 16,21-21-16,-21 21 0,0 0 16,22 0-16,-22 0 0,0 0 15,0 0-15,0 0 16,-21 21 0,-21-21-16,0 21 15,0-21-15,0 21 0,0-21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8T10:54:53.48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9186 9864 0,'0'0'0,"-21"0"32,0 0-32,0 0 15,0 0 1,-1 0-1,1 0-15,0 0 0,0 0 16,0 0 0,0 0-16,-1 0 15,1 0 1,42 0 31,1 0-47,-1 0 0,21 0 15,-21 0-15,22 0 0,-22 0 16,21 0-16,0 0 0,1 0 0,-22 0 16,21 0-16,1 0 0,-1 0 15,0 0-15,1 0 0,-22 0 16,21 0-16,-21 0 0,22 0 0,-22 0 16,0 0-16,0 0 0,0 0 0,0 0 15,1 0-15,-1 0 31,-42 0 16,-1 0-47,1 0 16,0 0-16,0 0 0</inkml:trace>
  <inkml:trace contextRef="#ctx0" brushRef="#br0" timeOffset="372.93">8848 9906 0,'0'0'0,"21"0"47,0 0-31,0 0-16,21 0 0,-20 0 0,20 0 15,0 0-15,1 0 0,-1 0 0,0 0 16,1 0-16,-1 0 0,0 0 16,1 0-16,-1 0 0,0 0 0,-21 0 15,22 0-15,-1 0 0,-21 0 0,0 0 16,1 0-16,-1 0 0,0 0 15,0 0 48</inkml:trace>
  <inkml:trace contextRef="#ctx0" brushRef="#br0" timeOffset="1385.25">12213 9948 0,'-21'0'16,"0"0"-16,0 0 0,-1 0 16,1 0-16,0 0 15,0 0 1,42 0 46,0 0-62,0 0 0,1 0 16,20 0-16,-21 0 0,0 0 16,22 0-16,-1 0 0,0 0 0,1 0 15,-1 0-15,0 0 0,1 0 0,20 0 16,-21 0-16,1 0 0,-1 0 0,0 0 16,1 0-16,-1 0 0,0 0 15,-20 0-15,20 0 0,-21 0 0,0 0 16,0 0-16,1 0 15,-22-21 1,-22 21 31,1 0-31,0 0-16,0 0 0,0 0 0</inkml:trace>
  <inkml:trace contextRef="#ctx0" brushRef="#br0" timeOffset="1855.98">12107 9970 0,'0'21'15,"21"-21"17,1 0-32,-1 0 0,0 0 15,0 0-15,0 0 0,0 0 0,1 0 16,20 0-16,-21 0 0,21 0 0,1 0 15,-22 0-15,21 0 16,1 0-16,-1 0 0,0 0 0,1 0 16,-22 0-16,21 0 0,0 0 0,1 0 15,-22 0-15,21 0 0,-21 0 0,22 0 16,-22 0-16,0 0 0,0 0 16,0 0-16,-42 0 78,0 0-78,0 0 0,0 0 15,0 0 1</inkml:trace>
  <inkml:trace contextRef="#ctx0" brushRef="#br0" timeOffset="2543.98">12234 10012 0,'-21'21'31,"42"-21"0,0 0-31,1 0 0,-1 0 16,0 0-16,21 0 0,-21 0 0,22 0 16,-22 0-16,21 0 0,1 0 0,-22 0 15,21 0-15,0 0 0,1 0 16,-22 0-16,21 0 0,1 0 15,-22 0-15,0 0 0,21 0 0,-21-21 0,1 21 16,-1 0 0,0 0-16,0 0 15,-42 0 282,0 0-281,21-21-16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8T10:53:07.04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3704 7874 0,'0'21'32,"-21"-21"-1,0 0-15,0 0-16,-1 0 15,1 0-15,0 0 16,0 0-16,0 0 15,0 0-15,-1 0 0,1 0 16,0 0 0,0 0-16,0 0 31,42 0 47,0-21-78,0 21 16,0 0-16,1 0 0,-1 0 15,0 0-15,21 0 0,-21 0 0,22 0 16,-22 0-16,21 0 0,-21 0 16,22 0-16,-22 0 0,21 0 0,-21 0 15,1 0-15,-1 0 0,0 0 16,0 0-16,0 0 15,0 0 1,1 0 0,-1 0 15,-42 0 31,-1 0-62,1 0 16,0 0-16,-21 0 0,21 0 16,-1 0-16,-20 0 0,21 0 0,-21 0 15,20 0-15,-20 0 0,21 0 0,-21 0 16,20 0-16,1 0 0,-21 0 16,21 0-16,0 0 0,-1 0 0,1 0 15,0 0 1,0 0-16,42 0 78,0 0-78,0 0 0,1 0 16,-1 0-16,0 0 0,0 0 15,21 0-15,-20 0 0,-1 0 16,21 0-16,-21 0 0,22 0 0,-22 0 15,21 0-15,-21 0 0,22 0 16,-22 0-16,0 0 0,21 0 0,-21 0 16,1 0-16,-1 0 15,-42 0 32,-1 0-31,-20 0-16,21 0 0,0 0 0,-22 0 15,22 0-15,-21 0 0,21 0 0,-22 0 16,22 0-16,-21 0 0,21 0 16,0 0-16,-22 0 0,22 0 0,0 0 15,0 0-15,0 0 0,-1 0 16,1 0 0,42 0 30,1 0-46,20 0 16,-21 0-16,0 0 0,0 0 16,1 0-16,20 0 0,-21 0 0,21 0 15,-20 0-15,20 0 0,-21 0 16,21 0-16,-20 0 0,20 0 0,-21 0 16,0 0-16,0 0 0,1 0 0,-1 0 31,-42 0-16,-1 0 1,1 0-16,0 0 0,0 0 16,0 0-16,-22 0 0,22 0 0,0 0 15,0 0-15,-21 0 0,20 0 0,1 0 16,0 0-16,-21 0 0,21 0 16,-1 0-16,1 0 0,0 0 0,0 0 15,0 0-15,0 0 16,-1-21-16,44 21 62,-1 0-62,0 0 16,0 0-16,0 0 0,0 0 0,22 0 16,-22 0-16,0 0 0,21 0 0,-20 0 15,20 0-15,-21 0 0,0 0 16,22 0-16,-22 0 0,0 0 0,21 0 15,-21 0-15,1 0 0,-44 21 47,1-21-47,0 0 0,0 0 16,-21 0-16,20 0 0,-20 0 16,0 0-16,21 0 0,-22 0 0,22 0 15,-21 0-15,21 0 0,-1 0 16,1 0-16,-21 0 0,21 0 0,0 0 15,-1 0-15,1 0 0,0 0 32,42 0-1,0 0-15,22 0-16,-22 0 0,0 0 15,0 0-15,22 0 0,-22 0 16,21 0-16,-21 0 0,22 0 0,-22 0 15,21 0-15,-21 0 0,22 0 16,-22 0-16,0 0 0,0 0 16,0 0-16,-42 0 47,0 0-47,-21 0 0,20 0 0,-20 0 15,21 0-15,-21 0 0,-1 0 16,22 0-16,-21 0 0,21 0 0,-22 0 15,22 0-15,0 0 0,0 0 16,0 0-16,-1 0 0,1 0 0,0 0 16,0 0-16,42 0 47,0 0-47,0 0 0,1 0 15,-1 0-15,0 0 0,0 0 16,21 0-16,-20 0 0,-1 0 0,21 0 15,-21 0-15,0 0 0,22 0 16,-22 0-16,0 0 0,0 0 0,-42 0 47,0 0-47,0 0 0,0 0 16,-1 0-16,44 0 62</inkml:trace>
  <inkml:trace contextRef="#ctx0" brushRef="#br0" timeOffset="627.67">3641 7959 0,'-22'0'0,"22"-21"16,0 42 93,0 0-93,0 0-16,0 0 15,0 0-15,0 1 0,0-1 16,0 21-16,0-21 0,0 22 16,0-22-16,0 21 0,0 0 0,0-20 0,0 20 15,-21 0-15,21 1 0,0-22 16,-21 21-16,21 0 0,0-20 15,0 20-15,0-21 0,0 21 0,-21 1 16,21-22-16,0 21 0,0-21 0,0 22 16,0-22-16,0 0 0,0 0 15,0 0-15,0 1 0,0-1 16,0-42 31,0-1-32,0 1-15,0 0 0,0 0 16</inkml:trace>
  <inkml:trace contextRef="#ctx0" brushRef="#br0" timeOffset="953.49">3387 8657 0,'0'-21'16,"21"21"31,-21 21-47,21 0 16,0 1-16,0-22 0,-21 21 15,21 0-15,-21 0 0,0 0 0,22 0 16,-1 1-16,-21-1 0,0 0 0,21 0 15,-21 0-15,0 0 16,21-21-16,0-21 63,-21 0-48,0 0-15</inkml:trace>
  <inkml:trace contextRef="#ctx0" brushRef="#br0" timeOffset="1185.35">3810 8615 0,'-21'0'32,"0"0"-32,-1 21 15,1 0-15,0 0 0,0 1 0,21-1 16,-21 0-16,0 0 0,-1 0 15,1 0-15,0 1 0,0-1 16,21 0-16,-21 0 0,21 0 0,-21 0 16,21 1-16,-22-22 15,22 21-15,-21-21 16</inkml:trace>
  <inkml:trace contextRef="#ctx0" brushRef="#br0" timeOffset="1803.02">1524 9673 0,'0'0'0,"0"-21"0,21-21 31,0 42-31,-21 21 31,0 0-31,-21 0 16,0 0-16,21 1 0,-21 20 16,0 0-16,-1-21 0,1 22 0,0-1 15,0 0-15,0 1 0,21-1 16,-21 0-16,-1-20 0,22 20 0,-21-21 16,21 0-16,0 0 0,0 1 15,0-1-15,0 0 0,21-21 0,1 21 16,-1-21-16,0 0 15,0 0-15,21 0 0,-20 0 0,-1 0 16,0 0-16,0 0 0,0-21 16,0 21-16,1-21 0,-1 0 15,0 21-15,-21-22 0,0 1 16</inkml:trace>
  <inkml:trace contextRef="#ctx0" brushRef="#br0" timeOffset="2021.9">1228 10012 0,'21'0'16,"0"0"-16,0 0 15,21 0-15,-20 0 0,-1 0 16,21 0-16,-21 0 0,0 0 0,22 0 15,-22 0-15,0 0 0,0 0 16,0 0-16,1 0 0,-1 0 16,0 0-16</inkml:trace>
  <inkml:trace contextRef="#ctx0" brushRef="#br0" timeOffset="3514.67">2244 10075 0,'0'0'0,"0"-21"16,21 21-16,-21-21 0,0 0 16,0 0-1,0 0-15,0-1 0,0 1 16,0 0-16,-21 21 15,-1-21-15,22 0 0,-21 21 0,0 0 16,0-21-16,0 21 16,0 0-16,-1 0 15,1 0-15,0 21 0,21 0 16,-21-21-16,0 21 0,0 0 0,21 0 16,-22 1-16,1 20 0,21-21 0,-21 0 15,21 0-15,0 1 0,-21-1 16,21 0-16,0 0 0,0 0 15,0 0-15,21-21 16,0 0-16,0 0 16,1 0-16,-1 0 15,0 0-15,0 0 0,0-21 0,22 21 16,-22-21-16,0 0 0,0 21 16,0-21-16,0 0 0,1-1 15,-1 1-15,0 0 0,-21 0 0,0 0 16,21 21-16,-21-21 0,0-1 15,0 1-15,0 42 47,0 1-31,0-1-16,-21 0 16,21 0-16,0 0 0,-21 0 0,21 1 15,0-1-15,0 0 0,0 0 16,0 0-1,21-21-15,0 0 0,0 21 0,0-21 16,1 0-16,20 0 0,-21 0 16,21 0-16,-20 0 0,20 0 0,0 0 15,1 0-15,-1 0 0,0-21 0,1 21 16,-22-21-16,21 0 0,0 21 16,-20-21-16,-1 0 0,0-1 0,0 22 15,0-21-15,-21 0 0,0 0 0,0 0 16,0 0-16,0-1 15,0 1-15,-21 0 0,0 21 16,0 0-16,0 0 16,-1 0-16,1 0 0,0 0 15,-21 0-15,21 0 0,-1 21 0,1-21 16,0 21-16,0 1 0,0-22 16,0 21-16,-1 0 0,22 0 0,-21 0 15,21 0-15,0 1 16,21-22-1,1 0-15,-1 0 0,21 0 16,-21 0-16,0 0 0,1 0 16,20 0-16,-21 0 0,0 0 0,0-22 15,1 22-15,-1-21 0,0 0 16,0 0-16,0 0 16,-21 0-16,0-1 15,0 1 1,0 42 15,0 1-15,0-1-16,0 0 0,0 0 15,0 0-15,0 0 0,0 1 0,0 20 16,0-21-16,-21 21 0,21-20 16,-21 20-16,21 21 0,-21-20 0,21-1 15,0 22-15,-21-22 0,-1 21 16,1 1-16,21-1 0,0-20 0,-21 20 15,21 1-15,-21-1 0,21 1 16,-21-1-16,21 22 0,0-22 16,0 1-16,0-1 0,-21 1 0,21-1 15,0 1-15,0-1 0,0 1 0,0-22 16,0 22-16,0-22 0,0 22 16,0-22-16,0 0 0,0 1 0,0-1 15,0-21-15,0 21 0,0-20 0,0-1 16,-22 0-16,22 0 15,-21-21-15,0 0 0,0 0 16,0 0-16,0-21 16,-1 0-16,1 0 0,0-1 0,0 1 15,0 0-15,-22-21 0,22-1 16,0 1-16,-21 0 0,21-22 0,-22 1 16,22-1-16,-21-20 0,21-1 15,-1 0-15,1 1 0,21-1 0,0 0 16,0 1-16,0-1 0,21 0 0,1 1 15,20 20-15,0 1 0,-21-1 16,22 1-16,-1-1 0,22 22 0,-22-22 16,0 43-16,1-21 0,-1-1 15,0 22-15,1 0 0,-1 0 0,0 0 16,-21 21-16,1 0 0,-1-21 0,0 21 16,0 0-16,0 0 15</inkml:trace>
  <inkml:trace contextRef="#ctx0" brushRef="#br0" timeOffset="5993.81">4593 7853 0,'-21'0'0,"0"0"78,42 0 16,0 0-79,0 0 1,0 0-16,1 0 15,-1 0-15,0 0 16,0 0-16,0 0 16,0 0-16,1 0 15,-1 0-15,0 0 0,0 0 16,0 0-16,0 0 0,1 0 16,-1 0-16,0 0 15,0 0-15,0 0 16,0 0-16,1 0 0,-1 0 15,0 0 1,0 0-16,0 0 16,0 0-16,1 0 15,-1 0-15,0 0 16,0 0 0,0 0-16,0 0 0,1 0 15,-1 0-15,0 0 16,0 0-16,0 0 15,0 0-15,1 0 16,-1 0-16,0 0 0,0 0 16,0 0-16,0 0 15,1 0-15,-1 0 0,0 0 16,0 0-16,0 0 16,0 0-16,1 0 15,-1 0-15,0 0 16,0 0-16,0 0 15,0 0-15,1 0 0,-1 0 0,21 0 16,-21 0-16,0 0 0,1 0 0,-1 0 16,0 0-16,0 0 15,0 21-15,0-21 16,1 0-16,-1 0 16,0 0-1,0 0-15,0 0 16,0 0-16,1 0 0,-1 0 15,0 0-15,21 0 0,-21 0 16,1 0-16,-1 0 0,21 0 0,-21 0 16,0 0-16,1 0 0,20 21 15,-21-21-15,0 0 0,0 0 0,22 0 16,-22 0-16,0 0 0,0 0 16,22 0-16,-22 0 0,0 0 0,0 0 15,0 21-15,22-21 0,-22 0 0,0 0 16,0 0-16,21 0 0,-20 0 15,-1 0-15,21 0 0,-21 0 0,0 0 16,1 0-16,-1 0 0,0 0 0,0 0 16,0 0-16,0 0 15,1 0-15,-1 0 0,0 0 0,21 0 16,-21 0-16,1 0 0,20 0 16,-21 0-16,0 0 0,22 0 15,-22 0-15,0 0 0,0 22 0,0-22 16,0 0-16,1 0 0,-1 0 15,0 0-15,0 0 0,0 0 0,0 0 16,1 0-16,-1 0 0,0 0 0,0 0 16,0 0-16,0 0 0,22 0 15,-22 0-15,21 0 0,1 0 0,-22 0 16,21 0-16,0 0 0,1 0 16,-1 0-16,-21 21 0,22-21 0,-22 0 15,21 0-15,-21 0 0,0 0 16,1 0-16,-1 0 0,0 0 15,0 0-15,0 0 0,0 0 0,1 0 16,-1 0-16,0 0 0,0 21 16,0-21-16,0 0 0,1 0 15,-1 0-15,0 0 0,0 0 16,0 0-16,0 0 16,1 0-16,-1 0 15,0 0-15,0 0 16,0 0-16,0 0 15,1 0-15,-1 0 0,0 0 0,0 0 16,0 0-16,22 0 0,-22 0 0,0 0 16,0 0-16,0 0 15,0 0-15,1 0 0,-1 0 16,0 0-16,0 0 16,0 0-1,0 0 1,1 0-16,-1 0 15,0 0 1,0 0 0,-42 0 62,0 0-63,0 0-15,-22 0 0</inkml:trace>
  <inkml:trace contextRef="#ctx0" brushRef="#br0" timeOffset="6836.22">5694 8297 0,'-21'0'47,"-1"0"-47,22 22 0,0-1 15,0 0-15,-21 0 0,21 0 16,-21 22-16,21-22 0,-21 0 0,0 21 15,21-21-15,-21 22 0,-1-22 0,22 0 16,-21 21-16,0-20 0,0-1 16,21 21-16,0-21 0,-21 0 15,21 1-15,0-1 16,0-42 15,21-1-31</inkml:trace>
  <inkml:trace contextRef="#ctx0" brushRef="#br0" timeOffset="7114.06">5630 8319 0,'0'0'0,"21"0"0,1 0 15,-1 0-15,0 0 16,0 0-16,0 0 0,0 21 0,-21 0 15,22 0-15,-1 0 0,0 0 0,0 1 16,0 20-16,-21-21 0,0 0 16,21 22-16,-21-22 0,0 0 0,0 0 15,0 21-15,0-20 0,0-1 0,0 0 16,-21 0-16,0 0 0,0 0 16,0 1-16,0-22 15,-1 0-15,1 21 0,0-21 0,0 0 16,0 0-16,0 0 0,-1 0 15</inkml:trace>
  <inkml:trace contextRef="#ctx0" brushRef="#br0" timeOffset="7506.13">5482 8636 0,'0'0'16,"0"-21"-16,21 0 15,0 21 1,1 0-16,-1 0 0,21-21 0,-21 21 15,22 0-15,-22 0 0,21-22 0,0 22 16,1-21-16,-1 21 0,0-21 16,1 0-16,-1 21 0,0-21 0,-20 0 15,20-1-15,-21 22 0,0-21 16,0 0-16,-21 0 0,0 0 16,22 0-16,-22-1 0,0 1 15,-22 42 16,22 1-31,0-1 16,-21 21-16,21-21 0,-21 0 0,21 22 16,0-22-16,-21 0 0,21 21 15,0-20-15,0-1 0,0 0 0,0 0 16,-21 0-16,21 0 0,0 1 0,0-1 16,0 0-16,21-21 31,0 0-31,0-21 15,0 21-15,-21-21 0,22-1 16,-1 1-16</inkml:trace>
  <inkml:trace contextRef="#ctx0" brushRef="#br0" timeOffset="8217.71">6413 8255 0,'0'21'31,"0"0"-31,0 1 0,0-1 16,-21 0-16,21 0 0,0 0 0,-21 22 16,21-22-16,-21 0 0,21 0 15,-21 21-15,21-20 0,0-1 0,0 0 16,-21 0-16,21 0 0,0 0 0,0 1 16,-22-1-16,22 0 0,0 0 15,22-21 1,-1 0-16,0 0 15,0 0-15,0 0 16,0-21-16,1 0 0,-1 0 0,0 21 16,0-22-16,0 1 0,-21 0 15,0 0-15,21 0 0,-21 0 0,22-1 16,-22 1-16,0 0 16,0 0-16,0 42 31,0 0-16,0 0-15,0 1 16,0-1-16,21-21 16,-21 21-16,0 0 0,21-21 15,-21 21-15,0 0 16,0 1 0,21-22 46,0-22-46,0 22-16,-21-21 0,0 0 15,22 0-15,-1 21 0,0-21 0,0 0 16,-21-1-16,21 1 0,0 21 16,-21-21-16,0 42 31,0 0-31,0 1 0,0-1 15,0 0 1,0 0-16,0 0 0,0 0 16,0 1-1,-21-22-15,21 21 16,0-42 15,0-1-15</inkml:trace>
  <inkml:trace contextRef="#ctx0" brushRef="#br0" timeOffset="8389.62">6731 8361 0,'0'0'0,"-21"0"0,0 0 15,-1 0 32,1 0-31</inkml:trace>
  <inkml:trace contextRef="#ctx0" brushRef="#br0" timeOffset="8594.51">6075 8403 0,'0'0'0,"-21"0"0,21 21 16,0 1 0,21-22-1,0 0-15,0 0 16,0 21-16,22-21 0,-22 0 0,21 0 16,0 0-16,1 0 0,-22 0 0,21 0 15,1 0-15,-1 0 0,0 0 16</inkml:trace>
  <inkml:trace contextRef="#ctx0" brushRef="#br0" timeOffset="9102.2">7112 8340 0,'0'0'0,"0"-21"0,-21 21 15,0 0 1,21 21-1,-22 0-15,22 0 16,0 0-16,0 0 0,0 1 16,-21 20-16,21-21 15,0 0-15,0 0 0,0 1 0,0-1 16,-21 0-16,0 0 0,21 0 16,0 0-16,0 1 15,-21-22-15,0 0 31,21-22-15,0 1 0,0 0-16,21 21 0,0-21 0,0 0 15,0 0-15,0-1 0,1 22 16,-1-21-16,0 21 0,0 0 0,0-21 16,0 21-16,1 0 0,-1 0 15,0 0-15,0 0 0,-21 21 0,21-21 16,-21 21-16,0 1 15,0-1-15,0 0 0,0 0 16,-21 0-16,-21 0 0,21-21 0,-1 22 16,1-22-16,0 21 0,0 0 15,0-21-15,0 0 0,-1 0 0,1 0 16,0 0-16,21-21 31,21 21-15,0-21-16,1-1 0</inkml:trace>
  <inkml:trace contextRef="#ctx0" brushRef="#br0" timeOffset="9529.95">7408 8467 0,'0'0'0,"0"21"31,0 0-15,0 0-16,0 0 0,0 1 15,0-1-15,-21-21 0,21 21 0,0 0 16,0 0-16,0 0 0,0 1 16,0-1-16,0 0 15,21-21 1,0 0 0,1 0-16,-1 0 15,0-21-15,0 0 0,0-1 16,0 1-16,1 0 0,-1 0 15,-21 0-15,21 0 0,-21-1 0,21 22 16,-21-21-16,0 0 16,0 42-1,0 0-15,0 1 16,-21-1-16,21 0 16,0 0-16,0 0 0,-21 0 15,21 1-15,0-1 0,0 0 16,0 0-16,21-21 15,0 0 1,0 0-16,0 0 0,1 0 0,-1-21 16,0 0-16,0 21 0,0-21 0,0-1 15</inkml:trace>
  <inkml:trace contextRef="#ctx0" brushRef="#br0" timeOffset="9742.84">8022 8276 0,'-21'43'31,"0"-22"-31,0 0 16,-1 21-16,1-21 0,21 1 15,0-1-15,-21 21 0,0-21 0,21 0 16,0 1-16,0-1 0,0 0 0,-21 0 16,21 0-16,0 0 15,21-21 1,0 0-16,0 0 15,0 0-15,1 0 0</inkml:trace>
  <inkml:trace contextRef="#ctx0" brushRef="#br0" timeOffset="10378.48">8128 8573 0,'21'0'47,"0"0"-47,-21-22 16,21 22-16,1-21 0,-1 21 0,0 0 15,0-21-15,0 21 16,0 0-16,1-21 0,-22 0 16,-22 21-1,1 0 1,0 0-16,0 0 0,0 0 15,0 21-15,-1-21 0,1 21 0,0-21 16,0 21-16,0 0 0,0 1 0,21-1 16,-22 0-16,22 0 15,0 0-15,0 0 0,0 1 16,22-22-16,-1 21 16,0-21-16,21 0 0,-21 0 15,1 0-15,-1 0 0,21 0 16,-21 0-16,22 0 0,-22-21 0,0 21 15,0-22-15,21 1 0,-20 0 0,-1 21 16,0-21-16,0 0 0,0 0 16,-21-22-16,0 22 0,21 21 0,-21-21 15,0 0-15,0 0 0,-21 21 16,0 0 0,0 21-16,0-21 15,21 21-15,0 0 0,0 0 0,0 0 16,0 1-16,0-1 15,0 0-15,0 0 0,0 0 16,21 0-16,-21 1 16,21-22-16,-21 21 15,21-21 1,-21 21-16,-21-21 16,0 0-16,0 0 15,0 0-15,-1 0 16,1 0-16,0 0 0,21-21 15,-21 0-15,21-1 16</inkml:trace>
  <inkml:trace contextRef="#ctx0" brushRef="#br0" timeOffset="10637.35">7747 8319 0,'21'0'31,"0"0"-31,0 0 16,22 21-16,-22-21 0,21 0 0,-21 0 16,22 0-16,-1 0 0,0 0 15,1 0-15,-22 0 0,21 0 0,-21 0 16,22 0-16,-22 0 0,0 0 15,-21-21 1</inkml:trace>
  <inkml:trace contextRef="#ctx0" brushRef="#br0" timeOffset="12029.32">10414 7916 0,'-21'0'0,"0"0"15,-1 0-15,22-21 16,0 0 78,22 21-79,-1 0 1,0 0-16,0 0 0,0 0 16,0 0-16,1 0 0,-1 0 15,0 0-15,0 0 0,21 0 0,-20 0 16,-1 0-16,21 0 15,-21 0-15,22 0 0,-1 0 0,0 0 16,1 0-16,20 0 0,-21 0 0,22 0 16,-22 0-16,22 0 0,-22 0 15,22 0-15,-22 0 0,21 0 0,-20 0 16,20 0-16,-20 0 0,-1 0 0,21 0 16,-20 0-16,-1-21 0,22 21 0,-22 0 15,0 0-15,22 0 0,-22 0 16,22 0-16,-22 0 0,21 0 0,1 0 15,-1 0-15,-20 0 0,20 0 0,1 0 16,-22 0-16,0 0 16,22 0-16,-22 0 0,1 0 0,-1 0 15,21 0-15,-20 0 0,20 0 0,1 0 16,-22 0-16,22 0 0,-1 0 16,1 0-16,-1 0 0,1 0 0,-22 0 15,21 0-15,1 0 0,-22 0 0,1 0 16,20 0-16,-21 0 0,1 0 15,-22 0-15,21 0 0,-21 0 0,22 0 16,-22 0-16,0 0 0,0 0 0,0 0 16,1-21-16,-1 21 0,0 0 15,0 0-15,0 0 0,0 0 0,1 0 16,-1 0-16,-21-21 16,21 21-16,-42 0 78,0 0-78,-1 0 15</inkml:trace>
  <inkml:trace contextRef="#ctx0" brushRef="#br0" timeOffset="12806.06">10731 8340 0,'0'-21'15,"0"42"-15,22-42 0,-22-1 16,0 44 15,0-1-31,0 0 16,-22 0-16,22 0 0,-21 0 15,0 1-15,21-1 0,-21 0 0,0 21 16,0-21-16,21 1 0,-22-1 0,22 0 16,-21 0-16,21 0 0,-21 0 15,21 1 1,-21-22-16,21-22 16,0 1-1,0 0-15,0 0 16,21 0-16,0-22 15,-21 22-15,21 0 0,1 0 0,-22-21 16,21 20-16,0-20 0,0 0 16,0 21-16,-21-22 0,21 22 0,1 0 15,-1 0-15,-21 0 0,21 21 16,0 0-16,-21 21 16,0 0-16,21 0 0,-21 21 15,0-20-15,0 20 0,0-21 0,0 21 16,0 1-16,0-22 0,0 0 15,0 21-15,0-20 0,0-1 0,0 0 16,0 0-16,0 0 0,0 0 16,-21-21-16,21 22 0,-21-22 15,0 0 1,0 0-16,-1 0 0</inkml:trace>
  <inkml:trace contextRef="#ctx0" brushRef="#br0" timeOffset="13206.36">10477 8551 0,'0'0'0,"22"0"31,-1 0-31,0 0 16,0 0-16,21 0 0,-20 0 0,20 0 16,-21 0-16,21-21 0,1 21 0,-1 0 15,0-21-15,1 21 16,-1-21-16,0 21 0,1-21 0,-1 21 15,0-21-15,-20-1 0,-1 1 0,0 21 16,-21-21-16,0 0 0,0 0 16,0 0-16,0-1 0,0 1 15,-21 42 17,0 1-32,21-1 0,-22 0 0,22 0 15,0 0-15,-21 0 0,0 22 16,21-22-16,-21 0 0,21 0 0,0 22 0,-21-22 15,21 0-15,-21 0 16,21 0-16,-22 0 0,22 1 16,22-22-1,-1 0 1,0 0-16,0 0 0,0 0 0,0-22 16,1 1-16,-1 0 0,0 0 0,0 0 15,0 0-15</inkml:trace>
  <inkml:trace contextRef="#ctx0" brushRef="#br0" timeOffset="13921.94">11388 8340 0,'0'0'0,"0"-21"16,0-22 0,21 22-16,-21 42 31,0 0-31,-21 1 0,-1-1 16,22 0-16,0 0 0,-21 21 0,21-20 15,-21-1-15,0 0 0,21 21 0,-21-21 16,21 1-16,0-1 0,-21 0 0,21 0 15,0 0-15,-22 0 0,22 1 16,0-1-16,0 0 0,22-21 16,-1 0-16,0 0 15,0 0-15,0 0 0,0 0 16,1 0-16,-1-21 0,0 21 0,0-21 16,0-1-16,0 1 0,1 0 15,-1 0-15,0 0 0,0 0 16,0-1-16,-21 1 0,21 0 0,-21 0 15,0 0-15,-21 21 32,0 0-32,0 0 0,0 21 15,21 0-15,0 0 0,0 0 16,0 1 0,0-1-16,0 0 15,21-21-15,0 0 0,-21 21 0,21-21 16,0 0-16,1 0 15,-22 21 1,0 0 0,0 1-1,0-1 1,21-21 0,0 0-1,0-21-15,0 21 16,-21-22-16,21 22 0,1-21 15,-22 0-15,21 0 0,0 21 16,-21-21-16,21 0 0,0-1 0,-21 1 0,21 0 16,-21 0-16,0 0 15,0 42 1,0 0 0,0 0-16,0 0 0,-21 1 15,21-1-15,-21 0 0,21 0 16,-21 0-16,21 0 0,0 1 15,0-1-15,0 0 0,0-42 47,0 0-31</inkml:trace>
  <inkml:trace contextRef="#ctx0" brushRef="#br0" timeOffset="14089.84">11811 8340 0,'0'0'0,"-21"-21"16,0 21-16,21-22 31</inkml:trace>
  <inkml:trace contextRef="#ctx0" brushRef="#br0" timeOffset="14281.74">11049 8403 0,'0'0'16,"-42"0"-16,20 21 0,22 1 15,22-22 1,-1 21-16,0-21 0,21 0 15,1 0-15,-1 0 0,0 0 16,1 0-16,20 0 0,-21 0 0,22 0 16,-22 0-16,22-21 0,-22 21 0,0 0 15</inkml:trace>
  <inkml:trace contextRef="#ctx0" brushRef="#br0" timeOffset="14790.45">12213 8234 0,'0'21'16,"-21"0"-1,21 0-15,-21 1 16,0-1-16,21 0 0,0 21 16,-22-21-16,1 1 0,21-1 0,-21 21 15,21-21-15,0 0 0,0 1 0,-21-1 16,21 0-16,-21 0 0,21 0 15,0 0-15,0 1 0,0-1 0,0 0 16,-21-21-16,21 21 0,-22-21 16,22-21 31,0 0-47,0 0 0,0-1 15,0 1-15,0 0 0,22 0 16,-1 0-16,0 21 0,0-21 15,0-1-15,22 22 0,-22 0 16,0-21-16,21 21 0,-21 0 0,1 0 16,-1 0-16,21 0 0,-21 0 15,-21 21-15,21-21 0,-21 22 16,0-1-16,0 0 0,0 0 16,-21-21-16,0 21 0,0 0 0,0-21 15,0 22-15,-22-1 0,22-21 16,0 21-16,-21-21 0,20 21 0,1-21 15,0 0-15,0 0 0,0 21 0,0-21 16,21-21 15,21 0-31,0 21 0</inkml:trace>
  <inkml:trace contextRef="#ctx0" brushRef="#br0" timeOffset="15217.21">12446 8446 0,'0'0'0,"0"21"15,0 0 1,0 0-16,0 0 16,0 0-16,0 1 0,0-1 15,-21-21-15,21 21 0,-21 0 0,21 0 16,0 0-16,21-21 47,0 0-47,0 0 0,0 0 15,0-21-15,1 0 16,-1 0-16,0 0 0,-21 0 16,0-1-16,21 22 0,0-21 0,-21 0 15,0 42 16,0 0-31,0 1 16,0-1-16,-21-21 0,0 21 16,21 0-16,-21 0 0,21 0 0,0 1 15,0-1-15,0 0 0,21-21 32,0 0-17,0 0-15,0 0 0,-21-21 0,22 0 16</inkml:trace>
  <inkml:trace contextRef="#ctx0" brushRef="#br0" timeOffset="15477.7">12890 8192 0,'0'0'0,"0"21"15,0 0 1,-21 0-16,21 0 0,0 0 0,-21 22 15,0-22-15,21 0 0,-21 21 0,0-20 16,21 20-16,0-21 0,-22 21 16,22-20-16,-21-1 0,21 0 0,-21 0 15,21 0-15,0 0 0,0 1 16,0-1-16,0 0 16,21-21 15,0 0-31</inkml:trace>
  <inkml:trace contextRef="#ctx0" brushRef="#br0" timeOffset="15838.01">12996 8594 0,'21'0'62,"1"0"-62,-1 0 16,0 0-16,0 0 0,0 0 15,0-21-15,1-1 16,-22 1 0,-22 21-1,1 0-15,0 0 16,0 0-16,0 21 0,0 1 15,-1-22-15,1 21 0,0 0 0,21 0 16,-21-21-16,21 21 0,-21 0 0,21 1 16,-21-1-16,21 0 15,21-21 1,0 0-16,0 0 16,0 0-16,0 0 0,1 0 15,-1 0-15,0 0 0</inkml:trace>
  <inkml:trace contextRef="#ctx0" brushRef="#br0" timeOffset="16214.27">13547 8530 0,'0'0'0,"0"-21"0,0 0 0,0 0 16,-22 21 0,1 0-1,0 0-15,0 21 0,0 0 16,0-21-16,-1 21 0,1-21 0,0 21 15,0 1-15,0-1 16,21 0-16,0 0 16,21-21-1,0 21-15,0-21 16,0 0-16,1 0 0,-1 0 0,-21 21 16,21-21-16,0 0 0,-21 22 15,0-1 16,-21-21-15,0 21-16,0-21 16,-1 0-16,1 0 0,0 0 15,0 0-15,0 0 0,0 0 16,-1 0 0,22-21-1</inkml:trace>
  <inkml:trace contextRef="#ctx0" brushRef="#br0" timeOffset="16493.36">12785 8382 0,'21'-21'47,"0"21"-47,0 0 0,0 0 16,0 0-16,1 0 16,-1 0-16,0 0 0,0 0 0,0-21 15,0 21-15,1 0 0,-1 0 0,0 0 16,0-21-1</inkml:trace>
  <inkml:trace contextRef="#ctx0" brushRef="#br0" timeOffset="18817.91">14436 7916 0,'0'-21'63,"21"21"-16,0 0-32,0 0 1,0 0 0,0 0-1,1 0 1,-1 0 0,0 0-1,0 0 1,0 0-1,0 0 1,1 0-16,-1 0 16,0 0-16,0 0 15,0 0-15,0-21 16,1 21-16,-1 0 0,0 0 16,0 0-16,0 0 0,0 0 15,1 0 1,-1 0-16,0 0 0,0 0 15,0 0-15,0 0 0,1 0 16,-1 0-16,0 0 0,0 0 16,0 0-16,0 0 0,1 0 0,-1 0 15,0 0-15,0 0 0,0 0 16,0 0-16,1 0 0,-1 0 16,0 0-16,0 0 0,0 0 15,0 0-15,1 0 0,-1 0 0,0 0 16,0 0-16,0 0 15,0 0-15,22 0 0,-22 0 0,0 0 16,0 0-16,0 0 0,1 0 0,-1 0 16,0 0-16,0 0 15,0 0-15,0 0 0,1 0 16,-1 0-16,0 0 0,0 0 16,0 0-16,0 0 0,1 0 15,-1 0-15,0 0 0,0 0 16,0 0-16,22 0 0,-22 0 15,0 0-15,0 0 0,0 0 16,0 0-16,1 0 0,-1 0 0,0 0 16,0 0-16,0 0 0,0 0 0,1 0 15,-1 0-15,0 0 0,0 0 16,0 0-16,0 0 0,22 21 0,-22-21 16,21 0-16,-21 0 0,22 0 15,-22 0-15,21 0 0,-21 21 16,1-21-16,20 0 0,-21 0 0,0 0 15,0 22-15,1-22 0,-1 0 16,0 0-16,0 0 0,0 0 0,0 21 16,1-21-16,-1 0 0,0 0 0,0 0 15,0 0-15,0 0 0,1 0 16,-1 0-16,21 0 0,-21 0 0,22 0 16,-22 0-16,21 0 0,-21 21 15,22-21-15,-22 0 0,21 0 16,-21 0-16,0 0 0,22 0 0,-22 21 15,0-21-15,0 0 0,22 0 16,-22 0-16,21 0 0,-21 0 0,22 0 16,-22 0-16,0 0 0,21 0 0,-21 21 15,1-21-15,-1 0 0,0 0 16,0 0-16,0 0 0,0 0 0,1 0 16,-1 0-16,0 0 0,0 0 15,21 0-15,-20 0 0,-1 0 0,21 0 16,-21 0-16,22 0 0,-22 21 0,21-21 15,-21 0-15,22 0 0,-22 0 16,21 0-16,-21 0 0,22 0 0,-1 0 16,-21 0-16,21 0 0,-20 22 15,20-22-15,-21 0 0,0 0 16,22 0-16,-22 0 0,0 0 0,0 0 16,21 0-16,-20 0 0,-1 0 15,0 0-15,0 0 0,21 0 0,-20 0 16,-1 0-16,0 0 0,0 0 15,0 0-15,0 0 0,1 0 16,-1 0-16,0 0 0,0 0 0,0 0 16,0 0-16,1 0 0,20 0 0,-21 0 15,0 0-15,22 0 0,-1 0 16,-21 0-16,21 0 0,-20 0 0,20 0 16,-21 0-16,21 0 0,-20 0 15,-1 0-15,0 0 0,0 0 16,0 0-16,0 0 0,1 0 0,-1 0 15,0-22-15,0 22 0,0 0 16,0 0-16,1 0 0,-1 0 0,21 0 16,-21 0-16,0 0 0,1 0 0,20 0 15,-21 0-15,21 0 0,-20 0 16,20 0-16,-21 0 0,0 0 0,0 0 16,1 0-16,-1 0 15,0 0-15,-21-21 16,21 21-16,0 0 15,0 0 1,1 0 0,-22-21-16,21 21 0,0 0 15,0 0 1,0 0 15,0-21-31,-21 0 78,-21 21-62,0 0 0,21-21-16</inkml:trace>
  <inkml:trace contextRef="#ctx0" brushRef="#br0" timeOffset="23193.33">14795 7874 0,'0'0'0,"-21"0"16,0 0-1,0 0-15,0 0 16,0 0-16,-1 0 15,1 0-15,0 0 0,0 0 16,0 0-16,0 0 31,42 0 79,0 0-110,0 0 15,0 0-15,0 0 16,1 0-16,-1 0 0,0 0 16,0 0-16,0 0 15,0 0-15,1 0 0,-1 0 0,0 0 16,21 0-16,-21 0 15,1 0-15,-1 0 0,21 0 0,-21 0 16,0 0-16,22 0 0,-22 0 0,21 21 16,-21-21-16,22 0 0,-22 0 15,21 0-15,-21 0 0,1 0 0,20 0 16,-21 0-16,0 0 0,22 0 0,-22 0 16,0 0-16,21 0 0,-21 0 15,1 0-15,20 0 0,-21 0 0,0 0 16,0 0-16,1 0 0,-1 0 0,0 0 15,0 0-15,0 0 16,0 0-16,1 21 0,-1-21 0,0 0 0,0 0 16,0 0-16,0 0 0,1 0 15,-1 0-15,0 0 16,0 22-16,0-22 0,0 0 0,1 0 16,-1 0-16,0 0 15,0 0-15,0 0 0,0 0 0,1 0 16,-1 0-16,0 21 0,0-21 15,0 0-15,0 0 0,1 0 16,-1 0-16,0 0 0,0 0 0,0 0 16,0 0-16,1 0 0,-1 21 15,0-21-15,0 0 0,0 0 16,0 0-16,22 0 0,-22 0 16,0 0-16,0 0 0,0 0 15,22 0-15,-22 21 0,0-21 0,0 0 16,0 0-16,1 0 0,-1 0 15,0 0-15,0 0 16,0 0-16,0 0 0,1 0 16,-1 0-1,0 0-15,0 0 0,0 0 16,0 0-16,1 0 0,-1 0 16,0 0-16,0 0 15,0 0-15,0 0 16,1 0-16,-1 0 0,0 0 0,0 0 15,0 0-15,0 0 16,1 0-16,-1 0 0,0 0 16,0 0-16,0 0 0,0 0 15,1 0-15,-1 0 0,0 0 16,0 0-16,0 0 16,0 0-16,1 0 15,-1 0-15,0 0 0,21 0 0,-21 0 16,1 0-16,20 0 0,-21 0 0,21 0 15,-20 21-15,-1-21 0,21 0 16,-21 0-16,0 0 16,1 0-16,-1 0 0,0 0 15,0 0-15,0 0 0,0 0 16,1 0-16,-1 0 16,0 0-16,0 0 0,0 0 15,0 0-15,22 0 0,-22 0 0,21 0 16,1 21-16,-22-21 0,21 0 0,0 0 15,-20 0-15,20 22 0,-21-22 16,0 0-16,0 0 0,1 0 0,-1 0 16,0 0-16,0 0 15,0 0-15,0 0 0,1 0 16,-1 0-16,0 0 0,0 0 16,0 0-16,0 0 15,22 0-15,-22 0 0,0 0 0,0 21 16,22-21-16,-22 0 0,0 0 0,0 0 15,0 0-15,0 0 16,-21 21-16,22-21 0,-1 0 16,0 0-16,0 0 15,0 0-15,0 0 16,1 0-16,20 0 0,-21 21 0,0-21 16,22 0-16,-1 0 0,0 0 15,-21 21-15,22-21 0,-22 0 0,0 0 16,0 0-16,0 0 0,1 0 15,-1 0-15,0 0 0,0 0 16,0 0-16,0 0 0,1 0 16,-1 0-16,0 0 0,0 0 15,0 0-15,0 0 0,1 0 0,20 0 16,-21 0-16,21 0 0,-20 0 0,-1 0 16,0 0-16,0 0 0,0 0 15,0 0-15,1 0 16,-1 0-16,0 0 0,0-21 15,0 21-15,0 0 16,1 0-16,-1 0 0,0 0 16,0 0-16,0 0 15,0 0-15,1 0 16,-1 0-16,0 0 16,0-21-16,0 21 31,0 0 0,1 0 0,-1 0-15,0 0 31,0 0-32,-21-21 1,21 21 0,-21-21 109,-21 21-94,0 0-31,0 0 16,0 0-16</inkml:trace>
  <inkml:trace contextRef="#ctx0" brushRef="#br0" timeOffset="24606.52">16468 8530 0,'0'0'16,"0"-21"-16,0 0 0,0 0 0,21 0 0,-21-1 15,21 1-15,0 21 0,-21-21 16,0 0-16,21 0 0,0 0 16,-21-1-16,0 44 31,0-1-15,0 0-16,0 0 0,0 0 0,-21 0 15,21 1-15,-21 20 0,0-21 16,0 21-16,0-20 0,-1 20 0,1 0 15,0 1-15,0-22 0,0 21 0,0 0 16,21-20-16,0 20 0,0-21 16,0 0-16,0 0 0,0 1 0,0-1 15,0 0-15,21-21 16,0 0-16,0 0 0,0 0 16,22 0-16,-22 0 0,0-21 0,0 21 15,21-21-15,-20-1 0,-1 1 16,0 0-16,0 0 0,0-21 15</inkml:trace>
  <inkml:trace contextRef="#ctx0" brushRef="#br0" timeOffset="24813.35">16256 8615 0,'0'0'0,"-21"0"0,21 21 0,21-21 31,0 21-31,0-21 16,0 0-16,1 0 0,-1 0 0,21 0 16,-21 0-16,22 0 15,-22 0-15,21 0 0,-21 0 0,0 0 16,1 0-16,-1 0 0,0 0 0,0 0 16,0-21-16</inkml:trace>
  <inkml:trace contextRef="#ctx0" brushRef="#br0" timeOffset="25195.14">16743 8657 0,'0'21'16,"0"1"-1,21-22 17,0 0-32,0 0 0,0 0 15,1 0-15,-1 0 0,0 0 16,0-22-16,0 22 0,0 0 15,-21-21-15,22 21 0,-22-21 16,0 0-16,0 0 16,-22 21-1,1 0-15,0 0 0,0 0 16,0 21-16,21 0 0,-21-21 16,21 21-16,0 0 0,-22 1 15,22-1-15,0 0 0,0 0 0,0 0 16,0 0-16,0 1 0,0-1 15,0 0-15,0 0 0,22 0 16,-1-21-16,0 21 16,0-21-16,0 0 0,0 0 15,1 0-15,-1-21 16,0 0 0,-21 0-16</inkml:trace>
  <inkml:trace contextRef="#ctx0" brushRef="#br0" timeOffset="25702.84">17039 8742 0,'0'0'0,"0"-21"0,42-22 31,-20 22-31,-1 21 0,0 0 0,-21-21 16,21 21-16,0 0 0,0-21 0,1 21 15,20 0-15,-21 0 0,0 0 16,0 0-16,1 0 0,-22 21 16,21 0-16,-21 0 0,21-21 0,-21 22 15,0 20-15,0-21 0,0 0 0,0 0 16,0 1-16,-21-1 0,0 0 15,-1 0-15,1-21 0,0 21 0,0 0 16,0-21-16,0 22 0,-1-22 0,1 0 16,21 21-1,0-42 1,21-1 0,1 22-16,-1-21 15,0 0-15,0 0 0,0 0 0,0 0 16,1-22-16,-1 22 0,0 0 0,0 0 15,0 0-15,0-1 0,1 1 16,-1 21-16,-21-21 0,0 42 31,0 0-15,-21 1-16,-1-1 0,22 21 16,-21-21-16,21 0 0,0 1 15,0-1-15,0 0 0,0 0 0,0 0 16,0 0-16,0 1 0,0-1 15,0 0 1,21-21-16,1 0 0,-1 0 16,0 0-16,0 0 0,0 0 0,0-21 15,1 21-15,-1-21 0,21-1 16,-21 1-16,0 0 0,1 0 0,-1 0 16,0-22-16,0 22 0,0-21 0,0 0 15</inkml:trace>
  <inkml:trace contextRef="#ctx0" brushRef="#br0" timeOffset="25965.69">17928 8446 0,'0'-22'0,"0"44"0,0-65 0,0 22 16,0 0 0,0 42-1,-21 0 1,21 0-16,0 1 0,0-1 16,-21 21-16,21-21 0,-21 0 0,21 22 15,-22-22-15,22 21 0,0-21 16,0 22-16,0-22 0,0 21 0,-21-21 15,21 1-15,0-1 0,0 0 0,0 0 16,0 0-16,0 0 0,0 1 16,21-22-16,1 0 15,-1 0-15,0 0 16,0 0-16,0-22 16,0 1-16,1 0 0,-22 0 15,0 0-15,21 21 0,0-21 0,-21-1 16</inkml:trace>
  <inkml:trace contextRef="#ctx0" brushRef="#br0" timeOffset="26181.57">17780 8615 0,'0'0'0,"-21"0"16,42 0 15,0 0-31,0 0 0,0 0 15,1 0-15,20 0 0,-21 0 0,0 0 16,22 0-16,-22-21 0,0 21 0,0-21 16,21 21-16,-20 0 0,-1-22 15,0 22-15,0-21 0,0 21 0,0-21 16,1 21-16,-22-21 0,21 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8T11:11:59.2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1736 487 0,'21'0'141</inkml:trace>
  <inkml:trace contextRef="#ctx0" brushRef="#br0" timeOffset="1179.53">1863 487 0,'0'-21'16,"0"0"0,0-1-1,0 1-15,0 0 16,0 0-16,0 0 15,0 0-15,0-1 0,-22 1 16,22 0-16,0 0 16,0 0-16,0 42 47,-21-21-47,21 21 0,0 21 15,0-20-15,0 20 0,0 0 16,0-21-16,-21 43 0,21-22 0,-21 1 15,21-1-15,0 21 0,0 1 16,-21-22-16,21 22 0,-21-1 16,21 1-16,-22-22 0,22 22 15,0-22-15,-21 0 0,21 1 0,-21-1 16,21 0-16,0-21 0,-21 22 16,0-22-16,21 0 0,-21 0 0,-1 0 15,22 1-15,0-1 0,-21-21 16,0 21-16,0-21 0,0 0 15,0 0-15,-1 0 16,22-21-16,-21 0 0,0 21 16,21-43-16,-21 22 0,0 0 0,21-21 15,-21 20-15,21-20 0,0 0 16,-22 21-16,22-22 0,0 1 16,0 21-16,0-22 0,0 22 15,0 0-15,0 0 0,0 0 0,0 0 16,0-1-16,0 1 0,22 21 15,-1 0 1,0 0-16,0 21 0,0 1 16,0-1-16,1 0 0,-22 21 15,21-21-15,0 22 0,0-22 0,0 21 16,0-21-16,1 22 0,-1-22 16,0 0-16,0 0 0,0 0 0,0 1 15,1-1-15,-1 0 0,0-21 16,0 21-16,0-21 0,0 0 15,1 0-15,-1 0 0,0 0 16,0 0-16,0 0 0,0 0 0,1 0 16,-1-21-16,0 0 0,0 21 15,0-21-15,0-1 0,1-20 0,-1 21 16,0 0-16,0-22 0,-21 22 16,21-21-16,0 21 0,1 0 0,-22-22 15,0 22-15,0 0 0,21 0 16,-21 0-16,0-1 0,0 1 15,-21 21 1,-1 21 0,1 1-1,21 20-15,-21-21 16,21 0-16,0 0 0,0 22 0,0-22 16,0 21-16,0-21 0,0 1 15,0 20-15,0-21 0,0 0 0,0 0 16,21 1-16,0-22 0,1 21 15,-1-21-15,0 21 0,0-21 16,21 0-16,-20 0 0,-1 0 16,0 0-16,0 0 0,21-21 0,-20 21 15,-1-21-15,0-1 0,0 1 16,0 0-16,0 0 0,1 0 16,-22-22-16,0 1 0,0 21 15,0-21-15,0-1 0,0 1 0,0 21 16,0-22-16,-22 22 0,1-21 15,0 21-15,0 21 0,0-21 0,-22 21 16,22 0-16,0 0 0,0 0 16,-21 0-16,20 21 0,1-21 0,0 21 15,0 0-15,0 0 0,0 0 16,-1 1-16,22-1 0,0 0 0,0 0 16,0 0-16,0 0 0,0 1 15,0-1-15,0 0 16,22-21-16,-1 0 0,0 0 15,21 21-15,-21-21 0</inkml:trace>
  <inkml:trace contextRef="#ctx0" brushRef="#br0" timeOffset="1554.83">3048 931 0,'0'0'16,"21"-21"-16,-21 0 0,0 0 0,0 0 15,0 0-15,0-1 0,21 1 16,-21 0-16,0 0 16,-21 21-1,0 0 1,0 0-16,0 0 0,-1 21 0,1 0 16,0 0-16,0 1 0,0 20 15,0-21-15,-1 21 0,1-20 0,0 20 16,21-21-16,0 21 0,-21 1 15,21-22-15,0 0 0,0 21 0,0-20 16,0-1-16,0 0 0,0 0 16,21 0-16,0 0 0,0-21 0,1 22 15,-1-22-15,21 21 16,-21-21-16,22 0 0,-1 0 0,-21 0 16,21 0-16,1 0 0,-1 0 15,22 0-15,-22 0 0,0-21 0,1-1 16,-1 1-16,21 0 0,-20 0 15,-1 0-15,0 0 0</inkml:trace>
  <inkml:trace contextRef="#ctx0" brushRef="#br0" timeOffset="2095.56">3810 931 0,'0'0'0,"0"-21"0,0-85 32,0 85-32,-21 0 0,0 0 0,-1 21 15,1-21-15,0 21 0,0 0 16,0 0-16,0 0 0,-1 0 0,-20 0 15,21 0-15,0 0 0,0 21 16,-1 0-16,-20 0 0,21 0 0,0 1 16,0 20-16,-1-21 0,1 21 15,0-20-15,0 20 0,21 0 0,0-21 16,-21 22-16,21-22 0,0 0 16,0 21-16,0-20 0,0-1 0,0 0 15,0 0-15,21-21 0,0 21 16,0-21-16,0 0 0,1 0 0,-1 0 15,21 0-15,-21 0 0,0 0 16,22 0-16,-22 0 0,21 0 16,-21-21-16,22 0 0,-22 0 15,21 0-15,-21-1 0,1-20 0,-1 21 16,0-21-16,0 20 0,0-20 16,-21 0-16,0-1 0,0 1 0,0 0 15,0 21-15,0-1 0,0 1 16,0 0-16,0 0 0,-21 21 31,21 21-31,-21 0 0,21 0 16,-21 22-16,21-22 0,-21 21 15,21-21-15,0 22 0,0-22 0,0 0 16,0 21-16,0-20 0,0-1 16,0 0-16,0 0 0,0 0 15,0 0-15,0 1 0,21-22 0,-21 21 16,21-21-16,0 0 0,0 0 15,0 0-15,1 0 0,-1 0 16,0 0-16,0-21 0,0-1 16,0 22-16,1-21 0,-1 0 0,0 0 15</inkml:trace>
  <inkml:trace contextRef="#ctx0" brushRef="#br0" timeOffset="2451.35">4297 254 0,'0'0'0,"0"-21"0,0 0 0,-21 21 15,21-21-15,-22 21 0,1 0 16,0 0 0,21 21-16,0 0 15,0 0-15,0 21 0,0-20 16,0 20-16,0 0 0,0-21 0,0 22 15,0-1-15,-21 0 0,21 22 16,0-22-16,-21 1 0,21-1 0,0 0 16,0 22-16,-21-22 15,21 0-15,0 1 0,-22-22 0,22 21 16,0-21-16,0 22 0,0-22 0,0 0 16,0 0-16,0 0 0,0 1 15,0-1-15,22-21 16,-1 0-1,0 0-15,0-21 0,0-1 16,0 1-16,1 0 0</inkml:trace>
  <inkml:trace contextRef="#ctx0" brushRef="#br0" timeOffset="2919.08">4678 699 0,'0'0'15,"-21"0"1,-1 0 0,1 21-1,0 0-15,0 0 0,0 21 16,21-20-16,0-1 0,-21 21 0,-1-21 16,22 22-16,0-22 0,0 21 15,0-21-15,-21 22 0,21-22 16,0 0-16,0 0 0,0 0 15,0 0-15,0 1 0,0-1 0,21-21 16,1 21-16,-1-21 0,0 0 16,0 0-16,21 0 0,-20 0 0,20 0 15,0 0-15,-21 0 0,22-21 16,-1 0-16,-21-1 0,22 1 0,-22 0 16,0 0-16,0-21 0,0-1 0,-21 1 15,0 0-15,0-1 0,0 1 16,0 21-16,0-22 0,0 22 0,0 0 15,-21 0-15,0 0 16,0 21-16,0 0 0,-1 0 0,-20 0 16,21 0-16,0 0 0,-22 0 15,22 0-15,0 21 0,0 0 0,0-21 16,0 21-16,-1 0 0,1 1 16,21-1-16,-21 0 0,21 0 15,0 0 1,21-21-16</inkml:trace>
  <inkml:trace contextRef="#ctx0" brushRef="#br0" timeOffset="3487.27">5334 804 0,'0'-21'16,"0"0"-16,0 0 16,0 0-1,-21 0 1,21-1-1,21 22 1,0 0-16,0 0 16,22 0-16,-22 0 0,0 0 15,0 22-15,21-22 0,-20 21 0,-1 0 16,0 0-16,0 0 0,0 22 16,0-22-16,1 0 0,-22 21 0,0-21 15,0 1-15,0 20 0,0-21 16,0 0-16,0 0 0,0 1 0,0-1 15,0 0-15,-22 0 0,1-21 16,21 21-16,-21-21 0,0 0 31,21-21-31,0 0 16,0 0-16,0 0 0,0-1 0,0-20 16,0 21-16,0-21 0,21-1 15,-21 22-15,21-21 0,0 21 0,-21-22 16,22 22-16,-1 0 0,0 0 15,0 0-15,0-1 0,0 22 16,1 0-16,-1 0 0,0-21 16,0 21-16,0 0 0,0 0 15,1 0-15,-1 0 0,0 0 16</inkml:trace>
  <inkml:trace contextRef="#ctx0" brushRef="#br0" timeOffset="4019.37">6413 699 0,'0'-22'0,"22"22"0,-22-21 16,0 0-16,0 0 16,0 0-16,-22 0 15,1 21 1,0 0-16,0 0 0,0 0 15,0 0-15,-1 0 0,1 21 0,0 0 16,0-21-16,0 21 0,0 0 16,21 0-16,0 1 0,-22-1 0,22 0 15,-21-21-15,21 21 0,0 0 16,0 0-16,0 1 0,0-1 0,21 0 16,1-21-16,-22 21 15,21-21-15,0 21 0,0-21 0,0 0 16,-21 21-16,21-21 0,1 0 15,-1 0-15,0 22 0,0-1 0,0-21 16,0 0-16,1 21 0,-1 0 16,0-21-16,0 0 15,-21 21-15,0 0 0,0 1 16,0-1 0,-21 0-16,0-21 0,0 0 15,-1 21-15,1-21 0,0 0 16,0 0-16,0 21 0,0-21 0,-1 0 15,1 21-15,0-21 0,0 0 16,0 0-16,0 0 16,-1 0-16,1 0 15,21-21 1,-21 21-16,21-21 0,0 0 16,-21 0-1</inkml:trace>
  <inkml:trace contextRef="#ctx0" brushRef="#br0" timeOffset="4451.64">4106 445 0,'0'21'0,"0"-42"0,21 42 46,1-21-46,-1 0 16,21 0-16,-21 0 0,22 0 0,20-21 0,-21 21 16,22 0-16,-22 0 15,22-22-15,-1 22 0,-20 0 0,20 0 16,-21-21-16,1 21 0,-1 0 16,0 0-16,-20 0 0,20 0 0,-21 0 15,0 0 1,-42 0 15,0 21-31,0-21 0,0 22 0</inkml:trace>
  <inkml:trace contextRef="#ctx0" brushRef="#br0" timeOffset="5251.08">1122 1820 0,'0'0'0,"-21"-21"0,-1 21 0,1 0 0,0 0 15,0 0-15,21-21 0,-21 21 16,0 0-16,-1 0 15,44 0 32,-1 0-47,0 0 16,0 0-16,0 0 0,22 0 16,-1 0-16,0 0 0,1 0 0,20 0 15,1 0-15,-1 0 0,22 0 16,-22 0-16,22 0 0,21 0 0,-22 0 15,1 0-15,0 0 0,21 0 16,-1 0-16,1 0 0,21 0 0,-21-21 16,21 21-16,0 0 0,-21 0 15,21-21-15,0 21 0,0 0 16,0 0-16,0-21 0,0 21 16,0 0-16,0 0 0,0-22 0,21 22 15,-21 0-15,0 0 0,0-21 16,0 21-16,0-21 0,0 21 0,0 0 15,-21 0-15,0-21 0,21 21 0,-21 0 16,21 0-16,-22 0 0,-20-21 16,21 21-16,-21 0 0,-1 0 0,1 0 15,-22 0-15,22 0 0,-21-21 16,-22 21-16,21 0 0,-20 0 0,-1 0 16,-21 0-16,0 0 15,1 0-15,-1 0 0,-42 0 63,-1 0-63,1 0 15,0 0-15,0-22 0,0 22 16,0 0-16,-22 0 0,22 0 0,0 0 16</inkml:trace>
  <inkml:trace contextRef="#ctx0" brushRef="#br0" timeOffset="8503.44">508 2900 0,'0'0'0,"0"-21"0,0 0 16,0-1-16,0 1 15,0 0-15,0 0 16,0 0-16,0 0 15,-21 21 32,0 21-47,21 0 0,0 0 16,0 21-16,0-20 0,0 20 16,-22 0-16,22-21 0,0 22 0,-21-1 15,21 0-15,0-20 0,0 20 16,-21 0-16,21 1 0,0-22 15,0 21-15,0-21 0,0 0 0,0 1 16,0-1-16,21-21 31,-21-21-31,21-1 16,1 1-16,-1 0 16,0 0-16,0-21 0,0 20 0,0 1 15,1-21-15,-1 0 0,0 20 16,21 1-16,-21-21 0,1 21 0,-1 0 15,0-1-15,0 1 0,-21 0 16,21 21-16,0 0 16,-21 21-1,0 0-15,0 1 16,0-1-16,0 0 0,0 21 16,0-21-16,0 1 0,0-1 15,0 21-15,0-21 0,0 0 0,0 22 16,22-22-16,-22 0 15,21 0-15,0-21 0,-21 21 0,21-21 16,0 0-16,0 0 16,1 0-16,-1 0 0,0 0 0,21 0 15,-21-21-15,1 0 0,20 0 16,-21 0-16,0-22 0,0 22 0,1 0 16,-1-21-16,0 21 0,-21-22 15,21 22-15,-21-21 0,0 21 16,0-22-16,0 22 0,-21 0 0,0-21 15,0 20-15,-1 22 0,1-21 16,0 0-16,0 21 0,0 0 0,0 0 16,-1 0-16,1 0 15,0 21-15,21 0 0,0 1 16,-21-22-16,21 21 0,0 0 16,0 0-16,0 0 0,21-21 15,0 0-15,0 21 0,1-21 16,-1 0-16,0 0 0,21 0 0,1 0 15,-22 0-15,21 0 0,0 0 16,1-21-16,-1 21 0,0-21 16,1 0-16,-1 0 0,0 0 15,1-1-15,-1 1 0,-21-21 16,22 21-16,-22-22 0,0 22 0,-21-21 16,0 0-16,21-1 0,-21 22 15,0-21-15,0 21 0,0-1 0,0 1 16,0 0-16,0 0 0,-21 21 15,0 0-15,21 21 16,0 0 0,0 22-16,-21-22 0,21 0 0,0 21 15,0 1-15,0-1 0,0 0 16,0 1-16,0-1 0,0-21 16,0 21-16,0 1 0,0-1 15,0 0-15,-22 1 0,22-22 16,0 21-16,0-21 0,0 22 0,0-22 15,0 21-15,0-21 0,0 1 16,0-1-16,0 0 0,0-42 31,0 0-15,0-1-16,0 1 0,0 0 16,0 0-16,0-21 0,0 20 0,22-20 15,-22 21-15,21-21 0,0 20 16,21-20-16,-21 21 0,1-21 0,20 20 15,-21 1-15,0 0 0,22 21 16,-22-21-16,0 21 0,21 0 0,-21 0 16,1 0-16,20 21 15,-21 0-15,0 0 0,0 1 0,-21-1 16,0 0-16,0 21 0,0-21 16,0 1-16,0 20 0,0-21 0,0 0 15,0 0-15,0 1 0,-21-1 16,21 0-16,-21 0 0,21 0 0,-21-21 15,21 21-15,0-42 63,0 0-63,21 0 0,0 21 16</inkml:trace>
  <inkml:trace contextRef="#ctx0" brushRef="#br0" timeOffset="9286.96">2561 2773 0,'0'0'0,"0"-42"31,0 20-31,0 44 31,0-1-31,0 0 16,0 0-16,0 0 15,0 22-15,0-22 0,-21 0 0,21 21 16,0-21-16,0 1 0,0-1 16,0 21-16,0-21 0,0 0 0,0 1 15,0-1-15,0 0 0,0 0 16,21 0-16,0-21 16,0 0-16,1 0 0,20 0 15,-21 0-15,0-21 0,22 21 0,-22-21 16,0 0-16,21 0 0,-21-1 15,1 1-15,-1 0 0,0-21 16,0 21-16,0-1 0,-21-20 0,21 21 16,1 0-16,-22-22 0,0 22 15,0 0-15,21 0 0,-21 0 0,0 0 16,0-1-16,0 1 16,21 0-16,-21 42 31,0 0-16,0 1-15,0-1 0,0 21 16,0-21-16,0 0 0,0 22 0,0-22 16,0 21-16,-21-21 0,21 22 15,0-1-15,-21 0 0,21 1 0,0-1 16,0 22-16,0-22 0,0 21 16,0-20-16,0 20 0,21-20 15,-21 20-15,0-21 0,0 22 0,21-1 16,-21-20-16,21 20 0,-21-20 0,0 20 15,0 1-15,0-1 0,21-21 16,-21 22-16,0-22 0,0 1 0,0-1 16,0 0-16,0-21 0,0 22 15,0-22-15,0 0 0,0 0 0,0 0 16,-21-21-16,0 0 16,0 0-16,0 0 0,-1 0 15,1-21-15,-21 21 0,21-21 16,-22 0-16,1 0 0,0-22 15,-1 22-15,1-21 0,0 0 0,-1-1 16,22 22-16,-21-21 0,0-1 0,-1 1 16,22 21-16,-21-21 0,21 20 15,-1 1-15,1 0 0,0 0 0,21 0 16,-21 0-16,21-1 16,0 1-16,0 0 0,21 0 15,0 0-15,22 0 16,-1-1-16</inkml:trace>
  <inkml:trace contextRef="#ctx0" brushRef="#br0" timeOffset="9719.2">3514 3090 0,'21'0'110,"0"0"-110</inkml:trace>
  <inkml:trace contextRef="#ctx0" brushRef="#br0" timeOffset="9927.29">3937 3090 0,'0'0'0,"21"0"0,0 0 78,0 0-47</inkml:trace>
  <inkml:trace contextRef="#ctx0" brushRef="#br0" timeOffset="10116.19">4339 3069 0,'0'0'15,"0"-21"63,21 21-78,0 0 16,1 0-16</inkml:trace>
  <inkml:trace contextRef="#ctx0" brushRef="#br0" timeOffset="10607.63">5567 2752 0,'0'-21'15,"-21"21"-15,-1 0 0,22-22 0,-21 1 16,0 21-16,0 0 0,0-21 16,0 0-16,-1 0 15,1 21-15,21-21 0,0-1 0,0 1 16,0 0-16,0 0 0,0-21 16,0 20-16,0 1 0,0 0 0,0 0 15,21 0-15,1 0 0,20-1 16,-21 1-16,21 0 0,1 21 0,-22 0 15,21-21-15,1 21 0,-1 0 0,0 0 16,1 0-16,-22 21 0,0 0 16,21 0-16,-42 1 0,0-1 0,0 21 15,0 0-15,0-20 0,0 20 16,-21 0-16,0 1 0,0-1 16,0-21-16,-1 21 0,-20-20 0,0 20 15,21-21-15,-22 21 0,22-20 16,0-1-16,-21 0 0,20 0 0,1 0 15,21 0-15,-21-21 0,21 22 0,-21-1 16,21 0-16,0 0 16,0 0-16,0 0 15,21-21-15</inkml:trace>
  <inkml:trace contextRef="#ctx0" brushRef="#br0" timeOffset="10943.44">5567 3387 0,'0'21'16,"0"-42"-16,-21 42 0,21 0 0,0 0 16,21-21 15,0 0-16,0 0-15,0-21 0,-21 0 16,21 21-16,-21-21 0,0 0 0,0-1 16,0 1-16,0 0 0,0 0 15,0 0-15,-21 21 16,0 0-16,0 0 0,0 0 16,0 0-16,-1 0 15,1 0-15,21 21 0,-21-21 0,21 21 16,0 0-16,0 0 31</inkml:trace>
  <inkml:trace contextRef="#ctx0" brushRef="#br0" timeOffset="11722.99">550 4064 0,'-42'0'0,"84"0"0,-126-21 16,62 21-16,-20 0 0,0 0 15,21-21-15,-22 21 0,1 0 0,21 0 16,-22 0-16,22 0 16,-21 0-16,21 0 0,0 0 0,-1 0 15,1 0-15,-21 0 0,63 0 63,0 0-63,22 0 0,-1 0 15,0 0-15,1 0 0,20 0 0,1 0 16,-1 0-16,22 0 0,-1 0 16,22 0-16,-21 0 0,21 0 0,21-21 15,0-1-15,0 22 16,21 0-16,0-21 0,0 21 0,0 0 16,1-21-16,20 21 0,0-21 15,-21 21-15,22 0 0,-1-21 0,-21 21 16,0 0-16,22-21 0,-22 21 15,0 0-15,0 0 0,0-22 0,-21 22 16,22 0-16,-22-21 0,21 21 0,-21 0 16,0 0-16,0 0 0,-21 0 15,-1 0-15,-20 0 0,0 0 0,-22 0 16,1 0-16,-22 0 0,0 0 0,1 0 16,-22 0-16,0 0 0,0 0 15,0 0 1,1 0-16,-1 0 31,-21-21 0</inkml:trace>
  <inkml:trace contextRef="#ctx0" brushRef="#br0" timeOffset="15227.18">2561 5440 0,'0'-21'15,"0"0"1,0-1 0,0 1-1,-21 42 32,0 1-47,0-1 16,21 0-16,0 0 15,0 0-15,-22 0 0,22 1 16,-21-1-16,0 21 0,21-21 0,0 22 16,0-1-16,-21-21 0,0 21 15,21 1-15,0-1 0,0 0 0,0 1 16,0-1-16,0 0 0,0 1 15,0-1-15,0 0 0,0 1 0,0-1 16,-21 22-16,21-1 0,-22 1 0,22-22 16,0 43-16,0-22 0,-21 1 15,21-1-15,0 1 0,-21-1 16,21 22-16,0-22 0,0 22 0,0 0 16,0-22-16,0 22 0,0-1 15,0 1-15,0 0 0,0-1 0,0 1 16,0 0-16,0-1 0,0 1 15,0 0-15,-21-1 0,21 1 0,0 0 16,-21-1-16,21 1 0,0 0 16,0-1-16,0 1 0,-21 0 0,21-22 15,-22 22-15,22-22 0,-21 1 0,21-1 16,0 1-16,0-1 0,-21-20 16,21-1-16,0 0 0,-21 1 15,21-1-15,0 0 0,0-20 16,0 20-16,0-21 0,0 0 0,0 0 0,-21-21 15,21-21 17,0-21-32,0 21 0,0-22 15,0 1-15,0 0 0</inkml:trace>
  <inkml:trace contextRef="#ctx0" brushRef="#br0" timeOffset="17749.68">2540 5334 0,'21'0'62,"0"0"-46,0 0-1,1 0 1,-1 0-16,0 0 16,0 0-16,0 0 0,0 0 0,1 0 15,20 0-15,-21 0 0,21 0 16,-20 0-16,20 0 0,-21 0 0,21 0 15,1 0-15,-1 0 0,0 0 16,1-21-16,20 21 0,1 0 0,-1 0 16,1 0-16,-1-21 0,22 21 0,-22 0 15,22 0-15,0 0 0,-1-21 16,22 21-16,-21 0 0,21 0 16,21-22-16,0 22 0,0 0 0,0 0 15,0-21-15,0 21 0,0 0 16,0 0-16,0 0 0,0 0 0,0 0 15,0 0-15,0 0 0,0 0 16,-21 0-16,21 0 0,-22 0 0,1 0 16,0 0-16,0 0 0,0 0 0,0 0 15,-1 0-15,1 0 0,-21 0 16,0 0-16,20 0 0,-20 0 0,0 0 16,21 0-16,-22 0 0,1 0 0,0 0 15,-1 0-15,1 0 0,-22 0 16,22 0-16,-43 0 0,22 0 15,-22 0-15,1 0 0,-1 0 0,-21 0 16,0 0-16,0 0 0,1 0 16,-22 21 62,0 1-63,0-1-15,0 0 16,0 0-16,0 0 16,0 0-16,0 1 15,0-1-15,0 0 0,0 0 16,0 21-16,0-20 0,0-1 16,0 0-16,0 21 0,0-21 0,0 22 15,0-22-15,0 21 0,0 1 0,0-22 16,0 21-16,0 0 0,0 1 15,0-1-15,-22-21 0,22 22 0,-21-1 16,21 0-16,0 1 0,-21-1 0,21 0 16,0 1-16,0 20 0,0-21 0,0 22 15,0-22-15,0 22 16,-21-22-16,21 22 0,0-22 0,0 21 0,0-20 16,0 20-16,0-20 0,0 20 15,0-21-15,0 22 0,0-1 16,0 1-16,0-22 0,0 22 0,0-1 15,0 1-15,0-1 0,0-20 0,0 20 16,0-21-16,0 22 0,0-22 16,0 22-16,0-1 0,0 1 0,0-22 15,0 22-15,0-1 0,0 1 0,0-22 16,0 21-16,-21-20 0,21 20 16,0-20-16,0 20 0,0-21 0,-21 1 15,21 20-15,0-20 0,-22-1 16,22 21-16,0-20 0,0-1 0,0 0 0,0 22 15,-21-22-15,21 1 16,0-1-16,0 0 0,-21-21 0,21 22 16,0-1-16,0 0 0,0-20 0,0 20 15,0 0-15,0 1 0,-21-1 16,21-21-16,0 21 0,-21 1 0,21-1 16,0 0-16,0 1 0,0-22 0,0 21 15,0 1-15,-21-1 0,21-21 0,0 21 16,0 1-16,0-22 0,0 21 15,0-21-15,0 22 0,0-22 16,0 21-16,0-21 0,0 22 0,0-1 0,0-21 16,0 22-16,0-1 15,0-21-15,0 21 0,0 1 0,0-1 16,0-21-16,0 22 0,0-22 0,0 21 16,0-21-16,0 22 0,0-22 0,0 21 15,0-21-15,0 0 0,0 1 16,0 20-16,0-21 0,0 0 0,0 0 15,0 1-15,0-1 0,0 0 0,0 21 16,0-21-16,0 1 0,0-1 16,0 0-16,0 0 0,0 0 0,0 0 15,0 1-15,0-1 0,0 0 16,0 0-16,-22-21 16,22 21-16,0 0 15,-21-21-15,0 0 16,0 0-16,0 0 15,0 0-15,-1 0 16,1 0-16,0 0 0,0 0 16,0 0-16,0 0 0,-1 0 15,1 0-15,0 0 0,0 0 16,0 0-16,0 0 0,-1 0 0,1 0 16,-21-21-16,21 21 0,0 0 0,-22 0 15,1 0-15,21 0 0,-22 0 16,1 0-16,0 0 0,21 0 15,-22 0-15,1 0 0,-22 0 0,22 0 16,0 0-16,-1 0 0,-20 0 0,21 0 16,-22 0-16,1 0 0,-1 0 0,22 0 15,-22 0-15,1 0 0,-1 0 16,1 0-16,20 0 0,-20 0 0,-1 0 16,1 0-16,-1 0 0,1 0 0,-1 0 15,-20 0-15,20 0 0,-20 0 16,20 0-16,-21 0 0,1 0 0,20 0 15,1 0-15,-1 0 0,1 0 0,-1 0 16,22 0-16,-22 0 0,22 0 16,-21 0-16,20 0 0,1 0 15,-22 0-15,22 0 0,-21 0 0,20 0 16,-20 0-16,-1 0 0,1 0 0,-1 0 16,1 0-16,-1 0 0,22 0 15,-22 0-15,22 0 0,-21 21 0,20-21 16,1 0-16,0 0 0,-1 0 0,1 0 15,0 0-15,20 0 0,-20 0 16,0 0-16,-1 0 0,1 0 0,0 0 16,-1 0-16,1 0 0,0 0 0,21 0 15,-22 0-15,1 0 0,0 0 16,20 0-16,-20 0 0,21 0 16,0 0-16,-22 0 0,22 0 0,0 0 15,0 0-15,-21 0 0,20 0 16,1 0-16,-21 0 0,21 0 0,-22 0 15,1 22-15,21-22 0,-21 0 16,20 0-16,-20 0 0,21 0 0,-21 0 16,20 0-16,1 0 0,-21 0 0,21 0 15,0 0-15,-1 0 0,-20 0 16,21 0-16,0 0 0,0 0 0,-1 0 16,1 0-16,-21 0 0,21 0 15,0 0-15,-1 0 0,1 0 16,0 0-16,0 0 0,0 0 15,0 0-15,-1 0 16,1 0 15,21-22-15,0 1-16</inkml:trace>
  <inkml:trace contextRef="#ctx0" brushRef="#br0" timeOffset="19335.41">2159 9610 0,'0'-21'32,"-21"21"61,21 21-77,0 0 0,0 0-16,0 0 15,0 0-15,0 1 16,0-1-16,0 0 0,0 0 16,0 0-16,0 0 0,0 1 15,-21-1-15,21 0 16,0 0-16,0 0 0,0 0 15,0 1-15,0-1 0,0 0 16,0 0-16,0 0 0,0 0 16,0 1-16,0-1 0,0 0 15,0 0-15,0 0 0,0 0 16,0 1-16,0-1 16,0 0-16,0 0 0,0 0 15,0 0-15,0 1 0,0-1 16,0 0-16,0 0 0,0 0 15,0 0-15,0 1 0,0-1 0,21 0 16,-21 0-16,0 0 16,0 0-16,0 1 0,0-1 15,0 0-15,0 0 0,0 0 16,0 0-16,0 1 0,0-1 16,0 0-16,0 0 0,0 0 15,0 0-15,0 1 16,21-1-16,-21 0 15,0 0-15,21 0 16,-21 0-16,21-21 16,-21 22-16,0-1 15,0 0-15,21-21 16,-21 21-16,0 0 16,0 0-1,22-21 1,-22 22-16,21-1 15,-21 0 1,0 0 15,21-21-31,-21 21 16,0 0 0,0 1 15,21-1-16,-21 0 1,0 0 0,0 0-1,0 0 1,0 1-16,21-22 16,-21 21-1,21-21-15,1 0 0,-1 21 16,0-21-16,0 0 0,0 0 0,0 0 15,1 0-15,20 0 0,-21 0 16,21 0-16,1-21 0,-22 0 0,21 21 16,1-22-16</inkml:trace>
  <inkml:trace contextRef="#ctx0" brushRef="#br0" timeOffset="20451.78">2900 6138 0,'0'-21'0,"21"21"0,-21-21 16,21 21 0,-21-21-16,0 42 47,0 0-47,0 0 15,0 1-15,0-1 16,0 21-16,0-21 0,0 0 0,0 1 15,0 20-15,0-21 0,0 21 16,0-20-16,0-1 0,0 21 0,0-21 16,0 0-16,0 1 0,0-1 15,0 0-15,21-21 0,0 0 16,1 0-16,-1 0 0,0 0 16,0 0-16,0-21 15,0 21-15,1-21 0,-1-1 0,-21 1 16,21 0-16,0 0 0,0-21 15,0 20-15,1 1 0,-22-21 0,0 21 16,21 0-16,-21-1 0,21-20 16,-21 21-16,0 0 0,0 0 15,0-1-15,0 1 0,0 0 16,0 42 46,0 0-62</inkml:trace>
  <inkml:trace contextRef="#ctx0" brushRef="#br0" timeOffset="20959.49">3746 6075 0,'0'0'0,"22"-21"0,-44 21 47,1 0-47,0 0 16,0 0-16,0 0 0,0 21 15,-1 0-15,22 0 0,-21-21 16,0 21-16,21 1 15,0-1-15,0 0 16,0 0-16,0 0 16,21 0-1,0-21-15,1 0 0,-1 22 16,0-22-16,0 0 0,0 21 16,0-21-16,1 0 0,-1 21 0,-21 0 15,21-21-15,-21 21 16,0 0-16,0 1 15,-21-1-15,0-21 0,-1 21 16,1-21-16,0 0 0,0 21 16,-21-21-16,20 0 0,1 0 15,0 0-15,0 0 0,0 0 0,0 0 16,-1 0-16,1 0 0,0 0 16,0 0-16,0 0 15,21-21 32,21 21-31,0 0-16</inkml:trace>
  <inkml:trace contextRef="#ctx0" brushRef="#br0" timeOffset="21236.35">4022 6181 0,'0'0'0,"0"21"93,0 0-93</inkml:trace>
  <inkml:trace contextRef="#ctx0" brushRef="#br0" timeOffset="21443.23">4000 6477 0,'-21'0'32,"0"0"-17,42 0 32</inkml:trace>
  <inkml:trace contextRef="#ctx0" brushRef="#br0" timeOffset="22035.6">4487 6075 0,'0'0'16,"0"-21"-16,21 21 16,1 0-1,-22 21 1,0 0-16,0 0 16,0 0-16,0 1 0,0-1 15,0 0-15,0 0 0,0 0 0,0 22 16,0-22-16,0 0 0,0 0 15,0 0-15,0 0 0,0 1 0,0-1 16,0 0-16,0 0 0,0 0 16,0-42 31,0 0-47,0 0 15,0 0-15,0-1 0,0 1 16,0 0-16</inkml:trace>
  <inkml:trace contextRef="#ctx0" brushRef="#br0" timeOffset="23070.95">4593 6075 0,'21'0'78,"0"0"-78,1 0 15,20 0-15,-21 0 0,0 0 0,22 0 16,-1 0-16,0 0 0,1 0 0,-1 0 16,21 0-16,1 0 0,-1 0 15,1-21-15,-1 21 0,22 0 0,0 0 16,-1-21-16,1 21 0,-21 0 0,20 0 15,1 0-15,-22 0 16,1 0-16,-1-22 0,1 22 0,-1 0 0,1 0 16,-1 0-16,-20 0 0,20 0 15,1 0-15,-22-21 0,22 21 16,-22 0-16,0 0 0,1 0 0,-1 0 16,0 0-16,1 0 0,-22 0 0,0 0 15,21 0-15,-21 0 0,1 0 16,-1 0-16,0-21 15,0 21 17,-21 21 30,0 0-46,0 1-16,0-1 15,0 0-15,0 0 16,0 0-16,0 0 16,0 1-16,0-1 0,-21-21 15,21 21-15,0 0 0,0 0 0,-21-21 16,21 21-16,0 1 0,0-1 16,0 0-16,-21-21 15,21 21-15,0 0 16,-22-21-1,1 0 1,0 0-16,0 0 16,0 0-16,0 0 15,-1 0-15,1 0 0,0 0 16,0 0-16,0 0 0,-22 21 0,22-21 16,0 0-16,-21 0 0,-1 0 15,1 0-15,0 22 0,-1-22 0,1 0 16,-21 0-16,-1 21 0,22-21 15,-43 0-15,22 0 0,-1 21 0,-21-21 16,22 0-16,-22 0 0,22 21 16,-1-21-16,-20 21 0,20-21 0,1 0 15,-1 0-15,1 0 0,20 0 16,-20 0-16,-1 0 0,22 0 0,-22 0 16,22 0-16,0 0 0,-1 21 15,1-21-15,0 0 0,-1 0 0,1 0 16,21 0-16,-21 0 0,20 0 0,1 0 15,0 0-15,0 0 0,0 0 16,0 0-16,-1 0 0,1 0 16,0 0-16,21 22 78,21-22-63,0 0 1</inkml:trace>
  <inkml:trace contextRef="#ctx0" brushRef="#br0" timeOffset="23709.61">2942 7218 0,'0'0'0,"0"-21"15,-21 21-15,21-21 0,-21 21 16,0 0-1,21 21-15,-22 0 16,22 0-16,0 0 0,0 0 16,0 22-16,0-22 0,0 21 0,0 1 15,-21-22-15,21 21 0,0 0 0,-21-20 16,21 20-16,0-21 0,0 0 16,0 22-16,-21-22 0,21 0 0,0 0 15,0 0-15,-21 0 16,21-42 31,0 0-47</inkml:trace>
  <inkml:trace contextRef="#ctx0" brushRef="#br0" timeOffset="24079.51">2709 7303 0,'0'0'0,"0"-22"0,0 1 16,0 0-16,21 0 15,1 0-15,-1 21 0,0-21 16,0 21-16,0 0 0,0 0 16,1 0-16,20 0 0,-21 0 0,0 0 15,22 0-15,-22 0 0,0 21 16,0 0-16,0 0 0,0 0 0,1 0 15,-22 1-15,0-1 0,0 0 0,0 0 16,0 0-16,-22 0 0,1 1 16,0-1-16,0 0 0,-21-21 0,20 21 15,1-21-15,0 0 0,0 0 16,0 0-16,0 0 0,-1 0 16,1 0-16,0 0 0,42 0 62,-21-21-62,21 21 0,1 0 16</inkml:trace>
  <inkml:trace contextRef="#ctx0" brushRef="#br0" timeOffset="24722.89">3344 7281 0,'0'0'0,"-21"0"31,21 22-31,-21-1 16,21 0-16,-21 0 0,21 0 16,0 0-16,0 1 0,0 20 15,0-21-15,0 0 0,-21 0 0,21 1 16,0 20-16,-22-21 0,22 0 15,0 0-15,0 1 0,0-1 16,-21 0-16,21-42 47,0 0-47,0-1 16,0 1-16,21 0 15,-21 0-15,0 0 0,0 0 0,22-1 16,-1 1-16,-21 0 0,21 21 15,-21-21-15,21 21 0,0 0 16,0 0-16,-21 21 16,22 0-1,-1 0-15,-21 1 16,0-1-16,21 0 0,-21 0 16,21 0-16,0-21 0,-21 21 15,21-21-15,-21 22 0,22-22 0,-1 0 16,0 0-16,0 0 15,0 0 1,0 0-16,-21-22 0,22 1 0,-22 0 16,0 0-16,0 0 0,0 0 15,0-1-15,0-20 0,0 21 0,0-21 16,0 20-16,0 1 0,0 0 0,0-21 16,0 21-16,-22 21 0,22-22 15,-21 1-15,21 42 47,0 1-47,21-1 31,1-21-31</inkml:trace>
  <inkml:trace contextRef="#ctx0" brushRef="#br0" timeOffset="24980.27">3873 7197 0,'0'0'0,"-21"0"31,21 21-15,0 0-16,0 0 0,0 0 16,0 1-16,0-1 0,0 0 0,0 0 15,0 21-15,0-20 0,0-1 16,0 0-16,0 0 0,0 0 0,0 0 15,0 1-15,0-1 0,0 0 16,0 0-16</inkml:trace>
  <inkml:trace contextRef="#ctx0" brushRef="#br0" timeOffset="25351.09">3768 7260 0,'0'0'0,"-22"-21"16,22 0-1,0 0-15,22 0 16,-1 21-16,21 0 16,-21 0-16,0 0 0,22 0 15,-22 0-15,21 0 0,-21 21 0,22 0 16,-22-21-16,0 21 0,0 0 0,22 0 15,-22 22-15,0-22 16,0 0-16,0 0 0,-21 22 0,0-22 16,0 0-16,0 0 0,0 0 0,-21 0 15,0 1-15,-21-1 0,20 0 16,1 0-16,-21 0 0,21-21 0,-22 21 16,22 1-16,-21-22 0,21 0 15,0 21-15,-22-21 0,22 0 0,0 0 16,0 0-16,0 0 15,21-21 17,21-1-32,0 22 15,0-21-15,0 21 0</inkml:trace>
  <inkml:trace contextRef="#ctx0" brushRef="#br0" timeOffset="25575.97">4424 7281 0,'0'0'0,"0"-21"15,0 42 63,0 1-62,0-1-16,0 0 0</inkml:trace>
  <inkml:trace contextRef="#ctx0" brushRef="#br0" timeOffset="25760.84">4424 7620 0,'0'0'0,"0"21"15,-21-21-15,42 0 79</inkml:trace>
  <inkml:trace contextRef="#ctx0" brushRef="#br0" timeOffset="26270.95">5165 7154 0,'0'-21'0,"0"42"0,0-63 0,0 21 16,0 42 15,0 0-15,0 22-16,0-22 0,0 21 15,0-21-15,0 22 16,0-22-16,-22 21 0,22-21 0,-21 22 15,21-22-15,0 0 0,0 21 0,-21-21 16,21 1-16,0-1 0,-21 0 16,21 0-1,0-42 17,0 0-32,0 0 0,0-1 15</inkml:trace>
  <inkml:trace contextRef="#ctx0" brushRef="#br0" timeOffset="27050.79">5143 7091 0,'0'0'0,"22"0"47,-1 0-47,0 0 0,21 0 15,-21 0-15,22 0 0,-1 0 16,0 0-16,1 0 0,20 0 0,1 0 16,20-21-16,-20 21 0,21-21 0,-1 21 15,1 0-15,21 0 16,-22-22-16,22 22 0,0 0 0,0 0 16,0-21-16,0 21 0,-1 0 0,1 0 15,-21-21-15,0 21 0,-22 0 16,22 0-16,-43 0 0,22 0 0,-22 0 15,-21 0-15,21-21 0,-20 21 0,-1 0 16,0 0 0,-42 0 15,21 21-15,-21-21-16,21 21 15,-22 0-15,1 1 16,21-1-16,0 0 0,0 0 0,0 0 15,0 0-15,-21 1 0,21 20 16,0-21-16,0 0 0,0 22 0,-21-22 16,21 0-16,0 0 0,0 21 0,0-20 15,0-1-15,0 0 0,0 0 16,0 0-16,0 0 0,0 1 0,0-1 16,0 0-16,0 0 15,-21-21-15,0 0 16,21 21-16,-22-21 0,1 0 15,0 0-15,0 0 16,0 0-16,0 0 16,-22 0-16,22 0 0,-21 0 15,21 0-15,-43 0 0,22 0 0,-1 0 16,-20 0-16,-1 0 0,1 0 0,-1 0 16,1 0-16,-22 0 0,22 0 15,-22 0-15,0 0 0,1 0 0,-22 0 16,21 0-16,-21 0 0,1 0 0,20 21 15,0-21-15,-21 0 0,43 0 16,-22 22-16,22-22 0,-1 0 0,1 0 16,20 0-16,1 0 0,0 0 0,21 0 15,-1 0-15,1 0 0,0 0 16,42 0 31,0 0-47,1 0 15</inkml:trace>
  <inkml:trace contextRef="#ctx0" brushRef="#br0" timeOffset="27635.1">4170 8446 0,'0'0'16,"-21"0"-16,-1 0 15,22 21 1,0 0 0,0 0-16,0 0 0,0 0 15,0 22-15,0-22 0,0 21 0,0-21 16,0 22-16,0-1 0,0-21 0,0 22 15,-21-22-15,21 21 0,0-21 16,0 0-16,0 1 0,-21-1 0,21 0 16,0 0-16,0-42 31,0 0-31,0 0 16,0-1-16</inkml:trace>
  <inkml:trace contextRef="#ctx0" brushRef="#br0" timeOffset="28438.9">4106 8446 0,'0'-22'16,"21"22"0,1 0-1,-1 0-15,0 0 0,0 0 16,21 0-16,1 0 0,-1 0 15,0 0-15,22 0 0,-1 0 0,1 0 16,-1 0-16,22 0 0,0 0 16,-1 0-16,1 0 0,0 0 15,21-21-15,-22 21 0,22 0 0,0 0 16,0 0-16,0-21 0,-1 21 0,1 0 16,-21 0-16,21 0 0,-22-21 15,-20 21-15,21 0 0,-1 0 0,-20 0 16,-1 0-16,-20 0 0,20 0 0,-21 0 15,1-21-15,-22 21 0,21 0 16,-21 0-16,1 0 0,-1 0 0,0 0 16,0 0-16,-21 21 47,0 0-32,0 0-15,-21-21 16,21 21-16,0 1 0,0-1 0,0 0 15,0 0-15,0 0 0,0 0 16,0 1-16,0-1 0,0 0 16,0 0-16,0 21 0,0-20 0,0-1 15,0 0-15,0 0 0,0 21 0,0-20 16,0-1-16,0 0 0,0 0 0,0 0 16,0 0-16,0 1 0,0-1 15,0 0-15,0 0 0,0 0 16,-21-21-16,0 21 15,-1-21-15,1 0 0,0 0 16,0 0-16,0 0 0,0 0 0,-1 0 16,-20 0-16,21 0 0,-21 0 0,-1 0 15,-20 0-15,20 0 0,-20 0 16,-1 0-16,1 0 0,-1 0 0,-20 0 16,-22 0-16,21 0 0,-21 0 0,-21 0 15,22 0-15,-1 22 0,0-22 0,0 0 16,0 21-16,0-21 0,1 0 15,-1 0-15,21 21 0,0-21 0,-20 0 16,20 0-16,21 21 0,-20-21 16,20 0-16,22 0 0,-22 0 15,22 21-15,0-21 0,21 0 0,-22 0 16,22 0-16,0 0 0,42 0 47,0 0-47,0 0 15,1 0-15,-22-21 0,21 21 0,0-21 16</inkml:trace>
  <inkml:trace contextRef="#ctx0" brushRef="#br0" timeOffset="28783.41">4424 8615 0,'0'-21'15,"0"42"17,-21 0-32,21 0 15,-22 0-15,22 22 0,-21-22 16,21 0-16,0 21 0,0-20 15,0 20-15,0-21 0,-21 0 16,21 0-16,0 1 0,0-1 0,0 0 16,0 0-16,0 0 0,0 0 15,21-21-15,0 0 16,1 0-16,-1 0 16,0 0-16,-21-21 0,21 0 15,0 21-15,0-21 0,1 0 16</inkml:trace>
  <inkml:trace contextRef="#ctx0" brushRef="#br0" timeOffset="29199.44">4741 8721 0,'0'-21'32,"-21"42"-17,21 0 1,-21 0-16,0-21 0,21 21 15,0 0-15,0 1 0,0-1 0,0 0 16,-21 0-16,21 0 0,0 0 16,0 1-16,0-1 0,0 0 15,21-21-15,-21 21 0,21-21 16,0 0 0,0 0-16,0 0 0,1 0 15,-1-21-15,0 0 0,0 0 16,0-1-16,0 1 15,-21 0-15,0 0 0,0 0 16,0 0-16,0-1 0,0 1 0,0 0 16,0 0-16,0 0 0,0 0 15,-21 21-15,0 0 0,0-22 0,0 22 16,0 0-16,-1 0 0,1 0 16,0 0-16,21 22 15,-21-22-15,21 21 0,0 0 16,0 0-16,0 0 15,21 0 1,0-21-16,0 0 0,1 0 0</inkml:trace>
  <inkml:trace contextRef="#ctx0" brushRef="#br0" timeOffset="29815.6">5270 8700 0,'0'-22'0,"-21"22"16,0 0 0,0 0-16,0 0 0,0 0 15,-1 0-15,1 22 16,21-1-16,-21 0 0,0-21 16,21 21-16,0 0 0,-21 0 15,21 1-15,0-1 16,21-21-1,0 0-15,0 0 16,0 0-16,1 0 0,-1 0 16,0-21-16,0 21 0,-21-22 0,21 1 15,0 21-15,1-21 0,-1 0 16,-21 42 46,0 0-62,0 0 16,0 1-16,0-1 0,0 0 16,0 21-16,0-21 0,0 1 0,0-1 15,0 21-15,0-21 0,0 0 0,0 22 16,0-22-16,0 0 0,0 21 0,0-20 16,0-1-16,0 0 0,0 0 15,0 0-15,-21 0 0,21 1 0,0-1 16,-22 0-16,1 0 0,0-21 15,21 21-15,-21-21 0,0 0 16,0 21-16,-1-21 0,1 0 16,0 0-16,-21 0 0,21 0 0,-1 0 15,-20-21-15,21 21 0,-21-21 0,20 21 16,1-21-16,-21 0 0,21 21 16,0-21-16,-1-1 0,1 1 0,21 0 15,0 0-15,0 0 0,0 0 16,0-1-16,21 1 15,1 21-15,-1-21 0,0 0 0,0 0 16</inkml:trace>
  <inkml:trace contextRef="#ctx0" brushRef="#br0" timeOffset="30083.45">5567 8763 0,'0'0'0,"0"21"16,0 0-1,0 1-15,0-1 0,0 0 16,0 0-16,-21 0 16,21 0-16,0 1 0,-22-22 15,22 21-15,0-42 47,0-1-31</inkml:trace>
  <inkml:trace contextRef="#ctx0" brushRef="#br0" timeOffset="30275.33">5567 8636 0,'0'0'0,"-21"0"15,-1 0 1,44 0 47,-1 0-48,0 21-15</inkml:trace>
  <inkml:trace contextRef="#ctx0" brushRef="#br0" timeOffset="30729.08">5927 8805 0,'0'0'0,"0"22"0,0-1 15,0 0-15,0 0 0,0 0 16,0 0-16,0 1 16,0-1-1,0 0-15,-22-21 16,1 0 15,21-21-31,0 0 16,0-1-16,0 1 15,0 0-15,0 0 0,0 0 16,0 0-16,21-1 0,1 1 0,-1 0 16,0 0-16,21 0 0,-21 21 0,1-21 15,20-1-15,-21 22 0,21 0 16,-20 0-16,20 0 0,-21 0 0,0 0 16,0 22-16,1-1 0,-1 0 15,-21 21-15,0-21 0,0 1 16,0-1-16,0 0 0,0 0 15,0 0-15,0 0 0,0 1 0,-21-1 16,-1 0-16,1 0 0,0-21 31,0 21-31</inkml:trace>
  <inkml:trace contextRef="#ctx0" brushRef="#br0" timeOffset="31554.9">3323 9864 0,'0'0'0,"0"-21"15,-21 21 16,0 0-31,0 21 0,21 0 16,-22 0-16,22 0 0,0 0 16,-21 1-16,21-1 0,-21 0 0,21 0 15,-21 0-15,21 22 0,0-22 16,0 0-16,0 21 0,0-21 0,0 1 16,0 20-16,0-21 0,21 0 0,0 0 15,0 22-15,1-22 0,-1-21 16,0 21-16,0 0 0,0-21 0,22 0 15,-1 0-15,-21 0 0,21 0 16,1 0-16,-1 0 0,0-21 16,1 21-16,-1-21 0,0 0 0,-20 0 15,20-1-15,0 1 0,-21 0 0,22 0 16,-22 0-16,0 0 0,0-1 16,-21-20-16,0 21 0,0-21 0,21 20 15,-21-20-15,0 21 0,0-21 0,0-1 16,-21 22-16,0-21 0,0 21 15,0-22-15,0 22 0,-22 0 0,22 0 16,0 0-16,-21-1 0,-1 22 16,22 0-16,-21 0 0,-1 0 0,22 0 15,-21 0-15,21 0 0,-22 22 16,22-1-16,0-21 0,0 21 16,0 0-16,0 0 0,-1 22 0,1-22 15,0 0-15,21 0 0,0 21 0,0-20 16,-21-1-16,21 21 0,0-21 15,0 0-15,0 22 0</inkml:trace>
  <inkml:trace contextRef="#ctx0" brushRef="#br0" timeOffset="31882.87">3281 10668 0,'-21'0'16,"-1"21"0,22 0-16,-21-21 15,21 22-15,0-1 0,0 0 16,0 0-16,0 0 0,0 0 0,0 1 15,0-1-15,0 0 0,0 0 16,0 0-16,0 0 0,0 1 16,0-44 15,0 1-15,0 0-16</inkml:trace>
  <inkml:trace contextRef="#ctx0" brushRef="#br0" timeOffset="32086.82">3238 10647 0,'0'0'16,"22"0"-16,-1 0 0,0 0 31,0 0-31,-21 21 0,21 0 0,-21 0 16,21 1-16,-21-1 0,22 0 15,-22 0-15,0 0 16,0 0-16,0 1 15,21-22-15,0 0 16,0 0 0</inkml:trace>
  <inkml:trace contextRef="#ctx0" brushRef="#br0" timeOffset="32327.72">3789 10647 0,'-64'0'16,"43"0"-16,0 21 15,0-21-15,-22 21 0,22 0 0,0-21 16,0 22-16,0-22 0,21 21 16,-21-21-16,-1 21 0,22 0 15,22-21 32,-1-21-47,-21 0 0,21 21 0,0-21 16</inkml:trace>
  <inkml:trace contextRef="#ctx0" brushRef="#br0" timeOffset="32527.13">3768 10583 0,'0'0'0,"21"0"15,0 0-15,-21 22 31,0-1-31,0 0 0,0 0 16,0 21-16,0-20 0,0-1 16,0 0-16,0 21 0,0-21 0,-21 1 15,21-1-15,0 0 0,0 0 16,0 0-16,0 0 0,21-21 31,0 0-31,0 0 0,0 0 0</inkml:trace>
  <inkml:trace contextRef="#ctx0" brushRef="#br0" timeOffset="33371.4">5694 9652 0,'0'0'0,"-85"-21"32,64 21-32,0 21 15,0 0-15,-1 0 0,1 1 16,0-1-16,21 0 0,-21 21 16,0-21-16,21 22 0,-21-22 0,21 21 15,0-21-15,-22 22 0,22-22 16,0 21-16,0-21 0,0 1 0,0 20 15,0-21-15,22 0 0,-22 0 0,21 1 16,0-1-16,0 0 0,0 0 16,22-21-16,-22 21 0,21-21 0,0 0 15,-20 21-15,20-21 0,0 0 0,22 0 16,-22 0-16,0 0 0,1 0 16,-1-21-16,0 21 0,1-21 0,-1 21 15,0-21-15,-20 0 0,20 0 0,-21-1 16,0 22-16,22-21 0,-22 0 15,-21 0-15,21-21 0,-21 20 16,21 1-16,-21-21 0,0 21 0,0-22 16,0 22-16,0-21 0,-21 0 0,0 20 15,21-20-15,-43 0 0,22-1 16,0 22-16,0 0 0,-21-21 0,20 21 16,-20-1-16,0 22 0,-1-21 0,22 21 15,-21 0-15,0 0 0,-1 0 16,1 0-16,0 0 0,-1 21 0,1 1 15,21-1-15,-22 0 0,22 0 16,0 21-16,0-20 0,0 20 16,0 0-16,-1-21 0,1 22 0,21-1 15,-21-21-15,21 22 0,0-22 0,0 0 16,0 0-16,0 21 0</inkml:trace>
  <inkml:trace contextRef="#ctx0" brushRef="#br0" timeOffset="33783.44">5778 10499 0,'0'0'0,"0"-21"0,0 42 31,0 0-31,0 0 16,0 0-16,0 0 0,0 1 15,0-1-15,0 0 0,0 0 0,0 21 16,0-20-16,0-1 0,0 0 15,0 0-15,0 0 0,0 0 16,0 1-16,0-1 0,0 0 0,-21-21 16,21 21-16,0 0 15,0-42 17,21 0-17,-21 0-15,0 0 0,22-1 16</inkml:trace>
  <inkml:trace contextRef="#ctx0" brushRef="#br0" timeOffset="34067.28">5800 10478 0,'0'-22'0,"0"44"0,0-65 31,21 43-31,0 0 0,0 0 16,0 0-16,0-21 0,1 21 16,-1 0-16,0 0 0,21 0 0,-21 0 15,1 0-15,-1 0 16,0 0-16,0 0 0,-21 21 16,0 0-1,0 1 1,0-1-1,-21-21 1</inkml:trace>
  <inkml:trace contextRef="#ctx0" brushRef="#br0" timeOffset="34372.1">5800 10753 0,'0'0'0,"-22"0"0,44 0 31,-1 0-31,0 0 16,0 0-16,0 0 0,0 0 15,1 0-15,-1 0 0,0 0 16,0 0-16,0-21 0,0 21 15,1 0-15,-1 0 32</inkml:trace>
  <inkml:trace contextRef="#ctx0" brushRef="#br1" timeOffset="41691.44">6731 6160 0,'21'0'203,"0"0"-188,0 0-15,1 0 0,-1 0 16,0 0-16,0 0 16,21 0-16,-20 0 0,-1 0 0,0 0 15,21 0-15,-21 0 0,22 0 0,-22 0 16,21 0-16,-21 0 0,22 0 15,-1 0-15,-21 0 0,22 0 0,-1 0 16,0 0-16,22 0 0,-22 0 16,22 0-16,20 0 0,-20 0 0,20 0 15,-20 0-15,21 0 0,-1 0 0,-20 0 16,-1 0-16,1 0 16,-1 0-16,1 21 0,-22-21 0,22 0 15,-1 0-15,-21 0 0,1 0 0,20 0 16,-20 21-16,20-21 0,-21 0 15,22 0-15,-22 0 0,22 0 0,-22 0 16,0 0-16,1 0 0,-1 0 0,-21 0 16,22 0-16,-22 0 0,0 0 15,0 0-15,0 0 0,-42 0 78,0 0-62,0 0-16</inkml:trace>
  <inkml:trace contextRef="#ctx0" brushRef="#br1" timeOffset="42494.98">7260 7070 0,'0'0'0,"-42"21"31,21-21-31,21 21 0,-22-21 16,44 0 62,-1 0-78,0-21 0,0 21 0,0-21 0,22 21 15,-22-21-15,0 21 0,21-22 16,1 22-16,-1-21 0,0 0 16,1 0-16,-1 0 0,21 21 0,-20-21 15,20-1-15,1 1 0,-22 0 16,22 0-16,-1-21 0,1 20 0,-1 1 16,-21 0-16,22 0 0,-22 0 0,22 0 15,-22-1-15,22 1 0,-22 0 16,0 0-16,22 0 0,-22 0 0,0-1 15,1 22-15,-1-21 0,0 0 16,1 0-16,-1 0 0,0 21 16,1-21-16,-22-1 0,21 1 0,-21 0 15,1 21-15,-1-21 0,0 21 0,0 0 16,0-21-16,0 21 16,-21-21-16,22 21 15</inkml:trace>
  <inkml:trace contextRef="#ctx0" brushRef="#br1" timeOffset="51587.38">9356 5398 0,'-22'0'0,"44"0"63,-1 0-63,21 0 0,-21 0 0,22 0 15,-1-22-15,21 22 0,-20 0 0,20 0 16,1-21-16,-1 21 0,1 0 16,-22 0-16,22 0 0,-22-21 0,0 21 15,1 0-15,-1 0 0,-21 0 0,0 0 16,0 0 0,-42 0 30</inkml:trace>
  <inkml:trace contextRef="#ctx0" brushRef="#br1" timeOffset="60207.53">9419 5398 0,'0'0'0,"-21"0"47,0 21-31,21 0 0,0 0-16,-21 0 0,-1 0 0,22 1 15,-21 20-15,21-21 0,-21 21 0,21 1 16,0-1-16,0-21 0,0 22 15,-21-1-15,21 0 0,0-21 0,0 22 16,0-22-16,0 0 0,0 0 0,0 22 16,0-22-16,21-21 0,0 21 15,0 0-15,1-21 0,-1 0 0,0 21 16,0-21-16,0 0 0,0 0 0,1 0 16,-1 0-16,0 0 0,21 0 15,-21 0-15,1 0 0,-1 0 0,0 0 16,0-21-16,0 21 0,0-21 15,1 21-15,-1-21 0,0 21 16,0-21-16,-21-1 0,21 22 0,-21-21 16,21 0-16</inkml:trace>
  <inkml:trace contextRef="#ctx0" brushRef="#br1" timeOffset="60496.36">9419 5800 0,'-21'0'0,"42"0"0,-63 0 15,63 0 17,0 0-32,21 0 15,-20 0-15,-1 0 16,0 0-16,21 0 0,-21 0 0,1 0 15,-1 0-15,0 0 0,0 0 0,0 0 16</inkml:trace>
  <inkml:trace contextRef="#ctx0" brushRef="#br1" timeOffset="61091.02">10033 5757 0,'0'0'0,"0"22"46,0-1-30,0 0-16,0 0 0,0 0 16,0 0-16,-21 1 15,21-1-15,0 0 0,-21-21 16,21 21-16,0 0 0,0 0 16,-22-42 62,22 0-63,0 0-15,0 0 16,0 0-16,0-1 0,22 22 16,-1-21-16,0 0 0,0 0 0,0 0 15,0 0-15,1 21 0,20-22 16,-21 1-16,0 21 0,22 0 0,-22-21 15,0 21-15,0 0 0,0 0 0,0 0 16,1 21-16,-1 0 0,0-21 16,-21 22-16,0-1 0,0 0 0,0 0 15,0 0-15,0 0 0,0 1 16,0-1-16,0 0 16,-21 0-16,0-21 0,21 21 0,-22-21 15,22 21-15,-21-21 0,0 0 31,21-21-15,0 0 0,21 21-16,0-21 0</inkml:trace>
  <inkml:trace contextRef="#ctx0" brushRef="#br1" timeOffset="61420.83">10647 5482 0,'0'-21'0,"21"21"32,-21 21-32,0 0 15,0 1-15,0-1 0,0 0 0,0 21 16,0-21-16,0 22 0,-21-1 0,0-21 15,21 22-15,-22-22 0,22 0 16,0 21-16,0-21 0,0 1 16,-21-1-16,21 0 0,0 0 15,21-21 17,1 0-32,-1 0 15,-21-21-15,21 21 0,0-21 16,-21 0-16,21-1 0,0 22 0</inkml:trace>
  <inkml:trace contextRef="#ctx0" brushRef="#br1" timeOffset="61639.13">10562 5736 0,'-21'0'0,"42"0"0,-21 0 47,21 0-47,0 0 16,1 0-16,-1 0 0,0 0 15,0 0-15,0 0 0,0-21 16,1 21-16,-1 0 0,-21-21 16,21 21-16,0 0 15</inkml:trace>
  <inkml:trace contextRef="#ctx0" brushRef="#br1" timeOffset="62090.87">10964 5736 0,'0'0'0,"-21"0"0,42 0 63,0 0-48,1 0-15,-1 0 16,0-21-16,0 21 0,-21-21 16,0 0-1,0 0-15,-21 21 31,0 0-31,0 0 16,21 21-16,-22-21 0,1 21 0,21 0 16,0 0-16,-21-21 0,21 21 15,-21 1-15,21-1 0,0 0 16,-21 0-16,21 0 0,0 0 16,0 1-16,0-1 15,0 0 1,21-21-16,0 0 0,0 0 15,0 0-15,1 0 16,-1 0-16,21 0 0,-21-21 0,0 0 16,22 21-16,-22-22 0,0 22 0</inkml:trace>
  <inkml:trace contextRef="#ctx0" brushRef="#br1" timeOffset="62475.65">11345 5736 0,'0'-21'0,"0"0"0,0 0 16,0 0 0,0-1-1,21 22-15,1 0 0,-1 0 16,0 0-16,0 0 0,0 0 16,0 22-16,-21-1 0,22-21 15,-1 21-15,-21 0 0,0 0 0,21 0 16,0 1-16,0-1 0,-21 0 15,0 0-15,0 0 0,0 0 0,0 1 16,0-1-16,0 0 0,0 0 16,-21-21-16,0 0 15,0 0-15,21-21 32,0 0-17,0 0-15,0-1 0,0 1 16,0 0-16,0 0 0,21 0 15,0 0-15,0-1 0,0 1 16,-21 0-16,22 21 0,-1-21 0,0 0 16,0 21-16,0-21 0,0-1 15,1 22-15</inkml:trace>
  <inkml:trace contextRef="#ctx0" brushRef="#br1" timeOffset="62840.44">12404 5186 0,'0'0'0,"0"21"16,-22-21-16,22 21 0,-21 0 0,21 1 16,-21-1-16,21 21 0,-21-21 0,0 22 15,0-1-15,-1-21 0,1 43 16,0-22-16,0 0 0,0 1 0,-22 20 16,22-21-16,-21 1 0,21 20 0,-22-20 15,22-1-15,0 0 0,0-21 16,0 22-16,0-22 0,-1 21 0,22-21 15,0 1-15,-21-22 0,21 21 0,0 0 16,-21-21-16</inkml:trace>
  <inkml:trace contextRef="#ctx0" brushRef="#br1" timeOffset="63390.64">12763 5440 0,'0'0'0,"22"0"47,-1 0-47,0-21 15,21 21-15,1 0 0,-22 0 0,21 0 16,0 0-16,22-21 16,-22 21-16,1 0 0,-22 0 0,21 0 15,-21 0-15,0 0 0,1 0 0,-44 0 32,1 0-32,0 0 0,0 0 0,-21 0 15</inkml:trace>
  <inkml:trace contextRef="#ctx0" brushRef="#br1" timeOffset="63667.48">13017 5398 0,'-21'0'47,"21"21"-32,0 0-15,0 0 0,-21 0 16,21 0-16,-21 22 0,21-22 0,-21 21 15,21 1-15,-21-22 0,21 21 16,-22 0-16,1-20 0,21 20 0,0-21 16,-21 0-16,21 22 0,-21-22 15,21 0-15,0 0 0,21-21 47,0-21-47,-21 0 16,21 0-16,1-1 0</inkml:trace>
  <inkml:trace contextRef="#ctx0" brushRef="#br1" timeOffset="64271.64">13271 5652 0,'0'0'16,"22"0"-16,-22-22 0,21 1 0,-42 42 47,-1 1-47,1-1 15,0 0-15,21 0 0,0 0 16,-21 0-16,0 1 0,21-1 16,0 0-16,0 0 0,0 0 15,0 0-15,21-21 16,0 0-16,21 0 16,-20 0-16,-1 0 0,0 0 0,21 0 15,-21-21-15,1 0 0,20 21 16,-21-21-16,0 0 0,0 0 0,1-1 15,-1 1-15,0 21 0,0-21 16,-21 0-16,0 0 0,21 0 16,-21-1-16,0 1 0,0 0 15,0 42 32,-21 0-47,21 1 16,0-1-16,0 21 0,-21-21 0,21 0 15,0 22-15,-21-22 0,21 21 0,0-21 16,0 22-16,0-22 0,0 21 16,0-21-16,0 22 0,0-22 0,0 21 15,0-21-15,0 22 0,0-22 0,0 0 16,0 0-16,0 22 0,0-22 16,-21 0-16,21 21 0,-22-21 0,1 1 15,0-1-15,0 0 0,0-21 0,0 21 16,-1-21-16,-20 0 15,21 0-15,-21 0 0,20 0 0,-20 0 16,0 0-16,-1-21 0,1 0 0,0 0 16,-1-1-16,22 1 0,0 0 15,0-21-15,0 21 0,0-1 0,21-20 16,0 21-16,0 0 0,0 0 0,21-1 16,0 1-16,0 0 0,0 0 15,22 0-15</inkml:trace>
  <inkml:trace contextRef="#ctx0" brushRef="#br1" timeOffset="64775.36">13864 5609 0,'0'-21'32,"0"42"-17,0 0 1,0 1-16,0-1 0,0 0 16,-21 21-16,21-21 0,0 22 0,0-1 15,-21 0-15,21 1 0,-21-1 16,21 0-16,0-20 0,0 20 15,-22 0-15,22-21 0,-21 22 0,21-22 16,0 0-16,-21 0 0,21 0 0,0 1 16,0-1-16,0-42 47,0-1-47,0 1 0,0 0 15,21 0-15,-21 0 0</inkml:trace>
  <inkml:trace contextRef="#ctx0" brushRef="#br1" timeOffset="65048.2">13801 5694 0,'0'-64'32,"0"43"-32,21 21 15,0 0 1,0 0-16,21 0 0,-20 0 0,-1 0 15,21 0-15,-21 0 0,0 21 16,1 1-16,-1-1 0,0 0 0,-21 0 16,0 0-16,0 22 0,0-22 0,0 0 15,-21 0-15,0 0 0,-1-21 16,1 21-16,-21 1 0,21-22 0,-22 21 16,22-21-16,0 0 0,0 0 15,0 0-15,21-21 16</inkml:trace>
  <inkml:trace contextRef="#ctx0" brushRef="#br1" timeOffset="65311.05">14372 5609 0,'0'21'16,"-21"1"-16,0-1 16,21 0-16,0 0 0,0 0 15,-21 0-15,21 1 0,0-1 16,0 0-16,0 0 0,0 0 0,0 0 16,0 1-1,21-22 1,0-22-1,0 1-15,0 0 16</inkml:trace>
  <inkml:trace contextRef="#ctx0" brushRef="#br1" timeOffset="65699.17">14393 5292 0,'0'0'0,"-21"0"0,0 0 15,-21 0-15,20 21 0,1-21 0,0 21 16,0 0-16,0 0 0,0-21 0,21 22 16,0-1-16,0 0 0,0 0 15,0 0-15,0 0 0,21 1 16,0-22-16,0 0 0,0 0 16,22 0-16,-22 0 15,0 0-15,0 0 0,21 0 0,-20 0 16,-1-22-16,0 1 0,0 21 0,0-21 15,-21 0-15,0 0 0,0 0 16,0-1-16,0 1 0,0 0 0,0 0 16,0 0-16,-21 0 0,0 21 15,0 0-15,-22 0 0,22 0 16,0 0-16,0 0 0,0 21 0,0-21 16,-1 21-16,1 0 0,21 0 15,-21 0-15,21 22 0,0-22 16,0 0-16,0 0 0,0 0 0,0 1 0,0-1 15,21 0-15,0 0 16,1 0-16,20-21 0,-21 21 0</inkml:trace>
  <inkml:trace contextRef="#ctx0" brushRef="#br1" timeOffset="66175.19">14711 5630 0,'0'22'16,"0"-1"-16,0 0 16,0 0-16,0 0 15,0 0-15,0 1 16,0-1-16,0 0 16,0 0-1,-21-21-15,-1 21 16,1-21-1,21-21 1,0 0-16,0 0 0,0 0 16,0-22-16,0 22 15,0 0-15,0 0 0,21 0 0,1-1 16,-1 1-16,0 0 0,0 0 16,0 21-16,0-21 0,22 0 15,-22 21-15,21 0 0,1 0 0,-1 0 16,-21 0-16,21 0 0,-20 21 0,20 0 15,-21 0-15,0 0 0,0 0 16,-21 22-16,0-22 0,0 0 0,0 0 16,0 22-16,0-22 0,-21 0 0,21 0 15,-21-21-15,0 21 0,0 0 16,0-21-16,-1 0 0,22 22 0,-21-22 16,0 0-1,21-22 1,21 1-16,0 0 15</inkml:trace>
  <inkml:trace contextRef="#ctx0" brushRef="#br1" timeOffset="67015.71">15706 5546 0,'0'0'0,"-22"-43"32,1 43-32,0-21 0,0 21 15,0 0-15,0 0 16,-1 0-16,1 0 0,0 0 16,0 0-16,0 21 0,0 1 0,-1-22 15,1 21-15,0 0 0,0 0 0,0 0 16,0 0-16,21 22 0,0-22 15,0 0-15,0 0 0,0 0 16,0 1-16,21-22 16,0 0-16,0 0 0,0 0 15,0 0-15,1 0 0,-1 0 16,0 0-16,0 0 0,0-22 0,0 1 16,1 21-16,-1-21 0,0 0 15,0 21-15,0-21 0,-21 0 0,0-1 16,21 22-16,-21-21 0,22 21 15,-22-21-15,0 0 16,0 42 15,0 0-15,0 0-16,0 1 16,0-1-16,0 0 0,0 0 0,-22 0 15,22 0-15,0 1 0,-21 20 16,21-21-16,0 21 0,0-20 15,0 20-15,0-21 0,0 21 0,0-20 16,0 20-16,0-21 0,0 21 0,0 1 16,0-22-16,0 21 0,0 1 15,0 20-15,0-21 0,21 1 0,-21 20 16,22-20-16,-22-1 0,0 0 0,0 1 16,0-1-16,0 0 0,0 1 0,0-22 15,0 0-15,0 0 0,0 0 16,0 0-16,-22 1 0,1-22 0,0 0 15,0 0-15,0 0 16,0 0-16,-1-22 16,1 22-16,0-21 15,21 0-15,-21 0 0,0 0 0,0-22 16,-1 22-16,1-21 0,0 0 0,0-1 16,0-20-16,0-1 0,-1 22 15,22-22-15,-21 22 0,21-21 0,0 20 16,0-20-16,0 20 0,21 1 0,1 0 15,-1-1-15,21 1 0,-21 0 16,22-1-16,-22 1 0,21 21 0,0-21 16,-20 20-16,20 1 0,-21 0 15,21 0-15,1 21 0,-22-21 0,0 21 16,21 0-16,-20 0 0,-1-21 16,0 21-16,0 0 0,0 0 15</inkml:trace>
  <inkml:trace contextRef="#ctx0" brushRef="#br1" timeOffset="70091.23">6816 8763 0</inkml:trace>
  <inkml:trace contextRef="#ctx0" brushRef="#br1" timeOffset="71194.67">6752 8763 0,'0'0'0,"-21"0"31,0 0 0,0 0-15,-1 0-16,1 0 16,0 0-16,0 0 15,0 0-15,0 0 16,-1 0-16,1 0 0,0 0 15,0 0 1,0 0 0,42 0 218,0 0-218,0 0 15,0 0 0,1 0-31,-1 0 16,0 0-1,0 0-15,0 0 16,0 0-16,1 0 16,-1 0-16,0 0 15,0 0-15,0 0 0,22 0 16,-22 0-16,0 0 0,0-21 16,0 21-16,22 0 0,-22 0 0,21 0 15,-21 0-15,22 0 0,-22 0 16,21 0-16,0 0 0,-20 0 0,20 0 15,0 0-15,-21-21 0,22 21 0,-1 0 16,0 0-16,1 0 0,-1 0 16,0 0-16,22 0 0,-22 0 0,1 0 15,20 0-15,-21 0 0,22 0 0,-1 0 16,-20-21-16,20 21 16,-20 0-16,-1 0 0,0 0 0,22 0 15,-22 0-15,0 0 0,-20 0 0,20-22 16,0 22-16,-21 0 0,1 0 15,20 0-15,-21 0 0,0 0 0,0 0 16,1 0-16,-22-21 109</inkml:trace>
  <inkml:trace contextRef="#ctx0" brushRef="#br1" timeOffset="71899.14">8318 8467 0,'0'21'78,"22"-21"-63,-1 21-15,0-21 0,0 0 16,0 21-16,0-21 16,1 21-16,-1 1 0,0-22 15,21 0-15,-21 21 0,1-21 0,-1 0 16,0 0-16,0 21 0,0-21 15,0 0-15,1 0 0,-1 0 16,0 0-16,0 0 0,0 0 16,0 0-16,1 0 0,-1 0 31,0 0-15,-21 21 30,-21-21-46,0 0 16,-1 0-16,1 0 16,21 21-16,-21 0 0,0-21 0,0 0 15,0 22-15,-1-1 0,1-21 0,0 21 16,0 0-16,0 0 0,0 0 16,-22 1-16,22 20 0,0-21 0,0 0 15,-22 0-15,22 1 0,0-1 0,0 0 16,0 0-16,0 0 0,-1 0 15,22 1-15,-21-22 0,0 21 16,21 0 0,0-42 46</inkml:trace>
  <inkml:trace contextRef="#ctx0" brushRef="#br1" timeOffset="74895.31">10308 8086 0,'0'21'0,"0"-42"78,0 0-62,0-1 15,-21 22-31,0 0 15,0 0-15,-1 0 0,1 0 16,0 0-16,0 0 0,0 0 0,-22 22 16,22-22-16,0 21 0,-21 0 0,21 0 15,-22 21-15,22-20 0,0-1 16,0 21-16,0 0 0,-1-20 0,1 20 16,21-21-16,0 21 0,0-20 0,0 20 15,0-21-15,0 0 0,0 0 16,0 1-16,0-1 0,21 0 0,1 0 15,-1-21-15,21 21 0,-21-21 0,0 0 16,22 0-16,-22 0 16,0 0-16,21 0 0,-20 0 0,20 0 15,-21 0-15,0 0 0,22-21 0,-22 21 16,0-21-16,21 21 0,-21-21 16,1 0-16,-1-1 0,0 1 0,0 0 15,0 0-15</inkml:trace>
  <inkml:trace contextRef="#ctx0" brushRef="#br1" timeOffset="75431">10626 7980 0,'0'0'0,"-22"0"32,22 21-17,0 0-15,-21-21 0,21 43 16,-21-22-16,21 0 0,0 0 0,0 21 15,-21-20-15,21 20 0,0-21 16,0 21-16,0-20 0,0-1 0,0 21 16,0-21-16,0 22 0,0-22 0,0 0 15,0 0-15,0 0 0,0 0 16,0 1-16,0-1 0,0 0 0,0 0 16,0 0-16,21-21 15,0 0-15,0 0 0,1 0 16,-1 0-16,0 0 15,0-21-15,-21 0 0,21 21 16,0-21-16,1 0 0,-22-1 0,21 1 16,0 0-16,0 0 0,-21 0 15,21 0-15,0-1 0,-21 1 0,22 0 16,-1 21-16,-21-21 0,0 0 0,21 21 16,0 0-16,-21 21 31,0 0-16,0 0-15,0 0 16,0 1-16,0-1 0,0 0 16,0 0-16,0 0 0,0 0 0,0 1 15,0-1-15,0 0 0,0 0 16,21-42 31,-21 0-32,21 0-15</inkml:trace>
  <inkml:trace contextRef="#ctx0" brushRef="#br1" timeOffset="75818.78">11049 8043 0,'0'0'0,"-21"0"0,0 0 0,21 22 16,-22-22-16,22 21 0,0 0 15,22-21 17,-1 0-32,0 0 0,0 0 15,0 0-15,0 0 16,-21-21-16,22 21 0,-22-21 15,21 21-15,-21-22 0,0 1 16,0 0 0,-21 21-16,-1 0 0,1 0 0,0 0 15,0 0-15,0 0 16,21 21-16,-21-21 16,21 21-16,0 1 0,-22-1 15,22 0-15,0 0 16,0 0-16,0 0 0,0 1 15,22-22-15,-1 21 0,0-21 0,-21 21 16,21-21-16</inkml:trace>
  <inkml:trace contextRef="#ctx0" brushRef="#br1" timeOffset="76211.34">11430 8234 0,'21'-21'15,"-21"0"-15,-21 21 47,0 0-47,21 21 0,-21-21 16,-1 21-16,22 0 0,-21 0 15,0 0-15,21 1 0,0-1 0,-21 0 16,21 21-16,-21-21 0,21 1 0,0-1 16,0 0-16,0 0 0,0 0 15,0 0-15,0 1 0,21-1 16,0 0-16,0-21 0,0 0 16,-21 21-16,22-21 0,-1 0 0,0 0 15,0 0-15,0 0 16,0 0-16,1 0 0,-1 0 0,0-21 15,0 21-15,0-21 0,22 21 0,-22-21 16,0-1-16,21 1 0,-21 0 0,1 0 16,20 0-16</inkml:trace>
  <inkml:trace contextRef="#ctx0" brushRef="#br1" timeOffset="77096.89">11980 7895 0,'-21'0'16,"0"0"-16,21 21 16,-21 1-1,21-1-15,0 0 0,-21 0 0,21 0 16,0 22-16,-22-22 0,22 21 16,0-21-16,0 22 0,0-22 0,0 21 15,-21 0-15,21-20 0,0-1 0,-21 21 16,21-21-16,0 0 0,0 1 15,0-1-15,0 0 0,0 0 0,0 0 16,0 0-16,0 1 16,0-44 46,0 1-46,0 0-16,0 0 0,0 0 15,0 0-15,0-1 0,0 1 16,0 0-16,21 0 0,0 0 16,1 0-16,-22-1 0,21 22 15,0-21-15,0 0 0,0 21 0,0-21 16,1 21-16,-1 0 0,0-21 16,0 21-16,0 0 0,0 0 15,1 0-15,-1 0 0,0 0 16,-21 21-16,0 0 15,0 0-15,-21-21 16,0 21-16,-1-21 0,1 22 0,0-22 16,0 0-16,0 21 0,0-21 0,-1 21 15,1-21-15,0 0 16,0 0-16,0 0 16,0 0-16,21 21 78,0 0-78,21-21 15,-21 21-15,0 1 0,21-22 0,-21 21 16,0 0-16,21 0 16,-21 0-16,21 0 15,-21 1-15,21-22 16,-21 21-16,22-21 0,-1 0 15,0 0-15,0 0 16,0 0-16,0 0 0,1 0 16,-1 0-16,0 0 0,21-21 0,-21 21 15,1-22-15,-1 22 16,-21-21-16,21 21 0,0-21 16,-21 0-16,21 21 0,-21-21 15,0 0 32</inkml:trace>
  <inkml:trace contextRef="#ctx0" brushRef="#br1" timeOffset="77295.11">12319 8509 0,'0'0'0,"0"21"47,-21-21-16</inkml:trace>
  <inkml:trace contextRef="#ctx0" brushRef="#br1" timeOffset="78635">3831 10414 0,'0'-21'0,"0"42"78,0 0-78,0 0 15,21-21-15,-21 22 0,0-1 0,21-21 16,-21 21-16,22 21 0,-22-21 0,0 1 16,21 20-16,0-21 0,-21 21 15,21-20-15,-21 20 0,21 0 0,0-21 16,-21 22-16,22-22 0,-1 21 0,-21 1 15,21-1-15,0 0 0,0-21 16,-21 22-16,21 20 0,1-20 0,-1-1 16,-21 0-16,21 1 0,0-1 0,0 0 15,0 1-15,1-22 16,-1 21-16,0 0 0,0 1 0,21-22 0,-20 21 16,-1-21-16,0 22 0,0-22 15,0 21-15,0-21 0,1 22 16,-1-22-16,0 0 0,0 0 0,-21 22 15,21-43-15,0 21 0,-21 0 0,0 0 16,22-21-16,-22 21 16,21-21-16,-21-21 15,0 0 1,0 0-16,0 0 16,21-1-16,-21-20 0</inkml:trace>
  <inkml:trace contextRef="#ctx0" brushRef="#br1" timeOffset="79447.77">5673 10287 0,'0'-21'16,"0"0"15,-22 21 0,22 21-31,-21-21 16,0 21-16,21 0 0,-21 0 16,0 1-16,21-1 0,-21 21 0,-1-21 15,22 22-15,-21-1 0,0 0 16,0 1-16,0-1 0,0 0 15,-1 1-15,1-1 0,0 0 0,0 1 16,0-1-16,0 0 0,-1 1 0,1-1 16,0 0-16,0 22 0,0-22 15,0 0-15,-1 1 0,1 20 0,0-20 16,0-1-16,0 0 0,0 1 0,-1-1 16,1 0-16,0 1 0,0-22 15,0 21-15,0-21 0,-1 22 0,1-22 16,21 0-16,0 0 0,-21 0 0,21 0 15,-21 1-15,21-1 0,0 0 16,-21 0-16,21 0 16,0-42 62,0 0-47</inkml:trace>
  <inkml:trace contextRef="#ctx0" brushRef="#br1" timeOffset="84486.72">5800 12044 0,'0'0'0,"21"-21"0,0 21 16,0-21-16,0 21 0,0-22 0,1 1 15,-1 21-15,-21-21 0,0 0 16,0 0-16,0 0 16,-21 21-1,-1 0-15,1 0 16,0 0-16,-21 0 0,-1 0 0,22 21 15,-21 0-15,0 0 0,20 0 0,1-21 16,0 21-16,0 1 0,0-1 16,0 0-16,21 0 15,0 0 1,21-21-16,0 21 0,0-21 0,0 22 16,22-22-16,-22 21 0,21 0 0,-21-21 15,22 21-15,-22 0 0,21 0 16,-21-21-16,22 22 0,-22-1 0,0 0 15,0 0-15,0-21 0,-21 21 0,0 0 16,0 1-16,0-1 16,-21 0-16,0-21 0,0 21 15,-22 0-15,1-21 0,0 0 0,-1 0 16,1 0-16,0 0 0,-1 0 16,1 0-16,21 0 0,-21 0 0,20 0 15,1-21-15,0 21 0,0-21 0,0 0 16,0 0-16,21-1 15,0 1-15,0 0 0,0 0 16,21 0 0,0 21-16,0 0 15,0-21-15,22 21 0,-22 0 0,0 0 16</inkml:trace>
  <inkml:trace contextRef="#ctx0" brushRef="#br1" timeOffset="84887.48">6159 12277 0,'43'0'31,"-22"0"-31,0 0 16,-21-21-16,21 21 15,0-22-15,-21 1 16,22 0-16,-1 0 15,-21 0-15,0 0 0,0-1 16,0 1-16,-21 21 16,-1 0-16,1 0 15,0 0-15,0 21 0,0-21 16,21 22-16,-21-1 0,-1 0 16,22 0-16,-21 0 0,21 22 0,0-22 15,0 0-15,0 0 0,0 0 0,0 0 16,0 1-16,0-1 0,0 0 15,21-21-15,1 0 0,-1 21 16,0-21-16,0 0 0,0 0 16,0 0-16,1 0 15,20 0-15,-21 0 0,0-21 0,0 0 16,22 0-16,-22 21 0,0-22 0,0 1 16,0-21-16,22 21 0</inkml:trace>
  <inkml:trace contextRef="#ctx0" brushRef="#br1" timeOffset="85135.34">6710 11832 0,'0'-21'16,"0"42"-16,0-63 0,0 63 31,0 0-31,0 0 0,-21 1 0,21 20 16,-22-21-16,22 21 0,0 1 15,0-1-15,-21 0 0,21 1 16,0-1-16,-21 0 0,21-20 0,0 20 15,0-21-15,0 0 0,0 0 0,0 1 16,0-1-16,0 0 0,0 0 16,21-42 15,0 0-31,1 0 16,-1-1-16,0 1 0</inkml:trace>
  <inkml:trace contextRef="#ctx0" brushRef="#br1" timeOffset="85543.11">6921 12171 0,'0'42'31,"22"-42"-31,-1 0 16,0 0-16,0 0 15,0 0-15,0-21 0,1 0 16,-1 21-16,-21-21 0,21 0 0,-21-1 16,21 22-16,-21-21 15,0 0-15,0 0 0,-21 21 32,0 0-32,0 0 0,-1 21 15,1-21-15,0 21 0,0 0 16,0 1-16,0 20 0,-1-21 0,1 0 15,21 0-15,0 1 0,0-1 16,0 0-16,0 0 0,0 0 0,0 0 16,0 1-16,21-22 31,1 21-31,-1-21 0,0 0 0,0 0 0,0 0 16,0 0-16,1 0 0,-1-21 15,0 21-15,21-22 0,-21 22 16,1-21-16,-1 0 0,0 21 0</inkml:trace>
  <inkml:trace contextRef="#ctx0" brushRef="#br1" timeOffset="85814.95">7472 12023 0,'0'0'16,"-21"0"-1,-1 0 1,1 21-16,21 0 0,0 0 15,-21 0-15,21 1 0,-21-1 0,0 0 16,21 0-16,0 0 0,0 0 0,0 22 16,0-22-16,0 0 0,0 0 15,0 0-15,0 1 0,0-1 16,21-21 0,0 0-16,0 0 15,0 0-15,1 0 0,-1 0 16,0 0-16,0-21 0,0-1 0,0 22 15,1-21-15,-1 0 0,0 0 16</inkml:trace>
  <inkml:trace contextRef="#ctx0" brushRef="#br1" timeOffset="86091.79">7916 11748 0,'0'0'15,"0"-22"-15,-21 22 16,0 22-1,0-1-15,0 0 16,-1 21-16,22-21 0,-21 22 0,21-22 16,0 21-16,-21 1 0,21-1 15,-21 0-15,21-21 0,0 22 16,0-22-16,0 21 0,0-21 0,0 22 16,0-22-16,0 0 0,0 0 15,0 0-15,21 1 16,0-22-16,0 0 15,1 0-15,-1 0 0,0-22 16,0 22-16,0-21 0,0 0 16,1 0-16,-1 0 0,21 21 0</inkml:trace>
  <inkml:trace contextRef="#ctx0" brushRef="#br1" timeOffset="86351.64">7853 12044 0,'-21'0'0,"42"0"16,-64 0-16,65 0 31,20 0-31,-21-21 16,0 21-16,22 0 0,-22 0 0,21 0 15,-21-21-15,22 21 0,-22 0 16,0 0-16,21 0 0,-21 0 0,1 0 15,-1 0-15,0 0 0,0-22 0,0 22 16,0 0-16,1 0 16,-22-21-16,21 21 15</inkml:trace>
  <inkml:trace contextRef="#ctx0" brushRef="#br1" timeOffset="127995.84">8213 2201 0,'-22'0'16,"1"0"0,0 0-1,42 0 48,22 0-63,-22 0 15,21 0-15,0 0 0,1 0 0,-1 0 16,0 0-16,22 0 0,-1 0 16,-20 0-16,20 0 0,1 0 0,-1 0 15,-20 0-15,-1 0 0,0 0 16,-21 0-16,22 0 0,-22 0 15,-42 0 17,0 0-32,-1 0 0,1 0 0,0 0 15,0 0-15,0 0 0,0 0 16,-1 0-16</inkml:trace>
  <inkml:trace contextRef="#ctx0" brushRef="#br1" timeOffset="128306.66">8509 2244 0,'-21'0'15,"296"-21"1,-529 42-16,212-21 0,42 21 31,0 0-31,0 21 16,0-20-16,0-1 0,0 21 15,0 0-15,0 1 0,0-1 0,0 0 16,-22 1-16,22-1 0,0 0 16,0-20-16,0 20 0,-21-21 0,21 21 15,0-20-15,-21-1 0,21 0 16,0 0-16,21-42 47,0 0-47,1 0 15,-1-1-15</inkml:trace>
  <inkml:trace contextRef="#ctx0" brushRef="#br1" timeOffset="128680.45">8890 2498 0,'0'0'15,"0"21"1,0 0-1,0 0-15,-21 0 0,21 1 0,-21-1 16,21 0-16,0 0 0,0 0 16,0 0-16,0 22 0,0-22 0,0 0 15,0 0-15,0 0 0,0 1 16,0-1-16,21-21 16,0 0-16,21 0 0,-21 0 15,1 0-15,-1 0 0,21 0 0,-21 0 16,0-21-16,22-1 0,-22 1 15,0 0-15,0 0 0,0-21 0,-21 20 16,0-20-16,0 21 0,0-21 16,0-1-16,0 22 0,0-21 0,0 21 15,0-1-15,0 1 0,-21 21 0,0 0 16,0 0-16,0 0 0,0 0 16,-1 0-16,1 0 0,0 0 0,0 21 15,0-21-15,0 22 0,21-1 16,0 0-16,0 0 15</inkml:trace>
  <inkml:trace contextRef="#ctx0" brushRef="#br1" timeOffset="129172.11">10223 2350 0,'0'-22'0,"0"44"0,0-65 15,0 22-15,-21 21 16,0-21-16,0 21 16,0 0-16,0 0 15,-1 0-15,1 21 0,0-21 16,0 21-16,0 22 0,0-22 0,-1 21 15,1-21-15,-21 22 0,42-1 16,-21 0-16,0-21 0,21 22 0,-22-1 16,22 0-16,0-20 0,0-1 0,0 0 15,22 0-15,-1 0 0,0 0 16,0-21-16,21 0 0,-20 0 0,20 0 16,0 0-16,1 0 0,-1 0 15,0 0-15,1-21 0,-1 0 16,0 0-16,1-21 0,-22 20 0,21-20 15</inkml:trace>
  <inkml:trace contextRef="#ctx0" brushRef="#br1" timeOffset="129667.42">10647 1969 0,'0'-22'0,"0"44"0,0-22 15,0 21 1,0 21-16,-21-21 0,21 0 15,-22 22-15,22-22 16,-21 21-16,21-21 0,0 22 0,0-1 16,0 0-16,0 1 0,-21 20 0,21-20 0,0-1 15,0 0-15,-21-21 16,21 22-16,0-1 0,0-21 0,0 0 16,0 1-16,0-1 0,0 0 0,0 0 15,0-42 16,0 0-15,0 0-16,0-1 0,0 1 0,0 0 16,0-21-16,0 21 0,0-1 0,21-20 15,-21 21-15,21 0 0,0 0 16,1-1-16,-1 1 0,0 0 16,21 0-16,-21 21 0,1 0 0,-1 0 15,0 0-15,0 0 0,0 0 16,22 0-16,-43 21 0,21 0 0,-21 22 15,21-22-15,-21 0 0,0 21 16,0-21-16,0 22 0,0-22 0,-21 0 16,0 21-16,-1-20 0,1-1 0,0 0 15,0 0-15,0-21 16,21 21-16,0-42 31,0 0-31,21 21 0,0-42 16,0 20-16,0 1 0</inkml:trace>
  <inkml:trace contextRef="#ctx0" brushRef="#br1" timeOffset="130063.2">11007 2540 0,'0'0'15,"0"21"-15,0 0 16,-22-21-16,22 22 0,22-22 15,-1 0 1,0 0-16,0 0 0,0-22 16,0 1-16,22 21 0,-22-21 15,0 0-15,0 0 0,0 0 16,-21-1-16,22 22 0,-22-21 0,0 0 16,21 21-16,-21-21 0,0 0 15,-21 21-15,-1 0 16,1 0-16,0 0 0,0 21 0,0 0 15,0 0-15,-1 0 0,1 1 0,0-1 16,0 0-16,0 21 0,21-21 16,0 1-16,-21-1 0,21 21 15,0-21-15,0 0 0,0 1 0,0-1 16,0 0-16,21 0 16,0-21-16,0 0 0,0 0 15,0 0-15,1 0 0,20 0 16,-21 0-16,21 0 0,-20 0 0,20-21 15,-21 21-15,21-21 0,1 0 0,-22-1 16</inkml:trace>
  <inkml:trace contextRef="#ctx0" brushRef="#br1" timeOffset="130312.06">11642 2350 0,'0'-22'0,"0"44"0,-22-44 15,1 22-15,0 0 16,0 0-1,0 22-15,21-1 0,-21 0 0,21 0 16,-22 21-16,1-20 0,21 20 0,0-21 16,0 21-16,0-20 0,0 20 15,0-21-15,0 21 0,0-20 0,0-1 16,0 0-16,0 0 16,0 0-16,21-21 0,1 0 0,-1 0 15,0 0-15,0 0 0,21 0 0,-20 0 16,20-21-16,0 21 0,1-21 15,-22 0-15,21 0 0,0-1 16</inkml:trace>
  <inkml:trace contextRef="#ctx0" brushRef="#br1" timeOffset="130922.74">12044 2053 0,'0'0'0,"0"21"0,-21 1 15,21-1-15,0 0 0,0 0 16,-22 0-16,22 0 0,0 22 0,-21-22 16,21 21-16,0 1 0,-21-22 0,21 21 15,0 0-15,0 1 16,0-22-16,0 21 0,0-21 0,0 1 16,0-1-16,-21 0 0,21 0 0,0 0 0,0 0 31,-21-21-31,21-21 15,0 0 1,0 0-16,0 0 16,0-22-16,0 22 0,21 0 0,0 0 15,0-21-15,0 20 0,1 1 0,-1 0 16,0 0-16,21 0 0,-21 21 16,1 0-16,-1 0 0,21 0 0,-21 0 15,0 0-15,1 0 0,-1 0 16,0 0-16,0 21 0,-21 0 15,0 0-15,0 0 16,0 1-16,-21-1 16,0-21-16,0 0 0,-1 21 0,1-21 15,-21 0-15,21 0 0,0 0 0,-1 0 16,1 0-16,0 0 0,0 0 16,0 0-16,0 0 0,-1 0 15,1 0-15,21 21 16,0 0-1,0 0-15,21 1 0,-21-1 16,22 0-16,-1 0 0,-21 0 16,21 0-16,0 1 0,0-1 15,0 0-15,1-21 0,-1 0 16,0 21-16,0-21 0,0 0 0,0 0 16,1 0-16,-1 0 0,0 0 15,0 0-15,0 0 0,0-21 0,1 0 16,-1 0-16,-21-1 0,21 22 15</inkml:trace>
  <inkml:trace contextRef="#ctx0" brushRef="#br1" timeOffset="131390.95">13398 2011 0,'0'0'0,"0"-21"0,0 42 32,0 0-32,0 0 0,0 0 15,0 22-15,0-22 0,0 21 0,-21 1 16,0-22-16,21 21 0,-21 0 15,0 1-15,0-1 0,-1 0 16,1 1-16,0-1 0,0-21 0,21 22 16,0-22-16,-21 0 0,21 0 0,-21 0 15,21-42 17,0 0-17</inkml:trace>
  <inkml:trace contextRef="#ctx0" brushRef="#br1" timeOffset="132029.59">12848 2350 0,'0'0'0,"-21"0"31,42 0-15,0 0-16,22 0 0,-22 0 0,21 0 15,0-22-15,22 22 0,-22 0 16,22-21-16,-1 0 0,1 21 0,-1-21 15,1 0-15,-1 0 0,-20-1 0,-1 1 16,0 0-16,1 0 0,-22 0 16,0 0-16,0-1 0,0-20 0,-21 21 15,0 0-15,0 0 0,0-1 16,0 1-16,0 0 0,0 0 0,0 0 16,-21 21-16,0 0 0,21 21 31,-21-21-31,21 21 0,-21 0 0,21 22 15,0-22-15,0 21 0,0-21 0,-22 22 16,22-1-16,-21 0 0,21-21 16,0 22-16,0-1 0,-21 0 0,21 1 15,-21-1-15,21 0 0,-21-20 16,21 20-16,-21-21 0,21 0 0,0 0 16,0 1-16,-22-1 0,22 0 0,-21-21 15,21-21 16,0 0-31,0-1 0,0-20 0,0 21 16,0 0-16,0-22 16,21 22-16,1-21 0,-1 21 0,21 0 15,-21-22-15,0 22 0,22 0 0,-22 21 16,21-21-16,1 21 0,-22 0 16,21 0-16,0 0 0,-20 0 0,20 0 15,-21 21-15,0 0 0,0 0 16,1 0-16,-22 1 0,0-1 0,0 0 15,0 21-15,0-21 0,0 1 0,-22 20 16,1-21-16,0 0 0,0 0 16,0-21-16,0 22 0,21-1 15,-22-21-15,22-21 32,22-1-17,-1 1-15,0 0 0</inkml:trace>
  <inkml:trace contextRef="#ctx0" brushRef="#br1" timeOffset="132367.39">14160 2371 0,'22'0'31,"-1"0"-15,0 0-16,0 0 0,0 0 15,0-21-15,1 21 0,-1 0 16,0-22-16,0 22 0,0-21 0,0 0 16,-21 0-1,-21 21 1,0 0-16,0 0 16,-21 0-16,20 21 0,1-21 0,0 21 15,21 0-15,-21 1 0,0-1 16,21 0-16,-21 0 0,21 0 0,0 0 15,0 1-15,0-1 0,0 0 0,0 0 16,0 0-16,21 0 0,0-21 16,0 22-16,0-22 0,0 0 15,1 0-15,-1 0 0,0 0 0,21 0 16,-21 0-16</inkml:trace>
  <inkml:trace contextRef="#ctx0" brushRef="#br1" timeOffset="132891.09">15367 2180 0,'0'0'0,"-42"-106"31,20 106-31,1 0 31,21 22-31,-21-1 0,21 0 16,0 0-16,0 21 0,0 1 0,0-1 15,-21 0-15,0 22 0,21-1 16,-21-20-16,21 41 0,-22-20 0,1-1 16,0 1-16,0-1 0,0 22 0,0-21 15,-1-1-15,1 1 0,0 20 16,0-20-16,0-1 0,0 1 0,-1-1 15,1-20-15,0 20 0,0-21 0,0-20 16,0 20-16,21-21 0,0 0 16,0 0-16,0-42 15,21 0 1,0-21-16,0 21 0,-21-22 16,21 1-16,0 0 0,1-1 15</inkml:trace>
  <inkml:trace contextRef="#ctx0" brushRef="#br1" timeOffset="133222.9">15071 2350 0,'0'0'0,"0"-22"0,-22 1 0,22 0 0,0 0 16,0 0-16,0 0 15,0-1-15,22 1 0,-1 21 0,21-21 16,0 0-16,1 0 0,-1 21 0,0 0 15,22-21-15,-22 21 0,22 0 16,-22 0-16,0 0 0,1 21 0,-1 0 16,0 0-16,-20 21 0,-1-20 0,-21-1 15,0 21-15,0-21 0,0 22 16,-21-22-16,-22 21 0,22-21 0,-21 0 16,-1 1-16,1-1 0,0 0 15,-1 0-15,1 0 0,0-21 16,-1 0-16,22 21 0,0-21 0,0 0 15,0 0-15,21-21 16,21 0 0,0 21-16,0-21 0,0 0 0,22 0 15,-22-1-15</inkml:trace>
  <inkml:trace contextRef="#ctx0" brushRef="#br1" timeOffset="133615.68">15854 2159 0,'0'-42'31,"0"21"-31,21 21 16,0 0-16,0 0 15,0 0-15,1 0 0,-1 0 0,0 0 16,0 0-16,0 21 0,0 0 15,1 0-15,-1 0 0,-21 0 0,0 1 16,21-1-16,-21 0 0,0 0 0,0 21 16,0-20-16,-21-1 0,0 0 15,-1 0-15,1-21 0,0 21 0,21 0 16,-21-21-16,0 0 16,21-21-1,0 0 1,0 0-16,0 0 0,21 0 15,-21-1-15,21 1 0,0-21 0,0 21 16,1 0-16,-22-1 0,21 22 16,0-21-16,0 0 0,21 21 0,-20 0 15,-1-21-15,0 21 0,0 0 0,0 0 16,0 0-16</inkml:trace>
  <inkml:trace contextRef="#ctx0" brushRef="#br1" timeOffset="133971.47">16510 2307 0,'0'0'0,"21"0"16,0 0 0,-21-21-16,21 21 0,1-21 15,-1 21-15,-21-21 0,21 21 16,0-21-16,0-1 0,0 1 0,-21 0 15,0 0-15,22 0 16,-22 0-16,-22 21 16,1 0-16,0 0 15,0 0-15,0 21 16,0-21-16,-1 21 0,1 0 0,0 0 16,0 0-16,0 1 0,21-1 0,0 0 15,-21 0-15,21 0 0,0 0 16,0 1-16,0-1 0,0 0 0,0 0 15,0 0-15,21-21 16,-21 21-16,21-21 0,0 0 0,21 0 16,-20 0-16,-1 0 0,0 0 0,21-21 15</inkml:trace>
  <inkml:trace contextRef="#ctx0" brushRef="#br1" timeOffset="134331.13">17124 2117 0,'0'0'0,"-21"-21"16,-1 21 0,1 0-16,0 0 0,0 0 0,0 0 15,0 21-15,-1-21 0,1 21 0,0 0 16,21 0-16,0 0 16,0 1-16,0-1 15,0 0-15,21 0 16,0-21-16,1 21 15,-1-21-15,-21 21 0,21-21 0,0 22 16,-21-1-16,21-21 16,-21 21-16,0 0 15,-21-21-15,0 0 16,0 0-16,0 0 16,-1 0-16,1 0 0,0 0 0,0 0 15,0 0-15,0 0 16,21-21-1,21 0 1,0 21 0</inkml:trace>
  <inkml:trace contextRef="#ctx0" brushRef="#br1" timeOffset="135683.47">17272 2328 0,'0'-21'16,"21"21"-1,-21-21-15,21 21 0,0-21 16,1 0-16,-1 0 0,0-1 16,-21 1-16,21 0 15,-21 0-15,0 0 0,-21 21 31,0 0-31,0 0 16,-1 21-16,1 0 0,0 0 16,0 0-16,21 1 0,0-1 15,-21 0-15,21 0 0,0 0 0,0 0 16,0 1-16,0-1 0,0 0 0,0 0 16,21 0-16,0-21 15,0 0-15,0 0 0,1 0 16,-1 0-16,0 0 0,21 0 0,-21 0 15,22 0-15,-1-21 0,-21 21 16,22-21-16,-1 0 0,-21 0 0,21-1 16,-20 1-16,-1 0 0,0 0 15,-21-21-15,0 20 0,21 1 0,-21 0 16,0 0-16,0 0 0,-21 42 31,21 0-15,0 0-16,-21 0 0,21 1 15,-21-1-15,-1 0 0,22 21 16,0-21-16,0 1 0,-21-1 16,21 0-16,-21 0 0,0 0 15,21 0-15,0-42 47,0 0-47,0 0 0,0 0 16,0 0-16,21-1 0,0 1 0,0 0 15,1 0-15,-22-21 0,21 20 16,0 1-16,0 0 0,0 21 0,0-21 16,-21 0-16,22 21 0,-1 0 15,0 0-15,0 0 16,0 21-16,-21 0 16,0 0-16,0 0 0,0 1 15,0-1-15,0 0 0,0 0 16,0 0-16,0 0 0,0 1 15,0-1-15,21-21 47,1 0-47,-1-21 0,0 21 16,0-22-16,0 1 0,0 21 0,22-21 16,-22 0-16,0 0 15,21 0-15,-20-1 0,-1 1 0,-21 0 0,0 0 16,21 0-16,-42 21 31,0 0-31,-1 0 16,1 0-16,21 21 0,0 0 15,-21 0-15,21 0 0,0 1 16,0-1-16,0 0 16,0 0-16,0 0 0,0 0 15,0 1-15,0-44 63,0 1-48,0 0 1,0 0-16,-21 21 0,0 0 16,0 0-1,21 21 1,0 0-16,0 0 15,0 1-15,21-1 16,0-21-16,0 21 16,0-21-16,0 21 0,22-21 0,-1 0 15,0 0-15,1 0 0,-1 0 16,0 0-16,1 0 0,-1-21 16,-21 0-16,22 21 0,-22-21 0,21-1 15,-21 1-15,0 0 0,1 0 16,-1 0-16,0 0 0,-21-1 0,0 1 15,0 0-15,0 0 16,-21 21 0,0 0-16,-1 21 0,1 0 15,0 0-15,21 1 0,-21-1 16,21 0-16,-21 0 0,21 0 0,0 0 16,0 1-16,0-1 0,0 0 0,0 0 15,0 0-15,21-21 16,0 0-16,0 0 0,0 0 15,1 0-15,-1 0 0,0 0 0</inkml:trace>
  <inkml:trace contextRef="#ctx0" brushRef="#br1" timeOffset="136696.2">20045 1842 0,'0'0'0,"-21"0"16,-1 0-16,1 0 15,0 21-15,0 0 16,0 0-16,0 0 0,-1 0 0,22 22 0,-21-22 16,0 0-16,0 21 15,21-20-15,0-1 0,-21 21 0,21-21 16,0 0-16,0 1 0,0-1 15,0 0-15,21-21 16,0 0-16,21 0 0,-20 0 0,-1 0 16,21 0-16,-21 0 0,22 0 15,-22 0-15,21-21 0,0 0 0,1-1 16,-22 22-16,21-42 0,-21 21 0,1 0 16,-1 0-16,-21-22 0,0 22 15,0-21-15,0 21 0,-43-22 0,22 22 16,0-21-16,-21 21 15,-1-1-15,22 1 0,-21 21 0,21 0 16,0-21-16,-1 21 0,1 0 0,21 21 31,21-21-31,1 0 16,-1 21-16,0-21 0,21 0 16,1 0-16,-1 0 0,0 0 0,22 0 15,-1 0-15,1 0 0,-1 0 0,1 0 16,-1-21-16,-20 0 0,20 21 15,-21-21-15,-20 0 0,-1 0 0,21-1 16,-42 1-16,0 0 16,0 0-1,-21 21 1,0 0-16,0 21 0,-1-21 0,1 21 16,21 0-16,-21 1 0,0 20 15,0-21-15,21 21 0,0 1 0,-21-1 16,-1 0-16,22 1 0,-21-1 0,21 0 15,0 1-15,0-1 0,0 22 16,0-22-16,-21 21 0,21 1 0,0-1 16,0 1-16,0 21 0,0-22 0,0 1 15,0-1-15,-21 1 0,21-1 16,0 1-16,0-1 0,0 1 0,0-22 16,0 21-16,0 1 0,0-22 15,0 1-15,-21-1 0,21 0 16,-21 1-16,21-22 0,-22 0 0,1 0 15,21 0-15,-21-21 0,0 0 0,0 0 16,21-21-16,-21 0 0,-1 0 16,22-22-16,0 1 0,-21 0 0,21-22 15,0 22-15,0-22 0,0 1 0,0-1 16,21 1-16,1-1 0,-1 1 16,0-1-16,0 22 0,21-21 0,-20-1 15,20 22-15,0-22 0,1 22 16,-1 0-16,0-1 0,1 22 0,-1-21 15,0-1-15,1 22 0,-1-21 16,0 21-16,1 0 0</inkml:trace>
  <inkml:trace contextRef="#ctx0" brushRef="#br1" timeOffset="137099.46">22394 1524 0,'0'0'0,"-42"-21"15,21 21 1,21 21-16,-21 0 16,21 22-16,-22-1 0,22 0 0,-21 1 15,21 20-15,0-21 0,0 22 16,-21-22-16,21 1 0,-21-1 16,21 0-16,0-21 0,-21 22 0,21-22 15,0 21-15,0-21 0,0 1 16,0-1-16,21-42 31,-21-1-15,21 1-16,0 0 0,22 0 0,-22 0 15</inkml:trace>
  <inkml:trace contextRef="#ctx0" brushRef="#br1" timeOffset="137571.19">22669 1630 0,'22'-42'0,"-44"84"0,65-127 0,-22 43 16,-21 21-16,0 0 15,21-1-15,-21 1 0,0 42 16,0 1-16,0 20 16,0-21-16,-21 21 0,21 1 15,-21 20-15,0-20 0,21-1 0,-22 21 16,1-20-16,21-1 0,-21 0 16,0 1-16,0-1 0,21 0 0,-21-20 15,21-1-15,-22 0 0,22 0 0,-21 0 16,21 0-16,-21-21 0,21-21 31,0 0-15,0 0-16,21 0 15,0 0-15,-21-1 0,22-20 0,-1 21 16,21-21-16,-21-1 0,0 22 16,22-21-16,-1 21 0,0-1 0,1 1 15,-1 0-15,0 21 0,-20 0 16,20 0-16,0 0 0,-21 21 0,1 0 15,-1 1-15,0 20 0,0-21 0,-21 21 16,0-20-16,0 20 0,0-21 16,0 0-16,0 22 0,0-22 0,0 0 15,-21 0-15,0-21 0,21 21 16,0 0-16,-21-21 0,-1 22 16,1-22-1,21-22 1,21 1-16,1 21 15,-1-21-15,-21 0 0,21 0 0,21 0 16,-21-22-16</inkml:trace>
  <inkml:trace contextRef="#ctx0" brushRef="#br1" timeOffset="137978.95">23389 1842 0,'0'21'0,"0"0"16,0 0-16,0 0 0,0 0 15,21-21 1,0 0 0,1 0-16,-1 0 0,0 0 15,0 0-15,0-21 0,0 21 16,1-21-16,-1 0 0,0 0 0,0 0 16,0-1-16,-21 1 0,21 0 15,-21-21-15,0 21 0,0-1 0,0 1 16,0 0-16,-21 21 15,0 0-15,0 0 0,0 21 16,0-21-16,-22 43 0,1-22 16,21 0-16,0 21 0,-22 1 0,22-1 15,0 0-15,0-21 0,21 22 16,0-1-16,0-21 0,0 22 0,0-22 16,0 0-16,0 0 0,0 0 15,0 0-15,21-21 0,0 22 0,0-22 16,0 0-16,22 0 0,-22 0 15,21 0-15,-21 0 0,22 0 0,-1 0 16,0-22-16,1 1 0,-1 21 0,0-21 16,1 0-16,-22 0 0,21-22 15,-21 22-15,1 0 0</inkml:trace>
  <inkml:trace contextRef="#ctx0" brushRef="#br1" timeOffset="138274.78">22034 1736 0,'0'0'15,"-21"0"-15,21 21 0,21-21 16,1 0-1,20 0-15,-21 0 0,21 0 0,1 0 16,-22 0-16,42 0 0,-20-21 16,-1 21-16,0 0 0,1-21 0,-1 21 15,0 0-15,-20 0 0,-1 0 16,0 0-16,0 0 0,-42 21 31,0-21-31</inkml:trace>
  <inkml:trace contextRef="#ctx0" brushRef="#br1" timeOffset="139103.31">17695 3090 0,'-21'22'0,"21"-1"16,0 0 0,0 0-1,21-21 1,0 0-1,1-21-15,-1 21 0,21-21 0,-21 21 16,0-21-16,1-1 0,-1 1 16,0 21-16,0-21 0,-21 0 0,0 0 15,0 0-15,0-1 0,-21 1 16,0 21-16,0 0 0,-22 0 16,1 0-16,21 0 0,-22 0 0,-20 0 15,21 0-15,-1 21 0,1 1 0,21-1 16,-22 0-16,22 0 0,-21 21 15,42-20-15,-21-1 0,21 21 0,0-21 16,0 22-16,0-22 0,0 21 16,21-21-16,0 0 0,0 1 15,0-1-15,1 0 0,20-21 0,-21 0 16,21 0-16,1 0 0,-22 0 16,21 0-16,-21 0 0,22 0 0,-22 0 15,0 0-15,-21-21 0,0 0 16,-42 21-1,21-22-15,-22 22 0,1 0 0,0 0 16,-1 0-16,1 0 0,0 22 16,-1-22-16,1 21 0,0 0 0,20 0 15,1 0-15,-21 22 0,21-22 16,21 0-16,0 0 0,-21 21 0,21-20 16,0-1-16,0 0 0,0 0 15,0 0-15,21 0 0,0 1 0,0-22 16,0 21-16,0-21 0,22 0 15,-1 0-15,0 0 0,1 0 0,-1 0 16,0 0-16,1 0 0,-1-21 16,0-1-16,1 1 0,-1 0 0,0-21 15,1 21-15,-1-22 0</inkml:trace>
  <inkml:trace contextRef="#ctx0" brushRef="#br1" timeOffset="139375.15">18267 2709 0,'0'0'0,"0"-21"0,0 42 16,-21-21-16,-1 43 15,1-22-15,21 21 0,-21 1 0,0-22 16,21 42-16,-21-20 0,0-1 16,21 0-16,-22 22 0,1-22 0,21 22 15,-21-22-15,21 0 0,-21 1 16,0-1-16,21 0 0,0 1 0,0-22 15,0 0-15,-21 21 0,21-21 0,0 1 16,0-1-16,21-21 31,0-21-31,0-1 16,0 1-16,0 0 16</inkml:trace>
  <inkml:trace contextRef="#ctx0" brushRef="#br1" timeOffset="139738.94">18246 3429 0,'0'0'0,"-22"21"0,22 0 15,-21-21 1,42 0 0,1 0-1,-1 0-15,0-21 0,0 21 16,0-21-16,0 0 0,1 0 15,-1 21-15,0-21 0,0-1 0,-21 1 16,0 0-16,0 0 0,0 0 16,-21 21-1,0 0-15,0 0 0,-1 0 0,1 0 16,0 21-16,0 0 0,0 0 16,0 0-16,-1 1 0,1-1 0,21 0 15,0 0-15,0 21 0,0-20 0,0-1 16,0 0-16,0 0 15,0 0-15,0 0 0,21-21 16,1 0-16,-1 0 0,21 22 0,-21-22 16,22 0-16,-22 0 0,21 0 15,0-22-15,1 1 0,-22 21 0,21-21 16,1 0-16</inkml:trace>
  <inkml:trace contextRef="#ctx0" brushRef="#br1" timeOffset="140387.24">18817 3344 0,'0'-21'16,"0"42"-16,0-63 0,-21 42 31,0 21-15,21 0-16,-21 1 15,21-1-15,0 0 0,0 0 0,0 0 16,-22 0-16,22 1 0,0-1 16,0 0-16,0 0 0,0 0 15,0 0-15,-21-21 16,21-21 15,0 0-15,0 0-16,0 0 15,0 0-15,0-1 0,0 1 0,0-21 16,21 21-16,-21 0 16,22-1-16,-1 1 0,0 0 0,0 0 15,0 0-15,0 21 0,1 0 0,20 0 16,-21 0-16,0 0 0,0 0 15,-21 21-15,22 0 0,-1 0 0,0 0 16,-21 1-16,0-1 0,21 0 16,-21 0-16,0 0 0,0 0 0,0 1 15,0-1-15,0 0 0,0 0 0,0 0 16,-21-21 0,21-21 30,0 0-46,0 0 0,0 0 0,21-1 16,0 1-16,0 0 0,1 0 16,-1-21-16,0 20 0,0 1 0,0 0 15,0 21-15,22-21 0,-22 21 16,0 0-16,0 0 0,22 0 0,-43 21 16,21-21-16,0 21 0,0 0 0,-21 1 15,21-1-15,-21 0 0,0 0 16,0 0-16,0 22 0,0-22 0,0 0 15,-21 0-15,21 0 16,-21-21-16,21 21 0,0-42 63,21 0-63,0 21 0,0-21 0</inkml:trace>
  <inkml:trace contextRef="#ctx0" brushRef="#br1" timeOffset="140775.01">19685 3450 0,'-21'0'16,"42"0"-16,-42 21 0,42-21 31,0 0-31,0 0 16,0 0-16,1-21 15,-1 21-15,-21-21 0,21 0 0,0 21 16,-21-21-16,21 0 0,-21-1 16,0 1-16,0 0 15,-21 21 1,0 0-16,0 0 16,0 21-16,-1 0 0,1-21 15,21 22-15,-21-1 0,21 0 0,-21 0 16,21 0-16,-21 0 15,21 1-15,0-1 0,0 0 0,0 0 16,0 0-16,21 0 16,0-21-16,0 0 15,0 0-15,1 0 0,-1 0 0,0 0 16,21 0-16,-21 0 0,22-21 0,-1 21 16,0-21-16,-20 0 0,-1 0 15,21 0-15,-21-1 0</inkml:trace>
  <inkml:trace contextRef="#ctx0" brushRef="#br1" timeOffset="141215.76">20214 3281 0,'0'21'31,"-21"0"-31,0 0 16,21 1-16,0-1 0,0 0 16,0 0-16,0 0 15,0 0-15,-21 1 0,21-1 0,0 0 16,-22 0-16,22 0 0,0 0 15,-21-21 17,21-21-17,0 0 1,0 0-16,0 0 0,0 0 16,21-1-16,1 1 0,-1 0 0,0-21 15,0 21-15,0-1 0,0-20 16,1 21-16,-1 21 0,21-21 0,-21 21 15,0 0-15,1 0 0,-1 0 16,0 0-16,21 21 0,-21 0 0,1 0 16,-22 0-16,21 1 0,-21-1 0,21 21 15,-21-21-15,0 0 0,0 1 16,0-1-16,0 0 0,0 0 0,0 0 16,0 0-16,-21-21 0,0 22 0,21-1 31,-22-21-31,22-21 31,22-1-15,-1 22-16,0-21 0,0 0 0</inkml:trace>
  <inkml:trace contextRef="#ctx0" brushRef="#br1" timeOffset="141562.56">21167 2752 0,'0'0'0,"0"-21"31,0 42-15,0 0-16,-22 0 0,1 0 0,0 22 15,0-22-15,21 21 0,-21 0 16,0 1-16,21-1 0,-22 0 0,1 22 15,21-22-15,0 1 0,-21 20 16,0-21-16,21 1 0,0-1 0,-21 0 16,21-20-16,0 20 0,0-21 15,0 0-15,0 0 0,0 1 16,21-22-16,0 0 16,0 0-16,0 0 0,1 0 15,-1-22-15,0 22 0,0-21 16,0 0-16,0 0 0,1 0 0,-1 0 15,0-1-15,0 1 0,0-21 0,0 21 16</inkml:trace>
  <inkml:trace contextRef="#ctx0" brushRef="#br1" timeOffset="141799.43">20849 3196 0,'0'0'0,"-21"0"0,0 0 0,0 0 0,42 0 32,0 0-32,21 0 15,-21 0-15,22 0 0,-22 0 0,21 0 16,1 0-16,-22 0 0,21 0 16,-21 0-16,0-21 0,1 21 0,-1 0 15,0 0-15,0 0 0,0 0 16</inkml:trace>
  <inkml:trace contextRef="#ctx0" brushRef="#br1" timeOffset="142084.1">21738 3556 0,'-21'0'0,"0"0"16</inkml:trace>
  <inkml:trace contextRef="#ctx0" brushRef="#br1" timeOffset="177615.38">9017 360 0,'0'-21'0,"0"0"16,-21 21 31,0 0-32</inkml:trace>
  <inkml:trace contextRef="#ctx0" brushRef="#br1" timeOffset="178387.38">8996 233 0,'0'0'0,"-21"-21"16,-1 21 15,22 21-15,0 0-16,0 0 15,0 0-15,0 22 0,0-22 0,0 21 16,0 1-16,0-1 16,0 0-16,0 1 0,0-1 0,0 0 15,0 1-15,-21-1 0,21 0 16,-21 1-16,21-1 0,0 0 0,0-21 15,0 22-15,-21-22 0,21 0 16,-21 0-16,21-42 31,0 0-15,0 0-16,0-22 16,0 22-16,0 0 0,21 0 0,0-21 15,0 20-15,-21 1 0,21-21 16,1 21-16,-22 0 0,21-1 15,0 1-15,0 21 0,0-21 0,22 21 16,-22 0-16,0 0 0,0 0 16,21 0-16,-20 0 0,-1 0 0,21 0 15,-21 21-15,0 0 0,1 1 16,-1-1-16,-21 0 0,0 21 0,0-21 16,0 22-16,0-22 0,-21 21 15,-1-21-15,1 1 0,0 20 0,-21-21 16,-1 0-16,22 0 0,-21 1 15,21-1-15,-22-21 0,22 21 16,0-21-16,0 0 0,0 0 0,0 0 16,-1 0-16,22-21 31,22 0-31,-1-1 16,0 22-16,0-21 0,0 0 0</inkml:trace>
  <inkml:trace contextRef="#ctx0" brushRef="#br1" timeOffset="178763.16">9461 847 0,'22'0'0,"-1"0"15,0 0-15,0 0 16,0 0-16,-21-21 0,21 21 15,1-22-15,-1 22 0,0-21 0,0 0 16,0 21-16,0-21 0,-21 0 16,0 0-16,0-1 15,-21 22 1,0 0-16,0 0 16,0 0-16,0 22 0,-1-1 0,1-21 15,0 21-15,21 21 0,-21-21 16,21 1-16,0-1 0,0 21 0,0-21 15,0 0-15,0 1 16,0-1-16,0 0 0,0 0 0,0 0 16,0 0-16,0 1 15,21-22-15,0 0 0,0 0 0,1 0 16,-1 0-16,0 0 0,0 0 16,21-22-16,-20 1 0,20 0 0</inkml:trace>
  <inkml:trace contextRef="#ctx0" brushRef="#br1" timeOffset="179638.88">10223 318 0,'0'-22'0,"0"44"0,0-22 31,0 21-31,0 0 16,-21 0-16,21 21 0,-21-20 15,21 20-15,0 0 0,-21 1 0,0-1 16,0 21-16,21-20 0,-22 20 0,1 1 16,0-1-16,21 1 0,-21-1 15,0 1-15,0-1 0,21 1 16,-22-1-16,1-20 0,0 20 16,21-21-16,0 1 0,-21 20 0,21-20 0,-21-1 15,21-21-15,0 21 0,0-20 16,0-1-16,0 0 0,21-21 15,0 0-15,0 0 0,0 0 16,1 0-16,-1 0 0,0-21 16,21 0-16,-21-1 0,1-20 0,20 21 15,-21-21-15,0 20 0,22-20 0,-22 0 16,0 21-16,-21-22 0,0 1 16,0 0-16,0-1 0,0 22 0,0-21 15,0-1-15,-21 22 16,0 0-16,-1-21 0,1 42 0,-21-21 15,21-1-15,0 22 0,-22 0 16,22 0-16,0 0 0,0 0 0,0 0 16,21-21 15,21 21-31,0-21 0,21 21 0,-21-21 16,1 0-16,20 0 0,-21-1 15,21 1-15,-20 0 0,20 0 0,-21-21 16,0 20-16,0 1 0,1 0 15,-1 0-15,0 0 0,0 0 0,-21-1 16,0 1-16,0 42 47,0 1-47,0-1 16,-21 21-16,21-21 0,-21 0 15,21 1-15,-21 20 0,21-21 0,0 0 16,0 0-16,0 1 0,0-1 0,0 0 15,0 0-15,21 0 16,0-21-16,0 0 16,0 0-16,0 0 0,1-21 15,-1 0-15,0 0 16,-21 0-16,21-1 0,0 1 16,-21 0-16,0-21 0,0 21 0,0-1 15,0 1-15,0 0 0,0 0 16,0 0-16,-21 0 0,0 21 15,0 0-15,0 0 0,-1 0 16,1 0-16,0 0 0,21 21 16,0 0-1,21-21 17,0 0-32</inkml:trace>
  <inkml:trace contextRef="#ctx0" brushRef="#br1" timeOffset="180006.99">10626 741 0,'0'-21'15,"21"0"1,-21-1-16,21 22 0,0-21 16,0 21-16,0-21 15,1 21-15,-1 0 0,21 0 0,-21 0 16,0 0-16,1 0 0,-1 0 15,21 0-15,-21 21 0,0 0 16,1 1-16,-22-1 0,0 0 0,0 0 16,0 21-16,0-20 0,0-1 0,-22 0 15,1 0-15,0 0 16,21 0-16,-21 1 0,0-22 0,0 0 16,21 21-16,-22-21 15,22-21-15,0-1 16,0 1-16,0 0 0,0 0 15,0 0-15,0 0 0,22-1 16,-22 1-16,21 0 0,0 0 0,0 0 16,0 0-16,0 21 0,1-22 15,-1 22-15,0 0 0,21-21 0,-21 21 16,1 0-16,-1-21 0,21 21 16,-21 0-16</inkml:trace>
  <inkml:trace contextRef="#ctx0" brushRef="#br1" timeOffset="180319.43">11303 762 0,'0'0'15,"21"0"1,0 0 0,0 0-16,1-21 0,-22 0 15,21 21-15,0-21 0,-21-1 16,21 22-16,-21-21 0,0 0 15,0 0-15,21 21 0,-21-21 16,0 0-16,-21 21 16,0 0-1,0 0-15,0 21 0,-1 0 16,1 0-16,21 21 0,-21-20 0,0-1 16,21 0-16,-21 21 0,21-21 15,0 1-15,0-1 0,0 0 0,0 0 16,0 0-16,21-21 15,0 0-15,0 0 0,0 0 0,1 0 16,-1 0-16</inkml:trace>
  <inkml:trace contextRef="#ctx0" brushRef="#br1" timeOffset="180879.3">12594 572 0,'0'0'0,"0"-85"15,0 43 1,0 20-16,0 1 0,0-21 15,0 21-15,0-22 0,0 22 16,0-21-16,0 21 0,0 0 0,0-1 16,-21 1-16,0 21 15,21 43-15,-21-22 16,21 21-16,-22 22 0,22-1 0,-21 1 16,21-1-16,-21 22 0,21-22 15,0 22-15,0 0 0,-21-1 0,21-20 16,-21 20-16,21-20 0,0-1 15,0 1-15,0-22 0,0 22 0,0-22 16,0 0-16,0-20 0,0 20 16,0-21-16,0 0 0,0 0 15,0-42 1,21 0 0,-21 0-16</inkml:trace>
  <inkml:trace contextRef="#ctx0" brushRef="#br1" timeOffset="181174.13">12488 847 0,'0'0'0,"-21"-43"0,21 22 16,0 0-16,-21-21 0,21 21 15,0-1-15,0 1 0,0 0 0,0 0 16,0 0-16,21 0 0,0 21 16,0-22-16,22 1 0,-22 21 15,21 0-15,-21 0 0,22 0 16,-1 0-16,0 0 0,1 0 0,-1 21 15,-21 1-15,0-1 0,-21 0 16,0 0-16,0 0 0,-21 0 0,0 1 16,-21-1-16,-1 21 0,1-21 15,0 0-15,-1 1 0,22-1 0,-21 0 16,21-21-16,0 21 0,-1-21 16,44-21-1,-1 0 1,0 0-16,0-1 0</inkml:trace>
  <inkml:trace contextRef="#ctx0" brushRef="#br1" timeOffset="181531.48">13102 656 0,'0'21'16,"21"-21"-16,0 0 15,1 0 1,-1 0-16,0-21 0,0 21 0,0-21 16,0 0-16,1 21 0,-1-21 0,0 0 15,0 21-15,0-22 16,-21 1-16,21 21 0,-21-21 0,-21 21 16,0 0-1,0 0-15,-21 21 0,20-21 16,1 21-16,-21 1 0,21-1 0,0 0 15,-1 0-15,1 21 0,21-20 16,0-1-16,0 0 0,0 0 0,0 0 16,0 0-16,0 1 0,0-1 15,43-21-15,-22 0 0,0 0 16,0 0-16,21 0 0,-20 0 16,20 0-16,0 0 0,-21-21 15,22 21-15,-22-22 0,21 1 0,-21 0 16</inkml:trace>
  <inkml:trace contextRef="#ctx0" brushRef="#br1" timeOffset="181855.29">13610 572 0,'0'-22'0,"0"44"0,0-65 15,0 22-15,0 0 0,21 0 16,0 21 0,1 0-16,-1 0 15,0 0-15,0 0 0,0 0 16,0 21-16,1 0 0,20-21 15,-21 21-15,0 0 0,-21 1 16,21 20-16,-21-21 0,0 0 0,0 0 16,0 1-16,0-1 0,-21 0 0,0 0 15,0 0-15,0 0 0,0-21 16,21 22-16,-22-22 0,1 0 0,0 0 16,21-22-1,0 1 1,0 0-16,0 0 0,0 0 15,21 0-15,0-1 0,1 1 0,-1 0 16,0 0-16,-21 0 0,21-22 16,0 22-16,22 0 0,-22 0 15,0 0-15,21 0 0,-21-1 0</inkml:trace>
  <inkml:trace contextRef="#ctx0" brushRef="#br1" timeOffset="182703.32">14414 169 0,'0'-21'0,"0"42"0,-21-42 16,0 21 0,0 0-16,0 21 0,0 1 15,21-1-15,0 21 0,-22 0 16,1 1-16,21-1 0,0 0 16,-21 1-16,0 20 0,0-20 15,0 20-15,-1-21 0,1 22 0,0-1 16,0 1-16,0-1 0,0 22 0,-1-21 15,1-1-15,0-21 0,0 22 16,21-1-16,-21-20 0,21 20 0,-21-20 16,21-1-16,0 0 0,0 1 15,0-22-15,0 0 0,0 0 0,21 0 16,0-21-16,0 0 0,0 0 0,0 0 16,1 0-16,20-21 0,-21 0 15,21 21-15,-20-42 0,20 20 0,-21 1 16,21-21-16,-20 21 0,20-22 15,-21 1-15,0 0 0,0-1 16,-21 1-16,0 0 0,0-22 0,0 22 16,0 0-16,-21-22 0,0 22 0,-21-1 15,21 1-15,-22 0 0,1-1 16,0 22-16,-1 0 0,22 0 0,-21 0 16,21 21-16,-1 0 0,1 0 15,0-21-15,42 21 31,0 0-31,1 0 0,20 0 16,-21-22-16,21 22 0,-20 0 0,20-21 16,0 21-16,-21-21 15,22 0-15,-22 21 0,21-21 0,1 0 16,-22-1-16,0 22 0,0-21 0,21 0 16,-42 0-16,22 0 0,-1 0 15,-21 42 16,-21 0-15,-1 0-16,22 0 0,0 22 16,-21-22-16,21 0 0,-21 0 0,21 0 15,0 0-15,0 1 0,0-1 0,0 0 16,0 0-16,0 0 0,21-21 16,0 0-1,1 0-15,-1 0 16,0 0-16,0-21 0,0 21 15,0-21-15,-21 0 0,0 0 0,22-1 16,-22 1-16,21 0 0,-21 0 16,0-21-16,0 20 0,0 1 0,0 0 15,-21 0-15,-1 0 0,1 21 16,0 0-16,0 0 0,0 0 16,0 0-16,-1 0 0,22 21 15,-21-21-15,21 21 0,-21 0 0,21 0 16,0 1-16,0-1 15,0 0-15,21-21 0,0 0 16,1 21-16,-1-21 0,0 0 0,0 0 16</inkml:trace>
  <inkml:trace contextRef="#ctx0" brushRef="#br1" timeOffset="183071.29">14838 550 0,'0'0'0,"0"-21"15,0 0-15,0 0 16,21 0 0,0 21-1,0 0-15,0 0 16,1 0-16,-1 0 0,0 21 16,0 0-16,0 0 0,0 0 15,-21 1-15,0-1 0,0 0 0,0 0 16,0 0-16,0 0 15,0 1-15,-21-1 0,0-21 0,0 0 16,21 21-16,-21-21 16,0 0-16,-1 0 15,22-21-15,0 0 16,0-1-16,0 1 16,0 0-16,0 0 0,22 0 15,-22 0-15,21-1 16,0 22-16,-21-21 0,21 21 0,0 0 15,-21-21-15,21 21 0,1 0 0,-1-21 16,21 21-16</inkml:trace>
  <inkml:trace contextRef="#ctx0" brushRef="#br1" timeOffset="183722.62">15494 423 0,'-21'22'16,"0"-1"-16,-1 0 0,22 0 15,0 0-15,-21-21 16,21 21-16,0 1 0,0-1 0,0 0 16,-21-21-16,21 21 0,0 0 0,0 0 15,0 1-15,0-1 16,0 0-16,-21-21 31,21-21-15,0 0-1,0-1 1,0 1-16,0 0 0,0 0 0,0 0 0,0 0 16,0-1-16,21 1 15,0 0-15,0 21 0,1-21 0,-1 0 16,0 21-16,0 0 0,0 0 0,0 0 16,1 0-16,-1 0 15,-21 21-15,21 0 16,-21 0-16,0 0 0,0 1 15,0-1-15,0 0 0,0 0 0,0 0 16,0 0-16,0 1 0,0-1 16,0 0-1,-21-21 1,0 0 0,21-21-16,0 0 15,0-1-15,0 1 16,0 0-16,0 0 0,21 0 15,0 0-15,0-1 0,0 1 0,0-21 16,1 42-16,-1-21 0,21 0 16,-21-1-16,0 22 0,1 0 0,-1 0 15,0 0-15,0 22 0,0-1 0,-21 0 16,21 0-16,-21 0 0,0 0 16,22 1-16,-22-1 0,0 0 0,0 0 15,0 0-15,0 0 0,0 1 16,0-1-16,-22 0 0,22 0 15,-21-21-15,21 21 0,0-42 47,21 0-47</inkml:trace>
  <inkml:trace contextRef="#ctx0" brushRef="#br1" timeOffset="183919.08">16129 508 0,'0'21'16,"0"0"0,0 1-16,0-1 0,-21 0 15,21 0-15,-21 0 16,21 0-16,0 1 0,0-1 16,0-42 15</inkml:trace>
  <inkml:trace contextRef="#ctx0" brushRef="#br1" timeOffset="184078.99">16129 360 0,'0'0'0,"0"21"16,-21-21-1,21 21-15,0 0 16,21-21 0</inkml:trace>
  <inkml:trace contextRef="#ctx0" brushRef="#br1" timeOffset="184511.44">16404 487 0,'-21'21'0,"21"0"16,-21 0-16,0 1 15,21-1-15,-22 0 16,22 0-16,0 0 0,0 0 16,0 1-16,0-1 0,0 0 15,0 0 1,-21-21-1,21-21 1,0 0 0,0 0-16,0-1 0,0 1 15,0 0-15,0 0 0,0 0 16,21 0-16,1-1 0,-1 1 16,0 0-16,0 0 0,0 21 0,0-21 15,22 21-15,-22 0 0,0 0 16,0 0-16,0 0 0,1 0 0,-1 21 15,0 0-15,-21 0 0,0 0 16,0 1-16,0-1 0,0 0 16,0 0-16,0 0 0,0 0 15,0 1-15,0-1 0,-21 0 16,21 0-16,-21-21 0</inkml:trace>
  <inkml:trace contextRef="#ctx0" brushRef="#br1" timeOffset="185173.51">17018 487 0,'0'0'0,"-21"-21"0,0 21 16,-1 0-16,1 0 15,0 0-15,0 0 0,0 0 16,0 21-16,21 0 0,-22-21 16,1 21-16,21 0 0,0 1 15,-21-1-15,21 0 0,0 0 0,0 0 16,0 0-16,0 1 16,21-22-16,0 0 15,1 0-15,-1 0 16,0 0-16,0 0 0,-21-22 0,21 22 15,0-21-15,-21 0 0,22 0 16,-22 0-16,21 0 16,-21-1-16,0 1 0,0 0 15,0 42 17,0 0-17,0 1-15,0 20 0,-21-21 16,-1 0-16,1 22 0,21-1 15,-21 0-15,0 1 0,21 20 0,0-21 16,-21 22-16,21-22 0,-21 22 0,21-22 16,-22 22-16,22-22 0,0 21 15,0-20-15,0-1 0,-21 0 0,21 1 16,0-1-16,0 0 16,0-20-16,0 20 0,0-21 0,0 0 15,0 0-15,0 1 0,-21-44 31,0 1-15,21 0-16,-21 0 0,0 0 0,-1-22 16,22 1-16,0 21 0,-21-21 15,21-1-15,0 1 0,0-22 0,0 22 16,0-21-16,0 20 0,0 1 16,0-22-16,21 22 0,1 0 0,-1-22 15,0 22-15,0 0 0,0-1 16,0 1-16,1 21 0,20-22 15</inkml:trace>
  <inkml:trace contextRef="#ctx0" brushRef="#br1" timeOffset="185887.1">18394 339 0,'0'0'16,"0"-21"-16,0-1 0,0 1 16,0 0-16,0 0 15,0 0-15,-21 21 0,-1 0 16,1-21-16,0 21 0,0 0 15,0 0-15,0 21 0,-22 0 16,22 0-16,0 21 0,0-20 0,0 20 16,-1 0-16,1-21 0,0 22 0,0-1 15,0 0-15,21-20 0,-21 20 16,21-21-16,0 21 0,0-20 0,0-1 16,0 0-16,0 0 0,21 0 15,0 0-15,0-21 0,0 0 16,22 0-16,-22 0 0,21 0 0,-21 0 15,22-21-15,-1 21 0,0-21 16,22 0-16,-22 0 0,0-22 0,-20 22 16,20-21-16,-21 21 0,21-22 15,-20 1-15,-1 0 0,-21-1 0,0 1 16,0 0-16,0-1 0,0 1 16,-43 0-16,22-1 0,0 22 0,-21 0 15,-1 0-15,22 21 0,-21 0 16,0 0-16,-1 21 0,22 0 0,-21 0 15,21 1-15,-22 20 0,22-21 16,0 21-16,0 1 0,0-22 0,-1 21 16,22 1-16,0-22 0,0 21 15,0-21-15,0 22 0,0-22 16,22 0-16,-1 0 0,0 0 0,0-21 16,21 21-16,1-21 0</inkml:trace>
  <inkml:trace contextRef="#ctx0" brushRef="#br1" timeOffset="186166.94">18775 550 0,'0'-21'0,"-21"21"47,-1 21-47,22 1 0,0-1 0,0 21 15,-21-21-15,0 22 0,21-1 16,-21 0-16,21 1 0,-21 20 15,0 1-15,21-22 0,-22 21 0,1 1 16,21-1-16,-21-20 0,21 20 16,-21-20-16,21-1 0,0 0 0,-21 1 15,21-22-15,0 21 0,0-21 0,0 0 16,21-21 0,0 0-1,0-21-15,-21 0 0,21 0 16,1-21-16,-22 20 0</inkml:trace>
  <inkml:trace contextRef="#ctx0" brushRef="#br1" timeOffset="186438.78">18732 741 0,'0'-42'0,"0"84"0,0-127 16,0 64-16,0 0 0,0 0 16,0 0-16,0-1 0,0 1 15,22 21 1,-1 0-16,0-21 0,0 21 0,0 0 15,0 0-15,22 0 0,-22 0 16,0 21-16,0-21 0,0 21 16,1 1-16,-22-1 0,0 0 0,0 0 15,0 0-15,0 0 16,-22 1-16,1-1 0,0-21 0,0 21 16,-21 0-16,20-21 0,1 0 15,0 21-15,0-21 0,0 0 0,21-21 31,21 0-15</inkml:trace>
  <inkml:trace contextRef="#ctx0" brushRef="#br1" timeOffset="186774.59">19071 656 0,'21'0'16,"-21"-21"-1,21 21-15,1 0 0,-22-21 16,21 21-16,0-21 0,0 0 16,0 21-16,0-22 0,-21 1 0,22 21 15,-1-21-15,-21 0 0,21 21 0,-21-21 16,-21 21 0,0 0-16,-1 0 15,1 21-15,21 0 0,-21 0 16,0-21-16,0 21 0,0 1 15,21-1-15,0 0 0,-22 0 0,22 0 16,0 0-16,0 1 16,0-1-16,22-21 15,-1 0-15,0 0 16,0 0-16,0 0 0,22 0 0,-22 0 16,0 0-16,0 0 0,0 0 0,0-21 15</inkml:trace>
  <inkml:trace contextRef="#ctx0" brushRef="#br1" timeOffset="187106.4">19410 550 0,'0'85'0,"21"-191"0,-42 127 0,42-63 0,0 21 16,-21 0-1,21 21-15,0 0 0,-21-21 16,22 21-16,-1 0 0,0 0 0,0 0 16,0 0-16,0 0 15,1 21-15,-1 0 0,0 0 0,0-21 16,0 21-16,0 0 0,-21 1 15,22-1-15,-22 0 0,0 0 0,0 0 16,0 0-16,0 1 16,0-1-16,-22-21 0,1 0 0,21 21 15,-21-21-15,0 0 16,0 0 0,21-21-16,0 0 15,0-1-15,0 1 0,0 0 16,0 0-16,21 0 0,0 0 15,0-1-15,0 1 0,-21 0 16,22 21-16,-1-21 0,21 21 16,-21 0-16,0-21 0,1 21 0,-1 0 15,0 0-15,0 0 0</inkml:trace>
  <inkml:trace contextRef="#ctx0" brushRef="#br1" timeOffset="187607.26">20235 550 0,'0'0'0,"21"-21"16,-21 0-1,0 0-15,0 0 16,0 0-16,0-1 0,0 1 16,-21 0-16,0 0 15,0 21-15,0 0 16,0 0-16,-1 0 0,1 0 15,0 21-15,0 0 0,0 0 16,21 1-16,-21-1 0,-1 0 0,1 21 16,21-21-16,0 1 15,-21-1-15,0 21 0,21-21 0,0 0 16,0 1-16,0-1 0,0 0 16,0 0-16,21-21 15,0 0-15,0 0 16,1 0-16,-1 0 0,0 0 0,0-21 15,0 0-15,0 0 0,1-1 16,-1 1-16,-21 0 0,0 0 16,21 0-16,-21 0 0,21-22 0,-21 22 15,0 0-15,0 0 16,0 42 15,0 0-31,0 0 0,0 0 16,0 1-16,0-1 0,0 0 0,0 0 15,0 0-15,0 0 16,0 1-16,0-1 0,21-21 16,0 0-1,1 0-15,-1 0 0</inkml:trace>
  <inkml:trace contextRef="#ctx0" brushRef="#br1" timeOffset="187871.11">20680 339 0,'0'0'0,"0"-43"16,0 22-16,0 0 0,0-21 0,0 21 16,0-1-16,0 1 15,-21 21-15,-1 21 16,22 1-16,-21-1 0,21 21 16,0-21-16,-21 0 0,21 22 15,-21-1-15,21-21 0,-21 22 0,21-22 16,-21 21-16,21-21 0,0 0 15,0 1-15,0-1 0,-22 0 0,22 0 16,0 0-16,0 0 16,22-21-1,-1 0 1,0 0-16,0 0 0,-21-21 0</inkml:trace>
  <inkml:trace contextRef="#ctx0" brushRef="#br1" timeOffset="188110.98">20955 445 0,'-21'0'15,"21"21"-15,0 0 16,-21-21-16,21 21 0,-22 0 16,1 0-16,21 1 15,0-1-15,0 0 0,-21 0 16,21 0-16,0 0 15,-21 1-15,21-1 0,21-21 32,0 0-17,0 0-15,1 0 0,-1 0 16</inkml:trace>
  <inkml:trace contextRef="#ctx0" brushRef="#br1" timeOffset="188814.87">21272 487 0,'0'0'0,"0"-21"0,-21 21 31,21 21-31,-21 0 0,21 0 16,-21 0-16,0 1 16,21-1-16,-21 0 0,21 0 0,0 0 15,0 0-15,0 1 16,0-1-16,0 0 0,0 0 15,21-21 17,0 0-32,-21-21 15,21 0-15,-21 0 16,0-1-16,0 1 0,0 0 16,0 0-16,0 0 0,0 0 0,21-1 15,-21 1-15,0 0 0,21 0 16,1 0-16,-1 21 0,-21-21 15,21-1-15,0 22 0,0 0 16,0 0-16,1 0 0,-1 0 0,0 0 16,0 0-16,0 0 0,-21 22 15,21-1-15,1-21 0,-1 21 16,-21 0-16,21 0 0,-21 0 16,21 1-16,-21-1 0,0 0 0,0 0 15,0 0-15,0 0 0,0 1 16,0-1-16,0 0 15,-21-21 1,0 0 0,21-21-16,0 0 15,0-1-15,0 1 16,0 0-16,21 0 0,0 0 0,0 0 16,0-22-16,22 22 0,-22-21 15,0 21-15,21-1 0,-20 1 0,20 0 16,0 0-16,-21 21 0,22 0 0,-22 0 15,0 0-15,21 0 16,-20 21-16,-1 0 0,0 0 0,0 1 16,0-1-16,-21 0 0,0 0 15,0 21-15,0-20 0,0-1 0,0 0 16,0 0-16,0 0 0,-21 0 0,0 1 16,21-1-16,-21 0 15,0-21-15,-1 21 0,1-21 31,21-21-15</inkml:trace>
  <inkml:trace contextRef="#ctx0" brushRef="#br1" timeOffset="189034.74">21442 191 0,'0'0'16,"-21"0"-1,-1 0 1,22 21-16,-21-21 31,0 0-31,0 0 0,0 0 16</inkml:trace>
  <inkml:trace contextRef="#ctx0" brushRef="#br1" timeOffset="189231.63">20553 275 0,'0'0'0,"-21"0"0,-1 0 31,22 21-16,22-21-15,-1 0 0,0 0 0,21 0 16,-21 0-16,22 0 0,-1 0 16,0 0-16,1 0 0,-22 0 0,21 0 15,1 0-15,-1 0 0,-21 0 0</inkml:trace>
  <inkml:trace contextRef="#ctx0" brushRef="#br1" timeOffset="193271.07">23516 402 0,'0'-21'15,"0"0"1,21 0 0,0 0-1,1 21-15,-22-22 0,21 1 0,0 0 16,0 21-16,0-21 0,0 0 15,1 0-15,-22-1 0,0 1 16,0 0-16,-43 21 16,22-21-16,0 21 0,-21 0 0,-1 0 15,1 0-15,0 21 0,-1-21 16,22 21-16,-21 0 0,21-21 16,-1 22-16,1-1 0,0 0 0,21 0 15,0 0-15,0 0 16,0 1-16,21-22 0,-21 21 15,43 0-15,-22 0 0,0 0 16,0 0-16,0 1 0,22-1 0,-22 0 16,0 0-16,0 0 0,0 0 15,0-21-15,-21 22 0,0-1 0,0 0 16,0 0-16,-21-21 0,0 21 16,-21-21-16,21 0 0,-22 21 0,1-21 15,0 0-15,-1 0 0,22 0 16,-21 0-16,-1 0 0,22 0 15,0 0-15,0-21 0,0 21 0,0-21 16,-1 0-16,22 0 16,0 0-16,0-1 0,0 1 15,0 0-15,0 0 16,22 21-16,-1 0 0,21-21 16,-21 21-16,0 0 0,22 0 15,-22 0-15</inkml:trace>
  <inkml:trace contextRef="#ctx0" brushRef="#br1" timeOffset="193707.82">23876 423 0,'-21'0'31,"0"22"-31,21-1 16,-22-21-16,22 21 0,-21 0 15,0 0-15,21 0 0,-21 1 16,21-1-16,-21-21 0,21 21 16,0 0-16,21-21 31,0 0-31,0 0 0,0 0 0,22 0 16,-22 0-16,0 0 0,0-21 0,22 21 15,-22-21-15,0 0 0,0-1 16,0 1-16,0 21 0,1-21 0,-22 0 15,0 0-15,21 0 0,-21-1 16,0 1-16,0 42 31,0 1-31,-21-1 16,-1 0-16,1 0 16,21 0-16,0 0 0,-21 1 0,21-1 15,0 0-15,21-21 31,0 0-31,1 0 0,-1 0 16,0 0-16,0 0 0,0 0 16,0-21-16</inkml:trace>
  <inkml:trace contextRef="#ctx0" brushRef="#br1" timeOffset="193931.7">24426 381 0,'0'0'15,"0"-21"-15,0 0 16,-21 21-1,0 0-15,0 21 0,0 0 16,-1 0-16,1 0 0,0 1 16,0-1-16,0 0 0,0 0 15,-1 0-15,22 0 0,0 1 0,0-1 16,0 0-16,0 0 0,0 0 0,0 0 16,22-21-16,20 0 15,-21 0-15,0 0 0,22 0 0,-22 0 16,21 0-16,0 0 0,-20 0 15,20-21-15,0 21 0</inkml:trace>
  <inkml:trace contextRef="#ctx0" brushRef="#br1" timeOffset="194383.44">24871 64 0,'0'0'0,"0"21"31,-21 0-31,-1 21 0,1-21 16,21 22-16,-21-1 0,0-21 0,0 22 16,0-1-16,21 0 0,-22 1 15,1-1-15,21-21 0,-21 21 0,21-20 16,0 20-16,-21-21 0,21 0 0,-21 0 16,21 1-16,-21-22 0,21 21 15,0-42 16,0-1-31,0 1 16,0 0-16,21 0 0,0-21 16,0 20-16,0 1 0,0-21 15,22 21-15,-22 0 0,21-1 0,-21 1 16,22 21-16,-22 0 0,0 0 16,21 0-16,-20 0 0,-1 0 0,0 0 15,0 21-15,0 1 0,0-1 16,-21 0-16,0 0 0,0 0 0,0 0 15,0 1-15,0-1 0,-21 0 16,0 0-16,0 0 0,0 0 0,0 1 16,-1-22-16,1 0 15,21-22 17,21 22-32</inkml:trace>
  <inkml:trace contextRef="#ctx0" brushRef="#br1" timeOffset="194871.16">25717 339 0,'0'0'0,"0"-21"0,0-1 0,0 1 16,-21 21-1,0 0-15,0 0 0,-21 21 0,20 1 16,1-22-16,0 42 0,0-21 16,-21 0-16,20 0 0,1 22 0,21-22 15,-21 0-15,21 0 0,0 0 16,-21 1-16,21-1 0,0 0 0,0 0 16,21-21-16,0 0 15,0 0-15,1 0 0,-1 0 16,0 0-16,0 0 0,0-21 0,0 0 15,1 0-15,-1-1 16,0 22-16,0-21 0,-21-21 0,21 21 16,0 0-16,-21-1 0,0 1 15,0 0-15,22 0 0,-44 42 32,22 0-17,0 0-15,-21 22 0,0-22 0,21 0 16,-21 0-16,21 0 0,0 1 15,0-1-15,0 0 0,0 0 0,0 0 16,21-21 0,0 0-1,0 0-15,1 0 0,20 0 16,-21 0-16,21 0 0</inkml:trace>
  <inkml:trace contextRef="#ctx0" brushRef="#br1" timeOffset="195218.96">26268 423 0,'21'-21'0,"-42"42"0,42-63 0,-21 21 16,0 0 0,-21 21-1,0 0-15,-1 0 16,1 0-16,0 21 0,0-21 0,0 21 16,0-21-16,21 21 0,0 0 0,-22-21 15,22 22-15,0-1 0,0 0 16,0 0-1,22 0-15,-1-21 0,0 21 16,0-21-16,-21 22 0,21-22 16,0 21-16,1-21 0,-22 21 0,21-21 15,-21 21-15,21-21 0,-21 21 16,0 0 0,-21-21-16,0 0 0,-1 0 15,1 0-15,0 0 0,0 0 16,0 0-16,0 0 0,-1 0 15,1 0-15,0 0 0,0 0 16,21-21 0</inkml:trace>
  <inkml:trace contextRef="#ctx0" brushRef="#br1" timeOffset="195762.84">27368 339 0,'22'-43'32,"-1"43"-32,-21-21 15,42 21-15,-21-21 16,22 21-16,-1 0 0,0-21 0,22 21 15,-1 0-15,1-21 0,20 21 16,-20 0-16,-1 0 0,-20-21 0,-1 21 16,0 0-16,-20 0 0,-44 0 31,-20 0-31,21 0 16,-21 0-16,20 0 0,1 0 0</inkml:trace>
  <inkml:trace contextRef="#ctx0" brushRef="#br1" timeOffset="195991.71">27876 233 0,'0'0'0,"-21"0"0,0 21 0,21 0 15,-21 0-15,0 1 0,0-1 16,21 21-16,-22-21 0,1 0 0,0 22 16,0-1-16,21-21 0,-21 0 15,0 22-15,-1-22 0,22 21 0,-21-21 16,21 1-16,-21-1 0,21 0 15,0 0-15,0 0 0,21-21 32,0 0-32,22-21 15,-22 21-15,21-21 0,-21 0 16,22 0-16</inkml:trace>
  <inkml:trace contextRef="#ctx0" brushRef="#br1" timeOffset="196494.42">28130 466 0,'0'0'0,"-21"21"16,0 0 0,0 0-16,0-21 0,0 21 15,-1 1-15,1-1 0,21 0 0,-21 0 16,0 0-16,21 0 16,0 1-16,0-1 15,21-21-15,0 0 0,0 0 16,1 0-16,20 0 0,-21 0 15,21 0-15,-20 0 0,20-21 16,-21-1-16,21 22 0,-20-21 0,-1 0 16,0 21-16,0-21 0,0 0 15,-21 0-15,21 21 0,-21-22 0,0 1 16,0 42 15,-21-21-31,21 22 16,-21-1-16,21 0 0,-21 0 0,21 0 15,0 0-15,0 22 0,-21-22 0,21 21 16,-21 1-16,21-1 0,0-21 16,0 21-16,0 1 0,-22-1 15,22-21-15,-21 22 0,0-22 16,0 21-16,0-21 0,0 0 0,-1 1 16,-20-22-16,21 21 0,-21-21 15,20 0-15,-20 0 0,21 0 0,-21 0 16,20 0-16,-20-21 0,21 21 15,21-22-15,-21 1 0,21 0 0,0 0 16,0 0-16,0 0 16,21-1-16,0 1 0,0 0 0,22 0 15,-1 0-15,0 0 0,1-1 16,20 1-16,-21 0 0</inkml:trace>
  <inkml:trace contextRef="#ctx0" brushRef="#br1" timeOffset="196799.25">28744 466 0,'0'0'0,"-84"21"32,62 0-32,22 0 0,-21 22 15,21-22-15,-21 21 0,0 0 16,21 1-16,0-1 0,0 0 0,-21 1 15,21 20-15,-21-20 16,21-1-16,-22 21 0,22-20 0,-21-1 16,21 0-16,0 1 0,0-22 0,-21 0 15,21 21-15,0-20 16,0-1-16,0-42 31,0-1-31,21 1 0,-21 0 0,0-21 16,21 21-16,-21-22 0,22 1 15</inkml:trace>
  <inkml:trace contextRef="#ctx0" brushRef="#br1" timeOffset="197046.95">28575 677 0,'21'-21'0,"-42"42"0,42-84 0,-21 42 16,21 0-16,0-1 0,-21 1 0,22 0 16,-1 0-16,0 21 0,0 0 15,0 0-15,22 0 0,-22 0 0,0 0 16,0 0-16,21 0 0,-42 21 15,22 0-15,-22 0 0,0 1 0,0-1 16,0 0-16,0 0 0,0 0 16,-22 0-16,1-21 0,0 22 0,0-1 15,-21-21-15,20 0 0,1 21 16,0-21-16,0 0 0,21-21 47,21 21-47,0-21 0,0-1 0,1 22 15</inkml:trace>
  <inkml:trace contextRef="#ctx0" brushRef="#br1" timeOffset="197230.85">29062 508 0,'0'0'0,"0"21"16,0 0-1,0 1-15,-21-1 16,21 0-16,0 0 0,0 0 15,-22-21-15,22 21 16</inkml:trace>
  <inkml:trace contextRef="#ctx0" brushRef="#br1" timeOffset="197394.75">29146 360 0,'-63'-21'32,"42"21"-32,0 0 15,21 21 1,0 0-16,0 0 16,21-21-16,0 0 15,0 21-15</inkml:trace>
  <inkml:trace contextRef="#ctx0" brushRef="#br1" timeOffset="197818.51">29400 487 0,'0'21'0,"0"0"16,0 0-16,0 1 15,-21-1-15,21 0 0,-21 0 16,21 0-16,0 0 15,-21-21-15,21 22 0,-21-1 0,21 0 16,-21-21 0,-1 0-16,1 0 31,21-21-31,0 0 16,0-1-16,0 1 15,21 0-15,-21 0 0,22-21 0,20 20 16,-21 1-16,0 0 0,22 0 15,-22 0-15,0 21 0,21 0 16,-21 0-16,1 0 0,-1 0 16,0 21-16,0-21 0,-21 21 0,0 0 15,0 0-15,0 1 0,0-1 16,0 0-16,0 0 0,0 0 0,0 0 16,-21 1-16,0-1 15,21 0-15,0-42 47</inkml:trace>
  <inkml:trace contextRef="#ctx0" brushRef="#br1" timeOffset="198431.41">30057 445 0,'21'-43'15,"-42"86"-15,42-107 0,-21 43 16,-21 21-16,-1 0 16,1 0-16,0 0 15,-21 0-15,21 21 0,-22 0 0,22 0 16,0 22-16,-21-22 0,20 0 16,1 0-16,0 0 0,0 1 15,21-1-15,0 0 0,0 0 0,0 0 16,21 0-1,0-21-15,0 0 0,1 0 0,-1 0 16,0 0-16,0 0 0,0-21 16,22 21-16,-22-21 0,0 21 0,-21-21 15,21 0-15,0 0 0,0-1 16,-21 1-16,22 0 16,-22 0-16,21 0 0,-21 0 15,0 42 16,0 0-15,-21 0-16,-1 21 0,1-20 16,0 20-16,0 0 0,0-21 0,0 43 15,-1-22-15,1 1 0,0-1 16,0 21-16,21 1 0,0-22 0,0 22 16,0-1-16,0-20 0,0 20 15,0-21-15,0 22 0,-21-22 0,0 1 16,-1-1-16,1 21 0,0-41 15,0 20-15,-21 0 0,-1-21 0,1 22 16,0-22-16,-1 0 0,1-21 16,-22 0-16,22 0 0,0 0 15,-1 0-15,1-21 0,0 0 0,-1 0 16,1-1-16,0-20 0,21 21 16,-1-21-16,1 20 0,21-20 0,0 21 15,0 0-15,0-22 0,43 22 16,-22 0-16,21-21 0,0 21 0,1-1 15,-1 1-15,0 0 0</inkml:trace>
  <inkml:trace contextRef="#ctx0" brushRef="#br1" timeOffset="198755.23">30416 783 0,'22'-21'32,"-22"0"-17,0 0 1,0 0 15,0 42 16,0 0-31,0 0-16,0 0 0,0 0 0,-22 1 15,1-1-15,0 0 0,0 0 16,0 0-16,-22 0 0,22-21 0,0 22 16,-21-22-16</inkml:trace>
  <inkml:trace contextRef="#ctx0" brushRef="#br1" timeOffset="199331.31">30946 402 0,'0'0'0,"84"-63"31,-84 42-31,0-1 16,0 1-1,-21 21-15,0 0 0,-21 0 16,20 0-16,1 21 0,-21 1 0,21-1 16,0 0-16,-1 0 0,1 21 15,0-20-15,0-1 0,0 21 0,21-21 16,0 0-16,-21 22 0,21-22 16,0 0-16,0 0 0,0 0 0,21 1 15,0-1-15,0-21 0,0 0 16,0 0-16,1 0 0,20 0 0,-21 0 15,21 0-15,1 0 0,-1 0 16,0-21-16,1-1 0,-22 1 0,21 0 16</inkml:trace>
  <inkml:trace contextRef="#ctx0" brushRef="#br1" timeOffset="199743.08">31432 191 0,'0'-22'0,"0"44"0,0-65 0,0 22 16,0 0-16,-21 42 15,0 21 1,0-20-16,0 20 0,0-21 16,21 21-16,-22 1 0,1-1 0,0-21 15,0 22-15,0-1 0,21-21 16,0 0-16,0 22 0,-21-22 0,21 0 16,0 0-16,0 0 15,21-21 1,0 0-16,0 0 15,0 0-15,0 0 0,1 0 0,-1 0 16,0-21-16,0 21 0,0-21 16,0 0-16,1 0 0,-1 21 0,0-22 15,-21 1-15,0 42 32,0 1-17,-21-1-15,21 0 0,-21 0 16,21 0-16,-22-21 0,22 21 15,0 1 1,22-22 15,-1 0-31,-21-22 0,21 1 16,0 0-16</inkml:trace>
  <inkml:trace contextRef="#ctx0" brushRef="#br1" timeOffset="199902.98">31602 402 0,'0'0'0,"0"-42"16,0 21-16,0 42 47,0 0-31,0 0-1,21 0-15</inkml:trace>
  <inkml:trace contextRef="#ctx0" brushRef="#br1" timeOffset="200162.47">31940 381 0,'0'0'0,"0"-21"0,-21 21 31,0 0-31,0 0 0,0 0 0,0 0 16,-1 21-16,1 0 0,0 0 15,0 1-15,21-1 0,-21 0 0,0 0 16,21 0-16,-22 0 0,22 1 16,0-1-16,0 0 0,0 0 15,0 0-15,0 0 0,43-21 16,-22 0-16,0 0 16,0 0-16,0 0 0,22 0 0,-22 0 15,21 0-15,-21-21 0,22 0 16,-22 21-16</inkml:trace>
  <inkml:trace contextRef="#ctx0" brushRef="#br1" timeOffset="200907.05">32385 85 0,'0'-43'0,"0"86"0,0-107 0,21 43 16,-42 21 15,21 42-31,-21 1 15,0-22-15,-1 42 0,1-20 0,0-1 16,21 0-16,-21 1 0,0-1 16,0 0-16,-1 1 0,22-1 15,-21-21-15,0 22 0,21-22 16,-21 0-16,0 0 0,0 0 16,21-42 15,0 0-16,21 0-15,0 0 16,0-1-16,0 1 0,0 0 0,22 0 16,-22 21-16,21-21 0,-21 0 15,1 21-15,-1 0 0,0 0 16,0 0-16,0 0 0,-42 0 47,0 0-47,0 0 0,0 0 15,-1 0-15,1 0 0,0 0 0,0 0 16,0 0-16,0 0 16,-1 21-1,22 0-15,0 0 16,-21 0-16,21 0 16,0 1-16,0-1 0,0 0 15,0 0-15,21 0 16,1-21-16,-22 21 0,21-21 15,0 0-15,0 0 0,0 0 16,0 0-16,1 0 0,-1 0 16,0 0-16,0 0 0,0 0 0,0-21 15,22 21-15,-22-21 0,0 0 16,-21 0-16,21 0 0,0-1 0,1 22 16,-1-21-16,-21 0 0,0 0 15,21 21 1,-21 21-1,-21-21 1,21 21-16,0 0 0,0 1 16,-21-22-16,21 21 0,-22 0 15,22 0 1,0-42 15</inkml:trace>
  <inkml:trace contextRef="#ctx0" brushRef="#br1" timeOffset="201054.96">32618 402 0,'-43'148'0,"86"-296"0,-43 127 0,0 0 15,0 0 1,21 21 31,0 21-47,0 0 15</inkml:trace>
  <inkml:trace contextRef="#ctx0" brushRef="#br1" timeOffset="201491.11">32914 423 0,'0'22'31,"0"-1"-31,0 0 0,0 0 16,0 0-16,-21 0 0,21 1 16,-21-1-16,21 0 0,0 0 15,0 0-15,-21-21 16,-1 21 0,1-21-16,21-21 31,0 0-31,0 0 0,21 0 15,1 0-15,-1-22 16,0 22-16,21 0 0,-21 0 16,22 0-16,-22-1 0,21 1 15,1 21-15,-22 0 0,21 0 16,-21 0-16,0 0 0,1 21 0,-1-21 16,-21 22-16,0-1 0,0 0 15,0 0-15,0 0 0,0 0 16,-21 1-16,-1-1 0,1 0 0,0 0 15,0 0-15,0-21 16,21 21-16,21-21 31,0 0-15,0-21-16</inkml:trace>
  <inkml:trace contextRef="#ctx0" brushRef="#br1" timeOffset="202046.79">33718 360 0,'0'0'0,"0"-21"31,-21 21-31,0 0 16,0 0-16,0 0 0,0 0 0,-1 21 16,1 21-16,0-21 0,-21 1 15,21-1-15,-1 0 0,1 0 0,0 0 16,0 22-16,21-22 15,0 0-15,0 0 16,21-21-16,0 0 16,0 0-16,1 0 0,-1 0 15,0 0-15,0 0 0,0-21 0,22 0 16,-22 0-16,0 21 0,0-22 16,-21 1-16,21 0 0,0 0 15,-21 0-15,0 0 0,0-1 16,0 44 15,-21-1-15,21 0-16,-21 0 0,0 0 0,0 22 15,0-22-15,-1 21 0,1 0 16,0 1-16,0-1 0,0 0 16,0 22-16,-1-1 0,22-20 0,-21 20 15,21 1-15,-21-1 0,21 1 16,-21-22-16,0 22 0,0-22 0,21 0 15,-22 22-15,1-22 0,-21 0 16,21-20-16,0 20 0,-1-21 0,-20 21 16,21-20-16,0-1 0,-22 0 15,22-21-15,-21 0 0,21 0 0,-22 0 16,1 0-16,21 0 16,-21-21-16,-1 0 0,1-1 0,21 1 15,-22 0-15,1-21 0,21 21 16,-21-1-16,20 1 0,1 0 0,-21 21 15</inkml:trace>
  <inkml:trace contextRef="#ctx0" brushRef="#br1" timeOffset="204290.57">26564 1418 0,'0'0'0,"21"-21"16,0 21-16,1 0 0,-22-21 15,21 21-15,0-21 0,-21 0 16,0-1-16,0 1 16,0 0-1,-21 21-15,0 0 0,-1 0 0,-20 0 16,0 0-16,21 0 0,-22 0 15,1 0-15,21 0 0,-22 0 0,22 21 16,0 0-16,0-21 0,0 22 16,21-1-16,0 0 0,0 0 15,0 0-15,21 0 0,0 1 0,21-22 16,-20 21-16,-1 21 0,0-21 16,21 0-16,-21 1 0,22-1 0,-22 0 15,0 0-15,-21 0 0,0 0 16,0 1-16,0-1 15,-21 0-15,0-21 0,0 0 16,-22 0-16,22 0 0,-21 0 0,-1 0 16,1 0-16,21 0 0,-21 0 0,20-21 15,-20 0-15,21 21 0,0-22 16,21 1-16,0 0 0,0 0 16,0 0-16,0 0 0,21-1 15,0 22-15,21-21 0,-20 21 0,20-21 16,0 21-16,-21 0 0</inkml:trace>
  <inkml:trace contextRef="#ctx0" brushRef="#br1" timeOffset="204623.38">26797 1630 0,'0'0'0,"21"0"0,0 0 16,0 0-1,1-21-15,-1 21 0,0-21 0,0 21 16,-21-22-16,21 1 0,0 21 16,1-21-16,-22 0 0,0 0 15,0 0-15,-22 21 16,1 0-16,-21 0 16,21 0-16,0 0 0,-22 21 15,22 0-15,0 0 0,-21 0 16,20 0-16,1 22 0,21-22 0,-21 21 15,21-21-15,-21 1 0,21 20 16,0-21-16,0 0 0,0 0 16,21 1-16,0-22 0,0 0 0,22 0 15,-22 0-15,0 0 0,21 0 16,1-22-16,-22 1 0,21 0 0</inkml:trace>
  <inkml:trace contextRef="#ctx0" brushRef="#br1" timeOffset="204871.24">27453 1207 0,'0'-22'0,"0"44"0,0-65 0,0 64 31,0 1-15,-21-1-16,0 21 0,21-21 0,-21 22 15,-1-1-15,1 0 0,0-21 16,21 22-16,-21-1 0,0 0 0,0 1 15,21-22-15,0 21 0,-22-21 16,22 22-16,-21-22 0,21 0 0,0 0 16,0 0-16,21-21 31,1-21-31,-1 0 0</inkml:trace>
  <inkml:trace contextRef="#ctx0" brushRef="#br1" timeOffset="205223.04">27474 1588 0,'21'0'31,"1"0"-15,-1 0-16,0 0 15,0-22-15,0 22 16,0 0-16,1-21 0,-1 21 0,-21-21 15,21 21-15,-21-21 16,-21 21 0,0 0-16,-1 0 15,1 0-15,0 0 0,0 21 16,0 0-16,0 0 0,-1 1 16,1-1-16,21 0 0,0 0 15,0 0-15,-21 0 0,21 1 16,0-1-16,0 0 0,0 0 15,21-21 1,0 0-16,1 0 0,-1 0 0,0 0 16,0 0-16,21 0 0,-20-21 15,20 21-15</inkml:trace>
  <inkml:trace contextRef="#ctx0" brushRef="#br1" timeOffset="205482.89">28152 1461 0,'0'0'16,"-22"0"-16,1 0 0,0 0 0,0 21 15,0 0 1,0 0-16,-1 0 0,1 22 0,0-22 16,21 0-16,-21 21 0,21-21 15,-21 1-15,21-1 0,0 0 0,0 21 16,0-21-16,0 1 15,21-22-15,0 0 16,0 0-16,0 0 0,1 0 0,20 0 16,-21 0-16,0-22 0,22 1 15,-22 0-15,21-21 0,-21 21 16</inkml:trace>
  <inkml:trace contextRef="#ctx0" brushRef="#br1" timeOffset="206366.39">28511 1291 0,'0'-21'0,"0"42"0,0-63 15,0 21-15,0 0 0,-21 42 32,0-21-32,21 21 15,-21 21-15,0-21 0,21 1 0,-21-1 16,-1 21-16,1-21 0,21 0 0,-21 22 16,21-22-16,-21 21 0,21-21 15,-21 22-15,21-22 0,0 0 16,0 21-16,0-20 0,0-1 15,0 0-15,0 0 0,21 0 16,0-21-16,0 0 16,0 0-16,1 0 0,-1 0 0,0 0 15,0-21-15,0 0 0,0 21 16,1-21-16,-1 0 0,0-1 0,0 1 16,0 0-16,0-21 0,1 21 0,-1-1 15,-21 1-15,0 0 16,21 21-16,-42 21 31,0 0-31,21 1 16,-22-1-16,1 0 0,21 0 15,0 0-15,-21 0 0,21 1 0,0-1 16,0 0-16,0 0 0,64 0 31,-43-21-31,0 0 16,21 0-16,-21 0 0,22 0 15,-22 0-15,21-21 0,-21 0 0,22 0 16,-22 0-16,0-1 0,0 1 16,0-21-16,1 21 0,-1 0 0,0-1 15,-21 1-15,0 0 16,0 0-16,-21 21 31,21 21-31,-21 0 16,-1 0-16,1 1 0,21-1 15,0 0-15,-21 0 0,21 0 16,-21 0-16,21 1 0,0-1 16,0 0-16,0 0 15,-21-21-15,21-21 47,0 0-47,21 0 0,-21-1 0,21 1 16,0 0-16,-21 0 15,21 0-15,1 0 0,-1 21 0,0-22 16,0 1-16,0 0 0,0 21 16,22-21-16,-22 21 0,0 0 0,0 0 15,0 0-15,1 0 0,-1 0 16,0 21-16,-21 0 16,0 0-16,0 1 15,0-1-15,0 0 0,0 0 0,0 0 16,0 0-16,0 1 0,0-1 0,0 0 15,0 0-15,-21-21 16</inkml:trace>
  <inkml:trace contextRef="#ctx0" brushRef="#br1" timeOffset="207054.99">29866 1524 0,'0'-21'0,"0"-21"32,-21 42-32,0 0 15,0 0-15,-1 0 0,1 0 16,0 0-16,0 21 0,-21 0 0,20-21 15,1 21-15,0 0 0,0 0 0,0 1 16,21-1-16,0 0 0,0 0 16,-21 0-16,21 0 0,0 1 0,0-1 15,21 0 1,0-21-16,0 0 0,0 0 0,0 0 16,1-21-16,-1 0 15,0 21-15,-21-22 0,21 1 0,0 21 16,0-21-16,-21 0 0,22 0 15,-1 0-15,-21-1 0,0 1 16,21 21-16,-21-21 16,0 42 15,-21-21-15,0 21-16,21 1 0,-22-1 0,1 0 15,0 21-15,0-21 0,21 22 16,-21-22-16,0 21 0,-1-21 0,1 22 15,0-1-15,0 0 0,0 1 16,21-1-16,-21 0 0,21 1 16,-22-1-16,1-21 0,0 22 0,21-1 15,-21 0-15,21 1 0,-21 20 16,21-21-16,0 1 0,0-1 0,-21 22 16,21-22-16,0 0 0,-22 22 0,22-22 15,0 0-15,0-20 0,-21 20 16,0 0-16,0-21 0,0 1 0,21-1 15,-21 0-15,-1 0 0,1-21 16,0 0-16,0 0 0,0 0 0,0 0 16,-1 0-16,1 0 0,0 0 0,0 0 15,0-21-15,0 0 0,-1 21 16,22-21-16,0-1 0,-21 1 0,21 0 16,-21 0-16,21 0 0,0 0 15,0-22-15,0 22 0,0 0 16,0-21-16,0 20 0,0-20 0,0 0 15,0-1-15,0 1 0</inkml:trace>
  <inkml:trace contextRef="#ctx0" brushRef="#br1" timeOffset="207323.05">29083 1355 0,'-21'-43'31,"0"43"16,-1 0-16,1 0-31</inkml:trace>
  <inkml:trace contextRef="#ctx0" brushRef="#br1" timeOffset="207570.82">28384 1439 0,'22'0'31,"-1"0"-15,0 0-16,0 0 0,21 0 16,-20 0-16,-1 0 0,21 0 0,-21 0 15,0 0-15,22 0 0,-22 0 16,0 0-16,0 0 0,0 0 0,1 0 15,-22 22-15,0-1 16</inkml:trace>
  <inkml:trace contextRef="#ctx0" brushRef="#br1" timeOffset="93353.35">0 11938 0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9CD0-F1BD-4CA1-89E6-705511363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FBFD7-F4E5-4824-AA6A-E8B483C8E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1B29-0417-44D5-BA67-D724F143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E55F-8B39-43EE-BB82-EC5978BD9E25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BD3CD-D7CC-4B53-9C8D-7D83D01B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10373-EF13-4FA7-825C-1860BCD4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A032-65BF-40F5-AE24-9182E2A39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52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C9AF-5BF0-4979-AE98-38A4314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0798F-CDEB-4308-9E6E-0FF8C63FB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55096-3867-4968-9C36-E7B5AC33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E55F-8B39-43EE-BB82-EC5978BD9E25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C1E40-6942-47DA-8FDD-63CDB748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D68CB-EEE1-4AEE-8FE5-4442FC6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A032-65BF-40F5-AE24-9182E2A39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17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75257-CBD2-4273-8538-3A7EB233C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BCD2C-6609-4070-A8B0-22FA46222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DEB17-1026-46E1-AB0B-708DFC48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E55F-8B39-43EE-BB82-EC5978BD9E25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3BDFB-9984-4ED0-BEC4-CC04CC1C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8B51-D0F7-4B3F-8441-5C92A183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A032-65BF-40F5-AE24-9182E2A39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00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8772-B70A-4070-BA13-4C612FC2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4B73D-8C7F-43F6-AA1F-3B1276927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A73E4-60E4-4460-9625-90B745FF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E55F-8B39-43EE-BB82-EC5978BD9E25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C4044-20E9-4014-A51C-31C53F2F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70F9F-08E2-4335-9747-76EDA61B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A032-65BF-40F5-AE24-9182E2A39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69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A2FC-2A19-436F-8A60-F22EE59B4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4865E-2BE2-4167-8FEC-EE8ECB39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285FA-D66C-4F5C-8EA8-101DF1923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E55F-8B39-43EE-BB82-EC5978BD9E25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57FBF-907C-44B2-A42A-984B3079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79569-857C-482D-96A1-D5096DD8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A032-65BF-40F5-AE24-9182E2A39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92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5433-5916-45B2-B3BA-4ECB6ACF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CD6B1-2434-4BF5-BC0B-1B10D1274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4D2F8-AE5E-4C79-966A-E1F4821E6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2D5E1-1540-4B84-8E1A-4D8F3960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E55F-8B39-43EE-BB82-EC5978BD9E25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9F1D6-336F-40DB-B304-334BCD13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32A71-94A7-4C78-A832-2A2AAD5E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A032-65BF-40F5-AE24-9182E2A39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02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DF1E-F3C9-4FE9-A7B0-03080D90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2561E-A556-4EFD-B41C-9FF9E85A7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57CB7-0476-4601-8A03-3FC861093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01597-451A-42A4-8EA1-5E636102E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9D15F-EF9A-418B-823A-04FF01049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69AA2-19EA-44F2-91C3-A153CD37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E55F-8B39-43EE-BB82-EC5978BD9E25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D5F35-3B3D-41B2-8061-D52C6363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20969-99EB-46A2-BA1D-F337CD2E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A032-65BF-40F5-AE24-9182E2A39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99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A837-19AE-465E-ABBE-35576B7F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14BCA-30AA-49E1-91B6-7348501B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E55F-8B39-43EE-BB82-EC5978BD9E25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D67D0-3E7A-41A6-815E-CFB006CD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8B535-A66F-4288-B7E0-83F76245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A032-65BF-40F5-AE24-9182E2A39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94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47185A-21D5-468B-B730-6D21801A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E55F-8B39-43EE-BB82-EC5978BD9E25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FDFC0-8EC2-404E-8A52-678A5E7B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2BFC3-6D51-4AEA-B4B3-8F5E7AA9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A032-65BF-40F5-AE24-9182E2A39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8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165B-65FC-49C6-B6CC-B38815262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218A8-CEDF-4A4A-9A91-34B283059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725E5-64B0-46ED-B542-6FC9E603B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B42C-8F76-41FD-950E-E7E51003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E55F-8B39-43EE-BB82-EC5978BD9E25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CDC73-F44A-4D2B-BFD7-167D4559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7AC55-82F9-4C04-9DAA-FED0B604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A032-65BF-40F5-AE24-9182E2A39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38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58CAE-AC3A-426A-BF8F-21EC1BAC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94982-50DD-4D12-9A1D-86838A4C1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179AD-6820-4B25-A701-273753DD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75BCB-CDF8-45ED-AD54-375EF3A0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E55F-8B39-43EE-BB82-EC5978BD9E25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D6171-FECC-4B8D-9FAB-6C6D8DCD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CE1BC-D07E-4BC5-A5C1-22381C6A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A032-65BF-40F5-AE24-9182E2A39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8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920AF-906A-4060-93B8-4CD2DAE8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6F818-ECC3-4C88-924B-B85FC2F88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F615F-C004-4178-A3CF-57737C150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2E55F-8B39-43EE-BB82-EC5978BD9E25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CD348-5A20-4286-850D-9F70EEB2A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C69E5-A54F-4774-A5CF-5C0CE96DC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CA032-65BF-40F5-AE24-9182E2A39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60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customXml" Target="../ink/ink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1285-CA59-4662-8607-1AE27A652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CE3FA-FE65-4932-A1BE-9D0F590E1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6C9F0B-3FC2-4991-9395-A93F5BD3A65D}"/>
                  </a:ext>
                </a:extLst>
              </p14:cNvPr>
              <p14:cNvContentPartPr/>
              <p14:nvPr/>
            </p14:nvContentPartPr>
            <p14:xfrm>
              <a:off x="7560" y="144720"/>
              <a:ext cx="8184240" cy="284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6C9F0B-3FC2-4991-9395-A93F5BD3A6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135360"/>
                <a:ext cx="8202960" cy="286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4537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1285-CA59-4662-8607-1AE27A652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CE3FA-FE65-4932-A1BE-9D0F590E1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4BA739-E742-4722-BAA7-787638E3A691}"/>
                  </a:ext>
                </a:extLst>
              </p14:cNvPr>
              <p14:cNvContentPartPr/>
              <p14:nvPr/>
            </p14:nvContentPartPr>
            <p14:xfrm>
              <a:off x="0" y="99000"/>
              <a:ext cx="9815040" cy="235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4BA739-E742-4722-BAA7-787638E3A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9640"/>
                <a:ext cx="9833760" cy="237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7179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1285-CA59-4662-8607-1AE27A652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CE3FA-FE65-4932-A1BE-9D0F590E1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6D4146-5197-4516-81A0-F14B638D1F2A}"/>
                  </a:ext>
                </a:extLst>
              </p14:cNvPr>
              <p14:cNvContentPartPr/>
              <p14:nvPr/>
            </p14:nvContentPartPr>
            <p14:xfrm>
              <a:off x="243720" y="175320"/>
              <a:ext cx="9197640" cy="400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6D4146-5197-4516-81A0-F14B638D1F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65960"/>
                <a:ext cx="9216360" cy="40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33512E-3CFA-4412-8617-7243B662D913}"/>
                  </a:ext>
                </a:extLst>
              </p14:cNvPr>
              <p14:cNvContentPartPr/>
              <p14:nvPr/>
            </p14:nvContentPartPr>
            <p14:xfrm>
              <a:off x="0" y="563760"/>
              <a:ext cx="12184560" cy="5753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33512E-3CFA-4412-8617-7243B662D9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554400"/>
                <a:ext cx="1220328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387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1285-CA59-4662-8607-1AE27A652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CE3FA-FE65-4932-A1BE-9D0F590E1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0A06E7-1BA9-49DB-AC12-19A454A10FBB}"/>
                  </a:ext>
                </a:extLst>
              </p14:cNvPr>
              <p14:cNvContentPartPr/>
              <p14:nvPr/>
            </p14:nvContentPartPr>
            <p14:xfrm>
              <a:off x="129600" y="243720"/>
              <a:ext cx="12024720" cy="525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0A06E7-1BA9-49DB-AC12-19A454A10F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234360"/>
                <a:ext cx="12043440" cy="52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805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1285-CA59-4662-8607-1AE27A652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CE3FA-FE65-4932-A1BE-9D0F590E1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8EFDC7-1494-45CE-8A5E-9A1585DE3FE8}"/>
                  </a:ext>
                </a:extLst>
              </p14:cNvPr>
              <p14:cNvContentPartPr/>
              <p14:nvPr/>
            </p14:nvContentPartPr>
            <p14:xfrm>
              <a:off x="0" y="152280"/>
              <a:ext cx="8831880" cy="336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8EFDC7-1494-45CE-8A5E-9A1585DE3F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2920"/>
                <a:ext cx="8850600" cy="338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0184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1285-CA59-4662-8607-1AE27A652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CE3FA-FE65-4932-A1BE-9D0F590E1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86E7FD-16A6-4191-A4FF-08EB79C41452}"/>
                  </a:ext>
                </a:extLst>
              </p14:cNvPr>
              <p14:cNvContentPartPr/>
              <p14:nvPr/>
            </p14:nvContentPartPr>
            <p14:xfrm>
              <a:off x="106560" y="60840"/>
              <a:ext cx="8870040" cy="619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86E7FD-16A6-4191-A4FF-08EB79C414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51480"/>
                <a:ext cx="8888760" cy="621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30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1285-CA59-4662-8607-1AE27A652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CE3FA-FE65-4932-A1BE-9D0F590E1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F1145A-65BA-4644-9542-88F0270A6B70}"/>
                  </a:ext>
                </a:extLst>
              </p14:cNvPr>
              <p14:cNvContentPartPr/>
              <p14:nvPr/>
            </p14:nvContentPartPr>
            <p14:xfrm>
              <a:off x="15120" y="23040"/>
              <a:ext cx="7132680" cy="619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F1145A-65BA-4644-9542-88F0270A6B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13680"/>
                <a:ext cx="7151400" cy="62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C3B9D98-CBEC-4C80-B91B-DCE9EE8522C7}"/>
                  </a:ext>
                </a:extLst>
              </p14:cNvPr>
              <p14:cNvContentPartPr/>
              <p14:nvPr/>
            </p14:nvContentPartPr>
            <p14:xfrm>
              <a:off x="1447920" y="4465440"/>
              <a:ext cx="2751120" cy="1600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C3B9D98-CBEC-4C80-B91B-DCE9EE8522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8560" y="4456080"/>
                <a:ext cx="2769840" cy="161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152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1285-CA59-4662-8607-1AE27A652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CE3FA-FE65-4932-A1BE-9D0F590E1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3F15EB-78F8-4F57-991B-84E67D641E97}"/>
              </a:ext>
            </a:extLst>
          </p:cNvPr>
          <p:cNvSpPr txBox="1"/>
          <p:nvPr/>
        </p:nvSpPr>
        <p:spPr>
          <a:xfrm>
            <a:off x="1000125" y="2096405"/>
            <a:ext cx="96678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&lt;input type="text" name="username" value="" id="username" class="textField" placeholder="Username"&gt;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6E94D4-84B6-4A5A-B56C-67BB813035DC}"/>
                  </a:ext>
                </a:extLst>
              </p14:cNvPr>
              <p14:cNvContentPartPr/>
              <p14:nvPr/>
            </p14:nvContentPartPr>
            <p14:xfrm>
              <a:off x="259200" y="457200"/>
              <a:ext cx="8016480" cy="2835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6E94D4-84B6-4A5A-B56C-67BB813035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447840"/>
                <a:ext cx="8035200" cy="28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4C6F17-81E4-47DA-8453-10B485800879}"/>
                  </a:ext>
                </a:extLst>
              </p14:cNvPr>
              <p14:cNvContentPartPr/>
              <p14:nvPr/>
            </p14:nvContentPartPr>
            <p14:xfrm>
              <a:off x="906840" y="2209680"/>
              <a:ext cx="2789280" cy="495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4C6F17-81E4-47DA-8453-10B4858008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7480" y="2200320"/>
                <a:ext cx="2808000" cy="51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037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1285-CA59-4662-8607-1AE27A652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CE3FA-FE65-4932-A1BE-9D0F590E1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01557-313C-4E8B-A350-4388426E00C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&lt;div&gt;Login &lt;/div&gt;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CA7B0D-D718-4DD0-BEE4-1A867DB0F0B5}"/>
                  </a:ext>
                </a:extLst>
              </p14:cNvPr>
              <p14:cNvContentPartPr/>
              <p14:nvPr/>
            </p14:nvContentPartPr>
            <p14:xfrm>
              <a:off x="2552760" y="2880360"/>
              <a:ext cx="1676520" cy="1509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CA7B0D-D718-4DD0-BEE4-1A867DB0F0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3400" y="2871000"/>
                <a:ext cx="1695240" cy="15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A75B6EE-0224-49B7-9B59-8C918D3B7BF4}"/>
                  </a:ext>
                </a:extLst>
              </p14:cNvPr>
              <p14:cNvContentPartPr/>
              <p14:nvPr/>
            </p14:nvContentPartPr>
            <p14:xfrm>
              <a:off x="3185280" y="3551040"/>
              <a:ext cx="1509120" cy="61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A75B6EE-0224-49B7-9B59-8C918D3B7B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5920" y="3541680"/>
                <a:ext cx="1527840" cy="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85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1285-CA59-4662-8607-1AE27A652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CE3FA-FE65-4932-A1BE-9D0F590E1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3D8432-F800-49EE-A4A6-3CA1A4C92D1A}"/>
              </a:ext>
            </a:extLst>
          </p:cNvPr>
          <p:cNvSpPr txBox="1"/>
          <p:nvPr/>
        </p:nvSpPr>
        <p:spPr>
          <a:xfrm>
            <a:off x="1104900" y="2514601"/>
            <a:ext cx="8039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&lt;td id="</a:t>
            </a:r>
            <a:r>
              <a:rPr lang="en-IN" dirty="0" err="1"/>
              <a:t>headerContainer</a:t>
            </a:r>
            <a:r>
              <a:rPr lang="en-IN" dirty="0"/>
              <a:t>" class="header"&gt;Please identify yourself&lt;/td&gt;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93C4CC5-353B-4056-BCF8-1411BD53DA90}"/>
                  </a:ext>
                </a:extLst>
              </p14:cNvPr>
              <p14:cNvContentPartPr/>
              <p14:nvPr/>
            </p14:nvContentPartPr>
            <p14:xfrm>
              <a:off x="442080" y="2811960"/>
              <a:ext cx="6980040" cy="1577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93C4CC5-353B-4056-BCF8-1411BD53DA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2802600"/>
                <a:ext cx="6998760" cy="159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393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1285-CA59-4662-8607-1AE27A652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CE3FA-FE65-4932-A1BE-9D0F590E1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7CA223-4202-40A6-9C5E-65D781F7742A}"/>
                  </a:ext>
                </a:extLst>
              </p14:cNvPr>
              <p14:cNvContentPartPr/>
              <p14:nvPr/>
            </p14:nvContentPartPr>
            <p14:xfrm>
              <a:off x="0" y="0"/>
              <a:ext cx="12138840" cy="448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7CA223-4202-40A6-9C5E-65D781F774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157560" cy="450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283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1285-CA59-4662-8607-1AE27A652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CE3FA-FE65-4932-A1BE-9D0F590E1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E84921-F67B-4EA7-A9D1-05C6C928318F}"/>
                  </a:ext>
                </a:extLst>
              </p14:cNvPr>
              <p14:cNvContentPartPr/>
              <p14:nvPr/>
            </p14:nvContentPartPr>
            <p14:xfrm>
              <a:off x="0" y="190440"/>
              <a:ext cx="7239240" cy="666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E84921-F67B-4EA7-A9D1-05C6C92831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1080"/>
                <a:ext cx="7257960" cy="667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721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1285-CA59-4662-8607-1AE27A652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CE3FA-FE65-4932-A1BE-9D0F590E1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A9C3A4-AFE6-426E-BEEC-9A3F9AB3F959}"/>
                  </a:ext>
                </a:extLst>
              </p14:cNvPr>
              <p14:cNvContentPartPr/>
              <p14:nvPr/>
            </p14:nvContentPartPr>
            <p14:xfrm>
              <a:off x="685800" y="190440"/>
              <a:ext cx="7315560" cy="505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A9C3A4-AFE6-426E-BEEC-9A3F9AB3F9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181080"/>
                <a:ext cx="7334280" cy="50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551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1285-CA59-4662-8607-1AE27A652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CE3FA-FE65-4932-A1BE-9D0F590E1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F1535F-20DD-4327-AE2E-3C24491D178F}"/>
                  </a:ext>
                </a:extLst>
              </p14:cNvPr>
              <p14:cNvContentPartPr/>
              <p14:nvPr/>
            </p14:nvContentPartPr>
            <p14:xfrm>
              <a:off x="0" y="350640"/>
              <a:ext cx="1341360" cy="56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F1535F-20DD-4327-AE2E-3C24491D17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41280"/>
                <a:ext cx="136008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2E6787-178C-4D05-9FFF-2D9F1F96B592}"/>
                  </a:ext>
                </a:extLst>
              </p14:cNvPr>
              <p14:cNvContentPartPr/>
              <p14:nvPr/>
            </p14:nvContentPartPr>
            <p14:xfrm>
              <a:off x="91440" y="350640"/>
              <a:ext cx="9860760" cy="3703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2E6787-178C-4D05-9FFF-2D9F1F96B5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080" y="341280"/>
                <a:ext cx="9879480" cy="37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825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</Words>
  <Application>Microsoft Office PowerPoint</Application>
  <PresentationFormat>Widescreen</PresentationFormat>
  <Paragraphs>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2021-10-18T12:29:28Z</dcterms:created>
  <dcterms:modified xsi:type="dcterms:W3CDTF">2021-10-18T12:30:30Z</dcterms:modified>
</cp:coreProperties>
</file>