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0:39:42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19367 8488 0,'0'-21'15,"-21"0"1,21-1 15,21 22-15,1 0 0,-1 22-16,0-22 0,0 0 15,0 21-15</inkml:trace>
  <inkml:trace contextRef="#ctx0" brushRef="#br0" timeOffset="6588.68">1439 741 0,'0'0'0,"0"-21"16,-21 0-16,21-1 15,-21 1-15,21 0 16,-21 21-16,21-21 0,0 0 16,0 0-1,0-1-15,0 1 0,0 0 16,0 42 31,0 0-47,0 22 0,0-1 15,21 0-15,-21 1 0,0 20 16,0 1-16,0-1 0,0 1 0,0-1 16,0 1-16,0-1 0,0 1 15,0 20-15,-21 1 16,21-64-16,0 22 0,0-22 15,0 0-15,0 0 16,21-42 0,-21 0-16,0 0 15,0-1-15,21-20 0,-21 0 0</inkml:trace>
  <inkml:trace contextRef="#ctx0" brushRef="#br0" timeOffset="6908.49">1503 656 0,'0'-21'0,"0"42"0,-21-63 0,21 21 0,0 0 16,-22-1-16,22 1 15,0 0-15,0 0 16,22 21 0,-1 0-16,21 0 0,-21 0 0,22 21 15,-1 0-15,43 43 16,-43-43-16,0 21 0,1 22 15,-22-22-15,0 22 0,0-1 16,-21-21-16,0 22 0,0-22 16,0 22-16,0-22 0,0 0 0,-21 1 15,0-22-15,21 21 0,-21-21 16,21 22-16,0-22 0,-22 0 16,22 0-1,-21-21-15,21-21 16,-21 0-1</inkml:trace>
  <inkml:trace contextRef="#ctx0" brushRef="#br0" timeOffset="7116.38">1228 1249 0,'-22'21'0,"44"-42"0,-65 42 0,43 0 16,21-21-1,1 0-15,-1 0 16,21 0-16,0 0 0,22 0 0,-1-21 16,1 0-16,-22 21 0,85-21 15,-84 21-15,-1 0 0,0-21 16,1 21-16,-22 0 0,21 0 16,-21-22-16,0 22 0</inkml:trace>
  <inkml:trace contextRef="#ctx0" brushRef="#br0" timeOffset="7799.98">2582 1080 0,'0'0'16,"0"-22"-16,21 22 0,-21-21 0,22 0 16,-22 0-16,0 0 15,0 0-15,0-1 0,-22 1 16,1 21-16,0 0 15,0 0-15,-21 0 0,20 0 0,-20 21 16,0-21-16,-1 22 16,1 20-16,0-21 0,-1 0 0,22 22 15,-21-22-15,21 21 16,0-21-16,-22 43 0,43-43 16,0 0-16,0 0 0,0 0 0,21-21 15,1 0-15,-1 0 0,21 0 16,0 0-16,43-21 15,63-42 1,-127 42-16,22-1 0,-1 1 0,-21-21 16,0 21-16,1 0 0,-1-1 15,-21 1-15,0 0 16,-21 42 15,21 0-31,-22 1 0,1 20 0,21 0 16,-21 1-16,21-1 0,-21 0 15,21 22-15,0-22 0,-21 22 0,21-1 16,0 1-16,0-1 0,0 1 16,0-1-16,0 22 0,21-22 0,0 1 15,-21-1-15,42 64 0,1-21 16,-43-42-16,0-22 16,0 0-16,0 1 0,0 20 0,-21-21 15,-1-20-15,-20 20 16,21-21-16,-21 21 0,-1-20 0,-20-1 15,20-21-15,-20 0 0,21 0 16,-22 0-16,22-21 0,-106-64 16,105 43-1,1-1-15,21-20 0,0 20 0,-22-20 16,43 21-16,0-22 0,0 1 0,0 20 16,0-20-16,21-1 0,1 22 0,83-127 15,-62 105 1,-1 22-16,22-22 0,-1 22 15,1-22-15,-1 22 0,1 0 0,-1-1 16,1 1-16</inkml:trace>
  <inkml:trace contextRef="#ctx0" brushRef="#br0" timeOffset="8136.79">2836 1228 0,'0'21'15,"21"-42"16,1 21-15,-1-21-16,0-1 0,0 1 0,0 0 16,0 0-16,1 0 15,-1-22-15,0 22 0,0-21 16,-21 21-16,0 0 16,-42 21-1,21 21-15,-1 0 0,-20-21 16,21 42-16,-21-21 0,20 1 0,-20 20 15,21-21-15,0 0 0,21 22 16,0-22-16,-21 0 0,21 0 0,0 21 16,21-20-16,-21-1 15,42-21-15,22 0 16,-22 0-16,0 0 0,1 0 16,-1 0-16,0-21 0,1-1 0,-1 1 15,0 0-15,1 0 0,-1-21 16</inkml:trace>
  <inkml:trace contextRef="#ctx0" brushRef="#br0" timeOffset="8564.54">3471 953 0,'0'0'16,"0"-22"-16,0 1 15,-21 42 1,21 1 0,-21-1-16,21 0 0,0 0 0,0 0 15,0 22-15,0-22 0,0 21 16,-21-21-16,21 0 0,0 1 15,0-1-15,-21 0 0,21 0 16,0 0-16,0 0 0,0 1 16,-22-22-16,1 0 15,21-22 1,-21 1-16,21 0 0,0 0 16,0 0-16,0-22 0,0 22 0,0-21 15,0 0-15,21-1 0,0 1 16,1 21-16,20-22 0,21 1 15,22 0 1,-43 42-16,1 0 0,41 0 0,-62 0 16,20 21-16,-21 0 0,0 0 15,0 0-15,1 22 16,-1-1-16,-21-21 0,0 0 0,0 22 16,-43 20-1,43-42-15,-21 1 16,0-22-16,21 21 15,21-42 1,0-1 0</inkml:trace>
  <inkml:trace contextRef="#ctx0" brushRef="#br0" timeOffset="9098.24">4487 826 0,'0'0'0,"0"-22"0,-21 22 16,0 0-16,0-21 15,0 21-15,-1 0 0,1 0 0,-21 0 16,0 21 0,-1 1-16,22-1 0,0 0 0,0 21 15,0-21-15,-1 22 0,1-1 16,0-21-16,21 22 0,0-1 0,-21 43 31,21-64-31,0 0 0,21 0 16,0 0-16,0-21 0,1 0 15,-1 0-15,0 0 0,0 0 0,21-21 16,-20 0-16,20 21 0,-21-21 0,0-22 16,22 22-16,-22 0 0,0-21 15,0-1-15,0 1 0,0-21 0,1 20 16,-1-20-16,-21-43 15,42-42 1,-42 105-16,0 1 0,0 21 16,0 0-16,0 0 0,0-1 0,-21 22 15,0 0-15,21 22 16,-21-1-16,-1 0 0,22 21 16,-21 1-16,21-1 0,-21 0 15,0 22-15,21-22 0,0 0 0,0 22 16,0-22-16,0 1 0,0-1 0,0 0 15,0 1-15,0-1 0,0-21 16,0 0-16,0 0 0,21 1 0,-21-1 16,21-21-16,0 0 0,22 0 15,-22 0-15,21 0 16,-21 0-16,1 0 0</inkml:trace>
  <inkml:trace contextRef="#ctx0" brushRef="#br0" timeOffset="9573.29">5207 953 0,'0'0'0,"0"-22"0,0 1 15,0 0-15,0 0 0,0 0 0,0 0 16,0-1-16,-21 1 0,0 21 16,-1 0-16,-20 0 15,21 0-15,0 21 0,0-21 16,-1 43-16,1-22 0,0 0 0,0 21 15,0 1-15,0-22 0,-1 21 16,22 1-16,-21-22 0,21 21 16,-21-21-16,21 0 0,0 1 0,0-1 15,0 0-15,0 0 16,21-21-16,0 0 0,22 0 16,-22 0-16,0 0 0,0-21 15,0 0-15,1 21 0,-1-21 0,21-22 16,-21 22-16,-21 0 0,21-21 15,1-1-15,-1 22 0,-21-21 0,0 21 16,0-1-16,0 1 0,21 0 16,-21 42-1,0 0-15,-21 1 0,21 20 16,-21-21-16,21 21 16,0-20-16,0 20 0,0-21 0,0 21 15,0-20-15,0-1 0,0 0 16,21 0-16,0 0 0,0 0 0,64 1 15,-43-22-15,0 0 16,1 0-16,-1 0 0,0 0 16,1-22-16,-1 22 0,0-21 0</inkml:trace>
  <inkml:trace contextRef="#ctx0" brushRef="#br0" timeOffset="9945.08">698 1799 0,'0'0'0,"-42"0"16,42-21-16</inkml:trace>
  <inkml:trace contextRef="#ctx0" brushRef="#br0" timeOffset="10351.93">614 1778 0,'21'0'46,"0"0"-46,0 0 16,0 0-16,1 0 0,20 0 0,0 0 16,-21 0-16,22 0 15,-1 0-15,0 0 0,22 0 0,-1 0 0,1 0 16,-1 0-16,22 0 0,0 0 16,-1 0-16,1 0 0,21 0 0,-21 0 15,126-21 1,-105 21-16,296-21 15,-275 0-15,21 21 0,1 0 16,-1-22-16,0 22 0,21-21 16,1 21-16,-22 0 0,21-21 0,-21 0 15,22 21-15,-22-21 0,21 21 0,-21-21 16,-21 21-16,0-22 0,0 22 0,85-21 16,-64 21-1,-63 0-15,-43-21 0,22 21 0,-43 0 16,21 0-16,-21 0 0,0 0 0,1 0 15,-44 0 17,1 0-17,0 0-15,0 21 16,0-21-16</inkml:trace>
  <inkml:trace contextRef="#ctx0" brushRef="#br0" timeOffset="10491.85">5778 1609 0,'0'0'16</inkml:trace>
  <inkml:trace contextRef="#ctx0" brushRef="#br0" timeOffset="11407.23">1355 3281 0,'0'0'15,"0"-21"1,0 0-1,0-1-15,0 1 16,0 0-16,0 0 16,21 21-16,-21-21 15,0 0 1,0 42 15,0 0-31,0 0 16,0 21-16,0-20 0,0 20 0,0 0 15,0 22-15,-21-22 16,21 0-16,0 1 0,0-1 0,0 0 16,0 1-16,0-1 0,0 0 15,0-20-15,0-1 0,0 0 0,0 0 16,0 0-16,0 0 0,21-21 31,0 0-31,0 0 0,0-21 31,-21 0-31</inkml:trace>
  <inkml:trace contextRef="#ctx0" brushRef="#br0" timeOffset="11746.04">1841 3514 0,'0'0'0,"0"21"0,0 0 16,0 0-16,0 0 16,22-21-1,-1 0 1,0 0-16,-21-21 0,0 0 16,21 21-16,-21-21 15,21 21-15,-21-42 0,0 20 16,0 1-1,0 0-15,-21 21 0,0 0 16,0 0 0,0 21-16,21 0 0,0 1 0,-22-1 15,22 0-15,0 0 16,0 0-16,22-21 16,-1 0-1</inkml:trace>
  <inkml:trace contextRef="#ctx0" brushRef="#br0" timeOffset="12861.46">3662 3090 0,'0'0'0,"0"22"15,21-22 17,0-22-17,0 22-15,0-21 0,1 21 0,20-21 16,-21 0-16,0 0 0,0 0 15,1-1-15,-1 22 0,0-21 0,-21 0 16,0 0-16,0 0 0,0 0 16,-42 21-16,20 0 15,-20 0-15,0 0 0,-22 0 0,22 21 16,-22 0-16,22 0 16,-127 64-16,148-64 15,-22 0-15,22 21 0,0-20 16,21 20-16,0-21 0,0 0 0,21 22 15,21-22-15,-20 21 0,20-21 16,0 0-16,22 22 0,-22-22 0,64 21 16,-64 1-1,1-22-15,-22 0 0,21 0 0,-21 21 16,-21-20-16,0-1 0,0 0 0,-21 0 0,0-21 16,-21 21-16,-1 0 0,-20-21 15,20 0-15,-20 0 0,-1 0 0,-41 0 16,20 0-1,43-21-15,20 0 0,1 0 16,0 0-16,0 0 0,21-1 16,0 1-16,0 0 0,0-21 0,0 21 15,42-64-15,22 43 16,-43 42-16,21-22 16,1 1-16</inkml:trace>
  <inkml:trace contextRef="#ctx0" brushRef="#br0" timeOffset="13220.25">4106 3450 0,'0'0'0,"0"21"0,21-21 0,-21 22 16,22-22 0,-1 0-16,-21-22 15,21 1-15,0 0 0,0 0 0,0 0 16,1 0-16,-1-1 0,0-20 15,0 21-15,0 0 0,0 0 0,-21-1 16,0 1-16,-21 21 16,-21 0-16,21 0 15,0 21-15,-22 1 0,22-1 16,-21 21-16,21-21 0,-22 22 0,22-1 16,-21 0-16,21 1 0,-1-1 0,22-21 15,0 43 1,0-43-16,0 21 0,0-21 15,22-21-15,20 0 0,0 0 16,-21 0-16,22 0 0,20 0 16,-20-21-16,20 0 0,1 0 0,-1 0 15,1-22-15,-1 1 0,-21 0 16,22-1-16</inkml:trace>
  <inkml:trace contextRef="#ctx0" brushRef="#br0" timeOffset="13471.11">4995 2921 0,'0'0'0,"21"-42"0,-21 21 0,22-22 15,-22 1 1,0 63 0,-22 0-16,1 0 15,21 22-15,-21-22 0,21 21 16,-21 1-16,-21 105 16,-1-42-16,22-43 15,0-21-15,21 22 0,0-22 0,-21 1 16,21-22-16,0 21 0,0-21 0,0 0 15,0 1-15,0-1 0,0 0 16,21-21-16,0 0 0,0 0 0,0 0 16,1 0-16,-1 0 0,0-21 0,-21 0 15,21-1-15,0 1 0,-21 0 16</inkml:trace>
  <inkml:trace contextRef="#ctx0" brushRef="#br0" timeOffset="13624.02">4762 3344 0,'-42'0'0,"84"0"0,-105 0 15,21-21-15,20 21 0,1 0 16,0 0-16,0 0 0,42 0 16,0 0-1,0 0-15,22 0 0,20-21 16,-20 21-16,20-21 0,1 21 0,-22-21 16,21 0-16,-20-1 15,20 1-15</inkml:trace>
  <inkml:trace contextRef="#ctx0" brushRef="#br0" timeOffset="13901.86">5461 3090 0,'0'0'16,"0"22"-1,0-1-15,-21 0 16,0 0-16,-1 64 16,1-64-16,0 0 0,21 21 15,-21-20-15,21 20 0,0-21 0,0 0 16,0 22-16,0-22 0,0 0 15,0 0-15,21-21 0,0 0 16,0 0-16,1 0 0,-1 0 16,21 0-16,0-21 0,-20 0 15,-1 0-15,21-1 0,-21 1 16,0-21-16,43 0 16,-43-1-16,21 1 0,-42 21 15,22 0-15,-1-1 0,-21 1 0,0 0 16,0 0-16,21 0 0,0 21 0</inkml:trace>
  <inkml:trace contextRef="#ctx0" brushRef="#br0" timeOffset="14207.68">5990 2985 0,'0'0'0,"0"21"16,0 0-1,0 0-15,0 0 16,0 0-16,-21 1 0,0 20 0,21 0 15,0-21-15,0 43 0,-21-22 16,21 1-16,-22 20 0,22 1 0,0-22 16,0 21-16,0 1 0,0 21 15,0 42-15,-21-43 0,0 1 16,0 0-16,21-22 0,-21 22 0,0-22 16,-1 1-16,1-1 0,21-20 15,0-1-15,0 43 16,0-43-16,21-42 15,1-21 1,-1 0-16,0-1 0,0 1 0,-21 0 16,21-21-16,0-1 0,1 1 15,-1-21-15,-21 20 0</inkml:trace>
  <inkml:trace contextRef="#ctx0" brushRef="#br0" timeOffset="14444.55">5905 3535 0,'-21'-64'0,"42"128"0,-63-170 0,21 43 0,0 20 0,0 1 15,21 0-15,0-1 16,0 1-16,0 21 0,0-22 0,0 22 16,21 0-16,21 0 0,-21 0 0,22 21 15,20 0-15,-21 0 16,43 0-16,-43 21 0,-20 0 16,20 21-16,-42 1 15,0-22-15,0 21 0,0 1 0,-21-22 16,0 21-16,-1 0 0,-20-20 0,0 20 15,-1-21-15,1 0 0,0 22 16,-1-22-16,1 0 0,0 0 0,-1 0 16,1 0-16,0 1 0</inkml:trace>
  <inkml:trace contextRef="#ctx0" brushRef="#br0" timeOffset="15248.09">1418 4868 0,'0'0'0,"-21"0"0,0-21 16,-22 21-16,43-21 15,-21 0-15,0 0 0,21 0 16,-21-1-16,0 1 16,21 0-16,0 0 0,0 0 15,21 0 1,0-1-16,0 22 0,0 0 0,22 0 15,-1 0-15,0 0 0,1 0 16,-1 22-16,0-1 0,1 0 16,-1 21-16,-21-21 0,43 128 15,-64-44 1,0-62-16,-21-1 0,-1 22 16,-20-22-16,0 0 0,-1-21 0,1 22 15,0-1-15,-22-21 0,22 0 16,-43 1-16,22-1 15,20-21-15,22 0 0,-21 0 16,21-21-16,-22 21 0,22-22 16,0 1-16,21-21 0,-21 21 0,21 0 15,-21-1-15,21-20 0,0 21 16,0 0-16,0 0 0,21-1 0,0 22 16,21 0-1,64 0-15,-85 22 16,22-1-16,-1 0 0,-21 0 15,22 0-15,-22 22 0,0-22 0,21 0 16,-21 21-16,1-21 0,-22 1 16,21-1-16,-21 0 0,21 0 0,0 0 15,0 0 1,0-21-16,1 0 16,-1 0-16,-21-21 15</inkml:trace>
  <inkml:trace contextRef="#ctx0" brushRef="#br0" timeOffset="15415.99">2117 5144 0,'0'-22'32,"21"22"14,0 0-46,0 0 0</inkml:trace>
  <inkml:trace contextRef="#ctx0" brushRef="#br0" timeOffset="18862.02">3429 4530 0,'0'0'0,"0"-21"16,0-1-16,0 1 15,0 0-15,0 0 16,0 0-16,0 0 16,0-1-16,0 1 15,0 42 1,0 1-16,0 20 15,-21-21-15,21 21 0,-21 22 16,-1-1-16,22 1 0,-21 21 0,-21 63 16,-43 63-1,43-126-15,21-43 16,0 22-16,-22-22 0,22 1 0,21-22 16,-21 0-16,0 0 0,21 0 15,-21-21-15,-1 0 0,22-21 16,-21 21-16,21-21 15,-21-21-15,0-22 16,21 22-16,0-1 0,0 1 0,0 0 16,0-22-16,0 22 0,0 0 0,0-22 15,0 22-15,0 21 0,0-22 16,0 22-16,0 0 16,21 42-16,0 0 15,0 22-15,-21-1 0,22 0 16,-1 1-16,0-1 0,0 0 0,0 1 15,0-1-15,1 0 0,20-21 16,-21 22-16,21-22 0,-20 0 0,20 0 16,43 0-16,-64-21 15,21 22-15,0-22 0,1 0 16,-1 0-16,0-22 0,1 22 0,-1-21 0,-21 0 16,22 0-16,-1 0 15,-21-22-15,21 22 0,-20-21 0,-1 0 16,-21-1-16,0 1 0,21 0 0,-21-22 15,0 22-15,0-22 16,0 43-16,-42-21 0,20 21 16,1 21-16,0 0 0,0 21 15,-21 0-15,20 0 0,-20 0 0,21 22 16,-21-22-16,20 21 0,1 0 0,0 1 16,0-1-16,21 0 0,0 1 15,0-1-15,0 0 0,0-20 0,0-1 16,0 0-16,0 0 0,21 0 15,0 0-15,0-21 0,1 0 16,-1 0-16,0 0 0,0 0 0,21 0 16,-20-21-16,-1 21 0,21-21 15,-21-21-15,43-1 0,-43 1 16,0-21-16,-21 20 16,21 1-16,-21 0 0,0 20 0,0-20 15,0 21-15,0 0 0,0 0 0,-21 21 31,21 21-31,0 0 0,0 0 16,-21 43-16,21-22 16,-21-21-16,21 43 15,0-22-15,0-21 0,0 21 0,21-20 16,0-1-16,0 0 0,0 0 16,1-21-16,-1 0 0,0 21 0,21-21 15,-21 0-15,22 0 0,-22 0 0,21-21 16,1 0-16,-22 0 0,21 0 15,0-22-15,1-20 16,-22 20-16,-21 1 0,21 0 16,-21 21-16,0-22 0,0 22 0,0-21 15,0 21-15,0-1 0,0 1 16,-21 42 0,21 1-1,-21-1-15,21 0 0,0 0 16,0 21-16,0-20 0,0 20 0,0-21 15,0 21-15,0-20 0,0 20 0,0-21 16,21 0-16,0 0 0,0 1 16,0-1-16,1 0 0,-1-21 0,21 0 15,-21 21-15,0-21 0,22 0 16,-22 0-16,21 0 0,-21-21 0,1 0 16,20 21-16,-21-21 0,0-1 15,0-20-15,1 21 0,-1 0 0,0-22 16,-21 22-16,0-21 0,0 21 0,21-22 15,-21 22-15,0 0 0,0 0 16,-21 21 0,0 21-1,21 0-15,0 0 0,0 1 0,-21-1 16,21 0-16,0 21 0,0-21 16,0 1-16,0 20 15,0-21-15,21 21 0,0-42 0,0 22 16,0-1-16,0-21 0,1 0 15,-1 0-15,21 0 0,-21 0 16,0 0-16,43-43 16,-1-20-1,-20 21-15,-22 20 0,-21-20 16,21 0-16,0-1 0,-21 22 0,21-21 16,-21 0-16,0 20 0,22-20 0,-22 21 15,0 0-15,0 42 16,0 0-1,0 21-15,-22-20 0,22 41 16,-21-42-16,21 22 16,-21-22-16,21 21 0,0-21 0,0 22 15,0-22-15,0 0 16,0 0-16,0 0 0,-21-21 16,0-21 15,21 0-31,0 0 15,0-22-15,0 22 0,0 0 0,0-21 16,0-1-16,21 1 0,21-21 16,64-22-1,-85 64-15,22 0 0,-1-1 16,0 22-16,1 0 0,-1 0 0,0 0 16,1 22-16,-1-1 0,-21 0 0,43 42 15,-64-20 1,21-22-16,-21 21 0,0 1 0,0-22 0,0 21 15,0-21-15,0 22 0,-21-22 0,-1 0 16,22 0-16,0 0 16,-21 0-16,0 1 0,42-22 31,0-22-31,1 1 16,-1 0-16</inkml:trace>
  <inkml:trace contextRef="#ctx0" brushRef="#br0" timeOffset="19137.86">6435 4699 0,'0'-21'0,"0"0"0,-43 0 16,22 21 0,0 0-16,0 0 0,-43 63 15,43-42-15,0 22 0,0-1 16,0 0-16,-1 1 0,1-1 15,21 0-15,0 1 0,0-1 0,0 0 16,0 1-16,0-22 0,0 21 0,0-21 16,43 0-16,20 1 15,-21-22-15,-20 0 0,62 0 16,-41-22-16,-1 1 16,0 0-16,1 0 0,-1-21 0,0 20 15,1-20-15,20-64 16</inkml:trace>
  <inkml:trace contextRef="#ctx0" brushRef="#br0" timeOffset="19539.43">6879 4509 0,'0'0'0,"0"-43"0,0 1 16,0 0-16,0-1 0,-21 22 15,0 21-15,0 0 0,-1 0 16,22 21-16,-21 0 16,21 1-16,0 20 0,0-21 0,-21 85 15,21-64-15,0 64 16,-21-64-16,21 22 0,0-22 0,0 22 15,0-22-15,0 0 0,0 1 16,0-22-16,0 21 0,0-21 16,0 1-16,0-1 0,0 0 0,0 0 15,0-42 17,0 0-32,0 0 0,0-1 15,0-20-15,42-21 0,-21 20 0,1 1 16,-1-22-16,0 43 0,0-21 15,21 0-15,-20 20 0,20 1 0,-21 0 16,21 0-16,-20 21 0,20 0 0,-21 0 16,0 0-16,0 0 0,1 21 15,-1 0-15,0 0 0,-21 1 16,21 20-16,-21-21 0,0 0 0,0 85 16,0-85-1,0 0-15,0 1 0,-42 20 16,21-21-16,21 0 0,0 0 0,-22-21 15,1 0-15,21 22 0</inkml:trace>
  <inkml:trace contextRef="#ctx0" brushRef="#br0" timeOffset="20264.02">8276 4382 0,'0'0'0,"0"-22"0,0-20 0,0 21 15,0 0-15,-21 21 0,21-21 0,0-1 16,-21 22 0,21 22-16,0-1 15,-21 0-15,21 0 0,0 21 0,0 1 16,0-1-16,0 0 0,0 1 15,0-1-15,-22 22 0,22-22 0,-21 21 16,21 1-16,0-22 0,0 22 16,-21 42-16,21-64 15,-21-21-15,21 21 0,0-20 16,0-1-16,0 0 0,0-42 31,0 0-31,0-1 16,21-20-16,-21 21 0,21-21 15,-21-1-15,21 1 0,1 0 0,-1-1 16,21 22-16,-21-21 0,0 21 0,22-1 16,-1 1-16,-21 0 0,64 21 15,-64 0-15,21 0 0,-20 0 16,20 21-16,-21 0 0,-21 1 16,0-1-16,0 0 0,0 21 0,0-21 15,0 22-15,-21-1 0,0-21 16,0 22-16,-1-22 0,-20 21 0,21-21 15,-21 0-15,20 1 0,1-1 16,0 0-16,0-21 0,0 0 0,0 21 16,-1-21-16,1 0 15,21-21-15,0 0 16,0 0-16,0-1 0,21 1 16,1 0-16,-1 0 0,0 0 15,0 0-15,0-1 0,22 1 16</inkml:trace>
  <inkml:trace contextRef="#ctx0" brushRef="#br0" timeOffset="20612.81">8848 4657 0,'0'0'0,"21"-43"16,0 43-16,-21-21 16,21 21-16,0 0 0,0 0 15,22 0-15,-22 0 0,0 0 16,21 21-16,-20 1 0,41-1 15,-21 0-15,-20 21 16,-1-21-16,0 22 0,0-22 0,0 21 16,-21-21-16,0 22 0,0-22 0,0 21 15,0-21-15,0 1 0,-21-1 16,0 0-16,0 0 0,-22 0 16,22-21-16,0 0 0,0 0 15,21-21 1,0 0-16,0 0 0,0 0 0,0-22 15,0 22-15,21-21 0,-21 21 0,21-22 16,0 1-16,1 21 0,-1 0 16,0-22-16,0 22 0,0 0 0,0 21 15,1-21-15,-1 0 0,0 21 0,21 0 16,-21-22-16,1 22 0,20 0 16,-21-21-16</inkml:trace>
  <inkml:trace contextRef="#ctx0" brushRef="#br0" timeOffset="21005.59">9969 4530 0,'22'0'16,"-44"21"-1,1-21-15,0 21 16,0 0-16,21 22 0,-21-22 0,0 21 16,-22 0-16,43-20 0,-42 20 0,42 0 15,-21 1-15,21-1 0,0 0 16,0-21-16,0 1 0,0 41 15,21-63-15,0 21 0,21-21 16,-20 21-16,20-21 0,-21 0 16,21 0-16,1-21 0,-1 0 0,0 0 15,1 21-15,41-64 0,22-41 16,-85 62 0,1 1-16,-1 0 0,-21-1 0,0 1 15,0 0-15,0-1 0,0 1 0,-43 21 16,22 0-16,0-1 0,-21 22 15,-1 0-15,1 0 0,0 0 0,-1 0 16,1 22-16,0-22 0,-43 63 16,22 22-1,41-64-15,22 21 0,0 1 16,0-22-16,0 21 0,0-21 0,22 0 16,-1 1-16,0-1 0,21-21 0,22 21 15</inkml:trace>
  <inkml:trace contextRef="#ctx0" brushRef="#br0" timeOffset="21561.27">10753 4530 0,'0'0'0,"-22"21"15,22 0-15,-21 0 16,21 0-16,0 1 0,0-1 15,-21 21-15,21 0 0,-21-20 0,21 20 16,0 0-16,0-21 0,0 22 0,0-22 16,0 21-16,0-21 0,0 1 15,42-22 1,-21 0-16,1 0 0,-1 0 0,0-22 16,0 1-16,0 0 0,0 0 15,1-21-15,20 20 0,-21-20 0,0 21 0,0-21 16,1-1-16,-22 22 0,21 0 0,-21 0 15,21 0-15,-21-1 16,0 44 15,0-1-31,0 0 0,0 0 16,-21 21-16,21-20 0,0-1 0,0 63 16,0-62-16,0-1 15,21-21-15,0 21 0,0-21 0,0 0 16,1 0-16,-1 0 0,21 0 15,-21 0-15,22 0 0,-1-42 16,21-22-16,-63 43 16,22 0-16,-1-22 0,-21 1 0,21 21 15,-21-21-15,0-1 0,0 22 16,0-21-16,0 21 0,0-1 0,0 1 16,-21 0-1,0 21-15,-1 0 16,1 21-16,21 0 0,0 1 15,0-1-15,0 0 16,21-21-16,1 21 0,-1-21 16</inkml:trace>
  <inkml:trace contextRef="#ctx0" brushRef="#br0" timeOffset="21921.07">11832 4572 0,'21'0'0,"-42"0"0,42-21 16,0 0-16,-21 0 15,0-1-15,0 1 16,-21 21-16,0 0 16,0 0-16,0 0 0,0 0 0,-22 0 15,22 21-15,0-21 0,0 22 16,21-1-16,-21 0 0,21 0 0,0 0 16,0 0-16,0 1 0,0-1 0,0 0 15,21-21-15,0 21 16,0 0-16,0 0 0,0 1 0,1-1 0,41 42 15,-42-42 1,0 1-16,-21-1 16,0 0-16,-42-21 15,21 0-15,0 21 0,0-21 16,-22 0-16,22 0 0,-21 0 0,-1 0 16,22 0-16,0 0 0,0 0 15,0 0-15,0 0 0,21-21 0,21 0 16,0 0-1,0 21-15,0-22 0,22 1 16</inkml:trace>
  <inkml:trace contextRef="#ctx0" brushRef="#br0" timeOffset="22272.86">12255 4636 0,'0'0'0,"-21"0"0,0 0 16,0 0-16,42-22 31,0 22-15,0-21-16,1 21 0,-1-21 16,0 21-16,21-21 15,-21 0-15,-21 0 0,-21 21 31,0 0-15,0 0-16,-21 21 0,20 0 0,1-21 16,0 21-16,0 0 0,0 0 0,21 1 15,0-1-15,0 0 0,0 0 16,0 0-16,0 0 0,21 1 16,0-1-16,21-21 15,1 0-15,-22 0 0,0 0 0,21 0 16,-20 0-16,20 0 0</inkml:trace>
  <inkml:trace contextRef="#ctx0" brushRef="#br0" timeOffset="22612.67">12700 4487 0,'0'-21'16,"0"42"-16,0-84 0,0 42 0,0 0 0,0-1 16,0 1-16,21 21 31,0 0-31,0 0 0,1 0 15,-1 21-15,0-21 0,0 22 16,0-1-16,0 0 0,22 42 16,-22 1-1,-21-43-15,0 0 0,0 0 0,0 1 16,0-1-16,0 0 0,0 0 16,0-42 15,0 0-16,0 0-15,0-1 0,21 1 16,-21 0-16,0 0 0,21 0 0,0 0 16,1-22-16,-1 1 15,-42 42 17,-1 0-32</inkml:trace>
  <inkml:trace contextRef="#ctx0" brushRef="#br0" timeOffset="23628.57">1143 6646 0,'0'0'16,"-21"0"-16,21-21 0,0 0 31,0 0-31,21 21 0,0-21 16,0 21-16,0-21 0,22-1 15,-22 22-15,21 0 0,-21 0 16,64 0-16,-64 22 0,43 41 16,-43-42-16,0 22 15,-21-1-15,0-21 0,0 21 0,-21-20 16,0 20-16,0-21 0,-22 0 16,22 22-16,-21-22 15,21 0-15,-1-21 16,1 0-16,21-21 15,0 0 1,0-1-16,21 22 0,1 0 16,20-21-16,-21 21 0,21 0 15,-20 0-15,20 0 0,0 0 16,1 0-16,-1 0 0,0 0 0,-21 21 16,22 1-16,-43-1 0,0 0 15,0 0-15,0 0 0,-21 0 16,-1 1-16,-20-1 0,0 0 0,-1 0 15,1 0-15,0 0 0,21 1 16,-64-22-16,43 0 16,-1 0-16,22 0 0,-21 0 15,21 0 1,21-22 0,0 1-16,0 0 15,21 0-15</inkml:trace>
  <inkml:trace contextRef="#ctx0" brushRef="#br0" timeOffset="23787.51">1968 6922 0,'0'0'0,"22"0"0,-1 0 62,0 0-62</inkml:trace>
  <inkml:trace contextRef="#ctx0" brushRef="#br0" timeOffset="24635.99">3323 6244 0,'0'0'0,"0"-21"16,0 0-16,0 0 0,0 0 0,0-1 15,-21 22-15,0 0 16,21 22-1,0-1-15,0 21 0,-21 0 16,21 1-16,0-1 0,0 22 16,-22-22-16,22 85 0,-21-85 15,21 22-15,0 20 0,-21-41 16,21-22-16,-21 0 0,21 0 16,0 0-16,0 1 0,0-44 31,0 1-31,0-21 15,0 21-15,0-22 0,21 1 16,0 0-16,0-1 0,1-20 16,-22 21-16,21-22 0,0 22 0,0-1 15,0 1-15,0 21 0,1-21 16,-1 42-16,21-22 16,0 65-16,-42-22 0,0 0 15,22 21-15,-22 1 0,0-1 16,0 0-16,0-20 0,21 20 0,-21 0 15,21 1-15,0-22 0,-21 21 16,21-21-16,22 0 0,-1 1 16,21-22-16,-20 0 15,-22 0-15,21 0 0,1-22 16,-22 1-16,21 0 0,0 0 0,-20 0 16,20-22-16,-21 22 0,0-21 15,-21 0-15,0-1 0,0-41 16,0 20-16,0 22 0,-21-1 0,0 1 15,-21 21-15,20-21 0,1 20 16,0 1-16,0 0 0,-21 21 0,-1 0 16,22 21-1,21 0-15,-21 1 0,21-1 0,0 0 16,0 0-16,0 21 0,0-20 0,21 20 16,0-21-16,0 21 0,1-20 15,-1-1-15,0 0 0,0 0 16</inkml:trace>
  <inkml:trace contextRef="#ctx0" brushRef="#br0" timeOffset="24981.79">4403 6604 0,'0'0'0,"21"0"15,0-21 1,-21 0-16,21 0 0,0-1 15,-21 1-15,21-21 0,-21 21 16,22 0-16,-22-1 0,0-20 16,0 21-16,0 0 15,-22 21-15,1 0 16,0 0-16,0 21 0,0 0 0,0 0 16,-1 0-16,1 22 15,0-22-15,0 64 0,21-43 0,0-21 16,0 21-16,0-20 0,0 20 0,0-21 15,0 0-15,0 0 0,21 1 16,-21-1-16,21-21 0,22 0 0,-22 0 16,0 0-16,64 0 15,-64 0-15,63-43 16,-41 22-16,-1 0 0,0 0 0,1-21 16</inkml:trace>
  <inkml:trace contextRef="#ctx0" brushRef="#br0" timeOffset="25444.52">5059 6033 0,'0'0'0,"0"-43"0,0 22 0,0 0 16,-21 42-1,-1 0 1,22 22-16,0-22 0,0 21 16,0 0-16,0 43 15,0 84-15,-21-105 16,21-22-16,0 22 0,0-22 15,0 22-15,0-22 0,0 0 0,0-21 16,0 1-16,0 20 0,0-21 16,0-42 15,0 0-31,0 0 0,0-1 16,0 1-16,0-21 0,21 0 15,-21-1-15,22 22 0,-1-21 0,-21-1 16,21 1-16,0 0 0,21 21 0,-20-1 15,-1 1-15,21 21 0,-21 0 16,85 0-16,-42 0 16,-43 21-16,21 1 15,-21-1-15,22 0 0,-22 21 0,-21-21 16,0 1-16,0-1 0,0 21 0,0-21 16,0 0-16,-21 1 0,-1 20 15,1-21-15,-63 21 16,41-20-16,-20 20 0,20-21 0,1-21 15,0 21-15,21-21 16,-1 0-16,44-21 16</inkml:trace>
  <inkml:trace contextRef="#ctx0" brushRef="#br0" timeOffset="25884.27">6159 6160 0,'0'-22'16,"0"44"-16,22-65 0,-22 22 0,21 0 0,-21 0 16,0 0-16,0-1 15,0 1-15,0 0 0,-21 21 16,-1 0-16,1 0 0,0 0 16,0 21-16,21 0 0,-42 43 15,20 21 1,22-43-16,-21 21 0,0-20 0,0 20 0,21 1 15,0-1-15,0 1 16,-21-22-16,21 22 0,0-22 0,0 0 16,0 1-16,0-22 0,0 0 0,0 0 15,0 0-15,0 0 0,21 1 16,0-22-16,0 0 16,0 0-16,-21-22 0,22 1 0,-22 0 15,21 0-15,-21 0 0</inkml:trace>
  <inkml:trace contextRef="#ctx0" brushRef="#br0" timeOffset="26245.07">5757 6265 0,'0'0'0,"-42"-21"0,0 0 0,20 0 0,-20 0 16,21 21-16,0-21 0,21-1 0,0 1 16,0 0-16,21 0 15,21 21-15,1-21 0,-1 0 16,0 21-16,22 0 0,-1 0 0,1 0 15,-1 0-15,85 21 16,-84 0-16,21 0 0,-22 0 0,1 0 16,-1 22-16,-21-1 0,1 0 15,-22 1-15,0 20 0,-21-20 0,0-1 16,-21 21-16,-21-20 0,-1-1 0,1 0 16,-22 1-16,22-1 0,-21-21 15,20 0-15,1 1 0,-22-1 16,22 0-16,-64 0 15,22-21-15,62 0 16,1 0-16,21-21 31,21 21-31,1-21 0,20 21 0,-21-21 16,21 21-16,-20-22 0,20 22 16,0-21-16,1 21 0,-1-21 0</inkml:trace>
  <inkml:trace contextRef="#ctx0" brushRef="#br0" timeOffset="26651.83">6816 6583 0,'0'0'0,"0"-21"0,0 0 16,0-1-16,0 1 16,0 0-16,0 0 0,0 0 15,0 0-15,21-1 0,0 22 16,0-21-16,0 21 15,22-21-15,-22 21 0,21 0 0,-21 0 0,22 0 16,-22 21-16,21 0 0,-21 1 0,22-1 16,-22 0-16,0 21 15,0-21-15,-21 22 0,0-22 0,0 42 16,0 1 0,0-43-16,0 0 0,0 0 0,-21-21 15,0 22-15,0-22 0,-1 0 16,1 0-16,21-22 15,0 1 1,0 0-16,0-21 0,0 21 0,0-22 16,0 1-16,0 21 0,0-22 0,21-20 15,1 21-15,-1 20 16,0 1-16,0 0 0,-21 0 0,42 0 16,-20 21-16,-1-21 0,0 21 0,0 0 15,0 0-15,22-22 0,-22 22 16,0 0-16,0 0 0,21 0 15</inkml:trace>
  <inkml:trace contextRef="#ctx0" brushRef="#br0" timeOffset="26838.73">7705 6265 0,'0'0'0,"21"0"0,0 0 15,-21 22-15,0-1 0,0 0 0,0 0 16,0 0-16,0 22 0,0-22 16,0 21-16,-21-21 0,21 22 0,0-22 15,0 21-15,0-21 0,-21 0 0,21 1 16,0-1-16,0 0 0,0 0 15,21-21 17,-21-21-32,21 0 0,0 0 15,-21-1-15,21 1 0</inkml:trace>
  <inkml:trace contextRef="#ctx0" brushRef="#br0" timeOffset="27145.55">7810 6054 0,'-21'0'0,"42"0"0,-63 0 0,0 0 16,21 0-16,-1 0 0,1 0 0,0 0 16,0 21-16,21 0 15,-21 0-15,21 0 0,0 1 16,63-22 0,-42 0-16,1 0 0,20 0 15,-21 0-15,0 0 0,0 0 0,1-22 16,-1 1-16,-21 0 0,0 0 15,0 0-15,0-43 16,-21 64-16,21-21 0,-22 21 16,1-21-16,0 21 0,0 0 0,0 0 15,0 21-15,-1 0 0,1-21 16,0 21-16,21 22 0,0-22 0,0 21 16,0-21-16,0 22 15,21-22-15,0 0 0,1 0 16,-1 0-16,0 1 0</inkml:trace>
  <inkml:trace contextRef="#ctx0" brushRef="#br0" timeOffset="27528.33">8276 6371 0,'0'-21'31,"0"42"-31,0 0 15,0 1-15,0-1 16,0 0-16,0 0 0,0 0 16,0 22-16,0-22 0,0 0 0,0 0 15,0 0-15,0 43 0,0-22 16,0-21 0,21-21-1,0 0 1,-21-21-16,0 0 0,22 0 15,-22-22-15,21 22 0,-21 0 16,21-21-16,-21-1 0,21 1 16,-21 21-16,0-21 0,21 20 0,-21 1 15,21-21-15,-21 21 16,22 0-16,-1 21 0,0 0 16,0 0-16,0 0 15,-21 21 1,0 0-16,0 0 15</inkml:trace>
  <inkml:trace contextRef="#ctx0" brushRef="#br0" timeOffset="27837.15">8572 6519 0,'0'0'0,"0"22"0,0-1 15,0 0-15,0 0 16,22-21-16,-1 0 16,0 0-16,0 0 15,0-21-15,22 0 16,-22 0-16,0-1 0,0 1 0,0 0 15,0 0-15,1 0 0,-1 0 16,-21-1-16,0-20 0,0 21 16,0 0-16,-21 21 15,-1 0-15,1 0 0,0 0 16,0 21-16,-21 21 16,20 1-16,1-22 0,0 21 0,21-21 15,0 22-15,0-22 0,0 21 0,0-21 16,0 0-16,0 22 0,0-22 0,21 0 15,0 0-15,43-21 16,-22 0-16,1 0 0,-22 0 16,21 0-16,-21 0 0,22-21 15,-22 21-15,21-21 0,-21 0 0</inkml:trace>
  <inkml:trace contextRef="#ctx0" brushRef="#br0" timeOffset="28137.98">9123 6562 0,'0'0'0,"0"-43"0,0 22 15,0-21-15,0 21 0,0-22 0,21 1 16,-21 21-16,0 0 0,21 0 15,-21-1-15,21-20 0,0 42 0,1 0 16,-1 0-16,0 0 16,0 0-16,0 0 0,0 21 0,1 0 0,-1 1 15,0 20-15,0-21 0,-21 21 0,21 1 16,-21-22-16,21 21 16,-21 1-16,0-22 0,0 21 0,0-21 15,0 0-15,0 22 0,0-22 16,0 0-16,0-42 31,0 0-31,0 0 0,0-1 16,0 1-16,0 0 0,0-21 0,0 21 15,0-22-15,0 1 0,22-22 16,-1 22-16,0 21 0,0 0 16,0-22-16,0 22 0,1 21 15,20-21-15,-21 0 0,0 21 0,22 0 0</inkml:trace>
  <inkml:trace contextRef="#ctx0" brushRef="#br0" timeOffset="28816.59">10922 5990 0,'0'-42'15,"0"84"-15,0-105 0,0 42 0,0-1 0,0 1 16,-21 42 0,21 1-1,-21-1-15,-1 21 0,1-21 0,0 22 16,-21-1-16,21 21 0,-1-20 16,1 20-16,0 1 0,0-1 0,-21-20 15,20 20-15,1 1 0,0-22 0,21 0 16,0 1-16,-21-22 0,21 21 15,0-21-15,0 0 0,21-21 16,-21-21 0,21 0-16,0 0 0,1-21 15,-1 20-15,-21-20 0,21 0 0,0-22 16,0 22-16,0-22 0,-21 22 0,22-21 16,-1-1-16,0 1 15,-21 20-15,21-20 0,0-1 0,0 22 16,-21 0-16,22 20 0,-1 1 0,-21 0 15,21 21-15,0 0 16,0 21-16,-21 0 0,21 1 0,1 20 16,-22 0-16,0 1 0,21-1 0,-21 0 15,21 64-15,-21-64 16,0 22-16,0-22 0,21 1 0,-21 20 16,21-21-16,-21-20 0,21 20 15,-21 0-15,0-21 0,22 1 16,-22-1-16,21 0 0,-21 0 0,-43-42 47,22 0-47,-21 21 0</inkml:trace>
  <inkml:trace contextRef="#ctx0" brushRef="#br0" timeOffset="28968.51">10626 6519 0,'-43'-21'16,"86"42"-16,-107-42 0,22 21 15,-1-21-15,22 21 0,64 0 31,-22 0-31,21 0 16,0 0-16,1 0 0,20 0 0,1 0 16,-1 0-16,22 0 0,63-21 15,-84 0-15,-1 21 16,1-21-16</inkml:trace>
  <inkml:trace contextRef="#ctx0" brushRef="#br0" timeOffset="29321.3">11451 6287 0,'0'0'0,"-42"-64"31,21 64-31,21-21 0,0 0 0,0 0 16,21 21-1,0 0-15,0 0 0,0 0 16,0 0-16,1 0 0,-1 21 0,42 21 16,-42-21-16,1 0 15,-1 22-15,0-22 0,0 21 16,-21-21-16,21 22 0,-21-22 0,0 21 15,0-21-15,0 1 0,0-1 0,0 0 16,-21 0-16,0 0 0,0-21 16,0 0-16,-1 0 15,1 0-15,21-21 0,0 0 16,0 0-16,0 0 0,0-22 16,0 22-16,0-21 0,0-1 0,0-20 15,21 21 1,1 20-16,-1 1 0,0 0 15,0 0-15,0 21 0,0-21 0,1 21 16,-1 0-16,21 0 0,-21-21 0,22 21 16,-22-22-16,21 22 0</inkml:trace>
  <inkml:trace contextRef="#ctx0" brushRef="#br0" timeOffset="29566.16">12361 6075 0,'0'0'0,"-21"0"31,0 0-31,0 0 0,0 21 0,-1 0 16,1 0-16,-21 1 0,21-1 16,0 21-16,-1-21 0,1 22 0,0-1 15,0 0-15,21-21 0,0 22 16,0 63 0,0-64-16,42-21 0,1 21 15,-22-20-15,21-1 0,22-21 16,-22 0-16,0 0 0,1 0 15,-1 0-15,0-21 0,1-1 0,-1 1 16,0 0-16,1-21 0,-1 21 0,21-64 16</inkml:trace>
  <inkml:trace contextRef="#ctx0" brushRef="#br0" timeOffset="30015.91">12869 5842 0,'0'-42'0,"0"84"0,-63-211 31,42 190-16,-1 0-15,1 0 0,21 22 16,0-1-16,-21 0 0,21 1 0,-21-1 16,21 0-16,0 1 0,-21 20 0,21-21 15,0 1-15,0-1 0,0 0 16,0 1-16,0 41 16,0-41-16,0-1 0,0-21 0,0 0 15,0 1-15,0-1 0,21-21 31,-21-21-31,21-1 0,-21 1 16,21-21-16,-21 21 0,21-22 16,-21 1-16,22 0 0,-1 21 15,0-22-15,0 1 0,0 21 0,0-22 16,22 22-16,-22 0 0,0 0 0,21 21 16,1 0-16,-1 0 15,-21 21-15,0 0 0,1 22 16,-22-22-16,0 0 0,0 21 0,0-21 15,0 22-15,0-1 0,0-21 16,0 22-16,0-22 0,0 21 16,0-21-16,0 0 0,0 1 0,0-1 0,0 0 15,0-42 17,0 0-32,0-1 0,21 1 15,0 0-15,0-21 0,0 21 0,22-22 16</inkml:trace>
  <inkml:trace contextRef="#ctx0" brushRef="#br0" timeOffset="30208.8">13483 6096 0,'21'0'0,"-42"0"0,42 21 31,-21 0-31,0 1 0,0-1 16,0 0-16,0 0 0,0 0 0,0 0 15,0 1-15,0 41 16,-21-21-16,21-20 0,-21-22 15,21 21-15,0-42 32,0-1-17,0 1-15,21 0 0</inkml:trace>
  <inkml:trace contextRef="#ctx0" brushRef="#br0" timeOffset="30361.71">13547 5948 0,'-22'-64'15,"22"43"-15,-21 21 16,0 0-16,0 0 16,21 21-1,21-21 1,0 0-16,0 0 16,1 0-16</inkml:trace>
  <inkml:trace contextRef="#ctx0" brushRef="#br0" timeOffset="30634.55">14055 5673 0,'0'0'15,"0"-21"-15,-22 21 16,1 21-16,0 0 16,0 0-16,0 0 0,21 22 0,-43 41 15,22-41-15,0-1 16,21 0-16,0 1 0,-21-1 0,21 0 15,-21 22-15,21-22 0,0 0 0,0 1 16,0-1-16,0 0 0,0-20 16,0 20-16,0-21 0,0 0 0,21 0 15,0 1-15,0-22 0,0 0 16,1 0-16,20 0 0,0 0 16,-21-22-16,1 1 15,-1-21-15,0 21 0,0 0 0</inkml:trace>
  <inkml:trace contextRef="#ctx0" brushRef="#br0" timeOffset="30793.46">13928 6160 0,'0'0'0,"-22"-22"0,-20 22 0,21 0 15,0 0-15,0 0 16,-1 0-16,1 0 0,42 0 31,1 0-31,-1 0 0,0 0 16,21 0-16,1 0 0,-22 0 0,21 0 15,0 0-15,1 0 0,-1 0 16</inkml:trace>
  <inkml:trace contextRef="#ctx0" brushRef="#br0" timeOffset="31116.28">14330 6138 0,'0'0'0,"0"22"16,21-22 30,0 0-30,0 0-16,0-22 16,22 22-16,-22-21 0,0 21 0,-21-21 15,21 21-15,0-21 0,-21 0 16,0 0-16,-21 21 31,0 0-31,-21 0 0,21 0 16,-1 21-16,1 0 0,-21 0 15,21 0-15,0 0 0,-1 22 0,1-22 16,-21 42-16,42 22 16,0-43-16,0-20 15,21-1-15,0 0 0,0 0 0,1 0 16,20-21-16,-21 0 0,21 0 0,1 0 16,-1 0-16,22-21 0</inkml:trace>
  <inkml:trace contextRef="#ctx0" brushRef="#br0" timeOffset="32296.63">15113 6054 0,'-106'0'32,"85"0"-32,-21 21 0,20 0 0,-41 21 15,-1 22 1,64-43-16,0 21 0,0 1 15,0-1-15,0-21 0,0 0 16,0 1-16,0-1 0,22 0 16,-1 0-16,0-21 0,0 0 0,21 0 15,-20 0-15,-1 0 0,21 0 0,-21 0 16,22-21-16,-22 0 0,21 0 16,-21-22-16,22 22 0,-22-21 0,0 21 15,21-22-15,1-41 16,-22 20-16,0 1 0,0-1 15,0 1-15,22-64 0,-43 84 16,0-20-16,0-1 0,0 22 16,0 21-16,0 0 0,0-1 0,-22 22 15,1 0-15,0 22 16,21-1-16,-42 42 0,21-42 16,21 22-16,0 20 0,-22-20 15,22-1-15,-21 21 0,21-20 0,0-1 16,0 0-16,0 1 0,0-1 0,0 0 15,0 1-15,0-1 0,0-21 16,0 22-16,21-22 0,1 0 0,-1 0 16,21 0-16,22-21 15,-43 0-15,21 0 0,-21-21 16,43-21-16,-43 21 0,0-1 16,21 1-16,-20-21 0,-1 21 0,0-22 15,0 22-15,-21 0 16,0-21-16,21 21 0,-21-1 0,0 1 15,21 21-15,-42 0 32,0 21-32,21 1 0,0-1 0,0 0 15,-21 21-15,21-21 0,0 1 0,0-1 16,0 21-16,0-21 0,0 0 16,0 1-16,0 20 0,0-21 0,21 0 15,21 22 1,-20-43-16,-1 0 15,0 0-15,0 0 0,0 0 0,0-22 16,1 1-16,-22 0 0,21 0 0,0 0 16,0-22-16,0 22 0,-21 0 0,0 0 15,21-21-15,-21 20 16,0 1-16,0 42 31,0 1-31,-21-22 0,21 21 16,0 0-16,0 0 0,0 0 0,0 0 15,0 1-15,0-1 16,0 0-16,0 0 0,21-21 16,1 0-16,-1 21 0,0-21 15,0 0-15,0 0 16,-21-21-16,0 0 0,21 21 0,1-21 16,-22 0-16,21-22 15,0 22-15,0-21 0,21-1 16,-20 22-16,-1 0 0,0 0 0,0 0 15,0 0-15,22-1 0,-22 22 16,0 0-16,21-21 0,-21 21 0,64 0 16,-64 0-16,0 21 15,1-21-15,-1 22 0,-21 20 16,0-21-16,0 0 0,0 22 16,0-22-16,0 21 0,0-21 15,0 0 1,0 22-16,0-22 0,-21-21 15,-1 0-15,1 0 16,21-21 0,0 0-1,0-1-15,0 1 0,0 0 0,21 0 16,1 0-16,-22 0 16,21-22-16,0 22 0,0-21 0,0 21 15,0-22-15,1 22 0,-1 0 0,0 0 16,0 0-16,0-1 0,0 22 0,1 0 15,-1 0-15,0 0 16</inkml:trace>
  <inkml:trace contextRef="#ctx0" brushRef="#br0" timeOffset="32704.39">17166 6202 0,'0'0'0,"64"0"31,-43 0-31,0 0 0,0 0 0,0-21 16,22 21-16,-22-21 15,0 21-15,0-22 0,0 1 0,0 0 16,1 21-16,-1-21 0,-21 0 0,21 0 16,-21-1-16,0 1 15,0 0-15,-42 0 16,20 21-16,1 0 0,0 0 0,0 0 15,0 0-15,0 21 0,-22 0 16,22 0-16,0 1 0,0-1 0,-43 63 16,43 22-1,21-85-15,0 22 16,0-22-16,0 0 0,0 21 0,21-20 16,0-22-16,1 21 0,-1 0 15,21-21-15,-21 0 0,22 0 0,-22 0 16,21 0-16,22-21 15,20-22-15,-41 43 0,-22-21 16,21 0-16,-21 0 0,22 0 0,-22 0 16,21-1-16,-21 1 0,0 0 15,1 0-15</inkml:trace>
  <inkml:trace contextRef="#ctx0" brushRef="#br0" timeOffset="33096.17">15473 5800 0,'0'0'0,"0"-21"0,0-1 16,21 22-16,0 0 0,21-21 15,1 21-15,-1 0 16,0-21-16,22 21 0,-1 0 0,-20 0 16,20 0-16,1 0 0,-1-21 15,-20 21-15,-1 0 0,43 0 16,-43 0-16,-21 0 0,0 0 15,-42 0 48</inkml:trace>
  <inkml:trace contextRef="#ctx0" brushRef="#br0" timeOffset="34504">1397 8170 0,'0'-21'15,"0"42"-15,0-63 0,0 21 16,0 0-16,0 0 0,0-1 15,0 44 1,0-1 0,0 21-16,0 0 0,0 22 15,0-22-15,0 22 0,0-1 0,0-20 16,0 20-16,-21-21 16,0 1-16,-1-1 0,22 0 0,-21-20 0,0 20 15,0-42-15,21 21 16,-21-21-16,0 0 0,21-21 15,0 0-15,-22 21 16,22-21-16,0-1 0,0 1 16,0 0-16,0 0 0,22 0 15,-1 0-15,0 21 0,0 0 0,0-22 16,22 22-16,-22 0 0,21 0 16,0 0-16,-20 0 0,20-21 0,0 21 15,64-21 1,-85 21-16,22-21 0,-22 21 15,0-21-15,0 0 0,0 21 16,0-22-16,-21 1 0,0 0 0,0-21 16,0 21-16,0-1 0,0 1 15,0 0-15,0 0 0,0 0 16,-21 21-16,0 0 16,0 0-16,21 21 0,0 0 15,-21 0-15,21 0 0,-21 22 0,21-22 16,0 21-16,-22 1 15,-20 41-15,21-41 0,21-22 16,0 21-16,0-21 0,0 0 16,0 1-16,0-1 0,0 0 15,0 0-15,21-21 32,0 0-32,0 0 15,1-21-15,-1 21 0</inkml:trace>
  <inkml:trace contextRef="#ctx0" brushRef="#br0" timeOffset="35049.26">2286 8446 0,'0'0'0,"21"0"16,0 0-16,-21-22 15,21 22 1,-21-21-16,0 0 16,-21 21-1,0 0 1,0 0-16,0 21 15,0 0-15,-1 1 16,22-1-16,0 0 0,0 0 16,0 0-16,22-21 15,-1 0 1,0 0-16,0 0 0,0-21 16,0 21-1,-21-21-15,0 0 0,0 0 16,0-1-1,-21 22-15,0 0 16,0 0-16,0 0 47,21 22-47,0-1 16,0 0-1,21-21 16,0 0-15</inkml:trace>
  <inkml:trace contextRef="#ctx0" brushRef="#br0" timeOffset="37761.36">3217 7895 0,'0'0'0,"0"-21"0,-21 0 0,21 0 16,0 0-16,-21-1 0,21 1 0,0 0 15,0 0-15,0 0 16,0 0-16,0-1 0,0 44 31,0-1-15,0 21-16,0 0 0,0 1 0,0-1 15,0 22-15,0 41 16,0-41-16,0-1 0,0 1 0,0-22 16,0 1-16,-21-1 0,0 0 0,21 1 15,-22-22-15,22 0 0,0 0 16,0 0-16,0-42 31,0 0-31,0 0 0</inkml:trace>
  <inkml:trace contextRef="#ctx0" brushRef="#br0" timeOffset="38302.06">2942 7832 0,'0'0'0,"0"-21"0,0-1 0,-21 1 16,0 0-16,21 0 0,0 0 15,0 0-15,0-1 16,21 22-16,0-21 0,0 21 0,0 0 15,22 0-15,-22 0 0,21 0 0,1 0 16,-1 0-16,0 21 16,1 1-16,41 41 0,-41-21 0,-1 1 15,0 20-15,-21-20 16,1-1-16,-1 21 0,-21-20 16,21-1-16,-21 0 0,0 1 0,0-1 0,0-21 15,0 0-15,-21 22 0,0-22 16,-1-21-16,1 0 15,21-21 1,0 0-16,0-1 0,-21 1 16,21-21-16,0 0 0,0-1 0,0 1 15,0-22-15,21-84 16,0 85-16,1 20 0,-1 1 16,0 0-16,21-1 0,-21 22 15,22 0-15,-1 21 0,0 0 16,-20 0-16,20 0 0,0 21 0,-21 0 15,22 22-15,-1 20 16,0 107-16,-42-128 16,0 21-16,0-20 0,0 20 0,0-20 15,0 20-15,0-21 0,0-20 16,0 20-16,0 0 0,0-21 0,0 1 16,0-1-16,-21 0 15,21-42 1,0 0-1,0-1-15,0 1 0,0 0 0,21-21 16</inkml:trace>
  <inkml:trace contextRef="#ctx0" brushRef="#br0" timeOffset="38644.86">4127 8213 0,'22'21'15,"-44"-42"-15,44 63 0,-22-21 0,21-21 16,0 0-16,0 0 0,0 0 15,0 0-15,1 0 0,-1 0 16,0 0-16,21-21 0,-21 0 0,1 21 16,-1-21-16,21 0 0,-21-1 15,0-20-15,1 21 0,-1 0 0,0-22 16,-21 22-16,0 0 0,0 0 16,0 0-16,0 0 0,0-1 15,-21 22-15,0 0 0,-22 0 16,22 22-16,0-1 0,-21 0 0,20 21 15,1 1-15,-21-1 0,21 0 16,-22 43-16,43 21 16,0-85-16,0 21 0,0-21 15,0 1-15,0-1 0,0 0 16,22-21-16,-1 0 0,0 21 0,21-21 16,-21 0-16,22 0 0,-22-21 0,21 21 15,1-21-15,-1 0 16,43-43-16</inkml:trace>
  <inkml:trace contextRef="#ctx0" brushRef="#br0" timeOffset="38900.69">5016 7599 0,'0'0'0,"0"-21"0,0-22 0,0 22 16,0 42-1,0 1-15,0-1 0,-21 21 16,21-21-16,0 43 0,0-22 15,0 0-15,0 22 0,0-22 16,0 85-16,-21 21 16,21-105-16,0-1 15,0 0-15,0 1 0,0-22 0,0 0 16,0 0-16,0 0 0,21-21 16,0 0-1,22-42-15,20-43 16,-42 43-16</inkml:trace>
  <inkml:trace contextRef="#ctx0" brushRef="#br0" timeOffset="39344.36">5419 7514 0,'0'-21'16,"0"42"-16,0-21 15,0 43-15,0-22 0,0 21 16,0 0-16,0 1 0,0-1 15,0 22-15,0-22 0,0 21 0,0 1 16,0-22-16,0 22 0,-22-22 0,22 43 16,-21-22-1,21-20-15,0-22 0,0 0 0,0 0 16,0-42 15,0 0-31,0 0 16,0-1-16,21-20 0,1 21 0,-1-21 15,-21-1-15,21 1 0,0 0 16,0-1-16,22 1 0,-1-22 16,0 43-16,-21 0 0,22 21 0,-22 0 15,21 0-15,-21 0 0,1 0 16,-1 0-16,0 21 0,0 22 0,-21-22 16,21 21-16,-21-21 0,0 106 15,0-106 1,0 22-16,-21-22 0,0 0 0,0 21 15,21-20-15,0-1 0,-21-21 0,21 21 16,0 0-16,-22-21 0,1 0 31,21-21-31,0 0 0,0 0 16,-21-1-16</inkml:trace>
  <inkml:trace contextRef="#ctx0" brushRef="#br0" timeOffset="39504.26">4911 7938 0,'0'0'0,"-43"0"0,22 0 0,0 0 16,0 0-16,21 21 15,42-21 1,-21 0-16,22 0 0,-1 0 0,0 0 16,22 0-16,-1 0 0,1 0 15,-1-21-15,1-1 0</inkml:trace>
  <inkml:trace contextRef="#ctx0" brushRef="#br0" timeOffset="39910.74">6392 7853 0,'-42'0'15,"21"0"1,0 0-16,-1 21 0,1 0 15,0 43-15,0-43 0,0 21 16,0 1-16,21-1 0,0 0 0,-22 1 16,22-22-16,-21 21 0,21-21 15,0 22-15,0-22 0,0 0 0,0 0 16,21 0-16,1 0 0,20-21 16,-21 0-16,0 0 0,22 0 15,-22 0-15,21-21 0,0 0 0,-20 21 16,20-21-16,0-21 0,-21 20 15,1 1-15,20-21 0,-42 21 0,21-22 16,-21 1-16,0 0 0,0-1 16,0 22-16,0-21 0,-21 21 0,0 0 15,0-1-15,-1 22 0,-20 0 0,21 0 16,-21 0-16,20 0 0,1 0 16,-21 0-16,21 22 0,0-1 0,-1-21 15,22 21-15,0 0 0,0 0 0,0 0 16,0 1-16,22-22 15,-1 0-15</inkml:trace>
  <inkml:trace contextRef="#ctx0" brushRef="#br0" timeOffset="40403.79">7133 7959 0,'0'0'15,"21"-21"-15,-21-1 0,0 1 0,0 0 16,0 0-16,0 0 0,-21 0 0,0-1 15,0 22-15,0 0 16,-22 0-16,22 0 0,0 0 0,0 22 16,-22 20-16,22-21 0,-21 64 15,21-43-15,0 0 0,-1 1 16,1-1-16,21 0 0,0 1 16,0-1-16,0-21 0,0 22 15,0-22-15,21 21 0,1-21 16,-1 0-16,0-21 0,0 0 15,43 0-15,-43 0 0,21 0 16,0-21-16,-20 0 0,20 0 0,-21 0 16,21-22-16,-20 22 0,-1-21 15,21 0-15,-42-22 0,42-42 16,-20 43-16,-22-64 0,0 63 16,0 1-16,0-1 0,0 22 15,0-22-15,0 22 0,0 21 16,0 0-16,0 0 0,-22 21 15,22 21-15,-21 42 16,0-20-16,21-1 0,0 0 16,0 1-16,0 20 0,0-21 0,0 22 15,0-1-15,0-20 0,0 20 0,0-20 16,0-1-16,0 0 0,0 1 16,0-22-16,0 21 0,21-21 0,-21 0 15,64-21 1,-1 0-16,-20 0 0,-1 0 15</inkml:trace>
  <inkml:trace contextRef="#ctx0" brushRef="#br0" timeOffset="40720.61">7980 8001 0,'0'0'0,"84"-127"16,-84 106 0,0 0-16,-21 0 15,0 21-15,0 0 0,0 0 16,0 0-16,-1 0 0,-20 21 0,0 0 15,21 0-15,21 21 16,0-20-16,0-1 0,0 0 16,0 0-16,0 0 0,21-21 15,0 21-15,21 1 0,-21-22 0,1 21 16,20-21-16,-21 21 0,0-21 0,0 21 16,1 0-16,-22 0 15,0 1-15,0-1 16,0 0-16,-22 0 0,1-21 15,-42 21-15,20-21 16,22 21-16,-21-21 0,0 0 0,20 22 16,1-22-16,0 0 0,0 0 0,0 0 15,0 0-15,21-22 16</inkml:trace>
  <inkml:trace contextRef="#ctx0" brushRef="#br0" timeOffset="41804.82">9419 7789 0,'0'0'0,"0"-21"15,0-85 1,0 85-16,0 0 15,0 0-15,0 0 0,0 0 16,-21 21-16,0 0 16,21 21-16,-21 0 15,-1 0-15,22 0 0,-21 0 0,0 22 16,21-1-16,-21 0 0,0 1 0,0-1 16,-1 43-16,1-43 15,0 0-15,21 1 0,-21-1 16,21-21-16,0 0 0,0 1 0,0-1 15,0 0-15,21-21 0,0 0 0,0 0 16,1 0-16,-1 0 0,21-21 16,-21 0-16,22-1 0,20-20 15,43-64-15,-85 64 16,0 0-16,0-1 0,-21 1 16,0 0-16,0-1 0,0 1 15,0 0-15,-21-1 0,0 1 0,-64 0 16,22-1-1,21 43-15,-1 0 0,1 0 0,0 0 16,20 21-16,1 1 0,0-22 0,0 21 16,21 0-16,0 0 15,42 21-15,22-42 16,-22 0-16,0 0 0,1 0 16,20 0-16,1 0 0,-1 0 15,22-21-15,-22 21 0,22-21 0,0 0 16,-22 0-16,85-22 15,-105 22-15,-1 0 0,0 0 0,-20 0 16,20 0-16,-42-1 0,0 1 16,0 0-16,-21 21 15,0 0 1,-1 0-16,-20 21 0,21 0 0,0 1 16,0 20-16,-1-21 0,22 21 15,-21 22-15,0-22 0,21 22 0,-21-1 16,21 1-16,0-1 0,-21 1 0,21 105 15,0-84-15,0 63 16,0-63-16,21-1 0,0 22 0,0-21 16,22-1-16,-22 22 0,21-21 15,-21 0-15,22-1 0,-22 1 16,0-22-16,0 22 0,0-21 0,0 20 0,1-20 16,-22-1-16,0-20 0,21 20 0,-21-21 15,0 1-15,0-22 16,0 0-16,0 21 0,-21-42 0,21 22 15,-22-22-15,1 0 0,-21 0 0,21 0 16,0-22-16,-85-62 16,21-1-16,43 22 15,21-1-15,-43-105 0,43 84 16,0 0-16,0-20 0,21 20 16,-22-21-16,22 0 0,0 0 0,0 22 0,22-22 15,-1 21-15,63-148 16,22 43-1,-85 126-15,22 22 0,-1 0 16,-21-1-16,22 1 0,-1 21 0</inkml:trace>
  <inkml:trace contextRef="#ctx0" brushRef="#br0" timeOffset="42610.62">11493 7493 0,'0'0'0,"22"-21"0,20 21 31,-42 21-31,0 0 0,0 0 16,0 1-16,0 20 0,0 0 15,0 1-15,0-1 0,0 0 16,0 1-16,0-1 0,0 0 0,0 1 15,-21-22-15,21 21 0,-21 22 16,-1-22-16,22-21 16,0 0-16,0-42 31,0 0-31,0 0 16,0 0-16,0-22 0,22 22 15,-1-21-15,-21 21 0,42-64 0,-21 64 16,0-22-16,1 1 0,-1 21 15,0 0-15,0 0 0,0 21 16,0 0-16,1 0 0,-1 0 0,0 0 16,-21 21-16,21 0 0,0 21 0,-21-21 15,0 22-15,0-1 0,0 0 16,0-20-16,0 20 0,0 0 0,0 1 16,0-22-16,0 21 0,21-21 0,1 0 15,-1 1-15,0-1 16,21-21-16,22 0 15,-22 0-15,-21-21 0,22-1 16,-1 1-16,-21 0 0,21-21 0,-20-1 16,-1 1-16,21 0 0,-21-1 0,-21 1 15,21 0-15,-21-22 0,0 1 16,0 20-16,0-20 0,0 21 16,-21-22-16,0 22 0,-42-43 15,-1 43 1,43 42-16,0 0 15,0 21-15,-1 0 0,22 0 0,0 0 16,0 1-16,0 20 0,0-21 0,0 0 16,0 0-16,0 1 0,0-1 15,22 21-15,-1-21 0,0 0 16,0 1-16,0-1 0,22-21 16,-22 21-16</inkml:trace>
  <inkml:trace contextRef="#ctx0" brushRef="#br0" timeOffset="42946.43">12404 7916 0,'0'0'0,"0"22"31,21-22-31,-21-22 16,21 22-16,0-21 0,0 0 16,0 21-16,-21-21 0,22 0 0,-1 0 15,0-1-15,0 1 0,0 0 16,-21 0-16,0 0 0,0 0 0,0-1 15,0 1-15,0 0 0,-21 21 32,0 0-32,0 21 0,0 0 15,-1 1-15,1 20 0,0-21 16,-21 0-16,21 22 0,-1-1 0,22-21 16,0 21-16,0-20 0,0 20 0,0-21 15,0 21-15,0-20 0,0-1 16,22-21-16,-1 21 0,21-21 0,-21 0 15,22 0-15,41 0 16,-41-21-16,20 0 0,-21-1 16,22 1-16,-1 0 0,1 0 0</inkml:trace>
  <inkml:trace contextRef="#ctx0" brushRef="#br0" timeOffset="43400.6">13356 7408 0,'0'-21'16,"0"42"-16,0-84 0,-21 42 0,0 0 0,0-1 15,-1 1-15,1 21 16,0 0-16,0 21 0,21 1 0,-21-1 16,21 21-16,-21-21 0,21 22 0,0-1 15,0 0-15,-22 1 0,22 20 16,0-21-16,0 1 0,-21-1 0,21-21 16,0 22-16,0-1 0,0 0 0,0 1 15,-21-22-15,21 21 16,0-21-16,0 43 15,-21-64-15,21 21 0,0-42 32,0 0-32,0-1 0,0-20 15,0 21-15,0 0 0,0-64 16,42 22-16,-21 20 16,1 22-16,20 0 0,0-21 15,1 42-15,-1-22 0,21 1 16,-20 21-16,-1 0 0,0 0 15,-20 21-15,-1 1 0,21-1 0,-21 0 16,0 21-16,-21 43 16,0-43-16,0-21 15,-21 1-15,0-1 0,0 0 0,-21 21 16,-1-21-16,22 1 0,-21-22 16,-22 21-16,1-21 15,20 0-15,22 0 0,0 0 16,21-21-16</inkml:trace>
  <inkml:trace contextRef="#ctx0" brushRef="#br0" timeOffset="43830.39">14160 7324 0,'-21'0'0,"42"0"0,-63 0 16,21 0-16,0 21 16,21 0-16,-21 0 0,21 22 15,0-1-15,0 0 0,0 1 0,-22-1 16,22 21-16,-21-20 0,21-1 16,0 0-16,-21 64 15,0-85-15,21 22 0,0-1 0,0-21 16,0 22-16,0-22 0,0 0 0,0 0 15,0 0-15,21-21 32,-21-21-32,21 0 15,-21 0-15</inkml:trace>
  <inkml:trace contextRef="#ctx0" brushRef="#br0" timeOffset="44186.19">13801 7557 0,'0'0'0,"-22"-22"0,1-20 15,21-43 1,0 43-16,0 21 16,0 0-16,0 0 0,0-1 0,21 1 0,22 0 15,-22 21-15,21-21 0,22 21 16,-22 0-16,22 0 0,-1 0 16,1 21-16,20 0 0,-20 22 0,63 41 15,-21 1 1,-64-22-16,0-20 0,22 63 15,-64-64-15,0 0 0,0 1 0,0-1 16,-43 0-16,22 1 0,0-1 0,-64 21 16,-84 1-1,127-64-15,-1 21 0,-20-21 16,21 0-16,-1 0 0,1 0 0,21 0 16,-22 0-16,22 0 0,0-21 15,0 0-15,21 0 16,0-1-16,0 1 0,0 0 15,0 0-15,21 0 16,0 21-16,0-21 0,22-1 0,-22 22 16</inkml:trace>
  <inkml:trace contextRef="#ctx0" brushRef="#br0" timeOffset="44609.95">14838 7789 0,'0'-21'16,"0"0"-16,0 0 16,0 0-16,0 0 15,21-1-15,0 1 0,21 0 16,-20 21-16,-1 0 0,21 0 16,-21 0-16,22 0 0,-22 0 15,21 0-15,0 21 0,-20 0 0,20 1 16,0-1-16,1 21 15,20 0-15,-42 1 0,-21-22 16,0 0-16,0 0 0,0 0 16,0 1-16,0 20 0,0-21 0,-21 0 15,21 0-15,-21-21 0,0 0 16,0 0 0,-1-21-16,22 0 15,0 0-15,0 0 16,0-22-16,0 22 0,0 0 0,0 0 15,0-21-15,22 20 0,-1 1 0,-21-21 16,21 21-16,0 0 0,0 21 16,0-22-16,-21 1 0,22 21 0,-1 0 15,21-21-15,0 21 0,-20 0 16,-1 0-16,0-21 16</inkml:trace>
  <inkml:trace contextRef="#ctx0" brushRef="#br0" timeOffset="44791.84">15981 7578 0,'0'0'0,"0"21"0,0 0 16,0 0-16,0 0 0,0 1 15,0-1-15,0 0 0,0 0 16,0 43 0,0-43-16,0 0 0,0 0 0,0 0 0,0 0 15,0 1-15,21-22 31,0 0-31,0 0 16</inkml:trace>
  <inkml:trace contextRef="#ctx0" brushRef="#br0" timeOffset="44995.73">15960 7451 0,'-22'-21'0,"44"42"0,-65-42 0,22 21 0,0 0 15,0 0 1,21 21 15,21 0-15,0 0-16,0-21 0,0 21 16,1 0-16,20 1 0</inkml:trace>
  <inkml:trace contextRef="#ctx0" brushRef="#br0" timeOffset="45344.04">16446 7599 0,'43'0'31,"-22"21"0,0 0-31,-21 0 0,21 1 16,-21 20-16,0-21 0,21 0 0,-21 0 15,22 22-15,-22-22 0,0 0 16,0 43-16,0-43 0,0 0 16,0 0-16,0 0 0,21-21 47,-21-21-47,21 0 0,-21 0 0,0 0 15,21-1-15,0 1 0,-21 0 16,21-21-16,1 21 0,-1-22 0,-21 22 15,21-21-15,0-1 0,0 22 0,22-21 16,-1 0 0,-21 42-16,0-22 15,0 22-15,-21 22 16</inkml:trace>
  <inkml:trace contextRef="#ctx0" brushRef="#br0" timeOffset="45981.03">16954 7684 0,'0'0'0,"0"21"0,0 0 16,0 0-16,0 0 0,0 0 15,22 1-15,-1-22 16,-21 21-16,21-21 0,0 0 16,21 0-16,-20 0 15,-1 0-15,0 0 0,0-21 16,0-1-16,22 1 0,-22 21 0,0-21 16,0 0-16,0 0 0,22-64 15,-22 43 1,-21 21-16,0-1 0,-21 22 15,-22 0-15,22 0 16,0 22-16,-21-1 0,20 0 16,1 21-16,0-21 0,0 22 15,21-22-15,0 21 0,0-21 0,0 1 16,0-1-16,0 0 0,21 0 16,0 0-16,0-21 0,1 21 15,20-21 1,-21 0-16,21 0 0,-20 0 0,20 0 15,-21 0-15,0 0 0,-21-21 16,21 0-16,1 0 0,-1 21 0,-21-42 16,21 20-16,0-41 15,43-43-15,-22 64 16,-21 21-16,0-22 0,22 22 0,-22-21 16,21 21-16,-21-1 0,0 22 15,22 0-15,-22 0 0,0 0 16,0 22-16,0-22 0,22 63 15,-22-42-15,-21 0 0,21 22 0,-21-22 16,0 21-16,0-21 0,0 1 16,0-1-16,0 21 0,0-21 0,0 0 15,0 1-15,0-1 16,0-42 15,0-1-15,0 1-16,21 0 0,-21 0 15,21 0-15,1 0 0,-1-22 16,0 1-16,0 21 0,0 0 16,0-1-16,22-20 0,-22 42 15,0 0-15,0 0 0,0 21 32</inkml:trace>
  <inkml:trace contextRef="#ctx0" brushRef="#br0" timeOffset="46135.94">18775 7853 0,'0'0'0,"0"21"31,0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2:28:44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 1926 0,'0'0'0,"0"-381"0,0-63 0,0 63 0,0-191 16,0 424-16,21 148 31,0 0-15</inkml:trace>
  <inkml:trace contextRef="#ctx0" brushRef="#br0" timeOffset="1667.57">1778 1207 0,'0'0'0,"0"-22"0,0 1 31,0 0-16,21 21-15,0-21 16,0-21-16,1 42 16,-1-22-16,0 1 0,0 0 0,-21-21 15,0 21-15,0-1 0,0-20 16,0 21-16,0 0 0,-21 0 16,-64-22-16,43 43 15,-106 0-15,84 43 0,-20-22 16,20 0-16,-21 21 0,22 1 15,-1-1-15,1 21 0,21-20 0,-1-1 16,22 0-16,0-20 0,0 20 16,21-21-16,0 21 15,21-42-15,42 0 16,1 0-16,42 0 0,-43 0 16,22-21-16,-22-21 0,1 21 15,-1 0-15,1-22 0,-1 22 16,1 0-16,-22-21 0,1 20 0,-22-20 15,0 21-15,0 0 0,-21 0 16,-21 42 0,0 0-1,0 0-15,-1 0 0,1 22 16,0-1-16,21 21 0,-21-20 0,0 20 16,21 1-16,0-1 0,0 22 15,0 0-15,0-1 0,0 22 16,0-21-16,0 21 0,0-22 0,21 22 15,0-21-15,-21-1 16,0 1-16,21 84 0,-21-105 16,0 21-16,-21 20 0,0-41 15,-21-22-15,20-21 0,-20 1 16,-21-1-16,20 0 0,-20-21 16,-1 0-16,1-21 0,-64-43 15,63 22-15,1 0 0,-1-22 16,22 1-16,0-22 0,-1 0 0,1-63 15,42-21 1,0 84-16,0 22 0,21-22 0,0 21 16,22-20-16,20 20 0,-21 1 15,43-1-15,-21 1 0,20-1 16,-20 22-16,20-22 0,1 22 16,-21 0-16</inkml:trace>
  <inkml:trace contextRef="#ctx0" brushRef="#br0" timeOffset="2001.38">2032 1312 0,'0'22'0,"0"-44"0,0 65 0,21-43 16,0 0-1,0-21 1,1-1-16,-1 1 0,0 0 0,0 0 16,0-21-16,0 20 15,1-20-15,-1 21 0,-21-21 0,21-22 16,-42-21-1,0 64-15,-22 21 16,1 0-16,21 21 0,-22 1 0,-41 41 16,41-21-16,22 1 15,-21-1-15,21 0 0,0 1 0,-1-1 16,22 0-16,0-20 0,0 41 16,22-42-16,-22 0 0,42 1 15,-21-1-15,21-21 0,1 0 16,-1 0-16,0 0 0,22 0 0,-1 0 15,1-21-15,-1-1 0,1 1 16,126-106 0,-126 85-16</inkml:trace>
  <inkml:trace contextRef="#ctx0" brushRef="#br0" timeOffset="2217.25">3027 550 0,'0'-63'0,"0"126"0,0-168 0,0 62 15,0-41 1,-21 84-16,-1 0 15,1 21-15,0 21 0,0 0 0,0 1 16,21-1-16,-21 22 0,-1-1 16,1 1-16,-21-1 0,21 1 0,0 20 15,-1-20-15,22-1 0,-21 1 16,21 20-16,0-41 0,0 20 16,0-42-1,43 22-15,-22-43 0,0 0 16,0 0-16,0-21 0,0-1 15,1 1-15,-1 0 0</inkml:trace>
  <inkml:trace contextRef="#ctx0" brushRef="#br0" timeOffset="2372.16">2646 868 0,'-43'0'0,"86"0"0,-128 0 0,64 0 16,-21 0-16,63-21 31,21 21-31,0 0 0,1 0 15,20-21-15,22 21 0,0-22 16,-1 22-16,1-21 0,21 0 16,0 0-16,21 0 0</inkml:trace>
  <inkml:trace contextRef="#ctx0" brushRef="#br0" timeOffset="4252.04">4191 296 0,'0'-42'0,"0"84"0,-21-105 16,-22 63-16,22-21 0,-21 0 15,0 21-15,20 0 0,-20 0 0,0 21 16,-22 0-16,22 0 0,0 21 16,-22 1-16,22-1 0,-1 22 0,-20-1 15,21 1-15,-43 84 16,64-64-16,-22 65 16,22-86-16,21 1 0,0-1 15,0-21-15,21 1 0,22 41 16,-1-62-16,0-1 0,1 0 15,-1 0-15,22-21 0,-22 0 0,127-42 16,-63-1 0,-64 1-16,1 21 0,-1-21 15,-21-22-15,0 22 0,22-22 16,-43 22-16,21 0 0,0-1 0,-21 1 16,0 21-16,0 0 0,0-1 15,0 1-15,0 42 16,0 1-16,-21-1 15,-21 42-15,20-42 0,1 22 16,0-1-16,0 0 0,21 1 16,-21-1-16,21 0 0,-21 1 0,21-22 15,0 21-15,0-21 0,0 1 16,21-1-16,0-21 0,0 0 0,0 0 16,22 0-16,-22 0 0,21 0 15,0 0-15,1-21 0,-1-1 0,43-41 16,-1-22-1,-41 43-15,-1 0 0,-21-1 16,0 1-16,1 0 0,-1 20 0,-21 1 16,21 0-16,-21 0 0,0 0 15,0 42 1,-21-21-16,0 21 0,-1 21 16,22-20-16,-21 20 0,0-21 0,0 21 15,0 1-15,21-1 16,0 43-16,0-64 0,0 0 15,0 0-15,21 0 0,21 1 16,22-22-16,-22 0 0,0 0 16,1 0-16,-1-22 15,0 22-15,1-21 0,-1-21 0,22 0 16,-43-1 0,0 1-16,-21 21 0,0-22 0,0 22 15,0-21-15,0 21 0,0 0 0,0-1 16,-21 22-16,0-21 0,-1 21 15,22 21 1,0 1-16,0-1 16,0 0-16,0 0 0,22 21 15,-1-20-15,-21-1 0,0 21 0,21-21 16,0 0-16,-21 1 0,21-1 0,-21 21 16,0-21-16,0 0 15,21 1-15,1-22 0,-22 21 16,21-21-16,0 0 15,0 0-15,0-21 0,22 21 16,-22-22-16,42-20 16,-20 21-16,-1-64 0,-21 43 15,0 0-15,0-1 0,-21 1 16,0 0-16,0 20 0,0-20 0,0 0 16,-21 21-16,0-1 0,0 1 15,0 21 1,0 0-16,21 21 0,0 1 15,0-1-15,0 0 16,21 0-16,0 21 0,0-20 0,-21-1 0,21 42 16,0 1-1,-21-43-15,0 0 0,0 43 16,0-43-16,0 0 16,22 0-16,-22 0 0,21 0 0,0 1 15,21-22-15,43 0 16,-43 0-16,1 0 15,-1 0-15,0-22 0,-21 1 0,22 0 16,-1 0-16,-21 0 0,0-22 16,1 1-16,20-85 15,-42 42 1,0 43-16,0 21 0,0-21 0,0 20 16,-21 1-16,0 21 15,-1 0-15,1 0 0,0 21 0,-21 22 16,42 20-1,-21-20-15,21-1 0,0 21 16,0-20-16,0-1 0,21-21 0,-21 22 16,21-22-16,0 0 0,64 21 15,-22-42 1,-20 0-16,-1 0 0,-21 0 16,21 0-16,1 0 0,-22-21 15,21 0-15,-21 0 0,22-22 16,-22 22-16,0-21 0,0 0 0,0-1 15,-21 22-15,0-42 16,0-1-16,-21 85 31,0 0-31,21 1 0,-21 20 16,0-21-16,21 21 0,-21 22 16,-1-1-1,1-20-15,21-22 0,0 0 0,0 0 16,0 0-16,0 1 15,21-22 1,1-22-16,-1 22 0,0-21 0,0 0 16,21 0-16,-20-21 0,-1 20 15,21-20-15,0 0 0,-20-1 0,20 22 16,0-21-16,1 21 0,-22 0 16,42-1-16,-63 44 15,0-1 1,0 0-16,0 21 0,0-21 0,-21 22 15,0-1-15,21-21 0,0 22 16,0-22-16,0 21 0,0-21 0,0 0 16,0 1-16,21-22 0,0 21 15,64-21-15,-64 0 16,21 0-16,1 0 0,-1-21 0,0-1 16,1 1-16,-1 0 15,-21-21-15,22 21 0,-22-43 0,21 22 16,0-22-16,-20 1 0,20-1 0,-21 1 15,0-1-15,0 1 0,-21 20 0,0 1 16,0 21-16,0-21 0,-21 42 16,0 0-16,0 0 0,0 42 15,0-21-15,-1 21 0,1 22 0,0-22 16,21 22-16,-21-1 0,21 1 16,-21-1-16,21-20 0,-21 20 15,21-21-15,0 1 0,0-1 16,0 0-16,0-20 0,21 20 0,0-42 15,0 21-15,21 0 16,1-21-16,-22 0 0,-21-21 16,21 0-16,0 0 0,-21 0 0</inkml:trace>
  <inkml:trace contextRef="#ctx0" brushRef="#br0" timeOffset="4384.09">7345 1058 0,'0'0'0,"-21"-21"0,-22 0 15,22 0-15,-21 21 16,42-21-16,-21 21 0,21-21 15,21 21 1,0 0-16,0-22 0,21 22 0,1 0 16,-1-21-16,22 21 0,-1 0 15,22-21-15</inkml:trace>
  <inkml:trace contextRef="#ctx0" brushRef="#br0" timeOffset="4844.43">8594 572 0,'0'0'0,"-43"-85"31,22 85-31,-21 0 0,21 21 16,-22 0-16,1 0 0,21 22 15,-22-1-15,1 0 0,21 22 0,-21-22 16,-1 22-16,22-1 0,0 1 15,0-22-15,0 22 0,21-22 0,0 0 16,0 1-16,0-22 0,21 21 16,0-21-16,127 0 15,-106-21-15,22-21 16,-22 0-16,22 0 0,-1 0 16,1 0-16,-1-22 0,1 1 0,-22 0 0,22-22 15,-22 22-15,21-22 0,22-42 16,0-21-1,-64 106-15</inkml:trace>
  <inkml:trace contextRef="#ctx0" brushRef="#br0" timeOffset="5400.33">9461 318 0,'0'0'0,"0"21"15,0 0-15,0 0 0,0 21 0,-21 1 16,0-1-16,21 0 0,-21 1 16,0 20-16,-64 107 15,43-65-15,21-41 16,-1-22-16,1 1 0,0-1 16,21-21-16,0 21 0,-21 1 15,42-64 16,-21-1-31,21 1 0,0-21 16,-21 0-16,22-22 0,-1 1 0,0-1 16,0 1-16,0-1 0,0 1 15,1-1-15,-1 1 0,0-1 0,85-63 16,-22 85 0,-41 21-16,-1 21 15,43 21-15,-43 0 0,-21 0 16,22 0-16,-22 0 0,-21 1 15,-21 105 1,-64-64-16,43-42 16,-1 0-16,1 1 0,-22-22 0,22 21 15,0 0-15,-22-21 0,43 0 0,-21 0 16,21 0-16,-22 0 16,43 21-1,0 0 1,0 0-16,21 1 0,1 20 0,-1-21 0,0 21 15,0-20-15,0 20 16,0 0-16,1-21 0,83 64 16,-83-64-16,20-21 15,0 21-15,1-21 0,-1 0 0,0 0 16,22 0-16</inkml:trace>
  <inkml:trace contextRef="#ctx0" brushRef="#br0" timeOffset="5792.43">10647 381 0,'0'0'0,"0"-42"0,0 21 16,0-1-16,0 1 0,-21 21 15,21 21-15,-22 1 16,1-1-16,0 21 0,0 0 0,0 1 16,-64 126-1,64-105-15,-21-1 0,-1 43 16,1-43-16,21-20 0,0-1 15,-1-21-15,22 22 0,0-22 16,0-42 0,0-1-16,22 1 15,-1 0-15,0-21 0,0-1 0,21 1 16,-20 0-16,-1 21 0,42-64 31,-63 106-15,0 0-16,0 0 0,0 22 15,0-1-15,0 0 0,0 1 16,43 63-16,-22-85 16,21 21-16,-21-21 0,22 0 0,-1 1 15,0-22-15,1 0 0,20 0 16,-21 0-16,107-22 16,-86 1-16</inkml:trace>
  <inkml:trace contextRef="#ctx0" brushRef="#br0" timeOffset="6008.32">11832 381 0,'0'-42'0,"0"84"0,0-105 0,-21 41 0,0 22 15,0 0-15,-1 0 0,1 0 16,-42 64-16,20-43 0,1 64 16,0-43-16,21 0 15,-1 22-15,1-22 0,0 22 0,21-22 16,0 22-16,0-22 0,0 21 15,0-20-15,85 84 16,-22-85-16,-20-21 0,-1-21 16,21 0-16,-20 0 15,20 0-15</inkml:trace>
  <inkml:trace contextRef="#ctx0" brushRef="#br0" timeOffset="6224.2">12467 275 0,'0'0'0,"21"-21"0,-21-21 16,21 21-16,1 21 0,-1 0 16,0 0-16,0 42 0,0-21 0,0 21 15,1 1-15,-1-1 0,21 22 16,-21-22-16,-21 21 0,21 1 0,-21-1 16,0 107-1,-21-128-15,-21 22 0,21-22 16,-64 21-16,43-20 0,-1-22 15,1 0-15,0-21 0,21 0 16</inkml:trace>
  <inkml:trace contextRef="#ctx0" brushRef="#br0" timeOffset="6819.38">14076 783 0,'0'0'0,"-21"0"0,-1-21 16,1 21-16,0 0 0,42 0 31,0 0-31,22 0 0,63 0 16,-43 0-16,1 0 0,-1 0 15,22 0-15,-22 0 0,1 0 0,20 0 16,-20 0-16,-1 0 0,1 0 16,-22 0-16,1 0 0,-22 0 0,0 0 15,-21-21-15,-21 0 16,-22 0-16,22 21 16,-21-22-16,-22-20 0,43 42 15,0-21-15,21 0 0,0 0 16,0-1-16,42 22 15,-20 0-15,-1 22 16,21-1-16,-21 0 0,22 42 16,-22 64-16,-21-84 15,-43 41-15,1-62 16,0 20-16,-1 0 0,1-21 0,21 1 16,-21-1-16,20 0 0,1-21 15,0 0-15</inkml:trace>
  <inkml:trace contextRef="#ctx0" brushRef="#br0" timeOffset="9382.75">16489 804 0,'0'0'0,"21"-21"0,21 0 0,-21-21 16,1 21-16,20-22 0,-21 22 15,0-21-15,-21 21 0,0-22 0,0-20 16,0 42-16,0-1 0,-21 22 16,0-21-16,-21 21 0,-1 0 15,1 21-15,-22 1 0,1-1 0,21 0 16,-22 21-16,1 1 0,20-22 15,-105 127 1,148-106-16,0-21 0,0 22 16,0-1-16,0-21 0,21-21 15,0 21-15,22-21 16,-1 0-16,0 0 0,1 0 0,20 0 16,-20-21-16,20 0 0,1 0 0,-22 0 15,21 0-15,-20-1 0,20 1 16,-20 0-16,-22 0 0,21 0 0,-21 0 15,0 21-15,-21 21 16,0 0-16,0 0 16,-21 21-16,0 22 0,0-1 15,0 1-15,0-1 0,-1 22 0,1-21 16,0 20-16,0 1 0,0 0 16,-22-1-16,22 22 0,0-21 15,0-1-15,0 1 0,0 0 0,-1-1 16,-41 65-1,42-86-15,-64 128 0,64-149 16,-43 43-16,22-64 0,21 21 16,-21-42-16,-1 0 0,1 0 15,21 0-15,-106-85 16,106 43-16,-43-64 16,43 43-16,0-1 0,21-20 0,0-1 15,0 0-15,0 1 0,21-1 16,0 0-16,21 22 0,-20-22 0,83-42 15,1 0 1,-42 64-16,-1 20 0,107-63 16,-107 64-16,22-21 0,-1 20 15</inkml:trace>
  <inkml:trace contextRef="#ctx0" brushRef="#br0" timeOffset="9843.48">17103 847 0,'0'0'15,"0"-21"-15,21 21 0,-21-22 16,21 1-16,-21 0 0,0 0 0,21-21 15,0 20-15,-21 1 16,0-21-16,0 21 16,-21 21-1,0 0-15,0 21 16,0 21-16,-22-21 16,22 22-16,-64 84 15,64-85-15,21 0 0,0-20 16,0 20-16,0-21 0,0 0 0,0 0 15,0 1-15,21-1 0,1-21 0,41 0 16,22 0 0,-43-21-16,22-1 0,-1-20 0,-21 21 15,22-21-15,-1-1 0,1 1 16,-1-22-16,-20 22 0,-1-21 0,43-64 16,-64 63-1,42-63-15,-63 85 0,0-1 16,22-20-16,-44 84 15,1 0 1,0 22-16,0-1 0,0 21 16,-43 43-16,43-63 0,0 20 15,-21 43-15,20-43 0,22-20 16,-21-1-16,21 0 0,0 1 16,0-22-16,0 0 0,43 21 15,-22-20-15,21-22 16,-21 0-16,22 0 15,-22-22-15,0 1 0,0 0 0</inkml:trace>
  <inkml:trace contextRef="#ctx0" brushRef="#br0" timeOffset="9997.4">17526 572 0,'0'0'0,"-21"0"0,0 0 0,-1 0 0,22-22 15,22 22 1,-1 0-16,21 0 0,0 0 15,1 0-15,20 0 0,1 0 0,-1 0 16,1 0-16,20 0 0,22 0 16,21 0-16</inkml:trace>
  <inkml:trace contextRef="#ctx0" brushRef="#br0" timeOffset="10228.26">19664 169 0,'0'0'0,"-21"0"0,-1 0 0,-105 43 16,85-1-16,0-21 16,-22 22-16,22-1 0,-43 64 15,43-43-15,0 1 0,20-1 0,-20-20 16,21 20-16,0 1 0,21-22 16,0 21-16,0-20 0,0-1 15,0 0-15,0 1 0,0-22 16,0 0-16,0 0 0,0 0 0,-21-21 15,-1-21 1</inkml:trace>
  <inkml:trace contextRef="#ctx0" brushRef="#br0" timeOffset="10791.94">18690 826 0,'0'0'0,"-21"-43"0,0 22 0,0 0 16,-1 21-16,1-21 0,42 21 31,22 0-31,-1 0 0,0 0 15,22 0-15,21 0 16,-22 0-16,43 0 0,-21-21 0,211-1 16,-106-20-1,-126 21-15,21 0 0,-22-22 16,-21 1-16,1 0 0,-1-1 0,-21 1 16,0-21-16,-21 41 0,0-20 15,-21-43-15,-21 64 16,21 21-16,0 21 15,-1 1-15,-20-1 0,21 21 16,-21 22-16,20-22 0,1 21 0,0 1 16,0-1-16,0-20 0,0 20 0,-1 1 15,-20 63 1,42-64-16,-21 22 0,0-43 16,0 1-16,21-1 0,0-21 15,-22 0-15,22 0 0,-21-21 16,21-21-1,0 0-15,0 0 0,0-21 16,21-43-16,22 0 16,-1 43-16,0-22 0,1 22 15,20 0-15,-20 21 0,-1-1 0,0 1 16,1 21-16,-1 0 0,-21 0 16,0 0-16,0 21 0,-21 1 0,0 20 15,0 21-15,0-20 16,0 41-16,0-41 15,-21 20-15,21-20 0,-21-22 16,21 0-16,-21 0 0,21 0 16,0 0-16,21-21 31,0 0-31,0-21 0,1 0 16,-1-21-16</inkml:trace>
  <inkml:trace contextRef="#ctx0" brushRef="#br0" timeOffset="11118.8">20320 910 0,'21'0'47,"0"21"-31,0-21-16,1 0 0,-1 0 0,0 0 16,21 0-16,1 0 0,105-63 15,-106 21 1,-21 20-16,0 1 15,-21 0-15,0 0 0,0 0 0,0 0 16,0-1-16,-21 22 0,-21 0 16,21 0-16,-22 0 0,1 0 15,0 22-15,-43 62 0,43-63 16,-1 43-16,1-22 0,21 1 16,-21-1-16,20 0 0,22 1 15,0-1-15,0-21 0,0 21 0,0-20 16,22-1-16,20 0 0,-21 0 0,0 0 15,22-21-15,-1 0 0,64-21 16,-22-21 0</inkml:trace>
  <inkml:trace contextRef="#ctx0" brushRef="#br0" timeOffset="12491.68">22310 360 0,'0'-21'0,"21"21"16,-21-21-16,0-1 0,0 1 16,0 0-1,0 42 16,-21 22-15,21-22-16,-22 21 0,1 22 0,0-22 16,21 0-16,-21 22 0,0-22 15,21 22-15,-21-22 0,21 0 16,0 106-16,0-126 16,0 83-1,0-83-15,21-22 0,0 21 16,0-21-16,0 0 0,0 0 0,1 0 15,20 0-15,0-21 0,1-1 0,-1 1 16,0 0-16,1 0 0,62-106 16,-62 85-16,-22-1 15,0 1-15,0-22 0,0 22 16,1 0-16,-22-1 0,0 1 0,0 21 16,0-21-16,0 20 0,0 1 15,0 0-15,0 42 47,21-21-47,0 0 16</inkml:trace>
  <inkml:trace contextRef="#ctx0" brushRef="#br0" timeOffset="13134.83">23135 339 0,'0'0'0,"0"-21"0,21-1 0,-21 1 16,0 42-1,0 1 1,-21-1-16,0 21 0,0-21 0,21 22 16,-21-1-16,-1 0 0,1 22 15,0-22-15,0 0 0,0 1 0,0-1 16,-1 0-16,-20 64 16,42-63-16,-21-22 0,21 0 15,0-42 16,0 0-31,0-1 16,0-62 0,21 20-16,0 22 0,0 0 15,1-1-15,-1 1 0,21 0 16,-21-1-16,43-41 0,-22 41 16,-21 22-16,22-21 0,-22 21 15,21 21-15,22 0 16,-43 0-16,21 0 0,22 63 15,-43-21 1,-21 1-16,0-22 0,0 0 16,0 0-16,-21 0 0,-1 1 0,-20-22 15,21 21-15,-21 0 0,-1-21 0,1 21 16,0-21-16,20 0 0,-20 0 16,-64 0-16,85 0 15,21 21-15,-21-21 16,21 21-16,0 1 15,0-1-15,21 0 0,-21 0 16,21 0-16,43 22 16,-22 20-16,-21-42 15,0 0-15,1 1 0,-1-1 0,0 0 16,0 0-16,0 0 0,0 0 0,1 1 16,-1-1-1,-21-42 32,0-1-47,0 1 16,21 21-16,0-21 0,0 0 0,-21 0 15</inkml:trace>
  <inkml:trace contextRef="#ctx0" brushRef="#br0" timeOffset="13916.12">23897 402 0,'0'0'0,"21"-21"0,0 0 0,64-64 16,-85 64-16,21 0 15,0-21-15,-21 20 16,22 1-16,-22 0 0,0 42 16,0 0-1,0 1-15,-22 20 0,1 21 16,0-20-16,0 20 0,0 1 15,-22-22-15,22 22 0,0-1 0,-42 43 16,-22 42 0,64-106-16,-22 1 0,22-1 15,0-21-15,0 0 0,21 1 0,-21-22 16,0 0 0,21-22-16,0 1 15,0 0-15,0 0 0,21-21 16,0 20-16,0-20 0,0 0 15,0-1-15,64-62 16,-64 83-16,0 1 0,1-21 16,-1 42-16,0-21 0,0 21 0,-21 21 15,21 0 1,-21 0-16,0 0 0,21 43 16,-21-1-1,0-41-15,22 20 0,-1 0 0,-21-21 16,21 1-16,0-1 15,0-21-15,0 0 16,1 0-16,-1-21 16,0 21-16,0-22 15,0 1-15,0 21 0,1-21 0,-1 0 16,21 0-16,-21 21 0,22-21 16,-1-1-16</inkml:trace>
  <inkml:trace contextRef="#ctx0" brushRef="#br0" timeOffset="14749.64">25125 635 0,'21'0'16,"0"0"0,21 0-16,-20-21 0,-1 0 15,0 21-15,0-21 0,0-1 0,0-20 16,1 21-16,20-43 16,-21 22-16,0-43 15,0 22-15,-21-43 16,22 43-16,-22-1 0,21 64 0,-42 0 47,-1 0-47,1 64 15,0-1-15,0 22 0,0-1 16,-22 1-16,22 0 0,-21 21 0,21-22 16,-22 22-16,22 0 0,-21 0 0,21 0 15,0-1-15,-22-20 0,22 21 16,-42 190-1,-1-105-15,43-107 0,0 1 16,-43 63-16,43-84 0,0-1 16,21 43-16,0-64 15,0 1-15,0-1 0,0-21 0,21 0 16,0-21-16,22 0 0,-22 0 16,42 0-16,-20 0 0,20-21 0,1-21 15,-1 21-15,1-22 0,-1 1 16,1 0-16,-1-1 0,64-126 15,-106 21 1,-21 84-16,0-20 0,-42-86 16,21 86-16,-22-1 0,-20-42 15,21 64-15,-1-1 0,1 22 16,0 21-16,20-22 0,-20 22 0,21 0 16,0 0-16,21 0 15,21 21 1,0 0-1,21 0-15,-20 0 0,20 0 16,0 0-16,1 0 0,-1 0 0,0-22 16,1 22-16</inkml:trace>
  <inkml:trace contextRef="#ctx0" brushRef="#br0" timeOffset="15116.94">25760 804 0,'0'-21'0,"0"42"0,0-63 0,0 21 0,-21 0 16,21 0-16,-22-1 0,22 1 15,0 0-15,0 0 0,22 21 16,20-21 0,-21 21-16,0 0 0,22 0 0,-1 0 15,-21 0-15,21 0 0,1 0 16,-1 21-16,-21 0 0,22 0 0,-22 0 16,0 22-16,0-22 0,-21 21 15,0 43-15,0-43 16,0-21-16,-21 1 15,-21-1-15,20-21 0,1 0 0,-21 0 16,21 0-16,0 0 0,-1-21 16,-20-1-16,21 1 0,21 0 0,0 0 15,0-21-15,0 20 16,0 1-16,0 0 0,21 0 16,0 0-16,0 0 0,22-1 0,-22 1 15,21 0-15,1 0 0,20 0 16,-21 0-16,1 21 0,20 0 0,22-22 15,21 22 1,-64 0-16,22 0 0,-22 0 0</inkml:trace>
  <inkml:trace contextRef="#ctx0" brushRef="#br0" timeOffset="15865.22">26860 550 0,'0'0'0,"-21"0"16,0 22 0,-21-22-16,21 21 0,-85 21 15,63-21-15,22 0 16,0 1-16,0-1 0,0-21 15,21 21-15,0 0 0,0 0 0,0 0 16,0 1-16,0-1 0,21 0 16,0-21-16,21 21 15,-20-21-15,-1 0 0,0 0 16,0 0-16,-21-21 0,0 0 0,21 0 16,-21-1-16,0 1 0,0-21 15,0 21-15,0-22 0,0 22 0,0-21 16,0 21-16,0-22 0,0 22 15,21-21-15,-21 21 0,22 0 16,20 21-16,-21-22 0,85 22 16,-43 0-1,-20 0-15,-1 22 0,0-1 0,-20 0 16,20 0-16,-21 0 0,0 43 16,-21-43-16,0 21 0,0-21 15,0 22-15,0-22 0,0 0 16,0 0-16,0 0 0,0 1 0,0-1 15,-21-21-15,0 0 16,0 0-16,0 0 0,-1 0 16,22-21-16,0-1 15,0-20-15,0 21 16,0-21-16,0 20 0,0 1 16,43 0-16,-22-21 0,0 21 0,21-1 15,-20-20-15,20 21 0,0 0 16,-21 21-16,22-21 0,63 21 15,-85 0-15,21 21 16,-21 0-16,0-21 0,1 63 16,-22-41-16,0-1 0,0 0 0,0 0 15,0 0-15,0 22 16,0-22-16,-22-21 0,1 0 16,0 0-1,0 0-15,21-21 16,0-1-16,0 1 15,21 0-15,0 0 0,22 0 16,-22 0-16,63-22 16,43 1-16,-63 21 0,-1 0 15,64-1-15,-63 22 0,-1 0 16,1 0-16,-22 0 0,1 22 16,-1-1-16,-21 0 0,0 0 0,-21 21 15,0-20-15,0-1 16,0 21-16,-21 0 0,-21-20 0,21 20 0,-22 0 15,22 1-15,-21-22 16,-22 21-16,22 0 0,-64 22 16</inkml:trace>
  <inkml:trace contextRef="#ctx0" brushRef="#br0" timeOffset="19516.22">4995 1842 0,'0'0'0,"0"-22"0,0 1 0,0-21 16,0 21-16,0 0 0,0-22 15,21 22-15,1-42 16,-22 41-16,0 1 0,0 0 0,0 0 15,0 0-15,0 42 32,-22 0-32,1 21 0,0 1 15,0 41-15,0-20 0,0 21 0,-22-1 16,22 1-16,0 0 0,-21 20 16,-22 149-16,22-127 15,21-63-15,21-1 16,0-20-16,-22-1 0,22 0 0,0-20 15,0-1-15,0 0 0,0-42 32,0 0-17,0-22-15,-21 22 0</inkml:trace>
  <inkml:trace contextRef="#ctx0" brushRef="#br0" timeOffset="20139.38">4106 2307 0,'0'0'0,"-21"0"16,0 0-16,42 0 31,21 0-31,1 0 0,-1 0 16,85 0-16,42-21 16,-84 0-16,21 0 0,0 0 15,-22-1-15,22 1 0,-21 0 16,21 0-16,-22 0 0,1 0 0,-21-22 15,105-63 1,-106 22-16,-41 41 0,-22 1 16,0 0-16,0 21 0,-22-1 15,-20 1-15,21 0 0,-21 21 0,-1 0 16,1 0-16,21 21 0,-22 22 16,-84 84-16,106-64 15,-21 1-15,21-1 16,-22 1-16,22-1 0,0 1 0,-21-1 0,21 22 15,-1-22-15,1 1 0,21 42 16,-21-1 0,21-62-16,0-22 0,0 0 15,21-21 1,-21-21 0,21 0-16,1 0 0,20-43 15,-21 22-15,0-1 0,0 1 16,1 0-16,-1-1 0,0 22 0,21-21 15,-21 21-15,1 0 0,-1 21 16,0 0-16,0 0 0,0 0 0,0 21 16,1 0-16,-22 21 0,21-21 15,-21 22-15,0-1 0,0 0 16,0-20-16,0 20 0,0 0 16,0-21-16,0 22 0,0-22 0,0 0 15,0 0-15,0 0 0,0 1 0,21-22 31,0 0-31,0 0 0,0 0 0,1 0 16,-1-22-16,21 1 0,-21 0 16,0 0-16,1 21 0,-22-21 0,21 0 15,-21-1-15,21 1 0</inkml:trace>
  <inkml:trace contextRef="#ctx0" brushRef="#br0" timeOffset="20444.2">5715 2667 0,'21'0'0,"0"0"31,0 0-31,1 0 15,-1-21-15,0 21 0,0-21 16,0 21-16,0-21 0,1-1 16,83-62-1,-83 63-15,-1-1 0,-21 1 16,0 0-16,0 0 0,0 0 0,-21 21 16,-1 0-1,1 0-15,-21 21 0,21-21 0,-22 42 16,22-21-16,-42 64 0,20-43 15,22 1-15,-42 63 16,63-43 0,0-42-16,0 0 0,21 1 0,0-1 15,0 0-15,22-21 0,-1 21 16,-21-21-16,43 0 0,-22 0 0,64 0 16,-43 0-16,22 0 15,-22-21-15,22 0 0,-21 0 0,20-1 16</inkml:trace>
  <inkml:trace contextRef="#ctx0" brushRef="#br0" timeOffset="20888.95">7535 2053 0,'0'0'0,"0"-42"0,0 21 16,0 0-16,-21 21 0,0 0 15,21 21-15,-42 0 0,20 0 16,1 21-16,0 1 0,-21-1 0,-22 85 15,22-21 1,0-43-16,20 1 0,-41 42 16,42-43-16,0-20 0,-22 41 15,22-63-15,21 1 0,0-1 16,0-42 0,21-1-1,0-20-15,1 0 0,20-1 16,-21 1-16,0-21 0,0-1 0,22 1 15,-22-1-15,0 1 0,21-1 0,-20 1 16,-1-22-16,0 21 0,21 22 16,-21 0-16,22-22 15,-22 43-15,0 21 0,0 21 16,0 43-16,-21-22 0,0 0 16,0 1-16,0 20 0,0-20 15,0 20-15,0 106 16,0-105-16,0 21 15,0-43-15,-21 0 0,21-21 16,-21 22-16,21-22 0,0 0 0,-21-21 16,0 0-16,0 0 0,-1 0 15,-20 0-15</inkml:trace>
  <inkml:trace contextRef="#ctx0" brushRef="#br0" timeOffset="21256.39">6985 2561 0,'-21'-21'0,"42"42"0,-42-63 0,21 21 0,0 0 15,21 21-15,0-22 16,21 22-16,1 0 0,-1 0 16,106-21-16,-84 0 15,20 21-15,-20-21 0,21 21 16,-1-21-16,1 0 0,-22 21 0,22-22 16,-21 1-16,-1 21 0,43-42 15,-21 21 1,-64 0-16,0 21 0,-21-22 15,-21 44 1,0-22-16,-1 21 0,1 21 0,-42 22 16,42-1-16,-1-21 15,1 22-15,0-1 0,-42 64 16,63-63-16,-22-1 0,1 1 16,0-1-16,21 1 0,-21-1 0,21 1 15,0-1-15,0 1 0,-21-1 16,21 43-16,-21-63 0,21-1 15,0 0-15,0-21 0,0 1 16,0-1-16,0 0 16,0-42-16,0 0 0,21-22 15</inkml:trace>
  <inkml:trace contextRef="#ctx0" brushRef="#br0" timeOffset="21533.38">8001 2815 0,'0'0'0,"21"-84"0,-21 20 16,21 1-16,0-1 15,1 1-15,-1-1 0,42 1 16,-42 20-16,22 22 0,41-21 16,-20 42-1,-43 0-15,21 0 0,-20 21 0,-1 0 16,0 0-16,-21 22 0,0-22 16,0 21-16,0-21 0,-21 22 0,-43 20 15,22-42-15,0 0 0,-1 22 16,1-22-16,-22 0 0,1 21 15,21-42-15,20 0 0,1 22 16,42-22 0,1-22-16,-1 1 15,21 0-15,0 0 0,1 0 0,-1 0 16,0-22-16,1 1 0</inkml:trace>
  <inkml:trace contextRef="#ctx0" brushRef="#br0" timeOffset="21756.24">8721 2328 0,'0'0'0,"21"-21"16,0 21-16,0 0 0,-21 21 15,0 1-15,0-1 0,-42 63 16,21-20 0,-1-1-16,1 1 0,0-1 0,-21 86 15,21-86-15,-1 1 0,-20 20 0,21-20 16,0 20-16,0-20 0,-1-1 16,-20 64-16,0-21 15,21-42-15,-1-22 0,22 43 16,0-64-1,22-42 1,-1 0-16,0-1 0,0-20 16,43-64-16,-43 64 15</inkml:trace>
  <inkml:trace contextRef="#ctx0" brushRef="#br0" timeOffset="22016.09">8636 2921 0,'0'0'0,"0"-85"0,21-84 15,-21 84-15,0-63 16,21 106-16,0-22 0,22-20 0,-22 63 15,0-1-15,0 1 16,22 0-16,-1 21 0,0 0 0,-21 0 16,22 0-16,-1 21 0,0 0 0,-20 1 15,20 20-15,-42 43 16,0-43-16,0 0 0,0 1 0,-42-1 16,20 0-16,-20-21 0,-21 22 15,-86 41-15,44-41 16,83-22-16,-20-21 0,21 0 15,0 0-15,63 0 16,-21-21-16,22 0 16,-1-1-16,21-20 15,107-85-15</inkml:trace>
  <inkml:trace contextRef="#ctx0" brushRef="#br0" timeOffset="22375.89">9588 2032 0,'0'0'16,"22"-21"-16,-1 0 0,-21 0 0,-21 42 15,-1 0 1,1 0-16,0 21 0,-21 22 16,21-22-16,-1 1 0,1 20 0,0-21 15,0 1-15,21 20 0,-21 64 16,21-21 0,0-85-16,21 22 15,0-43-15,0 21 0,22-21 16,-22 0-16,21 0 0,0 0 0,1 0 15,-1 0-15,0-21 0,1-1 16,-22 1-16,85-63 16,-43-22-16,-63 85 15,0-1-15,0 1 0,0 0 16,0 42 0,0 0-16,-21 1 0,0-1 15,-21 42 1,42-42-16,-22 1 0,1 20 15,21-21-15,0 0 0,0 0 16</inkml:trace>
  <inkml:trace contextRef="#ctx0" brushRef="#br0" timeOffset="22523.8">9969 2307 0,'0'0'16,"0"-21"-16,-21 0 0,21 0 0,-21 21 15,0-21-15,0 21 0,21 21 47,21 0-47,0-21 0,0 0 16</inkml:trace>
  <inkml:trace contextRef="#ctx0" brushRef="#br0" timeOffset="22788.39">10668 2138 0,'-21'-21'0,"42"42"0,-63-63 0,20 20 15,1 22-15,0 0 16,0 0-16,-21 0 0,20 22 0,-41 20 16,21-21-16,20 21 0,-20 1 15,-21 41-15,20 22 16,43-63-16,0-1 15,0 21-15,43-41 16,-22-1-16,21 0 0,-21 0 0,22-21 16,-1 0-16,106 0 15,-42-21-15,-64 21 16,1-21-16,20 0 0,-21-1 0,1 1 16</inkml:trace>
  <inkml:trace contextRef="#ctx0" brushRef="#br0" timeOffset="23667.39">11303 2244 0,'21'-21'0,"-42"42"0,42-85 0,-21 22 16,0 21-16,-21 0 16,-21 21-16,20 0 0,1 0 0,0 0 15,-21 0-15,21 0 0,-1 21 0,1 0 16,-21 0-16,0 21 0,20-20 16,-20 20-16,21-21 0,0 21 0,0 1 15,-1-22-15,22 21 0,0-21 0,0 1 16,0 41-16,43-21 15,-22-42 1,21 0-16,-21 0 0,1 0 0,20 0 16,0 0-16,-21-21 0,22 0 15,-1 0-15,43-64 16,-43 64-16,-21-21 0,0-1 16,1 22-16,20-42 0,-42 20 15,0 22-15,0 0 0,0 0 16,0 42-1,-21 0-15,21 0 16,-21 1-16,-1 83 16,22-83-16,-21 41 15,21-42-15,0 0 0,0 43 16,0-43-16,0 0 0,21-21 16,1 0-16,20 0 15,-21 0-15,0 0 0,0 0 16,43-42-16,-43 21 0,0 0 15,0-22-15,22 22 0,-22-21 16,0-1-16,43-105 16,-22 42-16,-21 43 0,0-1 15,0 1-15,1 21 0,-22-22 16,0 22-16,21-1 0,-21 1 0,0 21 16,0 0-16,-21 63 15,21-21 1,-22 22-16,1-1 0,21 21 15,-21 1-15,0-22 0,0 22 16,21-1-16,-21-20 0,21 20 0,-22-21 16,22 64-16,0-21 15,0-43-15,0-21 0,0 1 16,0 20-16,0-21 0,0 0 16,22-21-16,-1 0 0,0 0 15,0 0-15,21-21 0,22-21 16,-43 21-16,21-22 0,22-20 15,-22 20-15,1 22 16,-1-21-16,-21 0 0,21 20 0,-20-20 16,20-21-1,-21 63-15,-42 0 32,0 21-32,0 0 0,-1 0 0,22 21 15,-21-20-15,0-1 0,0 21 16,0-21-16,21 0 0,0 22 0,-21-22 15,21 0-15,0 21 0,0 1 16,0-1 0,21-42-16,0 0 0,21 0 15,1 0-15,-1 0 0,0 0 0,1 0 16,-1 0-16,0-21 0,1 0 16,-1 0-16</inkml:trace>
  <inkml:trace contextRef="#ctx0" brushRef="#br0" timeOffset="24272.56">12827 2265 0,'0'-21'15,"0"42"-15,0-63 0,-21 42 16,0 0 0,-1 21-16,1 0 15,-21 42-15,42-41 0,0-1 16,0 0-16,0 0 0,0 21 16,0-20-16,0-1 0,0 0 0,0 0 15,21-21 16,-21-21-15,0 0-16,21 0 0,-21-22 0,21 22 16,-21-21-16,22 21 0,-22-22 15,21 1-15,0 0 0,0-1 0,64-63 16,-22 64 0,22 21-16,-64 21 15,21 0-15,-20 0 0,20 0 0,21 42 16,-41-21-16,-1 22 0,0-22 15,0 21-15,0-21 16,-21 85-16,0-85 0,0 43 16,0-43-16,-21 0 15,0 0-15,0 1 0,21-1 16,-21-21-16,-22 0 16,43-21-1,0-1-15,0 1 16,0 0-16,21-21 0,1 21 0,20-1 15,-21-20-15,21 0 0,1-1 0,-1 1 16,22 0-16,-22-1 0,21 1 16,-20 0-16,20-1 0,-20 22 0,20 21 15,-21 0-15,1 0 0,-1 21 16,0 1-16,-20-1 0,-1 85 16,-21-64-16,-21 85 15,-1-106-15,1 21 16,0 1-16,21-22 0,-21 21 15,0-21-15,0 1 0,-1-1 0,1-21 16,0 21-16,0-21 16,0 0-16,0 0 15,21-21-15,-22 0 0,1-22 16</inkml:trace>
  <inkml:trace contextRef="#ctx0" brushRef="#br0" timeOffset="24461.42">13525 1715 0,'-21'-22'0,"42"44"0,-63-65 0,0 43 0,21 0 15,-1 0-15,1 0 0,0 0 16,0 0-16,0 43 16,21-22-16,-21-21 0,21 21 15,-22 0-15,1 0 0,-21 22 16,0-43-16,-1 21 0,1 0 15</inkml:trace>
  <inkml:trace contextRef="#ctx0" brushRef="#br0" timeOffset="24648.86">12107 2011 0,'0'0'0,"-42"0"0,0 0 16,-1 21-16,22-21 0,0 0 15,42 0 1,0 0-16,22 0 0,-1 0 0,0 0 0,22 0 15,-22 0-15,22 0 0,-1 0 16,1 0-16,-1 0 0,1 0 16,-1 0-16,1 0 0,-22 0 0,64 0 15,-64 0-15,0 0 16</inkml:trace>
  <inkml:trace contextRef="#ctx0" brushRef="#br0" timeOffset="29171.71">2307 4233 0,'0'0'0,"21"-42"0,-21 0 0,0 21 16,0-1-16,0 1 0,-21 21 15,0 0-15,0 21 16,-22 22-16,22-22 16,0 21-16,0 1 0,0-1 0,21 21 15,-21 1-15,-1-22 0,22 22 16,0-1-16,-21 85 15,0-84-15,21-1 0,-21 1 0,21-22 16,0 1-16,0-1 0,0 43 16,0-64-1,21-21-15,0 0 0,22 0 16,-22-21-16,0-1 16,0 1-16,-21 0 0,0-21 0</inkml:trace>
  <inkml:trace contextRef="#ctx0" brushRef="#br0" timeOffset="29513.51">1990 4678 0,'0'-21'0,"0"42"0,-22-42 0,1 0 16,0-1-16,0 1 15,-21 0-15,20 0 0,1 21 16,-21-21-1,0 21-15,-1-21 0,1 21 0,0 0 16,-22 0-16,22 21 0,-22 0 16,22 0-16,-22 21 0,22 1 15,-21 20-15,20 1 0,1-1 0,0 1 16,-1 20-16,22-20 0,0-1 16,21 64-16,0-21 15,0-63-15,21-1 0,64 21 16,-64-41-16,42-22 0,-20 21 15,20-21-15,-20 0 0,147-43 16,-63 1 0,-63 0-16,-1-1 15,43-41-15</inkml:trace>
  <inkml:trace contextRef="#ctx0" brushRef="#br0" timeOffset="29784.36">2476 4064 0,'0'-42'0,"0"84"0,-21-105 16,0 63-16,0 0 0,-21 0 16,20 21-16,-20 0 0,0 21 15,21 1-15,-22 20 0,1-21 0,-22 85 16,43-63-16,-21 84 16,21-63-16,0-1 15,-1 1-15,1 0 0,0-22 0,21 22 16,0-22-16,0 1 0,0-22 15,0 1-15,0-1 0,0 0 0,0-21 16,21 1-16,0-1 16,1-21-16,41 0 0,-21 0 0,1-21 15,-1-1-15,0 1 0,22-21 16,-22 0-16,1 20 0,-1-20 0</inkml:trace>
  <inkml:trace contextRef="#ctx0" brushRef="#br0" timeOffset="30193.13">2752 4763 0,'21'-43'0,"-42"86"0,63-107 15,-42 43-15,0 42 16,-21 21 0,0-20-16,-1 20 15,1 0-15,0 22 0,0-22 0,0 22 16,0-22-16,-22 21 0,22-20 16,0-1-16,21 0 0,0 1 0,0 20 15,0-42-15,0 22 16,21-22-16,21 0 0,22-21 15,-43 0-15,21 0 16,1-21-16,-1 0 0,-21 21 0,127-127 31,-63 42-31,-64 43 16,0-22-16,1 22 0,-1-22 0,0 1 16,-21 21-16,0-22 0,0 22 15,0 21-15,-21-1 0,0 1 0,-1 0 16,1 21-16,-21 0 0,-22 0 15,-63 64 1,106-43-16,-21 21 16,21 0-16,0-20 0,-1 20 0,22 0 15,0-21-15,0 22 0,0-22 0,0 0 16,0 21-16,22-20 0,20-22 16,-21 21-16,21-21 0,-20 0 0,20 0 15,0 0-15,22 0 0,-22-21 16</inkml:trace>
  <inkml:trace contextRef="#ctx0" brushRef="#br0" timeOffset="30536.45">3556 4974 0,'42'-21'0,"-84"42"0,148-84 0,-64 42 16,0-1-16,1 1 0,-22 0 15,0 0-15,-21 0 0,0 0 16,-42 21-16,21 0 0,-22 0 16,1 0-16,0 21 15,-1 0-15,-84 42 0,85-41 16,21-1-16,0 0 0,21 21 15,0-21-15,21 22 16,0-22-16,21 0 0,-21 0 16,22 0-16,-1 1 0,106 62 15,-84-41 1,-43-22-16,-21 0 16,0 0-16,0 0 0,-21 0 15,-22-21-15,22 0 0,-21 22 16,0-22-16,20 0 0,-62 0 15,41 0-15,22 0 0,-21 0 16,21 0-16,0-22 0,-1 1 16,22 0-16,0 0 15,0 0-15,43-43 16,63 1-16,-64 42 16</inkml:trace>
  <inkml:trace contextRef="#ctx0" brushRef="#br0" timeOffset="30900.24">4149 5080 0,'0'0'0,"0"21"0,21-21 15,0 0 1,0 0 0,0-21-16,0 21 0,1-21 15,20 0-15,-21 0 0,21-1 0,1-20 16,-22 21-16,21-21 0,1 20 15,-1-20-15,-21 0 0,0 21 0,0-22 16,1 22-16,-22 0 0,0 0 16,0 0-16,-22 21 15,-105 21-15,85 0 0,-21 0 16,20 21-16,1 1 0,-22-1 16,22 22-16,0-22 0,21 0 0,-22 1 15,22-1-15,21 0 0,0 1 16,0-1-16,0-21 0,0 0 0,0 22 15,21-22-15,22 0 16,-1 0-16,0-21 0,1 0 16,20 0-16,1 0 0,-1 0 0,1 0 15,20-21-15,-20 0 0,20 0 0,-20-1 16</inkml:trace>
  <inkml:trace contextRef="#ctx0" brushRef="#br0" timeOffset="31122.11">5482 4509 0,'0'0'0,"-21"-22"0,0 22 0,0 0 16,-1 0-16,-20 0 0,21 22 0,0-1 15,-22 21-15,22-21 0,-21 22 16,21-1-16,-43 106 16,43-42-16,21-64 15,0 1-15,0-1 0,21 0 0,0 1 16,22-22-16,20 42 0,-20-42 15,41 1 1,-20-22-16,-22 0 0,22 0 0,-1 0 16,-21 0-16,22-22 0</inkml:trace>
  <inkml:trace contextRef="#ctx0" brushRef="#br0" timeOffset="31404.92">6159 4360 0,'22'-21'16,"-44"42"-16,65-63 0,-22 42 0,0 0 0,0 0 16,0 0-16,1 0 0,20 21 0,-21-21 15,64 85 1,-43-22-16,-21-41 0,0 20 16,1 43-16,-1-43 0,-21 21 15,0-20-15,0 20 16,-21-20-16,-1-1 0,-41 85 15,42-85 1,-22-21-16,22 22 0,0-22 0,0 0 16,0 0-16,21-42 31</inkml:trace>
  <inkml:trace contextRef="#ctx0" brushRef="#br0" timeOffset="32081.71">8488 4763 0,'-43'0'0,"86"0"0,-128 0 16,43 0-16,21-22 0,-1 22 0,1 0 15,42 0 1,22 0 0,-1 0-16,22 0 0,-1 0 0,1 0 15,20 0-15,1 22 16,21-22-16,-22 0 0,1 0 0,21 21 15,-21-21-15,-1 0 0,1 0 0,-22 0 16,1 21-16,84-21 16,-106 0-16,-20 0 15,-22-21 1,-22 0-16,-20 21 0,21-22 0,-21 1 16,20 0-16,1 21 0,-21-21 0,0-21 15,-1 20 1,22 1-16,0 21 0,21-21 15,21 21 17,0 21-32,0 0 0,1 1 0,-1 20 15,0-21-15,0 21 0,-21 1 16,0-1-16,0 0 0,0 1 16,0-22-16,-21 21 0,21 1 0,-21-1 15,0-21-15,-1 0 0,1 0 16,0 1-16,0-22 0</inkml:trace>
  <inkml:trace contextRef="#ctx0" brushRef="#br0" timeOffset="32732.17">11007 4678 0,'0'-21'0,"0"42"0,-22-42 0,1 21 0,0-21 16,0 21-16,0 0 0,0 0 0,-1 0 15,1 0-15,0 0 0,0 0 16,21-22-16,0 1 15,21 0-15,0 0 16,0 21-16,22-21 16,-22 0-16,42-1 0,-20-20 0,-1 21 15,0 0-15,22-22 0,-22 1 0,43-43 16,-22-20 0,-41 62-16,-1 1 0,0 0 0,0-1 15,-21 22-15,0 0 0,0 0 0,-21 21 31,0 21-31,0 21 0,-22 1 0,22-1 16,0 21-16,-21 1 0,20-1 16,-62 128-1,20-43-15,43-84 0,0-1 16,0 149-16,21-170 16,0 22-16,0-22 0,0 0 15,0 1-15,0-1 0,0-21 0,0 21 16,0-20-16,0-1 15,-21-21-15,-1 0 16,-20 0-16,0 0 0,21-21 16,-22-1-16,1 1 0,21 0 0,-22-21 15,1 21-15,21-22 0,-21 1 16,20 0-16,1-1 0,0 1 0,0 21 0,21-22 16,0 1-16,0 21 15,0-21-15,0-1 0,63 1 16,-41 21-16,20 0 0,0 21 15,22-22-15,-1 1 0,-20 0 16,105-21-16</inkml:trace>
  <inkml:trace contextRef="#ctx0" brushRef="#br0" timeOffset="32956.05">11620 4212 0,'0'0'16,"22"-21"-16,-22 0 0,0 42 15,-22 0 1,1 22-16,21-1 0,-21-21 15,0 43-15,21-22 0,-21 0 16,0 1-16,-1 20 0,22-21 0,-21 64 16,0-63-16,21 20 15,-21-21-15,21 1 0,0-1 0,0-21 16,0 22-16,0-22 0,21 0 0,0-21 16,0 0-16,-21 21 0,22-21 15,-1 0-15,0 0 0,0-21 0,0-43 16</inkml:trace>
  <inkml:trace contextRef="#ctx0" brushRef="#br0" timeOffset="33115.96">11366 4678 0,'0'0'16,"0"-21"-16,0 0 16,22 21-1,20 0-15,-21 0 0,21 0 0,1 0 16,20 0-16,1 0 0,-1-22 0,22 22 15,0 0-15,-1 0 0,86-21 16,-1 0-16</inkml:trace>
  <inkml:trace contextRef="#ctx0" brushRef="#br0" timeOffset="33331.99">13102 4424 0,'0'0'0,"21"0"0,0-21 15,1 0-15,-1 21 16,-21 21-1,0 21-15,-21-21 16,-1 0-16,1 22 0,0-22 0,0 21 16,0 1-16,0-1 0,-1-21 0,1 21 15,0-20-15,21 20 0,0-21 16,-21 0-16,21 22 0,0-22 16,0 0-16,21-21 0,0 0 15,22 0 1,-22 0-16,0-21 0,21 21 0,-21-21 15</inkml:trace>
  <inkml:trace contextRef="#ctx0" brushRef="#br0" timeOffset="33646.91">13779 4466 0,'0'0'0,"43"-21"0,-43 0 0,0 0 16,0 0-16,-21 21 15,-1 0-15,-20 0 16,21 21-16,-21 0 0,20 0 0,-62 21 15,63-20-15,-1-1 0,-20 0 16,42 0-16,0 43 31,64-22-31,-22-42 16,-21 21-16,0-21 0,22 21 16,-22 0-16,0-21 0,0 22 0,0-1 15,0 0-15,-21 0 16,0 0-16,0 22 15,-21-22-15,-21-21 16,21 0-16,0 0 0,-22 0 0,22 0 16,0 0-16,-21 0 0,-64-43 15,63 22 1</inkml:trace>
  <inkml:trace contextRef="#ctx0" brushRef="#br0" timeOffset="33795.44">13250 4212 0,'0'-21'16,"0"42"-16,-21-63 0,21 21 0,0 0 16,-21 21-16,21 21 15,0 0-15,0 0 16,0 0-16,21-21 0,0 21 16,0-21-16,1 0 0</inkml:trace>
  <inkml:trace contextRef="#ctx0" brushRef="#br0" timeOffset="34948.54">15007 4382 0,'0'0'0,"0"-22"0,0 1 0,0-21 0,0 21 16,0-85-16,0 21 16,0 43-1,0 21-15,0 0 0,0-1 0,-21 1 16,21 0-16,0 42 16,0 0-16,-21 22 15,21 20-15,0-20 0,-21 20 0,21 1 16,0-1-16,0 1 0,-22-22 15,22 21-15,0 1 0,0-22 0,0 22 16,0-22-16,0 0 0,0 43 16,43 0-1,-22-85-15,21 0 0,-21 0 16,1 0-16,20 0 0,0 0 0,1-21 16,-1-1-16,-21-20 0,21 21 15,1-21-15,-1-1 0,0 1 0,-20 0 16,20-1-16,-21-20 0,0-1 15,0 1-15,22-1 0,-22-20 0,0 20 16,43-169 0,-64 191-16,0 21 0,0 0 15,0 42 1,0 21-16,-22 0 16,22 22-16,-21-22 0,0 22 0,-21-1 15,21 1-15,-43 105 16,64-84-1,0-43-15,0 0 0,0 22 16,21-22-16,0-21 0,1 1 0,-1-22 16,0 0-16,0 0 0,85 0 15,-21-22 1,-43 1-16,0 0 0,22-21 0,-22 21 16,0-22-16,1 22 0,-1-21 15,0-1-15,1 22 0,-22-21 0,0 0 16,0 20-16,-21 1 0,-21 21 31,0 21-31,0 1 0,0-1 0,-1 21 16,22-21-16,0 22 15,-21-22-15,21 21 0,0-21 0,0 0 16,0 22-16,0-22 0,0 0 0,0 0 16,0 0-16,0 1 0,0-1 15,0 0-15,-21-21 31,0 0-31,21-21 0,-21 0 16,0-1-16,-1 1 0,22 0 0,-21 0 16,0 0-16,21 0 0,-21 21 15,21-22-15,0 1 0,0 42 32,0 1-32,0-1 15,21 0-15,0 0 0,0 0 16,85 43-16,-85-64 15,43 21-15,-22-21 0,1 0 16,20 0-16,1 0 0,-1 0 0,-21 0 16,22 0-16,-1-21 0,1 0 15,-22-1-15,22 1 0,-22 0 0,0 0 16,1 0-16,-22 0 0,21-22 0,-21 22 16,1-21-16,-1-22 15,-21 1-15,0 42 0,0-1 16,-21 1-16,-1 21 0,1 0 15,-21 0-15,21 21 0,0 1 0,-1-1 16,1 0-16,-21 0 0,21 21 16,21-20-16,0 20 0,-21 21 15,21 1 1,21-43-16,0 0 0,0 0 0,21-21 16,22 22-16,-22-1 0,43-21 15,-22 0-15,22 0 0,0 0 0,63 0 16</inkml:trace>
  <inkml:trace contextRef="#ctx0" brushRef="#br0" timeOffset="35385.29">18161 4445 0,'0'-42'0,"0"84"0,0-148 0,0 64 16,0-22-16,0 22 0,0 0 0,-21 21 16,0-1-16,-43 1 15,1 21-15,41 21 0,-20 1 16,0 20-16,-1 0 0,1 1 15,0-1-15,-1 0 0,1 1 16,21-1-16,0 0 0,0 1 0,21-22 16,0 21-16,0-21 0,0 22 0,0-22 15,21 0-15,0-21 0,0 21 16,21-21-16,-20 0 0,20 0 0,21 0 16,-20 0-16,63-63 15,-64 41-15,43-62 16,-43 41-16,0-20 0,1-1 15,-1 1-15,0-1 0,-21-20 16,85-128-16,-42 85 16,-43 64-16,-21 20 15,21-41-15,-21 62 0,-21 22 16,0 22 0,0-1-16,-1 21 0,-20-21 15,21 22-15,-43 126 0,43-84 16,0-22-16,21 1 15,0-1-15,0 1 0,0-1 0,0 1 16,0-22-16,21 0 0,0 1 16,1-1-16,-1-21 0,42 21 15,-20-20-15</inkml:trace>
  <inkml:trace contextRef="#ctx0" brushRef="#br0" timeOffset="35803.8">20468 4191 0,'0'-21'16,"0"42"-16,21-84 0,-21 41 0,21-20 15,1 21-15,-1-21 0,0 20 16,0 1-16,-21 0 0,0 0 0,-21 21 16,0 0-16,-22 0 15,1 0-15,0 21 0,-22 21 0,22 1 16,-22 20-16,22-20 0,-21 20 0,20 1 15,-41 41-15,20 44 16,64-107-16,0 0 16,21 22-16,0-43 15,22 0-15,-1 0 0,22 0 0,-1-21 16,1 0-16,20 0 0,1 0 0,0 0 16,-22-21-16,22 0 0,-22 0 15</inkml:trace>
  <inkml:trace contextRef="#ctx0" brushRef="#br0" timeOffset="36053.66">21463 3852 0,'0'0'0,"21"-84"0,0 20 15,-21 1-15,0 20 0,0-41 16,0 63-16,-21-1 16,0 22-16,0 22 0,-43 41 15,43-21-15,-21 1 0,-1 20 16,22 1-16,-21-1 0,21 22 0,0-22 15,-22 22-15,22 0 0,-21 42 16,21-64-16,-1-20 16,22-1-16,0 0 0,0 1 0,0-1 15,0 0-15,22-21 0,-1-21 16,0 0-16,42 0 16,43 0-16,-63-21 15</inkml:trace>
  <inkml:trace contextRef="#ctx0" brushRef="#br0" timeOffset="36428.44">21717 4233 0,'0'0'0,"0"-42"0,0-21 16,-21 63-1,0 0-15,-1 0 0,1 21 16,-21 21-16,21-21 0,0 0 16,-1 22-16,1-1 0,0-21 0,0 22 15,21-22-15,0 21 0,0-21 0,0 0 16,0 1-16,0-1 0,21 0 15,64 21-15,-64-42 16,21 0-16,1 0 0,-22 0 16,21 0-16,0 0 0,1 0 0,-1-21 15,0 0-15,-20 0 0,20 0 16,-21-1-16,0-20 0,0 0 0,1-1 16,-1 1-16,-21 0 0,0-1 0,0 22 15,0-21-15,-21 21 0,-1 0 16,1-1-16,-21 22 0,-43 0 15,1 43 1,20-22-16,22 0 0,-22 21 16,22 1-16,21-22 0,0 21 15,21 1-15,0-22 0,21-21 16,21 21-16,-21 0 0,85-21 16,-64 0-16,22 0 0,-22 0 15</inkml:trace>
  <inkml:trace contextRef="#ctx0" brushRef="#br0" timeOffset="36737.26">22521 4297 0,'0'0'0,"21"-21"0,1 0 0,-1-1 0,-21 1 16,-21 21-1,-1-21-15,1 21 0,0 0 16,-21 0-16,21 0 0,-43 21 16,22 0-1,42 1-15,0-1 0,0 0 0,0 0 16,21 0-16,0 0 0,0 1 0,22-1 15,-22 0-15,21 0 0,-21 0 16,22 0-16,-22 1 0,0-22 0,0 21 16,-21 0-16,0 0 0,0 0 15,-63 0 1,20-21-16,1 0 0,0 0 16,-1 0-16,1 0 0,0 0 15,20 0-15,-20 0 0,21 0 0,21-21 16,0 0-16,0 0 15,21 0-15,0 0 0,22 21 16,-1-22-16,0 1 0,22 0 0</inkml:trace>
  <inkml:trace contextRef="#ctx0" brushRef="#br0" timeOffset="37016.11">23135 4403 0,'42'0'0,"-84"0"0,106 0 0,-22-21 0,0 21 0,-21-22 16,22 1-16,-22 21 0,0-21 15,-21 0-15,0 0 0,0 0 16,0-22-16,0 22 0,-42-21 16,-22 21-1,43 21-15,-21 0 0,21 21 0,-22 0 16,1 21-16,0-21 0,20 22 16,-20-1-16,0 0 0,21 1 0,-1-22 15,1 21-15,0 1 0,21-22 0,21 42 16,64-20-1,-43-43-15,22 21 0,-22-21 16,22 0-16,-1 0 0,22 0 0,-22 0 16,22-21-16,-22-1 0,22 1 15,-43 0-15,22 0 0</inkml:trace>
  <inkml:trace contextRef="#ctx0" brushRef="#br0" timeOffset="37415.87">15642 5313 0,'0'0'0,"0"-42"0,0-1 0,0 22 0,0 0 16,0 0-16,0 0 0,0 42 15,-21 42 1,-21 22-1,20-43-15,1 22 0,0-1 0,21-20 0,-21 20 16,0-21-16,0 22 0,-1-22 16,1 1-16,0-1 0,21-21 0,-21 21 15,21-20-15,-21-1 0,21 0 16</inkml:trace>
  <inkml:trace contextRef="#ctx0" brushRef="#br0" timeOffset="38023.53">14711 5630 0,'-21'-21'15,"42"42"-15,-64-42 0,22 21 0,42 0 32,22 0-32,-1-21 0,22 21 0,-1 0 15,22 0-15,-1-21 0,22 21 16,0-21-16,0 0 0,127-22 15,-106 43-15,106-63 16,-128 42-16,-20-1 0,0-20 16,-22 21-16,1-21 0,-22 20 0,-21-20 15,0 21-15,-21-21 0,0 20 0,-42-62 16,0 63 0,-1 21-16,1 0 0,-43 42 15,43-21-15,0 21 16,21 1-16,-22 20 0,1-20 0,21-1 15,-64 106-15,64-42 16,0-64-16,0 1 16,21-1-16,0-21 0,0 21 0,0-20 15,0 41-15,0-42 16,0 0-16,21-21 31,0-21-31,0 0 0,-21 0 0,21 0 16,0 0-16,1-1 0,-1-20 15,0 21-15,0-21 0,64-22 16,-64 43 0,21 0-16,-21 21 0,1 0 0,-1 0 15,0 0-15,0 21 0,-21 0 0,0 0 16,0 0-16,0 1 0,0 62 16,0-41-1,0-22-15,0 0 0,0 0 0,0 0 16,0 0-1,21-21-15,0 0 0,1 0 16,41-21-16,-42 0 16,0 21-16,22-21 15,-43 0-15,21 21 0,0-21 0,0-1 16,-21 1-16</inkml:trace>
  <inkml:trace contextRef="#ctx0" brushRef="#br0" timeOffset="38277.39">16679 5588 0,'0'-21'0,"0"42"0,21-42 0,-21 0 0,22 21 15,-22-21-15,21-1 16,-21 1-16,21 21 0,0-21 16,-21 0-16,21 21 0,-21 21 47,0 0-47,-21 0 0,0 22 0,0-22 15,0 21-15,-22-21 0,22 22 16,-21-1-16,21-21 0,-1 22 0,1-22 15,0 42-15,21-42 16,21 1-16,0-22 0,22 0 16,41 0-16,-41 0 0,20 0 15,1 0-15,-1-22 0,22 1 16,0 21-16</inkml:trace>
  <inkml:trace contextRef="#ctx0" brushRef="#br0" timeOffset="38709.14">18309 5292 0,'0'0'0,"0"-21"0,-21-1 16,-21 22-16,20 0 0,1 0 0,-21 0 15,0 0-15,-1 22 0,-20 41 16,20-21-16,-20 43 16,21-43-16,20 1 0,-20-1 0,21 0 15,0 1-15,0-1 0,-1 0 16,22 1-16,0-22 0,0 21 0,0-21 15,0 1-15,0-1 0,22-42 32,-1-1-32,-21 1 15,0 0-15,21 0 0,0-21 0,-21-1 16,21 1-16,0 0 0,-21-1 16,22 1-16,-1-22 0,0 22 0,0-21 15,21 20-15,-20 1 0,-1 0 0,0 20 16,21-20-16,-21 42 15,1 0-15,-1 21 0,0 0 0,0 1 16,-21 20-16,21 0 0,-21-21 16,21 22-16,-21 20 0,0-20 15,0-1-15,0 0 0,0 1 0,0-22 16,0 21-16,0 0 0,0-20 0,-21 20 16,0-21-16,-42 0 15,20-21-15,1 0 0,-64 0 16,64 0-16,-22 0 15</inkml:trace>
  <inkml:trace contextRef="#ctx0" brushRef="#br0" timeOffset="39035.48">17589 5800 0,'-21'-21'0,"0"-1"0,148 107 0,-275-191 16,211 170-16,-126-149 0,63 64 0,0 0 15,0 0-15,21 21 0,0-22 0,22 1 16,41 21-16,-41-21 0,20 21 16,1 0-16,20-21 0,-20 21 15,20 0-15,22-21 0,-21 0 16,0 21-16,-1-22 0,-20 22 0,20-21 15,-41 0-15,-1 21 0,0-21 16,-20 21-16,-1 0 0,-21-21 16,0 42-16,-43 0 15,22 0-15,0 0 0,0 22 16,0-1-16,0 0 0,-1 1 0,1 20 16,0-20-16,0 20 0,0-21 15,0 64-15,21 0 16,0-64-16,0 1 0,0-1 0,0 0 15,0-20-15,0 20 0,0-21 0,0 0 16,0 0-16,21-21 0,0 22 16,0-22-1,-21-22-15,0 1 0,0 0 16,0 0-16,0 0 0,0 0 16</inkml:trace>
  <inkml:trace contextRef="#ctx0" brushRef="#br0" timeOffset="39275.33">18563 5969 0,'0'0'0,"0"-42"0,0-22 0,0 1 15,21 20-15,0-20 0,1 21 0,-1-1 16,0 1-16,21 21 0,-21 0 16,22-1-16,-1 1 0,-21 21 15,22 0-15,-22 0 0,0 0 0,42 64 16,-63-22 0,0 0-16,0-20 0,-42 20 15,0-21-15,-1 0 0,1 0 16,0 1-16,-1-1 0,1-21 0,21 21 15,-21-21-15,20 0 0,1 0 16,42 0 0,1 0-16,-1-21 0,21 0 15,0-1-15,-20 1 0,41 0 16,-21 0-16</inkml:trace>
  <inkml:trace contextRef="#ctx0" brushRef="#br0" timeOffset="39456.24">19113 5525 0,'43'0'0,"-213"84"0,361-168 0,-255 84 0,149 0 16,-64 0-16,-21 42 15,0-21-15,-21 21 0,0 22 16,-21 42 0,20-64-16,1 0 0,0 1 0,0-1 15,0 0-15,0 1 0,21-1 16,0 0-16,-22 1 0,22-22 0,-21 0 16,21 21-16,0-20 0,0-1 15,21-21-15,1 0 16,-1 0-16</inkml:trace>
  <inkml:trace contextRef="#ctx0" brushRef="#br0" timeOffset="39696.1">19092 5757 0,'0'-63'16,"0"126"-16,0-190 0,21 64 0,1 21 0,-1-1 16,0 1-16,21 0 0,-21 20 0,22 1 15,-22 21-15,64 0 16,-43 0-16,21 64 0,-20-43 15,-1 21-15,0 22 0,-42-22 16,0 0-16,0-20 16,0 20-16,-21-21 0,0 21 0,-21-20 15,-1-1-15,1 0 0,-21 0 0,-1 0 16,22-21-16,-22 0 0,22 21 0,0-21 16,20 0-16,-20 0 0,42-21 15,0 0-15,21 0 16</inkml:trace>
  <inkml:trace contextRef="#ctx0" brushRef="#br0" timeOffset="40085.17">20002 5292 0,'43'0'16,"-86"0"-16,107-21 0,-43 21 0,0-22 0,-21 44 31,0-1-31,0 0 0,0 0 16,-21 0-16,0 22 0,0-22 0,0 21 15,-1 0-15,22 1 16,-21-1-16,0 0 0,0-20 0,21 20 16,0 0-16,0-21 0,0 22 0,0-22 15,0 0-15,0 0 0,21 0 16,0-21-16,43 22 16,-43-22-16,0 0 0,21 0 0,-20-22 15,20 1-15,-21 0 0,21 0 16,-20 0-16,20 0 0,-21-22 0,21-20 15,-20 42-15,-1-1 0,-21 1 16,0 42 15,-21 1-31,21-1 0,-22 0 0,1 0 16,21 0-16,0 0 0,-21-21 16,21 22-16,-21-1 0,21 0 0,21-21 46</inkml:trace>
  <inkml:trace contextRef="#ctx0" brushRef="#br0" timeOffset="40256.06">20532 5525 0,'0'-22'0,"0"44"0,0-65 0,0 22 16,0 0-16,-22 0 15,1 21 1,0 0-16,21 21 15,0 0 1,0 0-16,21-21 16,0 0-16,1 21 0,-1-21 0,0 0 15</inkml:trace>
  <inkml:trace contextRef="#ctx0" brushRef="#br0" timeOffset="40872.21">21082 5482 0,'0'0'0,"0"-21"0,-21 21 15,0 0-15,-1 0 16,1 0-16,-21 0 0,21 0 0,-22 0 16,22 21-16,-42 22 15,42-1-15,-1-21 0,1 21 0,0-20 16,21 20-16,0-21 0,0 21 16,0-20-16,0 20 0,0-21 0,0 0 15,21 0-15,22 1 0,-22-1 0,21-21 16,-21 21-16,22-21 0,-1 0 0,64 0 15,42 0 1,-106-21-16,1 0 0,62-22 16,-62 22-16,-22 0 15,21-21-15,1-1 0,-22 1 16,0 0-16,0-1 0,0 1 0,-21 0 16,0 20-16,0-20 15,-21 21-15,-42 21 16,20 0-16,-20 21 0,42 0 15,-22 22-15,22-22 0,0 21 16,0 0-16,-22 22 0,22-22 16,21-21-16,0 22 0,0 20 15,0-20 1,21-22-16,1-21 0,-1 0 16,0 0-16,0 0 0,43 0 15,-43-21-15,0 21 0,0-22 16,0-20-16,0 21 0,1 0 15,-1-22-15,0 1 0,0 0 0,0-1 16,0-41-16,1 41 16,-22 22-16,0 42 15,-22 1-15,1-1 16,21 0-16,-21 21 0,0-21 16,0 128-1,21-107-15,0 0 16,21-21-16,0 1 0,0-1 0,0-21 15,1 21-15,-1-21 0,21 0 16,-21 0-16,22 0 0,-22 0 0,21 0 16,-21-21-16,22 0 0</inkml:trace>
  <inkml:trace contextRef="#ctx0" brushRef="#br0" timeOffset="41100.08">22267 5334 0,'0'-42'0,"0"84"0,0-105 0,0 20 16,0 22-16,0 0 0,0 0 0,-21 21 15,-21 21 1,42 0-16,-21 0 0,-1 22 16,1-22-16,0 21 0,21 0 0,-21 1 15,0-1-15,21 0 16,-21 1-16,21-1 0,-22 0 0,22 1 16,0-1-16,0 0 0,0-20 0,0 20 15,0-21-15,0 0 0,22 0 16,-1 1-16,21-22 0,-21 0 15,0 0-15,22 0 0,-1 0 0,-21 0 16</inkml:trace>
  <inkml:trace contextRef="#ctx0" brushRef="#br0" timeOffset="41900.39">22733 5567 0,'0'0'0,"21"-21"16,-21 0-16,0-1 0,0 1 0,-42 21 15,21 0 1,-1 21-16,1 1 0,-21-1 15,21 21-15,0-21 0,-1 22 0,1-1 16,21-21-16,0 21 0,0-20 0,-21 20 16,21 21-16,0-41 15,0 20-15,21-21 16,-21 0-16,43-21 0,-22 0 0,0 0 16,0 0-16,0 0 0,22 0 15,-22 0-15,0 0 0,0-21 16,21 0-16,-20 0 0,-1 0 0,0-22 0,0 22 15,0-42 1,-21 41 0,0 44-16,-21-1 15,21 0-15,-21 0 0,0 0 16,21 0-16,0 1 0,0 20 16,0-21-16,0 0 0,21 0 0,21 22 15,22-1 1,-43-42-16,0 0 0,0 0 15,0 0-15,1-21 16,-22 0-16,0 0 0,0-1 16,21-62-1,21-1-15,-42 43 0,21-1 16,0 22-16,1-21 0,-1 0 16,0 20-16,0-20 0,21 21 0,-20 21 15,-1 0-15,42 0 16,-42 0-16,22 21 15,-22 0-15,0 0 0,0 43 0,-21-43 16,0 21-16,0-20 0,0 20 0,0 0 16,0-21-16,0 64 15,-21-21 1,21-43-16,-21-21 0,0 0 16,0 0-1,-1 0 1,22-21-16,0-22 0,0-20 15,0 42-15,22-22 16,20 1-16,-21 21 0,21-22 0,1 1 16,20-21-16,1 20 0,-1 22 0,1-21 15,105-43 1,-42 85-16,-85 0 0,1 0 16,-1 21-16,0 0 0,1 22 0,-22-22 15,-21 21-15,0 1 0,0-1 16,0 0-16,0 22 0,-21 20 15,-43 1 1,43-43-16,-21-20 0,21-1 16,-1-21-16,1 21 0,0-21 15,0 0-15,0 0 0</inkml:trace>
  <inkml:trace contextRef="#ctx0" brushRef="#br0" timeOffset="42114.26">23537 5038 0,'0'0'0,"-21"-21"16,0-1-16,-21 22 0,20 0 0,1 0 16,0 0-16,0 0 15,0 22 1,21-1-16,-21 0 15,21 0-15,-22 0 0,1 0 16,0-21-16,0 22 0</inkml:trace>
  <inkml:trace contextRef="#ctx0" brushRef="#br0" timeOffset="42272.17">22077 5249 0,'-43'22'0,"86"-44"0,-128 44 16,43-22-16,21 0 0,63 21 31,-21-21-31,21 0 0,1 0 0,63 0 16,-43 0-16,1 0 15,20 0-15,22 0 0,-21 0 0,21 0 16</inkml:trace>
  <inkml:trace contextRef="#ctx0" brushRef="#br0" timeOffset="42494.44">25569 6054 0,'0'0'0,"-21"0"0,0 0 0,21 21 31</inkml:trace>
  <inkml:trace contextRef="#ctx0" brushRef="#br0" timeOffset="57009.81">19431 10075 0,'0'22'79,"0"-1"-64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0:49:27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2794 0,'21'0'31</inkml:trace>
  <inkml:trace contextRef="#ctx0" brushRef="#br0" timeOffset="980.43">2646 1651 0,'0'0'0,"-64"-21"16,43 21-16,0 0 15,0 0-15,0 0 0,-1-21 16,1 21-16,0 0 16,42 21-1,0-21-15,1 0 16,41 0-16,-21 21 0,22-21 15,-1 0-15,1 0 0,21 0 16,-1 0-16,-20 21 0,42-21 0,84 0 16,22 0-1,-106 0-15,-1 0 0,86 0 16,-106 0-16,-1 0 16,1-21-16,-22 21 0,-20 0 0,20 0 15,-20-21-15,-1 21 16,-42-21-1,-21 0 1,0 21-16,-1-22 0,1 22 16,0-21-16,0 21 15,-21-21-15,-1 0 0,1 21 16,21 0-16,-22 0 0,22-21 16,0 21-16,0 0 0,0 0 0,0 0 15,-1 0-15,44 0 47,-1 0-47,0 0 0,0 0 0,21 0 16,-20 0-16,20 0 0,-21 0 15,21 0-15,-20 21 0,41-21 16,-21 0-16,-20 0 0,-1 21 16,-21 0-16,0 0 15,0 1-15,0-1 16,-21 21-16,-43 22 15,1-1-15,20-21 16,22-20-16,-21 20 0,21-21 0,-22 21 16,22-20-16,0-1 0,0 21 15,0-21-15,-1-21 0,1 43 16,21-22-16,0-42 47</inkml:trace>
  <inkml:trace contextRef="#ctx0" brushRef="#br0" timeOffset="3162.35">5842 1185 0,'0'0'0,"21"-21"15,0 21-15,-21-21 0,0 0 0,0 0 16,21 0-16,-21-1 0,0 1 16,0 0-16,0 0 0,0 0 15,0 0-15,-21 21 31,0 0-15,21 21-16,-21 21 0,0-21 0,-22 22 16,22 20-16,-42 43 15,42-43-15,-22 22 0,22-21 0,0 20 16,-21-20-16,20 20 0,-20 43 16,21-63-16,21-1 0,0 22 15,0-43 1,0 22-16,0-43 0,0 0 15,21 0-15,0 1 0,0-1 16,1-21-16,20 0 0,-21 21 0,0-21 16,22 0-16,-22 0 0,21 0 15,-21 0-15,22 0 0,-1-21 0,-21 21 16,21-21-16,1-1 0,-1 1 0,0-21 16,1 21-16,-1-22 0,0 1 15,-20 0-15,20-1 0,-21-20 0,0-1 16,22-126-1,-43 126-15,0 1 0,0-1 16,0 1-16,0 21 0,-22-22 16,1 22-16,0-1 0,21 22 0,-21-21 0,0 21 15,0 21-15,-22 0 16,22 0-16,0 0 0,-21 0 16,20 21-16,1 0 0,0 0 15,0 0-15,0 1 0,0-1 0,-1 0 16,1 0-16,21 0 0,0 0 15,0 1-15,0-1 0,0 0 16,21-21-16,1 0 16,-1 0-16</inkml:trace>
  <inkml:trace contextRef="#ctx0" brushRef="#br0" timeOffset="3733.02">6794 868 0,'0'0'0,"-21"21"31,0 0-31,21 0 16,-21 22-16,21-22 0,-21 42 16,21-20-16,-21-1 0,-1 22 0,1-22 15,21 21-15,-21 1 16,0 63-16,0-64 0,21 1 15,-21-1-15,21 1 0,-22-22 16,22 22-16,0-22 0,0 0 0,0 1 16,0-1-16,0-21 0,0 0 15,0 1-15,0-1 0,0 0 16,-21-42 0,21 0-1,-21-1-15,21 1 0,0 0 16,0-21-16,0 21 0,0-22 15,21 1-15,0 21 0,1-22 0,-1 1 16,21 0-16,-21-1 16,22 22-16,-1-21 0,0 21 0,1 0 15,-1-1-15,0 1 0,1 21 16,-1 0-16,0 0 0,1 0 0,-1 0 16,-21 0-16,21 21 0,-20 22 15,-1-22-15,-21 21 0,0 1 0,0 20 16,0-21-16,0 1 0,-43-22 15,22 21-15,-21-21 0,21 22 16,-22-22-16,1 0 0,0-21 0,-1 21 16,22 0-16,-21-21 0,21 0 15,-22 0-15,22 0 0,0 0 0,21-21 32,0 0-32,0 0 15,0 0-15,21 0 0,0-1 0,22-20 16</inkml:trace>
  <inkml:trace contextRef="#ctx0" brushRef="#br0" timeOffset="4141.79">7429 1630 0,'0'0'0,"22"0"0,20-21 16,-21 21-16,21-21 0,-20-1 16,-1 22-16,0-21 0,0 0 0,0 21 15,0-21-15,1 0 16,-44 21 15,1 0-31,-21 0 0,0 21 16,-1 0-16,22 0 0,-21 0 15,-1 22-15,-20-1 0,42-21 16,21 0-16,0 1 0,0-1 0,0 0 16,0 0-16,0 0 0,21-21 15,0 21-15,0 1 0,22-22 0,-1 21 16,-21 0-16,21-21 0,1 21 15,-22 0-15,21 0 0,-21-21 0,1 22 16,-22-1-16,0 0 16,-22 0-16,-20-21 15,21 0-15,-21 21 0,-1-21 0,1 0 16,0 0-16,-1 21 0,22-21 16,-21 0-16,21 0 0,-1 0 0,1 0 15,21-21-15,0 0 16,0 0-16,0 0 15,21 0-15,1 21 0,20-22 16,-21 1-16</inkml:trace>
  <inkml:trace contextRef="#ctx0" brushRef="#br0" timeOffset="4836.39">7916 1842 0,'0'0'0,"21"0"16,1 0-16,-1 0 15,0-22-15,0 1 16,0 0-16,0 21 0,1-21 0,-1 0 16,0 0-16,0-22 0,0 22 15,-21 0-15,21 0 0,-21 0 0,0-1 16,-21 22 0,0 0-1,0 22-15,0-1 0,0 0 0,-1 0 16,-20 0-16,21 22 0,0-22 15,21 21-15,-21-21 0,21 0 16,-22 22-16,22-22 0,0 0 16,0 0-16,0 0 0,0 1 0,0-1 15,22 0-15,-1-21 0,0 21 0,0-21 16,0 21-16,0-21 0,1 0 16,20 0-16,-21 0 0,0 0 0,22 0 15,-22-21-15,0 0 0,0 0 16,0 0-16,0-1 0,1 1 0,-1 0 15,0-21-15,0 21 16,-21-22-16,0 22 0,0-21 0,21 21 16,-21-22-16,21 22 0,-21 0 15,22 0-15,-22 0 0,21-1 16,0 22-16,0 0 0,0 0 16,0 22-16,1-1 15,-1 0-15,0 0 0,0 0 0,0 0 16,0 22-16,22-22 15,-1 64-15,-21-64 0,-21 21 0,0-21 16,0 22-16,0-22 0,0 0 16,0 0-16,0 0 0,0 0 0,-21-21 15,0 22-15,0-22 0,0 0 0,-1 0 16,22-22 0,0 1-16,0 0 15,0 0-15,0 0 16,22-22-16,-1 1 0,0 21 0,21-21 15,-21-1-15,1 1 0,20 21 16,-21-22-16,0 22 0,22 0 0,-22 0 16,21 0-16,-21 0 0,22 21 0,-22 0 15,21-22-15,-21 22 0,22 0 16,20-21-16,22 21 16,-64 0-16</inkml:trace>
  <inkml:trace contextRef="#ctx0" brushRef="#br0" timeOffset="5174.2">9483 1545 0,'0'21'16,"0"1"0,0-1-1,0 0-15,0 0 0,-22 0 0,22 0 16,0 1-16,0-1 0,0 21 16,0-21-16,0 22 0,0-1 15,0-21-15,0 0 0,0 0 16,0 1-16,0-1 0,0 0 0,0 0 15,0 0-15,0 0 0,22-21 16,-1 0-16,0 0 16,0 0-16,0 0 0,0 0 15,1 0-15,-1-21 0,21 0 16,-21 0-16,0-21 0,1 20 0,20-62 16,-21 41-16,0 22 0,0-21 15,1 0-15,-1 20 0,-21 1 16,0 0-16,21 0 0,0 21 15,-21 21 32,21-21-47</inkml:trace>
  <inkml:trace contextRef="#ctx0" brushRef="#br0" timeOffset="5528">10012 1884 0,'0'0'0,"84"21"31,-62-21-31,-1 0 0,0 0 16,0 0-16,21-21 0,-20 21 0,20-21 15,-21 0-15,0-1 0,22 1 16,-22 0-16,0 0 0,0-21 0,0 20 16,0-20-16,-21 21 0,0-21 0,0 20 15,0 1-15,0 0 16,-42 21-16,21 0 15,0 0-15,0 21 0,-22 0 16,1 1-16,21 20 0,-22-21 0,22 21 16,0 1-16,0-1 0,0-21 15,0 22-15,21-1 0,0-21 0,0 21 16,0-20-16,0-1 0,21 0 0,0 0 16,0 0-16,0 0 0,0-21 15,22 0-15,-22 0 0,21 0 16,-21 0-16,22 0 0,-1 0 0,-21 0 15,22 0-15,-22-21 0,106-42 16,-106 42-16</inkml:trace>
  <inkml:trace contextRef="#ctx0" brushRef="#br0" timeOffset="6092.67">11324 2074 0,'0'0'0,"-21"0"0,0 0 15,21 22-15,0-1 250,0-42-93,0-1-157,0 1 15</inkml:trace>
  <inkml:trace contextRef="#ctx0" brushRef="#br0" timeOffset="7540.35">12912 1249 0,'0'0'0,"-22"-21"0,1 0 0,21-1 16,-21 1-16,21 0 0,-21-21 16,21 21-16,0-1 0,-21-20 0,0 21 15,21 0-15,-22-22 0,1 22 16,21 0-16,0 42 31,21 22-31,1-1 0,20 0 16,0 22-16,1-1 15,20 1-15,1-1 0,20 1 0,-20 20 16,20 1-16,86 84 16,-22-20-16,-63-65 0,20-20 15,-20 20-15,0-20 0,21-1 0,-43-20 16,22 20-16,-22-20 0,1-1 16,-1 0-16,-20-21 0,-1 22 0,0-22 15,-21 0-15,1-21 0,-1 21 16,0-21-1,-21-21-15,21 0 0,-21 0 16,0 0-16,0-1 0,0-20 16,0 21-16,0-21 0,0-1 0,0 1 15</inkml:trace>
  <inkml:trace contextRef="#ctx0" brushRef="#br0" timeOffset="7977.11">14668 1016 0,'0'-21'16,"0"42"-16,-232-21 47,168 64-32,1-22-15,-22 21 0,21 22 16,-20-21-16,-1 20 0,-21 1 0,22 0 16,-22 20-16,0-20 0,0 0 15,0-1-15,0 1 0,1-21 0,-149 147 16,148-84 0,42-84-16,22-1 0,21 0 15,-22 1-15,22-22 0,0 0 16,21 0-16,0 0 0,-21 0 0,21 1 15,-21-1 1,21-42 31,0-1-31,0 1-1,0 0-15,0 0 0</inkml:trace>
  <inkml:trace contextRef="#ctx0" brushRef="#br0" timeOffset="9829.37">1482 4191 0,'0'0'0,"-22"0"0,1 0 0,0 0 16,0 0-16,21 21 15,-21-21-15,42 0 47,21 0-47,1 0 0,-1 0 16,21 0-16,22 0 0,0 0 0,-1 0 15,22 0-15,21-21 0,0 0 16,21 21-16,-21-21 0,22 21 0,-22 0 16,0-21-16,0 21 0,-22 0 0,22-22 15,64 22 1,-128 0-16,128-21 16,-149 21-16,1 0 0,-22-21 15,0 21-15,0 0 0,-21-21 16,0 0-1,0 0-15,-21-1 16,0 22-16,0 0 0,-1-21 0,1 21 16,0 0-16,0-21 0,0 21 15,0 0-15,-22 0 0,22-21 0,-21 0 16,21 21-16,-22 0 0,22-21 16,0 21-16</inkml:trace>
  <inkml:trace contextRef="#ctx0" brushRef="#br0" timeOffset="10064.25">3365 3852 0,'0'-21'16,"0"0"-16,0 0 31,22 21 0,-1 21-15,0 0-16,0-21 0,0 43 0,0-1 16,-21-21-16,22 21 0,-22-20 15,0 20-15,0 0 0,0-21 0,-22 22 16,1-1-16,0-21 0,0 22 0,-21-22 15,-22 42 1,43-42-16,-21 1 0,20-1 0,1 0 16,-21-21-16,21 21 0,0-21 15,-1 0-15,1 0 16</inkml:trace>
  <inkml:trace contextRef="#ctx0" brushRef="#br0" timeOffset="11978.31">4932 3747 0,'0'-22'15,"0"44"-15,0-65 0,0 1 0,0 21 0,0-22 0,0 22 16,0 0-16,0-21 15,0-22 1,-21 64 0,21 21-16,-22 1 15,22-1-15,0 21 0,0 0 16,0 1-16,0-1 0,0 43 16,22 84-16,-22-105 15,0-1-15,0 1 0,0-22 16,0 0-16,0 1 0,0-22 15,0 21-15,0-21 0,21-21 16,0-21 0,0 0-16,0 0 0,0 0 15,1-22-15,-1 1 0,0 0 16,0-1-16,21-20 0,-20 20 0,-1-20 16,21-22-16,0 1 15,-20 41-15,-1 22 0,-21-21 16,21 42-16,-21-21 0,0 42 31,0 0-31,0 0 0,0 0 16,0 22-16,0-22 0,0 21 15,0 0-15,0 43 0,0-43 0,0 1 16,0-1-16,0 0 0,0 1 16,0-1-16,21-21 0,0 0 15,0 1-15,-21-1 0,22 0 0,20 0 16,0-21-1,-21 0-15,1 0 0,20-21 0,0 0 0,-21 0 16,22-1-16,-22-20 0,0 0 16,21-1-16,-20-20 0,-1 21 0,0-22 15,0 1-15,0-1 0,0 1 0,1-64 16,20-43 0,-42 128-16,0 21 0,0-22 15,0 22-15,21 0 16,-21 0-16,0 42 15,0 0-15,0 0 16,0 22-16,0-22 0,0 85 16,-42-22-16,42-20 0,0-22 15,-21 22-15,-1-22 0,22 0 16,0 22-16,0-22 0,0 22 0,0-22 16,0 0-16,0 1 0,0-22 15,0 21-15,43 22 16,-22-64-16,42 0 15,-41 0-15,-1 0 0,21 0 16,-21 0-16,22-21 0,-22-1 0,21-20 16,-21 0-16,22-1 0,-1 1 0,0-43 15,-21 64-15,22-42 16,-43 20-16,0 22 0,0 0 16,-21 21-1,-1 0-15,22 21 16,-21 0-16,21 1 15,0-1-15,0 0 0,0 0 0,0 0 16,0 0-16,21 1 0,1-1 0,-22 0 16,21 0-16,-21 21 0,21-20 15,-21-1-15,0 21 16,21-42-16,-21 42 16,21-20-16,0-22 0,-21 21 15,22-21-15,-1 0 0,0 0 16,0 0-16,0 0 0,43-43 15,42-41 1,-64 63-16,-21-22 0,21 22 16,-20-21-16,-1 21 0,0-1 0,0-20 15,0 21-15,0 0 0,-21 0 0,22-1 16,-1 22 0,-21 22 15,-21-1-31,-1 21 15,22-21-15,0 0 0,-21 22 0,0-22 16,21 21-16,-21-21 0,21 1 16,0 20-16,0-21 0,0 0 0,0 0 15,0 1-15,21-1 0,0-21 0,0 0 16,22 0-16,-22 0 0,0 0 16,21 0-16,-20 0 0,20-21 0,-21 21 15,21-22-15,22-41 16,-43 21-16,43-64 15,-22 63-15,-21-20 0,0 21 0,22-22 16,-22 1-16,0-1 0,0 1 16,21-1-16,-20 1 0,-22-1 0,42-63 15,-21 106 1,-21 0-16,0 0 0,0-1 0,-21 22 16,0 22-1,0-1-15,-1 0 0,1 21 0,0 1 16,0-1-16,-21 21 0,20-20 0,22 20 15,-21 1-15,21-22 0,-21 22 16,21 84 0,0-85-16,0-20 0,0-1 0,21 0 15,22 43-15,-1-64 16,-21 0-16,21 0 0,1 1 0,-22-1 0,21-21 16,22 0-16,-22 0 0,0 0 15,1-21-15,84-43 16,-85 22-16,0-1 15,1 1-15,-22 0 0,21-22 16,-21 22-16,-21 21 0,22 0 0,-22-1 16,0 1-16,-22 21 15,1 0-15,-63 43 16,62-22-16,1 0 0,0 21 16,0 1-16,0-22 0,21 21 15,0 0-15,0-20 0,0 20 16,21 21-16,0-41 15,21 20-15,1-42 0,-22 21 16,42 0-16,-20-21 0,-1 0 16,0 0-16,1 0 0,-1-21 15,0 0-15,-20 0 0,20 0 0,0-1 16,-21-20-16,22-21 16,-22 41-16,-21-41 15,0 42-15,0-22 0,0 22 0</inkml:trace>
  <inkml:trace contextRef="#ctx0" brushRef="#br0" timeOffset="12181.19">7853 3598 0,'-21'0'0,"42"0"0,-21 0 31,42 0-31,-21 0 16,0 0-16,22 0 0,-1-21 0,0 0 15,-20 21-15,20-21 0,64 0 16,-64 0-16,-21 21 16,0-22-16,-21 1 0,0 0 15,0 0-15,0 0 0,-21 21 0</inkml:trace>
  <inkml:trace contextRef="#ctx0" brushRef="#br0" timeOffset="12329.11">7324 3260 0,'0'0'0,"-43"0"16,1 0-16,21 0 0,0 21 0,-1-21 16,44 0 31,-1 0-47</inkml:trace>
  <inkml:trace contextRef="#ctx0" brushRef="#br0" timeOffset="14535.12">10774 4043 0,'0'0'0,"-21"21"0,21 0 0,-22 0 16,22 22-16,0-22 0,0 21 16,0 22-16,0-43 0,0 0 15,0 0-15,0 0 0,0 1 0,22-22 16,-1 0-16,21 0 16,0 0-16,22-22 0,-1 1 0,22 0 15,0-21-15,-1-1 16,1 1-16,21 0 0,0-22 0,0 1 0,-1 20 15,1-20-15,21-1 0,85-63 16,21-21 0,-191 106-16</inkml:trace>
  <inkml:trace contextRef="#ctx0" brushRef="#br0" timeOffset="15245.72">2752 6096 0,'0'0'0,"-43"0"0,22 21 0,-21-21 16,21 0-16,-1 21 0,22 1 15,22-1 1,-1-21-16,0 21 0,85-21 16,21 21-16,-64-21 15,22 0-15,0 0 0,20 0 0,-20-21 16,21 21-16,84-42 15,-105 42-15,0-22 0,-22 1 0,1 21 16,-22-21-16,0 0 0,-20 21 0,-1-21 16,0 0-16,-21-1 15,0 1-15,0 0 0,-21 0 16,0 0-16,-22-22 16,22 22-16,21 0 15,21 21 1,0 0-16,1 0 15,-1 0-15,0 0 0,0 0 0,43 42 16,-64-20-16,21-1 16,-21 0-16,0 0 0,0 21 0,0 1 15,0-22-15,-43 64 16,22-43-16,-21 0 0,21 1 16,-22-1-16,1 0 0,0 22 15,-1-22-15,1 0 0,21-20 0,-21 20 0,42-21 16,0 0-16</inkml:trace>
  <inkml:trace contextRef="#ctx0" brushRef="#br0" timeOffset="17603.5">5122 6689 0,'0'0'0,"21"21"31,1-21-31,-1 0 0,21-21 16,-21 21-16,22-21 0,-22-1 16,0 1-16,0 0 0,21 0 0,-20-21 15,-1 20-15,0-20 0,0 0 0,0-1 16,-21 1-16,0-85 16,0 85-16,0 21 0,-21-22 15,0 22-15,0 21 16,0 0-16,-1 0 0,1 0 15,0 21-15,-21 22 0,21 41 16,-1-63-16,22 22 16,-21 63-16,21-64 0,0 0 15,0 1-15,0-1 0,0-21 0,0 21 16,0-20-16,21 20 16,22-21-16,-22-21 15,0 0-15,0 0 0,0 0 0,1-21 16,-1 21-16,21-21 0,-21-22 15,22 22-15,-22-21 0,21 0 0,85-107 16,-42 65 0,-22 63-16,-20-22 0,-1 22 15,21 0-15,-20 0 0,-1 0 0,0 21 16,1 0-16,-1 0 0,0 0 0,22 21 16,-22 42-1,-42-20-15,0-22 0,0 21 16,0 0-16,-21 1 0,0-1 15,0-21-15,0 22 0,-1-1 16,1-21-16,0 0 0,0 0 0,0 1 16,21-1-16,-21-21 15,21-21 1,0-1-16,0 1 0,42-42 16,0-1-16,-21 22 15,1 21-15,20-22 0,0 1 0,1 21 16,-22-21-16,21 20 0,0 1 0,1-21 15,-1 21-15,-21 21 0,0-21 16,1-1-16,-1 22 0,-42 0 31,-1 0-31,1 22 0,-21-1 16,21 0-16,0 0 0,-22 0 0,1 43 16,21-43-16,0 21 0,21 1 15,0-1-15,-22-21 0,22 21 16,0-20-16,0-1 0,0 0 0,22 0 15,-1 0-15,21 0 0,-21-21 0,22 0 16,-1 0-16,0 0 0,22 0 16,-22 0-16,22-21 0,-1 21 0,1-21 15,-22 0-15,21-21 0,-20 20 0,20 1 16,-42-21-16,22 21 16,-1-22-16,-21 1 0,-21 21 0,0-21 15,0-1-15,0 22 0,0 0 0,0 0 16,-21 0-16,0 21 0,-21 0 15,-1 0 1,22 21-16,-21 0 0,21 0 0,-1 21 16,1-20-16,0 20 0,0 0 0,21 1 15,0-1-15,0-21 0,0 21 0,0 1 16,21-22-16,0 0 0,0 0 0,1 0 16,20 1-16,-21-1 0,85-21 15,-21 0 1,-64-21-16,21-1 0,-21 1 15,22 0-15,-22-21 0,0 21 16,21-22-16,-21 1 0,1 0 0,-1-1 16,0 1-16,0 0 0,0-1 0,0 1 15,1 0-15,20 20 0,-21 1 16,0 0-16,0 0 0,22 21 16,-22 0-1,-21 21-15,0 0 0,0 0 16,0 1-16,0-1 15,0 0-15,0-42 63,0 0-63,0-1 0,0 1 16,0 0-16,-21 0 15,21 0-15,-21 21 16,-1 0-16,1 0 0,0 0 15,0 21-15,21 0 0,-21 0 0,0 0 16,-22 22-16,1 63 16,21-64-1,21 0-15,-21 43 0,21-43 16,0-21-16,0 22 0,0-22 0,0 21 16,21-21-16,42 22 15,1-43-15,-22 0 16,0 0-16,1 0 0,20-21 15,-20 21-15,20-22 0,-21 1 0,22-21 16,-22 0-16,1 20 0,-1-20 0,0 0 16,-21-1-16,22 1 0,-1-43 15,-21 43-15,-21 0 16,0 21-16,0-1 0,0 44 31,-21-1-31,21 0 16,-21 21-16,0-21 0,21 22 0,0-22 15,0 21-15,0 1 16,0-1-16,0-21 0,0 21 0,0-20 16,0-1-16,0 0 0,21 0 15,0-21-15,21 0 16,-20 0-16,-1-21 0,63-21 16,-41 20-16,20-41 15,-20 21-15,-22-1 0,21-20 16,0 20-16,-20 22 0,-1-21 0,0 0 0,0 20 15,0 1-15,-21 0 0,21 0 16,-21 42 0,-21 0-1,0 0-15,0 1 0,21-1 0,-21 0 16,0 21-16,21-21 0,0 22 0,0-22 16,0 21-16,0-21 0,0 22 15,0-22-15,0 0 0,0 0 0,21 0 16,0 1-16,21-1 0,1-21 0,-1 0 15,0 0-15,1 0 0,-1 0 16,0-21-16,22-1 0,-22 1 0,0 0 16,-20-21-16,20-1 0,0 1 15,-21 0-15,22-1 0,-22-20 16,64-106-16,-64 105 16,0 1-16,0-1 0,0 22 0,-21-1 15,21 1-15,-21 21 0,0 0 16,0 0-16,0-1 0,-21 44 15,0-1 1,0 0-16,0 21 0,0-21 0,-1 43 16,1-22-16,0 1 0,21 20 15,0-21-15,-21 22 0,21-22 0,-21 22 0,21-22 16,0 0-16,0 22 0,0-22 16,0 1-16,21-1 0,0 0 0,43 22 15,-22-43 1,-21 0-16,21-21 0,1 0 15,20 0-15,-20 0 0,-1-21 16,43-21-16,-43-1 0,0 22 16,1-21-16,20-43 15,-21 0-15,-20 43 16,-1 0-16,-21 21 0,0-22 0,0 22 0,-21 21 16,-22 0-16,22 0 15,0 0-15,-21 21 0,-1 22 16,22-22-16,-21 42 0,42-20 15,0-22-15,0 21 0,0-21 16,0 22-16,0-22 0,21 0 16,0 0-16,0 0 0,0 0 0,22 1 15,-1-22-15,64 0 16,-85 0-16,64-22 16,-64 1-16,21-21 0,-21 21 15,22 0-15,-22-22 0,0 1 0</inkml:trace>
  <inkml:trace contextRef="#ctx0" brushRef="#br0" timeOffset="17810.38">9567 5863 0,'0'0'0,"0"21"0,21-21 16,22 0-16,-1 0 0,0 0 15,128 0 1,-107 0-16,22 0 0,-22 0 0,1 0 16,-1 0-16,1-21 0,-1 21 0,1-21 15,-22 0-15,1 0 0,-1 0 16</inkml:trace>
  <inkml:trace contextRef="#ctx0" brushRef="#br0" timeOffset="18876.07">1058 487 0,'21'0'0,"-42"0"0,64 0 0,-1 0 16,-21 0-16,0 0 0,22-21 15,-22 21-15,21-21 0,-21-1 0,0 22 16,22-21 0,-43 0-16,-21 0 15,-1 21-15,-20 0 0,0 0 0,-22 0 16,1 21-16,-1 0 0,-20 0 16,-1 1-16,0-1 0,-21 21 0,22 0 15,-1 1-15,-63 41 16,84-41-16,22-1 15,21 0-15,0 1 0,21-1 0,0 0 16,21 1-16,21-1 0,1 0 16,20 1-16,1-1 0,-1 0 0,22 1 15,-1-1-15,-20 0 0,21 1 16,-1-1-16,-20 22 0,20-22 16,-20 21-16,-1 22 0,-20-21 0,-1-1 15,0 22-15,-20-22 0,-22 1 16,0 20-16,-43-20 0,1-1 0,0 22 15,-43-21-15,21 20 16,-20-20-16,-22-1 0,0 1 0,-127 42 16,22-1-1,105-83-15,21 20 0,0 0 0,22-21 16,63 1-16,0-1 0,0 0 16,63-21 15,1 0-31,-1 0 0,1 0 15,21 0-15,-22 21 0,22 0 16,-22 0-16,1 1 0,-1-1 16,1 0-16,-22 21 0,0 1 15,22 62-15,-64-41 16,0-22-16,0 106 0,0-84 16,-21 21-16,0-1 0,-22 22 15,1-21-15,21 21 0,-127 211 16,21-84-1,84-106-15,-20 0 0,-1 0 0,1-21 16,-1 21-16,1 0 0,-1 0 16,22-21-16,42 21 0,0-22 0,0 1 15,0 0-15,0 0 0,0 0 0,0 0 16,0-1-16,0-20 0,0 0 16,0-1-16,0-20 0,0 21 0,0 63 15,42-64 1,22-84-16,-1 0 15,22 0-15</inkml:trace>
  <inkml:trace contextRef="#ctx0" brushRef="#br0" timeOffset="36061.32">6625 8975 0,'0'0'0,"0"-21"16,0-1 15,0 44 47,0-1-62,0 0-1</inkml:trace>
  <inkml:trace contextRef="#ctx0" brushRef="#br0" timeOffset="36349.16">6604 8954 0,'0'0'0,"0"-22"31,21 22-15,0 0-1,0 0-15,22 0 0,-22 0 16,21-21-16,22 21 16,-43 0-16,21 0 0,-21 0 0,1 0 15,-1 0-15,0 0 0,0 0 16,0 0-16,-42 0 16,0 0-1,0 0-15,0 0 0,-1 0 0</inkml:trace>
  <inkml:trace contextRef="#ctx0" brushRef="#br0" timeOffset="36917">6689 8890 0,'-85'42'32,"64"-42"-32,21 22 0,-21-1 15,-1 0-15,22 0 0,-21 0 16,0 0-16,0 43 15,0-22 1,0-21-16,21 1 0,0-1 16,0 0-16,0 0 0,-22 0 31,44-42 16,-1 0-47,0 21 0,-21-21 15,21 21-15,0 0 0,0-21 16,1 21-16,-1 0 0,21 0 0,-21-22 16,22 22-16,-22 0 0,21 0 15,0 0-15,1 0 0,-1 0 0,0 0 16,1 22-16,-1-1 0,0-21 16,-20 21-16,20 0 0,-21 0 15,0 0-15,0 1 0,1 20 0,-22-21 16,0 0-16,0 22 0,0-22 0,-43 21 15,22-21-15,-21 22 0,-1-22 16,1 21-16,-21-21 0,20 0 0,-20 1 16,-1-1-16,1-21 0,20 0 15,1 21-15,0-21 0,-1 0 0,1 0 16,0 0-16,21-21 0,-1 21 16,1-21-16,0-1 0,0 1 0,0 0 15,21 0-15,-21 0 16,21 0 46</inkml:trace>
  <inkml:trace contextRef="#ctx0" brushRef="#br0" timeOffset="37953.39">6794 8890 0,'0'-21'0,"-21"0"31,0 21-15,0 0-16,0 0 16,21 21-16,0 21 0,0-21 0,0 22 15,0-22-15,0 64 16,21-64-16,0 21 0,0-21 0,0 0 15,1 22-15,20-22 0,-21-21 16,21 21-16,1 0 0,-22-21 0,21 0 16,22 0-16,-22 0 0,0 0 15,-20 0 1,-22 21-16,-22-21 0,-20 0 16,0 22-16,-85-1 15,42 0-15,0 0 0,22-21 16,-22 21-16,-42 22 0,64-22 15,20 0-15,22-21 0,0 21 0,21 0 16,21-21 0,0 0-16,85 0 15,-63-21-15,20 0 0,22 21 16,-22-21-16,1 0 0,20-1 16,-20 22-16,-1-21 0,-20 0 0,20 0 0,-20 21 15,-1 0-15,-21-21 16,-63 42-1,21 0-15,-43 0 0,22 0 16,-43 22-16,22-1 0,-22-21 16,-106 106-16,107-63 15,63-43-15,21 0 16,0 0-16,42-21 0,0 0 16,22-21-16</inkml:trace>
  <inkml:trace contextRef="#ctx0" brushRef="#br0" timeOffset="38784.39">11747 7578 0,'0'0'0,"22"-21"0,-1 21 0,0 0 16,-21 21-1,0 0-15,0 0 0,0 0 16,0 64 0,0-43-16,0 22 0,0-22 0,-21 22 0,0-1 15,21 1-15,-22-1 0,1 1 16,0-1-16,21-21 0,-21 1 0,0-1 16,21 0-16,0-20 0,0 20 0,-21-21 15,21 0-15,0-42 31,0 0-15,0 0-16,0-22 0,21 1 0,-21 0 16,0-1-16,21-20 0,0-1 15,0 1-15,0-22 0,1 22 0,-22-1 16,63-126 0,-63 105-16,0 43 0,0 21 15,0-1-15,-21 44 16,0-1-16,0 21 15,-22 0-15,22 1 0,-42 41 16,-22 43 0,43-84-16,-1 20 0,-41 43 15,62-64-15,-20-20 0,21 20 0,0-21 16,0 0-16,-1-21 0,22-21 31,0 0-31,0 0 16,22-22-16,-1 1 0,0 0 0,0-1 15,0 1-15,0 21 0,1-21 0,-1 20 16,0 22-16,21-21 0,-21 21 16,43 0-16,-43 21 15,106 22-15,-85-22 16,-20 0-16,20 0 0,0-21 16,1 21-16,-1 1 0,0-22 0,1 0 15,-1 0-15,-21 0 0,21 0 16,-20 0-16,-1 0 0,21 0 15,-42-22 1,0 1-16,0 0 16</inkml:trace>
  <inkml:trace contextRef="#ctx0" brushRef="#br0" timeOffset="38964.81">12425 7832 0,'0'0'0,"42"0"31,-42-21-31,0 42 63,0 0-63,0 0 15</inkml:trace>
  <inkml:trace contextRef="#ctx0" brushRef="#br0" timeOffset="39144.69">12467 8276 0,'0'0'15,"0"21"-15,21-21 78,0 0-78,1 0 16,-22-21-16,21 0 0</inkml:trace>
  <inkml:trace contextRef="#ctx0" brushRef="#br0" timeOffset="39897.44">13652 7705 0,'0'0'0,"0"-21"0,0-1 16,-21 1 0,0 21-16,0 0 15,0 0-15,-22 0 0,22 21 16,0 1-16,-21-1 0,-1 0 0,-20 21 16,21 1-16,20-1 15,-20-21-15,21 21 0,0 1 0,0-1 16,-1 0-16,22-20 0,0 20 15,0 0-15,0-21 0,22 1 16,-1-1-16,0 0 0,0 0 0,21-21 16,1 0-16,-1 0 0,0 0 0,1 0 15,-1 0-15,0 0 0,64-63 16,-85 20-16,1 22 16,-1-21-16,-21-1 0,0 1 15,0 0-15,0-1 0,0 1 0,0 21 16,0-21-16,-21-1 15,-1 1-15,1 21 16,21 0-16,0-1 0,0 1 0,21 21 16,1-21-16,-1 21 0,21 0 0,0 0 15,1 0-15,-1 0 0,22 0 16,-22 0-16,21 0 0,1 0 16,-22 21-16,22-21 0,-22 21 0,-21 1 15,22-1-15,-43 0 0,0 21 0,0-21 16,0 1-16,0 20 0,-22 0 15,-20-21-15,21 22 0,0-22 0,0 21 16,-1 22-16,22-22 16,22 0-16,-1-42 0,21 22 15,0-1-15,1-21 0,-1 0 16,22 0-16,-22 0 0,21-21 16,-20-1-16,-1 22 0,22-42 0,-22 21 15,0-21-15,1-1 0,-1 1 0,-21 0 16,21-1-16,-20-63 15,-22 64-15,0-43 0,-22 43 16,1 0-16,0-1 0,-21 22 16,21 0-16,-22 21 0,-20 0 15,20 0-15,1 0 0,0 0 0,-22 0 16,22 0-16,-22 21 0,22 0 16,0 1-16,-1-1 0,22 0 0,-42 21 15,-1 22 1,64-43-16,-21 0 0,21 0 15,0 0-15,0 1 16</inkml:trace>
  <inkml:trace contextRef="#ctx0" brushRef="#br0" timeOffset="41384.46">12806 9948 0,'0'0'0,"0"-21"0,0 0 15,0 0 1,0 0-16</inkml:trace>
  <inkml:trace contextRef="#ctx0" brushRef="#br0" timeOffset="42325.03">12869 9821 0,'0'0'0,"0"-21"16,-21 42 31,21 1-47,0-1 0,0 21 15,0-21-15,0 22 0,0-1 0,0 0 16,0 1-16,0-1 0,0 21 16,0-20-16,-21-1 0,21 22 0,0 20 15,-21 1 1,0-64-16,21 21 0,0-20 15,0-1-15,0 0 0,0 0 0,0-42 47,21 0-47,-21 0 0,0-1 0,21-20 16,-21 21-16,21-21 0,-21-1 16,0-20-16,21-64 15,-21 21-15,0 64 0,0-1 16,0 1-16,0 0 15,0-1-15,0 1 0,0 21 0,0 0 0,0-1 16,-21 44 0,0-1-1,-21 0-15,20 21 0,-20-21 0,21 22 16,-21-1-16,-1-21 0,1 22 16,0-1-16,-1-21 0,22 0 0,-21 22 15,-1-22-15,22 0 0,0 0 0,0-21 16,0 0-16,21 21 0,0-42 15,0 0 1,21 0-16,0 21 16,0-21-16,0-1 0,1 22 0,20-21 15,-21 0-15,21 21 0,-20 0 0,20-21 16,21 21 0,64 0-16,-84 0 15,-1-21-15,43 21 0,-43 0 16,0 0-16,1 0 0,-1 0 15,-21 0-15,0 0 0,22-21 16,-22 21-16,0 0 16,0 0-16,-21-22 31,21 22-15</inkml:trace>
  <inkml:trace contextRef="#ctx0" brushRef="#br0" timeOffset="42514.92">13652 9948 0,'0'0'0,"0"-21"31,0 0-31,22 21 16,-1 21 15,-21 0-16,0 1-15,0-1 16</inkml:trace>
  <inkml:trace contextRef="#ctx0" brushRef="#br0" timeOffset="42692.82">13716 10224 0,'0'0'15,"0"21"-15,-21-21 0,0 21 0,-1-21 16,1 0-16,21 21 15,-21-21 1,42 0 15,-21-21-15,21 21-16,1-21 0</inkml:trace>
  <inkml:trace contextRef="#ctx0" brushRef="#br0" timeOffset="43107.58">14287 9864 0,'0'0'0,"22"-21"0,-1-1 16,-21 1-16,0 42 31,-21 1-15,-1-1-16,22 0 0,-21 21 0,0-21 15,0 22-15,0-22 0,0 21 0,-1-21 16,-20 85-1,42-85-15,0 22 0,0-1 16,0-21-16,0 0 0,21 1 16,22-22-16,-22 0 0,21 0 15,-21 0-15,22 0 0,-1 0 0,0 0 16,43-43-16,42-41 16,-106 41-16,21 22 15,-20-21-15,-1-1 0,0-20 0,-21 21 16,0-1-16,0 1 0,0 0 15,0-1-15,-21 22 0,0 0 0,-22 21 16,22 0-16,-64 0 16,43 0-16,-43 0 15,43 0-15,0 21 0,21 0 0,-1-21 16,1 21-16,21 1 0,21-1 16,1-21-16,20 0 0,-21 0 15,64 0-15,-22 0 0</inkml:trace>
  <inkml:trace contextRef="#ctx0" brushRef="#br0" timeOffset="43514.35">15367 9673 0,'-64'0'32,"43"0"-32,0 21 0,0 1 15,0-1-15,42-21 31,21 0-31,-21 0 0,22 0 16,-1 0-16,0 0 0,1-21 16,-1-1-16,0 22 0,1-21 0,-1 0 15,0 0-15,-20-21 0,20 20 16,-21 1-16,21 0 0,-42 0 0,22 0 16,-22 0-1,-22 21 1,22 21-16,-42 0 0,21 21 0,0-21 15,0 22-15,-1-1 0,1 0 16,0 22-16,0-22 0,0 1 0,21 41 16,-21-41-16,21-1 0,-22 0 15,22-21-15,0 22 0,0-22 16,0 0-16,0 0 0,0 22 0,0-22 16,0 0-1,0 0-15,0 0 0,0-42 31,0 0-31,0 0 16</inkml:trace>
  <inkml:trace contextRef="#ctx0" brushRef="#br0" timeOffset="43740.22">15303 10012 0,'0'0'0,"0"21"0,-21-21 16,21 21-1,21-21-15,22 0 16,-22 0-16,21 0 0,-21 0 0,22 0 16,20 0-16,22 0 15,-43 0-15,-21 0 0,22 0 16,-22 0-16,21 0 0,-21-21 16,1 21-16,-1 0 15,-21-21-15</inkml:trace>
  <inkml:trace contextRef="#ctx0" brushRef="#br0" timeOffset="44847.38">18394 4149 0,'-21'21'0,"21"0"16,0 21-1,-22 43-15,1-43 0,21 22 16,0-22-16,0 22 0,0-22 0,-21 22 15,21-22-15,-21 21 0,21-20 16,-21-1-16,21 0 0,0 1 0,0-1 16,-21 0-1,-1-20-15,22-1 0,-21-21 16,0 0-16,21-21 16,0-1-16,0 1 0,0 0 15</inkml:trace>
  <inkml:trace contextRef="#ctx0" brushRef="#br0" timeOffset="45248.16">18478 4128 0,'0'0'0,"0"-22"16,-21 22 0,0 22-16,0-1 0,0 0 15,-22 21-15,1-21 0,0 22 0,-1-1 16,1-21-16,21 22 0,-21-1 15,-22 21-15,22-41 0,21 20 16,-1-21-16,22 0 0,-21 0 16,21-42 15,21 0-15,1 0-16,-22 0 0,42 0 0,-21-1 15,0 1-15,22 0 0,-22 0 16,21 0-16,-21 21 0,22 0 0,62 0 15,-20 0 1,-64 0-16,22 0 0,-1 21 16,-21-21-16,21 21 0,-20-21 15,20 0-15,-21 21 0,0-21 0,22 0 16,-22 0-16,0 0 0,0 0 16,0 0-16,0 0 15</inkml:trace>
  <inkml:trace contextRef="#ctx0" brushRef="#br0" timeOffset="45421.52">19050 4382 0,'0'0'0,"21"0"16,0 0 15,-21 21 0,0 0-15,0 0-16,0 0 0,0 0 15</inkml:trace>
  <inkml:trace contextRef="#ctx0" brushRef="#br0" timeOffset="45580.49">19029 4720 0,'0'0'15,"21"0"48,0 0-63,0 0 16,22 0-16</inkml:trace>
  <inkml:trace contextRef="#ctx0" brushRef="#br0" timeOffset="46240.12">19981 4445 0,'0'0'0,"21"-21"15,1 0-15,-1 21 0,-21-21 16,-21 21 15,-1 21-31,1 0 0,0 0 0,-21 0 16,21 0-16,-22 1 0,22-1 15,-21 0-15,21 0 0,-1 21 0,1-20 16,0-1-16,21 0 0,0 21 16,0-21-16,0 22 0,0-22 15,0 0-15,21 0 0,0 0 16,1-21-16,-1 0 0,0 0 16,0 0-16,0 0 0,0 0 15,1 0-15,-1-21 0,-21 0 16,0-21-16,21 21 0,-21-1 0,21-20 15,-21 21-15,21-21 0,-21-1 16,0 22-16,0-21 0,21-1 0,1 22 16,-1-21-16,21 0 15,-21 42-15,22 0 16,-22 0-16,0 0 0,0 0 16,0 0-16,0 21 0,1 0 0,-22 0 15,0 0-15,0 0 16,0 1-16,0 20 0,0-21 15,-22 0-15,1 0 0,0 22 0,21-22 16,0 0-16,-21 0 0,21 0 16,0 1-16,0-1 0,0 0 15,21 0-15,21-21 16,1 0-16,-1 0 0,-21 0 0,22 0 16,20 0-16,-21-21 0,1 0 15,-1 0-15,-21-1 0,22 1 0,-22-21 16,0 21-16,0-22 0,-21 1 15,0-21-15,0 41 0,-21 1 16,0 0-16,0 0 0,-22 0 16,22 21-16,-21 0 0,21 0 0,-22 0 15,22 0-15,0 0 0,0 0 16,0 0-16,-1 21 0,1 0 16,0-21-16,0 21 0,0-21 0,21 21 15,-21 1 1,21-1-16</inkml:trace>
  <inkml:trace contextRef="#ctx0" brushRef="#br0" timeOffset="48529.73">18584 6689 0,'0'0'0,"-21"0"16,0 0-16,21-21 16,0-1-1,21 1-15,0 21 16,22 0-16,-22-21 16,21 21-16,22 0 0,-22 0 15,21 0-15,-41 0 0,20 21 16,-21 0-16,-21 1 0,0-1 15,0 21-15,0-21 0,-63 43 16,-22-22-16,43-21 16,-1-21-16,-20 21 0,20 1 15,1-22-15,0 0 0,21 0 16,42 0 0,0 21-16,21-21 0,1 21 15,-1-21-15,0 21 0,22-21 16,-22 21-16,0 0 0,22 1 15,-22-1-15,1 21 0,-1-21 0,-21 22 16,21-22-16,-20 21 0,-22 22 16,0-43-16,0 21 0,-43-21 15,22 0-15,-21-21 0,-1 22 16,1-1-16,0-21 0,-1 0 0,-20 0 16,21 0-16,-22 0 0,22 0 0,-1 0 15,22 0-15,-21 0 0,21 0 16,0 0-16,21-21 0,0-1 15,0 1-15,0 0 16,21 21-16,0-21 0,0 0 0,21 0 16</inkml:trace>
  <inkml:trace contextRef="#ctx0" brushRef="#br0" timeOffset="48696.64">19537 6943 0,'0'0'0,"0"-21"15,0 42 32,0 0-31,0 0-16,21-21 0</inkml:trace>
  <inkml:trace contextRef="#ctx0" brushRef="#br0" timeOffset="48855.37">19727 7408 0,'0'0'0,"0"22"0,0-1 0,0 0 16,-21-21-16,0 0 0,21 21 15,-21-21-15,21 21 0,-21-21 16,42 0 0,0-21-16,0 0 0,21 0 15,-20 0-15,20-1 0,0 1 16</inkml:trace>
  <inkml:trace contextRef="#ctx0" brushRef="#br0" timeOffset="49200.68">20849 6858 0,'0'0'0,"21"0"0,22-21 0,-22 21 0,-21-21 16,-21 21-1,-22 0-15,22 0 0,-21 0 16,-64 0-16,64 0 0,-1 0 15,1 0-15,21 0 0,0 21 16,21 0-16,21 0 16,0 0-16,0 1 15,21-1-15,1 0 0,-1 0 0,0 0 16,1 0-16,-1 1 0,-21-1 16,22 0-16,-22 0 0,0 0 0,0 22 15,-21-22-15,0 0 0,0 0 0,-21-21 16,-21 21-16,-1-21 0,-20 0 15,20 21-15,-41-21 0,20 0 0,1 0 16,-64 0-16,21 0 16,85 0-16,0 0 0,42 0 15,21 0 1,22-21-16,-22 21 0,43-21 0,-22 0 16</inkml:trace>
  <inkml:trace contextRef="#ctx0" brushRef="#br0" timeOffset="49512.5">21675 7006 0,'42'-21'0,"-84"42"0,105-42 15,-21 0-15,-20 0 0,-1 21 0,-21-21 16,0-1-16,-21 1 16,-1 21-16,-20 0 0,-64 0 15,43 0-15,-1 0 0,1 0 16,20 0-16,-41 0 15,63 21-15,21 1 0,0-1 16,0 0-16,21 0 0,21 0 16,22 0-16,-22 1 0,21 20 0,1 0 15,105 64-15,-126-64 16,-1 1-16,-21-22 0,0 21 16,-21 1-16,0-22 0,-21 0 0,-21 0 15,-1 0-15,-20-21 0,-1 0 16,-20 21-16,-1-21 0,0 0 15,1 0-15,-64 0 0,84 0 16,1 0-16</inkml:trace>
  <inkml:trace contextRef="#ctx0" brushRef="#br0" timeOffset="54796.95">18923 9419 0,'0'0'0,"21"0"16,-21-21-16,21 21 0,0 0 15,-21 21 1,0 0 0,0 1-16,0 20 0,0 0 15,0 1-15,0-1 0,-21 21 16,21-20-16,-21 20 0,0-20 0,21-1 15,-21 0-15,0 106 16,21-126-16,-22 20 0,22-21 16,0 0-16,0 0 0,0 1 0,0-1 15,0 0 1,0-42 0,0 0-16,0-1 0,0 1 15,0-42-15,0 20 16,22 1-16,-22 0 0,21-1 0,-21-20 15,21-1-15,0 1 0,-21-1 16,0 22-16,21-21 0,-21 20 16,21 1-16,-21 0 0,0 20 0,0 1 15,-21 21 1,0 0-16,-42 43 16,20-22-16,1 21 0,-43 43 15,43-43-15,-64 43 16,64-43-16,-1 0 0,1 1 0,-21 20 15,41-42 1,22 1-16,22-22 16,-1-22-16,0 1 15,21 0-15,1 0 0,-22 21 16,21-21-16,0 0 0,85-22 16,-84 43-16,20 0 15,-20 0-15,-1 0 0,0 0 16,22 0-16,-22 0 0,-21 0 15,0 0-15,1 0 0,-1 0 16,0 0-16</inkml:trace>
  <inkml:trace contextRef="#ctx0" brushRef="#br0" timeOffset="54992.84">19516 9631 0,'0'0'0,"21"-21"0,0 21 0,-21-21 16,21 21-16,-21-22 16,-21 44 31,21-1-47,0 0 0,0 0 15,0 0-15,0 0 0,0 1 16,-21-1-16,21 0 0</inkml:trace>
  <inkml:trace contextRef="#ctx0" brushRef="#br0" timeOffset="55162.74">19516 10033 0,'0'21'0,"0"-42"0,0 63 16,21-42 46,0 0-46,0-21-16,0 21 0,0-21 16,22 21-16,-22-21 0</inkml:trace>
  <inkml:trace contextRef="#ctx0" brushRef="#br0" timeOffset="55533.53">20320 9610 0,'0'0'0,"21"-21"0,0 21 15,-21 21 1,-21 0-16,0 0 0,0 0 16,0 22-16,-1-22 0,-20 21 15,21 0-15,-21 1 0,-22 63 16,43-43 0,0-42-16,21 22 0,0-22 15,0 0-15,42 0 0,-21 0 16,0-21-16,22 0 0,-22 0 0,21 0 15,1 0-15,-1 0 0,0 0 16,-21-21-16,22 21 0,-22-21 0,42-43 16,-41 43-16,-1-21 0,-21 21 15,0-22-15,0-20 0,0 21 16,0-1-16,-21-20 0,-22 20 0,22 22 16,0-21-16,-21 21 0,20 0 15,1-1-15,0 22 0,0 0 0,0 0 16,0 0-16,-1 0 0,22 22 0,0-1 15,0 0-15,0 0 16,22-21-16,20 21 0,-21-21 16,21 0-16</inkml:trace>
  <inkml:trace contextRef="#ctx0" brushRef="#br0" timeOffset="55756.4">21103 9567 0,'0'0'0,"21"0"0,-21-21 16,21 21-16,1 0 16,-1-21-16,0 21 0,21 0 0,-21 0 15,22 0-15,-1 0 16,22 0-16,-43 0 16,42 0-16,-42 0 0,1 0 15,-44-21 16,1 21-31,0 0 0</inkml:trace>
  <inkml:trace contextRef="#ctx0" brushRef="#br0" timeOffset="56161.17">21209 9525 0,'-21'0'0,"42"0"0,-42 21 0,0-21 16,-1 21-16,1 1 0,21-1 15,-21 0-15,-21 21 16,21-21-16,-1 22 0,22-22 0,-21 0 15,0 0-15,0 0 0,0 1 16,21-1-16,0 0 0,-21-21 0,21 21 16,21-21 15,0-21-31,0 0 0,0 21 16,0-21-16,1-1 0,20 1 15,-21 21-15,43-42 16,20 42-16,-63 0 0,22 0 15,-22 0-15,0 21 0,0 0 16,22 0-16,-22 1 0,0-1 16,-21 0-16,21 21 0,-21-21 0,0 1 15,0-1-15,0 0 0,0 21 16,-63 1 0,20-22-16,22 0 0,-42-21 15,41 21-15,1-21 0,0 0 16,0 0-16,0 0 0,0 21 0,-1-21 15,1 0-15,0 0 16,0-21-16,0 21 16</inkml:trace>
  <inkml:trace contextRef="#ctx0" brushRef="#br0" timeOffset="69488.86">2159 11261 0,'0'0'0,"-21"0"15,0 0-15,-1 0 0,1 0 16,0 21-16,21 0 16,-21 0-1,0 22-15,21-22 0,0 0 16,0 0-16,-21 0 0,-1 22 15,22-22-15,-21 0 0,0 21 0,21-21 16,-21 1-16,0-1 16,21 0-16,-21-21 0,-1 42 15,1-42 1,21-21 0,0 0-16,0 0 15,0 0-15,0-1 16,0 1-1,0 0 1,0 0-16,0 42 63,0 0-63,0 0 0,0 1 15,21-22 16,1 0-31,-1 0 16,21 0-16,0 0 0,-20 0 16,20-22-16,0 22 0,22 0 15,-22 0-15,22 0 0,-1 0 0,1 0 16,-22 22-16,21-22 0,-20 21 16,-1 0-16,43 64 15,-85-64-15,0 21 16,-21-21-16,-22 22 0,1-22 0,0 21 15,-22-21-15,1 22 0,-1-22 0,1 0 16,-1 0-16,1-21 0,20 21 16,1-21-16,0 0 0,-1 0 0,1 0 15,21 0-15,-22 0 0,-20-63 16,42 42-16,21-22 16,0 22-16,0-42 15,0 41-15,21 1 0,0-21 16,21 21-16</inkml:trace>
  <inkml:trace contextRef="#ctx0" brushRef="#br0" timeOffset="69709.73">2011 11282 0,'0'0'0,"0"-21"15,0 0-15,21 21 16,0-22-16,0 22 0,0 0 15,22-21-15,-22 0 0,21 21 0,1 0 16,-1-21-16,0 21 0,1 0 16,-1 0-16,0 0 0,-21 0 0,22 0 15,-22 0-15,0 0 0,0 0 16,0 0 0,-21 21-16,22 0 0</inkml:trace>
  <inkml:trace contextRef="#ctx0" brushRef="#br0" timeOffset="70410.84">3281 11261 0,'-43'63'31,"22"-42"-31,0 1 0,0-1 0,-21 0 16,20 21-16,1-21 0,-42 106 15,42-105-15,-1 62 16,22-63-16,0 22 0,0-1 16,0-21-16,0 0 15,0 1-15,22-1 0,-1-21 0,0 21 16,21-21-16,22 0 16,-43 0-16,21 0 0,1-42 15,-22 20-15,0 1 0,0 0 16,0 0-16,-21-21 0,21 20 15,-21-83 1,0 62-16,0-20 0,-21 42 16,0-43-16,21 43 15,-21 0-15,21 0 0,0-1 16,0 1-16,63 0 16,43 21-1,-63 0-15,-1 0 0,0 0 16,-21 21-16,22 0 0,-1 1 0,-21-1 15,0 0-15,1 0 0,-1 0 16,-21 22-16,0-22 0,0 21 0,0-21 16,-21 22-16,21-1 0,-22-21 0,-20 43 15,21-22 1,21-21-16,0 0 0,0 0 0,0 1 16,21-1-16,0-21 0,0 0 15,1 21-15,-1-21 0,21 0 16,106-42-1,-105 20-15,-1 1 0,-21 0 16,21 0-16,-20-21 0,-1 20 0,-21-20 16,0 0-16,0 21 0,0-22 0,0 1 15,0 0-15,-21-1 0,-1 22 16,1-21-16,-21 21 0,-64-22 16,21 43-1,43 0-15,0 0 0,21 21 16,-1-21-16,1 22 0,21-1 0,0 0 15,0 21-15,0-21 0,0 1 16,0-1-16,21 0 0,1 0 0,-1-21 16,21 21-16</inkml:trace>
  <inkml:trace contextRef="#ctx0" brushRef="#br0" timeOffset="71044.5">4593 11155 0,'0'0'0,"0"21"31,0 0-31,-21 0 0,0 22 0,21-1 16,-21 0-16,21 1 0,-22-1 0,22 0 16,0 1-16,-21-1 0,0 0 15,21-20-15,0 20 0,0-21 16,0 0-16,-21 0 0,21 1 0,0-44 47,0 1-47,0 0 0,0-21 15,0 21-15,0-22 0,0 1 0,0-22 16,0 22-16,0-21 0,0 20 16,0-20-16,21 20 0,-21 1 15,21 21-15,22-21 16,-22 63-16,-21 0 15,21 0-15,0 21 0,-21-20 0,0 20 16,21 0-16,-21 22 0,21-22 0,-21 0 16,22 1-16,-22-22 0,0 21 15,21 1-15,0-22 0,-21 0 0,21 0 16,0 0-16,0 0 0,1 1 0,20-22 16,0 0-16,-21 0 15,22 0-15,-22-22 0,0 1 16,21 0-16,-20 0 0,-1-21 0,0 20 15,21-41-15,-21 21 0,43-128 16,-22 86 0,-21 62-16,-21 1 0,22 0 15,-22 42-15,0 0 16,0 22-16,0-1 0,0 0 16,-22 1-16,1 20 0,21-20 0,0-1 15,-21 0-15,21-21 0,-21 22 0,21-22 16,0 21-16,0-21 0,0 1 15,0-1-15,0 0 0,0 0 16,21-21 0,0 0-16,0-21 0,1 0 15</inkml:trace>
  <inkml:trace contextRef="#ctx0" brushRef="#br0" timeOffset="71286.37">5927 11155 0,'0'0'0,"0"-21"0,-22 21 0,1 0 16,0 0-16,0 0 0,0 21 16,0 21-16,-1-21 0,1 1 15,21 20-15,-21 0 0,0 1 0,0-1 16,0 0-16,21-21 0,0 22 0,-22-1 16,22-21-16,-21 22 15,21-22-15,0 0 0,-21 0 0,21 0 16,0 0-16,0 1 0,21-22 15,0 0 1,1 0-16,-1-22 0,0 1 0,21 0 16,-21 0-16</inkml:trace>
  <inkml:trace contextRef="#ctx0" brushRef="#br0" timeOffset="71711.12">5842 11218 0,'-21'-42'15,"42"84"-15,-63-105 0,42 42 16,-22 0-16,22-1 0,0 1 0,22 0 15,-1 21-15,42-21 16,-20 21-16,-22 0 0,63-21 16,-41 21-16,-1 0 0,-21 0 15,22 0-15,-22 0 0,0 0 0,0 42 16,-21 0 0,0-20-16,-42-1 0,21 0 15,-22 0-15,1 0 0,0 0 16,-1 1-16,-20-22 0,20 21 0,1 0 15,-21-21-15,20 0 0,43 21 16,21-21 0,1 21-16,20-21 15,0 0-15,22 0 0,-22 21 16,22-21-16,-1 22 0,-21-1 0,22 0 16,-1-21-16,-20 21 0,20 21 0,-20-20 15,-1-1-15,0 0 0,-21 0 16,-21 0-16,0 22 0,0-22 0,-21 0 15,0 0-15,-21 0 0,-106 43 16,21-43 0,42 0-16,21 0 0,-63-21 15,64 21-15,-1-21 0,22 0 0,0 0 16,21 0-16,-22 0 0,22 0 16,0 0-16</inkml:trace>
  <inkml:trace contextRef="#ctx0" brushRef="#br0" timeOffset="72444.98">1524 12234 0,'0'0'0,"-42"43"0,20-1 15,-20 0-15,21 1 0,0-1 0,21 0 16,0 22-16,0-22 0,21 1 16,0-1-16,21 0 0,1 1 0,-1-22 15,22 21-15,-22-21 0,43 0 0,-22-21 16,1 0-16,-1 0 0,22 0 15,-22 0-15,22 0 0,-22-21 16,1-21-16,21 21 0,-1-22 0,-20 1 16,20 0-16,1-22 0,-21 22 0,20-22 15,64-63-15,-63 64 16,0 21-16,-1-1 0,107-20 16,84 84-1,-190 0-15,-1 0 0,-20 22 16,21-1-16,-43 0 0,64 64 15,-64-64-15,0 1 0,1-1 0,-22 0 16,0-20-16,0 20 0,43 21 16,-43-41-1,0-22-15,0 0 0,22-43 16,-22 22-16,21 0 16,64-64-16,-64 43 0,22 0 15,20-1-15,-20-20 0,21 20 0,-1-20 16,-20 21-16,20-1 0,1 22 15,-21 0-15,20 0 0,-20 21 0,-1 0 16,-20 21-16,126 85 16,-106-22-16,-20-41 15,-1-22-15,-21 21 0,22 1 0,-22-22 16,0 21-16,21-21 0,-21 0 0,22 1 16,-1-22-16,0 21 0,1-21 15,-1 0-15,0 0 0,128-21 16,-64-1-1,-64 1-15,0 0 0,22-21 0,-22 21 16,0-1-16,1-20 0,41-21 16,-62 41-16,-1 1 0,0-21 15,0 21-15,-21 0 0,0-1 0,0-20 16</inkml:trace>
  <inkml:trace contextRef="#ctx0" brushRef="#br0" timeOffset="72576.91">7048 12361 0,'0'0'0,"22"22"0,-22-1 15,21-21 1,-42 0 0</inkml:trace>
  <inkml:trace contextRef="#ctx0" brushRef="#br0" timeOffset="85350.11">2582 10859 0,'0'0'0,"-21"0"0,0-22 0,21 1 0,-21 21 15,0-21-15,-1 21 0,22-21 16,0 0-16,0 0 0,0-1 0,0-20 16,0 21-16,0-43 15,22 43-15,62-63 16,1 20-16,-43 43 15,1 0-15,-1 0 0,0 21 16,1 0-16,20 0 0,-21 0 0,85 42 16,0 43-1,-84-64-15,-1 21 16,0 0-16,22-20 0,-22 20 0,1 0 16,-1-21-16,0 22 0,1-22 0,41 21 15,-41-21-15,-1 1 16,21-22-16,-20 0 0,20 0 0,43 0 15,-42 0-15,-1-22 0,64-20 16,-63 0-16,-1 21 16,1-1-16,-22-20 0,0 21 15,1-21-15,-22 20 0,0-20 0,0 21 16,-21 0-16,0-22 0,0 22 16,0 0-16,0 0 15,0 42 1,-21 0-1,21 0-15,0 1 0,0-1 16,0 0-16,0 0 0,0 21 0,21 1 16,0-1-16,64-21 15,-43 0-15,1 1 16,20-22-16,1 0 0,-1 0 0,64 0 16,-42 0-16,-1-22 0,22 1 15,-21 0-15,0 0 0,20 0 0,-20-22 16,106 1-16,-107 21 15,64-21-15,-84 42 0,21 0 16,-43 21-16,21-21 0,-20 42 0,20-21 16,-20 22-16,-22-1 0,0 21 15,21-20-15,-42-1 0,21 0 0,-21 1 16,22 20-16,-22 43 16,0-42-16,0-43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1:06:04.3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1101 699 0,'0'0'0,"0"-22"15,21 22-15,0-21 16,-21 0-16,0 0 15,0 0-15,0 0 16,0-1 0,0 1-16,0 0 15,-21 21-15,21-21 0,-21 21 0,-1 0 16,1 0 0,0 0-16,0 0 0,0 0 0,0 21 15,-1 0-15,1 0 0,0 1 16,0-1-16,0 21 0,0-21 15,-43 64-15,43-43 0,0 1 16,0-1-16,-1 0 0,1 1 16,21-1-16,0 0 0,0-21 15,0 22-15,0-1 0,0-21 0,0 22 16,21-22-16,22 0 0,-22 0 16,0 0-16,0 0 0,22 1 15,20-22-15,1 0 16,-43 0-16,21 0 0,-21-22 15,22 22-15,-22-21 0,0 0 16,21 0-16,-21-21 0,1 20 0,-1-20 16,0 0-16,0-1 0,0 1 15</inkml:trace>
  <inkml:trace contextRef="#ctx0" brushRef="#br0" timeOffset="556.67">1397 296 0,'0'22'0,"0"-44"0,0 65 0,0-1 16,0-21-16,0 22 0,0-22 15,0 21-15,0 0 0,0 1 0,0-1 16,0 0-16,21 1 0,0-1 15,-21 0-15,21 1 0,-21-1 16,0 0-16,0 1 0,0-1 0,0-21 16,0 22-16,22 20 15,-22-42 1,0 0-16,0-42 31,0 0-15,0 0-16,0 0 0,0-22 15,0 1-15,0 0 0,0 21 16,21-22-16,-21 22 0,21-21 16,0 21-16,0-1 0,0 1 15,1 0-15,20-21 0,-21 21 16,21 21-16,-20 0 0,-1 0 16,0 0-16,21 0 15,-21 21-15,1-21 0,-22 42 16,0-21-16,21 0 0,-21 22 0,0-22 15,0 21-15,0-21 0,0 64 16,0-64-16,-21 0 16,21 1-16,0-1 15,0 0-15,0-42 47,0 0-47,0-1 0,0 1 16</inkml:trace>
  <inkml:trace contextRef="#ctx0" brushRef="#br0" timeOffset="1028.95">2074 762 0,'0'0'0,"0"-21"16,0 0 0,0 0-16,0-1 15,0 1-15,21 21 0,1-21 16,-1 21-16,0 0 0,21 0 16,-21 0-16,1 0 0,20 0 0,-21 0 15,21 21-15,-20-21 0,-1 43 16,21-1-16,-21 0 0,0-21 15,-21 22-15,0-1 0,0 0 16,0-20-16,0 20 0,0-21 16,0 0-16,0 0 0,0 1 0,-21-1 15,0-21 1,0-21 15,21-1-31,0 1 0,0-21 16,0 21-16,0-22 0,0 22 15,0-42-15,0-1 16,0 43-16,0 0 0,21 0 16,-21 0-16,21 21 15,0-22-15,1 22 0,-1 0 16,0 0-16,-21-21 16,21 21-16</inkml:trace>
  <inkml:trace contextRef="#ctx0" brushRef="#br0" timeOffset="1517.3">3006 572 0,'-85'0'31,"64"0"-31,0 21 15,-1-21-15,1 21 0,0 0 16,0 0-16,0 0 0,21 22 16,-21-22-16,-1 21 0,1 64 15,21-85 1,0 0-16,0 22 0,0-22 0,21 0 16,1 0-16,-1 0 0,0-21 15,21 22-15,-21-22 0,1 0 0,20 0 16,-21 0-16,0 0 0,22 0 15,-1-22-15,-21 1 0,0 0 16,0 0-16,1-21 0,-1 20 16,-21-20-16,0 0 0,0 21 0,0-22 15,0 1-15,0 0 16,-21-1-16,-1 22 0,22 0 0,-21-21 16,-21 42-16,21-22 0,0 22 15,-22 0-15,22 0 0,0 0 16,-21 0-16,20 22 0,-41-1 15,42 0-15,0 0 0,-1 0 16,1 0-16,0 1 0,21-1 0,0 0 16,0 0-16,0 0 0,0 0 15,0 1-15,42-22 16,-20 0-16</inkml:trace>
  <inkml:trace contextRef="#ctx0" brushRef="#br0" timeOffset="2364.39">3492 635 0,'-21'0'0,"42"0"0,-63 0 0,0 0 15,21 0 1,21 21 0,0 0-1,0 1-15,0-1 16,0 21-16,0-21 0,0 0 0,0 1 16,0 20-16,0-21 15,0 21-15,0 1 0,0-22 0,0 0 16,0 0-16,0 0 0,0 1 15,0-1-15,0-42 32,0-1-17,0-20-15,0 21 16,0-21-16,-22-1 0,22 22 16,0-21-16,0-1 0,0-41 15,22 63-15,-22-22 16,21 22-16,0 0 0,21 0 0,-21 0 15,22-1-15,-1 1 0,-21 21 16,43 0-16,-22 0 0,0 0 0,43 0 16,-43 0-16,1 21 15,-22 1-15,21-1 0,-21 0 0,1 0 16,-1 21-16,0-20 0,-21-1 16,0 21-16,0 0 15,0 43-15,0-64 16,0 0-16,-21 1 0,0-22 15,-1 21-15,1-21 32,21-21-32,-21 21 15,21-22-15,0 1 0,0 0 0,0-21 16,0 21-16,0-22 0,0 22 16,21-21-16,43-64 15,-43 85-15,0-22 0,0 22 16,0 0-16,22 0 0,-1 0 0,0 0 15,-20 21-15,20 0 0,0 0 16,1 0-16,-1 21 0,-21 0 0,64 42 16,-64-41-1,0 20-15,-21-21 0,0 0 16,0 43-16,0-43 0,0 21 16,0-21-16,-21 1 0,0-1 15,0 0-15,21 0 0,-22 0 0,1-21 16,21 21-16,-21-21 0,21-21 47,0 0-47,0 0 0</inkml:trace>
  <inkml:trace contextRef="#ctx0" brushRef="#br0" timeOffset="2801.14">4847 677 0,'0'0'16,"21"0"-16,0 0 0,1 0 16,-1 0-16,0 0 0,0 0 0,0-21 15,0 0 1,1 0-16,-1 0 0,-21 0 15,21-1-15,-21 1 0,0 0 16,0 0-16,0 0 0,0 0 0,0-1 16,-21 22-16,0 0 15,-22 0-15,22 0 0,0 0 16,-21 22-16,20-1 0,1 0 16,-21 21-16,21-21 0,0 22 15,-1-1-15,1 0 0,21 1 0,0-22 16,0 21-16,0 1 0,0-22 0,0 21 15,0-21-15,21 0 0,1 1 16,20-1-16,-21-21 0,0 0 16,22 0-16,-1 0 0,-21 0 15,21 0-15,1 0 0,-22 0 0,21 0 16,-21-21-16,22-1 0,-22 1 16,0 0-16,-21 0 0,21 0 0,-21 0 15,21-1-15,-21-20 0</inkml:trace>
  <inkml:trace contextRef="#ctx0" brushRef="#br0" timeOffset="3577.71">6138 381 0,'0'0'16,"0"-63"-1,-21 63 1,21 21-1,0 21-15,0-21 0,0 22 16,0-22-16,0 21 0,0 0 0,0 1 16,0-1-16,0 0 0,0 1 15,0-22-15,0 21 0,0 1 0,0-22 16,0 0-16,0 21 0,0-21 16,0 1-16,0-44 46,0 1-46,0 0 0</inkml:trace>
  <inkml:trace contextRef="#ctx0" brushRef="#br0" timeOffset="4160.38">5990 423 0,'0'0'0,"0"-21"0,-21 0 0,21 0 16,-21 21-16,21-21 0,0 0 0,0-1 15,0 1-15,0 0 16,21 21-16,0 0 0,0-21 16,0 21-16,22 0 0,-22 0 15,21 0-15,-21 0 0,1 0 0,20 21 16,0 21-16,-42 43 16,0-43-1,0-20-15,0 20 0,-21 0 0,0-21 16,0 22-16,0-22 0,-22 21 15,22-21-15,0 1 0,-43 20 16,43 0-16,0-42 16,21-21-1,0 0 1,0 0-16,21 0 0,0-1 16,1 22-16,-1-21 0,0 21 15,0 0-15,0-21 0,0 21 16,22 0-16,-22 0 0,21 0 0,-21 0 15,22 0-15,-1 21 0,-21 0 16,43 22-16,-1-1 16,-42 0-16,-21 1 0,0-22 15,0 21-15,0 1 0,0-22 0,-21 21 16,-21 0-16,21-20 0,-22 20 16,-62 21-1,83-41-15,-20-1 0,0-21 16,21 0-16,-1 21 0,1-21 0,0 0 15,0 0-15,0 0 0,0 0 16,21-21-16,0 0 0,0-1 16,0 1-1,0 0-15,0 0 16,21 0-16,0 21 0,0-21 16,0-1-16,0 1 0,1 0 0</inkml:trace>
  <inkml:trace contextRef="#ctx0" brushRef="#br0" timeOffset="4561.67">6625 699 0,'0'0'0,"0"-22"0,0 1 31,0 0-31,21 21 0,0-21 16,1 21-16,-1 0 15,0 0-15,0 0 0,0 0 0,22 21 16,-22 0-16,21-21 0,-21 21 16,22 1-16,-22-1 0,21 0 15,-21 21-15,0-21 0,22 43 16,-43-43-16,0 0 0,0 22 16,0-22-16,0 0 0,0 0 15,-21 0-15,21 0 0,-22-21 16,1 0-16,0 0 0,0 0 15,0 0-15,21-21 16,-21-21-16,21 21 16,0-22-16,0 22 0,0-21 0,0 0 15,0 20-15,0-20 0,21 21 16,0-21-16,-21 20 0,21 1 0,0 0 16,0 0-16,1 0 15,41-22-15,-42 43 16,0 0-16,1-21 0</inkml:trace>
  <inkml:trace contextRef="#ctx0" brushRef="#br0" timeOffset="5002.43">7472 487 0,'-85'85'16,"64"-64"-1,21 0-15,-21 21 16,0 1-16,21-22 0,-22 0 16,22 21-16,0 1 0,0-22 15,0 21-15,0-21 0,0 0 0,0 1 16,43 20-16,-1-21 16,-21-21-16,0 21 0,1-21 15,20 0-15,-21 0 0,21 0 16,1-21-16,-22 21 0,21-21 0,-21 0 15,22 0-15,-22-1 0,0 1 16,0-21-16,0 21 0,-21-22 0,22 1 16,-22 21-16,0-21 0,0-1 15,-22 1-15,1 21 0,-21-22 0,21 22 16,-22 0-16,22 0 16,-21 0-16,0 21 0,20 0 0,-62 0 15,63 0 1,-1 0-16,1 21 0,0-21 0,21 21 15,-21 0-15,21 0 0,0 1 16,0-1-16,0 0 0,0 0 16,42 0-16,1 0 15,-1-21-15</inkml:trace>
  <inkml:trace contextRef="#ctx0" brushRef="#br0" timeOffset="5605.25">8170 466 0,'0'0'16,"0"21"-1,0 0-15,0 0 16,0 0-16,0 1 0,0-1 16,-21 0-16,21 64 15,0-43-15,0-21 0,0 21 16,0-20-16,0 20 0,0-21 0,0 0 15,0 0-15,0 1 0,0-1 16,21-21 0,0-21-1,1-1-15,-22 1 0,63-63 16,-63 62-16,21-20 16,0 21-16,1-21 0,-1 20 15,0-41-15,-21 42 0,21 0 16,0 21-16,-21 21 31,0 0-31,0 0 16,0 0-16,0 0 0,0 1 0,0 20 15,0-21-15,0 0 0,0 0 16,0 1-16,21-1 0,1 21 16,-1-42-1,0 0-15,0 0 16,0-21-16,0 21 0,-21-21 0,22 0 15,-1-1-15,-21 1 0,0 0 16,0 0-16,0-21 0,0 20 0,0-20 16,0 0-16,0 21 0,0-22 15,-21-41-15,-1 62 0,1 1 16,21 0-16,-21 0 16,0 0-16,0 21 0,0 0 15,-1 0-15,22 21 16,0 0-1,0 0-15,0 0 16,0 1-16,22-1 0,-1-21 16,0 0-16</inkml:trace>
  <inkml:trace contextRef="#ctx0" brushRef="#br0" timeOffset="6040.01">9123 423 0,'0'0'0,"21"-21"16,-21 0 0,-21 21 15,0 0-31,-1 0 0,1 21 16,0-21-16,0 21 0,0 1 15,0-1-15,21 21 16,-22 0-16,22-20 0,0-1 15,0 0-15,0 0 0,0 0 16,22-21-16,20 21 16,21 22-1,-20-43-15,-22 0 0,0 21 0,0-21 16,0 21-16,1-21 0,-1 21 16,-21 0-16,0 1 15,0-1-15,0 0 16,-21-21-16,-1 0 0,-20 21 15,21 0-15,-21-21 0,20 0 16,-20 0-16,21 0 0,-21 0 0,20 0 16,1 0-16,0 0 0,-21 0 15,42-21 17,21 0-32,0 21 15</inkml:trace>
  <inkml:trace contextRef="#ctx0" brushRef="#br0" timeOffset="6454.96">9461 699 0,'0'0'0,"22"0"0,-1 0 15,0 0-15,0 0 0,0-22 0,0 1 16,1 21-16,-1-21 0,0 21 16,0-21-16,0 0 0,-21 0 15,21 21-15,-21-22 0,0 1 16,0 0-16,0 0 0,0 0 16,-21 21-16,0 0 15,0 0-15,0 0 0,0 0 16,-1 21-16,1-21 0,0 21 15,21 0-15,0 0 0,-21 22 16,21-22-16,-21 0 0,21 0 0,0 0 16,0 22-16,0-22 0,0 0 15,0 0-15,0 0 0,0 1 0,21-1 16,0 0-16,-21 0 16,21-21-16,0 0 0,22 21 0,-22-21 15,0 0-15,21 0 0,-20 0 16,-1 0-16,0 0 0,21-21 0,-21 0 15,22 0-15</inkml:trace>
  <inkml:trace contextRef="#ctx0" brushRef="#br0" timeOffset="6882.03">10012 529 0,'0'0'16,"0"-21"-16,0 0 0,0 0 15,0 0-15,0-1 16,21 1-16,0 21 15,0 0-15,0-21 0,1 21 16,62 0 0,-63 0-16,43 0 0,-43 21 15,21 0-15,-20 1 0,-1-1 0,-21 0 16,21 0-16,0 85 16,0-21-1,-21-43-15,0-21 0,0 0 16,0 0-16,0 1 0,-21 20 15,21-21-15,-21-21 0,0 0 16,0 0-16,21-21 16,-22 21-16,22-21 15,0 0-15,0-1 0,0-20 16,0 21-16,0-21 0,22 20 0,-1-20 16,0 0-16,-21-1 0,21 1 15,0 0-15,0 21 0,1-22 0,-1 22 16,0 0-16,0 0 15,0 0-15,22-1 0,-22 22 0,0 0 16,0 0-16,0 0 16,0 0-16,1 0 15,-22 22-15</inkml:trace>
  <inkml:trace contextRef="#ctx0" brushRef="#br0" timeOffset="8536.35">762 1926 0,'0'0'0,"-21"0"0,21-21 0,-21 21 16,-1 0-16,1 0 16,0 0 30,42 0-14,0 0-32,1 0 15,-1 0-15,0 0 16,0 0-16,21 0 0,-20 0 0,-1 0 16,0 0-16,21 0 0,-21 0 0,22 0 15,-22 0-15,21 0 0,1 0 16,-1 0-16,21 0 0,43-21 15,-63 21-15,20 0 0,1 0 16,-1-21-16,1 21 0,-22 0 0,64 0 16,42-21-1,-106 21-15,1-22 16,-1 22-16,21 0 0,-20 0 16,20-21-16,1 21 0,-1 0 0,22-21 15,-22 0-15,22 21 16,-21-21-16,84 0 0,-64 21 0,-20 0 15,-1-22-15,1 22 0,-1 0 16,1 0-16,-1-21 0,1 21 16,-1 0-16,1 0 0,-1 0 0,-20-21 15,20 21-15,128-21 16,-64 0 0,-85 21-16,22 0 0,-1 0 0,1-21 15,-1 21-15,1-22 0,-1 22 16,1 0-16,-1 0 0,1-21 0,147 21 15,-147-21 1,20 21-16,-20 0 0,21 0 0,42-21 16,-43 21-16,-20 0 0,20-21 15,-20 21-15,21 0 0,-1 0 16,64-21-16,-63 21 0,-21 0 16,-1 0-16,22 0 15,-22-22-15,1 22 0,20 0 0,-20 0 16,-1 0-16,22-21 0,0 21 0,-1 0 15,-20 0-15,190-21 16,-106 21-16,-84 0 16,20 0-16,-20-21 0,20 21 15,1 0-15,-21 0 0,20 0 0,1 0 16,0-21-16,-1 21 0,1 0 16,0-21-16,147 21 15,-168 0-15,21 0 0,-22-22 16,22 22-16,-1 0 0,1 0 0,-21 0 15,20-21-15,1 21 0,0 0 16,-22 0-16,1-21 0,84 21 16,-106 0-16,22 0 0,-1 0 0,1-21 15,-1 21-15,1 0 16,-1 0-16,1 0 0,-22-21 0,21 21 16,64 0-16,0-21 15,-84-1-15,20 22 0,1 0 16,-22 0-16,0-21 0,22 21 15,-22 0-15,22-21 0,-22 21 0,22 0 16,-22-21-16,0 21 0,1 0 16,84-21-16,-106 0 15,21 21-15,-21 0 0,0 0 16,-21-22 125</inkml:trace>
  <inkml:trace contextRef="#ctx0" brushRef="#br0" timeOffset="8648.29">11176 1058 0,'-21'22'0,"0"-22"15,-1 0-15,22 21 0,-21-21 16,21 21 0</inkml:trace>
  <inkml:trace contextRef="#ctx0" brushRef="#br0" timeOffset="17549.83">847 3916 0,'0'0'0,"21"0"16,0 0-16,0 0 31,0-21 1,-21 0-17,0-1 1,-21 1-1,0 21-15,0 0 16,0 0-16,-22 0 16,22 0-16,0 0 0,0 0 15,0 21-15,-22-21 0,-20 43 16,42-22-16,-22 0 16,1 0-16,21 22 0,-22-22 0,1 21 15,-21 43-15,20 21 16,1-64-16,21 0 15,0 64-15,-1-64 0,22 1 16,0-1-16,0 0 0,0 1 16,0-1-16,0 0 0,0 1 15,64 20-15,-43-42 16,21 22-16,1-22 0,-1 0 16,0-21-16,1 21 0,-1-21 0,0 21 15,22-21-15,-22 0 0,1 0 16,-1 0-16,0-21 0,1 0 0,-22 0 15,21 0-15,-21 0 0,22-1 16,-22 1-16,0 0 0,0 0 16,0 0-16,0 0 0,-21-1 0,22 1 15,-22 0-15,21 21 16,-21-21-16,0 0 0,0 0 16,0-1-16,0 1 15,0 0-15</inkml:trace>
  <inkml:trace contextRef="#ctx0" brushRef="#br0" timeOffset="18318.39">1270 3895 0,'0'0'15,"0"-21"-15,0 42 31,0 0-31,0 0 16,0 0-16,0 22 0,0-1 0,0 0 16,0 1-16,0 20 15,0-21-15,0 22 0,0-22 0,0 1 0,0 20 16,0-21-16,0-20 16,0 20-16,0-21 0,0 21 0,0-20 15,0-1-15,0 0 0,0 21 16,0 1-1,0-22-15,0-42 47,0-1-47,0 1 16,0 0-16,0 0 0,0 0 16,0 0-16,0-22 0,0 22 15,0 0-15,0-21 0,0 20 16,42-41-16,-42 21 0,21 20 0,1 1 15,-1 0-15,0 0 16,21 0-16,-21 0 0,1 21 16,20 0-16,-21 0 0,21 0 0,-20 0 15,20 21-15,-21 0 0,0 0 16,0 0-16,1 22 0,-1-22 0,-21 0 16,0 21-16,21-21 0,-21 1 15,0 20-15,0-21 0,0 21 16,0 22-1,-21-43-15,21 0 16,0 0-16,-21-21 16,21 22-16,0-1 15,-22-21 1,22-21 15,0-1-31,0 1 16,0 0-16,0 0 0,22 0 0</inkml:trace>
  <inkml:trace contextRef="#ctx0" brushRef="#br0" timeOffset="18770.14">1905 4360 0,'0'0'0,"0"-21"15,0 0-15,0 0 16,0 0-16,21 21 16,-21-21-16,21 21 0,0 0 15,1 0-15,-1 0 0,0 0 16,0 0-16,0 21 0,0-21 0,1 21 16,-1 21-16,0-21 0,0 1 15,-21-1-15,0 21 16,21 0-16,-21-20 0,0 20 15,0 21-15,0-41 16,-21-1-16,0-21 0,21 21 16,-21-21-1,0 0 1,21-21-16,0 0 0,0-1 16,0 1-16,0 0 0,0-21 0,0 21 15,21-1-15,0-20 0,-21 21 16,21-21-16,21-1 15,-42 22-15,22 0 0,-1 0 0,0 21 16,0 0-16,0-21 0,0 21 16,1 0-16,-1 0 15,0 0 1,-21 21-16,21-21 0</inkml:trace>
  <inkml:trace contextRef="#ctx0" brushRef="#br0" timeOffset="19281.36">2857 4255 0,'0'0'0,"-21"-22"16,0 22-16,21-21 15,-21 21-15,0 0 0,0 0 16,-1 0-16,1 0 0,0 0 15,0 21-15,0 1 0,0-22 16,-1 21-16,1 21 0,21-21 0,-21 0 16,0 22-16,21-22 0,-21 21 15,21-21-15,0 22 0,0-22 0,0 0 16,0 0-16,0 22 0,0-22 16,21 0-16,0 0 0,0-21 15,0 0-15,22 0 0,-22 0 16,0 0-16,43 0 15,-1-21-15,-21 21 16,-20-21-16,-1 0 0,0-1 0,0 1 16,0 0-16,-21 0 0,21 0 15,-21-22-15,0 22 0,0-21 0,0 21 16,0-22-16,-42-41 16,0 63-1,-1-1-15,22 1 0,0 21 0,-21 0 16,-1 0-16,22 0 0,-21 0 0,21 21 15,-22-21-15,22 22 0,0-1 16,0 0-16,0 0 0,21 0 0,0 22 16,0-22-16,0 0 15,0 0-15,21 0 0,21 0 16,-21-21-16,22 0 0,-22 22 0,21-22 16,1 0-16</inkml:trace>
  <inkml:trace contextRef="#ctx0" brushRef="#br0" timeOffset="20066.41">3302 4255 0,'0'0'0,"-42"-22"16,20 22-1,22 22 1,0-1-16,0 0 15,0 0-15,0 0 0,-21 22 0,21-22 16,0 0-16,0 0 0,0 21 16,0 1-16,0-22 15,0 0-15,0 0 0,0 0 0,0 1 16,0-1-16,-21-42 62,21-1-62,0 1 0,0 0 0,-21 0 16,21 0-16,0 0 0,0-22 16,0 22-16,0 0 0,0 0 0,21-22 15,0 22-15,0 0 0,1 0 16,-1-21-16,21 42 0,-21-22 0,0 1 16,22 0-16,63 21 15,-22 21 1,-63 0-16,22 1 0,-22-1 15,0 0-15,0 0 0,-21 21 0,21-20 16,-21-1-16,22 0 16,-22 21-16,0-21 0,0 1 0,0 41 15,0-42-15,-22-21 16,1 21-16,0-21 0,0 0 16,0 22-16,0-22 0,-1 0 15,22-22 1,0 1-16,0 0 0,0 0 15,0 0-15,0-22 16,0 22-16,22 0 0,-1 0 0,0 0 16,0-22-16,21 22 0,-20 0 15,20 0-15,0 0 0,1 0 0,-22-1 16,21 1-16,43 21 16,-64 0-16,21 0 15,-21 0-15,1 0 0,-1 21 0,0 1 0,0-1 16,-21 0-16,0 0 0,0 21 15,0-20-15,0-1 0,0 0 0,0 21 16,-42 22 0,42-43-16,-21 0 0,-1-21 15,22 21-15,-21-21 16,21-21 15,21 0-31,1 0 16,-1 0-16,0-1 0</inkml:trace>
  <inkml:trace contextRef="#ctx0" brushRef="#br0" timeOffset="20469.46">4403 4318 0,'0'0'0,"0"21"0,0 0 16,21-21-1,0 0-15,0 0 16,0 0-16,0 0 0,22 0 16,-22-21-16,21 21 0,-21-21 15,22 0-15,-22 0 0,0 21 0,0-21 16,0-1-16,1 1 0,-1-21 16,-21 21-16,0 0 0,0-1 15,0 1-15,-21 21 16,-1 0-16,1 0 0,0 0 0,0 0 15,0 21-15,0 1 16,-1-1-16,-41 42 0,42-20 16,-22-1-16,22-21 0,0 21 0,0 1 15,21-22-15,0 21 0,0-21 16,0 1-16,0-1 0,0 0 0,0 0 0,21-21 16,0 0-16,0 21 15,1-21-15,83 0 16,-83 0-16,20-21 0,0 21 15,-21-21-15,22 0 0,-22 21 0,21-21 16,-21-1-16,22 1 0</inkml:trace>
  <inkml:trace contextRef="#ctx0" brushRef="#br0" timeOffset="20670.05">5249 4212 0,'0'0'0,"-42"-21"0,21 21 0,-22 0 16,22 0-16,0-21 0,0 21 0,0 0 15,0 0-15</inkml:trace>
  <inkml:trace contextRef="#ctx0" brushRef="#br0" timeOffset="21028.96">5080 3768 0,'0'-21'0,"0"42"0,0-64 0,0 22 0,0 0 16,0 0-1,0 0-15,0 42 47,0 0-47,0 0 0,0 22 0,0-1 0,0 0 16,0 1-16,0 20 16,0 1-16,0-1 0,0 1 0,0-1 15,0-21-15,0 22 0,0-22 16,0 22-16,0-22 0,0 0 0,0-20 15,0-1-15,0 21 0,21-21 16,-21 0-16,21-21 16,-21-21-1,21 0 1,-21 0-16,0 0 0,0-22 0,0 22 16,0-21-16</inkml:trace>
  <inkml:trace contextRef="#ctx0" brushRef="#br0" timeOffset="21436.17">4995 3789 0,'0'0'0,"-21"-21"0,0 0 16,21-1-16,0 1 0,0 0 16,0 0-16,0 0 15,0 0-15,21-1 16,21 22-16,-20 0 0,-1 0 0,21 0 15,0 0-15,1 0 0,-1 0 0,22 0 16,-22 0-16,0 22 16,22-1-16,-22 0 0,106 64 15,-127-43-15,22 0 16,-22 1-16,0-1 0,-21 0 0,0 22 16,0-22-16,-21 22 0,-21-22 0,-1 0 15,1 1-15,0 20 0,-1-42 16,-20 22-16,20-1 0,-20-21 15,21 0-15,-64 22 16,63-22-16,-41 0 0,41-21 0,22 0 16,-21 0-16,21 0 0,21-21 31,21 21-15,0 0-16,0-21 0,0 21 15,22-22-15,-22 22 0,0-21 16,21 0-16,-20 21 0,20-21 0</inkml:trace>
  <inkml:trace contextRef="#ctx0" brushRef="#br0" timeOffset="21899.64">5736 4149 0,'0'0'0,"0"-85"32,21 64-32,0 0 15,1 21-15,20-21 0,-21 21 16,85 0-16,-64 0 16,1 0-16,20 42 0,-42-21 15,22 0-15,-22 0 0,0 22 16,0-22-16,-21 21 0,0-21 0,0 22 15,0-22-15,0 21 0,0-21 16,0 1-16,0 20 0,-21-21 16,0 0-16,21 0 0,-21-21 0,-1 22 15,1-22-15,0 0 0,0 0 16,0 0-16,0 0 16,-1 0-16,22-22 0,0 1 15,0 0-15,0 0 0,0-21 16,0 20-16,0-20 0,0 21 0,0-21 15,22 20-15,-1 1 0,-21-21 16,21 21-16,0 0 0,0-1 0,0 1 16,22 0-1,-22 0-15,21 21 0,1-21 16,-22 21-16,0 0 0,0 0 0,21 0 16</inkml:trace>
  <inkml:trace contextRef="#ctx0" brushRef="#br0" timeOffset="22172.82">6752 3979 0,'0'0'0,"-21"0"0,0 0 16,21 22-16,0-1 15,0 0-15,0 0 0,-21 0 16,21 0-16,0 22 0,0-22 15,0 21-15,0-21 0,0 1 16,0 41-16,0-42 0,0 0 16,0 1-16,0-1 0,0 0 15,0 0-15,21-21 47,-21-21-47,21 0 0</inkml:trace>
  <inkml:trace contextRef="#ctx0" brushRef="#br0" timeOffset="22552.6">6667 3704 0,'0'0'0,"-21"0"15,0 0-15,0 0 0,0 0 0,0 0 16,21 21-16,-22-21 0,22 22 15,0-1 1,22-21-16,-1 0 0,0 0 16,0 0-16,21 0 0,-20 0 15,-1 0-15,0 0 0,0 0 16,0 0-16,0 0 0,1-21 0,-1-1 16,0 1-16,-21 0 15,0 0-15,-21 0 16,0 21-16,-1 0 0,1-21 0,0 21 15,-21 0-15,-1 0 16,1 0-16,21 0 0,0 21 0,-22 0 16,43 21-1,0-21-15,0 1 0,0-1 0,0 0 16,0 0-16,22-21 0,-1 21 16,0 0-16,21 1 0,-21-22 15,64 63-15</inkml:trace>
  <inkml:trace contextRef="#ctx0" brushRef="#br0" timeOffset="22869.64">7154 3958 0,'0'0'0,"0"-21"0,0 0 31,0 42 0,0 0-31,21 0 0,1 1 16,-22 20-16,0-21 0,21 21 0,0 1 15,-21-22-15,21 21 0,-21-21 0,0 22 16,0-22-16,21 21 0,-21-21 16,0 1-16,0 20 0,0 0 15,0-21 1,21-42 15,-21 0-31,0 0 16,22 0-16,-1 0 0,-21-22 0,21 22 15</inkml:trace>
  <inkml:trace contextRef="#ctx0" brushRef="#br0" timeOffset="23118.49">7620 3852 0,'0'0'0,"0"-21"0,-21 21 16,0 0 0,-1 0-16,22 21 0,-21-21 0,21 22 15,-21 20-15,0 21 16,0-41-16,21 20 0,-21 0 0,-1 43 16,22-43-16,-21 1 15,0-22-15,21 21 0,-21-21 0,21 0 16,0 1-16,0-1 0,0 0 0,0 0 15,21-21 1,0 0 0,0 0-16,1-21 0,-1 0 0</inkml:trace>
  <inkml:trace contextRef="#ctx0" brushRef="#br0" timeOffset="23529.26">7789 4191 0,'0'0'0,"0"21"0,0 0 16,21-21 0,1 0-16,-1 0 15,0-21-15,21 0 0,-21 21 0,1-21 16,-1 0-16,0 0 0,42-64 15,-41 64-15,-22 0 16,0-1-16,0 1 0,0 0 16,-22 21-16,1 0 15,0 0-15,0 0 0,0 21 16,0 0-16,-1 1 0,-41 20 16,42 0-16,0-21 0,-1 22 15,1-22-15,21 21 0,0-21 16,0 1-16,0 20 0,0-21 15,0 0-15,0 0 0,0 1 0,21-1 16,1 0-16,-1-21 0,0 21 0,64-21 16,-22 0-1,-42 0-15,22 0 0,-22 0 16,0 0-16,21-21 0,-21 0 0,1 0 16,-1 21-16</inkml:trace>
  <inkml:trace contextRef="#ctx0" brushRef="#br0" timeOffset="23926.52">8361 3979 0,'0'0'0,"-21"-21"0,21 0 0,0 0 15,0 0-15,0 0 16,21-1 0,0 22-16,0 0 0,0 0 0,0 0 15,22 0-15,-22 0 0,21 0 0,-21 0 16,43 22-1,-43-22-15,0 21 0,22 42 16,-43-42-16,21 22 0,-21-1 16,0-21-16,0 22 0,0-22 0,0 21 15,0 22-15,0-43 0,0 0 16,0 0-16,0 0 0,0 0 16,-21-21-16,-1 0 15,22-21 1,0 0-16,0-21 15,0 21-15,0-1 0,0-20 0,0 0 16,0-1-16,22 1 0,-1 0 16,0-1-16,0 1 0,0 21 0,-21-21 15,43 20-15,-22-20 0,0 21 0,0 0 16,43-22 0,-22 43-16,-42-21 15,21 21-15,0 0 0</inkml:trace>
  <inkml:trace contextRef="#ctx0" brushRef="#br0" timeOffset="45121.18">11811 3704 0,'0'-21'78,"0"0"-46,0 0-17,0 0 1,-21 21-16,0 0 16,-1 0-16,1-22 0,0 22 0,0 0 15,0 0-15,0 0 16,-1 0-16,1 0 0,0 22 0,-21-22 15,21 21-15,-1-21 0,1 21 16,-42 42-16,-22 1 16,64-22-16,0-21 15,21 22-15,-21-1 16,-1 0-16,22 1 0,-21-1 0,21 0 16,0 1-16,0-1 0,0 0 0,0-20 15,21 20-15,1-21 0,-1 0 16,-21 0-16,21 1 0,64 20 15,-22-21 1,-42-21-16,22 0 0,-22 0 0,21 0 16,-21 0-16,22 0 0,-1-21 0,-21 21 15,21-21-15,1 0 0,-22 21 0,21-22 16,1 22-16,-22-21 0,0 21 16,0-21-16,21 21 0,-20 0 0,-22-21 15,21 0-15,0 21 0,0 0 16,-21-21-16,21 21 15,0 0-15,-21-22 16,22 22-16,-1-21 16,0 21-16,0-21 15,0 0-15</inkml:trace>
  <inkml:trace contextRef="#ctx0" brushRef="#br0" timeOffset="45528.94">13081 3768 0,'-21'0'0,"0"0"16,63 0 15,-21 0-31,0 0 16,0 0-16,1 0 16,-1 0-16,42 0 0,-42 0 15,1-21-15,-1 21 0,0 0 16,0 0-16,0 0 0,0 0 15,1 0 1,-44 0 31</inkml:trace>
  <inkml:trace contextRef="#ctx0" brushRef="#br0" timeOffset="45921.14">13039 3979 0,'0'0'0,"-22"0"0,44 0 32,-1 0-17,0 0-15,0 0 0,0 0 0,22 0 16,-22 0-16,63 0 16,-62 0-16,-1-21 0,0 21 15,0 0-15,0 0 0,0 0 16,1-21-16</inkml:trace>
  <inkml:trace contextRef="#ctx0" brushRef="#br0" timeOffset="54198.96">15028 3662 0,'-21'21'16,"0"-21"-16,0 0 16,0 0-16,-1 0 31,1 0-16,21-21 1,0 0-16,0 0 16,0-1-16,21 1 15,1 21-15,-22-21 0,21 0 16,0 21-16,0-21 0,0 21 16,0-21-16,1 21 0,20 0 15,-21 0-15,21-22 0,-20 22 0,-1 0 16,0 0-16,0 0 15,0 0-15,0 22 0,-21-1 0,22 0 0,-1 0 16,-21 0-16,21 0 16,-21 1-16,21 20 0,-21-21 0,21 43 15,-21-43-15,0 21 16,0-21-16,0 0 0,0 22 0,0-22 16,0 21-16,0-21 0,0 1 0,0-1 15,0 21-15,0-21 0,0 0 16,0 1-16,0-1 0,0 0 15,0 0-15,-21-21 0,0 0 32,21-21-17,0 0 1,0 0-16,0-1 0,0 1 16,0 0-16,0-21 0,0 21 0,0-22 15,21 22-15,0-21 0,0-1 16,-21 22-16,22-21 0,62-64 15,-63 85 1,22 0-16,-22-22 0,21 22 0,-21 0 16,22 0-16,-22 21 0,21-21 0,-21 21 15,22-21-15,-1 21 0,-21 0 0,22 0 16,-22 21-16,0 0 0,0 0 0,21 43 16,-20-1-1,-22-21-15,0-20 0,0 41 16,0-21-16,0-20 0,-22 20 15,22-21-15,-21 21 0,21-20 16,0-1-16,-21 0 0,21 0 0,-21 0 16,21 0-16,-21-21 0,21 22 0,0-1 31,0-42-15,0-1-1,0 1-15,21 0 0,0 0 16,0 0-16,0 0 0,1-1 0,-1 1 15</inkml:trace>
  <inkml:trace contextRef="#ctx0" brushRef="#br0" timeOffset="54661.32">16425 3831 0,'21'0'62,"1"0"-62,-1 0 0,0 0 16,0-21-16,0 21 0,0-21 15,22 0-15,-1 21 0,-21-21 16,0-1-16,1 22 0,-1-21 16,0 0-16,0 0 0,-21 0 15,0 0 1,-42 21-16,21 0 15,-1 0-15,1 0 16,0 0-16,-21 0 0,21 0 0,-1 0 16,1 21-16,0-21 0,-21 42 15,-1 43 1,22-64-16,21 0 0,-21 0 16,21 22-16,0-22 0,0 21 0,0-21 15,0 0-15,0 22 0,0 20 16,0-42-16,21 1 15,0-1-15,1-21 16,-1 0-16,0 0 16,0 0-16,0 0 0,0 0 15,1 0-15,-1-21 0,0-1 16,21 1-16,1 0 0,-22 0 16,0 0-16,21 0 0</inkml:trace>
  <inkml:trace contextRef="#ctx0" brushRef="#br0" timeOffset="55344.33">17208 3725 0,'0'0'0,"0"-21"0,22 0 15,-22 0 1,0 42 15,0 0-15,0 0-16,-22 1 0,22-1 0,-21 0 15,21 0-15,-21 21 0,0-20 16,21-1-16,0 21 0,-21-21 0,21 22 16,-21-22-16,21 0 0,-22 21 15,22-21-15,0 1 0,0-1 16,0 0-16,0 0 0,22-21 31,-1 0-31,0-21 0,0 0 16,0 0-16,0-1 0,1-20 15,-1 21-15,0 0 0,0-22 16,0 22-16,22 0 0,-22 0 0,0 0 16,0 0-16,0 21 0,22-22 15,-1 22 1,-42 22 0,0-1-1,0 0-15,0 0 0,0 0 0,-21 22 16,21-22-16,-21 0 0,21 21 15,0-21-15,0 43 16,0-43-16,0 0 0,21-21 16,0 21-16,0 1 0,21-22 15,-20 0-15,-1 0 0,21 0 16,-21 0-16,0 0 0,22 0 0,-22-22 16,0 1-16,21 0 0,-20 0 15,-1 0-15,0-22 0,0 22 0,0-21 16,0 0-16,-21-22 15,22-42 1,-22 85-16,0 0 0,0-43 0,0 43 16,-22 0-1,1 0-15,0 21 0,0 0 16,0-21-16,0 21 16,-1 0-1,22 21 1</inkml:trace>
  <inkml:trace contextRef="#ctx0" brushRef="#br0" timeOffset="56061.92">20891 3260 0,'0'0'0,"22"-21"0,-1 21 0,-21-22 16,21 1 0,0 21-16,-21-21 0,21 0 0,-21 0 15,0 0-15,0-1 0,21 1 16,-21 0-16,0 0 0,0 0 16,0 0-16,0-1 0,-21 1 15,0 21-15,0-21 0,0 21 16,-22-21-16,-84 21 15,85 0-15,0 0 16,-22 21-16,22 0 0,-22 22 0,1-22 16,21 21-16,-22 0 0,22 22 15,-22-22-15,22 22 0,0-1 0,-1 1 16,1-1-16,0 1 0,-1-22 16,22 22-16,-21-1 0,21 1 15,-1-22-15,1 21 0,21 64 16,0-84-16,0 63 0,0-64 15,43 43-15,-1-64 16,-21 21-16,21-21 0,1 0 0,-1 1 16,0-1-16,1 0 0,20-21 15,1 0-15,-22 0 0,22 0 16,-1 0-16,1 0 0,-22 0 0,64-42 16,42-43-1,-106 43-15,22-1 0,-22-20 0,0 20 16,1-20-16</inkml:trace>
  <inkml:trace contextRef="#ctx0" brushRef="#br0" timeOffset="56654.16">21548 3048 0,'0'0'0,"0"-21"0,0 0 15,0 0 1,-43 21-1,22 0-15,21 21 0,-21 0 16,0 21-16,21 1 0,0-1 0,0 0 16,-21 22-16,21-22 0,-43 149 15,43-128 1,0 1-16,-21-1 0,0 43 16,21-64-16,-21 22 0,21-22 0,0 22 15,0-22-15,-21 0 0,21 1 16,-22 20-16,22 22 15,0-64-15,0 0 16,-21-21 0,21-21-1,0 0-15,0 0 0,0-1 16,0-62-16,0 41 16,0 1-16,0 21 0,0-21 0,21-1 15,-21 1-15,22 21 0,-1-22 16,-21 22-16,106-63 15,-64 62 1,0 1-16,1 21 0,-1 0 0,0-21 0,22 21 16,-22 0-16,0 0 0,1 0 0,20 21 15,-42 0-15,22 1 0,-22-1 16,0 0-16,0 21 0,-21-21 0,0 43 16,0 21-1,-21-64-15,21 21 0,-21-21 16,0 0-16,0 1 0,-1-1 0,1 0 15,0 0-15,0 0 0,0 0 16,42-42 31,0 0-47,0 0 0,0 21 0,1-21 16,-1 0-16</inkml:trace>
  <inkml:trace contextRef="#ctx0" brushRef="#br0" timeOffset="57092.43">22331 3768 0,'-21'-21'0,"42"42"0,-64-64 0,43 22 16,0 0-16,0 0 16,0 0-16,0 0 0,22-1 15,-1 22-15,0 0 16,21 0-16,1 0 0,-1 0 15,0 0-15,22 22 0,-22-1 0,0 0 16,43 21-16,-21 22 16,-43-22-16,0-21 15,-21 0-15,0 22 0,0-22 0,0 21 0,0-21 16,-21 1-16,0 20 16,-1-21-16,22 0 0,-21 0 0,0-21 15,0 22-15,-21-22 16,20 0-16,1 0 15,21-22 1,0 1-16,0-21 0,0 21 16,0 0-16,0-22 0,21 22 0,22-42 15,-1-1 1,-21 43-16,0 0 0,22-22 16,-22 22-16,0 0 0,0 21 15,0 0-15,1-21 0,-1 21 0,0 0 16,0 0-16,0 0 15,0 0 1,1 0-16</inkml:trace>
  <inkml:trace contextRef="#ctx0" brushRef="#br0" timeOffset="57563.16">23643 3620 0,'0'0'15,"0"-22"-15,-21 1 16,0 0-16,-22 0 16,22 21-16,0 0 15,0 0-15,0 21 0,0 0 16,-1 0-16,1 1 0,0-1 0,0 0 16,21 21-16,-21-21 0,0 85 15,21-42 1,0-43-16,0 21 0,0-21 15,0 22-15,0-22 0,0 0 0,21 21 16,0-42-16,0 22 0,0-1 0,0-21 16,22 0-16,-22 0 0,21 0 15,-21 0-15,22 0 0,-22 0 16,21 0-16,1-21 16,20-43-16,-42 43 0,-21-21 15,21-1-15,1 1 0,-22 0 0,0-1 16,0 1-16,0 0 0,0-1 15,0 22-15,-22-64 0,1 64 16,-21 0-16,21 0 0,-22 0 16,1 0-16,0 21 0,-1 0 0,1 0 15,21 0-15,-21 0 0,20 0 16,1 21-16,0 0 0,0 0 0,0 0 16,21 0-16,0 1 0,0-1 15,0 0-15,42 0 16,-21-21-16</inkml:trace>
  <inkml:trace contextRef="#ctx0" brushRef="#br0" timeOffset="58365.7">24278 3556 0,'0'0'0,"-21"-21"0,0 21 16,0 21 15,21 0-31,0 0 0,0 1 0,0 20 16,0-21-16,0 0 0,0 22 16,0 20-16,0 22 15,0-64-15,0 21 16,0-21-16,0 1 0,0-1 0,0 0 15,-22-21-15,22 21 0,0 0 16,-21-21-16,0-21 16,21 0-16,-21 0 15,21 0-15,0-22 0,0 22 16,0 0-16,0-21 0,0-1 16,0 1-16,0 21 0,21-22 0,0 1 15,0 21-15,1-21 0,-1 20 16,0 1-16,0 0 0,64 0 15,-64 21 1,21 0-16,1 0 0,-22 0 0,21 0 0,0 21 16,1-21-16,-1 21 0,0 22 0,-20-22 15,20 0-15,-21 0 0,21 43 16,-42-1 0,0-42-16,0 0 0,0 22 0,0-22 15,-21 0-15,0 0 0,0 22 16,0-43-16,21 21 0,0 0 15,-21-21-15,-1 0 0,1 0 16,0-21 0,21 0-1,0-1-15,0 1 0,0 0 0,0 0 16,0-21-16,0 20 0,0-20 0,21 21 16,0-21-16,1 20 15,-1-20-15,85-43 0,-64 64 16,0 0-16,1 21 15,20 0-15,-21 0 0,1 0 0,-1 0 0,0 0 16,-20 0-16,20 21 0,-21 22 16,0-22-16,-21 0 0,0 64 15,0-1 1,0-63-16,-21 22 0,21-22 16,-21 0-16,0 0 0,0 0 0,-1 1 15,1-1-15,0-21 0,21 21 16,-21-21-16,0 0 0,42-21 47,0 0-47,0-1 0,0 1 15</inkml:trace>
  <inkml:trace contextRef="#ctx0" brushRef="#br0" timeOffset="58731.52">25463 3789 0,'22'0'0,"-1"0"16,0 0 0,0 0-16,0 0 15,0-21-15,1 21 0,-1-21 0,21-1 16,-21 1-16,43 0 16,-43 0-16,21-21 15,-21 20-15,-21 1 0,0 0 16,0 0-16,-21 21 15,0 0-15,-21 0 0,21 0 16,-22 0-16,-41 42 0,20 22 16,22-43-16,21 21 15,-1 1-15,1-22 0,0 21 16,21-21-16,0 22 0,0-1 0,0-21 16,0 21-16,21 1 15,0-22-15,22 0 0,-1-21 0,-21 21 16,22-21-16,-1 0 0,0 0 15,-21-21-15,22 21 0,-1-21 0,0 0 16,1 0-16,-1-1 0</inkml:trace>
  <inkml:trace contextRef="#ctx0" brushRef="#br0" timeOffset="59277.37">26352 2900 0,'0'0'0,"22"-21"0,-22-22 16,0 22-16,0 0 0,0 0 15,0 0-15,0 0 0,0 63 32,0-21-32,0 21 15,0 1-15,0-1 0,0 22 16,0-1-16,0 1 0,-22 20 0,1 1 16,21 0-16,-21-22 0,0 22 15,0-22-15,-22 107 16,22-86-16,0-41 0,21-1 15,0-21-15,-21 21 0,21-20 16,0-1-16,-21-21 0,21 21 16,0-42-1,0 0 1,0-1-16,0 1 0,0-21 0,-21 21 16,21-22-16</inkml:trace>
  <inkml:trace contextRef="#ctx0" brushRef="#br0" timeOffset="59709.72">25844 2942 0,'-21'-21'0,"42"42"0,-63-84 0,21 42 15,0-1-15,21 1 0,0 0 16,0-21-16,0 21 16,0-1-16,21 1 0,21 0 15,-21 0-15,22 0 0,-1 21 16,22 0-16,41 0 0,-62 0 15,-1 0-15,22 21 0,-22 0 16,21 0-16,-20 22 0,-1-1 0,22 0 16,-22 1-16,21-1 0,-20 21 15,-1 1-15,22-1 0,-22 22 16,0-21-16,1-1 0,-1 22 0,-21-22 16,21 1-16,-20-1 0,20 43 15,-42-42-15,0-22 0,0 0 16,-21-21-16,-22 22 0,1-22 15,0 0-15,-22 0 0,1 0 0,-64 1 16,63-22-16,1 21 16,-1-21-16,1 0 0,20 0 0,-20 0 15,21 0-15,-1 0 0,22 0 0,-21 0 16,21 0-16,-1 0 0,22-21 16,0-1-16,0 1 15,22 21-15,-1-21 0,0 21 16,42-21-16,-20 0 0,-1 0 15,22 21-15,-22-22 0,21 1 0</inkml:trace>
  <inkml:trace contextRef="#ctx0" brushRef="#br0" timeOffset="60146.61">27326 3641 0,'0'0'0,"-21"0"0,0 0 16,21-21-16,-21-1 0,-1 22 0,1-21 15,0 0-15,21 0 0,0 0 16,0 0-16,0-1 16,21 1-16,0 21 15,1 0-15,-1 0 0,0 0 16,42 0-16,-20 0 0,-1 0 0,-21 21 16,22 22-16,-1-22 15,-21 0-15,21 21 0,-20 1 0,-1-22 16,0 21-16,0 1 0,-21-22 0,0 21 15,0-21-15,0 22 0,0-22 16,0 0-16,-21 0 0,0 0 0,-43 0 16,43-21-1,0 0-15,0 0 0,0 0 0,-1 0 16,1 0-16,21-21 0,-21 21 16,21-21-16,0 0 0,0 0 0,0-22 15,21 1 1,0 0-16,-21 21 0,22-1 0,-1 1 15,21-21-15,-21 21 0,0 21 16,1-21-16,20-1 0,-21 1 16,21 21-16,-20 0 0,-1-21 0,21 21 15,-21 0-15,22 0 0,-22-21 0,0 21 16,21 0-16</inkml:trace>
  <inkml:trace contextRef="#ctx0" brushRef="#br0" timeOffset="60373.57">28236 3471 0,'21'-21'0,"-21"42"47,0 1-47,0-1 0,0 0 15,-21 42 1,0-41-16,21 20 0,0-21 0,-21 21 0,21-20 16,-21-1-16,21 0 0,0 0 15,-21 0-15,21 0 0,0 1 16,21-22 15,0 0-31,-21-22 16,21 1-16,0 0 0,0-21 15,1 21-15</inkml:trace>
  <inkml:trace contextRef="#ctx0" brushRef="#br0" timeOffset="60711.37">28363 3154 0,'0'0'0,"-42"-21"0,21 0 15,0 21-15,-22 0 16,22 0-16,-21 0 0,21 0 0,-22 0 0,22 0 16,0 21-16,0 0 0,0-21 15,21 21-15,0 0 0,0 0 16,0 1-16,21-22 0,21 21 0,-21 0 16,22-21-16,62 21 15,-62-21-15,-22 0 0,21 0 16,-21 0-16,1-21 0,-1 0 15,-21 0-15,21-1 0,-21 1 0,0 0 16,0-21-16,-42-1 16,20 43-16,1 0 0,0-21 15,0 21-15,0 0 0,0 0 16,-22 0-16,22 0 0,0 21 0,21 1 16,-21-1-16,21 0 15,0 0-15,0 21 0,21 1 16,0-22-16,0 0 0,0 0 15,1 0-15,20 1 0,-21-1 16</inkml:trace>
  <inkml:trace contextRef="#ctx0" brushRef="#br0" timeOffset="60964.23">28617 3408 0,'0'-21'0,"21"42"31,-21 0-16,0 0-15,0 0 0,0 1 0,0-1 16,0 0-16,0 0 0,22 21 16,-22-20-16,0-1 0,21 21 0,-21-21 15,21 0-15,-21 22 16,0-1-16,0-21 0,0 0 16,0 1-16,0-1 0,0 0 15,21-21 1,0 0-1,-21-21-15,0 0 0,21-1 16</inkml:trace>
  <inkml:trace contextRef="#ctx0" brushRef="#br0" timeOffset="61196.28">29104 3387 0,'21'-21'0,"-42"42"0,42-64 0,0 22 15,-63 42 1,21 1-1,0 20-15,0-21 0,-43 43 16,43-22-16,-21 0 0,20-21 16,-20 22-16,21-22 0,0 21 15,0-21-15,-1 22 0,1-22 0,0 0 16,0 0-16,21 0 16,0 1-16,21-22 15,0 0 1,0 0-16,22 0 15</inkml:trace>
  <inkml:trace contextRef="#ctx0" brushRef="#br0" timeOffset="61573.06">29337 3662 0,'0'0'0,"-42"0"16,20 0-1,44-21 1,-1 21-16,0 0 16,0 0-16,0-21 0,0 21 0,1-22 15,-1 1-15,0 21 16,21-42-16,-21 21 0,1 0 16,-1-1-16,-21 1 15,-21 21 1,-1 0-16,-20 0 15,21 21-15,0 1 0,-22-1 0,22 0 16,0 0-16,-21 0 0,21 0 16,-1 22-16,1-22 0,21 0 0,0 0 15,0 0-15,0 1 0,0-1 16,0 0-16,21 0 0,1 0 0,-1 0 16,0-21-16,0 22 0,0-22 0,0 0 15,1 0-15,-1 0 16,0 0-16,21 0 0,-21 0 0,22-22 15</inkml:trace>
  <inkml:trace contextRef="#ctx0" brushRef="#br0" timeOffset="61979.34">29781 3535 0,'0'-21'16,"0"42"-16,-21-63 0,21 20 15,0 1-15,0 0 0,0 0 16,21 0-16,1 21 0,-1-21 15,0-1-15,0 22 0,43 0 16,20 0-16,-63 0 16,22 0-16,-1 22 0,-21-1 15,22 0-15,-22 0 0,0 0 16,0 22-16,-21-22 0,0 21 0,0-21 16,0 22-16,0-22 0,0 21 0,0-21 15,0 22-15,-21-22 0,0 0 16,0 21-16,-43 1 15,43-43-15,0 0 16,0 0-16,-1-22 16,22 1-1,0 0-15,0 0 0,0 0 16,22-43-16,20 22 0,-21 0 16,0-1-16,22 1 0,-22 0 15,21-1-15,-21 22 0,0-21 0,22 21 16,-22-1-16,0 1 0,0 0 15,0 21-15,1-21 0,-1 21 0,0-21 16,21 21-16,-21 0 0</inkml:trace>
  <inkml:trace contextRef="#ctx0" brushRef="#br0" timeOffset="62298.16">31136 3027 0,'0'0'0,"0"-21"15,-21 0 1,0 21-16,0 0 0,21 21 16,-22 0-16,1-21 0,0 21 15,0 21-15,21-20 0,-21 20 0,0 0 16,-1 1-16,1 20 0,0-21 15,0 22-15,0-22 0,0 22 0,-1-22 16,22 0-16,0 1 16,0-1-16,0 43 0,0-64 15,0 0-15,22 0 0,-1 0 16,-21 1-16,21-1 0,0-21 0,0 0 16,0 0-16,1 0 0,-1 0 15,0 0-15,0 0 0</inkml:trace>
  <inkml:trace contextRef="#ctx0" brushRef="#br0" timeOffset="62653.1">31559 3048 0,'22'-21'15,"-44"42"-15,44-63 0,-1 21 0,0 21 16,0 0-16,0 0 0,0 0 15,1 0-15,-1 0 0,0 0 16,0 0-16,0 21 0,0 21 16,-21-21-16,22 0 0,-22 1 15,0 20-15,0 0 0,0 1 0,0-1 16,-22 0-16,1 1 0,0-1 16,0 0-16,0 1 0,0-22 0,-22 21 15,-20 43 1,42-64-16,-1 0 0,1-21 15,21 21-15,-21 0 0,0-21 16,0 0-16,0 0 16,21-21 15,0 0-31,21 0 16,0 0-16</inkml:trace>
  <inkml:trace contextRef="#ctx0" brushRef="#br0" timeOffset="62917.15">32470 3429 0,'-22'0'16,"44"0"-16,-44-21 0,22 0 15,0 0 1,0 42 31,0 0-31,0 0-16,0 0 15</inkml:trace>
  <inkml:trace contextRef="#ctx0" brushRef="#br0" timeOffset="63188.99">32194 3979 0,'0'0'16,"0"22"15,22-1-15,-1 0-16,-21 0 0,0 0 15,0 0-15,0 1 16,0-1-16,-21 0 0,-22 0 0,22 0 16,-21 22-16,-1-22 0,-20 0 15,21-21-15,-85 42 16,63-21-16,1 1 0</inkml:trace>
  <inkml:trace contextRef="#ctx0" brushRef="#br1" timeOffset="72031.91">20193 4593 0,'-21'0'16,"42"0"-16,-63 0 0,20 0 0,1 0 0,0 0 16,0 0-16,0 0 15,0 0-15,-1 0 16,1 0-16,0 0 15,0 0 1,42 0 31,0 0-31,0 0-1,1 0-15,-1 0 0,0 0 16,0 0-16,0 0 15,22 0-15,-22 0 0,0 0 0,21 0 16,22 0-16,20 0 16,-62 0-16,20 0 0,0 0 15,1 0-15,-1 0 0,0 0 0,22 0 16,-22 0-16,0 0 0,1 0 16,105 0-1,-106 0-15,1 0 0,20 0 16,85 0-16,-84 0 0,-22 0 15,85 0-15,-63 0 16,-1 0-16,-21 0 0,22 0 16,-22 0-16,1 0 0,62 0 15,22 0 1,-84 0-16,20 0 0,-20 0 0,20 0 16,1 0-16,-1 0 0,1 0 15,-1-21-15,1 21 0,-1 0 0,1 0 16,-1 0-16,1 0 0,41 0 15,-41 0-15,42 0 16,-64 0-16,0 0 0,22 0 0,-1 0 16,-20 0-16,20 0 0,1 0 15,84 0-15,42 0 16,-147 0 0,20 0-16,1 0 0,-22 0 0,22 0 15,-22 0-15,21 0 0,-20 0 0,-1 0 16,22 0-16,-22 0 0,21 0 15,1 0-15,21 0 0,63 0 16,21 0-16,-84 0 16,-22 0-16,85 0 0,-84 0 15,-1 0-15,1 0 0,-1 0 16,1 0-16,-1 0 0,1 0 0,63 0 16,-42 0-1,-22 0-15,22 0 0,-22 0 0,22 0 16,-22 0-16,22 0 0,0 0 0,-1 0 15,-20 0-15,21 0 0,-1 0 16,1 0-16,-22 0 0,1 0 0,-1 0 16,1 0-16,-22 0 0,1 0 15,-1 0-15,0 0 0,1 0 0,-1 0 16,0 0-16,1 0 0,-1 0 16,21-21-16,-20 21 0,20 0 0,22 0 15,-22 0-15,107 0 16,-86 0-16,1 0 0,0 0 0,-22 0 15,22 0-15,-22 0 0,1 0 0,-22 0 16,22 0-16,-22 0 16,0 0-16,22 0 0,-22 0 0,22 0 15,-22 0-15,22 0 0,-1 0 16,1 0-16,20 0 0,-20 0 0,20 0 16,-20 0-16,-1 0 0,1 0 15,21-21-15,-22 21 0,1 0 0,-22 0 16,21 0-16,1 0 0,-1 0 15,-20 0-15,20 0 0,1 0 0,-1 0 16,1 0-16,-1 0 0,1 0 16,-1 0-16,1 0 0,-1 0 0,1 0 15,-1 0-15,-20 0 0,20 0 16,1 0-16,-22-21 0,21 21 16,-20 0-16,20 0 0,-20 0 15,105 0-15,-85-22 16,-20 22-16,-1 0 0,0 0 15,-21 0-15,22 0 0,-22 0 0,0 0 16,0 0-16,22-21 16,-22 21-16,0 0 15,0 0-15</inkml:trace>
  <inkml:trace contextRef="#ctx0" brushRef="#br1" timeOffset="73961.28">20087 5122 0,'0'0'0,"21"0"0,-21-21 16,21 21 0,-21-21-16,22 21 0,-1-21 0,-21 0 15,21 0-15,0-1 16,-21 1-16,21 0 15,-21 0-15,21 21 16,-21-21-16,-21 21 31,0 0-31,0 0 0,0 0 16,0 0-16,-1 0 0,-20 21 16,21 0-16,-21-21 0,20 21 0,-41 0 15,-1 22 1,22-43-16,21 21 0,0 0 0,-22-21 15,22 0-15,0 21 16,0-21-16,21 21 16,21-21-1,0 22-15,0-22 16,1 0-16,-1 0 0,0 0 16,21 21-16,-21-21 0,1 21 15,20-21-15,21 21 16,1-21-16,-43 21 0,21-21 15,-20 21-15,-1-21 0,0 22 0,0-22 16,-21 21-16,21 0 0,-21 0 16,0 0-16,0 0 0,-21 1 15,-21 20-15,21-21 16,-1 0-16,-20 0 0,21 1 0,0-1 16,-22 21-16,22-21 15,-21 0-15,21 1 0,0-1 0,-43 21 16,43-21-16,0-21 0,0 21 15,-1-21-15,1 0 16,21 22-16,21-22 47,1-22-47,-1 22 0,0 0 16,0 0-16,0 0 0,0 0 15,1 0-15,-1 0 0,0 0 16,0 0-16,-21 22 15,0-1-15,0 0 0,0 0 16,0 0-16,0 0 0,0 1 16,0-1-16,0 0 0,0 42 15,-42 1 1,42-43-16,-21 21 0,21-20 16,-22 20-16,1 0 0,21 1 0,-21-1 15,21 0-15,-21 1 0,21-1 0,0 0 16,0 1-16,0-22 0,0 21 0,0 0 15,0-20-15,0 20 0,0 21 16,21-20 0,0-22-16,0 0 0,-21 0 0,22-21 15,-1 0-15,0 21 16,0-21-16,0 0 0,0 0 0,1 0 16,-1 0-16,0 0 0,0 0 0,0-21 15,0 0-15,1 21 0,-1-21 16,0 21-16,42-64 15,1 1-15,-43 42 16</inkml:trace>
  <inkml:trace contextRef="#ctx0" brushRef="#br1" timeOffset="76778.88">21209 5186 0,'0'-21'16,"0"0"-16,-21 21 31,0 0-31,-1 0 0,1 0 16,0 21-16,0 0 0,21 0 15,-21 0-15,21 0 0,-21 64 16,-1-64-16,22 22 0,0-1 16,0 21-16,0-20 0,0-1 15,0 22-15,0-22 0,0 0 0,0 1 16,43 20-1,-22-42-15,21 22 0,-21-22 16,1 0-16,41-21 0,-21 0 0,-20 0 16,20 0-16,-21 0 15,21 0-15,-20-21 0,-1 0 0,21-1 16,-21 1-16,0 0 0,22-42 16</inkml:trace>
  <inkml:trace contextRef="#ctx0" brushRef="#br1" timeOffset="77553.61">21759 5419 0,'0'0'16,"0"-21"-16,-21 42 31,21 0-31,-21 0 16,0 0-16,21 22 0,0-22 16,0 21-16,-21 0 0,21-20 15,-22 20-15,22-21 0,0 21 0,0-20 16,0 20-16,0-21 0,0 0 15,22-21-15,-1 21 0,0-21 16,0 0-16,0 0 0,22 0 16,-1 0-16,-21 0 0,0-21 15,0 0-15,1-21 0,-22-1 16,21 22-16,-21-21 0,0 21 16,0-22-16,0 22 0,-21-21 15,-1 21-15,22 0 0,-21-1 16,0 1-16,0 21 0,0-21 0,-22 21 15,43-21-15,-21 21 0,21-21 16,0 0 0,21 21-16,22 0 15,-22-22-15,0 22 0,21 0 16,-20-21-16,-1 21 0,21 0 0,-21 0 16,22 0-16,-22 0 0,0 0 0,21 0 15,-21 0-15,22 21 16,20 22-16,-42-22 0,1 0 15,-22 21-15,21-20 16,-21-1-16,0 21 0,0-21 0,0 0 16,0 64-1,0-21 1,0-43-16,-21 0 0,21 0 16,-22-21-1,22-21 1,0 0-16,0 0 15,0-1-15,0-20 0,0 21 16,0-21-16,0 20 0,22-20 0,-1 0 16,0 21-16,-21-22 0,21 22 15,0-21-15,0 21 0,43-22 16,-43 22-16,21 21 16,-20 0-16,20 0 0,-21 0 15,21 21-15,-20 0 0,-1-21 0,21 22 16,-21-1-16,-21 21 0,21-21 0,-21 0 15,0 85 1,0-21-16,0-64 16,-21 0-16,21 0 0,-21-21 15,21 22-15,-21-22 0,21 21 0,0-42 32,0-1-17,21 1-15,0 0 0,0 0 0,1 0 16</inkml:trace>
  <inkml:trace contextRef="#ctx0" brushRef="#br1" timeOffset="77980.36">23262 5334 0,'0'0'0,"21"0"0,-21-21 16,0 0-1,0 0-15,-21 21 16,0 0-1,0 0-15,21 21 0,-21 0 16,-1-21-16,1 21 0,0 0 16,0 22-16,0-43 15,21 21-15,0 0 16,0 0-16,0 0 16,21 0-16,0-21 0,-21 22 15,21-22-15,0 21 0,1-21 16,-22 21-16,21-21 0,0 21 0,-21 0 15,21-21-15,-21 21 0,21 1 16,-21-1-16,0 0 0,0 0 16,0 0-16,0 0 15,-21-21-15,0 22 0,0-22 16,-22 21-16,1-21 16,0 0-16,-1 0 0,22 0 15,0 0-15,0 0 0,0 0 16,0 0-16,-1-21 0,22-1 0,0 1 15,0 0-15,0 0 16,22 0-16,-1 0 0,0-1 16,0 1-16</inkml:trace>
  <inkml:trace contextRef="#ctx0" brushRef="#br1" timeOffset="78293.17">23812 4995 0,'0'0'0,"-21"22"31,21-1-31,-21 0 0,0 0 16,21 0-16,0 22 0,-21 41 15,0-63-15,21 22 0,-22-1 16,22 0-16,0 1 0,0-22 0,0 21 15,-21 1-15,21-22 0,0 21 16,0-21-16,0 0 0,0 1 16,0-1-16,0 0 0,21-21 0,1 0 15,-1 0-15,0 0 16,0 0-16,21 0 16,-20-21-16,-1 0 0,0-1 0,0 1 15,0 0-15</inkml:trace>
  <inkml:trace contextRef="#ctx0" brushRef="#br1" timeOffset="78473.08">23558 5398 0,'0'0'0,"-21"0"0,0 0 0,0 21 16,42-21-1,0 0-15,0 0 16,22 0-16,-22 0 0,21 0 0,22 0 15,-22-21-15,0 21 0,1 0 16,-22-22-16,21 22 0,1 0 0</inkml:trace>
  <inkml:trace contextRef="#ctx0" brushRef="#br1" timeOffset="78874.85">24278 5398 0,'-21'0'0,"42"0"0,-63 0 0,21 0 16,21-22-16,0 1 16,0 0-16,0 0 15,21 21-15,0-21 16,0 21-16,21 0 0,-20 0 16,-1 0-16,0 0 0,0 0 0,21 0 15,22 42 1,-43-21-16,-21 0 0,0 1 15,21 20-15,-21-21 0,0 0 0,0 0 0,0 22 16,0-22-16,0 0 16,-21 0-16,0 0 0,21 1 0,-21-1 15,0-21-15,21 21 0,0-42 32,0 0-32,0-1 0,0 1 15,0 0-15,0 0 0,21-21 16,-21 20-16,21 1 0,0 0 0,0-42 15,0 41-15,22-20 16,-22 42-16,0-21 0,0 0 16,0 21-16,1 0 0,-1-21 0,0 21 15,0 0-15</inkml:trace>
  <inkml:trace contextRef="#ctx0" brushRef="#br1" timeOffset="79333.59">25061 5271 0,'0'-22'0,"-21"22"16,0 0-16,0 0 15,21 22-15,0-1 16,0 0-16,0 0 0,-21 0 0,21 0 16,0 1-16,-22-1 0,22 0 15,0 21-15,0-21 0,0 1 16,0 20-16,0-21 0,0 0 0,0 0 15,22 1-15,41-1 16,-42-21-16,0 0 0,1 0 16,-1 0-16,0-21 0,0 21 0,0-22 15,0 1-15,1 0 0,-1 0 16,0-21-16,0 20 0,0 1 0,0-21 16,-21 21-16,0 0 0,22-22 0,-22 22 15,0 0-15,0 0 0,0 0 16,0 42 15,0 0-31,-22-21 0,22 21 0,0 0 16,-21 0-16,21 1 0,0 20 15,0-21-15,0 0 0,0 0 16,0 1-16,0 20 0,0-21 0,21 21 16,43 1-1,-43-43-15,0 21 0,0-21 16,22 0-16,-22 0 0,0-21 0,0 0 15,0 21-15,22-22 0,-22 1 0</inkml:trace>
  <inkml:trace contextRef="#ctx0" brushRef="#br1" timeOffset="79593.44">25950 5207 0,'0'-21'0,"0"42"0,0-63 0,0 21 15,-21 21-15,0 0 16,0 0-16,0 0 0,-1 0 15,-20 21-15,0 21 0,21-21 0,-1 0 16,1 22-16,0-22 0,0 0 16,21 0-16,0 22 0,0-22 0,0 0 15,0 21-15,0-21 0,0 1 16,0-1-16,0 0 0,21 0 0,0 0 16,0 0-16,22-21 0,-22 0 15,0 0-15,21 0 0,-20 0 0,-1 0 16,21 0-16,22-42 15,-43 21-15,21 0 0,0 0 0,-20-1 16,-1-20-16</inkml:trace>
  <inkml:trace contextRef="#ctx0" brushRef="#br1" timeOffset="79809.32">26374 4974 0,'0'0'16,"0"-21"-16,0 0 0,0 0 0,0 0 0,0-1 15,0 44 1,0-1-16,-22 0 0,22 0 15,0 0-15,-21 22 0,0-1 16,21-21-16,-21 21 0,21 1 16,0-1-16,0-21 0,-21 22 0,21-1 0,0-21 15,0 21-15,0-20 16,0-1-16,0 42 16,0-42-16,21 1 0,0-22 0,0 0 15,0 0-15,1 0 16,-1 0-16</inkml:trace>
  <inkml:trace contextRef="#ctx0" brushRef="#br1" timeOffset="80188.1">26797 5186 0,'-42'0'15,"20"21"-15,1 0 0,0-21 0,0 21 16,0 1-16,0 20 0,21-21 15,-22 0-15,22 0 0,-21 1 0,21-1 16,0 0-16,0 0 0,0 0 16,0 22-16,21-22 15,1 0-15,-1-21 0,0 0 16,21 0-16,-21 0 0,1 0 16,20-21-16,-21 0 0,0 21 15,0-22-15,1 1 0,-1 0 0,0 0 16,0 0-16,0-22 0,-21 22 15,0-21-15,0-43 16,0 64 0,-21 21-16,0 0 0,0 0 0,0 0 15,-1 0-15,1 0 0,0 0 0,0 0 16,0 21-16,0-21 16,21 21-16</inkml:trace>
  <inkml:trace contextRef="#ctx0" brushRef="#br1" timeOffset="80388.98">26225 5122 0,'0'0'0,"-21"0"0,0 0 16,42 0-1,0 0 1,1 0-16,-1 0 0,63 0 16,-62 0-16,20 0 15,-21-21-15,21 0 0,-20 21 0,-1 0 16</inkml:trace>
  <inkml:trace contextRef="#ctx0" brushRef="#br1" timeOffset="80838.73">27284 5186 0,'0'0'0,"-21"0"0,-1 0 0,1 0 0,0-21 31,21 0-31,0-1 15,21 22-15,0 0 0,1-21 16,-1 21-16,0 0 0,0 0 0,21 0 16,1 0-16,20 0 15,-42 21-15,1 1 0,-1-1 16,0 0-16,0 0 0,0 21 16,-21-20-16,0-1 0,0 21 0,0-21 15,0 43-15,0-22 16,0-21-16,-21 0 15,0-21-15,0 0 0,0 0 16,21-21 0,0 0-1,0 0-15,0 0 0,21 0 16,0-1-16,-21 1 0,21-21 0,0 21 16,0 0-16,1-1 0,-1 1 15,0-21-15,0 42 0,0-21 0,0 0 16,1-1-16,-1 22 0,0-21 15,0 21-15,0-21 0,22 21 0</inkml:trace>
  <inkml:trace contextRef="#ctx0" brushRef="#br1" timeOffset="81785.17">31115 4784 0,'0'0'0,"0"-21"0,0-1 0,0 1 15,0 0 1,0 0-16,21 21 16,0-21-16,0 21 0,22 0 15,-22-21-15,21 21 0,1 0 16,-1 0-16,0 0 0,1 0 15,-1 0-15,64 21 16,-85 0-16,0 0 0,-21 21 16,0-20-16,0 20 0,-21 0 0,0 22 15,-22-22-15,1 0 0,0 1 16,-22-1-16,22 22 0,-22-22 0,22 0 16,-21 1-16,20-1 0,1 21 15,0-20-15,20-1 0,1 0 16,21 22-16,0-22 0,0 1 0,43-1 15,-22 0-15,21-21 0,0 22 16,22-22-16,-22 0 0,22 0 0,-1 0 16,1-21-16,-1 0 0,1 0 15,-22 0-15,0 0 0,1 0 0,-22 0 16,0 0-16,0-21 0,-21 0 16,0 0-1,-21 21 1,0 0-16,-21 0 0,20 0 0,-20 21 15,21 0-15,0 0 0,-22 1 16,22-1-16,0 21 0,0-21 0,0 22 16,21-1-16,0 0 0,0 1 15,0-1-15,0 0 0,0 22 0,21-22 16,21 22-16,-21-1 0,22-21 0,-22 22 16,42 21-16,-20-1 15,-43-41-15,0-1 16,0-21-16,0 21 0,-21-20 0,-1-1 15,1 0-15,0 0 0,-21 0 0,-1-21 16,1 21-16,-43-21 16,1 22-16,63-22 15,-22 0-15,1 0 0,21 0 16,21-22 0,0 1-16</inkml:trace>
  <inkml:trace contextRef="#ctx0" brushRef="#br1" timeOffset="83040.46">15663 4551 0,'0'0'0,"-21"0"16,0 0 0,0 0-16,0 0 15,-1 0-15,1 0 0,0 0 16,0 0-16,0 21 0,-22-21 16,22 0-16,0 0 0,-21 0 0,21 0 15,-1 0-15,1 0 0,0 0 16,0 0-16,0 0 0,0 0 0,-1 0 15,1 0 1,42 0 31,1 0-47,-1 0 0,21 0 16,-21 0-16,22 0 0,-22 0 0,21 0 15,0 0-15,22 0 0,-22 0 0,1 0 16,126 0-1,-84-21-15,-22 21 0,22 0 0,-1-21 16,22 21-16,0 0 0,0 0 16,0-21-16,0 21 0,-1 0 0,1-22 15,-21 22-15,21 0 0,0 0 0,105 0 16,22-21 0,-148 21-16,-43 0 15,0 0-15,1 0 0,-1-21 16,-21 21-16,0 0 0,1-21 15,-1 21 1,-21-21-16</inkml:trace>
  <inkml:trace contextRef="#ctx0" brushRef="#br1" timeOffset="88843.14">14668 5249 0,'0'0'0,"0"-21"0,0 0 16,0 0-16,0 0 0,0 0 0,0-1 15,0 1-15,0 42 32,0 1-32,0 20 15,0 0-15,0 1 0,0-1 0,0 0 16,0 22-16,0-22 0,0 22 16,0-22-16,0 21 0,0-20 0,0-1 15,0 22-15,0-22 0,0 0 16,0-21-16,0 22 0,0-22 15,0 21-15,0-21 0,0 1 0,0-1 16,0 0 0,0-42 62,0 0-16,0-1 1,0 1-48,0 0-15,0 0 16,0 0-16</inkml:trace>
  <inkml:trace contextRef="#ctx0" brushRef="#br1" timeOffset="89588.71">14753 5313 0,'0'-21'16,"0"0"0,0-1-1,-21 22 17,21 22-32,-21-1 15,21 0-15,-21 0 0,21 0 16,0 22-16,0-1 0,-22 0 0,22 1 15,-21-1-15,21 0 0,0 1 0,0-1 16,0 0-16,0 1 16,0-1-16,0-21 0,0 21 0,0-20 15,0-1-15,0 0 0,0 0 0,21 0 16,-21 0-16,22-21 0,20 0 16,-21 22-16,0-22 0,22 0 15,-22 0-15,21-22 16,-21 1-16,22 0 0,-22 0 15,0 0-15,21 0 0,-21-22 0,1 22 16,-1-21-16,0-1 0,-21 1 0,0 0 16,0-1-16,0 1 0,0 0 0,0-1 15,0 22-15,0-21 0,0 0 16,-21 20-16,0-20 0,-1 21 16,1 0-16,0 0 0,0-1 15,-21 22-15,-1 0 0,22 0 16,-42 0-16,20 0 0,22 22 15,0-1-15,-21 0 0,20 0 16,1 0-16,-42 64 16,63-43-16,0-21 0,0 22 15,0-1-15,0-21 0,0 22 0,0-22 16,0 0-16,21 0 0,0 0 16,0 0-16,0 1 0,1-1 0,-1-21 15,0 0-15,0 21 0,0-21 16,0 0-16,22 0 0,-22 0 15,0-21-15,0 21 0,22-21 0,-22-1 16,21 1-16</inkml:trace>
  <inkml:trace contextRef="#ctx0" brushRef="#br1" timeOffset="89965.5">15388 5207 0,'0'0'16,"-21"0"15,0 21-31,0 0 0,21 1 16,0 20-16,0 0 0,-22 1 15,22-1-15,-21 0 0,21 22 16,-21-1-16,21 1 0,0-1 0,0 1 16,-21-1-16,0 22 0,21-22 0,-21 86 15,21-86-15,0 22 16,-22-1-16,22 1 0,-21 0 0,21 21 15,0-43-15,-21 22 0,21-1 0,0 1 16,0-21-16,-21-1 0,21 1 16,0-1-16,0 1 0,-21-22 0,21 0 15,0 1-15,0-22 0,0 0 0,0 0 16,0 0-16,0-42 31,0-21-31,0 21 0,21-22 16,0 1-16,0 0 0,0-1 0,1-20 15,-1 20-15,0-20 0,0-1 16,0-20-16</inkml:trace>
  <inkml:trace contextRef="#ctx0" brushRef="#br1" timeOffset="90281.32">15325 5927 0,'-43'-21'0,"86"42"0,-107-85 0,43 43 0,-21-42 16,42 41-16,-22 1 0,22-21 15,0 21-15,0 0 0,22-1 16,-1 1-16,0 0 0,21 21 16,-21-21-16,22 21 0,-1 0 0,0 0 15,1 0-15,-1 0 0,0 0 0,-20 21 16,-1 0-16,0 0 0,0 1 16,-21-1-16,0 0 0,0 21 0,0-21 15,-21 1-15,0-1 0,0 0 16,-22 0-16,22 0 0,-21 0 0,21 1 15,-22-1-15,22-21 0,0 21 16,0-21-16,0 0 0,42 0 47,0-21-47,0 0 0,0-1 16,0 22-16,1-21 0</inkml:trace>
  <inkml:trace contextRef="#ctx0" brushRef="#br1" timeOffset="90624.12">15727 5736 0,'42'-42'31,"-21"42"-31,-21-21 16,21 0-16,1 21 0,-22-22 0,21 1 15,21-21-15,-42 21 16,0 0-16,21 21 0,-21-22 0,0 1 31,-21 21-31,0 0 16,0 21-16,0 1 0,-1-1 15,1 0-15,0 0 0,0 0 0,21 22 16,-21-22-16,21 0 0,-21 0 0,21 21 16,0-20-16,0-1 0,0 0 15,0 0-15,0 0 16,21-21-16,0 21 0,0-21 15,0 0-15,0 0 0,1 0 0,20 0 16,-21 0-16,0 0 0,22 0 0,-22 0 16,21-21-16,-21 0 0,0 21 15,1-21-15,-1 0 0</inkml:trace>
  <inkml:trace contextRef="#ctx0" brushRef="#br1" timeOffset="90985.91">16129 5652 0,'0'0'0,"0"-22"0,0 1 16,0 0-16,0 0 15,21 0-15,0 21 16,0 0-16,1 0 16,20-21-16,-21 21 0,21 0 15,-20 0-15,-1 21 0,21 0 0,-21-21 16,0 21-16,1 0 0,-1 22 16,0-22-16,-21 0 0,0 0 0,0 0 15,0 22-15,0-22 0,0 0 16,-21 0-16,21 0 0,-21 0 15,-1-21-15,1 0 0,0 0 16,0 0-16,0 0 0,0 0 0,-1 0 16,1-21-1,21 0-15,0 0 0,0 0 16,0 0-16,0-22 0,21 22 16,1 0-16,-1-21 0,0 20 15,0 1-15,0 0 0,0 0 0,1 0 16,20 0-16,21-1 0,-20 22 15,-22 0-15,0 0 16,21 0-16,-20 0 0,-1 0 16,0 0-16,0 0 0</inkml:trace>
  <inkml:trace contextRef="#ctx0" brushRef="#br1" timeOffset="91534.6">16891 5652 0,'21'21'16,"0"-21"-16,64 0 31,-64-21-31,0 21 0,-21-22 0,21 1 16,-21 0-16,22 0 0,-22-21 15,0-22 1,0 43 0,-22 21-16,1 0 0,0 0 0,0 0 15,0 0-15,0 0 0,-1 0 0,1 21 16,0 0-16,0 0 0,-21 22 15,20-22-15,1 21 16,0-21-16,21 22 0,0-22 0,0 0 16,0 21-16,0-20 0,0-1 15,0 0-15,0 0 0,0 0 0,21-21 16,0 0-16,1 21 0,-1-21 16,0 0-16,0 0 0,0 0 15,0-21-15,1 0 0,-1 21 16,0-21-16,-21 0 0,21 0 15,0-22-15,0 22 0,-21-21 0,22 21 0,-1-22 16,-21 22-16,0-21 0,0 21 16,21-1-16,-21 1 0,-21 42 47,21 1-47,-21-1 0,21 21 15,0-21-15,0 0 0,0 22 16,0-22-16,0 0 0,0 0 0,0 0 15,0 1-15,0-1 0,0 0 0,0 0 16,0 0-16,21-21 16,0 0-16,0 0 0,0 0 15,0 0-15,1-21 16,20 21-16,-21-21 0,0-21 0,0 20 16,22 1-16,-22-21 0</inkml:trace>
  <inkml:trace contextRef="#ctx0" brushRef="#br1" timeOffset="91804.44">17653 5144 0,'0'-22'16,"0"44"-16,0-65 0,-21 64 31,21 1-31,-21-1 0,21 0 16,-22 0-16,22 21 0,0-20 15,-21 20-15,21 0 0,-21-21 0,21 22 16,0-1-16,0 0 0,0 22 15,-21-22-15,21 1 0,0-22 16,0 42-16,0-42 16,0 1-16,0-1 0,0 0 15,21-21 1,0 0 0,0 0-16,1 0 0,-1-21 0,-21 0 15,21-1-15,0 1 0,0 0 0,0 0 16</inkml:trace>
  <inkml:trace contextRef="#ctx0" brushRef="#br1" timeOffset="92201.25">17907 5525 0,'0'21'31,"-21"0"-31,0 0 16,-1 0-16,22 0 0,0 1 0,-21-1 15,21 0-15,-21 0 16,21 0-16,0 0 0,0 1 0,0-1 15,0 0-15,0 0 16,21 0-16,0 0 16,1-21-16,-1 0 0,0 0 0,0 0 15,0 0-15,0 0 0,1-21 16,-1 21-16,0-21 0,0 0 0,-21 0 16,21 0-16,0-1 0,-21-20 15,22 21-15,-22-43 16,0 22-16,0 21 0,0-21 15,0 20-15,-22 22 0,1 0 16,0 0-16,0 0 16,0 0-16,0 0 0,-22 22 15,43-1-15,-21 0 16,21 0-16,-21-21 0,21 21 0,0 0 16,0 1-16,21-22 15,0 21 1,22-21-16,-22 0 15</inkml:trace>
  <inkml:trace contextRef="#ctx0" brushRef="#br1" timeOffset="92623.01">18224 5567 0,'0'0'0,"0"-21"0,0 0 16,0-1-16,0 1 15,22 21-15,-22-21 16,21 21-16,0 0 0,-21-21 15,21 21-15,0 0 0,0 0 16,1 0-16,-1 0 0,0 21 16,-21 0-16,0 0 15,21 1-15,-21-1 0,0 21 0,0-21 16,0 0-16,0 1 0,21 20 16,-21-21-16,0 0 0,0 0 15,0 1-15,0 20 0,0 0 16,-21-42-1,21 21-15,-21-21 0,0 0 16,21-21 0,0 0-16,0 0 15,0 0-15,0 0 0,0-22 16,21 22-16,0 0 0,-21-21 16,21 20-16,0-20 0,1 21 0,-1 0 15,0 0-15,0-1 0,0 1 16,0 21-16,-21-21 0,22 21 15,-1 0-15,0 0 0,0-21 16,0 21 0</inkml:trace>
  <inkml:trace contextRef="#ctx0" brushRef="#br1" timeOffset="92932.83">17780 5292 0,'21'0'0,"-42"0"0,63 0 0,-21 0 15,1-21-15,-1 21 0,21 0 16,-21 0-16,64-22 16,-64 22-16,0 0 0,22 0 15,-22-21-15,0 21 0,0 0 0,0 0 16,0 0 0</inkml:trace>
  <inkml:trace contextRef="#ctx0" brushRef="#br1" timeOffset="93977.53">12954 4360 0,'-21'0'15,"0"0"1,-1 0-16,1 0 0,0 0 15,0 0-15,0 0 0,0 0 16,-1 22-16,1-22 0,0 0 16,0 0-16,0 0 0,0 0 15,-1 0 1,44 0 15,-1 0-31,0 0 0,0 0 0,64 0 16,-43 0-1,0 0-15,22 0 0,-22 0 0,22 0 0,-22 0 16,22 0-16,-22 0 0,21 0 0,-20 0 16,-1 0-16,0 0 0,1 0 15,-22 0-15,21 0 0,-21 0 0,1 0 32,-1 0-32,-42 0 46,-1 21-46,1-21 16,0 0-16,0 21 16</inkml:trace>
  <inkml:trace contextRef="#ctx0" brushRef="#br1" timeOffset="94476.76">13187 4636 0,'0'0'0,"0"-22"0,0 1 0,0 0 16,0 0 0,0 42 31,0 0-47,0 0 0,0 22 15,0 41 1,0-62-16,0 20 0,0 0 0,0 22 15,0-22-15,0 0 0,0 1 16,-21 20-16,21-20 0,0-1 0,0 0 0,0 1 16,0-22-16,-22 21 0,22-21 15,0 43-15,0-1 16,0-42-16,0 1 0,0-1 16,0 0-16,-21 0 15,21 0-15,-21-21 31,0 0-31,21-21 16,0-21-16,-21 42 0,21-21 16</inkml:trace>
  <inkml:trace contextRef="#ctx0" brushRef="#br1" timeOffset="94749.6">12890 5207 0,'22'-21'32,"-1"21"-32,0 0 0,-21 21 0,21 0 15,0 22 1,0-22-16,1 0 0,-22 0 16,21 0-16,-21 0 0,21 1 0,-21-1 15,21 0-15,0 0 16,0-21-16,1 0 31,-1 0-15,0 0-16,-21-21 0,21 21 15,0-21-15,0 0 0</inkml:trace>
  <inkml:trace contextRef="#ctx0" brushRef="#br1" timeOffset="94948.59">13568 5165 0,'0'0'0,"-21"0"32,21 21-32,-22 0 0,1-21 0,0 21 15,0 0-15,0 1 0,0-1 16,-1 0-16,1 0 0,0-21 0,0 21 16,0 0-16,0 1 0,21-1 15,-22 0-15,1-21 0,0 21 16,21 0-16,-21-21 0,21 21 15,-21-21-15</inkml:trace>
  <inkml:trace contextRef="#ctx0" brushRef="#br1" timeOffset="98037.99">12382 6011 0,'22'-21'15,"-22"0"-15,21 21 16,-21-21-16,0 0 16,0 0-16,0 42 31,0 0-31,0 0 0,0 0 16,0 0-16,-21 1 0,21-1 15,-22 21-15,22-21 0,0 0 0,-42 43 16,42-43-16,-21 21 0,21-20 15,0-1-15,-21 0 16,21 0-16,-21 0 0,21 0 0,-22-21 16,22-21 15,0 0-31,0 0 16,0 0-16,0 0 0,0-1 15,0 1-15,0 0 0,0-21 16,22 21-16,-1-1 0,-21-20 15,21 21-15,0-21 0,0 20 0,0-20 16,1 0-16,-1 21 0,0-1 0,21-20 16,-21 21-16,1 21 15,-1 0-15,0 0 0,21 21 16,-21 0-16,1 0 0,-1 43 16,-21-22-16,21-21 15,-21 22-15,21-1 0,-21-21 0,0 22 16,0 62-16,0-41 15,0-43-15,0 0 16,0 0-16,0 1 0,0-1 0,0 0 16,-21-42 15,21 0-15,-21 21-16,0-22 0,21 1 0,-22 0 0</inkml:trace>
  <inkml:trace contextRef="#ctx0" brushRef="#br1" timeOffset="98216.89">12213 6265 0,'0'0'0,"-21"0"0,42 0 31,0 0-31,0 0 16,22 0-16,-22-21 0,21 21 0,-21 0 15,22 0-15,-1 0 0,0 0 0,22-21 16,-43 21-16,21 0 15,-20 0-15,-1-21 0,0 21 16,0 0-16</inkml:trace>
  <inkml:trace contextRef="#ctx0" brushRef="#br1" timeOffset="98569.68">13060 6181 0,'0'0'0,"0"21"31,-21-21-15,21 21-16,0 0 15,0 0-15,0 1 16,21-22 15,0 0-31,0 0 0,0 0 0,0 0 16,1 0-16,-1 0 0,0-43 15,0 43-15,-21-21 16,0 0-16,0 0 16,-21 21-16,0 0 0,0-21 15,-1 21-15,1 0 0,0 0 16,0 0-16,0 0 0,0 0 16,21 21-16,21-21 31,0 0-31,0 0 0,0 0 15</inkml:trace>
  <inkml:trace contextRef="#ctx0" brushRef="#br1" timeOffset="99066.4">13695 6033 0,'0'0'0,"0"-22"0,-21 22 47,-1 22-32,22-1-15,-21 0 0,21 0 16,-21 21-16,21-20 0,-21-1 16,21 0-16,-21 0 0,21 0 0,0 0 15,0 22-15,0-22 0,0 21 16,0-21-16,0 1 0,0-1 15,0 0-15,21 0 0,0-21 16,-21 21-16,21-21 0,0 0 16,1 0-16,-1 0 0,0 0 0,0 0 0,0 0 15,0 0-15,1-21 0,-1 21 16,0-21-16,0 0 0,0 0 0,43-64 16,-64 64-1,21-22-15,0 22 0,-21-21 16,0 21-16,0-22 0,0 22 0,0-21 15,0 21-15,0 0 0,0-22 16,-21 22-16,-21 0 16,-22 0-16,43 21 0,0 0 15,0 0-15,-1 0 0,1 0 16,0 0-16,0 21 0,21 0 16,-21-21-16,21 21 15,-21-21-15,21 21 16,-22-21-16</inkml:trace>
  <inkml:trace contextRef="#ctx0" brushRef="#br1" timeOffset="99969.08">10435 4678 0,'0'0'0,"-21"0"0,0 0 16,0 0-16,-1 0 0,1 0 15,0 0-15,0 0 16,0 0-16,0 0 0,-1 0 15,1 0-15,0 0 32,42 0-17,0 0-15,1 0 16,20 0-16,0 0 0,1 0 16,-1 0-16,21 0 0,1 0 0,-1 0 15,22 0-15,0 0 0,-1 0 16,1 0-16,0 0 0,-1 0 0,86 0 15,-22 0 1,-85 0-16,1 0 0,-22 0 16,22-21-16,-22 21 0,-21-21 0,22 21 15,-22 0-15,0 0 0,-21-22 16,-21 22 15,0 0-15,-1 0-16,22 22 15,-21-1-15,0-21 0,0 21 16</inkml:trace>
  <inkml:trace contextRef="#ctx0" brushRef="#br1" timeOffset="100452.8">10668 4911 0,'0'0'0,"0"-21"0,0-1 16,21-20-16,-21 21 15,0 0-15,0 0 16,0 42 31,0 0-47,0 21 0,0-21 16,0 22-16,0-1 0,0 0 15,0 1-15,0-1 0,0 0 0,0 22 16,0-22-1,0 1-15,0-1 0,0 0 0,0-21 16,0 22-16,0-22 0,0 0 0,0 0 16,0 22-16,0-22 0,0 0 15,0 0-15,21-21 0,-21 21 16,-21-42 31,0 0-47,0 0 15,0 0-15</inkml:trace>
  <inkml:trace contextRef="#ctx0" brushRef="#br1" timeOffset="100692.67">10414 5376 0,'-21'0'0,"21"-21"31,21 21-15,0 21-16,0 1 15,0-22-15,22 21 0,-22 0 16,0-21-16,0 21 0,0 0 0,43 22 16,-22-1-1,-42-21-15,21-21 0,-21 21 16,0 0-16,22-42 47,-1 21-47,-21-21 0</inkml:trace>
  <inkml:trace contextRef="#ctx0" brushRef="#br1" timeOffset="100900.55">11197 5292 0,'-21'0'31,"0"21"-31,0 0 0,-85 21 15,42 1 1,22-22-16,0 21 0,20-21 16,1 1-16,-21-1 0,21-21 0,0 21 15,21 0-15,0 0 16</inkml:trace>
  <inkml:trace contextRef="#ctx0" brushRef="#br1" timeOffset="102644.21">9779 5990 0,'0'0'0,"0"-21"0,0 0 0,0 0 16,21 21-16,-21-21 0,0-1 15,0 44 17,0-1-32,0 21 15,0-21-15,0 0 0,0 22 16,0-1-16,0-21 0,0 22 0,0-1 16,0-21-16,0 21 0,0 1 15,-21-22-15,21 21 0,-21 1 16,21-22-16,0 0 0,-21 21 0,-1 1 15,22-22-15,0-42 47,0-1-47,0 1 16,22 0-16,-22 0 0</inkml:trace>
  <inkml:trace contextRef="#ctx0" brushRef="#br1" timeOffset="103124.94">9715 6117 0,'0'-21'0,"0"42"16,0-63-16,0 21 0,0 0 16,0-1-16,22 1 0,-1 0 15,0 0-15,0 0 0,0 21 0,0-21 16,22-1-16,-22 22 0,21 0 16,1 0-16,-1 0 0,0 0 0,-21 0 15,22 0-15,-22 22 0,21-1 0,-21 0 16,-21 0-16,0 0 15,0 0-15,0 22 0,0-22 0,-21 42 16,-21-20 0,0-22-16,20 0 0,-20-21 15,0 21-15,21-21 0,-22 21 0,-20 1 16,20-22-16,22 0 0,-21 0 16,21 0-16,0 0 0,-1 0 15,1 0-15,21-22 0,-21 22 16,21-21-16,0 0 0,21 21 31,0 0-31,1 0 16,-1 21-16,-21 0 0,21-21 15,0 22-15,-21-1 0,21 0 16,-21 0-16,21 21 0,1 1 16,41 20-1,-42-63-15,-21 21 0,21 1 16,1-22-16,-1 0 0,0 21 0,0-21 15,0 0-15,0 0 0,1 0 0,-1 0 16,21 0 0,-42-21-16,21-1 0,0 22 0,1-21 15,-1 0-15,0 0 0</inkml:trace>
  <inkml:trace contextRef="#ctx0" brushRef="#br1" timeOffset="103449.75">10477 6244 0,'-21'21'16,"0"1"-1,21-1-15,21-21 47,0 0-47,1 0 16,-1 0-16,-21-21 0,0-1 15,0 1 1,0 0-16,-21 21 16,-1 0-16,1 0 15,0 0-15,0 0 16,21 21 0,0 0-1,21-21 1,0 0-16,0 0 0,1 0 15,-1 0-15</inkml:trace>
  <inkml:trace contextRef="#ctx0" brushRef="#br1" timeOffset="103750.58">10858 6160 0,'0'-64'31,"0"85"0,0 0-15,0 1-16,0-1 0,0 0 15,0 0-15,0 21 0,0-20 16,0-1-16,0 21 0,0-21 0,0 22 16,0-1-16,0-21 0,0 21 15,0-20-15,0-1 16,22-21-1,-1 0 1,-21-21-16,21 21 0,0-22 16,21-41-16,-20 42 15,-1 0-15,0-22 0</inkml:trace>
  <inkml:trace contextRef="#ctx0" brushRef="#br1" timeOffset="103944.47">11261 6138 0,'0'-21'0,"0"42"0,0-63 0,0 21 16,-22 42 15,22 0-15,-21 0-16,0 1 0,0-1 0,0 0 15,0 0-15,-1 0 0,1 22 16,0-22-16,0 0 0,21 21 0,-21-21 16,0 1-16,-1-1 0,22 0 15,-21-21-15,21 21 0</inkml:trace>
  <inkml:trace contextRef="#ctx0" brushRef="#br1" timeOffset="105696.46">910 5271 0,'0'0'0,"-21"0"15,0 0-15,0 0 0,-1 0 0,1 0 16,0 0 0,0 0-16,42 0 62,0 0-62,0 0 0,1 0 16,-1 0-16,0 0 0,0 0 15,0 0-15,0 0 0,1 0 16,-1 0-16,0 0 0,21 0 0,-21 0 16,22 0-16,-1 0 0,-21 0 15,22 0-15,20 0 0,-21 0 0,1 0 16,84 0-16,-21 0 15,-43 0-15,1 0 0,-1 0 16,1 0-16,-22-22 0,21 22 16,1 0-16,-1 0 0,1 0 0,-1 0 15,1 0-15,-1-21 0,22 21 16,-21 0-16,-1 0 0,106 0 16,-105 0-16,21 0 0,-22 0 15,1-21-15,-1 21 0,1 0 0,20 0 16,-20 0-16,-1 0 15,1 0-15,-1 0 0,85 0 16,-84 0-16,-1 0 0,22 0 0,21 0 16,21 0-1,-64 0-15,1 0 0,-1 0 0,-20 0 16,41 0-16,-20 0 0,-1 0 16,1 0-16,21 0 0,-22 0 0,1 0 15,63 0-15,0-21 16,-64 21-16,1 0 15,-1 0-15,-21 0 0,22-21 0,-1 21 0,-20 0 16,20 0-16,1-21 0,-1 21 16,-20 0-16,84 0 15,0-22-15,-85 22 16,21 0-16,-20 0 0,20 0 0,-20-21 16,20 21-16,-21 0 0,1 0 0,20 0 15,-20 0-15,-1 0 0,21 0 16,-20-21-16,-1 21 0,22 0 15,-22 0-15,0 0 0,22 0 16,-22 0-16,22-21 0,-22 21 0,21 0 16,-20 0-16,-1 0 0,22 0 0,-22-21 15,0 21-15,1 0 0,20 0 0,64 0 16,-42 0 0,-43 0-16,0 0 15,1 0-15,20-21 0,-20 21 0,-1 0 16,0 0-16,1 0 0,-1 0 0,21-22 15,-20 22-15,-1 0 0,22 0 16,63-21 0,-43 21-16,-63 0 0,22 0 15,-1 0-15,-21-21 0,22 21 0,-22 0 16,21 0-16,-21 0 0,22 0 0,-1 0 16,-21-21-16,21 21 0,-20 0 15,20 0-15,-21 0 0,0 0 16,0-21-16,22 21 0,-22 0 0,0 0 15,0 0-15,0 0 16,-21-21-16,22 21 31</inkml:trace>
  <inkml:trace contextRef="#ctx0" brushRef="#br1" timeOffset="109972.91">1101 5906 0,'0'-22'31,"0"1"-15,0 0-1,-22 0 1,1 21-16,0 0 16,0 0-16,0 0 15,0 0-15,-1 21 0,1-21 0,0 42 16,0-20-16,-21-1 0,20 21 15,22 0-15,-21 1 0,0-1 16,21 0-16,-21 85 16,21-84-16,0-1 15,0-21-15,21 22 0,0-1 0,0-21 16,1 0-16,20 0 0,-21-21 16,43 22-16,-22-22 0,0 0 15,1 0-15,-1-22 0,43-20 16,-22 21-16,-21 0 0,1-22 15,-1 22-15,0-21 0,1 21 16,-22-22-16,21 1 0,-21 0 0</inkml:trace>
  <inkml:trace contextRef="#ctx0" brushRef="#br1" timeOffset="110195.78">1630 5821 0,'21'-42'16,"-42"84"-16,42-106 0,-21 43 0,0 0 0,0 42 31,0 0-31,-21 1 15,21 20-15,0 0 0,0 1 0,-21-1 16,21 0-16,-22 1 0,22-1 16,-21 0-16,21-21 0,0 22 0,0-1 15,0-21-15,0 22 0,0-22 16,0 0-16,0 0 0,0 0 16,0 0-16,21-21 0,1 0 15,-1 0-15,0 0 16,0-21-16,0 21 0,0-21 0,22 21 15</inkml:trace>
  <inkml:trace contextRef="#ctx0" brushRef="#br1" timeOffset="111376.1">2159 6096 0,'0'0'0,"21"0"0,0-21 16,0 0-16,-21 0 0,0-1 15,0 1-15,0 0 0,0 0 0,0 0 16,-21 21-16,0-21 0,0 21 15,0 0-15,0 0 16,-1 21-16,-20 0 0,21 0 16,0 0-16,0 0 0,-1 22 0,1-22 15,0 21-15,0 1 0,0-22 16,21 21-16,-21 0 0,21-20 0,0 20 16,0-21-16,0 0 0,0 0 15,21 22-15,0-43 0,0 0 16,0 0-16,22 0 15,-22-21-15,0-1 16,0 1-16,0 0 0,0 0 0,-21 0 16,22 0-16,-1-22 0,-21 22 15,21-21-15,-21-22 16,0 43-16,21-42 0,-21 41 16,0 1-16,0 42 31,0 1-16,0-1-15,0 0 0,0 21 16,0-21-16,0 1 0,0 20 0,0-21 16,0 0-16,0 0 0,0 22 15,0-22-15,21 0 0,-21 0 0,21 0 16,1-21-16,-1 22 0,0-22 0,0 0 16,0 0-16,0 0 0,64-22 15,-21 1 1,-22 0-16,0 0 0,-21 0 15,22-22-15,-22 22 0,0 0 0,21-21 16,-20 21-16,-22-1 16,0-20-16,21 21 0,-21 0 0,0 0 15,0-1-15,-21 22 16,-1 0 0,1 22-16,21-1 0,-21 0 15,21 0-15,0 21 0,0-20 16,0-1-16,0 0 0,21 0 15,0-21-15,-21 21 0,22 0 0,-22 1 16,0-1-16,21-21 16,0 21-16,0-21 0,-21 21 15,-21-21 17,0 0-32,0 0 0,-1-21 15,1 0-15,0 21 0,0-21 16,0 21-16,0-22 0,-1 1 15,1 21-15,0 0 16,0 0-16,21 21 16,0 1-16,0-1 15,0 0-15,0 0 0,0 0 0,21 0 16,-21 1-16,21-22 0,0 21 16,1 0-16,-1-21 0,0 21 0,0-21 15,0 0-15,0 0 0,1 0 16,20 0-16,-21 0 15,0-21-15,0 0 0,22 0 0,-22-1 16,21 1-16,-21 0 0,22-21 16,-22 21-16,21-22 0,-21 1 0,22-22 15,-22 22-15,-21 21 16,21 0-16,-21-22 0,0 22 0,-21 21 31,0 0-31,21 21 16,-21 1-16,21-1 0,-22 0 0,22 0 15,0 0-15,0 0 0,0 1 16,0-1-16,0 0 0,22 0 16,-22 0-16,21-21 0,-21 21 15,0 1-15,21-1 0,-21 0 0,0 0 16,0 0-16,0 0 16,-21-21-1,0 22-15,-1-22 0,1 0 16,0 0-16,0 0 0,0 0 15,0 0-15,21-22 0,0 1 16,0 0 0,0 0-16,21 0 15,0 21-15,0-21 0</inkml:trace>
  <inkml:trace contextRef="#ctx0" brushRef="#br1" timeOffset="111674.93">3789 5842 0,'-21'0'0,"42"0"0,-64 0 0,22 0 0,0 0 16,0 0-16,0 21 16,0 0-16,-1 1 0,1 20 15,0 21-15,21-20 16,-21-1-16,21-21 0,0 22 15,0-22-15,0 0 0,0 21 0,0-21 16,0 1-16,0-1 0,0 0 16,0 0-16,0 0 0,-21-42 47,21 0-47,-21 0 15,-1 0-15</inkml:trace>
  <inkml:trace contextRef="#ctx0" brushRef="#br1" timeOffset="112057.71">3281 5990 0,'0'0'0,"0"-42"0,0 0 0,0-1 0,0 22 16,0-42-1,21-1-15,0 43 0,21 0 16,1 21-16,-22-21 0,42 21 16,-20 0-16,-1 0 0,22 21 0,-22 0 15,21 0-15,22 43 16,-43-22-16,22 43 0,-43-43 15,0-21-15,0 21 0,-21 1 0,22-1 16,-22 0-16,0-20 16,0 20-16,0-21 0,0 0 0,0 22 15,0-22 1,-22-21 0,22-21-16,-21-1 0,21 1 15,0-21-15,0 21 16,0 0-16,0-22 0,0 1 0,0 0 15,0-22-15,21-42 0,1 64 16,-22 0-16,21-22 0,0 43 16,0-21-16,0 20 0,0 1 15,1 0-15,-1 21 0,0 0 0,0 0 16,0 0-16,-21 21 0,0 0 16,21 1-16,-21-1 0,0 0 0,0 0 15,0 0-15,22 0 0,-22 1 16</inkml:trace>
  <inkml:trace contextRef="#ctx0" brushRef="#br1" timeOffset="112592.41">4466 6117 0,'0'0'0,"21"0"0,0 0 0,-21 21 16,22-21-16,-1 0 0,0 0 0,0 0 15,0 0-15,-21-21 16,43 0-16,-22-42 15,0 41-15,-21 1 16,0 0-16,0 0 0,0 0 0,0-22 16,0 22-16,0 0 0,-42 0 15,20 21-15,1 0 0,0 0 16,0 0-16,0 0 0,-43 21 16,1 43-16,20-43 15,22 0-15,0 21 0,0 1 0,21-22 16,0 0-16,0 21 0,0-21 0,0 1 15,0-1-15,0 0 16,0 0-16,21 0 0,0-21 0,43 21 16,-22-21-1,-21 0-15,0 0 0,1 0 16,20-42-16,-21 42 0,0-21 16,0 0-16,1 0 0,-1-1 15,21-41-15,-42 42 0,21-43 16,-21 43-16,0 0 0,0 0 15,0 42 1,-21-21 0,21 21-16,0 0 0,0 43 15,0-43-15,0 0 16,0 0-16,0 0 0,0 1 0,0-1 0,21 0 16,0-21-16,1 21 0,-1 0 15,0-21-15,0 0 0,0 0 0,22 0 16,-22 0-16,42 0 15,1-21-15,-43 21 16,21-21-16,-21 0 0</inkml:trace>
  <inkml:trace contextRef="#ctx0" brushRef="#br1" timeOffset="113261.02">5270 5884 0,'0'0'0,"0"-21"0,-21 21 15,0 0 1,21 21-16,-21 1 0,21-1 15,0 0-15,0 0 16,0 0-16,0 22 0,0-22 0,0 0 16,0 0-16,0 0 15,0 0-15,0 1 0,0-1 16,0 0-16,-21-42 47,21 0-32,0-1-15,0 1 0,0 0 16,0 0-16,0-43 16,0 22-16,21 21 0,0-21 0,0 20 15,0 1-15,1 0 0,-1 0 16,21 0-16,-21 0 0,0 21 0,22 0 16,-22 0-16,42 21 15,-63 0-15,22 0 0,20 21 16,-42 1-16,21-22 0,-21 0 15,0 0-15,0 22 0,0-22 16,0 0-16,0 0 0,0 0 0,0 0 16,0 1-16,-21-1 15,0-21 1,0 0 0,21-21-1,0-1-15,0 1 16,0 0-16,0-21 0,0 21 0,21-22 15,0 22-15,0-21 0,21-1 16,-20 1-16,62-21 16,-41 41-16,-1 1 0,0 0 0,1 21 15,-1 0-15,0 0 0,-21 0 0,22 21 16,-22 0-16,0 1 0,-21-1 0,21 21 16,-21-21-16,0 22 0,21-22 15,-21 0-15,0 21 0,0-21 0,0 43 16,0-22-1,-21-21-15,21 1 16,-21-22-16,0 0 16,21-22 15</inkml:trace>
  <inkml:trace contextRef="#ctx0" brushRef="#br1" timeOffset="113680.78">6435 5906 0,'21'0'31,"0"0"-15,0 0-16,0 0 15,0 0-15,1 0 0,-1 0 0,0-22 16,0 22-16,0-21 0,0 21 0,-21-21 15,22 0-15,-1 0 16,-21 0-16,0-1 0,0 1 16,0 0-16,0 0 0,0 0 15,-21 21-15,-1 0 0,1 0 16,-63 21-16,41-21 0,22 42 16,-21-21-16,21 22 0,-1-22 15,1 21-15,0 1 0,0-1 0,21-21 16,0 21-16,0-20 0,0 20 15,0-21-15,0 0 0,21 0 16,0-21-16,22 22 0,-22-22 0,42 0 16,22 0-1,-43 0-15,1 0 0,-1 0 0,0-22 16,1 22-16,-1-21 0,-21 0 0,21 21 16,-20-21-16,-1 0 0,0 21 15,-21-21-15,21 21 0,-21-22 16</inkml:trace>
  <inkml:trace contextRef="#ctx0" brushRef="#br2" timeOffset="151517.07">20976 6795 0,'0'-22'0,"0"1"31,-21 42 0,21 1-31,-21-1 0,21 0 16,0 0-16,-21 0 0,-1 22 15,1-1-15,0 0 16,0 1-16,21-22 0,-21 42 16,21-42-16,0 1 0,0 20 15,0-21-15,0 0 0,0 0 16,21-21-16,21 43 0,22-43 16,-43 0-16,0 0 15,0 0-15,22 0 0,-22 0 0,0 0 16,0-21-16,0-1 0,22 22 15,-22-21-15,0 0 0,-21-21 16,21 21-16,0-43 0,0 43 0,-21 0 16,0-22-16,0 22 0,0-21 15,0 21-15,0-22 0,0 22 0,0 0 16,-21-21-16,0 42 0,0-21 16,0-1-16,0 22 0,-1 0 15,1 0-15,0 0 0,0 0 0,0 0 16,0 0-16,-22 22 15,22-1-15,0-21 0,21 21 0,-21 0 16,0 0-16,21 0 16,0 1-16,0-1 0,0 0 15,21-21-15,0 0 16,0 0-16</inkml:trace>
  <inkml:trace contextRef="#ctx0" brushRef="#br2" timeOffset="151888.85">21463 6710 0,'0'0'0,"0"-21"0,0 0 16,0-1-16,0 44 31,0-1-31,0 0 16,0 0-16,0 21 0,0-20 15,0 20-15,0 85 16,0-85-16,0 1 0,0 20 16,0 1-16,21-1 0,-21 1 15,0 20-15,0-20 0,0-1 0,0 1 16,0 20-16,0-20 0,0 126 16,0-126-16,0-22 15,0 43-15,0-43 0,0 1 16,0-22-16,0 0 0,0 0 0,0 0 15,0 0 1,0-42 0,0 0-16,0 0 0,0-21 0,0 20 15,0-20-15,0-21 0,0 20 16,21-20-16</inkml:trace>
  <inkml:trace contextRef="#ctx0" brushRef="#br2" timeOffset="152225.67">21484 6964 0,'0'0'0,"-21"-21"0,21 0 15,0-1-15,0 1 16,0 0-16,21 0 16,0 21-16,0 0 0,1 0 15,-1-21-15,0 21 0,0 0 0,21 0 16,-20 0-16,-1 0 0,0 21 15,0 0-15,0-21 0,0 21 16,-21 0-16,22-21 0,-22 22 0,0-1 16,0 0-16,-22 0 15,-20 0-15,21 0 0,0 1 0,-22-22 16,1 21-16,21 0 0,-21-21 0,20 21 16,-20 0-1,21-21-15,0 0 0,42 0 31,0 0-31,0-21 16,0 21-16,1-21 0,-1 21 16</inkml:trace>
  <inkml:trace contextRef="#ctx0" brushRef="#br2" timeOffset="153036.78">21907 7027 0,'0'0'15,"22"0"-15,-1 0 0,0 0 16,0-21-16,0 21 16,0-21-16,-21 0 0,22 21 15,-22-21-15,21 0 16,0-1-16,-21 1 16,0 0-16,0 0 0,0 0 15,-21 21-15,0 0 16,-1 0-16,1 0 0,0 0 0,21 21 15,-21 0-15,0-21 0,0 21 16,21 0-16,0 1 0,-22 20 16,22-21-16,0 0 0,0 0 15,0 1-15,0-1 0,0 0 0,22-21 16,20 42-16,-21-42 0,0 0 16,0 21-16,1-21 15,-1 0-15,0 0 0,21 0 0,-21-21 0,1 21 16,20-21-16,-21 0 0,0 0 15,0 0-15,1-1 0,-1 1 16,0 0-16,21-64 16,-21 43-16,-21 0 15,0 21-15,0-1 0,0 1 16,0 0-16,0 42 31,0 0-31,0 1 16,0-1-16,0 0 0,0 0 15,0 0-15,0 0 0,0 22 16,0-22-16,0 0 0,0 0 0,0 0 16,0 1-16,0-1 0,0 0 15,0 0-15,0 0 16,0-42 31,0 0-47,0 0 0,0 0 15,0-1-15,0 1 0,0-21 0,0 21 16,22 0-16,-1-22 0,0 22 16,0-21-16,0 21 0,22-1 0,-1 1 15,0 0-15,1 0 0,-1 21 16,0 0-16,1 0 0,62 0 16,-83 21-16,20 0 0,-21 0 15,0 1-15,0-1 0,-21 21 0,0-21 16,0 0-16,0 22 0,0-22 15,0 0-15,0 0 0,-21 0 0,0 22 16,0-22-16,0-21 0,-22 63 16,22-41-1,21-44 1,0 1 0,21 0-16,1 0 0</inkml:trace>
  <inkml:trace contextRef="#ctx0" brushRef="#br2" timeOffset="153336.95">23791 6350 0,'0'0'15,"-21"0"-15,0 0 16,0 21-16,0 0 15,21 1-15,-22 20 0,1 0 0,0 1 0,21-1 16,-21 21-16,0-20 16,0 20-16,-1-20 0,1-1 0,0 21 15,-64 64-15,64-84 16,0-1-16,21 0 0,-42 43 16,42-64-16,0 0 15,0 1-15,0-44 31,0 1-31,0 0 0,21 0 16</inkml:trace>
  <inkml:trace contextRef="#ctx0" brushRef="#br2" timeOffset="155368.38">24215 6646 0,'21'-21'0,"-42"42"0,42-63 16,0 42-1,-21-21-15,21 21 0,0 0 16,0 0-16,-21 21 16,0 0-1,0 0-15,0 22 0,0-22 0,0 21 16,0 1-16,-21-1 0,0 0 16,-21 1-16,21-1 0,-1-21 0,-20 21 15,21 1-15,-21-1 0,-1 0 0,22-20 16,0 20-16,-21-21 0,20 0 15,1-21-15,21 21 0,-21-21 16,21-21 0,0 0-16,0 0 0,0 0 0,0-22 15,0-20-15,21 42 16,-21-22-16,0 22 0,21-21 16,1 21-16,-22 0 0,42-64 15,-21 85 1,-21 21-1,0 0-15,0 0 16,0 1-16,0-1 0,0 0 16,0 21-16,0-21 0,0 1 0,0-1 15,21 21-15,-21-21 0,21 22 0,1-22 16,-22 0-16,21 0 0,21 21 16,-21-42-16,0 22 0,22-1 0,-22-21 15,21 0-15,1 0 0,-1 0 16,43 0-1,-43-21-15,21-22 0,-20 22 0,-1-21 16,-21 21-16,0-22 0,1 22 16,-1-21-16,0 21 0,-21-22 0,0 22 15,0-21-15,0 21 0,0-22 0,0 22 16,0 0-16,-21 0 0,0 21 16,-1-21-16,1 21 0,-21 0 15,21 0-15,0 0 16,-1 21-16,1 0 0,0 0 0,0 0 15,0 0-15,0 1 0,-1-1 0,1 0 16,0 21-16,21-21 0,0 1 16,-21 41-16,21-42 0,0 22 15,0-22-15,0 0 0,21-21 16,0 21-16,0-21 16,1 0-16,-1 0 0,0 0 0,21-21 15,-21 0-15,1 0 0,62-43 16,-63 43-1,-21 0-15,22 0 0,-1-1 0,-21 1 0,0 0 16,0 0-16,0 0 16,0 42 31,-21 0-47,21 0 0,0 0 15,0 1-15,0-1 16,0 0-16,0 0 0,0 0 15,21 0-15,0-21 0,0 0 16,0 0-16,0 0 0,1 0 16,20 0-16,-21 0 0,0 0 0,0-21 15,43 0-15,-43 0 16,0 0-16,0 0 0,1-1 0,-22 1 16,0 0-16,21 0 0,-21 0 15,21 0-15,-21-1 0,0 1 0,0 0 16,0 0-16,0 42 31,-21 0-15,21 0-16,-21 1 0,21-1 15,0 0-15,0 21 0,0-21 16,0 1-16,0-1 16,0 0-16,0 0 0,0 0 15,21-21-15,0 0 0,0 0 16,0 0-16,0 0 0,1 0 0,20 0 15,0-42 1,-21 42-16,1-21 0,-1 0 16,0-22-16,-21 22 0,21 0 0,0-21 15,0 20-15,-21 1 0,0 0 16,22 0-16,-22 0 0,21 21 16,-21 21 15,-21 0-31,21 0 0,-22 0 15,22 1-15,0 20 16,0 21-16,0-41 16,0-1-16,0 0 0,0 0 0,0 0 15,22-21-15,-1 21 16,0-21-16,0 0 0,43 0 16,-22-21-16,-21 0 15,21 0-15,-20 0 0,-1 0 16,0-1-16,21 1 0,-21 0 0,-21 0 15,22-21-15,-1 20 0,-21 1 0,21-21 16,-21 21-16,0 0 16,0 42 15,0 0-31,0 0 16,0 0-16,-21 0 0,21 1 0,0-1 15,-21 0-15,21 0 16,0 0-16,0 0 0,0 22 15,-22-22-15,22 0 16,0 0-16,0 0 0,-21-21 16,21-21 15,0 0-31,0 0 0,0 0 16,0 0-16,21-1 0,1 1 0,-1-21 15,0 21-15,0 0 0,0-22 16,22 22-16,-22 0 0,21 0 0,0 0 15,-20-1-15,20 22 16,0 0-16,-21 0 0,22 0 0,-22 0 16,0 0-16,0 0 0,0 22 0,1-1 15,-1 0-15,-21 0 0,21 0 16,-21 22-16,0-22 0,0 0 0,0 0 16,0 0-16,0 0 0,0 1 15,-21-1-15,21 0 0,-21 0 0,-1 0 16,22-42 31,22 0-47,-1 0 0,-21 0 15</inkml:trace>
  <inkml:trace contextRef="#ctx0" brushRef="#br2" timeOffset="155649.22">26818 6710 0,'-63'-64'32,"126"128"-32,-148-128 0,64 64 15,0 0-15,0 0 0,21 22 0,-21-1 16,0 0-16,-1 0 0,1 21 16,21 1-16,-21-22 0,21 0 15,-21 21-15,21-20 0,0-1 16,0 0-16,0 0 0,0 0 15,0 0-15,0 1 0,0-1 0,21-21 16,0 21-16,0-21 0,1 0 0,20 0 16,-21 0-16,0 0 15,0-21-15,43-22 0,-22 22 16,1 0-16,-1-21 0,0 21 16</inkml:trace>
  <inkml:trace contextRef="#ctx0" brushRef="#br2" timeOffset="156061.51">27178 6456 0,'0'-21'0,"0"42"0,0-85 0,0 43 0,0 0 0,0 0 16,-21 21 0,0 0-16,21 21 15,0 0-15,0 0 0,0 22 16,-22-1-16,22-21 0,0 22 0,-21 41 16,21-41-16,0-1 0,0 0 15,0 1-15,-21-1 0,21 0 16,-21-21-16,0 22 0,21-22 0,0 0 15,-21 21 1,21-20-16,-22-22 0,22 21 0,0-42 31,0-1-31,0 1 16,22-21-16,-1 21 0,42-43 16,22-42-1,-64 85-15,21 0 0,-20 0 16,-1 21-16,21 0 0,-21 0 0,0 0 15,1 0-15,-22 21 16,21 0-16,-21 0 0,0 1 0,0 20 16,0-21-16,0 0 0,0 22 15,0-22-15,0 0 0,0 0 16,-21 0-16,21 0 0,0 1 16,-22-22-16,22 21 0,-21-21 15,21-21 1</inkml:trace>
  <inkml:trace contextRef="#ctx0" brushRef="#br2" timeOffset="156561.22">28681 6244 0,'0'0'0,"0"-21"31,0 42-15,0 0-16,-21 1 15,21 20-15,-22 21 16,22-20-16,0-1 0,0 22 15,0-22-15,0 0 0,0 1 0,0-1 16,0 0-16,0 1 0,0-22 0,0 0 16,0 21-16,0-21 0,0 1 0,0-1 15,22-21 17,-1-21-32,-21-22 0,21 22 15,0-21-15,0 21 16,0-43-16,1 22 0</inkml:trace>
  <inkml:trace contextRef="#ctx0" brushRef="#br2" timeOffset="157205.85">29019 6181 0,'0'-43'0,"0"86"0,0-107 15,0 43-15,0 42 16,0 22 0,0-22-16,0 21 0,0-21 15,0 43-15,0-22 0,0 64 16,0-64-16,-21 1 0,21-1 15,0 0-15,0 1 0,0-1 0,0 0 16,-21-21-16,21 1 0,0-1 16,0 0-16,0 0 15,0-42 17,0 0-32,21 0 0,0-1 0,-21 1 15,22 0-15,-1-21 0,0 21 16,0-22-16,0 22 0,0 0 0,1 0 15,-1-22 1,0 43-16,0 0 0,-21 22 16,0-1-16,0 0 15,0 0-15,0 0 0,0 0 16,0 1-16,21-1 0,-21 42 16,0-42-16,21 1 15,-21-1-15,22 0 0,-1 0 0,0 0 16,0-21-16,0 0 0,0 0 15,22 0-15,-22 0 0,0 0 16,21 0-16,-20 0 0,20-21 0,0 0 16,22-21-16,-43 20 15,21-20-15,-21 21 0,1-21 0,-1-1 16,-21 22-16,0-21 0,0 21 0,0-22 16,0 22-16,0 0 15,-21 21-15,-1 0 0,1 0 0,0 21 16,0 0-16,0 0 15,0 1-15,21-1 0,-22 42 16,1 1-16,21-22 16,0-21-16,0 22 0,0-22 0,21 0 15,1 0-15,-1 0 0,0 0 0,0 1 16,0-22-16,0 0 0,22 0 16,-22 0-16,21 0 0,1 0 0,41-22 15,-41 1 1,-1 0-16,0 0 0,-21-21 0,22 20 15,-1 1-15,-21-21 0,0 21 0</inkml:trace>
  <inkml:trace contextRef="#ctx0" brushRef="#br2" timeOffset="157481.69">28533 6456 0,'-22'0'0,"44"0"0,-86 0 0,85 0 31,0 0-31,22-21 16,-1 21-16,0-21 0,85-1 15,0 1 1,-63 0-16,21 21 0,-22 0 0,1-21 15,-22 21-15,0 0 0,1-21 16,-1 21-16,-42-21 0</inkml:trace>
  <inkml:trace contextRef="#ctx0" brushRef="#br2" timeOffset="159264.67">21632 7832 0,'0'21'16,"21"-21"-1,1 0-15,-1 0 0,21-21 16,22 0-16,-1-1 16,-21 1-16,-20 21 0,20-21 15,-21 0-15,-21 0 0,0 0 16,0-1-16,-21 22 16,0 0-16,0 0 0,-22 0 15,1 0-15,0 0 0,-1 0 16,1 0-16,0 22 0,-1-1 0,1 0 15,21 0-15,0 0 0,-1 0 16,1 1-16,21-1 0,0 21 0,0-21 16,0 0-16,0 1 0,0-1 15,21 0-15,1 0 0,41 0 16,-21-21-16,-20 21 16,20-21-16,0 0 0,22 0 0,-22 0 15,-21 0-15,0 0 0,1-21 16,-22 0-1,-22 21-15,1 0 0,-21 0 16,0 0-16,-1 0 16,1 21-16,-22-21 0,22 21 0,0 1 15,-1-1-15,1 0 0,0 21 16,-43 43-16,64 0 16,21-64-16,0 21 15,0-21-15,0 0 0,21 1 16,0-1-16,-21 0 0,43-21 0,-22 21 15,21-21-15,22 0 16,-22 0-16,21 0 0,-20 0 16,-1 0-16,64-42 0,-43 21 0,-20-1 15,20 1-15,-20 0 0,-1-21 16,-21 21-16,64-85 16,-64 0-1,-21 85-15,0 0 0,0-1 16,-21 22-1,0 0-15,21 22 16,0-1-16,-22 0 0,22 0 16,-21 21-16,21-20 0,-21 20 0,21-21 15,0 21-15,0-20 0,0 20 16,-21-21-16,21 21 0,0-20 0,0-1 16,-21 21-16,21-21 0,0 0 15,21-21 16,0-21-31,-21 0 16,21 0-16,0-21 16,-21 20-16,22-20 0,-22 21 0,21-21 15,-21-1-15,21 1 0,0 21 16,-21-22-16,21 22 0,-21 0 0,21 21 16,1 0-16,-1 0 15,0 42-15,-21-20 16,21-1-16,0 21 0,-21-21 15,0 0-15,0 22 0,21-22 0,-21 0 0,0 21 16,22-20-16,-22-1 16,0 0-16,21-21 0,0 0 15,0 0 1,0 0-16,0-21 0,1 0 16,-1-22-16,0 22 0,21 0 15,-21-21-15,1-1 0,-1 22 16,0-21-16,21-1 0,-21 22 0,1 0 15,-1 0-15,-21 0 0,21 21 16,-21 21 0,0 0-16,0 0 0,0 0 15,0 1-15,0-1 0,0 21 16,0 0-16,0-20 16,0 20-16,0-21 0,0 0 0,0 0 15,0 1-15,21-22 16,0 0-16,0 21 0,22-21 0,-22 0 15,21 0-15,-21 0 0,22 0 0,-22-21 16,21 21-16,-21-22 0,22 1 16,-22 0-16,0-21 0,21 21 0,-20-22 15,-1 1-15,0 21 0,-21-22 0,0-20 16,0-1 0,-21 64-1,21 22 1,-21-1-16,21 0 15,-22 0-15,22 21 0,0 1 0,0-22 16,0 21-16,-21 1 0,21-1 16,-21 21-16,21-20 0,-21-1 0,21 22 15,0-1-15,0-21 0,0 43 0,0-21 16,0-1-16,-21 1 0,21-1 16,0-21-16,0 22 0,0-22 0,0 43 15,0 0-15,0-64 16,0 0-16,0 0 15,0 0-15,0 0 0,0-42 16,0 0 0,21 0-16,0-43 15,0 22-15,0 0 0,1-1 16,-1-20-16,0-1 0</inkml:trace>
  <inkml:trace contextRef="#ctx0" brushRef="#br2" timeOffset="159549.51">23453 8255 0,'-22'-63'0,"44"126"0,-44-169 16,22 64-16,0 21 0,0-22 16,0 22-16,0 0 0,22 0 15,-22 0-15,42 0 0,-21 21 0,0 0 0,0 0 16,85 21 0,-21 42-1,-64-20-15,0-22 0,-21 21 16,0-21-16,0 22 0,0-1 15,-21-21-15,0 21 0,0-20 0,-22-1 0,-20 21 16,-22-21 0,43 0-16,21-21 0,0 22 0,-1-22 15,1 0-15,0 0 0,21-22 16,0 1 0,21 0-16,0 21 0,43-63 15,-43 41-15,21 1 0</inkml:trace>
  <inkml:trace contextRef="#ctx0" brushRef="#br2" timeOffset="160353.17">24066 7789 0,'0'-21'16,"0"42"-16,0-63 0,0 63 31,0 0-31,0 1 0,0-1 16,0 21-16,-21-21 0,21 22 15,-21-1-15,21 0 0,0 1 16,0-1-16,0 0 0,0-21 0,-21 43 16,21-22-16,0-21 15,0 1-15,21-1 0,0-21 16,0 0-16,1 0 0,-1 0 16,0 0-16,0-21 0,21-1 15,-20 1-15,-1 0 0,-21 0 16,21 0-16,-21 0 0,21-1 15,-21 1-15,0 0 0,0 0 0,0 42 47,0 0-47,0 0 0,0 1 16,0-1-16,0 0 0,0 0 16,0 0-16,0 0 15,0 1-15,0-1 0,21-21 16,-21 21-16,21-21 0,1 0 15,-1 0-15,0 0 0,0 0 0,0-21 16,0 0-16,22-1 16,-22 1-16,0 0 0,0 0 15,0 0-15,-21 0 0,0-1 0,22 1 16,-22 0-16,0 0 0,21 21 0,-21-21 16,0 42 30,0 0-46,0 0 0,0 0 16,0 22-16,-21 20 0,-1-42 0,22 22 16,0-1-16,0 0 0,0-20 15,0 20-15,-21 0 0,21 1 0,-21-1 16,21 0-16,-21 22 0,21 42 16,0-64-16,-21 21 0,0-20 15,21 20-15,-22-20 0,22 20 0,-21-21 16,0 1-16,0-1 0,21 0 15,-21-20-15,0 20 0,21-21 0,0 0 16,-22-21-16,1 0 16,21-21-1,0 0-15,0-21 0,0-1 0,21 1 16,1 0-16,-1-1 0,0-20 16,0 20-16,0-20 0,0-1 0,22 22 15,-22 0-15,21-22 0,-21 22 0,1 0 16,41-22-16,1-42 15,-22 85-15,-21-21 16,0 21-16,0-22 0,1 1 16,-1 21-16</inkml:trace>
  <inkml:trace contextRef="#ctx0" brushRef="#br2" timeOffset="160597.03">23791 7811 0,'0'0'0,"-21"0"0,42 0 31,0 0-31,22 0 0,-22 0 0,42 0 16,-20 0-16,-1 0 0,22 0 15,-22 0-15,0 0 0,22 0 16,-22 0-16,-21 0 0,22-22 15,-22 22-15,0 0 0,0 0 0,0-21 16</inkml:trace>
  <inkml:trace contextRef="#ctx0" brushRef="#br2" timeOffset="161420.12">26183 7641 0,'-21'-21'0,"42"42"0,-42-63 15,0 42-15,21-21 0,-21 21 0,-1 0 16,1 21 0,21 0-16,0 0 0,-21 22 15,21 20-15,0-21 16,0 1-16,0-1 0,0 0 15,0 1-15,0-1 0,0 0 0,0 1 16,0-1-16,0 0 0,0-20 16,0-1-16,0 42 15,0-42-15,-21-21 32,21-21-32,0 0 15,0 0-15,0 0 0,0-22 16,0 22-16,0-21 0,0 21 15,21-22-15,0 22 0,0-21 0,1 21 16,-1-22-16,0 22 0,0 0 16,0 21-16,22-21 0,-22 21 0,42 0 15,-20 0-15,-22 0 16,21 0-16,0 21 0,-20 0 0,-1 0 16,0 22-16,0-22 0,-21 21 0,0 1 15,0-22-15,0 21 0,-21-21 16,0 22-16,-22-22 0,22 0 0,-21 0 15,0 0-15,20 0 0,-20 1 16,21-22-16,-21 0 0,20 0 0,1 0 16,0 0-16,21-22 31,0 1-31,0 0 0,0 0 16,21 0-16,0 0 0,1 21 15,-1-22-15</inkml:trace>
  <inkml:trace contextRef="#ctx0" brushRef="#br2" timeOffset="161811.19">26606 7895 0,'0'-21'16,"0"0"-1,22 21-15,-22-21 16,21 0-16,0 21 0,21 0 0,-21 0 15,1 0-15,20 0 0,0 0 16,-21 0-16,22 0 0,-1 0 0,0 21 16,-20 0-16,20 0 0,-21 0 15,0 0-15,0 1 0,-21 20 0,0-21 16,0 21-16,0-20 0,-21 20 16,-21 0-16,21-21 15,0 1-15,-1-22 0,1 0 16,0 0-16,0 0 0,21-22 15,0 1-15,0 0 16,0 0-16,0 0 0,0-22 16,21 22-16,0 0 0,0-21 15,1 21-15,-1-1 0,0-20 0,0 21 16,0 0-16,22 0 0,-22 21 0,0 0 16,0-22-16,0 22 0,0 0 15,1 0-15,20 0 0,0 0 16</inkml:trace>
  <inkml:trace contextRef="#ctx0" brushRef="#br2" timeOffset="162259.04">27707 7747 0,'-63'0'31,"41"0"-31,1 21 15,0 0-15,0-21 0,21 22 0,-21 20 16,0-21-16,21 0 0,0 0 16,-22 22-16,22-22 0,0 42 15,0-41-15,0-1 0,0 0 0,22 0 16,-1 0-16,0 0 0,0-21 16,43 22-16,-43-22 0,42 0 15,-42 0 1,43-43-16,-22 43 0,-21-21 15,1 0-15,-1-21 0,0 20 0,-21 1 16,0-21-16,0 0 16,0 20-16,-21-83 0,0 62 15,-1 22-15,1 0 0,0 0 16,0 0-16,0 21 0,0 0 0,-1 0 16,1 21-16,-21 0 0,0 21 15,-1 1 1,22-22-16,21 0 0,-21 21 0,0-21 15,0 1-15,21 20 0,0-21 0,0 0 16,0 0-16,0 1 0,21 20 16,42-21-1,-20-21-15,-22 0 0,21 0 16</inkml:trace>
  <inkml:trace contextRef="#ctx0" brushRef="#br2" timeOffset="162845.23">28384 7705 0,'0'0'0,"0"-21"0,-21 21 15,0 0-15,0 0 32,21 21-32,-21 0 0,21 0 0,0 0 15,0 0-15,0 22 0,0-22 0,0 21 16,0-21-16,0 22 0,0-22 15,0 21-15,0-21 0,0 1 0,0-1 16,0 0-16,0 0 0,21-21 16,0 0-16,0 0 15,0 0-15,-21-21 0,22 21 16,-1-21-16,21-64 16,-21 43-16,0 21 0,1-22 15,-22 22-15,21-21 0,0 21 16,-21-1-16,0 1 0,21 21 15,-21 21 1,0 1-16,0-1 16,0 0-16,0 0 0,0 0 0,0 22 15,0-22-15,0 0 0,0 0 16,0 0-16,0 0 0,0 1 0,0-1 16,21 0-16,0-21 0,1 0 15,-1 0-15,0 0 16,0-21-16,0 21 0,0-21 15,1-1-15,-1 1 0,0 0 16,0-21-16,0 21 0,-21-22 0,21 22 16,-21-21-16,0-1 0,0 22 0,0-21 0,0 0 15,0 20-15,0-20 16,-21 21-16,21 0 0,-21 21 16,0 0-16,0 0 15,0 21 1,21 0-16,0 0 15,0 0-15,0 1 0,21-22 16,0 21-16</inkml:trace>
  <inkml:trace contextRef="#ctx0" brushRef="#br2" timeOffset="163242">29570 7578 0,'-21'0'0,"-1"0"16,1 0-16,-21 0 0,21 0 0,-22 0 15,1 0-15,0 21 0,21-21 16,-22 21-16,22 0 0,0 0 0,0 1 16,21-1-16,0 0 15,0 0-15,0 0 0,21-21 16,0 21-16,0 1 0,0-1 0,1-21 15,-1 21-15,42 0 16,-20 21-16,-22-20 0,0-22 16,-21 21-16,0 0 0,21 0 15,-21 0-15,0 0 16,-21-21-16,0 0 16,0 0-16,-22 0 15,1 0-15,21 0 0,0 0 0,-22 0 16,22 0-16,0 0 0,0 0 15,42-21 17,0 21-32,-21-21 0,42 21 15</inkml:trace>
  <inkml:trace contextRef="#ctx0" brushRef="#br2" timeOffset="163626.29">29781 7853 0,'0'0'0,"-21"0"15,21-21 1,0 0 0,21 21-16,1-22 0,-1 22 15,0-21-15,0 0 0,0 21 16,0-21-16,1 0 0,-1 0 0,0 21 15,0-22-15,-21 1 0,0 0 16,0 0-16,-21 21 16,0 0-1,0 0-15,-1 21 0,1 0 16,0 0-16,0 1 0,0-1 0,21 0 16,0 0-16,0 43 15,0-43-15,0 0 0,0 0 16,21 0-16,-21 0 15,21-21-15,0 22 0,0-22 0,1 0 16,-1 0-16,0 0 0,0 0 16,21 0-16,-20 0 0,20-22 15,-21 1-15,0 0 0</inkml:trace>
  <inkml:trace contextRef="#ctx0" brushRef="#br2" timeOffset="163960.07">30184 7811 0,'21'-85'16,"-64"191"-16,86-233 0,-64 233 0,42-233 15,0 105-15,0-20 0,-21 21 16,21 21-16,-21-21 0,21 0 15,1-1-15,-1 22 0,0 0 16,21-21-16,-21 21 0,1 0 0,20 0 0,-21 0 16,0 21-16,0 1 15,22 20-15,-22-21 0,0 0 16,-21 0-16,0 1 0,0 41 16,0-42-16,0 0 0,0 1 15,0-1-15,0 0 0,-21-21 16,0 21-16,0-21 0,-1 0 15,1 0-15,21-21 16,0 0 0,0 0-16,0-22 15,21 22-15,1 0 0,-1 0 0,0-22 16,-21 22-16,21 0 0,0-21 16,0 21-16,1-1 0,20 1 15,-21 21 1,0 0-16,0 0 0,1 0 15,-1 0-15,0 21 0,0-21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1:22:52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1334 0,'21'0'16,"-42"0"-16,63 0 0,-20-22 0,-1 22 0,0 0 16,0 0-16,-21-21 15,21 0-15,0 21 16,-21-21-16,22 21 0,-22-21 16,0 0-16,0-1 15,0 1-15,0 0 0,0 0 0,-22 21 16,1-21-1,-21 21-15,21 0 0,-64 21 16,43 0-16,-22 0 16,1 0-16,20 22 0,-20-22 0,-1 21 15,22 1-15,-21-1 0,20 21 0,-41 43 16,62-42-16,1-1 16,0 1-16,21-22 0,0 64 15,0-43-15,0-20 0,0-22 16,21 21-16,0-21 0,22 1 0,-22-1 15,0 0-15,21 0 0,1-21 16,20 0-16,-20 0 16,-1 0-16,0 0 0,1-21 15,-22 0-15,21 0 0,0-1 0,1-20 16,-22 21-16,21-21 0,1-1 16,-22 1-16,21 0 0,-21-1 15,22 1-15</inkml:trace>
  <inkml:trace contextRef="#ctx0" brushRef="#br0" timeOffset="523.69">1164 1101 0,'0'0'0,"0"-43"0,0 22 15,0 0-15,0 0 16,-21 21 0,0 0-16,21 21 15,0 21-15,0 22 16,0-22-16,-21 22 0,21-22 15,-22 22-15,22-22 0,0 21 0,-21 22 16,21-21-16,-21-1 0,0 1 16,21-1-16,0 1 0,-21-22 0,0 21 15,21-20-15,-22-1 0,22-21 16,0 22-16,0-22 0,0 0 0,0 0 16,0-42 15,0-21-16,0 20-15,0 1 0,0-21 16,0 0-16,22-1 0,20-41 16,-21 41-1,0 1-15,0 0 0,1 20 0,41-41 16,-21 42-16,-20 0 0,20 21 16,-21 0-16,21 0 0,-20 21 0,-1 0 15,0 0-15,0 43 16,-21-43-16,0 21 0,0 0 15,0 1-15,0-22 0,0 21 16,0 1-16,0-1 0,0-21 16,0 21-16,0-20 0,0-1 0,0 0 15,0 0-15,21 0 0,0 0 16,1-21-16,-1 0 16,0 0-1,-21-21-15,21 0 0,-21 0 16,0 0-16</inkml:trace>
  <inkml:trace contextRef="#ctx0" brushRef="#br0" timeOffset="931.46">1799 1863 0,'21'-43'0,"-42"86"0,42-107 0,0 22 0,1 0 15,-22 20-15,0 1 0,21-21 16,0 21-16,-21 0 0,21 21 16,0 0-1,0 0-15,-21 21 16,0 0-16,22 0 0,-22 21 15,0-20-15,0 41 0,0-21 16,0-20-16,0 20 0,0-21 16,0 21-16,0-20 0,0 20 15,0-21-15,0 0 0,0 22 0,0-22 16,0 0-16,0 0 0,-22 0 16,22 0-1,0-42 1,0 0-1,0 0-15,0 0 0,0 0 16,0-1-16,0 1 16</inkml:trace>
  <inkml:trace contextRef="#ctx0" brushRef="#br0" timeOffset="1499.14">1799 1609 0,'0'-21'15,"21"21"17,0 0-17,1 0-15,-1 21 0,0 0 0,-21 0 16,21 21-16,0-20 15,0 20-15,-21-21 0,0 21 0,22-20 16,-22 20-16,0-21 0,0 21 16,0-20-16,0 20 0,0-21 0,0 0 15,0 0-15,-22 1 0,22-1 16,-21 0-16,0-21 16,21-21-1,0 0-15,0-1 16,0 1-16,0 0 0,0-21 15,0 21-15,0-22 0,0 22 0,0-21 16,21 21-16,0-22 0,-21 22 16,22 0-16,-22 0 0,21 0 15,-21-1-15,21 22 0,-21-21 16,21 21-16,0 0 16,0 0-1</inkml:trace>
  <inkml:trace contextRef="#ctx0" brushRef="#br0" timeOffset="1961.87">2455 1609 0,'0'0'0,"0"-21"16,-21 21-1,0 0-15,0 0 0,21 21 16,-21 0-16,-22 0 0,22 0 15,-21 43-15,-1 20 16,22-62-16,0 20 0,21 0 16,0 1-16,0-22 0,0 21 15,0-21-15,0 0 0,0 1 0,0-1 16,21 21 0,43-42-16,-43 0 15,0 0-15,21 0 0,-20 0 16,20 0-16,-21-21 0,21 0 0,-20 0 0,20-1 15,-21 1-15,0-21 16,0 0-16,-21-22 0,0 22 16,0-1-16,0 1 0,-21 0 15,0 21-15,0-22 0,-21 22 16,20 0-16,-20 0 0,0 21 0,-22 0 16,22 0-16,-22 0 15,43 21-15,0 0 0,0 0 16,21 0-16,0 1 0,0-1 0,0 21 15,0-21-15,0 0 16,0 22-16,21-22 0,0 0 0,22 0 16,-22 0-16,0 1 0,21-22 15,-21 0-15</inkml:trace>
  <inkml:trace contextRef="#ctx0" brushRef="#br0" timeOffset="2661.47">2794 1715 0,'0'0'0,"0"-43"32,0 64-17,0 1-15,0-1 16,0 0-16,0 0 0,0 0 0,0 22 16,0-22-16,0 0 0,0 21 15,0-21-15,0 1 0,0-1 0,0 0 16,0 0-16,0 0 0,0 0 15,-21-21-15,21 22 16,0-44 0,-21 1-1,21 0-15,0 0 0,0 0 16,0 0-16,0-22 0,0 22 0,0-21 16,0-1-16,0 22 0,21-21 15,0 0-15,0-1 16,21 1-16,1 21 15,-22 21-15,21 0 0,-21 0 16,1 0-16,20 21 0,-21 0 16,0 0-16,0 0 0,1 1 0,-1 20 15,0-21-15,-21 0 0,0 22 16,21-22-16,-21 63 16,0-41-16,0-22 0,0 0 15,0 0-15,0 0 16,-21-21-16,0 0 15,21-21 1,0 0-16,0-21 16,0 21-16,0-1 0,0-20 15,0 21-15,0-21 0,21-1 0,0 22 16,0-21-16,22-1 0,-22 22 16,21 0-16,-21 0 0,22 0 0,-22 21 15,21 0-15,-21 0 0,22 0 16,-22 0-16,0 21 0,21 0 0,-42 21 15,21-20-15,1-1 0,-22 21 16,0 0-16,0-20 0,0 20 0,0-21 16,0 21-16,0-20 0,-22-1 0,1 0 15,21 0-15,-21 0 16,21 0-16,-21-21 0,21 22 16,21-44 15,0 1-31,0 0 15,1 0-15,-22 0 0</inkml:trace>
  <inkml:trace contextRef="#ctx0" brushRef="#br0" timeOffset="3004.27">3768 1820 0,'42'43'15,"-21"-43"1,0 0-16,0 0 0,1 0 15,20 0-15,-21 0 16,-21-21-16,21 21 0,0-22 16,1 1-16,-1 0 0,-21 0 0,21 0 15,-21 0-15,21-1 0,-21 1 16,0-21-16,0 21 0,0 0 16,-21 21-16,0 0 15,0 0-15,-22 0 0,1 42 16,21-21-16,0 0 15,-1 22-15,1-22 0,0 21 0,21-21 0,-21 22 16,21-1-16,0-21 0,0 0 16,0 22-16,0-22 0,0 0 15,21 0-15,0-21 0,0 21 0,1-21 16,-1 21 0,0-21-16,21 0 0,-21 0 0,1 0 15,-1-21-15,21 21 0</inkml:trace>
  <inkml:trace contextRef="#ctx0" brushRef="#br0" timeOffset="3487.99">4508 995 0,'0'0'0,"22"-21"0,-1-22 0,-21 1 16,0 21-16,21 0 0,-21 0 16,21 21-16,-21 21 15,0 0 1,0 21-16,0 1 0,0-1 0,-42 85 16,21 0-1,-1-42-15,1-22 0,-21 85 16,21-84-16,0 20 0,-1-20 15,1-1-15,0-20 0,21 20 0,0-20 16,0-22-16,0 21 0,0-21 16,0 22-16,0-65 47,0 1-47,0-21 0</inkml:trace>
  <inkml:trace contextRef="#ctx0" brushRef="#br0" timeOffset="3868.78">4043 1016 0,'0'0'0,"-21"-42"0,-1 21 0,22-22 16,0 1-16,0 21 0,0 0 15,0-1-15,22-20 0,20 21 0,0 0 16,1 0-16,62-1 15,-41 22-15,21 0 0,-1 0 0,-20 22 16,20-1-16,1 0 0,-21 21 16,20 22-16,-20-22 0,-22 43 0,0-22 15,1 22-15,-1-22 0,-21 22 16,0 0-16,-21-1 0,0-20 0,0 21 16,-21-1-16,-21-20 15,0-1-15,-22 1 0,1-1 0,-1-20 16,1-1-16,-22 0 0,21-21 0,1 22 15,-1-22-15,1 0 0,21-21 16,-1 21-16,1-21 0,0 0 0,20 0 16,1 0-16,0 0 0,21-21 15,0 0-15,0 0 0,0 0 16,21-1-16,0 22 0,1-21 16,-1 0-16,21-21 0,-21 21 0</inkml:trace>
  <inkml:trace contextRef="#ctx0" brushRef="#br0" timeOffset="4279.54">5101 1693 0,'0'0'0,"0"-21"0,0 0 0,0 0 15,0 0-15,21 0 16,0-1-16,1 1 16,-1 21-16,0 0 0,0 0 0,0 0 15,0 0-15,1 0 0,-1 21 16,0 1-16,0-1 0,0 21 0,0 0 16,1-20-16,-1 20 0,-21 0 15,0 1-15,0-1 0,0-21 0,0 21 16,0-20-16,0 62 15,-21-63-15,-1 1 16,1-22-16,21-22 31,0 1-31,0 0 0,0 0 16,0-21-16,0 20 0,0 1 16,21-21-16,1 0 0,-1 20 0,0-20 15,0 0-15,0 21 16,0-22-16,1 22 0,20-21 0,-21 21 15,0-1-15</inkml:trace>
  <inkml:trace contextRef="#ctx0" brushRef="#br0" timeOffset="4484.42">5948 1566 0,'0'22'0,"0"-44"0,0 86 0,0-43 15,0 21-15,0-20 16,0 20-16,-21 0 0,-1 1 0,1-1 0,21-21 15,0 21-15,0-20 0,-21 20 16,21-21-16,0 0 0,0 0 16,0 1-16,21-22 15,0 0 1,-21-22-16,22 1 0,-1 0 16,0 0-16</inkml:trace>
  <inkml:trace contextRef="#ctx0" brushRef="#br0" timeOffset="4831.22">6075 1228 0,'-21'0'0,"-64"84"31,85-62-31,0-1 16,0 0-16,21-21 15,0 0-15,0 0 0,22 0 16,-22 0-16,0 0 0,0-21 16,0 21-16,1-21 0,-1-1 15,0 1-15,-21 0 0,0 0 16,0 0-16,-21 0 0,0 21 16,-1 0-16,-20 0 0,21 0 0,-21 0 15,20 0-15,-20 21 0,21 0 16,0 0-16,-22 0 15,43 0-15,0 22 16,0-22-16,0 21 0,22-21 16,-1 1-16,0-1 0,0 0 15,0 0-15,0 0 0</inkml:trace>
  <inkml:trace contextRef="#ctx0" brushRef="#br0" timeOffset="5100.08">6371 1630 0,'-21'-21'0,"0"21"15,0 0-15,21 21 16,0 0-16,0 0 16,0 22-16,0-22 0,0 0 0,21 21 15,-21-21-15,21 22 0,-21-22 16,0 21-16,0-21 0,21 1 0,-21-1 15,0 0-15,0 0 0,0 0 16,0 0-16,21-21 0,0 0 31,1-21-15,-1 0-16,0 0 0,0 0 0</inkml:trace>
  <inkml:trace contextRef="#ctx0" brushRef="#br0" timeOffset="5303.95">6773 1588 0,'-42'0'32,"21"0"-32,-22 21 15,-41 63-15,20-20 16,22-22-16,21-21 0,0 22 16,-1-1-16,1-21 15,0 0-15,0 43 0,21-43 16,0 0-16,0 0 0,21-21 15,0 0-15,0 0 16,22 0-16,-22 0 0</inkml:trace>
  <inkml:trace contextRef="#ctx0" brushRef="#br0" timeOffset="5659.75">6879 1842 0,'21'-22'47,"0"22"-47,1-21 0,-1 21 16,0-21-16,0 21 0,21-21 0,-20 0 16,-1 0-16,0 21 15,0-22-15,-21-20 0,0 21 16,0 0-16,-21 21 15,0 0-15,0 0 0,-1 0 16,1 21-16,-21 0 0,21 0 0,0 0 16,-1 1-16,1 20 0,0-21 15,0 21-15,0 1 16,0-1-16,21 0 16,0-20-16,0-1 0,21 0 15,0 0-15,0 0 0,0-21 0,0 0 16,1 0-16,-1 0 0,42 0 15</inkml:trace>
  <inkml:trace contextRef="#ctx0" brushRef="#br0" timeOffset="6012.55">7345 1757 0,'0'-21'0,"0"42"0,0-63 0,0 20 15,0 1-15,0 0 0,0 0 16,0 0-16,0 0 0,0-1 15,21 22-15,0-21 0,0 21 16,0 0-16,1 0 0,-1 0 16,0 0-16,21 43 0,-21-22 15,1 0-15,-1 21 0,0-21 16,0 22-16,-21-1 0,0 0 0,0-20 16,0 20-16,0 0 0,0-21 0,0 43 15,0-43-15,-21 0 16,0 0-16,0 1 0,-1-1 0,1-21 15,0 0-15,0 0 16,21-21 0,21-1-16,-21 1 15,21 0-15,22-21 0,-22 21 0,0-22 16,21 1-16,-21 0 0,1-1 16,20 1-16,-21 0 0,21 20 0,-20-20 15,-1 0-15,42-1 16</inkml:trace>
  <inkml:trace contextRef="#ctx0" brushRef="#br0" timeOffset="6564.23">10054 1609 0,'0'-21'16,"0"42"-16,0-64 0,0 22 0,0 0 0,0 0 15,0 0-15,-21 21 0,-21-21 16,-22 21-1,43 0-15,-21 21 0,-43 21 16,43 0-16,-1 1 0,1-1 16,21 0-16,-22 22 0,22-22 15,-21 43-15,21-43 16,0 43-16,21-64 0,0 21 16,0 1-16,21-22 0,0 0 15,21-21-15,-21 0 0,22 21 16,-1-21-16,22 0 0,41 0 15,22-21-15,-63 0 0,21 21 16,-22-21-16,1 0 0,-22-22 16,21 22-16</inkml:trace>
  <inkml:trace contextRef="#ctx0" brushRef="#br0" timeOffset="6775.11">10668 1715 0,'-21'0'16,"42"0"15,0 0-31,0 0 0,0 0 16,22 0-16,-22 0 0,0 0 0,21 0 16,-20 0-16,-1 0 15,42 0-15,-42 0 16</inkml:trace>
  <inkml:trace contextRef="#ctx0" brushRef="#br0" timeOffset="6929.02">10795 1863 0,'0'0'0,"-21"21"0,0 0 16,21 0 0,0 0-16,0 1 31,21-22-31,0 0 0,0 0 0,0 0 15,22 0-15,-22 0 0,21-22 0,0 1 16,1 0-16</inkml:trace>
  <inkml:trace contextRef="#ctx0" brushRef="#br0" timeOffset="7567.66">11642 1503 0,'0'0'15,"0"-21"-15,0 0 0,0-1 16,21 1-16,0 21 0,0-21 0,0 0 16,43 21-16,-22-21 15,22 21-15,-22 0 0,43 0 16,-43 21-16,-21 0 0,21 0 16,-20 0-16,-1 22 0,0-1 15,-21 149 1,0-149-16,0 0 0,-21 1 15,0-1-15,-1 0 0,1 1 16,0-22-16,0 0 0,0 0 0,21 0 16,-21-21-16,-1 0 15,22-21 1,0 0-16,0-21 0,0 20 16,0-20-16,43-21 15,-22 20-15,0 1 0,0 0 16,22-1-16,-22 1 0,0 0 0,0 20 0,21 1 15,-20 0-15,20 0 16,-21 0-16,21 21 0,-20 0 0,-1 0 16,21 0-16,-21 0 0,0 0 0,1 21 15,-1 0-15,0 21 0,-21-20 16,0 20-16,21 0 0,-21 1 0,0-22 16,0 21-16,0 0 0,0 1 15,-21 20-15,0-20 0,21-22 16,-21 21-16,21-21 0,0 0 15,21-21 17,-21-21-32</inkml:trace>
  <inkml:trace contextRef="#ctx0" brushRef="#br0" timeOffset="7924.45">12933 1799 0,'0'0'0,"21"0"0,0 0 16,0 0-16,0 0 0,1 0 16,-1-42-16,42 21 15,-42 21-15,1-21 0,-1-1 16,21 1-16,-21 0 0,0 0 16,1 0-16,-1 0 0,-21-22 0,0 22 15,0 0-15,-21-21 16,-22-1-16,1 43 15,21 0-15,-22 0 0,22 0 0,-21 0 16,21 21-16,-22-21 0,22 43 0,0-22 16,0 21-16,0-21 0,-22 64 15,22 0-15,21-43 16,0 0-16,0-20 0,0 20 16,0-21-16,0 21 0,0-20 0,21-1 15,1 0-15,-1-21 0,21 21 0,-21-21 16,22 0-16,105 0 15,-106-21-15,64-21 16,-64 42-16</inkml:trace>
  <inkml:trace contextRef="#ctx0" brushRef="#br0" timeOffset="8468.14">13885 1503 0,'0'0'0,"-21"21"16,0 0-16,0 0 15,0 22-15,-1-22 0,22 21 16,-21 1-16,0-1 0,0 0 0,21 1 16,0-22-16,-21 21 0,21 0 15,0-20-15,0-1 0,0 21 16,0-21-16,21-21 31,0 0-31,0 0 0,0-21 0,1 0 16,-1 0-16,0 0 0,21-1 0,-21-20 15,1 21-15,41-64 16,-21 43-16,-20 21 0,-1-22 0,0 22 16,0 0-16,0 0 0,-21 0 0,0 42 31,0 0-31,0 0 0,0 0 16,0 1-16,-21 41 15,0 1-15,21-43 0,0 21 16,0-21-16,0 0 0,21 1 15,0-1-15,0 0 0,1 0 0,-1 0 16,0-21-16,21 0 0,1 0 16,-22 0-16,21 0 0,0 0 0,-20 0 15,20-21-15,0 0 0,22-21 16,-1-43 0,-42 43-16,-21-22 0,0 22 0,0-1 15,0 1-15,0-21 0,0 20 16,0 22-16,-21-21 0,0 21 0,0-1 15,0 1-15,0 0 0,-1 21 0,-20 0 16,0 0 0,21 0-16,21 21 15,-22-21-15,22 21 0</inkml:trace>
  <inkml:trace contextRef="#ctx0" brushRef="#br0" timeOffset="9030.84">17039 1185 0,'0'0'0,"21"-21"0,0 21 16,1-21-16,-22 0 0,0 0 15,0 0-15,0-1 0,-22-41 16,1 42-16,-21 0 16,21-1-16,-22 1 0,1 21 15,0 0-15,-1 0 0,-20 0 0,-1 21 16,22 1-16,-43 20 0,22 0 0,-1 1 15,-63 84-15,0 0 16,85-43-16,0-20 16,-1 20-16,1 1 0,21-21 0,21-1 15,0 1-15,0-1 0,21-21 0,0 1 16,22-1-16,-1 0 0,21-20 16,1-1-16,-1 0 0,1-21 0,21 0 15,-22 0-15,22 0 0,-22 0 16,85-21-16,-84-22 0,21 22 15,-1 0-15</inkml:trace>
  <inkml:trace contextRef="#ctx0" brushRef="#br0" timeOffset="9839.37">17843 550 0,'-21'-21'0,"42"42"0,-63-63 0,0 42 0,-1 0 15,22 0-15,-21 21 0,0 0 16,20 22-16,-20-1 0,0 22 0,21-1 16,-22 22-16,22-1 0,-21 1 15,21 0-15,-1-1 0,1 1 0,-21 21 16,21-21-16,0-22 0,-1 22 0,1-1 16,21-20-16,-21-1 0,0-20 15,21 20-15,-21 22 16,21 0-16,0-64 15,0 0 1,0-42 0,0 0-16,0-1 0,0-20 15,21 21-15,21-64 16,-42 43-16,21 0 0,22-22 0,-22 22 16,0-1-16,21 1 0,-20 0 0,20-1 15,0 22-15,-21 0 0,22 0 0,20 0 16,-42 21-16,22 0 15,-22 0-15,0 21 0,0 0 0,0 0 16,1 22-16,-22-22 0,0 21 16,0 0-16,0 1 0,0-1 15,0 0-15,0 22 0,0-1 16,0-41-16,0-1 0,0 0 16,0 0-16,0 0 15,21-21-15,0 0 0,0 0 16,0 0-16,0 0 0,22-21 15,20 0-15,-20 0 0,-22 0 16,21-22-16,0 22 0,22-21 0,-22-1 16,1 1-16,-1 0 15,-21-1-15,21 1 0,-20-64 16,-22 64 0,0 21-16,-22 21 0,1 0 0,0 0 15,-21 0-15,21 0 0,-22 0 0,22 21 16,0-21-16,0 21 0,21 43 15,0-1 1,0-42-16,21 0 0,21 43 16,-21-22-16,1-21 0,-22 22 15,21-22-15,-21 0 0,21 21 16,-21-20-16,0-1 0,0 0 0,0 0 16,0 0-16,21 0 15,0-21-15,0 0 0,1 0 16,-1 0-16,0 0 0,0 0 15,0-21-15,22 21 0,-22-21 0,21 0 16,-21 0-16,22 0 0,-22-22 16,21 1-16,-21 21 0,22-22 0,-1 1 15,-21 0-15,21-1 0,-20 22 16</inkml:trace>
  <inkml:trace contextRef="#ctx0" brushRef="#br0" timeOffset="10694.89">18902 1630 0,'42'-21'0,"-21"0"0,-84 63 0,147-106 16,-62 64-16,-22 22 31,-22-1-31,1 0 15,0 0-15,0 21 0,-21-20 0,20 20 16,1-21-16,0 21 0,0-20 0,0 20 16,0-21-16,21 0 0,-22 0 15,22 1-15,0-1 0,0 0 16,22 0-16,-1-21 0,0 0 16,0 0-16,21 0 15,22 0-15,-22-21 0,-21 21 16,1-21-16,-1 0 0,0-1 0,0-20 15,0 21-15,-21 0 0,0-22 16,0 1-16,0 0 0,0 21 0,0-22 16,-21 22-16,0-21 0,21 21 15,-21-1-15,0 1 0,21 0 16,0 0-16,0 0 16,21 21-1,42 0-15,1 0 16,-22 0-16,-21 21 0,22-21 15,-1 21-15,-21 0 0,0 22 0,22-1 16,-22 0-16,0 1 0,-21-22 16,0 21-16,0-21 0,0 22 15,0-22-15,0 21 0,0-21 0,-21 0 16,0 1-16,-1 20 16,1-42-16,0 0 15,21-21 16,0 0-31,0-1 0,0 1 16,21-21-16,0 21 0,1-22 0,-1 22 16,0-21-16,21 0 0,-21 20 15,22-20-15,-1 21 0,0-21 16,1 20-16,-1 1 0,-21 21 0,22 0 16,-1 0-16,-21 0 0,64 43 15,-85-22-15,21 0 16,-21 21-16,21-21 0,-21 43 15,0-22-15,0-21 0,0 22 0,-21-22 16,21 0-16,-21 0 0,0 0 16,-1 1-16,1-1 15,0-21-15,21-21 32,0-1-32,0 1 15,21 0-15,-21 0 0,21-21 16,1 20-16,-1-20 0,21 0 15,-21-1-15,43-20 16,-22 21-16,43-1 0,-43 43 16,0 0-16,1 0 0,20 0 0,-42 0 15,1 21-15,-22 22 16,0-22-16,0 0 0,0 21 0,0-20 16,0 20-16,0 0 0,0-21 15,0 1-15,-22 20 0,1 0 16,21-21-16,-21 1 0,0-1 15,0-21 1,42 0 0,0 0-16,0-21 0</inkml:trace>
  <inkml:trace contextRef="#ctx0" brushRef="#br0" timeOffset="11020.7">20659 1799 0,'21'0'0,"0"0"16,0 0 0,0 0-16,0 0 0,1 0 0,-1 0 15,0 0-15,21 0 0,-21 0 16,1-21-16,-1 0 0,0 21 0,0-21 16,0 0-16,0-1 0,-21 1 15,0 0-15,0-42 16,0 41-16,-21 22 0,-42 0 15,42 0-15,-22 0 16,22 22-16,-21 20 0,-1-21 0,1 0 16,0 22-16,-1-1 0,22 0 0,-21-21 15,21 22-15,21-22 0,0 42 16,0-41-16,0-1 0,21 0 16,0 0-16,43-21 15,-22 21-15,-21-21 0,21 0 0,1 0 16,-1 0-16,0-21 0</inkml:trace>
  <inkml:trace contextRef="#ctx0" brushRef="#br0" timeOffset="11516.42">21907 783 0,'0'0'0,"0"-42"0,0 21 0,0 0 0,-21 42 31,0 0-31,0 21 15,-21 106-15,-1 1 16,1-65-16,21 1 16,-22 0-16,22-1 0,-21-20 0,21 20 15,-22-20-15,22-1 0,0 1 0,0-22 16,21 1-16,0-1 0,0-21 16,-21 0-16,21 0 15,21-21-15</inkml:trace>
  <inkml:trace contextRef="#ctx0" brushRef="#br0" timeOffset="11893.2">21336 868 0,'0'0'15,"0"-42"-15,0 20 0,0-20 0,0 21 16,21 0-16,0 0 0,0-1 0,22 1 15,-1 0-15,85 21 16,-63 0-16,-22 0 0,21 21 16,-20 0-16,20 1 0,1 20 15,-22 0-15,0 22 0,1-1 0,-1 1 16,-21 20-16,22-20 0,-22 21 16,-21-22-16,0 22 0,0-22 15,-21 85-15,-1-84 0,-20-22 0,21 22 16,-21-22-16,-22 0 15,22-20-15,-22 20 0,22-21 0,-22 0 16,1 0-16,21-21 0,-22 0 16,22 22-16,-1-22 0,22 0 0,-42 0 15,42 0 1,21-22-16,0 1 0,42 0 16,-21 0-16,0 21 0,22-21 15,-1 0-15,0-1 0,1 22 16,-1-21-16</inkml:trace>
  <inkml:trace contextRef="#ctx0" brushRef="#br0" timeOffset="12262.99">22246 1566 0,'21'-21'16,"-21"0"-1,21 21-15,1 0 16,-1-21-16,21 21 0,-21 0 15,0 0-15,22 0 0,-1 0 0,-21 0 16,22 0-16,-1 21 0,0 0 16,-21 0-16,43 22 15,-64-22-15,0 0 0,0 21 0,0 1 16,0-22-16,0 21 0,-42 1 16,20-22-16,-41 42 15,42-63-15,21 21 0,-21 1 16,-1-22-16,22-22 31,0 1-31,0 0 16,22 0-16,-1 0 0,-21 0 0,21-22 15,0 22-15,0-21 0,0 21 16,1-22-16,-1 22 0,21-21 0,-21 21 16,22-1-16,-1-20 0,0 21 15,1 0-15,-1 21 0,0-21 16,1-1-16</inkml:trace>
  <inkml:trace contextRef="#ctx0" brushRef="#br0" timeOffset="12451.88">23431 1439 0,'0'0'15,"0"22"-15,0-1 0,0 21 16,-21-21-16,0 0 0,0 22 0,21-22 16,-42 42-1,20-41-15,1-1 0,21 0 0,-21 21 16,0-21-16,21 1 0,0-1 15,0 0 1,0-42 0,0 0-1,0-1-15</inkml:trace>
  <inkml:trace contextRef="#ctx0" brushRef="#br0" timeOffset="12617.79">23389 1312 0,'0'0'0,"0"-21"15,0 0-15,-21 0 0,-21-21 16,20 20-16,22 44 47,0-1-47,22-21 16,-1 21-16,0 0 0</inkml:trace>
  <inkml:trace contextRef="#ctx0" brushRef="#br0" timeOffset="12971.58">23601 1376 0,'0'21'31,"21"0"-15,-21 22-16,0-22 0,0 21 15,21-21-15,-21 22 16,0-22-16,0 21 0,21 0 15,0-20-15,1 62 0,-1-63 16,0 22-16,-21-22 0,0 0 16,21 0-16,-21 0 0,21-21 15,-21-21 17,0 0-32,0 0 0,0 0 0,0-22 15,21 22-15,1-21 0,-22 21 16,21-22-16,-21 1 0,42-21 15,-21 41-15,-21 1 0,21 0 16,1-21-16,-1 42 0,0-21 16,21-1-16,-21 22 0,1 0 0,-1 0 15,0 0-15,0 0 0,0 0 16,0 22-16</inkml:trace>
  <inkml:trace contextRef="#ctx0" brushRef="#br0" timeOffset="13620.21">24215 1651 0,'0'0'0,"0"21"0,0 0 15,0 1 1,21-22 0,0 0-1,0-22-15,0 22 0,0-21 16,1 0-16,-1 0 16,0 0-16,0 0 0,21-22 15,-42 22-15,0 0 0,0 0 16,0 0-16,-21 21 15,0 0-15,-21 0 0,21 21 16,-1 0-16,1 0 0,-42 21 16,42-20-16,-1 20 0,-20 21 15,42-41-15,0 20 0,0-21 16,0 0-16,0 22 0,0-22 16,0 21-1,42-21-15,-20-21 0,-1 21 16,0-21-16,0 0 0,0 0 15,0 0-15,22-21 0,-22 0 16,0 21-16,0-21 0,0 0 16,-21-22-16,64-41 15,-64 41-15,21 22 0,-21-21 16,21 21-16,0-22 0,-21 22 16,0 0-16,0 0 0,22 0 0,-1 21 15,-21-21-15,21 21 16,0 0-16,0 0 15,0 0-15,1 21 0,-22 0 0,21-21 16,0 21-16,-21 21 0,21-20 0,0-1 16,-21 21-16,21 0 15,1 1-15,-22-22 0,0 0 16,0 0-16,0 0 0,0 1 0,0-1 16,0 0-16,-22-21 0,1 0 15,0 0-15,0 0 16,0-21-1,21-22 1,0 22-16,0 0 0,0 0 0,0 0 16,0 0-16,21-22 0,0 22 15,0 0-15,0-21 0,1 20 0,20 1 16,-21 21-16,21-21 0,1 0 16,-1 0-16,0 21 0,1-21 15</inkml:trace>
  <inkml:trace contextRef="#ctx0" brushRef="#br0" timeOffset="13872.07">25760 1185 0,'-127'43'32,"106"-22"-32,-1 0 15,1 0-15,0 22 0,0-22 0,0 21 0,0 0 16,-1 43-1,22-43-15,-42 43 0,42-43 16,-21-20-16,21 20 0,0-21 16,0 21-16,0-20 0,0-1 0,0 0 15,0 0-15,21-21 16,0 0-16,0 0 16,22 0-16,-1-21 15,0 21-15</inkml:trace>
  <inkml:trace contextRef="#ctx0" brushRef="#br0" timeOffset="14154.9">25908 1312 0,'0'-21'15,"0"42"-15,21-84 0,-21 42 0,0 0 16,21-1-16,0 22 0,1 0 16,-1 0-16,0 0 0,0 0 15,0 22-15,0-1 0,1-21 16,-22 42-16,0-21 0,21 0 0,-21 1 15,0 20-15,0-21 0,0 21 16,0-20-16,-21-1 0,-1 21 0,22 0 16,-21-20-16,-21 41 15,21 1-15,0-43 16,-1 0-16,22 0 0,-21 0 0,0 0 16,21 1-16,-21-22 15,21 21-15,-21-21 0,42-21 31</inkml:trace>
  <inkml:trace contextRef="#ctx0" brushRef="#br0" timeOffset="14342.84">26606 1482 0,'0'0'15,"-21"0"-15,0 0 0,0 0 16,21 21 0,0 0-1,0 0 1</inkml:trace>
  <inkml:trace contextRef="#ctx0" brushRef="#br0" timeOffset="14553.71">26501 1969 0,'0'21'0,"0"-42"0,0 63 0,0-21 16,-22 0-16,22 0 0,-21 1 16,0-1-16,21 0 0,-21 0 0,0-21 15,0 21-15,-1 0 0,1 1 16,-21-1-16,21 0 0,-22-21 15,22 21-15,-106-21 16,85 0-16,-43 0 0</inkml:trace>
  <inkml:trace contextRef="#ctx0" brushRef="#br0" timeOffset="25211.36">1228 4001 0,'0'-22'31,"0"1"-31,21 21 16,-21-21-16,0 0 15,0 0-15,0 0 0,0-1 16,0 1-16,-21 0 16,-1 21-16,1 0 0,-21 0 15,21 0-15,-22 0 0,1 0 0,0 0 16,-1 0-16,-20 21 0,21 22 15,-1-22-15,-20 21 0,20 0 0,1 22 16,0-1-16,-1 1 16,1-1-16,0 64 0,42-63 15,0-1-15,0 1 0,0-22 16,21 22-16,0-1 0,0-20 16,22 20-16,-22-21 0,21 1 0,-21-1 15,22-21-15,-1 0 0,0 1 16,-21-1-16,22 0 0,-1-21 0,0 0 15,1 0-15,-22 0 0,21 0 16,1-21-16,-1 0 0,-21-1 0,21-20 16,1 21-16,-1-21 0,0-1 15,-20 1-15,20 0 0,0-22 0</inkml:trace>
  <inkml:trace contextRef="#ctx0" brushRef="#br0" timeOffset="25795.02">1905 3810 0,'0'0'0,"0"-21"0,21 21 0,-21-21 15,0 0-15,0-1 0,0 1 16,0 42 15,0 1-31,-21 20 16,21-21-16,0 85 15,-21-43-15,21 1 0,-21 21 16,21-22-16,-22 1 0,22-1 0,-21 1 16,0-1-16,0 1 0,21-1 15,0-21-15,-21 43 0,0-43 16,21 1-16,0-22 0,0 0 15,0 0-15,0-42 16,0 0 0,0 0-16,0 0 0,0-22 15,63-63 1,-42 64-16,0 0 0,1-1 0,-1-20 16,21 21-16,-21-1 0,22 1 15,-22 0-15,21 20 0,43-20 16,-22 42-1,-42 0-15,1 21 0,-1 0 0,-21 22 16,0-22-16,0 21 0,0 1 16,0-22-16,0 21 0,0 0 0,0 22 15,-43-1 1,43-41-16,-21-1 0,21 0 0,0 0 16,0 0-16,0 0 0,21-42 46,1 0-46,-1 0 0,0 0 16</inkml:trace>
  <inkml:trace contextRef="#ctx0" brushRef="#br0" timeOffset="26166.81">2603 4255 0,'0'0'0,"0"-64"31,0 43-31,0 0 0,0 0 16,22 21 0,20 0-16,-21 0 15,0 21-15,0 0 0,22 0 16,-22 0-16,0 0 0,0 22 0,0-22 16,1 21-16,-1 1 0,-21-22 0,0 21 15,0 0-15,0-20 0,0-1 16,0 21-16,0-21 0,-21 0 0,-1 1 15,1-1 1,21-42 0,0-1-16,0 1 15,0 0-15,21 0 0,1-43 16,20 1 0,-21 42-16,-21-22 0,21 22 0,0-21 15,1 21-15,-22-22 0,42 1 16,-42 21-16,21 21 15,0 0-15</inkml:trace>
  <inkml:trace contextRef="#ctx0" brushRef="#br0" timeOffset="26623.54">3492 4191 0,'0'0'0,"0"-21"0,-21 21 16,0 0-16,0 0 0,0 0 16,0 0-16,-1 21 0,1-21 15,0 42-15,0-20 0,-21 41 16,-1 1-16,22-43 16,0 21-16,0-21 0,21 0 15,0 22-15,0-22 0,0 0 16,0 0-16,0 0 0,42 1 15,0-22 1,1 0-16,-22 0 0,21 0 0,-21-22 16,22 1-16,-1 21 0,22-42 15,-43 21-15,21 0 0,-21-1 16,0-20-16,-21 21 0,0-21 16,0-64-16,-42 0 15,21 85 1,-21 0-16,20-1 0,1 22 15,-21 0-15,21 0 0,-22 0 0,22 22 0,0-1 16,0 0-16,0 0 0,0 0 16,-1 0-16,22 1 0,0 20 15,0 0-15,0-21 0,0 1 16,22-1-16,-1 0 0,0-21 16,21 0-16,-21 21 0,22-21 15,-1 0-15</inkml:trace>
  <inkml:trace contextRef="#ctx0" brushRef="#br0" timeOffset="27303.5">3979 4212 0,'0'0'0,"0"-21"0,0 42 32,-21 0-17,21 1-15,-21-1 0,21 0 0,0 0 16,0 21-16,-21-20 0,21 20 15,-21-21-15,21 0 0,0 0 16,-22 43-16,22-43 16,0 0-16,0 0 15,-21-21-15,21-21 32,0 0-32,0 0 15,0 0-15,0 0 0,0-22 0,0 22 16,0 0-16,0-21 0,0 20 0,21 1 15,1-21-15,20 0 16,-21-1-16,0 22 0,22 0 16,-22 21-16,0 0 15,0 0-15,0 0 0,0 21 0,1-21 16,-1 21-16,-21 0 0,21 22 0,-21-22 16,21 0-16,-21 0 0,0 43 15,0-43-15,0 21 0,0-21 16,0 1-16,0-1 0,-21 0 15,0 0-15,21 0 0,-21 0 0,-1 1 16,1-22 0,21-22-1,0 1-15,0 0 16,0 0-16,0 0 0,21 0 16,-21-22-16,22 22 0,-1-21 15,0-1-15,64-62 16,-43 62-16,-21 22 0,21 0 15,-20 0-15,20 21 0,0 0 0,-21 0 16,22 0-16,-22 0 0,0 21 0,21 42 16,-20 22-1,-22-64-15,0 0 0,0 1 16,0-1-16,0 0 0,0 0 16,-22 0-16,1 0 0,21 1 15,-21-22-15,0 0 16,42-22 15,0 1-31,-21 0 0</inkml:trace>
  <inkml:trace contextRef="#ctx0" brushRef="#br0" timeOffset="27674.5">4784 4339 0,'0'0'0,"0"21"16,0 1-16,21-22 15,0 0 1,0 0-16,0 0 16,0 0-16,1 0 0,20 0 0,-21 0 15,0-22-15,0 1 0,1 21 16,-1-21-16,0 0 0,0 0 0,0 0 16,-21-1-16,0 1 0,21 0 0,-21 0 15,0 0-15,0 0 0,0-1 16,0 1-16,-21 21 0,0 0 0,0 0 15,-21 0-15,-1 0 16,22 21-16,0 1 0,-21-1 0,20 0 16,-20 21-16,-21 43 15,41-22-15,22-41 16,0-1-16,0 0 16,0 0-16,0 0 0,22 0 0,20-21 0,-21 0 15,0 22-15,22-22 0,-22 0 16,21 0-16,-21 0 0,22 0 15,-1-22-15,-21 22 0,21-21 0,1 0 0,-1 0 16</inkml:trace>
  <inkml:trace contextRef="#ctx0" brushRef="#br0" timeOffset="28140.5">5778 3450 0,'0'0'0,"22"-21"0,-22-21 16,0 21-16,21-1 0,-21 1 16,21 0-16,-21 0 0,0 42 15,0 0-15,0 0 0,0 22 16,0-1-16,0 22 0,-21-1 15,0-21-15,21 22 0,-22-1 0,1 1 16,0-1-16,0 1 0,0-1 16,0-20-16,-1 20 0,1-20 15,0-1-15,21 0 0,0-21 0,-21 22 16,21-22-16,0 0 0,-21-21 16,21 21-16,0-42 15,0 0 1,0 0-16</inkml:trace>
  <inkml:trace contextRef="#ctx0" brushRef="#br0" timeOffset="28532.92">5292 3493 0,'0'-43'0,"0"86"0,0-107 0,0 22 15,0-1-15,0 22 0,0-21 16,42 0-16,-21 20 0,0 1 15,64-21-15,-43 21 0,1 0 16,-1 21-16,85 0 16,63 63-16,-126-42 15,-1 22-15,1-1 0,-22 0 16,1 22-16,-1-1 0,0 1 0,1-22 16,-22 22-16,0-1 0,-21 1 15,0-22-15,0 21 0,0 1 16,0-1-16,-21-20 0,-22 20 0,-62 64 15,20-42 1,21-64-16,22 21 0,0-20 16,-1-22-16,1 21 0,21-21 0,-21 0 15,20 0-15,-20 0 0,21 0 0,0 0 16,0-21-16,21-1 16,0-20-16,0 0 15,0 21 1,21-1-16,-21 1 0,21 0 0,21 0 15,-21 21-15</inkml:trace>
  <inkml:trace contextRef="#ctx0" brushRef="#br0" timeOffset="28943.24">6371 3979 0,'0'0'0,"0"-21"0,0 0 15,21 0-15,-21 0 0,21 21 16,1-21-16,-1 21 0,-21-22 16,42 22-16,43 0 15,-64 0-15,21 0 16,-21 0-16,22 0 0,-22 22 0,0-1 16,21 21-16,-20-21 0,-22 0 0,21 22 15,-21-22-15,0 21 16,0 1-16,0-22 0,0 0 0,0 21 15,0-21-15,-21 1 0,-1-1 0,1 0 16,0 0-16,0-21 0,21 21 16,-21-21-16,0 0 15,21-21-15,0 0 16,0 0-16,0 0 0,0-1 16,0 1-16,0 0 0,21-21 0,0 21 15,-21-22-15,21 22 0,0 0 16,0-21-16,1 20 0,62-41 15,22 21 1,-85 20-16,22 22 0,-22-21 16,0 21-16,0 0 0</inkml:trace>
  <inkml:trace contextRef="#ctx0" brushRef="#br0" timeOffset="29140.2">7239 3831 0,'0'21'0,"0"1"15,0-1-15,0 0 0,0 21 0,0 1 16,0-1-16,-21-21 15,21 21-15,0-20 0,-21-1 0,21 0 16,0 42-16,0-41 16,0-1-16,0 0 15,21-21 1,0 0 0,-21-21-16,0 0 15,0-1-15,21 1 16,-21 0-16,21-21 0</inkml:trace>
  <inkml:trace contextRef="#ctx0" brushRef="#br0" timeOffset="29476.01">7302 3620 0,'0'0'0,"-21"0"0,0 0 16,0 0-1,21 21-15,-21 0 16,21 0-16,21 0 15,0-21 1,0 0-16,0 0 16,1 0-16,-1 0 0,0-21 15,-21 0-15,0 0 16,0 0 0,0-1-16,-21 22 15,21-21-15,-21 21 0,-1 0 16,1 0-16,0 0 15,21 21-15,-21 1 0,21-1 16,0 0-16,0 0 16,0 0-16,0 0 15,21 1-15,0-22 0,0 21 0,1-21 16,-1 21-16</inkml:trace>
  <inkml:trace contextRef="#ctx0" brushRef="#br0" timeOffset="29734.86">7641 3789 0,'0'0'16,"0"-21"-1,21 21 1,-21 21-16,0 0 0,0 0 16,0 0-1,0 1-15,21-1 0,-21 0 16,0 21-16,0-21 0,0 1 0,0-1 15,0 0-15,0 0 0,0 0 16,0 0-16,0 1 16,-21-22-16,42-22 31,1 1-15,-1 21-16</inkml:trace>
  <inkml:trace contextRef="#ctx0" brushRef="#br0" timeOffset="29967.73">8064 3704 0,'0'0'16,"0"-21"-16,-21 21 31,0 21-31,0-21 0,0 21 0,0 1 16,-1 20-16,1-21 0,0 0 0,0 0 15,-21 22-15,20-22 0,1 0 16,0 21-16,0-20 0,21-1 0,-42 42 15,20-42 1,22 1-16,0-1 0,0 0 16,22-21-1,-1 0-15,0 0 0,0 0 0,0-21 16,0 0-16</inkml:trace>
  <inkml:trace contextRef="#ctx0" brushRef="#br0" timeOffset="30341.04">8149 3979 0,'0'0'0,"0"22"16,0-1-1,21-21 1,0 0 0,1 0-16,-1 0 0,0 0 15,0 0-15,0-21 0,0-1 16,1 1-16,-1 21 0,0-21 15,0 21-15,-21-21 0,0 0 0,0 0 16,0-1-16,0 1 0,0 0 16,-21 21-16,0 0 15,0 0-15,-1 0 0,1 21 16,0 0-16,0-21 0,0 22 0,0 20 16,-1-21-16,1 0 0,21 22 15,0-22-15,-21 21 0,21-21 0,0 22 16,0-22-16,0 0 0,0 0 0,0 21 15,21-20 1,22-1-16,-22-21 0,0 21 16,0-21-16,0 0 0,0 0 0,22 0 15,-22 0-15,21-21 16</inkml:trace>
  <inkml:trace contextRef="#ctx0" brushRef="#br0" timeOffset="30663.85">8678 3916 0,'0'0'15,"0"-21"-15,21 0 0,-21-1 0,22 1 16,-1 21 0,0 0-16,0 0 0,0 0 15,0 0-15,1 0 0,-1 0 16,0 21-16,0 1 0,-21-1 0,21 21 16,-21-21-16,21 22 0,-21-22 15,0 21-15,0-21 0,0 22 0,0-22 16,0 42-1,-63 1-15,63-43 0,-21-21 16,-22 21-16,22-21 0,0 0 31,21-21-31,0 0 16,0 0-16,21-1 16,0 1-16,22-42 15,-22 20-15,21 22 0,22-42 16,-43 20-16,21 22 0,-21 0 0,22 0 15,-22 0-15,21 0 0,-21-1 0</inkml:trace>
  <inkml:trace contextRef="#ctx0" brushRef="#br0" timeOffset="31231.53">9631 4064 0,'0'0'16,"-21"0"-16,-1 0 0,1 0 0,21 21 15,43-21 1,-22 21-16,21-21 0,22 0 16,41 0-16,107 0 15,-127 0-15,-22 0 16,22 0-16,-22 0 0,-20 0 0,20 0 16,-20 0-16,-1-21 0,0 21 0,-21-21 15,1 21-15,-22-21 16,0 0-16,0 0 15,-22-1-15,1 22 0,0-21 0,-21 21 16,21-21-16,-1 0 0,1 21 16,0-21-16,0 21 0,0 0 15,0-21-15,42 21 32,0 0-32,0 0 15,0 0-15,43 63 16,-43-63-16,0 42 0,-21-20 15,0-1-15,0 0 0,0 0 0,0 21 16,0-20-16,0-1 0,-21 0 0,0 0 16,0 0-16,-1 0 0,1 1 15,0-1-15,21 0 0,-21-21 16,42 0 0</inkml:trace>
  <inkml:trace contextRef="#ctx0" brushRef="#br0" timeOffset="31838.7">12065 3704 0,'-21'0'15,"42"0"-15,-63 0 16,20 21-16,1-21 0,0 22 16,0-22-16,0 21 15,42-21 17,0 0-32,0 0 0,0 0 15,22-21-15,-1-1 0,0 22 16,64-63-1,-63 42-15,20-43 0,-42 43 0,0 0 16,-21-21-16,0 20 0,0-20 16,0 0-16,0 21 0,0-1 15,-21 22-15,-21 0 16,0 0-16,20 0 16,1 43-16,0-22 0,0 42 15,0 1-15,0-22 0,21 1 16,0 20-16,-22-21 0,1 128 15,21-128-15,-21 64 16,21-43-16,-21-20 0,21-1 16,0 0-16,-21-20 0,21 20 0,0-21 15,0 0-15,-21 0 0,-1-21 0,1 22 16,0-22-16,0 0 16,0 0-16,-22 0 0,22-22 0,0 22 15,0-21-15,-21 0 0,20 0 16,-20-21-16,21 20 15,0 1-15,21 0 0,0-21 16,0-1-16,0 22 0,21 0 16,0 0-16,0 0 15,22 0-15,-1-1 0,0 22 0,1-21 16</inkml:trace>
  <inkml:trace contextRef="#ctx0" brushRef="#br0" timeOffset="32115.61">12721 3493 0,'0'0'0,"0"-22"16,0 44-1,0-1-15,-21 0 16,0 21-16,21-21 0,-21 22 16,-1-1-16,1 0 0,0 1 0,0-1 15,0 0-15,0 1 0,-1-1 0,1 22 16,0-22-16,21 0 0,0 1 15,0-1-15,0-21 0,0 21 0,0-20 16,0-1-16,0 0 0,21 0 16,0-21-16,1 0 15,-1 0-15,21 0 0,-21 0 16,0-21-16,1 0 0,-1 0 0,0-1 16,0 1-16,-21 0 0</inkml:trace>
  <inkml:trace contextRef="#ctx0" brushRef="#br0" timeOffset="32259.53">12425 3916 0,'-21'0'16,"42"0"-16,-64 0 0,22 0 0,42 0 31,22 0-31,-22 0 16,0 0-16,21 0 0,1 0 0,-1 0 15,22 0-15,-1 0 0,-21-21 16</inkml:trace>
  <inkml:trace contextRef="#ctx0" brushRef="#br0" timeOffset="32515.38">13949 3831 0,'-21'43'31,"21"-22"-31,-22 0 0,22 0 0,-21 21 16,0-20-16,21-1 0,-21 21 16,21-21-16,-21 22 0,0-22 0,21 42 15,0-20 1,0-22-16,21-21 31,0 0-31,21 0 16,-21-21-16</inkml:trace>
  <inkml:trace contextRef="#ctx0" brushRef="#br0" timeOffset="32864.18">14436 3874 0,'0'-22'0,"0"44"0,0-65 0,-22 43 31,1 0-31,0 0 0,0 0 0,-21 0 16,20 21-16,-20-21 0,21 22 0,-21-1 15,-1 21 1,43-21-16,0 0 0,0 1 16,0-1-16,21 0 0,1-21 0,-1 21 15,0 0-15,21-21 0,-21 21 16,1 1-16,-1-22 0,21 21 0,-21 0 16,0-21-16,1 21 0,-1 0 0,-21 0 15,0 1 1,-21-22-16,-1 21 15,-20-21-15,21 0 0,-64 0 16,64 0-16,-21 0 0,-1 0 16,1 0-16,21 0 0,-21 0 0,20 0 15,1 0-15,0 0 0,0 0 0,21-21 16,0-1-16,0 1 16,0 0-16,0 0 0</inkml:trace>
  <inkml:trace contextRef="#ctx0" brushRef="#br0" timeOffset="33039.08">14033 3620 0,'0'0'0,"-21"-22"0,0 22 16,0 0-16,0 0 0,0 0 16,-1 0-16,44 0 46,-1 0-46,0 0 0</inkml:trace>
  <inkml:trace contextRef="#ctx0" brushRef="#br0" timeOffset="33764.69">16468 4297 0,'42'-21'16,"-21"0"-1,0 21-15,22-64 16,-22 43-16,0-21 0,0 20 16,-21 1-16,0-42 0,0 42 15,0-22-15,0 22 0,0 0 0,-21-21 16,0 20-16,-22 22 15,22-21-15,-21 0 0,21 21 0,-22 0 0,1 0 16,-21 0-16,20 0 0,1 0 16,-22 21-16,-63 64 15,85-43-15,0 1 0,-22 41 16,43-41-16,0-1 0,0 0 16,21 1-16,0-22 0,0 21 15,0-21-15,0 0 0,0 1 0,21-1 16,0 0-16,0-21 0,0 0 0,22 0 15,-22 0-15,21 0 0,1 0 16,-1-21-16,0 21 0,1-21 16,-1-1-16,43-41 0,-43 42 15,0 0-15,22-64 16,-43 43-16,21-22 0,-21 22 16,-21 21-16,0-22 0,22 22 15,-22 0-15,0 0 16,-22 42-1,22 0-15,0 0 0,-21 0 16,21 22-16,-21-22 0,21 0 0,0 21 16,0-20-16,0 20 0,0-21 0,0 21 15,42 43 1,-20-64-16,-1 0 16,0-21-16,21 0 0,-21 0 15,1 0-15,20 0 0,0 0 16,1 0-16</inkml:trace>
  <inkml:trace contextRef="#ctx0" brushRef="#br0" timeOffset="34068.19">17632 3874 0,'21'-22'0,"-42"44"0,42-65 16,-21 22-16,0 0 0,0 0 0,0 0 15,0-1-15,0 1 16,-21 21-1,0 0-15,-1 0 0,1 0 0,0 21 16,0 1-16,0-1 0,0 0 16,-22 21-16,22-21 0,0 22 0,21-22 15,-21 21-15,21 1 0,-21-1 0,21 85 16,0-64 0,21-41-16,0-1 0,0 42 15,0-63-15,22 21 0,-22-21 16,0 0-16,21 0 0,1 0 15,-22 0-15,21 0 0,0 0 0,1 0 16,63-63 0,-43-1-16</inkml:trace>
  <inkml:trace contextRef="#ctx0" brushRef="#br0" timeOffset="34326.05">18436 3620 0,'0'-22'0,"0"44"0,0-65 0,0 22 15,0 0-15,-21 21 32,0 21-32,21 0 0,-21 0 0,-1 1 15,1 20-15,21-21 0,-21 21 0,0 1 16,0-1-16,21 0 0,0 1 16,-21-1-16,-1 0 0,22 1 15,-21 63-15,21-85 0,0 0 16,0 21-16,0-21 0,0 1 15,21-1-15,1-21 16,-1 0-16,0 0 0,0 0 0,21 0 16,1 0-16,41 0 15</inkml:trace>
  <inkml:trace contextRef="#ctx0" brushRef="#br0" timeOffset="35518.53">18923 4149 0,'21'-21'0,"-42"42"0,63-64 0,-21 22 0,-21 0 15,0 0-15,22 0 0,-1-22 16,-21 22-16,21 0 0,-21 0 0,0 0 16,0-22-16,0 22 0,0 0 15,0 0-15,-21 21 16,0 0-16,-22 0 0,22 0 0,-21 21 16,21 0-16,-22 0 0,-41 22 15,41-1-15,1 0 0,21-20 16,-22 20-16,22 0 0,0-21 15,21 22-15,0 20 16,0 22-16,21-64 16,0 0-16,1-21 0,-1 0 15,21 0-15,-21 0 0,0 0 0,1 0 16,20-21-16,-21 21 0,0-21 16,22 0-16,-22 0 0,0-22 15,0 22-15,0-21 0,0 21 0,1-22 16,-1 1-16,0 0 0,0 20 15,-21 1-15,0-21 0,21 21 0,-21 0 16,-21 42 15,0 0-31,21 0 0,-42 43 16,20-43-16,22 21 0,0 0 16,0-20-16,0 20 0,0-21 0,0 21 15,0-20-15,0-1 0,0 0 16,0 21-16,43-21 15,-22-21-15,0 0 16,0 0-16,0 0 0,1 0 0,-1-21 16,0 21-16,21-21 0,-21 0 15,22 0-15,-22 0 0,21-22 0,1 22 16,-22-21-16,21 21 0,-21-22 0,0 1 16,22 21-16,-22-22 0,-21 22 15,21 0-15,-21 0 0,0 0 16,-21 21-1,0 0-15,0 0 0,-1 21 0,22 21 16,-21 1 0,21-22-16,0 21 0,0 22 15,0-43-15,0 21 0,21 0 16,-21-20-16,0-1 0,0 0 16,22 0-16,-22 0 0,-22-21 31,22-21-16,0 0-15,-21 21 16,21-21-16,-21 0 0,21-1 0,-21 1 16,21 0-16,0 0 15,-21 21-15,0 0 16,21 21 0,0 0-1,0 0-15,0 1 0,0-1 16,0 0-16,21 0 0,0-21 0,0 21 15,43 0 1,-22-21-16,-21 0 0,0 0 0,22 0 16,-1 0-16,-21 0 0,21 0 0,-20 0 15,20 0-15,-21-21 0,85-42 16,-43 20 0,-20 1-16,-1 0 0,-21 21 15,22-22-15,-22 1 0,21 0 16,-21-1-16,0 1 0,-21 21 0,0-22 15,0 22-15,0 0 0,0 0 16,-21 21-16,-21 0 16,21 0-16,0 21 0,-22 0 15,43 0-15,0 22 0,-21-22 16,21 21-16,0-21 0,0 22 0,0-1 16,0-21-16,0 22 0,21-1 15,-21-21-15,0 21 0,43 22 16,-22-1-1,-21-41 1,-21-1 0,-1-21-16,1 0 0,0 0 15,0 0-15,0 0 16,0 0-16,-1 0 0,1 0 16,-21 21-16,21-21 0,-22 0 0,22 21 15,-21-21-15,-22 21 0,1 0 16</inkml:trace>
  <inkml:trace contextRef="#ctx0" brushRef="#br0" timeOffset="36384.25">6371 5122 0,'21'0'16,"0"0"-1,1-21-15,-1 0 0,0 21 16,0-21-16,0 0 0,0 0 16,-21-1-16,0 1 15,0 0-15,0 0 16,0 0-16,-21 0 0,-21 21 15,21 0-15,-22 0 0,1 0 16,21 0-16,-21 21 0,-1 0 0,1 0 16,0 0-16,-1 22 0,22-1 15,-21 0-15,-1 1 0,22-1 0,0 21 16,0-20-16,0-1 0,21 0 0,0 43 16,0 0-1,21-64-15,21 21 0,-21-21 16,22 1-16,-1-22 0,0 21 0,1-21 15,-1 0-15,0 0 0,1 0 16,-1 0-16,0 0 0,1-21 0,-1 21 16,0-22-16,-20 22 0,20-21 15,-21 21-15,0-21 0,22 0 16,-1 0 0,-21 21-16,0-21 0,0 21 15,1-22-15,-1 22 0</inkml:trace>
  <inkml:trace contextRef="#ctx0" brushRef="#br0" timeOffset="37373.19">9102 5355 0,'0'-21'31,"-22"21"-31,1 0 0,0 0 16,0 0-16,0-21 0,0 21 16,-22 0-16,22 0 0,0 0 15,-21-21-15,20 21 0,-83 0 16,62 0-1,22 0-15,63 0 32,-20 0-32,20 0 0,21 0 15,1 0-15,126 0 16,-105 0-16,-21 0 0,-1 0 16,22 0-16,-1 0 0,1 0 0,21 0 15,-21 0-15,-1 0 0,1 0 16,84 0-16,-105 0 15,-22 0-15,0 0 0,1 0 0,-22 0 0,0 0 16,-21-21-16,0-1 16,0 1-16,-21 21 15,21-21-15,-64 0 0,43 0 16,-21 21-16,21-21 0,-43 21 16,22-22-16,0 22 15,20 0-15,1-21 0,0 21 16,0 0-16,42 0 47,0 0-47,0 0 0,1 0 0,20 0 15,-21 0-15,21 0 0,22 0 16,-22 0-16,-21 21 0,1-21 16,-1 22-16,0-22 0,0 21 15,-21 0-15,0 0 0,0 0 0,0 0 16,-21 1-16,0-1 15,-43 42-15,22-42 0,0 1 16,-43 20-16,43-21 0,-1 0 16,1 0-16,0 1 0,20-1 15,1-21-15,0 21 0,21 0 0,21-21 16,0 0 0,1 0-16,20 0 0,-21-21 15</inkml:trace>
  <inkml:trace contextRef="#ctx0" brushRef="#br0" timeOffset="37827.16">11959 4995 0,'0'0'16,"0"-21"-16,0-21 0,0 0 0,0-22 15,0 43-15,0-43 16,0 43-16,0 0 16,0 42-1,0 0-15,0 22 0,0-1 0,-21 0 16,21 22-16,-42 63 16,20-85-16,22 22 0,-21-1 0,0-20 15,0-1-15,0 21 0,0-20 0,-1-1 16,1-21-16,0 22 15,0-22-15,21 42 16,0-42-16,0-42 31</inkml:trace>
  <inkml:trace contextRef="#ctx0" brushRef="#br0" timeOffset="38241.47">11747 5271 0,'0'0'0,"0"-22"0,0-41 16,0 21-16,0-1 15,0-63-15,22 1 16,-1 62-16,0 1 0,0 0 0,0 20 16,22 1-16,-22 0 0,21 0 15,0 0-15,1 21 0,-22 0 0,21 0 16,1 21-16,-1 0 0,0 0 0,43 85 16,-85-21-1,0-43-15,0 0 0,-42 1 16,20-1-16,-20 0 0,0 1 15,-22-22-15,22 0 0,-22 0 0,22 0 16,-85 22 0,64-43-16,41 0 0,22-21 31,0-1-31,22 1 16,-1 21-16,0 0 0,21 0 15,-21 0-15,1 0 0,-1 0 0,42 21 16,22 22-1,-64-22-15,0 0 0,0 0 16,1 0-16,-1-21 0,21 43 16,-21-43-16,-21 21 0,21-21 0,1 21 15,41-21 1,-42 0-16,0 0 0,1 0 16,-1 0-16,-21-21 0</inkml:trace>
  <inkml:trace contextRef="#ctx0" brushRef="#br0" timeOffset="38574.49">12552 5271 0,'21'0'31,"0"0"-15,0 0-16,0-22 15,1 22-15,-1-21 0,0 21 0,0-21 16,0 0-16,0 21 0,1-21 0,-22 0 31,-22 21-15,1 0-16,-21 0 0,21 21 0,-22 0 15,22 0-15,0 0 0,-21 0 16,21 1-16,-1-1 0,1 0 0,0 0 16,0 0-16,21 0 0,0 1 0,0-1 15,0 0-15,0 0 16,21-21-16,0 0 0,0 21 0,1-21 15,126 0 1,-106 0-16,0-21 0,1 21 16,20-21-16,43-21 15</inkml:trace>
  <inkml:trace contextRef="#ctx0" brushRef="#br0" timeOffset="40464.18">13377 4974 0,'0'0'0,"21"-42"0,-21 0 0,0-1 16,0 1-16,0 21 0,0-22 15,0 22-15,0 0 0,0 42 16,-21 0 0,0 22-16,21-22 0,-21 42 15,0-20-15,0 20 0,-1 1 0,1-1 16,0 1-16,0-1 0,-21 1 0,20 20 16,-20 1-16,21 0 0,-21-1 15,20 1-15,1 0 0,-21-1 16,21 1-16,0 21 0,21-21 0,-22-1 15,1 22-15,21-21 0,0-1 16,-21 1-16,21-21 0,-21-1 0,21 1 16,0-1-16,0-21 0,0 1 0,0-22 15,21 0-15,0 0 0,0-21 0,1 0 16,-1 0-16,21-21 0,0 0 16,1 0-16,20 0 0,-20-22 0,20 1 15,-21 0-15,22-22 0,-1 1 0,-20 20 16,-1-41-16,22 20 0,-43 1 15,21-1-15,-21 1 0,0-1 0,-21 1 16,0-1-16,0 22 0,-42-64 16,0 64-16,21-1 0,-22 1 15,1 0-15,-22 20 0,22 1 16,-43-21-16,-20 21 16,83 21-16,1 0 0,21-21 31,21 21-31,1 0 0,20-22 15,-21 1-15,21 21 0,1-21 0,-1 0 16,22 0-16,-22 0 0,21-1 16,-20 1-16,20-21 0,-20 21 0,20-22 15,-21 22-15,1 0 0,-1-21 16,-21 21-16,0-1 0,1 1 16,-22 0-16,0 0 0,-22 0 15,1 0-15,0 21 0,0 0 0,-21-22 16,20 22-16,1 0 0,0 0 15,0 0-15,21 22 16,0-1-16,0 0 0,21 0 16,0 0-16,0 0 15,1 1-15,-1-1 0,0 0 0,-21 0 16,21 0-16,0 0 0,0 1 16,-21-1-16,0 0 0,0 0 0,22-21 15,-22 21-15,21-21 16,0 0-16,0 0 15,0 0-15,22 0 0,-22 0 16,42 0-16,-42-21 0,22 21 16,-22-21-16,21 21 0,1-21 0,-22 0 15,21-1-15,-21 1 0,0 0 16,22 0-16,-43 0 0,21 0 0,-21-1 16,0 1-16,0 0 0,0 0 0,0 0 15,0 0-15,0-1 16,-21 22-1,0 0-15,-1 0 0,1 22 16,0-1-16,0 0 0,0 0 16,21 0-16,0 0 0,0 22 0,0-22 15,0 0-15,0 0 0,0 0 0,0 22 16,0-22-16,21 0 0,0-21 16,43 42-16,-43-42 0,42 0 15,-20 0-15,-22 0 0,21 0 16,-21 0-16,22 0 0,-1-21 15,-21 0-15,21 21 0,-20-21 0,-1 0 16,21 0-16,-21-1 0,0-20 0,1 21 16,-22 0-16,21 0 0,-21-1 15,21 1-15,-42 42 32,0 1-32,-1-1 15,1 0-15,0 42 16,21-41-16,-21-1 0,0 21 15,21-21-15,-21 0 16,21 1-16,0-1 16,21-21-1,0-21-15,0-1 16,0 1-16,-21 0 0,21 0 16,1 0-16,-1 0 0,0-1 0,-21 1 15,21 0-15,0 0 0,0 0 16,1 0-16,-1-1 0,0 22 15,0 0 1,-21 22-16,0-1 16,0 0-16,0 0 0,0 0 0,0 0 15,0 1-15,0-1 0,0 0 0,21 0 16,0 0-16,1 0 0,-1 1 16,0-22-16,0 0 0,0 0 15,0 0-15,22 0 0,-22 0 16,0-22-16,0 1 0,0 21 15,1-21-15,-1 0 0,21 0 0,0-22 16,43-20 0,-64 42-16,22 0 0,-22-22 15,21 22-15,-21 0 0,0 21 0,1-21 16,-1 21-16,-21-21 0,21 21 0,-21 21 31,0 0-31,0 0 0,0 0 16,0 0-16,-21-21 15,21 22-15,21-22 47,-21-22-31,21 22-16,-21-21 0,0 0 16,21 21-16,-21-21 0,0 0 0,0 0 15,0-1-15,0 1 16,0 0-16,0 0 0,-21 21 15,0 0-15,0 0 16,0 21-16,-1 21 16,1-20-16,0-1 0,0 21 0,0-21 15,0 22-15,21-22 0,0 21 0,0 0 16,0-20-16,0 20 0,0-21 16,0 0-16,0 22 0,0-22 0,21 0 15,0 0-15,21 0 0,-21-21 16,22 21-16,-22-21 0,21 0 15,1 0-15,-1 0 0,0 0 0,1-21 16,62 0-16,-62 0 0,20 0 16,-20-22-16,-22 22 0,21-21 15,-21 21-15,22-85 16,-43 64-16,0 20 0,0 1 16,-22 21-16,1 0 15,0 0-15,0 21 0,0 1 0,0-1 16,-1 21-16,1-21 0,0 0 15,21 1-15,-21 20 0,21-21 16,0 0-16,0 0 0,0 1 0,0-1 16,0 0-16,42-21 0,1 0 15,-22 0-15,0 0 16</inkml:trace>
  <inkml:trace contextRef="#ctx0" brushRef="#br0" timeOffset="41054.83">17124 5122 0,'0'0'16,"-21"-21"-16,21 0 0,0 0 0,0 0 16,0 0-16,0-22 15,0 1-15,21 21 0,0 0 0,21-1 16,-21 1-16,22 21 0,-22-21 15,21 21-15,1 0 0,-1 0 16,21 42-16,-20-20 0,-22 20 16,0 0-16,0 1 0,-21-1 15,0 21-15,0-20 0,0-1 0,0 0 16,0 1-16,-21-1 0,0 0 0,21-20 16,-21 20-16,21-21 0,0 0 15,0 0-15,0-42 31,0 0-31,21 0 16,0-21-16,0 20 0,0-20 16,1 21-16,-1-21 0,0-22 0,0 22 15,21-22-15,-20 22 0,20-22 16,-21 1-16,21 21 0,-20-1 0,-1 1 16,21 0-16,-42-1 15,21 43-15,-21 21 16,0 1-1,0-1-15,0 21 0,0-21 16,0 22-16,0-22 0,0 21 0</inkml:trace>
  <inkml:trace contextRef="#ctx0" brushRef="#br0" timeOffset="42359.2">18034 5398 0,'0'0'0,"21"21"0,0-21 15,0 0-15,1 0 0,-1 0 16,0 0-16,0 0 0,0 0 0,0-21 15,1 21-15,20-22 0,-21 1 0,0 0 16,0 0-16,1 0 0,-22 0 16,0-22-16,21 22 0,-21-21 0,0-1 15,0 22-15,0-21 0,-21 21 0,-22-22 16,-20 22 0,42 21-16,-1 0 0,-20 0 0,21 21 15,0 1-15,0 20 0,-22-21 16,22 21-16,21 1 0,-21-22 15,21 21-15,-21 1 0,21-22 0,0 21 16,0-21-16,0 22 0,0-22 0,0 0 16,21 0-16,0 0 15,0-21-15,0 0 0,1 0 0,-1 0 16,21 0-16,-21 0 0,22-21 0,-22 0 16,21 0-16,-21 21 0,22-21 15,-22-1-15,21-20 0,-21 21 0,0 0 16,1-22-16,-1 22 0,-21-21 15,0 0-15,21 20 0,-21 1 0,0 0 16,0 0-16,-21 21 31,21 21-31,-21 0 0,-1 0 0,1 1 16,0-1-16,21 0 0,-21 21 0,0-21 16,21 1-16,0-1 0,0 21 15,0-21-15,0 0 0,0 1 0,0-1 16,21 0-16,42-21 15,-41 0-15,20 0 16,-21 0-16,21 0 0,1 0 0,-22 0 16,21-21-16,1 21 0,-22-21 0,21-1 15,-21 1-15,0-21 0,1 21 16,-1 0-16,0-22 0,0 22 16,-21 0-16,0-21 0,0 20 0,0 1 15,0 0-15,-21 21 16,0 0-16,0 0 0,-1 21 15,22 0 1,0 1-16,0-1 0,0 0 16,0 0-16,0 0 0,0 0 0,0 22 15,0-22-15,22 0 0,-1 43 16,0-22 0,0-21-16,0-21 0,0 21 0,1-21 15,20 0-15,-21 0 0,21 0 0,1 0 16,20 0-16,-20 0 15,20 0-15,-21-21 0,22 21 0,-22-21 16,22 0-16,-22 21 0,0-21 0,-20-1 16,20-20-16,-21 21 0,0 0 15,0-22-15,-21 22 0,0-21 0,0 21 16,0 0-16,0-1 0,0 1 0,0 0 16,-21 0-16,0 21 0,-21 0 15,21 0-15,-1 0 0,-20 21 0,0 0 16,-1-21-16,22 43 0,-21-22 15,0 0-15,20 21 0,1-21 0,-21 43 16,42-1 0,0-41-16,0-1 0,0 0 15,0 0-15,21 0 0,0-21 16,0 0-16,1 0 0,-1 0 0,21 0 16,-21 0-16,22 0 0,-22 0 0,21-21 15,-21 21-15,22-21 0,-22 0 16,21 0-16,-21-1 0,0 1 0,1-21 15,-1 21-15,0-22 0,0 22 0,0-21 16,-21 21-16,0 0 0,0-1 16,0 1-16,-21 42 31,0 1-31,21-1 16,-21 21-16,21-21 0,-21 0 0,21 1 15,0-1-15,0 0 0,0 0 0,0 0 16,0 0-16,0 1 15,0-1-15,21-21 0,0 0 0,0 0 16,21 0-16,-20 0 0,20 0 0,-21 0 16,0 0-16,22 0 0,20-43 15,-42 43-15,22-42 16,-22 21-16,0 0 0,0 0 0,0-1 16,-21 1-16,21 21 0,-21-21 15,0 42 1,-21-21-1,21 21-15,-21-21 0,21 22 16,-21-1-16,21 0 0,0 0 16,0 0-16,0 0 0</inkml:trace>
  <inkml:trace contextRef="#ctx0" brushRef="#br0" timeOffset="42512.4">20320 5038 0,'0'0'0,"0"-21"15,-21-1 1,42 22 15,0 0-31,0 0 16</inkml:trace>
  <inkml:trace contextRef="#ctx0" brushRef="#br0" timeOffset="42996.57">20934 4699 0,'0'0'0,"-21"0"0,-1 0 0,1 0 15,0 0-15,0 0 0,0 0 0,21 21 16,-21 0-16,-1 1 0,1-1 15,21 21-15,0 0 0,-21 1 0,0-1 16,21 22-16,-21-22 0,21 0 0,0 1 16,-21-1-16,21 0 0,-22 1 15,22-1-15,-21-21 0,21 21 0,0-20 16,0-1-16,0 0 0,-21 0 0,21 0 16,0-42 15,0 0-16,0 0-15,0 0 0,21-1 16,0 1-16,1 0 0,-1 0 0,0 0 16,21-22-16,-21 22 0,22 0 0,-1 0 15,-21 0-15,22 21 0,-1 0 16,-21 0-16,21 0 0,-20 0 0,-1 0 16,0 0-16,0 21 0,0 0 15,-21 0-15,0 0 0,0 1 0,0-1 16,0 0-16,0 0 0,-21 0 0,0 0 15,0 1-15,-22-1 0,22-21 16,-21 21-16,21 0 0,-22-21 16,22 21-16,-21-21 0,21 0 0,0 0 15,-1 0-15,1 0 0,42-21 32,1 0-32,-1 0 15</inkml:trace>
  <inkml:trace contextRef="#ctx0" brushRef="#br0" timeOffset="43275.02">21675 4657 0,'0'-21'16,"0"42"-16,0-21 16,-22 21-16,1 0 15,0 0-15,21 22 0,-21 20 16,0-21-16,0 22 0,-1-22 0,-41 85 15,21-21-15,20-64 16,1 1-16,0-1 0,0 0 16,21 1-16,0-1 0,-21-21 0,21 0 15,0 1-15,0-1 0,0 0 0,0 0 16,21-21-16,0 0 16,0 0-16,22 0 0,-22-21 15,0 0-15,21 0 0,-21 21 0,1-22 16,20 1-16,-21-21 15</inkml:trace>
  <inkml:trace contextRef="#ctx0" brushRef="#br0" timeOffset="43648.8">21759 5228 0,'0'0'0,"0"21"47,21 1-32,1-1-15,-1-21 0,0 0 16,0 0-16,0 0 0,0 0 15,1 0-15,-1 0 0,21 0 0,-21 0 16,0 0-16,1-21 0,-1 21 16,0-22-16,0 1 0,0 0 15,-21 0-15,0 0 0,0 0 16,0-1-16,0 1 0,-21 21 16,0 0-16,0 0 0,0 0 15,-22 0-15,22 21 0,-21 1 0,-1-1 16,22 21-16,-21-21 0,21 22 0,-22-1 15,22-21-15,21 21 0,0-20 16,0 20-16,0-21 0,0 0 0,0 0 16,21 1-16,1-22 0,20 21 0,-21-21 15,21 0-15,1 0 16,-1 0-16,0 0 0,22 0 0,-22 0 0,22-21 16,-22-1-16,43 1 15,-1-21-15,-41 21 16,-22 0-16,21-1 0,1 1 0</inkml:trace>
  <inkml:trace contextRef="#ctx0" brushRef="#br0" timeOffset="44535.29">5990 6604 0,'0'0'0,"-42"21"0,21-21 0,-1 21 0,1-21 16,0 0-16,0 22 0,0-22 0,21 21 31,21-21-31,21 0 16,-21 0-16,22 0 0,-1 0 0,0 0 15,1 0-15,20 0 16,-20 0-16,-1 0 0,21-21 0,-20 21 16,20 0-16,-20 0 0,-1 0 0,43-22 15,-22 22 1,-42 0-16,-21-21 16,-21 21-1,0 0 1,0 0-16,0 0 15,-1 0-15,1 0 0</inkml:trace>
  <inkml:trace contextRef="#ctx0" brushRef="#br0" timeOffset="44871.43">5800 6879 0,'-22'0'0,"44"0"0,-65 21 0,22-21 0,0 22 16,0-22 0,21 21-16,21-21 15,0 0-15,21 0 16,-20 0-16,20 0 0,0 0 16,1 0-16,-1 0 0,0 0 0,22 0 15,-22 0-15,22-21 0,-22 21 0,0 0 16,1-22-16,-1 22 0,0-21 15,-21 21-15,1 0 0,-1 0 16,0 0-16,-21-21 0,21 21 0,0 0 63,0 0-63,1 0 0,20 0 15</inkml:trace>
  <inkml:trace contextRef="#ctx0" brushRef="#br0" timeOffset="45610.56">8699 6858 0,'0'0'16,"-21"0"-16,0 0 0,0 0 0,0 0 15,0 0 1,42 0 0,0 0-16,21 0 0,-21 0 15,22 0-15,-1 21 0,22-21 16,-22 0-16,21 0 0,1 0 15,-1 21-15,1-21 0,-22 0 0,22 0 16,-1 0-16,1 0 0,-22 0 0,22 0 16,-1 0-16,-21 0 0,22 0 15,-22 0-15,1-21 0,-1 21 0,-21 0 16,0-21-16,0 21 0,-21-21 16,0 0-16,0 0 15,-21 21-15,0-22 0,-42 1 16,20 21-16,-20-21 15,20 21-15,22-21 0,-21 21 0,21 0 16,0 0-16,-1 0 0,1 0 16,21-21-16,21 21 31,1 0-31,-1 0 0,21 0 16,-21 0-16,0 0 0,22 0 0,-22 0 15,0 21-15,0 0 0,0-21 0,1 64 16,-22-1-1,0-42-15,-22 0 0,1 1 16,0-1-16,0 0 0,0 0 16,-22 0-16,1 22 0,21-22 15,0 0-15,0 0 0,21 0 16,21-21 0,0 0-16</inkml:trace>
  <inkml:trace contextRef="#ctx0" brushRef="#br0" timeOffset="46315.15">11620 6562 0,'0'0'0,"0"-43"0,22 22 15,-22-21-15,0 21 0,0 0 16,0-1-16,0 1 0,-22 42 31,1 1-31,0 20 0,0 0 0,0 1 16,-22 105-16,22-85 16,0-20-16,0-1 0,0 21 0,-22-20 15,22-1-15,0 0 0,0 1 16,0-1-16,0 0 0,-1-20 0,1-1 15,21 0-15,0 0 0,-21-21 0,21-21 32,0 0-32,0 0 0,42-43 15,-20 43-15,-1-21 16,0-1-16,21 1 0,-21 0 16,1-22-16,20 1 0,-21-1 0,0 1 15,22-1-15,20-84 0,-21 84 16,-20 1-16,20-1 0,0 22 15,-21 0-15,22-1 0,-22 22 0,0 0 16,0 0-16,0 21 16,-21 21-16,0 0 0,0 22 15,0-1-15,0 21 0,0 1 0,0-1 16,0 1-16,0 21 0,0-22 0,0 1 16,0-1-16,0 1 0,0-1 15,0-21-15,0 1 0,0-1 0,0 0 16,0 1-16,0-22 0,0 0 15,0 0-15,0 0 0,-21-21 32,0-21-32</inkml:trace>
  <inkml:trace contextRef="#ctx0" brushRef="#br0" timeOffset="46505.04">11388 6922 0,'0'0'0,"-22"0"16,44 0-1,-1 0-15,0 0 16,0 0-16,0 0 0,22 0 0,-22 0 16,21-22-16,0 22 0,1-21 15,-1 21-15,0 0 0,22-21 0,-1 21 16,1-21-16,105 0 16,-126 0-16,-1-1 0,43 1 15,-43 0-15</inkml:trace>
  <inkml:trace contextRef="#ctx0" brushRef="#br0" timeOffset="46815.87">12425 6646 0,'0'0'16,"0"-21"-16,-21 21 0,-1 0 16,1 0-16,0 0 15,-21 0-15,21 21 0,-1 1 0,-20-22 0,21 21 16,0 0-16,0-21 0,-1 21 16,22 0-16,0 0 0,0 1 15,0-1-15,0 0 0,43 0 16,41 21-1,-62-20-15,20-22 0,-21 21 16,0 0-16,0-21 0,22 21 0,-22 0 16,-21 0-1,-21 1-15,0-22 16,-22 21-16,1-21 0,21 0 16,-22 0-16,1 0 0,0 0 0,21 0 15,-43 0-15,22 0 16,21-21-1,21-1-15,21 1 16,21 0-16,-21 21 0,22-21 16,-22 21-16,21-21 0</inkml:trace>
  <inkml:trace contextRef="#ctx0" brushRef="#br0" timeOffset="47214.64">12954 6731 0,'0'0'0,"42"-21"0,1 0 0,-22 21 15,21-21-15,-21-1 0,-21 1 16,-21 21 0,0 0-16,-21 0 0,20 0 15,-20 0-15,0 0 0,21 21 16,-22-21-16,1 22 0,21-1 0,0 0 16,-22 0-16,43 0 0,0 0 15,0 1-15,0-1 16,21-21-16,1 21 0,20 0 0,-21 0 15,0-21-15,22 21 0,-1 1 16,-21-1-16,21-21 0,-20 21 0,-1 0 16,0 0-16,0-21 0,0 21 15,-21 1-15,0-1 0,-21-21 16,0 21-16,-21-21 0,20 0 16,-62 0-16,41 0 15,1 0-15,21 0 0,-21 0 0,-1 0 16,22 0-16,-21 0 0,21-21 0,-1 0 15,22-1 1,0 1-16,22 0 0,20 0 16,-21 0-16,43-22 15,-22 43-15,0-21 0,1 0 0</inkml:trace>
  <inkml:trace contextRef="#ctx0" brushRef="#br0" timeOffset="47396.53">13335 6773 0,'42'0'16,"-84"0"-16,105 0 0,-41 22 0,-1-22 15,0 21-15,-21 0 0,0 0 0,0 0 16,0 0-16,0 1 0,-21-1 16,21 0-16,-21 0 0,-1 0 15,1 0-15,21 1 0,-21-1 16,0-21-16,21-21 31,0-1-31,21 1 16,0 0-16,0 0 0</inkml:trace>
  <inkml:trace contextRef="#ctx0" brushRef="#br0" timeOffset="47532.45">13441 6668 0,'0'-22'0,"0"44"0,0-86 15,0 43-15,0-21 0,0 20 0,-21 1 16,21 0-16,-22 21 16,1 0-16,21 21 15,0 0-15,0 1 16,0-1-16,21 0 0,1 21 15</inkml:trace>
  <inkml:trace contextRef="#ctx0" brushRef="#br0" timeOffset="48157.54">13970 6964 0,'21'0'0,"0"-42"16,0 20-16,-21 1 15,22-21-15,-1 21 0,0-64 16,-21 64 0,0-21-16,0 20 0,0 1 0,-42-21 15,-1 42-15,22 0 0,-21 0 0,-1 21 16,1 0-16,0 0 0,-1 1 16,-41 41-16,20 1 15,43-22-15,0-21 0,0 21 0,21-20 16,0-1-16,0 0 15,0 0-15,21 0 0,0-21 16,0 0-16,22 0 0,-1 0 0,-21 0 16,21 0-16,1 0 0,-1-21 15,22 0-15,-22 21 0,0-21 0,-21 0 16,22-1-16,-1 1 0,-21 0 0,0 0 16,1 0-16,-22 0 0,21 21 0,-21-22 15,0 1-15,-21 42 31,21 1-31,-22-1 0,22 0 16,-21 21-16,21 1 0,0-1 16,0 21-16,0-20 0,0 20 0,0 1 15,0-1-15,0 1 0,0-1 0,0 1 16,0 63-16,0 0 16,0-64-16,0 22 0,0 42 15,-21-42-15,21-22 0,-21 1 16,21-1-16,-21-21 0,21 22 0,-21-22 15,-22 1-15,22-1 0,-21-21 0,-1 21 16,-41-20-16,-22-22 16,64 0-16,-22 0 15,1 0-15,-64-64 0,63 43 16,22-21-16,-22-22 0,1 22 0,20-22 0,1 1 16,0-1-16,21-20 15,21 20-15,0-84 16,21 63-16,0 22 0,21-22 0,22 0 15,-1 22-15,1-22 0</inkml:trace>
  <inkml:trace contextRef="#ctx0" brushRef="#br0" timeOffset="48782.18">14584 6668 0,'0'0'0,"21"-22"15,-21 1-15,0 0 0,0 0 16,0 42 15,0 0-31,0 0 16,0 1-16,-21 20 0,0-21 0,21 0 16,-22 0-16,1 1 0,0 20 15,0-21-15,0 0 0,0 0 16,21 1-16,-22-22 0,22-22 47,0 1-47,0 0 0,0 0 15,43-43-15,-22 22 0,0 0 16,0 21-16,0-22 16,1 22-16,-1-21 0,0 21 0,0-1 15,0 1-15,0 21 0,1 0 0,-1 21 16,-21 1-1,21-1-15,-21 21 0,0-21 0,0 43 16,0-1 0,0-20-16,0-22 0,0 42 15,0-42-15,0 1 0,21-22 0,0 21 16,0-21-16,1 0 0,20 0 0,-21 0 16,21 0-16,-20 0 0,20 0 15,0 0-15,1-21 0,-1-1 0,0 1 16,1 0-16,-1 0 0,-21 0 15,0 0-15</inkml:trace>
  <inkml:trace contextRef="#ctx0" brushRef="#br0" timeOffset="50200.44">15346 6562 0,'0'-21'0,"0"42"0,0-64 0,0 22 15,0 0-15,0 0 0,-21 42 32,-1 0-32,1 0 0,21 22 0,-21-22 15,0 21-15,0 22 16,-22 20-1,22-62-15,0 20 0,21-21 0,-21 0 16,21 0-16,-21-21 0,21 22 0,-21-22 16,42 0 15,0-22-31,0 1 0,21-21 16,-20 21-16,-1 0 0,0-22 15,0 22-15,0-21 0,0 21 0,1-22 16,-1 22-16,21 0 0,-21 0 0,-21 0 15,21-1-15,1 22 0,-1 0 16,-21 22-16,21-1 0,0 0 16,-21 21-16,0-21 0,21 1 15,-21-1-15,0 21 0,0-21 16,0 0-16,0 43 16,0-43-16,0 0 15,0 0-15,21 1 0,1-22 16,-1 0-16,0 0 15,0 0-15,0 0 0,0-22 16,-21 1-16,43-21 16,-22 21-16,-21-22 0,21 22 0,0-21 15,0 0-15,1 20 0,-22-20 16,21 21-16,0 0 0,0 0 0,-21-1 16,21 22-16,0 0 15,-21 22-15,0-1 0,0 0 16,0 0-16,0 0 0,0 22 0,0-22 15,0 0-15,0 21 16,22-21-16,-1 22 0,-21-22 16,21 21-16,0-21 0,0 1 15,0-22-15,1 21 0,-1-21 16,0 0-16,21 0 0,-21 0 0,22 0 16,-22 0-16,85-21 15,0-43-15,-85 43 16,21-21-16,-21-1 15,0 22-15,-21-21 0,0-1 16,0 22-16,0-21 0,0 21 0,0 0 16,0-1-16,0 1 0,-21 21 15,-21 0-15,21 43 16,0-22-16,-1 0 0,1 21 0,0-21 16,0 22-16,21-22 0,0 42 15,0-20-15,0-22 0,0 21 16,0-21-16,21 1 0,0-22 15,0 21-15,1-21 0,20 0 16,64 0 0,-43 0-16,-20-21 0,-22 21 15,21-22-15,0-20 0,-20 21 16,-1 0-16,0-22 0,0 22 16,-21 0-16,0-21 0,0-1 15,0 22 1,0 42-1,0 1-15,-21-1 0,0 21 16,0-21-16,21 0 0,0 1 0,-22 20 16,1 0-1,21-21-15,0 1 0,0-1 16,21-21 15,1 0-31,-22-21 0,21-1 16,0 1-16,0 0 0,-21 0 15,21 0-15,0 0 0,1-22 0,20 22 16,-21 0-16,0-21 0,0 20 16,1 1-16,41 0 15,-42 21-15,-21 21 16,0 0-16,0 1 0,0-1 16,0 0-16,0 21 0,0-21 0,0 1 15,0-1-15,0 0 0,21 21 16,1 1-16,-1-22 0,0-21 15,0 21-15,0-21 16,22 0-16,-22 0 0,0 0 16,21 0-16,-21 0 0,22-21 0,-22 0 15,21-1-15,-21 1 0,1 0 16,20 0-16,-21-21 0,0-1 0,0 1 16,1 0-16,-1-22 0,0 1 0,0 20 15,-21-20-15,21-1 0,0 22 16,-21-43-16,0 43 0,0 0 15,0 20-15,0 44 16,-21-1 0,0 0-16,21 21 0,-21-21 0,0 43 15,0-22-15,-22 64 16,22 63-16,21-126 16,0 41-16,0-41 15,0-22-15,21 21 0,0-21 0,1 1 16,-1-1-16,0-21 0,0 21 0,21-21 15,-20 0-15,62 0 16,-41-42 0,-43 20-16,21 1 0,-21 0 0,21-21 15</inkml:trace>
  <inkml:trace contextRef="#ctx0" brushRef="#br0" timeOffset="50349.36">17695 6498 0,'0'0'0,"-21"0"0,0 0 15,42 0 1,0 0-16,0 0 16,1 0-16,20 0 0,-21 0 0,21 0 15,1 0-15,41-42 16,22 21-16</inkml:trace>
  <inkml:trace contextRef="#ctx0" brushRef="#br0" timeOffset="51300.81">20002 6265 0,'0'0'0,"22"-21"16,-22 0-16,21 0 0,-21-43 15,0 43-15,21 0 16,-21 0-16,0 0 0,0 0 15,-21 21-15,0 0 0,-1 0 16,-20 21-16,21 0 16,-21 0-16,-64 106 15,85-63-15,-22-1 0,22-21 0,-21 22 16,21-1-16,-1-20 0,22 20 16,0-20-16,0-1 0,0 0 0,0-21 15,43 1-15,-22 20 0,21-42 0,-21 21 16,22 0-16,20-21 15,-20 0-15,-1 0 0,21 0 0,-20 0 16,20-21-16,1 0 0,-1 0 0,1 0 16,-1-1-16,-20-20 0,-1 0 15,0-1-15,1 1 0,-22 0 0,0-22 16,-21 22-16,0-22 0,0 1 0,0-1 16,-21 22-16,0-21 0,-22 20 15,22-20-15,-42 20 0,20 22 0,1-21 16,-22 42-16,22 0 0,-21 0 15,20 0-15,-20 21 0,-22 43 16,43-43-16,-64 127 16,85-85-16,0 1 15,21-1-15,0 1 0,0-22 0,0 22 16,0-22-16,21 0 0,21 1 0,64 63 16,-64-85-1,1-21-15,20 21 0,1-21 0,-22 0 16,43 0-16,-22 0 0,1 0 0,63-42 15,-64 20-15,1 1 16,-1 0-16,-21-21 0,1-1 16,-1 22-16,0-21 0,-20-22 0,-1 22 0,0 0 15,-21-1-15,0 22 0,0-21 16,0 21-16,0 0 16,-42 21-16,20 21 15,1 21-15,0-21 0,-21 22 16,21 20-16,-1-21 0,-20 22 0,21-1 15,0 1-15,-22-1 0,22 1 0,-21-1 16,21 1-16,0 21 0,-1-22 16,1 22-16,-21-22 0,21 22 0,0 0 15,21-22-15,-22 1 0,1-1 0,0 1 16,0-22-16,0 21 0,21-20 0,-43 41 16,43-62-1,0-44 1,0 1-16,22 0 15,-1 0-15,0-21 0,0-1 0,0 1 16,22-22-16,-22 22 0</inkml:trace>
  <inkml:trace contextRef="#ctx0" brushRef="#br0" timeOffset="51559.66">20743 6646 0,'21'-42'0,"-42"84"0,64-147 0,-43 62 15,42-20-15,-21 20 16,0 22-16,0 0 0,1 0 0,-1 0 15,21 21-15,-21 0 0,0 0 16,22 0-16,-22 21 0,0 0 16,0 0-16,-21 0 0,0 22 0,0 63 15,-21-85 1,0 21-16,0-21 0,-22 22 0,-20-1 16,21-21-16,20-21 0,-20 21 15,21-21-15,0 0 0,21 21 0,21-42 31,0 0-15,0 21-16,22-21 0,-22 21 16</inkml:trace>
  <inkml:trace contextRef="#ctx0" brushRef="#br0" timeOffset="52148.32">21082 6668 0,'0'0'0,"21"0"0,0 0 16,0 0-16,1 0 15,-1 0-15,0 0 0,0 0 16,0 0-16,0-22 0,1 22 15,-1-21-15,21 21 0,-21-21 0,22 0 16,-22 0-16,0 21 0,0-21 0,0-22 16,0 22-16,-21 0 0,0 0 15,0 0-15,0-1 0,-21 22 16,-21 0-16,21 0 0,0 0 0,-22 22 16,22-1-16,0 0 0,-64 64 15,22-1 1,63-63-16,0 1 15,0-1-15,0 0 0,0 0 16,0 0-16,21 0 0,21 1 0,-21-22 16,1 0-16,20 21 0,0-21 0,-21 0 15,22 0-15,20 0 16,43-21-16,-85-1 16,22-20-16,-22 21 0,0-21 15,-21 20-15,21 1 0,0-21 16,-21 21-16,21-22 0,1 1 15,-1 21-15,21-21 16,-21 42-16,0 0 16,1 0-16,-1 0 0,0 21 0,0 0 15,-21 0-15,21 0 0,0 0 0,1 43 16,-22 42 0,0-85-16,0 0 0,0 21 15,0-20-15,-22-1 0,1-21 16,0 0-16,0 0 15,0 0 1,21-21-16,0-1 16,0 1-16,0 0 15,21 0-15,0-21 16,0-1-16,22 1 0,-22 21 16,-21 0-16,42-1 0,-21 22 15,0-21-15,1 21 0,20-21 0,-21 21 16,21 0-16,-20 0 0,20 0 0</inkml:trace>
  <inkml:trace contextRef="#ctx0" brushRef="#br0" timeOffset="52572.08">22733 6456 0,'0'0'0,"0"-21"0,0 0 0,0-1 16,-21 1-16,0 21 0,21-21 15,-22 21-15,1 0 0,0 0 16,0 0-16,-64 64 15,43-1 1,21-21-16,0 1 0,-22-22 16,22 21-16,21-21 0,-21 22 0,21-22 15,0 0-15,0 0 0,0 0 0,0 1 16,0-1-16,21-21 0,0 0 16,0 0-16,43 0 15,-1-21-15,-41-1 16,-1 22-16,0-42 0,0 21 15,0 0-15,0-22 0,1 22 16,-22-21-16,0 0 0,21-1 0,-21 1 16,0 21-16,0 0 0,0-22 15,-21 64 1,21 1-16,-22-1 16,22 21-16,-21-21 0,21 22 15,-21-22-15,21 21 0,0 0 0,0-20 16,0 20-16,0-21 0,0 0 0,0 0 15,0 1-15,0-1 16,64 0-16,-43-21 0,0 0 16,21 0-16,-21 0 0,22 0 15</inkml:trace>
  <inkml:trace contextRef="#ctx0" brushRef="#br0" timeOffset="53183.73">23304 6160 0,'0'-64'15,"0"128"-15,0-170 0,22 63 0,-22 22 16,0 0-16,0 0 0,0 0 0,0 42 16,-22 0-1,1 0-15,0 0 0,0 22 0,0-22 16,0 21-16,21 1 0,-22-1 16,1 0-16,0 1 0,0-1 0,21 21 15,0-20-15,-21-1 0,21 0 0,-21 1 16,21-1-16,0 43 15,0-64-15,0 0 16,0 0-16,21-21 16,0 0-1,0 0-15,43-21 16,20-42-16,-63 41 16,1 1-16,-1 0 0,0-21 15,-21 21-15,21-1 0,0 1 16,-21 0-16,0 42 31,-21 0-31,21 1 16,-21-1-16,0 0 0,21 0 0,0 0 15,0 0-15,0 1 0,0-1 16,0 0-16,0 0 0,0 0 16,21 0-16,64 1 15,-64-22-15,0 0 16,0 0-16,0 0 0,0 0 0,1-22 15,-1 22-15,21-21 0,-21 0 0,0 0 16,1-21-16,-1 20 0,-21 1 16,21-21-16,-21 0 0,0-1 0,0 22 15,0-64 1,-21 85-16,0-21 16,-1 21-16,-20 0 0,21 21 15,0 1-15,0-1 0,-1-21 16,22 21-16,0 0 0,0 0 15,0 0-15,0 1 0,22-1 16,20 0-16</inkml:trace>
  <inkml:trace contextRef="#ctx0" brushRef="#br0" timeOffset="53551.52">23982 6519 0,'0'0'0,"0"-21"16,0 0-16,0 0 0,0 0 15,0 0-15,21-1 0,0 1 16,0 21-16,0 0 0,43-21 16,-43 21-16,0 0 15,22 0-15,-22 21 0,0 0 0,0 1 16,0-1-16,-21 0 0,0 21 16,0-21-16,0 1 0,0 20 0,0-21 15,0 21-15,0-20 0,0-1 16,-21 0-16,0 21 15,21-21-15,-21-21 0,0 22 16,21-44 15,0 1-31,0 0 0,0 0 16,0 0-16,21-22 0,0 22 16,0 0-16,-21-21 0,21 21 15,0-1-15,1 1 0,-22-21 0,21 21 16,21 0-16,-42-22 15,21 43-15,0-21 0,-21 0 16</inkml:trace>
  <inkml:trace contextRef="#ctx0" brushRef="#br0" timeOffset="53832.36">23431 6160 0,'0'0'0,"-21"0"0,21 0 31,43 0-31,-1 0 16,0 0-16,1 0 0,-1 0 16,21-22-16,1 22 0,-1 0 0,1 0 15,-1 0-15,1 0 0,-22 0 0,22 0 16,-22 0-16,43 0 15,-43-21-15,-21 21 0,0 0 16,1 0-16,-1 0 0,0 0 0,0 0 16,-21-21-16</inkml:trace>
  <inkml:trace contextRef="#ctx0" brushRef="#br0" timeOffset="55439.44">4191 8488 0,'0'0'0,"-64"-42"31,64 20-31,0 1 0,0 0 16,0 0-16,0 0 0,0 0 15,0-1-15,0 1 16,22 0-16,-1 0 0,0 21 15,0 0-15,43 0 16,-1 21-16,-42 0 0,22 0 16,-22 1-16,21 20 0,-21-21 0,0 21 15,1-20-15,-1 20 0,-21 0 16,0-21-16,0 22 0,0-1 0,0-21 16,-21 22-16,-1-22 0,1 0 0,0 21 15,21-21-15,-21-21 0,0 22 16,0-22-16,-1 0 15,22-22 1,0 1-16,0 0 16,0 0-16,0 0 0,0 0 0,0-1 15,22-20-15,-1 0 0,0 21 0,0-22 16,21 1-16,-20 0 0,20-1 16,43-20-16,42-22 15,-85 85-15,-21 0 0,21 0 16,1 0-16,-22 21 0,21 0 15,-21 22-15,1-22 0,-22 21 0,0 1 16,0-1-16,0-21 0,0 21 0,0 1 16,0-22-16,-22 21 0,22-21 15,-21 22-15,0-22 0,21 0 16,-21 0-16,21 22 16,-21-43-16,0 21 0,21-42 218,0-1-140,21 1-62,0 0-16,0 0 16,0 21-16</inkml:trace>
  <inkml:trace contextRef="#ctx0" brushRef="#br0" timeOffset="55839.21">5249 8551 0,'0'22'16,"21"-22"0,1 0-16,-1 0 0,0 0 15,0 0-15,0 0 16,43-43-16,-22 43 16,-21-21-16,22 0 0,-22 21 0,0-21 15,0 0-15,21-1 0,-42 1 16,22 0-16,-22 0 0,21 0 0,-21 0 15,0-1-15,0 1 0,-21 0 16,-1 21-16,1 0 0,-21 0 16,0 0-16,-22 21 15,43 22-15,-21-22 0,-1 42 16,1-20-16,21-1 16,0 0-16,21 1 0,0-22 0,0 21 0,0 0 15,0-20-15,0-1 0,42 42 16,-21-42-1,21 1-15,1-22 0,-22 0 0,21 0 16,1 0-16,-1 0 0,-21 0 0,21-22 16,1 1-16,-1 21 0,0-21 15,1 0-15,20-21 16,-20 20-16</inkml:trace>
  <inkml:trace contextRef="#ctx0" brushRef="#br0" timeOffset="56366.91">6202 8382 0,'0'0'16,"0"-21"-16,21 0 0,-21 0 15,0 42 1,0 0-16,-21 0 16,21 21-16,-21-20 0,21 20 15,-22-21-15,22 21 0,0-20 0,-21 41 16,0 1 0,21-43-16,0 0 0,0 0 0,0 0 15,-21 0-15,21-42 31,21 21-31,0-21 0,0 0 16,1 0-16,-22 0 0,21-1 0,0 1 16,0-21-16,0 21 15,0 0-15,1-1 0,-1 1 0,0 0 16,0 0-16,21 21 0,-20 0 31,-22 21-31,0 0 0,0 22 16,0-1-16,0-21 15,0 0-15,0 0 0,0 1 16,0 20-16,21-21 0,-21 0 0,21 0 16,0-21-16,21 22 0,-20-22 15,-1 0-15,21 0 0,0 0 0,22 0 16,-22 0-16,22-43 16,-22 22-16,-21 0 0,22-43 15,-22 43-15,0 0 0,-21-21 16,0-1-16,0 22 0,0-21 0,0 0 15,0 20-15,0-20 0,0 21 16,-21-43-16,21 43 16,-21 21-16,21 21 15,0 1 1,0-1-16,0 0 16,0 0-16</inkml:trace>
  <inkml:trace contextRef="#ctx0" brushRef="#br0" timeOffset="57139.46">8657 8530 0,'-21'0'0,"42"0"0,-63 0 16,21 0-16,-1 0 0,1-21 0,0 21 16,0 0-16,0 0 0,42 21 46,0-21-46,21 0 16,-20 0-16,41 0 0,-21 0 0,22 21 16,-1-21-16,1 0 0,21 0 15,-22 0-15,22 0 0,-22 0 0,1 0 16,-1 0-16,1 0 0,-22 0 0,22 0 16,-22 0-16,0 0 0,1 0 15,-22 0-15,21-21 16,-21 21-16,-21-21 15,0 0-15,-21 21 0,0-21 16,0 21-16,-22-21 0,22 21 16,0-22-16,-21 1 0,21 21 0,-1-21 15,-20 0-15,21 21 0,0-21 16,0 21-16,21-21 0,-22 21 16,22-22-16,0 1 15,22 21 1,-1 0-16,0 0 0,21 0 0,-21 21 15,1 1-15,20-22 0,-21 21 0,0 0 16,0 0-16,1 0 0,-22 0 16,0 1-16,0 20 15,-22 0-15,1-21 0,0 1 16,0-1-16,0 0 0,0-21 0,-1 21 16,22 0-16,22-21 31,-1 0-31</inkml:trace>
  <inkml:trace contextRef="#ctx0" brushRef="#br0" timeOffset="57732.18">10837 8255 0,'0'-21'0,"0"42"0,0-63 0,0 21 0,0-1 15,0 1-15,0 0 0,0 0 0,-21 0 16,21 0-16,0-22 16,0-20-16,0 42 0,0-1 15,-21 44 17,21-1-32,0 21 0,0 0 0,0 22 15,-21-1-15,0 43 0,21-42 16,-22-1-16,22-20 0,0 20 15,-21-21-15,-21 64 0,42-85 16,0 22-16,-21-1 0,0 22 16,21-43-1,21-42 1,0-1-16,0 1 0,21 0 16</inkml:trace>
  <inkml:trace contextRef="#ctx0" brushRef="#br0" timeOffset="58099.97">11324 8128 0,'21'-21'16,"-42"42"-16,63-63 0,-20 21 0,-22-1 0,-43 22 15,22 0 1,0 0-16,-21 22 0,-1-22 16,-20 21-16,20 0 0,-62 21 15,-1 1-15,63-22 0,1-21 16,0 21-16,21 0 0,-1-21 15,1 0-15,0 21 0,0-21 16,21 21 0,21 1-1,0-1-15,0 0 0,1 0 16,41 43-16,1-1 16,-43-42-16,0 22 0,0-22 15,0 21-15,0 0 0,1-20 0,-1 20 16,0-21-16,0 0 0,-21 0 0,21 1 15,0-1-15,1 0 0,-1-21 16,0 0-16,0 0 0,0 0 0,0 0 16,22 0-16,-22-21 0,0 21 0,0-21 15,43-43 1,-22 22-16</inkml:trace>
  <inkml:trace contextRef="#ctx0" brushRef="#br0" timeOffset="58998.46">11493 8573 0,'-42'0'31,"21"0"-31,21 21 0,21-21 47,0 0-47,0 0 0,1 0 0,-1 0 16,0-21-16,0-1 0,21 22 0,-20-21 15,-1 21-15,0-21 0,0 0 0,0 0 16,-21 0-1,0-1-15,0 1 0,-21 21 16,0 0 0,-21 0-16,20 0 15,1 21-15,-21 22 16,0-1-16,-1 0 0,43-20 0,-21 20 16,0 0-16,21-21 0,0 22 15,0-22-15,0 0 16,21 0-16,0 0 0,0-21 0,1 0 15,20 0-15,-21 0 0,21 0 16,-20 0-16,20 0 0,21-42 16,-20 21-16,41-21 15,-41 20-15,-1 1 0,0-21 0,-20 21 16,20-22-16,-21 22 0,0-21 16,0 21-16,1-22 0,-1 22 0,-21 0 15,21 0-15,-21 0 0,0 0 0,0 42 31,-21 0-15,0 0-16,-1 0 0,22 0 0,0 1 16,-21-1-16,21 21 0,-21-21 0,21 0 15,0 1-15,0-1 16,0 0-16,0 0 0,21-21 16,0 0-16,1 21 0,-1-21 0,0 0 15,21 0-15,-21 0 0,64-21 16,-21 0-1,-22 0-15,0 0 0,22-22 0,-43 22 16,0 0-16,0 0 0,0 0 16,1-1-16,-22-20 0,0 21 0,0 0 15,0 0-15,0-1 0,0 44 32,0-1-32,-22 0 15,22 0-15,0 21 0,-21 1 16,0-22-16,21 21 0,-21 1 0,21 20 15,-21-21-15,21 22 0,-21-1 16,21 1-16,0 21 0,0-22 0,0 1 16,-22 232-1,1-148-15,0-63 0,21-22 16,-21 22-16,0-22 0,21 1 16,-21-22-16,-1 22 0,1-22 0,0 0 15,0-20-15,0 20 0,-22-21 16,1-21-16,0 0 0,-1 0 0,1 0 0,0-21 15,-1 0-15,1 0 0,0-22 16,-1 1-16,1 0 0,0-1 16,21-20-16,-1-1 0,1-63 15,21 64-15,0-1 0,0 22 0,21-22 16,22 22-16,-22-21 0,21 20 0,64-63 16,-42 64-16</inkml:trace>
  <inkml:trace contextRef="#ctx0" brushRef="#br0" timeOffset="59739.03">13250 8382 0,'0'-21'0,"0"42"0,0-63 0,0 21 16,-21 21-1,0 0 1,0 21-16,0 0 0,-1 0 16,1 0-16,0 0 0,21 22 0,-21-22 15,0 0-15,0 21 0,-1-20 16,1-1-16,21 0 0,0 0 0,-21 0 16,21 0-16,0 1 0,0-1 15,21-21 16,0-21-31,1-1 0,20 1 16,-21 0-16,0 0 0,0 0 0,1 0 16,-1-22-16,21 1 15,-21 21-15,0 0 0,1-1 0,-1 1 16,0 21-16,-21 21 31,0 1-31,0-1 0,0 0 16,0 0-16,0 0 0,0 0 0,0 22 15,21-22-15,0-21 16,-21 21-16,21 0 0,1-21 0,-1 0 16,0 0-16,0 0 0,0 0 0,22 0 15,41 0 1,-20-21-16,-43 0 16,0 21-16,43-42 0,-43 20 15,0 1-15,-21-21 0,0 21 0,0 0 16,0-22-16,0 22 0,0-21 15,0 21-15,0-1 0,0 1 0,0 0 16,0 0-16,-21 21 16,0 0-1,21 21-15,0 0 16,21-21-16,0 0 0,0 21 16,0-21-16,0 0 0</inkml:trace>
  <inkml:trace contextRef="#ctx0" brushRef="#br0" timeOffset="60171.78">14393 8213 0,'0'0'0,"0"-21"0,0-1 16,-21 22-16,0 0 0,0 0 16,0 0-16,-1 0 0,1 22 15,-42 20-15,42-21 0,-1 0 16,1 0-16,0 22 0,0-22 0,0 21 15,0-21-15,21 43 16,-22-1 0,22-41-16,0-1 0,0 21 15,22-42-15,-1 0 0,0 21 16,0-21-16,21 0 0,-20 0 0,20 0 16,-21 0-16,21 0 0,1-21 0,-22 0 15,21 0-15,-21 0 0,1-1 0,-1 1 16,0 0-16,0-64 15,-21 43-15,0 21 0,-21-43 16,0 43-16,0 0 0,-1 0 16,-20 21-16,21 0 0,-21 0 15,20 0-15,-20 0 0,21 0 16,-21 0-16,-1 42 16,22 1-16,21-22 15,0 0-15,0 0 0,21 0 16,0-21-16,22 21 0,-1-21 15,-21 0-15,22 0 0,-1 0 16,-21 0-16</inkml:trace>
  <inkml:trace contextRef="#ctx0" brushRef="#br0" timeOffset="60531.58">14563 8361 0,'0'-21'16,"0"42"-16,0-63 0,0 20 0,0 1 0,0-21 15,0 21-15,0 0 16,21 21-16,21 0 15,-21 0-15,0 0 16,1 0-16,-1 21 0,0 0 0,0 0 16,21 21-16,22 64 15,-43-85-15,-21 1 16,0 20-16,21-21 0,-21 0 0,0 0 16,0 1-16,0-1 0,0 0 15,0 0-15,-21-21 16,21-21-1,0 0-15,0 0 16,0-1-16,0 1 16,0 0-16,0 0 0,21 0 0,22-85 15,-22 64 1,0-1-16,0 22 0,0 21 16,-21-21-16,43 0 0,-22 21 0,0 0 15,0 0-15,0 0 0,0 0 0,1 0 16,20 0-16,-21 0 0</inkml:trace>
  <inkml:trace contextRef="#ctx0" brushRef="#br0" timeOffset="61080.27">15748 8446 0,'21'0'0,"-42"0"0,63 0 16,-21 0-16,1 0 0,-1 0 15,0-22-15,0 1 16,-21 0-16,0 0 15,0 0-15,0 0 16,0-1-16,-21 1 0,0 0 0,0 0 16,-1 0-16,1 0 0,0-1 0,0 22 15,0 0-15,-22 0 0,22 0 16,0 0-16,-21 0 0,21 22 0,-22-1 16,22 0-16,0 0 0,0 0 0,-22 22 15,22-22-15,21 21 0,-21-21 16,21 0-16,0 22 0,0-22 15,0 42-15,21-41 16,0-1-16,1-21 0,-1 0 16,21 0-16,-21 0 0,22 0 15,-22 0-15,21 0 0,-21-21 0,22 21 16,-1-43-16,0 22 0,-21 0 16,1 0-16,-1-22 0,0 22 15,0-21-15,-21 0 0,21-1 0,0 1 16,-21-22-16,22 22 0,-22-21 15,0 20-15,21 1 0,0-43 16,-21 43-16,21 0 16,-42 63 15,0 21-31,0-21 0,21 22 0,-22-1 16,22 64-16,-42 0 15,42-64-15,-21 0 0,21 1 16,0-1-16,0 0 0,0 1 0,0-22 15,0 0-15,0 21 0,0-21 0,0 1 16,21-1-16,0-21 16,0 0-16,1 0 0,-1 0 0,21 0 15,-21 0-15</inkml:trace>
  <inkml:trace contextRef="#ctx0" brushRef="#br0" timeOffset="61446.9">17187 8022 0,'21'-21'16,"-42"42"-16,42-63 0,-21 21 0,0 0 15,0 42 17,0 21-32,0-21 0,0 22 15,0-1-15,-21 0 0,21 1 16,-21-1-16,21 43 16,-21-43-16,0 64 0,21-85 15,-21 42-15,21-41 0,0-1 16,0 0-16,21-21 15,0 0-15,0 0 16,0 0-16,22 0 0,-22-21 16,21 21-16,-21-21 0,22-1 15</inkml:trace>
  <inkml:trace contextRef="#ctx0" brushRef="#br0" timeOffset="61806.81">17759 8128 0,'0'0'0,"-21"21"15,-1 0-15,1 1 16,0-1-16,0 0 0,0 21 0,0-21 16,-1 22-16,1-22 0,21 21 15,0-21-15,-21 1 0,21 20 0,0-21 16,21 43 0,43-22-16,-43-42 15,0 0-15,21 0 0,-20 0 0,20 0 16,-21 0-16,0 0 0,22 0 15,-22 0-15,0-21 0,0 0 0,0-1 16,0 1-16,1 0 0,-22 0 0,0 0 16,0-22-16,0 22 0,0-42 15,0 20-15,-43 1 16,22 21-16,-21 0 0,-1 21 16,1-21-16,21 21 0,0 0 15,0 0-15,-1 0 0,1 0 16,0 0-16,21 21 0,-21-21 31</inkml:trace>
  <inkml:trace contextRef="#ctx0" brushRef="#br0" timeOffset="61981.71">17018 8086 0,'0'0'0,"-21"0"0,21-21 16,21 21-16,21 0 16,-21 0-16,22 0 0,-1 0 15,22 0-15,-22 0 0,0 0 0,22 0 16,-22-22-16,22 22 0,-22 0 0,0-21 16</inkml:trace>
  <inkml:trace contextRef="#ctx0" brushRef="#br0" timeOffset="63178.61">19452 8509 0,'-21'0'15,"42"0"-15,-63 0 16,21-21-1,21 0-15,0 0 0,0-1 16,0 1-16,0 0 0,0-21 16,0 21-16,0-22 0,21-63 15,0 43-15,0 21 16,0-1-16,0 1 0,22 0 16,-22-1-16,21 1 0,1 0 0,-22-1 15,21 22-15,43-21 16,-22 42-16,-42 0 15,-21 21-15,22-21 0,-22 21 16,0 0-16,0 0 0,0 1 0,0-1 16,0 0-1,0 0-15,0 0 16,0-42 15,0 0-31,21 0 0,-21 0 16,0-1-16,0 1 0,0-21 15,0 21-15,0 0 0,-21-1 16,-1 1-16,1 21 0,21-21 0,-21 0 16,0 21-16,0 0 0,0-21 0,-1 21 15,-20 0 1,0 42-16,-1-21 0,22 22 16,0-22-16,-21 21 0,21 0 0,-1 22 15,-20-22-15,21 22 0,0-1 16,0-20-16,-1 20 0,1 1 0,0-22 15,21 0-15,0 1 0,0 62 16,42-41 0,-20-43-16,20 0 0,21 0 15,-20-21-15,20 0 0,-20 0 16,-1 0-16,21 0 0,-20 0 0,20-21 16,-20 21-16,20-21 0,-21 0 0,64-21 15,-63-1-15,41-63 16,-63 85-16,-21-21 15,0 0-15,0 20 0,0 1 16,0-21-16,-21 21 0,0 0 16,0 21-16,0 0 0,-22 0 15,43 21-15,0 0 16,0 21-16,0-21 0,0 1 16,0-1-16,0 21 0,0-21 15,0 0-15,22 22 0,-1-22 0,0 0 16,0 0-16,0 0 0,0-21 0,1 22 15,-1-1-15,21-21 16,43 21 0,-64-21-16,0 0 0,0 0 0,0 0 15,1-21-15,-1 0 0,0 21 0,0-22 16,0 1-16,0 0 0,-21 0 16,22-21-16,-1 20 0,-21-20 0,21 21 15,-21-21-15,0 20 0,0-20 0,0 21 16,0 0-16,0 0 0,0-1 15,0 1-15,-21 21 16,0 21-16,-1 1 16,22-1-16,-21 0 0,21 21 0,-21-21 15,21 1-15,0 20 0,0-21 16,0 21-16,0-20 0,0-1 0,0 0 16,0 21-16,0-21 0,21-21 15,0 22-15,1-1 0,20 0 0,-21-21 16,21 0-16,-20 0 0,62 0 15,1 0 1,-43 0-16,1 0 0,-1 0 0</inkml:trace>
  <inkml:trace contextRef="#ctx0" brushRef="#br0" timeOffset="64052.24">21399 8297 0,'0'0'0,"0"-21"0,0-42 16,0 42-16,0-43 15,0 22-15,-21 21 16,0-1-16,0 22 0,0 0 0,0 0 15,-1 0-15,1 0 0,-21 0 0,21 22 16,0-1-16,-22 0 0,22 0 16,0 21-16,0 1 0,-22-1 0,22-21 15,0 22-15,21-1 0,0-21 0,0 21 16,-21-20-16,21-1 0,0 0 16,0 0-16,0 0 0,21-21 15,0 0-15,22 21 0,-22-21 16,0 0-16,21 0 0,-21 0 0,1-21 15,20 0-15,-21 21 0,0-21 0,0 0 16,1 0-16,-1-1 0,0 1 16,0-21-16,0 21 0,-21-22 0,0 1 15,21 21-15,-21-21 0,22 20 16,-22 1-16,0 0 0,0 0 0,0 42 31,0 0-31,0 0 0,0 1 16,-22 20-16,22-21 0,0 0 0,0 22 15,0-22-15,0 21 0,0-21 0,0 0 16,0 1-16,0-1 0,22 0 16,-1-21-16,-21 21 0,21-21 0,0 0 15,21 0-15,-20 0 0,-1 0 0,0 0 16,21 0-16,-21 0 16,22-21-16,-22 0 0,0 21 0,21-21 15,-20-1-15,-1-20 0,21 21 0,-21-21 16,0 20-16,22-20 0,-22 0 15,0-22-15,0 22 0,22-64 16,-43 64-16,21-43 16,-21 64-16,0 0 15,-21 42 1,-1 0-16,1 0 0,0 22 0,0 41 16,0-41-16,0-1 15,21 21-15,0-20 0,0-1 16,0-21-16,0 22 0,0-1 0,0-21 15,0 21-15,0-20 0,21-1 0,0 0 16,0 0-16,0-21 0,0 21 16,64-21-16,0 0 15,-43-21-15,-21 21 16,0-21-16,1 0 16,-1 0-16,0-1 0,0 1 0,-21 0 0,21 0 15,-21 0-15,0-43 16,-42 64-1,21 0-15,0 0 0,-1 0 16,1 21-16,21 1 0,-21 20 16,21-21-16,0 0 0,0 0 15,0 1-15,0-1 0,0 0 16,21-21-16,22 21 16,-22-21-16,0 0 0,0 0 15,21 0-15,-20 0 0,-1 0 0,21-21 16,-21 0-16,0 21 0,1-21 0,-1-1 15,0 1-15,-21 0 0,21 0 0,-21 0 16,0-22-16</inkml:trace>
  <inkml:trace contextRef="#ctx0" brushRef="#br0" timeOffset="64238.7">21738 8001 0,'0'0'0,"-21"0"0,21 21 16,21-21 0,0 0-16,0 0 0,22 0 15,-22 0-15,21 0 0,1 0 0,-1 0 16,43 0-16,-43 0 16,0-21-16,1 21 0,-1 0 0</inkml:trace>
  <inkml:trace contextRef="#ctx0" brushRef="#br0" timeOffset="64907.36">23961 7916 0,'21'-21'0,"-42"42"0,63-63 0,-21 42 15,0-21-15,-21 0 0,0 0 0,21-1 16,-21 1-16,0 0 0,0 0 16,-21 21-1,-21 0-15,21 0 0,0 0 16,-22 21-16,22 21 0,-21-20 16,-1 20-16,1 0 0,0 1 0,21-1 15,-22 0-15,22 1 0,-21-1 16,21 85-16,21-106 15,0 21-15,0-20 0,0-1 0,0 0 16,21 0-16,21 0 0,-21-21 0,22 0 16,-1 21-16,0-21 15,1 0-15,-1 0 0,0 0 0,1 0 0,20 0 16,-21-21-16,1 0 0,-1 0 16,0 0-16,1 0 0,-1-1 0,0-41 15,-20-64 1,-22 85-16,0-1 0,0 1 15,0 0-15,-22-1 0,1 22 16,21-21-16,-21 21 0,0-1 0,0 1 16,-22 0-16,22 21 0,0 0 15,-21 0-15,21 21 0,-22 0 16,22 1-16,-21-1 0,-1 0 0,1 0 16,21 0-16,0 0 0,-22 22 15,43-22-15,0 0 0,0 0 0,0 0 16,43-21-16,-22 0 15,21 0-15</inkml:trace>
  <inkml:trace contextRef="#ctx0" brushRef="#br0" timeOffset="65838.86">24955 7662 0,'22'0'0,"-44"0"0,44-21 16,-22 0-16,-22 42 31,1 0-31,0 1 0,0-1 16,0 0-16,21 21 0,-21 1 0,-1-1 15,1 0-15,0 1 0,0-1 16,0 21-16,21-20 0,-21-1 16,-1 0-16,1 64 15,0-63-15,0-22 16,21 0-16,0-42 47,21 0-47,0-1 0,0 1 15,1 0-15,20-21 16,-21-1-16,21 22 0,-20 0 0,-1 0 16,21 0-16,-21 0 0,22-1 0,-22 22 15,21 0-15,-21 0 0,22 0 16,-22 0-16,0 22 0,0-1 15,0 0-15,0 0 0,-21 0 0,0 22 16,0-22-16,0 0 0,0 0 0,0 0 16,0 0-16,-21 1 0,0-1 15,-64 21 1,43-42-16,-21 21 0,20-21 0,1 0 16,21 0-16,-22 0 0,22 0 15,0 0-15,0 0 0,0 0 0,42 0 47,0 0-47,0 0 0,0 0 16,22 0-16,-22 0 0,21 0 0,-21 0 15,22 0-15,-1 0 0,-21 0 16,22 0-16,-1 0 0,0 0 0,-21 0 16,43-21-16,-1 0 15,-41 0-15,-1 0 0,0-1 16,0 22-16,0-21 0,0 0 0,1 0 15,-22 0-15,21-22 0,0 22 0,-21 0 16,0 0-16,21 21 16,-21-21-16,0 42 15,0 21 1,0-21-16,0 22 16,-21-22-16,21 21 0,-21 1 0,0-1 15,21 21-15,0-20 0,-22-1 0,22 22 16,-21-1-16,21 1 0,0-1 15,-21 1-15,0 63 0,21-64 16,-21 1-16,0-1 0,21 1 16,-22-22-16,1 21 0,0-20 0,0 20 0,0-20 15,0-1-15,-1 0 0,1-21 16,0 22-16,0-22 0,-43 42 16,22-63-1,21 0-15,0 0 0,0-21 16,21 0-1,-22 21-15,22-21 0,0 0 0,0 0 16,0-22-16,0 22 0,0 0 0,0 0 16,22-22-16,-1 22 0,-21-21 0,42 0 15,-21-1-15,0 1 0,1 0 16</inkml:trace>
  <inkml:trace contextRef="#ctx0" brushRef="#br0" timeOffset="66042.74">25717 7874 0,'0'0'0,"0"-21"0,0 0 15,0 0-15,0-1 0,-21 22 16,0 0-16,21 22 31,21-1-15,0-21-16,1 21 15,-1 0-15,0-21 0,0 21 0,0 0 16</inkml:trace>
  <inkml:trace contextRef="#ctx0" brushRef="#br0" timeOffset="66352.52">25993 8213 0,'0'0'0,"21"0"15,0-21-15,0-1 16,0 1-16,0 0 0,-21 0 16,22 0-16,20-22 15,-42 22-15,21 0 0,-21-21 16,-21 42 0,0 0-16,-22 0 0,1 42 15,-21 0 1,41-20-16,1-1 0,0 0 15,0 0-15,21 0 0,0 0 0,0 1 16,0-1-16,0 0 0,0 0 16,42 21-16,64-20 15,-64-22 1,1 0-16,-22 0 0,21 0 0</inkml:trace>
  <inkml:trace contextRef="#ctx0" brushRef="#br0" timeOffset="66852.92">26628 8022 0,'0'-21'16,"0"42"-16,0-63 0,0 21 0,0 0 15,-22 21 1,1 0-16,0 21 0,0-21 0,21 42 16,-21-21-16,0 0 0,-1 22 15,22-22-15,0 21 0,0-21 0,0 22 16,0-22-16,0 0 0,0 0 0,0 0 15,0 1-15,0-1 0,0 0 16,22-21-16,-1 0 0,0 0 16,0 0-16,0 0 0,0 0 15,22 0-15,-22-21 0,21 0 16,-21-1-16,1 1 0,-1 0 16,21-21-16,-21-1 0,22 1 0,-22-21 15,21 20-15,43-105 16,-22 63-16,-42 43 15,1 0-15,-1-1 0,-21 22 0,0 0 16,0 0-16,0 0 0,-21 42 31,-1 0-31,1 0 0,0 22 0,21-22 16,-21 0-16,0 21 0,0-21 16,-1 22-16,22-22 0,0 21 15,0 1-15,-21-1 0,21-21 0,0 21 16,0-20-16,0 20 0,0 21 15,0-41-15,0-1 16,21-21-16,1 21 16,-1-21-16,0 0 0,0 0 15,0 0-15,22-42 16,-1 20-16,-21 1 0</inkml:trace>
  <inkml:trace contextRef="#ctx0" brushRef="#br0" timeOffset="67034.81">26945 7811 0,'-21'-22'0,"42"44"0,-42-65 16,42 43-1,0 0 1,22 0-16,-22 0 0,0-21 0,21 21 16,-21 0-16,22 0 0,-1 0 0,-21 0 15,22-21-15,-1 21 0,-21 0 16,0 0-16,0 0 0,1 0 0</inkml:trace>
  <inkml:trace contextRef="#ctx0" brushRef="#br0" timeOffset="68035.67">1249 10224 0,'0'0'0,"0"-22"16,0 1-16,21 21 15,0-21-15,0 0 0,-21 0 16,21 21-16,22-21 0,-43-1 0,21 1 16,-21 0-16,0 0 0,0 0 15,-21 0-15,-22-1 0,1 22 16,-21 0-16,-1 0 0,1 0 16,-22 0-16,0 0 15,22 22-15,-107 20 0,86 0 0,-1-21 16,22 22-16,-1 20 0,1-20 15,20 20-15,1 22 0,21-22 16,0 22-16,21-22 0,0 64 16,21-84-16,42 63 15,-20-64-15,-1-21 0,21 21 16,-20-20-16,20-22 0,1 21 0,-1-21 16,1 0-16,-1 0 0,1 0 15,-1-21-15,1-1 0,-1 1 0,1 0 16,-1 0-16,-20-21 0,20-1 15,1 1-15,-22 0 0</inkml:trace>
  <inkml:trace contextRef="#ctx0" brushRef="#br0" timeOffset="69663.08">1799 9991 0,'0'0'0,"21"-64"0,-21 1 16,0-1-16,0 22 0,0 0 0,0-1 15,0 1-15,0 21 0,0 0 16,-21 21-16,0 0 0,0 0 15,-22 21-15,22 21 0,0 0 16,-42 107 0,41-86-16,1 1 0,0-1 0,0 22 15,0-22-15,21 22 0,-21 0 0,-1-22 16,1 22-16,0-22 0,0 1 16,0-1-16,0 1 0,21-22 15,-22-21-15,22 22 0,0-22 0,0 0 16,22-21-1,-1-21-15,0 21 0,0-21 16,0-22-16,0 22 0,1-21 16,-1 21-16,0-22 0,0 1 0,21-22 15,1-20-15,20-1 16,-42 64-16,1 0 16,-1 21-16,0 42 15,-21 0 1,0-20-16,0-1 0,0 63 15,0-20-15,0-22 0,-21 1 16,21-22-16,0 21 0,0-21 16,0 0-16,0 1 0,0-1 15,21-21-15,0 0 16,0 0-16,22 0 0,-22 0 16,0-21-16,21-1 0,-21 1 0,22 0 15,-1 0-15,-21 0 0,22-22 16,-1 1-16,-21 0 0,21-1 0,-20 1 15,-22 0-15,0-1 0,0 1 0,0 0 16,0 21-16,0-1 0,0 1 16,-22 0-16,1 21 0,0 0 15,0 0-15,0 0 0,-22 21 0,43 0 16,-21 1-16,0 41 16,21 1-16,0-43 15,0 21-15,0-21 0,0 22 0,21-22 16,0 21-16,-21-21 0,22 0 0,-1 1 15,42 41 1,-63-42-16,21 22 0,1-43 16,-1 21-16,0-21 15,0 0-15,0 0 0,0 0 16,1 0-16,-1 0 0,0 0 0,0-21 0,0 21 16,22-22-16,20-20 15,-42 21-15,22 0 0,-22-22 16,21 22-16,-21-21 0,0 21 0,1-22 15,-1 22-15,0-21 0,-21 21 16,21-22-16,-42 65 31,0-1-31,21 0 0,-21 0 16,-1 21-16,1-20 0,0 20 0,21-21 16,0 0-16,-21 22 0,21-22 15,0 0-15,0 42 16,0-41-16,21-22 15,0 0-15,0 0 0,1 0 16,-1 0-16,0 0 0,0-22 16,0 22-16,0-21 0,1 21 15,-22-21-15,21 0 0,-21 0 0,0-22 16,0 22-16,0-21 16,-21 21-16,-22 0 15,22-1-15,0 1 0,0 21 0,0 0 16,-1 0-16,22-21 15,22 0 1,-1 21-16,0 0 16,0-21-16,0 21 0,0-21 15,22 21-15,-22 0 0,21 0 0,-21 0 16,1 0-16,20 0 0,-21 21 16,21-21-16,-20 21 0,-1 0 15,0 0-15,0 22 0,-21-22 0,0 0 16,0 21-16,0-21 0,0 1 15,0-1-15,0 21 0,0 0 16,0-20-16,0-1 16,-21 0-16,0-21 15,21-21 17,0 0-32,0-1 0,0 1 0,0 0 15,0 0-15,42-85 16,-21 64-16,0-1 0,1 22 15,-1-21-15,0 21 0,0 0 16,21-1-16,-20 1 0,20 21 0,-21 0 16,0 0-16,22 0 0,-22 21 0,0-21 15,-21 22-15,21-1 0,-21 21 16,21 43 0,-21-64-16,0 42 0,0-41 15,0-1-15,-21 21 0,0-21 0,21 0 16,-21 1-16,0-22 15,21 21-15,0-42 16,0-1 0,0 1-16,21 0 15,0 0-15,0 0 0,0-22 0,-21 22 16,43-21-16,-1-22 16,-21 22-16,0 21 0,43-43 15,-43 43-15,0 0 0,21 0 16,-20 21-16,-1 0 0,0 0 0,0 0 15,-21 21-15,0 0 0,21 22 0,-21-22 16,0 0-16,0 21 0,0-21 16,0 22-16,0-22 0,-21 21 0,21-21 15,-21 1-15,0 20 0,0-21 0,21 0 16,0 22 0,0-22-16,21-21 31,0 0-31,0-21 0,0-1 0,0 1 15,1 21-15,-1-21 0</inkml:trace>
  <inkml:trace contextRef="#ctx0" brushRef="#br0" timeOffset="70007.39">4085 10732 0,'0'21'16,"21"-21"-1,0 0 1,1 0-16,-1 0 0,21 0 0,-21 0 15,22 0-15,-1-21 0,-21 21 16,21-22-16,1 22 0,-22-21 0,0 0 16,0 21-16,0-21 0,1 0 15,-22 0-15,0-1 0,0 1 0,0 0 16,0 0-16,0 0 0,0 0 0,-22 21 16,1 0-16,0 0 0,0 0 15,0 0-15,-64 42 16,22 21-16,41-41 15,1 20-15,21 0 0,-21-21 0,21 22 16,-21-22-16,21 21 0,0-21 16,0 1-16,0-1 0,0 42 15,21-63-15,21 0 16,-20 0-16,20 0 0,-21 0 16,21 0-16,1 0 0,-22-21 0,21 0 15,1 0-15,20 0 0,-21-1 0</inkml:trace>
  <inkml:trace contextRef="#ctx0" brushRef="#br0" timeOffset="70459.14">4868 10033 0,'21'-42'0,"-42"84"0,64-105 15,-22 41-15,0 1 0,-21-21 0,0 21 16,21 21-16,-21-21 0,0-1 16,0 44-1,0-1-15,0 0 0,-21 0 0,0 21 16,21 1-16,-21-1 0,-1 22 16,1-22-16,21 21 0,-21-20 0,0 20 15,0 1-15,-22 42 16,1 42-16,21-106 15,21-21-15,0 22 0,0-22 0,0 0 16,0 0-16,0-42 31,0 0-31</inkml:trace>
  <inkml:trace contextRef="#ctx0" brushRef="#br0" timeOffset="70819.92">4466 10202 0,'0'-42'0,"0"84"0,-21-126 0,21 41 0,0 1 16,0 0-16,0 21 0,0-22 16,0 22-16,21-21 0,85-22 15,-64 43-15,1 0 0,20 0 16,-21 21-16,22 0 0,-1 0 16,22 0-16,-21 42 0,-1-21 15,1 22-15,-1-1 0,1 0 0,-22 1 16,0 20-16,22 43 15,-43 0-15,-21-43 0,-21 1 16,-22-1-16,22 1 0,-21-1 0,0-20 16,-1 20-16,1-21 15,0 1-15,-1-22 0,-20 21 0,20-21 16,1 1-16,0-1 0,-1-21 0,1 0 16,0 21-16,21-21 0,-22 0 0,22 0 15,0 0-15,0-21 0,0 21 16,21-21-16,0-1 15,21 22-15,0-21 16,0 21-16,0-21 0,0 21 16,1-21-16,41 0 0</inkml:trace>
  <inkml:trace contextRef="#ctx0" brushRef="#br0" timeOffset="71236.69">5355 10605 0,'0'0'16,"0"-22"-16,0 1 0,0 0 16,0 0-16,0 0 15,0 0-15,0-22 16,42 22-16,-20 0 0,-1 21 0,0 0 16,21-21-16,-21 21 0,22 0 15,-22 0-15,21 21 0,1 0 0,-22 0 16,0 0-16,21 1 0,-21-1 0,-21 0 15,0 21-15,22-21 0,-22 43 16,0-43-16,0 21 0,-22-20 16,1-1-16,0 0 0,0 0 0,0 0 15,-22 0 1,1-21-16,21 0 16,21-21-16,0 0 15,0 0-15,0 0 0,21 0 0,0-1 16,0-20-16,22 21 0,-22-21 15,64-64-15,-43 85 16,-21-22-16,21 22 0,1 0 0,-22 0 16,21 0-16,-21 21 0,1 0 15,-1 0-15,21 0 16,-21 0-16,0 0 0,1 0 16</inkml:trace>
  <inkml:trace contextRef="#ctx0" brushRef="#br0" timeOffset="71431.58">6244 10372 0,'-21'-21'0,"42"42"0,-21 0 15,0 0-15,0 0 16,0 0-16,0 1 0,0-1 16,0 0-16,0 0 0,0 0 0,-21 22 15,21-22-15,-21 0 0,21 0 0,0 0 16,0 0-16,0 1 0,0-1 16,0 0-1,21-42 1,0 21-1,-21-21-15,21-1 0,0 22 16,-21-21-16,22 0 0,-1-21 16</inkml:trace>
  <inkml:trace contextRef="#ctx0" brushRef="#br0" timeOffset="71668.44">6329 10181 0,'0'0'0,"-21"0"0,-1 0 16,22 21 15,22-21 0,-1 0-31,0-21 16,-21 0 0,21 21 46</inkml:trace>
  <inkml:trace contextRef="#ctx0" brushRef="#br0" timeOffset="71988.25">6710 10287 0,'-43'-21'32,"22"21"-32,21 21 15,0 0-15,0 0 0,0 1 16,0 20-16,21 0 16,-21 1-16,0-22 0,0 21 0,0 0 15,0-20-15,0 20 0,0-21 0,0 0 16,0 22-16,0-22 0,0 0 15,0 0-15,22-21 32,-1-21-17,-21 0-15,21 0 0,0 21 16,0-22-16,0-20 0,1 21 0,-1 0 16,0-22-16,0 22 0</inkml:trace>
  <inkml:trace contextRef="#ctx0" brushRef="#br0" timeOffset="72176.16">7048 10245 0,'0'0'0,"-21"0"32,0 21-32,0 0 0,0 0 15,-22 0-15,22 22 0,0-22 0,0 21 16,0-21-16,0 22 0,-1-1 0,1-21 16,-21 64-1,21-64-15,21 0 0,0 0 16,0 1-16,0-1 0,21-21 15,0 0-15,0 0 0,0 0 16,1 0-16,20-21 0</inkml:trace>
  <inkml:trace contextRef="#ctx0" brushRef="#br0" timeOffset="72547.94">7218 10541 0,'21'0'47,"-21"-21"-47,21 21 0,0-21 15,0 0-15,1-1 16,-1 22-16,0-21 0,0 0 0,-21 0 16,21 0-16,-21 0 0,0-1 0,0 1 15,0 0-15,-21 21 31,0 0-31,0 0 0,21 21 16,-43 0-16,43 1 0,-42-1 0,42 21 0,-21-21 16,0 22-16,0-1 15,-1-21-15,22 85 16,0-85-16,0 0 0,0 22 16,0-22-16,0 0 0,22-21 0,-1 21 15,21-21-15,-21 0 0,0 0 16,64 0-16,0 0 15,-43 0-15,22-42 16</inkml:trace>
  <inkml:trace contextRef="#ctx0" brushRef="#br0" timeOffset="72871.75">7705 10541 0,'0'0'0,"0"-21"0,0 0 0,0 0 0,0-22 16,0 22-16,0 0 0,0 0 15,0 0-15,21-1 16,0 22-16,21-21 0,-21 21 15,1 0-15,-1 0 0,21 0 16,-21 21-16,0-21 0,1 22 0,20-1 16,-21 0-16,0 106 15,-21-64 1,0-41-16,0-1 0,-21 0 16,21 0-16,-21 0 0,0 0 0,0 1 15,-1-1-15,1-21 0,0 0 0,0 21 16,0-21-16,0 0 15,21-21 1,0 0-16,0-1 0,21 1 16,0 0-16,0 0 0,0 0 0,0 0 15,-21-22-15,22 22 0,20 0 16,-21-21-16,21-1 16,43-20-16,-64 42 0,0-1 15</inkml:trace>
  <inkml:trace contextRef="#ctx0" brushRef="#br0" timeOffset="73355.48">8721 9991 0,'0'0'0,"-22"0"31,1 21-31,0-21 0,0 21 16,0 0-16,0 22 0,-1-22 16,-20 21-16,21-21 0,0 22 0,0-1 15,-1 0-15,1 1 0,0-1 0,21 0 16,0 1-16,0-22 0,0 21 15,0 0-15,0-20 0,0-1 0,0 0 16,0 21-16,21-42 0,0 21 0,1 1 16,-1-1-16,21-21 0,22 0 15,-43 0-15,21 0 0,0 0 16,1 0-16,-22-21 0,21 21 0,1-22 16</inkml:trace>
  <inkml:trace contextRef="#ctx0" brushRef="#br0" timeOffset="73651.31">9186 10054 0,'0'0'0,"21"-21"15,-21 0-15,22 21 0,-1-21 16,0 21-16,0 0 16,21 21-16,22 21 15,-43-21-15,0 1 0,0 20 16,1-21-16,-1 21 0,-21 1 15,0-1-15,0-21 0,0 22 0,0-1 16,0 0-16,0 1 0,-21-1 0,-43 64 16,1-64-1,41-21-15,1 0 16,0 1-16,0-1 0,0 0 0,0-21 16,-1 0-16,44-21 31,-1 0-31,21-1 15</inkml:trace>
  <inkml:trace contextRef="#ctx0" brushRef="#br0" timeOffset="74298.94">10054 10499 0,'0'0'0,"-21"0"0,0 0 0,0 0 16,42 0 15,0 0-15,0 0-16,21 0 0,1 0 0,-1 0 16,0 0-16,64 0 15,-63 0-15,20 0 0,1 0 0,-22 0 16,21 0-16,1 0 0,-22 0 0,22 0 15,-22 0-15,0 0 0,1 0 16,-1-21-16,-21 21 0,0-22 16,-21 1-16,0 0 15,0 0-15,-21 0 16,-21 21-16,21-21 0,0-1 0,-1 22 16,1-21-16,0 0 15,0 0-15,42 21 31,0 0-15,0 0-16,1 0 0,20 21 16,-21 21-1,0-20-15,0-1 0,-21 0 0,0 0 16,0 21-16,0-20 0,0-1 0,0 0 16,-21 0-16,-21 21 0,21-20 0,0-22 15,-22 21-15,22 0 0,-21 0 16,21-21-16,-1 21 0,1-21 0,0 0 0,0 0 15</inkml:trace>
  <inkml:trace contextRef="#ctx0" brushRef="#br0" timeOffset="74847.62">12319 10012 0,'0'0'0,"0"-21"0,0 0 0,0-1 0,0-20 16,0 21-16,0 0 0,0-22 15,0 22-15,0 0 0,-21-21 0,0 21 16,-1-1-16,1 22 0,0 0 15,0 0-15,0 0 0,0 22 16,-1-1-16,-20 0 0,0 21 0,21 1 16,-22-1-16,-20 64 0,42-64 15,-22 22-15,22-22 0,0 85 16,0 42 0,21-126-16,0-1 0,0 0 15,0 1-15,0-22 0,21 21 16,0-21-16,0 0 0,0-21 0,43 22 15,-22-1-15,-21-21 0,22 0 16,63-21-16,21-43 16,-85 43-16,64-21 15,-85-1-15,21 1 16,1 21-16,-22-22 0,0 1 0</inkml:trace>
  <inkml:trace contextRef="#ctx0" brushRef="#br0" timeOffset="75547.22">12658 10266 0,'0'-21'15,"0"-22"-15,0 22 0,0 106 16,0-191-16,-22 106 15,1 0-15,0 21 0,0 0 16,0 1-16,0-1 16,-1 21-16,-20 22 15,21-43-15,0 21 0,21 22 0,-21-43 16,21 21-16,0-21 0,0 0 16,0 1-16,0-1 0,21 0 15,0-21-15,0 0 0,21 0 16,-20 0-16,20 0 0,-21 0 0,0-21 15,0 0-15,22 21 0,-1-43 16,-42 22-16,0-21 0,21 21 16,-21-1-16,0-20 0,0 21 0,0-64 15,-21 22 1,21 42-16,-21-1 16,21 1-16,0 0 0,0 0 15,0 0-15,21 0 0,21 21 16,-20 0-16,-1 0 15,21 0-15,-21 0 0,64 0 16,21 42-16,-85-21 16,21 0-16,-21 0 0,1 1 15,20-1-15,-42 21 0,21-21 0,-21 22 16,0-22-16,0 21 0,0 43 16,0-22-1,-21-63-15,21 21 0,-21 1 16,0-22-1,21-22 1,0 1-16,0 0 0,0 0 16,0 0-16,0 0 0,0-1 15,0 1-15,0-21 0,21 0 0,21 20 16,-21-20-16,22-21 16,20 20-16,-21 22 0,-20 0 0,20 0 15,0 21-15,-21 0 0,1 0 16,20 0-16,-21 0 0,0 0 0,0 21 15,1 0-15,-22 0 0,0 0 0,0 22 16,0-22-16,0 0 0,0 21 16,0-20-16,0-1 0,0 0 15,-22 21-15,1-21 0,21 1 0,0-1 16,-21 0-16,0-21 0,21 21 16,0 0-16,21-21 31,0-21-31,0 21 0,1-21 15,41-21-15,-21 20 0</inkml:trace>
  <inkml:trace contextRef="#ctx0" brushRef="#br0" timeOffset="77377.25">14414 10160 0,'22'0'0,"-44"0"0,44-21 0,-22 0 16,0 0-1,-22 21-15,1 0 0,0 0 16,0 0-16,0 21 16,0-21-16,-1 21 0,1 0 15,0 0-15,0-21 0,21 21 0,0 1 16,0-1-16,0 0 16,21-21-1,-21 21-15,21-21 0,22 21 16,-22 0-16,0-21 0,0 22 15,0-22-15,0 21 0,-21 0 16,22 0-16,-22 0 0,0 0 16,0 1-16,0-1 0,0 0 0,0 0 15,-22 0-15,1 0 16,0-21-16,0 0 0,0 0 16,0 0-16,-1 0 0,1 0 0,0 0 15,0 0-15,0 0 0,0 0 0,-1-21 16,22 0-16,0 0 0,-21 0 15,21 0-15,-21-1 0,21-20 16,0-21-16,0 41 16,0 1-16,0 0 0,0 0 0,0 42 47,0 0-47,0 0 0,0 1 15,0-1-15,0 21 0,0-21 16,0 0-16,0 1 0,0 20 0,21-21 15,0 0-15,-21 0 0,22 1 0,-1-22 16,0 21-16,-21 0 0,21-21 16,21 0-16,-20 0 0,-1 0 0,21 0 15,-21 0-15,22 0 0,-22 0 0,21 0 16,64-42 0,-64 20-16,-21-20 0,1 21 15,20 0-15,-21-22 0,0 1 0,22 0 16,-22-1-16,0 1 0,0 0 0,0-1 15,0 1-15,1-21 0,-1 20 16,0-20-16,21-85 16,-42 105-16,21-63 15,-21 85-15,0 0 16,-21 42 0,21 0-16,-21 1 0,0 41 15,-21 22 1,20-43-16,1 0 0,21 1 15,-21-1-15,0 0 0,21 1 0,0-1 16,-21 0-16,21 1 0,0-1 16,-21 0-16,21 1 0,0-1 0,0-21 15,0 22-15,21-22 0,0 0 0,0 0 16,0 0-16,22-21 0,-22 0 0,0 0 16,21 0-16,-21 0 0,22 0 15,-1 0-15,-21 0 0,22-21 0,-22 0 16,63-85-1,-62 64-15,-22 21 16,0-1-16,0-20 0,0 21 0,0 0 16,0 0-16,0-1 0,0 1 15,-22 21-15,1 0 16,21 21 0,0 1-16,0-1 15,0 0-15,0 0 0,21 0 16,-21 0-16,0 1 0,22-1 0,-22 21 15,0-21-15,0 0 0,0 1 0,0 41 16,0-21 0,0-20-16,21-22 0,-21 21 15,21-21-15,0 0 0,0 0 16,0 0-16,1 0 0,-1 0 16,42-43-1,-20 22-15,-22 0 0,0-21 16,0 21-16,-21-1 0,21-20 0,0 0 15,1 21-15,-22-22 0,0 22 16,21-21-16,0-1 0,-21 22 16,0 0-16,0 42 31,-21 0-15,21 1-16,-21-1 0,21 0 0,0 0 15,0 21-15,-22-20 0,22-1 0,0 42 16,0-42-16,0 22 15,0-22-15,0 0 0,22 0 16,-1-21-16,0 0 0,0 0 16,0 0-16,0 0 0,1 0 15,-1 0-15,0-21 0,0 21 0,0-21 16,43-43 0,-43 43-16,21-42 0,-42 42 15,21-22-15,-21 22 0,22 0 0,-22 0 16,0-22-16,0 22 0,-22 21 31,22 21-31,-21 1 16,0-1-16,21 0 0,0 0 15,-21 0-15,0 22 0,21-22 0,0 0 16,-21 21-16,21-21 0,0 1 0,0-1 16,0 0-16,0 0 0,0 0 15,21-21-15,0 21 0,21-21 0,-21 0 16,1 0-16,-1 0 0,21 0 0,-21 0 15,22 0-15,-22 0 0,21-21 16,-21 21-16,0-21 0,22 0 16,-22 0-16,0 0 0,0-1 0,0 1 0,-21-21 15,22 0-15,-1 20 16,-21 1-16,0 0 0,0 0 16,21 0-16,-21 0 15,-21 21 32,0 0-31,-1 0-1,22 21-15,-21-21 16,0 21 0,0 0-16,21 0 0,0 0 15,-21 1-15,21-1 16,-21 0-16,-1 0 0,22 0 0,-21 0 15,21 1-15,-21 20 0,21-21 0,-21 0 16,21 0-16,0 1 0,0-1 0,0 0 16,0 0-16,21-21 15,0 21-15,22-21 0,-22 0 16,0 0-16,42 0 16,-20-21-16,-1 21 0,-21-21 15,22 0-15</inkml:trace>
  <inkml:trace contextRef="#ctx0" brushRef="#br0" timeOffset="78022.88">17251 9800 0,'0'0'0,"0"-21"0,-21-21 16,-1 21-16,1 21 0,0-22 0,0 22 15,0 0-15,-22 0 0,22 0 16,-21 0-16,21 22 0,0-1 0,-22 21 15,22 0-15,-21-20 0,21 20 0,-1 0 16,1 22-16,0-22 0,0 106 16,21-105-16,0 62 15,0-62-15,0-1 16,0 0-16,0 1 0,0-1 0,0 0 16,21-20-16,0-1 0,0 0 15,1 0-15,20 0 0,-21-21 0,21 0 16,-20 0-16,83 0 15,-83 0-15,20-21 0,-21 0 16,21 0-16,-20 0 0,20-22 16,-21 22-16,0-21 0,22-22 0,-22 22 15,-21 21-15,21-22 0,-21 22 16,0 0-16,0 0 0,-21 21 16,0 0-1,-1 0-15,1 0 0,0 21 0,0 0 16,21 0-16,-21 43 15,21-43-15,-21 0 0,21 22 16,0-22-16,0 0 0,0 0 0,0 0 16,0 0-16,0 1 0,21-1 0,0 0 15,0-21-15,0 0 16,0 0-16,1 0 0,20 0 0,-21 0 16,0 0-16,0 0 0,22-21 0,-22 0 15,0-1-15,0 1 0,0 0 16,-21 0-16,0-21 0,22 20 0,-22-20 15,0 21-15,0-85 16,-22 85-16,1 0 16,0 21-16,0-21 0,0 21 0,-22 0 15,22 0-15,0 0 0,-21 0 16,21 0-16,-1 21 0,1 0 0,0 0 16,21 0-16,0 0 0,0 1 15,0-1-15,0 0 0,0 0 0,21 0 16,0-21-16,22 0 0,-22 21 0</inkml:trace>
  <inkml:trace contextRef="#ctx0" brushRef="#br0" timeOffset="78415.66">17907 10308 0,'0'-21'0,"0"42"0,0-63 15,0 21-15,0 0 0,0-1 0,21 1 16,-21 0-16,21 21 15,0 0-15,1 0 16,-1 0-16,0 0 0,0 21 16,0-21-16,0 21 0,-21 1 15,0 20-15,22-21 0,-22 0 0,0 22 16,0-22-16,0 21 0,0 0 16,0-20-16,0-1 0,0 21 0,-22-21 15,22 0-15,-21-21 0,21 43 16,-42-43-1,21 0-15,21-21 16,0-1-16,-21 22 0,21-21 16,-22 0-16,22-21 0,0 21 0,0-1 15,22-62-15,20-1 16,0 64 0,-21 0-16,1 0 0,20-1 15,-21 1-15,21 0 0,-20 0 0,-1 0 0,21 21 16,-21-21-16,0-1 15,-21 1-15</inkml:trace>
  <inkml:trace contextRef="#ctx0" brushRef="#br0" timeOffset="78702.49">16722 9737 0,'-64'0'15,"128"0"-15,-170 0 0,63 0 0,22 0 0,21-21 16,21 21 0,1 0-16,20 0 0,106-22 15,-63 22-15,-22 0 0,1 0 16,20 0-16,1 0 16,0 0-16,-22 0 0,22 0 0,-22 0 15,-20 0-15,84 0 16,-85 0-16,-63 0 31,0-21-31,0 21 0,-22 0 16,-20-21-16,20 0 0,-20 21 15</inkml:trace>
  <inkml:trace contextRef="#ctx0" brushRef="#br0" timeOffset="78954.35">14605 9758 0,'0'0'0,"21"0"16,0 0-16,22 0 16,-1 0-16,0 0 0,1 0 0,20 0 15,1 0-15,-1 0 0,1 0 16,-1-21-16,1 21 0,-1 0 0,-21 0 15,1 0-15,-1-21 0,0 21 0,-20 0 16,-1-22 0,0 1-1</inkml:trace>
  <inkml:trace contextRef="#ctx0" brushRef="#br0" timeOffset="80101.69">19812 10075 0,'0'0'0,"21"-21"0,0 0 0,43-42 16,-43 41-16,0-20 16,-21 21-16,21 21 0,-21-21 15,0 0-15,-21 21 16,-21 21 0,21 0-16,-1 21 0,-20-21 0,21 22 15,-21-22-15,20 21 0,1 1 16,0-1-16,-21 0 0,42 1 0,-21-1 15,21 0-15,0 1 0,0-22 0,0 21 16,0-21-16,0 22 0,21-22 16,21 0-16,-21 0 15,0-21-15,22 0 0,-1 0 0,0 0 16,1 0-16,-1-21 0,0 0 16,1 0-16,-1-1 0,0 1 0,1 0 15,-22-21-15,0 21 0,0-22 0,0 22 16,-21-21-16,0-1 0,0 22 0,-42-63 15,0 20 1,-1 22-16,22-1 0,-21 22 0,0 0 16,-1 0-16,22 0 0,-21 0 15,21 21-15,-1 0 0,1 0 16,42 0 0,1 21-16,-1-21 0,21 0 15,0 0-15,1 0 0,20 0 16,-20 0-16,20 0 0,22 0 0,-22-21 15,22 21-15,-22-22 0,22 1 0,-21 0 16,-1 21-16,1-21 0,-22 0 16,0 0-16,1-1 0,-22 1 0,0 0 15,0 0-15,-21 0 0,0 0 16,0-1-16,0 1 0,-21 21 16,0 0-16,-22 0 0,22 0 15,0 21-15,-21 43 16,21-22-16,-1 1 0,1-1 15,-21 0-15,21 22 0,0-1 0,-1 1 16,1-1-16,0 1 0,-21 20 0,21-20 16,-1 21-16,1-1 0,0 22 15,-21 148-15,42-63 16,-21-86-16,21 1 0,0-21 16,0 21-16,0-22 0,0 22 0,0-21 15,-22 21-15,22-22 0,0 22 16,0-21-16,0 0 0,-21-1 0,21-20 15,0-1-15,-21 1 0,0-1 16,21-20-16,0-1 0,-64 43 16,43-85-1,0 0-15,0 0 0,0 0 0,0-22 16,-1 1-16,-20 0 0,-21-64 16,20 43-16,22-21 0,-21-1 0,-1 1 15,22-22-15,0 0 0,0 1 16,21-1-16,0 0 0,0-21 0,0 22 15,42-128-15,85-42 16,-84 169-16,20 22 0,1-1 16,20-20-16,-20 20 0,105-63 15,-84 64-15,-1-1 16,170-105-16</inkml:trace>
  <inkml:trace contextRef="#ctx0" brushRef="#br0" timeOffset="80548.44">22310 9800 0,'21'0'15,"-42"0"-15,63-21 0,-42 0 0,0 0 16,21 21-16,-21-43 0,0 1 16,0 21-16,-21 21 15,0 0-15,0 0 16,-1 0-16,1 0 0,-21 21 0,21 0 15,-22 22-15,22-1 0,-42 43 16,20-43-16,1 21 16,21-20-16,-21 20 0,20-20 0,1 20 15,0-21-15,21 1 0,0-1 0,0 0 16,21 1-16,0-1 0,43 22 16,42-22-1,-64-42-15,0 0 0,64 0 16,-63 0-16,20 0 0,-21-21 0,1 0 15,20-1-15,-20 1 0,-1-21 16,0 21-16</inkml:trace>
  <inkml:trace contextRef="#ctx0" brushRef="#br0" timeOffset="82138.55">22966 9927 0,'21'-42'0,"-42"84"0,63-148 0,-42 64 16,21 0-16,0-22 0,-21 43 0,0-21 15,0 21-15,0-22 16,0 64-1,0 1-15,-21 20 0,0-21 16,21 21-16,-21 1 0,0-1 16,21 22-16,-21-22 0,-1 0 0,22 1 15,-21 20-15,0-21 0,21 43 16,-42-21 0,21-43-16,21 21 0,-22 22 15,1-43-15,21 0 16,0-42 15,0 0-31,0-1 0,0 1 16,21 0-16,-21 0 0,22-21 15,-1 20-15,0 1 0,0-21 0,0 21 16,0 0-16,43-43 16,-1 22-16,-20 42 0,-22-21 15,0 21-15,21 0 0,-20 0 0,-1 0 16,21 21-16,-42 0 0,0 0 15,0 21 1,0-20-16,0 20 0,0-21 16,0 0-16,-21 22 0,0-22 0,21 0 15,0 0-15,-21 0 0,-1 0 16,22 1-16,22-22 16,-1 0-1,0 0-15,0 0 0,21 0 16,-20-22-16,-1 1 0,21 21 15,-21-21-15,22 0 0,-22 0 0,0 0 16,21-1-16,-21 1 0,1 0 0,20-42 16,-42-1-1,0 43-15,0 0 16,-21 21-16,0 0 0,-1 0 16,1 0-16,0 0 0,21 21 15,0 0-15,-21-21 0,21 21 16,0 0-16,0 1 0,0-1 0,0 0 15,0 0-15,0 0 0,0 0 16,0 1-16,21-1 0,-21 0 16,0 0-16,21 0 0,0 0 15,-21 1-15,22-22 16,-1 0-16,0 0 0,0 0 16,0 0-16,0 0 0,1 0 0,41 0 15,22-43 1,-64 22-16,21 21 0,-21-21 15,1 0-15,-1 0 0,0-1 16,0 1-16,0 0 0,0 0 0,-21 0 16,0 0-16,-21 21 47,21 21-47,-21 0 0,21 0 0,-21-21 15,21 21-15,0 0 0,-21 1 16,21-1-16,-21 0 0,21 0 15,0 0-15,0 0 0,0 1 16,21-22-16,0 0 16,0 0-1,0 0-15,0 0 0,22-22 16,-43 1-16,21 0 0,-21 0 16,0 0-16,0 0 15,0-1-15,0 1 0,0 0 0,0 0 16,0 0-16,0 0 0,0-1 0,-21 1 15,21 0-15,0 0 16,21 21 0,0 0-16,0 0 0,0 0 0,1 0 15,-1 0-15,0 0 0,0 0 0,0 0 16,0 0-16,1 21 0,-1 0 16,0 0-16,-21 1 15,0-1-15,21 0 0,-21 0 0,0 0 16,0 0-16,0 1 15,0-1-15,0 0 0,0 0 0,0 0 16,0 0-16,0 1 0,-21-1 16,21-42 31,0-1-47,0 1 0,0 0 15,0 0-15,0 0 16,21 0-16,0-1 0,0 1 0,-21 0 15,22 0-15,-1 0 0,0 0 0,0-1 16,0 1-16,0 0 0,1 21 0,-1 0 16,0 0-16,0 0 0,0 0 15,0 0-15,-21 21 0,22 0 0,-1-21 16,-21 22-16,21-1 0,0 21 0,0-21 16,-21 0-16,0 1 0,0-1 15,0 0-15,0 0 0,0 0 0,0 0 16,0 1-16,0-1 0,0 0 15,-21-21-15,0 0 0,0 0 16,0 0 0,-1-21-16,22 0 15,0-1-15,0 1 0,22 0 16,-1 0-16,0 0 0,21-22 16,-21 22-16,22 0 0,20-21 15,-20-1-15,-22 43 0,21-21 0,22 0 16,-1 21-1,-42 0-15,0 21 0,1 0 0,-1 1 16,-21-1-16,0 0 0,0 21 0,0-21 16,0 1-16,0 20 0,0-21 15,-21 0-15,21 22 0,-22-22 0,1 0 16,21 0-16,0 0 0,-21-21 16,-21 21-1,42-42 1</inkml:trace>
  <inkml:trace contextRef="#ctx0" brushRef="#br0" timeOffset="82743.78">25696 9631 0,'0'-21'0,"0"42"0,21-63 0,-21 20 0,0-20 15,0 21-15,22 0 0,-22 0 0,21-1 16,-21 1-16,0 0 16,0 42-1,0 0-15,0 1 0,0 20 16,-21 64-16,-22 21 16,43-64-16,-21-20 15,0 84-15,0-64 0,0-21 16,-1 22-16,22-22 0,0 1 0,-21-1 15,21 0-15,-21 1 0,21-22 16,0 0-16,0 0 0,0 0 0,0 0 16,21-21-1,0-21 1,-21 0-16,0 0 0,22 0 16,-1-22-16,-21 22 0,0 0 0</inkml:trace>
  <inkml:trace contextRef="#ctx0" brushRef="#br0" timeOffset="83102.8">25485 9610 0,'0'-43'0,"0"86"0,-22-128 15,22 64-15,0 0 0,0-22 16,0 22-16,0 0 0,0 0 0,0 0 16,0 0-16,22-1 0,-1 1 0,0 21 15,21-21-15,-21 21 0,43 0 16,-22 0-16,85 21 15,-63-21-15,84 64 0,-85-22 0,-20 0 16,20 1-16,-20 20 16,-1-20-16,21 84 0,-41-64 15,-22 1-15,0-1 0,0 1 0,0-22 16,-22 0-16,-20 22 0,0-22 16,-1 0-16,-20-20 0,-1 20 15,1 0-15,-22-21 0,22 22 0,-1-22 0,-63 0 16,-21 0-1,127-21-15,-21 0 0,20 0 16,1 0-16,21-21 16,21 0-1,1 0-15,-1 0 0,0 21 16,21-22-16,-21 1 16</inkml:trace>
  <inkml:trace contextRef="#ctx0" brushRef="#br0" timeOffset="86376.87">26776 9821 0,'0'0'15,"-21"-21"-15,21 0 0,0 0 16,0 0-16,21 21 31,0 0-15,0 21-16,0-21 0,0 21 0,1 0 15,-1 0-15,21 64 16,-42-43-16,21-20 0,-21-1 16,0 21-16,0 0 0,0-20 15,-21 20-15,0-21 0,0-21 0,0 21 16,-1 0-16,1-21 16,0 22-16,0-22 15,21-22 1,0 1-1,0 0-15,0 0 0,21 0 16,-21 0-16,21-1 0,0-20 0,22 0 16,-22 21-16,0-22 15,0 22-15,0 0 0,1 0 0,20 0 16,-21-1-16,0 22 0,-21-21 16,43 21-1,-22 0-15</inkml:trace>
  <inkml:trace contextRef="#ctx0" brushRef="#br0" timeOffset="86610.74">27432 9694 0,'0'0'0,"0"22"47,0-1-47,0 21 0,0-21 15,-21 0-15,0 22 0,21-22 16,0 0-16,-43 64 15,22-64-15,21 0 0,-21 0 0,21 0 16,0 1-16,0-1 16,-21-21-16,42-21 47,-21-1-47</inkml:trace>
  <inkml:trace contextRef="#ctx0" brushRef="#br0" timeOffset="86928.2">27601 9483 0,'0'-21'15,"0"42"-15,-21-42 0,0 21 16,0 0 0,21 21-16,0 0 0,0 0 31,21-21-31,0 0 0,0 0 15,0 0-15,64 0 16,-64 0-16,0-21 0,1 0 16,-22 0-16,0-1 0,0 1 15,-22 0-15,1 21 16,0-21-16,0 21 0,0 0 0,0 0 16,-22 0-16,22 0 0,0 0 0,0 21 15,-22 0 1,22 43-16,21-43 0,0 0 15,0 21-15,0-20 0,0-1 0,0 21 16,64 0-16</inkml:trace>
  <inkml:trace contextRef="#ctx0" brushRef="#br0" timeOffset="87285.33">27792 9779 0,'0'0'0,"0"-21"16,0 42-1,0 0 1,0 0-16,0 1 0,0 20 16,0-21-16,0 0 0,0 0 15,0 43-15,0-22 16,0-21-16,0 1 0,0-1 16,0 0-16,0 0 15,21-42 16,0 0-31,0 21 16,-21-21-16,43-22 0,-1 1 16,-21 21-16,21-43 0,1 22 15,-22 21-15,0 0 16,0-1-16,0 1 0,1 0 0,-1 0 0,0 0 16,0 21-16,0 0 15,0-21-15,1 21 0,-1 0 16,0 0-1,-21 21-15,0 0 0</inkml:trace>
  <inkml:trace contextRef="#ctx0" brushRef="#br0" timeOffset="87902.98">28300 9885 0,'-21'42'15,"42"-84"-15,-42 105 0,-1-41 0,22-1 16,0 0-16,22-21 16,-1 0-1,0 0-15,0 0 0,0 0 16,0 0-16,1 0 0,-1-21 0,0 0 15,0 21-15,0-22 0,0 1 16,1 0-16,-1 0 0,-21-21 0,0 20 16,21 1-16,-21 0 0,0-21 15,0 21-15,0-1 16,-21 22-16,0 0 0,-1 22 16,1-1-16,0 0 0,0 0 0,21 0 15,-21 0-15,0 22 0,21-22 16,-22 0-16,22 64 15,0-64-15,0 0 0,0 0 16,22 0-16,-1 1 0,0-22 16,0 0-16,0 0 0,0 0 15,1 0-15,-1 0 0,0-22 16,-21 1 0,21 0-16,-21 0 15,0 0-15,0-22 0,0 22 0,21-21 16,22-64-1,-1 64-15,-21 21 0,0-1 16,0 1-16,1 21 0,20 0 0,-21 0 16,21 0-16,1 21 0,-22 1 15,21-1-15,22 63 16,-43-62-16,-21 20 16,0-21-16,0 21 0,0-20 0,0-1 15,0 21-15,0-21 0,-21 0 0,0-21 16,-1 22-16,22-1 0,-21-21 15,0 0-15,21-21 16,0-1 0,0 1-16,85-63 15,-64 41 1,0 22-16,0 0 0,22-21 0,-22 20 16,21-20-16,-21 21 0,22 0 15,-22 0-15,21-1 0,-21 1 0,0 0 16,1 0-16,-1 21 0,0-21 15</inkml:trace>
  <inkml:trace contextRef="#ctx0" brushRef="#br0" timeOffset="88377.28">31030 9673 0,'0'0'0,"21"-21"0,1 0 15,-1 21-15,21-42 16,-42-1-16,0 22 16,0 0-16,-21 21 15,0 0-15,-22 0 16,22 0-16,-21 21 0,-22 43 16,1 20-1,21-41-15,20-1 0,-41 43 16,42-22-16,0-21 0,-1 1 0,22-22 15,-21 21-15,21 1 0,0-1 16,0 0-16,64 43 16,-43-64-16,21 0 15,1 0-15,-1-21 0,0 0 0,1 0 16,-1 0-16,21 0 0,-20-21 0,20 21 16,-20-21-16,20 0 15,43-43-15</inkml:trace>
  <inkml:trace contextRef="#ctx0" brushRef="#br0" timeOffset="88632.14">31919 9504 0,'0'0'0,"21"-42"0,1-1 0,-1 22 15,-21-21-15,0-43 16,-21 85 0,-1 21-16,-20 22 15,21-1-15,0 0 0,0 1 16,-1-1-16,1 0 0,-21 22 0,21-1 15,0-20-15,-1 20 0,1 1 0,0-22 16,21 0-16,-21 1 0,21-1 16,-21 0-16,21 1 0,0-22 0,0 21 15,0-21-15,0 0 0,0 1 16,21-22-16,0 0 0,0 0 16,0 0-16,64 0 15,-64 0-15,22 0 0</inkml:trace>
  <inkml:trace contextRef="#ctx0" brushRef="#br0" timeOffset="89708.52">32237 10097 0,'-43'21'0,"86"-42"0,-1-1 0,-21 1 0,22 0 16,-22 0-16,0 0 0,0 0 15,0-1-15,0 1 0,-21 0 0,0 0 16,0 0-16,0 0 0,0-1 16,0 1-16,0 0 0,0 0 15,-21 21-15,0 0 0,0 0 16,0 0-16,-22 21 0,22 0 0,-21 0 15,21 1-15,-22 20 16,1-21-16,0 21 0,21-20 0,-22 20 16,22-21-16,0 21 0,0-20 0,21 20 15,-21-21-15,21 0 0,0 0 16,0 1-16,0-1 0,21-21 0,0 0 16,0 0-16,21 0 0,-20 0 15,62 0 1,-20-43-16,-43 22 0,21 0 15,1-21-15,-1-1 0,-21 22 16,21-21-16,-20 21 16,-1-22-16,0 1 0,0 42 0,-21-21 15,-21 42 17,0 0-32,0 0 15,-1 1-15,1-1 0,0 21 0,21-21 16,-21 0-16,0 1 0,21-1 0,-21 0 15,21 0-15,0 0 0,0 43 16,0-43 0,21-21-16,0 21 0,0-21 0,0 0 15,22 0-15,-22 0 0,21 0 0,-21 0 16,22 0-16,-1 0 0,-21-21 16,64-21-16,-22-1 15,-20 1-15,-1 21 16,-21-22-16,0 22 0,0 0 0,1 0 15,-22 0-15,0 0 0,0-1 16,0 1-16,-22 21 0,1 0 0,0 0 16,0 0-16,0 0 0,0 21 15,-1 1-15,1 41 16,21-21 0,0-20-16,0-1 0,0 21 0,0-21 15,0 0-15,0 1 16,0-1-16,0 0 15,0-42 17,-21 21-17,21-21-15,-21 21 32,21 21 14,21-21-46,0 0 16,0 0-16,1 0 0,-1 0 16,0 0-16,21 0 15,-21-21-15,22-1 0,-22 22 0,64-42 16,-64 21 0,21 0-16,0 0 0,1-22 0,-22 22 15,0-21-15,0-1 0,0 22 0,-21-21 16,0 0-16,0 20 0,0-20 15,0 21-15,-21 21 16,0 21-16,21 0 16,0 0-16,0 1 0,0 20 15,0-21-15,0 0 0,0 22 0,0-22 16,0 21-16,0-21 16,0 0-16,0 22 0,0-22 0,-21 0 15,0 21-15,0-20 0,-1-1 16,1 0-16,-21-21 0,21 21 0,-22 0 15,1-21-15,-21 0 16,-1 0-16,43 21 0,0-21 16,21-21-1</inkml:trace>
  <inkml:trace contextRef="#ctx0" brushRef="#br0" timeOffset="93703.62">3916 11938 0,'-21'-21'15,"42"42"-15,-42-63 0,21 21 0,-22 21 16,1 0-16,0 0 0,0 0 16,0 42-1,0 0-15,-1 1 0,1-1 0,21 21 16,-21-20-16,0 20 0,21-20 0,-21 20 15,0-21-15,-1 1 0,22-1 16,-21 0-16,0 1 0,0-1 0,21 0 16,0-20-16,-21 41 15,21-42-15,0-42 32,21 0-32,0-21 0,0 20 15,-21 1-15,43-63 16,-1 20-16,-21 22 0,0 21 15,-21-22-15,21 22 0,1 0 16,-1 21-16,0 0 0,0 0 0,0 0 16,0 21-16,-21 0 15,22 0-15,-22 1 0,21-1 0,-21 21 16,21-21-16,0 0 0,-21 1 16,21-1-16,0 0 0,43 42 15,-22-63 1,1 22-16,-22-22 0,42 0 15,-42 0-15,22-22 0,-1 1 0,-21 21 16,22-21-16,-22 0 0,0 0 16,21-43-16,-42-20 15,0 41-15,0 1 0,0 0 16,0-1-16,-21 1 0,0 0 16,-21-1-16,20 1 0,1 21 0,0 0 15,0-1-15,0 1 0,0 21 0,-1 0 16,1 21-16,21 1 15,0-1-15,0 0 0,0 21 16,0-21-16,0 1 0,21-1 16,1 0-16,-1 0 0,0 0 0,0-21 15,0 21-15</inkml:trace>
  <inkml:trace contextRef="#ctx0" brushRef="#br0" timeOffset="94019.44">4889 12340 0,'0'43'31,"0"-22"-31,0 0 16,0 0 0,22-21-1,-1 0-15,0 0 0,0-21 16,0 21-16,-21-21 15,21 21-15,-21-43 16,0 22-16,-21 0 16,0 21-16,0 0 0,0-21 15,0 21-15,-1 0 0,1 0 0,0 0 16,0 0-16,0 0 0,21 21 16,0 0-1,21-21-15,0 0 0,0 0 16,0 0-16</inkml:trace>
  <inkml:trace contextRef="#ctx0" brushRef="#br0" timeOffset="94719.04">5482 11959 0,'0'0'0,"0"-21"0,0 0 16,-21 21-16,21 21 15,-21 0-15,0 0 16,-1 22-16,1-1 0,21 0 0,-21 1 16,0-1-16,21 0 0,0 1 15,-21-1-15,0 0 0,-1 22 16,22-43-16,0 43 0,0-43 16,0 0-16,0-42 46,0 0-46,22 21 16,-1-22-16,-21 1 0,21-21 0,-21 21 16,0 0-16,0-22 0,21 1 0,-21 0 15,21-1-15,-21 1 0,0 0 16,0-1-16,21 1 0,1 0 0,-1-43 16,-21 64-16,21-22 0,0 43 15,0-21-15,0 0 0,1 21 16,-1 0-16,0 0 0,0 0 0,0 21 15,43 43 1,-43-22-16,-21-21 0,21 22 16,-21-1-16,0-21 0,0 21 0,-21-20 15,0 20-15,0-21 0,-1 0 0,1 0 16,-21 1-16,21-1 0,-22 0 16,-41 0-1,63-21-15,-1 0 0,1 0 16,0 0-16,0-21 0,21 0 0,0 0 15,0-1 1,0 44 0,0-1-16,0 0 15,0 0-15,21 0 0,-21 0 0,21 1 16,-21-1-16,0 21 0,21-21 16,22 22-16,-22-1 15,0-42-15,-21 21 0,21 0 16,0-21-16,1 0 0,-1 21 15,0-21-15,0 0 0,0 0 16,0 0-16,-21-21 16,22 0-16,-1 21 15,0-21-15,-21 0 0,21 0 16,0-1-16</inkml:trace>
  <inkml:trace contextRef="#ctx0" brushRef="#br0" timeOffset="95018.87">6032 12256 0,'-21'42'16,"0"-21"-16,21 0 0,-21 22 15,21-22 1,0 0 0,21-21-16,0 0 15,0 0-15,1 0 16,-1-21-1,-21 0-15,0-1 16,0 1-16,0 0 0,-21 0 16,-1 0-1,1 21-15,0 0 16,0 0 0,42 0 15</inkml:trace>
  <inkml:trace contextRef="#ctx0" brushRef="#br0" timeOffset="95310.7">6392 12065 0,'-21'-42'31,"42"21"-16,0 21 1,1 0-16,-1 0 0,21-22 0,-21 22 16,64-21-16,-43 21 0,1 0 15,-1 0-15,21 0 0,-20 0 16,-1 0-16,43 0 16,-43 0-1,-63 0 1,0 0-1,0 0-15,-1 0 16,1 0-16,0 0 0,0 0 16</inkml:trace>
  <inkml:trace contextRef="#ctx0" brushRef="#br0" timeOffset="95527.58">6752 11938 0,'0'0'0,"-21"0"16,21 21-1,0 0-15,-21 1 16,21-1-16,0 0 0,-21 21 0,21 1 15,0-22-15,0 21 0,-22 0 16,22 1-16,-21-1 0,21-21 16,0 22-16,0-1 0,-21-21 0,21 0 15,-21 22-15,21-22 0,-21 0 0,21 0 16,-21 0-16,21 0 16,0 1-16,21-22 31,0-22-31,0 22 15</inkml:trace>
  <inkml:trace contextRef="#ctx0" brushRef="#br0" timeOffset="96109.24">7599 12467 0,'-21'0'0,"21"-21"15,0 0 1,0 0-16,21 0 15,21-43-15,0 1 16,-20 41-16,20-20 0,-21 0 16,0 21-16,0-22 0,1 22 0,-1 0 15,0 0-15,-21 0 0,0 42 32,0 21-32,-21-21 0,0 22 15,-1-1-15,1 0 0,21 1 0,-21-1 16,0 0-16,0 22 15,0-22-15,-1 22 0,22-22 0,-21 21 0,21 1 16,-21 148 0,21-149-16,0 1 0,0-1 15,0 22-15,0 42 0,0-64 16,0 1-16,0-1 0,-21 1 0,0-1 16,0 1-16,-1-1 0,1-20 0,21-1 15,-21 0-15,0-21 0,0 1 16,0-1-16,-1-21 0,1 0 15,0 0-15,0-21 0,21-22 16,0 22-16,0-21 0,-21-1 16,21-41-16,0-22 15,0 42-15,0 22 0,0-21 0,0-1 16,0 1-16,21 20 0,-21-20 16,21-1-16</inkml:trace>
  <inkml:trace contextRef="#ctx0" brushRef="#br0" timeOffset="96332.12">8022 11832 0,'0'0'0,"0"-21"0,-21 0 0,0 21 16,0 0-16,-1-21 0,1 21 15,42 0 32,1 21-31,-1-21-16,-21 21 0,21-21 15,0 21-15,0 0 0</inkml:trace>
  <inkml:trace contextRef="#ctx0" brushRef="#br0" timeOffset="97612.39">8467 12234 0,'0'0'0,"21"0"0,0 0 16,0 0 0,-21-21-16,21 21 15,-21-21-15,21 0 0,-21 0 0,0 0 16,0-1-16,0 1 0,0 0 0,0 0 16,0-21-1,0 20-15,-21 1 0,0 21 0,0 0 0,0 0 16,0 0-16,-1 21 0,-20 1 15,21-1-15,0 0 0,-22 21 0,22 1 16,0-1-16,0 0 0,-43 64 16,64-42-1,0-43-15,0 21 0,0 22 16,22-64-16,-1 21 0,0-21 16,0 0-16,0 0 0,22 0 15,-22 0-15,0 0 0,64-64 16,-64 64-16,21-21 15,-21-21-15,0 21 0,1-1 0,-1-20 16,0 21-16,0-21 0,0-1 16,-21 22-16,21-64 15,-21 64-15,0 42 32,0 1-32,0-1 0,0 0 15,0 0-15,0 0 0,0 0 16,0 22-16,0 20 15,22-42-15,-1 1 0,-21-1 16,21-21-16,0 21 0,0-21 0,22 0 16,-22 0-16,0 0 0,21 0 15,22 0-15,-43 0 0,42-21 16,-41 0-16,20 21 0,0-64 16,-21 43-16,1 0 15,-1 0-15,0-22 0,-21 22 0,0-21 16,0-43-1,0 64-15,0 42 32,0 0-32,0 22 15,-21-22-15,21 0 0,0 0 16,0 21-16,0-20 0,0-1 0,0 0 16,21 0-16,-21 0 0,21 0 0,0-21 15,-21 22-15,21-22 0,1 0 16,-1 0-16,21 0 15,-21 0-15,0 0 0,1 0 0,-1-22 16,0 1-16,0 0 0,-21 0 16,21 0-16,-21 0 0,0-1 0,0 1 15,0-21-15,0 21 0,0 0 16,0-22-16,0 22 0,0 0 16,0-21-16,0 20 0,0 1 0,21 21 15,1-21-15,-1 21 0,0-21 16,21 21-16,-21 0 0,85 0 15,-63 0-15,-1 0 16,0 0-16,1 0 0,20 0 0,-21 0 16,1 0-16,-1 0 0,-21 0 15,0 0-15,1 0 0,-1 0 16,-42 0 0,-1 0-16,1 21 15,0-21-15,0 21 0,-21-21 16,20 21-16,-20-21 0,21 22 0,0-1 15,-22 0-15,22 0 0,0 21 16,-21-20-16,21-1 0,-1 21 0,1-21 16,0 22-16,21-22 0,-21 21 0,21-21 15,-21 0-15,21 1 0,0-1 16,0 0-16,0 0 0,0 0 0,0 0 16,21-21-16,0 0 0,0 0 15,0 0-15,1 0 0,-1 0 16,0 0-16,0 0 0,0-21 0,22-21 15,-22 21-15,21 0 16,-21-1-16,0 1 0,1-21 0,-1 21 16,0-22-16,0 22 0,-21-21 15,0 21-15,0-22 0,0 22 0,0 0 16,0 0-16,0 0 0,-21 21 16,21 21-1,-21 0-15,21 0 0,0 0 0,-21 1 16,21 20-16,0-21 0,0 21 15,0-20-15,0 20 0,0-21 0,0 43 16,0-43-16,0 21 16,0-21-16,21-21 0,0 21 15,0-21-15,0 22 0,0-22 0,22 0 16,-22 0-16,21 0 0,-21 0 16,22 0-16,-1-22 0</inkml:trace>
  <inkml:trace contextRef="#ctx0" brushRef="#br0" timeOffset="98240.55">10901 12213 0,'-21'0'0,"42"0"0,-64 0 0,22 0 0,0 0 0,0 0 15,0 0-15,21 21 16,21-21-1,0 0-15,21 0 0,-20 0 16,20 0-16,0 0 0,1 22 0,-1-22 16,0 0-16,43 0 15,-43 0-15,1 0 0,-1 0 0,43 0 16,-64 0-16,21 0 0,0 0 16,-20 0-16,-1 0 0,0-22 15,0 22-15,0-21 0,0 21 0,-21-21 16,22 21-16,-22-21 0,0 0 0,0 0 15,0-1-15,0 1 16,-22 0-16,1 0 0,0 0 16,-21 21-16,21-21 0,-1 21 0,-20 0 15,21 0-15,0 0 0,-43 0 16,22 0-16,21 0 16,42 0 15,0 0-31,0 0 15,0 0-15,1 0 0,20 0 0,-21 0 16,0 0-16,0 0 0,1 0 16,-1 0-16,0 0 0,-21 21 15,21-21-15,-21 21 0,0 21 16,0-21-16,0 1 16,0-1-16,0 21 0,-21-21 0,0 0 15,0 22-15,-1-22 0,1 21 0,-21-21 16,21 22-16,0-22 0,-22 0 15,22 21-15,0-20 0,0-1 0,0 0 16,-1 0-16,1 21 16,0-20-16,21-44 47</inkml:trace>
  <inkml:trace contextRef="#ctx0" brushRef="#br0" timeOffset="102008.75">12954 11853 0,'0'0'0,"-21"0"32,21 22-17,-21-1-15,21 0 0,0 0 16,0 0-16,0 0 0,21 1 31,0-22-31,0 0 0,0 0 0,22 0 16,-22 0-16,21 0 0,-21-22 15,22 1-15,-1 21 0,-21-21 0,21 0 16,1 0-16,-22 0 0,21-1 0,-21 1 16,1 0-16,20 0 15,-42-21-15,0 20 0,0 1 16,0 0-16,0 0 0,-21 0 16,0 21-1,-1 0-15,1 0 0,21 21 16,0 0-16,-21 0 0,21 22 0,0-22 15,0 21-15,0 0 0,0 22 16,0-22-16,0 22 0,0-1 0,0 1 16,0-22-16,21 22 0,-21-22 0,0 21 15,0-20-15,21-1 0,-21-21 16,22 22-16,-22-22 0,0 21 0,0-21 16,0 0-16,0 1 0,-22-22 15,1 0 1,0 0-16,-21 0 0,-1 0 0,1-22 15,0 22-15,-1-21 0,1 0 0,0 0 16,-1 0-16,1-22 16,-43-41-16,43 63 15,21-1-15,21 1 0,0 0 0,-21 21 16,21 21 15,0 0-31,21 1 0,0-1 0,21 21 16,22 22-1,-43-43-15,21 0 0,-20 0 16,20-21-16,0 21 0,1 0 0,62-21 16,-62 0-16,20 0 0,-20 0 15,20 0-15,-21 0 0,1 0 0,20-21 16,-20 0-16,-1 0 0,0 0 16,-21 0-16,22-1 0,-22 1 15,21-21-15,-21-22 0,1-41 16,-22 62-16,0 22 15,0 0-15,0 0 0,0 0 16,0-1-16,-22 22 16,22 22-16,-21-1 0,21 0 15,-21 42-15,21-41 0,-21 20 16,0-21-16,21 21 0,0-20 0,-21 20 16,-1-21-16,22 0 0,-21 0 15,21 1-15,0-1 0,0 0 0,0 0 16,21-42 15,1 0-31,-1 21 16,-21-21-16,21-1 0,0 1 0,0-21 15,0 21-15,64-64 16,-64 43-16,22 21 16,-1-43-16,-21 64 0,0-21 0,0 21 15,1 0 1,-22 21-16,0 0 0,0 0 15,0 1-15,0-1 0,0 0 0,0 21 16,21-21-16,-21 1 16,0-1-16,0 0 0,0 0 0,0 0 15,21 0-15,-21 1 0,21-1 16,0 0-16,0-21 16,1 0-16,-1 0 0,0 0 15,0-21-15,0 21 0,0-21 0,1-1 16,20 1-16,-21 0 15,0 0-15,0 0 0,1-22 0,-1 22 16,0 0-16,-21-21 0,21 21 0,-21-1 16,21 1-16,-21 42 31,0 1-31,0-1 16,-21 21-16,21-21 0,-21 0 15,21 1-15,0 20 0,0-21 0,0 0 16,0 22-16,0-22 0,0 0 0,0 0 15,0 0-15,0 0 0,21-21 16,-21 22-16,21-22 0,0 0 0,1 0 16,-1 0-16,21 0 0,-21 0 0,22-22 15,-22 1-15,42 0 16,1-42-16,-43 41 16,0-20-16,0 21 0,22-21 0,-22-1 15,0-20-15,0 20 0,0-20 0,-21-1 16,21 1-16,1 21 0,-1-22 15,-21 22-15,0-1 0,0 1 0,0 0 16,0 21-16,0-1 0,0 1 0,-21 42 31,-1 1-31,1-1 0,21 21 16,-21 0-16,0 1 0,0 20 16,21-20-16,0 20 0,-21 1 0,21-22 15,-22 21-15,22-20 0,0-1 0,0 0 16,0 43-16,22-43 15,-1 1-15,0-43 0,0 21 16,0 0-16,0-21 0,1 0 16,20 0-16,-21 0 0,0 0 0,22 0 15,-1 0-15,-21-21 0,21 0 16,-20 0-16,-1-1 0,21 1 0,-21 0 16,0 0-16,1-21 0,-22-1 15,0 22-15,0 0 0</inkml:trace>
  <inkml:trace contextRef="#ctx0" brushRef="#br0" timeOffset="102199.79">15155 12129 0,'21'0'16,"-42"0"-16,64 0 15,-1 0-15,-21 0 0,0 0 16,22 0-16,-22 0 0,63 0 15,-62 0-15,20 0 0,-21-22 16,0 22-16,0-21 0,1 21 0,-22-21 16,0 0-1</inkml:trace>
  <inkml:trace contextRef="#ctx0" brushRef="#br0" timeOffset="102386.81">14838 12065 0,'-21'0'0,"42"0"0,-85 0 0,43 0 16,0 0-16,0 0 0,0 0 0,-1 0 15,44 0 32,-1 0-47,0 0 0,0 0 16</inkml:trace>
  <inkml:trace contextRef="#ctx0" brushRef="#br0" timeOffset="103403.39">15811 12383 0,'22'0'16,"-44"0"-16,65 0 0,-22 0 0,0 0 15,0 0-15,0-22 0,-21 1 16,0 0-16,22 0 0,-1 0 0,-21 0 16,0-1-16,0 1 0,0 0 15,0-21-15,0 21 0,0-1 16,0-20-16,-21 21 0,21 0 0,-22 0 16,1-1-16,0 1 0,0 21 15,-21 0-15,20 0 0,1 21 0,0 1 16,0-1-16,0 0 0,-22 21 15,22-21-15,-63 106 16,41-42-16,22-43 0,21 1 16,0 20-16,0-42 15,0 1-15,0-1 0,0 0 0,0 0 16,21-21-16,0 0 0,22 0 16,-22 0-16,0 0 0,43-21 15,-22 21-15,21-42 16,-41 20-16,20 1 0,-21-21 0,0 21 15,0-22-15,22 22 0,-22-21 0,0 0 16,0-1-16,-21 1 0,21 0 16,-21 20-16,22-20 0,-22 21 0,0-21 15,-22 63 1,1 0 0,21 0-16,-21 21 0,0-20 0,21 20 15,-21 0-15,21 1 0,0-22 0,0 21 16,0 0-16,0-20 0,0 20 15,0-21-15,0 0 0,0 0 0,0 1 16,21-1-16,0-21 0,0 0 16,0 21-16,1-21 0,20 0 15,-21 0-15,0 0 0,22-21 0,-1 0 16,-21 21-16,21-22 0,1-20 0,-22 21 16,21 0-16,-21-22 0,1 1 15,20 0-15,-21-1 0,0-20 0,0-1 16,1 1-16,-1 21 0,0-22 0,-21 1 15,21 20-15,-21 1 0,21-43 16,-21 43-16,0 0 16,0 63-1,-21 0-15,0 0 16,0 21-16,21 1 0,-21-1 16,-1 0-16,1 22 0,21-1 0,0 1 15,0-22-15,0 22 0,0-1 16,0-20-16,0-1 0,0 0 0,0 1 15,43 41 1,-22-63-16,0 1 0,0-1 0,0-21 16,22 0-16,-22 0 0,0 0 0,0 0 15,0 0-15,0-21 0,22-1 0,-22 1 16,0 0-16,0 0 0,0 0 16,1 0-16,-1-1 0,-21-20 15,21 21-15,-21-21 0,21 20 0,-21 1 16,0 0-16,0 42 31,0 0-31,-21 1 0,21 20 16,-21-21-16,21 0 0,0 0 0,0 1 15,-21-1-15,21 0 0,0 0 16,-22 0-16,22 0 16,0-42 15,22 0-31,-22 0 15</inkml:trace>
  <inkml:trace contextRef="#ctx0" brushRef="#br0" timeOffset="103567.29">17039 12129 0,'0'-43'16,"-21"255"-16,42-381 0,-21 105 16,0 43-16,-21 21 15,42 0 16,0 0-15,0 0-16,1 0 0,-1 0 16,0 0-16</inkml:trace>
  <inkml:trace contextRef="#ctx0" brushRef="#br0" timeOffset="104127.97">17335 12171 0,'22'0'47,"-22"-21"-47,21 21 0,0-21 15,21 21-15,-21 0 0,1 0 16,-1 0-16,0 21 0,0 0 16,-21 0-16,0 0 0,21 0 0,-21 1 15,0-1-15,0 0 0,0 21 16,-21-21-16,0 1 0,0 20 15,0-21-15,-1 21 0,1-20 0,-21-1 16,21 21-16,-22-21 0,22 0 0,-21 22 16,0-22-16,20 0 0,1-21 0,0 21 15,0-21-15,0 0 16,42 0 0,0 0-16,0 0 15,0-21-15,1 21 0,-1 0 16,0 0-16,21 0 0,-21 0 0,22 21 15,-1 0-15,0 22 0,1-22 0,-1 21 16,0-21-16,1 22 16,-22-1-16,21 0 0,-21 1 0,-21-1 15,0 0-15,0 64 16,-21-63-16,-63 20 0,41-42 16,-20 22-16,-1-22 0,1-21 15,-1 21-15,-20 0 0,20-21 0,1 0 16,-1 0-16,22 0 0,-22 0 15,22-21-15,-22 0 0,22 21 0,21-21 16,-21-1-16,20 1 0,1 0 0,21-21 16,0 21-16,0-22 0,0 22 0,0-21 15,21-1-15,1 1 0,20 0 16,0-1-16,1 1 0,-1 0 0,0-22 16,22 22-16,-1 0 0,-20 20 15,41-20-15,-20 0 0</inkml:trace>
  <inkml:trace contextRef="#ctx0" brushRef="#br0" timeOffset="104491.76">18034 12383 0,'21'0'16,"-21"-22"-1,21 22-15,-21-21 0,21 21 16,1-21-16,-1 0 0,0 21 0,0-21 15,0 0-15,0-1 0,1 1 16,-1 0-16,0 0 0,0 0 16,-21 0-16,21-1 0,-21 1 15,0 0-15,-21 21 16,0 0-16,0 0 0,-22 0 16,22 21-16,0 0 0,-21 22 15,21-1-15,-1-21 16,22 0-16,0 22 0,0-22 0,0 0 15,0 0-15,0 22 16,43-1-16,-22-21 0,0-21 16,0 0-16,43 21 0,-43-21 15,21 0-15,-21 0 0,22 0 16,-22 0-16,21 0 0,22-21 16,-43 0-16,21 0 0</inkml:trace>
  <inkml:trace contextRef="#ctx0" brushRef="#br0" timeOffset="104951.02">20087 11853 0,'0'-21'0,"0"42"0,21-63 0,-21 21 15,21 21-15,-21-21 0,0 0 0,22 21 16,-22-22-16,21 22 16,-21 22-1,-21-22-15,-1 21 0,1 21 16,0-21-16,0 22 0,21-1 0,-21 0 16,-22 64-16,22-64 0,0 1 15,0-1-15,0 0 0,0 43 16,21-64-16,-22 22 0,22-22 15,0 0-15,0 0 0,0 0 16,0 0-16,0-42 31</inkml:trace>
  <inkml:trace contextRef="#ctx0" brushRef="#br0" timeOffset="105538.68">19643 12192 0,'0'0'0,"21"0"32,0 0-32,64 0 15,-43 0-15,43-21 16,-43 21-16,21-21 0,-20 21 16,20-21-16,1-1 0,-1 1 15,-20 21-15,-1-21 0,21-21 0,-20 21 16,-22-1-16,21 1 0,-21-21 15,1 21-15,-1 0 0,-21-22 0,0 22 16,0 0-16,0-21 16,-21 42-16,-1 0 15,1 0-15,0 21 0,0 0 0,0 0 16,0 0-16,-1 22 0,1-1 16,21 0-16,-21 1 0,-21 62 15,21 22 1,-1-84-16,1-22 0,21 21 0,-21-21 15,21 22-15,0-22 0,0 0 0,0 0 16,0 0 0,21-21-1,0 0-15,-21-21 0,22 0 0,20 0 16,-21-21-16,0 20 16,0 1-16,22 0 0,-22-21 0,21-1 15,1 22-15,-22 0 0,21 0 0,0 0 16,1 0-16,-1 21 0,0 0 15,-20 0-15,20 21 0,-21 0 16,-21 0-16,0 21 0,0-20 0,0-1 16,0 21-16,0-21 0,0 0 15,-42 64-15,21-64 16,-1 0-16,22 1 0,0-1 16,-21-21-16,42 0 31,1 0-31,-1-21 15,0-1-15,0 22 0,0-21 0</inkml:trace>
  <inkml:trace contextRef="#ctx0" brushRef="#br0" timeOffset="105859.49">21018 12277 0,'-21'63'16,"42"-126"-16,1 63 31,-1-21-31,0 21 15,0 0-15,0-22 0,0 1 16,1 21-16,-1-21 0,21 21 0,-21-21 16,0 0-16,1 0 0,-1 21 0,0-22 15,-21 1-15,21 0 0,-21 0 16,0 0-16,-21 21 16,0 0-16,-43 21 0,22 0 15,21-21-15,-22 42 16,1-20-16,21-1 0,-21 0 0,20 21 15,1-21-15,0 1 0,0 20 0,0-21 16,21 0-16,0 0 0,0 1 16,21 20-16,21-21 15,-21-21-15,22 0 0,-22 0 0,21 0 16,1 0-16,-1 0 0,21 0 0,-20 0 16,-1 0-16</inkml:trace>
  <inkml:trace contextRef="#ctx0" brushRef="#br0" timeOffset="106521.57">22712 11875 0,'42'-22'16,"-84"44"-16,105-65 0,-42 1 0,1 21 0,-1 0 15,0-1-15,-21 1 0,21 0 0,-21 0 16,0 0-16,0 0 0,-21 21 16,0 0-16,0 0 0,-22 0 0,22 0 15,-21 21-15,-1 0 0,1 0 0,0 0 16,-1 22-16,1-22 0,21 21 16,0 0-16,-22 43 15,22-43-15,21 1 0,0 20 0,-21-42 16,21 22-16,0-1 0,0-21 15,0 22-15,21-22 0,0 0 0,1 0 16,20 0-16,-21-21 0,21 0 0,1 0 16,-1 0-16,0 0 0,22 0 15,-22 0-15,22 0 0,-22-21 0,106-64 16,-105 64-16,-1-63 16,-21 41-16,0 1 15,-21-22-15,0 22 0,0 0 0,0-1 16,0-20-16,-21 21 0,0-1 0,0 22 15,-43-42 1,-63 20-16,85 43 16,0 0-16,-64 43 0,63-22 15,1 0-15,0 21 0,-1-21 16,22 22-16,0-22 0,0 21 0,21 1 16,0-22-16,0 21 0,21 22 15,0-43-15,64 0 16,-43 0-16,1-21 0</inkml:trace>
  <inkml:trace contextRef="#ctx0" brushRef="#br0" timeOffset="107051.26">23622 11578 0,'0'0'0,"21"-42"15,-21 21-15,0-22 0,0 22 0,0 0 16,0 0-16,-21 21 15,0 21 1,0 21-16,-1-20 0,1 20 0,21 0 16,-21 1-16,0-1 0,21 0 15,-21 1-15,21-1 0,-43 43 16,43-1-16,-21-41 16,21-1-16,-21 0 0,21 1 0,-21-22 15,21 0-15,0 0 0,0 0 16,0-42 15,0 0-31,0 0 16,21 0-16,-21-1 0,21 1 0,0-21 15,-21 21-15,64-85 16,-43 85-16,0 0 0,22-1 16,-22 1-16,0 21 0,21 0 0,-21 0 15,43 21-15,-43 1 16,0-1-16,22 42 15,-43 43-15,0-64 0,0 1 16,-22-1 0,1-21-16,0 0 0,0-21 0,0 22 15,-22-1-15,22-21 0,-21 0 0,0 0 16,20 0-16,-41 0 16,-1 0-16,86 0 46,-1 0-46,0-21 0,0 21 0,0 0 16,22 0-16,-22 0 0</inkml:trace>
  <inkml:trace contextRef="#ctx0" brushRef="#br0" timeOffset="107508.53">23855 12256 0,'21'0'16,"0"0"-16,-127 0 0,170 0 0,-1 0 15,-42 0-15,1 0 0,-1-22 16,21 1-16,0 0 0,-20 0 15,-1 0-15,21-22 0,-21 22 0,0 0 16,22-42 0,-22 41-16,0-41 0,-21 42 15,0 42 1,0 0 0,0 0-16,0 0 0,-21 43 15,0-22-15,21 22 0,-21-22 16,21 0-16,0 1 0,-22 20 15,22 1-15,-21-22 0,0 85 16,0-42-16,21-22 0,-21 22 0,0 148 16,21-149-1,-22-20-15,1-1 0,0 22 0,-21 42 16,21-63-16,-22-1 0,22 1 16,-21-1-16,-1-21 0,22 22 0,-21-22 15,0-21-15,-1 22 0,1-22 16,0 0-16,20 0 0,-20-21 0,21 0 15,-64 0-15,43-42 16,21 21-16,21-22 16,-21 22-16,21-21 0,0 21 15,0-22-15,0 22 0,21-21 0,0 0 16,-21 20-16,21-20 0,0 21 0,22-21 16,-22 20-16,0-20 0,0 0 15,21-1-15,-20 22 0,20-21 0</inkml:trace>
  <inkml:trace contextRef="#ctx0" brushRef="#br0" timeOffset="107739.4">24511 11896 0,'-21'0'0,"42"0"0,-63-21 16,20 21-16,22-22 0,22 22 62,-1 0-62,0 0 0,0 0 16,0 0-16,22 0 0,-22 0 16,0 0-16,0 0 0</inkml:trace>
  <inkml:trace contextRef="#ctx0" brushRef="#br0" timeOffset="108058.22">24871 12107 0,'0'22'16,"0"-44"-16,21 65 0,0-43 15,0 0-15,0 0 16,1 0-16,-1 0 0,0 0 16,-21-21-16,21 21 0,0-22 0,0 22 15,-21-21-15,0 0 16,0 0-16,0 0 0,0 0 15,0-1-15,-21 22 16,0 0-16,0 0 0,0 0 16,0 0-16,-1 22 0,1-1 15,-63 63-15,62-62 16,1-1-16,0 21 0,0-21 0,21 22 16,0-1-16,0-21 15,0 0-15,0 0 0,0 1 0,21-1 16,0-21-16,22 0 15,-22 0-15,0 0 0,21 0 0,22 0 16,20 0 0</inkml:trace>
  <inkml:trace contextRef="#ctx0" brushRef="#br0" timeOffset="108565.45">25506 12107 0,'0'0'0,"21"-21"15,-21 0-15,0 0 0,0 0 0,0 0 16,-21 21-1,0 21 1,21 0-16,-22 0 0,1 0 0,21 22 16,-21-22-16,21 63 15,-21-20-15,21-22 16,0-21-16,0 1 0,0-1 0,0 0 16,0 0-16,21 0 0,0-21 15,0 0-15,1 0 16,-1 0-16,0 0 0,21 0 0,-21 0 15,22 0-15,-22 0 0,21 0 0,43-63 16,-64 42 0,0-22-16,0 1 0,22 21 0,-22-22 15,0-20-15,0 21 0,0-22 0,1 22 16,20-22-16,-21 22 0,-21 0 0,21-22 16,0 43-16,-21-21 0,22-1 15,-22 22-15,0 0 0,0 42 31,-22 0-31,1 0 0,0 1 0,-21 62 16,21-41-16,-1-1 16,1 21-16,-21 43 0,21-63 15,0-1-15,-1 0 0,22 1 16,0-1-16,0-21 0,0 43 16,0-43-16,0 21 0,0-21 15,22-21 1,-1 0-16,0 0 0,0 0 0,0 0 0,0 0 15,1 0-15,-1 0 0,21-21 16,-21 21-16,0-21 0,22 0 0,-1-22 16</inkml:trace>
  <inkml:trace contextRef="#ctx0" brushRef="#br0" timeOffset="108776.32">25950 11980 0,'-42'0'0,"84"0"0,-105 0 15,20 0-15,22 0 0,0 0 16,42 0 0,0 0-16,1 0 15,20 0-15,0 0 0,1 0 0,-1-21 16,0 21-16,22 0 0,-22 0 16,0-21-16,1 21 0,-1 0 0,0 0 15,-20 0-15,20 0 0,-21 0 16,0 0-1</inkml:trace>
  <inkml:trace contextRef="#ctx0" brushRef="#br0" timeOffset="110043.67">1482 13780 0,'0'0'0,"0"-43"15,-22 1-15,1 0 0,0 20 16,0-20-16,21 0 0,-21 21 16,21-1-16,-21 1 0,21 0 0,-22 21 15,1 0-15,21 21 16,-21 0-16,0 22 0,0-1 0,21 0 16,0 22-16,-21-1 0,21 1 0,-22-1 15,22-20-15,-21 20 16,21-20-16,0-1 0,0 0 0,0 1 15,0-22-15,0 21 16,0-21-16,21-21 16,1 0-1,-22-21-15,21-21 0,0 21 0,0-1 16,0-20-16,0 21 16,1-21-16,-1-1 0,0 22 0,0-21 0,0 21 15,0-43 1,1 64-16,-1 0 0,-21 21 15,21-21-15,0 43 16,-21-22-16,0 0 0,21 21 0,-21-21 16,21 22-16,1-22 0,41 64 15,-42-64 1,0-21-16,1 21 0,20-21 0,-21 0 16,0 0-16,22 0 0,-22 0 0,21 0 15,-21-21-15,22 0 0,-1-22 16,0 22-16,-21-21 0,1-1 15,-1 1-15,-21 0 16,0-1-16,0 1 0,0-21 0,0 20 16,0-20-16,-21 20 0,-1 1 15,1 21-15,-63-64 16,62 85-16,1 0 0,0 0 16,0 0-16,0 0 0,21 21 0,0 1 15,0-1-15,0 0 0,0 0 16,0 0-16,0 22 0,0-22 0,21 0 15,0 0-15,0 0 0,22 0 16</inkml:trace>
  <inkml:trace contextRef="#ctx0" brushRef="#br0" timeOffset="110218.57">2582 13864 0,'0'0'0,"-21"0"31,0 0-15,21-21 0,21 21-1,0 0-15,0 0 0,22-21 16,-22 0-16</inkml:trace>
  <inkml:trace contextRef="#ctx0" brushRef="#br0" timeOffset="110814.86">3133 13483 0,'21'0'0,"-42"0"0,42-21 0,-21 0 16,0 63-1,0-21-15,-21 1 16,21 20-16,-22 0 0,22 22 16,0-22-16,-21 0 0,0 22 0,21-22 15,-21 22-15,0-22 0,21 0 16,0 1-16,0-1 0,-21-21 0,21 22 15,0 20 1,0-42-16,0-42 31,0 0-31,21 0 0,0 0 16,-21-1-16,21-20 0,-21-21 16,21 20-16,0-63 0,1 64 15,-1-21-15,0-1 0,-21 22 16,21-22-16,21 22 0,-20 0 0,-1-1 15,21 22-15,-21 0 0,43 21 16,20 0 0,-62 21-16,-1 0 0,-21 0 15,0 1-15,0 20 0,0-21 0,-21 0 16,-22 22-16,22-22 0,-21 21 16,-22 0-16,-20 1 15,41-22-15,1 0 0,-22 0 16,22-21-16,21 0 15,0 0-15,0 0 0,21 21 16,0 1 0,0-1-16,21 0 15,0 0-15,0 0 0,0 0 0,0 1 16,1 20-16,-1-21 0,-21 0 16,21 0-16,21 64 15,1-43 1,-22-42-16,-21 22 0,42-22 15,-21 0-15,0 0 0,1 0 16,-1 0-16,-21-22 0,42 1 16</inkml:trace>
  <inkml:trace contextRef="#ctx0" brushRef="#br0" timeOffset="110966.77">3619 14012 0,'0'0'0,"0"-21"15,-21 21 1,0 0-1,0 0 1,42 0 15,0 0-31,0 0 0,1 0 0,-1 0 16,21 0-16</inkml:trace>
  <inkml:trace contextRef="#ctx0" brushRef="#br0" timeOffset="111214.63">4191 13631 0,'-21'0'0,"42"0"0,-63-21 16,42 0-16,21 21 31,0-21-31,21 21 0,-21 0 16,22 0-16,-22 0 0,21 0 15,1 0-15,-1 0 0,0 0 0,-21 0 16,22 21-16,-1-21 16,0 21-16,-42 0 15,-21-21 1</inkml:trace>
  <inkml:trace contextRef="#ctx0" brushRef="#br0" timeOffset="111423.51">4466 13631 0,'-42'0'16,"21"0"-16,21 22 0,-22 20 16,1 21-1,21-20-15,0-1 0,-21-21 0,0 22 16,21-1-16,-21 0 0,21 1 0,-21-22 16,-1 21-16,22 0 0,-21-20 15,21-1-15,0 21 0,-21-21 0,0 22 16,21-22-1,21-21 1</inkml:trace>
  <inkml:trace contextRef="#ctx0" brushRef="#br0" timeOffset="112024.19">5736 13970 0,'0'0'0,"21"0"0,0-21 0,1 21 15,-1-21-15,0 0 0,85-43 16,-85 43-16,21 0 16,22-43-16,-43 43 0,0-21 15,0-1-15,-21 22 0,0-21 16,0 21-16,0 0 0,0-1 0,-21 1 16,0 0-16,0 21 0,-22 0 0,1 0 15,0 0-15,-64 21 16,42 0-16,-41 43 15,62-43-15,22 21 0,-21-20 16,21 20-16,21 0 0,0 22 16,0-22-16,0 0 0,63 22 15,-42-22-15,22-21 0,-1 22 0,0-22 16,1 21-16,-1-21 0,-21 1 16,21 20-16,-20-21 0,-1 0 0,0 0 15,-21 22-15,-21-1 16,0-21-16,-22-21 0,22 21 15,-21-21-15,-1 0 0,1 0 0,0 0 16,-1 0-16,1-21 0,21 0 16,-21 21-16,-1-21 0,22-21 15,0 20-15,-21-62 16,42 20-16,0 22 16,0 21-16,0 0 0,0-1 0,21 1 15,0 0-15,0 0 0,0 0 0,22 21 16,-22 0-16,21 0 0</inkml:trace>
  <inkml:trace contextRef="#ctx0" brushRef="#br0" timeOffset="112389.99">6117 14203 0,'21'21'0,"-42"-42"0,42 63 16,0-21-16,1 1 0,-1-22 0,-21 21 15,42-21-15,0 0 16,-20 0-16,-1-21 0,0 21 15,0-22-15,21 1 0,1 0 0,-22 0 16,21 0-16,-21 0 0,1-1 16,20-41-16,-21 42 0,-21 0 15,0-1-15,0 1 0,0 0 0,0 0 16,-21 21-16,0 0 0,0 0 16,-22 0-16,-41 21 15,20 21-15,22-20 16,21-1-16,-1 21 0,1-21 15,0 0-15,21 22 0,0 20 16,0-42-16,0 1 0,0-1 16,0 21-16,0-21 0,0 0 0,21-21 15,22 43-15,20-43 16,-21 0-16,-20 0 0,20 0 16,0 0-16,1-21 0,-1-1 0,21 1 15,-20 0-15,20-21 0,-20 21 16,20-1-16</inkml:trace>
  <inkml:trace contextRef="#ctx0" brushRef="#br0" timeOffset="112643.84">7366 13399 0,'0'-22'16,"0"44"-16,0-65 0,-21 64 15,0 1-15,21-1 16,-22 21-16,1-21 15,0 43-15,0-22 0,0 22 0,0-22 16,-1 21-16,1 1 0,0-22 0,0 22 0,0-22 16,0 0-16,21 1 0,-22 20 15,1-20-15,21-1 16,0-21-16,0 0 0,0 0 16,21-21-16,1 0 15,-1 0-15,21 0 0,-21 0 0,0 0 16,1-21-16,-1 0 0</inkml:trace>
  <inkml:trace contextRef="#ctx0" brushRef="#br0" timeOffset="113007.63">7387 14034 0,'0'0'0,"0"21"0,0 0 31,21-21-16,0 0-15,1 0 0,-1 0 16,0 0-16,21-21 16,-21 0-16,1 21 0,20-22 0,-21 1 15,-21 0-15,21 21 0,-21-21 16,0 0-16,0 0 16,-21 21-16,0 0 15,0 0-15,0 0 0,-1 0 0,1 21 16,0-21-16,0 21 0,-21 21 15,20 1-15,22-22 0,0 63 32,0-62-32,0-1 0,0 0 15,0 0-15,22 0 0,-1-21 0,0 0 16,21 21-16,22-21 0,-22 0 16,0 0-16,1 0 0,20-21 15,-20 0-15,-1 21 0</inkml:trace>
  <inkml:trace contextRef="#ctx0" brushRef="#br0" timeOffset="113464.37">8149 13928 0,'0'-21'0,"0"42"0,0-64 0,0 22 15,-21 21 1,0 0 0,21 21-16,-21 1 0,21-1 15,0 0-15,0 0 0,-22 0 0,22 22 16,-21-22-16,21 0 0,0 42 15,0-41-15,-21-1 0,21 0 16,-21 0-16,21 0 0,0 0 16,0-42 15,0 0-15,0 0-16,0 0 0,0 0 15,0-1-15,21 1 0,21-42 16,22-1-1,-22 22-15,-21 21 0,64-43 16,-64 43-16,22 0 0,-1 0 0,0 21 16,-21 0-16,22 0 0,-22 0 0,21 21 15,-21 0-15,-21 64 16,0-43-16,0-21 0,0 22 16,0-22-16,0 0 0,-21 21 0,0-21 15,21 1-15,-21-1 0,0 0 16,0 21-16,21-21 0,0 1 15,0-44 17,0 1-32,0 0 15,21 21-15,0-21 0,0 0 0</inkml:trace>
  <inkml:trace contextRef="#ctx0" brushRef="#br0" timeOffset="113665.26">8784 13928 0,'0'0'0,"0"21"0,-21 0 0,0 0 0,21 0 16,-21 1-16,-1-1 0,1 0 15,21 0-15,-21 0 0,21 0 0,-21 1 0,21-1 16,-21 0-16,21 0 16,21-21 15,0 0-31,0 0 0,0-21 15,-21 0-15,22 0 0,-1-1 0</inkml:trace>
  <inkml:trace contextRef="#ctx0" brushRef="#br0" timeOffset="113960.09">8763 13547 0,'0'0'0,"-64"0"31,43 0-31,21 21 0,0 0 16,0 0-16,0 0 16,21-21-16,1 0 15,-1 0-15,0 0 0,0 0 16,0 0-16,0-21 16,-21 0-16,0 0 15,0 0-15,0 0 16,-21 21-16,0-22 0,0 22 0,0 0 15,0 0 1,-22 22-16,22-1 0,21 0 16,-21 0-16,21 21 0,0-20 15,0-1-15,0 0 0</inkml:trace>
  <inkml:trace contextRef="#ctx0" brushRef="#br0" timeOffset="115039.62">9017 13864 0,'-21'-21'0,"42"42"0,-63-42 15,42 0-15,-22 21 31,1 21-31,21 0 0,0 0 16,-21 1-16,0 41 16,0 1-16,0-43 0,21 0 15,0 42-15,0-41 0,0-1 16,0 0-16,0 0 0,0 0 0,21 0 16,0-21-16,21 0 0,-21 0 15,22 0-15,-1 0 0,-21 0 16,22 0-16,-1-21 0,0 0 0,1 0 0,-1 0 15,-21 0-15,21-1 16,1-20-16,-1-21 16,-21 20-16,0 22 0,-21-42 15,0 41-15,0 1 0,0 42 32,-21 1-32,0-1 15,21 0-15,0 0 0,0 0 16,0 0-16,0 1 0,0-1 0,0 0 15,0 0-15,0 0 0,0 0 16,0 1-16,0-1 0,21-21 0,0 0 16,1 0-16,20 0 15,21 0-15,-41 0 16,-1-21-16,21-1 0,-21 22 16,0-21-16,1-21 0,-1 0 15,-21 20-15,21 1 0,-21-21 0,0 21 16,0 0-16,0-1 0,0 1 15,0 42 17,-21 1-32,21-1 0,-21 0 0,21 21 15,-22-21-15,22 1 0,0 20 16,-42 21 0,42-41-16,0-1 15,-21-21-15,21 21 16,-21-21-16,21-21 15,0 0 1,0-1-16,0 1 0,0 0 16,0 0-16,21 0 0,0-22 0,0 22 15,43-85 1,-43 85-16,0-21 0,21 21 16,-20 0-16,20 21 0,-21 0 0,21 0 15,-20 0-15,41 0 0,-42 21 16,0 21-16,1-21 0,20 43 15,-42 20 1,0-41-16,0-22 0,0 42 16,-21-41-16,0-1 0,-1 0 15,22 0-15,-21-21 0,0 0 16,0 0 0,21-21-16,0 0 0,0 0 15,21-1-15,0 1 16,0 0-16,1-21 0,-1 21 0,21-1 15,43-62 1,-43 41-16,0 22 0,-20 21 16,-1 0-16,42 0 0,-42 21 15,-21 1-15,0-1 16,0 0-16,0 0 0,0 0 16,-42 64-16,21-64 15,0 0-15,0 0 0,-1 1 0,1-1 16,0-21-16,0 21 0,0-21 0</inkml:trace>
  <inkml:trace contextRef="#ctx0" brushRef="#br0" timeOffset="115227.51">12044 14118 0,'0'0'0,"-43"0"0,22 0 0,-21 0 16,21 0-16,0 0 0,-22 0 0</inkml:trace>
  <inkml:trace contextRef="#ctx0" brushRef="#br0" timeOffset="115603.3">11261 14034 0,'-22'0'0,"44"0"0,-22 0 31,42 0-31,-21 0 0,21 0 16,-20 0-16,20 0 0,21 0 0,-20 0 16,20 0-16,1 0 0,-1 0 0,64 0 15,-63 0-15,-1-22 16,-20 22-16,-1 0 0,0-21 0,-21 21 15,1-21-15,-1 21 0,-21-21 16,-21 0 0,-22 21-16,1-21 0,21-1 15,0 22-15,-22 0 0,22-21 0,0 21 16,0 0-16,21-21 16,21 21-1,0 0-15,0 21 0,22 0 16,-1-21-16,-21 22 0,21-1 15,-20 0-15,-1 0 0,0 0 0,-21 22 16,0-22-16,0 0 0,-21 0 0,-22 21 16,1-42-1,0 22-15,21-1 0,-22 0 0,22-21 0,0 0 16,0 0-16</inkml:trace>
  <inkml:trace contextRef="#ctx0" brushRef="#br0" timeOffset="116124.52">13462 13758 0,'21'-42'0,"0"-106"31,-21 127-31,0 0 16,-21-1-16,0 22 0,0 0 16,-22 0-16,22 0 0,0 22 15,-21 20-15,-22 21 16,22-20-16,0-1 0,20 22 0,-20-22 16,21 0-16,-21 22 0,20-22 0,1 0 15,21 1-15,0-22 0,0 21 16,0-21-16,0 22 0,21-22 0,1-21 15,62 21-15,-41-21 16,-1 0-16,0 0 0,22 0 16,-1-21-16,-20 21 0,20-21 0,1 0 15,-22-1-15,21 1 0,-20-21 0,-1 21 16,0-22-16,-20 1 0,-1 0 16,-21-1-16,0 1 0,0 0 0,0-22 15,-21 22-15,-85-85 16,0 63-16,42 43 15,22 0-15,-21 21 0,20 0 0,-20 0 16,20 21-16,1 0 0,21 22 16,-21-22-16,20 21 0,22 43 15,0-43-15,0 1 0,0-1 16,0-21-16,22 21 0,20-20 0,-21-1 16,43-21-16,-22 0 0,0 0 15,22 0-15</inkml:trace>
  <inkml:trace contextRef="#ctx0" brushRef="#br0" timeOffset="116423.86">14224 13526 0,'0'42'0,"0"-127"0,0 128 0,0-107 15,0 22-15,0 21 0,0-22 16,-21 22-16,0 0 0,-1 21 16,1 0-16,0 0 0,0 21 0,0 0 0,0 0 15,-1 22-15,1-1 0,-21 22 16,21-1-16,0 1 0,-1-1 15,1 1-15,0 20 0,0-20 0,0 20 16,21 1-16,-21 0 0,-1-1 16,1 1-16,0 21 0,0-21 0,0-1 15,0 1-15,-1 0 0,1-1 0,-63 128 16,62-149 0,1-20-16,0-1 0,0 0 15,0 1-15,21-22 0,0-42 16,0 0-16,0-22 15,21 1-15,0 0 16,0-22-16</inkml:trace>
  <inkml:trace contextRef="#ctx0" brushRef="#br0" timeOffset="116711.69">13906 13907 0,'22'-22'0,"-44"44"0,44-86 0,-22 22 0,0 21 16,0-1-16,0 1 0,21 0 15,0 0-15,0 0 0,0 0 0,0 21 16,1 0-16,-1 0 0,21 0 0,-21 0 16,22 0-16,-22 21 0,21-21 15,-21 42-15,0 43 16,-21-64-16,-21 21 0,-42 1 16,20-22-16,1 0 15,0 0-15,-22 0 0,22-21 0,0 21 16,-1-21-16,22 0 0,-21 22 0,21-22 15,-1 0-15,1 0 0,21-22 32,0 1-32,21 21 0,1-21 0,20 0 15,-21 0-15,21 0 0</inkml:trace>
  <inkml:trace contextRef="#ctx0" brushRef="#br0" timeOffset="117060.49">14224 13928 0,'63'21'32,"-41"-21"-32,-1 0 0,0 0 15,0 0-15,0 0 0,22-21 0,-22 0 16,0 21-16,0-22 0,21 1 0,-20 0 16,-22 0-16,0 0 0,21 21 15,-21-43-15,-21 22 16,-1 21-16,-20 0 0,21 0 15,0 0-15,-22 21 0,-20 1 16,42-1-16,-22 0 16,22 0-16,-21 43 15,21-43-15,21 0 0,0 0 16,0 0-16,42 0 0,-21 1 16,22-22-16,20 0 0,-21 0 15,1 0-15,-1 0 0,-21 0 16,22 0-16,-1 0 0,64-43 15,-43 1 1,-42 21-16,1-22 0,-1 22 0,0 0 16</inkml:trace>
  <inkml:trace contextRef="#ctx0" brushRef="#br0" timeOffset="117404.3">14880 13801 0,'0'-43'31,"-42"149"0,84-169-31,-84 147 0,42-62 0,0-1 0,0 0 16,-21 21-16,21 1 15,-22-43-15,22 21 16,0-42 15,0-1-31,0 1 16,0 0-16,0 0 0,22-21 16,-1 20-16,0-20 0,0 21 15,0-21-15,22 20 0,-22-20 16,21 21-16,0 0 0,1 21 0,-1 0 15,0 0-15,-20 0 0,20 0 16,-21 0-16,21 84 16,-42-62-16,0 20 0,0-21 0,0 0 15,-21 22-15,0-22 0,0 0 16,0 0-16,0 0 0,-1 0 0,22 1 16,-21 20-16,0-42 15,42 0 1,0 0-16,1-21 0,-1 21 15</inkml:trace>
  <inkml:trace contextRef="#ctx0" brushRef="#br0" timeOffset="117665.15">16277 13272 0,'0'-22'0,"0"44"0,0-65 16,-21 43-1,-21 0 1,20 21-16,1 1 0,0 20 0,0 0 16,0 1-16,-22-1 0,22 21 0,0 1 15,-21-1-15,21 22 0,-22-21 16,22-1-16,0 1 0,-21-1 0,20-21 16,-20 22-16,21-22 0,0 22 0,-22-22 15,1 22-15,21-22 0,0 0 16,-22-21-16,22 22 0,0-22 0,0 0 15,0 0-15</inkml:trace>
  <inkml:trace contextRef="#ctx0" brushRef="#br0" timeOffset="118359.51">16891 13547 0,'-21'21'31,"0"0"-31,21 0 0,-22 22 0,-20 41 16,21-63 0,0 22-16,0-1 0,-1 0 0,-41 43 15,21-64-15,-1 22 0,1-22 16,0 0-16,-1 21 0,1-42 16,-22 21-16,22 1 0,21-22 0,-21 0 15,20 0-15,1 0 0,0 0 0,0 0 16,0-22-16,21-41 15,0 42-15,0 0 16,0-22-16,21 22 0,0-21 0,0-1 16,0-20-16,1 21 15,-1 20-15,-21 1 0,0 0 16,42 21-16,-42 21 0,21 0 16,-21 1-16,21-1 15,-21 21-15,0-21 0,43 64 16,-22-64-16,-21 21 0,21-20 0,0 20 15,0-21-15,1 0 0,20 22 16,64 20 0,-64-63-16,-21 0 0,22 0 0,-1 0 15,0 0-15,1 0 0,-1 0 16,21-21-16,-20 21 0,-1-21 0,22 0 16,-22-1-16</inkml:trace>
  <inkml:trace contextRef="#ctx0" brushRef="#br0" timeOffset="119547.02">17399 13907 0,'0'-43'15,"0"22"-15,-42 169 0,84-317 16,-42 254-16,-21-170 0,0 64 0,-1 21 16,1 0-16,-21 0 0,21 0 0,0 0 15,-22 0-15,22 0 0,-21 21 0,21 0 16,-1 0-16,-20 22 0,21-22 16,0 0-16,0 0 0,21 21 15,-22 22-15,22-43 16,0 0-16,22 0 15,-1-21-15,0 0 0,0 0 16,0 0-16,0 0 0,22 0 16,-22-21-16,21 0 0,-21 21 0,43-42 15,21-22 1,-85 43-16,21-21 0,0-1 16,-21 22-16,0 0 15,-21 42 1,21 0-1,-21 1-15,-1-1 0,22 21 16,-21-21-16,21 0 0,0 1 16,0-1-16,0 0 0,0 0 15,0 0-15,21-21 0,1 0 16,-1 21-16,63-21 16,-20 0-16,-43 0 15,21-21-15,1 21 0,-22-21 16,21 0-16,-21 0 0,22 0 0,-22-1 15,0 1-15,0 0 0,22-64 16,-43 43 0,0 21-16,0 0 0,0 0 0,-22 42 31,22 0-31,0 0 16,0 0-16,-21 0 0,21 1 0,0-1 15,0 21-15,0 0 16,0-20-16,0-1 0,0 0 15,21 0-15,1 0 0,-1-21 16,0 0-16,0 0 0,0 0 16,0 0-16,1 0 0,-1 0 15,21 0-15,-21-21 0,0 0 0,22 21 16,-22-21-16,0 0 0,0-1 0,0 1 16,-21 0-16,22 0 0,-22 0 15,21 0-15,-21-22 0,0 22 16,0 0-16,-21 21 31,21 21-31,-22 0 0,22 0 0,0 1 16,0-1-16,0 0 0,0 0 0,0 0 15,0 0-15,0 1 0,0-1 16,0 0-16,0 0 0,22 0 16,-1-21-16,0 0 0,0 0 15,0 0-15,0 0 0,22 0 0,-22 0 16,21 0-16,-21-21 0,1 0 15,-1 21-15,21-21 0,-42 0 0,21-1 16,0-62 0,1 63-16,-22-22 0,0 22 0,0 0 15,0 0-15,0 42 32,-22-21-32,22 21 15,0 0-15,-42 64 0,21-64 16,21 0-16,0 0 0,0 1 15,-21-1-15,21 0 0,-21-21 16,21 21-16,-22-21 0,22 21 16,0-42 15,0 0-31,0 0 16,22 0-16,-1-1 0,-21 1 0,21-21 15,21 21-15,-21-22 0,1 22 16,20 0-16,-21-21 0,64-1 15,-43 43-15,0 0 0,-20 0 0,83 0 32,-62 64-32,-43-22 15,0-21-15,0 1 0,0-1 0,0 21 16,0-21-16,-21 0 0,-1 1 16,1-1-16,0 0 0,0 0 15,0 0-15,0 0 0,42-42 47</inkml:trace>
  <inkml:trace contextRef="#ctx0" brushRef="#br0" timeOffset="119828.86">19452 13674 0,'0'-21'0,"0"42"0,0-64 15,-21 43-15,0 0 0,0 0 0,-1 0 16,1 22-16,0-1 0,-21 0 16,21 0-16,-1 0 0,1 22 0,-21-22 15,42 21-15,-21-21 0,0 22 0,21-22 16,0 21-16,0 22 16,0-1-1,0-42-15,21-21 0,0 21 0,0 1 16,21-22-16,-20 0 0,20 0 15,0 0-15,1 0 0,62-22 16,-83 1-16,62-21 16,-63 21-16,22-22 0,-22 1 15,0 21-15</inkml:trace>
  <inkml:trace contextRef="#ctx0" brushRef="#br0" timeOffset="120220.15">19854 13483 0,'0'-63'15,"0"42"-15,0 190 0,0-254 16,-21 22-1,0 84-15,0 21 0,21-21 16,-21 22-16,-1-1 0,1 22 16,21-22-16,-21 0 0,0 43 15,0 0-15,21-43 0,-21-21 16,21 21-16,-22-20 0,22 20 16,-21-21-16,21 0 0,0 0 15,0-42 16,0 0-31,21 21 0,-21-21 0,22-21 16,20 20-16,-21-20 0,21 0 16,-20 21-16,20-43 0,-21 22 0,64-22 15,21-20 1,-85 84-16,0 0 0,21 0 16,-21 21-16,-21 0 0,22 21 15,-22-21-15,0 22 0,0-1 0,0-21 16,0 22-16,0-1 0,0-21 0,0 21 15,-22-20-15,22 20 0,-21-21 16,0 0-16,0 0 0,21 22 0,-21-43 16,21 21-16,-21 0 0,21 0 0,-22-21 15</inkml:trace>
  <inkml:trace contextRef="#ctx0" brushRef="#br0" timeOffset="120420.04">21675 13547 0,'-22'-43'0,"44"86"16,-65-107-16</inkml:trace>
  <inkml:trace contextRef="#ctx0" brushRef="#br0" timeOffset="120623.92">21632 13229 0,'21'-21'0,"1"21"0,-65 85 0,43-149 16,43 64-16,-22 21 15,-21 1-15,0 20 0,0 0 0,0 1 16,0 20-16,0-21 0,-21 22 0,-1-1 15,1-20-15,0 20 0,0-20 16,0-1-16,-22 43 16,22-43-16,21-21 0,-21 0 0,0 22 15,21-22-15,21-21 32,0 0-32,0-21 0,1-1 0,20 1 15,-21 0-15</inkml:trace>
  <inkml:trace contextRef="#ctx0" brushRef="#br0" timeOffset="121267.26">22077 13272 0,'0'-22'15,"0"44"-15,0-22 16,0 21 0,0 21-16,0 0 0,0 1 15,0-1-15,-21 0 0,-1 64 16,1-63-16,21-1 0,-21 21 0,0-20 15,21-22-15,-21 21 0,0 1 16,21-22-16,0 0 0,0 0 0,0 0 16,0 0-1,21-42 1,0 0-16,0 0 0,0 0 16,0 0-16,1-1 0,-1-20 15,0-21-15,0 41 0,21-41 16,-20 42-16,-22 0 15,21 21-15,-21 21 16,0 0 0,0 0-16,0 0 0,0 43 15,0-43-15,0 0 0,0 21 16,0-20-16,0 20 0,0-21 16,0 0-16,42 22 0,-21-43 15,0 21-15,1-21 0,20 0 16,-21 0-16,21 0 0,1 0 0,-1 0 15,0 0-15,-20 0 0,62-43 16,22-20 0,-64 42-16,-20-22 0,-1 1 15,0 0-15,0 21 0,0-22 0,-21 1 16,0 0-16,0-1 0,0 22 16,0-21-16,-21 42 0,-42 0 15,41 21-15,1 0 0,-21 0 16,21 0-16,-22 22 0,22-22 15,0 21-15,0-21 0,21 22 0,0-1 16,0 0-16,0 1 16,42-22-16,-21 0 0,1 0 15,41-21-15,-21 21 0,1-21 16,-1 0-16,0 0 0,1 0 16,-1 0-16,0-21 0,43-21 15,-21 0-15,-22 20 16,-21 1-16,-21-21 0</inkml:trace>
  <inkml:trace contextRef="#ctx0" brushRef="#br0" timeOffset="121459.15">21590 13441 0,'0'0'0,"-42"21"0,-1-21 0,22 21 0,42-21 31,0 0-31,22 0 0,-1 0 0,22 0 16,-1 0-16,1 0 0,-1-21 15,22 0-15,-1 21 0,1-21 0</inkml:trace>
  <inkml:trace contextRef="#ctx0" brushRef="#br0" timeOffset="122142.76">24913 13293 0,'0'-21'0,"0"-1"31,21 22-15,0-21-16,43 0 15,-43 21-15,0-21 0,0 21 0,22-21 16,-22 0-16,-21-1 0,21 22 15,-21-21-15,0 0 0,0-42 16,-63 20 0,20 43-16,22 0 0,-21 0 15,-1 0-15,1 0 0,0 21 0,-1 1 16,1-1-16,0 0 0,-1 0 0,1 21 16,21 1-16,0-22 0,21 21 15,0 22-15,0-22 16,21-21-16,0 0 0,21 1 0,-20-1 15,20 0-15,0 0 0,1-21 16,-22 0-16,21 21 0,0-21 16,-20 0-16,-1 0 0,0 0 0,-21-21 31,-21 0-31,0 21 0,-1 0 16,-105 0-16,85 0 15,0 0-15,-1 21 0,22-21 16,-21 21-16,21 22 0,-22-22 0,22 0 15,0 21-15,0-21 0,21 1 16,0 20-16,0-21 0,0 64 16,42-64-1,1 0-15,-1-21 0,-21 0 0,85 0 16,-64 0-16,22 0 16,-22 0-16,22 0 0,-22-21 0,0 0 15,22 21-15,-22-21 0,0-22 0,-20 22 16,20 0-16</inkml:trace>
  <inkml:trace contextRef="#ctx0" brushRef="#br0" timeOffset="123343.07">25358 13483 0,'0'21'15,"0"1"1,0-65-16,-22 107 0,1-22 0,21 0 0,0-20 16,-21-1-16,0 0 0,21 0 15,-21 21-15,21-20 16,0-1-16,0 0 15,0-42 1,0 0 0,21-1-16,0 22 0,0-21 15,-21-21-15,43 0 16,-43 20-16,21-20 0,21 0 16,-21 21-16,-21-1 0,21 1 15,1 21-15,-1 0 16,-21 21-16,21 1 0,-21-1 0,0 0 15,0 0-15,0 21 0,0-20 16,0-1-16,0 0 16,21 21-16,-21 1 0,0-22 0,0 0 15,21 0-15,0-21 32,1 0-32,-1 0 0,0-21 15,0 0-15,0 0 0,-21-1 16,21 1-16,1 0 0,-1 0 15,0-21-15,42-22 16,-41 22-16,-1 21 0,0-1 0,0 1 16,0 0-16,0 21 0,1 0 15,-1 0-15,-21 21 0,0 0 16,0 22-16,0-22 0,0 0 16,0 0-16,0 22 0,0-22 15,0 0-15,0 0 0,0 0 0,0 0 16,0 1-16,0-1 0,21 0 15,0-21-15,0 0 16,0 0-16,22 0 0,20-42 16,-42 20-1,22 1-15,-43-21 0,21 21 16,0 0-16,-21-22 0,21 22 16,-21-21-16,0 21 0,0-1 0,0-20 15,21 21-15,-21 0 0,0 42 31,0 0-31,0 0 16,0 0-16,-21 1 0,21-1 16,0 21-16,0-21 0,0 0 0,0 1 15,0-1-15,0 0 16,21-21 0,1 0-16,-1 0 15,-21-21-15,21 21 16,-21-21-16,0-1 0,0 1 15,0 0-15,0 0 0,0 0 16,0 0 15,0 42 32,0 0-48,0-42 48,0 0-47,0-1-16,0 1 15,0 0-15,0 0 0,0 0 16,0 0-1,0 42 1,0 0 0,0 0-16,0 0 15,-21 43-15,0-22 0,-1 0 0,22 22 16,0-22-16,-21 1 0,0 20 0,0-21 16,21 22-16,-21-22 0,0 22 15,21-22-15,-22 22 0,1-22 0,0 21 16,21-20-16,0-1 0,0 0 15,0 1-15,-21-1 0,21 0 16,0 1 0,21-43-16,0 0 0,0-21 15,1-1-15,-1 1 0,21-42 16,-21 20-16</inkml:trace>
  <inkml:trace contextRef="#ctx0" brushRef="#br0" timeOffset="123636.91">26458 13631 0,'0'0'0,"0"-42"0,0 21 0,0 0 0,0 0 16,21-1-16,1 1 0,-1 0 15,0 0-15,0 0 0,0 21 16,0 0-16,1-21 0,-1 21 0,21 0 16,-21 0-16,0 0 0,43 63 15,-64-42-15,0 22 16,0-22-16,-21 42 0,0-42 15,-1 22-15,-20-22 0,0 0 0,21 0 16,-22 0-16,1-21 16,-22 22-16,1-1 15,42-21-15,0 0 0,-1 0 0,44-21 32,-1 21-32,0-22 15,0 1-15,0 0 0,22 0 0,-1 0 16</inkml:trace>
  <inkml:trace contextRef="#ctx0" brushRef="#br0" timeOffset="124323.51">27051 13166 0,'0'0'15,"21"-21"-15,21-22 16,-42 64 0,-21 1-1,0 20-15,0-21 0,0 21 16,0-20-16,-1 20 0,1 0 0,21-21 0,0 22 15,-21-1-15,21 0 16,0 1-16,0-22 0,0 21 0,0 1 16,0-1-1,21-21-15,0-21 0,1 0 0,-1 0 16,0 0-16,0 0 0,0 0 0,0 0 16,22 0-16,-22-21 0,0 0 0,0 0 15,-21-1-15,21 1 0,1 0 16,-1 0-16,-21 0 0,0 0 0,0-1 15,0 44 17,0-1-32,0 0 15,0 0-15,-21 0 0,21 0 0,0 22 16,0-22-16,0 0 0,0 0 16,0 0-16,21 1 15,0-22-15,0 0 0,0 0 16,0 0-16,1 0 0,-1 0 15,0-22-15,0 22 0,0-21 0,0 0 16,1 0-16,-1 0 16,-21 0-16,21-1 0,-21 1 15,0 0-15,0 0 16,0 42 0,0 0-16,-21 0 15,21 1-15,-21-1 0,-1 21 0,22 0 16,-21-20-16,0 20 0,0 0 15,21 22-15,-21-22 0,0 0 0,21 1 16,-43 126-16,1 0 16,21-126-16,0 20 15,-1 1-15,-20-22 0,21 0 16,0 1-16,-22-1 0,1-21 16,21 22-16,-21-22 0,20-21 0,-20 21 15,21-21-15,0 0 0,-22 0 16,22 0-16,0-21 0,-21-22 15,21-62 1,21 83-16,0-20 0,0-64 16,0 43-16,21 20 0,0-20 15</inkml:trace>
  <inkml:trace contextRef="#ctx0" brushRef="#br0" timeOffset="124543.39">26733 13272 0,'0'-22'0,"0"1"16,0 0-1,22 21-15,20 0 0,0-21 0,1 21 16,-1 0-16,21-21 0,-20 21 16,84 0-16,-85-21 0,22 21 15,-22 0-15,-21 0 0,21 0 0,-20 0 16,-44 0-1,-20 0-15,0 0 0,-1 21 16</inkml:trace>
  <inkml:trace contextRef="#ctx0" brushRef="#br0" timeOffset="125064.35">18542 14457 0,'-21'-21'0,"42"42"0,-42-63 15,21 20-15,0 1 16,0-21-16,0 21 15,-21 21 1,-1 0 0,1 21-16,-63 85 15,41-64-15,22 0 0,-21 1 16,21-1-16,-22 22 0,22-22 0,0 0 16,0 1-16,0-1 0,21 0 0,0 1 15,0-22-15,0 21 0,0-21 16,21 0-16,42 22 0,-20-43 15,-22 0-15,21 0 0,0 0 0,1 0 16,-1 0-16,0-21 0,1-1 16,-1 1-16</inkml:trace>
  <inkml:trace contextRef="#ctx0" brushRef="#br0" timeOffset="126572.54">18902 14478 0,'-21'64'0,"42"-170"0,-21 148 0,0-127 0,0 64 0,0-21 16,0 21-16,0 42 15,0 0 1,0 21-16,-21-20 0,21 20 0,-22 21 16,1-20-16,0-1 0,21 0 15,-21 22-15,0 21 16,-22 42-16,22-106 0,21 21 16,-21-21-16,21 0 0,-21 1 15,21-1-15,0-42 31,21-1-15,0 1-16,0 0 0,43-21 16,-43 21-16,0-1 0,22-41 15,-22 42-15,0 0 0,0-1 16,0 22-16,0 0 0,1 0 16,-22 22-1,0-1-15,0 0 0,0 0 16,0 0-16,0 0 0,0 1 0,0 41 15,0-42 1,0 0-16,21-21 16,0 0-16,0 0 15,21 0-15,-20 0 0,20 0 16,0-21-16,1 21 0,-22-21 16,63-21-16,-41 21 0,-22-22 15,21 22-15,-21 0 0,1-21 16,-22 20-16,0 1 0,0-21 0,0 21 15,0 0-15,0-1 0,-22 22 16,-20 0 0,21 22-16,0 20 15,0-21-15,21 0 0,-22 0 0,22 1 16,0 20-16,0-21 0,0 0 0,0 22 16,64 20-1,-43-42-15,0-21 0,0 0 16,1 21-16,20-21 0,-21 0 0,0 0 15,0 0-15,22 0 0,-22-21 16,21 21-16,-21-21 0,1 0 0,20 0 16,-21 0-16,0-1 0,0 1 0,1 0 15,20-21 1,-21 21-16,0-22 0,0 22 16,-21 42 15,0 0-31,-21 1 0,0-22 0,0 42 15,21-21-15,0 0 0,-21 0 0,21 1 16,0-1-16,0 0 0,0 0 16,0 0-16,0 0 0,21-21 15,0 0 1,0 0-16,0 0 0,1 0 16,-1 0-16,0-21 0,0 0 15,0 0-15,-21 0 0,0 0 16,0-1-16,0 1 0,0 0 15,-21-21-15,-21-22 16,21 43-16,-1 21 16,22-21-16,22 21 31,-1 0-15,0-21-16,0 21 0,0 0 15,43 0-15,-22 0 0,-21 0 16,0 0-16,22 0 0,-22 21 15,0-21-15,0 21 0,0 0 16,-21 0-16,0 1 0,0-1 0,0 0 16,0 0-16,0 0 0,0 0 15,0 1-15,0-1 16,0 0-16,-21 0 0,0-21 16,21 21-16,0-42 46,0 0-46,0 0 16,0 0-16,21-1 0,0 1 0,43-21 16,-43 0-16,0 20 15,22 1-15,20-42 0,-21 63 16,-20-21-16,-1 21 0,0 0 0,0 0 16,21 21-16,-42 0 15,0 0-15,0 21 16,0-20-16,0-1 0,0 0 0,0 21 15,0-21-15,0 1 0,-21-1 0,21 0 16,0 0-16,0 0 0,-21-21 0,21 21 16,0-42 31,0 0-47,21 0 0,0 0 15,1 0-15,-1-1 0,0 1 0,0-21 16,0 21-16,0 0 0,1-22 15,-1 22-15,0 0 0,21 0 16,1 0-16,-22 21 16,0 21-16,-21 0 0,0 0 15,0 0-15,0 0 0,0 1 16,0 41-16,0-42 0,-21 0 16,0 22-16,-1-22 0,22 0 15,-21-21-15,0 21 0,21 0 16,21-21 15,0 0-31,1-21 16,-1 0-16,0 21 0</inkml:trace>
  <inkml:trace contextRef="#ctx0" brushRef="#br0" timeOffset="126856.55">21167 14944 0,'42'0'31,"-21"0"-31,-84 0 0,126-21 0,-42 21 16,0-22-16,1 22 0,-1 0 0,0 0 15,0-21-15,0 21 0,22-21 16,-22 21-16,21-21 0,0 21 0,1-21 16,-22 0-16,21-1 0,-21 22 0,1-21 15,-1-21 1,-21 21-16,-43 21 16,22 0-16,-21 21 0,21-21 0,-22 21 15,22 0-15,-21 22 16,21-22-16,0 0 0,-22 0 0,1 43 15,42-1 1,0-42-16,0 0 0,0 1 16,21-22-16,0 0 0,22 0 15,-22 0-15,21 0 0,0 0 0,85-22 16,-21 1 0</inkml:trace>
  <inkml:trace contextRef="#ctx0" brushRef="#br0" timeOffset="127582.9">22606 14584 0,'0'0'0,"21"-21"0,43-43 15,-43 22-15,0 21 0,0 0 16,0-1-16,-21 1 0,0 42 31,0 22-15,-21-22-16,21 21 0,-21 1 0,0-22 16,21 21-16,-21 0 0,-1 1 0,22-22 15,-42 42-15,21-20 16,0-22-16,21 0 0,-21 0 0,-1 0 15,1 1-15,0-22 0,0 21 16,0 0 0,21-42-1,0 0-15,0-1 16,0 1-16,21 0 0,0 0 16,0 0-16,22-22 0,-22 22 0,21 0 15,0 0-15,1 0 0,-1 21 0,0 0 16,22 0-16,-22 0 0,1 0 15,20 21-15,43 42 16,-106-41-16,0-1 0,0 0 16,0 0-16,0 21 15,0-20-15,-21-1 0,0 0 0,-22-21 16,-105 63 0,63-63-16,43 0 15,0 0-15,21 0 0,-1 0 0,1 0 16,0 0-16,0 0 0,21-21 15,0 0 1,21 21-16,0-21 16,0 21-16,22-21 0,-22 21 0,21-21 15,-21 21-15,22-22 0</inkml:trace>
  <inkml:trace contextRef="#ctx0" brushRef="#br0" timeOffset="127947.69">23093 14732 0,'0'-21'15,"0"42"-15,21-63 0,0 21 0,0-1 16,22 1-16,-22 21 16,0 0-16,0 0 15,0 0-15,22 0 0,-22 21 0,0-21 16,0 22-16,0-1 0,0 21 16,1-21-16,-22 0 0,0 1 0,0-1 15,0 0-15,0 0 0,0 0 16,0 0-16,0 1 0,0 20 15,-64-21 1,64 0-16,-21-21 0,-21 0 16,20 0-16,22-21 15,0 0-15,0 0 16,0 0-16,0-1 0,22-20 16,-22 21-16,21 0 0,0 0 0,0-1 15,0 1-15,0 0 0,1 0 16,-1 0-16,0 21 0,21 0 0,-21-21 15,1 21-15,20 0 0,-21 0 0,43-22 16,-43 22 0,42 0-16,-20 0 0,-22 0 15</inkml:trace>
  <inkml:trace contextRef="#ctx0" brushRef="#br0" timeOffset="128331.47">24066 14605 0,'-21'0'15,"42"0"-15,-21 21 31,0 0-31,-21 1 0,21-1 0,-21 0 16,21 0-16,-21 0 0,21 0 16,-21 1-16,0-1 0,21 0 0,0 21 15,-22 1 1,22-22-16,0 0 0,0 0 0,0 0 16,22-21-16,-1 0 15,0 0-15,0 0 0,0 0 0,0 0 16,22 0-16,-22 0 0,0 0 0,0-21 15,22 0-15,-22 21 0,0-21 16,-21 0-16,21-22 0,-21-63 16,0 85-16,0-21 15,0 0-15,-21 20 0,21-20 16,-42 0-16,20 42 0,1 0 16,0 0-16,0 0 0,0 0 0,0 0 15,-43 42 1,22 22-16,42-43 15,0 0-15,0 0 0,0 21 0,0-20 16,0-1-16,0 0 0,21 0 16,0 0-16,21-21 0,-20 0 15,-1 0-15,21 0 0</inkml:trace>
  <inkml:trace contextRef="#ctx0" brushRef="#br0" timeOffset="128859.68">24490 14732 0,'21'-21'0,"-148"148"0,254-275 0,-148 190 0,42-63 32,-21 42-32,0 0 15,0 0-15,0 1 0,0-1 0,0 0 16,0 0-16,-21 0 0,21 0 16,0 1-16,0-1 0,0 0 15,21-21 16,-21-21-31,21 21 16,0-21-16,0 21 0,1-22 16,-1 1-16,0 0 0,-21 0 15,21 0-15,0 21 0,0-21 0,1 21 32,-22 21-17,0 0-15,0 0 0,0 0 16,0 0-16,0 1 0,0-1 15,0 0-15,0 0 0,0 0 16,21-21-16,0 21 0,0-21 0,0 0 16,0 0-16,1 0 0,-1 0 15,0 0-15,21 0 0,-21 0 0,1-21 16,-1 0-16,21-21 16,-42 21-16,21-1 0,-21-20 15,21 21-15,-21-21 0,0 20 0,0-20 16,0 0-16,0 21 0,0-22 15,0 22-15,0 0 0,0 0 16,-21 21 0,21 21-1,0 0-15,0 0 16,0 0-16,0 1 16,21-1-16</inkml:trace>
  <inkml:trace contextRef="#ctx0" brushRef="#br0" timeOffset="129230.14">25358 14732 0,'21'0'0,"-191"0"0,361 0 0,-170-21 16,-84 42-16,126-63 0,-63 21 15,0-1-15,0 1 16,-21 21 0,0 0-16,0 0 15,-1 0-15,1 0 0,0 21 0,0-21 16,0 22-16,21-1 0,0 0 15,-21-21-15,21 42 0,0-21 16,0 1-16,0-1 16,21-21-16,-21 21 0,21-21 0,-21 21 15,21 0-15,-21 0 0,21-21 16,-21 22 0,0-1-16,-21 0 15,0-21 1,0 0-16,0 0 0,-1 0 0,1 0 15,0 0-15,-21 0 0,21 0 16,-1 0 0,44 0-1,-1-21 1,0 21-16,21 0 0</inkml:trace>
  <inkml:trace contextRef="#ctx0" brushRef="#br0" timeOffset="129562.98">25442 14901 0,'0'-21'0,"0"42"0,21-42 0,1 21 15,-1 0-15,0-21 0,42-21 16,-41 42 0,20-21-16,-21 21 0,0-22 0,0 1 15,1 0-15,-22 0 0,0 0 0,0 0 16,0-1-16,-22 22 15,1 0-15,0 0 16,-21 0-16,21 22 16,-43 41-16,43-42 15,21 22-15,0-22 0,0 0 16,0 0-16,0 0 0,0 0 0,0 1 16,0-1-16,0 0 15,42 0-15,-21-21 16,1 0-16,20 0 0,-21 0 0,21 0 15,-20 0-15,20 0 0,-21 0 0,0 0 16,22-21-16,-22 0 0,0 21 16</inkml:trace>
  <inkml:trace contextRef="#ctx0" brushRef="#br0" timeOffset="129890.8">25993 14838 0,'21'-85'16,"-21"64"0,42-64-1,-105 276-15,147-382 0,-63 191 0,1 0 16,-1 0-16,0 0 15,0 22-15,-21-1 16,21 0-16,22 21 0,-22 1 16,-21-1-16,21-21 15,-21 0-15,0 22 0,0-22 16,0 0-16,0 0 0,0 0 0,0 0 0,0 1 16,-21-1-16,0 0 0,-1-21 15,1 0-15,0 0 16,0 0-16,21-21 15,0 0 1,0-1-16,21 1 0,0 0 0,0 0 16,1 0-16,20-22 0,-21 22 0,21-21 15,1 0-15,-1 20 0,0-20 16,1 0-16,-1-1 0,0 1 0,64-21 16,-63 63-1,-22 0-15,0 0 0</inkml:trace>
  <inkml:trace contextRef="#ctx0" brushRef="#br0" timeOffset="131075.72">4424 15960 0,'-21'0'16,"-1"0"-16,1 21 15,0 0-15,0 0 0,0 0 16,21 1-16,0-1 0,0 0 16,21-21-1,0 0 1,0 0-16,0-21 0,1 0 15,-1 21-15,0-22 0,0 1 0,0 0 16,0 0-16,-21-21 0,22 20 16,-22-41-1,-22 42-15,1 21 0,0-21 0,0 21 16,0 0-16,0 0 0,-1 0 16,-20 0-16,21 0 0,0 21 0,0 0 15,21 0-15,-22 21 0,22-20 0,-21-1 16,21 21-16,0-21 0,0 43 15,0-43-15,21 0 0,1 0 16,-1 0-16,0-21 16,0 0-16,43 0 15,-43 0-15,42-42 0,-42 42 16,22-42-16,-22 21 0,-21-1 16,0-20-16,0 21 0,0 0 15,0 0-15,0-22 0,-21 22 16,0 0-16,-1 0 0,1 21 0,0-21 0,0 21 15,0 0-15,-22 0 16,22 21-16,21 0 16,-21-21-16,21 21 0,0 0 0,0 0 15,0 1-15,0-1 0,0 0 16,0 0-16,0 0 0,21 0 16,0-21-16,1 0 0,-1 0 15,0 0-15,0 0 0,0 0 16,0-21-16,1 0 0,-1 0 15,0 0-15,-21 0 0,0-1 16,0 1-16,0 0 0,0 0 16,-21 0-16,0 0 0,-1-1 15,1 1-15,0 21 0,0 0 0,0 0 16,0 0 0,-1 21-16,22 1 0,0-1 15,0 0-15,0 0 0,0 0 16,0 0-16,22 1 0,-1-22 15,0 21-15,0-21 0,0 0 16,0 0-16,1 0 0,-1 0 16,0 0-16</inkml:trace>
  <inkml:trace contextRef="#ctx0" brushRef="#br0" timeOffset="131626.91">4466 16595 0,'0'0'0,"-21"0"0,0 0 0,0 0 31,21-21-31,0-1 15,0 1-15,0 0 0,21 21 16,0 0-16,0 0 0,0 0 0,0 0 16,1 0-16,-22 21 0,21-21 15,-21 21-15,21 1 0,-21-1 0,0 0 16,0 0-16,0 0 0,0 0 16,-21 1-16,0 20 15,-1-42-15,1 21 0,0-21 0,0 0 16,0 0-16,0 0 15,-1-21-15,1 0 16,21 0-16,0-1 16,0 1-16,0-21 15,0 21-15,0-22 0,0 22 0,21 21 16,1-21-16,-1 0 0,0 0 16,21 21-16,-21 0 0,1 0 15,-1 0-15,0 0 0,0 21 16,0-21-16,-21 21 0,21 0 0,-21 0 15,22 22-15,-22-22 0,0 21 0,0-21 16,0 22-16,0 84 16,-43-43-1,1-41-15,0-1 0,-1 0 16,1 1-16,0-1 0,-22 0 0,22 1 16,-22 20-16,1-20 0,20-1 15,-20-21-15,21 21 0</inkml:trace>
  <inkml:trace contextRef="#ctx0" brushRef="#br0" timeOffset="132307.92">6837 16489 0,'-21'-21'0,"42"42"0,-64-42 15,22 21-15,21-21 31,43 21-31,-22 0 0,21 0 0,0 0 16,1 0-16,20 0 0,64-22 16,0 22-1,-63 0-15,-1-21 0,1 21 0,-1-21 16,1 21-16,-22 0 0,0 0 0,1 0 16,-22 0-16,0 0 0,-21-21 15,-21 21 1,0 0-16,-22-21 15,22 21-15,0 0 0,-21 0 0,21 0 16,-1 0-16,1-21 0,0 21 0,42 21 47,0 0-47,1 0 16,-1 0-16,0 0 15,0 1-15,0-1 0,-21 21 0,0-21 16,0 0-16,0 22 0,0-22 0,-21 0 15,0 0-15,0 0 0,-22 22 16,22-22-16</inkml:trace>
  <inkml:trace contextRef="#ctx0" brushRef="#br0" timeOffset="134068.25">8932 15875 0,'0'-21'0,"0"42"0,-21-42 32,42 21 46,-21 21 281,0 0-343,0 0-16,0 1 15,21-22 32,-21-22-15,0 1-17,0 0 266,-21 21-265,21 21 62,0 0-62,0 1-1,0-1-15,21-21 0,-21 21 16,22-21-16,-22 21 0,21-21 0,0 0 16,0 21-16,0-21 15,0 0-15,1 0 0,-1 0 0,0 0 16,0 0-16,0-21 16,0 21-16,1-21 0,-1 0 15,0 21-15,-21-43 0,21 22 16,-21 0-16,0 0 0,0 0 15,0 0-15,0-1 0,0 1 0,0 0 16,0 0-16,-21 21 16,0 21-1,21 0 1,0 22-16,0-22 0,0 21 0,0 22 16,0-22-16,0 0 0,0 22 15,0-22-15,0 22 0,0-22 0,0 21 16,0-20-16,0-1 0,0 0 0,0 43 15,0 21 1,0-85-16,0 0 0,0 0 16,-21 1-16,-1-22 15,1 0-15,-21 0 0,21 0 16,-22 0-16,22 0 0,-63-22 16,20-20-16,22 42 0,21-21 15,-22 0-15,22 0 0,0-1 16,0 22-16,21-21 0,-21 0 0,21 0 15,0 0-15,21 21 0,21-21 16,-21-1-16,22 1 0,-1 21 16,0-21-16,1 0 0</inkml:trace>
  <inkml:trace contextRef="#ctx0" brushRef="#br0" timeOffset="134343.09">9821 15833 0,'0'0'0,"21"0"0,-21-21 16,0 42 0,0 0-16,0 0 15,-21 21-15,0 1 0,21-1 16,-21 0-16,0 22 0,0-22 0,-1 1 16,1 20-16,0-21 0,0 1 0,0-1 15,21 0-15,-21-20 0,21 20 16,-22-21-16,22 43 15,0-22-15,22-42 16,-1 0-16,0 0 16,0 0-16,0 0 0,0 0 15,1-21-15,-1 0 0,-21-1 0,0 1 16</inkml:trace>
  <inkml:trace contextRef="#ctx0" brushRef="#br0" timeOffset="134514.99">9567 16341 0,'0'-21'16,"21"21"15,1 0-31,-1 0 0,21 0 0,-21 0 16,64-22-16,-64 22 0,21 0 16,1 0-16,20-21 0,-20 21 15,-1-21-15,0 21 0,1-21 0,-1 21 16,0 0-16</inkml:trace>
  <inkml:trace contextRef="#ctx0" brushRef="#br0" timeOffset="134747.85">10647 16150 0,'0'0'0,"21"0"15,-21 21 1,0 1-16,0-1 15,0 0-15,0 0 0,0 64 16,0-43-16,-21-21 0,0 0 16,21 1-16,-22 20 0,22-21 15,0 0-15,0 0 0,0 1 16,22-22 15,-1-22-31</inkml:trace>
  <inkml:trace contextRef="#ctx0" brushRef="#br0" timeOffset="135072.67">11155 16214 0,'0'-21'15,"0"42"-15,21-64 0,-21 22 16,-21 21 0,0 0-16,-1 0 0,1 0 0,0 21 15,0 1-15,-21-1 16,42 0-16,0 0 0,-22 21 15,22-20-15,0-1 0,0 0 16,0 0-16,0 0 0,22-21 16,41 43-16,-21-1 15,-20-42 1,-22 21-16,0 0 0,0 0 16,0 1-1,-22-22-15,1 21 16,-21-21-16,21 0 0,0 0 0,-1 0 15,1 0-15,0 0 0,0 0 0,0 0 16,0 0-16,-1 0 0,1 0 16,21-21-16,0-1 0,-21 1 0</inkml:trace>
  <inkml:trace contextRef="#ctx0" brushRef="#br0" timeOffset="135251.57">10668 15960 0,'0'-21'0,"-64"-22"31,86 43 1,-1 0-32,21 0 15</inkml:trace>
  <inkml:trace contextRef="#ctx0" brushRef="#br0" timeOffset="135961.17">12531 16171 0,'0'0'0,"21"-21"31,0 21-31,0-21 0,0 0 16,0 21-16,64-64 15,-43 43-15,-20 0 0,20 0 16,-21 0-16,0-22 0,-21 22 0,0 0 15,0 0-15,0 0 0,-84-43 16,-1 64 0,43 0-16,-1 0 0,1 0 15,0 0-15,-1 0 0,1 21 16,21 1-16,0 20 0,-1-21 0,22 21 16,0 1-16,0-1 0,0 0 15,0 1-15,64 41 16,-43-41-16,64 41 0,-64-62 15,21 20-15,1-21 0,-1 21 16,-21-20-16,21 20 0,-20-21 0,-22 0 16,0 0-16,0 1 0,0-1 0,-22-21 15,1 21-15,-21-21 0,0 0 16,-1 0-16,1 0 0,0 0 0,-1 0 16,1 0-16,0 0 0,-1-21 0,1 0 15,21-1-15,0 1 0,-1 0 16,1 0-16,21 0 0,0 0 0,0-1 15,0 1-15,0-21 0,21 21 16,1 21-16,-1-21 0,0-1 0,21 1 16,-21 21-16,22 0 0,-1-21 15,0 21-15</inkml:trace>
  <inkml:trace contextRef="#ctx0" brushRef="#br0" timeOffset="136568.82">12933 16383 0,'42'85'15,"-148"-212"-15,170 169 16,-1 43-16,-42-85 0,1 0 16,20 0-16,-21 0 0,0-21 15,22 21-15,-22-22 0,21 1 16,-21 0-16,22 0 0,-22 0 0,0 0 16,0-1-16,0 1 0,-21 0 15,0 0-15,-21 21 16,0 0-16,-21 0 15,-1 0-15,22 21 0,-21 0 16,21 0-16,-22 1 0,22 20 16,0-21-16,0 0 0,0 0 0,21 22 15,0-22-15,0 0 0,0 0 0,0 0 16,21 1-16,0-22 0,21 21 16,-21-21-16,64 0 15,63 0-15,-84 0 16,-22 0-16,0 0 0,1 0 15,-1-21-15,0-1 0,1 1 0,-22 0 16,21 0-16,-21 0 0,1-22 0,-1 22 16,-21-21-16,0 21 0,21-43 15,-21-20 1,0 62-16,0 1 0,0 42 31,0 1-31,0-1 0,0 0 16,0 42-16,0-20 15,-21-1-15,21 22 0,0-22 16,0 21-16,-21 1 0,-1-1 0,1 22 0,21 0 16,-21-22-16,0 22 0,0 0 15,0-1-15,-1-20 0,1 20 16,0 1-16,0 0 0,-21-22 0,20 1 16,1 105-1,0-105-15,21-43 0,0 0 16,21-42-1,-21 0-15,21-1 0,1-20 16,-1 21-16,0-43 0,0 22 16,0-21-16,0-1 0</inkml:trace>
  <inkml:trace contextRef="#ctx0" brushRef="#br0" timeOffset="136850.65">13758 16637 0,'0'-233'16,"0"805"-1,21-1165-15,-42 847 0,64-550 0,-22 253 0,-21 22 0,21 0 16,0-21-16,0 21 0,22 21 0,-22-22 16,0 22-16,21 0 0,-21 0 15,22 22-15,-22-22 0,0 21 0,0 21 16,0-21-16,1 0 0,-22 22 16,0-22-16,0 21 0,0-21 0,0 1 15,-22 20-15,1-21 0,-21-21 16,21 21-16,-43 0 0,43-21 15,-21 22-15,21-22 0,-22 0 16,1 0 0,42-22-1,21 1 1,0 0-16,0 21 0,1-21 0</inkml:trace>
  <inkml:trace contextRef="#ctx0" brushRef="#br0" timeOffset="137543.76">14266 16447 0,'21'0'16,"1"0"-16,-1 0 16,21-22-16,-21 1 15,22 0-15,-22 0 16,0 0-16,0 0 0,0-1 0,0 1 15,-21 0-15,0 0 0,0 0 16,0 0-16,-21 21 16,0 0-16,0 21 15,0 0-15,-22 21 16,22-21-16,0 1 0,0 41 16,21-42-16,0 0 0,0 22 15,0-22-15,0 0 0,21 21 16,0-42-16,0 22 15,1-1-15,-1-21 0,42 0 16,-42 0-16,1 0 16,-1 0-16,0 0 15,-21-21-15,21-1 0,-21 1 16,0 0-16,21 0 0,0 0 16,-21 0-16,0-1 0,0 1 15,22 21-15,-22-21 0,21 0 0,0 0 16,0 0-16,0-1 15,22 1-15,-22 0 16,0 21-16,0 0 0,0 0 0,22 0 16,-22 0-16,0 0 0,0 0 15,0 21-15,-21 0 0,0 1 16,0 20-16,0-21 0,0 0 16,0 0-16,0 1 0,0-1 0,0 0 15,-21 0-15,0 0 0,0 0 16,21 1-16,-21-22 15,-1 0 1,22-22 0,0 1-16,0 0 15,0 0-15,0 0 0,22 0 16,-1-1-16,-21 1 0,21-21 0,0 21 16,21-22-16,-20 1 0,-1 21 15,0 21-15,0-21 0,0 21 16,0-21-16,1 21 0,-1 0 15,0 0-15,0 21 16,0 0-16</inkml:trace>
  <inkml:trace contextRef="#ctx0" brushRef="#br0" timeOffset="138044.29">15706 16468 0,'21'0'0,"-42"0"0,42-21 0,-21-1 0,21 1 15,-21 0-15,0 0 16,0 0-16,0-22 0,0 22 0,0-63 16,0 41-16,-21 1 15,21 21-15,-21 21 16,-1 0-16,1 0 0,0 0 0,-21 0 16,21 21-16,-1 0 0,-20 0 0,0 0 15,-22 43 1,43-43-16,-21 43 0,21-22 15,21-21-15,0 0 0,0 0 0,0 1 16,0-1-16,21 0 0,0 0 16,0-21-16,0 0 0,0 0 15,1 0-15,-1 0 0,21 0 0,-21 0 16,0 0-16,1-21 0,-1 21 0,0-21 16,0 0-16,0-1 0,-21 1 0,21 0 15,1 0-15,-22-21 0,0 20 16,21 1-16,-21 0 0,21 0 0,-21 0 15,0 42 17,0 0-32,-21 0 0,21 22 0,-21-22 15,21 0-15,0 0 0,0 0 16,0 22-16,0-22 0,0 0 16,0 0-16,0 0 0,21 0 15,0-21-15,0 22 0,0-22 16,0 0-16,1 0 0,-1 0 15,0 0-15,21-22 0,-21 22 0,1-21 16</inkml:trace>
  <inkml:trace contextRef="#ctx0" brushRef="#br0" timeOffset="138295.51">16341 15875 0,'21'-42'15,"-21"-1"-15,-170 530 0,361-1016 0,-233 656 0,84-296 0,-42 148 16,0-1-16,-21 22 15,0 22-15,-1-1 16,-20 0-16,21 21 0,-21 43 16,20-22-16,1-20 15,-21 63-15,42-64 0,-21 0 16,21 1-16,0-1 0,0 0 0,0-21 16,0 22-16,0-22 0,0 0 0,0 0 15,0 0-15,21-21 0,0 0 16,0 0-16,0 0 0,1 0 15,-1 0-15,0 0 0,21-21 0,-21 21 16</inkml:trace>
  <inkml:trace contextRef="#ctx0" brushRef="#br0" timeOffset="138631.59">16595 16108 0,'0'-42'16,"0"126"-16,0-126 0,-22 0 15,1 63 1,0 0-16,0 21 0,21-21 0,0 1 15,0 20-15,0-21 0,0 21 0,0-20 16,0-1-16,0 0 0,0 0 16,0 0-16,21 0 0,0 1 15,0-22-15,1 0 0,20 0 0,-21 0 16,21 0-16,-20 0 0,-1 0 0,21 0 16,-21-22-16,0 1 0,-21 0 15,22 0-15,-22 0 0,21-22 0,-21 22 16,0-21-16,0 21 0,0-22 0,0 1 15,0 21-15,-21 0 0,-1-22 16,1 43-16,0-21 0,0 0 0,0 21 16,0 0-16,-1 0 0,1 21 15,0 0 1,21 1-16,0-1 0,0 0 0,0 0 16,0 0-16,0 0 0,21 1 0,0-22 15,1 21-15,-1-21 0</inkml:trace>
  <inkml:trace contextRef="#ctx0" brushRef="#br0" timeOffset="138990.63">16933 16171 0,'0'-84'15,"-42"232"1,84-339-16,-42 318 0,0-275 0,21 127 0,1 0 16,-1-43-16,0 43 15,0 21-15,0-21 0,0 21 0,1 0 16,-1 0-16,0 0 0,21 21 0,-21 0 15,1 1-15,-22-1 0,21 21 16,-21-21-16,0 22 0,0-1 0,0 0 16,0-21-16,0 22 0,-21 20 15,-22 1 1,43-43-16,-21 0 0,0 0 0,21 0 16,-21-21-16,21-21 31,0 0-31,0 0 15,21 0-15,0 0 0,0-22 0,0 22 16,1-21-16,-1-1 0,0 22 16,0-21-16,0 0 0,0 20 15,22-41-15,-43 42 0,0 0 16,21-1-16,-21 1 0,0 0 16,0 0-16</inkml:trace>
  <inkml:trace contextRef="#ctx0" brushRef="#br0" timeOffset="139238.73">16108 15790 0,'0'0'0,"-21"0"15,-1 0-15,1 0 0,42 0 16,1 0-1,20-21-15,-21 21 0,43 0 0,-22 0 16,21-21-16,1 21 0,-1-21 16,1 21-16,21 0 0,-22 0 0,1-21 15,105 21-15,-127 0 16,-21 0-16,1 0 0,-22-21 16</inkml:trace>
  <inkml:trace contextRef="#ctx0" brushRef="#br0" timeOffset="140194.78">7408 16066 0,'0'0'0,"-21"0"0,21-22 16,-21 1-16,-21-21 15,20 42-15,22-21 16,-21 0-16,0 21 0,21-22 16,-21 22-16,0 0 15,42 0 16,0 22-31,0-1 0,0 0 16,1-21-16,20 21 0,-21 0 0,21 0 16,-20-21-16,20 22 0,0-1 0,1 0 15,-1 0-15,0 0 16,64 22-16,-21-22 16,-43 0-16,-21 21 0,0-21 15,-21 1-15,0-1 0,0 0 0,0 21 16,-42-21-16,0 22 0,-22-22 0,22 21 15,-43 1-15,22-1 0,-1 0 16,-20 1-16,20-1 0,1 0 0,-1 1 16,-21 20-16</inkml:trace>
  <inkml:trace contextRef="#ctx0" brushRef="#br0" timeOffset="140484.6">18013 16468 0,'0'0'0,"-21"0"16,-1 0-16,1 0 0,0-21 16,0 21-16</inkml:trace>
  <inkml:trace contextRef="#ctx0" brushRef="#br0" timeOffset="142331.56">18436 15917 0,'21'-21'0,"-42"42"0,42-63 16,-21 63 31,21-21-47,1 21 16,-1-21-16,0 0 0,0 0 15,0 0-15,0 0 0,22 0 0,20-21 16,-42 0-16,22 21 15,-1-21-15,-21 0 0,22 0 16,-22-1-16,0 1 0,0 0 0,-21 0 16,0 0-16,0 0 0,0-1 15,-21 1-15,0 21 0,-43 0 16,22 0-16,21 0 16,0 21-16,-1 1 0,1-1 15,0 21-15,0 0 0,0 1 0,21 20 16,0-20-16,0 20 0,-21-21 15,-1 128-15,22-128 16,0 0-16,0 43 0,0-43 16,0-20-16,0 20 0,0-21 15,0 0-15,-42 64 16,-21-85 0,20 21-16,1-21 0,0 0 15,-22 0-15,22 0 0,-22-21 0,22 0 16,0 0-16,-1-1 0,22 1 0,-21-21 15,21 21-15,-22-22 0,22 1 16,0-64-16,21 64 16,0 21-16,0 42 31,0 0-31,21 21 0,0-20 0,0 62 16,1-63-1,-1 22-15,0-1 0,0-21 0,0 22 16,0-1-16,22-21 0,-22 0 0,21 22 15,-21-22-15,64 0 16,-43-21-16,85 21 16,-63-21-16,-22-21 15,1 0-15,20 0 0,-21-1 0,-20 1 16,20 0-16,0 0 0,-21-21 0,1 20 16,-1-20-16,0 0 0,-21 21 0,0-85 15,0 63 1,0 22-16,0 42 31,0 1-31,0-1 0,0 0 0,-21 0 0,21 0 16,-21 22-16,21-22 0,-22 0 15,22 0-15,0 0 0,0 43 16,0-43-16,0 0 16,22-21 15,-22-21-31,21 21 0,-21-21 15,21 0-15,0-1 0,-21 1 16,21 0-16,0 0 0,-21 0 0,22 0 16,-22-1-16,42-20 15,-21 42 1,-21 21 0,0 0-16,0 1 0,21-1 0,-21 0 15,0 0-15,21 0 0,-21 0 16,43 43-16,20-22 15,-20-21-15,41 1 16,-41-22-16,-1 0 0,0 0 16,1 0-16,20 0 0,-21-22 0,1 22 15,63-42-15,-22-21 16,-63 20-16,1 22 16,-1-21-16,-21 21 0,0-22 15,0-41-15,0 62 0,0-20 16,-64-21-1,43 63-15,-21 0 0,21 0 16,-22 0-16,-20 21 0,42 0 16,-22 21-16,22-21 0,0 1 0,0 20 15,0-21-15,-1 21 0,22-20 16,0 20-16,0-21 0,0 0 0,0 0 16,22 1-16,-22-1 0,63 0 15,-42-21-15,43 0 16,-43 0-16,21 0 0,22 0 15,-43-21-15,21 21 0,-21-21 16,1-1-16,-1 1 0,0-21 16,-21 21-16,21-22 0,-21 1 0,21 0 15,0-1-15,-21-20 0,0 21 16,0-22-16,22-42 16,-1 43-16,-21-64 0,0 106 15,0-22-15,0 64 31,0 1-31,0 20 0,0 0 0,0 1 16,0 20-16,-21-21 0,21 22 16,0-1-16,-22-20 0,22 20 0,0-20 15,0-1-15,0 0 0,0 1 16,0-22-16,43 63 16,-22-62-16,21 20 15,1-42-15,-22 0 0,0 0 16,21 0-16,1 0 0,-22 0 0,63-42 15,-62 20-15,20-41 16,-21 42-16,-21 0 16,21-1-16,-21 1 0,0 0 0,0 0 15,0 0-15,-21 42 32,0 0-32,21 0 0,0 0 0,0 1 15,0-1-15,-21 0 0,21 0 16,0 0-16,0 0 0,0 1 15,0-1-15,0 0 0,21-42 47</inkml:trace>
  <inkml:trace contextRef="#ctx0" brushRef="#br0" timeOffset="142500.46">20447 16193 0,'0'-85'15,"0"339"-15,0-423 0,0 63 0,0 85 16,0 42 15,21 0-15,0 0-16,0-21 16,1 21-16,-1-21 0,0 0 15,0 0-15</inkml:trace>
  <inkml:trace contextRef="#ctx0" brushRef="#br0" timeOffset="143823.32">21124 16235 0,'0'0'0,"0"-21"16,0 0 0,-21 21-16,0 0 15,0 21 1,-43 42-16,43-20 0,0-22 15,21 0-15,0 21 0,-21-21 0,21 22 16,0-22-16,0 0 0,0 21 16,0-20-16,0-1 0,21 0 0,0 0 15,0-21-15,22 21 0,-22 0 16,42-21-16,-20 0 0,-1 22 0,21-22 16,1 0-16,-22 0 0,22 0 0,-1 0 15,1-22-15,-22 22 16,22-21-16,-22 0 0,0 0 0,1-21 0,-1 20 15,-21-20-15,0 0 0,0 21 16,1-22-16,-22 1 0,0 0 16,0-1-16,0 22 0,0-21 0,0 21 15,-22-1-15,1 22 0,0 0 0,0 0 16,0 0-16,-22 0 16,22 22-16,0-1 0,-21 21 0,21-21 0,-22 22 15,22-22-15,0 21 0,-21-21 0,20 43 16,1-1-1,21-42-15,0 22 0,0-22 16,0 0-16,21 0 0,1 0 16,-1-21-16,0 0 0,0 22 0,21-22 15,-20 0-15,-1 0 0,0 0 0,21-22 16,-21 1-16,1 0 16,-1 0-16,21-21 0,-21-1 0,0 22 15,1-42-15,-1 20 0,-21 22 16,21 0-16,-21 0 0,0 0 15,0-1-15,-21 44 32,21-1-32,-64 106 31,64-106-31,0 0 0,0 0 0,0 0 16,0 1-16,0-1 0,0 0 15,0 0-15,0 0 0,0 0 0,21-21 16,1 0-16,20 22 0,-21-22 15,0 0-15,22 0 0,-22 0 0,21-22 16,0-20-16,22 0 16,-43-1-16,21 22 15,1-63-15,-1 41 0,-21 1 0,0-22 16,1 22-16,-1 0 0,0-22 16,0 22-16,-21 0 0,21 20 15,-21-20-15,0 21 0,0 0 0,-21 42 31,0 0-31,0 0 0,0 64 16,-1 0 0,22-43-16,0 0 0,-21 1 0,21-1 15,0 0-15,-21 1 0,21-1 0,0-21 16,0 21-16,0-20 0,0 20 16,21-21-16,0 0 0,1 0 0,-1 1 15,0-22-15,21 21 0,-21-21 16,22 0-16,-22 0 0,21 0 0,1 0 15,-22-21-15,21 21 0,-21-22 0,0 1 16,22-21-16,-22 21 0,0 0 16,0-22-16,0 22 0,1-21 15,-1 21-15,-21-1 0,0 1 0,0 0 16,-21 21 15,-1 21-31,22 0 0,-21 1 0,21-1 16,0 0-16,-21 0 0,21 0 0,0 0 15,-21 1-15,21-1 16,0 0-16,0 0 0,21 0 16,0-21-16,0 0 15,1 0-15,-1 0 0,0 0 0,21 0 16,-21 0-16,1-21 0,-1 0 16,0 0-16,21 0 0,-21-1 15,1 1-15,-1 0 0,0 0 16,21 0-16,-21-22 0,1 22 0,-22 0 0,21 0 15,-21 0-15,21 21 0,-21 21 32,0 0-32,-21 0 15,21 0-15,-21 1 0,-1-1 16,22 0-16,0 0 0,0 21 0,0-20 16,0 20-1,0 0-15,0-21 16,-21-21-16,0 0 31,0 0-31,21-21 16,-21 0-16,0 0 0,-1 0 15</inkml:trace>
  <inkml:trace contextRef="#ctx0" brushRef="#br0" timeOffset="144019.22">22521 16171 0,'0'0'0,"-21"0"0,0 0 16,21 22-16,-21-22 0,42 0 47,0 0-47,0 0 0,22 0 16,-22 0-16,21-22 0,0 22 15,1-21-15,-1 21 0,0-21 16,22 21-16</inkml:trace>
  <inkml:trace contextRef="#ctx0" brushRef="#br0" timeOffset="144421.5">24426 16023 0,'0'0'0,"21"-42"0,1 21 0,-1-22 0,0 1 15,0 21-15,21-43 16,1 22-16,-22 42 15,-21 21 1,0 0-16,0 1 0,0 20 0,0 21 16,-21-20-16,21 20 0,-43 43 15,-20 63 1,42-126-16,0-1 0,-1 0 16,1-20-16,0 20 0,-21 0 15,21-21-15,-1 1 0,22-1 16,-21-21-16,0 21 0,0-21 15,0 0-15,0 0 0,-1-21 16</inkml:trace>
  <inkml:trace contextRef="#ctx0" brushRef="#br0" timeOffset="145199.04">23939 16341 0,'106'84'15,"-212"-168"-15,128 84 16,-1 0-1,21 0-15,0 0 0,-20 0 16,20 0-16,21 0 0,-20-21 0,20-1 16,1 22-16,20-21 0,-20 0 15,-1 0-15,22 0 0,-21 0 16,-1-1-16,1 1 0,-1-21 0,-21 21 16,1-22-16,-1 22 0,-21-21 15,0 21-15,1-22 0,-22 22 0,0 0 16,0 0-16,0 0 0,-22 21 15,1 0-15,0 0 16,-21 21-16,-22 42 16,43-20-16,-21-1 0,21 0 0,-1 1 15,-20-1-15,21 0 0,0 1 16,-22-1-16,22 0 0,0 1 0,0-1 16,0-21-16,0 22 0,21-22 15,0 21-15,0-21 0,0 0 0,0 1 16,0-1-16,21-21 15,0 0 1,21 0-16,-21 0 0,22-21 0,-1-1 16,0 1-16,1 0 0,-1 0 0,0-21 15,1 20-15,-1 1 16,22-42-16,-43 42 0,21-1 0,-21 1 16,-21 0-16,21 21 0,1 0 15,-22 21-15,0 0 16,0 22-16,0-22 0,0 0 15,-22 21-15,22-20 0,0-1 16,0 21-16,0-21 0,0 0 0,0 64 16,43-43-1,-22-20-15,21-22 16,22 21-16,-22-21 0,0 0 16,22 0-16,-22 0 0,1 0 15,-1-21-15,106-22 16,-63 1-16,-64 0 15,21 20-15,-21-20 0,1 21 0,-1 0 16,-21 0-16,0-1 0,0 1 0,0 0 16,-21 21-16,-1 0 0,-20 0 15,21 0-15,0 21 0,-22 0 0,22-21 16,0 22-16,21-1 0,0 21 16,0 0-1,42-42-15,-20 22 0,20-1 0,-21-21 16,21 21-16,22-21 0,-22 0 0,1 0 15,20 0-15,-21 0 0,43 0 16,-64 0-16,22 0 0,-43-21 16,0 0-1</inkml:trace>
  <inkml:trace contextRef="#ctx0" brushRef="#br0" timeOffset="146620.84">16129 17653 0,'0'0'16,"-21"0"-16,0 0 15,-1 0-15,1 0 0,0 0 32,21-21-17,21 0-15,0 0 16,1-1-16,20 1 16,-21 0-16,0 0 0,0-21 0,1 20 15,-1 1-15,0 0 0,-21-42 16,0 41-16,-21 1 15,0 21-15,-1 0 0,1 0 0,-21 0 16,0 21-16,-1 43 16,22-43-16,0 21 0,0 1 15,0 20-15,-1-20 0,22-1 16,0 0-16,0 22 0,0-22 0,0-21 16,0 22-16,0-1 0,64 21 15,-22-63 1,-21 0-16,22 0 0,-1 0 0,0 0 15,22 0-15,-22 0 0,1-21 16,-1 0-16,0 0 0,1 0 0,-1 0 16,21-43-16,-20 43 15,-22-21-15,0 20 0,0-20 0,-21 21 16,0-21-16,0 20 0,21 1 16,-21 0-16,0 42 15,0 0 1,0 1-16,0 41 15,0-42-15,0 0 0,0 22 0,-21-22 16,21 0-16,0 0 0,0 0 16,0 1-16,0-1 0,0 0 15,0-42 17,21 0-32,-21-1 15,22 1-15,-1 0 0,-21-21 0,21 21 16,0-1-16,0-20 0,-21 21 15,21-21-15,1 20 0,-22 1 0,21 21 16,0 0-16,0 0 16,-21 21-16,21 1 15,-21 20-15,21-21 0,-21 21 0,0-20 16,22 20-16,-1-21 16,0 21-16,-21-20 0,42-1 0,-21 0 15,1 0-15,20 0 0,0 0 16,1-21-16,20 0 0,-21 0 0,22 0 15,-1 0-15,1 0 0,21 0 16,-22-21-16,-21 0 0,22 21 0,-1-21 16,-20 0-16,-1 0 0,-21-22 0,22 22 15,-22-21-15,0-1 0,-21 22 16,0-21-16,0 0 0,0-1 0,0 1 16,0 21-16,-21-22 0,0 22 15,21 0-15,-64 21 16,-21 0-16,64 0 0,0 21 15,-21 0-15,21 1 16,-1 20-16,-20 21 0,21-20 16,21-1-16,0-21 0,0 22 15,0-1-15,0-21 0,0 0 0,0 0 16,21 1-16,0-1 0,0 0 16,1-21-16,-1 0 0,0 0 15,21 0-15,-21 0 0,22 0 0,-22-21 16,21 0-16,-21-1 0,22 1 0,20-63 15,-42 41 1,1-20-16,-1 20 0,0 1 16,0-21-16,-21 20 0,0-20 0,0 20 0,21 1 15,-21 0-15,0-1 16,0 22-16,0 0 0,0 0 0,0 0 16,0 42-16,0 0 15,0 0-15,0 0 0,0 22 16,-21-22-16,21 21 0,-21 1 0,21-1 15,0 21-15,0-20 0,0-1 16,0 43-16,0-43 0,0 0 16,0-20-16,21 20 0,0-21 15,0 0-15,1 0 0,20-21 16,21 22-16,-20-22 0,20 0 0,22 0 16,-22 0-16,1 0 0,21 0 15</inkml:trace>
  <inkml:trace contextRef="#ctx0" brushRef="#br0" timeOffset="147588.28">20214 17759 0,'0'0'0,"-21"21"0,-21-21 0,20 0 16,1 0-16,21-21 31,0 0-31,21 0 16,-21-1-16,22 1 0,-22-21 16,0 21-16,21-22 0,-21 22 0,21-42 15,-21-1 1,0 43-16,0 0 0,0 0 15,-21 21-15,0 0 0,-1 0 16,22 21-16,-21 0 16,0 0-16,0 43 0,0-43 15,21 21-15,0 1 0,-21-22 16,21 21-16,0-21 0,0 22 0,0-22 16,0 0-16,0 0 0,0 0 15,21 0-15,0-21 16,0 0-16,0 0 0,0 0 0,22 0 15,-22 0-15,21 0 0,-21-21 0,22 0 16,-22 21-16,0-21 0,-21 0 16,0 0-16,0-85 15,0 85-15,0-22 16,0 22-16,-21 0 0,0 0 0,0 0 16,-1-1-16,1 22 0,0 0 0,0 0 15,42 0 16,0 0-15,22 0-16,-22 0 0,21 0 0,43-21 16,-43 21-16,0-21 0,22 21 15,-22-21-15,1 21 0,-1-21 16,0 21-16,1-21 0,-22 21 0,21 0 16,-42-22-16,21 22 0,0 0 15,-21 22 1,0-1-16,0 0 15,0 0-15,-21 0 0,0 22 16,21-1-16,-21 0 0,0 1 0,21 20 16,-21-21-16,-1 22 0,1-22 15,0 22-15,21-1 0,-21 1 0,21 20 16,-21-20-16,0 21 0,21 63 16,0 106-1,-22-170-15,22 1 0,-21 0 16,0-1-16,21-20 0,-21-64 15,0 0-15,0 0 0,-1 0 16,1 0 0,0 0-1,42 0 17,-21-21-17,21-43-15,1-20 0,20-1 16,-21 0-16,0 1 0,22-1 15,20-84-15,-21 84 0,1 21 16,-1-20-16,0 20 0,1 1 16,-1-1-16,22 22 0,-22 0 0,0-22 15,22 22-15,-1-1 0,1 1 16</inkml:trace>
  <inkml:trace contextRef="#ctx0" brushRef="#br0" timeOffset="147927.72">23029 17272 0,'0'-21'0,"0"42"0,0-63 0,0 21 16,0-1-16,0 1 15,0-21-15,0 21 0,0 0 0,0-1 0,0 1 16,0 0-16,-21 21 15,0 0-15,0 21 16,21 0-16,-21 1 0,-1 20 0,1 0 16,0 1-16,0-1 0,0 0 15,0 1-15,-1 20 0,1-21 0,0 22 16,0-22-16,21 1 0,0-1 16,-21 0-16,21 1 0,0-22 15,0 0-15,0 0 0,0 0 0,0 0 16,42-21-1,-21-21-15,0 0 16,1 0-16,20 0 0,-21-22 0</inkml:trace>
  <inkml:trace contextRef="#ctx0" brushRef="#br0" timeOffset="148546.87">23177 17230 0,'64'-85'31,"-191"254"-31,190-253 0,1 20 16,-64 85-16,0 1 0,0 20 15,0-21-15,-21 21 0,0 1 0,-1-1 16,1 0-16,0 1 0,21-1 16,-21 0-16,0 43 15,21-64-15,0 43 16,0-43-16,0 0 0,21-42 31,0 0-31,0 0 0,0-1 16,1 1-16,20-21 15,-42 0-15,21 20 0,0-20 0,0 21 16,1 0-16,-22 0 0,0-1 16,0 44 15,0-1-31,0 0 0,0 0 16,0 0-16,0 0 0,-22 1 15,22-1-15,0 0 0,0 0 16,22 0-16,-1-21 0,0 0 0,0 21 15,21-21-15,-20 0 16,20 0-16,43 0 0,-43 0 16,0 0-16,1 0 15,-1-21-15,-21 0 0,21 21 0,-20-21 0,-1 0 16,21 0-16,-42-1 0,21-20 16,-21 21-16,21 0 0,-21 0 0,0-1 15,0 1-15,0 0 0,0 0 16,-21 21-1,0 21-15,0 0 0,21 0 16,0 1-16,-21 20 0,21-21 0,-21 0 16,21 22-16,0-22 0,0 21 15,0-21-15,0 0 0,0 1 16,21-1-16,0 0 0,0 0 0,0-21 16,0 0-16,1 0 0,-1 0 15,21 0-15,-21 0 0,22 0 0,-22 0 16,63-42-1,-84-43-15,0 64 16</inkml:trace>
  <inkml:trace contextRef="#ctx0" brushRef="#br0" timeOffset="148760.75">22479 17441 0,'0'0'16,"21"22"-16,0-22 0,0 0 16,43 0-16,63 0 15,-85 0-15,1 0 16,-1 0-16,21-22 0,-20 22 0,-1 0 16,22 0-16,-1-21 0,-21 0 0,22 21 15,-1-21-15,22 21 16</inkml:trace>
  <inkml:trace contextRef="#ctx0" brushRef="#br0" timeOffset="149492.32">26162 17357 0,'0'0'0,"-42"0"0,20 0 0,1 0 15,0 0-15,0 0 0,21-21 32,0-1-32,21 22 0,-21-21 15,42 21-15,-20-21 0,-1 21 16,21-21-16,-21 21 0,0-21 0,1 21 15,-1-21-15,-21-1 0,0 1 16,-21 21-16,-1-21 16,1 21-16,-21 0 0,-22 0 15,22 0-15,-21 0 0,-1 0 0,1 21 16,20-21-16,-20 21 0,20 1 16,1-1-16,21 0 0,-21 21 15,42 1 1,0-22-16,21 21 0,0-21 15,0 0-15,0 1 0,22 20 0,-22-21 16,21 21-16,-21-20 0,22 20 16,-22-21-16,21 0 0,-21 22 0,-21-22 15,0 0-15,0 0 0,0 0 16,0 0-16,-42-21 0,21 22 0,-22-22 16,-20 0-16,21 0 0,-22 0 0,22 0 15,-64 0 1,-21-43-16,85 22 15,20 0-15,-20-21 0,21 20 16,0-20-16,21 21 0,0-21 0,0-1 16,0-20-16,21-64 15,42 21 1,-41 85-16,20 0 0,-21 21 16,21 0-16,-20 0 0,20 21 15,-21 0-15,0 0 0,22 21 0,-43 1 16,21-22-16,-21 21 0,0 1 0,0 84 15,0-85 1,0 0-16,0-21 0,0 22 16,0-22-16,0 0 0,0 0 0,21-21 15,0 0-15,0 0 16,0 0-16,43 0 0,-22-21 16,1 0-16,-1 0 0</inkml:trace>
  <inkml:trace contextRef="#ctx0" brushRef="#br0" timeOffset="149731.19">26501 17145 0,'21'-42'16,"-275"423"-16,487-720 0,-191 276 0,-42 41 15,21 1-15,-21 0 0,0 42 16,0 0-16,0 22 16,0-1-16,-21 0 0,0 1 0,0-1 15,-1 22-15,-20 41 16,0-62-16,21 20 0,-22 22 15,22-43-15,21 1 0,0-1 16,-21-21-16,21 0 0,0 22 0,0-22 16,0 0-16,21-21 15,0 0-15,0 0 0,-21-21 16,22 0-16,-22-1 16</inkml:trace>
  <inkml:trace contextRef="#ctx0" brushRef="#br0" timeOffset="149891.1">26162 17568 0,'21'0'47,"0"0"-47,0 0 0,1-21 0,20 21 16,-21 0-16,21-21 0,1 21 15,20-21-15,-20 21 0,62-21 16,-41 21-16</inkml:trace>
  <inkml:trace contextRef="#ctx0" brushRef="#br0" timeOffset="152192.53">27051 17590 0,'0'42'16,"-42"-148"-16,84 170 0,-21-22 0,0-42 16,-21-21-1,0 0-15,21 21 16,1-43-16,-22 22 0,0 0 15,0 0-15,0 0 0,0-1 16,0 1-16,0 0 0,0 0 0,-22 0 16,1 0-16,0 21 0,0 0 0,0 0 15,0 0-15,-22 21 16,22 0-16,0 0 0,-21 21 0,20-20 16,-20 20-16,21 0 0,0-21 15,0 22-15,-1-1 0,1-21 0,21 43 16,0-22-1,0-21-15,21-21 0,1 0 0,-1 21 16,0-21-16,21 0 0,-21 0 16,1-21-16,20 21 0,-21-21 0,0 0 15,0 0-15,22 0 0,-43-22 16,21 22-16,0-21 0,0-1 0,0 1 16,-21 21-16,0-21 0,22 20 15,-22 1-15,21 0 0,-21 42 31,0 0-31,0 1 16,-21-1-16,21 21 0,0-21 0,0 0 16,0 1-16,0-1 0,0 21 15,0-21-15,0 0 0,0 1 16,21-1-16,0-21 0,0 0 16,0 21-16,22-21 0,-22 0 15,0 0-15,21 0 0,-21-21 0,22-22 16,20-62-1,-42 62-15,1 1 16,-1 0-16,0-1 0,-21-20 0,0-1 0,21 22 16,-21-22-16,21 1 0,-21 21 15,0-1-15,0 1 0,0 21 16,0 0-16,0-1 0,0 44 16,-21-1-16,0 0 15,0 21-15,0 1 0,21-22 0,-22 21 16,22 0-16,-21 1 0,21-1 15,-21 22-15,21-22 0,0 0 0,0-21 16,0 22-16,0-1 0,0 0 16,0-20-16,21 20 0,0-21 0,1 0 15,-1 0-15,0-21 16,0 0-16,0 0 0,22 0 0,20 0 16,-21 0-16,1-21 15,-22 0-15,21 0 0,-21 0 0,1 0 16,-1-22-16,0 22 0,-21-21 15,0 21-15,0-1 0,0 1 0,0-21 16,-21 42 0,0 0-16,-1 0 0,1 0 15,0 21-15,0 0 0,0 0 0,21 1 16,-21 41-16,-1 1 16,22-43-16,0 21 0,0-21 15,0 0-15,0 1 16,22-1-16,-1 0 0,0 0 0,0-21 15,0 0-15,0 21 0,22-21 16,-1 0-16,-21 0 0,22 0 0,-1-21 16,-21 0-16,21 0 0,1 0 15,-22-1-15,0 1 0,0-21 0,0 21 16,1-22-16,-1 22 0,0 0 16,-21 0-16,0 0 0,0 0 15,0 42 1,0 0-16,-21 0 15,21 0-15,-21 0 0,21 1 0,-22-1 16,22 0-16,0 0 16,0 0-16,0 0 0,0 1 0,0-1 15,0-42 17,0-1-32,0 1 15,22 21-15,-1-21 0,-21-21 0,0 21 16,21-1-16,-21 1 0,21 0 15,-21 0-15,21 0 0,-21 0 16,0 42 0,0 0-16,0 0 15,0 0-15,0 0 0,0 1 16,0-1-16,0 0 0,0 0 16,0 0-16,0 0 0,0 1 0,0-1 15,43 0 1,-22 0-16,0-21 0,0 0 15,21 0-15,-20 0 0,-1 0 16,0-21-16,0 0 0,0 0 0,22-22 16,-1-41-1,-21 62-15,-21 1 0,0 0 16,21 0-16,-21 0 0,21 21 16,-21 21-1,0 0 1,0 0-16,0 0 15,-21 22-15,21-22 0,0 0 16,0 0-16,0 0 0,0 1 0,0-1 16,21 0-16,1 0 15,-1-21-15,42 21 0,-20-21 16,-22 0-16,21 0 0,0 0 16,-20 0-16,20-21 0,-21 21 15,0-21-15,0 0 0,1-22 0,-1 22 16,0-21-16,0 21 0,-21-22 15,0 22-15,0-21 0,0 21 0,0 0 0,0-1 16,-21 22 0,0 0-16,0 0 15,-1 22-15,22-1 0,0 0 16,-21 0-16,21 0 0,-21 22 0,21-22 16,0 0-16,0 21 0,0-21 15,0 1-15,0-1 0,21 0 0,-21 0 16,21 0-16,22-21 0,-22 0 15,0 21-15,21-21 0,-20 0 0,20 0 16,-21 0-16,0-21 16,0 21-16,64-63 0,-64 42 15,0-1-15,1-20 16,-22 21-16,21 0 0,-21 0 0,0-1 16,0 1-16,0 0 0,0 42 31,0 0-31,-21-21 15,21 22-15,-22-1 0,22 0 0,0 0 16,0 0-16,0 0 0,0 1 16,-21-1-16,21 0 15,21-21 1,1 0 0,-1-21-16,-21 0 0,21 21 15,0-22-15,0-20 16,0 42-16,1-21 0,-1 0 15,-21 0-15,21 21 0,-21 21 32,0 0-17,0 0-15,0 0 16,0 0-16,0 1 0,0-1 0,21 0 16,0 0-16,-21 0 15,21-21-15,1 21 0,-1-21 16,21 0-16,-21 0 0,22 0 15,-22 0-15,0 0 0,0-21 0,0 21 16,0-21-16,1 0 16,-1 0-16,-21 0 0,21-22 0,0 1 15,43-85-15,-43 63 16,0 22-16,0 0 0,0-22 16,22-42-16,-22 64 0,0 21 15,-21-21-15,0 20 0,-21 44 16,0-1-1,-1 21-15,-20 22 16,-43 84-16,64-106 16,0 0-16,21 1 15,0-1-15,-21 0 0,21 22 0,0-22 16,0-21-16,0 1 16,0-1-16,21-21 0,0 0 0,0 0 15,1 0-15,-1 0 0,21 0 16,-21 0-16,0 0 0,22-21 0,-22-1 15,21 1-15,-21 0 0,22 0 16,-22-21-16,0 20 0,21-20 0,-20 21 16,-1 0-16</inkml:trace>
  <inkml:trace contextRef="#ctx0" brushRef="#br0" timeOffset="152435.49">30247 17314 0,'0'0'0,"-42"0"0,21 22 0,-1-22 0,1 0 16,0 0-16,42 0 31,22 0-31,-22 0 0,21 0 16,0 0-16,1 0 0,20 0 0,-20 0 15,-1 0-15,0 0 16,1 0-16,-1 0 0,0-22 0,1 22 15,-22 0-15,0 0 0,0-21 16,-21 0-16,-42 21 16</inkml:trace>
  <inkml:trace contextRef="#ctx0" brushRef="#br0" timeOffset="152726.37">27411 17293 0,'42'0'31,"-21"0"-31,22 0 16,-22 0-16,42 0 0,-20 0 0,20 0 16,1 0-16,-1 0 0,22 0 0,-1 0 15,1 0-15,0-21 0,-1 21 16,107 0-16</inkml:trace>
  <inkml:trace contextRef="#ctx0" brushRef="#br0" timeOffset="152991.06">31348 17717 0,'0'0'0,"0"21"31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1:26:55.6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360 0,'-42'0'32,"20"0"-1,22 21-31,-21-21 16</inkml:trace>
  <inkml:trace contextRef="#ctx0" brushRef="#br0" timeOffset="1058">1799 381 0,'0'-21'31,"0"0"-31,0 0 16,0-1-1,0 1-15,0 0 0,0 0 16,0 0-16,0 0 0,0-1 15,-21 1-15,21 0 16,-21 21-16,21 21 16,-21 0-1,21 22-15,0-22 0,-22 42 16,22-20-16,0-1 0,0 22 0,-21-1 16,21 1-16,-21-1 15,21 1-15,-21 20 0,21-20 0,0-1 16,-21 64-16,0-21 15,21-64-15,0-20 0,0 20 16,0-21-16,0 0 0,0 0 16,21-42-1,0 21 1,0-21-16,-21 0 0,21-21 16,-21 20-16,21-20 0,-21 0 0,22-1 15,-1 1-15,-21 0 0,21-1 16,0 1-16,0-21 15,-21 41-15,0 1 0,0 0 16,21 21-16,1 0 0,-1 0 16,-21 21-16,21-21 0,-21 43 15,21-22-15,-21 21 0,21 0 16,-21 1-16,0-1 0,0 0 0,21 1 16,-21-1-16,22 0 0,-22 1 15,0-22-15,21 21 0,-21-21 0,21 1 16,0-22-16,0 21 0,0-21 15,1 0-15,20 0 16,-21 0-16,21-21 0,1 21 16,-22-22-16,21-20 0,1 21 0,-22-21 15,21-1-15,0 1 0,-20-22 16,-1 1-16,0 21 0,0-22 16,-21 1-16,0-64 0,0 63 15,0 1-15,-21-22 16,0 43-16,0-1 0,-1 1 0,1 21 15,21 0-15,0-1 0,-21 22 16,0 0-16,21 22 16,0-1-1,0 0-15,0 0 0,0 43 16,0-43-16,0 63 16,0-62-16,0-1 15,0 0-15,21 0 0,-21 0 16,21 0-16</inkml:trace>
  <inkml:trace contextRef="#ctx0" brushRef="#br0" timeOffset="1474.76">2730 1037 0,'0'0'0,"0"21"0,0 1 15,0-1-15,0 0 16,22-21-1,-1 0 1,0 0-16,0-21 0,0 21 16,22-21-16,-22-1 0,0 1 0,21 0 15,-21 0-15,1-21 0,-1 20 16,0 1-16,-21-21 0,0 21 0,21 0 16,-21-1-16,0 1 15,-21 21-15,0 0 16,0 0-16,-1 0 0,1 21 15,0 1-15,-21-1 0,21 21 16,-1-21-16,1 22 0,0-22 16,0 85-16,0-85 15,21 21-15,0-21 0,0 0 16,0 22-16,0-22 16,0 0-16,0 0 0,21-21 0,0 0 15,0 21-15,0-21 0,1 0 16,-1 0-16,21 0 15,-21 0-15,22-21 0,-22 0 0,21 0 16,-21 0-16,22 0 0,-1-22 16</inkml:trace>
  <inkml:trace contextRef="#ctx0" brushRef="#br0" timeOffset="2031.97">3577 127 0,'0'0'0,"0"-21"0,-21 0 0,21 0 16,-21 21-16,0 0 16,-1 21-16,1 0 0,21 21 15,0-21-15,-21 22 0,21 20 16,-21-20-16,21 20 0,0-21 0,0 22 16,-21-1-16,21 1 0,-21-1 15,21 1-15,-22-1 0,22 43 16,0 0-1,0-64-15,0-20 0,0 20 0,0-21 16,0 0-16,0 0 0,0 1 16,0-44 15,22 22-31,-22-21 0,0 0 0,0 0 16,0 0-16,0-22 0,21 22 15,-21-21-15,21 0 0,0-1 0,-21 22 16,21-21-16,0-1 0,1 22 15,-1 0-15,0 0 0,0 0 0,0 0 16,0 21-16,22 0 16,-22 0-16,0 0 0,43 21 15,-22 21-15,-21-21 16,0 0-16,-21 22 0,0-22 0,21 21 16,-21-21-16,0 22 0,0-22 15,0 0-15,0 21 0,-21-20 0,0-1 16,0 0-16,-21 0 0,20 0 15,1-21-15,-127 64 16,106-64 0,21 0-16,-1 0 0,1 0 15,0 0-15,0 0 16,21-21-16,0-1 16,0 1-16</inkml:trace>
  <inkml:trace contextRef="#ctx0" brushRef="#br0" timeOffset="2409.1">4212 127 0,'0'0'0,"-21"-21"0,21 0 16,-21 21-16,0 0 0,21 21 16,0 21-1,0-21-15,0 22 0,-22 63 16,22-64-16,0 21 0,0-20 16,0 20-16,0 1 0,-21-22 0,21 85 15,0-85-15,0 22 16,0-22-16,0 1 0,0-22 0,0 21 15,0-21-15,0 0 16,0 22-16,21-64 47,-21-1-47,0 1 0,22 0 16,-22-21-16,0 21 0</inkml:trace>
  <inkml:trace contextRef="#ctx0" brushRef="#br0" timeOffset="2792.53">3873 339 0,'0'0'0,"0"-21"0,-21-1 0,0 1 16,21 0 0,0 0-16,0-21 0,0 20 15,21 1-15,0 0 0,1 0 16,20 0-16,-21 0 0,21 21 0,22 0 15,-22 0-15,22 0 0,20 0 16,65 42-16,-86 0 0,22 1 16,-22-1-16,-20 0 0,20 1 15,-21 20-15,1 22 16,-43-22-16,0 22 16,0-43-16,-64 64 0,22-64 15,0 1-15,-1-1 0,1 0 0,-22-20 16,22 20-16,0-21 0,-1 0 15,-20 0-15,21 1 0,20-1 0,-62 0 16,41-21 0,1 0-16,21 0 0,0 0 15,0 0-15,21-21 16,0 0-16,0-1 16,0-20-16,0 21 0,42-21 15</inkml:trace>
  <inkml:trace contextRef="#ctx0" brushRef="#br0" timeOffset="3460.15">4784 741 0,'0'-21'0,"0"0"0,0-1 16,21 22-16,-21-21 16,21 21-16,-21-21 0,21 21 0,0 0 15,0-21-15,1 21 16,-1 0-1,0 0-15,0 21 0,0 0 16,0 0-16,-21 22 0,0-22 16,0 0-16,22 21 0,-22 1 0,0-22 15,0 21-15,0 22 16,0-43-16,0 0 0,0 0 0,0 0 16,0 1-16,-22-1 0,22 0 15,0-42 16,0 0-31,0-1 0,0 1 16,0 0-16,0-21 0,0 21 16,0-1-16,0-20 0,0 21 15,0-21-15,22 20 0,-1 1 0,-21-21 16,21 21-16,0 0 0,-21-1 16,21 22-16,0-21 0,1 0 15,20 0-15,-42 0 16,21 21-16,0 0 0,-21-21 15,21 21-15,1 0 16,-1 0-16</inkml:trace>
  <inkml:trace contextRef="#ctx0" brushRef="#br0" timeOffset="3673.03">5419 614 0,'0'0'0,"0"106"31,0-85-31,-22 21 0,22-21 15,0 1-15,-21-1 0,21 0 0,0 0 16,0 0-16,0 0 0,0 1 16,0-1-16,0 0 15,21-21 1,1 0 0,-22-21-16,21 0 0,-21-1 15,21 1-15,0 0 0</inkml:trace>
  <inkml:trace contextRef="#ctx0" brushRef="#br0" timeOffset="4003.84">5397 339 0,'0'0'16,"-21"0"-16,0 21 0,0 0 0,0-21 0,0 21 15,21 0-15,0 1 0,0-1 16,-22-21-16,22 21 0,0 0 0,22 0 15,-1-21 1,0 0-16,0 0 0,0 0 0,22 0 16,-22 0-16,0-21 0,0 0 15,0 21-15,0-21 0,1 0 16,-22-1-16,0 1 0,0 0 16,0 0-16,0 0 0,-22 21 15,1-21-15,0 21 0,0 0 0,0 0 16,-22 21-1,22-21-15,21 21 0,0 0 16,0 0-16,0 0 0,0 22 16,0-22-16,0 0 0,0 0 0,0 0 15,21 1-15,1-1 0,-1 0 16</inkml:trace>
  <inkml:trace contextRef="#ctx0" brushRef="#br0" timeOffset="4305.66">5778 529 0,'0'0'16,"0"21"0,0 1-1,0-1-15,0 0 0,0 0 16,0 0-16,0 0 0,0 22 15,0-22-15,22 0 0,-22 21 0,21 22 16,-21-43 0,0 0-16,0 0 0,0 1 0,0-1 15,21-42 17,-21-1-17,21 1-15,-21 0 0,0 0 16</inkml:trace>
  <inkml:trace contextRef="#ctx0" brushRef="#br0" timeOffset="4568.51">6117 529 0,'0'21'31,"0"1"-31,-21-22 16,0 42-16,0-21 0,21 0 0,-22 0 15,1 1-15,0 20 0,21-21 16,-21 21-16,0-20 0,0-1 0,21 0 16,-22 42-1,1-41-15,21-1 0,0 0 16,21-21 31,1 0-47,-1-21 0,0 0 15</inkml:trace>
  <inkml:trace contextRef="#ctx0" brushRef="#br0" timeOffset="4978.28">6202 762 0,'0'21'16,"21"-21"15,0 0-31,0-21 16,0 21-16,1-21 0,-1 0 15,0 21-15,-21-21 16,21-1-16,-21 1 0,21 0 0,-21 0 16,0 0-16,0-22 15,-21 43 16,0 22-31,0-1 0,21 0 16,-21 0-16,-1 0 0,1 64 16,21-64-1,-21 0-15,21 22 0,-21-22 0,21 0 16,0 0-16,0 0 0,0 0 16,0 1-16,21-22 15,0 0 1,0 0-16,1 0 0,-1 0 15,0 0-15,0 0 0,0-22 16,0 1-16,22 0 16,-22 0-16</inkml:trace>
  <inkml:trace contextRef="#ctx0" brushRef="#br0" timeOffset="5366.06">6604 572 0,'0'-22'0,"0"44"0,0-65 16,0 22-1,0 0-15,21 21 16,0 0 0,0 0-16,1 0 0,-1 0 0,0 0 15,0 21-15,21 21 16,-20-20-16,-1-1 0,0 21 16,0-21-16,-21 0 0,0 1 15,21-1-15,-21 0 0,0 21 0,0-21 16,0 1-16,0-1 0,0 21 15,-21-21 1,0 0-16,0-21 0,0 0 16,-1 22-16,1-22 15,0-22-15,21 1 16,0 0-16,0-21 0,0 21 16,21-1-16,0 1 0,1-21 15,-1 21-15,0 0 0,0-1 0,0-20 16,0 21-16,1 21 0,-1-21 15,0 0-15,0-1 0,0 22 0,0-21 16,1 21-16,-22-21 0,42 0 16,-21 0-1</inkml:trace>
  <inkml:trace contextRef="#ctx0" brushRef="#br0" timeOffset="6092.64">8382 148 0,'0'0'0,"0"-21"0,0 0 0,0 0 0,0-22 15,0 22-15,0 0 0,-21 21 16,0 0-1,-1 0 1,22 42-16,-21 1 0,-21 63 16,21-43-16,0 1 0,-1-1 15,1 1-15,0-22 0,0 21 0,0 1 16,0-22-16,-1 1 0,1 20 16,0-21-16,0-20 0,21 20 15,0-21-15,0 21 0,0-20 0,0-1 16,21-42 15,0-1-31,0 1 0</inkml:trace>
  <inkml:trace contextRef="#ctx0" brushRef="#br0" timeOffset="6356.49">8318 42 0,'0'0'0,"0"-21"15,0 0-15,22 21 16,-22 21-16,0 0 0,0 22 16,21-1-16,0 106 15,-21-105-15,0 20 0,0-21 16,0 22-16,0-22 0,0 1 16,0-1-16,0 0 0,0 1 0,0-1 15,0 0-15,0 43 16,0-64-16,0 0 0,0 0 15</inkml:trace>
  <inkml:trace contextRef="#ctx0" brushRef="#br0" timeOffset="6547.38">7937 677 0,'22'0'32,"-1"0"-32,0 0 0,0 0 15,21 0-15,-20 0 0,-1-21 16,21 21-16,-21 0 0,22 0 0,-22-21 16,21 21-16,0 0 0,-20-21 15,-1 21-15,21 0 0</inkml:trace>
  <inkml:trace contextRef="#ctx0" brushRef="#br0" timeOffset="6952.15">8615 572 0,'0'-22'31,"21"1"-16,0 21 1,0 0-16,0 0 0,1 0 16,20 0-16,-21 0 0,0 0 0,22 0 15,-22 0-15,0 21 0,0 1 16,0-1-16,22 21 0,-22-21 0,-21 0 16,0 22-16,21-22 0,-21 21 0,0-21 15,0 22-15,0-1 16,0-21-16,-21 0 0,21-42 62,0 0-62,0 0 0,0 0 0,0 0 16,0-1-16,0 1 0,0-21 16,21 21-16,-21 0 0,21-22 15,-21 1-15,42 21 16,-20 0-16,-22-1 0,21 22 0,0-21 15,0 0-15</inkml:trace>
  <inkml:trace contextRef="#ctx0" brushRef="#br0" timeOffset="7290.95">9631 423 0,'0'0'0,"-64"0"31,43 0-31,0 0 0,0 0 0,0 22 16,-1-1-16,-20 42 16,21-20-16,21-22 15,0 21-15,-21 22 0,21-22 16,0-21-16,0 21 0,0 1 15,0-22-15,0 0 0,21 0 0,0 22 16,43-22 0,-43-21-16,0 0 0,21 0 0,-21 0 15,22 0-15,-1 0 0,-21 0 0,22-21 16,-1-1-16,-21 1 0,21 0 16,22-42-16,21-22 15</inkml:trace>
  <inkml:trace contextRef="#ctx0" brushRef="#br0" timeOffset="7798.66">10181 0 0,'0'0'0,"-21"0"0,0 0 16,0 0-1,-1 21-15,22 43 0,-21-22 0,21 22 16,0-1-16,0 1 0,-21-22 15,21 21-15,0-20 0,-21 20 16,21-20-16,0-1 0,0 0 0,0 1 16,0-22-16,0 21 0,0-21 15,0 0-15,0 1 0,0-1 0,-21 0 0,21-42 47,0 0-31,0-1-16,0 1 0,0 0 0,0-42 15,0 41-15,21 1 0,-21-21 16,21 21-16,0-22 0,0 22 16,43-21-16,-43 21 0,0 0 15,22-1-15,20 22 16,-21 0-16,1 0 0,-22 0 16,0 22-16,0-1 0,0 0 15,-21 0-15,0 21 0,0-20 16,0 20-16,0-21 0,0 0 0,0 22 15,0-22-15,0 21 0,0-21 16,0 22-16,-21-1 16,0-21-16,21 0 0,0 0 15,0-42 17,0 0-32,0 0 15,21 0-15</inkml:trace>
  <inkml:trace contextRef="#ctx0" brushRef="#br0" timeOffset="8025.54">10731 572 0,'0'21'16,"0"0"-16,0 0 0,0 0 15,-21 43-15,0-43 16,21 0-16,-21 0 0,21 0 15,0 22-15,-21-22 16,0 0-16,21 0 0,0 0 16,0 1-16,0-44 31,0 1-15,0 0-16</inkml:trace>
  <inkml:trace contextRef="#ctx0" brushRef="#br0" timeOffset="8360.34">10647 423 0,'0'0'0,"-21"22"0,-1-1 16,1-21-16,21 21 15,-21-21-15,42 0 31,0 0-31,1 0 16,-1-21-16,0 21 0,-21-21 16,21 21-16,-21-22 0,21-20 15,-21 21-15,0 0 0,0 0 16,0-1-16,-21 22 16,0 0-1,0 0-15,0 0 0,-1 22 16,22-1-16,-21 0 0,21 0 15,-21-21-15,21 21 0,0 0 16,0 1-16,0-1 16</inkml:trace>
  <inkml:trace contextRef="#ctx0" brushRef="#br0" timeOffset="8698.15">11218 85 0,'0'0'0,"0"-21"31,0 42-31,0 0 16,0 21-16,0-21 0,-21 1 15,21 20-15,-21 0 0,21 1 16,-64 84-16,22 0 15,21-85-15,0 0 16,0 1-16,-1-1 0,22-21 16,0 21-16,-21 1 0,21-22 0,0 0 15,-21 21-15,21-20 16,0-1-16,21-21 16,0 0-16,1 0 0,-1 0 15,0 0-15,0-21 0,0-1 16,0 1-16,1 0 0,-1 0 15</inkml:trace>
  <inkml:trace contextRef="#ctx0" brushRef="#br0" timeOffset="8897.03">11007 572 0,'0'0'0,"-22"0"0,22 21 16,0 0 15,22-21-31,-1 0 16,0 0-16,0 0 0,0 0 15,22 0-15,-22 0 0,0-21 16,0 21-16,0 0 0,0 0 0,1-21 16</inkml:trace>
  <inkml:trace contextRef="#ctx0" brushRef="#br0" timeOffset="9282.84">11409 699 0,'0'0'0,"0"21"0,0 0 16,21-21 15,0 0-31,0-21 0,0 21 15,1 0-15,-22-21 0,21 21 16,0-22-16,0 1 16,0 0-16,-21 0 0,21 0 0,-21 0 15,0-1-15,0 1 16,-21 21 0,0 0-16,0 0 15,0 21-15,-22 1 16,22 20-16,0-21 0,0 0 15,0 0-15,0 1 0,-1 62 16,1-63-16,21 43 16,0-43-16,0 0 15,0 0-15,21-21 0,1 0 0,-1 0 16,0 0-16,0 0 0,0 0 16,22 0-16</inkml:trace>
  <inkml:trace contextRef="#ctx0" brushRef="#br0" timeOffset="9593.66">12128 487 0,'0'0'0,"-21"0"0,0-21 16,0 21-16,0 0 15,0 0-15,-1 0 16,1 21-16,-21 21 0,21-21 15,0 1-15,21-1 0,-22 21 16,1-21-16,0 22 0,0-22 0,0 21 16,0-21-16,21 22 0,0-22 15,-22 0-15,22 64 16,0-64-16,0 0 16,22 0-16,-1-21 0,0 0 15,0 0-15,0 0 0,22 0 0,-22 0 16,21 0-16,-21-21 0,85-43 15,-85 43-15,22 0 16,-22-21-16,21 21 0</inkml:trace>
  <inkml:trace contextRef="#ctx0" brushRef="#br0" timeOffset="10300.54">12446 127 0,'0'0'15,"0"-42"-15,0 21 0,0-43 16,-21 64 15,0 42-31,-1-20 0,22 20 16,0 0-16,-42 43 15,21-22-15,21-20 0,-21 20 0,0-20 16,21-1-16,0 21 0,-22-20 16,1-1-16,21 0 0,-21 1 0,21-1 15,0 0-15,0 1 0,0-22 0,0 0 16,0 21-16,0-20 0,42-1 15,-20 0-15,20-21 16,-21 0 0,0 0-16,22-21 0,-22 0 0,0-1 15,0 1-15,0 0 0,0 0 0,1-21 16,-1 20-16,-21-20 0,21 21 16,0-21-16,-21 20 0,0 1 0,0 0 15,21 0-15,-21 0 0,0 0 16,0 42 15,0 0-31,-21 0 0,0 21 16,21-20-16,-21-1 0,0 21 0,21-21 15,-22 22-15,22-22 0,-21 21 16,21-21-16,0 0 0,0 43 16,0-43-16,21-21 15,1 0 1,-1 0-16,0 0 0,0 0 0,0 0 15,0-21-15,1 21 0,-1-21 16,0 0-16,0-1 0,0-20 0,0 21 16,1-21-16,-1 20 0,0 1 0,0-21 15,-21 21-15,0 0 0,0-1 16,0 1-16,21 21 0,-42 0 31,21 21-31,0 1 0,-21-1 16,0 0-16,0 0 0,21 21 15,0-20-15,-22-1 0,1 21 16,21-21-16,-21 0 0,21 1 0,0-1 16,0 0-16,0 0 0,0 0 15,21-21-15,0 0 16,1 0-16,-1 0 0,0 0 0,0 0 16,21-21-16,-20 21 0,-1-21 0,0 0 15,21 0-15,-21-1 0</inkml:trace>
  <inkml:trace contextRef="#ctx0" brushRef="#br0" timeOffset="10689.32">13123 635 0,'0'0'0,"0"-21"16,21 21 0,1 0-16,-1 0 15,0 0-15,0 0 0,0 21 16,0-21-16,1 21 0,-1-21 0,0 21 15,0 1-15,-21-1 0,21 0 16,0 0-16,1 0 0,-22 0 16,0 1-16,0 20 0,0-21 0,0 0 15,0 0-15,0 1 0,0-1 0,0 0 16,0 0 0,-22-21-16,1 0 15,0 0 1,21-21-16,0 0 15,0 0-15,0-1 16,0 1-16,21-21 0,0 21 16,1-43-16,-1 43 0,0 0 15,0 0-15,0-22 0,-21 22 16,21 21-16,1-21 0,-1 0 0,-21 0 16,21 21-16,0 0 0,-21-21 15,21 21-15,0 0 0,-21-22 16,22 22-16,-1 0 0</inkml:trace>
  <inkml:trace contextRef="#ctx0" brushRef="#br0" timeOffset="11141.07">13716 762 0,'0'21'15,"21"-21"1,0 0 0,0-21-16,1 21 15,-1-21-15,0 21 0,-21-21 16,21 0-16,0 21 0,22-43 16,-43 22-16,21 0 0,-21 0 15,0 0 1,-21 21-1,-1 0-15,1 0 0,0 0 16,0 21-16,0 0 16,0 0-16,-1 0 0,1 0 0,0 1 15,0-1-15,21 0 0,-21 21 16,21 1-16,0-22 0,0 42 16,0-42-16,0 1 15,21-22-15,0 21 0,21-21 16,-20 21-16,-1-21 0,0 0 15,0 0-15,0 0 0,22 0 16,-22 0-16,0 0 0,21-21 0,-21 21 16,1-21-16,20-22 15,21 1-15,-41 21 0,-1 0 16,0-1-16,0-20 0</inkml:trace>
  <inkml:trace contextRef="#ctx0" brushRef="#br0" timeOffset="11492.06">12128 254 0,'0'0'0,"-21"-21"0,42 0 31,1 21-31,-1 0 16,21 0-16,-21-21 0,85 21 16,-64 0-16,1 0 0,-1 0 15,0 0-15,22 0 0,-22 0 0,-21 0 16,22 0-16,-1 0 0,-21 0 0,0 0 15,1 0 1,-44 0 0</inkml:trace>
  <inkml:trace contextRef="#ctx0" brushRef="#br0" timeOffset="12328.27">14732 191 0,'0'0'0,"0"-22"0,0 1 0,0 0 16,0 0 0,0 0-16,0 0 15,0 42 1,0 0-16,0 0 16,0 21-16,-21 1 0,0-1 15,-22 85-15,22-63 16,0-1-16,-21 1 0,20-1 0,-20 22 15,0-22-15,-1 1 0,-20 20 16,21-20-16,-22-1 0,22 1 0,-22-1 16,22 1-16,0-22 0,-1 22 0,1-22 15,21-21-15,0 22 0,-1-22 16,-20 42-16,21-42 16,21-42 15,0 0-16,0 0-15,0-21 0</inkml:trace>
  <inkml:trace contextRef="#ctx0" brushRef="#br0" timeOffset="14380.12">15452 550 0,'21'0'32,"0"0"-32,0 0 15,0-21-15,0 21 16,-21-21-16,0 0 16,0 0-1,-21 21-15,0 0 16,0 0-16,-21 0 0,20 0 0,-20 0 15,0 0-15,-1 21 0,1 0 16,0 0-16,-22 0 0,22 1 16,0 20-16,-1-21 0,22 21 0,-21 1 15,21-1-15,-1 0 0,22 1 16,0-1-16,0 0 0,0 1 0,0-1 16,0-21-16,22 22 0,-1-22 15,0 0-15,21 0 0,-21-21 0,22 21 16,-1-21-16,0 0 0,1 0 15,-1 0-15,0 0 0,1 0 0,-1-21 16,-21 0-16,22 21 0,-1-21 0,-21 0 16,21-1-16,-20-20 15,20 21-15,-21-21 0,0-1 0,0 22 16</inkml:trace>
  <inkml:trace contextRef="#ctx0" brushRef="#br0" timeOffset="14637.49">15917 360 0,'0'0'15,"21"-21"-15,-21-22 0,0 22 0,0-21 16,0 63 15,0 0-31,0 0 16,0 22-16,-21-1 0,0 0 0,21 22 16,-21-22-16,21 1 0,0 20 0,-21-21 15,0 22-15,21-1 0,-22-20 16,22-1-16,0 0 0,0 1 0,0-1 15,0 0-15,0-20 0,0-1 16,0 0-16,0 0 0,22-21 16,-1 0-1,0 0-15,0-21 16,0 0-16</inkml:trace>
  <inkml:trace contextRef="#ctx0" brushRef="#br0" timeOffset="15189.69">16341 804 0,'0'0'0,"21"-21"16,0 21-16,-21-21 15,21 0-15,-21 0 16,21 0-16,-21-1 0,0 1 16,0 0-16,0 0 15,-21 0-15,0 21 0,0 0 16,0 0-16,-1 0 0,-20 0 15,0 21-15,-43 42 16,64-41-16,-21 20 16,20-21-16,1 21 0,21 1 15,-21-22-15,21 21 0,-21 1 0,21-22 16,0 0-16,0 21 16,0 1-16,21-43 15,0 0-15,0 0 16,1 0-16,-1 0 0,21 0 0,-21-22 15,0 1-15,22 0 0,-22 0 0,21 0 16,1-43 0,-22 22-16,0 21 0,0-22 0,0 1 15,-21 21-15,21 0 0,-21-22 16,22 22-16,-22 0 0,0 0 0,0 42 31,0 0-15,0 0-16,0 22 0,0-22 0,0 21 15,-22-21-15,22 22 0,-21-22 16,21 21-16,0-21 0,-21 22 0,21-22 16,-21 0-16,21 0 15,0 22-15,21-43 16,0 0-16,0 0 0,1 0 16,-1 0-16,21-22 15,-21 1-15,0 0 0,22 0 0,-22 0 16,21 0-16,-21-22 0</inkml:trace>
  <inkml:trace contextRef="#ctx0" brushRef="#br0" timeOffset="15549">17060 593 0,'0'0'0,"21"0"0,-21-21 16,-21 21 0,0 0-16,0 0 0,0 0 0,0 0 15,-1 0-15,1 21 0,0-21 16,-42 42-16,41-21 15,1 0-15,21 1 0,-21-1 16,21 0-16,0 0 16,0 0-16,21-21 15,0 21-15,1-21 0,20 22 0,-21-22 16,0 0-16,0 21 0,22 0 16,20 0-16,-42-21 15,1 0-15,-1 21 0,-21 0 16,0 1-1,-21-22-15,-1 0 0,1 21 0,0 0 16,-21-21-16,21 0 0,-22 0 16,22 0-16,-21 0 0,21 0 0,-22 0 15,1 0 1,42-21 0,0 0-1</inkml:trace>
  <inkml:trace contextRef="#ctx0" brushRef="#br0" timeOffset="15976.75">17632 656 0,'0'-21'0,"0"-21"31,-21 42-15,-1 0 0,1 0-16,0 0 0,-21 0 15,21 0-15,-1 21 0,1-21 16,0 21-16,0 0 0,0-21 0,21 21 16,0 1-16,0-1 0,0 0 15,21-21-15,-21 21 16,42-21-16,-21 0 0,1 21 0,-1-21 15,0 21-15,0-21 0,21 0 16,-20 22-16,-1-1 0,0-21 16,-21 21-16,0 0 15,0 0-15,-21-21 16,0 21-16,-1-21 0,1 0 0,0 22 16,0-22-16,-21 0 0,20 21 15,1-21-15,0 0 0,0 0 0,0 0 16,0 0-16,-1 0 15,22-21 1,0-1-16,22 22 16</inkml:trace>
  <inkml:trace contextRef="#ctx0" brushRef="#br0" timeOffset="16272.58">18203 191 0,'0'0'0,"-21"-22"0,0 22 0,21-21 0,-42 64 32,20-22-32,22 21 15,-21 0-15,0 43 16,21-43-16,-21 64 0,21-63 15,0-1-15,-21 21 0,21-20 16,-21-1-16,21 0 0,0 64 16,0-63-1,0-22-15,0 0 0,21-21 16,0 0 0</inkml:trace>
  <inkml:trace contextRef="#ctx0" brushRef="#br0" timeOffset="16629.38">17865 423 0,'0'0'15,"-22"-21"-15,-20-21 0,21 21 0,0 0 16,0-22-16,21 22 0,0 0 0,0 0 16,0 0-16,0-1 0,21 1 0,0 21 15,0 0-15,64 0 16,-43 0-16,64 21 0,-43 1 15,22 20-15,-21-21 0,-1 21 16,-21 1-16,22-1 0,-43 0 0,21-20 16,-20 20-16,-22 0 0,0 1 15,0-1-15,0 0 0,-85 64 16,0-42 0,22-43-16,20 21 0,1-21 15,0 0-15,-1 1 0,1-1 0,0 0 16,-1-21-16,22 21 0,0-21 15,0 0-15,0 0 0,21 21 0,21-42 47,0 21-47,0-21 0</inkml:trace>
  <inkml:trace contextRef="#ctx0" brushRef="#br0" timeOffset="16888.63">18690 614 0,'0'0'0,"21"0"0,-21 21 16,0 0-16,0 0 0,0 1 16,0-1-16,0 0 0,0 0 15,0 0-15,-21 0 0,21 1 0,-21-1 16,21 0-16,-21 0 15,21 0-15,0 0 0,-21-21 16,21 22-16,0-44 31,0 1-15,0 0-16</inkml:trace>
  <inkml:trace contextRef="#ctx0" brushRef="#br0" timeOffset="17056.53">18711 423 0,'0'0'0,"-21"0"31,21 22 1,0-1-32</inkml:trace>
  <inkml:trace contextRef="#ctx0" brushRef="#br0" timeOffset="17684.25">19304 889 0,'0'0'0,"-21"0"0,0 0 0,-1 0 16,22-21-1,0 0-15,0 0 16,0-1-16,22 1 16,-1 21-16,-21-21 0,21 0 0,-21 0 15,0-22-15,0 1 16,0 21-16,0 0 0,0 0 15,0-1-15,-21 1 0,0 21 0,-1 0 16,1 0-16,0 0 0,-64 21 31,43 1-31,21-1 0,21 0 16,-42 42-16,20-41 0,1 20 16,21 0-16,0-21 0,0 22 15,0-22-15,-21 21 0,21 1 16,0-1-1,21-21-15,0-21 0,1 0 16,-1 0-16,0 0 0,0 0 0,0-21 16,0 21-16,1-21 0,-1 0 15,0-1-15,42-20 16,-41 0-16,-1 21 0,0-22 0,0 22 16,0-21-16,-21 21 0,0-22 15,21 22-15,-21 0 0,0 0 0,22 0 16,-22 42-1,0 0 1,0 0-16,0 0 16,0 22-16,0-22 0,0 0 0,0 0 15,0 21-15,0-20 0,0-1 0,0 0 16,0 0-16,0 0 16,21 0-16,21 22 0,-21-43 15,0 0-15,1 0 0,-1 0 0,21 0 16,0 0-16</inkml:trace>
  <inkml:trace contextRef="#ctx0" brushRef="#br0" timeOffset="18356.37">20024 741 0,'0'0'0,"0"-42"0,21 20 0,-21-41 16,0 42-16,0 0 0,0-1 16,0 1-16,-21 21 0,-1 0 15,1 0-15,0 0 0,0 0 0,0 0 16,-22 21-16,22 1 0,0-22 15,-21 21-15,21 0 0,-22 0 0,22 0 16,0 22-16,0-22 0,0 0 0,-1 21 16,22-21-16,0 1 15,0-1-15,0 0 0,0 0 16,0 0-16,22 0 0,-1-21 0,0 0 16,21 0-16,-21 0 0,22 0 0,-1 0 15,0 0-15,-20 0 0,20 0 16,-21-21-16,21 0 0,-20 0 0,-1 0 15,-21 0-15,21-1 0,-21-20 16,21 21-16,-21 0 0,0 0 16,0-1-16,0 1 0,0 0 15,0 42 17,0 0-17,0 1-15,0 20 0,-21-21 0,21 21 16,-21 64-16,0-63 0,21 20 15,-22 1-15,1-1 0,21 1 16,-21 20-16,21-20 0,-21 20 0,0 1 16,0 21-16,21-21 0,-22-1 15,22 22-15,-21-21 0,21-1 16,0 22-16,0 64 0,0-65 0,0-20 16,0-21-16,0 20 15,-21-20-15,0 42 0,0-85 16,0 21-16,21-21 0,-22 0 0,1 1 15,0-22-15,0 0 0,21-22 16,-21 1-16,0 0 0,21 0 16,-22-21-16,1-1 0,21 1 15,0 0-15,0-1 0,0-20 0,0-128 16,21 85 0,1 43-16,-1-22 0,0 22 0,0-1 15,0 1-15,0-22 0,1 22 0,-1-1 16,0 1-16,0-22 0,0 43 15,0-22-15,1 1 0,-1 20 0,-21 1 16,0-22-16,21 43 0,-21-21 16,21 0-16</inkml:trace>
  <inkml:trace contextRef="#ctx0" brushRef="#br0" timeOffset="18774.13">20066 656 0,'0'0'0,"0"-21"0,0 0 15,0 0-15,0 0 16,0-1-16,21 1 16,0 21-1,0 0-15,1 0 0,-1 0 0,0 0 16,0 21-16,0 1 0,0-22 0,64 84 15,-64-20 1,-21-43-16,21 21 0,-21-21 16,0 1-16,0-1 0,0 0 15,0 0-15,-21 0 0,0-21 16,0 0-16,0 0 0,0 0 16,21-21-1,0 0-15,0 0 16,0 0-16,0-1 0,0-20 0,0 21 15,0 0-15,21 0 0,0-1 16,-21 1-16,21 0 0,0 0 16,0 21-16,-21-21 0,22 21 0,-1 0 15,0 0-15,-21-21 0,21 21 16,0 0-16,0 0 0,1 0 0</inkml:trace>
  <inkml:trace contextRef="#ctx0" brushRef="#br0" timeOffset="19277.15">21061 593 0,'0'0'0,"0"-106"32,-21 85-32,-1 0 15,22-1-15,-21 22 0,0-21 16,0 21-16,0 0 0,0 0 15,-1 0-15,1 0 0,-42 64 16,20-1 0,1-20-16,21-1 0,0-21 0,0 21 15,21 1-15,0-1 0,0-21 16,0 0-16,0 22 0,0-22 0,0 0 16,21 0-16,0-21 0,0 21 0,43-21 15,-43 0-15,21 0 16,-21 0-16,0-21 0,1 0 15,20 0-15,-21 0 0,0 0 0,0-1 16,-21 1-16,22-21 0,-22 21 16,21-22-16,-21 22 0,0 0 0,0-21 15,0 21-15,0-1 0,0 1 16,0 42 0,0 1-16,-21-1 15,21 0-15,-22 21 0,22-21 16,0 1-16,0 20 0,0 21 15,0-20 1,0-1-16,0-21 0,22 0 16,-22 1-16,21-22 0,0 0 15,0 0-15,0 0 0,22 0 16,-22 0-16,0-22 0,0 1 16,0 0-16</inkml:trace>
  <inkml:trace contextRef="#ctx0" brushRef="#br0" timeOffset="19887.8">21399 656 0,'0'0'15,"0"-21"-15,0-21 0,0 21 16,0 42 0,0 0-16,0 0 15,-21 0-15,21 22 16,-21-22-16,21 0 0,0 0 16,-21 21-16,21-20 0,0-1 0,0 0 15,0 0-15,0 0 0,-21 0 16,21 1-16,-21-22 31,21-22-15,0 1-16,0 0 0,0 0 15,0 0-15,0 0 0,0-43 16,0 22 0,21 21-16,0-1 0,21-20 15,-42 21-15,21 0 0,1 21 16,-1 0-16,0-21 0,21 21 0,-21 0 15,1 0-15,-1 0 0,0 21 16,42 42-16,-63-20 16,22-22-16,-22 0 15,0 21-15,0-21 0,0 1 0,0 20 16,0-21-16,0 0 0,0 0 16,0 1-16,-22-22 0,22 21 0,-21-21 15,0 0-15,21-21 47,0-1-47,0 1 0,0 0 16,21-21-16,0 21 0,1-1 0,-1-20 15,0 21-15,0 0 0,21 0 16,-20-1-16,-1 1 0,63 0 16,-62 21-16,-1 0 15,0 21-15,-21 0 0,21 22 16,-21-22-16,0 0 0,0 0 15,0 22-15,0-22 0,0 0 16,0 0-16,-21 21 0,0 1 16,0-22-16,-1 0 15,1-21-15,0 0 16</inkml:trace>
  <inkml:trace contextRef="#ctx0" brushRef="#br0" timeOffset="21000.34">23156 381 0,'-21'0'0,"0"0"16,0 0-16,0 0 0,-1 0 16,1 21-16,0 0 0,0 1 15,0 20-15,0-21 0,-22 21 0,22-20 16,-21 20-16,-1 0 0,22 1 0,-21-22 15,21 21-15,-22 0 0,43-20 16,0 20-16,0-21 0,0 0 16,0 0-16,0 1 0,0-1 15,22-21-15,83 0 16,-83 0-16,20-21 0,21 21 16,-20-22-16,-1 1 0,0 0 0,22-21 15,-22 21-15,1-1 0,-22-20 16,0 21-16,0-21 0,0-1 0,-21 22 15,0-21-15,0-1 0,0 22 16,-21-21-16,0 0 0,0 20 16,0 1-16,-22 0 0,22 0 0,-21 0 15,21 0-15,-1 21 0,-62 0 16,63 0 0,21 21-1,0 0-15,21-21 16,0 0-16,0 0 0,21 0 15,1 0-15,-1 0 0,0 0 0,64 0 16,-63 0-16,20-21 16,1 0-16,-22-1 0,21 22 0,-20-21 15,-1 0-15,-21 0 0,22 0 16,-22 0-16,0 21 0,-21-22 0,0 1 16,0 0-16,0 0 15,-21 21 1,0 21-16,-1 0 15,22 22-15,-21-22 0,0 21 16,21 22-16,-21-22 0,21 21 0,-42 43 16,42 42-1,0-84-15,0 21 0,-22 63 16,22-64-16,0 1 0,0 0 16,0-1-16,0 1 0,0 21 0,0-21 15,0 20-15,0-20 0,0 21 0,0 63 16,-21-21-1,0-63-15,21 0 0,-21-22 0,0 1 16,0-22-16,-1 22 0,1-22 0,-42 21 16,42-20-16,-22-22 15,22 0-15,0-21 0,0 0 16,0 0-16,-1 0 0,1 0 0,0-21 16,0 0-16,0 0 0,0-22 0,21 1 15,-22 0-15,1-22 0,21 22 16,-21-1-16,21-126 15,0 127-15,0-64 16,0 64-16,0-43 16,0 43-16,0-1 0,0 1 0,0 0 15,21-1-15,0 1 0,22-22 0</inkml:trace>
  <inkml:trace contextRef="#ctx0" brushRef="#br0" timeOffset="21875.84">24490 360 0,'0'-21'0,"0"42"0,0-63 15,0 20-15,0 1 0,0 0 0,-21-21 16,21 21-16,0-1 16,-22 22-1,1 0-15,0 22 0,21 20 16,0-21-16,-21 21 0,21 1 16,-21 105-16,0-106 15,21 22-15,0-22 0,0 0 16,0 1-16,0-1 0,0-21 0,0 22 15,0-22-15,0 0 0,0 0 16,0 0-16,0 0 16,21-21-16,-21-21 15,21 0-15,0 0 0,0 0 16,-21 0-16,21-22 0,1 22 0,-1-21 16,0-1-16,21-20 15,-21 42-15,1-22 0,20 1 16,-21 42-16,0 0 15,0 0-15,-21 21 16,22 0-16,-22 1 0,0 20 0,0-21 16,0 0-16,0 22 0,0 20 15,21-42-15,-21 0 0,21 22 16,-21-22-16,0 0 0,21-21 16,21 21-16,-20-21 0,-1 0 15,0 0-15,21 0 0,-21 0 16,22 0-16,-22-21 0,42-21 15,1-22 1,-22 22-16,-21 21 0,1-22 16,-1 1-16,-21 0 0,0-22 0,21 22 15,-21-22-15,0 22 0,0-21 0,0-64 16,-21 63 0,21 43-16,-21 0 0,-1 21 15,1 0-15,0 21 0,21 0 16,-21 0-16,0 0 0,21 1 15,0 20-15,0-21 0,-21 21 16,21 1-16,0-22 16,0 0-16,0 0 0,0 0 0,0 1 15,21-1-15,0-21 0</inkml:trace>
  <inkml:trace contextRef="#ctx0" brushRef="#br0" timeOffset="22212.65">25315 677 0,'0'0'16,"21"0"-16,1 0 16,-1 0-16,0 0 0,0 0 15,0-21-15,0 21 16,1-21-16,-1 0 0,0 21 0,0-21 16,0 0-16,-21-1 15,21 1-15,-21 0 0,0 0 0,0 0 16,0 0-16,-21 21 15,0 0-15,0 0 16,0 21-16,0 0 0,-1 0 0,1 0 16,0 0-16,21 22 0,-21-22 15,0 21-15,21-21 0,-21 22 0,21-22 16,0 0-16,0 0 16,0 0-16,0 22 0,0-22 0,21-21 15,0 0-15,0 0 0,0 0 16,0 0-16,1 0 0,20 0 15,-21 0-15,0-21 0,22 0 0</inkml:trace>
  <inkml:trace contextRef="#ctx0" brushRef="#br0" timeOffset="22704.37">25929 233 0,'0'0'0,"0"-42"0,0 20 15,0-20-15,0 21 0,0 0 16,0 42 15,0 21-31,0-21 0,0 22 16,0-1-16,0 43 15,0-1-15,0-41 0,-21-1 16,0 43-16,21-43 0,-21-21 16,21 22-16,-22-22 0,22 0 15,-21 0-15,21 0 0,0 0 0,0 1 16,0-44 31,0 1-47,21 0 0,-21 0 0,22 0 15,-22 0-15,21-1 0,0 1 16,0 0-16,0 0 0,0 0 16,22 0-16,-1 21 15,-21 0-15,0 0 0,22 0 16,-22 0-16,0 21 0,0 0 15,0 0-15,-21 0 0,22 0 16,-22 1-16,0-1 0,0 21 0,0-21 16,0 0-16,-22 1 0,1-1 15,0 0-15,0 0 0,0-21 0,-22 21 16,22 0-16,0-21 0,0 0 16,0 22-16,0-22 0,-1 0 0,1 0 15,21-22 1,0 1-1,21 0-15,1 0 0</inkml:trace>
  <inkml:trace contextRef="#ctx0" brushRef="#br0" timeOffset="23000.2">26543 127 0,'0'-21'0,"0"42"0,0-21 16,0 21 0,0 22-16,0-22 15,-21 63-15,21-41 0,-21-1 16,21 64-16,0-64 0,0 1 16,-22-1-16,22 0 0,0 1 15,-21-22-15,21 21 0,0-21 0,0 22 16,0-22-16,0 21 15,0-21-15,0 0 0,0-42 47,21 0-47</inkml:trace>
  <inkml:trace contextRef="#ctx0" brushRef="#br0" timeOffset="23397">26479 169 0,'0'0'0,"0"-21"0,-42-63 31,42 62-31,0 1 0,21 21 16,0 0-16,1 0 16,-1 0-16,0 0 0,21 0 0,1 0 15,-1 21-15,0 1 16,1 20-16,20 21 0,-21-20 15,-20 20-15,-1-20 0,0-1 16,0 21-16,0-20 0,-21 20 16,0-20-16,0 20 0,0-21 0,0 1 0,-21-1 15,0 0-15,0 1 0,-22-22 16,1 21-16,21-21 0,-21 1 0,-64 41 16,21-42-1,64 0-15,-21 1 0,-22-1 16,22 0-16,21-21 0,-1 21 15,1-21-15,0 0 0,0 21 0,0-21 16,-22 0-16,22 0 16,21-21 15,0 0-15</inkml:trace>
  <inkml:trace contextRef="#ctx0" brushRef="#br0" timeOffset="25708.62">27136 593 0,'0'-21'31,"0"-1"-15,21 22 0,0 0-16,0 0 0,0 0 15,0 0-15,1 0 0,-1 0 16,42 22-1,-42-1-15,1 0 0,-1 0 0,0 0 16,-21 0-16,0 22 0,0-22 0,0 21 16,0-21-16,0 22 0,0 20 15,-21 1 1,21-43-16,-21 0 0,21 0 16,-22-21-16,22 21 0,-21-21 15,21-21 16,0 0-31,0 0 0,0-21 16,21 20-16,-21-20 16,22 21-16,-22-21 0,21 20 0,0 1 15,-21-21-15,21 21 0,0 0 16,-21-1-16,21 1 0,1 0 0,-1 0 16,0 21-16,-21-21 15,21 21-15,0 0 16,0 0-1,1 0 1</inkml:trace>
  <inkml:trace contextRef="#ctx0" brushRef="#br0" timeOffset="25955.48">27855 550 0,'21'0'16,"-21"22"-1,0-1-15,0 0 0,0 0 0,0 0 16,0 0-16,-21 1 0,21-1 16,0 21-16,0-21 0,0 0 15,-21 22-15,21-22 0,0 0 16,-21 0-16,21 0 16,21-42 30,0 0-46</inkml:trace>
  <inkml:trace contextRef="#ctx0" brushRef="#br0" timeOffset="26292.8">28046 423 0,'0'0'0,"0"-21"0,0 0 0,-21 0 15,-1 21 1,1 0-16,0 0 0,21 21 15,-21-21-15,21 21 0,-21 0 0,21 1 16,0-1-16,0 0 16,0 0-16,21 0 15,0-21-15,0 0 0,0 0 16,1 0-16,-1 0 0,0 0 16,-21-21-16,21 0 15,0 0-15,-21 0 16,0-1-16,0 1 0,0 0 15,0 0-15,-21 21 0,0-21 16,0 21-16,0 0 0,-1 0 16,1 0-16,21 21 15,0 0-15,-21 0 0,21 0 16,0 1-16,0-1 16,0 0-16,0 0 0,0 0 0,21 0 15</inkml:trace>
  <inkml:trace contextRef="#ctx0" brushRef="#br0" timeOffset="26752.46">28321 614 0,'21'0'0,"-42"0"0,63-21 15,-42 42 32,0 0-47,0 0 16,0 0-16,0 1 0,0-1 15,0 21-15,0-21 0,0 0 16,0 1-16,0-1 0,0 0 0,0 0 16,0 21-1,0-20-15,0-44 63,21 1-63,-21 0 0,22 0 0,-1 0 15,0 0-15,-21-1 0,21-20 16,0 21-16,0-21 16,1 20-16,-1 1 0,0 21 15,-21 21 48</inkml:trace>
  <inkml:trace contextRef="#ctx0" brushRef="#br0" timeOffset="27160.28">28681 783 0,'0'0'0,"0"21"0,21-21 15,0 0 1,0 0-16,0 0 16,1 0-16,-1-21 15,0 0-15,0 21 16,0-21-16,-21 0 0,21 21 15,1-21-15,-22-1 16,21 1-16,-21 0 0,-21 21 31,-1 0-15,1 21-16,0 0 16,0 1-16,21-1 0,-21 0 15,0 21-15,21 1 16,0-22-16,-22 0 0,22 0 0,0 0 15,0 0-15,0 1 0,0-1 16,0 0-16,0 0 0,22-21 16,-1 21-16,0-21 0,0 0 15,0 0-15,0 0 0,1 0 16,-1 0-16,42 0 16,-20-21-16,-22 21 0</inkml:trace>
  <inkml:trace contextRef="#ctx0" brushRef="#br0" timeOffset="27556.41">29231 826 0,'0'-22'16,"0"44"-16,0-65 0,0 22 0,0 0 16,0 0-16,0 0 0,0-1 15,21 22-15,-21-21 16,21 21-16,1 0 0,-1 0 16,0 0-16,0 0 0,0 0 15,0 0-15,1 0 0,-1 0 16,0 43-16,-21-22 15,21 21-15,-21-21 0,0 0 0,0 22 16,0-22-16,0 0 0,0 21 16,0-20-16,0-1 0,0 0 15,0 21-15,0-21 16,-21-21 0,21-21-1,0 0 1,0 0-16,0 0 0,0 0 15,0-1-15,0 1 0,0-21 16,21 21-16,0-22 0,0 1 16,1-21-1,-1 41-15,-21 1 0,21 0 0,0 21 16,-21-21 0,21 21-16,0-21 15,1 21 1</inkml:trace>
  <inkml:trace contextRef="#ctx0" brushRef="#br0" timeOffset="27960.49">31094 0 0,'-21'0'63,"-22"0"-48,22 0-15,0 42 0,-21 22 0,-1 21 16,1-1-16,-22 1 0,22 0 15,-21-1-15,-1 1 0,1 0 0,-1-1 16,22-20-16,-22 20 16,22-20-16,-64 42 0,0 21 15,85-85 1,-21 0-16,21-20 0,-1-1 16,22 0-16,-21-21 15,21 21-15</inkml:trace>
  <inkml:trace contextRef="#ctx0" brushRef="#br0" timeOffset="29809.13">2476 2328 0,'22'0'78,"-1"0"-62,-21-21-16,21 21 0,0-21 15,0 0-15,22 0 16,-1-22-16,-21 22 0,-21 0 16,0 0-16,0 0 15,0 0-15,0-1 0,-21 22 16,0 0-16,-22 0 0,1 0 15,-43 0-15,43 0 0,-21 0 16,20 22-16,1-1 0,0 0 16,-1 0-16,22 0 0,-21 0 15,21 1-15,-1-22 0,22 63 16,0-21 0,22-20-16,-1-1 15,0 0-15,0 0 0,21 0 0,1 0 16,-1 1-16,-21-1 0,22 0 15,41 42-15,-20-20 16,-43-22-16,21 0 0,-21 21 16,1-20-16,-22-1 0,0 0 0,0 0 15,0 0-15,-22 0 0,1 1 16,-21-1-16,0 0 0,-22 0 0,22 0 16,-22-21-16,1 21 15,-43-21-15,64 0 0,-1 0 0,1 0 16,0 0-16,-1-21 15,22 21-15,-21-21 0,21 0 0,-1-21 16,22 20-16,-21 1 0,21-21 16,0 21-16,0-22 0,0 22 0,0-21 15,0 0-15,0 20 0,21 1 16,1 0-16,-1 0 0,0 0 0,0 0 16,21-1-16,-20 22 0,62-21 15,-63 21-15,64 0 16</inkml:trace>
  <inkml:trace contextRef="#ctx0" brushRef="#br0" timeOffset="30159.8">2815 2709 0,'0'0'15,"21"0"-15,0 0 0,1 0 16,-1 0-1,-21-21-15,21 0 0,0 0 0,0 0 16,0 0-16,-21-1 0,22 1 16,-1 0-16,0-21 0,0-1 15,-21 1 1,0 21-16,0 0 0,-21 21 16,0 0-16,0 0 15,-1 0-15,1 21 0,0 0 0,0 0 16,-21 43-16,-1 20 15,43-62-15,0 20 0,0 21 16,0-20-16,0-22 0,0 0 16,0 0-16,0 0 0,0 1 15,21-22-15,1 21 0,-1-21 16,0 0-16,0 0 16,0-21-16,0-1 0,1 1 0</inkml:trace>
  <inkml:trace contextRef="#ctx0" brushRef="#br0" timeOffset="30464.42">3365 1947 0,'0'0'16,"0"-21"-16,0 42 15,0 22 1,0-22-16,0 21 0,0-21 15,0 22-15,0 20 0,0-20 0,0-1 16,-21 21-16,21-20 0,-21-1 0,21 22 16,0-22-16,0 0 0,0 1 15,-21-22-15,21 21 0,0-21 16,0 43 0,0-43-16,21-21 31,-21-21-16,21 0-15,0-1 16,1 1-16</inkml:trace>
  <inkml:trace contextRef="#ctx0" brushRef="#br0" timeOffset="30901.44">3619 2625 0,'22'0'0,"-44"0"0,44 21 0,-22 0 16,21-21-1,0 0-15,0 0 0,0 0 16,0-21-16,1 0 16,-1 21-16,21-43 15,-21 22-15,0 0 0,-21 0 16,0 0-16,22 0 0,-22-1 15,0 1-15,0 0 0,0 0 0,0 0 16,0 0-16,0-1 0,-22 22 16,1 0-1,0 0-15,21 22 16,-21-1-16,0 0 0,21 0 0,0 21 16,-21-20-16,21 20 0,-22 0 15,22-21-15,0 22 0,0-22 0,0 64 16,0-64-1,0 0-15,0 0 0,22-21 16,-1 0-16,0 0 0,0 0 16,0 0-16,22 0 15,-22 0-15,0-21 0,21 0 0,-21 21 16,1-21-16,-1-1 0,21 1 0,-21 0 16</inkml:trace>
  <inkml:trace contextRef="#ctx0" brushRef="#br0" timeOffset="31357.24">4191 2350 0,'0'0'0,"0"21"31,0 0-31,0 0 0,0 0 16,0 0-16,0 1 16,0-1-16,0 21 0,0-21 0,0 0 15,0 1-15,0 20 0,0-21 16,0 21-16,0 1 15,0-22 1,0-42 15,0 0-31,0-1 16,0 1-16,0-21 0,0 21 0,0-22 16,0 22-16,21-21 0,-21 0 15,21-1-15,22 22 0,-22-21 0,0 21 16,21-1-16,1-20 15,-1 42-15,0 0 0,-21 0 16,22 0-16,-1 0 0,-21 21 0,22 0 16,-22 1-16,0 20 0,0-21 0,-21 21 15,0-20-15,0 20 0,0-21 16,0 21-16,0-20 0,0 62 16,-21-63-1,0 1-15,0-22 0,21 21 16,0-42 15,0-1-31,0 1 0,21 0 0,0 0 16,0 0-16</inkml:trace>
  <inkml:trace contextRef="#ctx0" brushRef="#br0" timeOffset="31592.63">5122 2265 0,'0'21'0,"0"0"16,0 0-16,0 1 0,0 20 16,-21-21-16,21 0 0,0 22 0,-21-22 15,21 21-15,-21-21 16,0 0-16,21 22 0,0-22 0,0 0 16,-22 0-16,22 0 0,0-42 46,22 0-46,-22 0 16,21 0-16,0 0 0</inkml:trace>
  <inkml:trace contextRef="#ctx0" brushRef="#br0" timeOffset="31945.43">5143 2032 0,'0'0'0,"-21"-21"16,0 21-16,0 0 0,0 0 15,0 0-15,-1 21 0,1 0 16,0 0-16,21 1 0,0-1 16,0 21-1,0-21-15,21-21 16,0 0-16,1 0 16,-1 0-16,0 0 0,0-21 15,0 0-15,0 0 16,-21 0-16,0-1 0,0 1 15,0 0-15,0 0 0,0 0 16,-21 0-16,0 21 0,0 0 16,0 0-1,-22 0-15,22 21 16,0-21-16,21 21 0,-21 0 16,21 0-16,0 0 0,0 1 0,0-1 15,0 0-15,0 0 0,21 0 16,21 0-16</inkml:trace>
  <inkml:trace contextRef="#ctx0" brushRef="#br0" timeOffset="32404.17">5503 2159 0,'0'0'0,"-21"0"15,21 21-15,0 0 16,0 1-16,0-1 16,-21 0-16,21 0 0,0 0 0,-21 22 15,21-22-15,0 0 0,0 21 0,0-21 16,0 1-16,0 20 15,0 21-15,0-41 16,21-22-16,0 21 16,0-21-16,0 0 0,1 0 0,-1 0 15,0-21-15,0-1 0,0 1 16,0 0-16,1 0 0,-1 0 16,0 0-16,0-64 15,0 64-15,-21 0 0,21-1 16,-21 1-16,0 0 0,0 0 0,0 0 15,0 0-15,0-1 0,-21 22 47,21 22-47,0-1 16,0 0-16</inkml:trace>
  <inkml:trace contextRef="#ctx0" brushRef="#br0" timeOffset="33088.82">5948 2138 0,'0'0'0,"0"21"32,0 0-17,-21 0-15,21 22 0,0-22 16,-22 0-16,22 0 0,0 22 15,0-22-15,-21 21 0,0 22 16,21-43-16,-21 0 0,21 0 0,0 0 16,0 0-16,0 1 0,0-44 47,0 1-47,0 0 0,0 0 15,0 0-15,0-43 16,42 1-16,-21 42 15,-21-22-15,22 1 0,-1 21 0,0 0 16,0-22-16,0 22 0,0 0 0,1 21 16,-1-21-16,0 21 0,0 0 15,0 0-15,0 0 0,-21 21 0,22-21 16,-22 21-16,21 0 0,-21 22 16,0-22-16,0 0 0,0 0 0,0 0 15,0 22-15,0-22 0,0 0 0,0 0 16,0 0-16,0 22 15,0-22-15,0 0 16,0-42 0,0 0-1,0-1-15,0 1 16,0 0-16,21 0 0,0-21 16,-21 20-16,21 1 0,0-21 0,-21 21 15,22-22-15,-1 22 0,21-21 0,-21 21 16,0 0-16,22-1 0,-22 22 15,21 0-15,1 0 0,-1 0 16,21 22-16,-41-1 16,-22 0-16,21 21 0,0-21 15,-21 22-15,0-22 0,0 0 16,0 0-16,0 0 0,0 22 16,0-22-16,-21 0 0,21 0 0,-21-21 15,21 21-15,0 1 0,-22-22 16,1 0-1,21-22 1</inkml:trace>
  <inkml:trace contextRef="#ctx0" brushRef="#br0" timeOffset="33962.15">8297 1461 0,'0'0'16,"0"-22"-16,0 1 0,21 0 0,-21 0 0,0 0 16,0 0-16,0-1 15,-21 44 1,0-1-16,0 0 15,0 21-15,21 1 0,-21-1 16,-1 21-16,1-20 0,0 20 0,0 1 16,0-1-16,0 1 0,-1-1 15,-41 85 1,42-105-16,0-1 0,-1 0 0,22-20 16,0-1-16,0 0 0,0 0 0,0 0 15,0-42 16,22 21-31,-22-21 0,0 0 16,0-22-16,21-20 0,0 42 16,0-43-16,-21 22 0,21 0 15,0-22-15,-21 22 0,43-85 16,-22 63-16,0 22 0,-21-22 0,21 22 16,0 0-16,1 21 0,-22-1 15,0 1-15,0 0 0,21 21 16,0 21-16,-21 0 15,0 1-15,0 20 0,0 0 0,21 22 16,-21-22-16,0 22 0,21-1 16,-21-21-16,0 22 0,0-22 15,0 1-15,0-1 0,0 0 0,0 1 16,0-1-16,0 21 16,21-20-16,-21-22 0,22 0 15,-44-42 32</inkml:trace>
  <inkml:trace contextRef="#ctx0" brushRef="#br0" timeOffset="34162.03">7916 2117 0,'0'0'0,"0"21"0,-21-21 16,21 21-16,21-21 31,0 0-31,1 0 0,-1 0 0,0 0 16,21 0-16,-21 0 0,22 0 15,-22-21-15,21 21 0,-21-21 0,1 21 16,20 0-16,-21-21 0,0 21 0,0-22 16,1 1-16,-1 21 0</inkml:trace>
  <inkml:trace contextRef="#ctx0" brushRef="#br0" timeOffset="34552.81">8467 1947 0,'0'0'16,"0"-21"-16,0 0 15,0 0 1,0 0-16,0 0 16,21 21-16,0 0 15,0 0-15,21 0 0,-20 0 16,-1 0-16,21 21 0,0 0 0,22 21 15,-43 1-15,43-1 16,-43 0-16,0 1 0,-21-22 16,0 21-16,0-21 0,0 0 0,0 22 15,-21-22-15,0 0 0,-1 0 16,22 0-16,-21-21 0,0 22 16,0-22-16,21-22 31,0 1-31,0 0 15,0 0-15,21-43 0,0 43 16,0-21-16,-21 21 0,22 0 16,-1-22-16,0 22 0,0 0 0,0-21 15,-21 20-15,21 22 0,1-21 16,-1 0-16,0 21 0,0 0 16,0 0-16,0 0 15,1 21 1</inkml:trace>
  <inkml:trace contextRef="#ctx0" brushRef="#br0" timeOffset="35324.36">9504 1905 0,'0'0'0,"0"-21"0,0 0 0,0 0 15,0-22 1,-21 22-1,-1 21-15,1 0 0,0 0 0,0 21 16,0 0-16,0 1 0,-1 20 16,1-21-16,0 21 0,0 22 15,0-1 1,21 1-16,0-22 0,0-21 16,0 22-16,0-22 0,0 0 0,0 0 15,21 0-15,0-21 0,0 22 16,0-22-16,22 0 0,-22 0 0,0 0 15,64 0-15,-22-43 16,-20 22-16,-22 0 0,21 0 16,0 0-16,-20-1 0,-1 1 15,0-21-15,0 21 0,0-22 0,-21 1 16,21 0-16,-21-1 0,0 1 16,0 0-16,0-22 0,0 22 0,0-22 15,0 22-15,0 0 0,0-1 0,0 22 16,0 0-16,0 0 0,0 0 15,-21 21-15,21 21 16,0 0-16,0 21 16,0-20-16,0 41 0,-21-21 0,21 1 15,-21 20-15,21-20 0,-21-1 0,21 0 16,0 22-16,0-43 16,-21 21-16,21 1 0,-22-1 0,22-21 15,-21 0-15,21 0 0,0 1 0,0-1 16,0 0-16,0-42 31,21 0-15,-21-1-16,22 1 15,-22 0-15,42-42 0,0-1 16,-21 43-16,1-21 16,-1 20-16,0 1 0,0 0 15,0 0-15,0 21 0,1 0 0,-1 0 16,0 21-16,0 0 15,-21 0-15,0 1 0,0-1 0,0 21 16,0-21-16,0 0 0,0 22 0,0-22 16,0 0-16,0 0 0,0 0 15,0 1-15,21-1 0,0 0 16,-21 0-16,22-21 16,-1 0-16,0 0 15,0-21-15,0 21 0,0-21 16,1 0-16,-1 21 0,0-22 15,0 1-15</inkml:trace>
  <inkml:trace contextRef="#ctx0" brushRef="#br0" timeOffset="35537.24">10456 1947 0,'0'0'0,"0"22"32,0-1-17,0 0-15,0 0 0,-21 0 16,21 22-16,-21-1 0,21-21 15,0 0-15,0 0 0,-21 1 0,21-1 16,0 0-16,-21 0 0,21 0 16,21-42 31,-21 0-47,21 21 0,-21-21 15</inkml:trace>
  <inkml:trace contextRef="#ctx0" brushRef="#br0" timeOffset="35716.14">10435 1778 0,'0'-21'15,"0"42"-15,-21-42 0,0 21 16,0 0 0,-1 0-16,22 21 0,-21-21 0,21 21 15,0 0 1,21-21-1,1 0-15,-1 0 16,0 0-16</inkml:trace>
  <inkml:trace contextRef="#ctx0" brushRef="#br0" timeOffset="35995.98">11112 1503 0,'0'-21'15,"0"42"-15,-21-42 32,0 63-32,21-21 0,-21 22 15,21-1-15,0 21 0,-21-20 16,0 20-16,-1 1 0,1-22 16,0 22-16,0-22 0,0 21 0,0-20 15,21-1-15,-22 0 0,22 1 0,0-22 16,0 0-16,0 21 0,0-20 15,0-1-15,22-21 0,-1 0 16,0 0-16,21 0 0,-21 0 16,22-43-16,-22 22 15,0 0-15</inkml:trace>
  <inkml:trace contextRef="#ctx0" brushRef="#br0" timeOffset="36195.87">10880 2011 0,'0'0'0,"-22"0"0,1 0 0,21 21 16,0 0-1,21-21 1,1 0 0,-1 0-16,0 0 0,0 0 0,21 0 15,-20-21-15,-1 21 0,0-21 0,0 21 16,0-21-16,0 0 0,1 21 15</inkml:trace>
  <inkml:trace contextRef="#ctx0" brushRef="#br0" timeOffset="36705.57">11409 2032 0,'0'0'0,"-21"0"0,-1 21 0,1-21 16,0 0-16,21 21 0,0 1 15,21-22 16,0 0-31,1 0 0,-1 0 0,0 0 16,0-22-16,0 22 0,0-21 0,1 21 16,-1-21-16,0 0 0,0 21 15,0-21-15,0 0 0,-21-1 16,0 1-16,0 0 16,0 0-16,0 0 0,-21 21 15,0 0-15,0 0 16,0 0-16,0 0 0,-1 0 15,1 21-15,0 0 0,0 0 0,0 22 16,0-22-16,-1 0 0,22 21 0,0-21 16,-21 22-16,21-22 0,-21 0 15,21 0-15,0 0 0,0 1 0,0-1 16,0 0-16,21 0 0,0-21 0,1 21 16,-1-21-16,0 0 0,0 0 15,0 0-15,22 0 0,-22 0 0,21 0 16,0-21-16,1 0 0,-1 21 15,-21-21-15,43 0 0</inkml:trace>
  <inkml:trace contextRef="#ctx0" brushRef="#br0" timeOffset="37612.05">12171 1842 0,'0'0'0,"0"-22"0,-21 22 15,-1 0-15,1 0 16,0 22-16,0-22 0,0 21 0,0 0 15,-1 0-15,-20 43 16,21-22-16,21-21 0,-21 21 0,0-20 16,21 20-16,0-21 0,0 0 15,0 22-15,0-22 0,0 0 16,0 0-16,21 0 0,0 0 16,0-21-16,0 0 0,0 0 0,1 0 15,20 0-15,-21 0 0,21 0 16,-20-21-16,20 21 0,-21-21 0,21 0 15,-20 21-15,20-21 0,-21-22 0,0 22 16,22 0-16,-22-21 0,0 21 16,0-22-16,-21 1 0,21 0 0,0-22 15,-21 22-15,0-22 0,0 22 0,0 0 16,0-22-16,22 22 16,-22-1-16,0 22 0,0-21 0,0 21 15,0 0-15,-22 42 31,22 0-31,0 21 0,-21 1 16,0-1-16,0 21 0,21-20 16,-21 20-16,21-20 0,0 20 0,-21-21 15,21 1-15,0-1 0,0 0 0,0 1 16,0-22-16,0 0 0,0 21 16,0-20-16,21-1 0,0 0 15,0-21-15,0 0 0,0 0 16,1 0-16,-1 0 15,0 0-15,0-21 0,0 0 0,0 21 16,1-22-16,-1 1 0,0 0 0,0 0 16,0 0-16,0-22 0,-21 22 15,0 0-15,22-21 0,-22 21 0,21-22 16,-21 22 0,0 0-16,0 42 15,0 0-15,0 0 16,-21-21-16,21 22 0,-22 20 0,22-21 15,0 0-15,0 22 16,0-22-16,-21 0 0,21 0 16,0 0-16,0 0 15,21-21 1,1 0-16,-1 0 16,0-21-16,0 21 0,0-21 15,0 0-15,-21 0 0,22 0 16,-1-1-16,0 1 0,-21 0 0,0 0 15,0 0-15,21 0 0,-21-1 0,0 1 16,0 42 15,0 1-15,0-1-16,-21 0 0,21 21 0,0-21 16,0 1-16,0-1 0,-21 0 15,21 0-15,0 0 0,0 0 0,0 1 16,0-1-1,0 0-15,21-21 0,0 0 16,0 0-16,0 0 0,1 0 0,-1 0 16,0 0-16,0 0 0</inkml:trace>
  <inkml:trace contextRef="#ctx0" brushRef="#br0" timeOffset="37988.35">13271 1990 0,'0'0'0,"0"-21"0,-21-1 15,21 1-15,0 0 16,0 0 0,21 0-16,1 21 15,-1 0-15,0 0 16,0 0-16,0 0 0,0 0 16,1 0-16,-22 21 0,0 0 0,0 21 15,0-20 1,0-1-16,0 21 0,0-21 0,0 0 0,0 1 15,0-1-15,0 0 0,-22 0 16,22 0-16,-21-21 0,0 21 16,21-42 31,0 0-47,0 0 15,0 0-15,0 0 0,0-1 16,0 1-16,0-21 0,21 21 15,0 0-15,1-1 0,-22 1 0,21 0 16,0 0-16,0 0 0,0 0 0,0-1 16,1 22-16,-1-21 0</inkml:trace>
  <inkml:trace contextRef="#ctx0" brushRef="#br0" timeOffset="38387.12">13758 2011 0,'0'0'0,"0"21"16,21-21 15,1-21-31,-1 0 0,0 0 16,0-1-16,0 22 15,0-21-15,-21 0 0,0 0 0,22 0 16,-22 0-16,21-1 0,-21 1 0,0 0 15,0 0 1,-21 21 0,-1 0-16,1 0 0,0 21 0,0 0 15,0 0-15,21 1 0,-21 20 16,-1-21-16,1 0 0,21 22 0,0-22 16,0 21-16,-21-21 0,21 0 15,0 1-15,0-1 0,0 0 0,0 0 16,21-21-16,0 0 15,1 0-15,-1 0 0,0 0 16,0 0-16,0 0 0,0 0 16,1 0-16,-1 0 0,0 0 0,0-21 15,0 0-15,0 21 0,1-21 0,-1-1 16,0 1-16</inkml:trace>
  <inkml:trace contextRef="#ctx0" brushRef="#br0" timeOffset="38664.28">12806 1651 0,'0'0'0,"-64"0"0,22 0 16,0 0-16,-1 0 0,22 0 0,0 0 15,42 0 1,0-21 0,0 21-16,1 0 0,20 0 0,0 0 15,1 0-15,-1-21 0,0 21 16,1 0-16,41 0 0,-20 0 16,-22 0-16,-21-21 15</inkml:trace>
  <inkml:trace contextRef="#ctx0" brushRef="#br0" timeOffset="39591.94">15198 1799 0,'0'0'15,"0"-21"-15,0 0 16,0 42 0,0 0-16,-22 0 15,22 22-15,-21-22 0,0 21 16,21-21-16,-21 22 0,21-1 0,-21 0 16,-22 64-1,22-63-15,0-22 0,21 21 16,0-21-16,0 0 0,-21 1 0,21-1 0,0 0 15,21-42 17,0 0-32,0 21 15,1-22-15,-22 1 0,21 0 0,0-21 16,0 21-16,0-1 0,0-20 16,1 21-16,20 0 0,-21-22 0,0 22 15,0 0-15,1 0 0,-1 21 16,0 0-16,0-21 0,0 42 15,-21 0 1,0 0-16,0 0 0,0 1 0,0-1 16,0 0-16,0 0 0,0 0 0,0 22 15,0-22-15,0 0 0,21-21 16,-21 21-16,0 0 0,22 0 16,-1-21-16,0 0 0,0 0 15,64 0-15,-64 0 16,21-21-16,-21 21 0,1-21 15,-1 0-15,21 21 0,-21-21 0,0-22 16,-21 22-16,0 0 0,22 0 16,-22-21-16,0-64 15,0 85-15,-43-43 16,22 43-16,21 0 0,-21 21 16,0 0-16,0-21 0,-1 21 15,22 21-15,0 0 16,0 0-16,0 0 15,0 0-15,22 1 16,-1-22-16,-21 21 0</inkml:trace>
  <inkml:trace contextRef="#ctx0" brushRef="#br0" timeOffset="40288.32">16150 1820 0,'0'0'0,"-21"22"0,21-1 0,-21 0 16,21 21-16,-21-21 0,21 22 0,0-22 16,-22 21-16,1-21 0,0 43 15,21-43-15,-21 43 16,0-43-16,0 0 15,21 0-15,0 0 16,21-42 15,-21 0-15,0 0-16,21 0 0,0-1 16,-21 1-16,0 0 0,0-21 15,0 21-15,0-1 0,0-20 0,21 21 16,-21-21-16,21-1 0,1 22 15,-22 0-15,0-21 0,21 20 0,0 1 16,0 0-16,0 21 16,0 0-16,1 0 0,20 0 15,-42 21-15,42 22 16,-21-22-16,1 0 0,-22 0 16,0 0-16,0 0 0,0 1 0,0-1 15,0 0-15,0 0 0,-22 0 0,-20 0 16,0 1-1,21-22-15,-22 21 0,22-21 0,0 21 16,0-21-16,0 0 0,-1 0 16,1 0-16,0 0 0,21-21 15,21 21 17,0 0-32,1 21 0,-1 0 15,0 0-15,-21 0 0,21-21 16,0 22-16,-21-1 15,0 0-15,21 0 0,1 0 16,-1 0-16,0 1 0,0-22 16,-21 21-16,21-21 0,0 0 15,1 0-15,-1 0 0,0 0 16,0 0-16,0-21 0,22-1 16,-22 22-16</inkml:trace>
  <inkml:trace contextRef="#ctx0" brushRef="#br0" timeOffset="40535.4">16658 1884 0,'0'0'0,"-21"0"16,21-21 15,21 21-31,0 0 0,0 0 15,1-21-15,-1 21 0,0 0 0,0 0 16,21-22-16,-20 22 0,-1 0 16,0 0-16,0 0 0,0 0 15</inkml:trace>
  <inkml:trace contextRef="#ctx0" brushRef="#br0" timeOffset="40756.46">16827 1842 0,'0'0'0,"0"21"0,-21-21 15,21 21-15,-21 0 0,21 0 16,0 0-16,-21 1 0,21-1 0,0 0 16,0 0-16,0 0 0,0 22 0,0-22 15,-21 0-15,21 0 0,0 0 16,0 0-16,0 1 0,0-1 15,0 0-15,0 0 0,0 0 16,0 0-16,21-21 47</inkml:trace>
  <inkml:trace contextRef="#ctx0" brushRef="#br0" timeOffset="41262.61">18013 1630 0,'0'0'0,"-21"-21"0,-22 21 16,22-21-16,0 21 0,0 0 15,0 0-15,42-22 32,0 22-32,21 0 0,1 0 0,-1 0 15,0 0-15,22 0 16,-1 0-16,1 0 0,-1 0 0,1 0 15,-1 0-15,1 0 0,-22 0 16,0 0-16,1 0 0,-22 0 0,0 0 16,0 0-16,-42 0 15,0 0 1,0 0-16</inkml:trace>
  <inkml:trace contextRef="#ctx0" brushRef="#br0" timeOffset="41624.62">18457 1545 0,'0'0'0,"-21"0"0,21 21 47,0 22-47,0-22 0,0 0 16,0 21-16,0 43 0,0-64 16,0 43-16,0-22 0,0 0 15,0-20-15,0 20 0,0 0 0,0 1 16,0-1-16,0-21 0,-21 21 15,0 1-15,0-22 0,21 0 0,-22 21 16,1-20-16,0-1 0,-21 0 0,21 0 16,-1-21-16,1 21 0,-21-21 15,21 0-15,-22 0 0,22 0 0,0 0 16,-21 0-16,21-21 0,-64-42 31,85 41-31,-21 1 0,21 0 0,-21 0 16,21 0-16,-22 0 0,22-1 15,0 1-15,0 0 0,0 0 16,22 0-16,-1 21 0,0 0 16,0-21-16,21 21 15,-20 0-15,20 0 0</inkml:trace>
  <inkml:trace contextRef="#ctx0" brushRef="#br0" timeOffset="42144.05">18986 2053 0,'0'0'0,"22"-21"0,-1 21 16,-21-21-16,21 0 0,-21 0 15,0-1-15,0 1 16,0 0-16,-21 21 0,0-21 16,-1 21-16,1 0 0,0 0 0,0 0 15,0 0-15,0 0 0,-1 0 0,1 21 16,0 21-16,-21-20 0,21-1 15,-1 21-15,1-21 0,0 22 0,-21 20 16,21-42-16,-1 0 0,22 1 16,0 20-16,0-21 0,0 0 15,0 0-15,22-21 16,-1 0-16,0 0 0,0 0 0,0 0 16,22 0-16,-22 0 0,0-21 15,21 0-15,-21 21 0,22-42 16,20 21-16,-42-1 0,1 1 15,-1 0-15,-21 0 0,21-21 16,0 20-16,-21 1 0,21 0 0,-21 0 16,0 0-16,0 0 0,0-1 15,21 22-15,-21 22 32,0-1-32,0 0 0,0 0 15,0 0-15,0 0 0,0 1 0,0-1 16,0 0-16,0 21 0,0-21 0,0 1 15,0-1-15,0 0 16,0 0-16,22-21 0,-1 0 16,0 0-16,0 0 0,0 0 15,0 0-15,1 0 0,-1-21 16,0 21-16,21-21 0,-21 0 0</inkml:trace>
  <inkml:trace contextRef="#ctx0" brushRef="#br0" timeOffset="43037.41">19494 2011 0,'0'0'0,"0"-21"15,0 0-15,0-1 0,22 1 16,-22 0-16,0 42 31,0 0-31,-22 1 16,22 20-16,-21-21 0,21 0 0,0 22 16,0-22-1,0 0-15,0 0 0,0 0 0,0 0 16,0 1-16,0-1 0,0 0 0,21-21 31,1 0-31,-1 0 16,0 0-16,0 0 0,0 0 0,0 0 0,-21-21 15,22 21-15,-1-21 16,0-1-16,0 1 0,-21 0 0,21 21 16,-21-21-16,21-21 0,-21 20 15,0 1-15,22 21 0,-22-21 0,0 0 16,0 0-16,0 0 15,21 21 17,0 0-17,0 0-15,0 0 16,0 0-16,1-22 0,20 22 0,0 0 0,1 0 16,-1-21-16,0 21 15,64 0-15,0-21 16,-64 21-16,1 0 0,-22 0 15,21 0-15,-21 0 0,0 0 0,-42 0 47,0 0-47,0 0 0,0 0 16,0 0-16,-1 21 0,-20 0 16,21 1-16,0-1 15,0 0-15,-1 0 0,1 0 0,0 0 16,0 1-16,0-1 0,0 0 0,-1 0 15,1 0-15,21 0 16,0 1-16,0-1 0,0 0 16,0 0-16,0 0 15,21-21-15,1 0 16,-1 0-16,0 0 16,0 0-16,0 0 0,-21-21 0,21 0 15,1 21-15,-1-21 0,0 21 0,0-21 16,0-1-16,0 1 0,1 0 15,20-42-15,0 20 16,-42 22-16,0-21 0,21 21 16,-21-1-16,0 44 31,-21-1-15,0 0-16,21 0 0,0 0 0,-21 22 15,21-22-15,-21 0 0,21 0 0,0 0 16,0 0-16,0 1 15,0-1-15,21 0 0,21-21 16,1 0-16,-22 0 16,0 0-16,0 0 0,21 0 15,-20 0-15,-1 0 0,0 0 0,0 0 16,-21-21-16,21 21 0,0-21 16,1 21-16,-1-22 0,0 22 15</inkml:trace>
  <inkml:trace contextRef="#ctx0" brushRef="#br0" timeOffset="43296.96">21145 2244 0,'-21'0'94</inkml:trace>
  <inkml:trace contextRef="#ctx0" brushRef="#br1" timeOffset="55552.86">14584 275 0,'0'0'0,"21"0"0,-21-21 16,21 21-16,-21-21 31,21 21-31,-21-21 0,21 21 16,-21-21-16,0-1 15,22 22-15,-1-42 0,-21 21 16,0 0-16,0 0 16,0-1-16,0 1 0,0 0 15,-21 21 32,-1 0-47,1 42 16,0 1-16,0-1 0,0 22 0,-22-22 15,22 21-15,-21 1 0,0-1 16,-1 1-16,1-1 0,0 1 16,-1-1-16,1 22 0,0-21 0,-1-1 15,1 1-15,0-1 0,20-21 16,1 1-16,-21-1 0,42 0 0,-21 1 15,0-22-15,21 0 0,-22 0 16,22 0-16,0 1 16,0-44 15,0 1-31,0 0 16,0 0-16,22 0 0,-1 0 15,0-22-15,0 22 0,0-21 0,0 21 16</inkml:trace>
  <inkml:trace contextRef="#ctx0" brushRef="#br1" timeOffset="55920.66">14647 148 0,'0'0'0,"0"-21"0,0 0 0,0 0 0,0 0 15,0-1 1,0 44 0,0-1-1,0 21-15,-21-21 0,0 22 0,0-1 16,0 0-16,-1 22 0,-20-22 16,21 22-16,-21-22 0,-1 21 0,1 1 15,0-1-15,-1 1 0,1-1 16,0 1-16,-1-22 0,1 22 0,-43 20 15,43 1 1,21-43-16,0-20 0,-1 20 16,1-21-16,21-42 31,21 0-31,1 0 16,20-22-16,-21 22 0,0-42 0,22 20 15,-1-20-15</inkml:trace>
  <inkml:trace contextRef="#ctx0" brushRef="#br1" timeOffset="56232.94">14711 85 0,'0'0'16,"0"21"-1,-21 0-15,-1 21 16,1 1-16,-21 63 15,21-43-15,-22 1 0,-41 63 16,41-43-16,1-20 0,0-1 16,-1 1-16,1 20 0,0-41 0,21 20 15,-22-20-15,22 20 0,0-42 16,-21 43-16,-1-1 16,43-42-16,0 1 0,0-44 46,21 1-46,1 0 0,-1-21 16,0-1-16,0 1 0,0 0 0,22-1 16,-22-20-16,21-1 0</inkml:trace>
  <inkml:trace contextRef="#ctx0" brushRef="#br1" timeOffset="56991.51">14647 318 0,'0'0'0,"21"-22"0,1 1 0,-1 21 16,-21 21-1,0 1 1,-21-1-16,-1 21 0,1-21 16,0 22-16,-85 105 15,85-85-15,-21 1 16,-22-1-16,22 1 0,0-1 0,-1 1 16,1-1-16,-22 1 0,43-22 0,-21 0 15,-22 43-15,1 0 16,42-64-16,21 0 15,0-42 17,21 0-32,0 0 0,0-1 0,0 1 15,1-21-15,20 0 16,0-22-16,1 1 0,-22-1 0,42 1 16,-20-1-16,-1-21 0,0 22 15,1-1-15,-22 1 0,63-106 16,-41 63-1,-22 63-15,0 22 0,-21 0 0,21 0 16,-21 0-16,0 42 16,0 0-16,0 21 15,-21 43-15,-21 21 16,-1-43-16,22 1 0,-85 84 16,64-63-16,0-22 0,-22 1 15,1 20-15,20-41 0,-20 20 16,21-20-16,-1-1 0,1 0 15,21 1-15,0-22 0,-1 0 16,22 0-16,22-42 16,-1 21-1,0-21-15,0-22 0,21 22 16,-20-21-16,20 0 0,0-1 0,1-20 16,-1-1-16,0 1 0,43-85 15,21-1 1,-64 65-16,-21 20 0,22 1 0,-22-1 15,21 1-15,-21 20 0,0 1 16,1 21-16,-22 0 0,0 42 16,0 21-1,0 1-15,0-1 0,-22 21 0,1-20 16,0 20-16,-21 22 0,-43 63 16,43-63-16,-22-22 0,1 22 15,-1-22-15,22 1 0,-22-1 16,22 1-16,-21-22 0,20 1 0,22-22 15,-21 21-15,21-21 0,-1 0 0,1 1 16,21 20 0</inkml:trace>
  <inkml:trace contextRef="#ctx0" brushRef="#br1" timeOffset="58136.05">30713 275 0,'21'-21'15,"-42"42"-15,42-63 0,0 42 0,0-21 0,0 0 16,1-1-16,-1 1 0,0 0 16,0 0-16,0 0 0,0 0 0,1-1 15,-1 22-15,0-21 0,0 0 16,-42 63 15,0-20-31,-22 20 0,1 0 16,0 1-16,-1 20 0,-20 1 0,21-1 15,-43 1-15,21 20 0,-20 1 16,20 0-16,-20-1 0,20 1 0,-21 0 16,22-22-16,-43 64 15,64-85-15,-1 1 0,1-1 16,21 0-16,0-20 0,0-1 15,21 0-15,-22 0 0,44-21 32,-1-21-32,0 21 0,0-21 15,21-22-15,-20 22 0,20-21 16,0 21-16</inkml:trace>
  <inkml:trace contextRef="#ctx0" brushRef="#br1" timeOffset="59401.18">30819 127 0,'0'0'15,"21"-21"-15,-21 0 0,0 0 16,0 42 0,0 0-16,-21 0 0,-1 21 15,-20 1-15,21-1 0,-21 0 16,-1 22-16,-20-1 0,20 1 0,-84 84 15,64-84 1,-1 20-16,1 1 0,21-22 0,-64 64 16,63-84-16,22-1 15,-21 0-15,21-20 0,0 20 0,-1-21 16,22 21-16,22-42 31,20 0-31,-21-21 16,21 21-16,1-42 0,-1 21 0,0-22 15,22 22-15,-22-42 0,1 20 16,20-20-16,22-64 16,-43 63-16,0 1 0,1-1 15,-22 22-15,21-21 0,-21-1 0,1 22 16,-1-1-16,0 1 0,-21 21 0,0 0 16,0 63-1,-42-21 1,20 22-16,1-1 0,-21 21 15,0 1-15,-1-22 0,1 43 0,-22-22 16,1 1-16,21-22 0,-1 22 16,-20-1-16,20-20 0,22-1 0,-21-21 15,21 21-15,0-20 0,-1-1 16,1 0-16,21 0 0,21-42 31,1 0-15,20 0-16,-21-1 15,21-20-15,1 0 0,-1-1 0,0-20 16,1-1-16,20 22 0,-20-21 16,-1-1-16,43-42 15,20-42-15,-83 106 16,20 21-16,-42-1 0,21 1 16,-21 0-16,0 42 15,0 0-15,0 1 0,-21-1 16,0 21-16,-22 0 0,22 1 0,-21 20 15,-64 64 1,64-63-16,-22-1 0,22 1 0,-22-1 16,1-20-16,21 20 0,-22-21 15,22 1-15,-1-22 0,22 21 0,-21-21 16,21 1-16,21-1 0,-21 0 16,42-21-1,0 0 1,21-21-16,1 0 0,-22-1 0,42-20 15,-20 21-15,-1-21 0,21-22 16,1 1-16,42-64 16,0-22-16,-43 65 15,-21 20-15,22-20 0,-22 20 0,22 1 16,-22-1-16,0-21 0,1 43 16,-22-21-16,21 20 0,-21 1 15,-21 21-15,0 0 0,0 42 16,-21 0-16,-21 21 0,0 22 15,-1-1-15,1 1 0,-22-1 0,22 22 16,-21 0-16,-1-1 0,1 1 16,-1 0-16,1-1 0,-1-20 15,1-1-15,20 1 0,1-22 0,-64 64 16,85-85 0,21 0-16,21-21 31,21-21-31,1-21 15,-1 21-15,0-22 0,1-20 16,20-1-16,-20 1 0,20-1 0,-21-20 16,22 20-16,42-84 15,42-85 1,-106 170-16,-21-1 0,1 22 0,-1 21 16,-21-1-16,-21 44 15,-22 20-15,1 0 0,-22 64 16,-41 0-1,62-43-15,1 1 0,0-22 16,20 22-16,-20-22 0,21 22 16,0-22-16,0 0 0,21-21 0,-22 22 15,22-22-15,-21 0 0,21 21 16,-21-42-16</inkml:trace>
  <inkml:trace contextRef="#ctx0" brushRef="#br0" timeOffset="134500.57">9059 3429 0,'0'0'0,"0"-42"31,0 21-31,0-1 15,0 1 1,0 0 15,-21 21 1,21 21-17,0 0-15,-21-21 16,21 22-16,0-1 0,0 0 15,-21-21-15,21 21 16,0 0-16,0 0 0,0 1 16,-21-22-16,21 21 15,0 0-15,0 0 0,0 0 16,0 0-16,0 1 16,0-1-16,0 0 0,0 0 15,-22 0-15,22 0 16,0 1-16,0-1 0,-21 0 15,21 0-15,0 0 0,0 0 16,0 1-16,0-1 16,0 0-16,0 0 0,0 0 0,0 0 15,0 1-15,0-1 0,0 0 16,0 0-16,0 21 0,0-20 0,0-1 16,0 0-16,0 0 15,0 0-15,0 22 0,0 20 16,0-42-1,0 0-15,0 1 0,0-1 16,0 0-16,0 0 16,0 21-16,0-20 15,0-1-15,0 0 0,0 0 16,0 21-16,0-20 16,0-1-16,0 0 15,0 0-15,0 0 16,0 0-16,-21 1 15,21-1-15,0 21 16,0-21-16,-21 0 0,21 1 16,0-1-16,0 0 0,0 0 15,0 0-15,0 0 16,0 1-16,-21-1 0,21 0 16,-21 0-16,21 0 0,0 0 15,0 1-15,-22-22 0,22 21 16,0 0-16,0 0 0,0 0 15,0 0-15,0 1 16,0-1-16,0 0 16,0 0-16,0 0 0,0 0 15,0 1 1,0-1-16,0 0 16,0 0-16,0 0 15,0 0 16,22-21-31,-22-21 32,0 0-17,0 0-15,21 21 0</inkml:trace>
  <inkml:trace contextRef="#ctx0" brushRef="#br0" timeOffset="136596.48">9102 3302 0,'0'-21'47,"21"21"-16,0 0-31,0 0 16,0 0-16,0 0 15,1 0-15,-1 0 16,0 0-16,0 0 0,0 0 16,0 0-16,1 0 0,-1 0 0,0 0 15,0 0-15,21 0 16,-20 0-16,20 0 0,0 0 0,1 0 15,-1 0-15,0 0 0,1 0 16,-1 0-16,64 0 16,-22 0-16,-41 0 0,-1 0 15,43 0-15,-43 0 0,0 0 16,1 0-16,-22 0 0,21 0 16,1 0-16,-22 0 0,21 0 0,-21 0 15,22 0-15,20 0 16,-42 0-16,43 0 15,-22-21-15,0 21 0,-20 0 16,20 0-16,0 0 0,1 0 0,-1 0 16,21 0-16,-20 0 0,-1 0 15,22 0-15,-22 0 0,0 0 0,22 0 16,-22 0-16,0 0 0,43 0 16,-43 0-16,1 0 0,41 0 15,-20 0-15,-22 0 16,1 0-16,20 0 0,-21 21 0,22-21 15,21 0-15,63 0 16,-85 0-16,-20 21 16,-1-21-16,0 0 0,1 0 15,-22 0-15,21 0 0,0 0 16,-20 0-16,62 0 16,-20 0-1,-22 0-15,-21 0 0,22 0 0,-22 0 0,21 0 16,0 0-16,1 0 15,-1 0-15,22 0 0,-22 0 0,0 0 16,22 0-16,-22 0 0,22 21 0,-22-21 16,0 0-16,22 0 0,-22 0 0,43 0 15,-1 0 1,-41 0-16,20 0 0,-20 0 0,20 21 16,-21-21-16,22 0 0,-22 0 15,22 0-15,-1 0 0,-20 0 16,20 0-16,1 0 0,-22 0 0,21 0 15,-20 0-15,-1 0 0,0 0 16,1 22-16,-1-22 0,0 0 0,-20 0 16,20 0-16,0 0 0,1 0 15,-1 21-15,0-21 0,22 0 0,-22 0 16,22 0-16,-1 0 0,-21 21 16,22-21-16,-1 0 0,1 0 0,-1 0 15,1 21-15,-22-21 0,22 0 16,-22 0-16,64 0 15,-64 0-15,22 0 0,-22 21 16,0-21-16,22 0 0,-22 0 0,1 0 16,20 0-16,1 0 0,-1 0 0,-21 0 15,22 0-15,-1 0 0,-20 0 16,20 0-16,1 0 0,-22 0 0,0 0 16,1 0-16,-1-21 0,0 21 15,1 0-15,-1 0 0,0 0 0,-20 0 16,20 0-16,0 0 0,43-21 15,-64 21-15,21 0 0,1 0 16,20 0-16,-20 0 0,-1 0 16,0 0-16,22 0 0,-22 0 0,0 0 15,1 0-15,-1 0 0,0 0 16,1 0-16,-1 0 0,-21 0 16,22 0-16,20 0 0,-42 0 15,0 0-15,1 21 0,-1-21 16,0 0-16,21 0 0,-21 0 0,1 0 15,-1 0-15,0 0 0,0 0 16,0 0-16,0 0 16,22 0-1,-22 0-15,0 0 16,0 0-16,0 0 16,1 0-1,-1 0 1,0 0-1,0 0 1</inkml:trace>
  <inkml:trace contextRef="#ctx0" brushRef="#br0" timeOffset="137888.68">18288 3429 0,'0'0'0,"21"0"0,0 0 16,0 0-1,1 0-15,-1 0 63,0 21-32,-21 0-31,0 1 16,0-1-16,0 0 15,0 0 1,0 0-16,0 0 0,0 1 16,0-1-16,0 0 15,0 0-15,0 0 0,-21 0 16,21 1-16,0-1 0,0 0 15,0 0-15,0 0 0,0 0 16,0 1-16,0-1 16,-21 0-16,21 0 0,0 21 15,0-20-15,0-1 0,-22 0 16,22 0-16,0 0 0,0 0 0,0 1 16,0-1-16,0 0 15,0 0-15,0 21 0,0-20 16,0-1-16,0 0 0,0 0 15,0 0-15,0 0 16,0 1-16,0-1 0,0 0 16,0 0-16,0 0 0,-21 0 15,21 1-15,0-1 0,0 0 16,0 0-16,0 0 16,0 0-16,0 1 0,0-1 15,0 0-15,0 0 0,0 0 16,0 0-1,0 1-15,0-1 0,0 0 16,0 0-16,0 0 16,0 0-16,0 1 0,0-1 15,0 0-15,0 0 16,0 0-16,0 0 16,0 1-16,0-1 15,0 0 1,-21 0-16,21 0 31,-21-21-31,21-21 31,0 0-31,0 0 16,0 0-16</inkml:trace>
  <inkml:trace contextRef="#ctx0" brushRef="#br0" timeOffset="140659.73">8911 5503 0,'-21'0'15,"0"22"1,42-22 46,0 0-46,0 0-16,0 0 0,1 0 16,-1 0-16,0 0 15,0 0-15,0 0 0,0 0 16,1 0-16,20 0 0,-21 0 15,0 0-15,0 0 0,1 0 16,-1 0-16,0 0 0,0 0 0,0 0 16,0 0-16,1 0 0,-1 0 15,21 0-15,-21 0 0,0 0 0,22-22 16,-1 22-16,22 0 16,20 0-16,-41 0 15,20 0-15,-21 0 0,1-21 0,-22 21 16,21 0-16,1 0 0,-1 0 15,-21 0-15,21 0 0,22 0 16,-43 0-16,0 0 0,85-21 16,-42 21-1,-43 0-15,21-21 0,0 21 0,-20 0 16,20 0-16,0-21 0,-21 21 16,22 0-16,-1 0 0,0 0 0,43-21 15,-64 21-15,22 0 16,-1 0-16,0 0 0,1-22 0,-22 22 15,21 0-15,0 0 0,1 0 16,-1 0-16,-21 0 0,22 0 16,-1-21-16,64 21 15,-64 0-15,-21 0 0,22 0 16,-22 0-16,21 0 0,-21 0 0,22 0 16,-22 0-16,21 0 0,-21 0 15,22 0-15,-22 0 0,0 0 0,21 0 16,1 0-16,-22 0 0,21 0 15,0 0-15,1 0 0,-1 0 16,0 0-16,1 0 0,-1 0 0,0 0 16,1 0-16,-1 0 0,0 0 0,-20 0 15,20 0-15,-21 0 0,21 0 16,-20 0-16,-1 0 0,21 0 0,-21 0 16,0 0-16,22 0 0,-22 0 0,21 0 15,22 0-15,-1 0 16,-20 0-16,-1 0 15,0 0-15,1 0 0,-1 0 0,0 0 16,1 0-16,-22 0 0,21 0 16,0 0-16,64 0 15,-42 0-15,-43 0 0,21 0 16,-21 0-16,22 0 0,-22 0 16,0 0-16,21 0 0,-20 0 0,20 0 15,-21 0-15,21 0 0,1 0 16,-1 0-16,-21 0 0,22 0 15,-1 0-15,0-21 0,1 21 0,-1 0 16,0 0-16,1 0 0,-1 0 16,0 0-16,1 0 0,-1 0 0,0 0 15,1 0-15,-1 0 0,0 0 16,22 0-16,20 0 16,-41 0-16,-1 0 0,0 0 15,-20 0-15,20 0 0,0 0 0,1 0 16,-1 0-16,-21 0 0,21 0 0,1 0 15,-22 0-15,21 0 0,-21 0 16,22 0-16,-22 0 0,21 0 0,1 21 16,-1-21-16,-21 0 15,21 0-15,1 0 0,41 0 16,22 0-16,-85 0 16,22 0-16,-1 0 0,-21 21 15,22-21-15,-1 0 0,-21 0 0,21 0 16,-20 0-16,20 0 0,0 0 15,-21 0-15,22 22 0,-22-22 0,21 0 16,-21 0-16,22 0 0,-22 0 0,21 0 16,-21 0-16,22 0 0,-1 0 15,-21 0-15,22 0 0,-22 0 0,21 0 16,0 0-16,-20 0 0,-1 0 16,21 0-16,-21 0 0,43 0 15,-43 21-15,21-21 0,-21 0 16,1 0-16,20 0 0,-21 0 15,0 0-15,22 0 0,-22 0 0,0 0 16,21 0-16,-21 0 0,22 0 16,-22 0-16,21 0 0,-21 0 0,22 0 15,-1 0-15,0 0 0,-20 0 16,20 0-16,0 0 0,-21 0 0,22 0 16,-22 0-16,21 0 0,1 0 15,20 0 1,-42 0-16,0 0 0,1 0 0,-1 0 15,0 0-15,0 0 0,0 0 0,0 0 16,1 0-16,-1 0 0,0 0 16,0 0-16,0 0 15,0 0-15,1 0 16,-1 0-16,0 0 16,0 0-1,0 0-15,0 0 16,1 0-16,-1 0 0,0 0 15,0 0 1,0 0-16,0 0 0,1 0 16,-1 0-16,0 0 15,0 0 1,0 0-16,0 0 31,1 0-31,-1 0 16,0 0-1,0 0 1,0 0 0,0 0 15,-21-21-15,0-1 15,0 1-16,0 0-15,0 0 16,0 0-16,0 0 16,0-1-16,0 1 15,0 0-15,-21 21 16,21-21-16,-21 0 16,0 21-16,0 0 0</inkml:trace>
  <inkml:trace contextRef="#ctx0" brushRef="#br0" timeOffset="142035.95">8953 7345 0,'0'0'0,"0"-21"0,22 21 16,-22-21-16,0-1 16,0 1-16,21 21 0,-21-21 15,0 42 32,0 0-31,0 1-16,0-1 0,0 0 15,0 0-15,0 0 0,0 22 0,0-22 16,0 0-16,-21 21 0,21 43 16,0-43-16,0 22 15,0-43-15,0 21 16,0-21-16,0 22 0,0-1 0,0 0 15,0 1-15,0-1 0,0 0 16,0 1-16,0-1 0,0 0 0,0 1 16,0 20-16,0-20 0,0-1 0,0 0 15,0 85 1,0-84-16,0-1 0,0 0 16,0 1-16,0-1 0,0 0 0,0 1 15,0-1-15,0 43 0,0-64 16,0 21-16,0 0 0,0-20 15,0 20-15,0-21 0,0 0 16,0 0-16,0 1 0,0-1 0,21-21 31,0-21-15,-21-1-16,0 1 0,0 0 16,21 0-16,-21-21 0,0-1 0</inkml:trace>
  <inkml:trace contextRef="#ctx0" brushRef="#br0" timeOffset="143124.32">9165 7303 0,'0'0'0,"0"21"78,21-21-62,0 0-1,1 0-15,-1 0 0,0 21 16,0-21-16,0 0 15,0 0-15,22 0 0,-22 0 0,0 0 16,21 0-16,1 0 0,-1 0 0,0 0 16,1 0-16,-1 0 0,0 0 0,22 0 15,-22 0-15,106-21 16,-84 21-16,-22 0 0,22 0 16,-22 0-16,22-21 0,-22 21 15,0 0-15,22 0 0,-22 0 0,22 0 16,63-22-16,21 1 15,-64 21-15,1 0 0,0 0 16,-1 0-16,1-21 0,21 21 0,-21 0 16,-1 0-16,22 0 0,-21 0 15,275 0 1,-170 0-16,-105 0 16,-22 0-16,22 0 0,-22 0 0,22 0 15,0 0-15,-22 0 0,22 0 0,0 0 16,-1 0-16,1 0 15,-22 0-15,22 0 0,63 0 16,-84 0-16,-1 0 0,1 0 16,-1 0-16,1 0 0,20 0 0,-20 0 15,21 0-15,-22 0 0,22 0 0,84 0 16,0 0 0,-84 0-16,0 0 0,-1 0 0,107 21 15,-106-21-15,-1 0 16,1 0-16,0 21 0,-1-21 0,1 0 15,-22 0-15,1 22 0,-1-22 0,1 0 16,-1 21-16,-20-21 0,63 0 16,-64 0-16,0 0 15,1 0-15,20 0 0,-21 0 0,1 0 16,-1 0-16,43 0 16,-43 0-16,43 0 0,-43 0 15,-21 0-15,22 0 0,-1 0 16,-21 0-16,21 0 0,1 0 0,-22 0 15,21 0-15,-21 0 0,22 0 0,-22 0 16,42 0 0,-41 0-16,20 0 0,-21-21 0,21 21 15,-20 0-15,20 0 0,-21 0 0,21 0 16,-20 0-16,20 0 0,-21 0 16,21 0-16,-20 0 0,-1 0 0,0 0 15,21 0-15,-21 0 16,1 0-1,-22 21 1,-22-21 15,1 0-31</inkml:trace>
  <inkml:trace contextRef="#ctx0" brushRef="#br0" timeOffset="144011.82">16954 7324 0,'22'0'63,"-1"0"-47,0 0-16,21 0 0,-21 0 15,1 0-15,-1 0 0,21 0 16,43 0-16,-43 0 15,64 0-15,-64 0 0,22 0 16,-22 0-16,0 0 0,22 0 0,-22 0 16,1 0-16,-22 0 0,21 0 15,0 0-15,-20 0 0,-1 0 16,0 0-16,42 0 16,-41 0-16,-1 0 0,0 0 15,0 0 1,0 0-1</inkml:trace>
  <inkml:trace contextRef="#ctx0" brushRef="#br0" timeOffset="144515.51">18076 7303 0,'21'0'62,"-21"21"-46,0 0-16,0 0 16,0 0-16,0 0 0,0 1 15,0-1-15,0 0 0,0 21 0,-21-21 16,21 43-16,-21-1 16,21-20-16,-21-22 0,21 64 15,0-64-15,0 21 0,0 43 16,0-43-16,0 0 15,0 1-15,0-1 0,0 0 0,0 43 16,0-43-16,0 1 16,0-1-16,0 0 0,0 1 15,0-1-15,0-21 0,0 22 0,0-1 16,0-21-16,0 21 0,0 1 0,0-22 16,0 21-16,0-21 0,-21 1 15,21 20-15,-21-21 0,21 0 0,-22 0 16,22 22-16,0-22 0,0 0 15,0 0-15,0 0 0,0 1 16,0-1 0,-21-21-16,0 0 31</inkml:trace>
  <inkml:trace contextRef="#ctx0" brushRef="#br0" timeOffset="146720.25">9229 9229 0,'-22'0'15,"22"21"-15,-21-21 16,0 0-16,0 21 15,0-21-15,0 0 16,42 0 47,0 0-63,0 0 0,0 0 15,0 0-15,1 21 0,-1-21 0,0 0 16,0 0-16,21 0 0,-20 0 15,-1 0-15,21 0 0,-21 0 0,64 0 16,0 0 0,-22 0-16,-21 0 0,1 0 15,20 0-15,-20 0 0,20 0 0,1 0 16,-22 0-16,21 0 0,1 0 0,-1 0 16,-20 0-16,20 0 0,1 0 15,-22 0-15,85 0 0,-63 0 16,-1 0-16,1 0 0,-22-21 15,21 21-15,1 0 0,-1 0 0,1 0 16,-1 0-16,1 0 0,-22 0 0,22 0 16,-22 0-16,22 0 0,-22 0 15,0-21-15,1 21 0,-1 0 0,0 0 16,1 0-16,-22 0 0,21 0 16,0 0-16,1 0 0,-1 0 0,0 0 15,1 0-15,-1 0 0,0 0 16,1 0-16,-1 0 0,0 0 15,1 0-15,-1 0 0,0 0 0,22 0 16,-22 0-16,1 0 0,-1 0 0,0 0 16,22 0-16,-22 0 0,22 0 15,-1 0-15,1 0 0,-1 0 0,1 0 16,84 0-16,21 0 16,-105 0-16,-1 0 0,22 0 15,-22 0-15,1 0 0,-1 0 0,-20 0 16,20 0-16,1 0 0,-22 0 0,21 0 15,1 0-15,-1 0 0,-20 0 16,20 0-16,1 0 0,-1 0 16,-20 0-16,20 0 0,1 0 15,-22 0-15,21 0 0,-20 0 0,20 0 16,-20 0-16,-1 0 0,64 0 16,0 0-16,-64 0 15,21 0-15,-20 0 0,20 0 0,-20 0 16,20 0-16,-21 0 0,22 0 0,-22 0 15,22 0-15,-22 0 0,22 0 16,-22 0-16,0 0 0,85 0 16,-84 0-16,-1 0 15,-21 0-15,21 0 0,-20 0 16,20 0-16,-21 0 0,21 0 0,1-21 16,-22 21-16,0 0 15,0 0-15,0 0 0,1 0 0,-1 0 16,42-21-16,1 21 15,-43 0-15,0 0 16,0 0-16,0 0 0,22 0 0,-22 0 16,0 0-16,0 0 0,22 0 0,-22 0 15,0 0-15,0 0 0,0 0 16,0 0-16,43 0 16,-22 0-16,-21 0 15,1 0-15,-1 0 0,21 0 16,-21 0-16,0 0 0,1 0 15,-1 0-15,0 0 0,0 0 16,0 0 0,0 0-16,1 0 15,-1 0-15,0 0 16,0 0-16,0 0 16,0 0-16,1 0 0,-1 0 15,0 0-15,0 0 16,0 0-16,0 0 0,1 0 15,-1 0-15,0 0 0,0 0 16,0 0-16,0 0 16,1 0-16,-1 0 0,0 0 15,0 0-15,0 0 0,0 0 16,1 0-16,-1 0 0,0 0 16,0 0-16,0 0 15,0 0 1,1 0-16,-1 0 15,0 0 1,0 0-16,0 0 16,0 0-1,1 0-15,-1 0 32,0 0-32,0 0 31,0 0-31,0 0 31,-21-22-15,22 22-1,-1 0 17,0 0-17,-21-21 16,0 0-15</inkml:trace>
  <inkml:trace contextRef="#ctx0" brushRef="#br0" timeOffset="147915.59">910 7176 0,'0'-22'0,"-21"1"15,21 0 1,-21 21 46,21 21-62,0 0 16,0 1-16,0-1 0,0 21 16,0 0-16,0-20 15,0 20-15,0 0 0,0 1 0,0-1 16,-21 0-16,21 1 0,0-1 15,0 0-15,-22 22 0,22 42 16,0-43-16,0 1 0,0 41 16,0-41-16,-21 63 15,21-85-15,0 22 0,0-22 16,0 0-16,0 1 0,0-1 0,-21 22 16,21-22-16,0 0 0,0-21 15,0 22-15,0-1 0,0 0 16,0-20-16,-21-1 0,21 42 15,0-42-15,0 1 16,0-44 15,-21 22-15,21-21-16,0 0 0,0 0 16,0-21-16,0 20 0,0-20 0,0 21 15,0-21-15</inkml:trace>
  <inkml:trace contextRef="#ctx0" brushRef="#br0" timeOffset="148900.03">889 7176 0,'21'0'62,"0"0"-46,0 0-16,1 0 0,-1 0 16,0 0-16,21 0 15,-21 0-15,1 0 0,62 0 16,-41 0-16,-1 21 0,64-21 15,-43 0-15,1 0 16,-1 0-16,1 21 0,-1-21 0,1 0 16,-1 0-16,1 0 15,147 0-15,-126 0 16,0 0-16,21 0 0,-22 0 16,22 0-16,-21 0 0,-1 0 0,1 0 15,0 0-15,-1 0 0,86 21 16,-1-21-1,-84 0-15,-22 0 0,22 0 0,-22 0 16,22 0-16,-21 0 0,-1 0 0,1 0 16,-1 0-16,1 0 0,-1 21 15,1-21-15,-1 0 0,1 0 0,20 0 16,-20 0-16,-1 0 0,22 21 0,-22-21 16,149 0-1,-148 22-15,-1-22 0,1 21 16,-1-21-16,-21 0 0,22 0 0,-22 21 15,22-21-15,-22 0 0,22 0 16,105 0 0,-127 21-16,22-21 0,-1 0 0,1 0 15,-1 0-15,1 0 0,-1 0 0,1 21 16,-1-21-16,-20 0 0,20 0 16,-21 21-16,1-21 0,-1 0 0,22 0 15,-22 0-15,85 0 16,-64 0-16,-20 0 15,-1 0-15,0 0 0,43 0 16,-43 0-16,1 22 0,-1-22 0,-21 0 16,22 0-16,-1 0 0,-21 0 15,0 0-15,22 0 0,20 0 16,-42 0-16,0 0 0,22 0 16,-22 0-16,0 21 0,0-21 0,22 0 15,-22 0-15,0 0 0,0 0 0,0 0 16,0 0-16,1 0 15,-1 0-15,0 0 16,0 0-16,-42 0 47,0 0-47</inkml:trace>
  <inkml:trace contextRef="#ctx0" brushRef="#br0" timeOffset="150015.76">7472 7535 0,'21'-21'16,"-42"42"-16,63-42 0,-21 21 31,0-21-31,1 21 31,-1 0-31,-21-21 31,21 21-31,0 0 63,-21 21-63,0 0 16,0 0-16,0 1 15,0-1-15,0 0 0,0 0 16,0 0-1,0 0-15,0 1 0,0 20 0,0-21 16,0 0-16,0 22 0,0 20 16,0-21-16,0 1 0,0 20 15,0-20-15,0-1 0,0 148 16,0-84 0,0-63-16,0-1 0,0 0 15,0 1-15,0-22 0,0 21 0,0 0 16,0 1-16,0-1 0,21-21 0,-21 22 15,0-1-15,0-21 16,0 21-16,0-20 0,0-1 0,0 0 0,0 0 16,0 43-1,0-43-15,0 0 16,0 0 0,0 0-1,0-42 79</inkml:trace>
  <inkml:trace contextRef="#ctx0" brushRef="#br0" timeOffset="151616.37">1016 9059 0,'0'0'0,"-21"0"0,0 0 15,-1 0-15,1 0 16,0 0 0,0 0-16,0 0 15,0 0 1,21 22-16,-22-22 15,1 21-15,21 0 32,21-21-17,1 0 1,-1 0-16,21 0 0,-21 0 0,0 0 16,22 0-16,-1 0 0,-21 0 15,22 0-15,20 0 0,-21 0 16,22 0-16,-22 0 0,22 0 0,-1 0 15,1 0-15,-1 0 0,1 0 16,-22 0-16,22 0 0,-1-21 0,1 21 16,-1 0-16,1 0 0,-1 0 15,1 0-15,20 0 0,1 0 16,0 0-16,84 0 0,-84 0 16,-1 0-16,1 0 0,-22 0 15,22 0-15,-21 21 0,-1-21 0,22 0 16,-22 21-16,1-21 0,-1 21 15,22-21-15,42 0 16,-64 21-16,22-21 0,-21 0 16,-1 0-16,1 0 0,-1 0 0,1 0 15,-1 0-15,1 0 0,-1 0 0,22 0 0,-1 0 16,170 0 0,-169 0-16,0 0 0,63 0 15,-63 0-15,-22 0 16,1 0-16,20 0 0,-20 0 0,-1 0 15,1 0-15,63 0 0,-21 0 16,-43 0-16,1 0 16,-22 0-16,21 0 0,-20 0 0,-1 0 15,0 0-15,22 0 0,-22 0 0,1 0 16,20 0 0,-21 0-16,22 0 0,-43 0 15,21 0-15,1 0 0,-1 0 16,-21 0-16,0 0 0,1 0 0,20 0 15,-21 0-15,0 0 0,43 0 16,-22 0 0,0 0-16,-20 0 0,-1 0 0,0 0 15,0 0-15,21 0 0,-20 0 0,-1 0 16,0 0-16,0 0 16,0 0-16,0 0 0,1 0 0,-1 0 15,0 0-15,0 0 0,0 0 16,0 0-16,1 0 15,-1 0-15,0 0 16,0 0-16,0 0 0,0 0 31,1 0-15,-1 0 0,0 0-1,0 0 1,0 0-1,0 0-15,1 0 16,-1 0 0,0 0-16,0 0 15,0 0-15,0-21 0,1 21 16,-1 0 0,0 0-16,-21-21 46,0 0-14,0 0-32,0 0 15</inkml:trace>
  <inkml:trace contextRef="#ctx0" brushRef="#br0" timeOffset="152969.18">19854 7345 0,'0'-21'15,"-21"21"32,21 21-47,0 0 16,0 0-16,0 0 15,0 1-15,0 20 0,0-21 0,0 21 16,0-20-16,0 20 0,0 0 0,0-21 16,0 128-1,0-107-15,21 21 0,-21 1 0,0-1 16,0 1-16,0-22 0,0 22 16,0-1-16,0-20 0,0-1 0,0 21 15,0-20-15,0-1 0,0 0 0,0 1 16,-21-22-16,21 21 0,-21 85 15,21-84 1,0 41-16,0-63 0,0 22 16,0-22-16,0 0 0,0 21 15,0-20-15,0-1 0,0 0 16,0 0-16,0 0 16,21-21-1,-21-21 1,0 0-1,0 0-15,0 0 0,0-1 0,0 1 16,0 0-16,0-21 0</inkml:trace>
  <inkml:trace contextRef="#ctx0" brushRef="#br0" timeOffset="154152.26">19897 7303 0,'21'0'31,"0"0"-15,0 0-1,0 0-15,0 0 0,1 0 16,-1 0-16,0 0 16,21 0-16,1 0 0,-1 0 0,0 0 15,1 0-15,20 0 0,1 0 0,-1 0 16,1 0-16,20 0 0,107 0 16,-64 0-1,-85 0-15,22 0 0,41 0 16,-41 0-16,-1 0 0,1 0 15,-1 0-15,1 0 0,21 0 16,147 0-16,-147 0 16,-21 0-16,20 0 0,1 0 15,0 0-15,-1 0 0,1 0 0,0 0 16,-1-22-16,1 22 0,0 0 16,-1 0-16,1 0 0,0 0 0,-22 0 15,22 0-15,-22 0 0,1 0 16,-1 0-16,22 0 0,63 0 15,0 0 1,-63 0-16,0 0 0,-1 0 16,1 0-16,-22 0 0,22 0 0,-21 22 15,-1-22-15,1 0 0,20 0 0,-20 0 16,-1 0-16,1 0 0,-1 21 0,22-21 16,-22 0-16,1 0 0,-1 0 15,1 0-15,-1 0 0,1 0 0,-1 0 16,1 21-16,-1-21 0,1 0 15,63 21-15,0-21 16,-42 21-16,-22-21 0,1 0 16,-1 0-16,1 21 0,-22-21 15,21 22-15,-20-22 0,20 0 16,-20 0-16,-1 21 0,0-21 0,1 0 16,-1 0-16,0 0 0,-21 21 0,22-21 15,-1 0-15,0 0 0,1 21 16,41-21-16,-41 0 0,-1 21 15,0-21-15,22 0 0,-22 0 16,1 0-16,-22 0 0,21 0 0,0 0 16,-20 21-16,20-21 0,-21 0 15,21 0-15,-20 0 0,-1 0 16,21 0-16,-21 0 0,0 0 16,1 0-16,-1 0 15,0 0 1,-42 0 78,0 0-94</inkml:trace>
  <inkml:trace contextRef="#ctx0" brushRef="#br0" timeOffset="155996.25">27347 7620 0,'0'-21'110,"21"21"-95,-21-21 1,0 0 0,0 42 46,0 0-46,0 0-16,-21 0 15,21 0-15,-21 1 0,21-1 16,0 21-16,0-21 0,0 0 0,-21 22 16,21-22-16,-21 21 0,0 1 15,21-1-15,0 21 0,0-20 0,-22 63 16,22-64-16,-21 43 16,21-43-16,0 0 0,0 1 15,0-1-15,0 0 0,0-21 0,-21 22 16,21-22-16,-21 0 0,21 21 15,-21 1-15,21-22 0,0 21 16,0-21-16,0 1 16,0-1-16,0 0 15,0 0 1,21-21 46,0 0-46,-21-21 0,0 0-1</inkml:trace>
  <inkml:trace contextRef="#ctx0" brushRef="#br0" timeOffset="157805.26">20002 9038 0,'0'21'15,"0"1"95,22-22-95,-1 0 1,0 0-16,0 0 0,0 0 15,0 0-15,1 0 0,-1 0 16,0 0-16,0 0 0,0 0 0,22 0 16,20 0-16,-21 0 15,1 0-15,-1 0 0,0 0 16,64 0-16,-42 0 0,-1 0 16,1 0-16,-1 0 0,1 0 0,20 0 15,-20 0-15,84 0 16,-63 0-16,63 0 15,-63 0-15,63 0 0,-64 0 16,-20 0-16,-1 0 0,1 21 0,-1-21 16,1 0-16,-1 0 0,1 0 15,-1 0-15,1 0 0,21 0 0,-22 0 16,22 0-16,-1 21 0,1-21 16,0 21-16,-1-21 0,1 0 15,0 21-15,-1-21 0,65 21 16,-86-21-16,22 0 0,-22 22 0,64-22 15,-42 0-15,-22 21 16,1-21-16,-1 0 0,22 0 0,-21 21 16,-1-21-16,1 21 0,-1-21 0,1 0 15,-1 21-15,22-21 0,-22 0 16,22 0-16,-22 21 0,22-21 0,0 0 16,-22 0-16,22 0 0,-22 22 15,1-22-15,-1 0 0,1 0 0,-1 0 16,-20 0-16,-1 0 0,22 0 15,-22 0-15,0 0 0,1 21 0,20-21 16,-21 0-16,22 0 0,-22 0 16,22 0-16,-22 0 0,22 0 0,41 21 15,-20-21 1,-21 0-16,-22 0 0,0 21 0,1-21 16,-22 0-16,21 0 0,-21 0 0,22 0 15,-22 21-15,0-21 0,0 0 16,21 0-16,-20 0 0,-1 0 0,0 0 15,0 21-15,0-21 0,0 0 0,1 0 16,-1 0-16,0 0 0,0 0 16,43 0-1,-22 0-15,-21 0 0,0 0 16,0 0-16,1 0 16,-1 0-16,0 0 0,0 0 15,0 0-15,0 0 0,1-21 16,-1 21-16,0 0 15,0 0-15,0 0 16,-21-21 0,-21 21 62,0 0-63,21-21 17,0 0-17,0 0 1,-21 21 0,21-22-16,0 1 15,0 0-15,0 0 16,0 0-1,0 0-15,0-1 0,0 1 16,0 0-16,21-21 0,-21 21 16,0-1-16,21 1 0,-21-21 15,21 21-15,-21 0 0,0-1 0,21 1 16,-21 0-16,0 0 0,0 0 0,0 0 16,0-1-16,-21 22 15,0-21-15,0 21 0,0 0 16</inkml:trace>
  <inkml:trace contextRef="#ctx0" brushRef="#br0" timeOffset="158944.35">9250 11113 0,'0'0'0,"0"-22"15,0 1-15,0 0 16,0 0 0,0 0 15,0 42 16,0 0-47,-21 0 15,21 0-15,0 22 0,-22-1 0,22 0 16,0 1-16,0 20 0,0-20 16,0 20-16,0-21 0,0 22 0,0-22 15,0 22-15,0-1 0,0-20 16,0 20-16,0 1 0,0-1 0,0 1 15,0 63-15,0-64 16,0-21-16,0 22 0,0-22 0,0 1 16,-21 20-16,21-42 0,0 22 15,0-1-15,-21 0 0,21-21 0,-21 22 16,21-22-16,-21 0 0,21 21 16,0-20-16,0-1 0,0-42 31,0-1-16</inkml:trace>
  <inkml:trace contextRef="#ctx0" brushRef="#br0" timeOffset="159968.76">9292 11113 0,'0'0'0,"-21"0"31,42 0 31,0 0-62,0 0 0,1 0 16,-1 0-16,0 0 0,21 0 0,1 0 16,-22 0-16,21 0 0,0 0 15,22 0-15,-22 0 0,22 0 16,-22 0-16,22 0 0,63 0 16,21 0-16,-85 0 0,1 0 15,20 0-15,-20 0 0,21 0 16,-1 0-16,1 0 0,0 0 0,20 0 15,1 0-15,-21 0 0,21 21 16,-22-21-16,1 21 0,0-21 0,-1 21 16,1-21-16,0 0 0,-1 21 15,1-21-15,0 0 0,-1 21 0,1 1 16,0-22-16,-1 0 0,1 21 16,0-21-16,-22 0 0,22 0 15,-22 21-15,1-21 0,21 0 0,-22 0 16,22 21-16,-22-21 0,22 0 0,0 0 15,-22 21-15,22-21 0,84 0 16,-84 0-16,-22 21 0,22-21 16,21 0-16,-22 0 0,22 0 15,-21 0-15,21 0 0,21 0 0,-21 22 16,190-22 0,-190 0-16,0 0 0,-1 0 0,-20 0 15,21 0-15,-21 0 0,-1 0 0,1 0 16,0 0-16,-22 0 0,22-22 15,-22 22-15,1 0 0,-1 0 16,1 0-16,-1 0 0,1 0 0,-1 0 16,1 0-16,-1 0 0,1 0 15,-1 0-15,22 0 16,-22 0-16,-20 0 0,-1 0 0,0 0 0,1 0 16,-1 0-16,0 0 0,1 0 15,-22 0-15,21 0 0,1 0 0,-22 0 16,21 0-16,0 0 0,-20 0 15,20 0-15,0 0 0,1 0 0,-22 0 16,21 0-16,-21 0 0,22 22 0,-1-22 16,-21 0-16,21 0 0,-20 0 15,-1 0-15,21 0 0,-21 0 16,0 0-16,1 0 0,-1 0 16,0 0-16,0 0 15,0 0 1,-21-22-1,21 22-15</inkml:trace>
  <inkml:trace contextRef="#ctx0" brushRef="#br0" timeOffset="161060.07">17145 11409 0,'21'-21'0,"-21"0"16,21 21-16,0 0 15,1 0 1,-1 0-16,0 0 15,0 0-15,0 0 0,22 0 16,-22 0-16,0 0 0,0 0 16,21 0-16,-20 0 0,-1 0 15,21 0-15,0 0 0,-20 0 0,20 0 16,-21 0-16,21 0 0,-20 0 16,20-22-16,-21 22 0,21 0 0,-20 0 15,-1 0-15,21 0 16,0-21-16,-20 21 15,-1 0-15,0 0 16,-21 21 47,0 1-48,0-1-15,0 0 16,21 0-16,-21 0 0,0 0 15,0 22-15,0-22 0,0 0 16,0 0-16,21 22 0,-21-22 16,0 21-16,0-21 0,0 22 15,0-22-15,0 21 0,0-21 0,0 22 16,0-1-16,0 43 16,21 42-16,-21-85 15,0 0-15,0 1 0,0-22 0,0 21 16,0 0-16,0-20 0,0 20 15,0-21-15,0 0 0,0 0 0,0 1 16,0-1-16,0 0 0,0 42 16,0-41-1,0-1-15,-21 0 16,0-21 15,21-21-31,-21 0 16,0-1-16</inkml:trace>
  <inkml:trace contextRef="#ctx0" brushRef="#br0" timeOffset="163107.95">9207 12848 0,'0'0'0,"0"21"0,0 1 15,0-1 1,22-21-16,-1 21 16,0-21-16,0 0 0,0 0 15,0 21-15,1-21 16,-1 0-16,0 0 0,0 0 0,21 0 16,-20 0-16,-1 0 15,21 0-15,-21 0 0,64 21 16,-43-21-16,1 0 0,-1 0 0,0 0 15,106 0 1,-84 0-16,-22 0 0,22 0 16,20 0-16,43 0 15,-63 0-15,-22 0 16,64 0-16,-64 0 0,22 0 16,-1 0-16,1 0 0,-1 0 15,1 0-15,126-21 16,-63 21-1,-84 0-15,-1 0 0,64 0 0,-85 0 16,21 0-16,1 0 0,-1 0 0,0 0 16,1 0-16,-1 0 0,0 0 15,1 0-15,-1 0 0,0 0 16,22 0-16,-22 0 0,64 0 16,-42 0-16,-22 0 0,0 0 15,1 0-15,-1 0 0,0 0 0,1 0 16,-1 0-16,-21 0 0,21 0 15,1 0-15,-1 0 0,-21 0 0,64 0 16,-43 21-16,1-21 0,-1 0 16,21 0-16,-20 0 0,20 0 15,1 0-15,-1 0 0,1 0 16,20 21-16,43-21 16,-63 0-16,42 0 0,-43 0 15,-20 0-15,20 0 0,-21 0 0,1 0 0,20 0 16,-20 22-16,20-22 15,1 0-15,-22 0 0,21 0 0,1 0 16,21 0-16,-22 0 0,64 0 16,-21 0-16,-43 0 15,-20 0-15,20 0 0,-20 0 0,-1 0 16,0 0-16,22 0 0,-22 0 16,0 0-16,1 0 0,-1 0 0,0 0 15,1 0-15,-1 0 0,-21 0 16,22 0-16,-1 0 0,0 0 0,1 0 15,-22 0-15,21 0 0,0 0 0,-20 0 16,20 0-16,-21 0 0,21 0 16,1 0-16,-22 0 15,42 0-15,-41 0 0,-1 0 16,0 0-16,0 0 0,0 0 16,0 0-16,22 0 0,-22 0 0,0 0 15,21 0-15,-20 0 0,20 0 16,-21 0-16,21 0 0,-20 0 0,20 0 15,-21 0-15,21 0 0,1 0 0,-1 0 16,0 0-16,-20 0 0,20 0 16,0 0-16,-21 0 0,22 0 0,-1 0 15,-21 0-15,22 0 0,-1 0 16,-21 0-16,64 0 16,-64 0-16,21 0 0,-21 0 0,22 0 15,-22 0-15,21 0 0,1 0 16,-22 0-16,0 0 0,21 0 0,-21 0 15,22-22-15,20 22 16,-42 0-16,1 0 0,20 0 16,0 0-16,-21 0 0,1-21 15,-1 21-15,0 0 0,0 0 16,43 0-16,-1 0 16,-42 0-1,0 0-15,1 0 0,-1 0 0,0 0 16,0 0-16,0 0 0,0 0 15,1 0-15,-1 0 16,0 0-16,0 0 0,0 0 16,0 0-16,1-21 15,-1 21-15,0 0 16,0 0-16,0 0 0,-21-21 16,21 21-1,1 0-15,-1 0 16,0 0-1,-21-21-15,21 21 16,0 0 15,0 0 1,-21-21 14,0-1-14,0 1-17,0 0 1,0 0 0,0 0-1,0 0-15,0-1 16,0 1-16,0 0 15,0 0 1,0 0-16,0 0 16</inkml:trace>
  <inkml:trace contextRef="#ctx0" brushRef="#br0" timeOffset="164124.81">4318 14923 0,'0'0'0,"-21"0"31,21 21-31,0 0 16,-21 0-16,21 0 16,0 22-16,0-22 0,0 21 0,0 0 15,0 1-15,-22-1 0,22 0 16,-21 1-16,21 20 0,-21-20 0,21-1 15,0 21-15,0-20 0,0 20 16,0 43-16,0-64 0,-21 22 16,21-1-16,0 1 15,0-1-15,-21 1 0,21 42 16,0-64-16,0 22 0,0-22 0,0 0 16,0 1-16,-21-1 0,21 43 15,0-22 1,0-42-16,0 0 15,0 1-15,0-44 32,0 1-32,-22 0 0,22 0 15,0 0-15</inkml:trace>
  <inkml:trace contextRef="#ctx0" brushRef="#br0" timeOffset="165901.01">4318 14859 0,'0'0'16,"21"0"-16,0 0 16,0 0-16,1 0 15,-1 0-15,0 0 0,0 0 0,0 0 0,0 0 16,22 0-16,-22 0 16,21 0-16,-21 0 0,22 21 0,-1-21 15,-21 0-15,22 0 0,41 0 16,-41 0-16,-1 21 0,0-21 15,1 0-15,-1 0 0,0 0 0,22 0 16,-1 22-16,1-22 0,20 0 16,1 0-16,21 0 0,-21 0 0,20 0 15,107 0-15,-21 0 16,-86 0-16,22 0 0,0 0 16,0 0-16,0 0 0,22 0 0,-22 0 15,0 0-15,0 0 0,0 0 16,0 0-16,0 0 0,21-22 15,-21 22-15,0 0 0,0 0 0,0 0 16,0-21-16,21 21 0,-21 0 16,0 0-16,21-21 0,-21 21 0,106 0 15,21-21 1,-127 21-16,-21 0 0,21 0 16,-21 0-16,-1-21 0,1 21 0,85 0 15,-107 0-15,1-21 0,84 21 16,-84 0-16,63 0 15,-84 0-15,-22-22 0,22 22 0,-22 0 16,21 0-16,-41 0 16,20 0-16,-21 0 0,0 0 0,0 0 15,22 0 1,-43 22 62,0-1-62,0 0-16,0 0 15,0 0-15,0 0 16,0 1-16,0-1 16,0 0-16,0 0 0,0 21 15,0-20-15,0 20 0,0 0 0,0 43 16,0-43-16,0 22 0,0-22 15,0 0-15,0 1 0,0-1 16,0 22-16,0-22 0,0 0 0,0 43 16,0-43-16,0 1 0,0 20 15,0-21-15,0 22 0,0-22 16,0 1-16,0 20 0,0-21 0,0 1 16,0-1-16,0 0 15,-21 64-15,21-85 0,0 22 16,-22-1-16,22-21 15,0 0-15,-21 22 0,21-22 16,0 0-16,0 0 0,0 0 16,-21-21-1,0 0 1,0 0 0,0 0-16,-1 0 15,1-21-15,0 21 0,0 0 0,0 0 16,0-21-16,-22 21 0,1 0 0,0 0 15,-1-21-15,-20 21 0,-1 0 16,-42-21-16,-126 21 16,147 0-16,-21 0 15,0 0-15,0 0 0,-21 0 16,22 0-16,-22 0 0,21 0 0,-21 0 16,0 0-16,-21 0 0,21 0 15,-170 0-15,170 0 0,-21 0 16,21 0-16,-148 21 15,-148-21-15,274 0 16,22 0-16,-21 0 0,21 21 0,-21-21 16,21 0-16,-21 0 0,21 0 15,21 0-15,-21 0 0,0 0 16,21 0-16,-21 0 0,21 0 0,-105 0 16,20 0-1,85 0-15,22 0 0,20 0 0,-20 0 16,20 0-16,-21 0 0,22 0 15,-1 0-15,22 0 0,-21 0 0,-1 0 16,22 0-16,-1-21 0,1 21 0,0 0 16,-1 0-16,22 0 0,-21 0 15,21 0-15,-22-21 16,22 21-16,0 0 16,0 0 15,0 0-31,0 0 31,-1 0-31,1 21 16,0-21-16,0 0 15,0 21-15,0-21 16,-1 0-16,1 0 0,0 0 0,0 0 16,0 21-16,0-21 15,-1 0-15,1 0 0,0 0 16,0 0-16,21 21 47,21-21-32,0 0 1,0 0-16,1 0 0,-1 0 16,0 0-16</inkml:trace>
  <inkml:trace contextRef="#ctx0" brushRef="#br0" timeOffset="166853.82">14626 14711 0,'-21'0'47,"21"21"-32,-21 0-15,21 0 16,0 1-16,0 41 16,0 22-16,0-43 0,-21 0 15,21 22-15,0-22 0,0 22 0,0-1 16,0 1-16,0-1 0,0 1 0,0-22 15,0 22-15,0-1 16,0-21-16,0 22 0,21-22 0,-21 22 16,0-22-16,0 0 0,0 22 15,0-22-15,0 1 0,0-1 16,0-21-16,0 21 0,0-20 0,0 62 16,0-63-1,0 1-15,0-1 0,-21-21 16,21-21-1,0-1-15,0 1 16,0 0-16,0-21 0,0 21 16,0-22-16</inkml:trace>
  <inkml:trace contextRef="#ctx0" brushRef="#br0" timeOffset="168712.72">14563 15939 0,'21'0'16,"0"0"-16</inkml:trace>
  <inkml:trace contextRef="#ctx0" brushRef="#br0" timeOffset="180376.12">14732 14817 0,'0'-21'0,"21"21"15,0 0 1,0-22 0,1 22-16,-1 0 15,0 0-15,0 0 16,0 0-16,0 0 15,1 0-15,-1 0 0,0 0 16,0 0-16,0 0 0,0 0 0,22 0 16,-22 0-16,21 0 0,-21 0 15,22 0-15,-1 0 0,0 0 0,22 0 16,-22 0-16,22 0 0,-1 0 0,1 0 16,42 22-1,-43-22-15,22 0 0,-22 0 0,85 0 16,-84 0-16,21 0 0,-22 0 0,22 0 15,-1 0-15,-20 0 0,21 0 16,-22 0-16,22 0 0,126 0 16,-147 0-16,21 0 15,-1 0-15,-20 21 0,20-21 16,1 0-16,0 0 0,-1 0 0,1 0 16,-21 0-16,20 21 0,-20-21 0,20 0 15,1 0-15,-21 0 0,20 0 16,1 21-16,-22-21 0,22 0 0,0 0 15,-22 0-15,22 0 0,-22 21 16,86-21-16,-86 0 0,1 21 16,20-21-16,-20 0 0,20 0 0,-20 22 15,21-22-15,-22 0 0,22 0 16,-22 21-16,22-21 0,-22 0 16,1 0-16,-1 21 0,1-21 0,-1 0 15,1 0-15,-1 21 0,1-21 16,-1 0-16,1 0 0,-1 21 0,149-21 15,-148 0-15,63 21 16,-64-21-16,-21 0 16,22 0-16,-22 0 0,1 0 0,-1 0 15,0 22-15,1-22 0,-22 0 0,21 0 16,-21 0-16,0 0 16,1 0-16,-1 0 15,-21-22 16,0 1 16,0 42 16,0 1-48,0-1-15,0 0 0,0 0 16,0 0-16,0 0 16,0 22-16,0 41 15,0-62-15,0-1 16,0 21-16,0 0 0,0-20 16,0 20-16,0-21 0,0 21 0,0-20 15,0 20-15,0 21 16,0-20-16,0-22 0,0 21 0,0-21 15,0 64-15,0-64 0,0 22 16,0-1-16,0-21 0,0 21 0,0 1 16,21-22-16,-21 42 15,21 22 1,-21-64-16,0 0 0,0 1 0,0-1 16,0 0-16,21 0 15,-21 0-15,0 0 0,0 1 16,-21-22 46,0 0-62,0 0 0,0 0 16,-1 0-16,1 0 0,0 0 0,-21-22 16,21 22-16,-1 0 0,-20 0 15,21-21-15,-21 21 0,-1 0 0,22 0 16,-21-21-16,-22 0 0,22 21 15,0 0-15,-22 0 0,-42-21 16,-42 21-16,85 0 16,-22-21-16,-84 21 0,84 0 15,0 0-15,-21 0 0,22 0 16,-22 0-16,21 0 0,-21 0 0,22 0 16,-22 0-16,21 0 0,1 0 15,-22 0-15,21 0 0,-21 0 0,-84-22 16,105 22-16,-105 0 15,84 0-15,21 0 0,-105 0 16,105 0-16,-21 0 0,21 0 16,1 0-16,-1 0 0,0 0 15,-147 0-15,147 0 16,-42 0-16,63 0 16,1 0-16,-1 0 0,-20 0 0,20-21 15,1 21-15,-1 0 0,1 0 0,-22 0 16,22 0-16,-1 0 0,1 0 15,-22 0-15,43 0 0,-22 0 0,1-21 16,-1 21-16,22 0 0,-1 0 0,-20 0 16,21 0-16,-1-21 0,1 21 15,-43 0-15,43 0 16,0 0-16,20-21 0,-41 21 16,21 0-16,20 0 0,1 0 15,0 0-15,0 0 0,0 0 0,0 0 16,-1 0-16,1 0 0,0 0 0,0 0 15,0 0-15,0 0 16,-1 0-16,1 0 0,0 0 16,0 0-16,0 0 0,0 0 15,21 21-15,-22-21 0,1 0 16,0 0-16,0 21 16,0-21-16,0 0 31,-1 0-31,1 21 15,-21-21-15,21 0 16,0 0 0,-1 0-1,1 0-15,0 0 16,0 0 0,0 0-16</inkml:trace>
  <inkml:trace contextRef="#ctx0" brushRef="#br1" timeOffset="191604.76">9927 3852 0,'0'22'47,"0"-1"-31,0 0-16,21-21 15,0 0 1,1 0-16,-1 0 16,0 0-16,0 0 15,0 0-15,0 0 0,1 0 16,20-21-16,-21 0 0,0 21 0,0-22 16,1 1-16,-1 21 0,0-21 15,-21 0-15,0 0 0,0 0 16,0-1-16,-21 1 15,0 21-15,-1-21 16,-20 21-16,21 0 0,-21 0 0,-1 0 16,22 0-16,-21 0 0,-1 21 15,1 0-15,0-21 0,-64 64 16,64-43 0,20 0-16,1 0 0,0 1 0,0-1 0,21 0 15,0 0-15,0 0 0,0 0 16,0 1-16,0-1 0,0 21 0,0 0 15,63 1 1,-41-22-16,-1 0 0,42 21 16,-20-20-16,-22-1 0,21 0 15,-21 0-15,22 0 0,-1-21 16,0 43-16,-21-22 0,22 21 16,-22-21-16,-21 0 15,0 1-15,-21-1 16,-22 0-16,1 0 0,0-21 0,-1 21 15,1-21-15,-21 0 0,20 21 16,-20-21-16,20 0 0,-20 0 0,21 0 16,-1-21-16,1 21 0,-22-42 15,1 0-15,42 20 16,0-20-16,-1 21 0,1 0 16,21 0-16,-21-1 0,21 1 15,0 0-15,21 21 16,0 0-16,1-21 0,-1 21 15,0 0-15,0 0 0,0 0 16,0 0-16,22 0 0,-22 0 0,21 0 16,1 0-16</inkml:trace>
  <inkml:trace contextRef="#ctx0" brushRef="#br1" timeOffset="192053.5">10266 4360 0,'0'0'0,"0"22"0,21-22 0,0 0 16,0 0-16,0 0 15,1-22-15,-1 1 16,0 21-16,0-21 0,0 0 0,0 21 15,1-21-15,-22 0 0,21-1 0,0 1 16,-21 0-16,0 0 16,0 0-16,0 0 15,-21 21 1,0 0-16,-1 0 0,1 21 16,0 0-16,0 0 15,0 0-15,0 0 0,-1 1 0,1-1 16,0 0-16,21 0 0,0 0 15,-21 22-15,21-1 16,0 0-16,0-21 0,0 1 16,21-1-16,0-21 15,0 0-15,1 21 0,-1-21 0,0 0 16,0 0-16,0 0 0,0 0 16,64 0-1,-64 0-15,0 0 0,22 0 0,-22-21 16</inkml:trace>
  <inkml:trace contextRef="#ctx0" brushRef="#br1" timeOffset="192583.2">11112 4128 0,'0'0'0,"0"-22"0,-21 22 16,0 0-1,0 0-15,0 0 0,0 0 16,-43 43-16,43-22 16,0 0-16,0 0 0,-1 0 0,1 1 15,0 20-15,0-21 0,21 0 16,0 22-16,0-22 0,0 0 0,0 0 16,0 0-16,0 0 0,0 1 15,0-1 1,21-21-16,0 0 0,0 0 15,1 0-15,-1 0 16,0 0-16,0-21 0,0 21 0,22-43 16,-22 22-16,0 0 0,0 0 15,0-22-15,0-20 16,1 42-16,-22-22 0,0 22 16,0 0-16,0 0 0,0 0 15,0 42 1,0 0-1,0 0-15,0 0 0,0 1 16,0 20-16,0-21 0,0 0 0,-22 22 16,22-22-16,0 21 15,0-21-15,0 0 0,0 1 16,0 20-16,22-42 16,-1 0-1,0 0-15,0 0 0,0 0 16,0 0-16,1 0 0,-1-21 15,0 21-15,0-21 0</inkml:trace>
  <inkml:trace contextRef="#ctx0" brushRef="#br1" timeOffset="193040.94">11345 4297 0,'0'0'0,"0"-21"15,0 0 1,0-1 0,21 22-16,-21-21 0,22 21 15,-1 0-15,0 0 16,0 0-16,43 0 16,-64 21-1,0 1-15,21-22 0,-21 21 16,21 0-16,-21 0 0,0 0 0,0 0 15,0 1-15,0-1 0,0 0 16,0 0-16,0 21 16,0-20-16,0-1 15,0 0-15,-21-21 16,0 0 0,21-21-1,0 0 1,0-1-16,0 1 0,0 0 15,0 0-15,0 0 0,0 0 0,0-1 16,0 1-16,0 0 16,21 0-16,0 21 0,0-21 0,0 21 15,0-21-15,1 21 16,-1-22-16,0 22 0,0-21 16,0 21-16,0 0 0,1 0 15</inkml:trace>
  <inkml:trace contextRef="#ctx0" brushRef="#br1" timeOffset="193424.72">12150 4106 0,'0'0'0,"0"-21"32,-22 0-32,1 21 0,0 0 15,0 0-15,0 0 16,0 0-16,21 21 0,-22 0 0,1 1 16,0-1-16,0 0 0,21 0 15,-21 21-15,-22 43 16,43-64-16,0 22 15,0-22-15,0 0 0,0 0 0,0 0 16,0 0-16,22 1 0,-1-22 16,0 0-16,42 21 15,-41-21-15,20 0 16,-21 0-16,0 0 0,0 0 0,22-21 16,-22 21-16,0-22 0,0 1 0,0 0 15,1 0-15</inkml:trace>
  <inkml:trace contextRef="#ctx0" brushRef="#br1" timeOffset="193927.43">12467 3725 0,'0'22'15,"0"-1"1,0 0-16,0 0 0,0 0 0,0 0 15,0 22-15,0-22 0,0 21 16,0 1-16,0-1 0,-21 43 16,21-43-16,0 0 0,0-21 0,0 22 15,0-22-15,0 21 0,-21-21 16,21 1-16,0-1 0,-21 0 0,21 0 16,0 0-16,-22-21 46,22-21-30,0 0-16,0 0 0,0 0 0,0-1 16,0 1-16,0 0 0,22-42 15,-1-1-15,0 43 16,0 0-16,0 0 0,0-1 0,1 1 16,-1 0-16,0 21 0,0 0 15,21 0-15,-20 0 0,-1 0 0,0 0 16,0 21-16,-21 0 0,42 22 15,-42-22-15,0 21 16,0 1-16,22-22 0,-22 0 16,0 0-16,0 0 0,0 0 0,0 1 15,0-1-15,0 0 0,-22-21 16,22 21-16,-21 0 0,-21 0 16</inkml:trace>
  <inkml:trace contextRef="#ctx0" brushRef="#br1" timeOffset="194637.45">13906 3895 0,'0'-43'16,"0"22"-16,-21 0 16,0 21-16,0 0 15,0-21-15,0 21 0,-1 0 16,1 0-16,0 0 0,0 21 15,0-21-15,-43 42 16,43-20-16,0 20 0,-21-21 0,20 21 16,-20 22-16,21-22 0,0 1 15,0-1-15,-1 0 0,22 1 16,0-22-16,0 21 0,0-21 16,0 22-16,0-22 0,22 0 0,-1 0 15,63 43 1,-62-43-16,-1-21 0,42 21 15,-42-21-15,1 0 0,20 0 0,-21 0 16,21 0-16,-20 0 0,20-21 16,-21 0-16,21-1 0,1 22 0,-22-21 15,21 0-15,22-21 16</inkml:trace>
  <inkml:trace contextRef="#ctx0" brushRef="#br1" timeOffset="195356.04">14245 4128 0,'0'0'15,"-21"0"-15,0 0 16,0 21-16,21 0 0,-22-21 0,1 21 16,0 0-16,0 22 0,0-22 0,21 0 15,-21 0-15,-1 43 16,22-43-16,-21 21 0,21-21 16,0 0-16,0 1 0,0-1 15,21 0-15,1-21 0,-1 0 16,-21 21-16,21-21 0,0 0 0,43 0 15,-22 0 1,-21-21-16,0 21 0,0-21 16,-21 0-16,22 21 0,-22-22 0,0 1 15,0 0-15,0 0 0,0 0 16,-22 0-16,1-1 0,0 1 0,21 0 16,-21 0-16,0 0 0,-22 0 15,43-1-15,0 1 16,0 0-16,0 0 15,22 21-15,-1-21 16,0 21-16,42 0 16,-41-21-16,41 21 0,-21 0 15,-20 0-15,-1 21 0,0 0 0,0-21 16,21 21-16,-20 21 0,-22-20 0,21-1 16,-21 0-16,21 42 15,0-20-15,-21-22 16,0 0-16,0 0 0,0 0 0,0 1 15,0-1-15,-21 0 16,0-21 0,0 0-16,21-21 31,-22 0-31,22-1 0,0 1 16,0-21-16,0 21 0,0 0 15,0-22-15,22 22 0,-1 0 16,0-43-16,0 43 0,0 0 15,0 21-15,1-21 0,-1 0 16,0 21-16,21 0 0,-21 0 0,22 0 16,-22 0-16,21 0 0,-21 21 15,1 0-15,-1 0 0,21 22 16,-42 41-16,0-63 16,0 1-16,-21 20 0,0-21 15,0 0-15,21 0 0,-22-21 16,22 22-16,-21-1 0,21 0 15,21-42 17,1 0-32,-1 21 0</inkml:trace>
  <inkml:trace contextRef="#ctx0" brushRef="#br1" timeOffset="195668.86">15346 3874 0,'0'0'0,"0"21"31,0 0-31,0 0 16,0 21-16,0 22 15,0-22-15,-21 1 0,21-1 0,-22-21 16,22 21-16,0 1 0,-21-1 15,0-21-15,21 22 0,-21-22 0,21 0 16,0 0-16,0 0 0,0 0 0,0 1 16,0-1-16,21-21 15,0 0-15,0 0 16,1 0-16,-1 0 0,0-21 16,0-1-16,0 1 15,0 0-15</inkml:trace>
  <inkml:trace contextRef="#ctx0" brushRef="#br1" timeOffset="195859.75">15240 4255 0,'-21'0'0,"42"0"0,-63 0 16,20 21-16,44-21 31,-1 0-16,0 0-15,0 0 0,0 0 0,0 0 16,1 0-16,20-21 16,-21 21-16,0 0 0,0-22 0</inkml:trace>
  <inkml:trace contextRef="#ctx0" brushRef="#br1" timeOffset="196270.52">15600 4382 0,'0'21'31,"21"-21"-31,0 0 0,0 0 16,-21-21-16,21-1 0,1 22 15,-1-21-15,0 0 16,0 0-16,0 0 0,-21-22 15,21 22-15,-21 0 16,0 0-16,0 0 16,-21 21-16,0 0 15,0 0-15,0 21 16,0 0-16,-1 0 0,22 0 0,-21 1 16,0 20-16,0 0 15,0 1-15,21-22 0,-21 21 16,21-21-16,0 0 15,0 1-15,0-1 16,21 0-16,0-21 0,0 0 16,0 0-16,0 0 0,43 0 15,-43 0-15,0 0 0,0 0 16,22 0-16,-22-21 0,0 0 0</inkml:trace>
  <inkml:trace contextRef="#ctx0" brushRef="#br1" timeOffset="196528.37">16065 4170 0,'22'21'16,"-22"0"0,21 0-16,-21 1 0,21-1 0,-21 21 15,21-21-15,0 0 0,0 1 16,1 20-16,-22-21 0,21 0 15,21 22-15,-42-22 16,21 0-16,0 0 0,1-21 16,-1 0-1,0 0 1,-21-21 0,21 0-16</inkml:trace>
  <inkml:trace contextRef="#ctx0" brushRef="#br1" timeOffset="196792.22">16531 4149 0,'0'0'0,"-21"0"0,0 21 16,0-21-16,-1 21 0,22 0 15,-21 0-15,0 1 0,0-1 0,0 0 16,0 0-16,-43 43 15,43-43-15,0 0 0,0 21 16,-22-21-16,22 1 0,0-1 0,0 0 16,0 0-16,21 0 0,-22-21 0,22 21 15,-21-21-15,21 22 16,21-22 0,1 0-16,-1-22 0,0 22 0,0-21 15</inkml:trace>
  <inkml:trace contextRef="#ctx0" brushRef="#br1" timeOffset="197160">16891 3874 0,'0'-22'15,"0"44"-15,-21-22 47,21 21-47,-21 0 0,21 21 16,-22-21-16,22 22 0,0-1 0,0 0 16,-21 1-16,21-1 0,-21 0 15,21-20-15,-21 20 0,21 43 16,-21-64-16,21 21 0,0-21 15,0 0-15,0 1 0,0-1 0,0 0 16,0 0-16,0 0 16,21-21-16,0 0 0,0 0 15,0 0-15,1 0 0,-1 0 16,0 0-16,0-21 0,0 21 16,22-42-16,-22 21 15</inkml:trace>
  <inkml:trace contextRef="#ctx0" brushRef="#br1" timeOffset="197411.86">16722 4191 0,'0'0'0,"-22"21"31,44-21-15,-1 0-16,0 0 0,0 0 16,0 0-16,0 0 0,1 0 0,20 0 15,-21 0 1,0 0 0,-21-21-16,21 21 15</inkml:trace>
  <inkml:trace contextRef="#ctx0" brushRef="#br1" timeOffset="197943.58">17907 3683 0,'-21'0'62,"21"21"-62,-21-21 0,21 21 16,0 1-16,-22-1 0,22 0 15,0 0-15,0 0 0,0 22 16,-21 41 0,21-63-16,0 1 15,-21-1-15,21 0 0,0 0 16,0 0-16,0 0 16</inkml:trace>
  <inkml:trace contextRef="#ctx0" brushRef="#br1" timeOffset="198328.36">17547 4106 0,'-21'22'32,"21"-1"-32,0 0 0,0 0 15,21-21 1,0 0-16,0 0 15,1 0-15,-1 0 0,0 0 16,0 0-16,0 0 0,0 0 0,1 0 16,-1 0-16,0 0 0,0 0 15,43 0-15,-43 0 16,0 0-16,0 0 0,-21-21 0,21 21 16,0 0-16,-21-21 15,0 0 16</inkml:trace>
  <inkml:trace contextRef="#ctx0" brushRef="#br1" timeOffset="198705.14">17568 3704 0,'0'0'16,"21"0"-1,1 0-15,-1 0 0,0 0 16,0 0-16,0 0 0,0 0 16,1 0-16,-1 0 0,21 0 15,-21 0-15,0 0 0,1 0 16,-1 0-16,0 0 16,0 0-1</inkml:trace>
  <inkml:trace contextRef="#ctx0" brushRef="#br1" timeOffset="199652.6">18076 3493 0,'0'0'0,"-21"0"0,0-22 16,0 22-16,0 0 16,-1-21-16,1 21 0,0 0 15,0 0-15,0 0 16,0-21-16,-1 21 0,1 0 15,0 0-15,0 0 0,0 0 16,-43 0-16,43 0 0,0 0 16,0 0-16,-22 0 0,22 0 15,0 0-15,0 0 0,-21 21 0,20-21 16,1 0-16,0 21 0,0-21 16,0 22-16,-22-1 0,22-21 0,0 21 15,0-21-15,0 21 0,0 0 16,-22 22-16,22-43 15,21 21-15,-21 0 0,0 0 0,0 0 16,21 22-16,0-22 0,-22 0 16,1 0-16,21 0 0,-21 0 0,21 1 15,0-1-15,0 0 0,0 0 0,0 0 16,0 22-16,0-22 0,0 0 16,0 0-16,0 0 0,0 22 0,21-1 15,0-21-15,1 0 16,-22 0-16,21 1 0,0-1 0,0 0 15,0 0-15,-21 0 0,85 22 16,-64-22 0,0-21-16,0 21 0,1-21 0,20 0 15,-21 21-15,21-21 0,-20 0 16,-1 0-16,21 0 0,0 0 16,1 0-16,-1 0 15,0 0-15,-20 0 0,-1 0 16,0 0-16,0 0 0,0 0 0,22-21 15,-22 21-15,0-21 0,0 21 0,21-43 16,-20 22 0,-1 0-16,0 0 0,0 0 0,0 0 15,0-22-15,1 22 0,20-42 16,-21 41-16,-21 1 0,21-21 16,0 0-16,1-1 15,-22 22-15,0 0 0,0 0 16,0 0-16,0-1 0,0 1 0,0 0 15,0 0-15,0 0 0,0 0 16,-22-43 0,-20 22-16,21 21 15,21-1-15,-21 1 0,0 21 16,21-21-16,-22 0 0,1 21 0,0-21 16,21 0-16,-21 21 15,0-22-15,-22 1 16,22 0-16,0 21 0,0-21 15,0 21 1,0 0-16,-1 0 16,1 0-16,0 0 15,0-21-15,0 21 16,0 0-16,-1 0 16,1 0-16</inkml:trace>
  <inkml:trace contextRef="#ctx0" brushRef="#br1" timeOffset="211888.31">19029 3768 0,'-21'0'16,"-1"0"-1,1 0 16,0-21 1,21-1-32,0 1 15,0 0 1,0 0-16,0 0 16,0 0-16,21 21 15,0-22-15,1 22 0,-1 0 16,-21-21-16,21 21 0,42 0 15,-41 0-15,-1 0 16,0 0-16,-21 21 16,0 1-16,0-1 15,0 0-15,0 0 16,0 21-16,0-20 16,-21 20-16,0-21 0,-1 0 15,1 0-15,21 22 0,-21-22 0,0 21 16,0-21-16,0 22 0,-1-22 0,1 21 15,21-21-15,-21 1 0,0-1 16,21 0-16,-21 0 0,21 0 0,0 0 16,-21-21-1,21-21 1,0 0 0,0 0-16,0 0 0,0 0 15,21-1-15,-21 1 0,0 0 16,21 0-16,0 21 15,-21-21-15,21 21 16,0 0-16,1 0 0,-1 0 16,0 0-16,0 21 15,0 0-15,-21 0 16,21-21-16,-21 21 0,22-21 0,-1 22 16,0-1-1,0-21-15,-21-21 63,21-1-48,-21 1-15,21 21 16,-21-21-16,22 0 0</inkml:trace>
  <inkml:trace contextRef="#ctx0" brushRef="#br1" timeOffset="212233.11">19748 3598 0,'0'0'0,"0"22"31,0-1-31,0 0 0,-21 0 16,21 0-16,0 0 0,-21 1 16,21-1-16,-21 21 0,21 0 15,-21 1-15,0-22 0,21 21 16,-22-21-16,22 22 0,-21-1 16,21-21-16,0 0 0,-21 1 0,21-1 15,0 0 1,0-42-1,21 21 1,-21-21-16,21-1 0,-21-20 16,22 21-16,-22-21 0</inkml:trace>
  <inkml:trace contextRef="#ctx0" brushRef="#br1" timeOffset="212519.94">19770 3620 0,'0'0'0,"21"-22"0,21 22 31,-21 0-31,0 0 0,1 0 16,-1 0-16,0 22 15,0-22-15,0 21 0,0 0 16,1 21-16,-1 22 16,-21-43-16,0 0 0,0 21 15,0-20-15,0 20 0,0-21 0,0 21 16,0-20-16,-21-1 0,21 21 15,0-21-15,0 0 0,-22-21 0,22 22 16,0-1-16,0-42 47,0-1-47,0 1 0</inkml:trace>
  <inkml:trace contextRef="#ctx0" brushRef="#br1" timeOffset="212722.83">19727 3874 0,'0'0'0,"-21"0"31,42 0-15,0 0-1,1 0-15,20 0 0,-21-22 16,21 22-16,-20 0 0,20 0 0,-21 0 15,0-21-15,22 21 0,20-42 16,-42 42-16</inkml:trace>
  <inkml:trace contextRef="#ctx0" brushRef="#br1" timeOffset="213280.51">20362 3556 0,'-21'0'0,"0"0"32,21 21-17,0 0 1,0 1-16,0-1 0,0 0 16,0 0-16,0 0 0,0 22 15,0-1-15,0 0 0,0 1 16,0-1-16,0-21 15,0 0-15,0 0 0,0 1 0,0 20 16,0-21-16,0 0 0,0 0 16,0 1-1,0-44 17,0 1-32,0 0 0,0 0 0,0 0 15,0 0-15,0-1 0,0 1 16,0 0-16,0 0 0,21 0 15,0 0-15,0-1 0,1 1 16,-1 21-16,0-21 0,0 21 16,0 0-16,0 0 0,1 0 0,41 0 15,-42 0-15,22 0 16,-22 0-16,0 0 0,0 21 16,-21 0-16,0 1 0,0-1 15,0 0-15,0 0 16,-21 0-16,0 0 0,0 1 15,-1-1-15,-41 0 0,21 21 16,-1-21-16,22-21 16,-21 22-16,21-22 0,21 21 15,-22-21-15,22-21 32,0-1-32,0 1 0</inkml:trace>
  <inkml:trace contextRef="#ctx0" brushRef="#br1" timeOffset="214057.07">21082 3852 0,'0'-21'31,"21"21"-31,0-21 0,-21 0 16,21 21-16,-21-21 0,22 21 16,-22-21-16,21 21 0,-21-22 15,0 1 1,-21 21-1,-1 0-15,1 0 16,0 0-16,0 0 0,0 21 16,0-21-16,-1 22 0,1-22 15,0 21-15,0-21 0,21 21 16,0 0-16,0 0 16,0 0-16,0 1 15,21-22-15,-21 21 16,21-21-16,0 0 0,1 21 15,-1-21-15,21 21 0,-21-21 16,0 21-16,1-21 16,-1 0-16,-21 21 0,21-21 0,0 22 15,0-22-15,-21 21 0,0 0 16,-21 0 0,0 0-16,0-21 0,-43 0 15,43 21-15,0-21 16,-21 0-16,20 0 0,-20 0 0,21 0 15,0 0-15,-22 0 0,22 0 16,0 0-16,21-21 0,-21 21 0,0-21 16,0 0-1,21 0 1,21 0 0,0 21-1,0-22-15,0 22 0,0-21 0,1 0 16</inkml:trace>
  <inkml:trace contextRef="#ctx0" brushRef="#br1" timeOffset="214411.86">21463 3408 0,'0'-21'16,"0"42"0,0 0-1,0 0-15,0 0 0,-21 1 16,21 20-16,-21-21 0,21 21 0,0-20 16,0 20-16,0-21 0,0 21 15,-22-20-15,22 20 0,0-21 0,0 21 16,0-20-16,-21-1 0,21 21 15,0-21-15,0 0 0,0 1 16,0-1-16,0 0 16,21-21-1,1 0 1,-22-21-16,21 0 16,-21-1-16,21 22 0,-21-21 0,0 0 15</inkml:trace>
  <inkml:trace contextRef="#ctx0" brushRef="#br1" timeOffset="214633.26">21251 3768 0,'0'-21'47,"21"21"-32,1 0-15,-1 0 16,0-22-16,0 22 0,0 0 0,0 0 16,22 0-16,-22 0 0,0-21 15,0 21-15,0 0 0,43 0 16</inkml:trace>
  <inkml:trace contextRef="#ctx0" brushRef="#br1" timeOffset="-214340.26">21759 3747 0,'-21'0'0,"0"0"16,21-22-1,0 1 1,0 0-16,0 0 15,21 21 1,0 0-16,0 0 0,-21-21 16,22 21-16,-1 0 0,0 0 15,0 0-15,0 0 0,0 0 0,1 21 16,-1 0-16,0 0 0,0 0 16,0 1-16,-21 41 15,0-42-15,21 0 0,-21 22 16,0-22-16,0 0 15,0 0-15,0 0 0,-21 1 0,0-1 16,21 0-16,-21-21 16,-21 21-1,42-42 1,0 0 0,0 0-16,0-1 0,0 1 15,0-21-15,0 21 0,0 0 16,0-1-16,21 1 0,0 0 0,-21 0 15,21 0-15,0 0 0,-21-1 0,21 1 16,1 21-16,-1-21 0,0 0 16,0 21-16,0 0 15,0 0-15,1 0 16,-1 0 0,-21 21-16</inkml:trace>
  <inkml:trace contextRef="#ctx0" brushRef="#br1" timeOffset="-213676.55">22521 3831 0,'43'-21'16,"-43"0"-16,21 0 16,-21 0-1,0-1-15,0 1 16,0 0-16,0 0 0,0 0 16,0 0-16,-21 21 15,-1-22-15,1 22 0,0 0 16,0 0-16,0 0 15,0 0-15,-1 0 0,1 22 0,21-1 16,-21 0-16,0-21 0,0 42 16,0-21-16,-1 1 0,1-1 0,21 0 15,0 21-15,-21-21 0,21 1 0,0 20 16,0-21-16,0 0 0,0 0 16,0 1-16,0-1 0,0 0 15,0 0-15,0 0 16,21-21-16,0 0 0,1 0 0,-1 0 15,0 0-15,0 0 0,0-21 16,0 21-16,1-21 0,-1 0 16,0 0-16,0-1 0,0 1 0,0 0 15,1 0-15,-1 0 0,0 0 16,-21-1-16,21 1 0,0 0 0,-21 0 16,0 0-16,0 0 15,0 42 16,0 0-15,0 0-16,0 0 0,0 0 16,-21 1-16,21-1 0,0 0 0,0 0 15,0 0-15,0 0 16,0 1-16,0-1 0,0 0 16,21-21-1,0 0-15,1 0 0,-1 0 16,0 0-16,0 0 0,0 0 0,0-21 15</inkml:trace>
  <inkml:trace contextRef="#ctx0" brushRef="#br1" timeOffset="-213340.09">23114 3683 0,'0'0'15,"0"-21"-15,-21 21 32,0 0-17,21 21-15,-22-21 0,22 21 0,-21 0 16,21 1-16,-21-22 0,21 21 16,-21 0-16,21 0 0,-21 0 15,0 0-15,21 1 0,0-1 0,0 0 16,0 0-16,0 0 0,0 0 15,0 1-15,0-1 0,0 0 16,21 0-16,0-21 0,0 0 16,0 0-1,0 0-15,1 0 0,-1 0 0,0 0 0,0 0 16,0 0-16,0-21 0,22 0 16,-22 21-16,0-21 0</inkml:trace>
  <inkml:trace contextRef="#ctx0" brushRef="#br1" timeOffset="-212993.29">23516 3471 0,'0'0'0,"0"-21"0,0 0 16,0 0-16,0 0 16,0 42-1,0 0-15,-21 0 16,21 0-16,-21 1 0,21-1 15,0 0-15,0 21 0,-21-21 0,21 22 16,-22-22-16,22 0 0,0 21 16,0-20-16,-21-1 0,21 21 15,-21-21-15,21 0 0,0 1 0,0 20 16,0-21-16,0 0 0,0 0 16,0 1-16,0-1 0,0 0 15,0 0-15,0 0 0,0 0 16,0 1-1,21-22-15,0 0 16,1 0-16,-1 0 16,0-22-16,-21 1 0,21 21 15,0-21-15,-21 0 0,21 0 0</inkml:trace>
  <inkml:trace contextRef="#ctx0" brushRef="#br1" timeOffset="-212669.23">23431 3704 0,'-21'0'16,"0"0"-16,42 0 31,0 0-16,1 0-15,-22-21 0,21 21 0,0 0 16,0 0-16,0 0 0,0 0 0,1 0 16,-1 0-16,0 0 0,0 0 15,0 0-15,0 0 0,1 0 16,-1 0-16,-21 21 62</inkml:trace>
  <inkml:trace contextRef="#ctx0" brushRef="#br1" timeOffset="-211256.08">20659 4763 0,'0'-22'0,"0"1"32,0 0-1,21 21-16,0 0 1,0 21 0,-21 0-16,21 1 15,-21-1-15,0 0 0,0 0 0,21 0 16,-21 0-16,22 22 0,-22-22 0,0 0 16,0 0-16,0 0 0,0 1 15,0-1-15,0 0 0,0 0 31,0-42 1,0 0-17,0 0-15,21-1 16,-21 1-16,21 0 0,-21-21 16,21-1-16,0 22 0,0-21 15,-21 21-15,22 0 0,-1-1 0,0 1 16,0 21-16,0 0 15,0 0 1,1 0-16,-22 21 16,0 1-16,0-1 15,0 0-15,21 0 0,-21 0 0,0 0 16,0 1-16,21 20 0,-21-21 16,0 0-16,0 0 0,0 1 15,0-1-15,0 0 16,0-42 31,21 0-47,-21-1 0,21 1 15,0 0-15,-21-21 0,22 21 16,-1-1-16,21-41 16,-42 42-16,42-22 0,-20 22 15,-1 0-15,-21 0 0,21 21 16,0 0-16,0 0 15,0 0-15,1 21 0,-1 0 16,-21 0-16,21-21 0,0 22 16,-21-1-16,0 0 0,0 0 0,21 0 15,-21 0-15,0 1 0,0-1 16,0 0-16,0 0 0,0 0 0,0 0 16,0 1-16,0-1 0,0 0 15,21-21 32,-21-21-47,22 0 16,-1 21-16,-21-22 0,21 1 0,0 0 15</inkml:trace>
  <inkml:trace contextRef="#ctx0" brushRef="#br1" timeOffset="-210847.12">21738 4784 0,'21'0'63,"0"0"-63,1 0 16,-1-21-16,0 21 15,0-22-15,0 22 0,-21-21 0,21 21 16,1-21-16,-1 21 0,-21-21 15,21 21-15,-21-21 0,0 0 16,-21 21 15,0 0-31,-1 0 0,1 21 16,-42 21-16,63-21 16,-43 22-16,43-22 15,0 0-15,0 21 0,0-21 0,0 1 16,0-1-16,0 42 15,0-42-15,22 1 16,-1-22-16,0 0 0,0 0 0,0 0 16,0 0-16,1 0 0,-1 0 15,0 0-15,0-22 0,0 22 0,0-21 16,22 0-16,-22 0 0,0 0 16</inkml:trace>
  <inkml:trace contextRef="#ctx0" brushRef="#br1" timeOffset="-210547.95">22352 4530 0,'0'0'16,"0"-21"-16,0-1 15,0 1-15,0 42 32,0 1-32,0-1 15,-21 0-15,21 0 0,0 0 0,0 0 16,0 22-16,0-22 0,0 21 15,0-21-15,0 22 0,0-22 16,0 0-16,-21 21 0,21-20 16,0-1-16,0 0 0,0 0 0,0 0 15,-22 22-15,22-22 16,0-42 15,22-1-31,-22 1 0,21 0 16,0 0-16,-21 0 0,21 0 15,0-22-15</inkml:trace>
  <inkml:trace contextRef="#ctx0" brushRef="#br1" timeOffset="-210004.71">22648 4424 0,'0'0'0,"0"-21"15,0 42 1,0 0-1,0 0-15,0 0 0,0 1 0,0-1 16,0 0-16,0 0 0,0 0 16,0 0-16,0 22 0,-21-22 0,21 0 15,0 0-15,-21 22 0,21-22 16,0 0-16,0 0 0,0 0 0,-21 43 16,21-43-1,-21 0-15,21 0 16,0-42 31,0 0-32,0 0-15,0 0 16,0-1-16,21 1 0,0 0 0,-21 0 16,21 0-16,0 0 0,-21-1 15,21 1-15,1 0 0,-1 21 0,-21-21 16,21 21-16,0 0 0,0 0 0,0 0 15,1 0-15,-1 0 0,0 0 16,0 0-16,21 0 0,1 0 16,-43 21-16,21 21 15,-21-20-15,0-1 16,0 0-16,0 0 0,0 0 0,0 0 16,0 1-16,-21-1 0,21 0 15,-21 0-15,-1 0 16,1 0-16,0-21 31,21-21 0</inkml:trace>
  <inkml:trace contextRef="#ctx0" brushRef="#br1" timeOffset="-209735.71">22310 4699 0,'21'0'31,"0"0"-15,0 0-16,0 0 0,22 0 15,-22 0-15,0 0 0,21 0 16,-21 0-16,1 0 0,-1 0 16,0 0-16,0 0 0,0 0 0,0 0 15,1 0-15,-1 0 16</inkml:trace>
  <inkml:trace contextRef="#ctx0" brushRef="#br1" timeOffset="-209146.47">23389 4678 0,'-42'0'32,"42"21"-32,-21 0 0,-1-21 15,1 21-15,21 1 0,-21-1 16,0 0-16,0 0 0,21 0 0,-21 0 15,21 1-15,-22-1 0,22 0 16,0 0-16,0 0 0,0 22 16,0-22-1,22-21 1,-1 0-16,0 0 0,0 0 16,0 0-16,0 0 15,-21-21-15,22 21 0,-1-22 0,0 22 16,-21-21-16,21 0 0,0 0 15,-21 0-15,21-22 16,-21 22-16,22 0 0,-22 0 16,0 0-16,0 0 15,0-1-15,0 1 0,0 0 16,-22 21-16,1 0 0,0 0 16,0 0-1,0 0-15,0 21 16,21 0-16,-22-21 0,22 22 0,-21-22 15,21 21 1</inkml:trace>
  <inkml:trace contextRef="#ctx0" brushRef="#br1" timeOffset="-208391.64">24045 4699 0,'0'-63'31,"-21"63"-31,21-22 0,-21 22 0,21-21 15,-21 21-15,0 0 0,-1 0 16,1 0-16,0 0 16,0 21-16,0 1 0,0-1 15,-1 0-15,1 0 16,0 0-16,0 0 0,0 1 0,0-1 0,-1 0 16,1 0-16,0 0 0,21 22 15,0-22-15,0 0 0,-21 0 0,21 0 16,0 0-16,0 1 0,0-1 0,0 0 15,21-21-15,0 0 16,0 21-16,1-21 16,-1 0-16,21 0 0,-21 0 15,22-21-15,-22 0 0,21 21 16,-42-21-16,42-1 0,-42 1 16,22 0-16,-1 0 0,0 0 0,0 0 15,0-22-15,0-20 16,1-1-16,-1 22 0,-21 0 15,0-1-15,21 22 0,-21-21 16,21-1-16,-21 1 0,0 21 16,0-21-16,0 20 0,0 1 0,0 0 15,0 0-15,0 0 0,-21 63 47,0-21-47,21 0 0,-21 1 16,21 20-16,0 0 0,-22-21 0,22 22 15,-21-22-15,21 21 0,0 1 16,0-22-16,0 21 0,0 0 0,0-20 16,0 62-16,21-41 15,1-43-15,-22 21 16,21-21-16,0 0 0,-21 21 0,21-21 16,0 0-16,0 0 15,1 0-15,-1 0 16,-21-21-16,21 21 0,0 0 15,0-21-15,-21-1 16,0 1-16,21 21 0,1 0 0,-22-21 16</inkml:trace>
  <inkml:trace contextRef="#ctx0" brushRef="#br1" timeOffset="-190224.81">10181 7874 0,'0'0'0,"0"-21"16,0 0 15,0 0-31,0-1 16,0 1-16,0 0 15,0 0 1,0 0 0,0 0-1,0 42 32,0 0-47,0 0 16,-21 0-16,21 0 0,0 22 15,0-22-15,0 21 0,0 1 16,0-1-16,0 0 0,-21 64 16,21-42-16,0 20 15,0-20-15,0-22 0,0 0 0,-21 1 16,21-1-16,0 0 0,0 1 16,0-22-16,-22 21 0,22-21 0,0 1 15,0 20-15,0-21 0,0 0 0,0 0 16,0 1-16,0-44 47,0 1-32,0 0-15,0 0 0,0-21 16,22 20-16,-1 1 0,0 0 16</inkml:trace>
  <inkml:trace contextRef="#ctx0" brushRef="#br1" timeOffset="-189668.13">10541 8192 0,'0'0'0,"0"-22"0,0 44 47,-21-1-47,21 0 16,-21 0-16,-1 21 0,22-20 0,-21 20 15,0-21-15,0 21 0,0-20 0,0 20 16,-1 0-16,1-21 0,0 1 16,-21 41-16,-1-21 15,43-20-15,0-1 0,-21-21 16,21-21 15,0-1-31,0 1 16,21 0-16,-21 0 15,0-21-15,22-1 0,-1 1 16,0 21-16,0-43 0,0 22 16,-21 21-16,21-22 0,-21 22 15,22 0-15,-22 0 0,21 21 16,0-21-16,0 21 0,0 0 16,0 0-16,-21 21 15,22 0-15,20 43 16,-42-43-16,21 0 0,0 0 15,-21 0-15,21 22 0,1-22 16,-1 0-16,-21 0 0,21 0 0,0 0 16,-21 1-16,21-22 0,0 21 0,-21 0 15,22-21-15,-1 0 16,0 0-16,0 0 16,0 0-1,-21-21-15,21 0 16,-21-1-16,0 1 15,22 0-15,-22 0 0</inkml:trace>
  <inkml:trace contextRef="#ctx0" brushRef="#br1" timeOffset="-189359.31">10901 7747 0,'0'-21'16,"0"42"-16,0-63 0,0 21 0,0-1 15,0 44 17,0-1-32,0 21 0,0-21 15,0 22-15,0-1 0,0 0 16,0 1-16,0 84 16,0 42-16,0-127 15,0 1-15,-21 20 0,21-42 0,0 22 16,0-1-16,0-21 0,-22 0 15,22 0-15,0 1 0,0-1 0,0 0 16,22-21 15,-22-21-31,21 21 0,-21-21 0,21-1 16,0 1-16</inkml:trace>
  <inkml:trace contextRef="#ctx0" brushRef="#br1" timeOffset="-188912.56">11176 8276 0,'0'0'0,"0"21"0,0 22 32,0-22-32,21-21 15,0 0 1,0 0-16,1 0 0,-1 0 15,0 0-15,0-21 0,0 21 16,0-21-16,1-1 0,-1 1 0,0 0 16,0 0-1,-21 0-15,0 0 0,21-1 0,-21 1 16,0 0-16,0 0 0,-21 0 16,0 21-1,0 0-15,0 0 0,-1 21 16,1 0-16,0-21 0,0 21 0,0 22 15,0-22-15,-1 0 0,22 21 16,-21-21-16,21 1 0,-21 20 0,21-21 16,0 0-16,0 22 0,0-22 0,0 0 15,0 0-15,42 21 16,-20-42-16,-1 0 0,0 22 16,0-22-16,0 0 0,22 0 15,-22 0-15,0 0 0,21 0 0,-21-22 16,22 1-16,-22 21 0,21-21 15,-21 0-15,22-21 0,-22 20 0,0 1 16</inkml:trace>
  <inkml:trace contextRef="#ctx0" brushRef="#br1" timeOffset="-188372.48">11853 7705 0,'0'0'16,"-21"-21"-16,21 42 31,0 0-31,0 21 0,0-21 16,0 1-16,0 20 0,0 0 15,0 22-15,0 20 0,0 22 16,0-63-16,0-1 0,0-21 16,0 21-16,0 1 0,-21-22 15,21 21-15,0-21 0,0 1 16,0-1-16,0-42 47,0-1-47,0 1 0,0 0 15,0-21-15,0 21 0,0-1 16,0 1-16,0 0 0,21-42 16,0 41-16,0-20 15,1 42-15,-1-21 0,0 21 0,0 0 16,0 0-16,0 0 15,1 0-15,-22 21 0,42 0 0,-21 0 16,0-21-16,0 22 0,1-1 0,20 0 16,-21 0-16,21 0 0,-20 22 15,-22-22-15,0 0 0,0 0 16,0 0-16,-22 0 0,1 1 16,0-1-16,-21-21 15,21 21-15,-22 0 0,1-21 0,21 21 16,-22 0-16,22-21 0,0 0 0,0 0 15,0 22-15,0-22 0,-1 0 16,22-22 0,22 1-1,-1 21-15,0-21 0</inkml:trace>
  <inkml:trace contextRef="#ctx0" brushRef="#br1" timeOffset="-187986.71">12636 7811 0,'0'0'0,"0"-22"0,0 1 0,0 0 0,0 0 16,-21 0-1,0 21-15,21 21 32,0 0-32,0 0 15,0 0-15,0 43 16,0-22-16,0 1 0,0 62 16,0-62-16,0 20 0,0-20 0,0-1 15,0 0-15,0 1 0,0-1 16,0-21-16,0 21 0,0-20 0,0-1 15,0 0-15,0 0 0,0 0 16,0-42 15,0 0-31</inkml:trace>
  <inkml:trace contextRef="#ctx0" brushRef="#br1" timeOffset="-187620.93">12361 7938 0,'0'0'16,"-21"-22"-16,21 1 0,-21 0 0,0 0 16,21 0-1,0 0-15,0-1 16,21 22-16,0 0 0,0-21 16,22 21-16,-22 0 0,21 0 0,43 0 15,42 0 1,-64 0-16,-20 21 15,20 1-15,-21-1 0,1 0 0,20 0 16,-20 0-16,-22 22 0,21-22 0,-21 21 16,0 0-16,-21 1 0,0-1 15,-21 85-15,-21-63 16,0-22-16,-1-21 0,22 21 16,-21-20-16,-1 20 0,1-21 0,0 0 15,-1 0-15,1 1 0,21-22 16,-21 21-16,20 0 0,1-21 0,0 0 15,0 21-15,0-21 0,0 0 0,-1 0 16,22-21 15,0 0-31</inkml:trace>
  <inkml:trace contextRef="#ctx0" brushRef="#br1" timeOffset="-186724.48">13081 8213 0,'-21'0'31,"21"-21"1,0-1-17,0 1-15,0 0 0,0 0 16,21 21-16,0 0 16,0 0-16,0 0 15,1 0-15,-1 0 0,0 0 0,0 21 0,0 0 16,22 0-16,-22 1 0,0-1 15,0 21-15,21-21 0,-42 22 0,22-22 16,-22 21-16,21-21 0,-21 22 0,0-22 16,0 0-16,0 0 0,0 0 15,-21 0-15,-1 1 0,1-1 16,0-21-16,21 21 0,-21-21 0,0 0 16,0 0-16,21-21 15,-22 0 1,22-1-16,0 1 0,0 0 0,0 0 15,0 0-15,0 0 0,0-22 0,0 22 16,0-21-16,22 21 0,-22-22 16,21 22-16,0 0 0,0 0 0,-21 0 15,21-1-15,0 22 0,1-21 0,-1 21 16,42 0-16,-20 0 16,-22 0-16,21 0 15,-21 0-15,0 0 0,1 0 0,-1 0 16,0 0-16,0 0 0,0 0 0,0 0 15,1 0 1,-1 0-16,0 0 16,-21 21-1,0 1 1,0-1-16,0 0 0,0 21 16,0-21-16,0 1 0,0-1 0,0 21 15,0-21-15,0 0 0,0 1 16,0 20-16,0-21 15,0 0-15,0 0 0,0 1 16,21-22 15,0 0-31,0-22 16,1 1-16,-22 0 0,21 0 0,0-21 16</inkml:trace>
  <inkml:trace contextRef="#ctx0" brushRef="#br1" timeOffset="-186376.68">13949 7832 0,'0'0'0,"-21"0"0,-43 0 15,43 0-15,0 0 0,0 0 16,-1 0-16,1 21 0,0 0 16,21 0-16,0 0 0,0 1 15,0-1-15,21-21 16,0 0-16,1 0 0,20 0 15,-21 0-15,0 0 0,0-21 16,43-1-16,-22 1 16,-42 0-16,0 0 0,21 0 15,-21 0-15,0-1 0,0 1 16,-21 21-16,0-21 0,0 21 0,0 0 16,0 0-16,-1 0 0,1 0 15,0 0-15,0 0 0,0 21 16,0 0-16,-1 1 0,22 20 15,0-21-15,0 0 0,0 0 0,0 22 16,22-22-16,-1 0 0,0 0 16,0 0-16,0 1 0,0-1 0,22 0 15,-22 0-15</inkml:trace>
  <inkml:trace contextRef="#ctx0" brushRef="#br1" timeOffset="-186104.84">14309 8107 0,'21'0'32,"-21"21"-32,0 0 15,0 0-15,21 1 0,0-1 0,-21 0 16,0 0-16,21 0 0,-21 22 16,21-22-16,-21 0 0,0 0 0,22 0 15,-22 22-15,21-22 0,-21 0 0,21 0 16,-21 0-1,0 0-15,21-21 32,0-21-32,0 0 15,1 0-15,-22 0 16,21 0-16,0-1 0,0 1 0</inkml:trace>
  <inkml:trace contextRef="#ctx0" brushRef="#br1" timeOffset="-185879.97">14774 8086 0,'-21'106'16,"42"-212"-16,-42 106 0,0 0 16,0 21-16,0 0 15,-1 0-15,1 0 0,0 1 0,0 20 16,21-21-16,-21 21 0,0-20 0,-1 20 16,1-21-16,21 21 0,0-20 15,0-1-15,-21 0 0,21 0 16,0 0-16,0 0 0,0 1 15,0-1-15,21-21 16,0 0-16,1 0 0,-1-21 16,21-22-16,-21 22 15</inkml:trace>
  <inkml:trace contextRef="#ctx0" brushRef="#br1" timeOffset="-185512.18">14944 8361 0,'0'0'0,"21"0"31,0 0-15,0-21-16,0 0 0,0 21 0,1-22 16,-1 1-16,0 0 0,0 0 15,-21 0-15,0 0 0,21-1 0,-21 1 16,0 0-16,-21 21 15,0 0 1,0 0-16,0 21 16,-1 0-16,1 1 0,0-1 15,0 21-15,0-21 0,0 22 0,-1-22 16,22 21-16,0-21 0,-21 0 0,21 43 16,0-43-16,0 0 15,0 0-15,0 1 0,21-22 16,1 0-16,-1 21 0,0-21 0,21 0 15,-21 0-15,22 0 0,-22 0 0,21 0 16,1-21-16,-1-1 0,-21 1 16,21 21-16,-20-21 0</inkml:trace>
  <inkml:trace contextRef="#ctx0" brushRef="#br1" timeOffset="-185163.38">15494 8170 0,'0'-21'0,"0"42"0,0-63 0,21 42 31,0 0-15,0 0-16,1 0 0,-1 0 0,0 21 15,0 0-15,0-21 0,22 43 16,-22-22-16,0 0 16,0 0-16,0 0 0,-21 1 15,0-1-15,0 0 0,0 0 0,0 0 0,0 0 16,0 1-16,0-1 0,-42 21 15,21-21 1,0-21-16,-1 0 0,22 21 16,-21-21-16,0 0 15,21-21 1,0 0-16,21 0 16,0 0-16,1 0 0,-1-1 0,0-20 15,0 21-15,0 0 0,0-22 0,1 22 16,-1 0-16,0 0 0,-21-21 0,21 20 15,0 22-15,-21-21 0</inkml:trace>
  <inkml:trace contextRef="#ctx0" brushRef="#br1" timeOffset="-184524.74">17272 7662 0,'21'-21'0,"-42"42"0,42-63 15,0 42-15,-21-21 0,0 42 47,0 0-47,0 0 0,-21 1 16,21-1-16,0 0 0,-21 0 15,21 0-15,-21 0 0,0 1 16,21 20-16,0-21 0,-22 0 16,22 0-16,-21 1 0,21-1 0,-21 0 15,21 0-15,0 0 16,0 0-16,21-21 31,-21-21-31,21 21 0,1-21 0</inkml:trace>
  <inkml:trace contextRef="#ctx0" brushRef="#br1" timeOffset="-184215.92">16997 8001 0,'-21'21'0,"42"-42"0,-64 63 0,22-42 16,21 22-16,0-1 0,0 0 15,0 0-15,0 0 16,0 0-16,21-21 16,1 0-16,-1 0 0,0 0 0,0 0 0,21 0 15,-20 0-15,20 0 0,43 0 16,-1-21-1,-63 21-15,22-21 0,-1 0 0,22 0 16,-43 21-16,0-21 16,0 21-16,-21-22 0,0 1 0,21 0 15,-21 0-15,0 0 16,0 0-16,0-1 16</inkml:trace>
  <inkml:trace contextRef="#ctx0" brushRef="#br1" timeOffset="-183948.07">17081 7684 0,'-21'-22'31,"42"1"-31,1 21 16,-1 0-16,0 0 0,0 0 0,0-21 16,64 0-16,-43 21 15,-21 0-15,1-21 0,-1 21 16,0 0-16,0 0 0,0 0 16,0 0-16,-21-21 0,22 21 15</inkml:trace>
  <inkml:trace contextRef="#ctx0" brushRef="#br1" timeOffset="-183288.84">17441 7324 0,'0'0'15,"-21"-21"-15,0 21 0,0 0 0,0 0 0,-43 0 16,43 0-16,0 0 16,-22 0-16,22 0 0,-21 0 0,21 0 15,0 21-15,-43 0 0,1 21 16,41-21-16,1 1 16,0-1-16,0 21 0,0-21 15,21 22-15,-21-1 0,21-21 0,-22 21 16,22 1-16,-21 20 15,21-20-15,-21 62 0,0-62 16,21-22-16,0 21 0,0 1 16,0-22-16,0 0 0,0 21 15,0-21-15,0 1 0,21-1 0,21 21 16,-20-21-16,-1-21 16,0 21-16,0 1 0,21-22 0,1 0 15,-1 0-15,0 0 0,1 0 0,20 0 16,-20 0-16,-1 0 0,21-22 15,1 22-15,-22-21 0,106-21 16,-105 42-16,41-42 16,-41 20-16,-1 1 0,-21 0 15,0 0-15,1 0 0,-1 0 0,0-22 16,21-20-16,-42 42 16,0-43-16,0 22 0,0-1 15,0 22-15,0-21 0,0 0 16,0-1-16,-21 1 0,0 0 0,-21-1 15,20 22-15,-41-42 16,21 41-16,-22-41 0,22 63 16,-1-21-16,-20 0 0,42 21 15,-22 0-15,1 0 0,21 0 16,-21 0-16,20 0 0,1 0 0,-42 0 16,20 21-1,22 0-15,0 0 0,0 0 16,0 0-16,0 1 0,-1-1 0,1 0 15,21 0-15,-21 0 16</inkml:trace>
  <inkml:trace contextRef="#ctx0" brushRef="#br1" timeOffset="-180299.85">18161 8573 0,'0'-22'16,"0"1"0,0 0-16,0 0 15,0 0 1,0 0-1,21 21 1,-21-22 0,0 44 15,0-1-15,0 0-16,0 0 0,0 0 15,0 0-15,0 22 16,0-1-16,0-21 0,-21 0 15,21 1-15,0-1 0,0 0 16,0 0-16,-21 0 0,21 0 16,0 1-16,0-1 0,0-42 62,0-1-46,0 1-16</inkml:trace>
  <inkml:trace contextRef="#ctx0" brushRef="#br1" timeOffset="-179927.07">18330 8424 0,'0'0'0,"21"0"31,-21 22-15,0-1-1,0 0-15,0 0 16,0 0-16,0 0 0,0 1 0,0-1 15,0 0-15,0 0 0,-21 0 0,21 0 16,0 22-16,0-22 16,-21-21-16,21 21 0,0 0 0,0 0 15,-21 1-15,21-44 47,0 1-31,21 0-16,0 21 15</inkml:trace>
  <inkml:trace contextRef="#ctx0" brushRef="#br1" timeOffset="-179560.28">18711 8424 0,'0'22'31,"0"-1"-31,-21 0 0,21 0 16,0 0-16,0 0 0,0 1 15,0-1-15,0 0 16,0 0-16,0 0 16,0 0-16,0 1 0,0-1 0,0 0 15,0 0-15,0 0 16,0 0 0,0-42 15,0 0-31</inkml:trace>
  <inkml:trace contextRef="#ctx0" brushRef="#br1" timeOffset="-179237.46">18690 8551 0,'0'0'16,"0"-21"-16,0 0 15,0 0 1,21 0-16,0 21 0,1 0 0,-1-21 15,0 21-15,0 0 16,0 0-16,0 0 0,1 0 0,-1 0 16,0 0-16,0 0 0,-21 21 15,21-21-15,-21 21 0,21 0 16,-21 0-16,22-21 0,-22 21 0,0 1 16,0-1-16,0 0 0,0 0 0,0 0 15,0 0 1,0 1-16,0-1 0,0 0 15,0 0-15,0 0 0,0 0 16,0 1 0</inkml:trace>
  <inkml:trace contextRef="#ctx0" brushRef="#br1" timeOffset="-178980.61">18605 8700 0,'0'0'0,"22"0"31,-1 0-16,0 0-15,0-22 0,0 22 16,0 0-16,1 0 0,20 0 16,-21-21-16,0 21 15,0-21-15,1 21 0,-1 0 0,0-21 16,0 21-16</inkml:trace>
  <inkml:trace contextRef="#ctx0" brushRef="#br1" timeOffset="-178625.37">19135 8446 0,'0'21'31,"0"0"-15,0 0-16,0 0 0,0 0 15,0 1-15,0-1 0,0 0 0,0 0 16,0 0-16,0 0 0,0 1 16,0-1-16,0 0 15,0 0 1,0-42 31,0 0-47,0 0 15</inkml:trace>
  <inkml:trace contextRef="#ctx0" brushRef="#br1" timeOffset="-178319.54">19156 8446 0,'21'0'63,"-21"21"-63,21 0 15,0 0-15,0 0 16,-21 0-16,22-21 15,-22 22-15,21-1 16,-21 0 0,21-42 46,0 21-46</inkml:trace>
  <inkml:trace contextRef="#ctx0" brushRef="#br1" timeOffset="-177717.26">19537 8424 0,'-21'0'31,"-1"0"-15,22 22-16,-21-22 0,0 21 16,0-21-16,21 21 0,-21 0 15,0-21-15,-1 0 16,22 21-16,0 0 16,-21-21-16,42 0 78,-21-21-78,22 0 0,-1 21 15,-21-21-15,42 0 16,-42 0-16,21 21 0,-21-22 16,21 1-16,1 0 15,-22 0 1,0 42 31,0 0-47,0 0 15,0 1-15,0-1 0,0 0 16,0 0-16,0 0 0,0 0 0,0 1 16,0-1-16,0 0 0,0 0 15,0 0-15,0 0 0,0 1 16,0-1-16,0 0 0,0 0 15,0 0-15,0 0 0,0 1 16,0-1 0</inkml:trace>
  <inkml:trace contextRef="#ctx0" brushRef="#br1" timeOffset="-136753.05">13208 5546 0,'21'0'16,"0"0"-16,0 0 16,-21-21 15,0-1-15,0 1-1,22 21-15,-22-21 16,0 0-1,0 0 1,0 0-16,0-1 16,21 1-1</inkml:trace>
  <inkml:trace contextRef="#ctx0" brushRef="#br1" timeOffset="-135523.67">13314 5482 0,'-21'0'15,"-1"0"1,1 0 109,0 0-94,21-21 32,-21 21-48,0 0 64,0 21-79,21 0 15,-22 1-15,22-1 16,0 0-16,-21 0 15,21 0-15,-21 0 0,21 1 16,0-1-16,0 0 0,-21 0 16,21 0-16,0 0 0,0 1 15,0-1-15,0 0 16,0 0-16,-21 0 0,21 0 0,0 1 16,0-1-16,0 0 0,0 0 0,0 0 15,0 0-15,0 1 16,0-1-16,0 0 0,-21-21 0,21 21 15,0 0-15,0 0 0,0 1 16,0-1-16,-22 0 16,22 0-16,0 0 15,0 0-15,0 1 16,0-1-16,0 0 0,0 0 16,0 0-16,0 0 15,0 1-15,0-1 16,0 0-16,0 0 15,0 0-15,0 0 0,0 1 16,0-1 0,0 0-16,0 0 0,0 0 15,0 0-15,0 1 16,0-1-16,0 0 16,0 0-16,-21-21 0,21 21 0,0 0 15,0 1 1,-21-22-16,21 21 0,0 0 0,0 0 15,0 0-15,0 0 16,0 1 0,0-1-16,0 0 15,-21-21-15,21 21 0,0 0 16,0 0-16,-21-21 16,21 22-16,0-1 0,0 0 15,0 0-15,0 0 16,0 0-1,0 1-15,0-1 0,0 0 16,0 0-16,0 0 16,0 0-1,0 1-15,0-1 16,0 0 15,0-42 0,0 0-31,-21 21 0,-1-22 16,22 1-16,0-21 0,-21 21 0</inkml:trace>
  <inkml:trace contextRef="#ctx0" brushRef="#br1" timeOffset="-134372.2">13144 5419 0,'0'-21'15,"22"21"-15,-1 0 16,-21-22-16,21 22 16,-21-21-16,21 21 15,-21-21-15,0 0 16,0 0 0,-21 21 30,0 21-46,0-21 16,21 21-16,-22-21 0,1 21 0,21 0 16,-21-21-16,0 22 0,0-1 0,0-21 15,21 21-15,-22 0 16,-20 21-16,21-20 16,0-1-16,21 0 0,-21 0 0,-1 0 15,22 0-15,0 1 0,-21-22 16,0 21-16,21 0 0,-21 0 0,0 0 15,21 0 1,-21-21 0,21 22-16,0-44 93,0 1-77,21 21-16,-21-21 16,21 0-16,0 0 0</inkml:trace>
  <inkml:trace contextRef="#ctx0" brushRef="#br1" timeOffset="-133920.46">13229 5355 0,'21'-21'31,"0"21"-31,1 0 31,-1 0-15,0 0 0,0 0-16,-21 21 15,21 0 1,0-21-16,-21 22 0,22-1 0,-22 0 16,0 0-16,21 0 0,-21 0 15,0 1-15,21-1 0,-21 0 16,0 21-16,0-21 0,0 1 0,0-1 15,0 0-15,0 0 0,21 0 16,-21 0-16,0 1 0,21-1 16,-21 0-16,21-21 47</inkml:trace>
  <inkml:trace contextRef="#ctx0" brushRef="#br1" timeOffset="-133123.92">13716 6329 0,'0'0'0,"0"21"15,21-21 17,0 0-17,-21-21-15,21 21 0,1-21 16,-1 0 0,0-1-16,0 1 0,-21 0 15,0 0 1,0 0-1,-21 21 1,0 0-16,0 0 16,-1 21-16,1-21 0,21 21 15,-21 0-15,0-21 0,21 21 0,-21 22 16,0 20 0,-1-42-16,22 1 0,0 20 15,0-21-15,0 0 0,0 0 16,0 1-16,0-1 0,22-21 15,-1 0-15,0 0 16,0 0-16,0 0 0,0 0 0,1 0 16,83-43-16,-62 22 15</inkml:trace>
  <inkml:trace contextRef="#ctx0" brushRef="#br1" timeOffset="-132490.77">14139 6265 0,'0'0'0,"-21"0"0,21-21 32,21 21-17,0-21-15,1 21 0,-1 0 16,0 0-16,0 0 0,21 0 15,-20 0-15,-1 0 0,0 0 16,0 0-16,-21 21 0,0 0 16,0 1-16,0-1 0,0 0 15,0 0-15,-21 0 0,0 0 16,0 1-16,-1-1 0,1 0 16,0 0-16,0-21 0,21 21 15,-21-21 1,42-21 15,-21 0-31,21 21 16,0-21-16,0 0 0,1-1 0,-1 1 15,-21 0-15,21 0 0,0 0 16,0 21-16,0-21 0,1-1 0,-1 1 16,0 21-1,-21-21-15,0 42 63,0 0-63,-21-21 0,21 22 15,0-1-15,0 0 0,-21 0 16,21 0-16,-22 0 0,22 1 0,0-1 16,0 0-16,0 0 15,0 0-15,0 0 0,22-21 16,-1 0-1,0 0-15,0 0 16,0 0-16,0 0 0,43-42 16,-43 0-1,0 21-15,0-1 0,1 1 16</inkml:trace>
  <inkml:trace contextRef="#ctx0" brushRef="#br1" timeOffset="-132191.73">14880 5969 0,'0'21'16,"0"0"0,-21 1-16,21-1 0,-21 0 15,21 0-15,-21 0 0,21 0 16,0 1-16,-22-1 0,22 0 0,-21 0 15,21 0-15,-21 0 0,21 1 16,0-1-16,0 0 0,0 42 16,0-41-1,0-1-15,21-21 32,0-21-17,1-1-15,-1 1 0</inkml:trace>
  <inkml:trace contextRef="#ctx0" brushRef="#br1" timeOffset="-131943.86">14753 6223 0,'0'0'0,"-21"0"15,0 0 1,42 0 15,0 0-31,0 0 16,0 0-16,1 0 0,-1 0 15,0-21-15,0 21 16,0 0 0,0 0-16,1 0 0,-22-21 15,21 21 1</inkml:trace>
  <inkml:trace contextRef="#ctx0" brushRef="#br1" timeOffset="-131493.14">15007 6265 0,'0'0'0,"-21"22"0,42-22 47,0 0-47,0 0 0,1 0 15,-1 0-15,0 0 16,0 0-16,0-22 0,0 22 16,-21-21-16,22 21 15,-1-21-15,-21 0 0,0 0 16,-21 21 15,-1 0-31,1 0 16,0 0-16,21 21 0,-21-21 15,0 42 1,0-21-16,-1 1 0,22-1 16,0 0-16,0 0 15,0 0-15,0 0 16,0 1-16,22-22 15,-1 0 1,0 0-16,0 0 0,0 0 16,0 0-16,1 0 0,-1-22 15,0 1-15,0 21 0</inkml:trace>
  <inkml:trace contextRef="#ctx0" brushRef="#br1" timeOffset="-130961.43">15515 6160 0,'-21'0'15,"21"21"1,-21-21-16,21 21 16,0 0-1,0 0-15,0 0 0,-21-21 16,21 22-16,0-1 0,-22-21 15,22 21-15,0 0 0,-21 0 16,21 0-16,0 1 0,0-1 16,0-42 31,0-1-32,0 1-15,0 0 16,0 0-16,21 0 15,-21 0-15,22 21 0,-1-22 0,0 1 16,0 0-16,0 21 16,0 0-16,1-21 0,41 21 15,-42 0-15,0 0 16,1 0-16,-1 0 0,0 0 16,0 0-16,0 0 0,0 21 15,-21 0-15,0 0 16,0 1-16,0-1 15,-21 0-15,0 0 0,0 0 16,21 0-16,-21 1 0,0-1 16,21 0-1,0-42 17</inkml:trace>
  <inkml:trace contextRef="#ctx0" brushRef="#br1" timeOffset="-130287.83">16171 6160 0,'0'0'0,"-63"-22"31,42 22-31,-1 0 16,1 0-16,0 0 16,0 22-16,0-22 0,0 21 15,-1 0-15,1 0 16,21 0-16,-21-21 0,0 21 0,21 1 15,0-1-15,-21 0 0,21 0 0,-21 21 16,21-20 0,0-1-16,0 0 0,0 0 15,21-21-15,0 0 16,0 0-16,0 0 0,0 0 16,1 0-16,-1-21 0,0 0 15,42-43-15,-41 43 16,-1 0-16,0 0 0,0 0 0,-21-1 15,21 1-15,0-21 0,1 21 16,-22 0-16,0-1 0,21 1 0,-21 0 16,21 0-16,-21 0 0,0 0 15,0-1-15,-21 22 63,21 22-63,-21-22 0,21 21 0,0 0 15,0 0-15,-22 0 0,1 0 0,21 1 16,-21-1-16,21 0 0,0 0 16,0 0-16,-21 0 0,21 1 0,0-1 15,0 0-15,0 0 0,0 0 0,0 0 16,0 1-16,0-1 0,0 0 16,0 0-1,21-21 1,0 0-1,0-21-15,1 0 0</inkml:trace>
  <inkml:trace contextRef="#ctx0" brushRef="#br1" timeOffset="-129748.14">16552 6223 0,'0'0'0,"0"-21"16,21 21-16,-21-21 0,0 0 15,0-1 1,-21 22 15,0 0-15,0 0-16,0 0 15,0 22-15,-1-22 0,22 21 16,-21 0-16,0-21 0,21 21 16,-21 0-1,21 0-15,0 1 16,21-22 0,0 21-16,0-21 15,1 0-15,-1 0 0,0 0 16,0 0-16,0 0 15,0 0-15,1 0 16,-1 0-16,-21 21 16,0 0 15,-21-21-15,-1 21-16,1-21 15,21 21-15,-21-21 0,0 0 0,0 0 16,0 0-1,-1 22-15,1-22 16,0 0-16,0 0 0,0 0 16,0 0-1</inkml:trace>
  <inkml:trace contextRef="#ctx0" brushRef="#br1" timeOffset="-127484.11">17907 9059 0,'0'-21'15,"0"0"1,0 0-16,0 0 16,0 42 46,-21 0-46,21 0-16,0 0 0,0 1 15,0-1-15,0 0 0,0 0 16,-21 21-16,21-20 0,0-1 16,-22 21-16,22-21 0,0 0 15,0 1-15,-21-22 0,21 21 16,0 0-16,0-42 62,0 0-62,0-1 0,0 1 16</inkml:trace>
  <inkml:trace contextRef="#ctx0" brushRef="#br1" timeOffset="-127223.25">17695 9144 0,'0'21'31,"21"-21"-31,1 0 0,-1 0 16,0 0-16,0 0 0,0 0 15,0 0-15,1 0 0,-1 0 16,0-21 0,0 21-1,-21-21 1,21 0-16,0 21 16</inkml:trace>
  <inkml:trace contextRef="#ctx0" brushRef="#br1" timeOffset="-126604.62">18309 9059 0,'0'-21'16,"0"0"-1,0 0 1,0 0 15,21 21 1,0 0-32,-21 21 15,22-21-15,-1 21 0,-21 0 0,21 0 16,-21 1-16,0-1 15,0 0-15,0 0 0,0 43 16,0-43-16,0 0 0,-21 0 16,0 0-16,-1-21 0,1 21 15,21 1-15,-21-1 0,0-21 0,0 21 16,0-21-16,-1 0 16,1 21-16,0-21 15,0 0-15,21-21 16,-21 0-16,21 0 0,-21 21 15,21-22-15,0 1 0,0 0 16,0 0-16,0 0 16,21 21-1,0 0-15,0 0 16,0 0-16,0 0 16,1 0-16,-1 21 15,0 0-15,0 0 0,0 0 16,0 1-16,1-22 15,-1 21-15,-21 0 16,21-21-16,0 0 16,-21 21-1,21-21-15,0 0 16,1 0-16</inkml:trace>
  <inkml:trace contextRef="#ctx0" brushRef="#br1" timeOffset="-126288.84">18817 9059 0,'0'22'16,"0"-1"-16,-21-21 15,21 21-15,-21 0 0,21 0 16,0 0-16,0 1 0,-21-1 16,21 0-16,-22 0 0,22 0 15,0 0-15,0 1 16,-21-22-16,21 21 16,0-42 30,0-1-30</inkml:trace>
  <inkml:trace contextRef="#ctx0" brushRef="#br1" timeOffset="-125961.03">18754 9123 0,'0'0'0,"0"-21"16,21 21-1,-21-21-15,21 21 16,0 0 0,0 0-16,0 0 15,1 0 1,-22 21-16,21-21 16,-21 21-16,0 0 0,0 0 15,0 0-15,0 1 16,0-1-16,0 0 0,0 0 15,0 0-15,0 0 16,0 1 0,0-1-16</inkml:trace>
  <inkml:trace contextRef="#ctx0" brushRef="#br1" timeOffset="-125724.16">18690 9292 0,'0'0'0,"21"0"63,0 0-63,1 0 0,-1 0 31,0 0-31,-21-21 0,21 21 16,-21-21-16</inkml:trace>
  <inkml:trace contextRef="#ctx0" brushRef="#br1" timeOffset="-125351.39">19092 9081 0,'0'0'0,"0"21"47,0 0-47,0 0 0,0 0 15,0 0-15,0 1 16,0-1-16,0 0 16,-21 0-16,21 0 0,0 0 15,0 1-15,0-1 16,0-42 31,0-1-32,0 1-15,21 0 16,-21 0-16,0 0 0,21 21 0</inkml:trace>
  <inkml:trace contextRef="#ctx0" brushRef="#br1" timeOffset="-125127.52">19113 9102 0,'0'21'32,"22"-21"-32,-22 21 15,0 0-15,0 0 16,21-21-16,-21 22 0,0-1 16,21-21-16,-21 21 15,0 0-15,21-21 16,0 0-1,0 0 1,1-21 0,-22 0-1</inkml:trace>
  <inkml:trace contextRef="#ctx0" brushRef="#br1" timeOffset="-124560.83">19452 9038 0,'-21'0'31,"0"0"-15,21 21-16,0 1 16,-21-22-16,-1 21 15,22 0-15,-21-21 0,21 21 0,-21-21 16,21 21-16,-21-21 15,21 21 1,21-21 31,-21-21-31,21 21-16,0-21 15,1 0-15,-1 0 16,0 21-16,0-43 0,0 43 15,-21-21-15,21 0 16,1 21-16,-22-21 16,0 42 31,0 0-47,0 0 0,0 1 15,0-1-15,0 0 16,0 0-16,0 0 0,0 0 15,0 1-15,-22-1 0,22 0 16,0 0-16,-21 0 16,21 0-16,0 1 15</inkml:trace>
  <inkml:trace contextRef="#ctx0" brushRef="#br1" timeOffset="-123740.3">17738 9694 0,'0'0'0,"-22"0"16,1 0-16,0 0 0,0 0 15,0 0-15,0 0 0,-1 0 16,1 0-1,42 0 32,1 0-31,-1 0-16,0 0 0,0 0 16,0 0-16,0 0 0,1 0 15,-1 0-15,0 0 0,0 0 16,21-21-16,-20 21 0,20 0 15,-21 0-15,21 0 0,1 0 0,-1 0 16,0 0-16,1 0 0,-1-21 16,0 21-16,22 0 0,21 0 15,63-21 1,-85 21-16,-20 0 0,-1 0 16,21 0-16,-20 0 0,-1-21 0,0 21 15,1-21-15,-1 21 0,0 0 0,1 0 16,-1 0-16,0-22 0,-20 22 15,20 0-15,0 0 0,1 0 0,-22 0 16,42-21-16,1 21 16,-22 0-16,-21 0 0,0 0 15,1 0-15,-1-21 0,0 21 0,0 0 16,0 0-16,-21-21 62,-21 21-15,0 0-47,0 0 16</inkml:trace>
  <inkml:trace contextRef="#ctx0" brushRef="#br1" timeOffset="-123044.7">17865 9906 0,'0'0'0,"0"-21"0,0 0 31,0 0-15,0 42 31,0 0-47,0 0 16,0 0-16,0 0 15,0 1-15,0-1 0,0 0 16,0 0-16,0 0 0,0 0 15,0 1-15,0-1 16,-22 0-16,22 0 0,-21-21 16,21 21-16,0 0 31,0-42 16,21 0-47,1 21 15,-22-21-15,21 21 0</inkml:trace>
  <inkml:trace contextRef="#ctx0" brushRef="#br1" timeOffset="-122349.1">18119 9885 0,'0'-21'0,"21"21"16,0 0-16,-21-21 15,21 21 1,0 0-16,0 0 0,1 0 16,-1 0-16,0 0 0,0 0 15,0 0 1,-21 21-16,0 0 15,0 0-15,0 0 16,0 0-16,-21-21 16,0 22-16,0-22 0,21 21 0,-21-21 15,-1 21-15,1-21 0,0 0 16,21 21-16,-21-21 0,42 0 78,0 0-78,0 0 0,1 0 16,-1 0-16,0 0 0,0 0 15,0 0-15,0 0 16,1 0-16,-1 0 0,0 0 16,0 21-1,-21 0-15,0 1 16,0-1-1,-21 0 1,0-21-16,0 0 0,21 21 16,-22-21-16,1 0 0,0 0 15,0 0-15,0 21 0,0-21 16,-1 0-16,1 0 16,0 0-16,0 0 15,0 0-15,0 0 16,21 21-16,21-21 62,0-21-46,0 21-16,0-21 0,0 0 16</inkml:trace>
  <inkml:trace contextRef="#ctx0" brushRef="#br1" timeOffset="-122005.3">18859 9821 0,'0'22'47,"-21"-1"-47,21 0 16,-21 0-16,21 0 15,0 0-15,0 1 0,-21-1 16,21 0-16,-21 0 0,21 0 16,0 0-16,-21 1 0,21-1 15,-22-21-15,22 21 16,22-21 31,-1-21-47</inkml:trace>
  <inkml:trace contextRef="#ctx0" brushRef="#br1" timeOffset="-121671.49">18817 9885 0,'0'0'0,"21"-21"16,0 0 0,1 21-16,-22-22 15,21 22-15,0 0 0,0 0 16,0 0-16,0 0 16,1 0-16,-1 0 0,0 0 15,0 22-15,-21-1 16,21 0-16,-21 0 15,0 0-15,21 0 0,-21 1 16,0-1-16,0 0 0,0 0 16,0 0-1,0 0-15,0 1 16,0-1 0,-21-21-16</inkml:trace>
  <inkml:trace contextRef="#ctx0" brushRef="#br1" timeOffset="-121390.65">18775 10075 0,'0'0'0,"42"-21"31,-21 21-31,0 0 0,1 0 16,-1 0-16,0-21 15,0 21-15,21 0 16,-20 0-16,-1 0 15,-21-21-15,21 21 16,0 0-16,0 0 16</inkml:trace>
  <inkml:trace contextRef="#ctx0" brushRef="#br1" timeOffset="-121020.86">19389 9821 0,'0'22'47,"0"-1"-47,-22 0 15,22 0-15,0 0 16,0 0-16,0 1 0,-21-22 16,21 21-16,0 0 0,0 0 15,0 0-15,-21-21 16,21 21 0,0 1-1,0-44 32,21 1-47,0 0 16</inkml:trace>
  <inkml:trace contextRef="#ctx0" brushRef="#br1" timeOffset="-120728.03">19431 9843 0,'0'-22'15,"21"22"1,0 22 15,0-1-15,-21 0-16,22 0 16,-22 0-1,21-21-15,-21 21 0,0 1 16,0-1-1,21-21 1,0 0 15,0 0-15,0-21-16</inkml:trace>
  <inkml:trace contextRef="#ctx0" brushRef="#br1" timeOffset="-120057.41">19854 9864 0,'0'-21'0,"0"42"0,0-64 15,0 22-15,0 0 16,-21 21 46,21 21-62,-21-21 0,0 21 0,21 1 16,-21-22-16,-1 21 16,1-21-16,0 21 0,21 0 15,-21-21-15,0 21 0,21 0 16,-21-21-16,21 22 16,-22-22-16,22 21 15,22-21 16,-22-21-15,21-1-16,0 22 16,0-21-16,-21 0 0,42-21 15,-42 21-15,22 21 16,-1-22-16,-21 1 16,21 21-16,0 0 46,-21 21-30,0 1 0,0-1-1,0 0-15,0 0 16,0 0-16,0 0 16,0 1-16,-21-22 0,21 21 15,0 0-15,-21 0 16,21 0-16,0 0 15,0 1-15,0-1 16,0 0 0,0 0-1,0-42 48</inkml:trace>
  <inkml:trace contextRef="#ctx0" brushRef="#br1" timeOffset="-117709.02">17865 9229 0,'0'-21'16,"-22"21"31,1 0-32,0 0 1,0 0-16,0 0 16,0 0-16,-1 0 15,1 0 1,42 0 62,1 0-78,-1 0 0,0 0 16,0-22-16,0 22 0,0 0 15,1 0-15,-1-21 0,0 21 16,0 0-16,-21-21 31</inkml:trace>
  <inkml:trace contextRef="#ctx0" brushRef="#br1" timeOffset="-117328.23">17886 8932 0,'0'0'0,"0"-21"0,-21 21 16,-1 0 0,22 21-1,0 1 1,0-1-16,0 0 16,0 0-16,0 0 0,-21 0 0,21 1 0,0-1 15,0 0-15,0 21 16,0-21-16,-21 1 0,21-1 0,0 0 15,0 0-15,0 0 0,0 0 0,0 1 16,0-1 0,0-42 31</inkml:trace>
  <inkml:trace contextRef="#ctx0" brushRef="#br1" timeOffset="-97792.71">1122 7578 0,'0'0'0,"-21"0"15,-1 0-15,1 0 0,0 0 32,21 21-32,21-21 47,0 0-47,1 0 15,-1 0-15,21 0 0,0 0 0,43 0 16,-43 0-16,43 0 15,-43 0-15,64-21 16,-63 21-16,-1 0 0,0 0 16,-21 0-16,22-21 0,-22 21 0,0 0 15,0 0-15,0 0 0,1 0 16,-44 0 15,1 21-15,0-21-16,0 0 15,0 0-15,0 0 0</inkml:trace>
  <inkml:trace contextRef="#ctx0" brushRef="#br1" timeOffset="-97293.99">1630 7599 0,'-21'0'31,"-1"21"0,1 0-15,21 0-16,0 1 15,0-1-15,0 0 16,0 0-16,0 0 0,0 0 0,0 1 16,0 20-16,0-21 0,21 21 15,-21 1-15,22 41 0,-22-20 16,0-22-16,0 1 15,21-1-15,-21 0 0,0-21 0,0 22 16,0-22-16,0 0 0,0 21 16,0-20-16,0-1 0,0 0 0,0 0 15,0 0-15,0 0 16,0 1-16,-21-22 0,21 21 0,-22 0 16,1-21-16,0 0 0,0 21 15,-21-21-15,-1 0 16,22 0-16,0 0 0,0 0 15,0-21-15,-1 21 0,-20-21 0,21 0 16,0 21-16,0-22 0,-1 22 16,1-21-16,21 0 0,-21 21 15,0-21-15,0 0 16,21 0 0,21 21 15,0-22-31,0 22 0,0 0 15,1-21-15</inkml:trace>
  <inkml:trace contextRef="#ctx0" brushRef="#br1" timeOffset="-96723.33">2032 8128 0,'0'0'16,"0"-21"-16,0 0 0,0 0 16,0-1-1,-21 22-15,0 0 16,-1 0-16,1 0 16,21 22-16,-21-1 0,0 0 15,21 0-15,0 0 0,-21 22 16,21-22-16,-21 21 0,21 0 0,-22-20 15,22 20-15,0-21 0,0 21 16,-21-20-16,21-1 0,0 0 0,0 0 16,0 0-16,0 0 15,21-21-15,1 0 16,41-42 15,-42 21-31,-21 0 0,0 0 0,21-1 16,1-20-16,-22 21 0,0-21 15,0-1-15,21 22 0,-21-42 16,21 20-16,-21 22 0,0 0 16,0 42 15,21 0-31,-21 22 0,0-22 0,21 0 16,-21 21-16,0-21 0,0 43 15,0-43-15,21 0 0,-21 22 16,22-22-1,-1 0-15,0 0 16,0-21-16,0 0 16,0 0-16,1 0 15,-22-21-15,21 21 0,-21-21 0,21 0 16,-21-1-16,0 1 0,21 0 16</inkml:trace>
  <inkml:trace contextRef="#ctx0" brushRef="#br1" timeOffset="-96455.47">2307 8065 0,'0'-22'0,"21"171"0,-63-298 0,63 171 0,-42-65 16,21 64 15,0 1-31,0-1 0,0 0 0,21 0 16,-21 0-16,21 22 0,-21-22 15,0 0-15,0 0 0,0 21 0,21-20 16,-21-1-16,0 0 0,0 0 15,22 0-15,-22 0 0,0 1 16,21-22 0,0 0-1,0-22 1,0 1-16,0 0 16,-21 0-16,22 0 0,-22 0 15</inkml:trace>
  <inkml:trace contextRef="#ctx0" brushRef="#br1" timeOffset="-96187.62">2667 8022 0,'0'0'15,"21"-21"-15,-42 42 47,0-21-47,21 21 0,-21 1 0,-1-1 16,1 0-16,21 21 0,-42 1 15,42-22-15,-21 21 16,0-21-16,21 0 0,-22 1 16,22-1-16,-21 0 0,21 0 0,0 0 15,-21 0-15,21 1 16,21-22 0,0 0-1,1 0-15,-1-22 16,0 22-16</inkml:trace>
  <inkml:trace contextRef="#ctx0" brushRef="#br1" timeOffset="-95668.95">2921 8149 0,'0'0'0,"0"-21"15,0 0 1,0 0-16,0 0 15,0-1 1,-21 22-16,0 0 16,-1 22-1,1-1-15,0 21 16,0 22-16,21-43 16,0 21-16,0-21 0,-21 0 15,21 1-15,0-1 0,0 0 16,0 0-16,0 0 0,0 0 15,0 1-15,21-22 16,0 0 0,0 0-16,0 0 15,1-22-15,-22 1 0,21 0 0,0 21 16,-21-21-16,0 0 0,21-22 16,-21 22-16,21 0 0,0-64 15,-21 64-15,0 0 0,0 0 16,0 42 15,0 0-31,0 0 16,0 1-16,22-1 0,-22 21 15,0-21-15,0 0 0,0 1 16,0-1-16,0 0 0,0 0 16,21-21-16,0 21 15,0-21 1,0 0-1,0-21-15</inkml:trace>
  <inkml:trace contextRef="#ctx0" brushRef="#br1" timeOffset="-95049.52">3577 7811 0,'0'-22'0,"0"44"0,0-65 15,0 22-15,0 0 16,0 0-16,0 0 16,0-1-1,0 1-15,0 0 16,0 0-16,-21 21 15,0 0-15,0 0 16,-1 0-16,1 0 0,0 0 0,-21 21 16,21-21-16,-1 21 0,1 0 15,0 1-15,0-1 0,0 0 0,21 0 16,0 0-16,0 0 0,-21 1 0,21 41 16,0-42-16,0 22 15,0-22-15,0 0 0,21 0 16,-21 0-16,21 0 15,0 1-15,0-22 0,0 21 0,-21 0 16,22-21-16,20 42 16,21 1-16,-41-43 15,-22 21-15,0 0 0,21 0 0,-21 0 16,0 0-16,0 1 16,0-1-16,-64 21 15,22-21 1,21 0-16,0-21 0,-1 0 15,1 0-15,0 0 0,-21 0 16,21 0-16,-1 0 0,1 0 0,0 0 16,0 0-16,0 0 15,0 0-15,21-21 32,0 0-1,21 21-31,0 0 0,0-21 15,0 0-15</inkml:trace>
  <inkml:trace contextRef="#ctx0" brushRef="#br1" timeOffset="-94200.27">3852 8043 0,'0'-21'0,"0"42"0,0-63 0,0 21 16,-21 21 0,21-21-16,-21 21 0,0 0 15,0 0-15,-1 21 16,22 0-16,-21 0 0,0 0 0,21 1 16,-21-1-16,21 0 0,-21 21 0,21-21 15,0 22-15,-21-22 0,21 21 16,-22 1-16,1-1 15,21 0-15,0-21 16,0 1-16,0-1 0,0 0 0,0 0 16,21 0-16,1-21 0,-1 0 15,0 0-15,0 0 0,0 0 16,0 0-16,64 0 16,-64-21-16,22-21 15,-1 42-15,-21-21 0,0-1 16,0-20-16,1 21 0,-22 0 0,21 0 0,-21-22 15,0 22-15,21 0 0,-21 0 16,0 0-16,0-1 0,0 1 16,0 0-16,-21 21 0,0 0 15,-1 0-15,22 21 16,-21 0-16,21 1 16,0-1-16,0 0 15,0 0-15,0 0 16,21 0-16,-21 1 0,22-1 15,-1 0-15,0 0 16,-21 0-16,0 0 16,0 1-16,21-1 15,-21 0-15,21 0 16,0-21 15,1 0-31,-1 0 16,0 0-16,0 0 0,0-21 15,0 0-15,1 0 0,-1-1 16,0 1-16,-21 0 0,21 0 16,-21 0-16,21 0 0,-21-1 15,21 22-15,-21-21 0,0 42 32,0 1-17,0-1-15,0 0 16,0 0-16,0 0 15,0 0-15,0 1 16,0-1-16,0 0 0,0 0 16,22-21-1,-1 0 1,-21-21 0,21 0-16,-21 0 15,21-1-15</inkml:trace>
  <inkml:trace contextRef="#ctx0" brushRef="#br1" timeOffset="-93885.45">4466 8065 0,'-21'0'0,"42"0"0,-42 21 16,0-21-16,21 21 0,0 0 15,-21-21-15,21-21 63,0 0-63,0 0 15,0-1-15,0 1 16,-22 21 15,1 0-31,21 21 16,0 1-1,-21-22-15,21 21 16</inkml:trace>
  <inkml:trace contextRef="#ctx0" brushRef="#br1" timeOffset="-93443.38">4678 8192 0,'0'-22'0,"0"1"0,0 0 16,21 21-1,-21-21-15,0 42 31,21-21-31,-21 21 0,0 0 16,0 1-16,0-1 0,0 21 16,0-21-16,0 22 0,0-1 15,0-21-15,0 21 0,0 1 0,0-1 16,0 0-16,-21 1 0,21-1 0,-21 22 16,0-22-16,21 21 0,-22-20 15,22-1-15,0 22 0,-21-22 0,21 0 16,-21 22-16,21-22 0,0-21 0,0 22 15,0-1-15,-21-21 0,21 21 16,0-20-16,-21-1 0,21 0 0,0 0 16,0 0-16,0 0 15,0-42 17,0 0-32,0 0 0,0 0 0,21 0 15,0-22-15,-21 22 0,42-64 16</inkml:trace>
  <inkml:trace contextRef="#ctx0" brushRef="#br1" timeOffset="-93064.29">4784 8170 0,'-22'-63'15,"44"126"-15,-65-147 0,43 63 0,0-1 16,0 1-16,0 0 15,0 0-15,0 0 16,0 0-16,21 21 16,1 0-16,-1 0 0,0 0 15,0 0-15,0 0 0,0 0 16,1 21-16,-1 0 0,-21 0 16,0 0-16,21 0 0,-21 1 15,0-1-15,0 0 0,0 0 0,0 0 16,0 0-16,0 1 0,0-1 0,-21-21 15,0 21-15,-1 0 0,1 0 16,0-21-16,0 21 0,0-21 0,0 0 16,-1 22-16,1-22 15,21-22 17,0 1-32,0 0 15,0 0-15,21 0 16,1 0-16</inkml:trace>
  <inkml:trace contextRef="#ctx0" brushRef="#br1" timeOffset="-92788.29">5101 7768 0,'0'-21'0,"0"42"0,21-42 16,-21 0-16,0 42 31,0 0-16,0 0-15,0 1 0,0-1 16,0 0-16,0 21 0,0-21 0,0 22 16,0-1-16,0-21 0,0 22 0,0-1 15,0-21-15,0 21 0,0-20 16,0-1-16,0 0 0,0 0 0,0 0 16,0 0-16,21-21 15,-21 22-15,22-22 0,-1 0 16,0-22-1,-21 1-15,0 0 16</inkml:trace>
  <inkml:trace contextRef="#ctx0" brushRef="#br1" timeOffset="-92616.27">5101 7980 0,'0'0'0,"21"0"31,0 0-15,1 0-16,-1 0 16,-21-21-16,42 0 15,-42-1-15</inkml:trace>
  <inkml:trace contextRef="#ctx0" brushRef="#br1" timeOffset="-91664.31">5313 7916 0,'0'22'31,"21"-1"-31,0-21 31,0 0-31,0 0 0,1 0 16,-1 0-16,0-21 0,0 21 16,0-22-16,0 1 0,1 21 0,-1-21 15,0 21-15,0-21 0,0 21 0,0-21 16,1 0-16,-22-1 15,0 1-15,0 0 16,-22 21 0,1 0-16,0 0 0,0 0 15,0 0-15,0 0 0,-1 21 0,-20-21 16,21 21-16,0 1 0,21-1 16,-21 0-16,21 0 0,-22 0 15,22 22-15,0-22 0,0 42 16,0-42-16,0 1 0,22 20 15,-1-21-15,0 0 16,0-21-16,0 0 0,0 0 0,1 0 16,20 0-16,-21 0 15,0 0-15,0-21 0,1 21 0,-22-21 16,21 21-16,-21-21 0,21 21 0,-21-21 16,-21 21-1,0 0-15,-1 0 0,-20 0 16,21 21-16,-21 0 0,20 0 15,1-21-15,-21 42 0,21-20 16,0-1-16,-1 0 0,1 0 0,21 21 16,-21-20-16,21-1 0,0 0 0,0 0 15,0 0-15,0 0 0,0 1 16,0-1-16,0 0 0,21 0 16,0-21-16,1 0 0,-1 0 15,0 0-15,0 0 0,21 0 16,-20 0-16,-1 0 0,0-21 0,0 21 15,0-21-15,0 0 0,1 21 0</inkml:trace>
  <inkml:trace contextRef="#ctx0" brushRef="#br1" timeOffset="-91356.28">5800 8128 0,'21'0'0,"0"0"15,0 0 1,0 0-16,0 0 16,1 0-16,-1 0 0,0 21 0,0-21 0,-21 21 15,21 1-15,0-22 0,1 21 16,-22 0-16,0 0 0,21 0 16,-21 0-16,0 1 0,0-1 0,0 0 15,0 0-15,0 0 0,0 0 16,21-21 15,-21-21 0,0 0-31,21 0 0,-21 0 0,0 0 16,21-1-16</inkml:trace>
  <inkml:trace contextRef="#ctx0" brushRef="#br1" timeOffset="-91132.31">6159 8065 0,'-21'0'31,"42"21"-31,-21-42 0,-21 42 16,0 0-16,0-21 0,21 21 0,-21 0 15,0 22-15,21-22 0,-22 0 16,1 0-16,21 0 0,-21 0 0,0 22 16,21-22-16,-21 0 0,21 0 15,-21 0-15,21 1 16,21-22-1,0 0 1,0-22-16,0 22 16,-21-21-16,21 0 0,1 0 15</inkml:trace>
  <inkml:trace contextRef="#ctx0" brushRef="#br1" timeOffset="-90721.28">6244 8213 0,'0'21'15,"21"-21"-15,0 0 0,1 0 32,-1 0-32,0 0 15,0-21-15,0 0 0,0-1 16,-21 1-1,0 0-15,0 0 16,0 0-16,-21 21 31,0 0-31,0 21 0,0 0 16,0 0-16,-1 0 0,22 1 0,-21-1 16,21 0-16,-21 0 0,21 0 15,-21 0-15,21 1 0,0-1 0,0 0 16,0 0-16,0 0 15,0 0-15,21-21 16,0 0-16,0 0 16,1 0-16,-1 0 0,0 0 15,0 0-15,0 0 0,0 0 16,1-21-16,-1 0 0,0 21 0,0-21 16,0 0-16</inkml:trace>
  <inkml:trace contextRef="#ctx0" brushRef="#br1" timeOffset="-90264.23">6710 8107 0,'0'-21'16,"0"42"-16,0-21 31,0 21-31,-21 0 0,-1 0 16,1 1-16,21-1 15,0 0-15,0 21 0,-21 22 16,21-43-1,0 0-15,0 0 16,21-21 0,0 0-16,1 0 0,-1 0 15,0 0-15,0 0 0,0 0 16,0-21-16,1 0 0,-1 21 16,0-21-16,0 0 0,0-1 0,0-20 15,1 21-15,-1 0 16,-21 0-16,0-1 0,0 1 15,21 0-15,-21 42 32,0 0-32,0 1 15,0-1-15,0 0 0,0 0 16,-21 0-16,21 0 0,0 1 16,0-1-16,0 0 0,0 0 15,21-21 1,0 0-1,0 0-15,0 0 16,1 0-16,-1-21 0,0 21 0,0-21 16,-21 0-16,21-1 0</inkml:trace>
  <inkml:trace contextRef="#ctx0" brushRef="#br1" timeOffset="-89984.87">7324 7789 0,'0'22'16,"0"-1"0,-22 0-16,22 0 15,0 0-15,0 0 0,0 22 16,0-22-16,-21 0 0,21 21 0,0 1 16,0-22-16,0 21 0,0-21 0,0 1 15,-21 20-15,21-21 0,0 0 16,0 0-16,-21 1 0,21-1 0,0 0 15,0 0-15,21-21 32,0 0-17,-21-21-15,21 0 0,1 0 16,-1 21-16</inkml:trace>
  <inkml:trace contextRef="#ctx0" brushRef="#br1" timeOffset="-89609.05">7493 8128 0,'0'21'16,"0"0"-16,-21 1 0,21-1 15,0 0-15,-21 0 16,21 0-16,0 0 0,-22 1 16,22-1-16,0 0 0,0 0 15,22-21 1,-1 0-16,0 0 15,0 0-15,0 0 0,0-21 16,-21 0-16,22 21 0,-1-21 16,0 21-16,-21-22 0,0 1 15,0 0-15,0-21 0,0 21 16,0-1-16,0 1 0,0 0 16,-21 21-16,0 0 15,-1 0-15,1 0 16,0 21-16,0 0 15,21 1 1,0-1-16,0 0 16,0 0-16,21-21 15,0 0 1,0 0-16</inkml:trace>
  <inkml:trace contextRef="#ctx0" brushRef="#br1" timeOffset="-89240.01">7810 8001 0,'0'0'0,"0"21"31,22-21-31,-22 21 0,0 1 16,21-22-16,-21 21 0,0 0 15,0 0-15,0 0 0,0 0 16,0 1-16,0-1 0,0 0 0,21-21 15,-21 21-15,0 0 0,0 0 0,0 1 16,0-1-16,0 0 16,0 0-16,0-42 47,0 0-47,0 0 15,0-1-15,0 1 0,21 0 16,-21 0-16,21 0 0,-21 0 15,0-1-15,0 1 0,21 21 0,1-21 16,-22 0-16,21 21 0,-21-21 16,0 0-16,21 21 0,-21-22 0,21 22 15,-21-21-15,21 21 0</inkml:trace>
  <inkml:trace contextRef="#ctx0" brushRef="#br1" timeOffset="-88969.01">7175 7895 0,'-21'0'0,"42"0"0,-42 21 15,0-21-15,42 0 31,0 0-31,1-21 16,-1 0-16,21 21 16,-21 0-16,0 0 0,1-21 0,-1 21 15,0 0-15,0 0 0,-21-21 0,21 0 16,0 21-16,1-22 0,-1 22 16,-21-21-16</inkml:trace>
  <inkml:trace contextRef="#ctx0" brushRef="#br1" timeOffset="-88605.15">7980 7197 0,'0'-21'15,"0"42"1,0 0 0,0 0-16,0 0 0,0 0 15,0 1-15,0-1 16,0 0-16,0 0 0,0 0 15,-21 0-15,21 1 16,0-1-16,0 0 16,0 0-16,0 0 15</inkml:trace>
  <inkml:trace contextRef="#ctx0" brushRef="#br1" timeOffset="-88349.13">7789 7557 0,'0'0'0,"-21"0"0,21 21 16,0 0 0,21-21-1,0 0-15,1 0 16,-1 0-16,0 0 0,0 0 15,0 0-15,0 0 16,1 0 0,-1 0-16,0 0 0,-21-21 15,0 0 1,0-1-16</inkml:trace>
  <inkml:trace contextRef="#ctx0" brushRef="#br1" timeOffset="-88095.76">7683 7260 0,'22'0'46,"-1"-21"-46,0 21 0,0 0 16,0 0-16,0 0 0,22-21 16,-22 21-1,0 0-15,0 0 0,0-21 16,1 21-16,-1-21 16</inkml:trace>
  <inkml:trace contextRef="#ctx0" brushRef="#br1" timeOffset="-87481.11">7916 6879 0,'-21'0'0,"42"0"0,-63 0 15,21 0-15,0 0 0,-1 0 16,1 0-16,0 0 0,0 0 16,0 21-16,0 1 0,-1-1 15,1 0-15,0 0 0,0 0 16,21 0-16,-21 1 0,0-1 0,-1 21 16,22 0-16,-21-20 0,21 20 0,-21 0 15,21 1-15,-21-1 0,21 0 16,0-21-16,0 22 0,0-1 0,0-21 15,0 22-15,21-22 0,0 0 16,64 42 0,0 1-16,-64-64 15,21 21-15,0-21 0,-20 0 0,20 0 16,0 0-16,1 0 0,-22 0 16,21 0-16,-21 0 0,0 0 0,22-21 15,-22 21-15,0-21 0,0 21 0,0-21 16,1-1-16,-1 1 0,-21 0 15,21 0-15,-21 0 0,21 0 0,-21-1 16,0-20-16,0 0 0,0 21 16,0-22-16,0 1 0,0-22 0,0-20 15,-21-43 1,0 84-16,0 1 0,-1 21 16,1-21-16,0 20 0,0 1 15,0 21-15,0-21 0,-22 21 0,22 0 16,0 0-16,-21 0 0,20 0 0,1 0 15,-21 21-15,21-21 0,0 21 16,-43 22 0,1-1-16,63-21 15,0 0 1</inkml:trace>
  <inkml:trace contextRef="#ctx0" brushRef="#br1" timeOffset="-87096.33">7832 7197 0,'0'0'0,"21"0"0,0 0 16,0 0-1,0 0-15,0 0 0,1 0 16,-1 0-16,0 0 15,0 0-15,0 0 16,0 0-16,1 0 16,-1 0-1</inkml:trace>
  <inkml:trace contextRef="#ctx0" brushRef="#br1" timeOffset="-86669.57">7832 7599 0,'21'0'16,"0"0"-1,0 0-15,0 0 0,0 0 16,1 0-16,-1 0 0,0 0 16,0 0-16,0 0 0,-21-21 15,21 21-15,1 0 0,-1 0 16,0 0 0,-21-21-16,21 21 0</inkml:trace>
  <inkml:trace contextRef="#ctx0" brushRef="#br1" timeOffset="-85439.25">5143 9652 0,'0'0'0,"0"-21"78,-21 21-78,0 0 15,21-21-15,0 0 16,0-1 0,0 1-16,0 0 15,21 21-15,0-21 16,1 21-16,-1 0 16,0 0-1,-21 21-15,21-21 16,0 42-16,-21-20 0,0-1 15,0 21-15,0 0 0,0-20 16,0-1-16,0 21 0,0-21 16,0 22-16,-42 20 15,0 1-15,20-43 0,1 0 16,0 0-16,0-21 0,0 21 16,0 0-16,-1-21 0,1 0 0,0 0 15,0 0-15,-21 0 16,-1-21-1,22 0-15,21 0 0,0 0 16,0 0-16,0-1 0,0 1 0,-21 0 16,21 0-16,0 0 0,0 0 15,0-1-15,21 1 16,0 21-16,0 0 16,1 0-16,-1 0 0,0 0 15,0 21-15,0-21 0,0 22 16,1-1-16,-1 0 15,0 0-15,-21 0 0,21 0 16,0-21-16,0 22 16,-21-1-16,22 0 15,-1-21 1,0 0 0,0 0-1,0 0-15,0-21 0,1 21 16,-22-21-16</inkml:trace>
  <inkml:trace contextRef="#ctx0" brushRef="#br1" timeOffset="-85157.41">5630 9567 0,'0'0'0,"0"22"31,0-1-31,0 0 0,0 0 16,0 0-16,-21 0 0,21 1 15,0-1-15,-21 0 0,21 0 0,0 0 16,0 0-16,0 1 0,0-1 0,-21 0 16,21 0-16,0 0 15,0 0-15,21-21 31,0-21-15</inkml:trace>
  <inkml:trace contextRef="#ctx0" brushRef="#br1" timeOffset="-84873.57">5630 9673 0,'0'-21'0,"0"148"0,0-275 0,0 190 0,0-105 0,0 42 15,0-1 1,21 1-16,1 21 0,-1 0 15,0-21-15,0 21 16,0 0-16,0 0 0,1 0 16,-1 21-16,0 0 0,0 1 15,0-1-15,-21 21 16,0-21-16,0 0 0,21 1 16,-21 20-16,0 0 0,0-21 15,0 1-15,0-1 0,0 0 0,0 0 16,0 0-16,0 0 15,-21 1-15,21-1 16</inkml:trace>
  <inkml:trace contextRef="#ctx0" brushRef="#br1" timeOffset="-84615.72">5546 9864 0,'-22'0'15,"44"0"-15,-65 0 0,22 0 0,21-21 32,21 21-17,0 0-15,1 0 0,-1 0 16,0 0-16,0-22 0,0 22 0,22 0 15,-22 0 1,0 0-16,0 0 0,0-21 0,22 21 16,-43-21-16,21 21 15,0 0-15</inkml:trace>
  <inkml:trace contextRef="#ctx0" brushRef="#br1" timeOffset="-84328.88">6117 9567 0,'0'43'31,"0"-22"-31,0 0 16,0 0-16,0 22 0,0-22 0,0 0 15,0 0-15,0 0 0,0 0 0,0 1 16,0-1-16,0 0 0,0 0 16,0 0-16,0 0 0,0 1 15,0-1-15</inkml:trace>
  <inkml:trace contextRef="#ctx0" brushRef="#br1" timeOffset="-84033.53">6181 9589 0,'21'0'16,"-21"21"-16,21-21 15,-21 21-15,42 21 0,-21-42 16,1 21-16,-1 1 0,0-1 16,0 0-16,0-21 0,0 21 15,-21 0-15,22-21 0,-22 21 0,0 1 16,0-1-16,21-21 16,-21 21-1,0-42 16,21 0-31,0-1 0</inkml:trace>
  <inkml:trace contextRef="#ctx0" brushRef="#br1" timeOffset="-83453.68">6689 9567 0,'0'0'0,"0"-21"16,-22 21 0,1 0-1,0 21-15,0 1 16,0-1-16,0 0 0,21 0 16,-22 0-16,1 0 0,21 1 0,0-1 15,-21 0-15,-21 21 16,42-21-16,0 1 15,0-44 32,21 22-31,0-21-16,0 0 0,-21 0 16,21 0-16,1 0 0,-1-22 15,21-20-15,-21 42 16,0-1-16,-21 1 15,22 0-15,-1 21 0,0 0 47,-21 21-31,0 0-16,0 1 0,0-1 16,0 0-16,0 0 0,0 0 15,0 0-15,0 1 0,0-1 0,0 42 16,-21-42-16,21 1 0,-21-1 15,21 0-15,0 0 16,0 0-16,0 0 0,0 1 16,0-1-16,0 0 31</inkml:trace>
  <inkml:trace contextRef="#ctx0" brushRef="#br1" timeOffset="-83292.77">6646 10012 0,'0'0'15,"0"21"1</inkml:trace>
  <inkml:trace contextRef="#ctx0" brushRef="#br1" timeOffset="-81388.56">20341 7768 0,'0'-21'15,"-21"21"17,0 0-32,0 0 15,-1 0-15,1 0 0,0 0 0,0 0 16,0 0-16,0 0 0,-1 0 0,1 0 16,0 0-16,42 0 46,0 0-46,1 0 16,-1 0-16,63 0 16,1-21-16,-43 21 15,1 0-15,-1 0 0,0 0 0,1 0 0,-1 0 16,22-21-16,-43 21 0,0 0 16,0 0-16,0 0 15,0 0-15,-42 21 47,0-21-47,0 0 0,0 0 0,-22 21 16,22-21-16,0 0 0</inkml:trace>
  <inkml:trace contextRef="#ctx0" brushRef="#br1" timeOffset="-81080.73">20341 7789 0,'0'22'47,"0"-1"-31,0 0-16,0 0 0,-21 43 16,21 63-16,-21-85 15,0 0-15,21 1 0,0-1 16,0 0-16,-22 1 0,22-1 0,0-21 15,0 21-15,0-20 0,0-1 0,0 0 16,0 0-16,0 0 16,0 0-1</inkml:trace>
  <inkml:trace contextRef="#ctx0" brushRef="#br1" timeOffset="-80477.08">20870 8361 0,'0'-21'0,"0"42"0,21-42 16,1 0-16,-22-1 15,21-20 1,-21 21-16,0 0 0,0 0 16,0-1-16,0 1 0,0 0 15,0 0-15,0 0 0,0 0 16,-21-1-16,-1 22 0,1 0 16,0 0-16,0 0 0,0 22 15,21-1-15,-21 0 0,-1 0 0,1 0 16,0 0-16,0 1 0,0 20 15,0-21-15,-1 21 0,1-20 16,-21 41-16,42-42 0,0 22 16,-21-1-16,21-21 15,0 0-15,0 0 0,0 1 16,21-1-16,0-21 0,0 0 16,0 0-16,1 0 0,-1 0 15,0 0-15,0 0 0,21-43 16,-20 43-16,20-42 0,-42 21 15,21 0-15,0 0 0,-21-1 16,21 1-16,-21 0 0,0-21 16,0 21-16,0-1 0,0 1 0,22 0 15,-22 0-15,0 0 0,0 42 32,0 0-17,0 0-15,0 0 0,0 1 16,0 20-16,0-21 0,0 0 0,0 0 15,0 1-15,0-1 0,0 0 16,0 0-16,21-21 16,0 0-1,0 0-15,0 0 0,0 0 16,1 0-16,-1-21 0,0 0 0</inkml:trace>
  <inkml:trace contextRef="#ctx0" brushRef="#br1" timeOffset="-79842.56">21272 7811 0,'0'-22'15,"0"44"-15,-21-65 0,21 22 0,0 0 0,-21 21 16,0 0 0,21 21-16,0 0 0,0 0 15,0 22-15,0-22 0,0 21 16,0 1-16,0-1 0,0 64 15,0-64-15,0 0 0,0 1 16,0 20-16,0-20 16,0-22-16,0 0 0,0 0 0,0 0 15,0 0-15,0-42 47,0 0-47,0 0 16,0 0-16,0 0 0,0-1 15,0 1-15,0-21 0,21 21 16,0 0-16,-21-22 0,21 22 0,1 0 16,-1 0-16,0 0 15,0 21-15,0 0 0,22 0 16,-22 0-16,0 0 0,-21 21 16,21-21-16,-21 21 0,0 0 15,0 0-15,0 0 0,0 1 16,0-1-16,-21-21 0,0 21 15,0-21-15,-1 0 16,1 21-16,0-21 0,0 0 0,0 0 16,0 0-1,21-21 1,0 42 15,0 0-31,21 0 16,-21 1-16,21-22 0,-21 21 15,0 0-15,21 0 0,0 0 16,-21 0-16,21 1 16,1-22-1,-1 0 1,0 0-16,0 0 16,0 0-16</inkml:trace>
  <inkml:trace contextRef="#ctx0" brushRef="#br1" timeOffset="-79423.28">21780 8297 0,'-21'0'31,"42"0"-16,1 0 1,-1 0-16,0-21 0,0 0 16,0 21-1,-21-21-15,21 0 0,1 0 16,-22-1-16,0 1 16,0 0-1,-22 21-15,1 0 0,0 0 16,0 0-16,0 21 0,0 0 0,-1-21 15,1 22-15,0-1 0,0 0 16,-21 64 0,20-22-16,22-42 15,0 0-15,0 1 0,0-1 16,0 0-16,22 0 16,-1-21-16,0 0 15,0 0-15,0 0 0,0 0 16,1 0-16,20 0 0,-21-21 15,0 21-15</inkml:trace>
  <inkml:trace contextRef="#ctx0" brushRef="#br1" timeOffset="-79028.99">22331 8128 0,'0'0'0,"-21"0"0,-1 0 16,1 0-16,0 0 15,0 21-15,0 0 0,0-21 16,-1 22-16,1-1 0,0 0 0,21 0 16,-21 0-16,21 0 15,0 1-15,0-1 16,21-21 0,0 0-16,-21 21 0,21-21 0,1 0 15,-1 0-15,0 0 0,-21 21 16,21-21-16,0 0 0,0 0 0,-21 21 15,22-21-15,-1 0 0,-21 21 16,0 1 0,-21-22-1,-1 21-15,1-21 0,0 0 16,0 0-16,-21 0 0,20 21 16,1-21-16,0 0 0,0 0 0,0 0 15,-22 0-15,22 0 0,0 0 31,21-21-15</inkml:trace>
  <inkml:trace contextRef="#ctx0" brushRef="#br1" timeOffset="-78340.8">22945 7916 0,'0'0'0,"21"0"0,0 0 16,-21-21-16,21 0 0,0 21 15,0-21-15,1 21 0,-22-21 0,21 21 16,0-21-16,0-1 0,0 22 0,-21-21 16,21 0-16,1 0 15,-22-21-15,0 20 16,-22 1-16,1 21 15,-21 0-15,21 0 0,-22 0 16,1 0-16,0 0 0,-1 21 0,-41 1 16,41-1-1,1-21-15,21 21 0,0 0 0,0 0 16,-1-21-16,22 21 0,-21 1 0,21-1 16,0 0-16,0 0 0,0 0 15,21 0-15,1 1 0,-1-1 0,0 0 16,0 0-16,0 0 0,22 0 0,20 22 15,-42-22-15,43 21 16,-43-21-16,0 1 16,0-1-16,0 0 0,-21 0 0,22 0 0,-22 0 15,0 1-15,-22-1 16,-20-21-16,21 21 0,0-21 16,-22 0-16,-41 21 15,41-21-15,1 0 0,0 0 16,-1 0-16,1 0 0,0 0 0,21-21 0,-22 21 15,22-21-15,0 21 0,-21-43 16,42 1 0,0 21-16,21 21 15,0 0-15,0-21 0,0 21 0,0 0 16,1 0-16,-1 0 0,0 0 16,21 0-16</inkml:trace>
  <inkml:trace contextRef="#ctx0" brushRef="#br1" timeOffset="-76561.23">23347 7916 0,'0'-21'0,"0"42"0,-21-42 31,-1 21-15,1 21-16,0 1 0,0-1 16,21 0-16,0 21 0,-21-21 15,0 1-15,21 20 0,-22-21 16,22 0-16,-21 22 0,21-22 0,0 0 16,0 21-16,0-21 15,0 1-15,21-1 0,1 0 16,-1-21-16,0 0 0,0 0 0,0 0 15,0 0-15,1 0 0,20 0 16,-21 0-16,0-21 0,22 21 0,-22-21 16,0-1-16,21 22 0,-21-21 0,1 0 15,-1 0-15,0 0 0,-21 0 16,0-1-16,0-20 16,0 21-16,0 0 0,0 0 15,-21 21 1,0 0-16,21 21 15,0 0 1,0 0-16,0 0 16,21-21-16,0 21 0,-21 1 0,21-22 15,0 21-15,-21 0 0,21-21 0,-21 21 16,0 0-16,0 0 16,0 1-16,22-22 0,-22 21 15,21-21 1,0 0-1,0 0-15,0 0 0,0 0 16,1 0-16,20 0 16,-21-21-16,0 21 15,22-22-15,-22 1 0,-21 0 16,42 0-16,-21 0 16,0 0-16,-21-1 0,22 1 0,-22 0 15,21 0-15,-21 0 0,0 0 16,0-22-16,-21 43 31,-1 0-31,1 0 0,0 21 16,0 1-16,0-1 0,0-21 15,21 21-15,-43 21 16,43-21-16,-21 1 0,21-1 0,0 0 16,0 0-16,0 0 0,0 0 15,0 1-15,0-1 0,0 0 16,21-21-16,0 0 15,1 0-15,20 0 0,0 0 16,1 0-16,-22 0 16,0-21-16,0 21 0,0-21 0,0 21 15,1-22-15,-1 1 0,0 21 0,0-21 16,-21 0-16,21 0 16,-21 0-16,21-1 0,1-41 15,-22 42-15,0 0 16,-22 42-1,1-21 1,0 21-16,21 0 0,0 0 0,-21 0 16,-21 43-1,42-43-15,0 0 0,0 0 0,0 1 16,0-1-16,0 0 0,0 0 0,0 0 16,0 0-16,21-21 15,0 0-15,0 0 0,0 0 16,0 0-16,1 0 0,-1 0 15,0-21-15,21 0 0,-21 0 16,1 0-16,-1 21 16,21-43-16,-42 22 0,21 0 15,-21 0-15,21 0 0,-21 0 0,0-1 16,0 1-16,0 0 0,0 42 31,0 0-15,0 1-16,-21-1 15,21 0-15,-21 0 0,21 0 16,-21 0-16,21 1 0,0-1 0,-21 0 16,0 0-1,21 0-15,0-42 63,0 0-63,0 0 0,21 0 15,0-1-15,0 1 0,-21 0 16,21-21-16,0 21 0,1-1 0,-1 1 16,0-21-16,0 42 0,21-21 0,-20 0 15,-1 21-15,0 0 0,0 0 16,0 0-16,0 21 0,-21 0 16,0 0-16,0 0 0,0 0 15,0 1-15,0-1 0,0 0 16,-21 0-16,0 21 0,21-20 0,0-1 15,0 0-15,0 0 0,0 0 16,21 0 0,0-21-16,1 0 15,-1 0-15,0 0 0,0 0 0,0 0 16,0 0-16,1-21 0,-1 0 0,0 21 16,0-21-16,0 0 0,0 0 15,1-1-15,-1 1 0,-21 0 16,42-64-16,-42 43 15,0 21-15,0 0 0,0 0 16,-21 21 0,0 21-16,0 0 15,-1-21-15,22 21 0,0 0 16,-21 0-16,21 1 0,-21-1 0,21 0 16,0 0-16,0 0 0,0 0 15,0 1-15,21-22 16,-21 21-16,21-21 0,1 21 15,-22 0 1,-22 0 15,1-21-31,0 0 0,0 0 16,0 0-16,0 0 16,-1 0-16,44 0 31</inkml:trace>
  <inkml:trace contextRef="#ctx0" brushRef="#br1" timeOffset="-75957.58">25548 7726 0,'-21'-21'16,"42"42"-16,-63-21 15,42 21 1,0 0-16,-21 0 0,21 1 15,-22 20-15,22 0 0,0 1 16,-21-1-16,21 0 0,-21 22 0,0-22 16,21 0-16,0 43 15,0-43-15,-21 1 0,21-22 0,0 21 16,-21 1-16,21-22 16,-22-21-1,22-21 1,0-1-1,0 1-15,0-21 0,0 21 16,0 0-16,22-1 0,-22-20 16,21 21-16,0 0 0,-21-22 15,42 22-15,1 0 16,-22 0-16,0 21 0,0 0 16,0 0-16,0 21 0,-21 0 0,22 0 15,-22 1-15,21-1 0,-21 0 0,0 0 16,0 0-16,0 0 0,0 1 15,0-1-15,0 0 0,0 0 0,0 0 16,-21 0-16,21 1 0,-22-22 16,22 21-16,-21-21 15,21 21-15,21-21 32,1-21-17</inkml:trace>
  <inkml:trace contextRef="#ctx0" brushRef="#br1" timeOffset="-75576.8">25950 8128 0,'-42'0'31,"21"0"-31,0 21 0,-1 0 0,1 1 0,0-1 16,0 0-16,0 0 0,0 21 15,-1 1-15,22-22 16,-21 21-16,21-21 0,0 1 16,0-1-16,0 0 15,21-21-15,1 21 0,-1-21 16,0 0-16,0 0 0,0 0 16,0 0-16,1-21 0,-1 21 15,21-42-15,-21 20 16,0 1-16,1 0 0,-22 0 0,0 0 15,21-22-15,-21 22 0,0-21 16,21 21-16,-21 0 0,0-1 0,0 1 16,0 0-16,-21 0 15,0 21-15,-1 0 0,1 0 16,0 0-16,21 21 16</inkml:trace>
  <inkml:trace contextRef="#ctx0" brushRef="#br1" timeOffset="-75239.99">26352 7768 0,'0'0'0,"0"-21"0,0 0 0,0 0 16,-21 21-1,21 21 1,0 0-16,-21-21 0,0 42 0,21-20 16,-21-1-16,21 21 0,-21 0 0,-1 1 15,1-1-15,21 0 0,-21 1 16,0-1-16,21 0 0,0 1 0,0-1 16,-21 0-16,21-20 0,0-1 0,-21 21 15,21-21-15,0 0 0,0 22 16,0-22-1,21-21-15,0 0 16,0 0 0,0 0-16,0 0 0,1 0 15,-22-21-15,21 21 0,0-43 16</inkml:trace>
  <inkml:trace contextRef="#ctx0" brushRef="#br1" timeOffset="-75033.59">26162 8128 0,'0'0'15,"-21"0"-15,0 0 0,-1 0 16,22-21 0,22 21-1,-1 0-15,0 0 16,0 0-16,0 0 0,0 0 0,1-21 15,-1 21-15,0-21 16,0 21-16</inkml:trace>
  <inkml:trace contextRef="#ctx0" brushRef="#br1" timeOffset="-74680.27">26818 7599 0,'0'21'15,"0"0"1,0 0-16,-21 1 0,21-1 16,0 0-16,0 0 15,0 0-15,0 0 0,-21-21 0,21 22 16,0 20-16,-21-42 0,21 21 16,0 0-16,21-21 31</inkml:trace>
  <inkml:trace contextRef="#ctx0" brushRef="#br1" timeOffset="-74447.4">26670 7895 0,'-21'0'16,"42"0"-16,-42 21 15,42-21 32,0 0-47,0 0 0,0 0 16,1 0-16,-1 0 0,0-21 16,0 21-1,0 0-15,0 0 0</inkml:trace>
  <inkml:trace contextRef="#ctx0" brushRef="#br1" timeOffset="-74207.22">26818 7641 0,'0'0'0,"-21"0"0,0 0 0,0 0 16,21-21-1,21 21 17,0 0-17,0 0-15,0 0 16,0 0-16,1 0 0,-1 0 16,0 0-16,0 0 0,0 0 15</inkml:trace>
  <inkml:trace contextRef="#ctx0" brushRef="#br1" timeOffset="-73672.53">27009 7430 0,'0'0'0,"-22"0"0,1 0 0,0 0 15,-21-22-15,21 22 0,-22 0 16,22 0-16,-42 22 15,41-1-15,1 0 0,-21 0 16,21 0-16,0 0 0,-1 22 0,1-22 16,-21 0-16,42 21 0,-21-20 15,0-1-15,-1 21 0,22-21 0,-21 0 16,21 22-16,0 20 16,0-42-16,0 1 0,0 20 15,0-21-15,43 43 0,-22-43 16,0 0-16,0-21 0,0 21 0,0 0 15,1-21-15,-1 0 0,0 0 16,21 0-16,-21 0 0,64 0 16,0-42-1,-64 21-15,21 0 0,-21-1 16,1-20-16,-1 21 0,0 0 0,0-22 16,0 22-16,0-21 0,1 0 15,-22 20-15,0-20 0,0 0 0,0-85 16,-22 21-1,1 64-15,0 20 16,0-20-16,-21 21 0,-1 0 16,22 0-16,-21 21 0,-1 0 0,1 0 15,21 0-15,-21 0 0,-1 0 16,22 0-16,-21 21 0,21 0 0,-22 0 16,22 0-16,-42 43 15,41-22-15,22-21 16,0 0-16,0 1 0,0-1 15,0 0-15</inkml:trace>
  <inkml:trace contextRef="#ctx0" brushRef="#br1" timeOffset="-71837.58">22564 9694 0,'0'-21'47,"21"0"-47,0 21 15,-21-21-15,21 0 0,0 0 16,-21-1-16,0 1 15,43-21-15,-22 21 0,-21 0 16,0-1-16,21 1 0,-21 0 16,21 0-16,-21 0 15,0 42 17,0 0-32,0 0 15,0 0-15,0 1 0,-21 20 16,0 21-16,21-41 15,0 20-15,-21 0 0,-1-21 16,22 1-16,0 41 16,0-42-16,0 0 0,-21 1 15,21-1-15,0 0 0,-21 0 16,21 0 0,-21-21-1,0 0-15,0 0 16,-1 0-16,1 0 0,0 0 15,-42 0-15,20 0 16,1 0-16,21 0 0,0 0 16,-1 0-16,1 0 0,0 0 0,0 0 15,21 21 17,21-21-17,0 0-15,0 0 0,22 0 0,-22 0 16,0 0-16,21 0 0,-20 0 15,20 0-15,-21 0 0,21 0 0,1 0 16,20 0 0,-42 0-16,1 0 0,-22-21 15,0 0 1,0 0 0</inkml:trace>
  <inkml:trace contextRef="#ctx0" brushRef="#br1" timeOffset="-71240.23">23199 9483 0,'0'0'0,"0"-21"0,0 42 46,0 0-30,0 0-16,0 0 0,0 0 16,0 1-16,0-1 0,0 63 15,0-41 1,-22-22-16,22 0 0,0 0 0,0 0 16,0 1-16,-21-22 15,21 21-15,0-42 47,0-1-31,0 1-16,0 0 0,0 0 0,0 0 15,0 0-15,0-22 16,21-20-16,1 42 16,-22-1-16,21-20 0,0 42 0,-21-21 15,21 0-15,0 0 0,0-1 0,1 1 16,-1 21-16,0 0 15,0 0-15,0 0 0,22 0 0,-1 0 16,-21 21 0,0 1-16,-21-1 0,21 21 15,-21-21-15,0 0 0,0 22 16,0-1-16,0-21 0,0 22 0,0-22 16,0 0-16,-21 0 15,21 0-15,0 0 0,-21 1 16,21-1-1,-21-21 17,21-21-17,0-1 1</inkml:trace>
  <inkml:trace contextRef="#ctx0" brushRef="#br1" timeOffset="-71020.32">23114 9673 0,'21'0'31,"0"0"-15,0 0-16,1 0 0,-1 0 15,0-21-15,21 21 0,-21 0 16,1 0-16,-1-21 0,42 21 15,-42-21-15,1 0 0,-1 21 16,-21-22-16,21 22 16</inkml:trace>
  <inkml:trace contextRef="#ctx0" brushRef="#br1" timeOffset="-70743.48">23876 9440 0,'0'22'31,"-21"-1"-31,21 0 16,0 0-16,-21 0 16,21 22-16,-22-22 0,22 0 0,0 0 0,-21 0 15,21 0-15,0 1 0,0-1 16,0 0-16,0 0 15,0 0-15,0-42 47</inkml:trace>
  <inkml:trace contextRef="#ctx0" brushRef="#br1" timeOffset="-70484.81">23791 9525 0,'0'-21'0,"0"42"0,0-63 15,0 21-15,0-1 16,21 22-16,1 0 16,-1 0-1,0 0-15,-21 22 16,21-1-16,0 21 16,-21-21-16,21 0 0,-21 1 15,0-1-15,0 0 0,0 0 0,0 0 16,0 0-16,0 1 15,22-22 1,-1 0 0,0 0-1,0-22-15,0 1 16</inkml:trace>
  <inkml:trace contextRef="#ctx0" brushRef="#br1" timeOffset="-70000.32">24215 9419 0,'0'-21'16,"-22"21"-1,1 0-15,0 0 16,0 21-16,-21 0 16,20 1-16,22-1 0,-42 21 15,21-21-15,0-21 0,21 21 0,0 1 16,-21-1-16,21 0 0,0 21 15,21-42 17,0 0-32,0 0 15,0 0-15,-21-21 0,21 0 0,1 21 16,-1-21-16,-21 0 0,42-22 16,-21 1-16,0 21 15,1 0-15,-22-1 0,0 1 0,21 21 16,-21-21-16,21 21 0,-21-21 0,0 42 31,0 0-15,0 0-16,0 1 0,0 20 15,0-21-15,0 0 0,0 22 0,0-22 16,0 21-16,0 0 0,0-20 16,0 41-16,0-21 15,0-20-15,0-1 0,0 0 0,0 0 16,0 0-16,0 0 15</inkml:trace>
  <inkml:trace contextRef="#ctx0" brushRef="#br1" timeOffset="-41897.83">10118 11663 0,'0'-21'15,"0"0"-15,0-1 16,0 1-16,0 0 0,-22 0 16,22 0-16,0 0 0,0-1 15,0 44 17,0-1-32,0 0 15,0 0-15,0 0 0,0 22 0,0-22 16,0 21-16,0 0 0,0 1 15,0-1-15,0 22 0,0-1 0,0 64 16,0-21 0,0-43-16,0-20 0,-21 20 0,21-20 15,0-1-15,0 0 0,0-21 0,0 22 16,0-22-16,0 0 0,0 43 16,-21-43-1,0-42 16,21-1-31,-21 1 0,21 0 16,0 0-16,0-21 0</inkml:trace>
  <inkml:trace contextRef="#ctx0" brushRef="#br1" timeOffset="-41308.17">9885 11938 0,'-21'-21'0,"42"42"0,-42-63 0,-1 21 0,22-1 16,-21 1-16,21-21 15,0 21-15,0 0 0,21-22 16,1 22-16,-22 0 0,42 0 16,-21 0-16,0-1 0,0 1 15,22 21-15,-1-21 0,0 0 0,-20 21 16,83 0-1,-62 0-15,41 0 0,-41 0 0,-22 21 16,42 43-16,-20-43 16,-43 21-16,0-21 0,0 22 0,0-1 15,0 0-15,0 1 0,-21-1 0,-1 0 16,1 22-16,0-22 16,-21 0-16,21 1 0,-22-22 0,-20 42 15,42-41 1,-1-1-16,1 0 0,0-21 0,-21 21 15,21-21-15,-1 0 0,1 0 16,0 0-16,21-21 16,-21 0-16,21 0 15,21 21 17,0 0-32,0 0 15,1 21-15,-1 0 0,0 0 16,0-21-16,0 21 0,0 0 0,1 1 15,-1-1-15,0 0 0,0 0 16,0 0-16,0 0 0,1-21 16,-1 22-16,0-22 0,0 21 15,0-21-15,-21 21 0,21-21 16,1 0-16,-1 0 16,0 0-16,0 0 15,0-21-15,0 0 16,1-1-16</inkml:trace>
  <inkml:trace contextRef="#ctx0" brushRef="#br1" timeOffset="-40893.41">10689 12404 0,'0'0'0,"21"0"47,0 0-47,1-21 0,-1 21 15,0-22-15,0 1 0,0 21 16,0-21-16,1 0 0,-1 0 16,0 0-16,21-1 0,-42 1 15,0 0-15,0 0 0,0 0 16,-21 21 0,0 0-1,0 0-15,0 21 0,-1 0 0,1 0 16,-21 0-16,21 1 0,0-1 0,-1 0 15,22 21-15,-21 1 16,21-22-16,0 0 0,0 21 16,0-21-16,0 1 0,21-1 15,1-21-15,-1 0 0,0 0 16,0 0-16,0 0 0,0 0 0,22 0 16,-22 0-16,21 0 15,-21 0-15,43-21 0,-43 21 16,43-22-16,-43 1 0,21-21 15,-21 21 1,-21 0-16,21-1 0,-21 1 0,0 0 16,0 0-16</inkml:trace>
  <inkml:trace contextRef="#ctx0" brushRef="#br1" timeOffset="-40228.79">11239 12277 0,'0'-85'47,"0"170"-32,0-149-15,-21 107 16,21-22-1,0 0-15,0 0 0,0 0 16,0 0-16,0 1 0,0-1 0,0 21 16,-21-42-16,21 21 15,0 0-15,0 1 16,-21-44 15,21 1-15,0 0-16,-21 0 0,21 0 15,0 0-15,0-1 16,0 1-16,0 0 0,0 0 0,0 0 0,21 0 16,0-1-1,0 1-15,0 21 0,1-21 16,-1 21-16,0 0 0,0 0 0,0 0 16,43 21-1,-43 0-15,0-21 0,21 43 16,-42-22-16,22 0 0,-1 0 15,-21 0-15,0 1 0,0-1 16,0 0-16,0 21 16,0-21-1,0-42 17,0 0-32,0 0 15,0 0-15,0 0 0,0-1 16,0 1-16,0-21 0,0 21 0,0 0 15,21-1-15,0-20 0,0 21 16,0 0-16,1 0 0,20-1 16,-21 22-16,0 0 0,0 0 0,1 0 15,20 0-15,-21 22 0,0-1 16,0 0-16,1 0 0,-22 21 16,0-20-16,0-1 15,0 0-15,0 21 0,0 1 16,-22-22-16,1 0 0,21 0 15,-21 0-15,0-21 16,21 21-16,0 1 16,0-44 15,0 1-31,21 0 0</inkml:trace>
  <inkml:trace contextRef="#ctx0" brushRef="#br1" timeOffset="-39768.06">12298 12150 0,'0'0'0,"-21"0"32,-1 0-32,22 21 15,0 0-15,-21 0 0,0-21 16,21 21-16,0 1 0,-21-1 0,0 0 15,0 0-15,21 0 0,0 0 0,-22 22 16,22-22-16,0 0 16,0 0-16,0 0 0,0 1 15,22-1-15,-1-21 0,0 0 16,21 21-16,43-21 16,-43 0-16,-21 0 15,22-21-15,-22 0 0,0 21 16,0-22-16,0 1 0,-21 0 15,0 0-15,22 0 0,-22 0 0,0-22 16,0 22-16,0-21 0,0 21 16,0-22-16,-64-63 15,22 64-15,21 21 0,-1 21 16,-20 0-16,21 0 16,0 0-16,0 0 0,-1 0 0,22 21 0,-21 0 15,0 0-15,21 1 0,-21 20 16,21 21-1,0-41-15,0-1 0,21-21 16,0 0-16,0 0 0,1 0 0,20 0 16</inkml:trace>
  <inkml:trace contextRef="#ctx0" brushRef="#br1" timeOffset="-39409.26">13060 11599 0,'0'-21'0,"0"42"0,0-63 0,-21 42 15,21-21-15,-22 21 0,1 0 16,0 0 0,21 21-1,0 0-15,-21 22 0,21-22 16,0 21-16,0-21 0,0 64 15,0-43-15,0 1 0,-21 20 16,21-21-16,-21 22 0,21-22 0,0 1 16,-22-1-16,22 0 0,-21 1 0,21-22 15,0 21-15,-21-21 0,21 0 16,0 1-16,0-1 0,0 0 16,0 0-16,21-21 31,0 0-16,1-21-15,-1 0 0,0 21 16</inkml:trace>
  <inkml:trace contextRef="#ctx0" brushRef="#br1" timeOffset="-38995.5">13144 12298 0,'0'0'0,"0"21"0,22-21 31,-1 0-31,0 0 16,0 0-16,0 0 0,0 0 15,22-21-15,-22 0 0,0 21 16,-21-21-16,21-1 0,0 1 0,1 0 16,-1 0-16,-21 0 15,0 0-15,0-1 0,0 1 0,0 0 16,-21 21-16,-1 0 15,1 0-15,0 0 0,0 21 16,-21 0-16,-1 22 16,22-22-16,-42 21 0,41 1 15,22-22-15,-21 0 0,21 21 16,-21-21-16,21 1 0,0-1 0,0 0 16,0 0-16,0 0 0,0 0 15,21 1-15,0-22 0,1 0 16,20 0-16,-21 0 0,0 0 0,22 0 15,-22 0-15,21 0 0,-21 0 0,22-22 16,-22 22-16,21-21 0,-21 0 16,0 0-16,1 0 0,-1 0 0,42-64 15</inkml:trace>
  <inkml:trace contextRef="#ctx0" brushRef="#br1" timeOffset="-38744.64">12912 11938 0,'-22'0'16,"44"0"-16,-65 21 0,22-21 0,0 0 16,0 0-16,42 0 31,0 0-31,0 0 0,0-21 0,43 0 15,-1 0 1,-20 21-16,-1-21 0,-21-1 16,22 22-16,-22-21 0,21 21 0,0-21 15,1 21-15,-43-21 0</inkml:trace>
  <inkml:trace contextRef="#ctx0" brushRef="#br1" timeOffset="-38099.66">13843 11875 0,'0'-22'0,"0"44"0,21-65 15,-21 22-15,0 0 0,0 0 0,0 0 16,21 21-16,-21-22 0,0 1 31,21 21-31,-21 21 16,0 1-1,22 20-15,-22-21 0,0 21 0,21 1 16,-21-1-16,0 64 0,0-64 16,0 22-16,0-22 0,-21 0 15,-1 1-15,1-1 0,21-21 0,0 22 16,-21-22-16,21 0 0,-21 0 15,0 21 1,21-63 15,21 0-15,0 0-16,0 0 0,-21 0 16</inkml:trace>
  <inkml:trace contextRef="#ctx0" brushRef="#br1" timeOffset="-37656.91">14182 12044 0,'21'0'16,"-85"85"-16,128-191 0,-85 127 0,42-63 16,-42 42-1,-1 21 1,22 0-16,-21 0 0,-21 43 16,42-22-16,-21-21 0,0 21 0,-1-20 15,1-1-15,21 21 16,-21-21-16,0 0 0,0 1 0,0-1 15,21 0-15,-22-21 16,22 21-16,0-42 31,22 0-15,-1 0-16,0-1 0,0-41 16,21-1-1,-20 43-15,-1-21 0,0 21 0,0 0 16,0-1-16,-21 1 0,21 21 0,1 0 15,-1 0-15,0 0 16,0 21-16,0 1 0,-21-1 16,21 0-16,1 0 0,-22 0 15,0 0-15,21 1 0,0-1 0,-21 0 16,21 0-16,-21 0 0,21 0 0,0-21 16,-21 22-16,22-22 0,-1 0 15,-21 21-15,21-21 0,0 0 16,0 0-1,0-21 1,-21-1-16</inkml:trace>
  <inkml:trace contextRef="#ctx0" brushRef="#br1" timeOffset="-37386.6">14626 11684 0,'0'-21'16,"0"42"-16,0-63 0,-21 42 15,0 21 1,21 0-16,-21 0 16,21 0-16,0 22 0,0-22 0,-22 42 15,22-20-15,0-1 0,-21 22 16,21-22-16,-21 0 0,21 22 0,0 20 16,0-62-16,0 20 15,0-21-15,0 0 0,0 0 16,0 22-16,0-22 15,21-21 1,0 0-16,1 0 0,-1-21 16,0 0-16</inkml:trace>
  <inkml:trace contextRef="#ctx0" brushRef="#br1" timeOffset="-36987.31">14795 12192 0,'0'0'0,"-21"21"0,21 0 16,0 1-16,0-1 31,21-21-15,1 0-16,-1-21 0,21 21 16,-21-22-16,0 22 0,1-21 15,-1 0-15,21 0 16,-21-21-16,-21 20 0,0 1 15,0 0-15,0 0 0,-21 21 16,0 0-16,0 0 16,0 0-16,-1 0 0,1 21 15,-21 0-15,21 0 0,0 1 16,-1-1-16,1 21 0,0-21 16,21 22-16,-21-22 0,21 21 0,0-21 15,0 0-15,0 1 0,0-1 0,0 0 16,0 0-16,21 0 0,21 0 15,-20-21-15,20 0 16,-21 0-16,0 0 0,0 0 0,22 0 16,-1 0-16,-21-21 0,22 21 15,-1-21-15,0 0 0,1 0 0,-1 0 16</inkml:trace>
  <inkml:trace contextRef="#ctx0" brushRef="#br1" timeOffset="-36435.63">15557 11748 0,'0'0'16,"0"-22"-16,-21 22 0,0 0 15,0 0-15,0 0 0,0 0 16,-1 22 0,22-1-16,-21 0 0,21 21 15,0-21-15,0 22 0,0-1 0,0 0 16,0 1-16,0-1 0,0 0 15,0 43-15,0-21 16,0-22-16,0-21 0,0 0 16,0 22-16,0-22 0,0 0 15,0 0-15,0-42 32,0 0-17,0 0 1,0-1-16,0 1 0,0 0 15,0 0-15,0 0 0,21 0 16,1-1-16,-1 22 16,0-21-16,21 21 0,1-21 15,-22 21-15,21 0 0,-21 0 0,0 0 16,22 0-16,-22 21 0,0-21 16,21 21-16,-20 1 0,-1 20 15,-21 0 1,0-21-16,0 1 0,-21-1 15,-22 21-15,22-21 0,-21 0 16,-1 1-16,22-22 0,0 0 16,0 21-16,0-21 0,0 0 0,-22 0 15,22 0 1,21-21 15,0-1-31,21 1 0,0 21 16,1-21-16</inkml:trace>
  <inkml:trace contextRef="#ctx0" brushRef="#br1" timeOffset="-36132.64">16150 11790 0,'0'-21'0,"0"0"31,0 42-15,-21 0-16,21 0 16,0 0-16,0 22 0,0-1 15,-21 0-15,21 1 0,0-1 0,-21 0 16,21 1-16,0-1 0,-43 21 16,43-20-16,-21-1 0,21-21 15,0 0-15,-21 1 0,21-1 0,0 0 16,0 0-16,0 0 0,0 0 15,21-21 1,0 0-16,0 0 16,1-21-16,-1 0 0</inkml:trace>
  <inkml:trace contextRef="#ctx0" brushRef="#br1" timeOffset="-35745.34">16002 11832 0,'0'0'16,"-42"0"-16,20-21 0,1 21 0,0-21 16,0 0-16,21 0 15,0-1-15,21 22 0,0 0 16,22 0-16,-1-21 0,0 21 16,1 0-16,-1 0 0,21 0 0,1 0 15,84 21 1,-106 1-16,1-1 0,-1 0 15,43 42-15,-43-20 16,-42-1-16,21-21 0,-21 22 16,0-1-16,0 0 0,0 22 15,-42 42-15,0-85 16,20 21-16,-20-21 0,0 0 16,-1 1-16,-20-1 0,21 0 15,-1 0-15,1 0 0,0 0 0,-1 1 16,1-22-16,21 21 0,0-21 15,-1 0-15,1 0 0,0 21 16,21-42 15,0 0-31,21 21 0</inkml:trace>
  <inkml:trace contextRef="#ctx0" brushRef="#br1" timeOffset="-35199.71">16489 12319 0,'-21'-21'16,"21"0"-1,0 0-15,21 21 16,0-22 0,0 22-16,0 0 15,0 0-15,1 0 16,-22 22-16,21-22 0,0 21 15,-21 0-15,21 0 0,-21 0 16,0 0-16,0 1 0,0-1 16,0 0-16,0 0 0,0 0 0,0 0 15,0 1-15,0-1 0,-21 0 16,0-21-16,0 0 16,21-21 15,0 0-16,0-1-15,0 1 16,0 0-16,0 0 0,0 0 0,0 0 16,21-1-16,0 1 15,0 0-15,-21 0 0,21 21 16,0-21-16,1 21 0,-1 0 16,-21-21-16,21 21 15,0 0-15,0 0 0</inkml:trace>
  <inkml:trace contextRef="#ctx0" brushRef="#br1" timeOffset="-34968.84">16912 12234 0,'0'22'32,"0"-1"-17,-21-21-15,21 63 16,0-42-16,-21 1 0,21-1 15,0 0-15,0 0 0,0 0 16,0 0 0,0 1-16,21-44 47,0 1-47</inkml:trace>
  <inkml:trace contextRef="#ctx0" brushRef="#br1" timeOffset="-34684">16912 12044 0,'0'0'16,"-21"0"-16,0 0 16,21 21-1,21-21 16,-21-21-31,21 21 0,-21-21 0,0 0 16,-21 21 15,0 0-15,21 21-16,-21-21 16,21 21-16,0 0 0,0 0 0,0 0 15,0 1-15,0-1 16,0 0-16</inkml:trace>
  <inkml:trace contextRef="#ctx0" brushRef="#br1" timeOffset="-34365.18">17081 12256 0,'0'0'0,"0"-22"32,0 44-32,0-1 15,0 0-15,0 0 16,0 0-16,0 0 0,0 43 16,0-43-16,0 0 15,0 0-15,22-21 0,-22 22 16,0-1-16,21-21 15,-21 21-15,21-21 16,0 0 0,0 0-16,-21-21 15,0 0-15,21 21 0,1-22 16</inkml:trace>
  <inkml:trace contextRef="#ctx0" brushRef="#br1" timeOffset="-34117.33">17357 12277 0,'0'-21'16,"0"84"-16,0-105 0,-22 21 16,1 42-1,0 0-15,0-21 0,21 21 16,-21 0-16,0 0 0,21 1 16,-22-1-16,1 0 0,0 0 15,21 0-15,0 0 0,-21 1 0,0-1 16,21 0-16,0 0 15,21-21 32,0 0-31</inkml:trace>
  <inkml:trace contextRef="#ctx0" brushRef="#br1" timeOffset="-33748.54">17357 12425 0,'21'0'0,"0"0"16,-21-21-16,21 21 16,0 0-16,-21-21 15,21 21-15,1-22 16,-1 1-16,-21 0 15,0 0 1,-21 21 0,-1 0-16,1 0 0,0 0 15,0 0-15,21 21 0,-21 0 16,0-21-16,-1 43 0,22-22 16,0 0-16,0 0 15,0 0-15,0 0 0,0 1 0,0-1 16,0 0-16,22 0 15,-1-21 1,0 0-16,0 0 0,0 0 16,0 0-16,1 0 15,-1-21-15</inkml:trace>
  <inkml:trace contextRef="#ctx0" brushRef="#br1" timeOffset="-33284.37">17611 12340 0,'0'-21'15,"21"21"17,0 0-32,0 21 15,0-21-15,-21 21 16,21 1-16,1-1 0,-22 0 15,0 0-15,0 0 16,0 0-16,0 1 0,0-1 16,0 0-16,0 0 0,0 0 15,-22 0-15,22 1 16,-21-22-16,21 21 0,-21-21 0,0 21 16,0 0-16,0-21 15,-1 21-15,22-42 31,0 0-31,0 0 16,0 0-16,0-1 16,22 1-16,-1 21 0,-21-21 0,21 0 15,0 21-15,-21-21 0,21 21 0,0-21 16,1 21-16,-22-22 0,21 22 16,0-21-16,0 0 0,0 21 15,-21-21-15,21 0 0,1 0 16,-1-1-16,0 1 15,-21 0-15,42-21 16,-42 21-16</inkml:trace>
  <inkml:trace contextRef="#ctx0" brushRef="#br1" timeOffset="-32768.06">17716 11451 0,'0'-21'31,"22"0"-15,-1 21 0,-21-21-16,0 0 15,-21 21 1,-1 0-16,1 0 16,0 0-16,0 0 0,0 0 0,0 0 15,-1 21-15,1 0 0,0-21 16,-21 21-16,21 0 0,-1 0 15,1 1-15,0-1 0,0 0 0,21 0 16,0 21-16,-21-20 0,21-1 16,0 0-16,0 0 0,0 0 0,0 0 15,21 1-15,0-1 16,21 0-16,-20-21 0,41 21 16,-21-21-16,22 0 15,-22 0-15,-21 0 0,22 0 16,-22 0-16,0 0 0,21 0 0,-20 0 15,-1-21-15,0 0 0,0 21 0,-21-21 16,21-1-16,0 1 16,-21 0-16</inkml:trace>
  <inkml:trace contextRef="#ctx0" brushRef="#br1" timeOffset="-32061.36">17928 11176 0,'0'0'0,"0"-21"16,-21 0-16,0 21 0,0-21 0,-1 21 15,1-22-15,0 22 0,0 0 16,0 0-16,-22 0 16,22 0-16,0 0 0,0 0 0,-21 0 15,20 0-15,1 0 0,-21 0 0,21 0 16,-22 0-16,22 22 0,-21-22 15,21 21-15,-22 0 0,-20 21 16,42-21-16,0 1 0,-1-1 16,1 21-16,0-21 0,0 22 0,21-22 15,0 21-15,0-21 0,0 22 0,0-1 16,0-21-16,0 21 0,0-20 16,0 20-16,0-21 0,21 21 0,21 1 15,-20-22-15,-1 21 16,0-21-16,21 1 0,-21-1 15,22 0-15,-22 0 0,21 0 0,1 0 16,-1-21-16,-21 22 0,21-22 16,1 0-16,-1 21 0,-21-21 0,22 0 15,-22 0-15,42 0 16,22-21-16,-43 21 16,-21-22-16,1 1 0,20 21 0,-21-21 15,0 0-15,0 0 0,1 0 16,-1 21-16,0-22 0,0 1 15,0 0-15,0 0 0,1 0 0,-1-22 16,0 22-16,-21 0 0,0-21 16,0 21-16,0-22 0,0 22 0,0-21 15,0-1-15,0 22 0,0-21 0,-21 0 16,0 20-16,-1-20 0,-20 21 16,21-21-16,-43-22 0,1 22 15,42 21-15,0-1 16,-22 22-16,22-21 0,0 21 0,0 0 15,-22 0-15,22 0 0,-21 0 0,21 0 16,-22 0-16,22 0 0,-21 0 16,0 0-16,20 0 0,-20 0 15,0 21-15,21-21 0,-22 22 0,22-22 16,0 0-16,0 21 0,0-21 16,-1 21-16,22 0 0,-21-21 15,21 21-15,-21-21 0,21 21 16,-21 1-16,21-1 0</inkml:trace>
  <inkml:trace contextRef="#ctx0" brushRef="#br1" timeOffset="-9381.62">3514 9970 0,'0'-22'46,"0"1"-30,0 0 0</inkml:trace>
  <inkml:trace contextRef="#ctx0" brushRef="#br1" timeOffset="-9013.83">3577 9546 0,'0'0'0,"0"-21"0,-21 0 0,0 0 16,21 0-16,-21 21 0,21-22 15,-22 22 1,22 22 15,0-1-31,0 0 0,0 0 16,0 0-16,0 43 15,0-43-15,0 0 0,0 21 16,0-20-16,0 20 0,0-21 0,0 0 16,0 22-16,0-22 0,0 0 15,22 0-15,-22 0 0,0 0 16,0 1-16,0-1 15</inkml:trace>
  <inkml:trace contextRef="#ctx0" brushRef="#br1" timeOffset="-8649.04">3598 10202 0,'0'22'31,"0"-1"-31,0 0 16,0 0 0,0 0-16,0 0 15,0 1-15,0-1 16,0 0-16,0 0 16,0 0-16,0 0 0,0 1 15,0-1 1,0 0 15</inkml:trace>
  <inkml:trace contextRef="#ctx0" brushRef="#br1" timeOffset="-8277.25">3598 10774 0,'0'42'0,"0"-21"16,0 1-16,0-1 15,0 0-15,0 0 16,0 0-16,0 0 16,0 1-16,0-1 15,-21-21-15,21 21 16,-21-21-1,21 21-15</inkml:trace>
  <inkml:trace contextRef="#ctx0" brushRef="#br1" timeOffset="-7457.58">3662 11303 0,'0'0'16,"0"-21"-16,-21 21 15,21 21 32,0 0-31,0 0-16,0 1 16,0-1-16,0 0 0,0 0 15,0 0-15,21 0 0,-21 1 16,0-1-16,0 0 15,0 0-15,0 0 16</inkml:trace>
  <inkml:trace contextRef="#ctx0" brushRef="#br1" timeOffset="-6973.7">3831 11853 0,'0'0'0,"0"22"0,-21-1 0,21 0 15,0 0 1,0 0-16,0 0 16,0 1-16,0-1 15,0 0 1,21-21 78</inkml:trace>
  <inkml:trace contextRef="#ctx0" brushRef="#br1" timeOffset="-6596.68">4170 12002 0,'21'0'31,"-21"21"-31,21-21 16,0 0-16,0 0 15,1 0-15,-1 0 0,0 0 16,0 0-16,0 0 0,0 0 0,1 0 15,-1 0-15,0 0 0,0 0 16,0 0-16,0 0 0,1 0 0,-1 0 16,0 0-16,0 0 15,0 0-15,0 0 0,1 0 16,-1 0-16,0-21 0,0 21 16</inkml:trace>
  <inkml:trace contextRef="#ctx0" brushRef="#br1" timeOffset="-6348.64">4995 12002 0,'0'0'0,"21"0"16,1 0-16,-22 21 15,21-21 1,0 0-16,0 0 15,0 0-15,0 0 16,1 0-16,-1 0 16,0 0-16,0-21 15,0 21-15,0 0 0,-21-22 16,22 22-16,-1 0 0</inkml:trace>
  <inkml:trace contextRef="#ctx0" brushRef="#br1" timeOffset="-6052.25">5778 11980 0,'22'0'16,"-1"0"-1,0 0-15,0 0 16,0 0 0,0 0-16,1 0 15,-1 0-15,0 0 16,0 0 0,0 0-16,-21-21 15,21 21-15,1 0 16,-1 0-16</inkml:trace>
  <inkml:trace contextRef="#ctx0" brushRef="#br1" timeOffset="-5776.4">6498 11980 0,'0'22'32,"21"-22"-32,0 0 15,1 0 1,-1 0-16,0 0 0,0 0 16,0 0-16,0 0 15,1 0 1,-1 0-16,0 0 15,0-22-15,0 22 0,0 0 16,1-21-16</inkml:trace>
  <inkml:trace contextRef="#ctx0" brushRef="#br1" timeOffset="-5539.42">7324 11980 0,'0'22'16,"21"-22"0,21 0-1,-21 0-15,0 0 16,1 0-16,-1 0 16,0 0-1,0 0-15,0 0 0,0 0 16,1-22-16,-1 22 15,0 0-15,0-21 0</inkml:trace>
  <inkml:trace contextRef="#ctx0" brushRef="#br1" timeOffset="-5300.22">7895 11959 0,'21'0'16,"-84"0"-16,105 0 0,0 0 15,-20 0 1,-1 0-1,0 0-15,0 0 16,0 0-16,0 0 16,1 0-16,-1 0 0,0 0 15,0 0-15,0 0 16,0 0-16,1 0 16,-1 0-1,0-21 1</inkml:trace>
  <inkml:trace contextRef="#ctx0" brushRef="#br1" timeOffset="-5093.34">8297 11938 0,'43'0'32,"-86"0"-32,107 0 15,-43 0-15,0 0 16,0 0-1,0 0 1,1 0 0,-22-21 31</inkml:trace>
  <inkml:trace contextRef="#ctx0" brushRef="#br1" timeOffset="-4145.27">8382 11494 0,'0'0'16,"-21"0"-16,21-22 0,-21 22 16,21-21-1,0 42 48,0 1-48,0-1-15,21-21 0,0 21 0,0 0 16,0 0 0,0 0-16,1-21 0,20 22 0,-21-22 15,0 21-15,22-21 0,-22 0 0,21 21 16,64-21-16,-85 21 15,21-21-15,-20 0 0,-1 0 16,21 0-16,-21 0 0,0 0 0,-21 21 16,22-21-16,-22 21 31,-22 1-15,1-22-16,0 0 0,0 21 15,0 0-15,0-21 0,-1 21 16,1 0-16,0-21 0,0 21 0,0 1 15,-22-1-15,22 0 0,-21 0 16,21 0-16,0 0 0,-22 1 0,22-1 16,0 0-16,0 0 0,0 0 15,-1 0-15,1 1 0,0-1 0,21 0 16,-21 0-16,21 0 0,-21 0 0,21 1 16,0-1-1,0 0-15,0 0 16,0-42 31</inkml:trace>
  <inkml:trace contextRef="#ctx0" brushRef="#br1" timeOffset="-3265.28">13610 9356 0,'0'-21'47,"0"42"0,0 0-31,0 0-16,0 0 0,0 0 15,0 1-15,0-1 16,0 0-16,0 0 16,0 0-16,0 0 0,0 1 15,0-1 1,0 0-1,0 0 1,0 0 0</inkml:trace>
  <inkml:trace contextRef="#ctx0" brushRef="#br1" timeOffset="-2977.44">13589 9821 0,'0'22'31,"0"-1"-15,0 0 0,0 0-1,0 0 16,0 0-15,0 1-16,0-1 16,0 0-1,0 0 1</inkml:trace>
  <inkml:trace contextRef="#ctx0" brushRef="#br1" timeOffset="-2740.58">13631 10224 0,'0'0'16,"0"21"-16,0 0 31,0 0 0,0 0 1</inkml:trace>
  <inkml:trace contextRef="#ctx0" brushRef="#br1" timeOffset="-2465.11">13631 10520 0,'0'21'16,"0"0"0,0 0-1,0 1 1,0-1-1,0 0 1,0 0 0,0 0-1,0 0-15,0 1 32</inkml:trace>
  <inkml:trace contextRef="#ctx0" brushRef="#br1" timeOffset="-2207.26">13610 10880 0,'0'21'0,"0"0"31,0 0-31,0 0 0,0 1 15,0-1 17,0 0-17,0 0 1</inkml:trace>
  <inkml:trace contextRef="#ctx0" brushRef="#br1" timeOffset="-1720.85">13293 11113 0,'0'-22'31,"21"44"16,0-1-47,-21 0 16,21-21-16,0 21 16,0-21-16,1 21 0,-1-21 15,0 0-15,21 21 0,-21-21 16,1 22-16,-1-22 15,0 0 1,-21 21-16,21-21 16,0-21 31</inkml:trace>
  <inkml:trace contextRef="#ctx0" brushRef="#br1" timeOffset="-1424.02">13864 10964 0,'21'0'15,"-42"0"16,0 22-15,21-1-16,-21 0 16,21 0-16,-21 0 0,-1 0 0,-20 43 15,21-43 1,21 0-16,-21 0 0,21 1 0,0-1 16,0-42 15,21-1-16</inkml:trace>
  <inkml:trace contextRef="#ctx0" brushRef="#br1" timeOffset="-554.99">21526 9144 0,'-21'0'0,"21"-21"32,0 0-32,-21 21 31,21 21-16,0 0 1,0 0-16,0 0 16,-21 1-16,21-1 15,0 0-15,-21-21 0,21 21 16,0 0-16,0 0 16,0 1-16,0-1 0,-21-21 0,21 21 15,0 0-15,0 0 0,0 0 16</inkml:trace>
  <inkml:trace contextRef="#ctx0" brushRef="#br1" timeOffset="-280.14">21421 9673 0,'0'0'0,"0"21"0,0 1 16,0-1-16,0 0 15,0 0-15,0 0 16,0 0-16,0 1 16,-22-22-16,22 21 0,0 0 0,0 0 15,0 0 1,0 0-16,0 1 0,0-1 16,0 0-16,0 0 15,0 0-15,-21 0 16,21 1-16,-21-22 0,21 42 15,0-21-15,0 0 16,-21-21-16,21 21 0</inkml:trace>
  <inkml:trace contextRef="#ctx0" brushRef="#br1" timeOffset="-49.28">21336 10456 0,'0'85'31,"0"-64"-31,0 0 16,0 1-16,21-1 16,-21 0-16,0 0 15,0 0 1,0 0 0,21-21-16,-21 22 0,0-1 15,0 0 1,0 0-1</inkml:trace>
  <inkml:trace contextRef="#ctx0" brushRef="#br1" timeOffset="260.62">21357 11049 0,'0'0'16,"0"21"-16,0 0 0,-21-21 15,21 22-15,0-1 0,0 0 16,0 0-16,0 0 16,0 0-16,0 1 15,0-1 1,0 0 0,0 0-1,0 0-15,0 0 31,0 1-31,0-1 16,0 0-16,0 0 0,0 0 16,0 0-16,0 1 15,0-1 1</inkml:trace>
  <inkml:trace contextRef="#ctx0" brushRef="#br1" timeOffset="466.45">21378 11663 0,'0'21'0,"-21"-63"16,42 63-16,-21 21 16,0-21 15,0 1 0,0-1 0</inkml:trace>
  <inkml:trace contextRef="#ctx0" brushRef="#br1" timeOffset="749.33">21378 12023 0,'0'0'0,"0"21"32,-21-21-1,0 0-15,0 21 15,0-21-31,-1 0 31,1 0-31,0 0 16,0 0-1</inkml:trace>
  <inkml:trace contextRef="#ctx0" brushRef="#br1" timeOffset="967.21">20997 12065 0,'-21'0'0,"42"0"0,-63 21 15,21-21-15,0 0 0,-1 0 16,1 0-16,0 0 16,0 0-16,0 0 15,0 0 1,-1 0 0,1 0-1,0 0 1,0 0-1,0 0-15,0 0 16</inkml:trace>
  <inkml:trace contextRef="#ctx0" brushRef="#br1" timeOffset="1175.62">20426 12065 0,'-64'0'16,"212"0"-16,-232 0 0,-1 0 15,64 0-15,0 0 16,0 0 0,-1 0-16,1-21 15,0 21 1,0 0 0,0 0-1</inkml:trace>
  <inkml:trace contextRef="#ctx0" brushRef="#br1" timeOffset="1397.27">20087 11980 0,'-63'0'15,"126"0"-15,-148 0 16,64 0-16,0 0 16,0 0-1,0 0 1,0 0-1,-1 0 1,1 0 0,21-21-1,-21 21-15,0-21 16,0 21-16</inkml:trace>
  <inkml:trace contextRef="#ctx0" brushRef="#br1" timeOffset="1603.15">19621 11853 0,'-21'0'0,"85"0"0,-107 0 0,1 0 16,21 0-1,0 0-15,0 0 16,-1 0 0,1 0-16,0 0 46,0 0-46,0 0 16,0 0-16,-1 0 16</inkml:trace>
  <inkml:trace contextRef="#ctx0" brushRef="#br1" timeOffset="1818.53">19219 11832 0,'-21'0'16,"85"0"-16,-107 0 0,1 0 31,21 0-15,0 0-16,-1 0 31,1 0-31,0 0 16,0 0-1</inkml:trace>
  <inkml:trace contextRef="#ctx0" brushRef="#br1" timeOffset="2038.4">18923 11832 0,'-64'0'16,"170"0"-16,-233 0 16,212 0-16,-191 0 0,85 0 0,0 0 15,0 0-15,-1 0 16,1 0 15,0 0 0,0 0-15,0 0 0</inkml:trace>
  <inkml:trace contextRef="#ctx0" brushRef="#br1" timeOffset="2250.28">18627 11832 0,'-22'0'15,"44"0"-15,-65 0 16,22 0-16,0 0 0,0 0 16,21 21-16,-21-21 0,-1 0 0,1 22 31,0-22-31,0 0 15</inkml:trace>
  <inkml:trace contextRef="#ctx0" brushRef="#br1" timeOffset="2467.16">18394 11875 0,'0'0'0,"-21"0"16</inkml:trace>
  <inkml:trace contextRef="#ctx0" brushRef="#br1" timeOffset="3226.72">18373 11875 0,'0'-22'47,"0"1"-47,21 21 15,0-21-15,0 21 16,-21-21-16,21 21 16,0-21-16,22 0 0,-1-1 15,-21 1-15,0 21 0,1-21 16,-1 21-16,0-21 16,0 21-16,0 0 0,-21-21 0,21 21 15,1 0 1,-22-21-16,21 21 31,0 0-15,-42 21 62,0-21-78,-1 21 15,1-21-15,0 21 0,0-21 16,21 21-16,-21-21 0,0 21 16,-1-21-16,1 22 0,0-22 15,21 21-15,-21-21 0,0 21 0,0 0 16,-1-21 0,22 21-16,-21-21 0,0 0 15,21 21-15,-21-21 16,21 22-16,0-1 31,0 0-15,0 0-1,21-21 1,0 21-16,0 0 16,1-21-16,-22 22 0,21-22 0,0 21 0,0 0 15,21 0 1,-42 0-16,22 0 0,-22 1 15,21-22-15,-21 21 0,21-21 0,0 21 16,-21 0-16,21-21 0,0 21 16,-21 0-16,22-21 0,-1 22 0,-21-1 15,21 0-15,0 0 16,0-21-16,-21 21 0,0 0 31,0-42 16</inkml:trace>
  <inkml:trace contextRef="#ctx0" brushRef="#br1" timeOffset="29783.09">4953 15473 0,'0'-21'63,"21"21"-63,-21-21 15,0-1-15,0 1 16,0 0-16,0 0 16,0 0-1,-21 21-15,0-21 16,0 21-16,-1 0 16,1 0-16,0 0 0,0 0 0,0 0 15,0 21-15,-22-21 0,22 21 16,0 0-16,-21 0 0,20 0 0,-62 64 15,63-43 1,-1-20-16,1 20 0,0-21 0,0 21 16,21-20-16,-21 20 0,21-21 15,-21 21-15,21 1 0,0-22 0,0 21 16,0 1-16,0-22 0,0 0 16,21 21-16,0-21 0,0 1 0,0-1 15,22 0-15,-22-21 0,21 21 16,0-21-16,-20 0 0,20 0 0,0 0 15,1 0-15,-22 0 0,21 0 16,0 0-16,-20 0 0,-1-21 16,21 21-16,-21-21 0,0 0 0,1 21 15,-1-22-15,0 1 0,0 0 16,0 0-16,-21 0 0,21 0 0,1-1 16,-1 1-16</inkml:trace>
  <inkml:trace contextRef="#ctx0" brushRef="#br1" timeOffset="30399.74">5461 15177 0,'0'-22'0,"0"44"0,-21-44 16,0 22-16,-1 0 16,22 22-1,0 20-15,0-21 0,0 0 16,0 22-16,0-1 0,0 0 0,0 1 16,0-1-16,0 0 0,0 1 15,0-1-15,0-21 0,0 21 16,0 1-16,0-22 0,0 21 0,0-21 15,0 1-15,0-1 0,0 0 16,0 0-16,0 0 0,0 0 0,-21-21 31,0 0-15,21-21-16,0 0 0,0 0 16,0 0-16,0 0 0,0-1 15,0 1-15,0 0 0,21 0 16,-21 0-16,21 0 0,22-1 0,-22 1 15,0 0-15,21 0 0,-20 21 16,20 0-16,-21 0 0,21 0 16,-20 0-16,20 0 0,-21 0 0,0 21 15,0 0-15,1 0 0,-1 1 16,-21-1-16,0 0 0,0 0 0,0 0 16,21 0-16,-21 1 0,0-1 15,0 0-15,0 0 0,0 21 16,0-20-1,0-44 17,0 1-17,0 0-15,0 0 0,21 0 16,-21 0-16,21-1 16</inkml:trace>
  <inkml:trace contextRef="#ctx0" brushRef="#br1" timeOffset="30787.03">5927 15685 0,'0'-43'47,"0"107"-47,0-85 0,0-43 16,21 64-16,0 0 16,0 0-16,0 0 0,0 0 15,1 0-15,-1 0 0,0 0 16,0 21-16,0 0 0,-21 1 15,21-1-15,-21 0 16,22 0-16,-22 0 0,0 0 16,0 1-16,0-1 0,0 0 15,0 0 1,-22-21-16,1 0 31,21-21-31,0 0 16,0 0-1,0-1-15,0 1 0,0 0 16,0 0-16,0 0 0,0 0 16,21-1-16,1 22 15,-22-21-15,21 21 0,-21-21 16,21 21-16,0-21 16,0 21-16,0-21 0</inkml:trace>
  <inkml:trace contextRef="#ctx0" brushRef="#br1" timeOffset="31238.77">6456 15536 0,'0'22'31,"-21"-22"-31,21 21 0,0 0 15,-22 0-15,22 0 0,0 0 0,0 1 16,-21-1-16,21 0 16,-21 0-16,21 21 0,0-20 0,0-1 15,0 0-15,0 0 0,0 0 16,0 0-16,21-21 0,0 0 16,1 0-16,-1 0 15,21 0-15,-21 0 0,0 0 16,22 0-16,-22-21 0,0 0 0,0 0 15,0 21-15,1-21 0,-22 0 16,0-1-16,0 1 0,0 0 0,0-21 16,0-22-1,0 43-15,-22 0 0,1 0 0,-21 0 16,21-1-16,0 22 16,-1 0-16,1 0 0,0 0 0,0 0 15,21 22-15,-21-22 0,21 21 16,-21 0-1,21 21-15,0-21 0,0 1 16,21-22 0,0 0-16,0 0 0</inkml:trace>
  <inkml:trace contextRef="#ctx0" brushRef="#br1" timeOffset="31962.36">6816 15579 0,'0'21'31,"0"0"-31,0 0 16,0 22 0,0-22-16,0 0 15,0 0-15,0 0 0,0 0 16,0 1-16,0-1 0,0 0 15,0 0-15,0 0 0,0 0 32,0-42-17,0 0 1,0 0-16,0 0 0,0 0 16,0-1-16,0 1 15,0 0-15,0 0 0,0 0 0,0 0 16,0-1-16,21 1 0,0 21 15,0-21-15,0 21 16,0 0-16,1 0 0,-1 0 0,0 0 16,0 0-16,0 21 15,0 0-15,1 1 16,-22-1-16,21-21 0,-21 21 0,0 0 16,0 0-16,0 0 15,21 1-15,-21-1 0,0 0 16,0 0-16,0 0 15,0-42 17,0 0-17,0 0-15,0 0 0,0-1 16,0 1-16,0 0 0,0-21 16,0 21-16,21-1 0,0 1 0,0 0 15,-21 0-15,22 0 0,-1 21 16,0 0-16,0 0 15,0 21-15,-21 0 16,21 0 0,-21 0-16,0 1 0,0-1 0,0 0 15,0 0-15,0 0 0,0 0 16,0 1-16,0-1 0,0 0 16,0 0-16,0 0 0,0 0 15,0-42 16,0 0-31,0 0 16</inkml:trace>
  <inkml:trace contextRef="#ctx0" brushRef="#br1" timeOffset="32343.67">7472 15727 0,'21'-64'0,"-42"128"0,21-43 0,0 0 15,0 0 1,21-21 0,0 0-16,0 0 0,0 0 15,1-21-15,-1 21 0,0-21 0,0 0 16,0 0-16,0 0 16,-21-1-16,0 1 0,0 0 0,0 0 15,0 0-15,0 0 16,0-1-16,-21 22 15,0 0 1,0 22-16,0-1 0,21 0 16,-21 0-16,21 0 0,-22 43 15,1-22-15,21 0 16,0-20-16,0-1 0,0 0 0,0 21 16,0-21-16,21 1 0,1-1 15,-1-21-15,0 0 0,0 0 16,0 0-16,0 0 0,1-21 15,-22-1-15,21 22 0,0-21 16,-21 0-16</inkml:trace>
  <inkml:trace contextRef="#ctx0" brushRef="#br1" timeOffset="32915.34">8170 15282 0,'0'0'0,"-21"0"16,21 22-16,0-1 0,0 0 16,0 21-16,0 1 15,0-1-15,0-21 0,0 21 0,0 1 16,0-1-16,0 0 0,0 1 15,-21-22-15,21 21 0,0-21 0,0 22 16,0-1-16,0-21 16,0 0-16,-21-21 15,21-21 1,0 0 0,0 0-16,-21 21 0,21-21 0,-22 0 15</inkml:trace>
  <inkml:trace contextRef="#ctx0" brushRef="#br1" timeOffset="33307.12">7683 15409 0,'0'0'16,"-21"-21"-16,21 0 16,0 0-16,21 0 15,22 0-15,-22 21 0,21-22 16,1 22-16,-1-21 0,0 21 0,1 0 15,-1 0-15,64 0 16,-64 0-16,22 21 0,-22 1 0,0-1 16,22-21-16,-22 42 0,0-21 15,1 0-15,-1 1 0,0 20 0,1 43 16,-43-22 0,0-42-16,0 22 0,-43-22 15,22 21-15,-21 0 0,21-20 16,-22 20-16,1 0 0,0-21 0,21 22 15,-22-22-15,-20 42 16,-1-41-16,43-1 16,0-21-16,0 0 0,0 0 15,21-21 17,0-1-32,21 1 0,0 0 15,0 0-15,0 21 16,0-21-16</inkml:trace>
  <inkml:trace contextRef="#ctx0" brushRef="#br1" timeOffset="33718.88">8594 15663 0,'21'-21'15,"0"21"1,0 0-16,0 0 0,0 0 16,1 0-16,-1 0 0,0 0 15,0 0-15,43 43 16,-1-1 0,-42-42-16,0 21 0,1 43 15,-22-43-15,0 0 0,0 21 0,0-21 16,0 1-16,0-1 0,0 0 15,0 21-15,0-21 16,0 1-16,0-44 31,-22 1-31,22 0 0,0 0 16,0 0-16,0 0 0,0-1 0,0-20 16,0 21-16,0 0 0,0 0 0,0-1 15,0 1-15,22 0 16,-1 21-16,-21-21 0,21 21 0,-21-21 15,21 0-15,0 21 16,0 0-16</inkml:trace>
  <inkml:trace contextRef="#ctx0" brushRef="#br1" timeOffset="33951.75">9313 15642 0,'0'0'0,"0"21"0,0 1 15,0-1-15,0 0 0,0 0 16,0 0-16,0 0 0,0 1 16,0-1-16,0 0 15,0 0-15,0 0 0,0 0 16,0 1-16,0-44 47,0 1-47,0 0 15,0 0-15</inkml:trace>
  <inkml:trace contextRef="#ctx0" brushRef="#br1" timeOffset="34124.65">9250 15536 0,'-21'0'0,"-1"0"31,22 22-16,0-1 17,22-21-32,-1 0 0,0 0 15</inkml:trace>
  <inkml:trace contextRef="#ctx0" brushRef="#br1" timeOffset="34459.46">9398 15579 0,'0'21'0,"0"0"16,21 0-1,-21 0-15,0 1 16,21-1-16,0 0 16,-21 0-16,0 0 0,0 0 0,0 1 15,22-1-15,-22 0 0,0 0 0,21 0 16,-21 0-1,0 1-15,0-1 0,0 0 16,21-21-16,-21-21 31,0 0-15,21 21-16,-21-22 0,0 1 16,0 0-16,21 0 0,0 0 15,-21 0-15,0-1 16,22 22-16,-22-21 0,21 21 15,-21-21-15,0 0 0</inkml:trace>
  <inkml:trace contextRef="#ctx0" brushRef="#br1" timeOffset="34727.3">9779 15558 0,'-21'21'15,"42"-42"-15,-42 42 31,0 0-31,21 0 0,0 0 16,-22 0-16,22 1 16,-21-1-16,0 0 0,21 0 0,-21 0 15,21 0-15,0 1 0,-21-1 16,0 0-16,-1 0 0,22 0 0,0 0 16,-21 1-16,21-1 0,21-21 46,-21-21-30,22-1-16,-1 22 0,-21-21 0,21 0 16</inkml:trace>
  <inkml:trace contextRef="#ctx0" brushRef="#br1" timeOffset="35127.12">9885 15769 0,'0'21'16,"0"1"0,21-22-1,0 0 1,0-22-16,0 22 16,-21-21-16,0 0 0,22 21 0,-1-21 15,-21 0-15,0 0 0,0-1 16,0 1-16,0 0 15,-21 21 1,-1 0 0,1 21-16,21 0 0,-21 1 15,0 20-15,0-21 16,21 0-16,0 0 0,-21 1 16,21-1-16,0 0 0,0 0 0,0 0 15,0 0-15,0 1 16,0-1-16,21-21 15,0 0-15,-21 21 0,21-21 0,0 0 16,0 0-16,1 0 0,-1-21 16,0 0-16,0 21 0,0-22 15,0 1-15,1 0 0</inkml:trace>
  <inkml:trace contextRef="#ctx0" brushRef="#br1" timeOffset="35574.72">10202 15706 0,'-21'-21'16,"63"63"-16,-63-63 0,21 0 31,21 21-31,1 0 0,-1 0 16,0 0-16,0 0 15,0 0-15,-21 21 16,21 0-16,-21 0 15,0 0-15,0 0 0,0 1 16,0-1-16,0 0 0,0 21 0,0-21 16,0 1-16,0-1 0,0 0 15,0 0-15,0 0 16,0 0 0,-21-21-16,21-21 15,0 0-15,0 0 16,0 0-16,0 0 0,0-43 15,21 43-15,-21 0 16,22 0-16,-22-1 0,21 1 0,-21 0 16,0 0-16,21 21 15,-21-21-15,21 21 16,-21-21-16,0-1 31,0 1-31,21 21 0,0-21 16,-21 0-1,22 21-15</inkml:trace>
  <inkml:trace contextRef="#ctx0" brushRef="#br1" timeOffset="36005.42">10901 14923 0,'0'0'0,"-21"0"0,-1 0 15,1 0-15,21-22 0,-21 22 16,0 0-1,0 0-15,0 22 16,-1-1-16,22 0 16,0 0-16,0 0 0,0 0 15,0 1-15,0-1 0,0 0 0,0 0 16,0 0-16,0 0 0,0 1 16,22-1-16,-1 0 0,21 21 15,-21-42 1,0 0-16,1 0 0,-1 0 15,0 0-15,0 0 0,0 0 16,0 0-16,1-21 0,-1 21 16,0-21-16,0-21 15,0 20-15</inkml:trace>
  <inkml:trace contextRef="#ctx0" brushRef="#br1" timeOffset="36614.72">11112 14880 0,'0'0'0,"-21"-21"0,0 0 0,0 21 16,0-21-16,-43 0 15,43 21-15,0 0 0,0 0 16,0 0-16,-1 0 0,1 0 0,0 0 16,0 0-16,0 0 0,-43 0 15,43 21-15,0 0 0,-21-21 16,20 21-16,1 0 15,0 0-15,0 1 0,21-1 0,-21 21 0,0-21 16,21 85 0,0-42-16,0-22 15,0 0-15,0 22 0,0-22 16,0-21-16,0 0 0,21 22 16,-21-22-16,21 0 0,0 0 0,21-21 15,-20 21-15,-1 1 0,21-22 0,-21 21 16,0-21-16,22 0 0,-22 0 15,21 0-15,22 0 16,-43 0-16,21 0 0,-21 0 0,1 0 16,20-21-16,-21-1 0,0 22 15,0-21-15,22 0 0,-22 0 0,0 0 16,0 0-16,-21-1 0,21 1 16,1 0-16,-22-21 0,21 21 0,-21-1 15,0 1-15,0-21 0,0 21 0,0-22 16,0 22-16,0-21 0,-21 21 15,-1-22-15,-20-20 16,42 42-16,-42-43 0,21 43 16,-1 0-16,1 0 0,0 0 15,0-1-15,0 1 0,0 21 0,-22-21 0,22 21 16,0 0-16,-21 0 16,-43 0-1,43 21-15,20 0 0,1-21 16,-21 22-16,21-1 0,0 0 0,-1 0 15,1 0-15,0-21 0,21 21 0,-21 1 16,21-1 0,0 0-16</inkml:trace>
  <inkml:trace contextRef="#ctx0" brushRef="#br1" timeOffset="37615.12">15388 15198 0,'0'-21'16,"0"-1"-1,-21 22 1,21 22-1,0 20 1,0-21-16,0 0 0,0 22 16,0-1-16,0 0 0,0 1 15,0 41-15,0-20 16,0-22-16,0 0 0,0 1 0,0-22 16,0 21-16,0 1 0,0-1 0,0-21 15,0 0-15,0 0 0,0 1 16,21-1-16,-21-42 31,0-1-15,0 1-16,0-21 0</inkml:trace>
  <inkml:trace contextRef="#ctx0" brushRef="#br1" timeOffset="37970.92">15388 15177 0,'42'-43'32,"-20"43"-32,-1-21 15,0 21-15,0-21 0,0 21 0,0-21 16,22 21-16,-22-21 0,0 21 0,0 0 16,0 0-16,1-22 0,-1 22 15,0 0-15,0 0 16</inkml:trace>
  <inkml:trace contextRef="#ctx0" brushRef="#br1" timeOffset="38255.88">15409 15663 0,'0'0'0,"0"22"15,21-22 17,1 0-32,-1 0 0,0-22 0,0 22 15,0-21-15,0 21 0,22-21 16,-1 0-16,-21 21 15,0-21-15,1 21 16</inkml:trace>
  <inkml:trace contextRef="#ctx0" brushRef="#br1" timeOffset="38535.71">15854 15579 0,'0'21'31,"0"0"-15,0 0-16,0 0 0,0 1 15,0-1-15,0 0 16,0 21-16,0-21 15,0 1-15,0-1 0,0 0 16,0 0-16,0 0 31,0-42-15,0 0 0,0 0-16</inkml:trace>
  <inkml:trace contextRef="#ctx0" brushRef="#br1" timeOffset="38743.6">15854 15494 0,'0'-21'0,"0"0"31,0 0-31,21 21 63,0 0-48</inkml:trace>
  <inkml:trace contextRef="#ctx0" brushRef="#br1" timeOffset="39235.84">16044 15600 0,'-42'0'31,"42"-21"-31,0 0 16,0-1-1,21 22-15,0 0 16,0 0-16,1 0 0,-1 0 0,0 0 16,0 0-16,0 0 0,0 0 15,22 22-15,-22-1 0,0 0 0,0 0 16,22 0-16,-22 22 16,21 20-16,-42-42 15,0 0-15,0 1 16,0-1-16,0 0 0,-21-21 15,0 21-15,0-21 16,-1 0 0,22-21-1,0 0-15,0 0 0,0-1 0,0 1 16,0 0-16,0 0 16,0-21-16,64-1 15,-43 22-15,0 21 16,-21-21-16,21 0 0,1 21 0,-1-21 15,0 21-15,0 0 0,-21-22 0,21 22 16,0 0 0,-21-21-16</inkml:trace>
  <inkml:trace contextRef="#ctx0" brushRef="#br1" timeOffset="39611.62">16658 15621 0,'0'-21'0,"0"42"15,0 0-15,0 0 0,0 1 16,21-22 0,0 0-1,1 0-15,-1 0 16,0 0-16,-21-22 0,21 22 0,0-21 16,0 0-16,-21 0 0,22 0 15,-22 0-15,21 21 0,-21-22 16,0 1-16,-43 21 31,22 0-31,0 0 16,0 0-16,21 21 0,0 1 0,-21-22 15,21 21-15,-21 0 0,21 0 16,0 21-16,-22-20 0,22-1 16,0 0-16,0 0 0,0 0 15,0 0-15,0 1 0,22-1 16,-1 0-16,0-21 0,0 0 15,0 0-15,22 0 0,-22 0 16,0 0-16,21-21 0,1 21 0,-22-21 16,21-1-16,0 1 0</inkml:trace>
  <inkml:trace contextRef="#ctx0" brushRef="#br1" timeOffset="40987.37">17378 15177 0,'0'-22'0,"0"44"0,-21-65 16,21 22-16,-22 21 0,1-21 16,0 21-1,21 21-15,-21 0 16,21 0-16,0 1 0,0 20 0,-21 0 16,21 1-16,-21-1 0,21 0 15,0 1-15,0 20 0,-22 1 0,1 41 16,0 22-1,21-63-15,-21 21 0,21-22 16,-21 22-16,0-22 0,21 22 0,0 63 16,-22-84-16,22 20 0,0-20 15,-21 20-15,21-20 0,0 148 16,0-149-16,0 43 16,0-43-16,0-20 15,21-1-15,1 0 0,-1-20 0,0-1 16,-21 21-16,21-42 0,0 21 0,0-21 15,1 0-15,20 0 0,-21 0 16,21-21-16,-20 0 0,20 0 0,0-22 16,-21 22-16,22-21 0,-1 0 15,-21-1-15,0-20 0,22-1 0,-43 22 16,0-22-16,21-63 16,-42-42-1,0 127-15,-22-1 0,22-20 0,-21 21 16,-1-1-16,1 1 0,-21 0 15,20-1-15,1 1 0,0 21 0,-1 0 16,1-22-16,21 22 0,0 21 0,-22-21 16,22 0-16,0 0 15,21-1-15,0 1 16,0 0 0,21 21-16,0-21 0,0 0 0,1 0 15,20-1-15,0 1 0,1 0 16,-1 0-16,0 0 0,-21 0 0,22-1 15,-1 1-15,22-21 16,-1 0-16,-42 20 16,0 22-16,-21-21 0,22 0 15,-22 0-15,-22 42 47,1 0-31,21 0-16,0 1 0,-21-1 15,21 0-15,-21 0 0,21 0 0,-21 0 16,21 22 0,0-22-16,0 0 15,0 0-15,0 0 16,21-21 0,0 0-16,0 0 0,0 0 15,-21-21-15,22 21 16,-22-21-16,21 0 0,-21 0 15,0 0-15,0-1 0,0 1 16,0 0-16,0 0 0,-21 0 16,-1 0-16,1-1 0,0 22 15,0 0-15,21-21 0,-21 21 16,21-21 0,21 21 15,0 0-31,0 0 0,0 0 0,22 0 15,-22 0-15,0 0 0,0 0 16,0 0-16,1 0 0,20 0 16,-21 0-16,0 21 0,0 0 0,-21 1 15,22-1-15,-22 0 16,0 0-16,0 0 16,0 0-16,-22 1 0,1-1 15,0-21-15,21 21 16,0-42 31,0 0-47,0-1 0,21 1 15,0 0-15,1 21 16,-22-21-16,21 0 0,-21 0 0,21 21 16,0-22-16,-21 1 0,0 0 0,21 0 15,0 0-15,-21 42 47,-21-21-31,21 21-16,-21 0 0,21 0 15,0 22-15,0-22 16,0 0-16,0 0 0,0 0 16,0 1-16,0-1 0,0 0 0,0 0 15,21 0-15,0-21 16,1 0-16,-22 21 0,21-21 0,0 0 15,0 0-15,0 0 16,43-42-16,-43 42 0,0-21 16,0 0-16</inkml:trace>
  <inkml:trace contextRef="#ctx0" brushRef="#br1" timeOffset="41267.72">18457 15282 0,'0'-21'0,"0"42"0,0-84 15,0 42-15,0 0 16,-21 21-16,0 0 0,0 0 16,21 21-16,0 0 15,0 21-15,0-21 0,0 22 16,0-22-16,0 21 0,0 1 0,0-1 16,0 0-16,0 1 0,0-1 15,0-21-15,0 21 0,0-20 0,0 20 16,0-21-16,0 0 0,0 22 0,21-22 15,-21 0 1,0 0-16,21-21 0,0 0 31,-21-21-31,0 0 16,0 0-16,0-1 0</inkml:trace>
  <inkml:trace contextRef="#ctx0" brushRef="#br1" timeOffset="41655.22">18182 15367 0,'-63'-63'16,"190"190"0,-191-191-16,1-21 0,63 64 0,0 0 0,0 0 15,0 0 1,21 21-16,0-21 0,0 21 16,21 0-16,-20 0 0,62 0 15,-41 21-15,-1-21 0,0 21 16,1 0-16,-1 0 0,-21 0 15,21 22-15,1-22 0,-22 0 0,0 21 16,21-20-16,1 41 16,-43-42-16,0 22 0,21-22 0,-21 0 15,0 42-15,0-41 16,0-1-16,-21 0 0,0 0 0,-1 0 16,-20 0-16,21 1 0,0-1 15,-22 0-15,22 0 0,-21 0 0,0 22 16,-1-22-1,22 0-15,0-21 0,0 0 16,42-21 31,0 21-47,0-21 0,0-1 16</inkml:trace>
  <inkml:trace contextRef="#ctx0" brushRef="#br1" timeOffset="42075.98">18838 15621 0,'0'-42'32,"0"21"-17,21 21 1,1 0-16,-1 0 15,-21 21-15,21-21 16,0 21-16,-21 0 0,21 0 16,0 0-16,1 1 15,-22-1-15,0 0 0,0 0 16,21 21-16,-21-20 16,0-1-16,0 0 15,0 0-15,-21-21 31,21-21-15,0 0-16,0 0 0,0-1 16,0 1-16,0 0 15,0-21-15,0 21 16,21-1-16,-21 1 0,21 0 16,0 21-16,-21-21 15,21 21 1,0-21-16,1 21 15</inkml:trace>
  <inkml:trace contextRef="#ctx0" brushRef="#br1" timeOffset="42307.08">19262 15515 0,'0'21'31,"0"1"-15,0-1-16,0 0 0,0 0 15,0 0-15,0 0 0,0 1 16,0-1-16,0 0 16,0 0-16,0 0 15,0-42 48</inkml:trace>
  <inkml:trace contextRef="#ctx0" brushRef="#br1" timeOffset="42514.96">19367 15346 0,'0'0'15,"-21"0"-15,0 0 16,0 0-1,21 21 17,0 0-32,0 0 0,0 1 15</inkml:trace>
  <inkml:trace contextRef="#ctx0" brushRef="#br1" timeOffset="42899.74">19410 15494 0,'0'21'15,"21"0"1,-21 1-16,0-1 16,21-21-16,-21 42 15,0-21-15,0 22 16,0-22-16,0 0 15,0 0-15,0 0 0,0 0 16,0 1-16,0-1 16,0 0-1,21-21 1,0 0-16,1 0 0,-22-21 16,21 21-16,-21-21 0,21-1 0,0 22 15,-21-21-15,21 0 0,0-21 16,22-22-1,-43 43-15,0 0 16,21 21 0</inkml:trace>
  <inkml:trace contextRef="#ctx0" brushRef="#br1" timeOffset="43289.51">19727 15685 0,'0'0'0,"21"0"16,1 0 0,-1 0-16,0 0 0,0 0 15,0-22-15,22-20 16,-22 21-16,-21 0 15,0 0-15,0-1 16,0 1 0,-21 21-1,-1 0-15,22 21 0,-21 1 16,0-1-16,0 0 16,21 0-16,0 0 0,-21 0 0,21 1 15,-21-1-15,21 0 0,0 0 0,-22 0 16,22 0-16,0 1 15,0-1-15,0 0 0,0 0 16,22 0-16,-1-21 0,0 0 16,0 0-16,0 0 15,0 0-15,1 0 0,-1 0 0,0 0 16,0 0-16,0 0 0,0-21 16,1 0-16,20 0 0</inkml:trace>
  <inkml:trace contextRef="#ctx0" brushRef="#br1" timeOffset="43712.27">20172 15621 0,'-21'-21'0,"42"42"0,-42-63 16,21 21 0,21 21-1,0 0-15,0 0 16,0 0-16,0 0 15,1 0-15,-1 0 16,0 21-16,-21 0 16,0 0-16,21-21 0,-21 21 15,0 0-15,0 1 0,0-1 16,0 0-16,0 0 0,0 0 16,0 0-1,0 1-15,-21-22 31,0 0-15,0 0 0,21-22-16,0 1 0,0 0 15,0 0-15,0 0 16,21 0-16,0 21 0,-21-22 0,21 1 16,0 21-16,-21-21 0,21 0 0,1 21 15,-22-21-15,21 21 0,0-21 16,0-1-16,0 22 0,0-42 15,1 21-15,20 21 16</inkml:trace>
  <inkml:trace contextRef="#ctx0" brushRef="#br1" timeOffset="44146.02">21124 15092 0,'-21'0'31,"0"0"-15,0 0 0,0 21-16,21 0 0,-22 0 15,22 1-15,0-1 16,-21 63-16,0-62 16,21-1-16,0 21 0,0-21 15,0 0-15,0 1 16,0-1-16,0 0 15,21-21-15,-21 21 0,21-21 16,1 0 0,-1 0-16,0 0 0,0 0 15,-21-21-15,21 0 0,0 21 0,1-21 16,-22-1-16</inkml:trace>
  <inkml:trace contextRef="#ctx0" brushRef="#br1" timeOffset="44744.19">21209 14923 0,'0'-22'0,"0"44"0,-21-44 0,0 22 15,-1 0-15,1 0 0,0 0 16,0 0-16,0 0 0,-22 0 15,1 43 1,21-43-16,0 21 0,0 0 0,-1 0 16,1 22-16,0-22 0,0 21 15,0-21-15,0 22 0,21-1 0,0 0 16,-22 1-16,22-22 0,-21 21 16,21 0-16,-21 1 0,21 20 15,0-42-15,0 1 0,0-1 16,0 0-16,21 0 0,0 0 15,1 0-15,-1-21 0,0 0 16,21 22-16,-21-22 0,22 0 16,-22 0-16,0 0 0,43 0 15,-1 0-15,-21-22 16,-20 1-16,-1 21 0,21-21 0,-21 21 16,0-21-16,1 0 0,-1 0 15,0-1-15,0 1 0,21-63 16,-20 20-1,-1 22-15,-21-1 0,0 22 0,0-21 16,0 0-16,0-1 0,0-41 16,0 62-16,0-20 0,-21 21 15,-1-21-15,1-1 16,0 43-16,0-21 0,0 0 0,0 21 16,-1 0-16,1 0 0,-42 0 15,42 0-15,-1 0 0,-62 42 16,20-21-1,43 1-15,0-22 16,0 21-16,0 0 0,-1-21 0,1 0 16,0 21-16</inkml:trace>
  <inkml:trace contextRef="#ctx0" brushRef="#br1" timeOffset="47045.1">8297 14859 0,'-21'21'0,"21"0"32,-21-21-17,0 0 1,21 22-16,-21-22 31,42 0 47,0-22-78,0 1 16,0 21-16,-21-21 0,21 21 0,1-21 16,-1 21-16,-21-21 0,21 0 15,0 21-15,0-22 0,0 1 0,1 0 16,20 21-16,-21-21 0,0 0 15,22 0-15,-22-1 0,0 1 0,21-21 16,-21 21-16,22 0 16,-22-1-16,64-41 0,-64 21 15,21 20-15,0-20 0,-20 21 0,20-21 16,-21 20-16,21 1 0,-20 0 16,20-21-16,-21 21 0,21-1 15,-20 1-15,20-21 0,-21 21 0,21 0 16,-20-1-16,-1 1 0,21-21 0,-21 21 15,22 0-15,-1-22 0,-21 22 16,21 0-16,1-21 0,-1-1 0,0 22 16,22-21-16,21-22 15,-64 22-15,21 21 0,0-22 0,1 22 16,-22 0-16,21 0 0,-21 0 16,1 0-16,-1-1 0,0 1 15,0 0-15,0 0 0,0 21 0,22-42 16,-22 42-16,0-22 15,0 1-15,0 0 0,-21 0 16,22 21-16,-1-21 0,21-22 16,0 22-16,-20 0 0,-22 0 15,21 0 1,-21 0 15,0-1 0,-21 22 110,-1 0-141,1 0 0,0 0 0,0 0 16,0 0-16,0 0 15,-22 0-15,22 22 0,-21-22 16,21 0-16,-1 21 0,1-21 16,0 21-16,0-21 0,0 21 15,0 0-15,-22-21 0,1 21 16,21 1-16,0-22 15,-1 21-15,44-21 63,-1 0-63,0 0 0,0-21 16,0 21-16,0-22 15,1 1-15,-1 21 0,0 0 0,0-21 16,0 21-16,0-21 0,22 0 15,-22 21-15,0-21 0,0 21 16,0-22-16,1 1 0,-1 21 16,0 0-16,0-21 0,0 21 0,0-21 15,1 21 1,-1 0 15,0 21-15,-21 0-1,0 0 1,21 1-16,-21-1 0,21-21 0,-21 21 16,0 21-16,21-21 0,-21 1 15,22 20-15,-22-21 0,21 21 16,-21 22-16,21-1 16,0-41-16,-21 20 0,21-21 15,-21 21-15,0-20 0,21-1 16,-21 0-16,22 21 0,-22-21 15,0 1-15,21-1 0,0-21 16,-21 21-16,21-21 31,-21-21 1</inkml:trace>
  <inkml:trace contextRef="#ctx0" brushRef="#br1" timeOffset="48163.5">15706 13187 0,'0'-21'15,"0"0"16,0-1-15,0 1-16,0 0 16,0 0-1,0 0-15,-22 0 0,22-1 16,0 44 46,0-1-62,22 0 16,-1 0-16,-21 0 0,21 0 16,0 22-16,-21-22 0,21 0 0,0 21 15,1 1-15,-1-22 0,0 21 16,0 1-16,21-1 0,-20 21 0,20-20 16,0-1-16,-21 22 0,22-22 15,-1 21-15,0-20 0,-20-1 0,20 0 16,43 64-16,-22-21 15,-42-43-15,22 1 0,-22-1 16,21 0-16,-21-21 0,0 22 16,22-1-16,-22 0 0,0 1 0,-21-1 15,21-21-15,22 85 16,-43-85-16,0 22 0,21-22 16,0 21-16,-21-21 15,0 0-15,0 1 0,0-1 16,0 0-1,0-42 32,0 0-47,0-1 16,-21 1-16,0-21 16,-1 21-16,22-22 0,-21 1 0</inkml:trace>
  <inkml:trace contextRef="#ctx0" brushRef="#br1" timeOffset="49367.29">15621 13039 0,'0'-21'15,"0"-1"17,0 1-17,0 42 63,0 1-78,0-1 0,0 0 16,0 21-16,0-21 0,0 22 0,0-22 16,0 21-16,0 1 0,0-22 15,0 63-15,0-41 0,0 41 16,0-41-16,0-1 0,0 0 15,0 1-15,0-22 16,0 42-16,0-41 0,0-1 16,0 0-16,0-42 47,0 0-47,21-1 15,-21 1-15,0-21 16,0 21-16,0 0 0,0-1 15,21-20-15,-21 21 0,0 0 0,0 0 16,0-1-16,21-20 0,-21 21 0,0 0 16,0 0-16,0-1 0,0-62 15,0 20 1,0 43-16,0-21 0,0 21 16,0-1-16,0 1 0,0 0 0,0 0 15,0 0-15,0 0 0,0-1 16,0 1-1,22 21 32,-1 0-31,-21 21-16,21-21 16,0 0-16,-21 22 0,21-1 15,0-21-15,1 21 16,-1-21-16,0 21 0,0 0 15,21-21-15,-20 0 0,-1 21 16,0-21-16,0 0 0,21 22 16,-20-22-16,-1 0 0,0 0 15,-21 21-15,21-21 0,0 0 16,-42 0 93,0 21-15,0-21-94,0 0 16,-1 0-16,1 0 0,0 0 15</inkml:trace>
  <inkml:trace contextRef="#ctx0" brushRef="#br1" timeOffset="53810.27">22648 15896 0,'0'21'0,"21"-21"78,-21 22-62,22-22 0,-1 0-1,0 0 1</inkml:trace>
  <inkml:trace contextRef="#ctx0" brushRef="#br1" timeOffset="54039.14">23241 15917 0,'0'0'15,"21"22"1,-21-1 15,21-21-15,0 0 0,1 0-16</inkml:trace>
  <inkml:trace contextRef="#ctx0" brushRef="#br1" timeOffset="54240.03">23770 16023 0,'0'0'0,"21"21"0,0-21 0,1 0 16,-1 0-1,0 0-15,0 0 0,0 0 16,0 0-1,1 0-15,-1 0 16,-21-21 0,21 21-16</inkml:trace>
  <inkml:trace contextRef="#ctx0" brushRef="#br1" timeOffset="54438.86">24363 16023 0,'21'0'16,"0"0"-16,0 0 31,0 0-31,1 0 16,-1 0 0,0-21-1,0 21-15,0 0 16</inkml:trace>
  <inkml:trace contextRef="#ctx0" brushRef="#br1" timeOffset="54599.76">24871 15981 0,'-43'0'0,"107"0"16,-85 0-16,63 0 31,-21 0 0,-21-21-31</inkml:trace>
  <inkml:trace contextRef="#ctx0" brushRef="#br1" timeOffset="-145313.44">23961 11705 0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1:54:00.97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6181 3641 0</inkml:trace>
  <inkml:trace contextRef="#ctx0" brushRef="#br0" timeOffset="4286.34">4233 15748 0,'21'-21'31,"1"21"16,-1 0 93</inkml:trace>
  <inkml:trace contextRef="#ctx0" brushRef="#br0" timeOffset="8506.81">4339 15727 0,'-21'0'125,"0"0"-109,0 0 15,21 21-31,-22-21 16,1 0-16,21 21 15,-21-21-15,0 0 16,0 0-16,0 21 16,-1-21 15,1 0-15,0 0 15,0 0-31,0 0 31,0 0-15,-1 0 15,1 0-31,0 0 16,0 0-16,0 0 15,0 0 1,-1 0-1,1 0-15,21-21 0,-21 21 16,0 0 0,21-21-16,-21 21 15,0-21 1,-1 21-16,1-21 16,0 0-1,0 21 1,21-22-16,-21 22 15,0-21-15,-1 0 32,1 21-32,0-21 15,21 0-15,-21 21 16,0 0-16,0-21 0,-1 21 16,1-22-16,0 22 15,0-21 1,0 21-16,0 0 0,-1 0 15,1-21-15,0 21 0,0 0 16,0-21-16,0 21 16,-1 0-16,1-21 0,0 0 15,-21-1-15,-1 22 16,43-21-16,-21 21 0,0-21 16,0 21-16,0-21 0,0 0 0,-1 0 15,1 21-15,0-22 16,0 1-16,0 21 0,21-21 15,-21 0-15,-1 0 0,1 21 0,0-21 16,0-1-16,0 1 0,0 0 16,-1 21-16,1-21 0,0 0 0,0 0 15,0 21-15,0-22 0,-1 1 16,-41-21-16,21 21 16,20 0-16,-20-1 15,21 1-15,0 21 0,0-21 0,-1 0 16,1 0-16,0 0 0,0-1 15,0 1-15,0 0 0,-1 0 16,22 0-16,-21 0 0,0-1 0,0 1 0,0 0 16,-22-21-1,22 21-15,0-22 0,0 1 16,0 21-16,21 0 0,-21-1 0,-1 1 16,1 0-16,0 0 0,21 0 15,-21-22-15,0 22 0,0 0 16,-1 0-16,22 0 0,-21 0 0,0-1 15,0 1-15,0 0 0,0 0 16,-1 0-16,1 0 0,0-1 0,0 1 16,21 0-16,-21 0 0,0 0 0,-1 0 15,1-1-15,21 1 16,-21-21-16,0 21 0,0 0 0,21-1 16,-21 1-16,-1 0 0,1 0 0,0 0 15,21 0-15,-21-1 0,0 1 16,0 0-16,-1 0 0,22 0 15,-21 0-15,0-1 0,0 22 0,21-21 16,-21 0-16,0 0 0,21 0 16,-22 0-16,1-1 0,21 1 15,0 0-15,-21 0 16,0 0-16,0 0 16,21-1-16,0 1 0,-21 0 15,21 0-15,-22 21 0,22-42 16,-21 20-1,21 1-15,0 0 0,0 0 16,0 0-16,0 0 0,0-1 16,0 1-16,-21 21 0,21-21 15,0 0-15,0 0 0,-21 21 0,21-43 16,0 22 0,-21 0-16,21 0 15,0 0-15,-21 21 0,21-21 16,0-1-16,0 1 0,0 0 15,0 0-15,0 0 16,-22 21-16,22-21 0,0-1 0,-21 22 16,21-21-16,0 0 0,0 0 15,-21-43 1,0 22 0,0 21-16,21 0 0,0 0 15,0-1-15,-21 1 0,-1 0 0,22-21 16,-21 21-16,21-1 0,-21-20 15,0 0-15,0-1 16,21 22-16,-21-21 16,-1 21-16,22 0 0,0-22 0,-21 22 0,0-21 15,0 21-15,21-1 0,-42-83 16,20 41 0,1 43-16,21-21 0,0 20 15,-21-20-15,0 21 0,21-21 0,-21-1 16,21 22-16,-21-21 15,-1-22-15,22 22 0,0 21 0,-21-22 16,0-20 0,0-22-16,0 64 15,21-21-15,0 21 0,0-1 16,0 1-16,-21 0 0,21-21 0,0 21 16,-22-1-16,22-41 15,0 21-15,0 20 16,0 1-16,0 0 0,0 0 15,-21 21-15,21-21 0,0 0 16,0-1-16,0 1 0,0 0 0,0 0 16,0-21-1,0 20-15,-21 1 0,21 0 16,0 0-16,0 0 16,0 0-16,0-1 0,0 1 0,-21 0 15,21 0-15,-21-21 16,21 20-16,0 1 15,-21 0-15,21 0 16,-22 0-16,22 0 0,-21-1 0,21 1 16,0-21-1,0 21-15,-21-22 0,21 22 16,-21 0-16,21 0 0,0-21 16,0 20-16,0 1 0,0 0 15,0 0-15,-21 0 0,21 0 0,0-1 16,0 1-16,-21 0 0,21-21 15,0-22 1,0 43-16,0-21 16,0 21-16,0-1 0,0 1 0,0 0 15,0 0-15,-22 0 0,22-22 16,0-20 0,0 42-16,-21 0 15,21-1-15,0 1 0,0 0 16,0 0-16,0 0 15,0 0-15,0-1 0,0-20 16,0 21 0,0 0-16,0 0 0,0-1 15,0 1-15,0 0 16,0 0-16,0 0 0,0 0 16,0-1-16,21 1 15,-21 0-15,0 0 0,22 0 16,-22 0-16,0-1 15,0 1-15,0 0 0,0 0 0,21 0 16,-21 0-16,0-1 16,0 1-16,21-42 15,-21 42-15,0-1 0,0 1 16,21-21-16,-21 21 0,0 0 16,21-1-16,-21-20 0,0 21 0,0-21 15,0 20-15,21-20 0,-21 21 16,0-21-16,22 20 0,-22-20 0,0 0 15,21-22-15,0 1 16,-21 20-16,0 1 0,0 21 16,0-21-16,0-1 0,0 1 15,0 21-15,0-22 0,0 1 0,0 0 16,0 21-16,0-22 16,0 1-16,21 0 0,-21-1 0,0 22 0,0-21 15,21-1-15,-21 22 16,0-21-16,0 21 0,0-22 0,0 22 15,21-85 1,1 85-16,-22-21 0,0 21 0,0 0 16,0-22-16,21 22 0,-21-21 15,21 21-15,-21-22 0,0 1 0,21-22 16,0 1 0,-21 42-16,0-22 0,21 22 0,1-21 15,-1 21-15,-21-22 0,21 22 16,0-21-16,-21 21 0,21-22 0,-21 1 15,0 21-15,21-21 16,1 20-16,-1-20 0,-21 21 0,21-21 16,0 20-16,-21-20 0,21 0 15,0 21-15,1-22 0,-22 1 16,21 21-16,21-43 0,-21 22 16,0-22-16,1 22 0,-1 21 15,0-21-15,0 20 16,21-62-16,-20 63 0,20-43 15,0-42 1,-21 64-16,1 21 16,-1-22-16,21-20 0,-21 42 15,22-43-15,-22 43 16,0 0-16,0-21 0,0 20 0,0 1 16,22 0-16,-22 0 0,0 21 15,21-42-15,-20 20 0,41-41 16,-42 63-16,0-21 15,22 0-15,-22-1 0,0 22 16,21-42-16,-20 21 0,-1 21 16,0-21-16,0 0 0,21-1 15,-20 22-15,20-21 0,-21 0 0,21 0 16,1 0-16,-1 0 16,0-1-16,1 1 0,105-21 15,-42 0 1,0-1-16,-43 22 0,43-21 15,-64 21-15,22-1 0,-22 1 16,22 21-16,-22-21 0,127-21 16,-63 21-1,-42-1-15,-22 1 0,21 21 16,43-21-16,-42 0 0,-22 0 16,22 21-16,41-21 0,-41-1 15,-1 22-15,-20-21 16,63 0-16,-64 21 0,21-21 15,-20 21-15,126-21 16,-105 0-16,63-1 16,-64 22-16,1-21 0,-1 21 0,22 0 15,-22-21-15,1 21 0,-1 0 0,1 0 16,-1-21-16,-20 21 16,20-21-16,1 21 0,-1 0 0,1 0 15,-1-21-15,1 21 0,-1 0 0,43 0 16,0 0-1,-43-22-15,-20 22 0,20 0 0,43 0 16,-64 0-16,1 0 0,-1 0 16,21 0-16,-20 0 0,-1 0 15,127 0-15,-63 0 16,-42 0-16,42 0 16,-43 0-16,-21 0 15,64 0-15,-42 0 0,-22 0 0,22 0 16,-22 0-16,0 0 0,85 0 15,-106 0-15,22 0 16,-22 0-16,21 0 0,-21 0 0,1 0 16,-1 0-16,0 0 15,21 0-15,-21 0 0,1 0 0,-1 0 16,0 0-16,0 0 0,0 0 0,0 0 16,1 0-16,41 0 15,-42 0-15,0 22 0,1-22 16,-1 0-16,0 0 15,0 0-15,0 0 16,0 0-16,1 0 16,-1 0-16,0 0 0,0 0 15,0 21-15,0-21 16,1 0-16,-1 0 0,0 0 16,0 0-16,0 0 0,0 0 0,1 0 15,-1 0-15,0 21 0,0-21 16,0 0-16,0 0 0,1 0 0,-1 0 15,0 0-15,0 0 16,0 0 0,0 0-1,1 0-15,-1 0 16,0 0-16,0 0 0,0 0 16,0 0-16,1 0 0,-1 0 0,21 0 15,-21 0 1,0 0-16,1 0 0,-1 0 15,0 0-15,0 0 0,0 0 16,0 0 0,-42 0 77,21-21-93,-21 21 0,0-21 0,0 21 16,0-22-16,-1 22 0,1-21 16,0 21-16,0-21 15</inkml:trace>
  <inkml:trace contextRef="#ctx0" brushRef="#br0" timeOffset="9546.2">8255 3069 0,'-21'0'0,"42"0"0,-63 0 0,42-21 16,0 42 47,0 0-48,21-21-15,0 22 0,0-22 16,0 21-16,43 21 15,-43-21-15,0 0 16,21 1-16,-20-1 0,20 0 16,-21 0-16,0 0 0,22 0 15,-22 1-15,0-22 0,0 21 0,21 0 0,22 21 16,-22-21 0,1 1-16,-22-1 15,21 0-15,-21-21 0,0 0 16,-21 21-16,22-21 0,-1 0 15,0 21-15,0-21 16,0 0 0,-21 21 46,0 1-46,-21-22-16,0 0 15,0 21-15,0 0 0,-1-21 16,1 21-16,-21-21 0,21 21 0,-22 0 16,22-21-16,-21 22 0,-22 20 15,22-42-15,21 21 0,-21 0 16,-1 22-16,-20-1 16,42-42-16,-1 21 0,1 0 0,0 0 15,0 1-15,0-1 0,0-21 16,-1 21-16,1-21 0,21 21 15,-42 0 1,21-21-16,21 21 16,0-42 31,21 0-47,0 21 15,21-21-15,-20 0 0,-1 0 0,21-22 16,0 22-16,1 0 15,-1-21-15,0 20 0,1 1 0,-1-21 16,22 21-16,-22 0 0,0-1 0,1 1 0,-1 0 16,64-21-1,-85 21-15,0 21 0,0 0 16,-21-22-16,21 22 0,1 0 0,-1-21 16,0 21-1,-21-21-15,21 21 0,-21 21 110</inkml:trace>
  <inkml:trace contextRef="#ctx0" brushRef="#br0" timeOffset="38207.41">5969 2942 0,'0'-21'0,"0"-21"31,0 21-31,0-1 31,0 44 0,0-1-31,0 0 16,0 0-16,0 0 0,0 0 0,21 22 16,-21-22-16,0 0 0,0 0 15,0 22-15,0-22 0,0 21 0,21 0 16,-21 22 0,0-43-16,0 0 0,0 0 15,0 1-15,0-1 0,0 0 0,0 0 16,0 0-16,0 0 15,0 1 1,21-22 0,1 0 15,-1 0 0,0 0-15,0 0-16,0 0 0,0-22 15,-21 1-15,22 21 0,-1-21 16,0 21-16,64-42 16,-1-22-16,-41 43 15,-1 0-15,0 0 16,1 0-16,-1-22 0,64 1 16,-64 21-16,0 0 0,22-1 15,-22 1-15,22 0 0,-22 21 0,0-21 16,22 0-16,-22 0 0,1-1 15,41-20-15,-41 42 0,20-42 16,-21 42-16,-20-21 16,-1-1-16,0 22 0,0-21 0,0 21 15,0-21-15,1 21 0,-1-21 16,0 21-16,0 0 0,-21-21 16,21 21-1,-21-21 126</inkml:trace>
  <inkml:trace contextRef="#ctx0" brushRef="#br0" timeOffset="38778.89">6731 2794 0,'0'0'0,"0"-21"0,-21 21 0,21-21 16,0 0-1,0 63 17,0-21-17,0 0-15,0 22 0,21-1 0,-21 0 16,21 22-16,0-22 0,43 85 16,-1 42-1,-42-105-15,22-22 0,-43 1 16,21-1-16,0 0 0,0 1 15,0-22-15,-21 21 0,0-21 0,0 0 16,0 1-16,22-1 16</inkml:trace>
  <inkml:trace contextRef="#ctx0" brushRef="#br0" timeOffset="53183.19">19156 4572 0,'0'0'0,"-21"0"16,-1 0 15,1 0-15,0 0-16,0 0 16</inkml:trace>
  <inkml:trace contextRef="#ctx0" brushRef="#br0" timeOffset="53900.48">19092 4593 0,'-21'0'16,"0"0"15,0 0-15,0 0-1,-1 0-15,1 0 16,0 0-16,0 0 16,0 0-16,0 0 15,-1 0-15,1 0 16,0 0 0,21 21 62,21-21-78,0 0 0,1 0 15,-1 0-15,0 0 0,0 0 16,21 0-16,1 0 0,-1 0 16,0 0-16,-20 0 15,20 0-15,0 0 0,1 0 0,20 22 16,22-22-1,-43 0-15,-21 0 0,22 0 0,41 0 16,-63 0-16,22 0 16,-1 0-16,-21 0 0,0 0 0,22 21 15,-22-21-15,0 0 0,-42 0 78,0 0-62,0 0-16,-1 21 16,1-21-16,0 0 15,0 0-15,0 0 0</inkml:trace>
  <inkml:trace contextRef="#ctx0" brushRef="#br0" timeOffset="54627.89">18923 4763 0,'0'0'0,"-21"0"0,0 0 16,-1 0 0,22 21-16,-21-21 15,0 0-15,0 0 16,0 0-16,0 0 31,21 21-31,-22-21 16,22 21 31,22-21-32,-1 0-15,0 0 16,0 0-16,0 0 15,0 0-15,43 0 16,-22 0-16,-21 0 0,1 0 16,20 0-16,-21 0 0,21 0 0,1 0 15,-22 0-15,21 0 16,1 0-16,-1 0 0,-21 0 0,21 0 16,1 0-16,-1-21 0,-21 21 15,22 0-15,-1 0 0,0-21 0,22 21 16,-22 0-1,0 0-15,-20 0 0,-1-21 16,0 21-16,0 0 0,0 0 16,0 0-16,-42 0 93,0 0-77,0 0-16,0 0 16,0 0-16</inkml:trace>
  <inkml:trace contextRef="#ctx0" brushRef="#br0" timeOffset="60127.04">19092 4636 0,'-21'0'31,"0"0"-15,0 0-1,0 0 1,-1 0 0,1 0-16,0 0 15,0 0 1,0 0-16,0 0 15,-1 0-15,1 0 16,0 0 0,0 0 15,42 0 31,0 0-46,0 0-16,1 0 0,-1 0 0,0 0 16,0 0-16,0 0 0,0 0 15,43 0-15,21 0 16,-43 0-16,0 0 0,-21 0 16,22 0-16,-1 0 0,0 0 15,-20 0-15,20 0 0,-21 0 0,21 0 16,22 0-1,-43 0-15,21 0 0,-20 0 0,-1 0 16,0 0-16,0 0 16,0 0-16,0 0 31,-21 21 125,-21-21-140,0 0-1,0 0 1,21 21-16,-21-21 0,0 0 16,-1 0-16</inkml:trace>
  <inkml:trace contextRef="#ctx0" brushRef="#br0" timeOffset="61186.9">18881 4847 0,'0'0'16,"-22"0"-16,1 21 16,0-21-16,0 0 15,0 0 1,0 0-16,-1 0 16,1 0-1,0 0-15,42 0 78,0 0-78,1 0 16,-1 0-16,0 0 0,0 0 16,0 0-16,0 0 0,22 0 15,-22 0-15,0 0 0,21 0 16,1 0-16,-22 0 0,64 0 15,-22 0-15,-21 0 16,1 0-16,-1 0 0,-21 0 0,22 0 16,-1 0-16,-21 0 0,21 0 15,-20 0-15,-1 0 0,0 0 0,0 0 16,0 0-16,0 0 0,1 0 16,-1 0-16,0 0 15,0 0-15,0 0 16,0 0 15,-21 22 16,22-22 15,-1 0-46,0 0 0,0 0-1,0 0 1,-21-22 0,21 22-16,-42 0 78,0 0-78,0 0 0,0 0 31,0 0-31,-1 0 16,22-21 77</inkml:trace>
  <inkml:trace contextRef="#ctx0" brushRef="#br0" timeOffset="95515.9">4360 15050 0,'0'0'0,"0"21"0,0 0 31,0 0 16,-21-21-47,0 0 15,0 0-15,0 0 0,-1 0 16,1 0-16,0 0 16,0 0-16,0-21 0,0 21 15,-1-21-15,1 21 16,0-21-16,0 21 0,0-22 16,0 22-16,-22 0 0,22-21 0,0 21 15,0-21-15,-43 0 0,43 0 16,-21 21-16,21-21 0,-1-1 15,-20 1-15,21 21 0,-21-21 0,20 0 16,1 0-16,-21 0 0,21-1 0,0 1 16,-22 0-16,22 0 0,0 0 15,0 0-15,0-1 0,-1 1 16,1 0-16,0 0 0,0 0 0,0 0 16,21-22-16,-21 22 0,-1 0 15,1 0-15,21 0 0,-21-1 16,0-20-16,0 21 0,-22 0 0,22 0 15,0-22-15,-21 1 0,-43-43 16,64 64-16,0 0 16,0-21-16,-1 20 0,-20 1 15,21-21-15,0 21 0,0 0 0,-1-22 16,1 22-16,-21 0 0,21-21 16,0 20-16,-1-20 0,1 21 0,0-21 15,-21 20-15,21-20 0,-1 21 16,1-21-16,0 20 0,0-20 15,0 21-15,0 0 0,-1-22 0,1 1 16,0-21 0,0 41-16,21-20 0,-21 21 15,21 0-15,0 0 0,-21-22 0,-1 22 0,22 0 16,-21-21-16,0-1 16,21 22-16,0-21 0,-21 21 0,21-1 15,-21 1-15,21-21 16,0 21-16,0 0 0,-21-22 0,21 22 15,-22 0-15,22 0 0,0 0 0,0-1 16,-21 1-16,21 0 0,-21 0 16,21 0-16,-21-43 15,0 22-15,21 21 16,0 0-16,0-1 0,0 1 0,-21 0 16,21 0-16,0 0 0,-22 0 15,22-1-15,-21 1 0,21 0 0,0 0 16,0 0-16,0 0 0,0-1 15,0 1-15,-21-42 16,21 42 0,-21-1-16,21 1 0,0 0 0,0 0 15,0 0-15,0 0 0,0-1 16,0 1-16,0 0 0,0 0 0,0 0 16,0 0-16,0-1 0,-21 1 15,21 0-15,0 0 0,0 0 16,-21 0-16,21-1 0,0 1 15,0 0-15,0 0 0,-22 0 0,22 0 16,-21-1-16,21 1 0,0 0 16,0 0-16,-21 0 0,21-22 15,-21 22-15,21-63 16,-42 20-16,42 43 16,-22-21-16,1-22 0,21 22 0,0 21 15,-21-22-15,0 1 16,0 0-16,21-1 0,-21 22 0,-1-21 0,22-1 15,0-20-15,-21 21 16,0-1-16,21 1 0,-21 0 0,21-1 16,0 1-16,0 0 0,-21-1 15,21 22-15,-21-21 0,21 21 0,-22-22 16,22 22-16,0 0 0,-21-21 16,0 20-16,21 1 0,-21-21 0,0-43 15,0 64 1,-1-21-16,1 21 0,21-1 15,0-20-15,-21 21 0,21-21 0,-21 20 16,21 1-16,-21-21 0,21 21 16,0 0-16,0-1 0,-21 1 0,21-21 15,-22 21-15,22 0 0,-21-1 16,21 1-16,0-21 0,-21 21 16,21 0-16,-21-1 0,21-20 15,0 21-15,0 0 0,0 0 16,0-64-16,0 64 15,0 0-15,-21-1 0,21 1 16,0-21-16,0 21 0,0 0 0,0-22 16,0 22-16,0 0 0,0 0 15,0-22-15,0 22 0,0 0 16,0-21-16,0 21 0,0-1 0,0-20 16,0 21-16,0 0 0,0-22 15,0 22-15,0-21 0,-21 21 16,21 0-16,0-22 0,0 22 0,0-21 15,0-1-15,0 22 0,0-21 16,0 0-16,0-1 0,0 22 0,0-21 16,0-1-16,0 1 0,0 0 15,0-1-15,0 1 0,21 0 0,0-1 16,-21 1-16,21-21 0,0 20 16,-21 1-16,21-22 0,22-41 15,-22 62-15,0-20 0,0-1 16,22-42-16,-22 64 15,21 0-15,-21-22 0,0 22 16,22 0-16,-22-22 0,0 22 0,43-64 16,-1 21-1,-21 22-15,1 20 0,20-62 16,-42 62-16,22 1 0,-22 0 16,21-1-16,1 1 0,-22 21 15,21-22-15,0-41 0,43 20 16,-64 43-16,43-42 15,20-1-15,-62 43 16,41-43-16,22 22 16,-64 21-16,21 0 0,-21 0 15,22-1-15,-22 22 0,21-21 16,-21 0-16,22 21 0,-22-21 0,21 21 16,-21 0-16,22-21 0,-22 21 15,64-21-15,-64 21 16,21 0-16,-21 0 15,0 0-15,1 0 0,-1 0 0,0-22 16,0 22-16,0 0 0,0 0 16,22 0-16,-1 0 15,-21 0-15,0-21 0,1 21 16,-1 0-16,21 0 0,-21 0 0,0 0 16,1 0-16,-1-21 0,42 21 15,-42 0-15,22 0 0,-22-21 16,21 21-16,-21 0 0,22 0 0,-22-21 15,0 21-15,0 0 0,22 0 16,41-21-16,1-1 16,-43 22-16,-21-21 15,1 0-15,20 21 0,0 0 16,22-21-16,-22 21 0,0-21 16,1 21-16,-1 0 0,0 0 15,22-21-15,84 21 16,-42-22-16,0 1 15,-64 21-15,22 0 0,-22 0 16,0 0-16,22 0 0,-22 0 16,22 0-16,-22 0 0,191 0 15,-170 0 1,1 0-16,-1 0 0,1 0 16,-1 0-16,1 0 0,-22 0 0,22 0 0,-1 0 15,1 0-15,-22 0 0,21 0 16,1 0-16,-1 0 0,1 21 15,148-21-15,-149 22 0,85-1 16,-84-21-16,20 0 16,-20 21-16,21-21 0,-22 0 0,64 21 15,-42-21-15,-22 21 16,1-21-16,-1 21 0,1-21 0,63 22 16,0-1-1,-64 0-15,1 0 0,-1-21 16,1 21-16,-22 0 0,22 1 0,-22-22 15,0 21-15,64 21 16,0 0-16,-21 1 0,-22-22 16,43 21-16,-64-21 0,22 1 15,-22-1-15,22 0 16,-22 0-16,0 0 0,22 0 0,20 22 16,-41-22-16,-1 0 0,0 0 15,1 0-15,-1-21 0,43 43 16,-43-22-16,-21 0 15,22 0-15,-22 0 0,42 22 0,1-22 16,-43 0-16,0 0 16,0 0-16,0 1 0,1-1 0,-1 0 15,0 0-15,0 0 0,0 0 0,0 1 16,1-1-16,-1 0 0,0 21 16,0-21-16,0 1 0,22 20 15,-22-21-15,21 21 0,-21-20 16,0 20-16,1-21 15,-22 0-15,21 0 0,-21 1 0,0-1 16,21 0-16,0 0 0,-21 21 16,0-20-16,21-1 0,-21 0 15,21 21-15,1-21 0,-22 1 16,21-1-16,-21 0 16,21 0-16,0 21 15,-21-20-15,21-22 0,-21 21 16,0 0-1,21 0 1,-21 0-16,0 0 47,22-21-16,-44 0 32,1-21-48,0 21-15,21-21 0</inkml:trace>
  <inkml:trace contextRef="#ctx0" brushRef="#br0" timeOffset="95977.67">9948 7027 0,'0'0'0,"0"-21"0,-21 0 15,42 21 17,0 0-32,1 0 15,-1 0-15,0 0 0,0 0 16,21 21-16,-20-21 0,-1 21 16,0-21-16,21 22 0,-21-1 0,1 0 15,20 21-15,21 1 16,-41-22-16,-1 21 0,0-21 15,21 22-15,-21-22 0,1 0 0,-1 0 16,-21 0-16,21 0 16,0 1-16,0 20 15,0-21-15,1-21 32,-44-21-1,22 0-31,0 0 15,-21 21-15,21-22 0,0 1 16</inkml:trace>
  <inkml:trace contextRef="#ctx0" brushRef="#br0" timeOffset="96326.48">10880 6604 0,'0'0'0,"0"-21"0,-22 0 15,1 21 1,0 0 0,21 21-16,-21 0 15,21 0-15,0 22 0,-21-1 0,0 0 16,-1 1-16,22-1 0,-42 127 15,21-105-15,0-22 16,0 22-16,21-1 0,0 1 16,-22-1-16,1 43 0,0-64 0,21 1 15,0-1-15,0-21 0,-42 85 16,42-64 0,0-21-16,0 1 0</inkml:trace>
  <inkml:trace contextRef="#ctx0" brushRef="#br0" timeOffset="111899.06">5673 4678 0,'-22'0'0,"22"-21"0,0 0 47,0 42-16,0 0-31,0 0 16,0 21-16,0-20 15,0 20-15,0-21 0,0 21 16,0 1-16,0-1 0,0 0 0,0-20 0,22 20 16,-22-21-16,0 21 0,0 1 15,21-22-15,-21 21 16,0-21-16,0 1 0,21-22 15,-21 21-15,0 0 16,-21-21 15,0-21-31,-1 0 16</inkml:trace>
  <inkml:trace contextRef="#ctx0" brushRef="#br0" timeOffset="112658.63">5588 4657 0,'0'0'15,"0"-21"-15,-21 21 31,21 21-15,0 0-16,0 0 0,0 21 16,0-20-16,0-1 0,0 21 15,0 0-15,0 1 0,0-1 0,0-21 16,21 22-16,-21-1 0,21 0 16,-21 1-16,0-22 0,0 21 15,21 0-15,-21 22 0,21-43 16,-21 0-16,0 0 0,0 1 15,0-1-15,22 0 0,-22 0 0,21-21 16,-21 21-16,0 0 0,0 1 16,21-22-16,0 0 31,0 0-15,0 0-16,1-22 15,-1 22-15,21-21 0,-21 0 16,22 0-16,-22 0 0,21 0 0,0-22 15,43-41-15,21-1 16,-43 43-16,1-22 16,84-42-16,-63 43 0,-22 20 15,22 1-15,-22-21 0,1 20 0,-1 22 16,1-21-16,-22-1 0,22 22 16,20-42-16,-62 42 0,20-1 15,-21 1-15,0 21 0,0-21 16,22 0-16,-22 0 0,0 21 15,0 0-15,-21-21 16,21 21-16,1 0 16,-22 21 62,0 0-63,0 0 17,-22-21-1,1 0-31,21 21 0</inkml:trace>
  <inkml:trace contextRef="#ctx0" brushRef="#br0" timeOffset="142428.1">18457 10520 0,'-21'0'46,"0"0"-30,0 0 0,0 0-16,-1 0 15,1 0-15,0 0 0,-21 0 16,-1 0 0,22 0-16,0 0 0,0 0 15,0 0-15,0 0 16,-1 0-16,1 0 0,0 0 0,0 0 15,0 0-15,0 0 16,-1 0-16,1 0 16,0 0-1,42 0 95,0 0-110,1 0 0,-1 0 15,0 0-15,0 0 0,0 0 0,0 0 16,22 0-16,-22 0 0,21-21 16,22 21-16,-22 0 15,0 0-15,1 0 0,-1 0 0,0 0 0,-20 0 16,20-21-16,0 21 15,1 0-15,-22 0 0,21 0 0,0 0 16,1-22-16,63 22 16,-64 0-16,-21-21 0,21 21 15,-20 0-15,-1 0 0,21 0 16,-21 0-16,0 0 0,1-21 0,-1 21 16,0 0-16,0 0 15,0 0 16,-42 0 32,0 0-47,21-21-16</inkml:trace>
  <inkml:trace contextRef="#ctx0" brushRef="#br0" timeOffset="143194.66">18034 10372 0,'0'0'0,"-21"21"0,0-21 31,-1 21-31,1-21 16,0 0 15,21 21-15,21-21 62,0 0-63,1 0-15,-1 0 0,0 0 0,0 0 16,21 0-16,-20 0 0,20 0 0,43 0 16,-43-21-16,127 21 15,-126-21-15,-1 21 16,64 0-16,-64 0 0,0-21 15,1 21-15,-1 0 0,0 0 16,64-21 0,-63 21-16,-22 0 15,0 0-15,0 0 16,0 0-16,0 0 16,1 0 15,-44 0 78,1 0-109</inkml:trace>
  <inkml:trace contextRef="#ctx0" brushRef="#br0" timeOffset="158054.43">5524 4699 0,'0'-21'31,"22"21"94,-1 21-109,-21 0-1,0 0 1,0 1-16,0-1 16,0 0-16,0 0 15,0 0-15,21 0 0,-21 1 16,0-1-16,21 0 0,-21 0 15,0 0-15,0 0 16,0 1-16,21-1 0,-21 0 16,0 0-16,21-21 15,-21 21-15,0 0 0,0 1 16,0-1 0,22 0-16,-22 0 0,0 0 15,0 0 1,21 1-16,-21-1 15,21-21-15,-21 21 16,21 0 0,-21 0-1,21-21 1,-21 21-16,0 1 16,21-22-1,-21 21 1,22-21-16,-22 21 15,0 0 1,0 0 15,21-21-15,-21 21-16,0 1 16,0-1-1,0 0 16,0 0 1,21-21-32,0 0 62,-21-21 94,0 0-109,0 0-15,21 21-32</inkml:trace>
  <inkml:trace contextRef="#ctx0" brushRef="#br0" timeOffset="185611.12">1270 17547 0,'0'-21'0,"0"42"0,0-63 15,0 21-15,0 0 0,0-1 16,0 1-16,21 0 15,-21 0-15,0 0 16,0 0-16,0-1 16,0 44 31,0-1-32,0 0-15,0 0 0,0 21 0,0 64 16,0 21-1,0-63-15,0-1 0,0 1 16,0-1-16,0-20 0,0 20 0,0-21 16,0 1-16,0-1 0,0 0 15,0 1-15,21-1 0,-21 0 16,0-20-16,0-1 0,0 0 16,21-21-1,1 0 48,-22-21-48,21 0-15,-21-1 16,0 1-16,0 0 16,21-21-16,-21 21 0,21-1 15,-21-20-15,21 0 0,0-22 16,1 22-16,-22 0 0,21 20 15,0-20-15,-21 21 0,21-21 16,21-1-16,-20 22 16,-1 0-16,0 21 0,0 0 15,0 0-15,0 21 16,1 0-16,-1 0 0,0 22 16,-21-22-16,21 21 0,0 1 0,-21 41 15,0-41-15,21-22 16,1 63-16,-22-41 15,0-22-15,21 21 0,-21-21 0,21 1 16,0-1-16,0-21 0,0 0 16,1 0-16,-1 0 0,0 0 15,0-21-15,0-1 16,0-20-16,22 21 0,-22-21 16,0-1-16,0 1 0,0-22 0,-21 22 15,22-21-15,-22-1 0,0 1 16,0-1-16,0 1 0,0-1 0,0-42 15,-22 0 1,1 64-16,21 0 0,0 21 16,-21-22-16,21 22 0,-21 21 0,21-21 15,-21 21-15,21 21 16,-21 0 0,21 0-16,-22 1 15,22-1-15,0 0 0,0 0 0,0 0 16,0 0-16,0 22 0,0-22 15,0 0-15,0 0 0,0 0 0,0 1 16,0 20-16,0-21 0</inkml:trace>
  <inkml:trace contextRef="#ctx0" brushRef="#br0" timeOffset="185995.9">2349 18055 0,'22'0'0,"-44"0"0,44 21 0,-1-21 15,0 0 1,0 0-16,0 0 0,0 0 16,1 0-16,-1 0 0,0-21 0,0 0 15,0 21-15,22-21 0,-22 0 16,0 0-16,0-1 0,0 1 0,0 0 16,-21 0-16,22 0 15,-22-22-15,0 22 0,-22 21 16,1 0-16,0 0 0,0 0 15,-21 0-15,20 0 0,1 21 16,-21 22-16,21-22 0,-22 21 0,22-21 16,0 22-16,0-1 0,21-21 15,0 22-15,0-1 0,0-21 16,0 64 0,21-64-16,0 0 0,43 21 15,-43-42-15,42 0 16,-20 0-16,-1 0 0,0-21 15,1 0-15,-1 0 0,0-21 0,-20 20 16,20 1-16,0-21 0,-21 0 16,1-1-16</inkml:trace>
  <inkml:trace contextRef="#ctx0" brushRef="#br0" timeOffset="186516.6">3196 17463 0,'0'-22'0,"0"44"0,0-86 0,0 43 16,0 0-16,0 0 0,0-1 15,-21 22-15,0 0 0,21 22 16,0-1 0,-21 0-16,21 21 0,0 43 15,0 21-15,0-64 16,0 22-16,0-22 0,0 21 16,0-20-16,0-1 0,0 0 0,0 1 15,-22-22-15,22 21 16,0-21-16,0 1 0,0-1 0,0 0 15,0 0-15,0-42 32,0 0-17,0 0-15,0-1 0,0 1 16,0 0-16,0 0 0,0-21 0,22 20 16,-1-20-16,0 21 0,21 0 15,-21 0-15,43-22 16,21 22-16,-43 21 15,0 0-15,22 0 0,-22 0 16,0 21-16,-20-21 0,-1 21 0,0 1 16,0-1-16,-21 21 0,0-21 0,0 0 15,0 22-15,-21-22 0,-21 0 16,-1 21-16,1-20 0,0 20 16,-1-21-16,-41 21 15,41-20-15,1-1 0,0 0 16,20-21-16,1 0 0,-21 0 0,21 0 15,0 0-15,-1 0 16,22-21-16,0 0 16,0-1-16,22 1 15,-1 0-15,0 0 0</inkml:trace>
  <inkml:trace contextRef="#ctx0" brushRef="#br0" timeOffset="186993.33">4106 17357 0,'0'-21'0,"0"42"0,21-42 15,-21-1-15,0 1 0,0 42 31,0 1-31,22-1 16,-22 21-16,0 0 0,0 1 0,0-1 16,0 22-16,0-1 0,0-21 15,0 22-15,-22 21 16,22-43-16,0 43 16,0-64-16,-21 21 0,21-21 15,0 0-15,0 1 0,0-1 16,21-21-1,-21-21 1,0-1-16,0 1 0,0-21 16</inkml:trace>
  <inkml:trace contextRef="#ctx0" brushRef="#br0" timeOffset="187386.1">3662 17547 0,'-21'-21'0,"42"42"0,-64-63 0,22 21 15,0 0-15,21-1 0,0 1 16,0 0-16,21-21 16,22-1-1,-1 43-15,0 0 0,1 0 0,-1 0 0,21 0 16,-20 0-16,20 0 16,1 0-16,-1 22 0,1-1 0,63 21 15,84 64 1,-168-64-16,20 1 0,-20-1 15,-1 21-15,0-20 0,-21-1 16,-21 0-16,0 22 0,0-22 16,0 1-16,-21-1 0,-21 0 0,0 1 15,-1-22-15,1 21 0,0 0 16,-22-20-16,22-1 0,-1 21 0,1-21 16,0-21-16,-1 21 0,22 1 15,-21-22-15,21 0 0,0 0 0,-1 0 16,1 0-1,21-22-15,0 1 0,0 0 16,21 0-16,-21 0 0,22 21 16,20-21-16,-21-1 15,21 1-15,1 21 0</inkml:trace>
  <inkml:trace contextRef="#ctx0" brushRef="#br0" timeOffset="187782.91">4826 17928 0,'0'0'16,"0"-21"-16,0 0 0,21 0 15,-21 0-15,21 21 0,-21-22 16,0 1-16,43 0 0,-1 21 16,-21 0-1,21 0-15,-20 0 0,-1 21 16,21 0-16,-21 1 0,0-1 15,1 0-15,-22 21 0,21-21 0,-21 22 16,21-22-16,-21 21 0,0-21 16,0 1-16,0 20 0,0-21 15,0 0-15,-42 22 16,20-43-16,22 21 0,-21-21 16,0 0-16,21-21 15,0-1-15,0-20 16,0 21-16,0 0 0,42-43 15,-20 22-15,-1 0 16,0 20-16,0-20 0,0 21 0,43-43 16,-22 43-16,22-21 15,-43 42-15,21-21 0,-21 21 16,22 0-16,-22-21 0</inkml:trace>
  <inkml:trace contextRef="#ctx0" brushRef="#br0" timeOffset="187982.8">5715 17780 0,'0'21'16,"0"-42"-16,0 63 0,0-20 0,-21-1 0,0 21 16,21-21-16,0 0 0,-22 22 15,22-22-15,-21 0 0,21 0 16,-21 0-16,21 1 0,0-1 16,0 0-16,0 0 0,0 0 15,21-21-15,22 0 16,-22 0-16,0 0 0,0 0 15,0-21-15,-21 0 16,0 0-16,21 0 0</inkml:trace>
  <inkml:trace contextRef="#ctx0" brushRef="#br0" timeOffset="188333.72">5800 17420 0,'0'0'0,"-22"0"15,1 0-15,0 0 0,-21 21 16,21 1-16,21 20 0,-22-21 16,22 21-16,0-20 0,0-1 15,0 0-15,0 0 0,22 0 16,-1-21-16,0 21 0,0-21 0,0 0 16,22 0-16,-22 0 0,0 0 15,21-21-15,-21 21 0,1-21 16,-1 0-16,-21 0 0,0-22 0,0 22 15,0 0-15,0-21 0,0 21 16,-21-1-16,-1 1 0,-20 21 0,21-21 16,0 21-16,-22 0 0,1 0 15,-43 21-15,43 22 16,42-22-16,0 21 16,0-21-16,0 22 0,0-22 0,0 21 15,21-21-15,0 22 0,1-22 16,62 42-16</inkml:trace>
  <inkml:trace contextRef="#ctx0" brushRef="#br0" timeOffset="188725.89">6117 17844 0,'0'-22'0,"0"44"0,0-65 16,0 22-16,21 21 31,-21 21-15,21 0-16,1 1 0,-1-1 0,-21 0 15,21 21-15,0 1 16,-21-22-16,0 21 0,0-21 16,0 0-16,0 1 15,0-1-15,0-42 47,0-1-47,21 1 16,0 0-16,1-42 0,-1 41 15,0-20-15,0 0 16,0 21-16,0-22 0,1 22 0,-1-21 0,0 21 16,0 21-16,21-22 15,1 22 1,-43 22-1,0-1-15,0 0 16,0 0-16</inkml:trace>
  <inkml:trace contextRef="#ctx0" brushRef="#br0" timeOffset="189063.21">6583 18034 0,'0'0'0,"0"21"0,21-21 15,0 0-15,0 0 0,0 0 16,1 0-16,-1 0 15,21-21-15,-21 0 0,0 21 16,1-21-16,-1 0 0,0-1 0,0 1 16,-21 0-16,0 0 0,0 0 0,0 0 15,0-1-15,0 1 16,-21 21-16,0 0 0,0 0 16,-1 0-16,1 0 0,-21 21 0,21 1 15,0-22-15,-1 21 0,22 0 16,0 21-16,-21-21 0,21 43 15,0 21 1,0-64-16,21-21 16,1 21-16,-1 0 0,0-21 0,0 0 15,0 0-15,0 0 0,1 0 16,-1 0-16,21 0 0,-21 0 0,0 0 16,22-42-16,-1 21 15,-42-1-15</inkml:trace>
  <inkml:trace contextRef="#ctx0" brushRef="#br0" timeOffset="189383.03">7048 18013 0,'0'-42'15,"-21"126"-15,64-190 0,-65 170 0,65-149 0,-43 43 0,21 21 16,-21 0-16,42-22 16,1 1-16,-22 21 15,0 21-15,0 0 0,0 0 16,0 0-16,1 0 16,-22 21-16,21 0 0,0 0 15,0 0-15,-21 22 0,21-22 0,0 0 16,1 21-16,-22-20 0,0-1 0,0 0 15,0 64 1,0-64-16,0 0 0,0 0 16,-22-21-16,1 0 15,0 0-15,0 0 0,0 0 16,21-21 0,0 0-16,0 0 0,0-1 0,0 1 15,21 0-15,0-21 16,43-43-16,-22 64 0,-21 0 15,21 0-15,1-1 16,-1 1-16,0 0 0,1 0 0,20 0 0,-20 0 16,41-22-1</inkml:trace>
  <inkml:trace contextRef="#ctx0" brushRef="#br0" timeOffset="189827.13">9313 17484 0,'0'-21'0,"0"42"0,0-64 0,0 1 0,0 21 16,0 0-16,21 21 15,-21 21-15,22 0 16,-1 0-16,-21 43 15,0-22-15,0 22 0,0 20 16,0-20-16,0-22 16,0 0-16,0 1 0,0-1 0,0 43 15,0-64-15,0 21 16,0-21-16,0 22 0,21-22 16,0-21-16,0 0 15,0 0-15,1 0 0,-1-21 16,0 0-16</inkml:trace>
  <inkml:trace contextRef="#ctx0" brushRef="#br0" timeOffset="190234.89">9991 17632 0,'21'-21'0,"-42"42"0,21-42 32,-43 21-32,22 21 0,-21 0 0,-1 0 15,-20 0-15,21 1 0,-1 20 16,1-21-16,-22 21 0,22-20 15,0-1-15,-1 21 0,22-21 0,-21 0 16,21 1-16,0-1 0,-1-21 16,44 0-1,-1-21-15,0-1 16,21 1-16,-21 0 0,22 0 16,-22-21-16,21 20 0,-21-20 15,22 0-15,-1 21 0,-21-22 16,0 22-16,64 0 15,-64 21-15,0 0 16,1 21-16,-22 0 0,21 0 0,-21 1 16,0 20-16,21-21 0,0 0 15,-21 22-15,21-22 0,0 21 0,-21-21 16,22 0-16,-1 1 0,0-1 16,21 0-16,-21 0 0,85 0 15,-21-21 1,-43 0-16,1 0 0,-22-21 15,21 0-15,-21 0 0,22 0 16,-22-1-16,0-20 0,-21 0 0</inkml:trace>
  <inkml:trace contextRef="#ctx0" brushRef="#br0" timeOffset="190439.3">10562 17314 0,'0'-42'0,"0"84"0,0-105 0,-21 63 15,21 21 1,-21 0-16,0 0 0,21 1 0,-22 20 15,22 0-15,0 1 0,-21 20 16,21-21-16,-21 1 0,21 20 0,-21-20 16,21-1-16,0 0 15,0 1-15,0-1 0,0 64 16,21-85-16,0 0 16,0-21-16,1 21 0,20-21 15,-21 0-15,21 0 0</inkml:trace>
  <inkml:trace contextRef="#ctx0" brushRef="#br0" timeOffset="190784.69">11832 17674 0,'-21'21'16,"42"-42"-16,-63 42 0,63-21 31,0 0-31,0 0 0,0 0 0,1 0 15,20 0-15,0 0 0,-21 0 16,22 0-16,-1 0 0,-21 0 16,22 0-16,-22 0 0,0 0 0,0 0 15,-42 0 1,0 0-16,0 0 0</inkml:trace>
  <inkml:trace contextRef="#ctx0" brushRef="#br0" timeOffset="190928.34">11853 17844 0,'0'0'0,"-21"21"0,21 0 15,0 21 1,0-21-16,0 1 0,21-22 16,0 0-16,1 21 15,-1-21-15,0 0 0,21 0 0,1 0 0,-1 0 16,0 0-16,64 0 16,42-64-1</inkml:trace>
  <inkml:trace contextRef="#ctx0" brushRef="#br0" timeOffset="191538.03">12890 17568 0,'0'0'0,"-21"-21"0,0 0 0,21-21 0,0 21 15,0-1-15,0 1 0,0 0 16,0 0-16,21 0 0,64 0 16,-64 21-1,21 0-15,1 0 0,20 0 0,-20 21 16,-1 0-16,21 0 0,-20 21 0,-1-20 15,-21 20-15,22 0 0,-1 106 16,-42-105-16,0-1 16,0 0-16,0-20 0,0 41 15,-21-21-15,0-20 0,-1-1 16,1 0-16,0-21 0,21 21 16,-21-21-16,0 0 0,21-21 31,0 0-31,0 0 0,0-22 0,0 22 15,0-21-15,21-1 16,64-105-16,-43 106 0,0-22 16,-21 22-16,22 0 0,20 21 15,-20-1-15,-1 1 0,21 0 16,-20 21-16,-1 0 0,0 0 0,1 21 16,-1 0-16,-21 22 0,0-1 15,1 0-15,-22 1 0,0-1 0,0 0 16,0 1-16,0-1 0,0 0 15,-22-20-15,22 20 0,-21-21 0,0 43 16,0-22 0,0-21-16,42-21 31,0-21-31,0 0 0,-21 0 16</inkml:trace>
  <inkml:trace contextRef="#ctx0" brushRef="#br0" timeOffset="191898.34">14160 17780 0,'22'0'0,"-1"0"15,0 0 1,0 0-16,0 0 0,22 0 16,-1 0-1,-21 0-15,21-21 0,-20 0 0,-1 21 16,21-21-16,-21-1 0,0-20 15,-21 21-15,0 0 0,0-22 16,0 22-16,0 0 0,0 0 16,-21 0-16,0 21 0,0 0 0,-43 0 15,22 0-15,0 21 0,-1 0 16,1 0-16,21 0 0,-21 1 16,20 20-16,-20 0 0,21 1 0,21-22 15,0 21-15,0 0 0,0 1 16,0 20-16,0-20 0,21-22 15,0 0-15,22 0 0,-1 21 16,43-20-16,-22-1 0,-21-21 16,22 0-16,-22 0 15,22 0-15,42-21 0,-64 21 16,0-22-16</inkml:trace>
  <inkml:trace contextRef="#ctx0" brushRef="#br0" timeOffset="192434.55">15219 17568 0,'0'0'16,"-21"0"0,-1 22-16,1-1 15,21 0-15,-21 21 0,0-21 0,0 22 16,0-1-16,21 0 0,-22 1 16,1-22-16,0 21 0,21-21 0,0 22 15,0-1 1,0 0-16,0-20 0,0-1 15,21-21 1,0 0-16,1 0 0,-1 0 0,21-21 16,-21-1-16,22 1 0,-22 0 0,21 0 15,0 0-15,-20-22 0,20 1 16,-21 21-16,21-21 0,-20 20 0,-1 1 16,0 0-16,0 21 0,-21 21 31,0 0-31,0 1 0,-21-1 15,0 0-15,21 0 0,-21 21 0,21-20 16,0-1-16,0 0 16,0 0-16,0 21 0,21-42 0,0 22 15,42 20-15,1-42 16,-22 0-16,1 0 0,-1 0 16,43-21-16,-64 0 15,21 21-15,-21-43 0,22 22 16,-22 0-16,21-64 0,-42 43 0,0 0 15,0-1-15,0 1 0,-21 21 16,-21-22-16,20 22 0,1-21 0,-21 21 16,0 21-16,20-21 0,-20 21 15,21 0-15,0 0 0,-22 21 16,43 0 0,0 0-16,22 0 15,-1-21-15,21 0 0</inkml:trace>
  <inkml:trace contextRef="#ctx0" brushRef="#br0" timeOffset="192878.63">18013 17463 0,'0'0'0,"0"-22"0,0 1 0,0 0 16,0 0-16,0-43 15,0 22 1,-21 21-16,-1 0 0,1 21 15,0 0-15,-21 0 0,-1 0 0,1 0 16,-21 0-16,20 21 0,-20 0 0,-1 0 16,22 22-16,-22-1 0,22 0 15,0 1-15,-1 20 0,22 1 0,-21-1 16,42-21-16,0 22 0,0-22 16,42 106-16,64-63 15,-64-64-15,22 22 16,63-1-16,-42-21 0,-22 0 15,1-21-15,20 0 0,-20 0 16,84 0-16,-85 0 0,22-21 16,-21-21-16,-22 21 0</inkml:trace>
  <inkml:trace contextRef="#ctx0" brushRef="#br0" timeOffset="193358.35">18775 17060 0,'0'-42'0,"0"84"0,0-126 15,21 41-15,-21 22 0,0 0 16,0 0-16,0 42 16,0 0-16,-21 106 15,0-63-15,-1-22 0,1 22 16,0-1-16,0 22 0,0-22 16,0 1-16,-1 20 0,22-20 0,0-1 15,-21 1-15,21-1 0,0-20 0,-21-1 16,21 0-16,0 1 15,0-22-15,0 0 0,0 0 0,0 0 16,0 1-16,0-44 31,0 1-31,0 0 0,0 0 16,21 0-16,-21-22 0,21 1 16,1 0-16,-1-1 0,0 1 15,0 0-15,21-1 0,-20 22 0,20-21 0,0 21 16,1 0-16,-1 21 0,64 0 15,-43 42 1,-42-21-16,1 0 16,-1 22-16,0-1 0,-21 0 0,0-21 15,0 22-15,0-22 0,0 21 0,-21-21 16,0 43-16,-22-43 16,22 0-16,0 0 15,21 1-15,21-44 31,0 1-15,0 0-16,1 0 0,-1 0 0</inkml:trace>
  <inkml:trace contextRef="#ctx0" brushRef="#br0" timeOffset="193682.65">19283 17695 0,'0'0'0,"0"-21"16,0 0-16,21-21 15,0 42-15,0-21 0,-21-1 16,21 22-16,1 0 0,-1-21 0,21 21 15,-21 0-15,22 0 0,-22 0 16,63 21-16,1 43 16,-64-43-16,0 21 15,-21 1-15,0-1 0,0-21 0,0 64 16,-42-43-16,21-21 16,0 22-16,0-22 0,-22 0 0,-20 21 15,42-42 1,-1 0-16,22-21 15,0 0 1,22 0-16,-1 0 0,0 0 16,0-22-16,0 1 0,43-43 15,-22 43-15,0 21 0,-20-22 16,20 1-16,21 0 0,-41 21 16,-1-1-16,0 22 0,21 0 15,-21 0-15</inkml:trace>
  <inkml:trace contextRef="#ctx0" brushRef="#br0" timeOffset="194566.14">20235 17590 0,'-21'0'16,"0"21"-16,0-21 0,0 21 16,-1 0-16,1 0 0,-21 22 15,21-1-15,0-21 0,-1 21 16,1-20-16,0 20 0,21-21 15,0 21-15,0-20 0,0-1 0,0 0 16,0 21-16,0-21 0,42 1 16,-20-22-16,-1 21 0,21-21 15,-21 0-15,22 0 0,-22 0 0,0 0 16,0 0-16,0-21 16,-21-22-1,0 22-15,0 0 0,-21-64 16,0 43-16,0 0 0,21-1 15,0 1-15,0 0 0,0 20 0,42-83 16,0 83 0,-20 1-16,20 21 0,0 0 0,22 0 15,-22 0-15,0 0 0,1 0 0,-1 21 16,0 1-16,1-1 0,-22 0 16,0 21-16,0-21 0,0 1 15,-21 20-15,0-21 0,0 21 16,-42 22-16,42-43 15,-21 0-15,0 0 0,0 1 16,-1-22-16,1 0 0,0 21 0,0-21 16,0 0-16,0 0 15,21-21-15,0-1 16,0 1-16,0 0 16,0 0-16,21 0 0,21-43 0,0 22 15,-20 21-15,20-22 0,-21 1 16,21 21-16,-20 0 0,20 0 15,-21-1-15,21 22 0,-20 0 0,-1 0 16,0 0-16,0 22 0,0-22 16,0 21-16,-21 21 0,22-21 0,-22 22 15,21-22-15,-21 21 0,21-21 16,-21 22-16,0-22 0,0 21 0,0-21 16,0 0-16,0 1 0,0-1 15,0 0-15,-21-21 0,0 0 0,-1 0 16,1 0-16,0 0 15,21-21-15,-21 21 16,21-21-16,0-1 0,0 1 16,0-21-16,21 21 0,0-22 15,0 1-15,22 21 0,-1-21 0,-21 20 16,22-20-16,-1 21 0,0 0 0,1 21 16,-1 0-16,0 0 0,-21 0 15,22 21-15,-1 0 0,-21 0 16,0 22-16,1-22 0,-1 0 0,-21 21 15,0-21-15,0 22 0,0 20 16,-43-20 0,22-22-16,0 0 0,0-21 15,0 21-15,0-21 0,-1 0 16,22-21 15,22 0-31,-1 21 0,0-21 16</inkml:trace>
  <inkml:trace contextRef="#ctx0" brushRef="#br0" timeOffset="194891.96">21611 17801 0,'0'21'15,"0"1"1,0-1 0,21-21-16,0 0 15,1 0-15,-1 0 0,0 0 0,21 0 0,-21 0 16,22 0-16,-22 0 0,21-21 15,-21-1-15,1 1 0,-1 0 16,0 0-16,0 0 0,-21-22 0,0 22 16,0-21-16,0 21 0,0 0 15,0-1-15,-21 1 0,-21 0 0,20 21 16,-20 0-16,0 0 0,-1 21 16,1 0-16,21 1 0,-21-1 0,-1 21 15,22 0-15,0-20 0,21 20 16,0 0-16,0 1 0,0-1 0,0-21 15,63 64 1,-20-43-16,-1-21 0,0-21 16,1 0-16,-1 0 0,0 0 0,1 0 15,-1 0-15</inkml:trace>
  <inkml:trace contextRef="#ctx0" brushRef="#br0" timeOffset="195318.71">22500 16891 0,'0'-21'0,"0"42"0,0-63 0,0 63 32,0 21-17,-21 1-15,21-1 0,0 0 16,-21 1-16,0 20 0,-1 1 15,22-1-15,0 1 0,-21-1 0,-21 64 16,42-63-16,0-22 16,0 64-16,0 0 15,0-85-15,0 0 16,0 0-16,21-21 16,0-21-1,-21 0-15,0 0 0,0-1 0,0-20 16</inkml:trace>
  <inkml:trace contextRef="#ctx0" brushRef="#br0" timeOffset="195667.51">22119 17166 0,'0'0'0,"-21"-21"0,0-21 0,21 21 16,0-1-16,0 1 0,21-42 16,42 42-1,-20 21-15,-1 0 0,22 0 16,-1 0-16,22 0 0,-22 0 0,43 21 15,-21 0-15,-1 21 0,22 1 0,127 84 16,-127 0 0,-64-85-16,1 21 0,-22 64 15,-21-63-15,-21-1 0,-1-20 16,-20 20-16,0-20 16,-64 20-16,42-21 0,1-20 0,-22-1 15,22 0-15,-1 0 16,1-21-16,-107 21 15,149-21-15,-21 0 0,21 0 16,-22 0-16,43-21 16,22 21-1,-1-21-15,21 21 0,0-21 0,1 0 16,-1 21-16,85-43 16</inkml:trace>
  <inkml:trace contextRef="#ctx0" brushRef="#br0" timeOffset="196039.75">23304 17674 0,'0'-21'16,"0"42"-16,0-63 0,0 21 15,22 0-15,-1 21 0,0-22 16,0 22-16,0-21 16,22 21-16,-22 0 0,21 0 0,0 0 15,1 0-15,-1 21 0,0-21 16,1 22-16,-1-1 0,-21 21 0,22-21 15,-22 22-15,0-22 0,0 21 16,-21 0-16,0-20 0,0-1 0,0 21 16,-21-21-16,-21 0 0,20 1 15,-20-22-15,21 21 0,-21-21 16,20 0-16,-20 0 0,21 0 0,0 0 16,0 0-16,-1 0 15,22-21-15,0-1 0,0 1 0,22 0 16,-1 0-16,0 0 0,21-22 15,-21 1-15,22 0 0,-1 21 0,0-22 16,1 1-16,-1 21 0,64-43 16,-21 22-1,-43 42-15,-21 0 16,0 0-16,0 0 0,1 0 16</inkml:trace>
  <inkml:trace contextRef="#ctx0" brushRef="#br0" timeOffset="196214.65">24278 17547 0,'0'21'0,"0"-42"0,0 64 15,0-1 1,0 0-16,0-21 16,0 22-16,-21-22 0,0 21 0,21-21 15,0 22-15,0-22 0,-21 21 16,21-21-16,0 1 0,0-1 0,0 0 16,0 0-16,0 0 15,42-21 1,-21 0-16,0-21 0,0 0 15</inkml:trace>
  <inkml:trace contextRef="#ctx0" brushRef="#br0" timeOffset="196496.49">24426 17463 0,'-42'-85'16,"84"170"-16,-84-191 0,21 106 15,0 0 1,-1 21-16,1 0 0,21 0 15,0 0-15,0 1 16,21-22-16,1 0 16,-1 0-16,0 0 0,0 0 0,0 0 15,-21-22-15,21 1 16,-21 0-16,0-21 16,0 21-16,-21-1 15,0 22-15,0 0 0,0 0 0,0 0 16,-1 22-1,22-1-15,0 0 0,0 0 16,22 0-16,-1 0 0,0 1 16,0-1-16</inkml:trace>
  <inkml:trace contextRef="#ctx0" brushRef="#br0" timeOffset="196858.7">24913 17568 0,'0'0'0,"0"-21"0,-21 21 0,0 0 16,21 21 0,0 1-1,0-1-15,0 0 0,0 21 0,0 1 16,0-22-16,0 21 0,0 0 16,0-20-16,0 41 0,0-21 15,21-20-15,0-1 16,-21 0-16,21 0 0,0-21 15,1 0-15,-1 0 16,0 0-16,0-21 0,-21 0 16,42-22-16,-20-20 15,-1 21-15,-21 20 0,42-62 16,-42 41-16,21 22 16,-21 0-16,21 0 0,1 0 0,-22 0 15,21 21 1,0 0-16,0 21 15,0-21 1,-21 21-16,21-21 0</inkml:trace>
  <inkml:trace contextRef="#ctx0" brushRef="#br0" timeOffset="197186.55">25400 17759 0,'0'0'0,"0"21"0,21 0 31,0-21-31,0 0 0,1 0 16,-1 0-16,0 0 0,0 0 16,0 0-16,0 0 0,1-21 0,20 0 15,-21-43 1,-21 43-16,0 0 16,0-21-16,0 21 0,-21-1 15,-21 22-15,20 0 0,1 0 16,-21 22-1,-43 62-15,64-41 16,0-22-16,21 21 0,0 0 16,-21 1-16,21-22 0,0 21 0,0-21 15,0 1-15,0 20 0,21-21 16,0 0-16,0 0 0,22-21 0,-1 22 16,0-22-16,-21 0 0,22 0 15,-1 0-15,0 0 0</inkml:trace>
  <inkml:trace contextRef="#ctx0" brushRef="#br0" timeOffset="197543.08">25993 17780 0,'0'0'0,"0"-42"15,0 21-15,21-22 0,-21 1 0,0 21 16,21 0-16,0-22 0,0 43 16,22-42-16,20 42 15,-42 0-15,22 0 16,-1 42-16,0-21 0,-21 1 15,22 20-15,-22 0 0,0 1 16,-21-22-16,0 63 16,0-41-16,0 20 15,0-42-15,-42 22 0,21-22 16,-1-21-16,1 0 0,0 21 0,0-21 16,0 0-16,-22-21 15,22 21 1,21-21-16,0 0 0,0-1 0,21-20 15,1 21-15,20 0 0,-21-22 16,0 22-16,0-21 0,22 21 0,20-43 16,22 1-1,-43 42-15,-21 21 0,85-22 16,-63 22-16,20 0 16,1 0-16</inkml:trace>
  <inkml:trace contextRef="#ctx0" brushRef="#br0" timeOffset="197809.93">27368 17293 0,'-21'0'16,"42"0"-16,-63 0 0,21 0 0,0 21 15,0 1-15,-1-1 0,1 0 16,0 21-16,-21 1 0,21-1 0,-1 0 15,1 1-15,0-1 0,21 0 16,0 22-16,0-22 0,0 0 0,0 1 16,0-1-16,21 0 0,0-20 15,1 20-15,-1-21 0,21 0 0,-21 0 16,22 1-16,-1-22 0,0 0 16,64 0-16,-85 0 15</inkml:trace>
  <inkml:trace contextRef="#ctx0" brushRef="#br0" timeOffset="198091.95">27940 17293 0,'21'-21'0,"-42"42"0,42-63 0,-21 21 16,21 21-16,0 0 0,1 0 0,-1 0 15,0 0-15,0 0 0,21 0 16,-20 0-16,20 21 0,43 64 15,-43-43 1,-42 0-16,0 1 0,0-1 0,0 0 16,0 22-16,0-22 0,-21 0 15,-22 1-15,22-1 0,0 0 0,-21 1 16,21-1-16,-22-21 0,22 0 16,-21 22-16,21-22 0,-1 0 15,22-42 16</inkml:trace>
  <inkml:trace contextRef="#ctx0" brushRef="#br0" timeOffset="198298.83">29295 17632 0,'-43'-21'31,"22"21"-31,0 0 16,0 0-16,0 0 15,21 21 1,21-21-16,0 21 16,-21 0-16</inkml:trace>
  <inkml:trace contextRef="#ctx0" brushRef="#br0" timeOffset="198491.72">29210 18140 0,'0'0'0,"-21"21"0,0 0 15,-1 22-15,1-22 16,0 0-16,0 21 0,0 1 16,-43 20-16,43-21 15,-21-20-15,21 20 0,-22 0 16,1-21-16,0 22 0,-1-22 0,1 0 15,-22 0-15,22 0 0,-21-21 16,-1 0-16,22 0 0,-22 0 0,1-21 16</inkml:trace>
  <inkml:trace contextRef="#ctx0" brushRef="#br0" timeOffset="-210562.12">4381 14817 0,'0'0'0,"22"0"0,-1 0 16,-21 21 78,21 0-79,-21 0-15,21-21 16,-21 21-16,0 1 15,21-22 1,-21 21 0,21-21-16,1 0 0,-22-21 172,0-1-157,-22 22-15,22-21 16,0 0-1,-21 21-15,21-21 16,0 0-16,0 0 16,0-1-16,0 1 15,0 0-15,-21 0 16,21 0-16,-21 0 16,21-1-16,0 1 0,0 0 0,-21-21 15,0 21-15,21-1 16,0 1-16,0 0 0,-22 0 0,22 0 15,-21 0-15,0-1 0,21 1 0,0 0 16,-21 0 0,0-21-16,21 20 0,-21 1 15,21 0-15,0 0 0,-22 0 16,1 0-16,21-1 0,-21 22 16,21-21-16,0 0 15,-21 0-15,0 0 16,21 0-16,0-1 15,0 1 1,-21 0-16,21 0 16,0 0-16,0 0 15,0-1-15,0 1 0,0 0 0,0 0 16,0-21 0,0 20-16,0 1 15,0 0-15,0 0 0,0 0 16,0 0-16,0-1 0,0-41 15,0 42 1,0 0-16,0-1 16,0 1-16,0 0 0,0 0 15,0 0-15,0 0 0,0-1 0,0 1 16,21-21 0,-21-22-16,0 43 15,0 0-15,0-21 0,0 21 16,0-1-16,0-20 0,0 21 0,-21-21 15,21 20-15,0-20 0,0-21 16,0-1 0,0 22-16,0 21 0,0-43 15,0 43-15,0 0 0,0 0 16,21-1-16,-21-20 0,0 21 0,0-43 16,21 22-1,-21 21-15,21 0 0,-21 0 16,0-1-16,0 1 0,21 0 0,-21 0 15,21 0-15,-21 0 0,22-1 16,-22 1-16,21 0 0,0-21 16,-21 21-16,21-1 0,0-20 0,0 21 0,-21-21 15,43-1 1,-22-20-16,0 42 0,21-43 16,-42 43-16,22 0 0,-1 0 15,0-1-15,-21 1 0,21-21 16,0 21-16,-21 0 0,21-1 0,1 1 15,-1 0-15,-21 0 0,21 0 0,0 0 16,0-1-16,0 1 0,1 0 16,-1 0-16,0 0 0,0 0 0,0 21 15,0-22-15,1-20 16,-1 21-16,0 0 0,0 0 16,-21-1-16,21 22 0,0-21 0,1 0 15,-22 0-15,21 0 0,0 21 16,0-21-16,-21-1 0,21 22 0,0-21 15,1 0-15,-1 21 0,-21-21 0,21 0 16,0 21-16,0-21 0,0 21 16,1-22-16,-1 22 0,0-42 15,21 21-15,-21 21 16,1-21-16,20 0 0,-21-1 0,0 22 16,0-21-16,64-42 15,-21 20 1,-22 43-16,0-21 0,1-21 0,41 0 15,-41 20-15,-22 1 0,21 0 16,22-21-16,41-22 16,1 22-1,-85 21-15,22 0 0,-1-1 16,0 1-16,1 21 0,20-21 16,-20 21-16,41-21 0,64 0 15,-105 0-15,-1 21 16,43-22-16,-43 1 15,0 21-15,1 0 0,-22-21 0,21 21 16,-21 0-16,22-21 0,-1 21 0,43-21 31,-43 21-31,22-21 0,-22 21 16,0-22-16,22 22 0,-22 0 16,0-21-16,-20 21 0,20 0 15,0-21-15,-21 21 0,106-21 16,-105 21-1,20 0-15,0 0 0,1-21 0,-22 21 16,21 0-16,0 0 0,1 0 0,-22 0 16,21-21-16,-21 21 0,22 0 15,-22 0-15,0 0 0,21 0 0,64-43 16,-42 43 0,-22 0-16,0 0 15,-20 0-15,20 0 0,0 0 0,1 0 16,-1 0-16,-21-21 0,21 21 15,85 0-15,-42 0 16,-43 0-16,-20 0 16,20 0-16,-21 0 0,0 0 15,22 0-15,-22 0 0,0 0 0,0 0 16,0 0-16,0 0 0,1 0 16,-1 0-16,0 0 0,21 0 15,1 21-15,-22 0 0,0-21 16,0 0-16,0 22 15,0-22-15,22 21 0,-22-21 16,0 0-16,0 21 0,0-21 16,22 0-16,-22 0 0,0 21 15,0-21-15,0 0 0,22 21 0,41 0 16,-41 1 0,-22-22-16,21 0 0,-21 21 15,1-21-15,-1 0 0,21 21 16,-21-21-16,0 21 0,1-21 15,-1 0-15,-21 21 0,21 0 16,0-21-16,-21 22 16,21-22-16,-21 21 0,21 0 15,1 0 1,-22 0-16,21 0 0,0 22 16,0-22-16,-21 0 15,21 0-15,0 0 0,1 1 16,-22 20-16,21-42 15,0 21-15,-21 21 0,0-20 16,21-22-16,-21 21 0,21 21 16,0 0-1,-21-20-15,0-1 16,22 0-16,-22 0 16,0 0-16,21-21 0,-21 21 0,0 1 15,0-1-15,0 0 16,0 0-1,21-21-15,-21 21 16,0 0 31,0 1-16,0-1-15,0 0 15,21-21-15,-21 21-16,21-21 15,-21 21 1,21-21 0,-21 21-1,0 1 16,0-44 32,0 1-63,-21 0 16,0 0-1</inkml:trace>
  <inkml:trace contextRef="#ctx0" brushRef="#br0" timeOffset="-210144.35">10372 10710 0,'-22'0'0,"44"0"0,-44-21 15,1 21-15,21-21 0,-21 0 16,42 21 31,0 0-47,1 21 0,-1 0 16,0 0-16,0 1 0,0-1 15,22 21-15,-22-21 0,0 0 0,0 1 16,0 20-16,0-21 0,1 0 15,-1 22-15,0-22 0,0 0 16,0 21-16,0 22 16,1-43-16,-22 0 15,0 0-15,0-42 63,0 0-63,0 0 15,0 0-15,21-1 16</inkml:trace>
  <inkml:trace contextRef="#ctx0" brushRef="#br0" timeOffset="-209838.53">11028 10541 0,'0'-21'0,"0"42"0,0-63 0,0-1 15,0 22-15,21 0 0,-21 0 0,0 0 16,0 0-16,0 42 31,-21 0-31,0 0 0,21 21 16,-22 1-16,1-1 0,0 0 16,0 1-16,0 20 0,0-20 15,-43 105-15,22-42 16,42-64-16,0 0 15,-21-21-15,21 1 0,0 20 16,0-21-16,0 0 0,0 0 16,21-42 15,0 21-31</inkml:trace>
  <inkml:trace contextRef="#ctx0" brushRef="#br0" timeOffset="-190889.58">22310 11578 0,'-22'0'0,"44"0"0,-65 0 15,22 0-15,0 0 0,0 0 16,0 0-16,-1 0 15,44 0 32,-1 0-47,0 0 0,21 0 16,-21 0-16,22-21 0,-1 21 0,22 0 16,-22 0-16,85 0 15,42 0-15,-105-21 16,42 21-16,-64 0 15,0 0-15,1 0 0,-22 0 0,0 0 16,0 0-16,0 0 0,0 0 16,-42 0 62,0 0-78,0 21 15,0-21-15,0 0 16,-1 0-16,1 21 0</inkml:trace>
  <inkml:trace contextRef="#ctx0" brushRef="#br0" timeOffset="-190492.78">22246 11726 0,'0'0'0,"-21"0"0,0 22 0,42-22 47,0 0-47,0 0 0,0 0 16,1 0-16,20 0 0,43 0 15,-43 0-15,0 0 0,64 0 16,-42 0-16,-22 0 0,21 0 16,-20 0-16,20 0 0,-20 0 15,62 0 1,-62 0-16,-22 0 0,0 0 16,-42 0 46,0 0-46,0 0-16,-1 0 0</inkml:trace>
  <inkml:trace contextRef="#ctx0" brushRef="#br0" timeOffset="-190106.09">22246 12023 0,'-21'0'0,"42"0"0,-63 0 16,21 0-16,-1 0 0,44 0 47,-1 0-47,21 0 0,22-21 15,-22 21-15,43 0 16,-22 0-16,-21 0 0,22 0 16,-1-22-16,1 22 0,-22 0 0,22 0 15,-22 0-15,0 0 0,64 0 16,-85 0-16,22 0 16,-43-21-16,21 21 15,-21 21 32,0 1-31,-21-22-16,0 0 15,-1 21-15,1-21 0</inkml:trace>
  <inkml:trace contextRef="#ctx0" brushRef="#br0" timeOffset="-189770.18">22267 12298 0,'-21'0'16,"42"0"-1,0 0 1,1 0-16,-1 0 0,0 0 15,21 0-15,1 0 0,-22 0 0,21 0 16,0 0-16,1 0 0,20 0 0,-20 0 16,41 0-16,43-21 15,-84 21-15,-1 0 16,-21-21-16,21 21 0,-20 0 0,-1 0 16,0 0-16,0 0 15,-21-22 1,-21 22 15</inkml:trace>
  <inkml:trace contextRef="#ctx0" brushRef="#br0" timeOffset="-189234.17">22056 11388 0,'0'21'31,"0"0"-31,0 0 16,0 0-16,0 1 0,0-1 0,0 21 15,0 0-15,0-20 16,0 20-16,0 0 0,0 1 0,0-1 15,0 85-15,0-85 16,0 22-16,0-22 0,0 0 16,0 43-16,0-64 0,0 22 15,0-22-15,0 21 0,-22-21 16,22 0-16,0 22 16,-21-1-16,21-21 0,0 0 15,0 1 1,21-22 15,-21-22-15,22 22-16,-22-21 0,0 0 0,0 0 15,0 0-15</inkml:trace>
  <inkml:trace contextRef="#ctx0" brushRef="#br0" timeOffset="-188354.65">22119 11324 0,'0'0'0,"0"-21"31,0 0-15,21 21 0,0 0-16,1 0 0,-1 0 15,21-21-15,0 21 0,1 0 0,-1 0 16,0 0-16,22-21 0,126 21 16,-126 0-16,84-22 15,-106 22-15,22 0 16,-1 0-16,-20 0 0,-1 0 0,0 0 15,1 0-15,-22 0 0,21 0 0,-21 0 16,1 0-16,-1 0 0,0 0 16,21 0-16,1 22 15,-22-1 1,0-21-16,0 21 16,0-21-16,-21 21 0,21 0 15,1 0 1,-22 22-16,0-22 15,0 0-15,0 0 0,0 0 0,0 43 16,0-43-16,0 0 16,0 22-16,0-22 0,0 63 15,-22 1 1,22-43-16,-21-20 0,21-1 16,-21 21-16,21-21 0,0 22 0,0-22 15,-21 0-15,21 0 0,-21 21 16,0-20-16,21-1 0,0 0 0,0 0 15,-22 21-15,22 1 16,0-22-16,-21 0 16,21 0-16,0 0 15,0 1-15,0-1 0,0 0 16,0 0 0,-21 0-16,0 0 15,0-21 1,0 22-16,-1-22 0,1 0 15,-21 0-15,21 21 0,0-21 16,-22 0-16,22 0 0,-21 0 16,-1 0-16,-20 0 0,21 0 15,-1 0-15,1 0 0,0 0 0,-1 0 16,1 0-16,0 0 0,20 0 16,-20 0-16,21 0 0,-21 0 0,20 0 15,1 0-15,-21 0 0,21 0 0,-64 0 16,43 0-1,21 0-15,-1 0 0,1 0 16,0 0-16,21 21 0,-21-21 16,0 0-1</inkml:trace>
  <inkml:trace contextRef="#ctx0" brushRef="#br0" timeOffset="-181701.28">22204 12129 0,'0'0'0,"-21"0"63,-1 0-47,44 0 30,-1 0-30,0 0-16,21 0 0,-21 0 0,22 0 16,-1 0-16,0 0 0,1 0 15,20 0-15,-20 0 0,20 0 0,-21 0 16,1 0-16,20 0 0,-20 0 0,-1 0 16,-21 0-16,21 0 0,-20-22 15,20 22-15,-21 0 0,0 0 16,0 0-16,1 0 15,-44 22 32,1-22-31,0 0-16,21 21 16,-21-21-16</inkml:trace>
  <inkml:trace contextRef="#ctx0" brushRef="#br0" timeOffset="-181292.51">22288 12404 0,'-21'0'0,"42"0"0,-63 0 0,21 0 16,42 0 15,0 0-15,0 0-16,22 0 0,-1 0 15,-21 0-15,43 0 0,-22 0 0,43 0 16,-43 0-16,0 0 15,1 0-15,-1 0 0,0 0 0,1 0 16,20 0-16,-20 0 16,-22 0-16,-42 0 62,-1 0-62,1 0 16,0 0-16</inkml:trace>
  <inkml:trace contextRef="#ctx0" brushRef="#br0" timeOffset="-180910.71">22225 12615 0,'0'0'0,"21"0"32,0 0-17,0 0-15,1 0 0,-1 0 16,21 0-16,-21 0 0,22 0 16,-1 0-16,64-21 15,0 21-15,-85 0 16,21 0-16,-21 0 0,22 0 15,-22-21-15,0 21 0,21 0 0,-21 0 16,1 0-16,-1 0 0,0 0 16,0 0-16,0 0 15,0 0-15,1 0 0,-1 0 16,0 0-16,0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1:46:16.0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487 0,'21'0'31,"1"0"-15</inkml:trace>
  <inkml:trace contextRef="#ctx0" brushRef="#br0" timeOffset="1467.76">1037 445 0,'-21'0'16,"21"-22"-1,0 1 1,0 0 0,0 0-1,0 0 1,0 0-1,0 42 48,0 0-63,0 0 16,0 0-16,0 0 0,0 1 15,0-1-15,0 21 0,0-21 16,0 0-16,0 1 0,21-22 15,-21 21-15,21 0 0,0-21 0,-21 21 16,22-21-16,-1 0 0,0 0 16,0 0-16,0 0 0,0 0 15,22 0-15,-22 0 0,21-21 0,-21 0 16,22 0-16,-1-1 0,-21 1 16,22 0-16,-22 0 0,0 0 0,0-22 15,0 22-15,0-21 0,-21 21 16,22-22-16,-22 22 15,0-21-15,0 21 0,0 0 0,0-1 16,0 1-16,21 21 16,-21-21-16,0 42 15,0 0 1,0 1-16,0 20 0,0-21 16,0 21-16,0 1 0,-21-22 0,21 21 15,-22 22-15,22 20 16,-21-41-16,0 20 0,21-20 0,-21 20 15,21-21-15,0 22 0,0-22 16,0 1-16,0 20 0,0-21 16,0 1-16,0-1 0,0-21 0,-21 22 15,21-22-15,0 0 0,0 0 16,-21 0-16,-1 0 16,1-21-16,0 0 0,0 0 15,0 0-15,0 0 0,-43 0 16,22-42-1,-1 21-15,22 0 0,0 0 0,-21-1 16,21 1-16,-1 0 0,22 0 16,0 0-16,-21 0 0,0 21 15,21-22-15,21 22 16,0 0 0,1 0-16,-1 0 0,0 0 15,0-21-15,21 21 0,-20 0 16</inkml:trace>
  <inkml:trace contextRef="#ctx0" brushRef="#br0" timeOffset="2192.34">1820 804 0,'21'0'0,"-42"0"0,42 22 46,-21-1-30,0 0-16,0 0 0,0 0 0,0 0 16,0 22-16,0-22 0,0 0 15,0 0-15,0 22 0,0-22 16,-21 21-16,21-21 16,-21 0-16,21 1 0,0-44 46,0 1-46,0 0 16,0 0-16,0 0 16,0-22-16,0 22 0,0-21 0,0 0 15,0-1-15,0 1 0,21 21 16,0-22-16,22-20 16,-1 42-16,-21 0 0,0 21 15,1 0-15,-1 0 16,0 21-16,0 0 0,0 0 0,0 21 15,1-20-15,41 83 16,-63-41 0,21-43-16,-21 21 0,0 1 15,0-22-15,0 0 0,0 0 0,0 0 16,-21-21-16,21 22 16,-21-22-16,0 0 15,21-22 1,0 1-16,0 0 0,0 0 0,0 0 15,0 0-15,0-22 0,21 1 16,0 21-16,0-22 16,64-62-16,-64 83 0,21 1 15,22 0-15,-22 21 16,-21 0-16,1 0 0,20 21 0,-21 0 16,0 1-16,-21-1 0,21 21 15,1 0-15,-22 1 0,0-22 16,0 21-16,0-21 15,0 1-15,0-1 0,0 0 0,0 0 16,-22 0-16,22 0 0,0 1 16,22-44 15,-22 1-15,21 0-16</inkml:trace>
  <inkml:trace contextRef="#ctx0" brushRef="#br0" timeOffset="2530.15">2879 741 0,'0'0'16,"0"-21"-16,0 0 0,0-1 15,0 44 17,0-1-32,0 0 0,0 21 15,0 1-15,0-1 0,0 0 0,0 22 16,0-22-16,-22 22 0,22-1 15,0 1-15,-21-22 0,21 21 0,0 22 16,0 127 0,-21-128-16,21-20 0,-21-1 15,21 1-15,0-1 0,0 1 16,0-22-16,-21 1 0,21-1 0,0-21 0,0 21 16,-21-20-16,21-1 15,0-42 16,0-1-31,0 1 0,0 0 16,21-21-16,0-1 0,0 1 0,-21-21 16,21-1-16,0 1 0</inkml:trace>
  <inkml:trace contextRef="#ctx0" brushRef="#br0" timeOffset="2831.97">2857 974 0,'0'0'0,"-21"-21"0,0-85 15,0 63-15,21 22 16,0-21-16,0 21 0,21-22 16,0 22-16,22 0 0,-22 21 0,0-21 15,21 21-15,-21 0 0,1 0 16,41 0-16,-21 42 16,-20-21-16,-1 1 0,-21-1 15,0 21-15,0-21 0,0 22 16,0-1-16,-21-21 0,-22 0 0,22 22 15,0-22-15,0 0 0,0 0 16,-1-21-16,1 21 0,0 0 0,0-21 16,42-21 31,-21 0-47,21 0 15,0 21-15</inkml:trace>
  <inkml:trace contextRef="#ctx0" brushRef="#br0" timeOffset="3279.72">3408 635 0,'-21'0'31,"-1"21"-31,1 0 0,21 1 16,-21-1-16,0 21 0,21 22 15,-21-22-15,21-21 0,-21 21 16,21 1-16,0-22 0,0 0 16,0 21-16,0-20 0,0-1 0,21 0 15,0 0-15,0-21 16,0 0-16,0 0 0,1 0 16,20 0-16,-21 0 0,0-21 0,22 0 15,-22 21-15,0-21 0,21-1 16,-21-20-16,1 21 0,-1 0 15,-21-22-15,0 1 0,0 0 0,0 21 16,0-22-16,0 1 0,-43 0 16,1 20-16,-21-20 15,41 42-15,-20 0 0,0 0 16,21 0-16,-22 21 0,22 0 0,-21 1 16,21-1-16,-1 0 0,1 64 15,21-43 1,0-21-16,0 0 0,21 0 15,-21 1-15,43-22 0,-22 0 16,0 0-16,21 0 16,-20 0-16,41 0 0</inkml:trace>
  <inkml:trace contextRef="#ctx0" brushRef="#br0" timeOffset="3673.49">3725 847 0,'0'-85'31,"0"64"-31,21 0 16,1 21-16,-22-21 0,21 21 16,0 0-16,0-22 0,0 22 0,0 0 15,1 0-15,20 0 0,-21 0 16,0 0-16,22 0 0,-22 0 16,0 22-16,0-1 0,0 0 15,0 0-15,1 0 0,-1 22 0,-21-22 16,21 21-16,-21-21 0,0 22 15,0-22-15,0 0 0,0 0 0,0 21 16,-21-42-16,0 22 16,-22-1-16,43 0 0,-21-21 15,0 0-15,21-21 16,0 0 0,0-1-16,0 1 0,0-21 0,0 21 15,21 0-15,0-22 16,-21 1-16,0 21 0,21-22 0,-21 22 15,22 0-15,-1 0 0,-21 0 16,21 0-16,0-1 0,0 22 16,0-21-16,1 21 0,-1 0 15,0 0-15,0 0 16</inkml:trace>
  <inkml:trace contextRef="#ctx0" brushRef="#br0" timeOffset="4043.68">4932 339 0,'0'-21'0,"0"42"0,0-64 16,0 65-1,-21-1-15,21 0 16,-22 64 0,1-43-16,0 0 0,0 1 15,21-1-15,-21 0 0,0 22 0,-1 42 16,22-64-16,-21 64 16,21-85-16,0 64 15,0-64-15,0 0 0,0 0 16,0 0-16,21-21 0,1 21 15,20-21-15,21 0 16,-41 0-16,20-21 16,-21 0-16,0-21 15,0 21-15,-21-1 0,0-20 0</inkml:trace>
  <inkml:trace contextRef="#ctx0" brushRef="#br0" timeOffset="4225.58">4741 699 0,'0'0'0,"21"0"31,1 0-15,-1 0-16,0 0 0,0 0 16,0 0-16,0-22 0,1 22 0,-1-21 15,21 21-15,-21-21 0,0 0 16,22 21-16</inkml:trace>
  <inkml:trace contextRef="#ctx0" brushRef="#br0" timeOffset="5016.12">5567 1037 0,'84'-21'16,"-62"0"-16,-22 0 16,21 21-16,42-64 15,-63 43-15,0 0 0,21-21 16,-21 20-16,0 1 0,0-21 15,0 21-15,0 0 0,0-1 0,-21 1 16,0 0-16,-21 0 0,-1 21 16,1 0-16,-21 0 15,41 0-15,-62 42 16,63-21-16,-22 1 0,22 20 0,-21-21 16,21 21-16,-1 1 0,1-22 15,0 64-15,21-43 16,0 0-16,0-21 0,0 1 15,0-1-15,21-21 16,0 0-16,22 0 0,-22 0 16,0 0-16,21-21 0,1-1 15,-1 1-15,0 0 0,1 0 0,-22 0 16,21 0-16,1-1 0,-22-20 16,0 0-16,0 21 0,0-43 15,0 43-15,-21 0 0,0 0 16,0-1-16,-21 22 15,0 0 1,0 0-16,0 22 0,0-1 0,21 21 16,-22-21-16,1 0 0,21 22 15,0-22-15,0 21 0,0-21 16,0 1-16,0 20 0,0-21 0,0 0 16,0 0-16,0 1 15,21-22-15,1 0 0,-1 0 0,21 0 16,-21 0-16,22 0 15,-22 0-15,21 0 0,-21-22 0,22 1 16,-22 0-16,0 0 0,0-21 16</inkml:trace>
  <inkml:trace contextRef="#ctx0" brushRef="#br0" timeOffset="5456.87">6075 741 0,'0'0'0,"0"-21"0,0 0 0,21-1 0,-21 1 16,0 42 15,-21 1-31,21 20 15,0-21-15,0 0 0,0 22 16,-21-22-16,21 0 0,-22 21 16,22-21-16,0 1 0,0 20 0,0-21 15,0 0-15,-21-21 0,21 21 0,0 1 16,-21-22 15,21-22-31,0 1 16,0 0-16,0 0 0,0 0 15,0 0-15,0-22 0,0 22 0,0-21 16,42-43-16,22 22 16,-43 41-16,0 1 15,22 0-15,-22 0 0,21 0 0,-21 21 16,22 0-16,-22 0 0,21 21 16,-21 0-16,0 0 0,22 0 0,-22 22 15,-21-22-15,0 21 0,21-21 16,-21 22-16,0-22 0,0 42 15,0-20-15,0-22 16,-21 0-16,21 0 0,0 0 0,-21 1 0,0-22 16,21 21-16,0-42 31,0-1-31,21 1 0,0 0 16,0-21-16,21-22 15</inkml:trace>
  <inkml:trace contextRef="#ctx0" brushRef="#br0" timeOffset="5708.72">6921 339 0,'0'0'16,"22"-43"-16,-22 22 0,21 21 0,-21-21 15,0 42 1,0 0-16,0 1 16,-21-1-16,21 21 0,-22 0 0,1 1 15,21-1-15,-21 0 16,0 1-16,21-1 0,0 0 0,-21 1 15,21-1-15,-21 0 0,21 1 16,0-1-16,0-21 0,0 22 16,0-22-16,0 0 0,0 0 0,0 0 0,21-21 15,0 21-15,0-21 16,0 0-16,0 0 0,1-21 16,-1 0-16,0-42 15</inkml:trace>
  <inkml:trace contextRef="#ctx0" brushRef="#br0" timeOffset="5883.62">6773 614 0,'0'0'0,"-21"0"16,21 21-16,21-21 31,0 0-15,1 0-16,20 0 0,43 0 15,-64 0 1,21-21-16,0 21 0,-20-21 0</inkml:trace>
  <inkml:trace contextRef="#ctx0" brushRef="#br0" timeOffset="6331.68">8721 381 0,'0'-42'0,"0"84"0,0-105 0,0 41 0,0 1 0,0 0 15,0 0-15,0 42 31,0 21-31,0-20 16,0 20-16,0 0 0,0 1 0,0-1 16,0 0-16,-22 1 0,22-1 15,0 0-15,-21 1 0,0-22 16,21 21-16,-21 43 16,0-64-16,0 0 15</inkml:trace>
  <inkml:trace contextRef="#ctx0" brushRef="#br0" timeOffset="6924.34">8382 508 0,'0'-42'16,"0"84"-16,0-105 0,0 20 0,0 1 15,0 21-15,0-22 0,0 22 0,0-21 16,0 21-16,0-22 0,21 22 0,0 0 15,22-21-15,-22 21 0,21-1 16,106 1 0,-105 21-16,20 0 0,1 0 0,-1 21 15,43 43-15,-64-22 0,1 22 16,-22-22-16,21 0 0,-21 1 16,-21 20-16,0-20 0,0-1 0,0 0 15,0-21-15,0 22 0,0-1 16,0-21-16,0 0 0,-21 1 15,21-1-15,-21 0 0,0 0 16,-22-21 0,22 0-16,21-21 15,0 0-15,0 0 0,0-1 0,0-20 16,0 21-16,0-21 0,21-1 16,1 1-16,-1-22 0,42-41 15,-20 62-15,-1-20 0,-21 20 16,21 1-16,1 21 0,-1-21 15,0 42-15,1 0 0,-1 0 0,0 0 16,-20 0-16,20 21 0,-21 21 16,21 43-16,-20-43 0,-22 22 15,0-22-15,0 0 0,0 22 16,0-22-16,0 0 0,0 1 0,-22-1 16,1-21-16,0 22 0,0-1 15,21-21-15,-21 0 0,-22 22 16,43-22-1,0 0-15,-21-21 0,21-21 32,0 0-32,0-1 0,21 1 0,1-21 15,-1 21-15</inkml:trace>
  <inkml:trace contextRef="#ctx0" brushRef="#br0" timeOffset="7285.13">9758 614 0,'0'0'0,"0"21"0,0 0 32,21-21-17,0 0-15,0 0 0,0 0 16,22 0-16,-1-21 0,-21 21 16,43-42-16,-43 21 0,0-1 15,0 1-15,0 0 0,1 0 16,-22 0-16,21 0 0,-21-1 15,-21 22 1,-1 0-16,1 0 0,0 0 16,-21 0-16,21 0 0,-1 22 0,-41 41 15,21-21 1,20-20-16,1 20 0,0 0 16,21 1-16,0-22 0,0 0 15,0 0-15,0 0 0,0 0 0,0 1 16,0-1-16,21-21 0,0 21 15,1-21-15,-1 0 0,21 0 16,-21 0-16,22-21 0,-22 0 0,42-1 16,-20 1-1,-22-21-15</inkml:trace>
  <inkml:trace contextRef="#ctx0" brushRef="#br0" timeOffset="7535.99">10562 42 0,'0'-21'0,"0"42"0,0-63 0,0 63 16,0 0-16,-21 1 16,0-1-16,0 21 0,21 0 15,-22 1-15,1 63 16,0-43-16,0-21 0,21 1 16,-21 20-16,0-20 0,-1-1 0,22 0 15,-21-21-15,21 22 0,-21-22 0,21 21 16,0-21-16,0 1 0,0-1 15,21-21 1,0 0-16,1-21 16,-22-1-16,21 1 0,0 0 0,0-21 15,21 21-15</inkml:trace>
  <inkml:trace contextRef="#ctx0" brushRef="#br0" timeOffset="7999.73">10710 42 0,'0'-21'0,"0"42"15,0-63-15,21 42 0,-21 21 16,0 0 0,0 1-16,0-1 0,0 21 0,0 0 15,0 1-15,0 20 0,0-20 16,0 62-16,-21-20 16,21-21-16,0-22 0,-21 0 0,21-21 15,-21 22-15,21-22 0,0 21 16,0-21-16,0 1 0,-21-1 0,21 0 15,-21-21 1,21-21 0,0 0-16,0-1 15,0 1-15,0 0 0,0-21 16,0 21-16,0-22 0,42-20 16,0-22-16,-21 64 15,22-21-15,-22 20 0,21 1 0,1 0 16,-1 0-16,-21 21 0,21 0 15,1 0-15,63 63 16,-85-20 0,-21-1-16,0-21 0,0 22 15,0-22-15,0 0 0,0 21 0,0-21 16,-21 1-16,21-1 0,-22 0 0,-20 21 16,21-21-16,0-21 15,21 22-15,-21-22 0,-1 0 16,1-22-1,0 22-15,0-21 0,0 0 16</inkml:trace>
  <inkml:trace contextRef="#ctx0" brushRef="#br0" timeOffset="8167.63">10160 445 0,'0'0'0,"21"0"31,0 0-31,0 0 16,1 0-16,-1 0 0,21 0 0,-21-22 16,22 22-16,-1 0 0,0 0 0,-21 0 15,22 0-15,-1 0 0</inkml:trace>
  <inkml:trace contextRef="#ctx0" brushRef="#br0" timeOffset="8592.39">11493 445 0,'-21'0'16,"0"21"-16,0-21 16,0 21-16,0-21 0,-1 21 15,1 0-15,0 0 0,0 1 0,0-1 16,0 0-16,21 21 0,-22 1 15,22 20-15,0-42 16,0 0-16,0 1 0,0-1 16,22 0-16,-1-21 0,0 21 0,0-21 15,0 0-15,0 0 0,1 0 16,-1 0-16,21 0 0,-21 0 0,0 0 16,1 0-16,20-21 0,-21 0 15,0 0-15,-21-1 0,21-20 0,-21 21 16,0-21-16,0 20 0,0-20 15,0 0-15,0 21 0,0-22 0,-21 22 16,0-21-16,-21-1 0,21 22 16,-1 21-16,-20 0 0,21 0 15,0 0-15,0 0 0,-1 0 0,1 0 16,21 21-16,0 1 16,0-1-16,0 0 0,0 0 15,21 0-15,1-21 0,-1 21 0</inkml:trace>
  <inkml:trace contextRef="#ctx0" brushRef="#br0" timeOffset="9113.09">12192 466 0,'0'0'0,"0"-21"0,-42-64 31,20 85-31,1 0 0,0 0 0,0 0 15,0 0-15,0 42 0,-22-21 16,-20 64 0,-1-21-16,43-22 15,0 0-15,0-21 0,21 22 0,0-1 16,0-21-16,0 0 0,0 1 0,0-1 16,0 0-16,0 0 0,21 0 15,0-21-15,0 0 0,22 0 16,-1 0-16,-21-21 15,21 0-15,-20 0 0,20 0 0,-21-1 16,0 1-16,22-21 0,-22 21 16,0-22-16,0 1 0,21 0 0,-20-1 15,-22-20-15,21-1 0,0 22 0,-21-21 16,21-1-16,-21 22 16,0-22-16,0 22 0,0 0 0,0-1 15,0 22-15,-21 21 16,0 0-16,0 42 15,-1-20-15,1 62 0,0 43 16,21-84-16,-21 20 0,0-21 16,21 22-16,-21-22 0,21 1 15,0-1-15,0 0 0,0 1 0,0-22 16,0 63 0,0-41-16,21-22 0,0-21 15,21 0-15,-21 0 16,1 0-16,-1 0 0,0 0 15</inkml:trace>
  <inkml:trace contextRef="#ctx0" brushRef="#br0" timeOffset="9460.89">12679 593 0,'0'-21'0,"0"42"0,21-42 16,0 21-16,-21-22 0,0 1 31,-21 21-31,0 0 15,0 0-15,-1 0 0,1 0 16,0 21-16,0-21 0,21 22 16,-21-1-16,21 0 0,-21-21 15,21 21-15,0 0 16,0 0-16,21 1 16,0-22-16,-21 21 0,21-21 15,0 21-15,0-21 0,22 21 16,-22 21-16,0-20 15,-21-1-15,0 0 16,0 0-16,-21-21 16,0 21-16,0-21 0,-22 0 15,22 0-15,0 21 0,0-21 0,-22 0 16,-20 0 0,42 0-16,0 0 0,-1-21 15,22 0-15</inkml:trace>
  <inkml:trace contextRef="#ctx0" brushRef="#br0" timeOffset="10163.1">14499 466 0,'21'-21'0,"-42"42"0,42-64 0,0 22 0,-21 0 16,0 0-16,0 0 16,0 0-16,-21 21 15,0 21-15,0 0 16,21 0-16,-21 0 0,0 0 15,-1 22-15,1-22 0,0 21 0,0-21 16,0 22-16,0-1 0,-1-21 16,22 0-16,-21 43 15,21-43-15,0 21 0,0-20 0,0-1 16,0 0-16,21-21 0,1 0 16,-1 0-16,0 0 0,0 0 15,21-21-15,22 0 16,-22-1-16,-21 1 0,22 0 15,-22 0-15,0-21 0,0 20 0,0-20 16,1 21-16,-1-21 0,-21-1 16,0-84-16,-21 106 15,-22-42-15,22 41 16,0 1-16,-21 0 0,20 21 0,-20 0 16,0 0-16,21 0 0,-22 21 0,22-21 15,0 21-15,0 1 16,0-22-16,21 21 0,0 0 0,0 0 15,0 0-15,21-21 16,21 0-16,-21 0 0,22 0 16,-1 0-16,0 0 0,22 0 0,-22-21 15</inkml:trace>
  <inkml:trace contextRef="#ctx0" brushRef="#br0" timeOffset="10580.86">15388 85 0,'0'0'0,"0"-43"0,0 22 0,0 0 0,-21 21 31,0 0-31,-22 0 0,22 0 0,0 0 16,-21 0-16,21 0 0,-22 0 0,1 0 15,21 21-15,-22 22 16,-20 84-16,42-64 0,0 1 16,-22 20-16,43-20 0,-21-1 0,0 22 15,21-22-15,-21 22 0,21-21 16,0-1-16,0 149 15,0-85 1,0-64-16,0 1 0,0-22 0,21 22 0,-21-1 16,0-21-16,0 22 0,0-22 15,0 1-15,0 20 0,0-21 0,-21-20 16,0 20-16,-1-21 0,1 21 0,-85 22 16,1-43-1,62-21-15,1 0 0,-64 0 16,43-21-16,20 0 15,-20 0-15,20-22 0,1 1 0,-43-43 16,64 22-16,-21-1 0,21 22 16,21-22-16,0 22 0,0-21 15,0 20-15,0 22 0,21-21 0,0 21 16,0-22-16,22 22 0,-1 0 0,21 0 16,43-22-16,-42 22 15</inkml:trace>
  <inkml:trace contextRef="#ctx0" brushRef="#br0" timeOffset="11473.07">17357 529 0,'21'0'0,"0"0"15,0 0-15,0-21 0,0 21 16,22-21-16,-22 0 0,21 0 0,-21 21 15,22-22-15,-1-20 0,-21 21 16,0 0-16,-21 0 0,0-1 16,0 1-16,0 0 0,0 0 0,0 0 15,-21 0-15,-21 21 0,21-22 16,-22 22-16,1 0 0,0 0 0,-22 0 16,22 0-16,-22 0 15,22 22-15,-43-1 0,64 0 16,0 0-16,-21 21 0,42-20 15,0-1-15,0 42 16,0-42-16,21 22 0,0-22 0,0 21 16,22 1-16,-22-22 0,63 63 15,1 22 1,-43-63-16,-20-22 0,-1 21 0,-21-21 16,0 0-16,0 1 0,0-1 15,-43 0-15,22 0 0,-21-21 0,0 21 16,-22-21-16,22 0 0,-22 0 15,1 0-15,-1 0 0,1 0 0,20-21 16,-20 0-16,21 0 0,-1 0 16,1-1-16,0-20 0,-1 21 15,22-21-15,-42-43 16,63 43-16,-22-1 0,22 1 0,0 0 16,0-22-16,0 22 0,0-1 0,22 22 15,-1-21-15,0 21 0,0 21 16,21 0-16,43 0 0,-43 21 15,1 21-15,-1-21 0,0 22 16,64 105 0,-85-106-16,1 1 0,-22-1 0,0 0 15,0 1-15,0-1 0,0 0 16,0-21-16,0 1 0,0-1 0,0 0 0,21 0 16,0-21-1,0 0-15,0 0 0,43-42 16</inkml:trace>
  <inkml:trace contextRef="#ctx0" brushRef="#br0" timeOffset="11840.85">17674 677 0,'64'22'16,"-64"-1"-1,21-21-15,0 0 0,0 0 16,0 0-16,0 0 0,1 0 15,-1 0-15,0 0 16,0 0-16,64-43 16,-64 43-16,-21-21 0,0 0 15,21 0-15,-21 0 0,0 0 16,0-1-16,-21 1 0,0 0 0,0 21 16,-1 0-16,1 0 0,-21 0 15,-22 21-15,1 22 16,42-22-16,-22 21 0,22-21 15,0 22-15,0-1 0,0-21 0,0 21 16,21 1-16,0-22 0,0 0 0,0 21 16,0-20-16,21-22 0,-21 21 15,42 0-15,-21-21 0,0 0 16,1 0-16,41 0 16,1 0-16,-22-21 0,-21 0 15,21-1-15,22-20 0</inkml:trace>
  <inkml:trace contextRef="#ctx0" brushRef="#br0" timeOffset="12104.34">18351 42 0,'0'0'0,"0"85"15,-21-43-15,21 1 0,-21-1 16,0 22-16,0-22 0,0 21 15,-1-20-15,22 20 0,-21-20 0,0-1 16,0 0-16,0 22 0,0-43 16,21 21-16,0 1 0,-22-22 0,22 0 15,0 21-15,0-21 16,0 1-16,22-22 16,-1 0-16,0 0 0,0 0 15,0-22-15,0 1 0,1 0 16,-1 0-16,0 0 0</inkml:trace>
  <inkml:trace contextRef="#ctx0" brushRef="#br0" timeOffset="12480.32">18394 741 0,'0'21'0,"0"0"0,21-21 16,-21 21-16,21-21 15,0 0 1,0 0-16,1 0 0,-1 0 15,0 0-15,0 0 0,0-21 16,0 0-16,1 21 0,-1-21 16,0 0-16,0 0 15,-21-1-15,21 1 0,-21 0 16,0 0-16,0 0 0,0 0 16,-21 21-16,0 0 15,0 0-15,0 0 0,-1 21 0,1 0 16,0 0-16,0 0 0,0 0 15,0 22-15,-1-22 0,1 42 16,0-20-16,21-1 16,0 0-16,0 1 15,0-22-15,21-21 0,0 21 0,1-21 16,-1 0-16,0 0 0,0 0 16,0 0-16,0 0 0,22 0 0,-22 0 15,64-42-15,-43 42 16,-21-21-16,0-1 0</inkml:trace>
  <inkml:trace contextRef="#ctx0" brushRef="#br0" timeOffset="12920.8">19029 656 0,'0'-21'0,"0"42"0,0-21 32,-21 21-32,21 1 0,-22-1 0,22 0 15,0 0-15,0 0 0,0 0 16,-21 1-16,21-1 0,-21 0 15,21 0-15,-21 0 0,21 0 16,0 1 0,-21-22-16,0 0 15,21-22 1,0 1-16,0 0 16,0 0-16,21-21 15,0 20-15,0 1 0,-21-21 0,21 21 16,0 0-16,22-22 0,-22 22 0,0 0 15,0 0-15,22 0 0,20 21 16,-42 0-16,22 0 0,41 21 16,-41 21-1,-22 0-15,0-20 16,-21 41-16,0-21 0,0 1 16,0-22-16,0 21 0,-21-21 15,0 1-15,-1-1 0,1 21 16,-21-21-16,42-42 47,21 0-32,0 0-15,0 0 0,1-1 0</inkml:trace>
  <inkml:trace contextRef="#ctx0" brushRef="#br0" timeOffset="13124.69">19812 593 0,'0'63'32,"-21"-20"-32,21-22 15,-21 0-15,-1 21 0,1-21 0,0 1 16,0 41-16,0-42 0,21 0 16,-21 1-16,21-1 0,0 0 15,0 0-15,21-42 47</inkml:trace>
  <inkml:trace contextRef="#ctx0" brushRef="#br0" timeOffset="13463.49">19875 381 0,'-84'21'31,"63"-21"-31,-1 21 0,22 1 0,-21-22 16,21 21-16,0 0 0,0 0 15,21-21 1,1 0-16,-1 0 0,0 0 16,0 0-16,0 0 0,0 0 15,1-21-15,-22 0 16,21 0-16,-21-1 0,0 1 15,0 0-15,0 0 0,0 0 16,0 0-16,0-1 0,-21 22 16,-1 0-16,1 0 0,0 0 15,0 0-15,-21 43 16,20-22-16,1 0 16,21 0-16,-21 0 0,21 1 0,0-1 15,0 21-15,0-21 0,0 0 0</inkml:trace>
  <inkml:trace contextRef="#ctx0" brushRef="#br0" timeOffset="13867.78">20087 635 0,'0'-21'16,"0"42"15,-21 0-31,21 0 0,-21 1 16,21-1-16,-21 0 0,21 21 0,0-21 15,0 22-15,0-22 0,0 21 16,0-21-16,0 1 0,0-1 0,63 42 16,-42-42-1,0-21-15,1 0 0,-1 0 0,21 0 16,-21 0-16,22 0 0,-22-21 0,0 0 15,21 21-15,-21-21 0,1-21 16,-1 20-16,-21-20 0,21 21 0,-21-21 16,21-1-16,-21 22 0,0-21 15,0 21-15,0-1 0,0 1 16,0 0-16,0 0 0,-21 21 16,0 0-1,0 21 1,21 0-16</inkml:trace>
  <inkml:trace contextRef="#ctx0" brushRef="#br0" timeOffset="14053.76">20786 614 0,'-22'0'15,"1"21"1,21 0-16,0 0 0,-21 1 16,0-1-16,0 42 0,21-20 15,0-22-15,-21 21 16,21-21-16</inkml:trace>
  <inkml:trace contextRef="#ctx0" brushRef="#br0" timeOffset="14521.33">20616 995 0,'0'0'0,"-21"0"0,21-21 15,0 0 1,0-1-16,0-20 0,0 21 0,0-43 16,21-20-1,0 41-15,1 22 0,20-42 16,-21 20-16,0 22 0,0 0 0,22 21 16,-22-21-16,0 21 0,0 0 15,0 0-15,1 0 0,-1 21 0,0 0 16,0 43-16,0-43 15,0 21-15,1-21 0,-22 22 16,0-22-16,0 21 0,0-21 0,0 1 16,0 20-16,0-21 0,0 0 15,0 0-15,0 1 0,0-1 16,-22-21 0,1 0-16,21-21 15,0-1-15,0 1 16,0 0-16,0 0 0,0-21 0,21 20 15,-21-20-15,22 21 0,20-21 0,-21-1 16,43-20-16,-22 20 16,0 22-16,1 0 0,62-21 15,22 42 1,-84 0-16,-22 21 0,21 0 16,-21 0-16,-21 0 0,0 22 0,0-22 15,0 21-15,0 1 0,-21-22 16,0 21-16,0 0 0,0-20 0,-22 20 15,22-21-15,-21 21 0,0-20 16,20-1-16,-20 0 0,0 0 0,-22 0 16,22-21-16</inkml:trace>
  <inkml:trace contextRef="#ctx0" brushRef="#br0" timeOffset="15500.03">1397 1355 0,'-42'0'0,"84"0"0,-106 0 0,22 21 16,21-21-16,-21 0 0,20 0 16,1 0-16,42 0 31,1 0-16,20 0-15,0 0 0,1 0 0,20 0 16,1 0-16,20 0 16,64 0-16,-63 0 0,21 0 15,127 0-15,-106-21 16,21 21-16,0 0 0,0 0 0,22 0 16,-1 0-16,21-21 0,1 21 15,-1 0-15,1 0 0,-1 0 0,1 0 16,-1 0-16,1 0 0,-1-22 0,1 22 15,-22 0-15,1 0 0,-1 0 16,-21 0-16,127 0 16,-148 0-16,-21 0 0,0 0 0,0 0 15,-22 0-15,-20 0 0,-1 0 16,-20 0-16,-22 0 0,21 0 0,-21 0 16,-21-21 30</inkml:trace>
  <inkml:trace contextRef="#ctx0" brushRef="#br0" timeOffset="16226.12">8805 1185 0,'0'0'0,"-127"22"32,85-22-32,21 0 0,0 0 0,-1 21 15,22 0 16,22-21-31,-1 0 0,21 0 16,0 0-16,85 0 0,127 0 16,-169 0-16,0 0 15,21 0-15,-1-21 0,22 21 16,0 0-16,0-21 0,0-1 0,22 22 16,-22 0-16,21-21 0,21 21 15,-21 0-15,0-21 0,22 21 0,-22 0 16,127-21-1,-148 21-15,127 0 0,-127 0 16,-21 0-16,0-21 0,-22 21 0,1 0 16,-21 0-16,-22 0 0,21 0 15,-41 0-15,-1 0 0,0-21 16,0 21-16,-21-22 31,0 1-15,0 0-16</inkml:trace>
  <inkml:trace contextRef="#ctx0" brushRef="#br0" timeOffset="16864.27">13822 1080 0,'0'0'15,"-21"21"-15,42-21 16,0 0-1,0 0-15,21 0 0,22 0 0,-22 0 16,22 0-16,-1-21 0,1 21 16,20-22-16,-20 22 0,-1 0 15,1-21-15,-1 21 0,1 0 16,-22 0-16,22-21 0,-43 21 0,21 0 16,-21 0-16,1 0 0,-1 0 0,0 0 15</inkml:trace>
  <inkml:trace contextRef="#ctx0" brushRef="#br0" timeOffset="17692.18">16849 1249 0,'0'0'0,"-22"0"0,1 0 0,0 0 15,0 0 1,21 21-16,21-21 47,0 0-47,22 0 0,-22 0 0,21 0 15,0 0-15,1 0 0,-1 0 16,22 0-16,20 0 0,-20 0 0,20 0 16,1 0-16,0 0 0,-1 0 15,22 21-15,-21-21 0,21 0 0,0 0 16,-1 0-16,22 0 0,-21 21 0,21-21 16,254 22-1,-233-22-15,-21 0 0,170 0 16,-149 0-16,-21 0 15,21 0-15,0 0 0,-21 21 0,21-21 16,233 0-16,-254 0 16,-21 0-16,0-21 0,-21 21 15,-1 0-15,1-22 0,0 22 0,-1 0 16,-20 0-16,21-21 0,-22 21 16,-21 0-16,22 0 0,-22 0 0,1 0 15,-22 0-15,0 0 0,0 0 16,0 0-16,0 0 0,-21-21 15,22 21 64</inkml:trace>
  <inkml:trace contextRef="#ctx0" brushRef="#br0" timeOffset="20495.86">677 2519 0,'0'0'0,"0"-21"0,0 0 0,0-1 15,0 1-15,0 0 0,0 0 16,0 0-16,0 0 16,0 42-1,0 21 1,0-21-16,0 22 0,0-1 15,0 0-15,0 22 0,0-22 0,0 22 16,0-22-16,-21 0 0,21 22 16,0-22-16,0 0 0,0 1 15,-21-1-15,21-21 0,0 22 0,0-22 16,0 0-16,0 0 16,0 0-16,0 0 0,0-42 46,21 21-46,-21-21 0,0 0 0</inkml:trace>
  <inkml:trace contextRef="#ctx0" brushRef="#br0" timeOffset="20852.66">974 2858 0,'0'21'0,"21"0"31,0-21-15,0 0 0,0 0-16,0-21 15,-21 0-15,0-1 16,-21 22 31,0 0-47,0 0 15,21 22 1,0-1 0,21-21 15,0 0-31</inkml:trace>
  <inkml:trace contextRef="#ctx0" brushRef="#br0" timeOffset="22221.72">2646 2265 0</inkml:trace>
  <inkml:trace contextRef="#ctx0" brushRef="#br0" timeOffset="22970.62">3069 2244 0,'42'0'16,"-20"0"-1,-1-21-15,0-1 32,0 1-32,0 0 0,0 21 15,-21-21-15,22 21 0,-1-21 16,0 0-16,-21-1 0,21 1 15,-21 0-15,0 0 16,0 0 0,-21 21-16,0 0 0,0 0 15,-1 0-15,1 0 0,0 0 0,-21 21 16,21-21-16,-1 21 16,1 0-16,0-21 0,0 21 0,0 1 15,0-1 1,-1 0-16,1 0 0,0 0 15,21 0-15,0 1 16,0-1-16,0 0 16,0 0-16,21-21 15,0 21-15,22 22 16,-22-43-16,0 21 0,21 0 16,-20 0-16,-1-21 0,0 21 0,21 0 15,-21 1-15,1-1 0,20 0 16,-21-21-16,-21 21 0,21 0 0,-21 0 15,0 43-15,0-22 16,-21-21-16,0 1 16,0-1-16,0 0 0,-22 0 0,1-21 0,-22 42 15,22-42 1,-21 0-16,20 0 0,1 0 16,21 0-16,-22 0 0,22-21 15,-21 0-15,21 0 0,0 0 0,-22 0 16,22-1-16,-21-41 15,21-43-15,21 64 16,0-1-16,0 22 0,0-21 16,21 21-16,21-22 0,-21 22 15,0 21-15,1-21 0,20 21 16,-21 0-16,21 0 0,-20-21 16,-1 21-16,0 0 0,64 0 15,-64 0-15</inkml:trace>
  <inkml:trace contextRef="#ctx0" brushRef="#br0" timeOffset="23357.73">3302 2646 0,'0'0'0,"85"42"31,-64-42-31,0 0 16,0 0-16,0 0 0,0 0 15,1-21-15,41-21 0,-42 21 16,22-1-16,-22 1 0,21 0 16,0 0-16,-20 0 0,-1 0 0,21-1 15,-42 1-15,0 0 0,0 0 16,0 0-16,0 0 0,0-1 0,-21 22 16,0 0-16,0 0 15,-22 0-15,22 0 0,-21 0 0,-1 22 16,1-1-16,-43 42 15,64-42-15,-21 22 0,21-22 0,0 21 16,-1 1-16,22-22 0,0 21 16,0-21-16,0 22 0,0-22 15,0 0-15,0 0 0,0 0 0,22-21 16,-1 21-16,0-21 0,0 0 16,0 0-16,22 0 0,20 0 15,-21 0-15,1 0 0,-1-21 16,64 0-16,-64 0 0</inkml:trace>
  <inkml:trace contextRef="#ctx0" brushRef="#br0" timeOffset="23828.46">4424 2371 0,'0'0'16,"0"-21"-16,0-1 0,-21 22 0,-1-21 15,1 21-15,-21 0 16,0 0-16,20 0 0,-20 0 15,21 21-15,0 1 0,-22 20 16,22 0-16,0-21 16,0 22-16,21-22 0,0 21 0,-21 1 15,21-22-15,-21 21 0,21-21 0,0 0 16,0 22-16,0-22 0,0 0 16,0 0-1,42-21-15,-21 0 16,0 0-16,0 0 0,22 0 15,-22-21-15,0 0 0,0 0 0,22 0 16,-22-1-16,0 1 0,21-21 16,-21 21-16,1-22 0,20-20 15,-42-43 1,0 85-16,0 0 0,0 0 16,0 42-1,-21 0-15,21 0 16,0 21-16,0-20 0,-21 20 0,21-21 15,0 21-15,-22-20 0,22 20 16,0-21-16,0 0 0,0 0 16,0 1-16,0-1 0,22-21 15,-1 21-15,-21 0 0,21-21 0,0 0 16,0 0-16,43 0 16,-22 0-16,0-21 0,-20 0 15</inkml:trace>
  <inkml:trace contextRef="#ctx0" brushRef="#br0" timeOffset="24201.25">4762 2519 0,'0'0'0,"0"-64"31,0 43-31,-21 0 0,21 0 0,0 0 16,0 0-16,21 21 16,1-22-16,20 22 15,-21 0-15,21 0 0,-20 0 16,-1 0-16,21 0 0,-21 22 0,0-1 15,1 0-15,20 21 0,-21-21 16,0 1-16,0 20 0,1 0 0,-22-21 16,0 43-16,0-22 0,-22 1 15,1-22-15,-21 21 16,21-21-16,0-21 16,-1 21-16,1-21 15,21-21-15,0 0 16,0 0-16,0 0 15,0 0-15,21-1 0,1 1 16,-22-21-16,21 21 0,-21-22 0,21 22 16,0-21-16,0 21 0,-21 0 15,21-1-15,1 1 0,-1 0 0,0 0 16,0 0-16,21 21 0,-20-21 0,-1-1 16,0 22-16,0 0 0</inkml:trace>
  <inkml:trace contextRef="#ctx0" brushRef="#br0" timeOffset="24496.08">5736 2223 0,'-63'0'16,"41"0"0,1 0-16,0 21 15,0-21-15,0 21 0,0 0 0,21 0 16,-22 0-16,1 22 0,21-22 15,-21 0-15,21 21 0,0-20 0,0 20 16,0-21-16,0 0 0,0 22 16,0-22-16,0 21 15,0-21-15,21 0 0,22 1 16,-22-1-16,0-21 0,0 0 0,21 0 16,-20 0-16,20 0 0,0 0 15,1-21-15,-1-1 0,-21 1 16,21 0-16,1 0 0,-22 0 0,21-22 15,1-41-15,-1 41 0</inkml:trace>
  <inkml:trace contextRef="#ctx0" brushRef="#br0" timeOffset="24939.35">6202 1969 0,'0'0'16,"0"-43"-16,0 1 0,0 0 0,0 20 0,0 1 16,-21 21-1,21 21 1,-22 22-16,1-22 0,21 21 0,0 1 0,0-1 15,-21 0-15,21 1 16,0 20-16,-21-21 0,21 1 0,0-1 16,0 22-16,0-22 0,0 0 15,0 1-15,0-1 0,0-21 0,0 21 16,0-20-16,0-1 0,0 0 16,0 0-16,0-42 31,0 0-16,0 0-15,0-1 0,0-20 0,0 21 0,0-21 16,0 20-16,0-20 0,0 0 0,21-1 16,0 22-16,0-21 0,1 0 15,-1 20-15,0 1 0,0-21 16,0 42-16,0-21 0,22 0 16,-22 21-16,64 21 15,-43 21-15,-21 0 0,0-20 16,-21 20-16,21-21 0,-21 21 15,0 1-15,0-1 0,0 0 0,-21 1 16,0-1-16,21-21 0,-21 22 16,-21 20-1,42-42-15,-22 0 0</inkml:trace>
  <inkml:trace contextRef="#ctx0" brushRef="#br0" timeOffset="25626.83">8064 2032 0,'0'-21'15,"0"42"-15,0-63 0,0 21 0,0-1 16,0 1-16,0 0 0,-21 21 16,21-21-16,-42 0 15,21 21-15,0 0 16,-1 0-16,1 0 0,-21 0 0,0 21 16,20 0-16,-20 0 0,0 0 0,-1 22 15,1-1-15,0-21 0,21 22 16,-1-1-16,-20 0 0,21 1 0,0-1 15,21 0-15,0 1 0,-21-1 16,21 0-16,0 1 0,0-22 0,0 21 16,21-21-16,0 0 0,0 1 15,0-1-15,0 0 0,1-21 0,20 0 16,0 0-16,1 0 0,-1 0 0,0 0 16,1 0-16,-1 0 0,21-21 15,-20 21-15,-1-21 0,0-1 16,1-20-16,-1 21 0,-21 0 0,22-22 15,-22 22-15,21 0 0</inkml:trace>
  <inkml:trace contextRef="#ctx0" brushRef="#br0" timeOffset="26288.58">8361 2223 0,'0'-22'0,"0"44"0,0-65 16,-21 64 15,-1 1-31,22-1 0,0 0 0,-21 0 16,21 0-16,-21 0 0,21 22 15,0-22-15,0 21 0,0-21 0,0 1 16,0-1-16,0 0 0,0 0 16,0 0-16,21 0 0,0-21 15,1 0-15,-1 0 16,0 0-16,0 0 0,0 0 16,-21-21-16,21 21 0,-21-21 15,0 0-15,0 0 0,0 0 16,0-1-16,0 1 0,0 0 0,0 0 15,-21 0-15,21-22 0,-21 1 16,21 0 0,0 21-16,0-1 0,21 1 0,0 0 15,1 21-15,-1 0 0,0 0 16,0 0-16,21 0 0,-20 0 0,20 0 16,-21 0-16,21 0 0,-20 21 15,20 0-15,21 43 16,-41-22-16,-1-21 0,-21 1 15,0-1-15,0 21 0,0-21 16,0 0-16,0 1 0,0-1 0,0 0 16,0 0-16,0 0 0,-21-21 0,-1 0 15,22 21-15,-21-21 0,21-21 32,0 0-32,0 0 15,0 0-15,0-22 0,0 22 0,21 0 16,1-21-16,-1 21 0,0-22 0,0 22 15,0-21-15,0 21 16,1-22-16,41 1 0,-21 42 16,-20-21-16,20 21 0,-21 0 15,0 0-15,0 0 0,22 42 16,-22-21-16,0 0 0,-21 1 16,21 20-16,-21-21 0,0 0 0,0 85 15,0-64 1,-21-20-16,21-1 0,-21 21 15,0-42-15,21 21 16,0-42 0,21 0-1,0 0-15</inkml:trace>
  <inkml:trace contextRef="#ctx0" brushRef="#br0" timeOffset="26552.1">9737 1778 0,'-22'42'15,"1"1"-15,0-22 16,21 21-16,-42 43 16,42-43-16,-21 22 0,-1-22 0,1 0 15,21 1-15,0-1 0,-21 0 16,0 1-16,21-1 0,0-21 0,0 64 15,0-64 1,0 0-16,21-21 16,0 0-16,0 0 15,1-21-15,-1 0 0,0 0 16,-21 0-16</inkml:trace>
  <inkml:trace contextRef="#ctx0" brushRef="#br0" timeOffset="26737.5">9440 2159 0,'0'0'0,"0"21"15,21-21 1,1 0 0,-1 0-16,0 0 15,0 0-15,21 0 0,-20 0 0,-1 0 16,21 0-16,-21-21 0,43 0 15</inkml:trace>
  <inkml:trace contextRef="#ctx0" brushRef="#br0" timeOffset="27105.74">10202 2286 0,'0'0'16,"0"21"-16,-21-21 0,21 21 15,21-21 1,0-21 0,1 21-16,-1-21 0,-21 0 15,21 21-15,0-21 16,0 0-16,-21-1 0,0-20 16,0 21-16,0 0 15,-21 21 1,0 0-16,-21 21 0,20 0 15,-41 43-15,42-43 16,0 21-16,-1-21 0,22 0 16,-21 22-16,21-22 0,0 0 0,0 0 15,0 0-15,0 1 0,21-1 16,1-21-16,41 21 0,-21-21 16,1 0-16,-22 0 0,0 0 15,21 0-15,-20 0 0,-1-21 16,21 0-16</inkml:trace>
  <inkml:trace contextRef="#ctx0" brushRef="#br0" timeOffset="27599.53">10499 2265 0,'0'-21'0,"0"42"0,0-63 15,0 20-15,21 1 0,-21 0 16,21 0-16,-21 0 0,21 21 16,-21-21-16,21 21 0,0 0 0,22 0 15,-22 0-15,21 0 16,1 0-16,-22 21 0,42 21 15,-42-21-15,1 22 0,-22-22 16,0 0-16,0 21 0,0-21 0,0 1 16,0 20-16,0-21 0,0 0 0,-43 22 15,1 20 1,21-42-16,0-21 16,-1 21-16,1-21 15,42-21 1,1 21-16,-1-21 15,0-21-15,21 21 0,-21-1 16,22-41-16,-22 21 16,21 20-16,-21-20 0,1 21 0,-1 0 15,0 0-15,0-1 0,0 1 16,0 0-16,1 0 16,-44 21-1,1 21 1,0-21-16,0 21 0,0 0 0,21 1 15,-21-1-15,-1 21 0,22-21 0,-21 0 16,21 1-16,0-1 0,0 21 16,0 0-16,0 22 15,21-43-15,1-21 16,-1 0-16,0 0 16,21 0-16,-21 0 0,1 0 0,20-21 15,-21 21-15,21-21 0,-20 0 16,20-1-16</inkml:trace>
  <inkml:trace contextRef="#ctx0" brushRef="#br0" timeOffset="27864.38">11599 1820 0,'21'-42'0,"-42"84"0,42-105 0,-21 42 16,-21 42 15,0 0-31,0 21 0,21 1 0,-21-1 15,0 0-15,21 1 0,-22-1 0,22 0 16,0 1-16,-21-1 16,21 0-16,-21 1 0,21-1 0,0 0 15,0-20-15,0 41 0,0-21 16,0-20-16,0-1 16,0 0-16,21-21 0,0 0 0,1 0 15,-1 0-15,0 0 0,0 0 16,0-21-16,0 21 0,-21-21 0,22-1 15,-1 1-15</inkml:trace>
  <inkml:trace contextRef="#ctx0" brushRef="#br0" timeOffset="28028.29">11345 2117 0,'0'0'15,"21"0"16,1-21-31,-1 21 0,0 0 16,0 0-16,0-22 0,0 1 0,1 21 16,-1-21-16,0 0 0</inkml:trace>
  <inkml:trace contextRef="#ctx0" brushRef="#br0" timeOffset="28496.44">12615 1439 0,'0'0'16,"-21"0"15,0 22-31,21-1 0,-21 21 16,21-21-16,-21 0 0,21 22 15,-22-22-15,22 21 0,-21 1 16,21-22-16,0 0 16,0 0-16,-21 0 0,21 0 15,0 1-15,0-1 0</inkml:trace>
  <inkml:trace contextRef="#ctx0" brushRef="#br0" timeOffset="28721.32">12319 1842 0,'0'0'16,"0"21"-16,0 0 15,21-21 1,0 0 0,0 0-16,1 0 0,-1 0 0,0 0 15,0 0-15,0 0 0,0 0 16,22 0-16,-22 0 0,42-21 16,-41 0-1,-22-1-15,21 22 0,-21-21 16</inkml:trace>
  <inkml:trace contextRef="#ctx0" brushRef="#br0" timeOffset="28944.19">12404 1524 0,'0'0'0,"21"0"16,0 0-1,0-21-15,0 21 0,0 0 0,1 0 16,-1-21-16,0 21 0,21 0 16,-21 0-16,22-21 0,-22 21 0,21-22 15,-21 22-15,1 0 0,41-21 16,-42 0 0,0 21-16,-21-21 0</inkml:trace>
  <inkml:trace contextRef="#ctx0" brushRef="#br0" timeOffset="29510.3">12890 1143 0,'-21'0'0,"42"0"0,-63-21 0,21 21 15,0 0-15,0-21 0,-1 21 16,1 0-16,0 0 0,-21 0 15,21 0-15,-1 0 0,-20 0 0,21 21 16,-21-21-16,-1 21 0,1 0 16,0 22-16,20-22 0,-20 21 0,0-21 15,-1 22-15,1-1 0,21-21 16,-21 21-16,20 1 0,1-1 16,0 0-16,0 22 0,21-22 0,-21 1 15,21-22-15,0 21 0,0 0 0,42 22 16,22-1-1,-22-41-15,-21-1 0,21 0 16,-20-21-16,20 21 0,0-21 16,1 0-16,-1 0 0,0 0 0,1 0 15,-1 0-15,0 0 0,1 0 16,-1-21-16,0 21 0,1-21 0,-1 0 16,0-1-16,-21 1 0,22 0 0,-1 0 15,-21 0-15,22-22 0,-22 22 16,0-21-16,-21 0 0,0-1 0,0 1 15,0 0-15,0-1 0,0 1 16,0 0-16,0-1 0,0 1 0,-21-22 16,0 22-16,-1 21 0,1-21 15,0-1-15,0 22 0,-21 0 0,20 0 16,-20 21-16,21 0 0,-21 0 16,-1 0-16,-20 0 15,20 0-15,1 21 0,-21 0 16,20 0-16,1 0 0,21 1 15,-22-1-15,22 0 0,0 0 0,-42 21 16</inkml:trace>
  <inkml:trace contextRef="#ctx0" brushRef="#br0" timeOffset="31084.47">825 6731 0,'0'21'0,"-21"-21"31,0 0-16,21-21-15,0 0 32,0 0-32,0 0 15,0-1-15,0 1 16,21 0-16,0 21 0,1 0 16,-1-21-16,0 21 15,0 0-15,0 0 0,0 0 16,1 21-16,-22 0 0,0 0 15,21 1-15,-21 20 0,0-21 0,0 21 16,0 1-16,0-1 16,0-21-16,-21 64 0,-1-43 15,1 1-15,0-1 0,-21 0 16,21 1-16,-22-1 0,22-21 0,-21 21 16,-1-20-16,22 20 0,-21-21 15,0 0-15,20-21 0,-20 0 0,0 21 16,21-21-16,-43 0 15,1-42-15,41 21 16,1-21-16,0 20 0,0-20 0,0 0 16,21 21-16,-21-22 0,21 1 15,0 21-15,21-85 16,21 64 0,-21 20-16,22 1 0,-22 21 0,21 0 15,0 0-15,-20 0 0,20 0 16,-21 21-16,21-21 0,1 22 15,-22-1-15,0 21 0,0-21 0,0 0 16,1 22-16,-1-1 0,0-21 16,0 22-16,-21-1 0,21 0 0,-21 1 15,21-22-15,1 21 0,-22 0 16,0-20-16,21-1 0,0 0 0,-21 0 16,0 0-16,21-21 15</inkml:trace>
  <inkml:trace contextRef="#ctx0" brushRef="#br0" timeOffset="31268.36">1439 7176 0,'0'0'0,"0"-22"15,0 1 1,21 21-1,-21-21-15,22 0 32</inkml:trace>
  <inkml:trace contextRef="#ctx0" brushRef="#br0" timeOffset="32127.87">3027 6625 0,'0'0'0,"0"-42"0,0 21 0,0 0 15,0-1-15,0 65 31,0-22-31,0 21 16,0 1-16,0-1 0,0 0 16,0 1-16,-21 62 0,21-62 15,-22-1-15,22 0 0,0 1 16,-21 20-16,21-20 0,-21-22 16,0 21-16,21-21 0,0 0 0,0 1 15,0-1-15,0-42 31,0-1-31,0-20 0,21 21 16,-21-21-16,21 20 0,0-20 0,-21 0 16,22-1-16,-1 1 0,-21 21 15,21-21-15,0-1 0,0 22 16,-21-21-16,43-1 0,-1 43 16,-21 0-1,0 22-15,-21-1 0,0 21 0,21-21 16,-21 0-16,22 22 0,-22-22 15,21 21-15,-21 1 0,21-22 0,0 21 16,0-21-16,0 22 0,1-22 0,20-21 16,-21 21-16,21-21 0,1 0 15,-1 0-15,0 0 0,1 0 0,-1-21 16,0 21-16,1-21 0,-22-1 16,21-20-16,-21 21 0,22 0 15,-22-22-15,0 1 0,0 21 0,0-21 16,-21-22-16,0 22 0,0-1 15,0-20-15,0-1 0,0 22 0,-21-85 16,0 85-16,-42-22 16,41 22-16,-20 21 0,-43 21 15,43 0-15,0 0 16,-1 21-16,22 0 0,-21 0 0,21 0 16,-22 106-1,43-105-15,0 20 0,0 0 16,0 1-16,43-1 0,-22 0 0,21-21 15,-21 1-15,22-22 16,-1 21-16</inkml:trace>
  <inkml:trace contextRef="#ctx0" brushRef="#br0" timeOffset="32480.18">4106 6985 0,'0'0'0,"0"21"0,21-21 16,1 0-1,-1 0-15,0 0 0,0 0 16,0 0-16,0-21 0,1 21 16,-1-21-16,0 0 0,0 21 15,0-21-15,0-1 0,1 1 0,-22 0 16,0 0-16,0 0 16,0 0-16,-22-22 15,-20 43-15,21 0 16,0 0-16,-22 0 0,22 0 0,0 21 15,-21 1-15,21-1 0,-1 21 0,1-21 16,0 0-16,21 43 16,0-22-16,0 1 15,0-1-15,0-21 0,0 0 0,0 0 16,21-21-16,22 22 16,-1-22-16,-21 0 0,21 0 0,43 0 15,0-22 1,-43 1-16,0 0 0,1 0 0</inkml:trace>
  <inkml:trace contextRef="#ctx0" brushRef="#br0" timeOffset="32960.9">4953 6392 0,'0'-42'0,"0"84"0,0-105 16,0 42-16,0 0 0,-21 21 0,0 0 15,-1 0-15,1 0 16,0 42-16,21-21 0,-21 21 15,21 43-15,-21-43 16,21 22-16,-21-22 0,21 22 16,0-22-16,0 0 0,0 22 0,-22 21 15,1-22 1,0-21-16,21 1 0,0-22 0,0 0 16,-21 0-16,21 0 0,0-42 31,0 0-16,0 0-15,0 0 0,0-22 16,21 22-16,-21 0 0,21-21 16,22-1-16,20-20 15,-42 42-15,22 0 16,20-1-16,-42 1 0,22 21 16,-22 0-16,0 0 0,21 0 0,-21 21 15,1 1-15,-1-1 0,0 0 16,21 0-16,22 64 15,-64-1-15,0-41 16,0-22-16,-21 21 0,-22-21 16,22 1-16,0 20 0,-21-21 0,-1 0 15,22 0-15,-21 1 0,-1-22 16,1 0-16,0 0 0,-43 0 16,64-43-1,21 22-15,0-21 0</inkml:trace>
  <inkml:trace contextRef="#ctx0" brushRef="#br0" timeOffset="33435.83">5461 6392 0,'0'0'0,"0"-21"0,0 0 16,0 0-16,0 0 0,0 0 0,0-1 15,0 44 17,0-1-32,0 21 0,0 0 0,0 22 15,0-1-15,0-20 0,0 20 0,0 1 16,0-1-16,0-20 0,0-1 15,0 43-15,0-43 0,0 0 16,0-21-16,0 1 0,0 20 16,0-21-16,0 0 0,21-21 31,-21-21-31,0 0 0</inkml:trace>
  <inkml:trace contextRef="#ctx0" brushRef="#br0" timeOffset="33820.05">5270 6414 0,'0'0'0,"-21"-43"0,21 22 0,-21 0 15,21 0-15,0 0 0,0-1 16,0 1-16,0 0 0,21 0 16,0 21-16,22 0 0,-22-21 15,42 21-15,-20 0 0,20 0 16,1 0-16,20 21 0,1 0 0,0 0 15,-22 0-15,22 22 0,-22-1 16,1 22-16,42 41 0,-64-62 16,0 20-16,-42 1 0,0 42 15,-21-1 1,0-62-16,-21-1 0,-1 22 0,1-22 16,-21 0-16,-1 1 0,1-22 0,20 21 15,-20-21-15,-1 0 0,22 1 0,0-22 16,-1 0-16,22 0 0,-21 0 0,-1 0 15,22 0-15,21-22 16,0 1-16,0 0 16,0 0-16,43 0 15,-22 0-15,0-1 0,21 1 16,1 0-16,-1 0 0,0 0 0,43-22 16</inkml:trace>
  <inkml:trace contextRef="#ctx0" brushRef="#br0" timeOffset="34216.83">6456 6816 0,'0'0'0,"0"-21"16,0-1-16,0 1 16,0 0-16,42-21 15,-21 21-15,0 21 0,1-22 16,20 1-16,-21 21 0,21 0 0,-20-21 15,20 21-15,-21 0 0,21 0 0,1 21 16,-22 0-16,21 1 0,43 62 16,-64-63-16,-21 43 15,0-43-15,0 21 16,0-20-16,0 20 0,0-21 0,-21 0 16,0 0-16,0 1 0,-22-1 0,22 0 15,0-21-15,0 0 16,0 0-16,21-21 15,0 0 1,0-1-16,0-20 16,0 21-16,21 0 0,0 0 0,-21-1 15,21-20-15,0 21 0,22-64 16,-22 64 0,21 0-16,-21 0 0,0 0 0,1-1 15,20 1-15,-21 0 0,0 21 0,0-21 0</inkml:trace>
  <inkml:trace contextRef="#ctx0" brushRef="#br0" timeOffset="34417.73">7408 6604 0,'0'21'0,"0"-42"0,0 63 0,0-20 0,0-1 16,0 0-16,0 21 0,0-21 16,0 1-16,-21-1 0,21 0 0,0 0 15,0 0-15,0 0 0,0 1 0,-21-1 16,21 0-16,0 0 15,21-21 1,0-21 0,0 21-16,-21-21 15,22 0-15,-1-1 0</inkml:trace>
  <inkml:trace contextRef="#ctx0" brushRef="#br0" timeOffset="34737.61">7408 6371 0,'0'0'0,"-21"-21"0,0 0 16,0 21-16,0 0 0,-1 0 16,22 21-16,0 0 15,0 0-15,0 1 0,0-1 16,22-21 0,-1 0-16,0 0 15,0 0-15,0 0 0,0-21 16,1-1-16,-22 1 0,0 0 15,0 0-15,0 0 0,0 0 16,0-1-16,0 1 16,-22 0-16,1 21 15,0 0-15,21-21 0,-42 21 0,21 0 16,-1 0-16,1 21 0,21 0 16,0 0-16,-21 1 0,21-1 15,0 0-15,0 0 0,21 43 16,0-43-16,-21 0 0,43 21 15</inkml:trace>
  <inkml:trace contextRef="#ctx0" brushRef="#br0" timeOffset="35009.44">7810 6562 0,'0'0'16,"-21"0"-16,21 21 31,0 0-31,0 0 16,0 0-16,0 1 0,21-1 0,-21 0 15,0 21-15,22-21 0,-22 1 0,21-1 16,-21 0-16,0 21 0,0-21 16,0 1-16,0-1 0,0 0 15,0 0-15,0 0 16,21-21-1,0 0-15,0-21 0,-21 0 16,21 21-16</inkml:trace>
  <inkml:trace contextRef="#ctx0" brushRef="#br0" timeOffset="35237.32">8170 6498 0,'0'0'0,"0"-21"15,0 0-15,-21 21 31,21 21-31,-21 0 0,0 0 0,0 1 16,-1 20-16,1-21 0,-21 21 16,21 1-16,-22 20 0,1-42 15,21 22-15,0-22 0,0 21 0,21-21 16,0 1-16,0-1 0,0 0 16,21-21-1,0 0-15,0 0 0,21 0 16,22-21-1</inkml:trace>
  <inkml:trace contextRef="#ctx0" brushRef="#br0" timeOffset="35642.74">8403 6668 0,'21'0'16,"0"0"-16,1 0 0,-22-22 15,21 22-15,-21-21 16,21 21-16,-21-21 0,0 0 0,0 0 16,0 0-16,0-1 15,-21 22 16,-22 22-31,43-1 0,-21 0 16,0 0-16,21 0 0,-21 22 16,21-22-16,0 0 0,0 21 0,-21-21 15,21 22-15,0-22 0,0 0 0,0 0 16,0 0-16,0 1 0,0-1 16,21 0-16,0 0 0,43-21 15,-43 0-15,0 0 16,21 0-16,-21 0 15,1 0-15,-1 0 0,21-21 0,-21 0 0,0 0 16,1 21-16</inkml:trace>
  <inkml:trace contextRef="#ctx0" brushRef="#br0" timeOffset="35952.56">8848 6668 0,'0'-22'0,"0"44"0,0-86 0,0 43 0,21 0 16,-21 0-16,21-1 0,0 1 15,43 0 1,-43 21-16,0 0 0,0 0 15,0 0-15,0 0 0,1 21 0,20 0 16,-21 1-16,0 20 0,0-21 16,1 21-16,-1-20 0,0 20 0,-21-21 15,0 43-15,0 41 16,0-83-16,0-1 16,0 0-16,0 0 0,-21-21 0,0 21 15,-1-21-15,1 0 16,0 0-16,0 0 15,21-21 1,0 0-16,0 0 16,0 0-16,0-1 0,0 1 0,21-21 15,-21 21-15,42-43 16,-20 22-16,-1 0 0,0 20 16,0-20-16,0 0 0,0-1 0,1 22 15</inkml:trace>
  <inkml:trace contextRef="#ctx0" brushRef="#br0" timeOffset="36417.44">10583 5906 0,'0'0'0,"-21"0"15,0 21 1,21 0-16,0 0 0,-21 0 16,21 22-16,-21-22 0,21 0 15,0 0-15,-22 0 0,22 0 0,0 1 16,0-1-16,0 0 0,0 0 15,0 0 1,-21-21 15</inkml:trace>
  <inkml:trace contextRef="#ctx0" brushRef="#br0" timeOffset="36632.08">10223 6223 0,'0'0'0,"22"0"16,-1 0-1,0 0-15,0 0 0,0 0 16,0 0-16,1 0 0,-1 0 0,0 0 16,0 0-16,0 0 0,22 0 0,-22 0 15,0 0-15,21-21 16,1 21-16,-22-21 0,-21 0 15,0-1 1</inkml:trace>
  <inkml:trace contextRef="#ctx0" brushRef="#br0" timeOffset="36843.97">10308 5927 0,'0'0'0,"21"0"32,0-21-32,1 21 15,-1 0-15,0 0 0,21 0 0,-21-22 16,22 22-16,-1-21 0,-21 21 16,22 0-16,20-21 0,22-21 15,-64 42 1</inkml:trace>
  <inkml:trace contextRef="#ctx0" brushRef="#br0" timeOffset="37356.35">10731 5419 0,'0'0'0,"-42"0"0,21 0 0,-106-21 16,106 21-1,-22 0-15,1 0 0,0 21 0,-1 0 16,1 0-16,0 0 0,-1 0 0,1 22 16,-21-22-16,20 42 0,1-20 15,21-1-15,-22 22 0,-20 84 16,63-106-16,0 22 0,0-22 16,0 0-16,21 1 0,0-1 15,0 0-15,1-21 0,20 22 0,0-22 16,85 64-1,-63-64-15,-22-21 0,0 21 16,22-21-16,21 0 0,-22 0 16,-21 0-16,22-21 0,-22 0 15,22-1-15,-22 1 0,22 0 0,41-21 16,-20-1 0,-21 1-16,-43 21 0,21-21 0,-21-1 15,0 22-15,1-21 0,-22-22 16,0 22-16,0-22 0,0 22 0,0-21 15,-22-1-15,1 1 0,0-1 0,-85-84 16,22 84 0,41 43-16,-20 21 15,20-21-15,1 21 0,0 0 0,-1 0 16,1 21-16,0-21 0,-1 21 0,-20 22 16,-22-1-16,-63 64 15,106-64-15,-1-21 16,22 1-16,0-1 0,0 0 0</inkml:trace>
  <inkml:trace contextRef="#ctx0" brushRef="#br0" timeOffset="38992">15346 5228 0,'-21'0'16,"-1"0"-16,1 0 15,0 0 1,21-21 15,0 0-31,21 21 16,0 0-16,1-21 0,-1 21 15,0 0-15,0 0 0,21 0 0,-20 0 16,-1 0-16,0 21 0,0-21 16,0 21-16,-21 21 0,0 22 15,0-43-15,-21 0 0,0 0 16,0 1-16,-22-1 15,1 21-15,0-21 0,-22-21 0,22 21 16,0 1-16,-22-1 16,43-21-16,-43 21 15,64-42 1,0 0-16,22-1 16,-1 22-16,0-21 0,21 21 15,64-21 1,-85 21-16,22 0 15,-22 0-15,21 0 0,0 0 0,-20 0 16,20 21-16,0-21 0,-21 21 0,1 1 0,-1-1 16,0 0-16,0 21 15,0 1-15,-21-22 0,0 0 16,0 0-16,-21 21 0,-21-20 16,-1-1-16,1 0 0,0 0 0,-1 0 15,1 0-15,0 1 0,-1-22 0,1 0 16,0 21-16,21-21 0,-22 0 15,22 0-15,0 0 0,0 0 0,0 0 16,-1-21-16,-20-22 16,21 43-16,21-21 0,0 0 15,0 0-15,-21 21 0,21-21 16,0-1 0,21 22-1,0 0 1,0 0-16,0 0 0,1-21 15,-1 21-15</inkml:trace>
  <inkml:trace contextRef="#ctx0" brushRef="#br0" timeOffset="39279.61">15917 5588 0,'0'21'16,"0"-42"31,0 0-31,0 0-16</inkml:trace>
  <inkml:trace contextRef="#ctx0" brushRef="#br0" timeOffset="39752.33">17018 5144 0,'-21'0'0,"42"0"16,-63-22-16,42 1 0,-22 21 0,1-21 16,21 0-16,0 0 31,21 21-16,1 0-15,-1 0 0,21-21 0,0 21 16,1-22-16,-1 22 0,22 0 16,126 0-16,-126-21 15,-1 21-15,-21-21 16,22 21-16,-22 0 0,1 0 0,-1 0 0,-21 0 16,0 0-16,-42 0 15,0 0-15,-21 0 16,20 0-16,-20 0 0,21 0 15,-21 0-15,20 0 0</inkml:trace>
  <inkml:trace contextRef="#ctx0" brushRef="#br0" timeOffset="40104.14">17484 4974 0,'0'0'0,"0"21"0,0 1 0,0-1 16,0 0-16,0 42 16,0-41-16,0-1 0,0 21 15,21 22-15,-21-43 0,0 21 16,0-21-16,0 22 0,0-1 15,0 0-15,0-21 0,0 22 16,0-1-16,0 43 0,0-43 16,-21 0-16,-1 1 0,22-1 15,-21-21-15,0 22 0,0-22 0,21 21 0,-21-21 16,0 0-16,-1 1 0,1-1 16,0-21-16,21 21 0,-42 0 15,21-21-15,-22 0 16,1 0-16,21 0 0,-22 0 15,22-21-15,-21 0 0,21 21 0,-22-21 16,22-1-16,0 1 0,0 0 0,-21 0 16,20 0-16,22 0 0,-21-1 15,0-20-15,0 0 16,21 21-16,21 21 16,0 0-16,0 0 15,1 0-15,-1 0 0,21 0 0,0 0 16,1 0-16,-1 0 0</inkml:trace>
  <inkml:trace contextRef="#ctx0" brushRef="#br0" timeOffset="40606.12">18013 5694 0,'0'0'15,"0"-21"-15,0 0 0,0-1 16,0 1-16,0 0 0,0 0 0,-21 0 15,-1 0-15,1 21 16,0 0-16,0 0 0,-21 0 0,20 0 16,-20 21-16,21 21 0,-85 43 15,85-43-15,0 0 16,0 1-16,-1-22 0,22 21 16,0 1-16,0-22 0,0 0 0,0 21 15,0-21-15,22 1 16,-1-1-16,0-21 0,0 0 0,0 0 15,0 0-15,22 0 0,-22 0 0,0 0 16,0 0-16,22 0 0,-22-21 0,0-1 16,0 22-16,21-42 15,22-43 1,-43 64-16,0-21 0,0 21 0,-21-22 16,0 1-16,22 21 0,-22-21 15,21 20-15,-21 1 0,0 42 31,0 1-31,0-1 0,0 21 16,0-21-16,0 22 0,0-22 0,0 21 16,-21-21-16,21 22 0,0-22 15,0 21-15,0-21 0,0 22 16,21-43-16,0 21 16,0-21-16,0 0 0,0 0 15,1 0-15,20 0 0,-21-21 0,0-1 16,0 22-16,1-21 0</inkml:trace>
  <inkml:trace contextRef="#ctx0" brushRef="#br0" timeOffset="40833.57">18521 5652 0,'0'0'0,"0"-22"0,0 1 0,0 0 16,0 0-16,0 42 16,0 0-1,0 22-15,0-22 0,0 0 16,0 21-16,0 1 0,0-22 15,0 0-15,0 21 0,-21-21 0,21 64 16,0-64 0,0 0-16,0 1 15,21-22 1,0 0-16,0 0 16,0 0-16,0-22 0,22 1 15,-22 21-15</inkml:trace>
  <inkml:trace contextRef="#ctx0" brushRef="#br0" timeOffset="41021.46">18902 5630 0,'0'-21'0,"0"42"0,0-63 0,-21 42 15,-1 0 1,1 0-16,0 21 0,-21 43 16,-1-43-16,22 21 15,0 1-15,-21-22 0,-22 63 16,43-62-16,0-1 0,0 21 0,0-21 15,21 0-15,0 1 0,0-1 16,21-21-16,42 0 16</inkml:trace>
  <inkml:trace contextRef="#ctx0" brushRef="#br0" timeOffset="41496.19">19262 5800 0,'0'-21'0,"0"42"0,21-42 0,-21-22 0,0 22 16,0 0-16,0 0 0,0 0 0,0-1 16,0 1-16,0 0 0,0 0 15,0 0-15,-64 21 16,43 0-16,-21 0 0,21 21 16,-1 0-16,1 0 0,-21 22 15,21-22-15,0 21 0,-1 0 0,-41 22 16,42 21-1,0-64-15,21 0 0,-22 42 16,22-41-16,22-1 16,-1-21-16,0 0 0,0 0 15,0 0-15,0 0 0,1 0 16,62-21-16,1-22 16,-64 22-1,0 0-15,0-21 0,1 20 0,-1-20 16,0 21-16,-21-21 0,21 20 0,-21-20 15,21-21 1,0 63-16,-21 21 16,0 0-16,-21 21 15,21-21-15,-21 1 0,21 20 16,-21-21-16,21 21 0,0-20 0,0-1 16,0 0-16,0 0 0,0 0 15,0 0-15,0 1 0,21-1 16,0-21-16,0 0 0,1 0 0,-1 0 15,0 0-15,0 0 0,21 0 0</inkml:trace>
  <inkml:trace contextRef="#ctx0" brushRef="#br0" timeOffset="42425.34">20108 5334 0,'43'0'15,"-22"0"1,0 0 0,-21-21-16,21 21 0,0-21 0,43 0 15,-43 21-15,42-43 16,-41 22-16,-1 21 16,0-42-16,-21 21 0,0-1 0,0 1 15,0 0 1,-21 21-16,0 0 0,-1 0 0,-20 0 15,21 0-15,-21 0 0,-1 0 16,22 0-16,-21 0 0,21 21 0,-22 0 16,22 1-16,0-1 0,21 0 0,-21 0 15,21 0-15,0 0 0,-21 1 16,21-1-16,0 0 0,0 21 0,0-21 16,21 1-16,0 20 0,0-21 15,0 21-15,0-20 0,22 20 16,-22 0-16,21-21 0,-21 22 0,1-22 0,20 21 15,-21-21-15,0 1 0,-21-1 16,0 0-16,0 0 0,0 0 16,0 0-16,-21 1 0,-21-1 0,21-21 15,-22 21-15,1-21 0,0 0 16,20 0-16,-62 0 0,-1 0 16,64 0-16,-21 0 15,20 0-15,1-21 0,0 0 0,0-1 16,0 1-16,21 0 0,-21 0 0,21 0 15,0 0-15,0-1 16,0 1-16,21-42 0,0 42 0,0-1 16,21-20-16,-20 42 15,-1-21-15,0 21 0,21-21 0,-21 21 16</inkml:trace>
  <inkml:trace contextRef="#ctx0" brushRef="#br0" timeOffset="43208.59">20574 5525 0,'0'0'15,"21"-22"-15,0 1 0,-21 0 16,0 0-16,-21 21 31,0 0-31,0 0 16,21 21-16,-21 0 15,-1 22-15,1-22 0,0 21 0,0-21 16,21 22-16,-21-1 0,0 0 0,-1-21 16,1 22-16,21-1 0,0-21 15,0 43-15,0-43 0,0 0 16,0 0-16,21 0 0,1-21 16,20 0-16,-21 0 0,0 0 15,22 0-15,-1 0 0,0 0 0,-21 0 16,22-21-16,-1 0 0,0 21 15,1-21-15,-1 0 0,-21-22 0,64-41 16,-43-1 0,-42 64-16,0-21 15,0 20-15,0 1 0,0 0 0,0 0 16,-21 0-16,0 21 0,0 0 0,0 0 16,-22 0-16,22 0 0,-42 42 15,41-42-15,22 21 16,0 0-16,0 1 0,0-1 15,0 0-15,22 0 0,-1 0 0,0 0 16,0 1-16,0-1 0,0 0 16,1 0-16,-1 0 15,-21 0-15,0 1 0,0-1 16,21 0-16,-21 0 0,0 0 0,0 0 16,21-21-1,0 0 1,0 0-16,1 0 15,-1 0-15,21 0 0,-21-21 16,0 0-16,1 21 0,-1-21 0,0 0 16,0 0-16,-21-1 0,21 1 0,0-21 15,1 21-15,-1-85 16,0 85-16,0 0 0,-21-22 16,0 64 15,0 1-31,0-1 15,0 21-15,0-21 0,0 0 16,0 1-16,0-1 0,-21 0 0,21 0 16,-21 0-16,21 0 0,0 1 15,0-1 1,0-42 0</inkml:trace>
  <inkml:trace contextRef="#ctx0" brushRef="#br0" timeOffset="43369.49">21378 5461 0,'0'-21'15,"0"42"-15,0-63 0,0 21 0,-21 21 32,42 21-1,0-21-31,1 0 0,-1 0 15,0 21-15</inkml:trace>
  <inkml:trace contextRef="#ctx0" brushRef="#br0" timeOffset="43688.31">21653 5440 0,'-21'21'31,"21"0"-31,0 0 0,0 1 15,-21 20-15,21-21 0,-21 21 16,21 1-16,-21-1 0,21 22 0,0-22 16,0 0-16,0 22 0,0-22 0,0 22 15,0-22-15,0 21 0,0 1 16,0 63-16,0-64 0,-21 64 16,-1-63-16,1-1 0,21-20 15,-21 20-15,21-20 0,-21-1 0,0 0 16,21-21-16,0 22 15,0-22-15,0 0 16,0-42 0,21 0-1,-21-22-15,21 22 0,0-21 0,-21 21 16,21-43-16,1 22 0,-22-22 0,21 1 16</inkml:trace>
  <inkml:trace contextRef="#ctx0" brushRef="#br0" timeOffset="43960.67">21611 6011 0,'0'-63'15,"0"126"-15,0-168 0,0 62 0,21 1 0,-21 0 16,0-1-16,21 1 0,1 0 16,-22 20-16,21 1 0,0 0 0,0 0 0,21 0 15,-20 21-15,20 0 16,-21 0-16,21 0 0,-20 0 0,20 0 16,-21 21-16,0 0 0,0 0 0,-21 22 15,0-22-15,0 21 0,0-21 16,0 0-16,0 22 0,-21-22 0,-21 0 15,21 0-15,-64 0 16,-42 1-16,85-1 16,-1-21-16,22 0 0,0 0 0,0 0 15,0 0-15,0 0 16,21-21-16,0-1 16,21 1-16,0 0 0,0 21 15,0-21-15,0 0 0</inkml:trace>
  <inkml:trace contextRef="#ctx0" brushRef="#br0" timeOffset="44203.04">22225 5292 0,'0'0'0,"21"-21"0,0 21 16,-21 21 0,0 0-1,0 0-15,0 0 0,-21 22 0,21-1 16,-21-21-16,0 21 0,21 1 15,-21-1-15,21 0 0,0 1 16,-22-1-16,22 0 0,0-20 0,0-1 16,0 21-16,0 0 15,0-20-15,22-22 16,-1 0-16,0 0 0,0 0 16,0 0-16,0-22 0,1 1 0</inkml:trace>
  <inkml:trace contextRef="#ctx0" brushRef="#br0" timeOffset="44387.93">22140 5525 0,'0'0'0,"-21"0"16,42 0 31,0 0-32,1 0-15,-1-22 0,0 22 0,0-21 16,0 21-16,0-21 0</inkml:trace>
  <inkml:trace contextRef="#ctx0" brushRef="#br0" timeOffset="45585.26">22966 5101 0,'0'0'0,"-64"0"15,43 0-15,0 0 16,0 0-16,0 21 16,-1-21-16,1 0 0,21 22 15,21-22 1,1 0-16,-1 0 0,21 0 15,0 0-15,64-43 16,-63 22-16,-1 0 0,0 21 16,1-21-16,-1 0 0,-21-1 15,0 1-15,22 0 0,-43-21 0,0 21 16,0-1-16,0-20 0,0 21 16,-22 0-16,-20-22 0,-85 22 15,64 21-15,20 0 16,-63 21-16,64 1 15,-21 20-15,20-21 0,1 21 0,0 1 16,20-1-16,-41 43 16,42 42-16,21-85 15,0-21-15,0 22 0,21-22 0,21 21 16,-21-21-16,1 0 0,20 1 16,0-1-16,-21 0 0,64 21 15,-43-42-15,22 21 16,-43-21-16,0 0 0,-21 22 15,-21-22 1,-21 0-16,21 21 0,-22-21 16,1 0-16,0 21 0,-1 0 15,22 0-15,-21-21 0,-1 21 0,22 1 16,0-1-16,0 0 0,21 0 0,-21 0 16,21 0-16,0 1 0,0-1 15,0 0-15,21 0 16,0-21-16,0 0 0,22 21 15,-22-21-15,0 0 0,0 0 16,0 0-16,0 0 0,1-21 0,-1 21 16,0-21-16,0 0 0,0 0 0,0-1 15,1 1-15,-1 0 0,0-21 16,0 21-16,0-22 0,0 22 0,1-21 16,-1 21-16,21-1 0,-21-20 0,0 21 15,22 21-15,-22-21 0,21 21 16,-21 0-16,1 0 0,20 0 0,-21 0 15,0 0-15,0 21 0,1-21 16,-1 21-16,-21 0 0,0 0 16,0 22-16,0-22 0,0 0 0,0 0 15,0 22-15,-21-22 0,-1 0 0,1 0 16,21 0-16,-21 0 0,0 1 16,0-22-16,21-22 46,0 1-46,21 0 0,0 0 16,-21 0-16,21-22 0,0 22 16,1 0-16,-1 0 0,-21-21 0,21 20 15,0 1-15,0 0 0,0 0 0,-21 0 16,22 21 0,-22 21-1,0 0-15,-22 0 16,1 0-16,21 1 0,0-1 15,0 21-15,-21-21 0,21 0 0,0 22 16,0-22-16,0 0 0,0 0 0,0 0 16,0 1-16,0-1 15,21-21-15,0 0 0,1 0 16,-1 0-16,0 0 0,0 0 16,0-21-16,0 21 15,22-22-15</inkml:trace>
  <inkml:trace contextRef="#ctx0" brushRef="#br0" timeOffset="45969.04">23812 5482 0,'0'0'0,"-21"21"0,0 1 16,21-1-1,21-21 1,0 0-16,1 0 15,-1 0-15,0 0 0,0-21 16,0 21-16,0 0 0,1-22 0,-1 22 16,-21-21-16,21 0 0,-21 0 15,0 0-15,0 0 16,-21 21 0,0 0-16,-1 0 0,1 0 15,0 0-15,0 0 0,0 21 0,-22 0 16,22 0-16,0 0 0,0 22 0,0-22 15,0 21-15,21-21 16,0 0-16,0 22 0,0-22 16,0 0-16,0 21 0,21-42 0,0 0 15,0 22-15,0-22 0,0 0 16,22 0-16,-22 0 0,0 0 16,21 0-16,-20-22 0,83-20 15,-62 21 1</inkml:trace>
  <inkml:trace contextRef="#ctx0" brushRef="#br0" timeOffset="46384.8">24320 5419 0,'0'-21'0,"0"42"0,-21-21 31,21 21-15,0 0-16,-21 0 0,0 0 0,21 1 15,0-1-15,0 21 0,-21-21 16,21 0-16,0 1 0,0-1 0,0 0 15,0 0-15,0 21 16,0-20-16,21-22 16,0 0-16,0 0 15,0 0-15,1 0 0,-1 0 16,0-22-16,0 1 0,0 21 16,-21-21-16,21 0 0,1-21 0,20-1 15,-21-20-15,-21 42 16,21-1-16,-21 1 0,0 0 15,0 0-15,0 42 32,0 0-32,0 0 0,0 1 15,0-1-15,0 21 0,-21-21 0,21 0 16,0 1-16,0 20 0,0-21 16,0 0-16,0 0 0,21 1 15,0-22-15,1 0 16,-1 0-16,0 0 0,21 0 15,-21 0-15,1-22 0,-1 1 0,21 21 16,-21-21-16,22-21 0</inkml:trace>
  <inkml:trace contextRef="#ctx0" brushRef="#br0" timeOffset="46625.66">25104 4890 0,'0'0'0,"21"-43"0,-21 1 16,0 21-16,21 0 0,-21-1 0,0 1 15,0 42 1,0 1-16,0-1 0,-21 21 0,0 0 16,-1 22-16,-20-22 0,21 22 31,-127 274-31,148-295 16,-21-1-16,21-21 0,0 22 15,0-22-15,0 21 0,0-21 0,0 0 16,21 1-16,0-22 0,0 0 15,0 0-15,0 0 0,1 0 16</inkml:trace>
  <inkml:trace contextRef="#ctx0" brushRef="#br0" timeOffset="47025.43">25400 5334 0,'0'0'16,"-21"21"-1,0-21-15,-1 21 0,1 1 0,0-1 16,0 21-16,0-21 0,0 0 16,-22 64-16,22-21 15,21-43-15,-21 0 0,21 21 16,0-21-16,0 1 0,0-1 0,21 0 16,0-21-16,0 0 15,1 0-15,20 0 16,43 0-16,-43 0 0,-21-21 15,0 0-15,0-1 0,1 1 16,-1 0-16,0-21 0,-21 21 0,0-22 16,21 1-16,-21 21 0,0-22 0,0 22 15,0-21-15,0 21 0,0 0 16,-21 21-16,-21-22 16,-22 22-1,43 0-15,0 0 0,0 22 16,-1-22-16,1 21 0,21 0 0,0 0 15,0 0-15,0 0 0,0 1 16,21-22 0,1 0-16</inkml:trace>
  <inkml:trace contextRef="#ctx0" brushRef="#br0" timeOffset="47432.2">25612 5419 0,'0'0'0,"21"-21"0,0 21 15,-21-22-15,21 22 0,0-21 16,0 0-16,22 21 16,-22 0-16,0-21 0,0 21 15,0 0-15,1 0 0,-1 0 0,0 0 16,-21 21-16,0 0 16,0 0-16,0 1 0,0-1 15,0 0-15,0 21 16,-21 1-16,21-22 0,-21 21 0,21-21 15,0 0-15,0 22 0,-22-22 0,22 0 16,-21 0-16,21 0 0,-21 1 16,0-22 15,21-22-15,0 1-16,0 0 0,0 0 15,0 0-15,0 0 0,0-1 16,21 1-16,-21 0 0,21-21 0,0 21 15,1-1-15,-1-20 0,0 21 0,0 0 16,0 0-16,0 21 16,-21-22-16,43 1 0,-22 0 15,0 21-15,0-21 0,0 0 16</inkml:trace>
  <inkml:trace contextRef="#ctx0" brushRef="#br0" timeOffset="47668.06">24701 5101 0,'0'0'0,"43"0"31,-22 0-31,0 0 0,21 0 15,1 0-15,41 0 16,-20 0-16,-22 0 0,-21 0 16,22 0-16,-22 0 0,0 0 15,0 0-15</inkml:trace>
  <inkml:trace contextRef="#ctx0" brushRef="#br0" timeOffset="48099.81">26352 4128 0,'0'21'16,"0"0"-1,0 0-15,-21 0 0,21 22 16,0-22-16,-21 0 0,21 0 16,-21 0-16,21 0 0,-21 1 0,21 20 15,0-21-15,0 0 16,0 0 0</inkml:trace>
  <inkml:trace contextRef="#ctx0" brushRef="#br0" timeOffset="48319.69">26162 4487 0,'-21'0'0,"42"22"47,0-22-32,0 0-15,0 0 0,1 0 0,-1 0 16,21 0-16,-21 0 0,0 0 16,1 0-16,-1 0 0,0 0 0,21 0 15,-21 0 1,-21-22-16,0 1 16,0 0-16</inkml:trace>
  <inkml:trace contextRef="#ctx0" brushRef="#br0" timeOffset="48511.58">26162 4149 0,'21'0'0,"0"0"15,0 0-15,1 0 0,-1 0 16,0 0-16,0 0 0,0 0 15,0-21-15,22 21 0,-22 0 0,0-22 16,0 22-16,0-21 0</inkml:trace>
  <inkml:trace contextRef="#ctx0" brushRef="#br0" timeOffset="48997.3">26395 3831 0,'0'0'0,"-43"0"0,1 0 16,0 0-16,-64 0 15,42 21-15,-41 22 0,41-22 16,22 0-16,-22 21 0,22 1 16,-22-1-16,22 0 0,0 1 0,21 20 15,-22-20-15,22 20 0,0 22 16,21-1-1,0-41-15,0-1 0,42 22 16,1-22-16,-1-21 0,0 0 0,1 22 16,-1-43-16,21 21 0,-20 0 15,84-21-15,-85 0 0,64 0 16,-64 0-16,22 0 16,-22 0-16,0-21 0,1 0 0,-1-1 15,-21 1-15,22 0 0,-1-21 0,-21 21 16,0-22-16,22 1 0,-22 0 15,42-107 1,-63 86-16,0-1 0,0 1 0,0-1 16,0-20-16,0 41 0,-21 1 15,0 0-15,0 21 0,0 21 16,-1-22-16,-20 22 0,21 0 16,-21 0-16,-1 0 0,1 0 0,0 0 15,-1 0-15,1 0 0,0 22 16,-1-22-16,-84 42 15,106-21-15,-21 0 0,-1 0 0</inkml:trace>
  <inkml:trace contextRef="#ctx0" brushRef="#br0" timeOffset="50533.42">15706 11917 0,'0'0'0,"0"-42"0,0 20 0,0 1 16,0 0-16,0-21 0,0 21 15,0-1-15,0 1 0,0 0 0,0 0 16,-22 0-16,22 0 0,-21 21 16,21 21-1,0 21-15,0-21 0,-21 22 0,21-1 16,-21 0-16,21 1 0,-21 20 15,21 1-15,0-22 0,-21 21 16,-1-20-16,1 20 0,0-20 0,0-1 16,0-21-16,21 21 0,-21-20 0,-1 20 15,1-21-15,0 0 0,21 0 16,0 1-16,-21-22 16,42-22 15,-21 1-31,21 21 0,0 0 0,22 0 15,-22-21-15,0 21 0,21 0 16,-20 0-16,41-21 16,-21 21-16,1 0 0,-1-21 0,-21 21 15,22-21-15,-1 21 0,-21-22 0,0 22 16,22-21-16,-22 0 0,0 21 16,0-63-16,-21 20 15,0 22-15,0-21 16,0 21-16,0-1 0,-21-20 0,21 21 15,-21 0-15,0 0 0,21-1 0,-22 22 32,22 22-32,0-1 0,0 21 15,-21 0-15,21 85 0,0-84 16,-21-1-16,21 0 16,-21 1-16,21-22 0,0 85 15,0-43 1,0-42-16,0 1 0,0-1 15,21 0 1,0-21-16,0 0 0,22 0 16,-1-42-1</inkml:trace>
  <inkml:trace contextRef="#ctx0" brushRef="#br0" timeOffset="50768.3">16552 12319 0,'0'0'0,"21"0"0,-21-21 47,22 21-47,-22-21 16,0 0 0,0-1-1,-22 22 1,1 0-16,0 0 15,0 0-15,0 0 16,21 22-16</inkml:trace>
  <inkml:trace contextRef="#ctx0" brushRef="#br0" timeOffset="51193.04">17568 11726 0,'0'0'0,"-42"-21"0,21 0 0,0 21 15,-1-21-15,1 21 0,0 0 0,0-21 16,0 21-16,42 0 16,0 0-16,21 0 15,1 0-15,-1 0 0,22 0 0,-1 0 16,1 0-16,-1 0 0,1 0 0,20 0 15,-20 0-15,20-21 16,43 21-16,-63 0 0,-1 0 16,-20 0-16,-1 0 0,-21 0 0,-42 0 31,0 0-31,-21 0 0,-1 0 16,1 21-16</inkml:trace>
  <inkml:trace contextRef="#ctx0" brushRef="#br0" timeOffset="51443.9">17801 11663 0,'0'-21'15,"0"42"17,0 0-32,0 0 0,0 0 15,0 22-15,0-1 0,0 22 0,0-22 16,0 21-16,-21 86 0,0-44 15,21-41-15,0-1 16,0-20-16,-21-1 0,21 0 0,-22-20 16,22-1-16,0 21 0,0-21 0,0 0 15,22-21 17,-1-21-32</inkml:trace>
  <inkml:trace contextRef="#ctx0" brushRef="#br0" timeOffset="51943.61">18478 12256 0,'0'0'0,"22"-22"0,-1-83 32,-21 83-32,0 1 0,-21 0 0,-1 0 15,1 0-15,-21 0 0,21-1 16,-22 1-16,22 21 0,-21 0 0,0 0 15,-1 0-15,1 0 0,0 43 16,20-22-16,-20 0 0,21 21 16,-21 1-16,20-1 0,-20 43 15,21-1-15,0-63 0,21 22 16,0-22-16,0 21 0,0-21 16,0 1-16,21-1 0,0-21 15,21 0-15,-20 0 0,-1 0 16,21 0-16,-21-21 0,22-1 0,-22 1 15,21 21-15,0-21 0,-20-21 16,20 21-16,-21-1 0,0 1 0,22-42 16,-22 20-16,0-20 15,-21 42-15,0 0 0,0-22 16,0 64 0,0 1-16,-21-1 0,0 0 15,21 0-15,0 43 0,-22 20 16,22-63-16,0 1 15,0 20-15,0-21 0,0 0 0,0 0 16,43 1-16,-22-1 0,0-21 16,0 0-16,0 0 0,1 0 15,20 0-15,0 0 0,22-43 16,-1 1-16,-20 21 16,-22 0-16,0-22 0</inkml:trace>
  <inkml:trace contextRef="#ctx0" brushRef="#br0" timeOffset="52465.31">18923 11853 0,'0'0'0,"21"-42"16,-21 0-16,0 21 0,0-22 16,0 64-1,0 1-15,0-1 16,0 21-16,0-21 0,0 22 0,0 20 16,-21 22-16,21-43 0,-21 43 15,21-43-15,-21 0 16,21-20-16,0 20 0,0-21 15,0 0-15,0 0 0,-22 1 16,22-44 15,0 1-31,0 0 0,0 0 16,0 0-16,22 0 0,-1-22 16,-21 22-16,21-21 0,0 21 0,21-43 15,22 22 1,-43 21-16,0-1 0,0 22 15,1 0-15,-1 0 0,0 0 0,-21 22 16,0-1-16,0 0 16,0 0-16,-21 0 15,-22 0-15,1-21 16,21 22-16,0-22 0,0 0 16,-1 0-16,1 21 0,0-21 15,21 21-15,-21 0 0,21 0 16,-21 0-16,21 22 15,0-1-15,0-21 0,0 0 16,0 22-16,21-22 0,0 0 16,-21 0-16,21-21 0,0 0 15,-21 21-15,22-21 0,-1 0 16,0 0-16,0 0 0,21 0 16,22-42-1,-43 42-15,21-21 0</inkml:trace>
  <inkml:trace contextRef="#ctx0" brushRef="#br0" timeOffset="52813.12">19516 12256 0,'21'0'47,"0"0"-47,0 0 0,0 0 16,0 0-16,1 0 15,-1-22-15,0 1 0,0 0 16,21 0-16,-42 0 0,0 0 16,22 21-16,-22-22 0,0 1 0,0 0 15,-22 0 1,1 21-16,0 0 0,-21 21 16,21-21-16,-43 64 0,43-43 15,0 0-15,0 21 0,-1-21 16,1 1-16,21 20 0,0-21 15,0 0-15,0 0 0,0 1 0,0 20 16,21-42 0,1 0-16,-1 0 0,21 0 0,-21 0 15,0 0-15,1 0 0,20 0 0,-21 0 16,21-21-16,-20 0 0,20-1 16</inkml:trace>
  <inkml:trace contextRef="#ctx0" brushRef="#br0" timeOffset="53108.95">20151 12065 0,'21'-21'0,"-42"42"0,42-63 0,-21 21 16,-21 21-16,-1 0 16,1 0-16,0 0 0,0 0 15,0 21-15,0 0 0,-22 0 16,43 21-16,0-20 16,0-1-16,0 0 0,0 0 15,0 0-15,21-21 16,1 21-16,-1-21 0,0 22 0,0-22 15,0 21-15,0-21 0,1 21 0,-1-21 16,0 21-16,0 21 16,-21-20-16,0-1 15,-21-21-15,0 21 16,0-21-16,-1 0 0,-20 0 16,0 0-16,21 21 0,-22-21 15,22 0-15,0-21 16,21 0-1</inkml:trace>
  <inkml:trace contextRef="#ctx0" brushRef="#br0" timeOffset="53836.53">21061 11853 0,'0'0'0,"0"-21"16,21 0-1,0 0-15,0 21 16,0-21-16,1 21 0,20-43 16,-21 22-16,0 0 0,0 0 15,1 0-15,20-22 16,-42 1-16,0 21 0,0-43 15,-21 43-15,0 0 0,-22 0 0,-20-21 16,-22 20 0,43 22-16,-22 0 0,22 0 0,-22 0 15,22 0-15,0 22 0,-1-1 0,1 0 16,21-21-16,0 21 0,0 21 16,21 1-16,42 63 15,-21-64-15,21 0 0,-20 1 16,20-1-16,0 21 15,1-20-15,-1-1 0,0 22 0,1-22 16,-1 0-16,0 1 0,1-1 0,-1 0 16,-21 1-16,0-22 0,0 21 15,-21-21-15,0 0 0,0 22 0,-21-22 16,0-21-16,-106 42 16,42-21-1,22-21-15,21 0 0,-64 0 0,42 0 16,22-21-16,0 21 0,-1-21 15,22 0-15,-21 0 0,21-22 16,-1 22-16,1-21 0,21 21 0,0-22 16,0 1-16,0 21 0,0-21 0,0 20 15,0 1-15,21 0 0,1 0 16,20 0-16,-21 21 0,21 0 0,1 0 16,-22 0-16,21-21 0,1 21 0,-1 0 15,0 0-15</inkml:trace>
  <inkml:trace contextRef="#ctx0" brushRef="#br0" timeOffset="55428.67">21526 11938 0,'0'0'0,"22"-21"16,-22 0-1,-22 21-15,1 0 16,0 0-16,-21 21 15,21 0-15,-1 0 0,1 22 0,0-22 16,0 21-16,0-21 0,0 22 0,21-22 16,-22 21-16,22-21 0,0 0 15,0 1-15,0 20 0,0-21 0,0 0 16,22 0-16,-1-21 0,0 0 16,21 22-16,-21-22 0,1 0 15,20 0-15,-21 0 0,21 0 0,1 0 16,-22-22-16,21 22 0,1-21 15,-1 0-15,-21 0 0,21 0 0,-20 0 16,20-22-16,-21 22 0,0-21 16,0 21-16,-21-22 0,0 22 0,0 0 15,0 0-15,0-22 16,0 22-16,-21 21 16,0 0-16,21 21 15,0 1-15,0-1 0,0 0 16,0 21-16,0-21 0,0 1 0,21 41 15,0-21 1,1-20-16,-22-1 0,21 0 0,-21 0 16,21 0-16,0 0 0,0-21 15,0 22-15,1-22 0,-1 0 0,0 0 16,0 0-16,0 0 0,0 0 0,1 0 16,-1 0-16,0 0 0,0-22 15,64-20-15,-43 0 16,-42 21-16,21-1 0,0 1 15,-21-21-15,0 21 0,0 0 16,0-22-16,0 22 0,0 0 0,0 0 16,0 0-16,0-1 15,-21 22-15,0 0 16,0 22-16,0-1 0,21 0 16,-21 0-16,21 0 0,-22 22 15,22-22-15,0 0 0,0 42 16,0-41-16,0 20 15,0-21-15,0 0 0,0 0 16,22-21-16,-1 0 0,0 0 16,0 0-16,0 0 0,22 0 0,-22 0 15,21 0-15,-21 0 0,22 0 0,-1-21 16,0 0-16,1 0 0,-22 0 16,42-22-16,-42 22 0,22-42 15,-43 42-15,0-1 16,0-20-16,0 21 0,0 0 15,0 0-15,0-1 0,-21 22 16,-1 0-16,1 0 0,0 0 0,0 0 16,0 22-16,21-1 0,-21 0 15,21 0-15,-22 64 16,22-64-16,0 42 0,0-41 16,0-1-16,22 0 0,-1-21 15,0 21-15,0 0 0,0-21 16,22 0-16,-1 0 0,-21 0 0,64 0 15,-1 0 1,-41-21-16,-22 0 0,42 0 16,-41 0-16,-1-1 0,0-20 0,0 21 15,-21 0-15,21 0 0,-21-1 16,0 1-16,0 0 0,0 0 0,-21 42 31,21 0-15,-21 0-16,21 1 0,-21-1 0,21 0 15,0 0-15,0 0 0,0 0 0,-21 1 16,21-1-16,-22 0 16,22 0-16,0-42 47,0 0-47,0 0 15,0-1-15,0 1 0,0-21 0,0 21 16,22-22-16,-1 22 0,0-21 15,0 21-15,21-22 0,-20 22 0,20 0 16,0 0-16,-21 0 0,22 21 0,20 0 16,-20 21-1,-43 0-15,0 21 0,0-20 0,0 20 16,0-21-16,0 21 0,0-20 0,-22 20 16,22-21-16,-21 0 0,0 0 15,21 1-15,0-1 0,0 0 16,0 0-16,21-21 15,0 0 1,1 0-16,20-21 0,-21 0 16,0 21-16,22-21 0,-22-1 0,21 1 15,-21-21-15,0 21 0,22-22 0,-22 22 16,0-21-16,21 0 0,-20-1 16,-1 22-16,-21-21 0,0 21 0,21-1 15,-21 1-15,0 0 0,0 0 16,-42 21-1,20 0-15,1 0 0,0 21 0,0-21 16,21 21-16,-21 0 0,21 22 0,0-22 16,0 0-16,0 0 0,0 22 15,0-22-15,21 0 0,0 21 0,21-21 16,22 22-16,-43-22 0,21 21 16,-20-21-16,-1 1 15,-21-1 1,-21-21-16,-1 0 0,1 0 0,0 0 15,-21 0-15,21 0 0,-22 0 16,22 0-16,-21 0 0,21 0 0,21-21 16,0-1-16,0 1 15,0 0-15,21 0 16,0 0-16</inkml:trace>
  <inkml:trace contextRef="#ctx0" brushRef="#br0" timeOffset="55903.71">24299 11599 0,'21'-21'16,"-42"42"-16,64-63 0,-22 21 0,-21 0 16,0 42 15,0 0-31,0 0 16,0 0-16,-21 1 0,-1 20 0,22 0 15,-21-21-15,21 22 16,0-1-16,0 0 0,-21 1 0,21-1 15,-21 0-15,21 1 0,-21-1 0,21-21 16,0 22-16,0 20 16,0-21-16,0-20 15,0-44 17,0 1-32,0 0 0,0 0 15,0 0-15,21 0 0,-21-22 0,21 22 16,0-21-16,0-1 0,1 1 15,-1 21-15,21-21 0,-21 20 16,0 1-16,22 0 0,-22 0 0,0 21 16,21 0-16,-20 0 0,-1 0 0,0 0 15,0 0-15,0 21 0,-21 21 16,21 1-16,-21-1 0,-21 64 16,0-85-16,0 21 15,21-20-15,-42-1 0,42 0 16,-22 0-16,1 0 0,0 0 0,0-21 15,21 22 1,21-44 0,21 22-16,-20-21 0,-1 0 0</inkml:trace>
  <inkml:trace contextRef="#ctx0" brushRef="#br0" timeOffset="56243.73">25209 11790 0,'-21'0'15,"0"0"1,0 21-16,0 0 0,-22 0 16,22 22-16,0-22 0,0 0 0,0 21 15,0-20-15,21 20 0,0-21 0,0 0 16,0 0-16,0 1 0,0-1 16,0 21-16,63-21 15,-42-21-15,0 0 16,1 0-16,20 0 0,-21 0 15,0 0-15,0-21 0,22 0 0,-22 0 16,-21 0-16,21-1 0,-21-20 0,21 21 16,-21-21-16,0 20 0,0-20 15,0 0-15,-21-22 16,0 43-16,-21 0 0,20 21 16,1 0-16,0 0 15,0 0-15,0 0 0,42 0 31,0 0-31</inkml:trace>
  <inkml:trace contextRef="#ctx0" brushRef="#br0" timeOffset="56535.55">25866 11303 0,'0'-21'16,"0"42"-16,0-21 15,-22 21 1,1 22-16,0-22 0,0 21 0,-21 0 16,20 1-16,1-1 0,0 0 15,0 1-15,0-1 0,0 0 0,-1 1 16,1-1-16,21 0 0,0 1 16,0-1-16,0-21 0,0 43 15,21-1 1,1-42-16,-1-21 0,0 22 0,0-22 0,0 0 15,22 0-15,-22 0 0,0 0 16,21-22-16,-21 1 0,1 0 0,20 0 16,-21 0-16,0 0 0,0-22 0,-21 22 15,0-21-15</inkml:trace>
  <inkml:trace contextRef="#ctx0" brushRef="#br0" timeOffset="56705.48">25527 11684 0,'0'21'0,"0"-42"0,21 42 32,0-21-32,0 0 0,1 0 0,-1 0 15,0 0-15,0 0 0,21 0 0,-20 0 16,20-21-16,-21 0 0,0 21 16,22-21-16,-22 0 0,21-1 0,0 1 15</inkml:trace>
  <inkml:trace contextRef="#ctx0" brushRef="#br0" timeOffset="57044.29">27009 10689 0,'0'0'0,"-22"-21"0,1 21 0,21-21 16,-21 21-16,0 0 15,0 21 1,21 0 0,-21 0-16,21 1 0,0-1 0,-22 0 15,1 21-15,0-21 0,21 1 16,-21-1-16,21 21 0,0-21 0,-21 0 15,21 1-15,0-1 0,0 0 0,0 0 16,0 0 0</inkml:trace>
  <inkml:trace contextRef="#ctx0" brushRef="#br0" timeOffset="57236.18">26670 11091 0,'-21'0'0,"0"22"0,63-44 0,-106 44 0,43-22 15,0 21-15,0-21 16,21 21-16,0 0 0,21-21 16,0 0-16,22 21 15,-22-21-15,0 0 0,21 0 16,1 0-16,-1 0 0,-21 0 0,21 0 16,1-21-16,-1 0 0,0 21 0,-20-21 15,20 21-15,-21-21 0,0-1 16,0 1-16,1 21 0,-22-21 15,0 0-15</inkml:trace>
  <inkml:trace contextRef="#ctx0" brushRef="#br0" timeOffset="57416.59">26755 10795 0,'0'0'0,"-22"0"0,1 0 0,0 0 0,0 0 16,0 0-16,42 0 31,0 21-31,0-21 0,0 0 0,1 0 15,20 0-15,0 0 0,-21 0 16,64 0-16,-64 0 0,22-21 16,-1 21-16,-21-21 0,21 21 15,-20-21-15,-1 0 0</inkml:trace>
  <inkml:trace contextRef="#ctx0" brushRef="#br0" timeOffset="57841.35">27263 10372 0,'0'0'0,"-22"0"0,-41-21 16,42 21-16,-22 0 16,1 0-16,0 0 0,-1 0 0,1 0 15,0 21-15,-1-21 0,-62 42 16,62-21-16,1 22 0,0-22 0,20 21 16,-20 0-16,0-20 0,21 20 15,-1 21-15,1-20 0,0-1 16,0 0-16,21 1 0,-21-1 0,21 0 15,0 1-15,0-1 16,0 22-16,42 20 0,0-63 0,-20 22 16,20-1-16,0-21 0,22 0 15,-22 1-15,22-1 0,-22 0 0,21-21 16,1 0-16,105 0 16,-126-21-16,62-22 15,-62 1-15,41-21 0,-62 20 16,20-20-16,0-43 15,-21 42-15,1 1 0,-22-1 0,0-63 16,-64-42 0,43 127-16,-21-1 0,-1 22 15,22 0-15,-21 0 0,-1 21 16,1 0-16,0 0 0,-1 0 0,1 0 16,0 21-16,-1 0 0,1-21 0,0 0 15,-22 21-15</inkml:trace>
  <inkml:trace contextRef="#ctx0" brushRef="#br1" timeOffset="63660.43">2434 3683 0,'0'-21'15,"0"0"-15,0 0 16,0-1-16,0 1 16,-21 0-16,21 0 15,-21 21 1,21-21-16,0 42 31,0 0-15,0 0-16,0 0 0,0 22 0,0-22 15,0 0-15,0 64 16,0-64-16,0 0 0,0 21 16,-21-20-16,21 20 0,0-21 0,0 0 15,0 0-15,0 1 0,0-1 0,0 0 16,0 0-16,0 0 15,21-21 17,-21-21-32,21 21 0,-21-21 15,21 0-15</inkml:trace>
  <inkml:trace contextRef="#ctx0" brushRef="#br1" timeOffset="63976.25">2900 3852 0,'0'0'16,"21"0"-16,0 0 0,0 0 15,0 0 1,-21-21-16,0 0 15,0 0-15,0 0 16,-21 21 0,0 0-16,0 0 15,0 0-15,0 21 16,-1-21-16,22 21 16,0 0-16,0 0 0,22-21 31,-1 0-31,0 0 0</inkml:trace>
  <inkml:trace contextRef="#ctx0" brushRef="#br1" timeOffset="65035.62">3916 3895 0,'63'21'31,"-42"-21"-31,1 0 16,-1 0-16,0-21 0,0 0 16,21 21-16,-20-22 0,20 1 0,-21 0 15,21 0-15,1 0 0,-22-22 16,21 22-16,-21 0 0,1 0 0,20-43 15,-42 22-15,0 21 16,0 0-16,0 0 0,0-22 0,-21 22 16,-22-21-16,22 21 0,0-1 15,0 22 1,0 0-16,21 22 16,-21-1-16,21 0 0,0 21 15,0-21-15,-22 22 0,22 20 0,-21-20 16,21 20-16,-21-21 0,0 22 0,21-1 15,0 1-15,-21-1 0,21 22 16,-21-21-16,21-1 0,0 22 0,0-22 16,0 22-16,-22 0 0,22-1 15,0 1-15,0 21 0,-21 84 16,21-84-16,0-21 0,0-1 0,0-20 16,0 21-16,0-22 0,0-21 15,21 1-15,1-1 0,-1-21 0,0 0 16,21 1-16,-21-22 0,22 0 15,63-85 1,-43 21-16,-21 22 0,1 0 16,41-43-16,-41 22 0,-22 20 15,0-20-15,0-1 0,-21 1 0,0-1 16,0 22-16,-42-85 16,0 85-16,-1-1 0,1-20 0,-22 20 15,22 1-15,-21 21 0,20-21 0,-20 20 16,-22-20-1,43 42-15,-1 0 0,22 0 0,-21-21 16,21 21-16,42-21 31,0 0-31,0 21 16,22-22-16,-22 1 0,21 0 16,0 0-16,1 0 0,-1 0 0,0-1 15,1-20-15,-1 21 0,0-21 0,1-1 16,-1 22-16,-21-21 0,22-1 15,-22 22-15,0-21 0,0 21 0,0 0 16,0-1-16,-21 1 0,0 0 16,22 0-16,-22 42 31,0 0-31,0 0 16,-22-21-16,22 22 0,0-1 15,0 0-15,0 0 0,-21 0 0,21 0 16,0 1-16,0-1 15,0 0-15,0 0 16,0-42 0,0 0-16,0 0 15</inkml:trace>
  <inkml:trace contextRef="#ctx0" brushRef="#br1" timeOffset="65203.63">4762 3662 0,'-21'0'32,"42"0"15,1 0-47,-1 0 15</inkml:trace>
  <inkml:trace contextRef="#ctx0" brushRef="#br1" timeOffset="65635.96">5059 3704 0,'0'0'0,"0"21"0,0 1 0,0-1 16,0 0-16,0 0 0,0 0 15,0 0-15,0 1 0,0-1 16,0 0-16,0 0 0,0 0 15,0 0-15,-21-21 0,21 22 0,0-1 16,0 0-16,-22-21 16,22-21 15,0 0-31,0-1 0,0 1 16,0 0-16,0 0 0,0 0 15,0 0-15,0-22 0,22 22 0,-1 0 16,0-21-16,0 20 0,21-20 15,1 21-15,20 21 16,-42 0-16,22 0 0,20 21 16,-42 0-16,22 0 0,-22 1 15,-21-1-15,21 0 0,-21 0 0,0 21 16,0-20-16,0-1 0,0 63 16,-21-41-1,0-22-15,0 0 0,21 0 0,0-42 47,21 0-47</inkml:trace>
  <inkml:trace contextRef="#ctx0" brushRef="#br1" timeOffset="66132.19">5969 3577 0,'0'-21'16,"0"42"-16,0-63 0,-21 21 0,0 21 16,-1 0-16,1 0 0,-21 0 15,-43 21 1,64 0-16,0 21 0,0-20 16,0 20-16,-1-21 0,1 21 15,0-20-15,21 20 0,0-21 0,0 21 16,0-20-16,0-1 0,0 21 0,0-21 15,21-21-15,0 21 0,1 1 16,-1-22-16,0 0 0,0 0 0,0 0 16,0 0-16,22-22 0,-22 1 0,0 21 15,0-21-15,0 0 0,1 0 16,-1 0-16,21-43 16,-42 22-16,21-43 0,0 43 15,-21-1-15,0-20 0,0 21 16,22-22-16,-22 1 0,0 20 0,0-20 15,0 20-15,0 1 0,0 21 16,21-21-16,-21 20 0,0 65 31,0-22-31,0 21 0,0 1 16,0-1-16,0 21 0,0-20 0,0 20 16,0-20-16,0 20 0,0-21 0,0 1 15,0-1-15,0 0 0,0-20 16,0 20-16,21-21 0,42 43 15,-41-64 1,-1 0-16,21 0 0</inkml:trace>
  <inkml:trace contextRef="#ctx0" brushRef="#br1" timeOffset="66923.73">6752 3239 0,'0'0'0,"-21"0"0,0 0 16,21 21-16,0 0 0,0 0 15,-21-21-15,21 21 0,0 0 16,21-21-1,0 0-15,0 0 0,0 0 16,22 0-16,-22 0 0,42-42 16,-20 42-16,-22-21 0,21 0 15,-21 0-15,0-1 0,1 1 0,-1 0 16,-21 0-16,0-21 16,-21 42-16,-1-22 0,-41 22 15,21 0-15,-1 0 0,1 0 16,-22 0-16,22 22 0,0-1 0,-1 0 15,1 0-15,0 21 16,-1-20-16,-20 83 16,63-41-16,0-43 0,0 0 15,0 0-15,21 1 0,0-1 16,0 0-16,1-21 0,-1 0 0,0 0 16,21 0-16,1 0 15,20 0-15,-21 0 0,-20-21 16,-1 21-16,0-21 15,-21-1-15,-42 22 16,20 0-16,-20 0 0,-21 0 16,20 22-1,1-1-15,0 0 0,20 0 0,1 0 16,0 22-16,0-22 0,0 0 0,21 21 16,-21-21-16,21 22 0,0-22 15,0 0-15,0 21 0,42 1 16,-21-22-16,0 0 0,22-21 15,-22 0-15,0 0 0,21 0 16,1 0-16,41 0 16,1-42-16,-43 21 0,1-1 0,20-20 15,-21 21-15,22-21 16,-22-1-16</inkml:trace>
  <inkml:trace contextRef="#ctx0" brushRef="#br1" timeOffset="67165.97">7472 2921 0,'0'0'16,"0"-21"-16,0 42 16,0 0-16,-21 0 0,21 22 15,0-22-15,0 42 0,0-20 16,0-1-16,-22 22 0,22-22 0,-21 21 16,21-20-16,-21 20 0,21-20 0,-42 20 15,21 43 1,21-85-16,0 0 15,0 0-15,21-21 32,-21-21-32,21 0 0,0 0 15,21-21-15</inkml:trace>
  <inkml:trace contextRef="#ctx0" brushRef="#br1" timeOffset="67523.71">7578 3493 0,'0'21'16,"0"-42"-16,0 63 0,0-21 16,21-21-1,0 0-15,0 0 0,0 0 16,0 0-16,22 0 16,-22 0-16,0-21 0,0 0 15,22 21-15,-22-21 0,0-1 0,0 1 16,-21 0-16,0 0 0,21 0 0,-21 0 15,0-1-15,0 1 0,-21 21 16,0 0-16,0 0 16,0 0-16,-1 21 0,1 1 0,0-1 15,0 0-15,0 0 0,0 21 16,-1-20-16,22 20 0,0-21 0,0 0 16,0 22-16,0-22 0,0 0 15,0 0-15,0 0 0,22 0 16,-1-21-16,0 0 0,21 0 15,-21 0-15,22 0 0,-22 0 0,21 0 16,1 0-16,-1-21 0,-21 0 16,21 0-16,-20 0 0</inkml:trace>
  <inkml:trace contextRef="#ctx0" brushRef="#br1" timeOffset="68197.37">8234 3366 0,'0'21'15,"-21"0"-15,21 0 0,0 0 16,-22 0-16,22 1 0,0-1 16,0 0-16,0 0 0,0 0 15,0 0-15,0 1 0,-21 20 16,21-21-16,-21-21 31,21-21 0,0 0-31,-21 0 0,21-1 16,0 1-16,0-21 16,0 0-16,0 20 0,21-20 15,-21 21-15,21 0 0,0-22 0,1 43 16,-1-21-16,0 0 0,0 21 0,0 0 16,0 0-16,1 0 0,-1 0 15,21 21-15,-21-21 0,0 21 0,1 1 16,-1-1-16,-21 0 0,21 0 0,-21 21 15,21-20-15,-21-1 0,0 0 16,0 0-16,0 21 0,0-20 0,0-1 16,0 0-16,0 0 0,-21 0 15,0-21 17,21-21-17,0 0-15,0 0 16,21 0-16,0-1 0,21-41 15,22-43 1,-43 64-16,0 21 0,0-22 16,22 22-16,-1 0 0,-21 0 0,22 21 15,-1 0-15,0 0 0,-21 0 0,22 21 16,-22 0-16,21 0 0,-21 0 16,-21 1-16,22 20 0,-22-21 0,0 64 15,0-22 1,-22-20-16,1-22 15,0 0-15,0 0 0,21 0 0,-21-21 16,0 21-16,-1-21 0,1 0 0,21 22 16,0-44 15,21 1-31,1 0 0,-1 0 16,0 0-16,0 0 0</inkml:trace>
  <inkml:trace contextRef="#ctx0" brushRef="#br1" timeOffset="68539.17">9186 3535 0,'0'21'32,"21"-21"-32,1 0 0,-1 0 15,0 0-15,0 0 0,21-21 16,-20 21-16,-1-21 0,0 0 15,0-1-15,0 1 16,-21 0-16,0 0 0,0 0 0,0 0 16,0-1-16,-21 22 15,0 0 1,0 22-16,0-22 0,-1 21 16,22 0-16,0 0 0,-21 21 15,21-20-15,-21-1 0,21 0 16,0 0-16,0 0 0,0 43 15,0-43-15,21 0 16,0-21-16,1 0 16,-1 0-16,0 0 0,0 0 0,21 0 15,-20 0-15,-1 0 0</inkml:trace>
  <inkml:trace contextRef="#ctx0" brushRef="#br1" timeOffset="68989.45">9842 3387 0,'0'0'0,"0"-21"0,0-1 0,-21 22 16,0 0 0,21 22-16,0-1 15,0 0-15,-21 0 0,21 0 16,0 0-16,0 1 0,-21 20 16,21 21-16,0-41 0,0-1 15,0 0-15,-21 0 16,21 0-16,0 0 15,-22-21-15,22-21 32,0 0-32,0 0 15,0 0-15,0 0 0,22-22 16,-1 22-16,0 0 0,0-21 0,21-22 16,-20 22-16,41-22 15,-42 22-15,22 21 0,20 0 16,-42 21-16,0 0 0,22 0 15,-22 21-15,0 0 0,-21 0 16,0 85 0,0-21-16,0-64 0,0 21 15,-21-21-15,21 0 0,0 1 16,-21-1-16,0 0 16,21 0-16,21-21 31,0-21-31,0 21 0,-21-21 15,42 0-15</inkml:trace>
  <inkml:trace contextRef="#ctx0" brushRef="#br1" timeOffset="69248.31">10774 2963 0,'0'0'0,"-43"0"16,43 22-1,-21 20-15,21-21 16,-21 0-16,21 22 0,-21-1 0,21 0 16,0 1-16,-21-1 0,21 0 0,-21 1 15,-1-1-15,22 0 0,0 1 16,-21-1-16,21-21 0,-21 43 16,21-1-16,0-42 0,21 0 15,22-21-15,-22 0 16,0 0-16,0 0 0,0 0 15,22-21-15,-22 21 0,0-21 0</inkml:trace>
  <inkml:trace contextRef="#ctx0" brushRef="#br1" timeOffset="69444.19">10562 3323 0,'-42'0'16,"84"0"-16,-105 21 0,63 1 15,0-1-15,0 0 16,21-21-16,0 0 0,21 0 16,1 0-16,-1 0 15,-21 0-15,0 0 0,22 0 0,-22 0 16,0-21-16,21 21 0,-21-21 0,1 21 16,-1-22-16</inkml:trace>
  <inkml:trace contextRef="#ctx0" brushRef="#br1" timeOffset="69891.94">11642 3027 0,'0'0'15,"-22"0"1,1 0-16,0 21 16,0 0-16,0 0 15,0 22-15,-1-22 0,1 21 0,21 1 16,-21-22-16,0 21 0,21 0 0,-21 1 16,21-1-16,0-21 0,0 0 15,0 22-15,0-22 0,0 0 0,21 0 16,0-21-16,0 21 0,0-21 0,22 0 15,-22 0-15,0 0 0,21 0 16,-20 0-16,20-21 0,-21 0 0,21 21 16</inkml:trace>
  <inkml:trace contextRef="#ctx0" brushRef="#br1" timeOffset="70119.81">12086 2942 0,'0'0'15,"0"-21"-15,21 0 0,0 21 0,43 0 16,-43 0 0,21 0-16,-20 21 0,20 0 0,21 22 15,-20-1-15,-1-21 0,-21 21 0,0-20 16,1 20-16,-22 0 0,0-21 16,0 43-16,0-1 15,-43-20-15,22-22 0,0 0 0,-21 0 16,-1 0-16,1 1 0,-22-1 15,22 0-15,-21 0 0</inkml:trace>
  <inkml:trace contextRef="#ctx0" brushRef="#br1" timeOffset="71095.92">2286 4932 0,'0'0'0,"0"-21"16,-21 21-16,21-21 0,-21-1 15,21 1-15,0 0 0,0 0 16,0 0-16,0 0 0,0-1 16,0 1-16,21 21 15,0 0-15,42 0 16,-41 0-16,20 0 0,-21 21 16,21 1-16,1-1 0,-22 21 0,0-21 15,0 22-15,0 84 16,-21-85-16,0 0 0,-42 43 15,21-43-15,-21 1 16,-1-22-16,1 0 0,21 21 0,-22-21 16,-41 1-1,41-22-15,22 0 0,-21 0 0,21 0 0,0 0 16,-22-22-16,43 1 0,0 0 16,-21 0-16,21-21 15,0 20-15,0-105 16,0 106-16,21 0 15,0 21-15,1 0 0,-1 0 0,0 0 16,21 0-16,-21 21 0,1 0 16,20 1-16,-21-1 0,0 0 15,0 0-15,22 0 0,-22 0 0,0 1 16,0-1-16,-21 0 0,21 0 0,1 0 16,-1-21-16,0 21 0,0-21 15,0 0-15,0 0 0,1 0 16</inkml:trace>
  <inkml:trace contextRef="#ctx0" brushRef="#br1" timeOffset="71260.84">2984 5165 0,'0'0'0,"22"0"47,-1 0-32,-21-21 1,21 21-16,0-22 0</inkml:trace>
  <inkml:trace contextRef="#ctx0" brushRef="#br1" timeOffset="72345.22">5313 5017 0,'0'0'0,"0"21"0,-21-21 0,-1 21 15,22 0 1,-21-21-16,42 0 31,1 0-31,-1 0 0,21 0 16,0-42-16,1 21 16,-1-1-16,0 1 0,1 0 0,-22-21 15,21 21-15,1-22 0,-22 22 0,0-21 16,0 21-16,0-22 0,-21 22 15,0-21-15,0 21 0,0-64 16,-42 43 0,21 20-16,0 22 0,-1 0 15,1 0-15,0 0 0,-21 0 0,21 22 16,-1-1-16,22 0 0,-21 21 16,0 43-16,0 105 15,21-105-15,-21-21 0,0 20 16,21-20-16,-22 20 0,22-20 15,0 21-15,-21-1 0,21-20 0,-21 20 16,21-20-16,0 21 0,0-22 0,0 1 16,0 41-1,0 1-15,21-85 0,0 22 0,1-22 16,-1 0-16,0-21 0,0 0 16,21 0-16,-20 0 0,20 0 15,0-21-15,1 0 0,41-43 16,-41 43-16,20-64 15,-21 43-15,-20 0 0,-1-22 0,0 22 16,-21 0-16,0-22 0,0 22 0,-21-22 16,0 22-16,-22 0 0,1-1 15,0 1-15,-22 0 0,22-1 0,-22 22 16,1-21-16,-1 21 0,1-1 0,-22-20 16,43 42-16,-1 0 15,22 0-15,42 0 31,-21-21-31,43 21 0,-22 0 16,21-21-16,-21 0 0,128-22 16,-107 1-16,0 21 15,22 0-15,-22-22 0,0 22 16,1 0-16,-1-21 0,-21 20 0,22 1 16,-22 0-16,0 0 0,0 21 15,-21 21 1,0 0-1,0 0-15,0 22 0,0-22 16,-21 42-16,21-41 16,-21-1-16,21 0 15,0 0-15,0-42 32,0 0-17,0 0-15,0-1 16</inkml:trace>
  <inkml:trace contextRef="#ctx0" brushRef="#br1" timeOffset="72492.36">5969 4657 0,'0'0'0,"0"-21"15,0-1-15,-21 22 16,42 22 31,0-22-32,0 0-15</inkml:trace>
  <inkml:trace contextRef="#ctx0" brushRef="#br1" timeOffset="72908.12">6350 4699 0,'0'21'0,"0"43"16,0-43-1,0 0-15,0 0 0,0 0 0,0 1 16,0 20-16,0-21 0,0 0 16,0 0-16,-21 1 0,21-1 15,-21-21-15,21 21 0,-22-21 16,1 0 0,21-21-1,0 0-15,0-1 0,0 1 0,0 0 16,0-21-16,0 21 15,21-22-15,22-63 16,-22 85-16,0 0 0,21 0 0,-20 0 16,20 21-16,-21 0 0,21 0 15,1 0-15,-22 0 0,21 0 0,-21 21 16,43 42-16,-64-41 16,21-1-16,-21 21 0,0-21 0,0 43 15,0-43-15,0 0 0,0 0 16,-21 0-16,21 1 0,0-1 15,-21-21-15,21 21 0,21-42 32,-21 0-32,21 21 0,0-22 15</inkml:trace>
  <inkml:trace contextRef="#ctx0" brushRef="#br1" timeOffset="73361.27">7239 4678 0,'0'0'16,"0"-21"-16,0 0 0,0-1 16,-21 1-16,0 21 0,-1-21 0,-20 21 15,-21 0 1,41 0-16,1 21 0,0 0 16,0 1-16,0-1 0,0 21 0,-1 0 15,22-20-15,-21 20 0,21 0 0,0 1 16,0-22-16,0 63 15,0-62-15,21-1 16,1-21-16,-1 0 0,0 0 0,21 0 16,-21 0-16,1-21 0,20 21 15,-21-22-15,64-62 16,-22-22-16,-42 85 16,22-64-16,-43 43 15,21-1-15,0 1 0,-21 0 0,21-1 16,-21-20-16,0 21 0,0-1 15,0 22-15,0 0 0,0 0 0,0 0 16,0 42-16,-21 0 16,21 21-16,0-21 15,-21 22-15,21-1 0,-21 43 16,21-43-16,0 22 0,0-22 0,0 43 16,0-43-16,0 0 15,0-21-15,0 22 0,21-22 0,0-21 16,-21 21-16,42-21 0,-20 0 0,20 0 15</inkml:trace>
  <inkml:trace contextRef="#ctx0" brushRef="#br1" timeOffset="74064.86">8234 4466 0,'-21'0'0,"-22"21"16,43 1-1,21-22 17,1 0-17,-1 0-15,0-22 0,21 22 16,-21-21-16,1 21 0,20-42 16,0 21-16,-21 0 0,-21-1 15,0 1-15,0 0 16,-21 21-16,0 0 0,-21 0 15,21 0-15,-22 0 0,22 0 0,-21 21 16,-1-21-16,1 21 0,-21 22 16,20-1-1,22-21-15,21 0 0,0 1 0,0-1 16,0 0-16,0 0 16,21-21-16,0 21 0,1-21 0,-1 0 15,0 0-15,0 0 0,0 0 16,22 0-16,-22 0 0,0 0 0,21 0 15,-21 0-15,-21-21 16,-21 21 0,0 0-1,-21 21-15,21-21 0,-22 21 0,1 1 16,0-1-16,20 0 16,-62 42-16,63-20 15,-1-22-15,22 0 0,0 0 0,0 0 16,0 1-16,0-1 0,22 0 15,-1-21-15,0 21 0,21-21 0,-21 0 16,22 0-16,-1 0 0,-21 0 16,22 0-16,-1-21 0,0 0 0,1 0 15,20-1-15,-21 1 0,85-63 16,-42 20-16</inkml:trace>
  <inkml:trace contextRef="#ctx0" brushRef="#br1" timeOffset="74289.74">8826 4276 0,'0'0'0,"0"-43"0,0 22 0,0-21 16,0 21-16,-21 21 16,0 21-16,21 0 0,0 0 15,0 22-15,-21-1 0,21 0 16,-21 1-16,21-1 0,0 0 0,-21 1 16,-1-1-16,1 0 0,0 1 15,21-1-15,0 0 0,0-21 0,0 22 16,-21-22-16,21 0 0,0 0 0,21-21 15,0 0 1,0 0-16,1 0 0,41-42 16,-42 42-16,43-42 15,-43 20-15,0 1 0</inkml:trace>
  <inkml:trace contextRef="#ctx0" brushRef="#br1" timeOffset="74608.55">8975 4657 0,'0'21'31,"21"-21"1,0 0-32,0 0 0,0 0 15,22 0-15,-22 0 0,0-21 16,21 0-16,-21 21 0,1-22 0,-1 1 16,0 21-16,0-21 0,0 0 0,-21 0 15,0 0-15,0-22 16,-21 43-16,0 0 15,0 0-15,-22 0 0,22 0 16,-21 21-16,21 1 0,-22-1 0,22 0 16,0 0-16,0 0 0,0 0 0,0 1 15,21 41 1,0-42-16,0 0 0,21 1 16,0-22-16,21 0 0,-21 0 0,22 0 15,-1 0-15,0 0 16,-20 0-16,20-22 0,0 22 0,1-21 15</inkml:trace>
  <inkml:trace contextRef="#ctx0" brushRef="#br1" timeOffset="75232.19">9525 4445 0,'0'0'0,"-21"0"0,0 0 16,-1 0-16,22 21 15,0 0-15,0 1 0,0-1 16,0 0-16,0 0 0,0 0 15,0 0-15,0 1 0,0-1 0,0 0 16,0 0-16,0 0 0,0 0 16,0 1-16,0-1 0,0 0 15,-21-21 1,21-21 0,0 0-1,0-1-15,0 1 0,0 0 0,0 0 16,0-21-16,21 20 0,1-20 15,-1 21-15,0 0 0,0 0 16,0-1-16,0 1 0,1 21 0,-1 0 16,0 0-16,0 0 0,0 0 0,22 0 15,-22 0-15,0 21 0,-21 1 16,21-1-16,0-21 0,0 21 16,-21 0-16,0 0 0,0 0 0,22 1 15,-22-1-15,0 0 0,0 0 16,0 0-16,0 0 0,-22-21 31,1 0-31,21-21 16,0 0-1,0 0-15,0 0 0,21 0 16,1-1-16,-1 1 0,0 0 16,0-21-16,0 21 0,43-22 15,-43 22-15,21 0 0,-21 21 0,22 0 16,-22 0-16,21 0 15,-21 0-15,1 21 0,-1 0 0,0 0 16,0 22-16,-21-1 0,0-21 16,0 0-16,0 1 0,0-1 15,0 21-15,-21-21 0,21 0 0,-21 1 16,0-22-16,-1 21 0,22 0 0,22-42 47,-22 0-47,21 21 0</inkml:trace>
  <inkml:trace contextRef="#ctx0" brushRef="#br1" timeOffset="75580.5">10372 4614 0,'0'22'16,"21"-22"-1,0 0 1,0 0-16,0 0 0,0 0 15,1 0-15,-1 0 0,0 0 16,0-22-16,0 22 0,0-21 0,1 0 16,-1 21-16,0-42 15,0 21-15,-21-1 0,0 1 16,0 0-16,-21 21 16,0 0-16,0 0 0,-1 0 0,1 0 15,0 0-15,-21 21 0,21 0 16,-1 1-16,-20-1 0,21 21 0,0-21 15,21 0-15,0 1 0,-21 20 0,21-21 16,0 0-16,0 0 0,0 1 16,0-1-16,63 21 15,-42-42-15,0 0 0,22 0 16,-22 0-16,21 0 0,1 0 0,-1 0 16,-21-21-16,21 0 0,1 0 0,-1 21 15</inkml:trace>
  <inkml:trace contextRef="#ctx0" brushRef="#br1" timeOffset="75996.27">10985 4530 0,'0'0'0,"0"-21"0,0-1 16,0 44-1,-21-22 1,21 21-16,0 0 0,0 0 0,0 0 16,-21 0-16,21 1 0,-21 20 15,21-21-15,0 0 0,0 0 16,0 1-16,0-1 0,-21 0 0,21 0 15,0 0-15,-21-21 0,21 21 16,0-42 15,0 0-31,0 0 16,0 0-16,0 0 0,21-1 16,0 1-16,0-21 0,0 21 0,0-22 15,1 22-15,-1-21 0,21 21 0,-21 0 16,22-1-16,-22 1 0,21 0 0,-21 21 15,0 0-15,22 0 0,-22 0 16,0 21-16,-21 0 0,21-21 0,-21 22 16,0 20-16,21-21 0,-21 0 0,0 0 15,0 1-15,0 20 0,0-21 16,0 0-16,-21 0 0,21 1 16,-21-1-16,0 0 0,21 0 15,0-42 16,21 0-31</inkml:trace>
  <inkml:trace contextRef="#ctx0" brushRef="#br1" timeOffset="76246.13">11747 4170 0,'-21'21'31,"0"0"-31,0 0 16,21 22-16,-21-22 0,0 21 0,21-21 16,0 22-16,-22-1 0,22 0 15,-21-20-15,21 20 0,-21-21 0,21 21 16,0-20-16,0-1 0,0 0 0,0 0 16,0 0-16,0 0 15,21-21-15,0 0 16,1 0-16,-1-21 0,21 0 15,-21 21-15</inkml:trace>
  <inkml:trace contextRef="#ctx0" brushRef="#br1" timeOffset="76555.27">11959 4487 0,'0'0'0,"0"-21"0,0 0 16,0 0-16,-21 21 31,0 0-31,0 0 0,-1 0 0,1 0 16,21 21-16,-21 0 0,0 0 15,21 1-15,0-1 0,0 0 16,0 0-16,21-21 16,0 21-16,0-21 0,1 0 15,-1 0-15,0 0 0,0 21 16,0-21-16,0 0 0,1 0 0,-22 22 0,21-22 16,-21 21-1,0 0-15,-21 0 16,-1-21-16,1 0 0,0 0 15,0 21-15,-21-21 0,20 0 0,1 0 16,0 0-16,0 0 0,0 0 16,0 0-1,21-21 1,0 0-16,21 21 0</inkml:trace>
  <inkml:trace contextRef="#ctx0" brushRef="#br1" timeOffset="76765.67">11620 4318 0,'0'-21'15,"22"21"1,-1-21 0,0 21-16,0 0 0,0 0 0,0-21 15,22 21-15,-22-22 0,0 22 0,0 0 16,0 0-16,1 0 0,-1 0 15,0 0-15,0 0 16,-21-21 0</inkml:trace>
  <inkml:trace contextRef="#ctx0" brushRef="#br1" timeOffset="77094.07">12594 4149 0,'0'0'0,"0"-21"16,0-1-16,0 1 15,-21 42 1,0 1-16,21-1 0,-21 21 15,-1-21-15,1 22 0,0-1 0,0 0 16,21 1-16,-21-1 0,21-21 16,-21 21-16,21 1 0,0-22 0,0 21 15,0-21-15,0 1 0,21-1 0,0 0 16,0-21-16,0 21 0,43-21 16,-43 0-16,42 0 15,-41 0-15,-1 0 0,21-21 16</inkml:trace>
  <inkml:trace contextRef="#ctx0" brushRef="#br1" timeOffset="77347.42">13144 4001 0,'0'0'0,"0"-22"0,22 22 0,-1 0 15,0 0-15,0 0 16,0 22-16,0-1 0,1 0 0,20 0 15,-21 21-15,21 1 0,-20-1 16,20 0-16,-21 1 0,0 41 16,-21-41-16,0-22 15,0 21-15,0 1 0,-42 20 16,21-42-16,0 0 0,-22 22 0,1-22 16,0-21-16,-22 21 0,22 0 0,-1-21 15,1 21-15,21-21 0,0 0 16</inkml:trace>
  <inkml:trace contextRef="#ctx0" brushRef="#br1" timeOffset="78564.28">2011 8255 0,'0'-21'0,"0"0"15,0 0-15,0-1 0,0 1 16,0 0-16,0 0 0,0 0 15,0 0-15,0-1 0,0 44 32,0-1-17,0 0-15,0 0 0,0 21 16,0 1-16,0-1 0,0 0 16,0 1-16,0 20 0,0-20 0,0-1 15,0 0-15,-21 1 0,21-1 16,-22-21-16,22 21 0,0-20 0,0 20 15,0-21-15,0 0 0,0 0 16,0 1-16,0-44 47,22 1-47,-1 0 0,0 0 16</inkml:trace>
  <inkml:trace contextRef="#ctx0" brushRef="#br1" timeOffset="78877.1">2476 8467 0,'0'21'0,"0"-42"0,0 63 0,0-21 15,22-21-15,-1 0 0,0 0 16,0 0-16,0 0 15,0 0-15,1 0 0,-1-21 0,0 0 16,0 21-16,-21-21 0,0 0 16,0-1-16,0 1 15,-21 0 1,0 21-16,0 0 0,-1 0 16,1 0-16,0 0 0,0 21 0,21 0 15,-21-21-15,21 43 16,0-22-16,21-21 15,0 0-15,21 0 16</inkml:trace>
  <inkml:trace contextRef="#ctx0" brushRef="#br1" timeOffset="79355.83">3979 8128 0,'0'-21'0,"0"42"0,0-63 15,0 21-15,0-1 0,0 1 16,0 0-16,-21 21 16,0 0-16,0 0 0,0 0 15,-1 0-15,1 0 0,0 21 0,0 22 16,-21-22-16,20 21 0,1 0 15,0 1-15,21 20 0,-21-20 16,21-1-16,-21 0 0,21 1 0,0-1 16,0 0-16,0 22 15,0-22-15,21-21 0,42 43 16,43-64 0,-85 0-16,22 0 0,-1-21 15,0 21-15,1-22 0,-1 1 0,0 0 16,1 0-16,-22-21 0</inkml:trace>
  <inkml:trace contextRef="#ctx0" brushRef="#br1" timeOffset="79599.69">4657 7916 0,'0'-21'0,"0"42"0,0-63 0,0 21 16,0 0-16,0 0 15,-22 42 1,1 0-16,21 21 15,-21 1-15,0-1 0,0 0 0,21 1 16,-21 20-16,-1-21 0,1 1 0,21 20 16,-21-20-16,0-1 0,21 0 15,-21-21-15,21 22 0,0-22 0,0 0 16,0 0-16,0 0 0,0 1 16,21-22-16,21 0 0,-21 0 15,1 0-15,20-22 0,-21 1 16,21 21-16,-20-21 0</inkml:trace>
  <inkml:trace contextRef="#ctx0" brushRef="#br1" timeOffset="80012.49">4953 8149 0,'0'-21'32,"0"42"-32,-21 0 15,21 1-15,-21-1 0,-1 21 16,22-21-16,-21 0 0,21 22 15,-21-22-15,21 21 0,-21 22 16,21-43-16,0 21 0,0-21 16,0 1-16,0-1 15,21-21-15,0 0 0,0 21 0,22-21 16,-22 0-16,0 0 0,21 0 0,-20 0 16,20-21-16,0 0 0,-21 21 15,43-43-15,42-41 16,-85 62-16,0-20 0,-21 21 15,0-21-15,0-1 0,0-20 16,-21 20-16,0 1 0,0 21 16,-1-21-16,-20 20 15,0 1-15,-1 21 0,22 0 0,-21 0 16,21 21-16,-22 1 0,22-1 16,0 0-16,0 0 0,0 21 15,0-20-15,21-1 0,-22 21 0,22-21 16,0 0-16,0 1 0,0-1 0,22 0 15,20-21-15,-21 0 0,0 0 16,22 0-16,-1 0 0,-21 0 0</inkml:trace>
  <inkml:trace contextRef="#ctx0" brushRef="#br1" timeOffset="80412.25">5884 8065 0,'0'0'0,"0"-22"15,-21 22-15,0-21 16,0 21-16,0 0 0,-1 0 16,1 0-16,0 0 0,0 21 0,0 1 15,0-22-15,-1 21 0,1 0 16,0 0-16,0 0 0,21 0 0,-21 1 16,21-1-16,0 0 0,0 0 0,0 0 15,21 0-15,0 1 0,0-22 16,0 21-16,22 0 0,20 0 15,1 0-15,-43-21 0,0 21 16,0-21-16,0 22 0,1-22 16,-22 21-16,21 0 15,-21 0-15,-21-21 16,-1 0-16,1 0 0,-21 0 16,0 0-16,-64 0 15,63 0-15,22 0 0,0 0 16,-21 0-16,21 0 0,-1 0 15,44-21 17,-1 21-32,0-21 0,0 21 15,21-21-15</inkml:trace>
  <inkml:trace contextRef="#ctx0" brushRef="#br1" timeOffset="80800.56">6244 8319 0,'42'0'31,"-20"0"-31,20-22 16,0 1-1,-21 0-15,1 0 0,-1 0 16,0 0-16,0-1 0,-21 1 0,0 0 15,0 0-15,0 0 0,0 0 16,0-1-16,-21 22 16,0 0-16,0 0 15,-1 0-15,1 22 0,0-22 16,0 21-16,0 21 0,-22-21 0,22 0 16,21 22-16,-21-1 0,21-21 15,-21 22-15,21-1 0,0-21 0,0 21 16,0-20-16,0 41 15,0-21-15,21-42 0,0 22 16,0-22-16,1 0 16,20 0-16,-21 0 0,0 0 0,22 0 15,-22 0-15,21 0 0,0-22 0,-20 1 16,20 21-16</inkml:trace>
  <inkml:trace contextRef="#ctx0" brushRef="#br1" timeOffset="81077.39">7387 7747 0,'0'0'0,"-21"0"16,0 0 0,0 21-16,-1 0 0,22 1 15,-21-1-15,0 21 0,21 0 0,0 1 16,-21-1-16,21 22 15,-21 105-15,21-127 16,0 1-16,0-22 0,0 21 16,0-21-16,0 0 0,0 1 0,21-1 15,0-21-15,0 21 0,0-21 16,1 0-16,-1 0 0,63-21 16,-62 0-16,20 21 0</inkml:trace>
  <inkml:trace contextRef="#ctx0" brushRef="#br1" timeOffset="81352.24">7980 7768 0,'0'-21'0,"0"42"0,21-42 0,-21 0 0,21 21 16,0 0-16,0 0 15,1 0-15,-1 0 0,0 0 0,0 0 16,21 21-16,-20 0 0,-1 22 0,0-22 15,0 21-15,0 0 16,0 1-16,-21-1 0,22 43 16,-22-43-16,21 0 0,-21 43 15,0-43-15,0 1 0,0-22 16,0 21-16,-21-21 0,-1 1 0,-62 41 16,-1 1-1,64-64-15,-21 21 16,20-21-16,-20 21 0</inkml:trace>
  <inkml:trace contextRef="#ctx0" brushRef="#br1" timeOffset="82500.59">1968 9694 0,'0'-21'31,"-21"21"-31,0-21 16,21 0-16,0 0 15,0 0 1,0-1-16,21 1 15,0 21 1,1 0-16,-1 0 0,0 0 16,0 0-1,0 21-15,-21 1 0,21-1 16,1 42-16,-22-42 0,0 22 16,0-1-16,0 0 0,0 1 15,0-1-15,0 0 0,-22-20 0,1 20 16,0 0-16,0-21 0,-21 22 0,-1-22 15,22 0-15,-21 0 0,-1 0 16,22 1-16,-21-22 0,21 0 16,0 0-16,-22 0 15,22 0-15,0 0 0,0-22 16,0 1-16,21 0 0,0 0 16,0 0-16,0 0 0,0-22 0,21 1 15,0-22 1,0 43-16,0 0 0,0 21 0,1 0 15,-1 0-15,0 0 0,21 0 16,-21 0-16,1 21 0,-1-21 0,0 21 16,0 22-16,0-22 0,-21 0 15,43 43-15,-43-43 16,0 0-16,0 0 16,0 0-16,0 0 0,0 1 15,0-1-15,21-21 16,0 0-1,-21-21-15,21-1 16</inkml:trace>
  <inkml:trace contextRef="#ctx0" brushRef="#br1" timeOffset="82652.53">2392 10054 0,'0'0'0,"21"0"0,0-21 63</inkml:trace>
  <inkml:trace contextRef="#ctx0" brushRef="#br1" timeOffset="83547.52">4106 9948 0,'0'0'15,"-21"0"-15,0 0 16,42-21 15,0 21-31,-21-21 0,21 0 16,1 21-16,-22-21 0,21-43 15,-21 43 1,0 0-16,0 0 0,0-22 0,-21 22 16,-22 0-16,22 21 0,0 0 15,-21 0-15,20 0 0,-20 0 0,-43 42 16,-20 43 0,62-64-16,22 22 0,-21-22 15,21 21-15,-1-21 0,22 22 0,0-22 16,0 0-16,0 0 15,0 0-15,0 0 0,22-21 0,-1 0 16,21 0-16,-21 0 0,22 0 0,-1 0 16,-21 0-16,21-21 0,1 21 15,-1-21-15,0 0 0,1 0 0,-1 0 16,0-22-16,-20 22 16,20 0-16,21-43 0,-41 43 0,-22-21 15,21 0-15,0 42 0,-21-22 16,0 44-1,-21-1 1,21 21-16,-21-21 16,21 22-16,0-22 0,0 21 0,0 43 15,-22-43-15,22 0 0,0 22 16,0-22-16,0 22 0,0-1 16,0 1-16,0-1 0,0 1 0,22 147 15,-22-105 1,0-42-16,0-1 0,0 43 15,-22-42-15,22-22 0,-21 0 16,-21 1-16,21-1 0,0-21 0,-1 21 16,-20-42-16,21 22 0,-85-22 15,64-22 1,-22-20-16,22 0 0,21-1 16,-22 1-16,22 0 0,-21-22 15,21 22-15,-22-149 16,43 128-16,0-64 15,0 63-15,43-63 0,-22 64 16,21 21-16,1-1 0,-1 1 0,0 0 16,1 20-16,20-20 0,22-21 15,-22 41-15</inkml:trace>
  <inkml:trace contextRef="#ctx0" brushRef="#br1" timeOffset="84111.72">4741 9885 0,'0'0'16,"21"0"-16,1 0 0,-22-21 16,21 21-16,0-21 0,-21-1 0,21 22 15,0-21-15,0-21 0,-21 21 16,22 0-16,-1-43 16,-21 43-16,0-21 0,0 20 0,0 1 15,0 0-15,-21 0 0,-1 21 0,1 0 16,0 0-16,-21 0 0,21 0 15,-1 0-15,-20 0 0,-43 106 16,64-43 0,21-20-16,-21-1 0,21 0 15,0-21-15,0 22 0,0-22 0,0 21 16,21-21-16,0 1 0,1-1 0,20-21 16,-21 21-16,21-21 0,-20 0 15,20 0-15,-21 0 0,21 0 0,1 0 16,20-42-16,1-1 15,-22 22-15,-21-21 0,22-22 16,-22 22-16,0 0 0,0-22 16,0 22-16,-21-1 0,21 1 15,-21-21-15,0 20 0,0 1 0,0 21 16,0-22-16,0 22 0,0 0 16,0 0-16,0 0 0,0 42 31,0 21-31,0-21 15,0 1-15,0 20 0,0 0 0,0 1 16,0-1-16,0 0 0,0 1 0,0-1 16,0 0-16,0 1 0,0-22 15,0 21-15,0-21 0,0 0 0,0 22 16,0-22 0,22-21-16,-1 0 15,0 0-15,-21-21 16,21 0-16,0-1 0,-21 1 0,0 0 15</inkml:trace>
  <inkml:trace contextRef="#ctx0" brushRef="#br1" timeOffset="84292.62">5165 9525 0,'-22'0'31,"44"0"-31,-1 0 15,0 0-15,0 0 0,0-21 0,0 21 16,1 0-16,-1 0 16,0-21-16,21 0 0,-21 21 0,1-22 15,20 22-15,-21-21 0,0 21 0</inkml:trace>
  <inkml:trace contextRef="#ctx0" brushRef="#br1" timeOffset="84567.7">6265 9144 0,'0'0'0,"-21"0"0,0 0 0,0 0 0,21 21 16,-21 0-16,-22 22 15,1 20-15,21-42 16,0 22-16,-1 41 0,1-62 15,21 20-15,-21 43 0,21-64 16,0 21-16,0-21 0,21 22 16,43-1-1,-43-42-15,0 21 0,0-21 16,0 0-16,1 0 0,-1 0 16,0-21-16,21 21 0</inkml:trace>
  <inkml:trace contextRef="#ctx0" brushRef="#br1" timeOffset="84837.55">6604 9102 0,'0'0'0,"0"-21"16,21 21-16,0 0 15,0 0-15,1 0 0,-1 0 16,0 0-16,0 21 0,0 0 0,0 0 15,1 0-15,-1 0 0,-21 22 16,0-1-16,0 22 16,0-22-16,0 0 0,0 1 15,0-1-15,0 0 0,-21 1 0,21-1 0,-22-21 16,1 21-16,0-20 0,0 20 16,0-21-16,0 0 0,-1 0 0,-20 1 15</inkml:trace>
  <inkml:trace contextRef="#ctx0" brushRef="#br1" timeOffset="85908.42">1714 11240 0,'-21'0'0,"0"0"31,0-22-15,21 1-1,0 0-15,0 0 16,21 0-16,0 21 15,0 0-15,43-21 0,-43 21 16,0 0-16,0 0 16,22 0-16,-22 21 0,21 21 15,-42-21-15,0 0 0,0 1 0,0 41 16,-42 22 0,21-64-16,-22 21 0,22-21 15,0-21-15,-21 22 0,21-1 16,-1 0-16,1-21 0,0 0 15,0 0-15,0 0 0,21-21 32,0 0-32,21 21 0,0 0 15,0 0-15,0-22 0,1 22 16,-1 0-16,0 0 0,21 0 0,-21 0 16,1 0-16,20 22 0,-21-22 15,0 21-15,0 0 0,1-21 0,-1 21 16,-21 0-16,0 0 0,0 1 15,0-1-15,0 0 0,0 0 0,0 0 16,-21-21-16,-1 21 0,1 1 16,-85 20-1,64-21-15,0-21 0,-1 0 16,1 0-16,0 0 0,-22 0 0,22 0 16,0 0-16,-1 0 0,22-21 15,-21 21-15,21-21 0,-22 21 0,22-21 16,0 21-16,21-22 0,0 1 15,0 0 1,21 21-16,21 0 16,-20-21-16,20 21 0,0-21 0,1 21 15</inkml:trace>
  <inkml:trace contextRef="#ctx0" brushRef="#br1" timeOffset="86071.33">2328 11494 0,'0'0'0,"0"-22"47,21 22-31</inkml:trace>
  <inkml:trace contextRef="#ctx0" brushRef="#br1" timeOffset="86962.82">3598 11663 0,'64'-21'16,"-64"0"-16,21 21 15,-21-22-15,21 22 0,-21-21 16,21 0-16,-21 0 0,0 0 16,0 0-16,0-1 0,0 1 15,0 0-15,-21 21 0,0-21 0,-21 0 16,20 0-16,-20 21 0,21 0 0,-21 0 16,-1 0-16,1 0 15,0 0-15,-1 0 0,22 21 0,-21 0 16,-1 21-16,22-21 0,0 1 15,0 20-15,0 0 0,21-21 0,0 1 16,0 20-16,0 0 0,0-21 16,0 1-16,0-1 0,0 0 15,63-21 1,-42 0-16,1 0 0,-1 0 16,21-21-16,-21 0 0,22-1 15,-1 1-15,0 0 0,-21 0 0,22-21 16,-22 20-16,21-20 0,-21 21 15,1 0-15,-22 0 0,0-1 0,21 1 16,-21 0-16,0 42 31,0 22-31,0-22 0,0 0 16,0 21-16,0 1 0,0-1 16,21 0-16,0 64 15,-21-42-15,21 63 0,-21-64 16,21 1-16,-21-1 0,22 1 0,-22-1 15,0 1-15,0-1 0,0 22 16,0-22-16,0 22 0,0-22 0,0 22 16,0-21-16,0 20 0,-22 22 15,1-42-15,-21 20 16,21-41-16,0-22 0,-22 0 16,22 0-16,0-21 0,-21 0 0,20 0 15,-20 0-15,0 0 0,-1-21 0,1 0 16,0-22-16,-1 22 0,-84-127 15,85 85-15,0-64 16,21 63-16,-1-21 16,1 22-16,21-1 0,-21-20 0,21-64 15,0 84-15,21 1 0,0-22 16,43-42 0,105-21-16,-84 105 0,-22-20 15,22 21-15</inkml:trace>
  <inkml:trace contextRef="#ctx0" brushRef="#br1" timeOffset="87307.62">4297 11430 0,'0'0'0,"-21"0"0,-1-21 15,22 0-15,0 0 16,0-1-16,0 1 0,0 0 15,0 0-15,0 0 16,0 0-16,0-1 0,0 1 16,0 0-16,0 0 0,-21 21 31,0 21-31,0 0 0,21 22 16,-21 20-16,0-21 0,21 1 15,0-1-15,0-21 0,0 22 0,0-1 16,0-21-16,0 0 0,0 0 15,21 1-15,0-22 0,0 0 0,0 21 16,0-21-16,1 0 0,20 0 0,-21 0 16,21-21-16,-20-1 15,20 1-15,0 0 0,-21 0 0,22 0 16,-1-22-16,-21 22 0,22-21 0</inkml:trace>
  <inkml:trace contextRef="#ctx0" brushRef="#br1" timeOffset="87532.49">4805 10922 0,'0'0'0,"0"-21"15,0-21-15,0 20 0,0 1 0,0 0 16,0 0-16,0 42 16,21 0-16,-21 0 15,0 1-15,0 20 0,0 0 0,0 1 16,0-1-16,0 0 0,0 1 16,0-1-16,0 0 0,0 1 15,21-1-15,-21 0 0,0-21 0,0 22 16,21-22-16,-21 0 0,21-21 15,-21 21-15,22-21 0,-1 0 0,0 0 16,0 0-16,-21-21 0,0-21 16,21 21-1,-21-1-15</inkml:trace>
  <inkml:trace contextRef="#ctx0" brushRef="#br1" timeOffset="87704.39">4572 11134 0,'0'0'0,"21"0"16,0 0-16,0 0 16,22 0-16,41 0 15,-41 0-15,41-21 0,-41-1 0,-1 22 16,0-21-16,1 0 0,-1 21 16,0-42-16,-20 42 0,-1 0 15</inkml:trace>
  <inkml:trace contextRef="#ctx0" brushRef="#br1" timeOffset="90288.43">5990 10964 0,'42'0'15,"-20"0"-15,-1-21 16,0 0-16,0 21 16,-21-21-16,0 0 15,21 21-15,0-43 0,-21 22 16,0 0-16,0 0 0,0 0 0,0 0 15,0-1-15,-21 1 16,0 0-16,-21 21 0,21-21 0,-1 21 16,-20 0-16,0 0 0,-1 0 15,1 0-15,-21 0 0,20 21 0,-84 21 16,85 1-16,-64 20 16,64 1-16,-43 42 15,64-43-15,0 1 0,0-1 0,21-21 16,0 22-16,0-1 0,0-20 15,0 20-15,21-42 0,0 22 0,64 20 16,42-42 0,-85-21-16,0 0 15,1 0-15,20 0 0,-21-21 0,1 0 16,-1 0-16,0 0 0,1 0 0,-22-22 16,21 22-16,-21-21 15,1 21-15,20-22 0,-42 22 0,21-21 16,0-1-16,0-20 15,-21 21 1,0 63 0,0 0-16,-21 0 0,21 0 15,-21 0-15,21 22 0,0 20 16,-21 1 0,21-43-16,0 0 0,0 0 0,0 0 15,0 1-15,0-1 0,0 0 16,21 0-16,0-21 0,0 0 15,1 0-15,-1 0 16,0 0-16,0-21 0,21 21 0,-20-21 16,-1 0-16,0-1 0,21 1 0,-21 0 15,1-21-15,-1 21 0,0-1 16,0 1-16,-21-21 0,0 21 0,21 0 16,0-22-16,-21 22 0,0 0 15,0 42 16,0 0-15,0 0-16,0 1 0,0-1 0,0 0 16,0 0-16,0 21 0,0-20 0,0-1 15,0 21-15,0-21 16,0 0-16,0 1 0,0-1 0,0 0 16,22 0-16,-1-21 0,0 0 15,0 0-15,0 0 0,0 0 16,22 0-16,-22 0 0,21-21 0,-21 21 15,22-21-15,-1 0 0,-21-1 0,22 1 16,-22 0-16,0 0 0,21 0 16,-21 0-16,-21-22 0,22 22 0,-22-21 15,21 21-15,-21-1 0,0 1 16,0-21-16,0 21 16,0 0-16,-21 21 15,-1 0-15,1 0 16,21 21-1,0 0-15,0 0 0,0 0 16,0 0-16,0 22 16,21-22-16,1-21 0,-22 21 0,0 0 15,21-21-15,-21 21 0,21 1 0,-21-1 16,0 0-16,0 0 16,0 0-16,0 0 15,21-21-15,0 22 16,0-22-1,1 0-15,-1 0 16,0 0-16,0 0 0,-21-22 0,21 1 16,0 21-16,1-21 0,41-21 15,-42 21-15,0-22 16,1 22-16,-1-21 0,0-1 0,-21 22 0,0-21 16,21 0-16,-21 20 15,0 1-15,0 0 0,-21 21 16,0 0-1,0 0-15,21 21 16,0 0-16,0 1 16,0-1-16,0 0 0,0 21 15,21-21-15,0 1 0,-21-1 16,0 0-16,21 0 0,0 0 0,-21 0 16,0 1-16,0-1 0,21-21 0,-21 21 15,0 0-15,22 0 0,-22 0 16,21-21-16,0 0 15,0 0-15,21 0 0,1 0 16,-1 0-16,-21 0 0,64 0 16,-64-21-16,21 0 0,-20 0 15,20 0-15,-21 0 0,0-1 0,22 1 16,-22-42 0,0-22-16,0 64 0,-21-21 15,0 20-15,0-20 0,0 21 0,0 0 16,0 0-1,-21 21-15,0 21 16,0 0-16,-1 0 0,1 0 16,21 0-16,-21 1 0,0 20 15,21-21-15,-21 21 0,21-20 16,0 20-16,0-21 0,0 0 0,0 22 16,0-22-16,0 0 0,21 0 0,21 0 15,-21 0-15,1-21 0,20 0 0,21 22 16,-20-22-16,20 0 15,-20-22-15,-22 22 16,21-21-16,-21 0 0,0 0 0,22 0 16,-22 0-16,0-1 0,0-20 0,0 21 15,-21-21-15,0 20 0,22-20 16,-22 21-16,0 0 0,0-22 0,0 22 16,0 42 15,0 1-31,-22-1 0,22 0 15,0 0-15,0 21 0,-21-20 0,21-1 16,-21 21-16,21-21 0,0 0 16,0 1-16,0-1 0,0 21 15,0-21 1,0-42 0,21 0-1,0 21-15,-21-21 0,22 0 0,-1-22 16,-21 22-16,42-21 15,-21-1-15,-21 22 0,21 0 16,1-42-16,-1 41 0,0 22 16,-21 22-1,0-1 1,0 0-16,0 0 0,0 21 0,0-20 16,0-1-16,0 0 0,0 0 15,21 0-15,-21 0 0,21 1 16,0-1-16,1 0 0,20-21 15,-21 21-15,0-21 0,0 0 0,22 0 16,-22 0-16,0 0 0,21-21 16,1 0-16,-22 21 0,21-21 0,-21-1 15,1-20-15,20 21 0,-21-21 0,0 20 16,0-62 0,1 41-16,-22 1 0,21 0 0,-21-1 15,0 1-15,0 0 0,0-1 0,0 1 16,0 0-16,0-1 0,0 22 15,0 0-15,0 0 0,0 42 16,0 0 0,0 22-16,-21-22 0,21 21 15,-22 0-15,1 1 0,21-1 0,0 0 16,-21 85 0,0-42-16,21-43 0,0-20 15,0 41-15,0-42 0,0 0 16,21 1-16,0-22 15,0 0-15,1 0 16,-1 0-16,-21-22 0,21 1 16,0 21-16,-21-21 0,0 0 0,21-21 15,-21 20-15,0 1 0</inkml:trace>
  <inkml:trace contextRef="#ctx0" brushRef="#br1" timeOffset="90449.34">9207 10964 0,'0'0'0,"0"22"16,22-22 15,-1 0-31,0 0 0,0 0 16,0 0-16,0 0 0,1 0 16,-1-22-16,21 22 0</inkml:trace>
  <inkml:trace contextRef="#ctx0" brushRef="#br1" timeOffset="91071.99">10033 10774 0,'0'0'0,"-21"0"31,0 0-31,-1 0 0,22 21 16,-21 0-16,0 22 0,0-22 15,0 0-15,0 21 0,21-21 0,-22 22 16,1-1-16,21-21 0,-21 22 0,21-1 15,0-21-15,0 21 0,0-20 16,0 20-16,0-21 0,0 0 0,0 0 16,42 1-16,22-22 15,-43 0-15,0 0 0,43-22 16,-22 1-16,0 21 0,-20-21 16,20-21-16,0 21 0,-21-1 15,22-20-15,-22 0 0,0 21 16,21-106-16,-42 105 15,0-20-15,0-21 0,0 41 16,0 1-16,0 0 16,-21 21-16,0 0 15,42 0 17</inkml:trace>
  <inkml:trace contextRef="#ctx0" brushRef="#br1" timeOffset="91685.66">10731 10689 0,'0'0'0,"-21"21"32,21 1-32,-21-1 0,0 0 15,21 42-15,-21-41 16,0 20-16,21-21 0,-22 21 0,1-20 15,21 20-15,0-21 0,0 0 0,-21 22 16,21-22-16,0 0 0,0 0 16,0 0-16,0 0 0,0 1 15,0-44 17,21 1-32,-21 0 0,0 0 15,0-21-15,0-1 16,0 1-16,0 21 0,0-22 15,0 22-15,21-21 0,1 0 0,-1 20 16,-21-20-16,21 21 0,0-21 16,0 20-16,22 1 0,-22 0 0,0 0 15,21 21-15,-21 0 0,1 0 0,20 0 16,-21 0-16,0 21 0,0 0 16,1-21-16,20 43 15,-42 20-15,0-42 0,0 0 16,-42 1-16,20-1 0,1 0 15,-21 0-15,21-21 0,-22 21 16,22-21-16,-21 0 0,21 21 0,-22-21 16,22 0-16,-21 0 0,21 0 15,21 22 17,0-1-32,21-21 15,0 21-15,0 0 0,-21 0 16,21 0-16,1 1 0,-1-1 15,0 0-15,0 0 0,0 0 0,0 0 0,1 1 16,-1-1 0,0-21-16,0 0 0,0 0 0,0 21 15,1-21-15,-1 0 0,21-21 16,-21 21-16,0-21 0,22-1 0</inkml:trace>
  <inkml:trace contextRef="#ctx0" brushRef="#br1" timeOffset="92108.49">11536 10647 0,'0'0'0,"0"-21"15,0 42 1,-21 0-16,21 0 16,-22 22-16,1-1 0,21-21 0,-21 21 15,21 1-15,-21-1 0,0 0 0,21 1 16,-21-22-16,-1 21 0,22 1 15,-21-1-15,0-21 0,21 0 0,-21 0 16,21 22-16,0-22 16,0-42-1,0 0 1,0-1-16,0 1 0,21-21 16,-21 21-16,0 0 0,21-1 15,0-41-15,-21 42 16,22 21-16,-1 0 15,-21 21-15,21 0 16,-21 0-16,0 0 0,21 1 16,-21-1-16,21 21 0,0-21 15,1 0-15,-22 1 0,21-1 0,0 0 16,0-21-16,0 0 0,0 21 16,1-21-16,20 0 15,-21 0-15,0 0 0,0-21 0,1 0 16,20 0-16,-21-1 0,0 1 15</inkml:trace>
  <inkml:trace contextRef="#ctx0" brushRef="#br1" timeOffset="92361.87">12171 10605 0,'0'0'0,"-21"0"15,-1 0-15,1 0 0,0 21 16,0 0-16,0 0 15,21 21-15,-21-20 0,-22 41 16,22 1-16,21-22 16,-21-21-16,21 0 0,0 22 15,0-22-15,0 0 0,0 21 0,0-21 16,0 1-16,0-1 0,0 0 0,21 0 16,0-21-16,0 0 15,22 0-15,20 0 16,-42 0-16,1-21 0,-1 0 0,0 0 15</inkml:trace>
  <inkml:trace contextRef="#ctx0" brushRef="#br1" timeOffset="92625.72">12552 10520 0,'0'0'0,"0"-21"16,21 21-16,0 0 0,0 0 15,0 0-15,1 0 16,-1 21-16,0 0 0,-21 0 16,21 0-16,0 1 0,-21 20 0,0 0 15,0-21-15,0 22 0,0-1 0,0 0 16,0 1-16,0-1 0,0 0 16,0-20-16,-21 20 0,21 0 0,-21-21 15,0 22-15,-22-1 0,22-21 16,0 0-16,0 1 0,0-1 0,-22 0 15,22 0-15,-21 0 0,21 0 16</inkml:trace>
  <inkml:trace contextRef="#ctx0" brushRef="#br1" timeOffset="93800.24">1249 12806 0,'0'0'0,"0"-21"0,0 0 0,21 21 16,-21-22-16,21 1 0,-21 42 31,0 1-16,0-1-15,0 21 0,0 0 0,0 1 16,0-1-16,0 0 0,0 22 16,0-22-16,-21-21 0,21 1 15,0-1-15,0 0 0,-21 0 16,0-21 0,21-21 15,21 21 0,0 0-31,0 0 0,0 0 0,0 0 16,22 0-16,-1 0 0,-21-21 15,22 21-15,41 0 16,-41 0-16,-1 0 0,0-21 16,-21 21-16,22 0 0,-22-22 0,0 22 0,0-21 15,-21 0-15,0 0 16,21 21-16,-21-21 0,0 0 0,0-22 15,0 22-15,0 0 0,0 0 16,0 0-16,0-22 0,0 22 16,0 0-16,-21 21 15,21 21-15,0 0 16,0 0-16,0 22 0,-21-22 16,21 21-16,-21 1 0,21-22 15,-21 21-15,21 0 0,0-20 0,0 20 16,0-21-16,-21 0 0,21 22 15,0-22-15,0 0 0,0 0 16,0 0-16,0 0 16,0 1-16,21-22 0,0 0 15</inkml:trace>
  <inkml:trace contextRef="#ctx0" brushRef="#br1" timeOffset="94020.17">2244 13123 0,'0'-21'15,"0"42"-15,21-42 0,-21 0 0,21 21 0,-21-21 16,42 21 78,-21 0-94</inkml:trace>
  <inkml:trace contextRef="#ctx0" brushRef="#br1" timeOffset="94861.3">4233 13018 0,'21'0'16,"1"0"-16,-1-22 0,0 1 16,-21 0-16,21 0 0,0 0 15,0 0-15,-21-1 0,0 1 0,0 0 16,0 0-16,0 0 0,0 0 0,-42-43 15,-43 43 1,64 21-16,-21 0 0,21 0 16,-22 0-16,1 0 0,-21 42 15,41 1-15,-20-22 0,21 21 16,0 0-16,0 1 0,21-1 16,0 85-1,0-63-15,0-43 0,21 0 16,21-21-16,-21 0 0,0 21 15,22-21-15,-22 0 0,21 0 0,-21-21 16,22 0-16,-1 21 0,-21-21 0,22-1 16,-22 1-16,21-21 0,-21 21 15,0 0-15,1-22 0,-1 22 0,-21 0 16,21-21-16,-21-22 16,0 43-16,0 42 31,-21 21-16,21-20-15,0 20 0,0-21 0,0 21 16,0 22-16,0-22 0,0 1 16,0-1-16,0 64 0,0 0 15,0-64-15,0 21 0,0 1 16,21-22-16,-21 22 0,0-1 16,0-20-16,0-1 0,0 21 0,0-20 15,0-1-15,-21 0 0,0-20 16,-1 20-16,1-21 0,-42 21 15,-1-20-15,22-22 16,0 0-16,-1 0 0,-20 0 0,20 0 16,1 0-16,0-22 0,-22 1 15,22 0-15,0-21 0,20 21 0,-20-22 16,0 1-16,21 0 0,-1-1 16,1 1-16,21-22 0,0 22 0,21-106 15,1 106 1,20-1-16,0 1 0,1 21 0,-1-22 15</inkml:trace>
  <inkml:trace contextRef="#ctx0" brushRef="#br1" timeOffset="95198.11">4720 13081 0,'21'0'16,"43"-42"-1,-64 21-15,42-1 16,22-41-16,-64 42 16,21 0-16,0-1 0,-21-20 15,21 21-15,-21-21 0,0 20 16,0 1-16,0 0 0,-21 21 16,0 0-16,0 0 0,-1 0 15,-20 21-15,21 22 0,-21 41 16,42-41-16,-22-1 15,22 0-15,0 1 0,0 20 16,0-42-16,0 0 0,0 1 16,22-1-16,-1 0 0,0-21 15,0 0-15,0 0 0,0 0 0,1 0 16,20 0-16,-21-21 0,21 0 0,-20-1 16,20 1-16</inkml:trace>
  <inkml:trace contextRef="#ctx0" brushRef="#br1" timeOffset="95429.37">5397 12446 0,'0'-21'0,"0"42"0,0-63 0,0 63 31,0 0-31,-21 0 0,21 0 16,0 22-16,0-1 0,0 0 15,0 1-15,0-1 0,0 43 16,0-43-16,0 0 0,0 1 0,0-1 15,0-21-15,0 22 0,0-22 16,21 0-16,-21 0 0,22-21 16,-1 0-16,0-21 15,-21 0-15,21 21 0,-21-21 16</inkml:trace>
  <inkml:trace contextRef="#ctx0" brushRef="#br1" timeOffset="95579.29">5186 12679 0,'0'0'0,"21"0"31,0 0-31,0-21 0,0 21 0,1 0 16,20-21-16,0 21 0,1 0 0,-22-22 16,21 22-16,0-21 15,1 21-15</inkml:trace>
  <inkml:trace contextRef="#ctx0" brushRef="#br1" timeOffset="96035.95">6308 12552 0,'0'0'0,"-22"-85"31,22 64-31,0 0 0,-21 0 0,21-22 0,-21 22 16,21 0-16,-21 0 0,21 0 16,-21 21-16,0 0 0,-1 21 15,22 21-15,-21-21 16,21 22-16,0-1 0,0 0 16,0 1-16,0-1 15,-21 22-15,21 84 0,0-106 16,0 0-16,0 1 0,0-22 15,0 21-15,0-21 0,0 1 0,0-1 16,21-21 0,-21-21-1</inkml:trace>
  <inkml:trace contextRef="#ctx0" brushRef="#br1" timeOffset="96351.77">5884 12531 0,'0'0'0,"-21"-43"16,0 22-16,0 0 0,21-21 0,0 21 16,0-1-16,0-41 0,42-1 15,0 43-15,1 0 16,-22-21-16,21 21 0,1-1 0,20 1 16,-21 21-16,1 0 0,-1 0 15,22 0-15,-22 0 0,0 21 0,1 22 16,-1-22-16,-21 21 0,-21 1 0,0-1 15,0 0-15,-21 1 0,0-1 16,-22 0-16,-62 64 16,62-85-16,1 0 15,0 1-15,20-1 0,-41 0 16,42-21-16,0 21 0,-1-21 16,44 0-1,-1-21 1,0 21-16,0 0 0</inkml:trace>
  <inkml:trace contextRef="#ctx0" brushRef="#br1" timeOffset="97468.88">6794 12785 0,'22'0'0,"-44"0"0,65 0 15,-22 0-15,0 0 0,0 0 16,0-21-16,1 21 0,-22-22 15,21-20 1,0 21-16,-21-21 0,0 20 16,0 1-16,0 0 0,-21 0 15,0 21-15,-1-21 0,1 0 0,0 21 16,0 0-16,-21 0 0,20 0 0,-41 21 16,-1 21-1,22 0-15,21-20 0,0 20 16,0 0-16,-22 1 0,22-1 0,21 0 15,-21 1-15,21-22 0,0 21 0,0-21 16,0 0-16,0 1 0,0-1 16,21 0-16,0-21 0,0 0 0,1 0 15,-1 0-15,21 0 0,-21 0 0,22-21 16,-1 0-16,-21-1 0,21 1 16,43-63-16,-21 20 15,-43 22-15,0 21 16,0-22-16,-21 1 0,0 21 0,0 0 15,0-1-15,0 1 0,0 0 0,0 42 32,-21 0-17,0 1-15,21-1 0,-21 0 0,21 21 16,0-21-16,0 22 0,0-22 16,0 0-16,0 21 0,0-20 0,0-1 15,0 0-15,21 0 0,0 0 0,21 0 16,22 1-1,-43-22-15,21 0 0,1 0 0,-22 0 16,21-22-16,0 22 0,1-21 16,-1 0-16,0 0 0,1 0 0,-1 0 15,0-22-15,1 22 0,-22-21 16,42-1-16,-63 1 16,0 21-16,0-21 0,0 20 0,0 1 15,0-21-15,-21-22 16,-21 43-16,0 21 15,20 0-15,-41 0 0,42 0 16,0 21-16,-43 1 0,43-1 16,0 21-16,-22-21 0,43 0 15,-21 22-15,0-22 0,21 21 0,-21-21 16,21 1-16,0-1 0,0 0 16,0 0-16,0 0 0,21 0 0,43-21 15,20 0 1,-41 0-16,-22-21 0,21 0 15,0 0-15,1 0 0,-1 0 16,-21-1-16,0 1 0,1 0 16,-22 0-16,21 0 0,-21 0 15,-21 21 17,-1 21-32,22 0 15,0 21-15,-21-21 0,21 22 16,0-1-16,-21 106 0,21-84 15,0 42-15,0-43 16,0 1-16,0-22 0,0 21 16,0 1-16,0-1 0,0 1 0,0 63 15,0 63 1,-21-147-16,21 20 0,-21-20 16,0-1-16,-1 0 0,-20 22 15,21-22-15,0-21 0,-22 0 0,-41 1 16,41-22-1,1 0-15,0 0 0,-1 0 0,-20-22 16,21 1-16,-1-21 0,-20 21 0,20-22 16,1 1-16,0 0 0,-1-22 0,22 1 15,-21-1-15,42 1 16,0-64-16,0 42 0,0 22 0,42-86 16,-21 86-16,22-1 0,-1 1 15,0-1-15,1 1 16</inkml:trace>
  <inkml:trace contextRef="#ctx0" brushRef="#br1" timeOffset="97831.44">7980 12679 0,'21'21'0,"-42"-42"0,63 42 0,-21-21 31,0 0-31,1 0 0,-22-21 15,21 0-15,0 21 0,0-21 0,-21-1 16,21 22-16,0-21 0,-21 0 16,0 0-16,22 0 0,-22 0 0,0-1 15,0 1-15,-22 21 16,1 0-16,0 0 16,0 0-16,-21 0 0,20 0 0,-20 21 15,21 1-15,0 20 0,0-21 0,-1 0 16,22 22-16,0-22 0,0 21 15,0 0-15,0-20 0,22 41 16,20 1 0,-21-43-16,0 0 0,22-21 0,-22 21 15,0-21-15,0 0 0,21 0 0,-20 0 16,-1 0-16,21 0 0,0-21 16,-20 0-16,20 0 0</inkml:trace>
  <inkml:trace contextRef="#ctx0" brushRef="#br1" timeOffset="98518.9">9207 12446 0,'0'0'0,"-21"0"31,21-21-16,0 0-15,0 0 16,21 21-16,1-22 0,-22 1 16,21 0-16,0 0 0,-21 0 0,21 21 15,-21-21-15,0-22 0,0 1 16,0 21-16,-21 21 16,0 0-16,0 0 0,-22 0 15,22 0-15,-21 21 0,21 0 0,-1-21 16,-20 21-16,21 0 0,0 1 15,21-1-15,0 63 16,0-41-16,0-22 16,21 0-16,0 0 0,0 0 15,0 1-15,1-1 0,-1 0 0,21 0 16,-21 0-16,0 0 0,1 1 0,-1-1 16,21 42-1,-42-42-15,0 1 0,0-1 0,0 0 16,0 0-16,-21 0 0,0-21 15,-22 21-15,22-21 0,-21 0 0,0 0 16,-1 0-16,1 0 0,21 0 0,-64 0 16,-21-42-1,85 21-15,0 0 0,-21-22 16,20 22-16,22 0 16,0 0-16,0 0 0,0 0 15,0-1-15,0 1 0,22 0 0,20 0 16,-21 21-16,21 0 0,1-21 0,-1 21 15,22 0-15,-22 0 0,0 0 16,1 0-16,62 0 0</inkml:trace>
  <inkml:trace contextRef="#ctx0" brushRef="#br1" timeOffset="100272.47">9715 12467 0,'0'0'0,"-42"0"15,21 0-15,0 0 0,0 0 16,-1 0-16,1 21 0,0 1 16,0-1-16,21 0 0,-21 0 0,21 0 15,-21 0-15,21 1 0,0 20 16,0-21-16,0 43 16,21-1-16,0-42 0,0 0 15,0-21-15,0 22 0,1-22 16,-1 0-16,0 0 0,21 0 15,-21 0-15,22 0 0,-22-22 0,0 22 0,21-21 16,-20 0-16,20 0 0,-21 0 16,0 0-16,0-1 0,22-41 15,-43-1 1,0 43-16,0 0 0,-21-21 16,21 21-16,-22-1 0,-41-20 15,21 42-15,20 0 0,-20 0 16,21 0-16,-21 0 0,-1 0 0,-41 42 15,62 1 1,1-22-16,21 0 0,0 0 0,0 0 16,0 1-16,0-1 0,0 0 15,0 0-15,0 0 0,21 0 0,1 1 16,-1-22-16,21 0 0,-21 21 16,22-21-16,-22 0 0,21 0 15,0 0-15,1-21 0,-1-1 0,0 1 16,1 21-16,-1-21 0,0 0 15,1 0-15,-22 0 0,21-1 0,-21 1 16,1 0-16,-1 0 0,-21 0 0,0 0 16,0-1-16,0 1 0,0 0 15,0 0-15,0 42 32,-21 0-17,21 0-15,-22 1 0,22-1 0,0 21 16,0-21-16,0 0 0,0 1 15,0 20-15,0-21 0,0 0 16,0 0-16,0 1 0,22-1 0,-1-21 16,21 21-16,-21-21 15,0 0-15,1 0 0,-1 0 16,21-21-16,-21 0 0,0-1 16,1 1-16,-1 0 0,-21 0 0,21 0 15,0 0-15,0-22 0,-21 22 16,0 0-16,21-43 15,1 22-15,-22 21 16,0 42 15,0 0-15,0 0-16,0 1 0,0-1 16,0 0-16,0 0 0,0 0 0,0 0 15,0 1-15,0 20 0,0-21 0,0 21 16,0 1-1,21-43-15,0 0 16,0 0-16,0 0 0,0 0 16,1 0-16,20 0 0,-21-21 0,0-1 15,43-20-15,-22 21 16,0-21-16,1 20 0,-22 1 16,0-21-16,0 21 0,-21 0 15,0-1-15,0 1 0,0 0 16,-21 21-16,0 0 0,0 0 15,0 0 1,21 21-16,0 0 16,0 1-16,21-1 0,0 0 15,-21 0-15,21-21 0,0 42 16,0 1 0,-21-22-16,22 0 0,-22 0 0,0 0 15,21 1-15,-21-1 16,21-21-16,0 0 0,0 0 15,0 0-15,1 0 0,-1 0 16,0 0-16,0 0 0,0-21 16,0-1-16,22 22 0,-22-21 0,0 0 15,21 0-15,-20 0 0,-1 0 0,0-22 16,0 22-16,-21 0 0,0-21 16,21 20-16,-21 1 0,0-21 0,0 21 15,0-22 1,-21 43-1,21 22-15,0-1 0,0 0 16,0 0-16,-21 0 0,21 0 0,0 1 16,0-1-16,0 0 15,0 0-15,0 21 16,0-20-16,0-1 0,0 0 0,0 0 16,0 0-16,0 0 0,21 1 15,-21-44 32,0 1-31,-21 0-16,0 0 15,0 21 1,21 21 15,0 0-15,0 0-16,0 1 15,21-22-15,0 0 0,-21 21 16,42-21-16,-21 0 16,1 0-16,20 0 0,-21 0 0,21 0 15,-20 0-15,62-43 0,-63 43 16,22-21-16,-22 0 16,0 0-16,21 0 0,-20 0 0,-22-1 15,21 1-15,0 0 0,0 0 0,-21-43 16,0 22-1,0 21-15,0 0 0,0 0 16,0 42 0,-21 0-1,0 0-15,21 0 0,-21 0 16,21 1-16,0-1 0,0 0 0,0 0 16,0 0-16,0 0 0,0 1 15,0-1-15,0 0 0,0 0 16,21-21-16,0 21 15,0-21-15,0 0 0,0 0 16,1 0-16,-22-21 0,21 21 16,0-21-16,0 21 0</inkml:trace>
  <inkml:trace contextRef="#ctx0" brushRef="#br1" timeOffset="100531.32">12636 12107 0,'-21'0'16,"42"0"-16,-63 0 0,21 22 15,0-1-15,21 0 0,-21 0 0,21 21 16,0 22 0,-22-1-16,22-41 0,0 20 15,0-21-15,0 43 0,0-43 16,0 0-16,0 0 0,0 0 15,0 0-15,22-21 16,-1 0-16,0 0 0,0 0 16,0 0-16,0-21 0</inkml:trace>
  <inkml:trace contextRef="#ctx0" brushRef="#br1" timeOffset="100802.17">12890 12023 0,'0'0'0,"22"0"16,-1 0-16,0 0 0,0 0 15,-21 21-15,0 0 0,21 0 16,0 0-16,-21 22 0,0-22 0,0 21 16,0-21-16,0 22 0,0-22 0,0 21 15,0 1-15,0-1 16,0-21-16,-21 0 0,21 22 15,-21-1-15,0-21 0,0 0 16,0 0-16,-1-21 16,1 22-16,0-22 15,0 21-15,0-21 0,0 0 0,-1 0 16,1 21-16</inkml:trace>
  <inkml:trace contextRef="#ctx0" brushRef="#br1" timeOffset="101516.76">952 14097 0,'0'0'0,"22"0"16,-1 0-16,0 0 0,0 0 15,0 0-15,0 0 16,1 0-16,-1 0 0,0 0 0,0 0 16,21 0-16,-20 0 0,-1 0 15,21 0-15,-21 0 16,22 0-16,-22 0 0,21 0 0,-21 0 15,-21-21 1,-21 21 0</inkml:trace>
  <inkml:trace contextRef="#ctx0" brushRef="#br1" timeOffset="101961.5">1037 14118 0,'0'21'0,"0"-42"0,-21 64 0,0-22 16,0-21-16,-1 21 15,22 0-15,-21 0 0,0 0 0,21 1 16,-21 20-16,0-21 0,21 0 16,0 0-16,-21 1 0,-1-1 15,22 0-15,0-42 32,0 0-17,22-1-15,-1 1 16,0 0-16,0 0 0,0 21 15,0 0-15,1 0 0,20 0 16,-21 0-16,21 0 0,-20 0 16,20 0-16,0 21 0,1 21 15,20 1 1,-63-1-16,0-21 0,0 22 16,0-22-16,0 0 0,0 21 0,-21-21 15,0 1-15,-22 20 0,22-21 0,0 0 16,-21-21-16,-1 21 15,1-21-15,21 22 0,0-22 0,-22 0 16,22 0-16,0 0 0,0 0 16,0 0-16,0-22 15,-1 22-15,22-21 16,0 0 0,22 21-16,-1-21 0,0 0 0,0 21 15,43-43-15</inkml:trace>
  <inkml:trace contextRef="#ctx0" brushRef="#br1" timeOffset="102120.41">1757 14563 0,'0'0'16,"21"0"-16,0 0 0,-21 21 0,21-21 16,0 0 15,1 0-16,-1 0-15</inkml:trace>
  <inkml:trace contextRef="#ctx0" brushRef="#br1" timeOffset="102943.94">3577 14626 0,'0'-21'16,"0"0"-16,21 0 15,22-22-15,-1 1 16,-21 21-16,0-21 0,-21 20 16,0 1-16,0 0 0,0 0 0,0-21 15,0 20-15,-42 1 0,21 0 16,0 21-16,-22-21 0,1 0 0,21 21 16,-22 0-16,1 0 15,0 0-15,-1 0 0,-41 42 16,41 22-16,22-43 15,0 21-15,21 0 0,-21 1 0,21-1 16,0 0-16,0-20 0,0 20 16,21-21-16,0 0 0,0 0 0,1-21 15,-1 0-15,21 0 0,-21 0 0,22 0 16,-1 0-16,-21 0 0,21-21 16,1 0-16,-1 0 0,0 0 0,1 0 15,-1-1-15,-21-20 0,0 21 16,1 0-16,-1 0 0,0-1 0,-21 1 15,0 42 17,-21 1-17,21 20-15,0-21 0,0 21 0,0 1 16,0-22-16,0 42 0,0-20 0,0-1 16,21 0-16,0 1 0,-21-1 15,21 0-15,0 64 16,-21-63-16,0 20 0,22-21 0,-22 22 15,0 42-15,0-43 0,0-20 16,0-1-16,0 0 0,0 22 0,0-43 16,-22 21-16,1 1 15,21-22-15,-21 0 0,-21 0 0,21-21 16,-1 0-16,-20 0 0,-43 0 16,43 0-16,-106-42 15,106 21-15,-64-43 16,63 22-16,1-1 0,21-20 15,-21 21-15,20-22 0,1 1 0,21-64 16,0 21 0,0 42-16,0 1 0,21 20 0,1-20 15,20 21-15,-21-1 0,43-20 16,-22 20-16,21 1 0,1 0 0,-1 21 16,22-22-16</inkml:trace>
  <inkml:trace contextRef="#ctx0" brushRef="#br1" timeOffset="103512.98">4212 14415 0,'21'0'0,"-42"0"0,63 0 15,-20 0 1,-1 0-16,0-22 16,-21 1-16,0 0 0,21 21 15,0-21-15,-21 0 0,0 0 16,0-1-16,0 1 0,0 0 0,0 0 15,0 0-15,-21 21 16,0 0-16,0 0 16,0 0-16,-1 0 0,1 21 15,0 0-15,0 0 0,21 0 0,-21 22 16,0 41-16,21 1 16,0-43-16,0 1 0,0-22 15,21 42-15,0-41 0,0-1 16,0 0-16,0 0 0,22-21 15,-22 0-15,21 0 0,-21 0 0,22 0 16,-1 0-16,22-21 16,-1-21-16,-21 20 15,-20-20-15,20 21 0,-21-21 0,0-1 16,0 22-16,1-42 0,-1 20 16,0 1-16,0 0 0,-21-1 0,21 1 15,-21 0-15,0-1 0,0-41 16,0 62-1,-21 22 1,21 22-16,-21-1 16,21 21-16,0-21 0,0 22 0,0-1 15,0-21-15,0 21 0,0 1 16,0 41-16,0-41 16,0 20-16,0-20 15,21-1-15,0-21 0,0-21 16,1 0-16,-1 0 0,0 0 15,0 0-15,0-21 16,0-43-16</inkml:trace>
  <inkml:trace contextRef="#ctx0" brushRef="#br1" timeOffset="103676.88">4699 14309 0,'0'0'0,"-21"0"16,0 0-16,42 0 31,0 0-31,0 0 0,43 0 16,-43 0-16,21 0 0,-21 0 15,22-21-15,-1 21 0,-21-22 16,21 1-16</inkml:trace>
  <inkml:trace contextRef="#ctx0" brushRef="#br1" timeOffset="104224.57">5546 13949 0,'0'0'0,"-22"0"0,1 0 0,0 0 15,0-21-15,42 21 31,0 0-31,0-21 0,22 21 16,-1 0-16,0 0 0,1 0 16,-1 0-16,22-22 0,-22 22 0,0 0 15,1-21-15,-1 21 0,0 0 0,-21 0 16,22 0-16,-22 0 16,-42 0-1,0 0 1,-1 0-16</inkml:trace>
  <inkml:trace contextRef="#ctx0" brushRef="#br1" timeOffset="104449.44">5905 13864 0,'-21'0'0,"42"0"0,-63 21 15,42 1-15,0-1 16,-21-21-16,21 42 0,0-21 16,0 0-16,0 22 0,0-22 0,-21 64 15,0-1 1,21-41-16,-22-1 0,22 0 0,-21 1 15,21-1-15,-21 0 0,21-21 0,0 22 16,0-22-16,0 0 0,0 0 16,0 0-16,0 1 0,21-22 15,0 0 1,1 0-16,-22-22 0,21 22 16,42-42-16,-42 21 0</inkml:trace>
  <inkml:trace contextRef="#ctx0" brushRef="#br1" timeOffset="104648.33">6202 14245 0,'0'0'0,"21"-21"0,-21 42 31,0 0-31,0 1 0,0-1 0,0 0 16,0 0-16,-21 0 0,0 22 16,-1-22-16,22 0 0,0 0 0,-21 21 15,21-20-15,-21-22 0,21 21 16,0 0-16,21-21 47,0-21-47,1 0 0</inkml:trace>
  <inkml:trace contextRef="#ctx0" brushRef="#br1" timeOffset="104952.15">6329 14055 0,'0'0'16,"0"-21"-16,-21 21 31,21 21-31,-22-21 0,22 21 0,0 0 0,0 0 16,22-21 31,-22-21-32,21 21-15,-21-21 0,0 0 16,0 0-16,0-1 0,0 1 15,-21 21-15,-1-21 0,1 21 16,0 0-16,0 0 16,21 21-1,0 0 1,0 1-16,21-22 16,21 0-1</inkml:trace>
  <inkml:trace contextRef="#ctx0" brushRef="#br1" timeOffset="105232.5">6900 13843 0,'0'0'0,"-21"0"16,0 0-16,0 21 0,0 0 15,21 1-15,0-1 0,-22 0 16,22 21-16,-21-21 0,0 22 15,21-1-15,-21-21 0,0 22 0,21-1 16,-21 0-16,21-21 0,-22 22 16,22-1-16,0-21 0,0 22 0,0-22 15,0 0-15,0 21 0,43-21 16,-22-21-16,0 0 16,0 0-16,0 0 0,1-21 15,-1 0-15,-21 0 16,0 0-16,0 0 0</inkml:trace>
  <inkml:trace contextRef="#ctx0" brushRef="#br1" timeOffset="105633.32">6562 14224 0,'-22'0'0,"44"0"0,-65 0 0,22 0 16,0 0-16,42 0 31,21 0-31,-20 0 0,41 0 16,-21 0-16,22-21 0,-22 0 15,22 21-15,-1-21 0,1 21 0,105-64 16,-21 1 0,-105 20-16,-22 22 15,21-21-15,-21 21 0,0-22 0,1 1 16,-1 0-16,-21 20 0,0-20 16,0-21-1,0 84 1,0 21-1,0-21-15,0 22 0,-21-1 0,21 0 16,-22 1-16,22-1 0,0 21 16,-21-20-16,0-1 15,21 0-15,-21-20 0,21 62 0,0-63 16,0 22-16,0 20 16,0-42-16,0 1 0,0-1 15,0 0-15,21-21 16,0 0-16,0 0 0,1-21 15,-1 21-15,21-43 16,-21 22-16</inkml:trace>
  <inkml:trace contextRef="#ctx0" brushRef="#br1" timeOffset="106027.31">7683 14139 0,'0'22'31,"0"-1"-31,22-21 16,-1 0-16,0 0 16,0 0-16,0 0 0,43 0 15,-1-21-15,-42-1 16,1 22-16,20-21 0,-21 0 16,0 0-16,0 21 0,1-21 15,-1 0-15,-21-1 0,0 1 0,0 0 16,0 0-16,-21 21 15,-1 0-15,1 0 0,0 0 16,-42 21-16,20 0 16,22 0-16,0 1 0,0 20 15,0-21-15,-1 0 0,22 22 16,0-1-16,0 0 0,0-21 16,0 22-16,0-22 0,0 0 15,0 0-15,0 0 0,22 1 0,-22-1 16,21-21-16,0 21 0,0-21 0,21 21 15,43-21 1,21-42-16,-85 42 16,21-21-16,1-1 0</inkml:trace>
  <inkml:trace contextRef="#ctx0" brushRef="#br1" timeOffset="106301.49">9038 13737 0,'0'0'0,"-106"21"31,85 1-31,0-1 16,0 0-16,0 21 0,-1-21 0,1 22 16,0-22-16,0 21 0,21-21 15,0 22-15,0-1 0,0-21 0,-21 22 16,21-22-16,0 0 0,0 21 0,0-21 15,0 1-15,0-1 0,0 0 16,0 0-16,21-21 0,0 21 16,0-21-16,0 0 0,1 0 15,-1-21-15,0 21 0,0-21 16,0 0-16</inkml:trace>
  <inkml:trace contextRef="#ctx0" brushRef="#br1" timeOffset="106593.48">9461 13589 0,'43'0'32,"-22"0"-32,-21 21 0,21 0 0,0-21 15,0 43-15,1-22 16,20 42-16,-21-20 0,0-22 15,0 21-15,1 1 0,-1-22 0,0 21 16,-21 0-16,21 22 16,-21-1-16,0-41 0,-21-1 15,0 0-15,0 0 0,21 0 0,-22 0 16,1 1-16,0-1 0,0-21 16,0 0-16,0 21 0,-1-21 15,1 0-15,0 0 0,0 0 0,0 0 0</inkml:trace>
  <inkml:trace contextRef="#ctx0" brushRef="#br1" timeOffset="107472.61">868 15431 0,'0'0'0,"0"-22"15,0-20 1,-21 42-16,-1 0 16,1 21-16,21 0 0,0 1 15,-21-1-15,21 0 16,0 106-16,0-85 0,0 1 15,0-1-15,0 0 0,21 1 16,0 20-16,1-21 16,-1-20-16,0 20 0,42 43 15,-41-85-15,20 0 16,-21 0-16,85 0 16,-85-22-16,0 1 15,22 0-15,-22 0 0,-21 0 0,0 0 16,0-1-16,0 1 0,-21-21 15,-1 21-15,1 0 0,-21-1 16,-22 1-16,-41 21 16,62 0-16,22 0 15,0 0-15,0 21 0,0 1 0,21-1 16,0 0-16,0 0 16,0 0-16,0 0 0,0 1 0,21-1 15,0 0-15,0 0 0,0-21 16,0 0-16</inkml:trace>
  <inkml:trace contextRef="#ctx0" brushRef="#br1" timeOffset="107644.58">1587 15685 0,'22'-22'0,"-44"44"0,65-44 0,-22 1 16,0 21-16,-21-21 15,0 42 16,21-21-15,0 0-16,1 0 16,-1 0-16</inkml:trace>
  <inkml:trace contextRef="#ctx0" brushRef="#br1" timeOffset="108460.54">3556 15769 0,'0'43'31,"0"-65"16,0 1-47,0 0 15,0 0-15,0 0 0,0-22 16,0 22-16,0 0 16,0 0-16,-42 0 0,20 0 15,-20 21-15,0 0 0,-1 0 16,1 0-16,0 0 0,-1 21 15,1 0-15,-64 42 16,43 1 0,42-22-16,-1-21 0,22 1 0,0 20 0,0-21 15,0 0-15,0 0 0,22 1 16,-1-22-16,0 0 0,42 0 16,-41 0-16,20 0 15,-21 0-15,21 0 0,43-43 16,-43 22-16,1 0 0,-22 0 0,21-22 15,1 22-15,-22 0 0,0 0 0,21-21 16,-42 20 0,-21 22-1,0 22 1,21-1-16,0 0 0,0 0 16,-21 0-16,21 22 0,0-22 0,0 42 15,0-20-15,0 62 16,0 1-16,21-63 0,-21 20 15,21 43-15,0-64 0,-21 1 16,0 20-16,0-21 16,0 1-16,21-1 0,-21 22 0,0-22 15,0 0-15,0-21 0,0 22 16,-21-1-16,0-21 0,-64 43 16,1-43-1,41-21-15,1 0 0,-21 0 0,20-21 16,-20 0-16,20-1 0,1-20 0,0 0 15,-1-1-15,-20-41 16,21 20-16,20 22 0,22-22 0,0 22 16,0 0-16,0-1 0,0-20 15,22 42-15,-1-22 0,21 1 0,0 21 16,1-21-16,147-43 16,-126 43-16,20-1 15,1 22-15</inkml:trace>
  <inkml:trace contextRef="#ctx0" brushRef="#br1" timeOffset="108987.26">4170 15812 0,'0'0'0,"0"-22"0,21 22 16,0-21-16,-21 0 16,21 0-16,-21 0 0,21 0 15,-21-1-15,22 1 0,-22 0 16,0 0-16,0 0 0,0 0 15,0-1-15,-22 22 16,1 0-16,0 0 0,0 0 16,0 22-16,0-1 0,-1 0 0,1 21 15,0-21-15,0 22 0,21-22 16,0 21-16,0 1 0,0-22 0,0 21 16,0 0-16,21-20 0,0 20 15,0-21-15,1 0 0,-1 0 0,0-21 16,0 22-16,21-22 0,-20 0 0,-1 0 15,21 0-15,0 0 0,-20-22 16,20 1-16,0 0 0,1 0 16,-1-21-16,0 20 0,1-20 0,-1 0 15,0-1-15,-21 1 0,43-43 16,-1-20-16,-41 41 16,-22 22-16,0-22 0,0 22 15,21 0-15,-21 20 0,0-20 16,0 21-16,-21 42 15,21 0-15,-22 0 0,1 22 16,21 41-16,-21 1 16,21-43-16,-21 1 0,21-1 15,0 0-15,0 1 0,0-22 0,0 0 16,0 21-16,0-20 0,0-1 16,21 0-16,0-21 15,0 0-15,1 0 0,-22-21 16,21 0-16,-21-1 15</inkml:trace>
  <inkml:trace contextRef="#ctx0" brushRef="#br1" timeOffset="109152.17">4551 15685 0,'0'0'0,"-21"0"0,42 0 31,21 0-31,-21 0 0,22 0 15,-1 0-15,0-22 0,1 1 0,-1 21 16,21-21-16,-20 0 0,20 0 16,-20 0-16</inkml:trace>
  <inkml:trace contextRef="#ctx0" brushRef="#br1" timeOffset="109909.68">5546 15452 0,'0'-21'0,"0"42"0,0-64 0,0 1 16,0 21-16,0 0 0,21 0 16,-21-22-16,0 22 0,0 0 15,0 42 1,0 0-16,0 0 16,0 1-16,0 62 0,0-41 15,0-1-15,0 0 0,-21 22 16,-1-1-16,22-20 0,-21-1 15,21-21-15,-21 0 0,21 22 0,0-22 16,0-42 15,21 21-15,0-22-16,1 1 0,-1 0 0,0 0 16,-21 0-16,21 0 0,21-43 15,-20 22 1,-1 21-16,0-1 0,0 1 0,0 21 15,0 0-15,-21 21 16,0 1-16,0-1 0,22 0 16,-22 0-16,21 0 0,-21 22 0,0-22 15,21 21-15,21 0 16,-21-20-16,1-1 0,-1 0 16,0-21-16,21 0 0,-21 21 0,22-21 15,-22 0-15,21 0 0,1 0 16,20-42-16,-42 42 0,22-21 15,-22-1-15,0 1 0,21 0 16,-21-21-16,1 21 0,-22-22 0,0 1 16,0 21-16,0-43 0,0 22 15,0 0-15,-22-1 0,1-20 16,0 20-16,0 1 0,-21 21 0,20-21 16,-20 20-16,21 22 0,-21 0 15,20 0-15,-20 0 0,0 0 16,21 22-16,-1-1 0,-20 21 0,21 64 15,21-43 1,0-20-16,21-22 0,0 21 0,0-21 16,22 1-16,-1-1 0,0-21 0,1 21 15</inkml:trace>
  <inkml:trace contextRef="#ctx0" brushRef="#br1" timeOffset="110112.56">6858 15473 0,'-21'21'16,"21"0"0,-21 0-16,21 1 0,0-1 15,-22 0-15,1-21 0,21 21 0,0 0 16,-21 0-16,21 1 0,-21-22 0,21 21 16,-21 0-16,42-42 46</inkml:trace>
  <inkml:trace contextRef="#ctx0" brushRef="#br1" timeOffset="110272.94">6816 15155 0,'0'0'0,"-22"0"0,22 22 16,0-1-1,0 0-15,0 0 0,0 0 16,22 0-16,-1 1 16,0-22-16</inkml:trace>
  <inkml:trace contextRef="#ctx0" brushRef="#br1" timeOffset="110708.42">7387 15304 0,'0'21'16,"0"0"-16,0 0 16,-21 0-16,21 0 0,0 1 15,-21-1-15,21 0 0,0 21 0,-21-21 16,21 1-16,0-1 0,0 0 16,-22 21-16,1 22 15,21-43-15,-21 0 16,21-42 31,0 0-47,0 0 0,21-1 0,0-20 15,-21 21-15,22 0 0,-1-22 16,0 1-16,0 21 0,0-21 0,0 20 16,1 1-16,20 0 0,0 21 15,22 0 1,-43 0-16,0 21 0,0 0 0,22 22 15,-22-1-15,0-21 16,-21 0-16,0 1 0,0 20 0,0 0 16,0-21-16,0 1 0,0-1 15,-21 0-15,0 0 0,21 0 16,-22 0-16,22 1 16,22-22-1,-1 0-15</inkml:trace>
  <inkml:trace contextRef="#ctx0" brushRef="#br1" timeOffset="111185.14">8382 15473 0,'0'-21'0,"0"0"0,0-22 15,-21 43-15,0-21 16,-1 21-16,1 0 0,-42 0 15,20 0-15,22 0 0,-21 0 16,-22 21-16,1 43 16,21-43-16,20 0 0,22 21 0,-21 1 15,21-1-15,0-21 16,0 0-16,0 1 0,0 20 16,21-42-16,1 21 0,-22 0 0,21-21 15,0 0-15,21 0 0,-21 0 16,1 0-16,-1 0 0,21 0 0,-21 0 15,0-21-15,1 0 0,20 0 0,-21 0 16,0-1-16,0 1 0,1 0 16,-1-21-16,0-1 0,0 1 0,0 0 15,-21-1-15,21-62 16,-21 62-16,0-41 0,0 41 16,0 1-16,0 21 0,0 0 0,-21 21 15,0 0-15,0 0 16,21 21-16,0 0 0,-21 21 15,0 1-15,21-1 0,0 0 0,0 1 16,-22-1-16,22 0 0,0 1 16,0-1-16,0 0 0,0 1 0,0-22 15,0 0-15,22 0 0,-1 0 0,-21 0 16,42-21-16,-21 0 0</inkml:trace>
  <inkml:trace contextRef="#ctx0" brushRef="#br1" timeOffset="111549.93">8975 15346 0,'0'0'0,"0"-21"0,-22 21 15,1 0-15,0 0 0,0 0 16,0 21-16,0 0 0,-1 0 16,1 0-16,0 43 15,21-43-15,-21 21 0,0 1 16,21-1-16,0-21 0,0 22 15,0-22-15,0 0 16,21-21-16,0 0 0,43 0 16,-22 0-16,0 0 0,1-21 0,-1 21 15,0-21-15,1-1 0,-1 1 16,-21 0-16,21 0 0,-20 0 0,-1 0 16,0-22-16,-21 22 0,0-21 15,0 21-15,0-22 0,0 22 16,0 0-16,-85-43 15,22 43-15,42 21 0,-1 0 16,-20 0-16,21 0 0,0 21 16,0-21-16,-22 22 0,22-1 0,0 0 15,0-21-15,21 21 0,-21 0 16</inkml:trace>
  <inkml:trace contextRef="#ctx0" brushRef="#br1" timeOffset="111750.82">9504 15558 0,'0'0'0,"-43"0"0,22 0 0,-21 0 0,21 0 15,0 0-15,-1 0 0</inkml:trace>
  <inkml:trace contextRef="#ctx0" brushRef="#br1" timeOffset="112364.03">9377 15282 0,'0'0'0,"-21"0"31,-1 22-31,22-1 0,-21 0 16,21 0-16,0 21 0,-21-20 0,0 41 16,21-42-16,0 22 15,-21-22-15,0 0 0,21 0 16,-22 0-16,22 22 15,22-43 17,-22-22-32,21 22 0,0-21 15,0 0-15,0 0 0,0 0 16,1 0-16,-1-1 0,0 1 0,0 0 16,0 0-16,0 0 0,1 0 0,-1 21 15,0 0 1,-21 21-16,0 0 15,0 0-15,0 0 0,0 0 16,0 1-16,21-1 0,-21 0 16,21 0-16,0 0 0,-21 0 15,22-21-15,-1 0 0,21 0 16,-21 0-16,0 0 0,1 0 16,20 0-16,-21 0 0,21-21 0,-20 0 15,20 0-15,-21 0 0,0 0 16,43-64-16,-64 21 15,0 43-15,0-21 16,0 0-16,-21 20 0,-1 1 0,1-21 16,-42 21-16,42 21 15,-22 0-15,22 0 0,-21 0 16,21 0-16,-1 21 0,1-21 0,0 21 16,0 0-16,21 0 0,0 22 15,21-1 1,0-21-16,0-21 0,64 0 15,-43 0-15</inkml:trace>
  <inkml:trace contextRef="#ctx0" brushRef="#br1" timeOffset="112631.87">10626 14965 0,'0'-21'0,"0"42"0,0-63 16,-43 42-1,22 0-15,0 0 0,0 21 16,0 0-16,-1 0 0,1 0 0,21 22 16,-21-1-16,0 21 0,0-20 15,0-1-15,21 22 0,0-22 0,-22 0 16,22 1-16,0-1 0,0-21 0,0 0 16,0 22-16,0-22 15,0 0-15,22-21 0,-1 0 0,0 0 16,0 0-16,0 0 0,0-21 0,1 0 15,-1-1-15,0 1 16,21 0-16</inkml:trace>
  <inkml:trace contextRef="#ctx0" brushRef="#br1" timeOffset="112843.75">10901 14923 0,'0'0'0,"0"-22"0,0 1 0,21 21 15,0 0-15,0 0 16,-21 21-16,0 1 0,0 20 15,0-21-15,0 21 0,0 22 16,0-22-16,0 1 0,0 20 0,-21-21 16,21 1-16,-21-1 0,21 0 0,0 1 15,0 63 1,0-64 0,0-21-16,21-21 0,0 0 15</inkml:trace>
  <inkml:trace contextRef="#ctx0" brushRef="#br1" timeOffset="112996.66">10499 15388 0,'-22'0'32,"361"64"-32,-656-128 0,317 64 15,63 0 1,1-21-16,-22 0 0,21 0 15,-20 21-15,20-21 0,-20 21 0</inkml:trace>
  <inkml:trace contextRef="#ctx0" brushRef="#br1" timeOffset="113634.3">11493 15367 0,'0'-21'0,"0"42"0,0-63 0,0-1 16,0 22-16,22 0 0,-22-21 16,0 21-16,0-22 0,0 22 0,0 0 15,-22 0-15,1 0 0,0-1 16,0 1-16,0 21 0,-22 0 0,22 0 16,0 0-16,-21 0 0,-1 0 0,22 21 15,-21 1-15,21-1 0,-22 0 16,22 21-16,0-21 0,-21 64 15,42-64-15,0 22 0,0-22 0,0 21 16,0-21-16,0 0 0,0 1 16,42-1-16,0 0 15,-20-21-15,20 0 0,-21 0 16,21 0-16,-20 0 0,-1-21 16,42 0-16,-20-1 0,-22 1 15,21-42-15,-21 42 16,22-22-16,-43 1 0,21 21 15,-21 0-15,0-1 0,0 1 16,-21 42 0,21 1-16,-22-1 15,22 0-15,0 0 0,0 64 16,0-64 0,0 64-16,0-64 15,22 0-15,-1-21 0,0 0 16,21 0-16,-21 0 15,1 0-15,20 0 0,-21-21 0,21 0 16,-20 21-16</inkml:trace>
  <inkml:trace contextRef="#ctx0" brushRef="#br1" timeOffset="114048.1">11980 15071 0,'0'0'15,"-21"0"-15,21 21 16,-21 0-16,21 0 0,-21 0 15,21 22-15,0-1 0,-21-21 16,21 0-16,-22 1 16,22-1-16,0 0 0,-21 21 15,21-21-15,-21 1 0,21-44 47,0 1-47,0 0 16,21 0-16,0 0 0,1-22 15,-22 22-15,21 0 0,0-21 0,21 21 16,-21-1-16,1-20 0,20 21 16,-21 0-16,21 0 0,1-1 0,-1 22 15,0 0-15,-20 0 0,20 0 0,0 0 16,1 22-16,-22-22 0,0 21 16,21 21-16,-21-21 0,-21 0 0,0 22 15,22-22-15,-22 0 0,0 21 16,0-20-16,0-1 0,0 0 15,-22 0-15,22 0 0,-21 0 0,0-21 16,0 22-16,-21-22 16,63-22 15</inkml:trace>
  <inkml:trace contextRef="#ctx0" brushRef="#br1" timeOffset="114566.25">13017 15071 0,'0'-21'0,"-42"-1"16,21 22-16,0 0 16,0 0-16,-1 0 0,1 0 0,0 0 15,-21 22-15,21-1 0,-1 0 0,1 0 16,0 21-16,0-20 0,0-1 15,0 63 1,21 1-16,0-64 16,0 0-16,21-21 0,0 22 15,0-22-15,0 0 0,0 0 0,1 0 16,-1 0-16,21 0 0,-21 0 16,0-22-16,1 1 0,20 0 0,0-21 15,-21 21-15,22-43 16,-43 22-16,0-1 0,21 22 15,-21-21-15,21 0 0,-21-1 0,0 1 16,0 0-16,0-1 0,0 1 0,0 0 16,0 20-16,21-20 0,-21 21 15,21 0-15,-21 0 0,22 21 16,-22 21 0,0 0-16,0 21 0,0-21 15,0 22-15,-22-1 0,22 22 0,-21-22 16,21 0-16,0 22 0,0-22 0,0 0 15,0 1-15,0-1 0,0 0 16,0-20-16,0-1 0,0 0 0,0 0 16,21 0-16,1-21 15,41 0 1,-42 0-16,0-21 0,1 0 0,-1 0 0,21 0 16</inkml:trace>
  <inkml:trace contextRef="#ctx0" brushRef="#br1" timeOffset="114812.21">13737 14647 0,'0'-21'0,"0"42"0,-21-21 31,0 0-31,21 22 0,-21 20 16,-1-21-16,22 21 0,0 1 0,-21-1 15,21 0-15,-21 1 0,0 20 16,21-20-16,0-1 0,0 0 0,-21 1 15,21-1-15,-21 21 16,21 1-16,0-43 0,0 0 16,0 0-1,21-21-15,0 0 16,0-21-16,-21 0 0,21 0 16</inkml:trace>
  <inkml:trace contextRef="#ctx0" brushRef="#br1" timeOffset="115160.27">13758 15113 0,'0'21'16,"21"-21"15,1 0-31,-1 0 0,0 0 16,0 0-16,0-21 0,0 0 15,22 0-15,-22 21 0,0-21 16,43-22-16,-43 22 0,0 0 15,-21 0-15,0-22 16,0 1-16,-21 42 16,0 0-16,-1 0 0,1 0 15,-21 21-15,21 0 0,-22 1 0,22 20 16,0-21-16,0 21 0,0 1 16,0-22-16,-1 21 0,22 1 0,0-22 15,0 21-15,0-21 0,0 22 16,0-22-16,0 0 0,22 0 15,-1-21-15,0 21 0,0-21 0,0 0 16,22 0-16,-1 0 0,0 0 0,1 0 16,20 0-16,22-42 15</inkml:trace>
  <inkml:trace contextRef="#ctx0" brushRef="#br1" timeOffset="115400.38">14753 14796 0,'-21'0'16,"0"21"-1,0 0-15,21 21 0,-22 1 16,1-22-16,21 0 0,-21 21 0,21-21 16,0 22-16,0-22 15,0 21-15,0-21 0,0 22 0,0-1 16,0-21-16,0 0 0,0 1 15,21-22-15,0 0 16,1 0-16,-1 0 0,0 0 16,0 0-16,0-22 0</inkml:trace>
  <inkml:trace contextRef="#ctx0" brushRef="#br1" timeOffset="115677.96">15049 14647 0,'0'-21'0,"0"42"0,-21-42 16,0 21-16,21 21 15,0 1 1,21-22-16,0 21 0,1 0 0,-1-21 16,0 21-16,0 0 0,21 22 15,-20-22-15,-1 42 16,0-42-16,-21 22 0,0 20 15,0-20-15,0-1 0,0 0 16,-21-21-16,0 22 0,-1-22 0,1 21 16,0-21-16,0 1 0,-21-1 0,-1 21 15,1-42-15,21 21 16</inkml:trace>
  <inkml:trace contextRef="#ctx0" brushRef="#br1" timeOffset="116583.39">1185 16701 0,'21'0'0,"-21"21"31,22-21-15,-1 0-1,0 0-15,0 0 0,0 0 16,0 0-16,22 0 0,-22-21 0,21-1 15,1 1-15,-1 21 0,-21-21 16,21 0-16,-20 0 0,-1 0 16,0 21-16,0-22 0,-42 22 31,0 22-15,0 20-16,-1-21 0,22 43 15,0-22-15,0 0 0,0 22 0,0-1 16,0-20-16,0 20 0,0-21 15,0 1-15,0-1 0,0 0 16,0 1-16,-21-22 0,21 0 0,0 0 16,0 0-16,0 1 0,0-44 47,0 1-47,0 0 15,-21 21-15</inkml:trace>
  <inkml:trace contextRef="#ctx0" brushRef="#br1" timeOffset="116767.29">1164 17060 0,'0'22'15,"0"-1"1,64 0-16,-43-21 16,0 0-16,21 0 0,-21 0 15,22 0-15,-1 0 0,0 0 16,1 0-16,-1 0 0,22-21 0,-43 0 15,21 21-15,0-22 0,1 1 16,-22 0-16,42-21 16</inkml:trace>
  <inkml:trace contextRef="#ctx0" brushRef="#br1" timeOffset="116945.19">2117 16933 0,'0'0'0,"0"22"16,21-22-1,-21 21 1,21-21 0,0 0-1,0 0-15,0 0 0,1 0 16,-1 0-16,21-21 16,-21 21-16</inkml:trace>
  <inkml:trace contextRef="#ctx0" brushRef="#br1" timeOffset="117752.25">4106 17039 0,'0'0'16,"0"-21"15,0 0-31,21 21 16,-21-21-16,22 0 0,-22-1 15,21 1-15,-21 0 0,0 0 0,0 0 16,0 0-16,0-1 0,0 1 15,-21 0-15,-43 0 16,-21 0-16,43 21 0,0 0 16,-85 21-16,84 0 0,-20 21 15,21-20-15,-22 20 16,43-21-16,-21 21 0,20-20 0,1 20 16,21 0-16,0-21 0,0 1 15,0-1-15,0 0 0,21 0 16,1-21-16,20 0 0,-21 0 0,64 0 15,-43 0-15,64 0 16,-64-21-16,1 0 0,-1 21 16,0-21-16,-21-1 0,22 1 0,-22 0 15,0 0-15,0 0 0,22-43 16,-43 43 0,0 0-16,0 42 31,0 0-31,0 22 0,-22-22 15,22 21-15,0 22 16,0 41-16,0-62 0,0-1 16,0 22-16,0-22 0,0 21 15,0 1-15,0-22 0,22 22 16,-1-1-16,-21-20 0,0 20 0,21-21 16,0 1-16,-21-1 0,21 0 15,-21 1-15,0-22 0,0 21 16,0-21-16,-21 1 0,0-1 0,-21 0 15,20-21-15,-20 0 0,0 0 16,-1 0-16,-20 0 0,21 0 16,-22 0-16,1 0 0,-1-21 0,1 0 15,-1-1-15,1-20 0,20 21 16,1-21-16,0-1 0,-1-20 0,22 20 16,-21-84-16,42 0 15,21 64-15,0-1 16,21 22-16,1-21 0,20 20 0,1 1 15,-1 0-15,22-1 0,0 1 16</inkml:trace>
  <inkml:trace contextRef="#ctx0" brushRef="#br1" timeOffset="118313.1">4508 16976 0,'22'0'0,"-1"0"15,0 0-15,0 0 16,0-21-16,-21-1 0,21 1 0,-21 0 16,22-42-1,-22 41-15,0 1 0,0 0 16,-22 0 0,1 21-16,0 0 15,0 0-15,0 21 0,21 0 16,-43 22-16,43-22 0,0 0 15,0 21-15,0-21 0,0 22 16,0-22-16,0 0 0,0 0 0,0 0 16,22 1-16,-1-1 0,0-21 15,0 21-15,21-21 0,-20 0 0,-1 0 16,21 0-16,22 0 16,-43-21-16,42 0 15,-20-1-15,-22 1 0,42-42 16,-42 20-16,1 1 0,-1 0 15,0-1-15,0 1 0,-21 0 0,0-22 16,0-42 0,0 64-16,0 21 0,0 0 15,-21 21 1,21 21 0,0 21-16,0 22 0,0 20 15,0-41-15,0-1 16,0 43-16,0-43 0,0 0 15,0 1-15,0-22 0,0 21 16,42 22 0,-21-64-16,1 0 15,-1 0-15,0 0 0,0 0 0,0 0 16,-21-21-16,21-1 0,1 1 16</inkml:trace>
  <inkml:trace contextRef="#ctx0" brushRef="#br1" timeOffset="118476.56">5080 16785 0,'0'21'31,"21"-21"-15,0 0-1,0 0-15,1-21 0,-1 21 0,0-21 16,21 0-16,-21 21 0</inkml:trace>
  <inkml:trace contextRef="#ctx0" brushRef="#br1" timeOffset="119292.5">6117 16701 0,'0'0'0,"21"-43"0,-21 22 16,21 0-16,1-21 0,-22 20 0,21-20 16,-21 21-16,0 0 0,0 0 0,21-1 15,-21 44 1,0-1 0,0 21-16,0-21 0,0 64 15,-21 0-15,0-43 16,-1 0-16,22 1 0,-21-1 15,0 0-15,0-21 0,21 1 16,0 20-16,-21-21 0,21 0 16,21-42 15,0 0-31,-21 0 0,21 0 0,0-1 16,1-20-16,-1 21 0,-21-21 15,21 20-15,0 1 0,-21 0 16,0 0-16,21 0 0,0 21 0,1 0 15,-22 21 1,21 0-16,-21 0 0,21 0 16,-21 1-16,0-1 0,0 21 15,0 22-15,0-43 0,21 0 16,-21 0-16,21 0 0,-21 0 16,21 1-16,1-1 0,-1-21 15,0 21-15,21-21 16,-21 0-16,1 0 0,20 0 0,0-21 15,22 0-15,-22-1 16,0-20-16,-20 21 0,20 0 0,-21-22 16,0 1-16,0 0 0,-21-1 0,0 1 15,0 0-15,0-22 0,-42 22 16,21 21-16,0-22 0,-22 22 0,1-21 16,21 21-16,-21 21 0,20 0 15,-20 0-15,21 0 0,-21 0 0,20 0 16,1 21-16,0 0 0,0 0 15,0 22-15,21-22 0,0 21 0,0 0 16,0 22 0,42 21-16,0-64 15,-20 0-15,20 0 0,0-21 0</inkml:trace>
  <inkml:trace contextRef="#ctx0" brushRef="#br1" timeOffset="119504.38">7175 16806 0,'0'-21'15,"0"0"-15,-127 127 0,254-170 0,-127 43 32,0 42-32,-21 1 0,21-1 0,-21 0 15,21 0-15,-21 21 16,21-20-16,0-1 0,-21 0 16,21 0-16,0 0 15,0-42 16,21 0-31,-21 0 16,0 0-16</inkml:trace>
  <inkml:trace contextRef="#ctx0" brushRef="#br1" timeOffset="119664.29">7133 16510 0,'0'21'0,"0"-42"0,0 0 0,0 0 15,0 0-15,0 42 47,21-21-31,0 21-16,1 0 15,-1-21-15</inkml:trace>
  <inkml:trace contextRef="#ctx0" brushRef="#br1" timeOffset="120060.06">7514 16701 0,'0'21'0,"0"-42"0,0 63 0,0-21 16,0 21-16,0-20 0,0-1 15,0 0-15,0 0 0,0 21 16,0-20 0,0-1-16,-21-21 0,0 0 15,0 0 1,-1 0-16,22-21 0,0-1 15,0 1-15,0-42 16,0 42-16,0-22 0,0 22 0,22-21 16,-1-1-16,0 22 0,0-21 15,0 21-15,22 0 0,-22-1 0,21 1 16,0 21-16,1 0 0,-1 0 0,0 0 16,-20 0-16,20 0 15,-21 21-15,0 22 0,0-22 0,-21 0 16,0 21-16,0-20 0,0 20 15,0 21-15,0-20 0,0-22 16,0 0-16,-21 21 0,0-20 0,0-1 16,0 0-16,21 0 0,0 0 15,21-21 1,0 0-16</inkml:trace>
  <inkml:trace contextRef="#ctx0" brushRef="#br1" timeOffset="120551.78">8742 16722 0,'-21'-21'0,"42"42"0,-64-64 16,1 22-16,21 0 0,0 0 0,0 21 15,-22-21-15,22 21 0,-21-21 16,21 21-16,-1 0 0,-20 0 0,21 21 15,-64 21 1,1 43-16,62-43 0,1 0 16,21 22-16,0-22 15,0-21-15,0 1 0,0 20 16,21-21-16,22 0 0,-22 0 0,0-21 16,64 0-1,-43 0-15,-21 0 0,22 0 0,-1 0 16,0-21-16,1 0 0,-1 0 0,0 0 15,-21 0-15,22-22 0,-22 1 0,0 0 16,0-1-16,0 1 0,1 0 0,-1-1 16,-21 1-16,21 0 0,-21-22 15,0 22-15,0-1 0,0 22 0,0-42 16,0 42 0,-21 21-16,0 0 15,-1 63-15,22-42 0,0 22 16,-21-1-16,21 0 0,-21 22 15,0-22-15,21 106 16,0-63-16,0-64 16,0 21-16,0-20 0,0-1 0,21-21 15,0 0-15,0 0 0,1 0 0,-1 0 16</inkml:trace>
  <inkml:trace contextRef="#ctx0" brushRef="#br1" timeOffset="120957.55">9292 16595 0,'0'0'16,"-21"21"-1,0-21-15,21 42 16,-21-21-16,-1 1 0,1 20 16,0-21-16,21 21 0,0-20 0,-21-1 15,21 21-15,0-21 0,0 0 16,0 1-16,0-1 0,0 0 0,21-21 15,21 21 1,-20-21-16,20 0 0,0 0 16,-21-21-16,43 0 0,-43 0 0,0-1 15,0 1-15,1 0 0,-1-21 16,0 21-16,-21-22 0,0 1 16,0 21-16,0-22 0,0 22 15,0-21-15,0 21 0,-64-43 16,-20 64-1,41 0-15,1 21 16,21 1-16,0-1 0,0 0 0,21 0 16,0 0-16,0 22 0,0-22 15,0 21-15,0-21 0,0 0 0,63 43 16,-42-43 0,0-21-16,22 0 15,-22 0-15</inkml:trace>
  <inkml:trace contextRef="#ctx0" brushRef="#br1" timeOffset="121427.28">9800 16637 0,'0'0'15,"-21"21"1,0 0-16,0 1 16,21-1-16,-22 0 0,22 21 0,-21-21 15,21 1-15,0-1 0,-21 21 16,21 22-1,0-43 1,21-21 0,0 0-16,-21-21 0,22-1 0,-1 22 15,21-42-15,-21 21 0,0 0 16,1 21-16,-1-21 0,0-1 16,0 22-16,-21 22 31,0-1-31,0 0 15,0 21-15,0-21 0,0 1 16,21-1-16,0 0 16,1-21-16,-1 0 0,0 0 15,0 0-15,21 0 0,-20 0 16,20 0-16,-21 0 0,0 0 0,0-21 16,22 0-16,-22-1 0,-21 1 0,21-21 15,0 21-15,-21-22 0,21-20 16,-21-43-1,0 64-15,0 21 0,-21-1 16,0 1-16,0 21 0,0 0 16,0 0-16,-1 0 0,1 0 0,0 0 15,0 0-15,0 21 16</inkml:trace>
  <inkml:trace contextRef="#ctx0" brushRef="#br1" timeOffset="121872.02">11218 16383 0,'0'0'0,"-63"0"31,42 0-31,-1 21 0,1 0 16,0 22-16,-21 20 0,42-20 15,-21-22-15,-1 21 0,22 0 16,-21 1-16,21-1 0,-21 43 16,0-22-1,0-42-15,21 22 0,0-22 16,0 0-16,21-21 15,0-21-15</inkml:trace>
  <inkml:trace contextRef="#ctx0" brushRef="#br1" timeOffset="122093.44">11493 16341 0,'22'0'0,"-44"0"0,44 21 16,-22 0-16,0 21 15,0-20-15,0 62 16,0 1-16,0-43 0,0 1 16,0-1-16,0 0 0,0-21 15,0 22-15,0-22 0,0 0 0,0 0 16,0 0-16,0 1 16,-22-22-16,1 0 15,0 0-15,-21-22 0</inkml:trace>
  <inkml:trace contextRef="#ctx0" brushRef="#br1" timeOffset="122236.35">10880 16764 0,'169'42'0,"-338"-84"0,190 63 32,0-21-32,21 0 0,-21 0 0,22 0 15,-1 0-15,0 0 0,22 0 0,-22 0 16,22 0-16,-22 0 0,22-21 15</inkml:trace>
  <inkml:trace contextRef="#ctx0" brushRef="#br1" timeOffset="123109.37">12192 16510 0,'0'0'15,"0"-21"-15,0 0 0,0 0 16,-21 21-16,0-22 15,-1 22-15,-20 0 0,21 0 0,-21 0 16,-1 0-16,-20 22 16,42-1-16,-22 21 0,-20 0 15,42 1-15,-1-1 0,1-21 16,0 22-16,21-1 0,0-21 0,0 0 16,0 22-16,0-22 0,0 0 15,0 0-15,21 0 16,0-21-16,1 0 0,-1 0 0,0 0 15,21 0-15,-21-21 16,22 21-16,20-42 0,-20 21 0,-22-1 16,21 1-16,-21-21 0,0 21 15,1-22-15,-1 22 0,0-21 0,0 21 16,-21 0-16,21-1 0,-21 1 0,0 0 16,0 42 15,0 0-31,-21 1 0,21-1 0,-21 0 15,21 21-15,0-21 0,0 1 0,0-1 16,0 21-16,0-21 0,0 0 16,0 1-16,0-1 0,21-21 15,0 21-15,0-21 0,1 0 0,-1 0 16,21 0-16,-21 0 0,22 0 16,-22 0-16,21-21 0,0 0 0,-20 21 15,20-22-15,0 1 0,-21 0 16,1-21-16,20 21 0,-42-1 0,21 1 15,0-21-15,-21 21 0,0 0 16,0-1-16,-21 22 31,0 22-31,21-1 16,0 0-16,0 0 16,-21 0-16,21 0 0,0 1 0,0-1 15,0 21-15,-21-21 16,21 0-16,0 1 0,0-1 15,-22-21 1,22-21 0,-21-1-1,21 1-15,0-21 0,0 21 16,0 0-16,0-1 0,21-20 16,1 21-16,-1 0 0,21-43 15,0 43-15,-20 21 0,20-21 16,-21 21-16,21 0 0,-20 0 0,20 0 15,0 0-15,-21 21 0,22-21 16,-22 21-16,21 0 0,-21 1 0,1 20 16,-1-21-16,0 0 0,-21 22 15,0-22-15,0 0 0,0 0 0,0 21 16,0-20-16,-21-1 0,0 0 16,42-21 30</inkml:trace>
  <inkml:trace contextRef="#ctx0" brushRef="#br1" timeOffset="123608.17">13970 16595 0,'0'-21'0,"0"42"0,0-64 16,-21 22-16,0 0 0,-22 0 15,22 21-15,0 0 16,0 0-16,0 0 0,-1 0 16,1 0-16,0 0 0,0 21 0,0 0 15,-22 0-15,22 1 0,0-1 16,0 21-16,0 22 0,21-22 16,-21-21-16,21 21 0,0 22 15,42-22 1,-21-21-16,0-21 0,0 22 15,1-22-15,-1 0 0,42 0 16,-42-22-16,1 1 0,20 0 16,-21 0-16,0 0 0,0 0 0,22-43 15,-22 43-15,0-64 16,-21 64-16,21-21 0,-21-1 16,21 1-16,-21 0 0,0-1 15,0 1-15,0 0 0,0 21 0,0-22 16,0 22-16,0 0 0,0 42 31,0 0-31,0 22 0,0-22 16,0 21-16,0-21 0,0 22 15,0-22-15,0 21 0,0 0 0,0-20 16,0 20-16,0-21 0,0 21 0,0-20 16,0-1-16,22 0 15,-1 0-15,42-21 0,-42 0 16,1 0-16,20 0 15</inkml:trace>
  <inkml:trace contextRef="#ctx0" brushRef="#br1" timeOffset="123865.56">14711 16129 0,'0'-21'0,"0"42"0,0-21 31,-21 42-31,21-20 0,-22 20 0,1 43 16,0-64-16,0 21 16,21 0-16,-21-20 0,21 20 15,-21 0-15,21-21 0,-22 1 16,22 20-16,0-21 0,0 0 0,0 0 16,0 1-16,0-1 0,0 0 15,22-21 1,-1 0-16,0 0 0,0 0 15,0-21-15</inkml:trace>
  <inkml:trace contextRef="#ctx0" brushRef="#br1" timeOffset="124506.2">14795 16595 0,'43'0'16,"-22"0"-16,0 0 15,0 0-15,0-21 0,1 21 16,-22-22-16,21 22 0,0-21 0,0 21 16,0-21-16,0 21 0,1-21 15,-1 0-15,-21 0 0,0-1 0,0 1 16,21 0-16,-21 0 0,0 0 16,-21 21-1,0 0-15,-1 0 0,-20 21 16,21 0-1,0 0-15,0 0 0,-1 22 0,1-22 16,21 0-16,-21 0 0,21 22 0,-21-22 16,21 0-16,-21 0 0,21 21 15,0-20-15,0-1 0,0 0 0,0 0 16,0 0-16,0 0 0,21 1 0,0-22 16,0 0-16,22 0 0,-22 0 15,21 0-15,-21 0 0,22 0 0,41-22 16,-41 1-16,20 0 15,-21 0-15,1 0 0,20 0 0,-20-1 16,-1-20-16,21-21 16,-20 41-16,-22-20 0,0 21 15,0-21-15,-21 20 0,0 1 0,0 0 16,0 0-16,-21 21 16,-21 0-16,21 0 0,-1 21 15,1-21-15,0 21 0,0 0 0,21 1 16,0-1-16,0 0 0,0 0 15,0 0-15,0 0 0,0 1 16,21-1-16,-21 0 0,21 0 0,0 0 0,1 0 16,-1 1-16,-21 20 15,21-21-15,-21 0 0,0 0 16,-42-21 0,20 0-16,-20 0 15,0 0-15,21 22 0,-22-22 0,1 0 16,0 0-16,20 0 0,-20 0 15,42-22 1</inkml:trace>
  <inkml:trace contextRef="#ctx0" brushRef="#br1" timeOffset="124945.46">16637 16150 0,'21'-21'0,"-42"42"0,42-63 0,-21 21 0,0 0 15,0-1-15,-21 22 16,0 0-16,0 22 16,-1 20-16,-20 21 15,0-41-15,-1 41 0,22-21 16,-21 1-16,21-1 0,-22 0 0,22 22 0,-21-22 15,21 1-15,0-1 0,21 0 16,0 1-16,0-1 0,21 43 16,42-43-1,-20-21-15,-1 0 0,0-21 0,22 0 16,-1 0-16,1 0 0,-22 0 16,22-21-16,-1 21 0</inkml:trace>
  <inkml:trace contextRef="#ctx0" brushRef="#br1" timeOffset="125216.34">17251 16087 0,'0'0'16,"0"-21"-16,21-1 0,0 22 16,0 0-16,0 0 15,1 0-15,-22 22 0,21-1 0,0 0 16,21 0-16,-21 21 15,22 22-15,-1 42 16,-21-64-16,-21 0 0,0 22 0,0-22 16,0 22-16,0-22 0,-21 64 15,0-64-15,0 1 0,0-1 16,-22 0-16,1-21 0,0 22 16,-1-22-16,1 0 0,-22 0 0,22-21 15,0 0-15,-1 0 0,1 0 0</inkml:trace>
  <inkml:trace contextRef="#ctx0" brushRef="#br1" timeOffset="128964.74">1333 17992 0,'43'21'31,"-43"0"-31,21 0 31,0-21-15,-21 21 15,-21-21 1,0 22-32,0-22 15,-1 0-15,1 0 0,0 0 16,0 0-16,0 0 0,0 0 15,-1 0-15,1 0 0,0 0 16,0 0-16,0-22 0,0 22 16,21-21-16,0 0 0,0 0 15,0 0-15,0 0 0,0-1 16,0 1-16,0 0 0,21 0 0,0-21 16,0 20-16,0 1 0,22 0 15,-1 0-15,0 0 0,1 21 16,-1 0-16,0 0 0,1 0 15,-22 0-15,42 21 16,-42 21-16,-21-21 0,0 1 16,0 20-16,-21 0 0,0-21 0,-21 22 15,-1-1-15,1 0 0,0 1 16,-1-22-16,1 21 0,21 1 16,-21-1-16,-1-21 0,22 21 15,0 22-15,21-43 0,0 0 16,0 0-16,0 1 15,21-22-15,0 0 0,22 0 16,-22 0-16,21 0 0,0 0 16,1-22-16,-1 1 0,0 0 0,22 0 15,-22-21-15,1 20 16,-1-20-16,0 21 0,1-21 0,-22 20 16,0 1-16,-21-21 0,0 21 15,0 0-15,0-1 0,-21 1 16,0 0-16,-22 21 0,22 0 0,-21 0 15,-1 0-15,1 0 0,0 0 16,21 0-16,-22 21 16,22 0-16,-21-21 0,21 22 0,-1-1 15,22 0-15,0 0 0,0 0 16,0 0-16,22-21 16,-1 0-16,0 0 15,0 0-15,21 0 0</inkml:trace>
  <inkml:trace contextRef="#ctx0" brushRef="#br1" timeOffset="129260.59">2201 17971 0,'0'21'16,"0"0"-1,21-21 1,1 0-1,-1-21 1,0 0-16,0-1 16,-21 1-16,0 0 15,0 0-15,0 0 16,-21 21 0,0 0-16,0 0 0,-1 21 15,1 0-15,0 0 16,21 0-16,0 1 15,0-1-15,21-21 16,0 0-16</inkml:trace>
  <inkml:trace contextRef="#ctx0" brushRef="#br1" timeOffset="130173.44">5228 18055 0,'0'0'0,"0"-21"0,0 0 16,0 0-1,0 0 1,0-1-1,21 22 1,0 0 0,1 22-16,-22-1 15,21 0-15,0 0 0,0 21 0,-21-20 16,21 20-16,-21 0 0,21 1 16,-21-1-16,0 0 0,0 1 15,0-1-15,0-21 0,0 21 0,0-20 16,0-1-16,0 0 0,-21-21 31,21-21-31,0-22 16,0 22-16,0 0 15,0-64-15,21 64 16,1-21-16,-1 0 0,-21-1 16,42 1-16,0-43 0,1 43 15,-1 21-15,-21 0 0,22-1 16,-1 22-16,0 0 0,1 0 0,-1 0 15,-21 22-15,21-1 16,-20 0-16,-1 21 0,0-21 0,0 1 16,0 20-16,-21-21 0,0 21 15,0-20-15,0 20 0,0-21 0,0 21 16,0-20-16,0-1 0,0 0 16,-21-42 15,21 0-31,0-1 15,0-20-15,0 0 0,42-43 16,-20 43-16,-1 21 16,0-22-16,0 1 0,21 21 15,-20-22-15,-1 22 0,21 21 0,-21 0 16,0 0-16,22 0 0,-22 0 16,0 21-16,0 1 0,0 20 0,1-21 15,-1 21-15,-21-20 0,21 20 16,-21-21-16,0 21 0,0-20 15,0 20-15,0-21 0,0 0 16,0 0-16,0 1 0,0-1 0,21-21 31,0 0-31,0-21 16</inkml:trace>
  <inkml:trace contextRef="#ctx0" brushRef="#br1" timeOffset="131907.99">7387 17801 0,'0'0'0,"-21"0"0,0-21 16,0 0-16,-43 21 16,22 0-16,21 0 0,-22 0 15,1 21-15,-43 21 0,43 1 16,21-22-16,-22 21 0,1 1 15,0-22-15,21 21 0,-22 22 16,43-1 0,0-21-16,0-20 0,0-1 0,21 0 0,1-21 15,-1 0-15,63 0 16,-62 0-16,20 0 0,0-21 16,1 21-16,-1-21 0,-21-1 15,21 1-15,1-21 0,-22 21 16,64-64-16,-64 43 15,-21-22-15,0 43 16,0 0-16,0 0 0,0 0 0,0 42 31,0 0-31,0 0 16,0 21-16,0-20 0,0-1 16,0 21-16,0-21 0,0 22 0,0-22 15,0 0-15,0 0 0,0 21 16,21-20-16,-21-1 0,42-21 15,-21 21-15,1-21 0,20 0 16,0 0-16,1 0 0,-1 0 16,64-42-16,21-1 15,-85 22-15,-21 0 16,22 0-16,-22-22 0,0 22 0,-21 0 16,0 0-16,0-21 0,0 20 15,0 1-15,0 0 0,-21 21 31,21 21-31,-21 0 0,-1 1 0,22-1 16,0 0-16,-21 0 0,0 0 16,21 0-16,-21 1 0,21-1 0,0 0 15,0 0-15,0 0 16,0 22-16,21-43 16,0 0-1,0 0-15,1-22 0,-1 22 16,0-21-16,-21 0 0,21 0 15,0 0-15,0 0 0,22-22 16,-1-41 0,-21 62-16,-21 1 0,21 21 15,1 0-15,-1 0 32,-21 21-32,0 1 0,0-1 0,21 21 15,-21-21-15,21 22 16,-21-22-16,21 0 0,0 0 0,-21 0 15,22 0-15,-1 1 0,21-22 16,-21 21-16,22-21 0,-22 21 0,21-21 16,0 0-16,22 0 0,-22 0 15,22-21-15,42-22 16,42-20-16,-106 42 16,0 0-16,1-22 0,-22 22 0,0 0 15,-21-21-15,0 20 0,0 1 16,0 0-16,-21-21 15,0 21-15,-43-1 16,43 22-16,-21 0 0,-43 0 16,43 0-16,-1 22 0,1-1 15,21 0-15,0 0 0,0 21 0,-1 1 16,1 41 0,21-62-16,0-1 0,21 0 15,1 0-15,-22 0 0,42-21 16,-21 0-16,21 0 15,-20 0-15,20 0 0,-21 0 0,21-21 16,-20 0-16,20 0 0,-21 0 16,21-1-16,-20 1 0,-1 0 15,0 0-15,0 0 0,-21 0 16,0-1-16,0 1 0,0 0 16,0 42-1,-21 0 1,21 1-16,0-1 0,0 0 15,0 0-15,0 0 0,0 0 0,0 1 16,0-1-16,0 0 16,21 0-16,0 0 0,0 0 15,1 1-15,20-22 16,-21 0-16,21 0 0,1 0 0,-1 0 0,0 0 16,1 0-16,-1-22 15,0 1-15,1 21 0,-1-21 0,0 0 16,-20 0-16,-1-22 0,21 22 15,-42 0-15,21-42 0,-21 20 16,0 22-16,0 0 16,-21 0-16,0 21 0,0 0 0,0 0 15,-22 0-15,22 0 0,-21 0 16,-1 21-16,22 0 0,0 0 16,0 0-16,21 1 15,0-1-15,-21-21 0,21 21 0,0 0 0,0 0 16,21-21-1,0 0-15,21 0 16,-20 0-16,-1 0 16,0 0-16,0 0 0,0 21 15,-21 1-15,21-22 16,-21 21-16,0 0 0,0 21 0,0-21 16,0 22-16,0 105 15,0-106-15,0 22 16,-21-1-16,21-20 0,-21 20 0,21 1 15,0-22-15,-21 21 0,21 1 16,-42 63 0,-1-127-16,22 0 0,0 0 15,0 0-15,0 0 0,-1 0 0,1 0 16,0 0-16,-21 0 0,21 0 16,-1 0-16,-20 0 0,0 0 15,21 0-15,-43 0 0,43 0 16,0 0-16,0 0 15,21-64 1,0-20-16,21 20 16,0-20-16,64-65 0</inkml:trace>
  <inkml:trace contextRef="#ctx0" brushRef="#br1" timeOffset="132295.76">10139 17949 0,'0'22'0,"-21"-22"31,21-22 0,0 1-15,21 21-16,-21-21 0,21 0 15,0 21-15,0-21 0,0-22 16,1 22 0,-22 0-16,-22 21 15,1 0 1,21 21-16,-42 0 0,0 22 16,20-1-16,1-21 0,0 43 15,21-43-15,0 0 0,0 0 16,0 0-16,0 1 0,0-1 15,21 0-15,0-21 0,1 0 16,20 0-16,-21 0 16,21 0-16,1 0 0,-1 0 0,-21-21 15,22 21-15,-1-21 0,0 21 16</inkml:trace>
  <inkml:trace contextRef="#ctx0" brushRef="#br1" timeOffset="132540.62">10858 17738 0,'-21'0'31,"0"21"-15,0 0-16,0 0 16,0 22-16,21-22 0,0 0 0,0 0 0,-22 0 15,22 0-15,0 1 16,0-1-16,0 21 0,0-21 15,22 0-15,-1-21 0,0 22 16,0-22-16,0 0 0,0 0 0,22 0 16,-22 0-16,0 0 0,21-22 15,-20 22-15,-1-21 0</inkml:trace>
  <inkml:trace contextRef="#ctx0" brushRef="#br1" timeOffset="132760.5">11345 17611 0,'21'-21'0,"-42"42"0,64-64 0,-22 43 16,0-21-16,0 21 0,0 0 15,0 0-15,1 0 0,-1 21 16,0 1-16,0-1 0,-21 21 0,0-21 16,21 22-16,-21-22 0,0 21 15,0 0-15,0-20 0,0 62 16,-21-63-16,0 22 0,-21-22 15,20 0-15,-20 0 0,21 0 0,-21 1 16,-1-1-16,22-21 0</inkml:trace>
  <inkml:trace contextRef="#ctx0" brushRef="#br1" timeOffset="134556.73">17526 2138 0,'21'0'78,"-21"-21"-62,21 0-16,0-1 15,-21 1-15,22 21 0,-22-21 0,0 0 16,0 0-16,0 0 16,0-1-16,-22 1 15,1 21-15,-21 0 0,21 0 0,-22 0 16,1 0-16,21 0 0,-21 0 15,-1 0-15,1 0 0,0 21 16,-1 1-16,1-1 0,21 0 0,-64 42 16,64-20-1,21-22-15,0 0 0,0 0 16,21-21 15,0 0-31,0 0 0,22 0 0,20 0 16,-42-21-16,22 21 0,-1-21 15,0 0-15,-20 21 0,20-21 16,-21 21-16,21-22 0,-20 1 16,-1 21-16,-21-21 0,21 21 15,-42 21 17,0 0-17,21 1-15,0-1 0,0 21 16,0 0-1,0-20-15,0-1 0,0 0 0,0 0 16,0 0-16,0 0 0,0 1 0,0-1 16,0 0-16,-22 0 0,22 0 0,-42 0 15,0 1 1,42-1-16,-21-21 0,-1 0 16,1 0-16,0 0 0,0 0 15,0 0-15,0 0 16,21-21-16,-22 21 15,1-22-15,0 22 16,21-21 0,0 0-1,0 0-15,21 0 16,22 21-16</inkml:trace>
  <inkml:trace contextRef="#ctx0" brushRef="#br1" timeOffset="134731.62">17865 2265 0,'21'0'15,"0"0"-15,-21-21 16,21 21 31,-21-21-47</inkml:trace>
  <inkml:trace contextRef="#ctx0" brushRef="#br1" timeOffset="135436.22">18923 1799 0,'-21'0'32,"0"0"-17,21 21-15,0 1 0,0-1 0,0 0 0,0 21 16,0-21-16,0 1 15,0 20-15,0-21 0,0 0 0,0 22 16,0-22-16,0 0 0,0 21 16,0-21-16,0 1 15,0-1-15,0 0 0,0 0 32,-22-21-17,22-21-15,0 0 16,0 0-16,0-1 15,0 1-15,0 0 0,0 0 0,22 0 16,-1-22-16,0 22 0,0 0 16,0-21-16,0 21 0,22-1 15,-22 1-15,21 0 0,-21 21 0,22 0 16,-1 0-16,-21 0 0,22 21 16,-22 0-16,21 1 0,-21-1 0,0 21 15,1-21-15,-22 22 0,21-22 16,-21 0-16,0 21 0,0-21 0,0 1 15,-21-1-15,-43 42 16,43-42 0,0-21-16,42-21 31,21 21-31</inkml:trace>
  <inkml:trace contextRef="#ctx0" brushRef="#br1" timeOffset="135897.95">19939 1990 0,'0'0'0,"0"-85"31,-21 64-31,0 21 0,-1 0 16,1 0-16,0 0 0,0 0 15,-21 0-15,20 0 0,-20 21 16,-21 21-16,20-20 15,22-1-15,-21 0 0,-22 42 16,43-20-16,0-22 0,21 0 16,0 21-16,-21-20 0,21-1 0,0 21 15,0-21-15,42 0 16,-21-21-16,0 0 0,22 0 16,-22 0-16,21 0 0,1 0 0,-22 0 15,21 0-15,0-21 0,-20 0 16,20 0-16,-21 21 0,0-21 0,0 0 15,1-1-15,-1 1 0,0 0 0,-21 0 16,0 0-16,0 0 0,0-1 16,0 44 15,0-1-31,0 0 0,0 0 16,0 0-16,0 0 0,0 1 15,0-1-15,0 0 0,0 0 16,0 0-16,21 0 0,0-21 0,0 0 15,1 0 1,-1 0-16,0 0 0,0 0 0,0 0 16,0 0-16,1 0 0</inkml:trace>
  <inkml:trace contextRef="#ctx0" brushRef="#br1" timeOffset="136479.64">20193 2074 0,'0'-21'0,"0"42"0,0-63 0,0 0 0,0 21 16,0-1-16,0 1 15,0 42 1,21 1-16,0-1 0,-21 21 16,0-21-16,0 0 0,21 22 15,-21-22-15,0 0 0,22 21 0,-22-20 16,0-1-16,0 0 0,0 0 16,0 0-16,21-21 0,-21 21 0,21-21 15,0 0-15,0 0 16,0 0-16,1 0 15,-1-21-15,-21 0 16,21 0-16,-21 0 0,0 0 0,21-1 16,0 1-16,-21 0 0,21-21 0,-21-43 15,0 43 1,0 21-16,0-1 0,0 1 0,0 0 16,-21 21-1,42 0 16,1 0-31,-1 0 0,0 0 16,0 0-16,21 0 0,-20 0 0,20 0 16,0 0-16,1 0 0,-1 0 15,0 0-15,1 0 0,-22 0 16,21-21-16,-21 21 0,0 0 16,1-21-16,-1 21 0,-21 21 31,-21 0-31,-1 0 15,1 0-15,0 1 0,21 20 0,-21-21 16,0 0-16,0 22 0,21-22 16,0 0-16,0 0 0,-22 0 0,22 0 15,0 1-15,0-1 16,0 0 0,22-21-16,-1 0 15,0 0-15,-21-21 16,21 0-16,-21-1 0</inkml:trace>
  <inkml:trace contextRef="#ctx0" brushRef="#br1" timeOffset="136656.1">21082 1630 0,'0'0'0,"-21"0"15,0 0-15,-1 0 16,22 21 15,0 0-31,22-21 0,-1 21 16,0-21-16,0 22 0,0-22 15</inkml:trace>
  <inkml:trace contextRef="#ctx0" brushRef="#br1" timeOffset="137308.26">21907 2096 0,'22'0'0,"-1"0"31,-21-22-31,21 1 16,-21 0-16,0 0 0,0 0 16,0 0-16,0-1 0,0 1 0,0 0 15,-21 0-15,0-21 0,-1 20 0,1 22 16,-21-21-16,21 21 0,-22 0 15,1 0-15,0 0 0,-1 21 0,1 1 16,21-1-16,-21 0 0,-1 0 16,22 21-16,-21-20 0,21-1 0,-1 21 15,22-21-15,0 0 0,0 1 16,0-1-16,0 0 0,0 0 16,22-21-16,-1 0 0,0 0 15,21 21-15,-21-21 0,22 0 16,-22 0-16,64 0 0,-64-21 15,21 21-15,0-21 0,-20 0 16,-1 21-16,21-21 0,-42-1 16,21 1-16,0 21 0,-21-21 0,0 0 15,0 42 17,0 0-32,-21 22 0,0-22 15,21 0-15,0 21 0,-21 1 0,0-22 16,21 21-16,-21 22 0,21-22 15,0 0-15,0 22 0,-22-22 16,22 22-16,0-22 0,0 0 16,0 22-16,0-22 0,0 0 0,0-20 15,0 20-15,0 0 0,0-21 0,0 22 16,0-22-16,0 0 0,-21 0 16,0 0-16,0-21 0,0 22 0,-22-22 15,22 0-15,-21 21 0,0-21 0,-1 0 16,1 0-16,0 0 0,-1 0 15,22-21-15,-21-1 0,21 1 0,-22 0 16,22 0-16,0-21 0,21 20 0,0-20 16,0 0-16,0-1 15,0 1-15,0 21 0,0-21 0,21-1 16,0 22-16,22-21 0,-22 21 0</inkml:trace>
  <inkml:trace contextRef="#ctx0" brushRef="#br1" timeOffset="137788.51">22437 2011 0,'0'-21'0,"0"42"0,0-63 16,0 20-16,0 1 0,0 0 15,-22 0-15,1 0 16,21 0-16,-21 21 0,0 0 0,0 0 15,0 0-15,-1 0 0,1 0 16,0 21-16,0 0 0,0 0 0,-22 64 16,22-64-16,21 21 15,-21-21-15,21 1 0,0-1 16,0 0-16,0 0 0,0 0 16,21 0-16,0-21 15,1 0-15,20 0 0,-21 0 0,0 0 16,0 0-16,1-21 0,20 21 15,-21-21-15,0 0 0,0 0 16,1 0-16,-1-22 0,-21 22 0,0 0 16,0 0-16,21 0 0,-21-1 15,0 1-15,0 0 0,0 42 32,-21 0-32,21 1 0,0-1 15,-21 0-15,21 0 0,0 21 16,-22-20-16,22-1 0,0 0 0,0 0 15,0 0-15,0 0 0,22 1 0,-1-22 16,-21 21-16,21-21 16,0 0-16,0 0 0,0 0 0,1 0 15,20 0-15,-21-21 0</inkml:trace>
  <inkml:trace contextRef="#ctx0" brushRef="#br1" timeOffset="138060.39">23072 1439 0,'0'0'0,"0"-21"0,21 0 16,-21 0-16,0 0 0,0 42 15,0 0 1,0 0-16,-21 22 0,-1-22 16,22 42-16,-21-20 0,0-1 15,0 21-15,-21 43 0,20-63 16,22-1-16,-21 21 0,0-20 15,21-1-15,-21-21 0,21 22 0,0-22 16,0 0-16,0 0 0,0 0 16,0 0-16,0 1 0,21-22 15,0 0-15,0 0 0,1 0 16,-1-22-16</inkml:trace>
  <inkml:trace contextRef="#ctx0" brushRef="#br1" timeOffset="138445.79">23156 1947 0,'0'0'16,"21"0"-16,1 22 15,-1-22 1,0 0-16,0 21 0,0-21 16,0 0-16,1 0 0,-1 0 15,0 0-15,0-21 0,0 21 16,0-22-16,1 1 0,-22 0 15,21 0-15,-21 0 0,0 0 16,0-1-16,0 1 16,0 0-16,-21 21 0,-1 0 15,1 0-15,0 21 16,0 0-16,0 1 0,0-1 0,-1 0 16,1 21-16,0-21 0,0 1 15,21-1-15,-21 21 0,21 0 16,0-20-16,0-1 0,0 0 15,42 0 1,-21-21-16,-21 21 0,21-21 16,1 0-16,-1 0 0,0 0 15,21 0-15,-21-21 0,1 21 0,62-42 16,-63 21-16,1-1 16,20 1-16</inkml:trace>
  <inkml:trace contextRef="#ctx0" brushRef="#br1" timeOffset="138708.35">23093 1566 0,'-43'0'0,"86"0"0,-107 0 16,43 0-16,0 0 0,21 22 15,21-22 1,0 0 0,0 0-16,1 0 0,-1 0 15,21 0-15,-21 0 0,43 0 16,-22 0-16,-21 0 0,0 0 16,22-22-16,-22 22 0,0 0 0,21-21 15,-20 21-15</inkml:trace>
  <inkml:trace contextRef="#ctx0" brushRef="#br1" timeOffset="139060.15">24363 1376 0,'0'0'0,"-21"0"15,-1 0 1,1 0-16,0 21 16,0 0-16,0 0 0,21 1 15,-21 20-15,-1-21 0,1 21 16,21 1-16,0-1 0,-21 0 0,21 1 15,-21-1-15,21-21 0,0 22 16,0-1-16,0-21 0,0 0 0,0 22 16,0-22-16,0 0 15,21 0-15,0-21 0,0 0 0,1 0 16,-1 0-16,0 0 0</inkml:trace>
  <inkml:trace contextRef="#ctx0" brushRef="#br1" timeOffset="139364.01">24765 1355 0,'0'0'0,"42"-21"31,-21 21-31,1 0 0,62 42 15,-63-21-15,22 0 0,-22 0 16,0 22-16,0-22 0,0 21 16,-21 1-16,0-1 0,0 21 15,0-20-15,-21-1 0,0 0 16,0 1-16,0-1 0,0 0 0,-22-20 16,22 20-16,-21-21 0,-1 21 15,22-20-15,-63 20 0,41-42 16,22 21-16,-42-21 0,20 21 15</inkml:trace>
  <inkml:trace contextRef="#ctx0" brushRef="#br1" timeOffset="140313.48">16573 3366 0,'0'-22'15,"0"1"-15,0 0 16,0 0 0,0 0-16,0 0 0,22-1 15,-22 1 1,0 0-16,21 21 15,-21 21 17,0 0-32,0 1 0,0-1 15,0 0-15,0 0 0,0 0 16,0 0-16,0 22 0,0-22 0,0 0 16,0 21-16,0-20 0,0-1 0,0 0 15,0 0-15,0 21 0,0-20 16,0-1-16,0 0 0,0 0 15,0 0 1,21-42 15,-21 0-15,0 0-16,0 0 0,21 21 16</inkml:trace>
  <inkml:trace contextRef="#ctx0" brushRef="#br1" timeOffset="141377.41">17272 3112 0,'21'-22'15,"0"22"157,-21-21-125,0 0-31,-21 21 31,0 21-32,0 0-15,0 1 0,-1-1 16,22 0-16,-21 21 0,-21 22 15,0 42 1,42-64-16,0-21 0,-22 0 16,22 0-16,0 1 0,22 20 15,-1-21-15,0-21 0,0 0 0,43 0 16,-1 0 0,-21 0-16,1 0 0,-1-21 0,0 0 15,1 0-15,-22-1 0,21 1 16,-21 0-16,22-21 0,-22 21 15,-21-43-15,21 22 0,-21-1 0,0 1 16,0 21-16,0-21 16,-21 20-16,-43-20 15,1 42-15,42 0 16,0 0-16,-1 0 0,-20 0 0,21 21 16,0 0-16,0 1 0,21-1 0,0 0 15,0 0-15,0 0 0,0 0 16,0 1-16,21 20 15,0-21-15,21-21 16,-21 0-16</inkml:trace>
  <inkml:trace contextRef="#ctx0" brushRef="#br1" timeOffset="141535.42">17992 3302 0,'0'0'0,"21"0"0,0 0 16,0 0 46</inkml:trace>
  <inkml:trace contextRef="#ctx0" brushRef="#br1" timeOffset="142913.82">19304 3217 0,'21'0'0,"64"-63"32,-64 63-32,-21-21 0,21 0 15,0 21-15,-21-22 0,21 1 0,-21 0 16,0 0-16,0 0 0,0 0 15,0-1-15,0 1 0,0 0 0,-21 0 16,0 0-16,0 21 0,-21-21 16,20 21-16,-20 0 0,-85 21 15,85 0 1,-1 0-16,1 0 0,21 22 0,-21-22 0,-1 21 16,22 0-16,0 1 0,0-1 15,0 0-15,21 1 0,0-1 16,0 0-16,0-20 0,0-1 0,0 0 15,21 0-15,0 0 0,0 0 16,21-21-16,-20 0 0,-1 0 0,21 0 16,22 0-1,-22-21-15,21-21 0,-20 21 0,-22 0 16,21-1-16,-21-20 0,1 21 16,-1 0-16,0-22 0,0 22 0,-21-21 15,0 21-15,0 0 0,0-1 0,0 1 16,0 0-16,0 42 15,-21 0 1,21 22-16,-21-22 0,0 21 16,21 1-16,-22-1 0,1 64 15,0-64-15,0 22 0,0-22 0,0 21 16,-1-20-16,1 20 0,-21 85 16,42-21-1,0-105-15,0 20 0,0-21 16,0 0-16,0 0 0,0 1 15,21-44 1,0 1-16,0 0 0,1 0 16,-1-21-16,0 20 0,21-20 15,-21 0-15,43-43 0,-22 43 16,22-85-16,-22 84 0,0-20 16,1-1-16,-22 1 0,21-1 15,-21 22-15,1-21 0,-1 20 0,0 1 16,0 21-16,-21-22 0,21 22 15,-21 42 17,0 1-32,0-1 0,0 0 0,0 0 15,0 21-15,0-20 0,0 20 0,0-21 16,0 0-16,0 22 16,0-22-16,0 0 0,0 0 0,0 0 15,21-21 1,1 0-16,-1 0 0,0 0 15,0 0-15,0 0 0,0-21 0,1 0 16,-1 0-16,0 0 0,0-1 16,0 1-16,22-42 15,-43 42-15,21-43 0,-21 43 16,21-21-16,-21 20 0,0 1 16,0 0-16,0 42 31,0 0-31,0 1 0,0 20 15,0-21-15,0 0 0,0 0 16,0 1-16,0 20 0,0-21 16,0 0-16,21-21 0,-21 21 0,21 1 15,0-22-15,1 0 0,-1 21 16,0-21-16,21 0 0,-21 0 0,22 0 16,-22 0-16,21-21 0,-21-1 0,43 1 15,-1-42 1,-41 20-16,-22 22 0,0 0 15,21 0-15,-21-21 0,0-1 16,0 22-16,0 42 31,0 0-15,0 1-16,0-1 0,0 0 0,0 0 16,0 21-16,0-20 0,0-1 15,0 0-15,0 21 16,0-21-16,42-21 15,-21 0-15,0 0 16,1-21-16,-1 0 16,-21 0-16,0 0 15,0-22-15</inkml:trace>
  <inkml:trace contextRef="#ctx0" brushRef="#br1" timeOffset="143244.24">20807 2688 0,'0'0'0,"-21"0"0,-1 0 16,22 21-16,-21-21 0,0 22 0,0-1 15,21 0-15,0 0 16,0 0-16,0 0 0,21-21 31,0 0-31,0 0 16,1 0-16,-1 0 0,-21-21 15,21 21-15,-21-21 0,0 0 16,0 0-16,0 0 16,-21-1-16,-22 1 15,22 21-15,-21 0 0,21 0 0,0 0 16,-22 0-16,22 0 0,0 0 16,0 21-16,0 1 0,21-1 0,0 0 15,0 0-15,0 21 0,0-20 0,21-1 16,0 0-16,0 0 0,21-21 15,-20 21-15,20 0 0</inkml:trace>
  <inkml:trace contextRef="#ctx0" brushRef="#br1" timeOffset="143536.19">21230 2815 0,'0'0'16,"0"-21"-16,0 0 0,0 0 0,0 0 15,0 42 1,0 0 0,0 21-16,-21-21 0,21 22 15,-21-22-15,21 21 0,-21 1 0,21-22 16,0 21-16,0-21 0,-22 22 16,22-1-16,0-21 0,0 0 15,-21 43-15,21-43 0,0 0 16,0 0-16,21-21 15,1 0-15,-1 0 16,0 0-16,0 0 16,-21-21-16,21 0 0,-21 0 0,0 0 15,0-1-15</inkml:trace>
  <inkml:trace contextRef="#ctx0" brushRef="#br1" timeOffset="143709.1">21082 3006 0,'0'21'32,"0"0"-32,21-21 15,0 0-15,0 0 0,1 0 16,41 0-16,-21 0 16,1 0-16,-1 0 0,0 0 15,22 0-15</inkml:trace>
  <inkml:trace contextRef="#ctx0" brushRef="#br1" timeOffset="144020.53">22669 2604 0,'0'0'0,"-21"0"0,0 0 0,0 0 16,0 0-16,0 0 0,-43 42 16,43-21-1,0 0-15,0 22 0,-1-22 0,1 21 16,21-21-16,-21 22 0,0-1 0,21-21 16,0 21-16,0-20 0,0 62 15,0-63-15,0 22 16,0-22-16,42 21 15,-21-21-15,1-21 0,-1 0 16,0 0-16,21 0 0,-21 0 0,22 0 16</inkml:trace>
  <inkml:trace contextRef="#ctx0" brushRef="#br1" timeOffset="144305.88">23135 2582 0,'0'0'16,"21"0"-16,0 0 0,1 0 0,-1 0 15,0 0-15,21 0 0,1 0 0,-22 22 16,21-1-16,-21 0 0,22 0 16,-1 43-16,0 20 15,-42-41-15,0-1 16,0 0-16,0-21 0,0 22 0,-21-1 15,0-21-15,-21 22 0,20-1 0,-20-21 16,21 0-16,-21 22 0,-1-22 16,1 0-16,0 0 0,-1-21 15,1 21-15,-22-21 16,22 21-16</inkml:trace>
  <inkml:trace contextRef="#ctx0" brushRef="#br1" timeOffset="144946.25">16891 3916 0,'0'0'15,"-21"21"17,21 0-32,0 22 0,0-22 15,0 21-15,0 0 0,0 1 16,0-1-16,0 22 0,-21-43 15,21 21-15,0-21 0,0 22 16,-22-1-16,22-21 16,22-42 15,-1 0-31,0 0 0,0-1 16</inkml:trace>
  <inkml:trace contextRef="#ctx0" brushRef="#br1" timeOffset="145147.13">17357 3916 0,'0'-21'0,"0"42"0,0-21 31,0 21-15,0 0-16,0 22 0,0-22 16,0 21-16,0-21 0,0 22 0,-22-1 15,22-21-15,0 21 0,0-20 16,-21-1-16,21 21 0,0-21 15,0 0-15,0 1 0,0-1 16</inkml:trace>
  <inkml:trace contextRef="#ctx0" brushRef="#br1" timeOffset="145316.04">17801 4233 0,'21'0'32,"0"0"-17,1 0 1,-22-21-16,21 0 16</inkml:trace>
  <inkml:trace contextRef="#ctx0" brushRef="#br1" timeOffset="145924.2">18457 4509 0,'21'0'16,"1"0"-16,-1 0 0,0-22 15,-21 1-15,21 0 0,0 0 16,0 0-16,1 0 0,41-43 16,1-63-1,-43 85-15,-21-1 0,0-41 16,0 41-16,0 22 0,0 0 16,0 0-16,0 0 0,-21 21 0,-64 0 15,43 21 1,20 0-16,1 21 0,0 22 15,21-22-15,0 1 0,0-1 16,21 0-16,0 1 0,1-22 16,20 21-16,-21-21 0,21 22 15,-20-22-15,20 0 0,-21 0 0,21 0 16,-20-21-16,-1 21 16,-21 1-16,-43-22 15,22 0-15,-21 0 16,21 0-16,-22 0 0,1 0 15,0 0-15,21 0 0,-1-22 0,1 22 16,0-21-16,21 0 16,0 0-16,0 0 0,21 0 15,0 21-15,1-22 0</inkml:trace>
  <inkml:trace contextRef="#ctx0" brushRef="#br1" timeOffset="146691.76">19177 4149 0,'21'0'0,"-42"0"0,63 0 0,-42 21 32,0 0-32,0 0 0,0 0 0,0 1 15,0-1-15,-21 0 0,0 0 0,0 21 16,21-20-16,0-1 0,-21 0 16,21 0-16,-22 21 15,22-20-15,0-1 16,22-21-1,-1 0 1,-21-21-16,21 21 0,0-22 16,0 1-16,-21 0 0,21 0 0,1 0 15,-1 0-15,-21-1 0,21-20 0,-21 21 16,21 0-16,-21 0 0,21 21 16,0 0-1,-21 21-15,0 0 16,0 0-16,0 0 0,0 0 0,0 1 15,0-1-15,0 0 0,0 0 0,22 21 16,-1-42-16,0 22 16,0-22-16,0 21 15,0-21-15,1 0 0,-1 0 16,21 0-16,-21 0 0,0 0 16,1-21-16,41-22 15,-21 1-15,-20 0 0,-1 20 16,-21-20-16,21 0 0,-21 21 15,0-22-15,0-20 0,0 20 16,0 22-16,0 0 16,0 42-1,0 0-15,0 1 0,0-1 16,0 21-16,0-21 0,0 22 16,0-22-16,0 21 0,0-21 0,0 0 0,0 22 15,0-22-15,0 0 16,0 0-16,21 0 0,21-21 15,-20 0-15,-1 0 0,0 0 16,0 0-16,21 0 16,-20-21-16,-1 21 0,0-21 15,0 0-15,0 0 0,-21 0 0,0-1 16,0 1-16,0 0 16,0-42-16,0 41 0,0 44 31,0-1-31,0 0 15,0 21-15,0-21 0,0 1 16,0-1-16,-21 0 0,21 0 16,0 0-16,0 0 0,0 1 15,0-1-15,21-21 16,0-21 0,1-1-16</inkml:trace>
  <inkml:trace contextRef="#ctx0" brushRef="#br1" timeOffset="147004.57">20235 3958 0,'-21'-42'15,"0"21"-15,63 423 0,-42-741 0,-63 276 16,42 63-16,21 21 16,21 0-1,0-21 1,0 0-16,0 0 15,0 0-15,1 0 0,-1 0 0,-21-21 16,21 0-16,-21 0 16,0-1-16,-21 1 15,21 0-15,-21 21 0,-1 0 16,1 0-16,0 0 0,0 0 0,0 0 16,0 0-16,-1 21 0,1-21 15,21 21-15,-21 1 0,21-1 0,0 21 16,0-21-16,0 0 0,0 1 15,21-1-15,0 0 0,1 0 0,-1 0 16,0-21-16</inkml:trace>
  <inkml:trace contextRef="#ctx0" brushRef="#br1" timeOffset="147278.19">20786 3852 0,'0'-21'16,"0"42"-16,0-63 0,0 63 31,0 0-31,0 22 16,0-22-16,-22 21 0,22 1 0,0-1 15,-21 0-15,0 1 0,0-1 16,21 0-16,-21 1 0,21-1 0,-21 43 16,21-43-1,0-21-15,0 0 0,21-21 16,0 0-1,0 0-15,0 0 16,-21-21-16,21 0 0,-21 0 0,22 0 16</inkml:trace>
  <inkml:trace contextRef="#ctx0" brushRef="#br1" timeOffset="147456.09">20637 4170 0,'-21'0'15,"-21"0"-15,105 0 16,-147 0-16,105 0 15,0 0 1,21 0-16,-20 0 0,20 21 16,-21-21-16,21 0 0,1 0 0,-22 0 15,21 0-15,1-21 0,-1 0 16,0 21-16,1-21 0,-22-1 0,63 1 16,-62 0-16</inkml:trace>
  <inkml:trace contextRef="#ctx0" brushRef="#br1" timeOffset="148079.73">21294 3916 0,'-64'42'32,"128"-84"-32,-149 127 0,64-64 15,21 0-15,-21 21 0,-1 1 16,22-22-16,0 21 0,-21 0 0,21-20 16,0-1-16,0 21 0,0-21 15,0 0-15,0 1 0,0-1 0,0 0 16,21-21-16,1 21 0,-1-21 15,0 0-15,21 0 16,1 0-16,20-21 16,-21 0-16,-20 21 0,20-21 0,-21-1 15,0-20-15,22 21 0,-1-64 16,-21 43-16,-21 0 0,21-43 16,0 43-16,-21-22 0,0 22 15,0-22-15,22-20 16,-22 105 15,0 0-31,0 21 0,-22-21 16,22 22-16,0-1 0,0 0 15,-21 1-15,0 63 16,21-43-16,0-21 0,-21 1 16,21-22-16,-21 0 0,21 0 15,-21 0-15,21 1 0,0-1 0,0 0 16,-22-21-1,22-21 1,0 0 0,22-1-16,-22-20 0,21 21 15,0 0-15,0-22 0,21 1 16,-20 0-16,-1 21 0,21-22 0,0 1 16,-20 21-16,20 21 0,-21 0 15,21 0-15,-20 0 0,-1 0 0,21 21 16,-21 21-16,0-21 0,1 22 15,-22-22-15,21 64 0,-21-43 16,0 0-16,0-21 0,0 1 16,-21-1-16,21 0 0,-22 0 15,22 0-15,-21-21 0,21 21 0,-21-21 16,0 0-16,21-21 31</inkml:trace>
  <inkml:trace contextRef="#ctx0" brushRef="#br1" timeOffset="148415.54">22288 3810 0,'-21'0'0,"42"0"0,-63 0 0,21 0 16,42 0 0,0 0-1,22-21-15,-22 21 16,42 0-16,-20-21 0,-1 21 16,0 0-16,1 0 0,-22 0 15,21-21-15,-21 21 0,22 0 0,-22 0 16,0 0-16,0 0 15,-42 0 1,0 0 0,0 0-16,-1 0 15,1 0-15</inkml:trace>
  <inkml:trace contextRef="#ctx0" brushRef="#br1" timeOffset="148660.4">22521 3768 0,'-42'42'16,"105"-105"-16,-126 147 0,105-147 0,-84 147 0,42-62 0,0-1 16,-21 42-16,0 43 15,21-64-15,0-20 16,0 20-16,-22 0 0,22-21 16,-21 22-16,21-22 0,0 0 0,0 0 15,0 0-15,0 1 0,0-1 0,0 0 16,0 0-16,0 0 15,21-21 17,1-21-32,20 0 15,-21 0-15</inkml:trace>
  <inkml:trace contextRef="#ctx0" brushRef="#br1" timeOffset="149055.47">22966 4043 0,'-64'0'31,"64"21"-31,-21 0 0,0-21 0,0 21 16,21 1-16,-21 20 0,21-21 0,-22 0 15,22 0-15,-21 1 0,21-1 16,0 0-16,0 0 0,0 0 15,0 0-15,21-21 16,1 0-16,20 0 16,-21 0-16,0 0 0,0 0 0,1 0 15,-1-21-15,0 0 0,0 21 16,0-21-16,0 0 0,1-22 0,20-41 16,-42 41-1,21 22-15,-21-21 0,0 21 0,0-22 16,0 22-16,-21 21 0,0 0 15,0 0-15,-22 0 16,22 0-16,-21 21 0,-1 22 16,22-43-16,21 21 15,0 0-15,0 0 16</inkml:trace>
  <inkml:trace contextRef="#ctx0" brushRef="#br1" timeOffset="149539.34">23707 3768 0,'0'0'16,"21"-21"-16,-21-1 0,0 1 15,0 0 1,-21 42 0,-1 0-1,1 1-15,0-1 0,21 0 16,-21 21-16,0-21 0,0 22 0,-1-1 16,1 0-16,0 1 0,21-1 15,0 0-15,-21-20 0,21 20 0,0 21 16,0-41-16,0-1 0,21 0 15,-21 0-15,21 0 0,64 0 16,-43-21 0,1 0-16,-22 0 15,21-21-15</inkml:trace>
  <inkml:trace contextRef="#ctx0" brushRef="#br1" timeOffset="149855.16">24215 3641 0,'0'-21'0,"0"42"0,21-42 15,0 21 1,0 0 0,0 0-16,0 0 0,1 21 15,-1-21-15,-21 21 0,21 0 16,-21 0-16,21 0 0,-21 64 15,0-43-15,0-20 0,0 20 16,0 0-16,0 1 0,0-22 16,0 21-16,0 0 0,-21-20 15,21 20-15,-21-21 0,21 0 16,0 0-16,-21 1 0,-1 20 16,-20-21-16,42 0 15,-21-21 1</inkml:trace>
  <inkml:trace contextRef="#ctx0" brushRef="#br1" timeOffset="154331.51">15875 7260 0,'0'-21'31,"0"0"-15,0 0 0,0 0-1,0-1-15,0 1 16,0 0-16,0 0 16,0 0-16,0 0 15,0-1-15,0 1 16,0 0-16,0 0 15,0 42 17,0 0-17,0 0-15,0 1 0,0-1 0,0 21 16,0-21-16,0 22 0,0-22 0,0 21 16,-21 0-16,21-20 0,0 20 15,0 21-15,-21 1 16,21-43-16,0 21 0,0-20 0,0-1 15,0 0-15,0 0 16,0 0-16,0-42 63,0 0-48,21 0-15</inkml:trace>
  <inkml:trace contextRef="#ctx0" brushRef="#br1" timeOffset="154791.4">16425 7408 0,'0'0'0,"21"0"0,1 0 16,-1 0 0,-21-21-1,21 0-15,-21 0 16,0 0-16,21 21 0,-21-21 0,0-1 15,0 1-15,0 0 32,0 42-1,0 0-15,0 1-1</inkml:trace>
  <inkml:trace contextRef="#ctx0" brushRef="#br1" timeOffset="157755.91">17695 7493 0,'-21'21'0,"21"0"16,21-21 31,0-21-47,1 0 15,-1 0-15,0 0 0,0 0 0,0-1 16,22-20-16,20-21 16,-42 20-16,0 22 0,-21-21 15,22-22-15,-22 43 0,0-21 16,0 21-16,0-1 0,0-20 16,-22 0-1,-20 21-15,21 21 16,0 0-16,0 0 0,-1 21 0,1-21 15,21 42-15,-21-21 0,21 0 16,-21 22-16,21-1 0,0 0 16,0 22-16,0-22 0,0 1 0,21 41 15,21 43 1,-20-106-16,-22 1 0,21-1 16,0 0-16,0-21 0,0 0 0,0 0 15,1 0-15,-1 0 0,0 0 16,0 0-16,0 0 0,0-21 15,1-22-15,41-41 16,-42 63-16,0-22 16,1 1-16,-1 0 0,21-1 0,-21 1 15,22 21-15,-1-22 0,0 22 16,1-21-16,-1 21 0,21 21 16,43-21-16,-85 21 15,43 42-15,-43-21 0,-21 0 16,0 0-16,0 22 0,0-22 15,0 21-15,0-21 0,0 22 0,-21-22 16,21 21-16,-21-21 0,0 1 0,-1-1 16,1 0-16,0 0 0,21 0 15,-21-21-15,21 21 0,-21-21 16,21-21 0,21 0-1,0 0-15,-21 0 0,21 0 16,0-1-16,1-20 0,20 21 15,-21 0-15,0-22 0,0 22 0,1-21 16,20 0-16,-21 20 0,0 1 16,-21 0-16,21 0 15,-21 0-15,0 0 0,-21 21 32,0 21-17,0 0-15,21 0 0,-21 0 16,21 0-16,0 22 0,-21-1 0,21-21 15,-22 22-15,22-1 0,-21 0 16,21-21-16,0 22 0,0-22 0,0 0 16,0 0-16,0 0 0,43 22 15,20-43 1,-21 0-16,-20 0 0,20 0 0,0 0 16,1 0-16,-1-21 0,0 21 15,1-22-15,-1 1 0,0 0 0,1 0 16,-1-21-16,0 20 0,-21 1 0,1-21 15,-1 0-15,0 20 0,-21-20 16,0 0-16,0 21 0,0-1 0,0-20 16,-21 21-16,0 0 0,-1 21 15,1 0 1,0 21-16,0 0 0,0 0 16,0 22-16,21-1 0,-22-21 15,22 21-15,-21 1 0,21 20 16,0 1-16,0-43 0,21 0 15,1 0-15,-1 0 0,0 1 16,0-22-16,21 0 0,-20 0 0,-1 0 16,21 0-16,0 0 0,-20 0 15,20 0-15,0 0 0,-21 0 16,22-22-16,-22 1 0,0 0 0,21 0 16,-20 0-16,-1 0 0,0-22 0,0 22 15,-21-21-15,21 21 0,0-22 16,1-20-16,20-1 15,-21 43-15,0 21 0,0 0 16,1 0 0,-22 21-16,0 0 0,0 1 15,0-1-15,21-21 0,-21 21 16,0 0-16,21 0 16,-21 0-16,21-21 0,0 0 15,-21-21 1,0 0-1,0 0-15,0 0 16,0 0-16,0-1 16,0 1-16,-21 0 0,0 0 0,0 0 15,21 0-15,-21 21 16,-1 0-16,1 0 0,0 0 16,0 21-16,0 42 15,0-42-15,21 22 0,0-1 16,-22 0-16,22-20 0,-21 20 0,21 0 15,0-21-15,0 22 0,0-22 16,0 21-16,0-21 0,0 1 0,0-1 16,43 0-16,-22 0 15,0-21-15,21 0 0,-21 0 16,1 0-16,20 0 0,0 0 16,-21 0-16,22-21 0,-1 21 0,0-21 15,1 0-15,-22-1 0,21 1 0,-21-21 16,22 21-16,-22 0 0,0-22 15,0 1-15,0 21 0,-21-22 16,0 22-16,0 0 0,0 0 0,0 0 0,0 0 16,0 42 15,0 0-31,0 0 0,-21 0 0,21 22 16,0-22-16,-21 0 0,21 64 15,0-22 1,0-42-16,21 0 15,0 1-15,1-22 0,-1 21 16,0-21-16,0 0 0,0 0 0,0 0 16,22 0-16,-22-21 0,21 21 15,-21-22-15,22-20 16,-1 0-16,-21 21 0,0-22 16,-21 22-16,0-21 0,22 21 15,-22-22-15,21-20 0,-21 42 16,0-1-16,0 1 0,0 42 15,0 1 1,0-1-16,0 0 0,-21 42 16,21-41-16,-22-1 15,22 21-15,0-21 0,0 0 16,0 1-16,0-1 0,0 0 0,0 0 0,0 0 16,22-21-16,-1 0 0,0 21 15,0-21-15,0 0 0,0 0 0,1 0 16,-1 0-16,0 0 0,21 0 0,-21-21 15,1 0-15,-1 21 0,0-42 16,0 21-16,0-1 0,0-20 16,1 0-16,-1-1 0,0 1 0,0 0 15,0-64-15,0 64 16,1-64-16,-22 42 0,0 22 16,0-22-16,21 22 0,-21 0 0,0-1 15,0 22-15,0 0 0,0 0 16,0 0-16,-21 42 15,21 0-15,-22 21 0,1-20 16,0 20-16,0 0 0,0 43 16,0 0-16,21-22 0,0-21 15,0 1-15,0-1 0,0 0 16,0 1-16,0-1 0,0 0 16,0 1-16,0-22 0,21 21 0,0-21 15,0 1-15,0-1 0,22 0 16,-22-21-16,21 0 0,-21 0 0,22 0 15,-1 0-15,-21 0 0,21 0 0,-20-21 16,20 21-16,-21-21 0,0-1 16,0 1-16,1 0 0,-1-21 0,0 21 15,-21-22-15,0 1 0,21 21 0,-21 0 16,21-22-16,-21 22 0,0 0 16,-21 42-1,0-21 1,0 21-16,21 22 0,-21-22 0,-1 0 15,22 21-15,0-21 0,-21 1 16,21 20-16,0-21 0,0 0 16,0 0-16,0 1 0,0-1 0,0 0 15,21-21-15,1 0 16,-1 0-16,0 0 0,21 0 16,-21 0-16,22 0 0,-22 0 0,21-21 15,-21 0-15,22 21 0,-22-22 0,21 1 16,-21 0-16,1 0 0,-1-21 15,-21-1-15,21 1 16</inkml:trace>
  <inkml:trace contextRef="#ctx0" brushRef="#br1" timeOffset="157987.78">21590 6858 0,'-21'21'0,"42"-42"0,-63 42 0,20 0 15,22 1-15,0-1 16,22-21-16,-1 21 0,21-21 16,0 0-16,1 0 0,20 0 15,-20 0-15,84 0 16,-64 0-16,-21 0 0,64-21 16,-63 21-16,-22 0 0,21 0 0,-21-21 15,-21-1 1,-21 22-1,0 0-15</inkml:trace>
  <inkml:trace contextRef="#ctx0" brushRef="#br1" timeOffset="158767.78">16468 7239 0,'21'0'31,"0"-21"1,-42 21-1,0 0-31,21 21 16,-22-21-16,22 21 15,0 0 16,22-21-15</inkml:trace>
  <inkml:trace contextRef="#ctx0" brushRef="#br1" timeOffset="159052.5">22606 6752 0,'-42'-21'15,"84"42"-15,-106-42 0,43 21 0,-21-21 0,0 21 16,-1 0-16,22 0 0,-21 0 16,-1 0-16,22 0 0,0 0 0,-21 0 15,21 0-15,-1 0 0</inkml:trace>
  <inkml:trace contextRef="#ctx0" brushRef="#br1" timeOffset="159805.76">22712 6816 0,'0'0'0,"21"0"0,0 0 15,0 0-15,0 0 16,1-21-16,-1-1 16,-21 1-16,21 21 15,0-21-15,-21 0 0,0 0 16,-21 21 15,0 0-31,0 0 0,-22 0 16,1 0-16,0 0 0,-1 0 0,1 21 15,0 0-15,-22-21 0,22 21 16,-64 22-16,85-43 0,-43 42 16,22-21-16,21 0 15,21 0-15,0 1 0,0-1 16,0 0-16,0 0 0,21 0 16,0 0-16,0-21 15,43 43-15,-22-22 0,0 0 0,1 0 16,-1 0-16,0 1 0,1-1 15,-1 0-15,0 0 0,-20 0 16,20 0-16,-21 1 0,0-1 0,0-21 16,-21 21-16,0 0 0,0 0 0,-42 0 15,21-21-15,-21 22 16,-1-22-16,1 0 0,0 0 0,-43 21 16,0-21-1,43 0-15,21 0 0,0 0 0,-1 0 16,1 0-16,0 0 0,0 0 15,21-21 1,21 21 0,0 0-16,0-22 0,1 22 15,-1-21-15,21 21 16,-21-21-16,22 0 0</inkml:trace>
  <inkml:trace contextRef="#ctx0" brushRef="#br1" timeOffset="160544.59">23347 6964 0,'21'-21'0,"-42"42"0,63-42 0,-42 0 16,0-1-16,21 22 0,-21-21 15,-21 42 16,0 1-31,0-22 16,0 21-16,21 0 0,-22 0 0,1 21 16,0-20-16,0-1 0,0 0 15,0 21-15,21-21 0,-22 1 0,22 20 16,0-21-16,0 0 0,0 0 0,0 1 16,0-1-16,22 0 15,-1-21-15,42 0 16,-42 0-16,43 0 0,-22 0 15,1-21-15,-1 21 0,0-21 16,1-1-16,-22 1 0,21 0 0,0 0 16,-20 0-16,-1 0 0,0-22 15,0 22-15,-21 0 0,21 0 0,-21 0 16,0-1-16,0 1 0,0-21 16,-21 42-1,0 0-15,0 0 0,21 21 16,0 0-16,0 0 0,0 1 15,0-1-15,0 21 16,0-21-16,0 0 0,0 22 16,21-22-16,-21 0 0,21 0 15,-21 0-15,21-21 0,-21 22 16,21-22-16,1 21 0,-1-21 16,21 0-1,0-21-15,1 21 16,-1-22-16,0 1 0,-20 0 15,20 0-15,-21 0 0,0 0 16,0-1-16,1-20 0,20 21 16,-42 0-16,21 21 15,-21 21 1,0 0 0,-21 0-16,21 0 0,-21 1 0,21-1 0,-21 21 15,21 0 1,0-20-16,0-1 0,0 0 0,0 0 15,0 0 1,21-21 0,0 0-16,0-21 15,-21 0-15,21 21 0,0-21 0</inkml:trace>
  <inkml:trace contextRef="#ctx0" brushRef="#br1" timeOffset="160880.39">24384 6773 0,'0'0'0,"-42"0"0,20 0 0,1 0 15,0 0-15,0 22 0,21-1 0,-21 0 16,21 0-16,0 0 16,0 0-16,0 1 0,21-22 15,0 0 1,0 0-16,0 0 0,1 0 15,-1 0-15,0-22 0,-21 1 16,0 0-16,0 0 16,0 0-16,0 0 0,0-1 15,0 1-15,0-21 0,-21 21 16,0 21-16,-1-21 16,1 21-16,0 0 0,0 21 15,21 0-15,-21 0 0,0 0 0,21 0 16,-22 1-16,22-1 0,0 21 15,0-21-15,0 0 0,0 1 0,0-1 16,0 0-16</inkml:trace>
  <inkml:trace contextRef="#ctx0" brushRef="#br1" timeOffset="161212.2">24765 7049 0,'0'-22'16,"0"44"0,0-1-1,-21 0-15,21 0 0,-21 21 0,21 43 16,-22-43-16,22 1 0,-21 20 16,0-20-16,21 20 0,0-21 15,-21 22-15,0-22 0,21 22 0,-21-22 16,21 0-16,0 22 0,-22-22 15,22 22-15,-21-22 0,0 22 0,21-22 16,-21 0-16,21 1 0,0-22 16,0 21-16,-21-21 0,21 0 0,0 1 15,0-1-15,21-42 32,0 21-32,0-22 15,-21-20-15,21 21 0</inkml:trace>
  <inkml:trace contextRef="#ctx0" brushRef="#br1" timeOffset="161521.03">24701 7430 0,'0'-64'0,"0"128"0,0-170 0,0 42 0,0 22 16,0 0-16,0-1 0,22 22 16,-1 0-16,0-21 0,0 20 0,0 1 15,0 21-15,22-21 0,-22 21 16,21 0-16,-21 0 0,22 0 0,-1 0 15,-21 0-15,22 0 0,-1 42 16,-21-20-16,-21-1 0,0 0 16,0 21-16,0 1 15,-21-1-15,0-21 0,0 0 0,-22 0 16,22 1-16,-21-1 0,-1 0 16,1-21-16,21 21 0,-21-21 0,20 0 15,1 0-15,0 0 0,0 0 0,21-21 31,21 21-31,0-21 16,22-22-16,-22 22 16</inkml:trace>
  <inkml:trace contextRef="#ctx0" brushRef="#br1" timeOffset="161804.87">25569 6668 0,'0'0'0,"21"0"0,-21-22 0,0 44 32,0-1-32,-21 0 0,-21 42 15,0 22 1,42-43-16,-22-20 0,1 20 0,0 0 16,0 1-16,21-1 0,0-21 15,0 21-15,-21-20 0,21 20 0,0-21 16,0 0-16,0 22 0,0-22 15,21 0-15,0-21 0,0 0 0,0 0 16,1 0-16,-1 0 0,0 0 16,0 0-16,0-21 0,0 0 15,1-22-15,-1-20 16</inkml:trace>
  <inkml:trace contextRef="#ctx0" brushRef="#br1" timeOffset="161979.29">25379 7006 0,'-43'0'16,"86"0"-16,-107 0 0,43 0 0,42 0 31,0 0-15,1 0-16,-1 0 0,0 0 0,0 0 16,21 0-16,-20 0 0,20 0 15,-21 0-15,21 0 0,-20 0 0,20-21 16,0 21-16</inkml:trace>
  <inkml:trace contextRef="#ctx0" brushRef="#br1" timeOffset="162217.98">26310 6752 0,'-63'21'16,"63"1"-1,-22-1-15,1 0 0,0 0 16,0 21-16,-21 1 0,20-1 16,1-21-16,21 22 0,0-22 0,0 0 15,0 21-15,0-21 0,0 22 16,0-22-16,43 21 16,-22-42-16,0 0 0,21 0 15,-21 0-15,22 0 0</inkml:trace>
  <inkml:trace contextRef="#ctx0" brushRef="#br1" timeOffset="162472.95">26712 6668 0,'21'-22'15,"-42"44"-15,64-44 0,-22 22 16,0 0-16,0 0 0,-21 22 15,42-1-15,-20 21 0,-22-21 16,0 0-16,21 1 0,-21 20 16,0-21-16,0 21 0,0 1 0,0-22 15,0 21-15,0-21 0,0 22 0,-21-1 16,-1-21-16,22 22 16,-21-22-16,0 21 0,0-21 0,-64 64 15,22-43 1,42-21-16</inkml:trace>
  <inkml:trace contextRef="#ctx0" brushRef="#br1" timeOffset="163480.01">15367 8700 0,'0'0'0,"-21"0"0,0 0 15,-1 0-15,1 0 0,0 0 16,0 0-16,0-22 0,0 22 0,-1-21 16,1-21-1,21 21-15,0 0 16,0-1-16,21 1 0,1 21 15,-1-21-15,21 21 16,-21 0-16,22 0 0,-1 0 0,21 0 16,1 0-1,-43 21-15,21 22 0,-42-22 0,22 21 16,-22-21-16,0 22 0,0 62 16,0-62-16,-22-1 0,1 22 0,0-22 15,-21 0-15,21 1 0,-22-22 16,1 21-16,0-21 0,-107 64 15,107-85-15,-43 42 16,43-42-16,21 0 16,-21 0-16,20 0 0,-20 0 0,21 0 0,0-21 15,21 0-15,0 0 0,-21 0 16,21-22 0,0 22-16,0-42 0,0 20 0,21 1 15,0 0-15,0-1 0,0 43 16,0-21-16,1 0 0,20 21 15,-21 0-15,0 0 0,0 21 0,22 0 16,-22 0-16,0 22 0,21-1 16,-20 0-16,-1-20 0,-21 20 15,0-21-15,21 0 0,-21 0 16,21 1-16,-21-1 0,0 0 0,0 0 16,21 0-16,0-21 0,1 21 15,-1-21-15,0 0 0,0 0 16,0 0-16,0-21 0</inkml:trace>
  <inkml:trace contextRef="#ctx0" brushRef="#br1" timeOffset="163627.93">15854 9059 0,'21'0'16,"-21"-21"15,21 21-16,-21-21-15,21 21 16,0 0-16</inkml:trace>
  <inkml:trace contextRef="#ctx0" brushRef="#br1" timeOffset="166148.24">16849 9335 0,'0'0'0,"-22"21"0,1-21 16,21-21 31,21 21-47,1-22 15,-1 1-15,0 0 0,0 0 16,-21 0-16,0 0 0,0-22 0,21 22 16,-21-21-16,0 21 0,0-22 15,0 22-15,0-21 0,0 21 0,0-22 16,0 22-16,0 0 0,-21 0 0,0 21 16,0 0-16,21 21 15,-21 0-15,-1 0 0,22 0 0,0 22 16,-21-1-16,21-21 0,-21 22 15,21-1-15,0 0 0,0 1 16,0-1-16,0-21 0,0 21 0,42 1 16,-20-1-16,-1-21 15,0-21-15,0 0 16,0 0-16,0 0 0,1 0 0,-1 0 16,0 0-16,-21-21 0,21 0 15,0 0-15,-21 0 0,21-1 16,22-20-16,-1-21 15,-21 41-15,0-20 0,1 0 16,20 21-16,-21-22 0,64 1 16,-64 21-16,21 21 0,-21 0 15,22 0-15,-22 0 0,0 0 0,0 21 16,0 0-16,-21 0 0,0 0 16,0 43-16,0-43 0,0 0 15,0 43-15,0-43 0,-21 21 16,0-21-16,0 1 0,0-1 15,0-21-15,-43 42 16,64-63 15,0 0-15,21 0-16,0-1 0,1-20 16,20-21-16,21-1 15,-41 22-15,20-1 0,-21 22 16,0-21-16,0 21 0,-21-22 0,0 22 15,22 21-15,-22-21 0,-22 42 32,1 0-32,0 22 15,21-22-15,0 0 0,-21 21 16,21-20-16,-21-1 0,21 21 0,0-21 16,0 22-16,0-1 15,0 21-15,21-41 16,0-22-16,-21 21 0,21-21 0,0 21 15,1-21-15,-1 0 0,21 0 16,-21 0-16,0 0 0,22 0 0,-22-21 16,0 0-16,21 21 0,22-43 15,-1 1 1,-41 21-16,-1-22 0,0 22 0,0-21 16,-21 21-16,0-22 0,0 22 0,0-21 15,0 21-15,0 0 0,-21-43 16,0 64-16,-22 0 15,22 21-15,0 0 16,21 1-16,0-1 0,-21 21 16,21-21-16,-21 0 0,21 22 0,0-22 15,0 42-15,0-20 16,21-22-16,-21 0 0,21 0 16,0 0-16,0-21 0,1 22 0,20-22 15,0 0-15,1 0 0,-22 0 16,21 0-16,-21 0 0,0-22 15,22 22-15,-22-21 0,0 0 0,0 21 16,0-21-16,-21-21 0,22-1 16,-1-20-1,-21 20-15,0 22 0,21 0 0,0-21 0,0 21 16,-21-1-16,21 22 0,1-21 16,-1 21-16,0 0 15,0 0-15,0 0 0,-21 21 16,21-21-16,-21 22 0,22-22 15,-1 0-15,-21 21 16,21-21 0,-21-21-1,0-1 1,0 1 0,-21 21-16,0 0 0,-1 0 15,1 0-15,0 0 16,0 0-16,0 21 15,21 1-15,-21-1 0,-1 0 0,22 0 16,-21 0-16,-21 64 16,21-22-16,21-41 15,0-1-15,0 42 0,0-42 16,0 1-16,21-1 0,0-21 16,0 21-16,0 0 0,1-21 15,-1 0-15,0 21 0,0-21 0,64 0 16,-43 0-16,0 0 15,1-21-15,-1-21 16,0 21-16,-20 21 0,-1-43 16,0 22-16,0 0 0,0-21 0,-21 20 15,21-41-15,-21 42 16,0-43-16,0 43 16,-21 42 15,21 0-31,0 1 0,0 20 15,0-21-15,0 0 0,0 0 0,0 1 16,0-1-16,0 0 0,0 0 16,0 0-16,0 0 0,21-21 0,1 22 15,-1-22-15,0 21 0,0-21 16,0 0-16,0 0 0,43 0 16,-22 0-1,-21 0-15,1-21 0,-1-1 0,0 22 16,0-21-16,0 0 0,0 0 0,1 0 15,-22-22-15,0 22 0,21-21 16,0 21-16,-21 0 16,0-1-16,0 44 31,-21-1-31,21 0 16,0 0-16,-21 0 0,21 0 0,0 1 15,0-1-15,0 0 0,0 64 31,0-64-31,21-21 16,0 0-16,0 21 0,0-21 0,0 0 16,1 0-16,20 0 0,0 0 15,-21 0-15,22-21 0,-22 0 0,0 21 16,0-22-16,0 1 0,1 0 16,-1-21-16,0 21 0,0-22 0,-21 1 15,0 21-15,42-127 16,-42 105-16,0 1 0,0 0 0,0-1 15,0 1-15,0 21 0,0 0 16,0-1-16,0 1 0,0 42 31,0 1-31,0-1 0,0 0 0,0 21 16,0 1-16,0-1 0,0-21 16,-21 21-16,0 43 15,21-43-15,0 22 0,0-22 0,0-21 16,0 22-16,0-22 0,0 0 15,0 0-15,21 0 0,0 1 0,1-1 16,-1-21-16,42 0 16,-20 0-1,-22 0-15,0 0 0,21 0 0,-21-21 16,1 21-16,-1-22 0,0 1 16,0 0-16,0 0 0,-21 0 0,21-22 15,-21 1 1,0 21-16,0 0 0,0 0 0,0-1 15,-21 22 1,0 22-16,0-22 0,21 21 16,0 0-16,0 0 0,-21 21 0,21-20 15,-21 20-15,21-21 0,0 21 16,0-20-16,0-1 16,21-21-16,0 21 15,0-21-15,0 0 0,0 0 0,1 0 16,20 0-16,0 0 0,1 0 15,-22 0-15,21-21 0,0 21 16,-20-21-16,-1-1 0,0 22 0,0-21 16,0 0-16,-21 0 0</inkml:trace>
  <inkml:trace contextRef="#ctx0" brushRef="#br1" timeOffset="166357.12">19748 8932 0,'0'0'0,"-21"22"0,21-1 15,21-21 1,1 0-16,-1 0 0,0 0 16,21 0-16,1 0 15,-1-21-15,21-1 0,-20 22 0,-1-21 16,-21 21-16,22-21 0,-22 21 0</inkml:trace>
  <inkml:trace contextRef="#ctx0" brushRef="#br1" timeOffset="167137.67">21357 8573 0,'0'-22'0,"-42"22"15,21 22 1,-1-1-16,1 0 0,21 0 16,-42 64-16,0 42 15,20-64-15,1-20 16,0-1-16,0 0 0,21 1 16,-21-1-16,0 0 0,-1-21 0,22 22 15,-21-1-15,21-21 0,-21 0 16,21 1-1,0-44 1,0 1 0,0 0-16,0 0 0,0 0 0,0 0 15,21-1-15,0-20 16,1 0-16,-22-1 0,42-41 16,-21 41-16,-21 1 0,42-64 15,-20 85-15,-1-21 0,0-1 16,0 22-16,0 0 0,0 21 0,1 0 15,-1 0-15,0 0 0,0 42 16,-21-20-16,0 62 16,0-41-16,0-1 0,0 0 15,21-21-15,-21 22 0,0-1 0,0-21 16,0 22-16,0-22 0,0 0 16,0 0-16,0 0 0,21 0 0,-21 1 15,0-1 1,-21-42 15,0-1-31,0 22 0</inkml:trace>
  <inkml:trace contextRef="#ctx0" brushRef="#br1" timeOffset="167336.56">20976 9059 0,'-21'0'0,"0"0"31,42 0-16,0 0-15,0 0 0,0 0 16,1 0-16,-1 0 0,21 0 16,-21 0-16,0 0 0,43-21 15,-22 21-15,-21 0 0,22 0 0,-22-21 16,21 21-16,-21-21 0,22 21 16,-1-21-16,-21 21 0,22 0 15,-1-21-15</inkml:trace>
  <inkml:trace contextRef="#ctx0" brushRef="#br1" timeOffset="167722.32">21992 8805 0,'21'-21'0,"-127"85"0,191-107 0,-43 1 0,-20 42 0,-1-21 15,-21 0 1,-21 21 0,-1 0-16,-20 0 15,21 21-15,0-21 0,0 21 16,-22 0-16,22 0 0,0 1 0,0-1 15,0 0-15,-1 0 0,1 0 16,21 0-16,0 1 0,0-1 16,21 0-16,1-21 0,-1 21 15,21 0-15,0 0 0,-20-21 16,-1 22-16,0-1 0,0-21 16,0 21-16,0 0 0,-21 0 0,0 0 15,0 1-15,0-1 16,-21-21-1,0 21-15,0-21 0,-21 0 0,20 0 16,-20 0-16,0 0 0,21 0 0,-22 0 16,22 0-16,-21 0 0,21 0 15,-1 0-15,44 0 32,-1-21-32,0 21 0,0-21 0,0 21 15,22-22-15</inkml:trace>
  <inkml:trace contextRef="#ctx0" brushRef="#br1" timeOffset="168352.97">22288 8954 0,'0'-43'16,"-63"170"-16,126-211 0,-84 62 47,21 44-47,-21-1 0,0 0 0,21 0 15,-21 0-15,21 0 0,0 1 16,-21-1-16,21 0 0,0 0 0,0 0 16,0 0-16,0 1 0,21-1 15,0 0-15,0-21 16,0 0-16,0 0 0,43 0 16,-22 0-16,1 0 0,20 0 15,-21 0-15,-20-21 0,20 0 0,21-22 16,-20 1-1,-43 21-15,0 0 0,21-1 0,-21 1 16,0-21-16,0 21 0,0 0 0,0-1 16,0 1-16,0 42 31,-21 1-15,21-1-16,0 0 0,0 0 0,-21 21 15,21-20-15,-22 20 0,22 0 0,0 1 16,0-1-16,0 0 0,0 1 0,0-1 15,0 64 1,22 42-16,-22-85 16,21 1-16,21 63 0,-21-85 15,-21 22-15,0-22 0,21 0 16,-21 1-16,0-1 0,0 85 16,0-85-16,-42 22 15,0-43-15,21 0 0,-64 22 16,43-22-16,-1-21 0,1 21 15,-22-21-15,22 0 0,-21 0 0,-86 0 16,44-42 0,62 42-16,1-22 0,0 1 0,-1 0 15,22 0-15,0-21 0,0 20 16,21 1-16,0-21 0,0 0 16,0-22-16,21 22 0,0-1 15,106-168 1,-85 168-16</inkml:trace>
  <inkml:trace contextRef="#ctx0" brushRef="#br1" timeOffset="168883.16">23029 8805 0,'-21'0'0,"42"0"0,-63 0 0,21 0 16,0 22-16,-1-1 15,22 0-15,-21 0 0,21 0 16,0 0-16,0 1 0,0-1 0,0 0 16,0 0-16,0 21 0,0-20 0,0-1 15,0 0-15,0 0 16,0 0-16,0 0 15,0-42 17,0 0-17,0 0-15,0 0 0,0 0 0,0-1 16,0 1-16,21-21 0,1 21 16,-1-22-16,0 1 15,0 21-15,0 0 0,0 0 0,22-22 16,-22 43-16,21 0 0,-21 0 15,1 0-15,-1 0 0,0 0 0,0 21 16,0 1-16,0 20 0,1-21 0,-1 0 16,-21 0-16,0 22 15,0 20-15,-21 1 16,-1-43-16,22 0 16,-21 0-16,0-21 15,21 21-15,0-42 31,0 0-15,21 0-16</inkml:trace>
  <inkml:trace contextRef="#ctx0" brushRef="#br1" timeOffset="169137.19">23791 8827 0,'0'0'0,"0"-22"0,0 1 15,-21 21 1,21-21-16,-42 21 0,21 0 0,-1 0 16,-20 21-16,21-21 0,-43 43 15,43-1-15,0-21 0,0 0 16,0 22-16,21-22 0,0 21 0,0-21 16,0 0-16,0 22 0,21-22 15,42 21 1,43 1-16,-85-43 15,22 0-15,-22 0 0,21 0 16,-21 0-16,22-22 0,-1 1 0</inkml:trace>
  <inkml:trace contextRef="#ctx0" brushRef="#br1" timeOffset="169837.37">24384 8594 0,'0'0'0,"21"0"15,0 0-15,0 0 16,1 0-16,-1-21 0,0-1 15,0 22-15,-21-21 0,0 0 0,0 0 16,0 0-16,0 0 16,-21-1-16,21 1 0,-21 21 15,-22 0-15,22 0 0,0 0 0,0 0 16,0 0-16,0 0 0,-1 21 16,-41 22-16,63-1 15,0-21-15,0 0 0,0 1 16,0 20-16,0-21 15,0 0-15,21 0 0,-21 1 0,21 20 16,0-21-16,1 0 0,-1 22 0,0-22 16,0 21-16,21 22 15,-20-43-15,-1 42 0,-21-42 16,0 1-16,0-1 0,0 0 16,0 0-16,-21 0 0,-1 0 0,-20-21 15,21 0-15,-21 22 0,20-22 0,-62 0 16,41 0-16,-20 0 15,42 0-15,0 0 0,-1-22 16,1 1-16,0 0 16,21 0-16,0 0 0,0 0 15,0-22-15,0 22 0,0 0 0,21 0 16,0 0-16,1-1 0,41-20 16,-42 21-16,22 21 15,-22-21-15,0 21 0</inkml:trace>
  <inkml:trace contextRef="#ctx0" brushRef="#br1" timeOffset="170504.3">24850 8721 0,'21'0'16,"-42"0"-16,42-21 0,-21-1 0,-21 22 31,-1 0-16,1 22-15,0-1 0,0 0 16,0 0-16,0 0 0,-1 0 0,-20 1 16,21 20-16,21-21 0,-21 0 15,0 0-15,21 22 0,0-22 0,0 0 16,0 0-16,0 0 0,0 1 16,21-1-16,0 0 0,0-21 15,21 0-15,-20 0 0,20 21 0,0-21 16,-21 0-16,22 0 0,-1 0 15,0 0-15,1-21 0,-1 0 0,0 0 16,-20-1-16,-1 1 0,21 0 16,-42 0-16,0-21 0,21 20 0,-21-20 15,0 21-15,0-21 0,0 20 0,-21-20 16,21 21-16,-21 21 0,0-21 16,0 21-16,-1 0 0,1 42 15,21 0 1,0-20-16,0 20 0,0-21 15,0 0-15,0 22 0,21-22 0,-21 0 16,22 0-16,-1 0 0,0-21 0,21 21 16,-21 1-1,1-22-15,-1 0 0,0 0 16,0 0-16,0 0 0,0 0 0,-21-22 16,43 1-16,-22 0 0,0 0 15,0 0-15,0 0 0,1-1 16,-22 1-16,42-63 15,-42 41-15,0 64 32,0 1-32,0-1 0,0 0 15,0 0-15,0 0 0,0 22 16,-21-22-16,21 21 16,0-21-16,0 0 0,0 1 15,21-22 16,-21-22-31,21 1 16,-21 0-16</inkml:trace>
  <inkml:trace contextRef="#ctx0" brushRef="#br1" timeOffset="170677.2">25590 8615 0,'-21'-21'0,"42"42"0,-63-42 16,21 21-1,42 21 32,0-21-47,0 0 0,1 0 16,-1 0-16</inkml:trace>
  <inkml:trace contextRef="#ctx0" brushRef="#br1" timeOffset="170972.16">25929 8636 0,'0'21'16,"0"0"-16,0 1 15,0-1-15,-21 21 0,0 22 16,21-43-16,0 21 0,0 0 16,-21 1-16,21-1 0,-22 0 15,22 22-15,0-22 0,0 22 0,-21-22 16,21 22-16,-21 126 15,21-63-15,-21-63 0,21-1 16,-21 1-16,21-1 0,0 1 16,-21-22-16,-1 0 0,22 1 15,-21-1-15,0-21 0,21 0 0,0 0 0,0 1 16,-21-1-16,21-42 16,0-1-1,21-20-15,0 21 16,0-21-16</inkml:trace>
  <inkml:trace contextRef="#ctx0" brushRef="#br1" timeOffset="171284.98">26035 8827 0,'42'-149'31,"-84"298"-31,105-298 0,-41 149 15,-1 0-15,21 0 16,-21 0-16,22 0 0,-22 22 16,0-1-16,21 21 0,-21 0 15,-21-20-15,0-1 0,0 21 16,0-21-16,0 22 0,0-22 0,0 0 16,-21 0-16,-21 0 0,21 0 0,0 1 15,-64-22 1,43 0-16,20 0 0,1 0 15,0 0-15,0 0 0,21-22 16,21 1 0,0 0-16,0 0 0,1 0 0,-1 0 15</inkml:trace>
  <inkml:trace contextRef="#ctx0" brushRef="#br1" timeOffset="171572.17">26649 8446 0,'0'0'0,"21"0"0,-21-22 0,21 22 16,-21 22 0,0-1-1,0 21-15,0-21 0,-21 0 16,21 22-16,0-1 0,-21-21 0,21 22 16,-21-1-16,21 0 0,-22 1 15,22-1-15,0-21 0,0 21 16,0-20-16,0 20 0,0-21 0,0 0 15,0 0-15,0 1 0,0-1 16,22-21-16,-1 0 16,0 0-16,0 0 0,0 0 15,0 0-15,1 0 0,-1 0 0,0-21 16,-21-1-16,21 1 0,-21 0 16,21 0-16,-21 0 0</inkml:trace>
  <inkml:trace contextRef="#ctx0" brushRef="#br1" timeOffset="171740.14">26649 8700 0,'-21'0'0,"105"21"16,-147-42-16,20 21 0,22 0 0,42 0 47,1 0-47,-1 0 0,0 0 0,21 0 15,22 0 1,-43 0-16,0 0 0,21 0 15,-20 0-15</inkml:trace>
  <inkml:trace contextRef="#ctx0" brushRef="#br1" timeOffset="172001.83">27326 8509 0,'0'0'0,"-21"0"31,0 21-31,0 0 16,-1-21-16,1 43 0,0-22 16,0 0-16,0 21 0,0-20 0,21 20 15,-22-21-15,22 21 0,-21-20 0,21 20 16,0-21-16,0 21 16,0-20-16,0-1 0,0 0 0,0 21 15,21-42-15,22 21 16,-22-21-16,0 0 0,0 0 15,0 0-15,1 0 0,20 0 16</inkml:trace>
  <inkml:trace contextRef="#ctx0" brushRef="#br1" timeOffset="172276.3">27580 8551 0,'0'0'0,"0"-21"16,0 0-16,0 0 15,21 21-15,0 0 16,1 0 0,-1 0-16,-21 21 0,21 0 15,-21 0-15,0 1 0,0-1 16,0 21-16,0-21 0,0 22 16,0-22-16,0 21 0,0 0 0,-21 22 15,-22 42 1,22-85-16,0 0 0,0 0 15,0 22-15,0-22 0,-1 21 16,1-21-16,0-21 0,0 21 0,0 1 16,-22-22-16,22 21 0</inkml:trace>
  <inkml:trace contextRef="#ctx0" brushRef="#br1" timeOffset="173152.46">16764 13399 0,'0'0'0,"21"0"0,-21-22 15,0 44 1,0-1 0,0 0-16,0 0 0,0 21 0,0 1 15,0-1-15,0 0 0,-21 1 16,21-1-16,-21-21 0,21 22 16,-21-1-16,21-21 0,-22 21 0,22-20 15,0-1-15,0 21 16,0 0-16,0-20 15,22-22 17,-1 0-32,0-22 0</inkml:trace>
  <inkml:trace contextRef="#ctx0" brushRef="#br1" timeOffset="173424.3">17145 13737 0,'0'0'0,"-21"0"16,21 21-16,-21-21 0,21 22 16,21-22 15,0 0-31,0 0 0,0 0 16,0-22-16,22 22 0,-1-42 15,-42 21 1,0 0-1,-21 21-15,0 0 16,0 0-16,-1 0 0,22 21 16,-21 0-16,21 0 15,21-21-15,1 0 0,-1 0 16</inkml:trace>
  <inkml:trace contextRef="#ctx0" brushRef="#br1" timeOffset="174460.2">18923 13737 0,'0'0'0,"21"0"0,0 0 0,0-21 15,-21 0 1,0 0-16,0 0 15,0-1-15,0 1 0,0 0 16,-21 21-16,0-21 0,0 0 0,0 21 16,0 0-16,-1 0 0,1 0 15,-63 0-15,62 21 16,-20 0-16,21 0 16,0 0-16,0 22 0,-1-22 0,1 21 15,21 1-15,0-22 0,0 21 0,0 0 16,0 22-1,21-43-15,1-21 0,-1 0 16,0 0-16,0 0 0,21 0 0,-20 0 16,-1 0-16,21 0 0,43-63 15,-64 63-15,0-43 16,0 22-16,0-21 16,-21 21-16,0-1 0,0 1 15,0 0-15,0 0 0,0 42 47,0 0-47,0 0 0,0 22 16,0-22-16,0 21 0,0-21 15,0 22-15,0-1 0,0 0 0,0 1 16,0-1-16,0 0 0,0 1 16,0 20-16,0 1 0,0 126 15,0-126-15,0 63 16,22-64-16,-1 22 0,0-22 15,0 1-15,0-1 0,0 1 0,1-1 16,-22 1-16,21-1 0,0 64 16,-21-84-16,0-1 15,-21-21-15,0 0 16,-22 1-16,22-22 0,0 0 0,-21 0 16,-1 0-16,1 0 0,0-22 0,-1 1 15,-20-21-15,20 21 16,1 0-16,-64-64 0,64 21 0,0 22 15,-1 0-15,22-22 0,0 1 16,0 20-16,21-20 0,0 21 0,0-22 16,0 22-16,63-128 15,-42 107-15,64-43 16,-43 43-16,64-43 0,-63 63 16,20 1-16,1-21 0,-1 20 15,22 1-15,-22 0 0</inkml:trace>
  <inkml:trace contextRef="#ctx0" brushRef="#br1" timeOffset="174991.43">19452 13907 0,'0'-22'31,"21"22"-31,-42 22 0,42-65 16,0 22-16,1 0 0,-22 0 16,21 21-16,21-43 15,-42 1-15,21 21 0,-21 0 16,0 0-16,0-1 0,-21 22 15,0 0 1,0 0-16,0 22 0,-1-1 16,-20 0-16,21 0 0,-43 85 15,43-64-15,21-21 16,0 22-16,0-22 0,0 21 0,0-21 16,0 1-16,0-1 0,21 0 15,1 0-15,-1-21 0,0 21 0,21-21 16,-21 0-16,22 0 0,-1 0 15,-21 0-15,22 0 0,-1 0 0,0-21 0,22-21 16,-1-1 0,-20 22-16,-22 0 0,21-21 0,-21-1 15,0 1-15,1 0 0,-22-1 16,21 1-16,-21 0 0,21-22 16,-21 22-16,0 0 0,0 20 0,0 1 15,0-21-15,0 21 0,0 42 31,0 0-31,0 0 0,0 22 0,0-1 16,0-21-16,-21 43 0,21-22 16,-21 0-16,21 1 0,0-1 15,0-21-15,0 21 0,0 1 0,0-22 16,0 0-16,0 0 0,0 0 0,21 1 16,0-1-16,0-21 15,0 0-15,0 0 0,1 0 16,-1 0-16,0-21 0,0-1 15</inkml:trace>
  <inkml:trace contextRef="#ctx0" brushRef="#br1" timeOffset="175156.32">19981 13737 0,'-21'0'15,"42"0"-15,-21 0 31,21 0-31,1 0 16,-1 0-16,21 0 0,-21 0 0,0-21 16,22 21-16,-22-21 0,21 0 15</inkml:trace>
  <inkml:trace contextRef="#ctx0" brushRef="#br1" timeOffset="175909.61">21209 13504 0,'0'-21'46,"0"0"-46,21 21 0,-21-21 16,21 21-16,43-85 31,-64 64-31,0 0 0,0 0 0,0 0 16,0-1-16,-21 1 16,-1 21-16,1 0 0,0 0 15,0 0-15,0 0 0,-22 0 0,22 0 16,0 0-16,0 21 0,0 1 15,0-1-15,-1 0 0,22 0 16,0 0-16,0 22 0,0 20 16,22 1-16,-1-22 15,0 0-15,0 1 0,0-1 0,0-21 16,1 21-16,-1 1 0,0-1 0,21-21 16,-21 22-16,1-22 15,-1 21-15,0-21 0,-21 0 0,0 22 16,0-22-16,0 0 0,0 0 0,-21 0 0,0 1 15,-85-1 1,63-21-16,1 21 0,0-21 16,21 0-16,-22 0 0,1 0 0,0 0 15,-1-21-15,1 21 0,0-21 16,20-1-16,1 1 0,0 0 0,0 0 16,21-85-16,0 43 15,0 41-15,21-20 16,21 0-16,-20 42 0,-1-21 15,21 21-15,-21-22 0,0 22 16,1 0-16,20 0 0,-21 0 0,0 0 16,0 0-16,1 0 0</inkml:trace>
  <inkml:trace contextRef="#ctx0" brushRef="#br1" timeOffset="177564.99">21653 13716 0,'22'-21'0,"-44"42"0,65-63 16,-22 21-16,-21-1 16,21 22-16,-21-21 0,-21 21 31,0 0-31,0 21 0,-1 1 16,1-1-16,0 0 0,0 21 0,0-21 15,21 22-15,0-22 0,-21 21 16,21-21-16,0 43 15,0 21-15,0-64 0,21 0 16,21 0-16,-21-21 16,43 21-16,-22-21 15,-21 0-15,22 0 0,62-42 16,-62 21-16,-1 0 16,-21-1-16,22 1 0,-1-21 15,-21 0-15,0 20 0,-21-20 16,21 21-16,-21 0 0,0 0 0,0-22 15,-21 43 1,0 0-16,21 21 16,0 1-16,0-1 15,0 0-15,0 0 16,0 0-16,21 0 0,-21 1 0,21-1 16,-21 0-16,22 0 0,-1 0 15,0 0-15,0 1 0,0-1 16,0 0-16,1-21 15,-1 21-15,0-21 16,0 0-16,0 0 0,0 0 0,22 0 16,-22-21-16,21 0 0,-21 21 15,22-21-15,-1-1 0,0 1 16,-20 0-16,20 0 0,-21 0 0,43-43 16,-43 22-1,-21 0-15,0 20 0,0-20 16,0 21-16,0 0 0,0 0 0,-21 21 15,-1 0-15,1 0 0,-42 21 16,20 21 0,22-21-16,0 22 15,0-22-15,0 0 0,0 21 0,21-21 16,0 1-16,0 20 0,0-21 0,0 0 16,0 0-16,0 1 0,0-1 15,63 0 1,1-21-16,-43 0 0,21 0 15,-21 0-15,22 0 0,-1 0 16,21 0-16,-20-21 0,-1 0 0,22 21 16,-22-22-16,64-41 15,-43 21-15,-63-1 16,0 22-16,0-42 16,0 41-16,0 1 0,0 0 0,0 0 15,-21 21-15,0 0 0,0 0 16,0 0-16,-1 0 0,22 21 15,-21 0-15,21 22 16,-21-22-16,21 0 0,0 21 0,0-21 16,0 1-16,0 20 0,0-21 0,0 0 0,21 0 15,0 1-15,1-22 16,-1 21-16,0 0 0,0-21 0,0 0 16,0 0-16,22 0 0,-1 0 0,-21 0 15,22 0-15,-1 0 16,0 0-16,22-42 0,-43 42 0,0-22 15,43-20-15,-64 21 0,21 0 16,-21-22-16,21 22 0,-21 0 16,0-21-16,0-22 15,0 43-15,0 42 32,0 0-32,-21 1 15,21-1-15,0 0 0,-21 21 16,21-21-16,0 22 15,0-22-15,-22 0 0,22 0 0,-21-21 16,21 21-16,0 1 0,-21-22 16,21-22 15,0 1-31,0 0 16,0 0-16,21-21 15,0 20-15,-21 1 0,22-21 0,-1 21 16,0-22-16,0 22 0,21 0 15,-20 0-15,-1 0 0,0 0 16,0-1-16,21 22 0,1 0 16,-22 22-16,0-1 15,-21 0-15,21 21 0,-21-21 0,0 1 16,0 20-16,0-21 0,0 0 0,0 22 16,0-22-16,0 0 0,0 0 15,0 0-15,0 0 0,0 1 16,0-1-16,21-21 0,1 0 15,-1 0-15,21 0 16,-21 0-16,0 0 0,1 0 0,-1 0 16,0-21-16,0-1 0,21 22 15,-20-21-15,-1 0 0,0-21 16,0 21-16,21-1 0,-20-20 0,-1 21 16,0-85-16,0 43 15,-21 41 1,0 1-16,-21 21 0,0 0 15,0 0-15,21 21 0,-22 1 0,1-1 16,21 0-16,-21 0 0,21 0 16,0 0-16,0 64 15,42-43-15,-42-20 0,22-1 16,-1 0-16,0 0 16,-21 0-16,0 0 15,21-21-15,-21 22 16,-21-22-1,0 0-15,0 0 0,-1 0 0,1 0 16,0 0-16,0 0 0,21-22 0,-21 22 16,21-21-16,-21 21 0,21-21 15,0 0 1,21 0-16,0 21 16</inkml:trace>
  <inkml:trace contextRef="#ctx0" brushRef="#br1" timeOffset="178055.71">25125 13187 0,'-85'21'31,"64"0"-31,0 0 0,21 22 16,-21-22-16,21 21 0,-43 22 15,43 63 1,0-85-16,-21 0 0,21-20 0,0 20 16,0 0-16,-21-21 0,21 1 15,0-1-15,0 21 0,0-21 16,0 0-16,-21-21 31,21-21-15,0 0-16,0 0 0,0 0 15,21-43-15,0 43 0,-21-21 16,64-22-16,-43 43 0,21-21 16,-21 21-16,0-1 0,22 22 0,-22-21 15,0 21-15,21 0 16,-20 0-16,-1 21 0,21 43 16,-21-22-1,-21 1-15,0-22 0,0 0 0,0 21 16,0-21-16,0 1 0,-21-1 0,0 0 15,21 0-15,0 0 0,-21-21 16,0 21-16,42-42 47,0 0-47,0 21 0</inkml:trace>
  <inkml:trace contextRef="#ctx0" brushRef="#br1" timeOffset="178383.58">25527 13568 0,'21'-42'32,"-42"105"-32,21-84 0,0-21 0,-21 84 0,0-21 15,-1 0-15,1 0 0,21 1 0,-21 20 16,21-21-16,-21 0 0,21 43 16,0-22-16,0-21 15,0 0-15,0 1 0,21-22 16,0 0-1,22 0-15,-22 0 0,0 0 0,0 0 16,0 0-16,22-22 0,-22 22 16,0-21-16,0 0 0,0 0 15,0-21-15,-21 20 0,0 1 0,22-21 0,-22 0 16,0 20-16,0-20 0,0 21 16,0 0-16,-22 0 0,1-1 15,0 22-15,-21 0 16,-1 0-16,22 0 0,0 0 15</inkml:trace>
  <inkml:trace contextRef="#ctx0" brushRef="#br1" timeOffset="178659.42">26035 13187 0,'0'0'0,"0"21"32,-21 0-32,0 22 0,-1-22 15,22 0-15,-21 21 0,0-21 0,21 22 16,0-1-16,-21-21 0,21 22 16,-21-1-16,21-21 0,0 21 0,0-20 15,0-1-15,0 21 0,0-21 0,0 0 16,0 1-16,21-1 15,0-21-15,0 0 16,0 0-16,1 0 0,-1 0 0,21 0 16,-21-21-16,0-1 0,-21 1 15,22 0-15</inkml:trace>
  <inkml:trace contextRef="#ctx0" brushRef="#br1" timeOffset="178826.33">25760 13462 0,'-21'0'0,"169"0"0,-275 0 0,84 0 0,65 0 31,-1 0-31,0 0 16,0 0-16,21 0 0,-20 0 15,-1 0-15,21 0 0,0 0 0,-20 0 16,20-21-16,0 21 0,1-21 16,-1 0-16,0 21 0,1-22 0</inkml:trace>
  <inkml:trace contextRef="#ctx0" brushRef="#br1" timeOffset="179320.56">26733 13060 0,'-21'21'15,"0"0"1,0 0-16,21 22 16,-21-22-16,0 21 0,21-21 15,-22 22-15,1-22 0,21 21 0,-21 1 16,0-22-16,21 21 0,-21 0 15,0-20-15,21 20 0,-22-21 0,1 21 16,0 1-16,21-1 16,0-21-16,-21 0 0,21-42 31,21 0-15,-21 0-16,0 0 0,21-43 15,0 43-15,1-21 0,-22-1 16,21 1-16,0 0 0,0-22 0,0 22 15,0 0-15,1-1 0,-1 1 16,0 0-16,0-1 0,0 22 16,0 21-16,1-21 0,-1 21 0,0 0 15,-21 21-15,0 0 16,0 0-16,0 1 0,0 20 0,0-21 16,0 21-16,0 1 0,0-1 0,0-21 15,0 22-15,0-1 16,0 0-16,-21 1 0,21-22 0,0 21 15,0-21-15,0 22 0,0-22 0,0 0 0,0 0 16,0 0-16,0 0 16,21-21-1,-21-21 1,0 0-16,0 0 16,0 0-16</inkml:trace>
  <inkml:trace contextRef="#ctx0" brushRef="#br1" timeOffset="179492.46">26564 13504 0,'-21'0'16,"42"0"0,-42 22-16,42-22 15,0 0 1,0 0-16,1 0 0,-1 0 0,0 0 16,21 0-16,-21-22 0,22 22 15,-22-21-15,21 21 0,1-21 0,-1 21 16,0-21-16,1 0 0,-1 0 0,0-1 15,-21 22-15,22-21 0</inkml:trace>
  <inkml:trace contextRef="#ctx0" brushRef="#br1" timeOffset="179769.3">27220 13335 0,'0'-21'47,"-42"63"-31,84-63-16,-105 63 0,63-20 0,-21-22 15,21 42-15,0-21 16,0 0-16,0 0 15,0 1-15,0-1 0,0 0 16,0 0-16,21 0 16,-21 0-16,0 1 0,0-1 15,21-21-15,-21 21 0,0 0 16,0 0 0,-21-21-16,0 0 0,-1 0 15,1 0-15,0 0 0,-21 0 0,21 0 16,-22 0-16,22 0 0,0 0 15,0 0-15,0 0 0,21-21 16,21 21 0</inkml:trace>
  <inkml:trace contextRef="#ctx0" brushRef="#br1" timeOffset="180048.14">27559 13208 0,'0'0'15,"0"21"1,-21 0-16,0 1 16,21-1-16,-22 0 0,22 21 15,0-21-15,-21 1 0,0-1 0,21 21 16,-21-21-16,21 0 0,0 22 15,0-22-15,0 0 0,0 0 0,0 0 16,0 1-16,21-22 31,0 0-31,0 0 0,1 0 16</inkml:trace>
  <inkml:trace contextRef="#ctx0" brushRef="#br1" timeOffset="180249.03">27707 13272 0,'0'-22'0,"-21"213"0,42-360 0,-21 126 0,21 43 16,0 0-1,1 0-15,-1 0 16,-21 21-16,21 22 0,-21-22 16,0 0-16,0 21 0,0-20 15,0-1-15,0 21 0,0 0 16,-21-20-16,0 20 0,-1-21 0,1 0 0,0 22 15,-21-22-15,-1 0 0,1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2:29:49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8488 0,'-21'-21'15,"0"-43"1,0 64-16,0-21 16,-1 21-16,22 21 46,0 0-30,22 1-16,-1-1 0,0 21 16,0 0-16,-21-20 0,21 20 15,0-21-15,1 21 0,-22 1 16,21-22-16,0 21 0,-21-21 16,21 22-16,-21-22 0,0 0 0,21 0 15,-21 0-15,21-21 0,-21 22 16,22-22-16,-1 0 0,0 0 15,0 0-15,0-22 0,106-62 16,-63 41-16,-1 1 16,22 0-16,0-22 0,42 1 15,-22-1-15,22 1 0,22-1 0,-22 1 16,0-22-16,0 22 16,-22-1-16,22 22 0,-21-22 0,0 22 15,-21 21-15,-1-22 0,-20 22 0,-1 0 16,-20 0-16,-1 21 15,-21-21-15,-42 21 32,0 0-1,0 0-15,0 0-16,-1 0 0,1 21 15,0 0-15</inkml:trace>
  <inkml:trace contextRef="#ctx0" brushRef="#br0" timeOffset="730.58">868 9885 0,'0'-21'0,"0"42"0,0-63 15,0 20-15,0 1 16,0 0-16,0 0 16,0 0-1,0 42 16,0 0-31,0 0 0,21 22 16,-21-22-16,0 42 16,21-20-16,0 20 0,0-21 15,-21 1-15,0-1 0,22-21 16,-1 22-16,-21-1 0,0 0 0,0-21 16,21 22-16,-21-22 0,42 42 15,1 1 1,-22-64-16,0 0 15,0 0-15,21 0 0,22-21 0,-1 0 16,1-22-16,-1 22 0,22-21 0,21-1 16,84-62-16,64-1 15,-127 42-15,22 1 0,-1-1 16,-21 1-16,0 20 0,0-20 16,-21 21-16,-1-1 0,-20 1 0,0 21 15,-1-22-15,-41 43 0,20-21 16,1 0-16,-43 21 15,0 0-15,0 0 0,-21 21 63,-21-21-63,0 21 0,0 1 16</inkml:trace>
  <inkml:trace contextRef="#ctx0" brushRef="#br0" timeOffset="1754.99">762 11324 0,'0'-21'31,"0"42"-16,0 0-15,0 1 0,0-1 16,0 0-16,0 21 0,0 1 16,0-1-16,21 0 0,-21 22 0,21-22 15,-21 0-15,0 22 0,21 21 16,1-22-16,-22-21 0,21 1 16,-21-1-16,0-21 15,21 22-15,0-22 0,0 0 0,-21 0 16,21-21-16,1 0 0,20 0 0,0 0 15,1 0-15,-1-21 0,21 0 16,1-22-16,21 1 0,-1 0 16,22-1-16,0-20 0,0-1 0,0-20 15,21 20-15,0 1 0,0-22 16,0 22-16,0-1 0,-22 1 0,1-1 16,0 22-16,-21-22 0,63 1 15,-106 42-15,43-22 16,-64 43-16,0 0 0,0-21 15,-21 42 204</inkml:trace>
  <inkml:trace contextRef="#ctx0" brushRef="#br0" timeOffset="2550.53">127 14309 0,'0'0'0,"-21"-21"0,0-1 15,-1 22-15,22-21 16,0 42 0,0 1-1,0-1-15,0 21 0,22-21 0,-22 22 16,21 20-16,0-21 0,0 1 16,0 20-16,0-20 0,-21 20 15,22-21-15,-1 1 0,0-1 16,0 0-16,0 1 0,0-1 15,22-21-15,63 43 16,-64-64-16,0 0 0,22 0 16,-1-21-16,1-22 0,20 1 15,22 0-15,0-22 0,21 1 0,0-22 16,0 0-16,0 1 0,148-65 16,0 1-1,-148 85-15,0 20 0,-21 1 0,0 0 0,-42-1 16,-1 22-16,1 0 15,-43 21-15,21-21 0,-21 21 0,-21-21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3T12:01:57.36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677 699 0,'0'0'0,"0"-22"0,0 1 16,-21 0-16,21 0 0,-21 0 15,21 42 16,0 0-31,0 0 16,0 22-16,0-1 0,0 0 16,0 22-16,0-1 0,0 1 0,0-1 0,0-20 15,0 147 1,0-148-16,0 1 0,0-1 16,0 0-16,0 1 0,-21 20 15,21-42-15,0 1 16,0-1-16,0 0 0,21-42 31,-21 0-31,21-1 16,0-20-16,-21 21 0,21-21 15,-21 20-15</inkml:trace>
  <inkml:trace contextRef="#ctx0" brushRef="#br0" timeOffset="270.83">952 974 0,'0'0'0,"0"21"16,0 0 0,0 0-16,0 0 0,0 1 0,0 20 15,-21-21-15,0 21 0,0 1 16,0-22-16,0 21 0,-1 1 0,1-1 16,-21-21-16,21 21 0,0-20 15,-1-1-15,-20 0 0,21 21 16,0-21-16,0 22 15,21-64 17,0-1-17,21 1-15,0 0 0,-21 0 16,63-85-16</inkml:trace>
  <inkml:trace contextRef="#ctx0" brushRef="#br0" timeOffset="475.72">931 1101 0,'0'0'0,"21"0"0,-21 21 16,22-21 0,-22 21-16,0 21 0,21-20 0,-21-1 15,0 21-15,0-21 0,0 22 16,0-22-16,0 0 0,21 42 16,-21-41-16,21-1 0,-21 0 15,0 0-15,0 0 0,21 0 16,0-21-16,1 0 0,-1 0 15,0 0-15,0 0 0,0-21 16,22 0-16,-22 0 0,0 0 16</inkml:trace>
  <inkml:trace contextRef="#ctx0" brushRef="#br0" timeOffset="758.56">1439 593 0,'-21'-21'0,"42"42"0,-63-64 15,21 43-15,0 0 16,21 22 0,0-1-16,0 21 0,0 0 0,0 1 15,0-1-15,0 22 0,0-1 16,0 1-16,0-1 0,0 1 0,-22-1 16,22-21-16,-21 22 0,21-22 15,-21 43-15,21-22 16,0-41-16,0 20 15,0-21-15,0 0 16,21-21 0,-21-21-1,21 0-15,1 0 0,-1 0 0</inkml:trace>
  <inkml:trace contextRef="#ctx0" brushRef="#br0" timeOffset="1142.84">1503 1334 0,'0'0'0,"0"21"0,0 0 0,0 0 15,21-21 1,0 0-16,0 0 16,0 0-16,1 0 0,20-21 15,-21 0-15,21 21 0,-20-21 16,-1-1-16,21 1 0,-21 0 0,0-21 15,-21 21-15,0-1 16,0 1-16,0 0 0,-21 21 16,0 0-1,0 0-15,-43 42 16,22-20-16,21-1 16,-21 0-16,-1 42 0,22-41 15,0 20-15,21-21 0,0 0 16,0 0-16,0 22 0,0-1 15,21-42-15,21 42 16,-20-42-16,20 0 0,-21 0 16,21 0-16,1 0 0,-22 0 0,21 0 15,1-21-15,-22 0 0,42 0 16</inkml:trace>
  <inkml:trace contextRef="#ctx0" brushRef="#br0" timeOffset="1709.99">2561 550 0,'0'0'16,"-106"22"0,85-1-16,0 21 15,0-21-15,-22 64 16,22-43-16,0 22 0,0-22 0,0 22 15,0-1-15,-1-21 0,1 22 16,21-22-16,0 1 0,-21-1 0,21 0 16,-21 1-16,21 41 15,0-63-15,0 1 16,0-1-16,0 0 0,0-42 47,0 0-47,-21-1 0,21 1 15,0 0-15,0 0 0,0 0 0,0 0 16,0-1-16,0-20 16,42-21-16,-21 20 0,0 22 15,22 0-15,-1 0 0,0 0 16,1-1-16,-1 22 0,22 0 0,-1 0 16,-21 0-16,22 0 15,-22 22-15,1-1 0,-1 21 0,-21-21 16,0 0-16,-21 22 0,0-22 15,0 21-15,-42 43 16,21-64-16,-22 21 0,1-20 16,0-1-16,-22 0 0,22 0 0,0 0 15,-1 0-15,1-21 0,0 22 16,-1-22-16,22 0 0,-42 0 16,41 0-16,1 0 15,0 0-15,0 0 0,21-22 16,0 1-1,0 0-15,21 21 0,21-21 16</inkml:trace>
  <inkml:trace contextRef="#ctx0" brushRef="#br0" timeOffset="2039.81">3260 593 0,'0'0'0,"0"-21"0,-22-1 0,1 22 15,21 22 1,0-1 0,0 21-16,0 0 0,-21 1 15,21 20-15,-21 1 0,21-22 0,0 43 16,-21-43-16,0 22 0,21-1 15,-22 1-15,22 20 0,0 1 16,0-64-16,0 21 16,0 1-16,0-22 0,0 0 15,0-42 17,0 0-32,22 0 15</inkml:trace>
  <inkml:trace contextRef="#ctx0" brushRef="#br0" timeOffset="2402.6">3048 741 0,'0'0'0,"-21"-21"0,0 0 0,21-1 16,-22 1-16,22 0 0,0 0 16,0 0-16,0-22 15,22 43-15,20-21 0,-21 21 16,21 0-16,1-21 0,20 21 15,1 0-15,-22 0 0,22 21 0,-1-21 16,85 85 0,-63-22-16,-64-20 0,0-1 15,0 0-15,-21 1 0,0 20 16,0 1-16,-21 42 0,0-64 16,0 21-16,-21-20 0,-1-1 15,1 0-15,0 1 0,-85 20 16,21 1-1,63-43-15,-20 0 0,21 0 0,-1 0 16,1 1-16,0-22 0,20 21 16,-20-21-16,21 0 0,0 0 0,21-21 47,0-1-47</inkml:trace>
  <inkml:trace contextRef="#ctx0" brushRef="#br0" timeOffset="2576.5">4022 1355 0,'-22'21'0,"44"-42"0,-86 42 0,43-21 15,0 0-15</inkml:trace>
  <inkml:trace contextRef="#ctx0" brushRef="#br0" timeOffset="3071.22">3768 1291 0,'0'0'0,"-22"0"0,22-21 0,0 0 31,0 0-31,0 0 16,0-1-16,22 22 15,-1-21-15,0 21 0,0 0 16,0 0-16,0 0 0,1 0 0,20 0 16,-21 0-16,0 0 0,64 43 15,-43-1 1,-21-21-16,-21 0 0,0 22 16,0-22-16,0 0 0,0 0 0,0 21 15,-21-20-15,0-1 0,0 0 16,0 0-16,0 0 0,-1-21 0,22 21 15,-21-21 1,21-21 0,0 0-16,0 0 0,0 0 15,0 0-15,0-1 0,0 1 0,0 0 16,21 0-16,1-21 16,-22 20-16,42-20 0,-21 21 15,0 0-15,22-22 0,-22 22 16,0 0-16,0 21 0,0-21 15</inkml:trace>
  <inkml:trace contextRef="#ctx0" brushRef="#br0" timeOffset="3309.08">4466 1058 0,'0'43'31,"0"-22"-31,0 0 0,-21 0 0,21 0 16,-21 22-16,21-1 15,-21-21-15,21 0 0,0 1 16,-22 20-16,22-21 0,0 0 16,0 0-16,0 1 0,0-1 15,22-21 1,-1 0 0,0 0-16,0-21 15,-21-1-15,21 1 0,0 0 16</inkml:trace>
  <inkml:trace contextRef="#ctx0" brushRef="#br0" timeOffset="3650.89">4530 826 0,'0'0'0,"-22"0"0,1 0 0,0 21 16,-21 0-16,21 21 0,-1-21 15,1 1-15,0-1 0,0 21 16,21-21-16,0 0 0,0 1 15,21-22-15,0 0 16,0 0-16,22 0 0,-22 0 0,21-22 16,-21 1-16,22 0 0,-1 0 15,-21 0-15,43-22 16,-43 1-16,-21 21 0,0 0 16,0-22-16,0 22 0,0 0 0,-21 0 15,-22 0-15,22 21 0,-21 0 16,21 0-16,-22 0 0,1 0 0,21 21 15,-21 0-15,20 0 0,-20 22 16,42-1-16,0 21 16,0-41-16,0 20 0,0-21 15,21 21-15,0-20 0,1-1 0,-1 0 16,0 0-16,21 0 0,-21 0 16</inkml:trace>
  <inkml:trace contextRef="#ctx0" brushRef="#br0" timeOffset="3922.73">4868 1080 0,'0'0'0,"0"-22"0,0 1 15,0 42 17,0 1-32,0-1 0,0 0 15,0 0-15,0 21 0,0-20 16,21-1-16,-21 21 0,0 22 15,22-43-15,-1 21 16,-21-21-16,0 0 0,0 1 16,0-1-16,0 0 0,21-21 0,-21 21 15,21-21 1,-21-21 0,21 0-16,0 0 0,-21-1 15,22 1-15,-1 0 0</inkml:trace>
  <inkml:trace contextRef="#ctx0" brushRef="#br0" timeOffset="4138.6">5270 931 0,'0'0'15,"0"22"1,-21-22-16,0 21 16,0 21-16,0-21 0,0 0 0,-1 22 15,1-22-15,0 21 0,0 1 16,0-22-16,0 21 0,-1-21 0,1 22 15,0-22-15,0 0 0,21 21 0,0-21 16,0 1-16,0-1 16,21-21-1,0 0-15,0 0 16,1-21-16</inkml:trace>
  <inkml:trace contextRef="#ctx0" brushRef="#br0" timeOffset="4502.39">5249 1312 0,'21'0'15,"1"0"1,-1 0 0,0 0-16,0 0 0,0 0 15,0 0-15,22-21 0,-22 21 16,0-21-16,0 0 15,0 0-15,1-43 16,-1 43-16,-21 0 0,0 0 0,0 0 16,-21 21-1,-1 0-15,1 0 16,0 21-16,0 0 0,0 0 16,-22 21-16,22 1 15,21-1-15,-21-21 0,21 0 16,-21 1-16,21-1 0,0 0 0,0 0 15,0 0-15,0 0 16,21-21-16,0 22 0,0-22 16,1 0-16,41 0 15,-21 0-15</inkml:trace>
  <inkml:trace contextRef="#ctx0" brushRef="#br0" timeOffset="4859.18">5821 1143 0,'-21'-21'0,"42"42"0,-64-63 16,43 21-16,0-1 16,0 1-16,0 0 15,22 0-15,-1 21 0,0 0 0,0-21 16,21 21-16,-20 0 0,41 0 16,-21 21-16,-20 0 0,-1 0 15,0 0-15,21 1 0,-21 20 0,1-21 16,-22 21-16,0-20 15,21 41-15,-21-21 0,0-20 16,0-1-16,0 0 0,-21 0 0,-1 0 16,1-21-16,21 21 15,-21-21-15,0 0 0,0 0 16,0-21 0,21 0-16,0 0 0,0 0 0,0 0 15,0-1-15,0 1 0,0-21 16,21 0-16,0 20 0,-21-20 0,21 0 15,0 21-15,0-1 0,1-20 16,-1 21-16,-21 0 0,21 0 0,21-1 16</inkml:trace>
  <inkml:trace contextRef="#ctx0" brushRef="#br0" timeOffset="5668.9">7705 1249 0,'0'0'0,"21"0"0,0 0 16,0-21-16,0 21 0,0-21 0,1-1 15,-1 22-15,0-21 0,0 0 16,0 21-16,0-21 0,1 0 16,-1-22-16,-21 22 0,0 0 15,0 0-15,0-43 0,0 22 16,0 21-16,-21 0 0,21 0 0,-22-1 16,-20 1-16,0 21 0,-1 0 15,22 0-15,-21 21 0,0 22 16,-1-22-16,1 21 0,0 1 15,-43 105 1,43-106-16,20 0 0,22 1 0,0-1 16,0 0-16,0-20 0,0-1 15,0 0-15,0 0 0,22 0 0,-1 0 16,21-21-16,-21 0 0,22 0 16,-22 0-16,21 0 0,0 0 0,1-21 15,-1 0-15,0 0 0,1 0 0,-1-22 16,0 1-16,1 0 0,-1-1 15,-21-20-15,22-1 0,-22 1 0,0-1 16,0 1-16,0-1 0,-21-20 16,0 20-16,0 1 0,21-1 0,-21 22 15,0-22-15,0 22 16,0 21-16,0-21 0,0 20 16,-21 22-1,21 22-15,0 20 0,0 0 0,0 1 16,-21-1-16,21 21 0,-21-20 0,21 20 15,-21 1-15,21 20 0,-21 43 16,-1-21 0,22 0-16,0-64 0,0 1 15,0-22-15,0 21 0,0-21 0,0 1 16,22-22-16,-1 21 0,21-21 16,0 0-1</inkml:trace>
  <inkml:trace contextRef="#ctx0" brushRef="#br0" timeOffset="6085.66">8403 1164 0,'-21'-106'32,"21"85"-32,0 0 15,0 0-15,0 0 0,0 0 16,21-1-16,21 22 15,-20 0-15,-1 0 0,0 0 0,21 0 16,-21 0-16,1 22 16,20-1-16,-21 0 0,0 0 0,22 21 15,-22-20-15,-21-1 0,21 85 16,-21-64 0,0 0-16,0-21 0,-21 1 0,21-1 15,-21-21-15,-1 21 0,1 0 16,0-21-16,0 0 0,0 0 15,21-21 1,0 0-16,0 0 16,0-1-16,21-20 0,0 0 0,0-1 15,-21 22-15,21-21 0,1 21 16,-1 0-16,0-22 0,0 22 16,0 21-16,0-21 0,1 21 15,-1 0-15,0-21 0,0 21 0,43 0 16,-22 0-1,-21-21-15,21 21 0</inkml:trace>
  <inkml:trace contextRef="#ctx0" brushRef="#br0" timeOffset="6292.54">9292 931 0,'0'0'0,"0"22"0,0-1 0,0 21 15,0 22 1,0-43-16,0 0 0,0 21 15,0-21-15,0 1 0,0 20 0,0-21 16,0 0-16,0 0 0,0 1 16,0-1-16,21-21 31,0 0-15,1-21-16,-1-1 0,-21 1 0,21 0 15</inkml:trace>
  <inkml:trace contextRef="#ctx0" brushRef="#br0" timeOffset="6655.33">9377 614 0,'-21'0'0,"42"0"0,-64 0 16,1 0-16,21 0 0,0 0 16,-43 42-16,22 1 15,42-22-15,0 0 0,0 0 16,0 0-16,21-21 15,0 0-15,0 0 0,1 0 0,20 0 16,0 0-16,22-21 16,-43 0-16,0 21 15,0-21-15,0 0 0,-21-1 0,22 1 16,-22 0-16,0 0 0,0 0 16,0 0-16,0-1 0,-22 1 15,1 21-15,0 0 0,-21 0 0,21 0 16,-1 0-16,-41 0 15,42 21-15,0 1 0,-1-22 0,1 21 16,21 0-16,-21 0 0,21 0 16,0 0-16,0 22 0,0-22 0,21 0 15,0 0-15,1 0 0,-1 1 0,21-1 16,-21 0-16,0-21 0,1 21 16,-1 0-16</inkml:trace>
  <inkml:trace contextRef="#ctx0" brushRef="#br0" timeOffset="6942.17">9631 847 0,'0'0'15,"0"-21"-15,0 42 32,0 0-17,0 21-15,0-21 0,0 22 16,0-22-16,21 21 0,0 22 15,-21 20 1,0-62-16,0-1 0,0 0 0,21 0 16,-21 0-16,0 0 0,0 1 15,21-22 1,1-22 0,-22 1-16,21-21 0,0 21 15,0 0-15,0-22 0,0 1 16,1 0-16</inkml:trace>
  <inkml:trace contextRef="#ctx0" brushRef="#br0" timeOffset="7151.34">10096 783 0,'0'0'0,"-21"0"15,0 0-15,0 0 16,-43 43-16,43-22 16,0 0-16,-21 0 0,21 0 15,-1 22-15,-20-1 0,21-21 0,0 21 16,0 1-16,-1-1 0,-20 22 15,0-1 1,42-42-16,-21 0 0,21 1 0,0-1 0,0 0 16,0 0-1,21-21-15,0 0 0,0 0 16,0-21-16,22 0 0,-22 0 0</inkml:trace>
  <inkml:trace contextRef="#ctx0" brushRef="#br0" timeOffset="7506.12">10223 1164 0,'0'21'0,"22"-21"47,-1 0-47,0 0 0,0-21 16,21 0-16,1-21 0,-22 21 15,0-1-15,0 1 0,0 0 16,-21-21-16,0 21 0,0-1 16,0 1-16,0 0 0,-21 21 15,-42 0 1,42 21-16,-22 0 0,1 1 16,21-1-16,-22 21 0,22 0 15,-21-20-15,21 20 0,0-21 0,-1 21 16,22 22-16,0-22 15,0-21-15,22 1 0,-1-1 16,0 0-16,21-21 0,-21 0 0,22 0 16,-1 0-16,0 0 0,1 0 15,-1 0-15,0-21 0,1 21 16</inkml:trace>
  <inkml:trace contextRef="#ctx0" brushRef="#br0" timeOffset="7858.76">10753 1080 0,'0'0'0,"0"-22"0,0-20 0,0 0 15,0-1-15,-22 1 16,22 21-16,0 0 0,0 0 16,0-1-16,22 1 15,-1 21-15,0 0 0,0 0 16,21 0-16,-20 21 0,20 1 16,-21-1-16,21 0 0,22 85 15,-22-64-15,-42-21 16,21 22-16,-21-1 0,22 0 15,-22-21-15,0 22 0,0-22 0,0 0 16,-43 43 0,1-43-16,21-21 0,0 0 15,-1 0-15,1 0 0,0 0 16,21-21-16,0-1 16,0 1-16,0 0 0,0 0 0,21 0 15,-21-22-15,43 1 0,-22 0 16,0-1-16,0 22 0,21-21 0,-20 0 15,20 20-15,-21 1 0,21-21 0,-20 21 16,20 0-16,-21-1 16,21 1-16</inkml:trace>
  <inkml:trace contextRef="#ctx0" brushRef="#br0" timeOffset="8354.12">12340 931 0,'0'22'31,"21"-22"-15,-21 21-16,21-21 0,1 0 15,20 0-15,-21 0 0,0 0 16,22 0-16,-22 0 0,0 0 0,0 0 15,0 0-15,0 0 16</inkml:trace>
  <inkml:trace contextRef="#ctx0" brushRef="#br0" timeOffset="8506.03">12382 1122 0,'0'-21'0,"0"42"0,0 0 0,0 0 16,0 0-1,22-21 1,-1 0 0,0 0-16,0 0 0,0 0 0,0 0 15,1 0-15,20 0 0,-21-21 16</inkml:trace>
  <inkml:trace contextRef="#ctx0" brushRef="#br0" timeOffset="9167.36">13017 826 0,'0'0'0,"0"-22"0,22 1 15,-22 0 1,0 0-16,21 21 0,0-21 0,0 0 16,0 21-16,0 0 0,1-22 15,-1 22-15,21 0 16,-21 0-16,0 0 0,1 0 0,20 0 15,-21 22-15,0-22 0,0 21 16,22 0-16,-43 21 0,21-21 16,0 22-16,-21-22 0,0 21 0,0 1 15,0-22-15,0 21 0,-42 43 16,21-22 0,-1-42-16,1 1 0,0-1 15,0-21-15,0 0 16,0 0-16,21-21 15,0-1-15,0 1 16,0 0-16,0 0 0,21-21 0,0-1 16,0 1-16,0 0 0,22-1 15,-1 1-15,-21 0 0,21-1 0,1 1 16,-1 21-16,0 0 0,1-1 16,20 1-16,-20 21 0,-1 0 15,0 0-15,1 21 0,-22 1 0,21-1 16,-21 0-16,0 21 0,-21-21 15,0 22-15,0-1 0,0-21 0,0 22 16,0-1-16,0 0 0,-21-21 0,21 1 16,-21 20-16,0-21 0,0 0 15,0 0-15,-1 1 0,1-22 0,21 21 16,21-42 0,1-1-1</inkml:trace>
  <inkml:trace contextRef="#ctx0" brushRef="#br0" timeOffset="9547.62">14287 910 0,'0'21'16,"22"-21"-1,-1 0-15,21-21 16,-21 21-16,0-21 0,22 0 0,-1 0 15,-21 21-15,43-43 16,-43 22-16,42-63 16,-63 62-16,0 1 15,0 0-15,0 0 0,0 0 0,-21 21 16,0 0-16,-21 0 0,-1 0 16,1 21-16,-43 21 15,64-21-15,-85 85 16,85-63-16,0-1 0,0 0 15,21 1-15,0-1 0,0 0 16,0 1-16,21-1 0,43 21 16,-43-63-16,0 22 15,21-22-15,1 0 0,-22 0 0,21 0 16,0 0-16,1 0 0,-22-22 16,21 1-16,1 0 0,-22 0 15,21 0-15,0-22 0</inkml:trace>
  <inkml:trace contextRef="#ctx0" brushRef="#br0" timeOffset="10098.31">15092 614 0,'0'-21'0,"0"42"16,0 0 0,-21 0-16,21 22 0,-22-22 15,1 21-15,21-21 0,0 22 0,-21-1 16,0 0-16,-21 43 15,42-43-15,0-21 16,0 22-16,0-22 16,21-42-1,0 0 1,21-22-16,-21 22 16,1 0-16,-1-21 0,21-1 0,-21 1 15,22 0-15,-1 20 0,-21-20 0,0 21 16,22 0-16,-22 21 15,0-21-15,0 21 0,-21 21 16,0 0-16,0 0 16,0 0-16,0 22 0,0-22 15,0 0-15,0 21 0,0-21 0,0 22 16,0-22-16,0 0 0,0 21 16,21-20-16,0-22 0,22 0 15,-22 21-15,21-21 0,1 0 16,-22 0-16,21 0 0,0-21 0,1 21 15,20-43-15,-42 22 16,22-21-16,-22 21 0,0-22 16,-21 1-16,0 0 0,0-1 0,0 1 15,0 0-15,0 20 0,0 1 0,0-21 16,-21 21-16,0 0 0,0 21 16,-1 0-16,-20 0 15,21 0-15,0 0 16,0 0-16,-1 21 0,22 0 15</inkml:trace>
  <inkml:trace contextRef="#ctx0" brushRef="#br0" timeOffset="11938.76">17484 381 0,'0'0'16,"21"-21"-16,0 0 0,0 21 0,-21-21 15,0-1-15,21 22 0,-21-21 16,0 0-16,0 0 0,0 0 16,-21 0-1,0 21-15,0 0 0,0 0 0,-22 0 16,1 0-16,0 21 0,-1 0 16,-20 21-16,20 1 0,-84 41 15,85-20-15,0-1 16,-1 1-16,1-1 0,21 1 0,0-1 0,21 1 15,0-1-15,0-20 0,0 20 16,21-21-16,0 1 0,0-1 16,22 0-16,-1-20 0,0-1 15,1 0-15,-1 0 0,21-21 0,-20 0 16,20 0-16,1 0 0,-1 0 0,1 0 16,-1-21-16,1 0 0,-1 0 15,43-43-15,-42 43 0,-22-21 16,0-1-16</inkml:trace>
  <inkml:trace contextRef="#ctx0" brushRef="#br0" timeOffset="12418.48">18097 275 0,'0'-42'0,"0"84"0,0-126 0,0 62 16,0 1-16,0 0 16,-21 21-16,0 0 0,21 21 15,0 0-15,0 1 0,-21 20 16,21 0-16,-21 1 0,21 20 0,0-21 15,0 1-15,0 20 0,0-20 16,-21 20-16,21 1 0,0-22 16,-22 21-16,22 1 0,0-22 0,-21 43 15,21 42 1,-21-106-16,21 0 0,-21 0 16,21 1-16,0-44 31,0 1-16,0 0-15,0 0 0,0-21 0,0 20 16,0-20-16,0 0 0,21-1 16,0 1-16,22 0 0,-22-1 0,0 22 15,21-21-15,1 21 0,-1 21 0,0-21 16,43 21 0,-64 0-16,64 21 0,-64 0 15,21 21-15,-21-21 0,-21 22 0,0-1 16,0 0-16,0 22 0,0-22 0,0 1 15,0-22-15,-21 21 0,0 0 16,0-20-16,0-1 0,0 0 16,-1 0-16,1 0 0,0-21 15,21-21 1,21 21 0,0-21-16,1-21 0,20 20 15,-21 1-15</inkml:trace>
  <inkml:trace contextRef="#ctx0" brushRef="#br0" timeOffset="12790.27">18584 953 0,'0'-85'15,"0"64"-15,0 0 16,0-1 0,0 1-16,21 0 0,1 21 0,-1 0 15,0-21-15,0 21 0,21 0 16,-20 0-16,-1 0 0,21 21 0,-21 0 15,0 0-15,1 1 0,-1 20 0,-21-21 16,0 21-16,0 1 0,0-22 16,0 21-16,0 1 0,0-22 0,0 0 15,-21 21-15,-1-21 0,1-21 16,0 22-16,21-1 0,-21-21 0,0 0 16,0 0-16,21-21 15,0-1 1,0 1-16,0 0 0,21 0 15,0-21-15,0 20 0,0-20 16,0 0-16,1-1 0,-1 1 0,0 21 16,0 0-16,0 0 0,0-1 15,1 1-15,-1 0 0,0 21 0,0 0 16,0 0-16,0 0 16,1 0-16,-1 0 0,0 0 15</inkml:trace>
  <inkml:trace contextRef="#ctx0" brushRef="#br0" timeOffset="13179.06">19473 783 0,'-21'0'31,"0"0"-31,0 21 16,0 1-16,-43 20 15,43-21-15,0 21 0,-22-20 0,1 41 16,21-21-16,21-20 15,0 20-15,0-21 0,0 0 0,0 0 16,0 1-16,0-1 0,21-21 0,43 21 16,-43-21-1,0 0-15,21 0 0,1 0 0,-1 0 16,-21-21-16,21 21 0,1-21 0,-22-1 16,21 1-16,1-21 15,-43 0-15,0 20 0,21-20 16,-21 0-16,0-43 0,0 43 15,-21 21-15,-1-1 0,1 1 0,0 0 16,0 0-16,0 21 0,-22 0 16,22 0-1,42 21 1,1-21-16,-1 0 16,42 0-16,-42 0 15,22 0-15,-1 0 0,-21 0 16</inkml:trace>
  <inkml:trace contextRef="#ctx0" brushRef="#br0" timeOffset="13821.69">19918 741 0,'0'0'0,"0"21"16,0 0-1,0 0-15,0 1 16,0-1-16,0 0 0,0 0 16,-21 64-16,21-64 15,-22 0-15,22 0 0,0 0 16,0 22-16,0-22 0,0 0 0,0 0 15,0 0-15,0 1 16,0-1 0,0-42 15,0-1-31,0 1 0,0 0 16,0-21-16,0 21 0,0-1 15,22-20-15,-22 0 0,21-1 0,0 22 16,21-42-16,1 20 15,-22 22-15,0 0 0,0 0 16,0 21-16,0 0 0,1 0 0,-1 0 16,0 0-16,-21 21 0,0 0 15,21 0-15,-21 1 0,0-1 16,0 0-16,0 21 0,0-21 16,0 43-16,0-22 0,0-21 15,0 1-15,0-1 0,-21 0 16,21 0-16,-21 0 0,0-21 15,-1 0-15,22-21 32,0 0-32,0 0 0,0 0 0,0-1 15,43-41 1,-22 21-16,21-1 0,-21 1 0,1 0 0,20 20 16,-21-20-16,21 21 0,1 0 15,-22 21-15,21 0 0,-21 0 16,1 0-16,20 0 0,-21 0 15,0 21-15,-21 21 0,21-21 16,-21 22-16,0 20 16,0 1-16,0-22 0,0-21 15,0 43-15,0-43 0,-21 0 16,0 0-16,21 0 0,0 1 16,-21-22-16,0 0 0,21-22 31,21 1-31,0 0 15</inkml:trace>
  <inkml:trace contextRef="#ctx0" brushRef="#br0" timeOffset="14169.49">20849 995 0,'0'21'16,"0"0"-1,0 0 1,21-21-16,0 0 0,1 0 15,20 0-15,0 0 16,-21-21-16,1 0 0,-1 21 16,0-21-16,0 0 15,0 0-15,0-1 0,1-20 0,-22 21 0,0 0 16,0 0-16,0-1 16,0 1-16,0 0 0,-43 21 15,22 0 1,0 0-16,0 21 0,-22 0 0,22 1 15,0 20-15,-42 21 0,41-20 16,1-1-16,21-21 0,0 43 16,0-1-1,0-42-15,0 1 0,21-22 0,1 21 16,-1-21-16,0 0 0,0 0 16,21 0-16,1 0 0,-22-21 0,21-1 15,1 22-15</inkml:trace>
  <inkml:trace contextRef="#ctx0" brushRef="#br0" timeOffset="14683.2">21780 445 0,'0'0'0,"-42"-149"31,42 128-31,-21 42 31,0 22-31,21-1 16,-21 0-16,-1 1 0,1 20 15,21-20-15,-21 20 0,0 1 0,-21 41 16,20-41 0,1-22-16,0 22 0,21-22 0,-21 22 15,21-22-15,-21-21 0,21 0 16,0 0-16,0 1 16,0-44-1,21 1-15,-21 0 0,21 0 16</inkml:trace>
  <inkml:trace contextRef="#ctx0" brushRef="#br0" timeOffset="15074.09">21378 402 0,'-42'-21'16,"84"42"-16,-105-63 0,63 21 0,-21 0 15,21-1-15,0 1 0,21 0 16,0 0-16,21 0 0,1 0 15,84-22-15,-64 43 16,22 0-16,63 0 16,-63 0-16,-22 21 0,22 1 15,-22 20-15,1-21 0,-1 21 0,1 22 16,-22-22-16,0 22 0,-20-1 0,-1 43 16,-21 21-1,-21-63-15,-22-1 0,1 1 0,0-22 16,-1 0-16,-20 1 0,-64 20 15,63-21-15,1-20 0,-1-1 16,-20-21-16,20 21 0,22-21 16,-22 0-16,22 0 0,0 0 0,-1 0 15,22 0-15,0 0 0,0 0 16,0 0-16,21-21 0,0 0 16,21-1-1,21 1 1,-21 21-16,22-21 0,-1 0 0,0 21 15,1-21-15</inkml:trace>
  <inkml:trace contextRef="#ctx0" brushRef="#br0" timeOffset="15490.56">22458 889 0,'0'-21'0,"0"42"0,0-63 0,0 21 16,0-1-16,0 1 0,21 0 16,0 21-16,-21-21 0,21 21 0,0-21 15,1 21-15,-1 0 0,0 0 16,21 0-16,-21 0 0,22 0 0,-22 21 16,21 0-16,-21 0 0,22 0 15,-22 1-15,0 20 0,0-21 0,-21 21 16,0 1-16,0-1 15,0 0-15,0 1 16,-21-22-16,0 0 0,0-21 16,0 21-16,-1-21 0,1 0 15,0 0-15,21-21 16,0 0 0,0 0-16,0 0 0,0-1 0,21-20 15,0 21-15,1-21 0,-1 20 16,0-20-16,0 21 0,21-21 0,-20 20 15,-1 1-15,0 0 0,42 0 16,-41 0-16,-1 21 16,0-21-16,21-1 0,-21 22 0</inkml:trace>
  <inkml:trace contextRef="#ctx0" brushRef="#br0" timeOffset="15694.44">23431 635 0,'0'64'31,"-21"-22"-31,0-21 0,21 0 0,0 22 16,-21-22-16,0 21 0,21 22 16,-21-1-1,21-42-15,0 0 0,0 1 16,21-44 15,-21 1-15,21 21-16,0-21 0,-21-21 15</inkml:trace>
  <inkml:trace contextRef="#ctx0" brushRef="#br0" timeOffset="15869.86">23431 508 0,'-21'0'0,"42"0"0,-63-21 16,21 21-1,0 0 1,42 0 31,0 0-47,0 21 15</inkml:trace>
  <inkml:trace contextRef="#ctx0" brushRef="#br0" timeOffset="16257.67">23622 572 0,'0'0'16,"21"0"0,0 0-16,-21 21 15,21-21-15,-21 21 16,22 0-16,-22 0 0,21 0 16,-21 64-16,0-43 15,0-20-15,0 20 0,0-21 16,0 21-16,0-20 0,21 20 0,-21-21 15,21 0-15,-21 0 0,0 1 16,21-1-16,0-21 16,1 0-1,-22-21-15,21-1 16,0 1-16,-21 0 0,0-21 16,21 21-16,-21-22 0,21 1 0,0 21 15,-21-22-15,22 22 0,-22 0 16,21-21-16,-21 21 15,21-1-15,0 22 0,0 0 16,0 0 0,1 0-16,-1 0 15,0 0-15,0 0 0</inkml:trace>
  <inkml:trace contextRef="#ctx0" brushRef="#br0" timeOffset="16608.47">24236 826 0,'21'0'31,"0"0"-15,0 0-16,0-22 16,1 1-16,-1 0 0,0 0 15,0 0-15,-21 0 31,-21 21-15,0 0-16,0 0 0,-1 21 16,1-21-16,0 21 0,0 0 0,0 0 15,0 0-15,-1 1 0,1 20 16,21-21-16,0 21 16,0 43-16,0-64 15,0 0-15,0 1 0,0-1 16,21-21-16,1 0 0,-1 0 15,0 0-15,0 0 16,21 0-16,-20 0 0,-1 0 0,0-21 16</inkml:trace>
  <inkml:trace contextRef="#ctx0" brushRef="#br0" timeOffset="16987.29">24574 804 0,'0'-21'0,"0"42"0,0-63 0,0 21 16,0 0-1,22 0 1,-1 21 0,0 0-16,0 0 0,64 0 15,-64 0 1,0 0-16,0 0 0,-21 21 0,21-21 16,-21 21-16,22 0 0,-22 0 15,0 22-15,0-22 0,0 42 16,-22 22-16,1-64 15,21 0-15,0 0 0,-21 1 16,0-22-16,21 21 0,-21-21 0,21-21 47,0-1-31,0 1-16,0 0 0,21 0 15,-21-21-15,21 20 0,0 1 16,0-21-16,1 21 0,41-43 15,-42 43-15,0 0 0,1 21 16,-1-21-16,0 21 0,-21-21 16,21 21-16,0 0 0</inkml:trace>
  <inkml:trace contextRef="#ctx0" brushRef="#br0" timeOffset="17306.63">25569 508 0,'0'0'0,"-21"0"16,0 0-16,0 0 0,-43 42 15,43-20 1,0-1-16,0 0 0,-22 42 15,22-41-15,21-1 0,-21 21 16,21-21-16,-21 22 0,21-22 16,0 0-16,0 42 15,0-41-15,0 20 0,0-21 0,0 0 16,21 0-16,0 1 0,0-22 16,22 0-16,-22 0 15,0 0-15,0 0 0,22 0 0</inkml:trace>
  <inkml:trace contextRef="#ctx0" brushRef="#br0" timeOffset="17663.65">25971 487 0,'-21'0'0,"42"0"0,-42-21 15,42 21 1,1 0-16,-1 0 0,0 0 0,0 0 16,0 0-16,0 21 0,1-21 15,-1 21-15,21 21 0,-21 1 16,-21-22 0,0 21-16,0-21 0,0 22 0,0-22 15,-21 21-15,0 1 0,0-22 16,0 21-16,-1 0 0,1-20 0,0 20 15,0-21-15,21 0 0,-21 0 0,0 1 16,-1-1-16,1 0 0,0-21 16,21 21-16,-21-21 0,0 0 15,0 0-15,21-21 32,0 0-17</inkml:trace>
  <inkml:trace contextRef="#ctx0" brushRef="#br0" timeOffset="18058">26585 783 0,'0'0'0,"0"-21"62,0 0-46,-21 21 15,0 0-15,21 21 15,0 0 0,0 0-31</inkml:trace>
  <inkml:trace contextRef="#ctx0" brushRef="#br0" timeOffset="18777.59">26522 1185 0,'0'0'0,"0"22"0,21-22 78,-21 21-31,0 0-47,-21 0 15,21-42 48,0 0-47,21 21-1,-21-21-15,21 21 0,0 0 0,-21-22 16,21 22-16,1 0 15,-44 0 32,22 22-47,-21-22 16,0 0-16,0 0 16,0 0-1,21-22 16,0 1-15,21 21 0,0 0-16,0 0 15,0 0-15,-21 21 16,0 1 0,0-1-16,0 0 0,0 0 15,0 0-15,0 22 16,-21-22-16,0 0 0,0 0 15,-21 0-15,20 0 0,-20 22 0,21-22 16,-64 21-16,-21 1 16,85-22-16,0-21 15,-21 0-15,21 0 0,-1 0 16,22-21 0,0-1-16</inkml:trace>
  <inkml:trace contextRef="#ctx0" brushRef="#br0" timeOffset="19450.75">26522 783 0,'0'0'16,"0"21"0,21-21-1,0 0 1,0 0-16,-21-21 16,0 0-1,0 0 1,-21 21-1,0 0 1,0 0-16,21 21 16,0 0-16,-21-21 0,21 21 15,0 1-15,0-1 16,0 0 0</inkml:trace>
  <inkml:trace contextRef="#ctx0" brushRef="#br1" timeOffset="44403.02">190 2963 0,'0'0'0,"0"-21"15,22 21-15,-1-21 16,-21 0-16,0 0 16,21 0-16,-21-1 0,0 1 15,21 0-15,-21 0 0,0 0 16,0 0-1,21 21-15,0 0 16,-21 21-16,22 0 16,-22 0-16,21 21 0,-21 1 15,21-22-15,-21 21 0,0 22 0,0-22 16,0 22-16,0-22 0,0 85 16,0-85-16,0 22 0,0-22 15,0 22-15,0-22 0,0-21 16,0 21-16,0-20 0,0-1 15,0 0-15,0 0 0,0-42 47,0 0-47,0 0 16,0-22-16,21 22 0,0-21 0,-21-1 16</inkml:trace>
  <inkml:trace contextRef="#ctx0" brushRef="#br1" timeOffset="44878.75">720 2985 0,'0'0'16,"0"21"15,0 0-31,-22 0 0,1 0 16,0 0-16,0 22 0,-21-1 15,20 0-15,-20 1 0,21-1 16,-21 0-16,20 1 0,-20-1 0,21-21 15,0 22-15,0-22 0,21 0 16,0 0-16,-22 21 16,22-63 15,22 21-31,-22-21 0,21 0 0,0-21 16,0 20-16,0-20 15,0 0-15,1-1 0,20-62 16,-21 62-16,0 1 0,-21 0 15,21 20-15,1-20 0,-1 21 0,0 0 16,0 21-16,0 0 16,0 21-16,-21 0 15,43 21-15,-43 1 0,42 41 16,-21-41-16,-21-1 16,21-21-16,1 22 0,-22-1 15,0-21-15,21 0 0,0 22 0,-21-22 16,42 21-1,-21-21-15,1-21 16,-1 0-16,0 0 16,0-21-16,0 0 15,-21 0-15,21-22 0,1 22 0</inkml:trace>
  <inkml:trace contextRef="#ctx0" brushRef="#br1" timeOffset="45142.11">1333 2667 0,'0'0'0,"-21"0"31,0 21-31,21 0 0,0 22 16,-21-1-16,21-21 0,-21 22 16,21 20-16,-21-21 0,21 1 15,0-1-15,0 0 0,-22 1 0,22-1 16,0 0-16,-21 1 0,21-22 15,0 21-15,0-21 0,0 1 16,0 20-16,21-42 16,1 0-1,-22-21-15,21 0 0,0-1 16,0 1-16,0-21 0</inkml:trace>
  <inkml:trace contextRef="#ctx0" brushRef="#br1" timeOffset="45553.87">1460 3196 0,'0'21'0,"0"1"0,22-1 16,-22 0 0,21-21-16,21 0 15,-21 0-15,0-21 16,1 21-16,-1-21 0,0-1 15,0 1-15,0 0 0,0 0 16,1 0-16,-22-22 16,21 22-16,0-21 0,-21 21 15,0 0-15,0-1 16,-21 22 0,0 22-16,-1-1 15,22 0-15,-21 0 0,-21 43 16,42-43-16,0 21 0,0 0 15,-21-20-15,21 20 0,0-21 0,0 21 16,0-20-16,0-1 0,0 0 16,42 21-16,-21-42 15,0 0-15,1 21 0,-1-21 16,0 0-16,21 0 0,-21 0 0,1 0 16,20-21-16,-21 0 0,0 21 15,85-63-15</inkml:trace>
  <inkml:trace contextRef="#ctx0" brushRef="#br1" timeOffset="46132.54">2561 2604 0,'0'0'0,"-21"0"0,0 0 16,0 0-16,-1 0 15,22 21-15,0 0 0,-21 0 0,0 0 16,21 22-16,-21-1 0,21 21 16,0-20-16,0-1 0,-21 0 15,21 1-15,0-1 0,-21 0 16,21 1-16,-22-1 0,22 0 0,0 1 16,0 20-16,0-20 15,0-1-15,0-21 16,0 0-16,0-42 47,0 0-47,0 0 0,0 0 15,0-22-15,0 22 0,0-21 16,0 21-16,0-22 0,22 22 0,-1 0 16,0-21-16,-21 20 0,21 1 15,0 0-15,22 0 0,-22 0 0,42 0 16,-20 21-16,-1 0 15,0 0-15,1 0 0,41 0 16,-41 21-16,-1 0 0,0 21 16,-21-21-16,1 1 0,-22-1 15,0 21-15,0-21 0,0 22 0,-106 41 32,42-41-32,22-22 0,0 0 15,-43 21-15,43-21 16,20-21-16,-20 22 0,21-22 0,0 0 15,0 0-15,-1 0 0,1 0 16,21-22 0,21 1-1,1 0-15,-1 21 0</inkml:trace>
  <inkml:trace contextRef="#ctx0" brushRef="#br1" timeOffset="46579.28">3133 3112 0,'-22'-22'16,"22"1"-16,0 0 16,0 0-16,0 0 15,0 0-15,0-1 0,22 1 16,-1 21-1,0 0-15,0 0 0,0 0 0,22 0 16,-22 0-16,0 0 0,0 0 16,21 21-16,-20 1 0,-1-1 15,0 0-15,0 0 0,-21 43 16,0-1-16,0-42 16,0 0-16,0 22 0,0-22 15,0 0-15,-21 0 0,21 0 0,-21 1 16,0-1-16,-1-21 15,22-21 1,0-1 0,0 1-16,0 0 15,0-21-15,0 21 0,0-22 0,22 22 0,-22 0 16,0-21-16,21 20 0,0 1 16,-21 0-16,21 0 0,0 0 15,0 21-15,1 0 0,-22-21 0,21 21 16,0-22-16,0 22 0,0 0 15,22 0-15</inkml:trace>
  <inkml:trace contextRef="#ctx0" brushRef="#br1" timeOffset="46843.13">3979 2900 0,'0'21'15,"0"0"1,0 0-16,0 1 0,0-1 16,0 0-16,0 0 0,0 0 0,0 0 15,0 1-15,0-1 0,0 0 16,0 0-16,0 0 0,0 0 16,0 1-16,0-1 15,0-42 16,21 21-15,-21-22-16</inkml:trace>
  <inkml:trace contextRef="#ctx0" brushRef="#br1" timeOffset="47169.95">4085 2752 0,'-21'0'31,"21"21"-15,21-21 15,0 0-31,-21-21 31,21 21-31,-21-21 0,0-1 16,0 1-16,-21 21 15,0 0 1,0 0-16,0 0 0,0 0 16,-1 0-1,22 21-15,0 1 0,0-1 16,0 0 0</inkml:trace>
  <inkml:trace contextRef="#ctx0" brushRef="#br1" timeOffset="47505.75">4276 2836 0,'-22'0'31,"22"22"-31,0-1 16,22 0-16,-1-21 0,0 21 16,-21 0-16,21 0 0,0 1 15,0 20-15,22 0 16,-43 1-16,0-22 0,21 21 16,-21-21-16,21 22 0,-21-22 0,0 0 0,0 0 15,0 0-15,0 0 0,0 22 16,21-43-1,0 0 1,1-21 0,-1-1-16,0 1 0,-21 0 0,21 0 15,0-21-15,-21 20 0,21-20 0</inkml:trace>
  <inkml:trace contextRef="#ctx0" brushRef="#br1" timeOffset="47746.61">4847 2900 0,'0'0'0,"0"-21"0,21 21 15,-42 0 17,0 21-17,0 0-15,0 0 0,-1 0 0,1 1 16,21-1-16,-21 21 0,0-21 16,0 0-16,0 22 0,-1-22 0,1 21 15,0-21-15,21 22 16,0-22-16,-21 0 0,21 0 0,0 0 15,0 1-15,0-1 16,21-21 0,0 0-16,0-21 0,1-1 15,-1 1-15</inkml:trace>
  <inkml:trace contextRef="#ctx0" brushRef="#br1" timeOffset="48138.43">4974 3112 0,'0'21'31,"21"-21"1,0 0-32,1 0 0,-1 0 15,0-21-15,0 21 0,0-43 16,43 1-1,-43 21-15,-21 0 0,21-1 16,-21 1-16,21 21 0,-21-21 0,0 0 16,0 0-1,-21 21 1,0 0-16,0 0 0,0 0 16,-1 21-16,1-21 0,0 21 15,0 0-15,0 0 0,0 1 0,-1 20 16,1 0-16,0-21 0,21 22 15,0-22-15,0 0 0,0 0 16,0 0-16,0 1 0,0-1 0,21 0 16,0 0-16,22-21 15,-22 0-15,21 0 0,-21 0 16,22 0-16</inkml:trace>
  <inkml:trace contextRef="#ctx0" brushRef="#br1" timeOffset="48522.21">5567 2921 0,'0'-21'0,"0"42"0,21-63 15,-21 21-15,21-1 16,0 22-16,0 0 0,1 0 16,20 0-16,-21 0 0,0 0 15,0 0-15,22 0 0,-22 22 16,0-1-16,21 21 15,-20-21-15,-22 22 0,0-22 0,0 21 0,0-21 16,0 22-16,0-22 0,0 21 16,0-21-16,0 22 0,-22-22 15,1 21-15,0-21 0,21 0 0,-21-21 16,0 22-16,0-1 0,21-42 31,0-1-15,21-20-16,-21 21 15,21 0-15,0 0 0,0-22 0,22 1 16,-1-22 0,-21 43-16,0 0 0,0 0 15,1 0-15,-1 0 0,-21-1 0,21 1 0,0 21 16,0-21-16,0 0 16</inkml:trace>
  <inkml:trace contextRef="#ctx0" brushRef="#br1" timeOffset="49414.35">7218 3027 0,'-21'21'0,"42"-42"0,-64 42 0,22-21 0,0 0 16,0 0-16,0 0 16,0 0-16,21 21 0,21-21 31,0 0-31,0 21 0,21-21 15,1 0-15,41 0 0,-20 0 16,-1 0-16,1 0 0,21 0 0,-22 0 16,22-21-16,-22 21 0,22 0 0,-22-21 15,1 21-15,42 0 16,-64-21-16,22 0 16,-43 21-16,-21-21 15,-21-1 1,-1 22-16,1 0 0,0-21 15,-21 0-15,21 21 0,-1 0 0,1-21 16,0 21-16,-21 0 16,21-21-16,42 21 31,0 0-15,0 21-16,0-21 0,22 0 0,-22 21 15,0-21-15,0 21 0,0-21 16,0 21-16,-21 1 0,0-1 0,0 0 15,0 0-15,0 0 0,0 0 16,0 1-16,-42-1 0,21 0 0,-21 21 16,-1-21-16,-84 64 15,85-64-15,0 0 16,20 1-16,1-22 0,0 21 0,42-42 31</inkml:trace>
  <inkml:trace contextRef="#ctx0" brushRef="#br1" timeOffset="50097.96">9250 2688 0,'21'0'46,"0"0"-46,0 0 0,0 0 16,-21-21-16,22 21 0,-1-21 16,0 0-16,0 0 0,21-1 0,-20 1 15,-1 0-15,21 0 0,-21-21 16,22 20-16,-22-20 0,0 21 16,0 0-16,0-22 0,-21 22 0,0 0 0,0 0 15,0 0-15,0 0 0,0-1 16,0 1-16,-21 21 0,0 0 15,0 0-15,0 0 16,-22 43-16,22-1 16,21-21-16,0 21 0,-21 22 0,21-22 15,-21 64-15,21-42 16,0-22-16,0 21 0,0-20 0,0-1 16,0 0-16,0 22 0,0-22 15,0-21-15,0 22 0,0-1 16,0-21-16,0 22 0,0-22 0,0 0 0,0 0 15,0 0-15,0 0 0,0 1 16,-21-22-16,-1 21 0,1-21 0,0 21 16,0-21-16,0 0 0,-22 0 0,22 0 15,0 0-15,-21 0 0,21-21 16,-43-22-16,1 1 16,41 42-16,22-21 15,-21 0-15,21 0 16,0-1-1,21 22-15,1-21 0,-1 0 0,21 21 16,-21-21-16,22 0 0</inkml:trace>
  <inkml:trace contextRef="#ctx0" brushRef="#br1" timeOffset="50378.81">10054 2265 0,'0'0'0,"0"-21"0,0 42 32,-21 0-32,21 0 0,-21 22 15,0-1-15,-1 0 16,22 22-16,-21-22 0,0 22 0,0-22 16,0 21-16,0-20 0,-1-1 0,1 0 15,-21 43-15,21 21 16,21-85-16,0 0 15,0 0-15,0 1 0,21-22 0,0 0 16,0 21-16,22-21 16,-22 0-16,21 0 0,-21 0 0,22-21 15,-22 21-15,0-22 0,0 1 0</inkml:trace>
  <inkml:trace contextRef="#ctx0" brushRef="#br1" timeOffset="50569.69">9758 2773 0,'0'0'0,"21"0"15,0 0 1,0 0-16,22 0 16,-1 0-16,-21 0 0,21 0 0,22-21 15,-22 21-15,64-21 16,-64 21-16,1 0 0,20-22 0,-20 22 15</inkml:trace>
  <inkml:trace contextRef="#ctx0" brushRef="#br1" timeOffset="50880.52">11409 2625 0,'0'0'0,"0"-21"0,0-1 16,0 1-16,0 42 31,-21 1-31,21-1 16,0 0-16,0 21 0,0-21 16,-22 1-16,22 20 0,-21-21 0,0 0 15,21 0-15,0 1 0,-21-1 0,21 0 16,-21 0-16,21 0 0,0 0 15,0 1-15,21-22 16,0 0 0,0 0-16,0 0 0,1 0 15,-1-22-15,0 22 0</inkml:trace>
  <inkml:trace contextRef="#ctx0" brushRef="#br1" timeOffset="51253.81">11726 2625 0,'21'-21'0,"-42"42"0,64-64 0,-22 22 15,-21 0-15,21 0 0,-21 0 16,-21 21 0,0 0-16,-1 0 0,1 0 15,0 21-15,0 21 16,0-21-16,0 1 0,21-1 16,0 0-16,0 0 0,0 0 0,0 0 0,0 1 15,0-1 1,0 0-16,21 0 15,0-21-15,0 21 0,0-21 16,0 0-16,1 21 0,-1-21 16,-21 22-16,21-22 0,0 21 0,0 0 15,-21 0-15,0 0 16,0 0 0,0 1-16,-21-22 0,0 0 15,0 0-15,0 21 0,-1-21 16,1 0-16,0 0 0,0 0 15,0 0-15,0 0 0,-1 0 16,1 0 0,21-21-16,0-1 15,-21 22-15,21-21 0</inkml:trace>
  <inkml:trace contextRef="#ctx0" brushRef="#br1" timeOffset="51449.89">11366 2371 0</inkml:trace>
  <inkml:trace contextRef="#ctx0" brushRef="#br1" timeOffset="52202.46">13695 2794 0,'0'-21'15,"0"0"1,0 0-16,21-1 16,0 1-16,-21 0 15,21 0-15,-21 0 0,21 0 0,1-1 16,-22 1-16,0 0 15,0-42-15,0 41 0,0 1 16,0 0-16,-22 0 16,1 0-16,0 0 0,21-1 0,-42 22 15,21 0-15,-1 0 0,1 0 0,-21 0 16,21 22-16,-22 20 0,1-21 16,21 21-16,-21 1 0,-1-1 0,22 22 15,-21-22-15,21 0 0,-1 1 16,1-1-16,21 0 0,0 1 0,0-1 15,21 21 1,1-63-16,-1 0 0,21 0 0,-21 0 16,22 0-16,-22 0 0,21 0 15,0-21-15,1 21 0,-1-21 0,0 0 16,1-21-16,-1 20 0,0 1 16,1-21-16,-22 0 0,0 20 15,43-105-15,-64 106 16,0-21-16,0 21 0,0 0 15,0-1-15,0 44 16,0-1-16,-22 0 0,1 0 0,0 21 16,21-20-16,-21 20 0,0 0 15,21-21-15,-21 22 0,21-1 16,0 0-16,0 1 16,21-22-16,0-21 0,0 21 15,0-21-15,22 0 0,-1 0 0,0 0 0,1 0 16,-1 0-16,21 0 0,-20-21 15</inkml:trace>
  <inkml:trace contextRef="#ctx0" brushRef="#br1" timeOffset="52887.58">15642 2371 0,'0'0'0,"-42"-21"31,42-1-31,0 1 0,0 0 16,0 0-16,0 0 0,0 0 16,0-1-16,0 1 0,21 0 15,0-21-15,0 21 0,0-43 16,-21 22-16,22-1 0,-22 1 15,0 21-15,0-21 0,0-1 16,0 22-16,0 0 0,0 0 0,0 0 16,-22 21-16,1 0 15,0 0-15,0 21 0,0 21 0,0-21 16,-1 22-16,1 20 0,21-21 0,0 22 16,-21-1-16,21 1 15,0-1-15,0 1 0,0-1 0,0 1 16,0-1-16,0 1 0,0-1 15,21 43-15,-21 21 16,0-84-16,0-22 0,0 0 16,-21 0-16,0 0 0,0-21 15,0 21-15,-1-21 0,1 0 0,-63 0 16,41 0-16,1 0 0,0-21 16,-1 0-16,1 21 0,0-21 15,-1-21-15,-20-1 0,-1-20 16,43 42-16,0-1 0,0 1 15,21 0-15,0 0 16,0 0-16,21 21 0,0 0 16,0 0-16,22 0 0,-22-21 0,42 21 15,-20 0-15,-1-22 0,85 22 16</inkml:trace>
  <inkml:trace contextRef="#ctx0" brushRef="#br1" timeOffset="53334.78">15960 2392 0,'0'0'0,"0"21"16,0 0-16,0 0 15,0 22-15,-22-22 0,1 42 16,21-20-16,-21-1 0,21-21 16,0 22-16,0-1 0,-21-21 15,21 0-15,0 0 0,-21 1 0,21-1 16,0 0-16,0 21 15,-21-42-15,21-21 32,0 0-17,0 0-15,0-22 0,0-20 16,21 21-16,21-43 16,-21 43-16,22-43 15,-1 43-15,-21-1 0,21 22 0,1 0 16,-1 21-16,0 0 0,1 0 15,20 21-15,43 64 16,-85-64-16,-21 21 0,0 1 16,0-22-16,0 21 0,0 0 15,0-20-15,0 20 0,0-21 0,-21 0 16,-21 22-16,42-22 16,0 0-16,-21-21 0,21 21 0,21-21 31,0 0-31,0-21 0,0 0 15,0 0-15,1-1 0,-1 1 0</inkml:trace>
  <inkml:trace contextRef="#ctx0" brushRef="#br1" timeOffset="53599.11">16764 2117 0,'0'0'0,"0"-21"0,0-22 0,0 22 15,0 0-15,21 0 0,-21 42 16,0 0-1,0 0-15,0 22 0,0-1 16,0 0-16,-21 1 0,0-1 0,21 21 16,-21 1-16,-1-22 0,22 22 15,-21-1-15,21-20 0,-21 41 16,21-41-16,0-1 0,0-21 0,0 0 16,0 0-16,0 1 15,0-1-15,21-21 0,0 0 0,1 0 16,-1 0-16,0 0 0,0 0 0,0-21 15,0-1-15,22-20 16,20-43-16</inkml:trace>
  <inkml:trace contextRef="#ctx0" brushRef="#br1" timeOffset="53770.01">16637 2498 0,'0'0'0,"-21"0"16,21 21-16,-21-21 0,-1 21 15,22 0 1,22-21 0,-1 0-16,0 0 0,0 0 0,0 0 15,22 0-15,-22 0 0,21-21 0,-21 21 16,22-21-16,-22 0 0</inkml:trace>
  <inkml:trace contextRef="#ctx0" brushRef="#br1" timeOffset="54121.81">17081 2519 0,'0'21'0,"-42"0"31,63-21 1,0 0-32,1-21 0,-1 21 15,0-21-15,21 21 0,-21-21 16,1 0-16,-1-1 0,0 1 0,0 0 15,0 21-15,-21-21 0,0 0 16,-21 21 0,0 0-16,0 0 0,0 21 0,-1 0 15,1 0-15,-42 43 16,42-22-16,21-21 0,-22 22 16,22-22-16,-21 21 0,21-21 0,0 22 15,0-22-15,0 0 0,0 0 16,0 0-16,21-21 0,1 21 0,-1-21 15,0 0-15,42 0 16,1 0-16,-22 0 0,1 0 16,-22 0-16,21-21 0,-21 0 0,0 21 15,1-21-15</inkml:trace>
  <inkml:trace contextRef="#ctx0" brushRef="#br1" timeOffset="54463.62">17547 2540 0,'0'-42'0,"0"84"0,0-105 0,0 41 16,0 1-16,0 0 0,0 0 0,0 0 15,0 0-15,0-1 0,21 22 16,0-21-16,1 21 0,-1 0 16,0 0-16,64 43 15,-64-43-15,0 42 16,0-21-16,21 0 0,-20 22 0,-1-22 16,-21 21-16,21-21 0,-21 0 0,0 22 15,0-1 1,0 0-16,-21-42 0,0 22 0,-1-22 15,-20 0-15,21 0 16,0 0-16,0 0 16,21-22-16,0 1 15,0 0-15,0 0 16,0 0-16,0 0 0,21-1 0,0 1 16,0 0-16,0 0 0,0 0 0,-21 0 15,22-1-15,-1 1 0,21 0 16,22-21-1,-43 21-15,21-1 0,-21 1 16</inkml:trace>
  <inkml:trace contextRef="#ctx0" brushRef="#br1" timeOffset="55075.78">18394 2201 0,'0'0'15,"21"0"-15,0-21 16,0 0-16,0 0 0,1 21 15,-1-21-15,0 0 0,0-1 16,-21 1-16,0 0 0,21 0 0,-21 0 16,0-22-16,0 22 0,0 0 15,0 0-15,0 0 0,-21 0 0,0-1 16,0 22-16,0 0 0,-1 0 0,1 0 16,-21 22-16,21-1 15,0 0-15,-22 21 0,-20 43 16,42-43-16,-1 22 0,-20-22 15,21 43-15,0-22 0,0 1 0,-1 20 16,1 1-16,0-21 0,0 20 0,-21 64 16,20-63-16,22 63 15,0-84-15,0 20 0,0 1 16,0-21-16,0 20 0,0-20 0,0 20 16,0-20-16,0-1 0,0 1 15,0-1-15,0 43 0,0-21 16,0-64-16,0 21 0,22-20 15,-1-1-15,0-21 16,0 0-16,0 0 0,0-21 16,1-1-16,-1 1 0,21 0 0,0-21 15,-20 21-15,20-22 0,0 1 0,22 0 16,-22-1-16,0 1 0,1 0 16,-1-1-16,-21-20 0,43-85 15,-64 21 1,0 63-16,-21 1 0,-1 20 0,1-20 15,-21-1-15,0 22 0,-1-22 0,1 22 16,-22 0-16,1 21 0,21-22 0,-1 22 16,1 0-16,0 21 0,20 0 15,1-21-15,0 21 0,42 0 47,0-21-47,1 21 16,-1 0-16,21-22 0,0 22 0,1-21 15,-1 0-15</inkml:trace>
  <inkml:trace contextRef="#ctx0" brushRef="#br1" timeOffset="55535.04">18944 2307 0,'0'0'15,"0"-21"-15,0 0 0,0 0 0,0 0 16,-21-1-1,0 22-15,0 0 0,-1 0 0,1 0 16,0 0-16,0 22 0,0-22 16,0 21-16,-1 0 0,1 21 0,0-21 15,-21 43-15,-1 21 16,43-43-16,-21-21 0,21 43 16,0-43-16,0 0 0,0 0 15,0 0-15,21 0 0,1-21 16,-1 0-16,21 0 15,0 0-15,-20 0 0,-1 0 16,0-21-16,0 0 0,0 0 16,0 0-16,-21 0 0,22-1 0,-1-20 15,-21 0-15,21 21 0,-21-43 16,0 22 0,0 21-16,0-1 0,0 44 31,0-1-31,0 0 0,0 0 0,0 0 15,0 22-15,0-22 0,0 21 0,0-21 16,0 64 0,0-64-16,0 0 0,0 0 15,0 1-15,21-1 0,0-21 16,0 0-16,1 0 0,-1 0 16,0 0-16</inkml:trace>
  <inkml:trace contextRef="#ctx0" brushRef="#br1" timeOffset="55798.88">19494 2265 0,'0'0'0,"0"-21"0,0 0 16,-21 21-16,0 0 0,0 0 16,-21 0-1,20 0-15,1 0 0,0 21 16,0 0-16,0 0 0,0 21 0,-1-20 15,22 20-15,0 0 0,-21 85 16,21-106-16,0 22 16,0-22-16,0 21 0,0 1 15,21-22-15,1 0 16,-1-21-16,0 0 0,0 0 0,64 0 16,-22-21-1,-42 0-15</inkml:trace>
  <inkml:trace contextRef="#ctx0" brushRef="#br1" timeOffset="56229.63">19770 2455 0,'0'0'0,"-22"0"0,22 22 16,0-1-1,22-21 1,-1 0-1,0 0-15,0 0 16,0 0-16,0-21 0,1-1 16,-1 1-16,0 0 0,0 0 15,0 0-15,-21 0 0,21-1 16,-21 1-16,0 0 0,0 0 16,0 0-16,0 0 0,-21 21 15,0 0-15,0 0 0,0 0 16,0 21-16,-43 0 15,43 21-15,0-21 0,-22 22 0,43-1 16,-21 22-16,0-22 0,21 0 16,0-21-16,0 22 0,21-22 15,0 0-15,1 0 0,-1 0 0,0 1 16,21-1-16,-21-21 0,22 0 0,-1 0 16,-21 0-16,22 0 0,-1 0 15,-21 0-15,21-21 0,22-22 16,-22 22-1,-21 0-15,-21 0 0,22 0 16,-22-1-16,0 1 0,0 0 0,0 0 16</inkml:trace>
  <inkml:trace contextRef="#ctx0" brushRef="#br1" timeOffset="58110.83">635 4826 0,'21'0'0,"0"0"15,-21-21 1,21 0 0,-21 0-16,0-1 15,0 1 1,0 0-16,0 0 16,0 0-16,0 0 15,-21-1-15,0 22 0,0-21 16,-21 21-16,20 0 0,1 0 15,-21 0-15,-22 0 16,43 0-16,0 0 0,-21 0 16,21 21-16,-1 22 0,1-22 15,-21 0-15,42 21 0,-21 1 0,21-1 16,-21 0-16,21 85 16,0-84-16,0-22 0,0 21 15,0-21-15,0 1 0,21-1 16,0-21-16,0 0 0,0 0 0,0 0 15,43 0 1,42-43-16,-64 1 16,0 21-16,-20-21 0,20 20 15,0-20-15,-21 0 0,1-1 16,20 1-16,-21 0 0,0-1 0,0 1 16,1 0-16,-22-1 0,21 1 15,-21 0-15,21-22 16,-21 22-16,0 21 0,0-22 0,0 22 15,0 0-15,0 42 16,0 22 0,0-22-16,0 21 0,-21-21 15,21 22-15,-21-1 0,21 0 0,0 22 16,0-22-16,-22 0 0,22 1 16,-21-1-16,21 0 0,0 1 15,0-1-15,0-21 0,0 0 0,0 22 16,0-22-16,21-21 15,1 0-15,-1 0 0,0 0 16,0 0-16,0-21 0,22 0 16,-22-1-16</inkml:trace>
  <inkml:trace contextRef="#ctx0" brushRef="#br1" timeOffset="58514.6">1185 4763 0,'0'0'0,"0"-22"0,0 1 15,0 0-15,-21 0 16,21 0-16,0 0 0,0-1 16,0 1-16,21 0 15,0 21-15,1-21 0,20 21 16,-21 0-16,0 0 0,64 0 16,-64 0-16,21 21 15,64 21-15,-42 43 16,-64-43-1,0 22-15,0-43 0,0 21 16,0-20-16,-21 20 16,21-21-16,-22 0 0,1 0 15,21-42 1,0-21 0,0 21-16,0 0 15,0-22-15,0 22 0,0-21 0,43-22 16,-43 22-1,21 21-15,0 0 0,0-22 0,-21 22 0,21 0 16,0 0-16,1 0 0,-1-1 16,0 22-16,0-21 0,21 0 15,-20 21-15,-1 0 16</inkml:trace>
  <inkml:trace contextRef="#ctx0" brushRef="#br1" timeOffset="58686.5">1905 4445 0,'21'0'0,"-42"0"15,63 21-15,-42 0 0,21 1 16,-21-1-16,0 0 0,0 0 15,0 21-15,0-20 0,0-1 16,0 21-16,0 0 0,0 1 16,0-22-16,0 0 0,0 0 0,0 0 15,0 1-15,0-44 32,22 1-17,-22 0-15,0 0 0,21-21 0,-21 20 16,0 1-16</inkml:trace>
  <inkml:trace contextRef="#ctx0" brushRef="#br1" timeOffset="58856.41">2011 4339 0,'-21'0'0,"42"0"0,-64 0 0,43-21 16,-21 21-16,21-21 0,-21 21 16,0 0-1,42 0 32,0 0-47,-21 21 16,21-21-16</inkml:trace>
  <inkml:trace contextRef="#ctx0" brushRef="#br1" timeOffset="59262.17">2392 4445 0,'0'21'47,"0"0"-31,21 1-16,0-1 16,0 0-16,0 0 0,-21 21 15,22-20-15,-1 20 0,-21 21 16,0-20-16,0-22 15,0 42-15,0-41 0,0-1 16,0 0-16,0-42 31,21 0-15,0-1-16,-21-20 0,21 21 0,0 0 16,1-22-16,-22 22 0,21-21 15,21-64 1,-21 85-16,0-21 0,-21 20 15,22 1-15,-1 0 0,-21 0 0,21 21 16,0 0-16,0 0 16,0 0-16,-21 21 15,22-21-15,-22 21 0,21 0 16</inkml:trace>
  <inkml:trace contextRef="#ctx0" brushRef="#br1" timeOffset="59594.98">2921 4636 0,'0'0'16,"0"21"-16,21-21 0,-21 21 0,21-21 15,0 0-15,1 0 16,-1 0-16,0 0 16,0 0-16,0-21 15,0 0-15,1-1 16,-1 1-16,0 0 0,0 0 0,-21 0 16,0 0-16,0-1 0,0 1 15,0 0-15,0 0 0,-21 21 16,0 0-1,0 21-15,-1-21 0,22 21 16,-21 0-16,0 22 0,21-22 0,0 0 16,-21 21-16,21-20 0,0 20 15,-21-21-15,21 21 0,0-20 0,0-1 16,0 42-16,0-42 16,21 1-16,0-22 0,0 21 15,22-21-15,-22 0 0,0 0 16,21 0-16,-21 0 0,22 0 15,-22-21-15,42-1 16,-41 1-16</inkml:trace>
  <inkml:trace contextRef="#ctx0" brushRef="#br1" timeOffset="59921.8">3514 4593 0,'0'0'0,"0"-21"0,0-42 16,0 41-16,21 1 15,0 0-15,0 0 16,0 21-16,0-21 0,1 21 15,-1 0-15,0 0 0,0 0 0,21 21 16,43 42 0,-64-41-16,0 20 0,1 0 15,-22-21-15,0 22 0,0-22 16,0 21-16,0-21 0,0 1 16,-22 41-16,1-42 0,0 0 15,0-21-15,21 22 0,-21-22 16,0 0-16,21-22 15,0 1 1,0 0-16,0 0 0,0 0 16,42-22-16,-42 1 0,21 21 15,0 0-15,-21-22 0,21 22 16,1-21-16,-1 21 0,0 0 0,0-1 16,-21 1-16,21 0 0,0 0 0,1 21 15,-1-21-15</inkml:trace>
  <inkml:trace contextRef="#ctx0" brushRef="#br1" timeOffset="60575.31">5143 4466 0,'0'0'0,"-21"0"0,0 0 0,0 0 0,0 0 16,0 0-16,42 0 31,21 0-31,-21 0 16,22 0-16,-22 21 0,42-21 0,-20 0 16,20 0-16,-21 0 0,22 0 0,21 0 15,-22 0-15,1 0 0,-1 0 16,22 0-16,21 0 0,-1-21 15,-62 21-15,-1 0 16,-21-21-16,0 21 0,-21-21 0,0 0 31,-21 21-31,0-21 16,-21 21-16,21 0 0,-22 0 16,22-22-16,-21 22 0,21 0 0,-1 0 15,1 0-15,21-21 31,21 21-31,1 0 0,20 0 16,-21 0-16,21 0 0,-20 0 16,20 0-16,-21 21 0,0 1 15,0-1-15,1 0 0,-22 0 0,0 0 0,0 22 16,-43-1 0,22 0-16,-21-21 0,21 1 15,-22-1-15,1 0 0,0 0 0,20 0 16,-20-21-16,21 0 0</inkml:trace>
  <inkml:trace contextRef="#ctx0" brushRef="#br1" timeOffset="61030.05">7556 3937 0,'0'0'0,"0"-21"16,0 0-16,-21 0 0,21-1 0,-21 22 15,0 0 1,0 22-16,21 20 16,-21-21-16,21 21 0,-22 64 15,1 42 1,0-84-16,21-22 0,0 22 15,0-22-15,-21 0 0,21 1 0,-21 20 16,21-20-16,0-22 0,0 0 16,0 21-16,0-21 0,0 1 15,0-1-15,0-42 32</inkml:trace>
  <inkml:trace contextRef="#ctx0" brushRef="#br1" timeOffset="61495.78">7218 4445 0,'0'0'0,"-21"-42"0,21-1 16,0-20-16,0 21 0,-22-22 16,22 1-16,0-1 0,0 22 0,0-22 15,0 22-15,22 0 0,-22-22 0,21 43 16,21-21-16,-21 20 0,0-20 16,22 21-16,-1 0 0,22 21 0,-1 0 15,1 0-15,-1 21 16,1-21-16,-1 42 0,1-21 0,-1 22 15,-21-1-15,1 0 0,-22 1 0,0 20 16,-21-20-16,-21 62 16,-21-41-16,-1-22 0,1 1 0,-22-1 15,1 0-15,-1 1 0,22-22 0,-21 0 16,-1 0-16,22 0 0,-1 0 16,1-21-16,21 0 0,-21 0 0,20 0 15,1 0-15,0 0 0,0 0 0,0-21 16,21 0-16,0 0 0,0 0 15,0 0-15,0-1 0,0 1 0,21 21 16,0 0-16,0 0 16,22 0-16,-22 0 0,63 21 15,-41 1-15,20 20 0,-42-21 16,22 21-16,-22-20 0,-21-1 16,21 0-16,-21 0 0,21 21 0,-21-20 15,21-22-15,-21 21 0,0 0 0,22 0 16,-1-21-1,0 0-15,0 0 0,0 0 16,0 0-16,1 0 0,20 0 16,-21-21-16,0 21 0,0-21 0,1 0 15</inkml:trace>
  <inkml:trace contextRef="#ctx0" brushRef="#br1" timeOffset="61867.57">8128 4487 0,'0'22'0,"-21"-22"15,21 21-15,-21-21 0,21 21 16,21-21 15,0 0-31,0 0 0,0-21 16,22 21-16,-22-21 0,21-1 16,0 1-16,-20 0 0,-1 0 0,0 0 15,0 21-15,-21-21 16,0-1-16,0 1 0,0 0 0,0 0 15,0 0-15,-21 21 0,0 0 16,0 0-16,-22 0 0,22 0 16,0 21-16,0 0 0,-22 0 0,22 0 15,-21 43-15,21-1 16,21-41-16,-21-1 0,21 21 16,0-21-16,0 0 0,0 1 15,0-1-15,21-21 0,0 0 0,0 21 16,0-21-16,0 0 0,22 0 15,-22 0-15,64 0 0,42-64 16,-85 43 0,0 0-16,1 0 0,-1-21 15</inkml:trace>
  <inkml:trace contextRef="#ctx0" brushRef="#br1" timeOffset="63869.77">8975 3768 0,'0'-21'0,"0"42"0,0-64 15,0 22-15,-22 0 0,1-21 16,-21 42 0,21 0-16,0 21 15,-1 21-15,22-21 0,-21 22 0,21 20 16,-21 1-16,0-1 0,0 1 0,0 84 16,-22 0-1,22-63-15,0-1 0,0-20 16,0 42-16,-1-22 0,1 22 0,21 0 15,-21-21-15,21 21 0,-21 21 0,21-22 16,0 22-16,0-21 0,-21 21 16,0-21-16,-1 0 0,22 0 0,-21 0 15,21-1-15,-21 128 16,21-127-16,0-64 0,21 1 16,0-22-16,1 0 0,-1 0 15,0-21-15,42 0 16,-41-21-16,20 0 0,-21 0 0,21-22 15,-20 22-15,20-21 0,0 0 0,43-64 16,-43 42-16,1 22 16,-1-22-16,-21 1 0,21-1 0,-20 1 15,-1-1-15,0 1 0,0-1 0,-21-20 16,0 20-16,0-20 0,0 20 0,-21-21 16,0 22-16,-22-1 0,-20-84 15,21 85-15,-1-1 0,-63-42 16,64 64-16,-21 0 0,20 21 15,1-1-15,0 1 0,-1 0 16,1 0-16,0 21 0,20 0 16,22-21-16,0 0 15,0-1-15,0 1 16,22 0-16,20 21 0,-21-21 16,21 0-16,43-22 0,-43 22 15,1 0-15,20-21 0,-20 21 16,-1-1-16,0-20 0,1 21 0,-1 0 15,-21-22-15,0 22 0,0 0 16,-21 0-16,0-21 0,0 20 0,0 1 16,0 0-16,0 0 0,0 0 15,-21 0-15,0 21 0,0 0 16,0 0-16,0 0 16,21 21-16,0 0 0,0 21 15,0-21-15,0 1 16,0-1-16,21 0 0,0 0 0,-21 0 15,21 0-15,0 1 0,0-1 16,1 0-16,-22 0 0,21 0 0,21 22 16,-42-22-16,21-21 15,0 0-15,-21 21 0,22-21 16,-1 0-16,0 0 0,0 0 16,0 0-16,0 0 0,1 0 15,-1-21-15,0 0 0,0-1 16,0-20-1,-21 21-15,21 0 0,1-43 16,-22 43-16,0 0 0,0-21 16,0 20-16,0 1 0,0 0 0,0 0 15,0 0-15,0 0 16,0 42 0,-22-21-16,22 21 0,-21 0 15,21 21-15,-21-20 0,21-1 16,0 21-16,0-21 0,0 0 0,0 22 15,0-22-15,0 0 0,0 0 0,0 0 16,0 22 0,42-1-16,-20-42 15,-1 0-15,0 0 0,0 0 0,0 0 16,22 0-16,-22 0 0,21 0 0,-21-21 16,22 21-16,-22-21 0,21 0 15,-21-1-15,22 1 0,-22 0 0,0-21 16,0 21-16,0-22 0,22 1 15,-22-22 1,0 64-16,-21-21 0,0 0 0,0 42 31,0 0-31,-21 1 0,21-1 16,0 0-16,-21 21 0,21-21 16,-22 1-16,22-1 0,-21 21 15,21-21-15,0 0 16,0 1-16,0-1 15,0-42 17,21-1-32,1 1 0,-22 0 15,21 0-15,0 0 0,-21 0 16,0-1-16,21 1 0,-21 0 0,21 0 16,-21 0-16,21 21 15,1 0 1,-22 21-16,0 0 15,0 0-15,21-21 0,-21 21 0,21 1 16,-21-1-16,21 0 0,0 0 16,0 0-16,1-21 0,-1 0 15,-21 21-15,21-21 0,0 0 0,0 0 16,0 0-16,1 0 16,-1-21-16,0 0 15,-21 0-15,21 21 0,-21-21 0,0-22 16,21 22-16,0 0 0,1 0 15,-22 0-15,0 0 0,21-1 0,0 1 16,-21 0-16,21 0 16,0 0-16,0 21 15,1 0 32,-1 0-31,-21-21-1,0-1 1,21 22-16,-21-21 0,0 0 16,-21 21-1,0 0 1,-1 0 0,1 0-16,0 21 0,21 0 0,-21 1 15,0 41-15,0 1 16,-1-22-16,22-21 15,0 0-15,0 22 0,0-22 0,0 0 16,0 0-16,0 0 0,0 0 0,0 1 16,22-1-16,-1 0 0,0-21 15,0 0-15,-21 21 0,64-21 16,-22 0-16,0 0 0,-21-21 16,22 0-16,-1 21 0,-21-21 15,22-1-15,-22 1 0,42-21 16,-42 21-16,1-22 0,-1 22 15,0-21-15,-21 0 0,0 20 0,0-20 16,21 21-16,-21-21 0,0 20 16,0 1-16,-42 21 15,21 0-15,-1 21 16,1 22-16,21-22 0,-21 0 16,21 21-16,0-20 0,0 20 0,0 0 15,0 1-15,0-1 0,0-21 16,0 0-16,0 0 0,21 1 15,22-1-15,-22-21 0,0 0 16,21 0-16,1 0 0,-1 0 16,0 0-16,1 0 0,-1-21 15</inkml:trace>
  <inkml:trace contextRef="#ctx0" brushRef="#br1" timeOffset="64526.91">11832 3810 0,'-21'-42'16,"0"42"-1,21-21-15,-21 21 0,21-22 16,0 44 15,0-1-31,0 0 0,21 0 16,0 21-16,-21 1 0,21-1 0,0 22 16,0 41-16,1 1 15,-22-42-15,0-22 0,0 0 16,0 1-16,0-1 0,0-21 0,0 0 15,0 1-15,0-1 0,21-21 32,0 0-32,-21-21 15,21-1-15,0 1 0,-21 0 16,21-21-16,1-1 0,-1 1 0,-21 0 16,21-1-16,0-20 0,0-1 0,0 22 15,1-21-15,-1-1 0,21 22 16,-21-22-16,0 22 0,22-64 15,-1 64 1,-42 21-16,21 21 0,0 0 16,1 0-16,-1 21 15,-21 0-15,21 0 16,0 0-16,-21 0 0,21 1 16</inkml:trace>
  <inkml:trace contextRef="#ctx0" brushRef="#br1" timeOffset="66022.05">12763 4360 0,'22'0'0,"20"-21"16,-42 0-1,21 0-15,-21-21 0,21-1 16,-21-63-1,0 64-15,0 0 0,-21 21 16,0-22-16,21 22 0,-42-21 16,20 21-16,1 21 0,0 0 0,0 0 15,0 0-15,0 0 0,-22 21 16,22 0-16,0 0 0,0 21 0,0 1 16,-1 41-16,1-20 15,0-22-15,21 1 16,0 20-16,0-42 0,0 22 0,0-22 15,0 0-15,21 0 16,0 0-16,1-21 0,-1 0 16,0 0-16,0 0 0,21 0 15,-20 0-15,-1-21 0,0 0 16,0 0-16,0 21 0,22-21 0,-22-22 16,0 22-16,0 0 0,0-21 0,-21 20 15,0-20-15,21 0 0,-21-1 16,22 22-16,-22-21 0,0 21 0,0 0 15,0-1-15,0 1 0,0 42 32,0 1-32,0-1 0,0 0 15,0 0-15,0 21 0,0-20 0,0-1 16,0 21-16,-22-21 16,22 22-16,0-22 0,0 0 0,0 0 15,0 0-15,0 0 0,0 1 0,22-1 16,-1 0-16,0-21 15,42 0-15,-41 0 0,-1 0 16,42 0-16,-20 0 16,-22-21-16,21 0 0,-21 21 0,22-22 15,-22 1-15,0-21 0,21 0 16,-42-1-16,21 1 0,-21 21 16,0-22-16,0 22 0,0 0 0,-21 0 15,0 0-15,21 0 0,-21 21 16,0 0-16,0 0 0,-1 0 15,22 21 1,0 0-16,0 0 0,0 0 16,22 0-16,-22 1 0,21-1 0,0 0 15,0 0-15,-21 21 0,21-20 0,0-1 16,-21 0-16,0 0 16,22 0-16,-22 0 0,0 1 0,21-1 15,-21 0-15,21-21 0,0 21 16,0-21-16,0 0 15,1 0-15,-1 0 0,0 0 0,0 0 16,43 0 0,-22-21-16,-21 0 0,0 21 15,22-21-15,-22-1 0,0 1 0,21 0 16,-21 0-16,1-21 0,-22 20 0,21-20 16,-21 0-16,21 21 0,-21-22 15,0 1-15,0 21 0,0-22 0,0 1 16,-21 21-1,0 21-15,-1 0 0,1 0 0,0 0 16,0 0-16,0 21 0,0 0 0,-1 0 16,1 1-16,0 20 0,0-21 15,21 21-15,-21-20 0,21 20 16,-21-21-16,21 21 0,0-20 0,0-1 0,0 21 16,0-21-1,0 0-15,21 1 16,0-22-16,0 0 15,0 0-15,0 0 0,1 0 16,-1-22-16,0 1 0,0 0 16,21-21-16,-42 21 0,22-1 15,-1 1-15,0-21 0,-21 21 16,0-22-16,21 22 0,0-21 0,-21 21 16,0 0-16,0-1 0,21 1 15,-21 0 1,0 42-1,0 0-15,0 1 0,0-1 16,0 0-16,0 21 0,0 1 16,0-1-16,0 21 15,0-41-15,0-1 0,0 0 16,0 0-16,22 0 16,-1-21-16,0 0 15,0 0-15,0 0 0,0 0 16,1 0-16,-1 0 0,21-21 15,-21 0-15,0 0 0,1 0 16,-1-22-16,0 22 0,0 0 16,0-21-16,22-22 15,-22 43-15,-21-21 0,0 20 16,21 22-16,-21 22 16,0-1-1,0 0-15,-21 21 0,21-21 0,0 22 16,0-22-1,-21 0-15,21 0 0,0 0 0,0 1 16,0-1-16,0 0 0,0 0 16,21-21-1,0-21 1,-21 0-16,21 0 0</inkml:trace>
  <inkml:trace contextRef="#ctx0" brushRef="#br1" timeOffset="66382.84">14541 3662 0,'-21'0'0,"0"0"0,0 0 0,0 0 16,0 21-16,-1-21 0,1 21 16,21 0-16,0 1 15,0-1-15,0 0 16,21-21-16,1 21 0,-1-21 15,0 0-15,0 0 0,21 0 16,-20 0-16,-1 0 16,0-21-16,0 0 0,-21 0 15,0-1-15,0 1 16,0 0-16,0 0 0,-21 21 0,0-21 16,21 0-16,-21-1 0,-1 22 15,1 0-15,0 0 0,0 0 16,0 0-16,0 0 0,-1 0 0,1 22 15,0-1-15,21 0 0,0 0 16,0 0-16,0 22 16,21-1-16,-21-21 15,21-21-15,22 0 0,-22 21 16</inkml:trace>
  <inkml:trace contextRef="#ctx0" brushRef="#br1" timeOffset="66970.06">15134 3493 0,'0'0'0,"-21"0"16,0 0-16,0 0 0,-1 0 15,1 21-15,0 0 16,21 0-16,0 21 0,-21-20 0,21 20 15,-21-21-15,21 21 0,0 1 16,0-22-16,0 21 0,0 1 0,0-1 16,0 0-16,0-21 0,0 22 0,0-1 15,0 0-15,-21 22 16,21-43-16,0 0 0,-22 0 0,22 1 16,-21-1-16,21 0 0,0-42 46,0 0-46,0-1 0,0 1 16,21 0-16,1 0 0,-1-21 16,0 20-16,0-20 0,0 21 0,22-21 15,-1 20-15,-21-20 0,21 21 0,1 0 16,-1 0-16,0 21 0,-20 0 16,20 0-16,-21 0 0,21 0 0,-20 21 15,-1-21-15,0 21 0,0 0 0,-21 21 16,0-20-16,0-1 15,0 0-15,0 21 0,0-21 0,0 1 0,0-1 16,-63 63 0,-1-62-16,22-1 15,21 0-15,-64 0 0,43-21 16,-1 0-16,22 0 0,-21 21 0,-1-21 16,22 0-16,0 0 0,0 0 15,0 0-15,0 0 0,21-21 16,21 0-1,0 0-15,0 21 16,0-21-16,22-1 0</inkml:trace>
  <inkml:trace contextRef="#ctx0" brushRef="#br1" timeOffset="67238.91">15833 3514 0,'0'0'0,"0"21"32,-22 0-32,22 0 0,-21 0 0,21 22 15,-21-1-15,21 0 0,0-20 0,-21 20 16,21 0-16,-21 1 0,21-1 16,0 0-16,0 1 0,0 41 15,0-20 1,0-43-16,0 0 0,0 0 0,0 0 15,0 1-15,0-1 0,21-21 32,0 0-32</inkml:trace>
  <inkml:trace contextRef="#ctx0" brushRef="#br1" timeOffset="67611.7">15896 4085 0,'0'0'15,"21"0"1,0 0 0,1 0-16,-1-21 0,0 21 15,0-21-15,0 0 0,0 0 16,22 21-16,-22-22 0,21 1 0,-21 0 16,1 0-16,20 0 0,-42 0 15,0-1 1,-21 22-1,0 0-15,-22 0 0,22 22 0,0-1 16,-21-21-16,20 21 0,1 0 16,0 21-16,0-20 0,0-1 0,0 21 15,21 0-15,0-20 16,0-1-16,0 0 0,21 0 16,0 0-16,0-21 0,0 0 15,0 0-15,1 21 0,20-21 0,-21 0 16,21 0-16,-20 0 0,20 0 15,0-21-15,-21 0 0,22 21 0,-1-21 16,-21 0-16,43 0 16,-22-1-16</inkml:trace>
  <inkml:trace contextRef="#ctx0" brushRef="#br1" timeOffset="69058.39">1439 6160 0,'-21'0'16,"0"0"-1,0 0 16,0 0-15,-1 0 0,1 0 15,42 0-15,1 0-16,-1 0 15,21 0-15,-21-22 0,22 22 16,-1 0-16,43 0 15,-43 0-15,-21 0 0,21 0 0,1-21 16,-22 21-16,0 0 0,0 0 16,0 0-16,1 0 15,-44 0 17,1 0-32,0 0 15,0 0-15,0 0 0,0 0 16</inkml:trace>
  <inkml:trace contextRef="#ctx0" brushRef="#br1" timeOffset="69262.28">1312 6287 0,'-21'21'0,"0"-21"16,63-21-16,-84 63 0,42-21 0,0 0 16,21-21-16,0 0 0,0 0 15,1 0-15,20 0 16,0 0-16,64 0 15,-64-21-15,1 21 0,-22 0 16,21 0-16,-21 0 0,1 0 0,-1 0 16,0 0-16,0 0 0,0 0 15,22-21 1</inkml:trace>
  <inkml:trace contextRef="#ctx0" brushRef="#br1" timeOffset="69850.75">3598 6160 0,'0'0'0,"-21"0"0,42 21 31,0-21-31,22 0 16,-1 0-16,0 0 0,1 0 0,20 0 15,-20 0-15,20 0 0,149 0 16,-149 0-16,22 0 15,0-21-15,-22 21 0,22-22 16,-22 22-16,22 0 0,-43-21 0,22 21 16,-22 0-16,-21 0 0,0-21 0,1 21 15,-44 0 1,1-21-16,0 21 0,-21 0 16,-43-21-16,43 21 15,-1 0-15,-20 0 16,21-21-16,20 21 0,-20 0 15,42-22-15,21 22 16,0-21 0,1 21-16,20 0 0,-21 0 0,21 0 15,-20 0-15,20 0 0,0 0 16,22 21-16,-22 1 16,-42-1-16,0 0 0,0 0 15,0 0-15,-21 0 0,0 1 0,0 20 16,-22-21-16,1 0 0,0 0 0,-1 1 15,1 20-15,21-21 0,-22 0 16,22 0-16,0-21 0,0 22 16</inkml:trace>
  <inkml:trace contextRef="#ctx0" brushRef="#br1" timeOffset="70384.5">6477 5609 0,'0'0'0,"0"-42"0,0 0 16,0-1-16,0 22 15,0 0-15,0 0 0,0 0 0,0-1 0,0 44 31,0-1-31,-21 21 16,0 0-16,21 22 0,-43 42 16,22-43-16,-42 43 15,41-42-15,1-1 0,0 1 0,-21-22 16,21 21-16,-1-20 0,1-1 16,-21 0-16,21 1 0,0-1 0,-22 64 15,22-64 1,21-63 15,0 0-31,0 0 0,0-22 16,21 1-16,0 21 0,-21-21 15,43-64-15,-22 63 0,0-20 16</inkml:trace>
  <inkml:trace contextRef="#ctx0" brushRef="#br1" timeOffset="70602.38">6265 5609 0,'43'-63'0,"-86"126"0,107-169 0,-43 64 0,0 0 16,0 21-16,0-1 15,1 22-15,-22 43 16,42 20 0,-42-20-16,21 20 0,-21 1 15,0-1-15,0-21 0,0 22 0,0-1 0,0 1 16,0-1-16,0-20 16,0 105-16,21-42 15,-21-85-15,21 21 16,-21-21-16,0 1 0,22-1 15</inkml:trace>
  <inkml:trace contextRef="#ctx0" brushRef="#br1" timeOffset="70809.25">6159 6202 0,'22'0'47,"-1"0"-32,0 0-15,0 0 0,0 0 0,22-21 16,-1 21-16,0 0 0,1-21 0,-1 21 16,0-22-16,1 22 0,41-21 15,-20 0-15,-22 0 0,0 21 16</inkml:trace>
  <inkml:trace contextRef="#ctx0" brushRef="#br1" timeOffset="71170.05">7133 5948 0,'0'0'0,"0"-21"0,-21 21 31,0 0-31,-22 0 0,22 0 16,-85 21-16,85 0 15,-21-21-15,21 21 0,0 0 16,-1-21-16,1 22 0,21-1 0,0 0 15,0 0-15,0 0 16,21 0-16,1-21 0,-1 22 16,21-22-16,-21 21 0,22 0 0,-22-21 15,21 21-15,-21 0 16,22-21-16,-22 21 0,0-21 0,0 22 16,-21-1-16,0 0 0,0 0 15,-21 0 1,0 0-16,-22-21 0,22 0 0,-21 22 15,0-22-15,-1 0 0,1 0 0,21 0 16,-22 0-16,22 0 0,-21 0 16,21 0-16,-22-22 15,43 1-15,0 0 16,22 0-16,-1 21 16,0-21-16,0 21 0,21-21 15,1-1-15,-22 22 0</inkml:trace>
  <inkml:trace contextRef="#ctx0" brushRef="#br1" timeOffset="71583.13">7535 6033 0,'0'0'15,"43"-22"-15,-22 22 0,0-21 0,0 21 16,0-21-16,-21 0 0,0 0 16,0 0-16,-21 21 15,0 0 1,0 0-16,-22 0 0,22 0 15,0 0-15,0 21 0,0 0 0,-43 0 16,64 0-16,-21 0 16,21 1-16,0-1 0,0 0 0,0 0 15,0 0-15,0 0 16,64 1-16,-43-1 16,0-21-16,21 0 0,1 21 0,-22-21 15,21 0-15,-21 21 0,22 0 16,-1-21-16,-21 0 0,0 21 0,0-21 15,-21 22-15,0-1 16,-21 0-16,-21-21 16,21 21-16,-22-21 0,-41 21 15,41-21-15,1 21 0,21-21 0,-21 0 16,-1 0-16,22 0 16,0 0-16,0 0 0,0 0 0,-1 0 15,22-21 1,0 0-16,43 0 15,-1 0-15</inkml:trace>
  <inkml:trace contextRef="#ctx0" brushRef="#br1" timeOffset="71822">8043 6011 0,'21'22'15,"-21"-1"-15,0 0 16,0 0-16,0 0 0,0 0 16,0 1-16,0-1 0,-21 0 15,21 0-15,0 0 0,0 0 0,0 1 16,0-1-16,0 0 16,0-42 15,0 0-31</inkml:trace>
  <inkml:trace contextRef="#ctx0" brushRef="#br1" timeOffset="71985.89">7980 5863 0,'21'0'31,"0"0"-31,0 0 16,-21-21 0,21 21-16</inkml:trace>
  <inkml:trace contextRef="#ctx0" brushRef="#br1" timeOffset="72962.37">8678 6287 0,'-21'-22'31,"21"1"-31,0 0 15,0 0-15,0 0 16,21 0-16,0-1 16,1 1-16,-22 0 0,0 0 15,0 0-15,21 0 0,-21-1 16,0 1-16,0-21 0,0 21 0,-21 0 16,-1-1-16,1 1 0,-21 0 0,0 21 15,-1 0-15,1 0 0,0 0 16,-1 0-16,1 0 0,0 21 15,-1 0-15,1 1 0,0 20 0,20-21 16,1 0-16,-21 22 0,21 41 16,21 1-1,21-85-15,0 21 0,0 0 16,22-21-16,-22 0 0,21 0 16,0 0-16,1 0 0,-1-21 0,0 0 15,1 21-15,-1-21 0,0 0 0,1-1 16,-1 1-16,-21 0 0,22 0 15,-22 0-15,0 21 0,0-21 0,-21-1 16,0 1 0,0 0-16,-21 42 15,21 0-15,0 1 16,0-1-16,-21 0 0,21 0 0,0 21 16,0-20-16,0 20 0,0 0 15,0 1-15,0 126 16,0-106-16,21 64 15,0-63-15,0-1 0,-21 1 16,21-1-16,1 1 0,-1-1 0,-21 22 16,21-21-16,0 20 0,0-20 0,-21 20 15,0 1-15,0-21 0,0 20 0,0-20 16,0-1-16,0 1 0,0-1 16,0 43-16,-63 21 15,42-85-15,-1-20 0,-20-1 16,21 0-16,0 0 0,-22-21 0,-41 0 15,41 0-15,1-21 16,-43-21-16,43-1 16,-21-63-16,41 64 0,-20-21 15,0-86-15,42 65 0,0-1 16,0 0-16,0 1 0,0-1 16,0 0-16,0 22 0,21-22 0,0 22 15,0-1-15,0 1 0,106-128 16,-42 85-1,-21 64-15,-22 0 0,21-22 16</inkml:trace>
  <inkml:trace contextRef="#ctx0" brushRef="#br1" timeOffset="74946.23">9292 5884 0,'0'0'0,"0"-21"0,0 42 31,0 1-31,0 20 16,0 43-16,-21-22 16,0-42-16,21 22 15,0 20-15,0-42 0,-21 0 16,21 1-16,0-1 0,0 0 16,21-21 15,-21-21-31,21 0 0,0 21 0,-21-22 15,0 1-15,21-21 0,0 21 16,-21 0-16,0-22 0,0 22 16,22 0-16,-22 0 0,21-43 15,-21 43-15,21 42 47,-21 0-47,21 1 0,-21-1 0,0 0 16,0 0-16,21 0 0,0 0 15,-21 1-15,22-1 0,-1 0 0,0-21 16,0 21-16,-21 0 0,42-21 0,-20 21 16,-1-21-16,0 22 0,21-22 15,-21 0-15,1 0 0,20 0 16,-21 0-16,21 0 0,-20-22 0,20 1 16,-21 0-16,21 21 0,-20-21 0,-1-21 15,0 20-15,0 1 0,-21 0 16,0-21-16,0-1 0,0 22 0,0-21 15,0 21-15,0-22 0,0 22 0,0 0 16,0 42 15,0 0-31,0 1 0,-21-1 16,21 0-16,0 0 0,-21 21 0,0 43 16,21-43-1,0-20-15,0-1 16,0 0-16,0 0 15,0-42 17,0 0-17,0 0-15,0-1 0,21 1 0,-21 0 16,21 0-16,0-21 0,-21 20 0,21 1 16,-21 0-16,21 0 0,-21 0 15,22 0-15,-1 21 16,0 0-16,0 0 15,-21 21-15,0 0 0,21-21 16,-21 21-16,21 0 0,1 64 16,-22-64-1,21 0-15,-21 0 0,21-21 0,-21 22 16,21-22-16,-21 21 0,21-21 16,0 0-16,1 0 15,-1 0-15,-21-21 0,21-1 16,0 1-16,-21 0 15,21 0-15,0-21 0,-21 20 16,22 1-16,-22-21 0,21 21 0,0-22 16,-21 22-16,21-42 15,0 20-15,0 43 16,1 0-16,-22 22 16,0-1-16,0 0 0,0 0 15,0 0-15,0 0 0,0 1 0,0-1 16,0 0-16,0 21 0,0-21 0,0 1 15,21 41 1,0-42-16,0 22 16,0-43-16,0 0 0,1 21 15,-1-21-15,21 0 0,-21 0 0,0 0 16,22 0-16,-22 0 0,42-21 16,-20-1-16,-22 1 0,42-21 15,-41 21-15,-1 0 0,-21-1 16,0 1-16,21-21 0,-21 21 15,0-85-15,0 21 16,-21 85 0,0 0-1,-1 21-15,22 1 0,-21-1 16,21 0-16,0 0 0,0 21 16,0-20-16,0-1 0,0 42 15,0-20-15,0-22 16,21 0-16,1 0 0,-1-21 0,0 21 15,0-21-15,21 0 16,-20 0-16,20 0 0,0 0 0,-21 0 16,22 0-16,-1-21 0,-21 0 0,0 0 15,22 21-15,-22-43 0,21-20 16,-21-43 0,-21 85-16,0-21 0,0 20 15,0 1-15,0 42 31,0 1-31,0-1 0,0 0 16,0 0-16,-21 21 16,21 1-16,0-22 0,-21 21 15,21 1-15,0-22 0,0 0 16,0 0-16,0 0 16,0-42 15,0 0-16,0 0-15,0 0 0,21-1 0,0 1 16,-21 0-16,22-21 0,-1-1 0,0 1 16,-21 0-16,21-1 0,21-20 15,22-1 1,-43 43-16,0 0 0,0 0 0,1 21 16,-1 0-16,0 0 0,0 21 15,0 0-15,0 22 0,1-22 0,-22 0 16,21 21-16,-21-21 0,0 22 0,0-22 15,0 21-15,0-21 0,21 1 16,-21-1-16,21 0 0,-21 0 0,21 0 16,0 0-16,1-21 0,-1 0 0,-21 22 15,21-22-15,0 0 0,0 0 16,0 0-16,1 0 0,-1-22 0,0 1 16,0 21-16,0-21 0,0-21 15,1 21-15,-1-22 0,0 1 0,-21 0 16,21-1-16,-21-20 15,21-1-15,-21 22 0,0-22 0,21 1 16,-21-1-16,22 1 0,-22-1 0,0 22 0,0 0 16,0-1-16,0 22 0,0-42 15,0 84 1,0 0 0,0 21-16,0-20 0,0 20 0,-22 0 15,1 1-15,21-1 0,-21 0 0,21 22 16,0-22-16,0 0 0,-21 22 15,21-22-15,-21 22 0,21-22 0,0 0 16,0 64 0,0-42-16,21-43 0,0 0 15,0-21-15,0 21 0,1-21 16,-1 0-16,0 0 0,0 0 16,0 0-16,0 0 0,1-21 0,-1 0 15,0 21-15,0-21 0,-21-22 16,21 22-16,-21 0 0,21-21 0,-21-1 15</inkml:trace>
  <inkml:trace contextRef="#ctx0" brushRef="#br1" timeOffset="75122.13">12382 5482 0,'-21'0'0,"42"0"0,-63 21 0,21-21 0,21 22 31,21-22-31,21 0 15,-20 0-15,-1 0 0,0 0 16,21 0-16,-21 0 0,1 0 16,20-22-16,-21 22 0,0 0 0,0 0 15,1-21-15</inkml:trace>
  <inkml:trace contextRef="#ctx0" brushRef="#br1" timeOffset="75878.7">14160 5313 0,'0'-21'16,"0"42"-16,0-63 0,0 20 0,22-20 0,-1 0 15,-21 21-15,21-22 0,-21 22 16,21-21-16,-21-1 0,0 22 0,0 0 15,0 0-15,0 0 0,-63-22 16,-43 43 0,85 0-16,-22 0 0,1 22 15,0-1-15,-1 21 0,1 0 16,0 1-16,-1-1 0,22 22 0,-21-1 16,21 1-16,-22-1 0,22 1 0,0 20 0,0 43 15,21 0 1,0-63-16,0-22 0,0 22 15,0-22-15,0 0 0,0 1 0,42-22 16,-21 0-16,0 0 0,22 0 16,-1 0-16,0-21 0,1 0 0,20 0 15,43 0-15,-42-21 0,-1 21 16,1-21-16,-1 0 0,1-21 16,-22 20-16,127-105 15,-84 22-15,-43 41 16,-21 1-16,1-1 0,-22 22 15,0-22-15,0 1 0,0-1 0,-22 1 16,1-1-16,0 1 0,-21-1 0,-1 22 16,1-22-16,-64-20 15,43 41-15,-1 1 0,1 21 0,-1 21 16,1 0-16,-1 0 0,1 0 16,-1 21-16,1 21 0,20-20 0,1 41 15,0-21-15,-1 22 0,22-22 0,0 22 16,0-1-16,21 1 0,-21-22 15,21 22-15,0-1 0,0-21 0,0 22 16,21-22-16,0 1 0,21-1 16,-20 0-16,62 1 15,86 20-15</inkml:trace>
  <inkml:trace contextRef="#ctx0" brushRef="#br1" timeOffset="76227.5">14711 5546 0,'0'0'0,"0"-21"0,21-1 0,-21 1 16,0 0-16,0 42 31,0 0-31,0 1 16,0 20-16,0-21 0,0 21 0,0 64 15,0-63-15,-21-1 0,21 21 16,0 43-16,0 21 15,0-63-15,0-1 0,0 22 16,0-22-16,0 22 0,0 0 0,0-1 16,-21 1-16,21-21 0,-22 20 0,22-20 15,-42 147 1,0-84-16,42-84 0,0-1 16,-21 64-16,21-85 0,-22 21 15,22-20-15,0-1 0,-21-21 16,21-21-1,0-22 1,0 22-16,21-21 0,1-22 0</inkml:trace>
  <inkml:trace contextRef="#ctx0" brushRef="#br1" timeOffset="76558.31">14817 5927 0,'0'-43'0,"0"86"0,0-128 0,0 43 0,0-1 15,-22 1-15,22 21 0,0-21 16,0 20-16,-21 1 0,21 0 0,0-21 16,0 21-16,21-1 15,1 1-15,-1 21 0,0-21 16,0 21-16,21 0 0,-20 0 0,20 0 16,-21 0-16,0 0 0,22 21 15,-43 0-15,21 1 0,-21-1 0,0 21 16,0-21-16,0 0 0,0 22 0,-21-22 15,-1 0-15,-20 0 0,-21 22 16,-1-1 0,43-21-16,0-21 0,0 0 0,-1 21 15,1-21-15,0 0 16,21-21 0,21 0-1,0 21-15,1-21 0,-1 0 16,21 21-16</inkml:trace>
  <inkml:trace contextRef="#ctx0" brushRef="#br1" timeOffset="77202.69">15155 5673 0,'0'0'0,"21"0"16,1 0 0,-22-21-16,21 21 15,0-22-15,0 1 16,0 0-16,0 21 0,1-21 15,-1 0-15,0 0 0,0-1 0,-21 1 16,21 0-16,0 0 0,1 0 16,-44 21-1,1 0 1,0 21-16,0 0 0,0 0 0,-22 0 16,22 1-16,-21 62 15,42-63-15,0 1 0,0 20 16,0-21-16,0 0 15,0 0-15,21 1 0,0-1 16,0-21-16,1 21 0,-1-21 0,0 0 16,0 0-16,0 0 0,0 0 0,1 0 15,41 0 1,-63-21-16,0 0 0,0-1 16,0 1-16,0 0 0,0 0 15,0 0-15,0 0 0,0-22 0,0 22 16,0-21-16,21-1 0,0 1 15,1 21-15,-1 0 0,0 0 16,0-1-16,21 1 0,-20 21 0,20-21 16,-21 21-16,0 0 0,22 0 15,-22 0-15,21 0 0,-21 21 16,43 22-16,-43-22 0,21 42 16,-42-42-16,0 1 0,0 41 15,0-42-15,0 0 16,0 1-16,-21-1 0,0 0 15,0-21-15,-22 21 0,22-21 16,0 0 0,0 0-16,21-21 0,0 0 15,0 0-15,0-1 0,0 1 16,0 0-16,21 0 0,0 0 16,0-22-16,1 22 0,-1 0 0,21 0 15,-21 0-15,0 0 0,22-1 16,-22 22-16,21-21 0,-21 21 15,1 0-15,20 0 0</inkml:trace>
  <inkml:trace contextRef="#ctx0" brushRef="#br1" timeOffset="77718.39">16531 5376 0,'21'0'0,"-42"0"0,63 0 16,-20 0-1,-1 0-15,0 0 16,0-21-16,-21 0 15,21 21-15,-21-21 0,0 0 16,0 0-16,0-1 16,-21 22-16,0 0 15,0 0-15,-22 0 0,22 0 16,-63 64-16,41-43 16,22 0-16,-21 22 0,21-22 15,-1 0-15,-41 42 0,63-20 16,0-22-16,-21 0 0,21 21 0,0-20 15,0-1-15,0 0 0,21 0 16,21 0 0,-21-21-16,1 0 0,-1 0 0,0 0 15,21 0-15,-21-21 0,1 0 16,-1 21-16,21-21 0,-21 0 0,0-1 16,22-41-16,-43 42 0,21-64 15,0 64-15,-21-64 16,0 64-16,0-21 0,0 21 15,0-1-15,0 44 32,0-1-32,0 21 0,-21-21 0,21 22 15,0-22-15,-21 21 0,21-21 0,0 22 16,0-22-16,0 21 0,0-21 16,0 0-16,0 1 0,21-1 0,0 0 15,0 0-15,0-21 0,1 0 16,-1 0-16,0 0 15,21 0-15,-21-21 0,1 0 0,20 21 16,-21-21-16,21-1 0</inkml:trace>
  <inkml:trace contextRef="#ctx0" brushRef="#br1" timeOffset="78010.38">17208 4784 0,'0'-43'0,"0"86"0,0-149 0,0 64 16,0-1-16,0 22 0,0 0 0,-21-21 15,21 20-15,-21 22 16,21 22-16,-42 20 16,42 0-16,0-21 15,-21 43-15,-1-22 0,1 22 16,21-1-16,-21 1 0,0 20 0,21-20 16,0-1-16,-21 1 0,0-1 15,21 1-15,0 42 16,-22-64-16,22 0 0,0 22 15,0-22-15,0-21 0,0 1 16,0-1-16,22-21 0,20 21 16,43-42-1,-64 0-15,0-1 16,21 1-16</inkml:trace>
  <inkml:trace contextRef="#ctx0" brushRef="#br1" timeOffset="78383.52">17484 5292 0,'0'0'0,"-22"21"31,1 0-31,0 43 16,0-43-16,21 0 15,0 21-15,0-21 0,0 1 16,0-1-16,0 0 0,0 0 16,21-21-16,0 21 0,0-21 0,1 0 15,-1 0-15,21 0 0,-21 0 16,0 0-16,1-21 15,-1 21-15,0-21 0,0 0 0,0 0 16,0-22-16,-21 22 0,22-21 0,-22 21 16,21-22-16,-21 1 0,0 0 15,0-22-15,0 1 16,-21 63-16,-1-22 0,1 22 0,0 0 16,0 0-16,0 22 0,0-22 15,-1 21-15,-20 21 0,21-21 0,0 0 16,0 1-16,-1-1 0,22 0 15,0 0-15,0 0 0,0 0 0,0 1 16,0-1-16,0 0 16,0 0-16,22-21 0,-1 0 0,0 0 15,0 0-15,0 21 0,0-21 16</inkml:trace>
  <inkml:trace contextRef="#ctx0" brushRef="#br1" timeOffset="78794.59">17970 5355 0,'0'0'0,"0"-21"0,0 0 16,0 0-16,0 0 16,0-1-16,0-20 15,0 21-15,22 0 0,-1 0 0,0-1 16,0 22-16,0-21 16,0 21-16,1 0 0,-1 0 0,0 21 15,0 1-15,0-1 0,-21 0 0,21 0 16,-21 21-16,22 1 0,-1-22 15,-21 21-15,0 1 0,0-22 0,0 21 16,0-21-16,0 22 0,0-22 0,0 21 16,0-21-16,0 0 0,0 1 15,0-1-15,0 0 0,-21-21 16,-1 0-16,1 0 16,21-21-1,0 0-15,0-1 0,0 1 16,0 0-16,0-21 0,21-22 15,1 1 1,20 20-16,-21 1 0,21-21 16,-20 41-16,20-20 0,-21 21 0,0 0 15,0 21-15,1-21 0,-1-1 16,0 22-16,0 0 0,0 0 0,0-21 16,1 21-1</inkml:trace>
  <inkml:trace contextRef="#ctx0" brushRef="#br1" timeOffset="79131.69">16933 4953 0,'-21'21'16,"42"-42"-16,-21 42 16,21-21-1,1 0-15,20 0 0,0 0 0,1 0 0,20 0 16,1 0-16,20-21 16,-20 21-16,84 0 0,-21 0 15,-64 0-15,1-21 0,-22 21 16,22 0-16,-22 0 0,0 0 15,-20 0-15,20-21 0,-21 21 0,0 0 16,0-21 0,-42 21-1,0 0-15</inkml:trace>
  <inkml:trace contextRef="#ctx0" brushRef="#br1" timeOffset="80662.78">698 8107 0,'-21'21'0,"42"-42"0,-63 42 16,21-21-16,0 0 0,0 0 15,-1 0-15,22-21 0,0 0 16,0 0-16,0-22 15,0 22-15,0 0 16,22-43-16,-1 43 0,42-42 16,-42 42-16,22-1 0,-1 1 15,-21 0-15,22 21 0,-1 0 0,-21 0 16,21 0-16,1 21 0,-22-21 16,42 64-16,-41-22 15,-1 0-15,0 1 0,-21-1 0,0 22 16,0-22-16,0 21 0,0-20 0,0-1 15,0 22-15,-21-22 0,0-21 16,-1 21-16,22-20 0,0 20 16,-21 0-1,0-42-15,21-21 16,0 0 0,0-21-16,0 20 0,0 1 15,0-21-15,0 0 0,21-64 16,22 21-16,-22 22 15,0 20-15,21 1 16,-21 21-16,22-22 0,-22 22 0,21 0 0,1 21 16,-1 0-16,-21 0 15,21 0-15,-20 21 0,20 0 0,-21 1 16,0-1-16,0 21 0,1 0 16,-22 22-16,0-22 0,0 1 15,0-1-15,0-21 0,0 21 16,0-20-16,0-1 0,0 21 0,-22-21 15,22 0-15,0 1 16,-21-22-16,21 21 0,-21-21 16,21-21-1,0-1 1,0 1-16,21 0 0,0 0 16,1 0-16,-22 0 0,21-1 0</inkml:trace>
  <inkml:trace contextRef="#ctx0" brushRef="#br1" timeOffset="81066.56">1820 8149 0,'0'0'0,"0"21"16,0 1 0,21-22-16,1 0 15,-1-22-15,0 22 16,0-21-16,0 0 0,43-42 15,-43 41-15,0 1 0,0 0 16,0-21-16,1 21 16,-22-1-16,0 1 0,0 0 0,0 0 15,0 0-15,0 0 16,-22 21 0,1 0-16,0 0 0,0 21 15,21 0-15,-21 0 0,0 21 0,21-20 16,-22 20-16,22 0 0,0-21 15,0 22-15,0 41 0,0-62 16,0 20-16,0-21 0,0 21 16,0-20-16,0-1 0,22 21 15,20-21 1,-21-21-16,0 0 16,0 0-16,1 0 0,-1 0 0,0-21 15,21 0-15,-21 0 0,22 0 0,-22-1 16,21-20-16,-21 21 0</inkml:trace>
  <inkml:trace contextRef="#ctx0" brushRef="#br1" timeOffset="81633.66">2646 7874 0,'0'0'15,"0"-21"-15,21 0 0,-21 42 47,0 0-47,0 21 16,0-20-16,0 20 0,-21 21 15,21 1 1,0-22-16,-21-21 0,-1 43 16,22-43-16,0 0 0,0 0 0,0 1 15,0-1 1,22-42 0,-1-1-16,0 22 0,0-21 15,0 0-15,0-21 0,1 21 16,41-43-16,-42 1 15,0 20-15,1 22 0,20-42 16,-42 41 0,21 1-16,0 21 0,-21 21 31,0 1-31,0-1 0,0 21 16,0 22-16,0-43 15,0 0-15,0 42 0,0-41 16,0-1-16,0 0 0,21 0 15,1-21-15,-1 0 0,0 0 16,0 0-16,0 0 16,0 0-16,1 0 0,-1 0 0,0-21 15,0 0-15,-21 0 0,21-1 16,0 1-16,-21-21 0,22 21 0,-22-85 16,0 64-16,0 20 15,0-20-15,0 21 0,0 0 16,0 0-16,0-1 0,0 1 0,-22 21 15,22-21-15,-21 21 32</inkml:trace>
  <inkml:trace contextRef="#ctx0" brushRef="#br1" timeOffset="82398.45">4381 7789 0,'-84'0'31,"63"0"-15,42 0 15,0 0-31,0 0 16,21 0-16,1 0 0,20 0 0,1 0 15,-1 0-15,1 0 0,-1 0 16,1 0-16,-1 0 0,1 0 0,63 0 15,-85 0-15,0 0 0,1-21 16,-1 21-16,0-21 0,-20 21 16,-1 0-16,0 0 0,0-21 0,-21 0 15,-21 21 1,0-21 0,0 21-16,-22 0 0,22 0 0,0-22 15,-43 22-15,43 0 16,0-21-16,0 21 0,-21 0 15,20 0-15,44 0 47,-1 0-47,0 0 0,21 0 0,-21 0 16,1 0-16,-1 0 0,21 0 0,-21 0 16,0 0-16,1 0 0,-1 21 15,0-21-15,0 22 16,-21-1-16,0 0 0,0 0 0,0 0 15,-21 0-15,0 1 16,-22-1-16,22 0 0,0 0 0,0 0 16,-21 0-16,20 1 0,1-1 15,0 0-15,0 0 0,0 0 16</inkml:trace>
  <inkml:trace contextRef="#ctx0" brushRef="#br1" timeOffset="82932.67">6837 7430 0,'-21'-22'16,"42"44"-16,-64-65 0,43 22 0,-21 0 0,0-21 15,21 20-15,-21 1 16,0 0-16,0 0 0,-1 21 16,1 0-16,0 21 0,21 21 15,-21 1-15,21-1 0,-21 22 16,21-22-16,0 21 0,0 1 0,-21 63 15,-1-42-15,22-22 16,-21 1-16,21-1 0,-21-21 0,21 22 16,0-22-16,0 1 0,-21-1 15,21-21-15,0 21 0,0-20 0,-21-22 16,21 21-16,0 0 16,21-42-1,0 0-15,0-22 0</inkml:trace>
  <inkml:trace contextRef="#ctx0" brushRef="#br1" timeOffset="83332.5">7006 7514 0,'0'0'0,"42"-63"15,1 20-15,-22 1 0,21-21 16,-21 63-16,-21 21 16,-21 21-16,0-21 15,-21 22-15,21-22 0,-22 21 0,1 0 16,-22-20-16,22 20 0,-21 0 0,-1-21 15,1 22-15,20-22 0,-20 21 16,-43 22 0,21-43-16,64-21 15,0 0 1,21-21-16,0 0 16,21 21-1,0 0-15,22 21 16,-22 0-16,0 0 0,0 21 15,21-20-15,-20 20 0,20 0 0,-21 1 16,0-1-16,64 85 16,-64-85-16,21 1 15,-20-22-15,-1 0 0,42 0 16,-42-21-16,1 0 0,-1 0 16,21 0-16,-21 0 0,0 0 0,22 0 15,-22 0-15,21-21 0,-21 0 0,64-43 16,-43 1-1,-42 42-15</inkml:trace>
  <inkml:trace contextRef="#ctx0" brushRef="#br1" timeOffset="84276.49">7324 8043 0,'-22'22'0,"44"-44"0,-65 65 0,43-22 16,0 0-16,0 0 0,-21-21 15,21 21-15,0 1 16,21-22-1,0 0-15,1 0 16,-1-22-16,0 1 16,0 0-16,0 0 0,0 0 15,1 0-15,-22-1 0,0-20 0,0 21 0,0 0 16,0-22 0,0 22-16,-22 0 0,22 0 0,-21 21 15,-21 0-15,21 0 16,0 0-16,21 21 0,-22 0 15,1 0-15,0 1 0,21 20 0,0 0 16,0-21-16,0 22 0,0-1 0,0 0 16,0-20-16,0 20 0,0-21 15,0 0-15,0 0 0,0 1 0,21-1 16,0 0-16,1 0 0,-1-21 0,0 0 16,21 0-16,-21 0 0,22 0 15,-1 0-15,0-21 0,1 21 0,-1-21 16,22 0-16,-22-1 0,43-41 15,-1-1-15,-63 43 16,1-21-16,20 21 0,-21-22 16,0 22-16,-21 0 0,0 0 15,21 21-15,-21 21 16,0 0 0,0 0-16,-21 1 0,21-1 0,-21 0 15,21 21-15,0-21 0,0 1 0,0-1 16,0 0-16,0 21 15,0-21-15,0 1 0,21-22 0,0 21 16,1-21-16,-1 0 0,0 0 16,21 0-16,1 0 15,-22 0-15,0-21 0,0 21 0,21-22 16,-20 1-16,41-42 16,-42-1-16,-21 43 15,21 0-15,-21-21 0,0 20 0,0 1 16,0 0-16,0 0 0,0 42 31,0 0-31,0 0 16,0 1-16,0 20 0,0-21 0,0 21 15,0 1-15,-21 20 0,21-20 16,0-1-16,-21 21 0,21 1 16,0 63-16,0 85 15,0-128-15,0-20 0,0 105 16,0-84-16,0-1 15,0-20-15,0 21 0,0-1 0,-21-20 16,-43 126-16,1-42 16,42-126-16,-22-1 15,22 0-15,0 0 0,0-21 16,-21 0-16,20 0 0,-20 0 0,0 0 16,-1-21-16,-62-43 15,-44-84-15,107 85 16,21-1-16,-21 1 0,-1-64 15,43 42-15,0 22 0,0-1 0,0 1 16,0-1-16,0 1 0,43-43 16,-22 63-16,42-62 15,-20 62-15,-1 1 0,0 0 0,1-1 16,-1 1-16,0 0 0,1-1 16</inkml:trace>
  <inkml:trace contextRef="#ctx0" brushRef="#br1" timeOffset="84859.57">8615 7916 0,'21'-21'0,"-42"42"0,42-63 16,-21 21-16,0 42 31,0 0-31,-21 0 0,21 1 16,-21 20-16,21-21 0,0 0 0,0 22 15,0-22-15,-22 21 0,22-21 16,0 22-16,-21-22 0,21 0 15,0 0-15,0 0 16,21-21 0,-21-21-1,22 0-15,-1 0 0,-21 0 0,42-22 16,-21 1 0,0 21-16,-21 0 0,0-1 15,22 1-15,-1 21 0,-21 21 31,0 1-31,0-1 16,21 0-16,-21 0 0,0 0 0,21 0 16,-21 1-16,21-1 0,22 21 15,-22-42-15,0 0 16,21 21-16,-21-21 0,1 0 16,20 0-16,0 0 0,-21-21 15,22 21-15,-22-21 16,21 0-16,-21 0 0,43-64 15,-43 0-15,-21 64 16,0-21-16,0-1 0,0 1 16,0 21-16,-21 0 0,-21-43 15,20 64-15,1-21 0,-21 21 16,21 0-16,-22 0 0,22 0 0,-21 0 16,21 0-16,0 21 0,-22 0 15,22 1-15,21-1 0,0 0 0,0 0 16,0 0-16,0 0 0,21 1 15,22-1-15,-22 0 0,0-21 16,21 21-16,-21-21 0,22 0 16,20 0-16</inkml:trace>
  <inkml:trace contextRef="#ctx0" brushRef="#br1" timeOffset="85243.36">9715 7789 0,'0'-42'15,"-21"42"-15,0 0 16,0 0-16,0 0 0,0 21 16,-1-21-16,1 21 15,0 22-15,0-22 0,21 0 0,-21 21 16,21-20-16,-21 20 0,21 0 0,0 22 16,0-43-16,0 0 0,0 0 15,0 0-15,21 1 0,0-22 16,0 0-16,21 0 0,-20 0 15,-1 0-15,21 0 0,22-43 16,-64 22-16,21 0 16,0 0-16,-21 0 0,21-1 15,-21-20-15,0 21 0,0-21 0,0 20 0,0 1 16,-21 0-16,0 0 16,-43-43-16,43 64 15,0 0-15,0 0 0,0 0 0,-1 0 16,1 0-16,21 22 0,-21-1 15,21 0-15,0 0 16,0 0-16,21-21 0,0 21 16,1-21-16,41 0 15</inkml:trace>
  <inkml:trace contextRef="#ctx0" brushRef="#br1" timeOffset="85602.15">9927 7853 0,'0'0'15,"0"-21"-15,0 0 0,21-1 0,-21 1 16,0 0-16,21 0 16,22 0-16,-22 21 0,0 0 15,0 0-15,0 0 0,1 0 16,-1 21-16,0-21 0,0 21 0,0 0 16,-21 0-16,21 1 0,1 20 0,-22-21 15,0 21-15,0 1 16,0 41-16,0-62 15,0-1-15,0 0 0,0 0 16,-22-21-16,1 0 0,21-21 31,0 0-31,0 0 16,0-1-16,21 1 0,1 0 0,-22-21 16,21 21-16,0-1 0,0-20 0,-21 21 15,21 0-15,0 0 0,22-22 16,-22 22-16,0 0 0,0 21 15,0 0-15,1 0 0,-1 0 0,0 0 16,0 0-16,0 0 16</inkml:trace>
  <inkml:trace contextRef="#ctx0" brushRef="#br1" timeOffset="86141.58">11261 7832 0,'0'0'0,"21"-64"16,-21 43-16,-21-21 16,-22 21-1,22-1-15,0 22 0,0-21 0,-22 21 16,22 0-16,-21 0 0,21 0 0,0 0 16,-22 0-16,22 21 0,0 1 0,-21-1 15,20 0-15,1 0 0,-21 0 0,21 0 16,0 22-16,21-22 0,-22 64 15,22-1 1,22-84-16,-1 21 16,0 1-16,0-22 0,0 0 0,22 0 15,-22 0-15,0 0 0,21 0 16,1 0-16,-22 0 0,21-22 0,-21 1 16,22 0-16,41-42 15,1-43-15,-64 63 16,21-41-1,-20 20-15,-1 22 0,-21-85 0,0 85 16,21-22-16,-21 22 0,21-43 16,-21 22-1,0 41-15,0 44 16,0 20-16,-21-21 16,0 21-16,0 1 0,-1 20 15,22-20-15,-21-1 0,0 21 0,21 43 16,0-63-16,0-1 0,0 43 15,0-43-15,21 0 0,-21 1 16,21-22-16,1 0 0,-1 0 16,21 0-16,-21 0 0,0-21 0,22 0 15,-22 0-15,21 0 0,1 0 0,-1-21 16,-21 0-16</inkml:trace>
  <inkml:trace contextRef="#ctx0" brushRef="#br1" timeOffset="86602.4">13060 7070 0,'-21'-106'31,"42"212"-31,-42-233 0,-1 127 0,1 21 16,0 0 0,21 21-16,0-20 0,0 20 15,0 0-15,0 22 0,-21-22 0,21 64 16,-21-43-16,21 22 16,0-43-16,-21 1 15,21-1-15,0 0 0,0-20 0,0 41 16,0-42-16,0 0 15,0 1-15,21-22 16,0 0-16,0 0 0,0-22 16</inkml:trace>
  <inkml:trace contextRef="#ctx0" brushRef="#br1" timeOffset="86982.29">13441 7366 0,'-43'64'15,"22"-22"1,0-21-16,21 0 0,-21 43 16,0-1-1,21-20-15,0-22 0,0 21 16,21-42-16,0 21 0,0 0 16,0-21-16,1 0 0,-1 22 0,21-22 15,22 0-15,-1 0 16,-42-22-16,0 1 0,22 21 15,-22-21-15,21 0 0,-21 0 0,1 0 16,-22-1-16,0 1 0,21-21 16,-21-22-16,0 43 0,-21-21 15,-43-22 1,1 22-16,41 42 0,-20 0 16,21 0-16,-21 0 0,-1 21 0,22-21 15,-21 21-15,21 1 0,-1-22 16,1 21-16,0-21 0,21 21 0,0 0 15</inkml:trace>
  <inkml:trace contextRef="#ctx0" brushRef="#br1" timeOffset="87166.18">12742 7345 0,'0'0'0,"-21"0"0,42-21 16,0 21 0,1 0-16,-1 0 15,106 0-15,-85 0 0,22-21 16,41 21-16,-62-22 0,20 22 16,-20 0-16,-1-21 15,0 21-15</inkml:trace>
  <inkml:trace contextRef="#ctx0" brushRef="#br1" timeOffset="88415.51">15134 7705 0,'0'0'0,"-21"-21"0,0 21 0,0 0 16,-1 0-16,1 0 0,0-22 0,0 22 15,-21-42 1,-1 21-16,43 0 0,0 0 16,0-1-16,0 1 0,0-21 0,0 21 15,0-22-15,0 1 0,0 0 16,21-43-16,43-63 15,-43 84-15,21 22 0,-20 0 16,20-1-16,-21 22 0,0 0 16,0 0-16,1 21 0,-1 0 0,-21 21 15,0 0-15,0 0 16,0 1-16,0 20 16,-43 43-16,43-64 0,-21-21 15,21 21-15,-21 0 16,21-42 15,0 0-31,21 21 16,-21-21-16,0-22 15,0 22-15,0 0 0,0 0 0,0-22 16,-21 22-16,21 0 0,0 0 16,-21 0-16,0 21 0,0 0 0,-1 0 15,1 0-15,0 21 0,-21 42 16,-1 43-1,22-63-15,0-1 0,0 64 16,21-64-16,0 22 16,0-22-16,0 0 0,0 1 15,0-1-15,42 64 16,1-64-16,-22-21 0,0 0 16,21-21-16,-21 0 0,22 22 15,-1-22-15,0 0 0,1 0 0,-1 0 16,0-22-16,22 1 0,-22 0 0,1 0 15,-1 0-15,85-64 16,-64 0 0,-41 64-16,-1-21 0,-21 0 0,0-1 15,0 1-15,0 21 0,0 0 16,-21-1-16,-1 1 0,1 21 0,0 0 16,0 0-16,0 0 0,0 0 0,-1 43 15,22-22-15,0 21 16,0-21-16,0 0 0,43 22 15,-22-22-15,0 21 0,21-21 16,-20 1-16,-1-1 0,-21 0 16,21 0-16,21 21 0,-21 1 15,-21-22-15,22-21 16,-1 21-16,0-21 16,0 0-16,0 0 0,22 0 15,-22 0-15,0 0 0,0-21 16,21 21-16,-20-21 0,20 0 15,-21-1-15,43-41 0,-22 21 16,-21-1-16,0 1 0,0 21 16,1-22-16,-1 1 0,-21 0 15,0-1-15,0 22 0,0 0 0,0-21 16,-21 42-16,-1 0 16,1 0-16,0 21 15,0 0-15,0 0 0,0 0 0,21 22 16,-22-22-16,22 21 0,-21-21 0,21 22 15,0-1-15,0-21 0,0 22 16,0-22-16,0 0 0,21 0 16,22 21-16,-22-20 0,21-1 15,-21-21-15,22 0 0,-1 21 0,0-21 16,85 0 0,-42-21-16,-43 0 0,1 21 15</inkml:trace>
  <inkml:trace contextRef="#ctx0" brushRef="#br1" timeOffset="89334.49">16997 7154 0,'0'-21'0,"0"42"0,0-84 16,0 42-16,0 0 15,0-1-15,-21 1 0,-1 21 0,-20 0 16,0 0 0,21 0-16,-1 21 0,1 1 15,21-1-15,-21 0 0,0 21 0,0 1 16,21-22-16,0 21 0,-21 0 0,21 1 15,-22-1-15,22-21 0,0 22 16,0-22-16,0 21 0,22 22 16,-1-64-16,0 0 15,0 0-15,0 0 16,0 0-16,22 0 0,-22-22 0,0 1 16,0 0-16,0 0 0,-21 0 0,22 0 15,-1-22-15,-21 1 0,21 0 16,-21 20-16,0-20 0,0 0 15,0-1-15,0 22 0,0-21 0,0 21 0,0 0 16,0-1 0,0 44-1,0-1-15,0 21 16,0-21-16,-21 22 0,21-22 0,0 21 16,0 0-16,0 1 0,0 63 15,21-43 1,0-42-16,0 0 0,-21 1 0,21-1 15,1 0-15,20-21 0,-21 0 16,0 0-16,22 0 0,-22 0 16,85-21-16,-85 21 15,21-21-15,-21-22 0,0 22 16,1 0-16,-1-21 0,0-1 0,0 1 16,21-64-16,-42 64 0,22-22 15,-22 22-15,21 0 0,-21-22 16,0 22-16,0-1 0,21 1 0,-21 0 15,0 21-15,0-43 16,0 85 0,-21 0-16,0 1 15,21 20-15,-22 0 0,22-21 0,-21 43 16,21-22-16,0 1 16,-21 62-16,21 44 15,0-107-15,0-21 0,0 21 16,21 1-16,0-22 0,1 0 15,-22 0-15,21 0 0,0-21 0,0 0 16,0 0-16,0 0 0,1 0 0,-1 0 16,0 0-16,0 0 0,21-21 15,1-42 1,-22 20-16,-21-20 0,21 21 0,-21-1 16,21 22-16,-21-21 0,0 21 15,0-22-15,0 22 16,0 42-1,-21 0-15,0 1 16,21-1-16,0 63 16,0-41-16,0-22 0,0 0 0,0 0 15,0 0-15,0 1 0,0-1 16,0 0-16,21-21 0,21 0 16,-20 0-16,41 0 15,-42 0-15,22-21 0,-1 21 16,-21-21-16,0-1 0,22 1 0,-22 0 15,-21-21-15,21 21 0,-21-1 0</inkml:trace>
  <inkml:trace contextRef="#ctx0" brushRef="#br1" timeOffset="89531.38">17462 7006 0,'0'0'15,"-21"0"-15,0 0 0,0 21 16,42-21 0,0 0-16,0 0 0,1 0 15,-1 0-15,21 0 0,-21 0 16,22-21-16,-1 21 0,-21 0 0,43-42 16</inkml:trace>
  <inkml:trace contextRef="#ctx0" brushRef="#br1" timeOffset="90214.64">19135 6752 0,'0'0'15,"0"-21"-15,0 0 0,21 0 0,-21-22 0,0 22 16,0 0-16,0 0 0,0 0 15,0 0-15,-21 63 32,21-21-32,-22 21 15,1 1-15,0-1 0,0 22 0,0-22 16,21 21-16,-21 1 0,21-22 0,-22 22 16,22-1-16,0-20 0,0 20 15,0-21-15,22 64 16,20-42-16,-21-43 0,21 0 15,-20-21-15,20 0 0,0 21 16,1-21-16,-1 0 0,21 0 16,-20-21-16,-1 0 0,22 0 0,-22 0 15,0-1-15,1-20 0,-1 21 16,0-21-16,-21-1 0,1 1 0,20-106 16,-42 105-16,0-20 15,0 21-15,0-22 0,-42-42 16,20 64-16,-20-22 0,-21-20 15,20 41-15,1 22 16,-127 21-16,-1 64 16,128-22-16,0 0 15,-1 1-15,1 20 0,21-20 16,0 20-16,21-21 0,0 22 0,0-1 16,0-20-16,0 41 15,21-41-15,0-1 0,21-21 0,-21 22 16,22-22-16,20 0 0,-20-21 15,20 0-15,-21 0 0,22 0 0,-1 0 16,1 0-16</inkml:trace>
  <inkml:trace contextRef="#ctx0" brushRef="#br1" timeOffset="90786.68">20235 6371 0,'0'-42'0,"0"84"0,0-105 15,0 42-15,0-1 0,0 1 16,-21 21-16,0 0 16,0 21-16,0 1 0,21 20 15,-22 0-15,22 1 0,-21 20 0,21 1 16,0-1-16,-21 1 0,21-1 16,-21-21-16,21 22 0,0-1 0,0 1 15,0-22-15,-21 106 16,21-63-16,0-43 15,0 1-15,0-1 0,0-21 16,0 0-16,-21-21 0,21-21 47,0 0-47,0 0 0,0 0 0,21-43 16,0 22-16,-21 0 15,21 20-15,0-20 0,0 0 0,1 21 16,-1-22-16,0 22 0,0 0 0,21 0 15,-20 0-15,20-1 0,0 1 16,-21 21-16,22 0 0,-1 0 0,-21 0 16,22 0-16,-1 21 0,-21 1 0,0-1 15,0 0-15,1 21 0,-22-21 16,0 1-16,0 41 16,-43 43-16,1-85 0,21 0 15,-22 0-15,1 22 16,-21-22-16,20-21 0,1 21 0,0 0 15,-1 0-15,1-21 0,21 0 0,-22 22 16,22-22-16,0 0 0,-21 0 16,21 0-1,42 0 1,0 0 0,0 0-16,0 0 0,0 0 0</inkml:trace>
  <inkml:trace contextRef="#ctx0" brushRef="#br1" timeOffset="91314.38">20849 7430 0,'0'0'0,"0"-22"16,0 1-16,21 0 0,-21 0 15,21 0-15,-21 0 0,22-1 16,-1-20-16,-21 21 0,21-21 0,0 20 15,0-20-15,0 0 0,1 21 16,-1-22-16,-21 22 0,21-21 0,0 21 16,-21-1-16,0 1 0,0 0 15,0 42 17,0 0-32,-21 22 0,0-22 15,21 21-15,-21 1 0,21 20 16,-22 1-16,22-22 0,-21 21 0,21 1 15,0-1-15,-21 1 0,21-1 0,-21-20 16,21 20-16,-21 1 0,21-1 0,0-20 16,0 20-16,0 1 0,0-1 15,0 1-15,0-22 0,-21 21 0,21-20 16,0 20-16,-22-20 0,22-1 0,0 0 16,0 1-16,-21-1 0,0-21 0,21 21 15,-21-20-15,0-1 0,0 21 16,-1-21-16,1 0 0,0 1 15,0-22-15,0 21 0,-43 0 16,1 0 0,42-21-16,-1 0 15,1 0-15,21-21 16,0 0-16,-21 0 0,21-1 16,0 1-16,0-42 15,21 20-15,-21 1 0,43 0 16,-22-1-16,0 1 0</inkml:trace>
  <inkml:trace contextRef="#ctx0" brushRef="#br1" timeOffset="91550.24">21103 6689 0,'-21'0'0,"42"0"0,-63 0 0,21 0 16,-1 0 0,1 0-1,42 0 17,1 21-32,-1-21 15,0 0-15,21 0 0,-21 21 0</inkml:trace>
  <inkml:trace contextRef="#ctx0" brushRef="#br1" timeOffset="91898.19">21399 6900 0,'0'43'32,"22"-43"-32,-1 0 15,0 0-15,0 0 0,-21-21 16,21 21-16,0 0 0,1-22 15,-1 1-15,0 0 16,0 0-16,-21 0 0,0 0 16,0-1-16,-21 22 15,0 0 1,0 0-16,-1 0 0,1 0 0,0 22 16,0-22-16,0 21 0,0 0 0,21 0 15,-22 0-15,22 0 0,-21 1 16,21 20-16,0-21 0,0 0 0,0 22 15,0-1 1,21-21-16,1-21 0,20 21 16,0-21-16,-21 0 15,43 0-15,-22 0 0,-21 0 16,22 0-16,-1 0 0,-21-21 16</inkml:trace>
  <inkml:trace contextRef="#ctx0" brushRef="#br1" timeOffset="92457.87">22140 6795 0,'0'-43'16,"0"86"-16,21-107 0,-21 43 0,22-21 16,-22-1-1,0 64 17,-22-21-32,1 22 0,21-1 0,0 21 15,-42 0-15,21 64 16,21-85-16,0 1 15,0 20-15,0-21 0,0 0 0,0 0 16,21 22-16,0-22 0,21-21 16,1 21-16,-1-21 15,0 0-15,-20 0 0,20 0 16,-21-21-16,0 0 0,22 0 0,-22-1 16,21-20-1,-21 21-15,22-64 0,-22 43 16,0 0-16,0-64 0,0 63 15,0-20-15,-21 21 0,22-22 16,-1 22-16,-21-1 0,21 1 0,0-21 16,-21 20-1,0 22-15,0 42 32,-21 0-32,0 22 15,21-1-15,-21-21 0,-22 85 16,22-64-16,21 1 0,-21 20 0,21-20 15,-21-1-15,21 0 0,0 1 16,0-1-16,0-21 0,0 21 0,0-20 16,0-1-16,0 0 0,0 0 0,0 0 15,0 0 1,21-21-16,0 0 0,0 0 16,0 0-16,1 0 0,-22-21 15,21 21-15,0-21 0,0 0 16,0 21-16,0-21 0,1 0 0,-22-1 15,21 22-15,0-21 0,-21 0 0</inkml:trace>
  <inkml:trace contextRef="#ctx0" brushRef="#br1" timeOffset="92706.26">22521 6625 0,'0'0'0,"21"0"15,1 0 1,20 0-16,-21 0 16,0 0-16,22 0 0,-1 0 0,-21 0 15,21-21-15,1 21 0,-1-21 16,-21 21-16,22-21 0,-22 21 16,63-21-16,-62-1 15,-1 22-15,-64 22 31</inkml:trace>
  <inkml:trace contextRef="#ctx0" brushRef="#br1" timeOffset="93910.55">762 10139 0,'0'-21'188,"-21"21"-188,0 0 16,-1 0-16</inkml:trace>
  <inkml:trace contextRef="#ctx0" brushRef="#br1" timeOffset="94286.88">783 9991 0,'0'-64'16,"-21"64"-1,0-21-15,0 21 16,-1 0-16,-20 0 0,21 0 0,-21 0 16,-1 0-16,1 0 0,-22 21 15,22 0-15,-21 1 0,-1 20 16,1-21-16,20 21 0,-20 22 0,-1-1 16,22 1-16,42-1 0,0 1 0,0 21 15,0-22-15,0 1 0,0-1 16,0 1-16,0-22 0,21 0 0,21 1 15,1-1-15,-1-21 16,0 0-16,22 0 0,-1-21 0,1 0 16,-1 0-16,1 0 0,-1 0 15,1 0-15,-1-21 0,1 0 0,-1-21 16,1 21-16,84-64 16,-84 21-16,-1 22 0,1-21 0</inkml:trace>
  <inkml:trace contextRef="#ctx0" brushRef="#br1" timeOffset="95882.99">1566 9673 0,'0'0'0,"-21"0"0,0-21 0,0 21 0,0 0 16,-1 21-16,1-21 0,0 43 16,0-22-16,0 21 0,0 22 0,-1-22 15,1 21-15,0 1 0,0-22 16,21 43-16,-21-22 0,21 1 0,0-1 15,0 22-15,-21-21 0,21-1 16,-22 1-16,22-22 0,0 0 0,0 1 16,0-1-16,0-21 15,0 0-15,0 0 0,0 1 0,0-44 32,0 1-17,22 0-15,-22 0 0,21-21 16,0 20-16,-21-20 0,21 21 0,0-21 15,0-1-15,1 22 0,-1 0 16,0 0-16,0 0 0,-21-1 0,21 22 16,0 0-16,1 0 0,-1 22 15,-21-1-15,0 0 0,21 0 0,-21 21 16,0 22 0,0-1-16,0-41 0,0-1 0,0 21 15,0-21-15,0 0 0,21 1 16,0-1-16,0-21 15,1 0-15,-1 0 0,0 0 0,0 0 16,21 0-16,-20-21 0,20-1 16,-21 1-16,21 0 0,-20 0 0,-1 0 15,21-22-15,-21 1 0,0 0 16,1-1-16,-1 1 0,0 0 0,-21-1 16,0 1-16,0 0 0,0 21 0,0-22 15,0 22-15,-21 21 16,0 0-16,-1 0 0,1 21 15,0 0-15,21 22 16,-21-22-16,21 0 0,0 0 16,0 22-16,0-22 0,0 0 15,0 0-15,21 21 0,0-20 0,0-1 16,1 0-16,-1 0 0,-21 0 0,21 22 16,0-22-16,0-21 0,0 21 15,1 0-15,-22 0 0,21-21 0,0 21 16,0-21-16,0 0 15,0 0-15,1 0 0,-1 0 16,0-21-16,0 21 0,0-21 0,22 0 16,-22 0-16,0-22 0,0 22 15,0-21-15,0 0 0,43-64 16,-22 42 0,-21 43-16,-21 0 0,0 42 31,0 0-31,0 0 15,0 1-15,-21-1 0,21 21 0,-21-21 16,21 22-16,0-22 0,-21 21 16,21-21-16,0 0 0,0 1 0,0-1 15,0 0-15,0 0 0,21-21 16,0 0-16,0 0 16,1 0-16,-1 0 0,0 0 0,0 0 15,0-21-15,0 0 0,1 0 16,-1-1-16,0 1 0,0 0 15,-21 0-15,0 0 0,0-22 0,0 22 16,0 0-16,0-21 0,0 21 16,-21-22-16,21 22 0,-21 0 0,0 0 15,21 0-15,0-1 0,-22 22 16,22-21-16,0 0 31,22 21-31,-1 0 0,0 0 16,0-21-16,21 21 0,-20 0 0,-1 0 15,21 0-15,-21 0 0,22 0 0,-22 0 16,21 21-16,-21 0 0,0 0 16,1 22-16,-1-22 0,-21 21 15,21-21-15,-21 22 0,0-1 16,0 22-16,0-43 0,0 21 16,-21-21-16,21 0 0,-21 1 0,21-1 15,-22 0-15,1-21 16,0 0-1,21-21 1,0 0-16,0-1 16,0 1-16,0-21 0,0 0 0,21 20 15,-21-20-15,21 0 0,1-1 16,-22 1-16,21 0 0,0 21 16,0-22-16,0 22 0,0 21 0,22 0 15,-22 0-15,0 0 0,0 0 0,0 21 16,1 0-16,-1 1 0,0 20 15,0-21-15,-21 21 0,0-20 0,0-1 16,21 21-16,-21-21 0,0 22 16,0-22-16,0 0 0,0 0 0,0 0 15,-21 0-15,21 1 0,-21-22 16,0 0-16,21-22 31,0 1-31,0 0 0,0 0 16,0 0-16,21-22 0,0 1 15,0 0-15,0-1 0,1 1 16,20 0-16,-21-1 0,0 22 0,22-21 16,-1 21-16,64 21 15,-85 0-15,64 0 16,-64 21-16,0 0 0,21 43 16,-42-43-16,0 21 0,0-21 15,0 22-15,0-22 0,0 0 0,0 21 16,0-21-16,-21 1 0,21-1 0,0 0 15,-21-21-15,21 21 0,-21-21 16,21-21 0,21 21-1,-21-21-15,21 0 16</inkml:trace>
  <inkml:trace contextRef="#ctx0" brushRef="#br1" timeOffset="96214.82">4000 10520 0,'0'0'0,"0"21"0,0 0 16,22-21-16,-1 0 16,0 0-16,0 0 0,0 0 15,0 0-15,1 0 0,20 0 16,-21 0-16,21-21 0,-20 21 0,20-21 16,-21 0-16,0 0 0,0-1 15,1 1-15,-1 0 0,0 0 0,-21 0 16,0 0-16,0-22 0,0 22 0,0 0 15,0 0-15,-21 0 0,0 21 16,-1 0-16,1 0 0,0 0 0,0 0 16,0 0-16,0 0 0,-22 21 0,22 21 15,0-21-15,21 22 0,-21-1 16,21 0-16,-21 1 0,21-22 0,0 21 16,0 0-16,0-20 0,0 20 0,0-21 15,0 0-15,0 0 16,21 1-16,0-22 0,0 21 0,0-21 15,0 0-15,22 0 0,-22 0 0,21 0 16,-21-21-16</inkml:trace>
  <inkml:trace contextRef="#ctx0" brushRef="#br1" timeOffset="96698.54">5059 9885 0,'21'-21'16,"-42"42"-16,63-85 0,-42 22 0,0 0 16,21 21-16,-21-22 0,21 22 0,-21 0 15,0 42 1,0 0-1,0 0-15,0 22 0,0-1 0,0 0 16,0 22-16,0-22 0,0 22 16,0-22-16,0 22 0,-21-1 0,21-21 15,-21 22-15,21-1 0,0-20 0,-21 20 16,0-20-16,21-1 0,0 0 0,0 1 16,0-22-16,0 0 0,0 0 15,0 0-15,0-42 16,0 0-1</inkml:trace>
  <inkml:trace contextRef="#ctx0" brushRef="#br1" timeOffset="97119.31">4805 9800 0,'0'0'0,"0"-42"0,-21 0 16,21 20-16,0-20 0,0 21 15,0 0-15,0-22 0,21 22 0,-21 0 16,21 0-16,21 0 0,-21 0 0,1-1 16,20 22-16,-21 0 15,64-21-15,-43 21 0,22 0 16,41 21-16,-41 1 0,-1-1 16,1 21-16,21 0 0,-22 1 15,1 20-15,84 107 16,-85-43-16,-42-64 15,-21 1-15,0-1 0,0 1 0,-21-22 16,0 21-16,-64 43 0,43-42 16,-21-22-16,-1 0 0,22 1 0,-22-1 15,1-21-15,20 0 0,-20 1 16,21-1-16,20 0 0,-20-21 16,21 0-16,-21 0 0,20 0 0,1 0 15,0 0 1,21-21-16,0 0 0,0-1 15,21 1-15,0 21 16,1-21-16,-1 0 0,21 21 0,-21-21 16,22 0-16,-1-1 0,0 1 15</inkml:trace>
  <inkml:trace contextRef="#ctx0" brushRef="#br1" timeOffset="97518.37">5969 10308 0,'0'-63'31,"0"42"-31,0-1 0,0 1 16,21 0-16,0 21 0,0-21 16,1 21-16,-1 0 0,42 0 15,-42 0-15,22 0 0,-1 0 16,0 0-16,-20 21 0,-1 0 15,0 0-15,0 1 0,0-1 0,-21 21 16,0-21-16,0 22 0,0-22 16,0 42-16,-21-42 0,0 1 15,0-1-15,21 0 0,-21 0 16,-1 0 0,22-42-1,0 0-15,0 0 0,0 0 16,0-1-16,0 1 0,0-21 0,0 21 15,22 0-15,-1-22 0,0 22 0,0 0 16,0 0-16,22 0 0,-22-1 16,0 1-16,21 0 0,-21 21 0,22-21 15,-22 0-15,21 21 0,-21-21 16,1 21-16,20-22 0,-21 22 0</inkml:trace>
  <inkml:trace contextRef="#ctx0" brushRef="#br1" timeOffset="97706.34">6794 10075 0,'64'0'15,"-64"22"1,0-1-16,-64-64 0,128 107 0,-64-43 15,0 0-15,0 0 0,0 1 16,0 20-16,0-21 0,0 0 0,-21 22 16,21-22-16,0 0 0,0 0 0,-21 0 15,21 0-15,0 1 16,0-44 15,0 1-15,0 0-16,0 0 0,0 0 15,0 0-15,0-1 0</inkml:trace>
  <inkml:trace contextRef="#ctx0" brushRef="#br1" timeOffset="97871.24">6816 9948 0,'0'0'0,"-22"0"0,1 0 15,42 0 32,1 0-31,-1 0-16,0 0 15,0 0-15</inkml:trace>
  <inkml:trace contextRef="#ctx0" brushRef="#br1" timeOffset="98884.11">7260 10033 0,'0'-21'31,"0"42"-15,0 0 0,0 0-16,0 1 15,0-1-15,0 0 0,0 64 16,0-64-16,0 21 0,0-21 15,0 0-15,0 1 0,0-1 16,0 0-16,0 0 0,0 0 0,0 0 16,21-21-1,0 0-15,1-21 16,-22 0-16,21 21 0,0-42 16,0 21-16,0-1 15,-21-20-15,21 21 0,-21 0 16,0 0-16,22-1 0,-1-20 0,0 21 15,0 0-15,0-22 0,0 22 16,1 0-16,-1 21 16,-21 21-1,0 0 1,0 1-16,0-1 0,0 0 16,0 0-16,0 0 15,0 0-15,0 1 16,0-1-16,21-21 0,-21 21 15,21-21-15,0 0 0,0 0 0,1 0 16,-1 0-16,0 0 16,21-21-16,-21 21 0,1-21 0,-1-1 15,0 1-15,0 0 0,0 0 16,0 0-16,1 0 0,-22-1 16,0-20-16,0 21 15,0 0-15,-22 21 16,1 0-16,0 0 15,0 21-15,0-21 0,0 21 0,-1 0 16,1 0-16,0 1 0,21 20 0,0-21 16,0 0-16,0 0 0,0 1 0,0 20 15,0-21-15,0 0 16,0 0-16,0 1 0,21-22 0,0 21 0,1 0 16,-1-21-16,0 0 0,0 0 15,0 0-15,0 0 0,1 0 16,-1 0-16,0 0 0,0 0 0,0-21 15,0 0-15,1 21 0,-22-22 0,0 1 16,21 0-16,0 0 0,-21 0 16,0-22-16,21 22 0,0 0 0,-21-21 15,64-43-15,-1 43 16,-42 21-16,1-1 0,-1 22 16,21 0-16,-21 0 0,22 0 15,-1 22-15,-21-1 0,21 0 0,-20 0 16,-1 0-16,0 22 0,0-22 15,-21 21-15,0-21 0,0 22 16,0-22-16,0 21 0,0-21 0,0 22 16,0-22-16,-21 0 0,0 0 0,21 0 15,-21 0-15,-1 1 0,1-22 16,21-22 0,0 1-1,0 0-15,0 0 0,0 0 16,0-22-16,21 22 0,1 0 15,20-42-15,0-22 16,-21 64-16,1 0 0,-1-22 16,0 22-16,0 0 0,0 0 15,22 0-15,-22-1 0,0 1 0,0 21 16</inkml:trace>
  <inkml:trace contextRef="#ctx0" brushRef="#br1" timeOffset="99634.11">9610 9991 0,'0'0'0,"-22"0"0,22-21 15,-21 21-15,0 0 16,0 0-16,0 0 0,0 0 15,-1 0-15,1 0 16,0 0 0,21 21-16,21-21 15,0 0-15,1 0 16,20 0-16,0 0 0,1 0 0,-1 0 16,21 0-16,1 0 0,-1 0 0,22 0 15,-21 0-15,20-21 0,-20 21 16,-1 0-16,22-22 0,-22 1 0,-20 21 15,20 0-15,-20-21 0,20 21 0,-21 0 16,-20-21-16,-1 21 0,0-21 16,-21 0-16,0-1 15,-21 22-15,0 0 16,-1-21-16,-20 21 0,21 0 16,-21-21-16,20 21 0,-20 0 0,21 0 15,-21-21 1,42 0-16,0 0 15,21 21-15,0 0 16,0 0-16,0-22 0,22 22 0,-22 0 16,21 0-16,0 0 15,-20 0-15,20 0 0,-21 0 0,21 0 16,-20 0-16,-22 22 0,0-1 0,21 0 16,-21 0-16,0 0 0,-21 0 15,-22 43-15,-41 21 16,41-64-16,1 21 0,0-21 15,-1 0-15,22 1 0,-42 20 16,41-21-16,-20 0 0,42 0 16,-21-21-16,42 0 15,0 0-15,0 0 16</inkml:trace>
  <inkml:trace contextRef="#ctx0" brushRef="#br1" timeOffset="100166.32">12594 9462 0,'0'-149'31,"0"107"-31,0 21 16,0 0-16,0-22 0,0 22 0,0-21 15,-21 21-15,0 0 0,-22-1 0,22 1 16,0 0-16,-21 21 0,21 0 16,-22 0-16,22 0 0,-64 42 15,43-20-15,-85 83 16,85-62-16,-1 20 16,1-20-16,21 20 0,-21 1 0,20-1 15,1 1-15,0-1 0,21 1 0,0 84 16,0-64-1,21-41-15,22-1 0,-22-21 16,0 0-16,21 1 0,1-22 0,-1 21 16,0-21-16,1 0 0,-1 0 0,0 0 15,1 0-15,20 0 0,-21-21 16,85-22 0,-42-20-16,-43 42 0,1-1 0</inkml:trace>
  <inkml:trace contextRef="#ctx0" brushRef="#br1" timeOffset="100818.03">12869 9758 0,'43'-64'15,"-43"-41"-15,0 83 16,-43 213-16,86-403 0,-65 212 16,1 0-16,21 21 15,-21 1-15,0-1 0,0 0 0,0 0 16,21 21-16,0-20 0,-22 20 0,22-21 16,0 85-1,0-85-15,0 21 0,0 1 16,22-22-16,-1 0 0,0-21 15,0 0-15,0 0 0,0 0 16,22 0-16,-22 0 16,0-21-16,-21 0 0,0 0 15,0-1-15,0 1 0,0-21 16,0 21-16,0-22 0,-21 22 16,0-21-16,21-43 15,0 43-15,0-22 0,0 43 0,21-21 16,0 21-16,0 0 0,22-1 15,-1 22-15,-21 0 0,21 0 0,1 0 16,-1 0-16,0 0 0,1 22 16,-22-1-16,21 0 0,1 0 0,-1 21 15,-21-20-15,21 20 0,-20-21 0,-1 21 16,0-20-16,0 20 0,-21-21 16,0 0-16,0 22 0,0-22 0,0 0 15,0 0-15,-21 0 0,0 0 16,0-21-16,-1 22 0,1-22 0,0 0 15,0 0-15,0 0 16,21-22 0,0 1-16,0 0 0,0 0 15,21-21-15,0-1 0,0 22 0,0-21 16,22-1-16,-22 1 0,0 0 16,21-1-16,1 22 0,-22 0 15,21 0-15,64 21 16,-21 21-16,-64 0 0,0 0 15,-21 22-15,0-22 16,0 21-16,0 22 0,0-43 16,0 21-16,0-21 0,-21 22 15,0-22-15,0 0 0,-1 0 0,22 0 16,-21 1 0,42-22-1,1 0-15,-1 0 0,0-22 16,21 22-16,-21-21 0</inkml:trace>
  <inkml:trace contextRef="#ctx0" brushRef="#br1" timeOffset="101179.83">14457 9652 0,'21'-21'0,"-42"42"0,42-63 16,0 21-16,-21-1 0,0 1 0,0 0 16,-21 21-1,0 0-15,-22 0 0,22 0 0,-21 0 16,-22 21-16,43 0 0,-21 1 15,21 20-15,0-21 0,-1 0 0,22 0 16,0 1-16,0 20 0,0-21 16,0 0-16,64 22 15,21-22 1,-64 0-16,21-21 0,-21 21 16,0-21-16,1 21 0,-1 0 0,-21 1 15,0-1-15,0 0 16,-21 0-16,-1-21 15,1 21-15,-21-21 0,-43 21 16,64-21-16,-21 0 0,21 0 16,-1 0-16,1 0 0,0 0 0,21-21 31,0 0-31,0 0 0,21 0 16,0 0-16,1 21 15,20-22-15,-21 22 0,0 0 16</inkml:trace>
  <inkml:trace contextRef="#ctx0" brushRef="#br1" timeOffset="102241.8">14647 10075 0,'21'0'0,"-42"0"0,64 0 31,-22 0-31,0 0 16,0 0-16,-21-21 0,21 0 0,0 21 15,1-21-15,-1 0 0,21 0 0,-21-22 16,22-20-16,-1 20 16,-21 1-16,0 0 0,0-22 15,22-42-15,-22 43 0,0-1 16,0 22-16,-21-21 0,0-1 0,0 1 16,0-1-16,0 22 0,0-22 15,0 22-15,0 0 0,0-22 16,-42 43-16,21 21 15,0 21-15,21 0 0,-22 22 16,1-1-16,21 0 0,-21 1 0,21 20 16,-21-21-16,0 22 0,21-22 0,0 22 15,-21-1-15,-1 1 16,22-1-16,-21 1 0,21-22 0,0 22 16,0-1-16,0-21 0,0 1 0,0 41 15,43-20 1,-22-43-16,0 0 0,0 0 15,0-21-15,0 0 0,1 0 0,20 0 16,-21 0-16,0 0 0,22-21 16,-22 0-16,21 21 0,-21-21 0,22-21 15,-22 20-15,21 1 0,-21-21 0,0 0 16,22-1-16,-43 22 0,21-21 16,-21-1-16,0-20 15,-21 21-15,0 42 0,-1 0 16,1 0-1,0 21-15,0-21 0,21 21 0,0 0 16,0 0-16,0 0 0,0 1 0,0 20 16,21-21-16,-21 0 0,21 0 15,0 1-15,22 41 0,-43-42 16,21-21-16,-21 21 0,21 22 16,-21-22-16,0 0 15,21-21 1,0 0-16,1 0 15,-1 0-15,0 0 0,0-21 0,0 0 16,0 0-16,1-1 0,-1 1 16,-21 0-16,21 0 0,0-21 15,0-64-15,-21 63 16,0 22-16,0-21 0,0 21 16,0 0-16,0 42 31,0 0-31,0 0 0,0 21 15,0-20-15,0-1 0,0 21 0,0-21 16,-21 0-16,21 1 0,0 20 16,0 0-1,0-21-15,21 1 0,0-1 0,1-21 16,-1 0-16,21 0 0,-21 0 16,0 0-16,22 0 0,-22 0 15,21 0-15,-21-21 0,22-1 0,-22 22 16,21-21-16,-21 0 0,22 0 0,20-64 15,-63 43 1,0 21-16,21-22 0,-21 22 0,0 0 16,0 0-16,-21 21 31,21 21-31,0 0 0,-21 0 0,0 1 16,21 20-16,-21 0 15,0 43-15,21-64 16,0 0-16,0 0 0,0 1 15,0-1-15,42-21 0,-21 0 16,0 0-16,22 0 0,62 0 16,-83 0-16</inkml:trace>
  <inkml:trace contextRef="#ctx0" brushRef="#br1" timeOffset="102463.67">16743 9779 0,'0'-21'0,"-43"106"0,86-149 15,-43 1-15,0 41 0,0 1 0,0 0 16,0 0-16,0 0 0,0 0 0,-21 21 15,-1 0 1,1 0-16,0 21 0,21 0 16,-21 0-16,0 43 0,0 20 15,21-63-15,-22 22 16,22-22-16,0 0 0,0 0 16,0 22-16,0-22 0,0 0 15,0 0-15,22-21 0,-1 0 16,0 0-16,0 0 0,0 0 15,43 0-15,-22 0 0,0-21 16</inkml:trace>
  <inkml:trace contextRef="#ctx0" brushRef="#br1" timeOffset="102766.5">17293 9335 0,'0'0'0,"0"-64"0,21 1 15,-21-22-15,21 21 0,-21 1 16,0-1-16,0 1 0,0 21 0,0-1 15,0 1-15,0 21 0,-21 21 0,0 0 16,0 0-16,0 0 0,0 21 16,-22 0-16,22 21 0,0 1 0,0-1 15,-64 149-15,64-43 16,0-85-16,21 1 16,-21-1-16,21 1 0,0-1 0,0 1 15,-22-1-15,22-20 0,0 20 0,0-21 16,0 1-16,0-22 0,0 21 15,0-21-15,22 1 0,-1-22 16,0 21-16,0-21 0,21 0 16,22-21-1,-43-1-15,0 1 0,22 0 0,-22 0 0,21-21 16,-21 20-16</inkml:trace>
  <inkml:trace contextRef="#ctx0" brushRef="#br1" timeOffset="103098.31">17357 9779 0,'84'-169'31,"-84"148"-15,-84 211-16,168-359 15,-105 190-15,0 0 0,0 21 16,21-20-16,0-1 0,-21 21 0,21-21 16,-22 22-16,22-22 15,0 0-15,0 0 0,0 0 0,0 0 16,0 1-16,22-1 0,-1-21 0,0 0 16,0 0-16,21 0 15,1 0-15,-22 0 0,0 0 16,0-21-16,0-1 0,1 1 0,-1 0 15,0 0-15,0 0 0,-21-22 0,0 1 16,21 21-16,-21-21 0,0-1 16,0 22-16,0-42 15,0 41-15,-21 1 0,0 21 0,0 0 0,0 0 16,-1 0-16,-20 0 16,21 21-16,0-21 0,0 22 0,-1-1 15,1 21-15,0-21 0,21 0 0,0 1 16,0-1-16,0 0 0,0 0 0,21 0 15,0-21-15,22 0 16,-22 21-16,0-21 0,21 0 0</inkml:trace>
  <inkml:trace contextRef="#ctx0" brushRef="#br1" timeOffset="103487.09">17928 9758 0,'0'-21'0,"0"42"0,0-85 0,0 43 0,0 0 0,0 0 16,21-21-16,-21 20 0,21 1 15,-21 0-15,22 0 0,-1 0 16,-21 0-16,42 21 0,-21 0 16,0 0-16,1 0 0,-1 0 0,21 0 15,-21 0-15,0 21 0,1 21 16,-1-21-16,0 0 0,-21 22 0,0-1 16,0-21-16,0 22 0,0-1 0,0-21 15,0 21-15,0-20 0,0-1 16,0 0-16,-21 0 0,0 0 15,-1 0-15,1-21 0,0 0 16,0 0-16,21-21 31,0 0-31,0 0 16,0 0-16,0 0 0,21-1 0,0 1 16,0 0-16,1 0 0,-1-21 15,0 20-15,0 1 0,0 0 0,0 0 16,1 0-16,-1 0 0,0-1 0,0 22 15,0-21-15,0-21 16,-21 21-16,22 0 16,-22-1-16,-22 1 0</inkml:trace>
  <inkml:trace contextRef="#ctx0" brushRef="#br1" timeOffset="103690.97">17420 9229 0,'0'0'0,"-42"0"0,21 0 0,-1 0 0,22 21 16,22-21 0,-1 0-16,0 0 0,0 0 15,21 0-15,1 0 0,-1 0 0,-21 0 16,22-21-16,-1 21 0,0 0 0,-21 0 16,43-21-16,-22-1 15,-42 1 1,-21 0-16,0 21 0</inkml:trace>
  <inkml:trace contextRef="#ctx0" brushRef="#br1" timeOffset="103875.86">15706 9081 0,'-43'0'0,"86"0"0,-128 21 0,43-21 16,20 0-16,44 0 15,-1 0-15,0 0 16,21 0-16,-21 0 0,22 0 0,-1 0 16,0-21-16,22 21 0,-22-22 0,85 1 15</inkml:trace>
  <inkml:trace contextRef="#ctx0" brushRef="#br1" timeOffset="104890.62">20108 9186 0,'0'0'0,"-21"-21"0,0 21 16,0-21-16,0 21 0,-1 0 15,1 0-15,0 0 16,0 0-16,0 0 0,0 21 15,-1 0-15,1 1 0,0-1 0,0 21 16,0-21-16,-22 22 0,22 20 16,0 1-1,0-43-15,21 0 0,0 21 0,0-21 0,21 1 16,0-22-16,0 21 0,1 0 16,-1-21-16,21 0 0,-21 0 0,22 0 15,-22 0-15,21 0 0,-21-21 0,43 0 16,-43-22-1,-21 22-15,0-21 0,0-1 16,0 22-16,-21-21 0,0 21 16,-1-22-16,-20 22 0,21-21 15,-21 21-15,20 0 0,1-1 0,0 1 16,0 21-16,0-21 0,63 21 31,-21 0-31,43 0 16,20 0-16,-41-21 0,20 0 15,-20 0-15,20 21 0,1-22 16,-1-20-16,1 21 0,-1 0 0,1 0 16,-22-22-16,21 1 0,-20 21 15,-22-22-15,21 22 0,-21 0 0,-21 0 16,0-21-16,0 20 0,0 1 16,-21 21-1,0 0-15,0 0 0,0 0 16,0 21-16,-1 22 0,1-22 0,-21 21 15,21 1-15,0 20 0,-1-21 0,1 22 16,-21-22-16,21 22 0,0-1 16,-1 1-16,1-1 0,0 22 0,0 0 15,0 169-15,0-64 16,21-84-16,0-21 0,0 20 16,0 1-16,0 0 0,21-21 15,0 21-15,-21-1 0,21-20 0,-21 0 16,0 21-16,0-22 0,0 1 15,0 0-15,0 84 0,0-106 16,0 1-16,0-1 0,0-20 0,0-1 16,-21 0-16,21 1 0,-21-22 15,0-21-15,-1 0 0,1 0 16,0 0-16,21-21 0,-63-85 16,20 0-1,22 43-15,0-22 0,0 0 0,0 1 16,-1-1-16,22 0 0,0 1 0,0-22 15,0 21-15,0-21 0,22-84 16,20 84-16,-21 21 0,21 1 16,22-1-16,-22 0 0,22 1 15,126-149-15,-126 169 16</inkml:trace>
  <inkml:trace contextRef="#ctx0" brushRef="#br1" timeOffset="105298.84">22437 8678 0,'0'-21'15,"-22"21"-15,1-84 16,21 62-16,0 1 16,-21 21-16,0-21 0,21 0 0,-21 0 15,0 21-15,-1 0 0,-20 0 0,21 0 16,-64 42-16,1 22 16,41-22-16,1 0 0,0 22 15,-1-1-15,22 22 0,-21-22 16,21 1-16,-1-1 0,1 1 15,21-1-15,0 43 0,0-63 16,21-1-16,1 0 0,-1-21 0,21 1 16,-21-1-16,22 0 0,20 0 15,-21-21-15,1 0 0,20 0 0,64 0 16,21-42 0,-84 21-16,21-1 0,-22 1 0,22-21 15,-22 0-15,1-1 0</inkml:trace>
  <inkml:trace contextRef="#ctx0" brushRef="#br1" timeOffset="106834.63">23114 8467 0,'0'-64'0,"0"128"0,0-191 0,0 84 0,0 1 15,0 0-15,0 21 0,0-1 16,-21 22-16,0 0 0,-1 22 0,1-1 16,-21 42-16,21 1 0,21-22 15,-21 22-15,-1-1 0,-20 1 16,21 20-16,0-20 0,-22 105 15,1-21-15,21-84 0,21-1 16,-21-20-16,0 20 16,21-21-16,-22-20 0,22 41 15,0-42-15,0 0 0,0 1 0,0-1 0,0-42 32,22-1-17,-1 1-15,0 0 0,21-21 16,-21-1-16,22 1 0,-22 21 15,0-21-15,21 20 0,-20-20 0,-1 21 16,0 0-16,0 21 0,0 0 0,0 0 16,-21 21-1,0 0-15,0 0 0,0 0 16,0 1-16,0 20 0,-21-21 0,21 0 16,-21 22-16,21-22 0,0 0 0,0 0 15,0 0-15,0 0 0,0 1 16,0-1-16,0 0 0,21-21 15,0 0-15,1 21 0,20-21 16,21 0 0,-41 0-16,20-21 0,21-21 0,-20 42 15,-22-22-15,21-20 0,1 0 16,-22-1-16,0 22 0,0-21 16,-21 21-16,0-22 0,0-20 15,-21 63 1,0 0-16,0 0 15,21 21-15,-22 0 0,1 0 0,21 1 16,0-1-16,0 0 0,-21 21 16,21 22-16,0-1 15,0-42-15,0 1 16,0-1-16,0 0 0,0 0 0,21-21 16,0 21-16,1-21 0,-1 0 15,21 0-15,-21 0 16,0-21-16,22 0 0,20 0 15,22-43-15,-43 43 0,-21 0 16,22-21-16,-22 20 0,21-20 16,-21 21-16,1 0 0,-22 0 0,0-1 15,21 1-15,-21 42 16,-21 1 0,-1-1-16,22 0 0,-21 0 15,0 0-15,0 0 0,0 1 0,21-1 16,0 0-16,0 0 0,0 0 0,0 0 15,0 22 1,0-22-16,21-21 16,0 0-16,0 0 0,0 0 0,1 0 15,-1 0-15,0 0 0,0 0 16,0-21-16,-21-22 0,21 22 16,-21 0-16,0 0 15,0-21-15,0 20 0,-21 1 16,0 0-16,21 0 0,0 0 0,-21 0 15,0-1-15,21 1 16,21 0 0,0 21-16,0 0 15,0 0-15,22 0 0,-22 0 0,0 0 16,0 0-16,0 0 0,43 0 16,-43 42-1,0-42-15,0 22 0,1-1 0,-22 0 16,21 0-16,-21 21 0,0-20 0,0-1 0,0 0 15,0 0-15,0 0 16,0 0-16,-21-21 0,-1 22 16,22-1-16,-21-21 15,0 0 1,21-21 0,0-1-1,0 1-15,0 0 0,0 0 0,21 0 16,0 0-16,-21-1 0,22-20 15,-1 21-15,0 0 0,0 0 0,0-1 16,0 1-16,1 21 0,20 0 16,21 0-16,-41 21 15,-1 1-15,0-1 16,-21 0-16,0 0 0,21 0 0,-21 0 16,0 1-16,0-1 0,0 21 15,0-21-15,0 0 0,-21 1 16,21-1-16,-21-21 15,0 0 1,21-21 0,0-1-1,0 1-15,21 0 0,0 0 0,-21 0 16,21 0-16,21-22 0,1-20 16,-22 42-16,0 21 15,0-22-15,0 22 0,1 0 16,-1 0-16,-21 22 15,0-1-15,0 0 0,0 0 16,0 0-16,0 0 0,0 1 16,0-1-16,-21 0 0,21 0 0,0 0 15,-22-21-15,22 21 0,0 1 16,22-22 0,-1 0-1,0 0-15,0 0 0,43-22 16,-43 1-16,21 21 0,-21-21 15,0 0-15,1 0 0</inkml:trace>
  <inkml:trace contextRef="#ctx0" brushRef="#br1" timeOffset="107146.98">25125 9313 0,'0'0'15,"21"0"17,0 0-32,0 0 15,0 0-15,1 0 16,-1-21-16,0 21 0,0 0 15,0-21-15,0 21 0,-21-21 0,22 0 16,-1 0-16,0-22 0,-21 22 16,0 0-16,0 0 0,0 0 15,0-1-15,0 1 0,-21 21 16,0 0-16,-22 0 0,22 0 0,0 21 16,-21 1-16,20-1 15,-20 21-15,21-21 0,0 0 0,0 85 16,21-63-1,0-22-15,0 0 0,0 0 16,0 0-16,21 0 0,0-21 0,21 22 16,-21-22-16,1 21 0,20-21 0,0 0 15,-21 0-15,22 0 0,-22 0 0,64-43 16</inkml:trace>
  <inkml:trace contextRef="#ctx0" brushRef="#br1" timeOffset="107410.9">25823 8721 0,'0'-43'0,"0"86"0,0-128 0,0 64 0,-21 0 15,0 21-15,0 0 0,0 0 0,-1 0 16,1 21-16,21 0 0,0 21 16,-42 85-1,42-63-15,0-22 0,0 85 16,0-84-16,0 20 0,0-21 0,0 22 15,-21-22-15,21 1 0,0-22 16,0 21-16,0-21 0,-21 0 16,21 1-16,-22-1 0,22 0 0,-21-21 15,21-21 17,0 0-32,0-1 0</inkml:trace>
  <inkml:trace contextRef="#ctx0" brushRef="#br1" timeOffset="107730.76">25569 9017 0,'0'0'0,"-21"-63"0,21-1 16,0 22-16,0-22 0,0 22 0,0 0 16,0-1-16,0 1 0,0 21 15,0 0-15,21-1 0,0 1 16,1 0-16,20 21 0,-21 0 16,21 0-16,1 0 0,-1 0 15,0 0-15,1 21 0,-1 0 0,0 1 16,43 62-16,-21 22 15,-43-42-15,0-1 0,0 1 16,0-22-16,-21 21 0,0 1 0,-42 21 16,0-43-16,20 0 0,-20 1 15,0-22-15,-22 21 0,22-21 0,0 0 16,-22-21-16,22 22 0,-1-1 16,1-21-16,-21 0 15,20 0-15,64 0 31,22 0-31,-22 0 0,21 0 16,-21 0-16,22 0 0,-1 0 0</inkml:trace>
  <inkml:trace contextRef="#ctx0" brushRef="#br1" timeOffset="108097.26">26374 9356 0,'0'-21'15,"0"42"-15,0-64 0,0 22 0,0 0 0,0 0 16,0-21 0,21 42-16,0 0 15,0 0-15,0 0 0,0 0 0,1 0 16,-1 21-16,0-21 0,0 21 16,0 0-16,-21 0 0,0 0 0,0 1 15,21-1-15,-21 21 16,0 0-16,0-20 0,-21-22 15,0 21-15,0-21 0,0 0 16,0 0-16,-1 0 16,22-21-1,0-1 1,0 1-16,0 0 0,22 0 16,-1 21-16,0-21 0,-21 0 15,21-1-15,0 1 0,0 0 16,1 21-16,-1-21 0,0 21 15,0-21-15,0 21 0,0 0 0,43-21 16</inkml:trace>
  <inkml:trace contextRef="#ctx0" brushRef="#br1" timeOffset="108274.16">26903 9186 0,'21'0'16,"-42"0"-16,42 22 0,-21-1 16,0 0-16,-21 0 15,21 0-15,0 0 0,-21 1 0,21-1 16,-22 0-16,22 0 0,0 0 15,0 0-15,0 1 16,0-44 15,0 1-15,0 0-16</inkml:trace>
  <inkml:trace contextRef="#ctx0" brushRef="#br1" timeOffset="108425.71">26882 9059 0,'0'0'0,"0"-21"0,-43-21 16,22 42 0,0 0-16,0 21 15,21 0 1,0 0-16,0 1 16,21-1-16,0 0 15,0-21-15</inkml:trace>
  <inkml:trace contextRef="#ctx0" brushRef="#br1" timeOffset="109222.91">27072 9165 0,'0'21'31,"0"1"-31,0-1 16,0 0-16,0 0 0,0 0 15,0 0-15,0 1 0,0-1 0,0 0 16,0 0-16,0 0 16,0 0-1,21-21-15,0 0 16,-21-21 0,0 0-16,22 21 0,-1-21 15,-21 0-15,21 21 0,-21-21 0,21-1 16,0 1-16,0-21 15,1 21-15,-1 0 0,-21-1 0,21-20 16,0 21-16,0 0 0,0 0 16,1 21-1,-22 21 1,0 0-16,0 0 0,0 0 16,-22 0-16,22 1 0,0-1 15,0 0-15,0 0 16,0 0-16,0 0 0,22-21 15,-22 22-15,21-22 16,0 0-16,0 0 0,0 0 0,0 0 16,1 0-16,-1 0 0,0 0 15,-21-22-15,21 1 16,0 0-16,-21 0 16,-21 21 15,0 0-31,0 21 15,0-21-15,21 21 0,-22 0 0,22 1 16,-21-1-16,21 0 16,-21 0-16,21 0 0,0 0 15,0 1 1,0-1-16,21-21 0,0 0 16,1 0-16,-1 0 0,0 0 15,0 0-15,0 0 0,0-21 0,1-1 16,20 1-16,0-21 15,-21 21-15,1 0 16,-1-1-16,0 1 0,0 21 0,-21-21 16,0 42-1,0 0 1,0 1-16,0-1 0,-21 21 16,0-42-16,21 21 0,0 22 15,0-22-15,0 0 16,0 0-16,0 0 15,21 0-15,0 1 0,0-1 16,-21 0-16</inkml:trace>
  <inkml:trace contextRef="#ctx0" brushRef="#br1" timeOffset="109786.59">21103 10097 0,'0'0'0,"21"0"0,-21-22 0,21 1 15,1 0-15,-22 0 16,-22 42 15,1 0-15,0 0-16,0 22 16,0-22-16,-22 21 0,22 1 0,0-1 15,0 0-15,-43 64 16,64-42-16,-21-22 0,21 0 15,0 1-15,0 41 0,21-63 16,-21 22-16,43-22 0,-22 0 0,21 0 16,1 0-16,-1-21 0,0 0 15,1 0-15,41 0 0,-20 0 16,-22 0-16,22-21 0,-22 0 16,21 0-16,-20 0 0,20-22 0</inkml:trace>
  <inkml:trace contextRef="#ctx0" brushRef="#br1" timeOffset="110038.49">22013 9991 0,'0'-21'0,"0"42"0,0-85 0,0 43 15,-21 21-15,0 21 16,0 0-16,0 1 16,-1-1-16,1 21 0,0-21 0,0 22 15,0-1-15,0 64 16,-1-64-16,-20 43 0,21-43 15,0 0-15,21 1 0,0-1 0,-21 0 16,21-20-16,0 20 0,0-21 0,0 0 16,0 0-16,0 1 0,21-1 15,0-21-15,0 0 0,21 0 16,-20 0-16,-1 0 16,21 0-16,-21 0 0,22 0 0</inkml:trace>
  <inkml:trace contextRef="#ctx0" brushRef="#br1" timeOffset="111123.38">22479 10478 0,'0'0'0,"0"-22"0,0 1 0,0-106 16,0 85 0,0 21-16,-21 21 15,0 0-15,-1 0 0,1 0 16,0 0-16,0 0 0,0 21 15,0 0-15,-1 0 0,1 22 0,0-22 16,0 21-16,0-21 0,0 22 16,21-22-16,0 42 15,0-42-15,0 1 0,0 20 0,0-21 16,21 0-16,0-21 16,0 0-16,0 0 0,0 0 15,1 0-15,20 0 0,-21 0 0,0-21 16,22-21-1,-22 21-15,0-1 0,0-41 16,0 21-16,-21-1 0,21 22 0,-21-21 16,0 21-16,0-1 0,0 1 15,22-21-15,-22 63 32,-22 0-17,22 22-15,0-22 0,0 0 16,0 0-16,-21 64 15,21-22-15,0-42 0,0 1 16,0-1-16,0 0 0,0 0 16,21 0-16,1 0 0,-1 1 15,21-22-15,-21 0 0,22 0 16,-1 0-16,21 0 16,-41-22-16,62 1 15,-63 0-15,22 0 0,-22 0 0,0-22 16,0 22-16,0-21 0,1 21 0,-22-22 15,0 1-15,0 21 0,0 0 16,0 0-16,0-1 0,0 1 0,-22 21 16,1 0-16,0 0 0,-21 21 15,42 1-15,-21-1 16,21 0-16,0 0 0,0 0 0,0 0 16,0 1-16,21-1 0,0 0 0,0 0 15,-21 0-15,0 0 0,21 1 16,-21-1-16,21 0 0,-21 0 15,0 0-15,0 0 16,-21-21 0,0 0-16,0 0 15,0 0-15,0 0 0,-1 0 16,1 0-16,0 0 16,21 22 15,0-1-16,21-21-15,0 21 0,1-21 16,-1 0-16,21 0 16,-21 0-16,0 0 0,22 0 15,-1 0-15,-21 0 0,22 0 0,-1 0 16,0-21-16,-21 21 0,22-21 16,-1 21-16,22-43 15,-43 22-15,21-42 0,-21 41 0,0-20 16,1 21-16,-22-21 0,21-1 15,-21 1-15,0 21 0,0-22 0,0 22 16,0 0-16,-21 0 0,-1 0 0,1 0 16,0 21-16,0 0 0,0 0 15,0 0-15,21 21 0,0 0 16,0 0-16,0 21 0,0 64 16,21-63-16,0 41 15,0-63-15,0 22 0,-21-22 16,21 0-16,-21 21 0,0-20 0,0-1 15,0 0-15,-21 0 16,-21-21-16,0 0 16,-1 0-16,1 0 0,-43 0 15</inkml:trace>
  <inkml:trace contextRef="#ctx0" brushRef="#br1" timeOffset="112261.73">3619 12256 0,'-21'-22'0,"42"44"0,-63-65 15,42 22-15,0 0 0,0-21 0,-21 20 16,21-20-16,-21-21 16,0 20-16,21 1 0,0 21 15,0 0-15,-22 21 16,1 0-16,21 21 16,0 0-16,-21 21 0,21 1 0,0 20 15,0-21-15,-21 22 0,21-1 0,0-20 16,0 20-16,0-20 0,0 20 15,0-21-15,0 1 0,0-1 0,0 22 16,0-22 0,0-21-16,21-21 15,0 0-15,0-21 16,1 21-16,-1-21 0,0 0 16,0-22-16,0 22 0,22 0 0,-22-21 15,0 20-15,0-20 0,0 0 16,22-1-16,-22 1 0,0 0 0,0-1 15,-21 1-15,21 21 0,-21 0 0,0 0 16,21-1-16,-21 44 16,0-1-1,0 21-15,0-21 0,0 22 0,0-1 16,0-21-16,-21 64 16,21-64-16,0 21 0,0 1 15,21-22-15,1 0 0,-1-21 0,-21 21 16,21-21-16,21 0 0,-21 0 15,22 0-15,-1 0 16,0-21-16,-20 0 0,-1 0 16,0 21-16,0-43 0,0 22 0,0 0 15,-21 0-15,22-22 0,-22 1 0,0 0 16,0 21-16,-22-22 0,1-20 16,0 20-16,0 22 0,0-21 0,0 0 15,-1 20-15,-20-20 16,21 42-16,0 0 0,0 0 15,21 21-15,0 0 16,0 1-16,0-1 16,0 0-16,21-21 0,0 21 0,0 0 15,0-21-15,22 0 0,20 0 16</inkml:trace>
  <inkml:trace contextRef="#ctx0" brushRef="#br1" timeOffset="112482.12">4805 11853 0,'0'0'0,"0"-21"16,0 21 0,0 21-1,-21 1-15,-1-1 0,1 21 0,21-21 16,-21 22-16,21-1 0,0 0 0,-21 1 16,21-1-16,-21 0 0,21-21 15,-21 22-15,21-22 0,0 21 0,0-21 16,-22 22-1,22-22-15,-21 0 0,21-42 32,0 0-32</inkml:trace>
  <inkml:trace contextRef="#ctx0" brushRef="#br1" timeOffset="112871.89">4657 12129 0,'0'0'0,"0"-43"15,21 1-15,0 0 0,21-85 16,-21 105-16,43-20 15,-1 42 1,-41 0-16,-1 0 0,21 0 0,-21 0 16,0 21-16,1 0 0,-1 1 0,0-1 15,-21 0-15,0 21 0,0-21 16,-21 64-16,-22-21 16,1-43-16,21 0 15,-21 21-15,-1-21 0,1-21 0,0 22 16,-1-1-16,22-21 0,-21 0 0,21 0 15,-22 0-15,22 0 0,0 0 16,42 21 15,0-21-31,0 21 0,1 0 0,-1 0 16,21 1-16,-21-1 0,0-21 16,22 21-16,-22 0 0,0 0 0,21 0 15,43 1 1,-64-22-16,22 0 15,-22 0-15,0 0 0,0 0 16,21 0-16,-20-22 0,-1 22 0,21-21 0,22-21 16,-22 0-1</inkml:trace>
  <inkml:trace contextRef="#ctx0" brushRef="#br1" timeOffset="113102.28">5397 11917 0,'-21'0'32,"42"0"-32,1 0 15,20 21-15,-21-21 0,21 0 16,1 0-16,-1 0 0,0 0 0,1 0 16,-1 0-16,0-21 0,1 21 15,-1 0-15,-21 0 0,22 0 16,-43-21-16,-22 21 31,1 0-31,0 0 0,0 0 16</inkml:trace>
  <inkml:trace contextRef="#ctx0" brushRef="#br1" timeOffset="113279.7">5715 11896 0,'21'0'16,"-42"0"-16,0 0 0,21 21 0,-21 0 15,21 0-15,0 0 0,0 1 0,0 20 0,0-21 16,-22 21-16,22-20 0,-21 20 15,21 0-15,0-21 0,-21 22 16,0-22-16,21 21 0,-21 1 16,21-22-16,-21 21 15,21-21-15,0 0 16,21-21 0,0 0-16</inkml:trace>
  <inkml:trace contextRef="#ctx0" brushRef="#br1" timeOffset="113888.1">7154 12319 0,'0'-42'15,"0"21"-15,0-1 16,0 1-16,0 0 0,0 0 0,21 0 15,-21 0-15,22-43 16,-22 43-16,21-21 0,-21 20 0,0 1 16,21 0-16,-21 0 0,0 0 15,0 42 1,0 0-16,0 0 0,0 0 16,0 22-16,0-1 0,0 0 0,0 43 15,0-21-15,0-22 16,0 21-16,0-20 0,0 20 0,0-20 15,0 20-15,0-21 0,0 22 16,0-1-16,21 107 16,-21-128-16,0 0 0,21 1 15,-21-1-15,0 0 0,0-20 0,0 20 16,0-21-16,0 0 0,0 0 0,0 1 16,-21-22-16,0 0 0,0 0 15,-43 0 1,43 0-16,-21-22 0,21 22 0,-22-21 15,1-21-15,0 21 0,20 0 16,1-22-16,0 22 0,21 0 0,-21-43 16,21 22-16,0-85 15,0 85-15,0-1 16,21 1-16</inkml:trace>
  <inkml:trace contextRef="#ctx0" brushRef="#br1" timeOffset="114090">7281 11790 0,'21'-21'0,"-42"42"0,42-63 16,-21 63 31,0 0-32,0 0-15,0 0 0,0 0 16,22-21-16</inkml:trace>
  <inkml:trace contextRef="#ctx0" brushRef="#br1" timeOffset="114629.74">7895 12192 0,'21'0'0,"-42"0"0,63 0 16,1 0-16,-22 0 0,0 0 0,-21-21 15,21 0-15,0 21 0,-21-21 16,0-1-16,0 1 0,0-42 16,0 20-16,-21 22 15,0-21-15,0 21 0,0 0 0,0-1 16,-22 22-16,22 0 0,0 0 0,-21 0 16,20 0-16,-20 0 0,21 22 15,0-1-15,0 0 0,-1 0 16,1 21-16,0 1 0,0-1 0,21 0 15,-21-20-15,21 20 0,0 0 0,0-21 16,0 22-16,0-22 0,0 0 16,21 0-16,0-21 0,21 0 15,1 0-15,-22 0 0,21-21 16,22 0-16,-1-21 16,-20 20-16,-22-20 0,21 21 15,0-43-15,-20 22 0,-22 0 16,0-1-16,21 22 0,-21 0 15,0-21-15,21 21 0,-21 42 32,0 0-32,0 0 0,0 21 15,0-20-15,0 20 0,0 0 16,0-21-16,0 22 0,0-22 0,0 21 16,0-21-16,0 1 0,0-1 15,21 0-15,-21 0 0,21 0 0,-21 0 16,21-21-16,1 0 0,-1 0 15,0 0-15,0 0 0,0 0 16,0-21-16,1 21 0,-1-21 0,0 0 16,0 0-16,0-22 0,0 22 0,-21-21 15</inkml:trace>
  <inkml:trace contextRef="#ctx0" brushRef="#br1" timeOffset="114820.14">8488 11980 0,'21'-127'31,"-21"106"-31,-21 169 16,42-275-1,-21 149-15,0-1 0,0 0 16,0 21-16,0-21 0,-21 43 16,0-1-16,21-41 15,-22 20-15,22-21 0,0 0 0,0 0 16,0 1-16,0-1 0,22-21 16,-1 0-1,0 0-15,0 0 0,0 0 0,22 0 16,-22-21-16,21-1 0,-21 22 0</inkml:trace>
  <inkml:trace contextRef="#ctx0" brushRef="#br1" timeOffset="115030.05">8975 12002 0,'21'-22'0,"-42"44"0,42-65 0,0 22 0,-21 0 16,0 0 0,-21 21-16,0 0 0,-1 0 15,-20 21-15,21 0 0,-21 0 0,-1 0 16,22 1-16,-21 20 0,-1-21 15,1 21-15,0-20 0,-1-1 0,22 21 16,-21-21-16,21 0 0,21 22 16,0-1-16,21-42 15,21 0 1,-21 0-16,22 0 0,-22 0 0,21 0 16,1-21-16</inkml:trace>
  <inkml:trace contextRef="#ctx0" brushRef="#br1" timeOffset="115452.33">9419 12002 0,'21'-22'0,"-42"44"0,42-65 15,0 22-15,-21 0 0,0 0 0,0 0 16,0-1-16,0 1 0,-105 0 31,83 21-31,1 0 0,0 21 16,0 0-16,0 1 0,0-1 15,-1 21-15,1-21 0,21 22 16,-21-1-16,0 21 0,21-41 16,0-1-16,0 21 0,0-21 15,0 0-15,21-21 16,0 0-16,43 0 16,-43 0-16,0-21 0,21 0 15,-20 0-15,-1 0 0,0 0 0,0-1 16,0 1-16,0-21 0,43-43 15,-64 64-15,0-21 16,0 21-16,21 21 0,-21 21 31,0 0-31,0 0 0,0 0 0,0 22 16,0-22-16,0 0 0,0 0 0,0 21 16,0-20-16,21-1 0,0 21 15,1-21-15,-1-21 0,21 21 16,0-21-16,1 0 0,-1 0 15,0 0-15</inkml:trace>
  <inkml:trace contextRef="#ctx0" brushRef="#br1" timeOffset="115914.06">10139 11980 0,'21'0'31,"0"0"-31,0 0 16,22 0-16,-1 0 0,-21 0 0,21 0 16,1 0-16,20 0 0,-20 0 0,-1-21 15,0 21-15,1-21 0,62 0 16,-62 0-16,-1 21 0,0 0 16,1-21-16,-22 21 0,21 0 0,-42-22 15,21 22-15,-21-21 16,0 0-16,-21 21 0,0 0 15,0-21-15,-21 21 16,-43-21-16,64 21 16,0 0-16,-1 0 0,1 0 15,0 0-15,42 0 32,0 0-17,1 21-15,-1-21 0,21 21 16,0 0-1,-20-21-15,-22 21 0,0 1 0,21 20 16,-21-21-16,0 21 16,-21-20-16,-1-1 0,1 0 0,0 21 0,0-21 15,-21 22-15,-22-1 16,64-21-16,-21-21 16</inkml:trace>
  <inkml:trace contextRef="#ctx0" brushRef="#br1" timeOffset="117538.13">12065 11748 0,'21'0'31,"-42"0"-31,63 0 0,-21 0 0,1 0 0,20 0 16,-21-22-16,85-41 15,-21 21 1,-64 20-16,21-20 0,-21 21 0,0-21 0,22 20 16,-43-20-16,21 0 0,0-1 15,-21 1-15,0 0 0,0 21 16,0-22-16,0 1 0,0 21 0,0-43 15,-21 64 1,0 0-16,21 21 0,-21 43 16,21-22-16,-22 1 0,22 20 15,0 1-15,0-22 0,0 21 0,-21 43 16,0-42-16,0 42 16,21-43-16,-21-21 0,21 64 15,0-63-15,-21-1 0,21 0 16,0 1-16,-22-1 0,22-21 15,-21 64 1,0-85-16,-21 21 0,21-21 16,-1 0-16,1 0 0,0-21 15,-21 21-15,21-21 0,-1-1 0,1-20 16,0 21-16,-64-85 16,43 43-1,21 20-15,0 1 0,0 21 0,-1 0 16,1-1-16,21 1 0,-21 21 0,21 21 15,0 1 1,0-1-16,0 0 0,0 0 16,21 21-16,0-20 0,1 20 0,-1-21 15,0 21-15,0-20 0,21-1 0,-20 0 16,20 0-16,0 0 0,1-21 16,-1 0-16,0 0 0,1 0 0,20 0 15,-21 0-15,1 0 0,20 0 0,-20-21 16,-1 0-16,21 0 0,-20 0 15,-1-1-15,0-20 0,-20 21 16,20-21-16,-21 20 0,0-20 0,0 21 16,-21-21-16,0 20 0,0 1 0,0 0 15,0 0-15,-21 42 32,21 0-32,-21 0 0,21 1 0,-21 41 15,21-42 1,0 0-16,-21 22 0,21-22 0,-21 21 15,21-21-15,-22 1 0,22-1 16,0 0-16,22-42 31,-1 21-31,0-21 16,-21-1-16,21 1 0,0 0 0,0-21 16,1 21-16,-1-22 0,-21 22 15,21 0-15,0-21 0,0 20 0,-21 1 16,21 21-16,1-21 0,-1 21 15,0 0 1,-21 21-16,21-21 0,-21 21 0,0 1 16,0-1-16,21 0 0,-21 0 0,0 21 15,0-20-15,21-1 0,-21 0 0,22-21 16,-22 21-16,21 0 16,-21 0-16,42-21 0,-21 0 15,0 0-15,1 0 0,-1 0 16,0 0-16,0 0 0,21-21 15,-20 0-15,-1 0 0,0 0 0,0 0 16,0-1-16,0 1 0,1-21 0,-1 21 16,0 0-16,-21-1 0,0 1 0,0 0 15,21 0-15,-21 0 0,0 42 32,0 0-17,-21 21-15,21-20 0,0-1 16,0 21-16,0-21 0,0 0 15,0 22-15,0-22 0,0 42 16,0-20-16,0-22 16,21 0-16,0-21 0,0 0 15,1 0-15,-1 0 0,0 0 0,0 0 16,0-21-16,22 21 0,-22-21 0,0 0 16,0-1-16,21 1 0,1-42 15,20-64 1,-42 84-16,-21 1 0,0 0 15,22-1-15,-22 1 0,0-21 0,21 20 16,-21 1-16,0-22 0,0 22 16,0-21-16,0 41 0,0 1 15,0 0-15,0 42 16,0 0-16,0 1 16,0 20-16,0 0 0,0 1 0,0-1 15,0 21-15,0-20 0,0-1 0,0 0 16,0 22-16,0-22 0,0 1 15,-21-1-15,21 43 16,0-64-16,0 42 0,0-42 0,21-21 16,21 22-16,-21-22 15,0 0-15,1 0 0,20 0 16,-21-22-16,0 22 0,0-21 0,1 0 16,-1 0-16,0-21 0,0 20 0</inkml:trace>
  <inkml:trace contextRef="#ctx0" brushRef="#br1" timeOffset="117728.02">14012 11726 0,'0'0'16,"21"0"0,1 0-16,-1 0 0,0 0 15,21 0-15,-21 0 0,1 0 0,20 0 16,-21 0-16,21-21 0,-20 21 0,20-21 15,0 0 1,1 0-16,-22 21 0,-21-21 16</inkml:trace>
  <inkml:trace contextRef="#ctx0" brushRef="#br1" timeOffset="117890.93">13631 11599 0,'-21'0'0,"0"22"16,63-44-16,-84 65 0,42-22 15</inkml:trace>
  <inkml:trace contextRef="#ctx0" brushRef="#br1" timeOffset="118903.35">14668 12002 0,'0'0'0,"22"0"16,-1 0-16,0 0 0,0 0 15,0-22-15,-21 1 16,21 21-16,1-42 15,-22 21-15,21 0 0,-21-1 0,21-20 16,-21 21-16,0 0 0,0 0 0,0-22 16,0 22-16,-21 0 0,0 0 15,-1 21-15,-20 0 0,21 0 0,0 0 16,-43 0-16,-42 42 16,85-21-16,0 22 15,-21-22-15,21 21 0,-1 0 16,1 1-16,0-1 0,0-21 0,21 22 15,0-1-15,0 21 16,42 1-16,-21-64 16,1 0-16,20 21 0,-21-21 15,21 0-15,-20 0 0,-1-21 0,0 0 16,0 0-16,21-1 16,-20 1-16,-1 0 0,0 0 0,0-21 15,-21 20-15,21-20 0,-21 0 0,43-43 16,-43 22-1,0 20-15,0 22 0,0 0 16,0 42 0,0 0-1,0 22-15,0-1 0,0 21 16,0-41-16,0 20 0,0-21 16,0 21-16,0-20 0,0 20 0,21-21 15,0 0-15,0 0 0,0 1 16,64-1-1,-22-21-15,-20 0 0,-22-21 16,21 21-16,-21-22 0,1 1 16,20-21-16,-21 21 0,0-22 0,22 22 15,-22-21-15,21-85 16,-21 85 0,-21-22-16,0 22 0,0-22 0,21 22 15,-21-22-15,22 22 0,-22-21 0,0-22 16,0 64-16,0 0 0,0-1 15,0 44 1,0-1-16,-22 21 0,1-21 16,21 22-16,-21 20 0,21-21 15,0 1-15,-21 20 0,0-20 0,21-1 16,-21 21-16,21-20 0,0-1 0,0 0 16,0 43-16,0-43 15,0-20-15,0-1 0,21 0 0,21 21 16,-21-42-16,0 0 15,1 0-15,-1 0 0,21 0 0,-21-21 16,0 0-16,43-21 16,-1-43-16,-41 64 15,-1-22-15,21 1 0,-42 21 16,0 0-16,0 0 0,0 42 31,0 0-31,0 0 0,0 0 16,0 0-16,-21 22 15,21-22-15,0 0 0,0 0 16,0 0-16,0 1 0,0-1 16,21-42 15,-21-1-31,21 1 16</inkml:trace>
  <inkml:trace contextRef="#ctx0" brushRef="#br1" timeOffset="119082.25">15854 11599 0,'0'0'0,"-21"0"15,-1 0-15,44 0 63,-1 0-48,0 0-15</inkml:trace>
  <inkml:trace contextRef="#ctx0" brushRef="#br1" timeOffset="119677.91">16108 11684 0,'0'0'0,"21"0"46,0 0-30,0 0-16,0 0 0,1 0 16,-1 0-16,0 21 0,0 0 0,0-21 15,-21 22-15,0-1 0,0 0 16,0 0-16,0 21 16,0-20-16,-21-1 0,-21 42 15,-1-42-15,1 1 0,-21 41 16,20-42-16,1 0 0,0 1 15,20-1-15,-20-21 0,21 21 0,-43 0 16,43-21-16,0 0 16,0 0-1,21-21 1,0 0 0,21 21-16,0 0 0,0 0 15,1 0-15,-1 0 0,0 0 16,0 0-16,64 63 15,-22-20-15,-42-1 0,1-21 16,20 0-16,-21 22 0,0-1 16,-21-21-16,21 21 0,-21 1 0,0-1 15,0-21-15,0 22 0,0-1 0,-21 0 16,0 1-16,0-1 0,-21 0 16,-1-21-16,1 22 0,0-22 15,-1 0-15,-20 0 0,20 0 0,-20 1 16,21-1-16,-22-21 0,22 0 0,-64 0 15,-42 0 1,105 0-16,22-21 0,-21 21 16,21-43-16,21 22 0,0 0 0,0-21 15,0 20-15,0-20 0,21 0 0,0-1 16,21 22-16,1-21 0,-1 0 0,0-1 16,22 1-16,-22 0 0,22-1 15</inkml:trace>
  <inkml:trace contextRef="#ctx0" brushRef="#br1" timeOffset="119982.73">16383 12002 0,'21'0'0,"-42"0"0,63-22 0,-21 1 16,1 21-16,-1-21 16,0 0-16,0 0 15,0 21-15,0-21 0,22-1 0,-22 1 16,0 0-16,0 0 0,22-21 15,-22-1-15,0 22 0,-21 0 16,0 0-16,0 0 16,-21 21-16,-22 0 0,22 0 15,-85 42-15,22 0 16,63-21-16,-22 22 16,22-22-16,0 21 0,21 1 0,0 20 15,0-42-15,0 22 0,21-22 16,0 0-16,22 0 0,-22 0 15,127 0 1,-85-21-16,-20 0 0,-22 0 16,21-21-16</inkml:trace>
  <inkml:trace contextRef="#ctx0" brushRef="#br1" timeOffset="120422.5">18436 11261 0,'-63'-85'31,"41"64"-31,22 0 0,-21 21 16,21-21-16,0-1 0,0 44 31,0-1-31,0 21 0,0 0 16,-21 22-16,21-1 0,-21 1 0,0-1 15,0 1-15,-1-1 0,1 1 16,-21-22-16,21 22 0,0-1 16,-22-20-16,22 20 0,0-21 0,0-20 15,0 20-15,-1 0 0,22-21 0,0 1 16,0-1-16,-21-21 16,0-21-1,21-1-15,-21 22 0</inkml:trace>
  <inkml:trace contextRef="#ctx0" brushRef="#br1" timeOffset="121069.13">17526 11769 0,'-21'0'0,"42"0"0,-63-21 15,63 21 17,21 0-32,-21 0 0,0 0 0,22 0 15,-1 0-15,0 0 0,64 0 16,-63 0-16,20-22 0,22 1 15,-22 0-15,22 0 0,-22 0 0,22 0 16,63-43-16,-21 1 16,-84 20-16,-1-20 0,43-22 15,-64 22-15,0 20 0,0-20 16,-21 20-16,0 1 0,0 0 0,0-1 16,0 1-16,-21 21 0,0-21 15,0 42-15,-1 0 0,1 0 16,0 0-16,0 63 15,-21 22-15,20-22 16,22 1-16,-21-1 0,0 1 0,0-1 16,0 1-16,-22 63 0,22-64 15,0-20-15,0 20 0,21-21 0,-21 22 16,0-22-16,-1 1 0,1-1 16,0 0-16,0 1 0,21-22 0,0 0 15,-21 0-15,21 0 0,0 0 0,0-42 31,0 0-15,21 0-16,0 0 0,0-22 0,0 22 16,1-21-16,20 0 0,-21 20 15,21-20-15,1 0 0,-1 21 0,-21-1 16,22 1-16,-1 0 0,-21 0 0,21 21 16,-20 0-16,-1 0 0,0 21 0,0-21 15,-21 21-15,21 0 0,-21 1 16,0 62-1,0-20-15,-21-43 0,0 0 16,21 0-16,-21 0 0,21 1 16,0-1-16,0 0 15,21-21 1,0 0-16,0-21 16,0 0-16,1-1 0,-1-20 15,21-21 1,-21 41-16,0 1 0,-21 0 0</inkml:trace>
  <inkml:trace contextRef="#ctx0" brushRef="#br1" timeOffset="121381.95">19029 11769 0,'0'42'15,"-21"-84"-15,42 105 0,-21-126 0,21 147 16,0-84 0,0 0-16,0 0 0,1 0 15,-1 0-15,0 0 0,0-21 0,21 21 16,-20-21-16,-1 21 15,21-21-15,0 0 0,-42 0 16,0-1-16,0 1 0,0 0 0,0 0 16,0 0-16,-21 21 15,0 0-15,0 0 0,-85 0 16,43 21-16,41 0 16,1 21-16,-21-20 0,42-1 0,-21 21 15,21-21-15,-21 0 16,21 22-16,0-22 0,0 0 0,42 43 15,21-22 1,-20-42-16,-1 0 16,0 0-16,1 0 0,20 0 0,-20 0 15,41-21-15,-20 0 0,-1-1 0,1 1 16</inkml:trace>
  <inkml:trace contextRef="#ctx0" brushRef="#br1" timeOffset="122023.58">21124 11367 0,'0'-22'0,"0"44"0,0-65 0,-21 22 0,0 0 16,21 0-16,-21 0 0,0 21 15,-1 0-15,1 21 16,-21 0-16,21 0 0,0 21 0,-1 1 15,-20-1-15,21 0 0,-21 1 16,-22 63-16,43-64 0,-21 21 16,20-20-16,1-1 0,0 22 0,21-22 15,0 0-15,0 22 0,0-22 16,21-21-16,0 0 0,22 1 16,-22-1-16,21-21 0,1 0 0,-1 0 15,0 0-15,64 0 16,-64-21-16,1-1 0,-1 1 15,22 0-15,-22 0 0,0-21 0,1 20 16,-22-20-16,21 0 0,-21-1 0,0 1 16,-21 0-16,0-1 0,0 1 0,0 0 15,-21-64-15,-21 0 16,0 64-16,20-1 0,-20 22 16,0 0-16,21 0 0,-22 21 0,1 0 15,0 0-15,-1 21 0,1 0 16,0 0-16,-1 22 0,1-22 0,21 21 15,-22 43-15,22-43 0,0 1 16,21-1-16,0-21 0,0 21 16,0-20-16,0 20 0,21-21 0,0 0 15,1-21-15,83 21 16,-41-21-16,-22 0 16</inkml:trace>
  <inkml:trace contextRef="#ctx0" brushRef="#br1" timeOffset="122569.53">21717 11218 0,'0'-42'0,"0"84"0,0-105 0,0 42 0,-21 0 16,0 21-16,-1 0 16,22 21-16,-21 63 15,21-41-15,0-1 0,0 22 16,0-22-16,0 21 0,-21-20 15,21-1-15,-21 22 0,21-22 0,0 0 16,0 1-16,-21-1 0,21-21 16,0 21-16,-21 1 0,21-1 15,0 22-15,0-43 16,-22-21 0,22-21-1,0-1-15,0 1 0,0 0 16,0-21-1,0 21-15,0-1 0,22 1 0,-1 0 16,0 0-16,0 0 0,0 0 0,22-1 16,-22 1-16,21 0 0,0 0 0,1 21 15,-22 0-15,21 0 0,1 0 16,-22 0-16,21 0 0,-21 0 0,0 21 16,43 43-16,-64-22 15,0 0-15,0-21 16,0 22-16,-21-1 0,0-21 15,-1 0-15,-20-21 0,21 22 0,-21-1 16,-64 0 0,42 0-16,22-21 15,21 0-15,0 0 0,-1 0 0,1 0 16,0 0-16,21-21 0,0 0 16,21 21-1,0-21-15,1 21 0,20 0 16,-21 0-16,21-22 0,-20 22 0</inkml:trace>
  <inkml:trace contextRef="#ctx0" brushRef="#br1" timeOffset="123003.29">22204 11980 0,'21'0'0,"-42"0"0,84 0 0,-42 0 0,1-21 16,-1 21-16,0-21 0,0 0 15,0 21-15,-21-21 0,21 0 0,-21-1 0,22 22 16,-1-42-1,-21 21-15,0 0 0,21 0 16,-21-1-16,21 22 0,-21-21 16,0 42 15,0 1-31,0-1 0,0 21 16,0-21-16,0 22 0,0-1 0,0-21 15,0 43-15,0-22 0,0 0 16,-21 1-16,21-1 0,0 21 0,0-20 15,0 20-15,0-20 0,0-1 0,0 21 16,-21-20-16,21-1 0,0 0 16,0 22-16,-21-22 0,21 1 15,-22 105-15,1-85 16,0-20-16,21-1 0,-21-21 16,0 21-16,21-20 0,-21-1 0,-1 0 15,1-21-15,21 21 0,-21-21 16,0 0-16,0 0 15,21-21-15,0 0 16,0 0-16,0-1 0,0-20 16,0-21-16,21 20 15,-21 1-15,21 0 0,0-1 0</inkml:trace>
  <inkml:trace contextRef="#ctx0" brushRef="#br1" timeOffset="123195.25">22669 11663 0,'0'0'16,"0"-21"-16,0 0 0,0-1 0,-21 22 15,0-21-15,0 21 16,0 0-16,21-21 16,21 21-1,0 0 1,0 0-16,0 0 15</inkml:trace>
  <inkml:trace contextRef="#ctx0" brushRef="#br1" timeOffset="123512">23008 11769 0,'21'0'0,"-42"0"0,63 0 0,-20 0 15,-1 0-15,0 0 0,0-21 0,0 21 16,-21-22-16,21 1 0,1 21 15,-22-21-15,21 0 0,-21 0 0,0 0 16,0-1 0,-21 22-1,-1 0-15,1 0 0,0 22 16,0-1-16,0 0 0,0 0 0,-1 0 16,-20 64-16,42-43 15,0 22-15,0-43 16,0 0-16,0 0 0,0 0 0,0 1 15,21-1-15,0 0 0,1-21 0,-1 0 16,0 0-16,0 0 0,21 0 16,1 0-16,-22 0 0,21 0 0,1-21 15,20 0-15,-21-1 0</inkml:trace>
  <inkml:trace contextRef="#ctx0" brushRef="#br1" timeOffset="123983.83">23876 11578 0,'0'-42'0,"0"21"0,-42 190 15,84-275-15,-42 22 0,0 62 0,0 1 0,-21 21 16,0 0-16,-1 0 0,1 21 16,0 1-16,0-1 0,0 0 15,0 21-15,-1-21 0,1 22 16,21-1-16,0-21 0,-21 22 0,21-22 16,0 0-16,0 21 0,0-21 0,0 1 15,0-1-15,0 0 16,42 21-16,-20-42 15,41 21-15,-42-21 0,0 0 16,22 0-16,-22-21 0,21 0 16,-21 21-16,22-21 0,20-43 15,1-20-15,-22 41 16,-21 1-16,0-21 0,1 20 0,-1 1 16,0-22-16,-21 1 0,21-1 15,-21 22-15,21-21 0,-21 20 16,0 1-16,0 21 0,0 0 0,0-1 15,0 1-15,0 42 16,-21 1-16,21-1 0,-42 63 16,42-41-16,-21-1 0,21 22 15,-22-22-15,1 0 0,21 22 16,0-22-16,0 0 0,-21 1 0,21 41 16,0-62-16,0 20 0,0-21 15,0 43 1,21-22-16,0-42 0,1 0 15,-1 0-15,0 0 0,0 0 16,0-21-16,0 0 0,1-1 16</inkml:trace>
  <inkml:trace contextRef="#ctx0" brushRef="#br1" timeOffset="124210.83">24109 11494 0,'0'0'0,"0"21"0,21-21 32,0 0-32,0 0 0,0 0 0,1 0 15,20 0-15,-21 0 0,0 0 0,22 0 16,-22 0-16,63 0 16,-62-21-16,20 21 0,0 0 15,-21 0-15,1-22 16,-1 22-16,0 0 0,0 0 15</inkml:trace>
  <inkml:trace contextRef="#ctx0" brushRef="#br1" timeOffset="125400.15">3683 13695 0,'0'0'0,"-21"-21"0,21 0 0,0-1 16,0-20-16,0 21 0,0 0 0,0 0 16,0-43-1,0 85 1,0 22-16,0-22 0,-21 21 15,-1 0-15,22 1 0,-21 20 16,0-20-16,-21 84 16,21-64-16,-1-21 15,1-20-15,21-1 0,0 0 16,-21 0-16,0-21 0,0 0 31,21-21-31,0 0 0,0 0 16,0-1-16,0-20 0,0 0 15,0 21-15,21-64 16,0 43-16,0-1 0,0 1 0,1 21 16,-22-22-16,21 43 0,0 0 0,0 0 15,0 0-15,0 0 0,1 43 0,20-22 16,-21 21-16,0 1 0,0-22 16,1 21-16,-1 0 0,0 1 0,0-1 15,0 0-15,0-20 0,1 20 16,-1-21-16,0 0 0,0 0 15,0-21-15,0 22 0,22-22 0,-22 0 16,0 0-16,21 0 0,-20 0 16,-1-22-16,21 22 0,0-21 0,-20 0 15,20-21-15,-21 21 0,0-22 0,0 1 16,1 0-16,-22-1 0,0 1 16,0 0-16,0-22 0,-22 22 0,1-1 15,0 1-15,-21 0 0,-1-22 16,-20 43-16,42 21 15,0 0-15,-1 0 0,1 0 16,0 21-16,21 0 16,0 1-16,0-1 0,0 0 15,0 0-15,21 0 16,0-21-16,1 0 0,-1 0 0,0 0 16</inkml:trace>
  <inkml:trace contextRef="#ctx0" brushRef="#br1" timeOffset="125646.01">4762 13377 0,'0'-21'15,"-317"233"-15,634-403 16,-317 191-16,0 43 0,0-22 16,-21 0-16,21 21 0,0 43 15,0-43-15,-21 43 16,21-43-16,0 1 0,0-22 15,0 21-15,0 1 0,0-22 0,0 0 16,0 0-16,0 0 0,0 0 16,21-42-1,-21 0 1,21 0-16,-21 0 0</inkml:trace>
  <inkml:trace contextRef="#ctx0" brushRef="#br1" timeOffset="126013.8">4762 13441 0,'22'-21'0,"-44"42"0,44-85 16,-1 22-16,21 21 0,-21 0 0,0 21 16,1-21-16,20 21 0,0 0 15,-21 0-15,43 0 0,-43 0 16,21 21-16,-42 0 0,22-21 0,-22 21 16,0 0-16,0 0 0,0 1 15,-22-1-15,22 0 16,-21 0-16,-21 0 0,21 0 0,0-21 0,-22 22 15,22-1-15,-21 0 0,-1-21 16,-20 21 0,42-21-1,21 21-15,0 0 16,0 1-16,21-1 0,0 0 0,0 0 16,0 0-16,1 22 0,41-1 15,-42-21-15,0 21 0,1-20 16,-22-1-16,21 0 0,0 0 0,0 0 15,0 0-15,0-21 16,1 0-16,-1 0 0,0 0 16,0 0-16,0 0 0,22-21 15,-22 0-15,0 0 16,0 0-16,21 0 0</inkml:trace>
  <inkml:trace contextRef="#ctx0" brushRef="#br1" timeOffset="126245.67">5609 13335 0,'0'0'0,"21"0"15,0 0-15,1 0 0,-1 0 16,0 0-16,0 0 0,21 0 16,43 0-16,0 0 15,-43-21-15,0 21 0,22 0 16,-22 0-16,1 0 0,-1 0 15,0 0-15,-21 0 0,1 0 0,-1 0 16,0 0-16,-21 21 16</inkml:trace>
  <inkml:trace contextRef="#ctx0" brushRef="#br1" timeOffset="126467.55">6223 13293 0,'-21'0'16,"42"0"-16,-63 0 0,42 21 16,0 0-16,0 0 15,0 0-15,0 1 0,0 20 0,0 0 16,0 1-16,0-1 0,0 0 0,-22 1 16,22-1-16,0 0 0,-21 1 0,21-22 15,0 21-15,0-21 0,0 0 16,0 1-16,0-1 15,0 0-15,21-21 16,1-21-16</inkml:trace>
  <inkml:trace contextRef="#ctx0" brushRef="#br1" timeOffset="127303.69">7599 13420 0,'42'0'15,"-21"0"-15,22 0 16,-22 0-16,0 0 0,0-21 16,0-1-16,0 22 0,22-21 15,-22 0-15,21 0 0,-21 0 0,1 0 16,-1-1-16,0 1 0,0 0 0,-21 0 15,0-21 1,0 20-16,-21-20 0,0 21 0,-22 21 16,22 0-16,-21 0 0,0 0 0,-1 0 15,1 0-15,0 21 16,20 0-16,-20-21 0,0 21 0,21 1 16,-22 20-16,22-21 0,21 0 0,0 0 15,0 22-15,0-22 0,21 85 16,43-43-1,-22-42-15,-21 22 0,22-22 0,-1 21 16,0-21-16,-21 22 0,22-22 16,-1 21-16,-21-21 0,0 1 0,1-1 15,-22 0-15,0 0 0,0 0 0,0 0 16,-22 1-16,-20-1 0,21 0 16,-21-21-16,-1 21 0,1-21 0,0 0 15,-1 21-15,-20-21 0,20 0 16,1 0-16,0 0 0,-1 0 0,22-21 15,-21 0-15,21 0 0,0 0 16,-1-1-16,1-20 0,21 21 0,0-21 16,0-1-16,0-84 15,21 106-15,1-21 0,-1-1 16,21 22-16,-21 0 0,22 0 0,-1 21 16,0-21-16,64 21 0,-64 0 15,1 0-15,-1 0 0</inkml:trace>
  <inkml:trace contextRef="#ctx0" brushRef="#br1" timeOffset="127631.51">8128 13695 0,'106'42'31,"-254"-148"-31,190 170 0,85-22 0,-106-42 0,0 0 16,-21-21-16,21 0 0,1 21 15,-1-21-15,0-22 0,-21 22 0,21 0 16,-21-21-16,21 21 0,-21-1 0,0 1 15,0 0-15,0 0 0,0 0 16,-21 21-16,0 0 16,0 0-16,0 21 0,-1 0 0,1 0 15,0 22-15,0-22 16,0 21-16,-22 43 0,22-43 16,0 0-16,21 22 0,0-22 15,0-21-15,0 22 0,0-22 16,21 0-16,0-21 0,1 21 15,-1-21-15,0 0 0,0 0 0,21 0 0,-20 0 16,20-21-16,0 21 0,1-21 0,41-21 16,1-22-1,-43 22-15,1-1 0,20-20 0</inkml:trace>
  <inkml:trace contextRef="#ctx0" brushRef="#br1" timeOffset="127871.37">9102 12742 0,'-64'0'16,"128"0"-16,-149 22 16,64 20-16,0 0 0,21-21 15,0 43-15,-22-22 0,22 22 0,0-22 16,-21 85-16,21-85 16,0 22-16,0 42 0,-21-43 15,21 1-15,-42 20 0,42-41 16,-21-1-16,21-21 0,0 22 15,0-1 1,21-42-16,0 0 0,21-21 16,-21 0-16,1-1 15,20 1-15</inkml:trace>
  <inkml:trace contextRef="#ctx0" brushRef="#br1" timeOffset="128247.15">9186 13504 0,'0'0'0,"0"22"0,0-1 0,0 0 16,0 0-16,0 0 16,21-21-1,1 0-15,-1 0 16,0 0-16,0 0 0,0-21 16,43-21-1,-43 21-15,-21-1 0,21 1 0,-21 0 16,0 0-16,0 0 0,0 0 15,0-1-15,0 1 0,-21 21 0,-21-21 16,20 21-16,-62 21 16,63-21-16,-22 43 15,22-1-15,21-21 0,0 21 16,0-20-16,-21 20 0,21-21 0,0 64 16,42-22-1,-21-63-15,1 21 0,-1-21 16,21 0-16,-21 0 0,0 0 15,22 0-15,-22 0 0,0 0 16,21 0-16,1-21 0,-22 0 0,21 0 16,-21 0-16,22-22 0,-22 22 15,21-21-15</inkml:trace>
  <inkml:trace contextRef="#ctx0" brushRef="#br1" timeOffset="128670.91">9779 13356 0,'0'-42'0,"0"21"15,0 84 1,-21-126-16,21 84 0,0 0 15,-21 21-15,21-20 16,0-1-16,0 0 0,0 0 16,0 21-16,0-20 0,0-1 0,0 0 15,0 0-15,0 0 0,0 0 0,0 1 16,-22-22 0,22-22 15,0 1-31,0 0 0,0 0 0,0-21 15,22 20-15,-1 1 0,0-21 16,0 21-16,0-22 0,0 22 0,22 0 16,-1-21-16,0 21 0,-20 21 15,20 0-15,-21 0 0,0 0 16,0 21-16,22 0 0,-22 21 16,21 43-1,-42-64-15,0 0 0,0 0 16,0 22-16,0-22 0,0 0 0,0 0 15,-21 0-15,0 1 0,21-1 16,21-21 15,0-21-15,0-1-16,1 1 0,-22 0 0,21 0 16,21-21-16,0-22 15</inkml:trace>
  <inkml:trace contextRef="#ctx0" brushRef="#br1" timeOffset="128838.81">10435 13377 0,'0'43'32,"0"-22"-32,0-85 0,0 149 0,0-64 0,-21 0 15,21 1-15,-21-1 0,21 0 0,-21 0 16,21 0-16,0 0 16,0-42 30,0 0-46,0 0 0,21 0 16,-21 0-16</inkml:trace>
  <inkml:trace contextRef="#ctx0" brushRef="#br1" timeOffset="128976.74">10393 13145 0,'0'0'0,"-21"-64"31,-1 64-31,1 0 0,21 21 16,-21-21-16,21 21 0,0 1 15,0-1-15,0 0 0,0 0 16,21 0-16,0-21 16</inkml:trace>
  <inkml:trace contextRef="#ctx0" brushRef="#br1" timeOffset="129459.46">10774 13229 0,'-21'21'16,"21"1"-1,-22-1-15,1 0 0,0 0 0,21 0 16,-21 22-16,0-22 0,0 21 16,21-21-16,0 0 0,-22 43 15,22-43-15,0 21 0,0-20 0,0-1 16,0 0-16,22 0 15,-1-21-15,0 0 0,0 0 16,0 0-16,0 0 0,22 0 0,-1-21 16,-21 0-16,64 0 0,-64-1 15,21-20-15,1 21 0,-22 0 16,0-22-16,0 22 0,0-21 0,1 21 16,-22 0-16,21-1 0,-21 1 0,0 0 15,0 0-15,-21 21 16,-1 0-1,1 0-15,0 21 0,21 0 16,-21 0-16,21 1 0,0-1 0,0 0 16,0 0-16,0 0 0,0 0 0,0 22 15,0 20 1,21-63-16,-21 21 0,21-21 16,0 0-16,1 0 0,-1 0 0,21 0 15,-21 0-15,0 0 0,1-21 16,-1 21-16,21-21 0,-21 0 0,0 0 15,-21 0-15,43-43 0</inkml:trace>
  <inkml:trace contextRef="#ctx0" brushRef="#br1" timeOffset="130002.42">11451 13314 0,'0'-21'15,"0"42"1,0-21 0,-21 21-16,21 0 15,0 0-15,0 1 0,-21-1 0,0 0 16,-1 0-16,22 0 0,0 0 0,-42 22 15,42-1 1,-21-21-16,0-21 0,21 21 0,-21-21 16,21-21 15,0 0-31,0 0 0,0 0 16,21 0-16,0-22 0,0 22 0,0-21 15,22-22-15,62-63 16,-62 106-1,-22 0-15,0 0 0,0 21 16,0 0-16,1 0 0,-1 0 0,0 21 16,0 0-16,0 0 0,-21 0 0,0 1 15,21-1-15,-21 42 16,0-42-16,0 43 16,0-43-16,0 0 0,0 22 0,0-22 15,0 0-15,0 0 0,0 0 16,-21-42 15,21 0-31,0 0 0,0 0 16,21-1-16,1 1 0,-22 0 15,42 0-15,-21 0 0,0-22 16,22 22-16,-22 0 0,21 0 0,0 0 16,1 0-16,-1 21 0,-21 0 0,22 0 15,-1 0-15,0 42 16,-42-21-16,0 0 0,0 0 15,0 1-15,0-1 0,0 21 0,-21-21 16,21 0-16,-21 1 0,0-1 0,0 0 16,-1 0-16,1 0 15,21 0-15</inkml:trace>
  <inkml:trace contextRef="#ctx0" brushRef="#br1" timeOffset="130503.13">13060 13399 0,'-21'21'0,"42"-42"0,-64 42 0,43 0 16,22-21 0,-1 0-16,0 21 15,0-21-15,21 0 0,-20 0 16,20 0-16,0 0 0,43 0 16,-22-21-16,43 0 0,-42 21 15,-22-21-15,0 21 16,22-22-16,-22 1 0,-21 21 0,22-21 0,-22 21 15,0-21-15,0 21 0,-21-42 16,0 20 0,-21 22-16,0 0 15,21-21-15,0 0 32,21 21-32,0 21 15,0 0-15,1-21 16,-22 22-16,0 20 0,0-21 0,21 0 15,-21 22-15,0-22 0,0 21 16,-21-21-16,-43 64 16,43-64-16,-64 21 0,64-20 15,-21-1-15,-1 0 0,22-21 0</inkml:trace>
  <inkml:trace contextRef="#ctx0" brushRef="#br1" timeOffset="131119.78">15663 13018 0,'-21'0'15,"42"0"-15,-63 0 0,21 0 0,0 0 16,-1 0-16,-20 0 0,21 0 0,0 21 16,-22 0-16,22 0 0,-42 64 15,42-22-15,21-20 16,0-1-16,0 21 0,0-20 15,0 20-15,0 1 0,0-1 0,0-20 16,21 20-16,0-21 0,0 1 0,43 20 16,84 1-1,-106-43-15,0-21 0,22 0 16,-1 0-16,-20 0 0,20-21 0,1 0 16,-1-1-16,-20 1 0,20-21 15,1 21-15,-22-22 0,0 1 0,-21-21 16,22-86-16,-43 44 15,0 41-15,-21 1 16,-22-1-16,22 1 0,-21 20 0,-1-20 16,1-1-16,-21 22 0,20 0 0,-20 20 15,20 1-15,1 0 0,-21 21 16,20 0-16,-20 21 0,20 0 16,1 1-16,0 20 0,-64 106 15,85-106 1,21 1-16,0 20 0,21 85 15,21-105-15,-21-1 0,22 0 16,41 43-16,-41-43 0,-1-20 16,22-1-16,-22 0 0,21 0 0</inkml:trace>
  <inkml:trace contextRef="#ctx0" brushRef="#br1" timeOffset="131381.63">16849 12954 0,'0'0'16,"-22"-42"-16,22 21 0,-21-1 0,0 22 15,0 0-15,21 22 0,0-1 16,-21 21-16,0 22 0,21 41 16,0-41-16,-22-1 0,22 22 15,0-21-15,-21 20 0,21 1 0,0 0 16,0 20-16,0-20 0,0 0 15,0 21-15,0-22 0,0 22 0,-21 0 16,21-21-16,-21 20 0,0-20 16,21 21-16,0-21 0,-21-22 0,-1 22 15,1-22-15,21 1 0,-21-1 0,0 1 16</inkml:trace>
  <inkml:trace contextRef="#ctx0" brushRef="#br1" timeOffset="131738.42">16933 13547 0,'-21'-64'0,"42"128"0,-42-191 15,0 63-15,21 1 0,-21 20 0,21 1 16,-21-21-16,21 41 15,0-20-15,0 21 0,0 0 0,21 0 0,0-1 16,0 22-16,0 0 0,0 0 0,22 0 16,-22 22-16,0-22 0,0 21 15,0 0-15,1 0 0,-1 21 0,-21-20 16,0-1-16,0 0 0,0 0 0,-64 21 16,-20 22-1,41-43-15,22-21 0,-42 21 16,20-21-16,22 0 15,0 0-15,0 0 0</inkml:trace>
  <inkml:trace contextRef="#ctx0" brushRef="#br1" timeOffset="132410.07">16827 13377 0,'64'64'16,"-128"-128"-16,149 128 0,-64-43 15,-21 0-15,21-21 0,1 21 16,-1-21-16,21 0 15,-21 0-15,0 0 0,22 0 16,-1 0-16,-21-21 0,22 21 0,-1-21 16,-21 0-16,21 0 0,-20 0 15,20-1-15,-21 1 0,0 0 0,22-106 16,-43 106 0,0 0-16,0 0 0,-22-1 15,1 22-15,0 0 0,-21 0 0,21 0 16,-22 0-16,22 22 0,-21-1 0,21 0 15,-1 0-15,1 0 0,0 0 16,0 43-16,21-43 16,0 0-16,0 0 0,21 1 0,-21-1 0,42 0 15,-20-21-15,41 21 16,64-21 0,-85 0-16,1 0 0,-1 0 0,0 0 15,-20-21-15,20 21 0,-21-21 0,0 0 16,0-1-16,22-41 15,-43 42-15,21-43 16,-21 43-16,0 0 0,0 0 16,-21 21-1,21 21-15,-21-21 16,21 21-16,0 0 0,0 0 0,0 1 16,0-1-16,-22 21 15,22-21-15,-21-21 0,21 21 16,-21 1-16,21-1 0,0-42 47,0-1-47,21 1 0,-21 0 15,21 0-15,1 0 0,20-22 0,-21 22 16,0-21-16,0 0 0,22 20 16,-22 1-16,0 0 0,21 0 0,-20 21 15,-1 0-15,21 21 0,-42 0 16,0 0-16,21 1 0,-21 20 15,0-21-15,0 21 0,0 43 16,0-21 0,-21-43-16,21 21 0,0-21 15,-21 0-15,21 1 0,-21-1 0,21 0 16,0 0-16</inkml:trace>
  <inkml:trace contextRef="#ctx0" brushRef="#br1" timeOffset="132803.04">19092 12637 0,'-21'-22'0,"42"44"0,-42-65 0,0 43 0,0 0 16,0 21-16,21 22 0,0-22 15,-22 64 1,1 20-16,0-41 0,21-22 16,0 1-16,-21 20 0,21-21 0,-21 1 15,0-22-15,21 21 0,0 1 0,-22-22 16,22 0-16,-21 0 0,21 0 16,-21-21-16,21 21 0,-21-21 15,0 0-15,0 0 0</inkml:trace>
  <inkml:trace contextRef="#ctx0" brushRef="#br1" timeOffset="133539.79">18267 13229 0,'-21'-21'0,"42"42"0,-42-63 15,21 21-15,21 21 16,0-21-16,21 21 0,43 0 16,-22-22-16,1 22 0,-1-21 15,1 0-15,-1 21 0,22-21 16,0 0-16,-22-22 0,22 22 0,0 0 15,-1-21-15,-20 21 0,20-22 16,-20 1-16,42-22 16,-22-20-16,-62 41 0,-1 22 0,-21-21 15,0 0-15,0 20 0,0 1 16,-21 0-16,-22 0 0,22 0 0,0 21 16,-21 0-16,20 0 0,-20 21 15,21 21-15,-21-21 0,20 22 0,1 20 16,-21 1-16,42-1 0,-21 1 15,0-1-15,-1 1 0,1-1 0,21 1 16,-21-22-16,0 0 0,21 22 0,-21-22 16,0-21-16,21 22 0,-22-22 15,22 0-15,-21 0 0,21 0 0,-21 1 16,21-44 15,0 1-31,21 0 16,-21 0-16,21 0 0,1 0 15,-1-1-15,0-20 0,0 21 0,0 0 16,0 0-16,22-1 0,-22 1 16,21 21-16,-21 0 0,1 0 0,20 0 15,-21 0-15,0 0 0,0 21 0,1 1 16,-1-1-16,-21 0 16,0 0-16,0 21 0,0-20 15,0-1-15,0 0 0,0 0 16,0 0-16,21-21 15,0 0-15,0 0 0,0 0 16,1 0-16,41 0 16,-42 0-16,0 0 0,22 0 15,-22-21-15,21 0 0,-21 0 16,22 0-16,-22-1 0,21 1 0,-21 0 16,1 0-16,-1-21 0,-21 20 0,0 1 15,0 0-15,0 0 0,0 0 16,-21 42-1,-1 0-15,1 0 16,0 0-16,0 1 0,21-1 16,0 0-16,0 0 0,0 0 0,0 0 15,0 1-15,0-1 0,21 0 16,0-21-16,0 0 0,1 0 16,105 0-1</inkml:trace>
  <inkml:trace contextRef="#ctx0" brushRef="#br1" timeOffset="134194.42">21251 12404 0,'0'-21'0,"0"42"0,-21-42 0,0 21 16,0 0-16,21 21 15,-21 0-15,21 0 0,0 21 16,-22 1-16,22-1 0,0 0 16,-21 22-16,21-22 0,0 22 0,0-1 15,0-20-15,0 20 0,0-21 0,0 1 16,-21-1-16,21 0 0,-21-20 16,21 20-16,0 0 0,0-21 15,0 1-15,0-44 47,0 1-47,0 0 0,0 0 0,0 0 16,0 0-16,0-1 15,42-62-15,-42 41 0,21 22 16,1 0-16,-1-21 0,0 21 16,21 21-16,-21-22 0,22 22 15,-22 0-15,21 0 0,1 22 0,-22-1 16,0 0-16,21 21 0,-21-21 0,-21 1 15,0 20-15,0-21 0,-21 85 16,-42-64 0,42-21-16,-1 1 0,-41-1 15,42 0-15,0-21 0,-1 0 0,1 0 16,0 0-16,21-21 31,21 0-31,0 21 0,1-22 16,-1 1-16,0 21 15</inkml:trace>
  <inkml:trace contextRef="#ctx0" brushRef="#br1" timeOffset="134555.21">21738 13018 0,'0'-22'0,"0"44"0,0-65 16,0 22-16,0 0 15,21 0-15,0 21 16,-21-21-16,22 21 0,-1 0 15,-21 21-15,21 0 0,0-21 0,0 42 16,0-21-16,1 1 0,-1-1 16,0 21-16,0-21 0,-21 22 0,21-22 15,-21 0-15,21 0 0,-21 0 0,0 0 16,0 1-16,0-1 16,-21-21-1,0 0 1,21-21-1,0-1-15,0 1 0,0 0 0,0 0 16,0-21-16,0 20 0,0-20 0,0 21 16,0 0-16,21 0 0,0-1 15,-21 1-15,22 0 0,-1 0 0,0 21 16,42 0 0,-41 0-16,-1 0 15,0 0-15,0 0 0,0 0 16</inkml:trace>
  <inkml:trace contextRef="#ctx0" brushRef="#br1" timeOffset="134968.49">22818 12764 0,'0'0'0,"-22"0"16,1 0-16,0 21 15,21 0-15,-21 0 0,0 21 0,0-20 16,-1 20-16,1-21 15,0 43-15,0-22 0,21-21 16,-21 43-16,21-43 0,0 0 16,0 0-16,21 21 15,42-20-15,-41-22 16,-1 0-16,21 0 0,-21 0 0,22 0 16,-22 0-16,21 0 0,0-22 15,-20 1-15,20 0 0,43-42 16,-43 20-1,-42 1-15,0 21 0,0-22 0,0 1 16,0 0-16,0-1 0,-21 22 16,0-21-16,-1 21 0,1 0 0,0-1 15,0 1-15,-21 21 0,20 0 16,1 0-16,-21 21 0,21 1 0,-22-22 16,1 21-16,21 21 0,0-21 0,0 0 15,-22 43-15,22-22 16,21 1-16,0-22 0,0 0 15,21 0-15,0 0 0,22-21 16,-1 0-16</inkml:trace>
  <inkml:trace contextRef="#ctx0" brushRef="#br1" timeOffset="135543.68">23389 12848 0,'0'-21'0,"0"42"0,0-63 0,0 21 0,0 42 31,0 0-15,0 0-16,0 22 0,-21-22 0,21 21 15,-21-21-15,21 22 0,0-22 0,0 0 16,0 21-16,0-21 0,-21 1 16,21-1-16,0 0 0,21-21 46,0 0-46,0 0 0,0-21 16,0 0-16,1-1 0,-1 1 0,0-21 16,0 21-16,0 0 0,0-22 15,1 22-15,41-42 16,-42 63-16,-21 21 16,0 0-16,0 0 15,0 0-15,0 0 0,0 22 0,0-22 16,0 0-16,0 0 0,0 0 15,0 1-15,0-1 0,0 0 16,0 0-16,0 0 16,21-21-16,22 0 15,-22 0-15,0 0 0,21-21 16,-20 21-16,20-21 0,-21 0 0,0 21 16,0-43-16,1 22 0,-1 0 0,0-21 15,-21-22-15,0-20 16,0 41-16,0 22 0,0-21 15,-21 21-15,0-1 0,21 1 0,-22 0 16,1 21-16,0 0 16,0 0-16,21 21 15,0 0-15,0 1 16,0-1-16,21 0 16,0-21-16,0 0 0,1 0 15,20 21-15</inkml:trace>
  <inkml:trace contextRef="#ctx0" brushRef="#br1" timeOffset="135883.48">24215 12827 0,'42'0'0,"127"0"16,-380 0-16,443 0 0,-189-21 16,-22 0-16,0 21 0,0-43 15,-21 22 1,-42 21-16,21 0 16,0 0-16,-22 0 0,22 21 15,-21 1-15,21-1 0,-22 0 0,22 0 16,-21 0-16,21 0 0,21 22 15,0-22-15,0 0 0,0 0 16,0 0-16,0 1 0,0-1 0,21 0 16,0 0-16,-21 0 0,21-21 0,0 21 15,0 1-15,1-22 0,-1 21 16,0-21-16,0 21 0,-21 0 16,-21-21 15,0 0-31,0 0 0,-22 0 0,22 0 15,0 0-15,-21 0 0,-43 0 16,64 0 0,21-21-1,21 21-15,0-21 16</inkml:trace>
  <inkml:trace contextRef="#ctx0" brushRef="#br1" timeOffset="136541.43">24511 13145 0,'21'0'16,"-42"0"-16,63 0 0,-21 0 0,1 0 0,-1 0 0,0 0 16,42 0-1,-20 0-15,20-22 0,-20 1 0,-1 0 16,-21 21-16,21-21 0,-20 0 16,-1-22-16,0 22 0,-21 0 15,0 0-15,0 0 0,0 0 0,0-1 16,-21 22-16,0 0 15,-1 0-15,-41 22 16,42-1-16,-22 0 0,22 0 0,0 0 16,0 22-16,0-22 0,0 0 0,21 21 15,0-21-15,0 1 0,0-1 16,0 0-16,0 0 0,21 0 16,21 0-16,0 1 15,-20-22-15,20 0 0,-21 0 16,0 0-16,22 0 0,-22 0 15,0 0-15,0-22 0,0 1 0,0 21 16,1-21-16,-1-42 16,0 20-16,-21 22 15,21-21-15,-21 21 0,21-22 0,0 1 0,-21 21 16,22-22-16,20-20 0,0 42 16,-21-22-16,22 43 0,-22-21 15,21 21-15,-21 0 0,64 43 16,-43-22-1,-20 21-15,-1-21 0,0 106 16,0-84-16,-21-1 0,0 0 16,0 1-16,0-1 0,0-21 0,0 43 15,-42-22 1,42-21-16,-21-21 0,-22 0 16,22 0-16,0-21 15,0 0-15,21 0 16,0-43-16,21 22 15,21-1-15,-21 1 0,22 0 16,41-43-16,-41 43 16,-1-1-16,22 1 0,-22 0 15,0-1-15,22 22 0,-22 0 0,0 0 0,1 0 16,-1 21-16,-21 0 16,0 0-16</inkml:trace>
  <inkml:trace contextRef="#ctx0" brushRef="#br1" timeOffset="137389.51">4254 15536 0,'0'0'0,"0"-21"16,-21 21-16,21-21 16,-21 21-16,0 0 0,0 0 15,21 21 1,0 0-16,0 1 0,-21-22 0,21 21 16,0 21-16,0-21 15,21-21 1,0 0-1,0 0-15,0-21 16,0 0-16,1 0 16,-22 0-16,0-1 0,0 1 15,0 0-15,0 0 0,-22 0 16,1 21-16,21-21 0,-21 21 16,0 0-16,0 0 15,21 21-15,0 0 16,0 0-16,0 0 15,0 0-15,0 1 16,21-1-16,0-21 16,-21 21-16,0 0 15,21-21-15,-21 21 0,21-21 16,-21 21-16</inkml:trace>
  <inkml:trace contextRef="#ctx0" brushRef="#br1" timeOffset="137875.54">4318 16066 0,'0'21'16,"0"-42"-16,-21 42 16,0-21-1,-1 0-15,1 0 16,0-21-1,21-1-15,21 44 47,-21-1-47,21 0 16,1-21-16,-22 21 0,0 0 0,0 0 16,0 1-16,0-1 15,-22-21 32,22-21-47,0-1 0,0 1 16,0 0-16,0 0 15,0 0-15,0 0 0,22 21 16,-1-22-16,0 22 0,0 0 16,0 22-16,0-1 0,-21 0 15,0 85-15,0-64 16,0-21-16,-21 22 15,0-1-15,0 0 0,-21 1 0,20-1 16,-20 0-16,21 1 0,-21-1 16,-1 0-16,22 1 0,0-22 0,-21 0 15</inkml:trace>
  <inkml:trace contextRef="#ctx0" brushRef="#br1" timeOffset="138537.85">6011 15812 0,'-21'0'0,"42"0"0,-63 0 0,21 0 0,0 0 0,21 21 16,0 0-1,21-21 1,0 21-16,21-21 0,1 21 0,-1-21 16,0 0-16,1 0 0,20 21 15,1-21-15,-1 0 0,1 0 0,-1 0 16,1 0-16,-1 0 0,22 0 0,-22 0 16,1 0-16,-1-21 0,1 21 15,20-21-15,-62 21 0,-1 0 16,0-21-16,-21 0 15,0 0-15,-21 21 0,0-22 16,-1 22-16,1-21 0,-21 21 16,21-21-16,0 0 0,-22 21 0,22-21 15,0 21-15,21-21 16,-21 21-16,42 0 31,0 0-31,0 0 16,0 21-16,-21 0 0,22 0 0,-1 0 15,-21 0-15,21 22 0,-21-22 0,0 21 16,0 22 0,-85 42-16,64-85 0,-21 21 15,21-21-15,-22 0 0,22 1 0,0-1 16</inkml:trace>
  <inkml:trace contextRef="#ctx0" brushRef="#br1" timeOffset="141564">8255 15452 0,'0'0'0,"-21"0"47,21 21 0,21-21 31,0 0-78,-21-21 16,21 21-16,-21-21 0,0-1 15,21 22-15,1-21 0,-1 0 16,-21 0-16,21-21 16,0 42-16,-21-22 0,0 1 0,0 0 15,21 0-15,-21 0 0,0 0 0,0-1 16,0 1-16,0 0 16,0 0 15,0 0 359,0 42-233,0 0-95,21-21 16,1 0 297,-22 21 125,0 0-125,0 1-359,0-1-16,0 0 0,0 0 16,0 0-16,21 0 0,-21 22 15,0-22-15,21 64 0,-21-43 16,21 0-16,0 43 0,-21-43 15,0 1-15,0-1 0,0 0 16,21 1-16,-21-1 0,22 85 16,-22-42-1,0-43-15,0-21 0,0 43 16,0-22-16,0-21 0,0 0 16,0 0-16,-22 1 0,1-22 0,-21 42 15,21-42-15,0 0 16,-1 0-16,1 0 0,0 0 15,0 0-15,-21-42 0,20 42 16,1-22-16,21 1 16,-21 0-16,0 21 0,21-21 0,-21 0 0,21 0 15,0-1-15,0 1 0,0 0 16,0 0-16,0 0 16,0 0-16,21-1 0,0 1 15,0 0-15,0 0 0,1 0 16,-1 0-16,0-1 0</inkml:trace>
  <inkml:trace contextRef="#ctx0" brushRef="#br1" timeOffset="141902.81">9292 15367 0,'0'0'0,"21"-21"0,-21 0 15,21-22-15,-21 22 0,0 0 16,0 0-16,0 0 0,0 0 15,-21 42 17,0 21-32,21-21 15,0 22-15,0 20 0,-21-21 0,21 1 16,-21 20-16,21-20 0,-21 20 16,-1-21-16,22 1 0,0 20 0,-21-20 15,0-1-15,21 0 0,0 1 16,0 41-1,0-63-15,0 1 0,21-22 0,0 0 16,1 0-16,-1 0 16,0 0-16,0-22 0,0 22 15,0-21-15,1 0 0,-22-21 0,21 21 16,0-22-16,-21 1 0</inkml:trace>
  <inkml:trace contextRef="#ctx0" brushRef="#br1" timeOffset="142082.71">9144 15663 0,'0'0'0,"21"0"31,0 0-31,22-21 0,-22 21 16,42 0-16,-42-21 15,22 21-15,-22-21 0,21 21 0,-21-21 16,22 21-16,-1-21 0,-21 21 0,22-22 15,-1 1-15,0 21 0</inkml:trace>
  <inkml:trace contextRef="#ctx0" brushRef="#br1" timeOffset="142654.38">10562 15473 0,'0'-64'16,"0"43"0,-21 21-1,21 21 1,0 1-16,0-1 0,0 21 16,0 0-16,0 1 0,0-1 15,0 0-15,0-20 0,-21 20 0,21 0 16,-21 1-16,21-1 0,0 21 15,0 1 1,0-43-16,0 0 0,0 0 0,0-42 31,21 21-31,-21-21 16,21 0-16,-21 0 0,21-22 0,0 22 16</inkml:trace>
  <inkml:trace contextRef="#ctx0" brushRef="#br1" timeOffset="143081.78">11091 15452 0,'0'0'0,"21"-21"0,1 21 0,-1-22 0,0 22 16,0-21-16,0 0 0,0 21 16,-21-21-16,22 21 0,-22-21 15,0 0-15,-22 21 31,1 0-31,0 0 0,0 0 16,-21 21-16,20-21 0,1 21 16,-21 0-16,21 0 0,0 0 0,-43 64 15,64-21 1,0-43-16,0 0 16,21 0-16,0 0 0,1-21 15,20 21-15,-21-21 0,21 22 0,1-22 16,-22 21-16,21-21 0,43 21 15,-64 0-15,21-21 16,1 42-16,-43-20 0,0-1 16,-21 0-1,-1-21-15,-20 0 0,21 21 16,-85 0-16,64-21 16,-1 0-16,22 0 0,-21 0 15,21 0-15,0 0 0,-1 0 0,1-21 16,0 0-16,21 0 0,-21 0 0,21-1 15,0 1-15,0 0 0</inkml:trace>
  <inkml:trace contextRef="#ctx0" brushRef="#br1" timeOffset="143278.67">10837 15113 0,'0'0'15,"0"-21"-15,-21 0 16,0 21 0,42 0 31</inkml:trace>
  <inkml:trace contextRef="#ctx0" brushRef="#br1" timeOffset="143922.07">12996 15558 0,'0'0'0,"-42"0"15,21 21-15,0-21 0,-22 0 0,22 0 16,-21 0-16,21 0 0,-1 0 16,1-21-1,21-1-15,0-20 0,0 0 16,0-1-16,21 1 0,1 0 0,41-64 15,-42 64 1,22-22-16,-22 1 0,21 20 0,22-63 16,-22 43-16,-21 21 0,0-1 0,0 1 15,-21 0-15,22 20 0,-22 1 16,0 0-16,0 0 0,-22 21 16,1 0-16,0 21 15,0 0-15,-43 64 16,64-43-16,-21 1 0,21-1 15,0 0-15,0 1 16,21-1-16,1 0 0,-1 22 0,0-22 16,42 64-16,-41-64 0,20 1 15,-21-1-15,0-21 0,22 21 16,-43-20-16,21-1 0,-21 21 0,0-21 16,0 0-16,0 1 0,-21-22 15,-1 0-15,1 0 16,-21 0-16,21 0 0,-43 0 15,22-22-15,-22 1 16,43 0-16,-21 0 0,21 0 16,0 0-16,-1-1 0,1 1 0,21 0 15,0 0-15,0 0 0,0 0 0,0-1 16,21 22 15</inkml:trace>
  <inkml:trace contextRef="#ctx0" brushRef="#br1" timeOffset="144286.71">13377 15452 0,'0'0'0,"21"0"16,1 0-16,-1 0 0,0 0 16,0 0-16,0 0 0,0-21 0,1-1 0,-1 22 15,0-21-15,-21 0 0,21 0 16,0 0-16,-21 0 0,21-43 15,1-42 1,-22 85-16,0-21 0,0 21 16,0-1-16,0 1 0,-22 21 15,1 0-15,0 0 0,-21 0 0,-1 43 16,1-22-16,0 42 16,21-20-16,-22 20 15,22-21-15,21 1 0,0-22 16,0 21-16,0-21 0,0 1 0,0 20 15,42 0-15,1-21 16,-1 1-16,-21-22 0,22 0 16,41 0-16,-41 0 15,-1 0-15,21 0 0,-20 0 0,20-22 16,-20 1-16,105-42 16,-64 20-16</inkml:trace>
  <inkml:trace contextRef="#ctx0" brushRef="#br1" timeOffset="144561.54">14287 15092 0,'-42'-64'16,"21"64"0,84 85-16,-63-106 0,-84-43 0,63 86 15,-1-1-15,22 0 0,0 21 16,0 43-16,0 21 16,0-43-16,0 1 0,0-1 0,0 1 15,0-1-15,0 1 0,0-1 16,-21 22-16,21-22 0,-21 22 0,21 0 15,0-22-15,-21 22 0,21 0 0,-21-22 16,0 1-16,21 20 0,-22-20 16,22-1-16,-21 1 0,0-1 0,21 1 15,0-22-15,0 0 0,0-20 0,0 20 16,0-21-16,21-21 16,0 0-1,-21-21-15,22-21 0,-1-1 0,0 1 16,0 0-16,0-22 0</inkml:trace>
  <inkml:trace contextRef="#ctx0" brushRef="#br1" timeOffset="144870.37">14287 15558 0,'0'0'0,"-21"-64"0,0 22 0,0-1 16,21 1-16,0 0 0,0-1 0,0 1 15,0 0-15,0 21 0,0-22 0,0 22 16,0 0-16,21 0 15,64-22-15,-64 43 16,42 0-16,-20 0 0,-22 0 16,0 22-16,0 20 0,0-21 15,-21 0-15,0 22 0,0-22 0,0 21 16,0-21-16,-42 43 16,-43 20-16,64-84 15,0 22-15,-42-1 0,41-21 16,22 21-16,22-21 31,-22-21-31,21 21 0,0-21 0,0-1 16,0 22-16,0 0 0,22-21 15</inkml:trace>
  <inkml:trace contextRef="#ctx0" brushRef="#br1" timeOffset="145419.06">14605 15388 0,'21'0'0,"64"0"15,-191 0 1,233 0-16,-106 0 0,0 0 0,0-21 15,22-21-15,-1-1 16,-42 22-16,21 0 0,-21-42 16,21 41-16,-21 1 0,0 0 15,0 0-15,0 0 16,-21 21-16,-42 0 16,42 21-16,-22 21 0,22-21 15,0 1-15,0 20 0,21-21 16,0 21-16,0-20 0,0 20 0,0-21 15,0 0-15,0 0 0,0 22 16,21-22-16,0-21 0,0 21 0,43 0 16,-43-21-16,64 0 15,-64 0-15,42 0 16,-42-21-16,22 0 0,-22 0 16,0 0-16,0-1 0,0 1 0,1-21 15,-22 21-15,21-22 0,0 1 0,-21 0 16,21 21-16,0-22 15,0 22-15,1 0 0,-1 0 0,21 21 16,-21 0-16,22 0 0,-1 21 16,0 0-16,-21 21 15,22 22-15,-1-43 0,-21 21 16,0-20-16,1 20 0,-1-21 0,-21 0 16,0 22-16,0-22 0,0 0 15,0 0-15,-21 21 16,-43-20-1,43-22-15,0-22 16,21 1-16,0 0 0,0 0 16,0-21-16,0 20 0,21-20 0,0 0 15,0 21-15,22-22 16,-22 22-16,21-21 0,-21 21 0,22-1 16,20-20-16,-42 21 0,22 21 15</inkml:trace>
  <inkml:trace contextRef="#ctx0" brushRef="#br1" timeOffset="145856.81">16446 15007 0,'0'0'16,"0"-21"-16,-21 21 0,0 0 16,0 0-16,-64 0 15,22 0-15,42 21 16,-22 0-16,22 1 0,-21 20 15,21 0-15,-1-21 0,1 22 0,0-1 16,0 0-16,21 1 0,0-22 0,0 42 16,0-41-1,0 20-15,0-21 0,42 0 16,-21-21-16,1 0 0,-1 0 0,0 0 16,0 0-16,21 0 0,-20-21 15,-1 21-15,0-21 0,0 0 0,0 0 16,0-22-16,1 22 0,-22-21 15,0-1-15,21 1 0,-21 0 0,21 21 16,-21-22-16,0 22 0,0-21 16,0 21-16,0 42 15,0 0-15,-21 21 16,21-21-16,-21 22 0,21-22 16,-22 21-16,22 1 0,0-22 0,0 21 15,0-21-15,0 43 16,43-22-16,-22-42 15,0 0-15,0 0 0,22 0 0,-1 0 16,0 0-16,1 0 0,-1 0 16,0-21-16</inkml:trace>
  <inkml:trace contextRef="#ctx0" brushRef="#br1" timeOffset="146093.67">17230 14753 0,'0'0'0,"0"-42"0,0-22 0,0 22 15,-22 63 1,1 22-16,0-22 0,0 21 16,-21 22-16,20-22 0,1 21 15,-21-20-15,21 20 0,0 1 0,-1-1 0,1-20 16,0 20-16,21-21 16,-21 1-16,21-1 0,0 22 15,0-43-15,0 21 16,21-21-16,0-21 0,0 0 0,1 0 15,-1 0-15,21 0 0,-21 0 0,22-21 16,-1 0-16,-21 0 0</inkml:trace>
  <inkml:trace contextRef="#ctx0" brushRef="#br1" timeOffset="146423.48">17441 15177 0,'21'-22'16,"-21"-62"0,-21 190-16,21-212 0,-42 127 15,-22 64 1,43-43-16,0-21 15,21 21-15,0-20 0,0-1 0,0 21 16,0-21-16,0 0 0,0 1 16,64 41-1,-1-63-15,-21 0 0,-20 0 16,20 0-16,0 0 0,-21 0 16,22-21-16,-22 0 0,21 21 0,-21-21 15,1-22-15,-1 22 0,-21 0 0,0-21 16,0 20-16,0-62 15,-43-1 1,1 64-16,21 0 0,-21 0 0,20 21 16,-20 0-16,0 0 0,21 0 0,-22 0 15,22 21-15,0 0 0,0 0 16,0 0-16,21 0 0,0 1 0,0-1 16,0 0-16,0 0 0,21 0 0,21 22 15</inkml:trace>
  <inkml:trace contextRef="#ctx0" brushRef="#br1" timeOffset="146774.79">17928 15282 0,'0'0'0,"0"-21"0,0-21 15,0-64 1,0 64-16,0 21 0,0-1 16,21-20-16,0 21 0,-21 0 15,22 21-15,-1 0 0,0 0 0,0 0 16,0 0-16,22 0 0,41 63 15,-63-42 1,1 22-16,-22-1 0,0-21 0,21 22 0,-21-1 16,0-21-16,0 21 0,0-20 15,0 20-15,0-21 0,0 0 0,-21 0 16,21 1-16,0-1 0,-22-21 0,1 21 16,21-42-1,0 0 1,0-1-16,0-20 15,0 21-15,21-21 0,1 20 0,-1-20 16,0 0-16,0-1 0,21 1 0,-20 0 16,-1-1-16,21 22 0,-21-21 15,0 21-15,1 0 0,-1-1 0,0 1 16,0 0-16,-21 0 0</inkml:trace>
  <inkml:trace contextRef="#ctx0" brushRef="#br1" timeOffset="146967.81">16976 14690 0,'-64'0'0,"128"0"0,-170 21 16,42-21-16,43 0 0,-21 0 16,21 0-16,21 21 0,21-21 15,21 0 1,-21 0-16,22 0 0,20-21 0,43 0 15,-43 0-15,22-1 0,0 22 16</inkml:trace>
  <inkml:trace contextRef="#ctx0" brushRef="#br1" timeOffset="148638.57">20510 14859 0,'-21'21'15,"42"-42"-15,-84 42 0,42 0 0,0-21 16,-1 0-16,22-21 16,22 0-1,-1 0-15,0 0 16,21 0-16,-21-22 0,22 22 0,-22-21 16,21-1-16,-21 1 0,1 0 15,-1-1-15,-21 1 0,21-64 16,-21 64-16,0-22 15,0 22-15,0 21 0,-21 42 16,21 21 0,-21 1-16,21-1 0,0 22 0,0-1 15,0 22-15,0-22 0,0 149 16,-22 0 0,22-149-16,0 1 0,-21-22 15,0 21-15,21-20 0,-21-1 16,0 0-16,0-20 0,-1 20 0,1-21 15,-63 21-15,41-42 16,22 0-16,0 0 0,-21-21 16,20 21-16,-20-42 0,21 21 15,-21 0-15,20-22 0,1-20 0,-21 20 16,21-20-16,-22 21 0,22-22 16,0 22-16,-42-43 0,41 64 15,1 0-15,0 0 0,0-1 16,0 22-16,0 0 0,21 22 15,0-1-15,0 63 16,21-41-16,0-1 0,21-21 16,-21 22-16,22-1 0,-1-21 0,0 0 15,1 0-15,20 1 0,-20-1 0,20 0 16,1-21-16,-1 0 16,1 0-16,20 0 0,-20 0 0,-1-21 0,22 21 15,21-43-15,-43 1 16,-20 21-16,-1 0 0,0-22 15,-21 1-15,22 21 0,-43-21 0,21-1 16,-21 22-16,0-21 0,0 21 0,0-1 16,-21 22-1,21 22-15,0-1 16,-21 0-16,-1 21 0,22-21 0,-21 22 16,21-1-16,0-21 0,-21 22 15,21-22-15,-21 21 0,21-21 0,0 0 16,0 1-16,0-1 0,21-21 31,0 0-31,0-21 16,1-1-16,-1 1 0,0 0 15,0 0-15,0-21 0,0 20 16,1-20-16,-1 21 0,0 0 0,0 0 16,0-1-16,0 22 0,1 0 0,-1 0 15,0 22 1,-21-1-16,0 0 0,0 0 0,21 21 15,-21-20-15,0-1 0,42 42 16,-20-42 0,20 1-16,-21-1 0,0-21 0,22 0 15,-1 21-15,0-21 0,1 0 0,-1 0 16,0 0-16,1 0 16,20-21-16,-21 21 0,1-21 0,-1-1 15,-21 1-15,22-21 0,-22 21 0,0-22 16,0 22-16,-21-21 0,0 21 15,0-22-15,0 1 0,0 21 0,0 0 16,-21 0-16,0-1 0,-43 1 16,1 21-1,20 0-15,1 0 0,0 21 0,-1 1 16,-20 20-16,21 0 0,-22 22 16,43-22-16,21-21 0,0 22 15,0-1-15,0-21 0,0 0 0,21 22 16,0-22-16,0 0 0,1 0 15,-1-21-15,21 21 0,-21-21 16,64 0-16,-64 0 0,21 0 16,22-21-16,-22 0 0,-21 0 15,22 0-15,-22-22 0,0 1 16,43-43-16,-64 43 0,21 0 16,0-22-16,0-126 15,-21 126-15,0 1 0,0-1 16,0 1-16,0-64 15,0 84-15,0 22 0,0 0 0,0 0 16,-21 21-16,0 0 0,0 0 16,21 42-16,-22-21 0,1 43 0,0-22 15,21 0-15,0 22 0,-21-1 16,21 43-16,0 42 16,0-105-16,0-1 0,21 0 15,0 1-15,0-22 0,22 42 16,-1-41-16,-21-1 15,43 0-15,-43-21 0,21 0 0,-21 0 16,22-21-16,-1-43 16,-21 43-16,0 0 15,1-21-15,-1 20 0,-21-20 0,0 21 0,0 0 16,21 0-16,-21-1 16,0 1-16,0 42 15,0 1-15,0-1 16,-21 0-16,21 21 0,0-21 15,0 1-15,0 41 16,0-42-16,0 0 0,0 1 0,0-1 16,0 0-16,0 0 0,21 0 15,0-21-15,0 0 16,0 0-16</inkml:trace>
  <inkml:trace contextRef="#ctx0" brushRef="#br1" timeOffset="148841.6">22881 14732 0,'0'-21'0,"0"42"0,-21-63 0,0 42 15,0 0-15,-1 0 16,1 0-16,0 0 0,21 21 47,21 0-47,0-21 0,1 21 15,-1 0-15,0-21 16,0 22-16</inkml:trace>
  <inkml:trace contextRef="#ctx0" brushRef="#br1" timeOffset="149077.46">23177 14817 0,'22'-21'0,"-22"-1"15,21 22-15,-21-21 0,0 0 16,-21 21-1,-1 0-15,1 21 0,-42 0 16,42 1-16,-1 20 0,1-21 16,0 0-16,0 22 0,0-22 15,21 0-15,0 21 0,0-21 0,0 22 16,0-22-16,21 0 0,0 0 16,0 0-16,22 1 0,-22-1 15,21 0-15,-21-21 0,43 0 16,-22 0-16,22 0 0,-22 0 15,0 0-15</inkml:trace>
  <inkml:trace contextRef="#ctx0" brushRef="#br1" timeOffset="150099.95">23770 14944 0,'42'-64'16,"-126"191"-16,168-275 0,-126 233 0,84-191 0,-42 64 16,0 20-16,0 1 0,-21 21 0,0 0 15,0-21-15,-21 21 0,20 0 0,-83 42 16,41 1-1,43-22-15,0 0 0,0 0 16,21 22-16,0-22 0,0 0 16,0 0-16,0 0 0,0 0 0,0 1 15,0-1-15,0 0 0,21 0 0,0-21 16,0 0-16,0 0 0,22 0 16,-22 0-16,0 0 0,0-21 15,0 21-15,0-21 0,1 0 0,-1-1 16,-21 1-16,21 0 0,0 0 15,-21 0-15,21-43 16,-21 43-16,0 0 0,0 0 0,0 0 16,-21 42-1,0 0-15,0-21 16,21 42-16,0-21 0,-21 1 0,21-1 16,-22 0-16,22 0 0,0 21 15,0-20-15,0-1 0,0 0 0,0 0 16,0 0-16,22-21 0,-1 21 0,0-21 15,0 0-15,21 0 0,-20 0 16,20 0-16,-21 0 0,21 0 0,-20 0 16,20-21-16,21-21 15,-20 0-15,-22-1 0,21 22 16,1-64-16,-22 43 16,0-21-16,0 20 0,0-20 0,0-1 15,-21 1-15,0 20 0,0-20 16,0 21-16,0-1 0,0 1 0,0 21 15,0 0-15,-21 21 0,0 0 16,0 42 0,0-21-16,0 21 0,-1 1 0,1 20 15,21-20-15,0-1 0,0 21 0,0-20 16,0-1-16,0 0 0,0 43 16,0-43-16,0-20 0,0 20 0,0-21 15,21 0-15,1 0 0,-1 1 0,0-1 16,0-21-16,0 0 0,0 0 15,43 0-15,-1 0 16,-41-21-16,20-1 16,0-20-16,-21 21 0,1 0 15,-1 0-15,-21-1 0,0 1 16,21 0-16,-21 0 16,-21 21-16,0 21 15,21 0-15,-22-21 0,22 21 16,-21 1-16,21-1 0,0 21 0,-21-21 15,21 0-15,0 1 0,0-1 0,0 0 16,21 0-16,0-21 16,1 21-16,-22 0 0,42-21 15,-21 0-15,0 0 0,22 0 0,-22 0 16,0 0-16,0 0 0,0 0 16,22-21-16,-22 21 0,0-21 0,0 0 15,0 0-15,0 0 0,1-1 0,-1-20 16,0 21-16,0 0 0,0-22 15,-21 22-15,0 0 0,0 0 0,0 0 16,-21 21-16,0 0 16,0 21-1,0 0-15,21 0 0,-22 22 16,22-22-16,0 0 0,0 0 0,-21 0 16,21 0-16,-21 1 0,21-1 0,0 0 15,-21 0-15,21 0 0,0 0 16,0 1-16,-21-22 0,0 0 15,-1 0-15,1 0 16</inkml:trace>
  <inkml:trace contextRef="#ctx0" brushRef="#br1" timeOffset="150307.82">24088 14669 0,'0'0'16,"21"21"0,0-21-16,0 0 0,0 0 15,0 0-15,22 0 0,-22 0 16,42 0-16,-20 0 0,-1 0 16,0-21-16,1-1 0,-1 1 0,-21 21 15,22-21-15,-22 21 0</inkml:trace>
  <inkml:trace contextRef="#ctx0" brushRef="#br1" timeOffset="150888.95">10393 16701 0,'-21'-22'0,"42"44"0,-42-65 0,21 22 0,-22 0 16,22 0-16,-21 0 0,21-1 0,-21 22 15,0 0-15,0 0 16,21 22-16,0-1 0,-21 21 16,21 0-16,0 1 0,-22 20 15,22 1-15,0-1 0,0-20 0,0 20 16,0 1-16,0-22 0,-21 0 15,0 85 1,0-84-16,21-22 0,-21 42 16,0-42-16,-1 1 0,22-1 15,-21-21-15,0 0 16,0 0-16</inkml:trace>
  <inkml:trace contextRef="#ctx0" brushRef="#br1" timeOffset="151603.29">9737 17187 0,'0'0'0,"-22"-21"32,44 21-32,-1 0 15,0 0-15,21 0 0,1 0 16,-1-21-16,21 21 0,1-21 0,-1 21 16,1-21-16,84-22 15,0 1-15,-84 21 16,-1 0-16,43-43 0,-64 43 15,1-21-15,-1 21 0,0-22 16,-20 22-16,-1-21 0,0-22 16,-21 22-1,-21 42 1,0 0-16,-1 42 0,22-21 16,-21 22-16,21-1 0,0 0 15,-21 1-15,0-1 0,0 106 16,21-105-16,-43 20 15,43-21-15,0-20 16,0-1-16,0 0 0,-21 0 0,21 0 16,21-21 15,1-21-31,-1 0 0,0 0 0,0 0 16,0-1-16,0 1 0,1-21 15,-1 21-15,0 0 0,-21-1 0,21 1 16,0 0-16,0 21 0,1 0 0,-1 0 15,0 0-15,-21 21 0,21 0 16,0 1-16,-21-1 0,21 0 0,-21 0 16,22 0-16,-1 0 15,-21 1-15,21-1 0,0 0 0,0-21 16,22 21-16,20-21 16,-21 0-16,1 0 0,-1 0 15,0 0-15,1 0 0,-1-21 0,22-21 16,-22 42-16,0-22 0,1 1 15,-22-21-15,0 21 0,0 0 16,-21-22-16,0 22 0,0-21 0,0 21 16,0-1-16,0 1 0,-21 21 15,0 0 1,-22 64-16,22-43 0,21 0 16,0 21-16,0-20 15,0-1-15,-21 21 0,21-21 0,0 0 16,0 1-16,0-1 0,0 0 0,21 0 15,0-21 1,1 0-16,41 0 16,-42 0-16</inkml:trace>
  <inkml:trace contextRef="#ctx0" brushRef="#br1" timeOffset="152843.1">13250 16722 0,'-42'21'0,"84"-42"0,-126 42 0,62 0 15,-20-21-15,21 21 0,-21 0 16,20-21-16,1 22 0,0-22 0,0 0 15,21 21-15,0-42 32,0-1-32,21 1 15,0 0-15,0 0 0,22 0 0,-22 0 16,0-1-16,0-20 0,22-43 16,-43 22-1,0 42-15,0 0 0,0-1 0,-22 22 31,-20 0-31,21 22 0,0-1 0,0 21 16,-1 0-16,1 1 0,0-1 0,0 22 16,21-22-16,0 21 0,0-20 15,0-1-15,0 43 16,63-22-16,-41-42 16,20 1-16,-21-22 0,21 21 15,1-21-15,-1 0 0,0 0 0,1-21 16,20-1-16,-20 1 0,-1-21 15,21 21-15,-20-22 0,-1 22 0,0-21 16,1 0-16,-1-1 0,43-84 16,-64 106-1,0 0-15,0 0 0,-21 42 16,0 0-16,0 0 16,0 0-16,0 43 15,0-22-15,-21-21 0,21 1 0,-21 20 16,0-21-16,21 0 0,-21 0 15,21 1-15,-22-22 16,22-22 0,0 1-16,22 21 15,-1-21-15,-21 0 0,21-21 16,0 20-16,0 1 0,0 0 16,1-21-16,-1 21 0,0-1 0,0 1 0,0 21 15,0 0-15,1 0 0,-1 0 16,0 21-16,21 64 15,1-21-15,-22-22 16,0 0-16,42 22 0,-41-43 16,20 0-16,-21 21 0,21-20 15,1-22-15,-1 21 0,22 0 16,20-21-16,86 0 16,-128 0-16,21 0 0,-20 0 15,-1-21-15,0 0 0,1-1 16,-1 1-16,-21 0 0,0 0 0,1-21 15,-1-22-15,-21 22 0,0-1 16,0 1-16,0 0 0,-21-43 16,-1 64-16,1-21 15,-21 20-15,21 1 0,-22 21 0,22 0 16,-21 0-16,0 0 0,20 21 16,-20 1-16,21 20 0,-21-21 0,20 21 15,1 1-15,0-22 0,0 21 0,21 1 16,-21-22-16,21 63 15,21-41 1,0-43-16,0 21 0,22-21 0,-22 0 16,0 0-16,21 0 0,1 0 0,-1-21 15,0 21-15,1-21 0,-1-1 16,0-20-16,-21 21 0,22-21 0,-1-1 16,22-41-16,-22-1 15,-21 21-15,0 22 0,-21-21 0,0-1 16,0 1-16,0 20 0,0-20 15,0 20-15,-21 1 0,0 21 16,0 0-16,0 21 0,-1 21 16,1 0-16,0 21 0,0 1 15,21-1-15,0 22 0,0-22 0,0 21 16,0 1-16,0-22 0,0 22 0,0-1 16,0-20-16,0-1 0,21 0 15,0 1-15,0-1 0,22-21 16,-22 0-16,21 0 0,1 1 0,-1-1 15,21-21-15,1 0 0,63 0 16,-64 0-16</inkml:trace>
  <inkml:trace contextRef="#ctx0" brushRef="#br1" timeOffset="153518.2">17547 16383 0,'-21'0'0,"42"0"0,-63 0 0,21 0 15,-1 0-15,1 21 0,-21-21 16,21 43-16,-22-22 0,22 0 0,-21 21 16,0-21-16,-1 64 15,1-43-15,0 22 0,20-22 16,22 1-16,0-22 15,0 0-15,0 0 0,22-21 16,-1 0-16,0 0 16,21-21-16,43-43 15,-43 22-15,-21 21 0,1-21 16,20 20-16,-42-20 0,21 0 0,-21 21 16,0-22-16,0 1 0,0-43 15,0 43-15,0 0 0,-21 20 0,21-20 16,0 21-16,0 0 0,0 0 15,0-1-15,21 22 16,0 22-16,0 20 16,1-21-16,-1 21 0,0 1 15,0-1-15,0 0 0,0 22 0,1-22 16,-1 22-16,0-1 0,0 22 16,0-22-16,-21 22 0,21 0 0,1-1 15,-22 1-15,21 0 0,-21 126 16,21-20-16,-21-85 15,0 0-15,0-22 0,0 22 16,-21 0-16,0-21 0,-1 20 0,1-20 16,0 0-16,-21-22 0,21 1 15,-1-22-15,1 22 0,0-43 0,-42 21 16,41-42 0,1 0-16,0-21 0,0 0 0,0-22 15,0 1-15,-1-21 0,1-1 0,0 1 16,21-22-16,0-21 0,0-84 15,0 84-15,21 0 0,0 0 16,22 0-16,-1 0 0,0 1 16,149-171-1,21 44-15,-149 147 16,1 21-16,-1 1 0</inkml:trace>
  <inkml:trace contextRef="#ctx0" brushRef="#br1" timeOffset="153794.76">19325 16087 0,'0'0'15,"0"-21"-15,0-1 0,-21 22 16,0 22 0,0 20-16,21-21 0,-22 21 15,1 22-15,0-22 0,21 22 16,-21-22-16,0 22 0,0-22 15,-1 21-15,22-20 0,-21 20 0,0-20 16,21-1-16,-21 0 0,21-21 0,0 22 16,0-1-16,0-21 15,21-21-15,0 0 16,22 0-16,-22-21 0,0 0 16,21 0-16,1-22 0,-1 1 15,0 0-15</inkml:trace>
  <inkml:trace contextRef="#ctx0" brushRef="#br1" timeOffset="154354.09">19621 16320 0,'43'-85'16,"-43"0"0,-43 255-16,86-319 15,-43 192-15,-21-22 0,21 21 16,0 1-16,-22-1 0,1 0 0,21 1 16,0-1-16,0 0 0,0 1 15,-21-1-15,21-21 0,0 21 0,0-20 16,0-1-16,0 0 0,0 0 15,21-21-15,0 0 16,1 0-16,-1 0 0,0-21 0,0 21 16,-21-21-16,21 0 0,0-1 0,1 1 15,-1 0-15,0-21 0,0 21 16,0-1-16,0-20 16,1 21-16,-1 21 15,-21 21 1,21 0-16,-21 0 0,21 22 15,-21-22-15,0 0 0,21 0 16,-21 0-16,21 1 0,1-1 0,-1 21 16,21-21-1,-21-21-15,0 21 0,1-21 0,20 0 16,-21 0-16,0 0 0,22 0 0,-22 0 16,0-21-16,21 0 0,-21 0 15,1 0-15,-1 0 0,0-1 16,0 1-16,-21 0 0,0 0 0,0-21 0,0 20 15,0 1-15,0-21 0,0 21 16,-21 0-16,0 21 16,0 0-16,-1 0 0,1 0 15,21 21-15,-21 0 0,21 0 0,-21 21 16,21-20-16,0 20 0,0-21 16,0 21-16,21-20 0,21 20 15,1 0-15,-1-42 0,0 0 16,1 21-16,-1-21 0,22 0 15,-22 0-15,21-21 0,-20 21 0,-1-21 16,22 0-16,-43 0 0,21 0 16</inkml:trace>
  <inkml:trace contextRef="#ctx0" brushRef="#br1" timeOffset="154554.97">18986 16193 0,'0'0'0,"-21"0"0,-21 0 15,21 0 1,42 0-16,0 0 0,0 0 0,22 0 16,-1 0-16,0-22 0,22 1 15,63 0-15,-43 0 16</inkml:trace>
  <inkml:trace contextRef="#ctx0" brushRef="#br1" timeOffset="155110.13">22437 16108 0,'-22'21'16,"44"-42"-16,-44 21 31,44-21-31,-1 0 0,0-1 16,0 1-16,0 0 0,0-21 0,1 21 15,-1-1-15,0-20 0,0 21 16,-21 0-16,0-22 0,0 22 0,0 0 15,-21 21-15,0-21 0,0 21 16,-22 0-16,1 0 0,-22 21 0,22-21 16,-21 21-16,-128 127 15,128-63 1,41-43-16,22 1 0,0-22 16,0 21-16,22 1 0,-1-1 0,21 0 15,-21-21-15,22 22 0,-1-1 0,21-21 16,-20 22-16,-1-1 0,22-21 15,-22 21-15,0 1 0,1-22 0,-22 21 16,0-21-16,0 22 0,-21-22 16,0 0-16,-21 0 0,0 0 0,0 1 15,-22-1-15,1-21 0,0 0 0,-1 0 16,1 0-16,0 0 0,-22 0 16,22 0-16,-1-21 0,1-1 15,0 1-15,21 0 0,-22 0 0,22-21 16,21 20-16,0-20 0,0 0 15,0 21-15,0-22 0,21 1 0,0-22 16,1 22-16,-1 0 0,21-1 0,0-20 16,22 21-16</inkml:trace>
  <inkml:trace contextRef="#ctx0" brushRef="#br1" timeOffset="155325.62">22648 15896 0,'233'-106'16,"-42"43"-1,-615 232-15,911-338 0,-466 169 0,22 0 0,-22 0 16,-21 42-16,0-21 0,0 22 0,0-1 15,0 22-15,-21-22 0,-22 21 16,-20 107-16,20-64 16,1-64-16,21 0 0,0 1 15,0-1-15,-1 0 0,22 1 16,0-22-16,0 0 0,0 21 0,0-21 16,0 1-16,22-1 15,-1-21-15,0 0 0,0 0 0,0 0 16,0 0-16,1-21 0,-22-1 0,0 1 15,0 0-15</inkml:trace>
  <inkml:trace contextRef="#ctx0" brushRef="#br1" timeOffset="155506.51">22818 16425 0,'-43'0'16,"149"22"-16,-169-44 0,-1 22 0,85 0 31,22 0-31,-22 0 16,21-21-16,0 21 0,1 0 0,20 0 15,43-21-15,-42 21 0,41-21 16,-41 21-16,-1-21 16,1 21-16,-22-21 0,22-1 0,-22 22 15,22-21-15,-22 21 0,0-21 0</inkml:trace>
  <inkml:trace contextRef="#ctx0" brushRef="#br1" timeOffset="156114.43">23876 16235 0,'0'-42'15,"-64"42"1,43 0-16,106 42 0,-212-84 15,106 42-15,0 0 0,-22 0 0,1 21 16,21 0-16,-22 0 0,-20 43 16,21-1-1,20-42-15,1 22 0,0-22 0,21 21 16,0-21-16,0 0 0,0 1 0,0-1 16,0 0-16,21-21 0,43 0 15,-43 0-15,0 0 0,21 0 0,-20 0 16,20-21-16,-21 21 0,21-21 15,1-22-15,-1-20 16,-21 42-16,0-22 0,-21 22 16,22 0-16,-22-21 0,0 20 15,0 1-15,0 42 16,0 1-16,0-1 16,0 21-16,0-21 15,0 0-15,0 1 0,0-1 0,0 0 16,0 0-16,0 0 0,21 0 0,0 1 15,0-22-15,0 21 0,22-21 16,-22 0-16,0 0 0,21 0 0,1 0 16,-22 0-16,21 0 0,-21 0 15,22-21-15,-22-1 0,0 1 16,0 0-16,0-21 0,0 21 0,22-128 16,-43 44-1,0 41-15,21 1 0,-21-1 16,21 1-16,-21-1 0,0 1 0,0-1 15,21 22-15,-21 21 0,0-22 0,0 86 32,0-22-32,0 21 15,0 22-15,0-22 0,-21 21 0,21 1 16,0-1-16,-21-20 0,0 20 16,21 1-16,-21-22 0,21 0 0,0 1 15,0-1-15,-22 0 0,22-20 16,0 20-16,0-21 0,0 0 15,0 0-15,22-21 16,-1 0-16,0 0 0,0-21 16,0 21-16,-21-21 0</inkml:trace>
  <inkml:trace contextRef="#ctx0" brushRef="#br1" timeOffset="156270.34">24151 16256 0,'0'0'0,"-21"0"0,0 21 16,42-21 0,0 0-1,0 0-15,22 0 0,-22 0 0,21 0 16,-21 0-16,22 0 0,-1 0 0</inkml:trace>
  <inkml:trace contextRef="#ctx0" brushRef="#br1" timeOffset="156624.14">24617 16425 0,'-21'22'16,"42"-44"-16,-42 65 0,21-22 0,0 0 0,0 0 15,0 0-15,21-21 0,0 0 16,21 0-16,1 0 16,-1 0-16,0 0 0,-21 0 0,22-21 15,-22 21-15,21-21 0,-21 0 16,1 0-16,-1 0 0,0-1 0,-21-20 15,21 21-15,-21 0 0,0 0 0,0-1 16,0 1-16,-21 21 0,0 0 16,-22 0-16,22 0 0,0 21 0,-42 22 15,41-22-15,-20 0 0,21 0 16,21 22-16,-21-22 0,21 0 16,0 0-16,0 21 0,0-20 15,0-1-15,0 0 0,42 21 16,-21-21-16,0-21 15,22 22-15,-1-22 0,-21 0 0,22 0 0,-1 0 16,21 0-16,-20 0 0,-1-22 0,-21 22 16,22-21-16,-1 0 0,-21 0 15,21 0-15</inkml:trace>
  <inkml:trace contextRef="#ctx0" brushRef="#br1" timeOffset="157854.43">25400 16510 0,'42'-190'31,"-84"380"-15,84-359-1,-63 190-15,21 0 0,-21 0 16,0 0-16,21 22 0,-21-22 0,21 0 16,0 0-16,0 0 0,0 1 15,0-1-15,-22 0 0,22 0 0,0 0 16,0 0-16,22-21 31,-22-21-31,21 21 0,-21-21 16,0 0-16,21 0 0,0 0 0,-21-1 15,21 1-15,0-21 0,1 21 16,-1 0-16,0-22 0,-21 22 0,21 0 16,0 0-16,0 21 15,-21 21 1,0 0 0,0 0-16,0 0 0,0 1 0,0-1 15,0 0-15,22 0 0,-22 0 16,21 0-16,0 1 0,-21-1 15,21-21-15,0 0 0,0 21 16,1-21-16,-1 0 0,0 0 0,0 0 16,0 0-16,0 0 0,22-21 0,-22 21 15,0-21-15,0-1 0,0 1 16,22-42 0,-1-1-16,-42 22 15,0 21-15,0 0 16,0 42-1,-21 0-15,21 0 16,-21 0-16,21 0 0,0 1 16,0-1-16,0 21 0,0-21 0,0 22 15,0 20 1,0-42-16,0 0 0,42 1 16,-21-1-16,22-21 0,-22 0 0,21 0 15,0 0-15,22 0 16,-22 0-16,-21-21 0,22 21 0,-1-22 15,0 1-15,-20 0 0,20 0 0,-21-21 0,21-1 16,1-63 0,-43 85-16,0-21 15,0 0-15,-21 42 16,-1 0-16,1 0 16,21 21-16,-21-21 0,0 42 0,21-21 15,0 0-15,-21 1 0,0 20 0,21-21 16,-22 0-16,22 22 0,0-22 15,0 0-15,0 0 0,0 21 16,0 1-16,0-22 16,22-21-16,20 21 0,-21-21 15,21 0-15,22 0 0,-22 0 0,22 0 16,-1 0-16,-20 0 0,20-21 16,1 0-16,-22 0 0,0-1 0,1 1 15,-1 0-15,-21 0 0,0 0 0,0 0 16,-21-1-16,-21 22 31,0 22-31,21-1 16,-21 0-16,21 0 0,-21 0 15,21 0-15,0 1 0,0-1 16,0 0 0,0 0-16,21-21 0,-21 21 15,21 0-15,0-21 0,0 0 16,-21 22-16,22-22 0,-1 0 15,0 0-15,0 0 0,0 0 16,0 0-16,1 0 16,-1 0-16,0-22 0,0 22 0,0-21 15,0 0-15,1 0 0,-1 0 0,0-22 16,0 22-16,-21-21 0,21 0 16,0-1-16,1 1 0,-1-22 15,-21 22-15,0-21 0,21-1 0,-21 1 0,0-22 16,21 21-16,-21 22 15,0 0-15,0-1 0,0 22 0,0 0 16,0 0-16,0 42 16,-21 21-16,21-20 0,-21 20 15,0 21-15,21-20 0,0 20 0,-22 1 16,22-22-16,-21 22 0,21-22 16,0 64-16,0-64 0,0 0 15,0-20-15,0 20 0,0 0 0,0-21 16,0 1-16,0-1 0,21 0 15,1 0-15,-1-21 0,0 0 16,21 0-16,-21 0 0,1 0 16</inkml:trace>
  <inkml:trace contextRef="#ctx0" brushRef="#br1" timeOffset="158054.32">27580 16383 0,'0'0'0,"-21"0"0,21 21 16,0 0 0,21-21-16,0 0 0,0 22 15,1-22-15,20 0 0,-21 0 16,0 0-16,64 0 16,0 0-16,-22 0 0,1 21 15,-22-21-15,21 0 0,1 0 16</inkml:trace>
  <inkml:trace contextRef="#ctx0" brushRef="#br1" timeOffset="158262.2">28808 16891 0,'0'0'0,"0"21"31,-21-21 0,21-21-15,0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9C9A-9E0A-40D9-96AF-CEB973B8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2B552-2BE6-40FB-98CC-51E2BB872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4981-BBB6-4EC2-A96E-8EDB1D17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F178-7F5B-4392-8A9D-B147D402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82D5-23E5-46B8-91A2-996FF2F9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A55-8E53-496F-80AE-5A61642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DA9A3-1C4E-4422-AD96-2ADBFB4C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A5C9F-7B27-4C26-96D2-68B10F95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739C-049B-4748-88EB-740F908D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E75E-3039-499E-A665-38111670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4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7E9C6-A746-450B-BD91-2B119B21C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EB2DE-8CBE-450A-AEFC-E684B281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D4C1-2B2F-4C72-9418-09E117E8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BDB29-3B90-4E3E-B841-6D7DF993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69A5-A49A-4D56-80FB-1C431367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832E-4E4C-4F7A-81FE-EC4A3DCF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5E32-A115-440A-9F3A-A3D90DDA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1A76E-8144-45C7-8243-6E2788B2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F293-E9FA-4F14-8252-7A5D85BC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DED7-C5A1-404E-8D6D-03FB4CB4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5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1D22-8E31-464F-9355-6619874B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1F26-5531-459B-90B6-C15D6B9B2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8EF0-8CE8-48E9-BA7B-8A706B55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87DA2-DF97-4A25-8822-FCF53175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69D2-2DF3-4326-9627-9880E944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9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DBF1-C37E-497A-B38F-8B03D22F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227E-3D9F-4786-8DEA-E5560B949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EC65-B475-4C38-8603-3A051DCC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4AEAF-C950-4163-A4E6-FA964FFB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47215-B6B9-46A7-BDB9-E2F077E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B0375-0B76-4B48-B4C1-3613A8BC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8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45C8-AD4A-4B01-9D35-BF3EF558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2446-4163-4558-8FB7-0A94CC61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6D23-8510-4F93-9102-BD38E429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01584-864C-42A5-AF0B-74FCEE4C3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C19C3-8049-4BB1-9EAB-4F1CC2F8D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C507-9BFB-416A-A1F4-1F19434B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EFA3B-6EE0-45EB-951B-7E5CFBCB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D4047-3BF4-444E-B60E-233A67C7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1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8B28-CC61-4C09-B5FD-C78E8F50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85DE4-9507-4A66-8C5B-3AED4638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2A14-D3CF-464B-B2A1-34CFC644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86445-F16F-4F96-933F-A54EFDC5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7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FFFB6-1667-4444-9CE5-60E21CDA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D1211-B78D-4BD8-9531-7C811586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BE8F5-5BA8-456C-A088-1A4C22B9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5E0B-8315-45B1-BB49-B1DFAC36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B7DF-332C-4D9D-8CB1-111E3443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B2484-AA23-4CCF-BB44-4CAA38E64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4FC9-9131-4F23-9CB5-415EDFFB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FA07-411A-4A64-ABAE-B392B2DB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6C626-55F0-40BB-BAC9-013DFEF9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4AF8-7420-483A-A2CB-218D4A43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A4124-9996-4B43-8B88-FB99C6A09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F8D65-D6A6-4F9E-AEF4-4918DAA72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5D374-C6A5-44E6-B57F-31A5FDE9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C4892-EB3D-488D-8F99-E996F05B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60CB-F974-4645-9633-B7AF44EA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5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3166C-9950-4377-9E88-F487C50B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245AB-86CE-47ED-B1BE-14FEFB7E6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06EE-4E4A-451C-B88A-2233E56AA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8E2D-C1CF-4131-9ADE-5177FDE568BC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16DE-0055-4019-8C34-FB8CE7138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2DC8-E7D0-46AA-8625-2C225CEB5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1D8F-5CF8-4807-BD6A-2232CA48A6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4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D1300D-105C-4BBA-8255-3E104148B02E}"/>
                  </a:ext>
                </a:extLst>
              </p14:cNvPr>
              <p14:cNvContentPartPr/>
              <p14:nvPr/>
            </p14:nvContentPartPr>
            <p14:xfrm>
              <a:off x="221040" y="152280"/>
              <a:ext cx="6789600" cy="343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D1300D-105C-4BBA-8255-3E104148B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42920"/>
                <a:ext cx="6808320" cy="34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4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7BD3C7-5645-4ECB-8131-E33699DB132F}"/>
                  </a:ext>
                </a:extLst>
              </p14:cNvPr>
              <p14:cNvContentPartPr/>
              <p14:nvPr/>
            </p14:nvContentPartPr>
            <p14:xfrm>
              <a:off x="0" y="129600"/>
              <a:ext cx="7879320" cy="450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7BD3C7-5645-4ECB-8131-E33699DB13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789804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14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8E7854-70A1-4829-BDC7-9702DCF387E7}"/>
                  </a:ext>
                </a:extLst>
              </p14:cNvPr>
              <p14:cNvContentPartPr/>
              <p14:nvPr/>
            </p14:nvContentPartPr>
            <p14:xfrm>
              <a:off x="68400" y="83880"/>
              <a:ext cx="11621160" cy="331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8E7854-70A1-4829-BDC7-9702DCF387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74520"/>
                <a:ext cx="1163988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45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EED6C8-1195-42B8-8336-AE61CDAB3644}"/>
                  </a:ext>
                </a:extLst>
              </p14:cNvPr>
              <p14:cNvContentPartPr/>
              <p14:nvPr/>
            </p14:nvContentPartPr>
            <p14:xfrm>
              <a:off x="7560" y="182880"/>
              <a:ext cx="11994120" cy="666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EED6C8-1195-42B8-8336-AE61CDAB36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73520"/>
                <a:ext cx="1201284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73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B86493-89A7-4A26-966C-05D6942EFAB3}"/>
                  </a:ext>
                </a:extLst>
              </p14:cNvPr>
              <p14:cNvContentPartPr/>
              <p14:nvPr/>
            </p14:nvContentPartPr>
            <p14:xfrm>
              <a:off x="266760" y="0"/>
              <a:ext cx="10927440" cy="627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B86493-89A7-4A26-966C-05D6942EFA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10946160" cy="62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9A8BD4-87A3-4213-951A-F30B03BB8116}"/>
                  </a:ext>
                </a:extLst>
              </p14:cNvPr>
              <p14:cNvContentPartPr/>
              <p14:nvPr/>
            </p14:nvContentPartPr>
            <p14:xfrm>
              <a:off x="15120" y="983160"/>
              <a:ext cx="10531440" cy="575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9A8BD4-87A3-4213-951A-F30B03BB81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" y="973800"/>
                <a:ext cx="10550160" cy="57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57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01ED05-6A42-494D-BCB2-26ECC39712B8}"/>
                  </a:ext>
                </a:extLst>
              </p14:cNvPr>
              <p14:cNvContentPartPr/>
              <p14:nvPr/>
            </p14:nvContentPartPr>
            <p14:xfrm>
              <a:off x="76320" y="0"/>
              <a:ext cx="993672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1ED05-6A42-494D-BCB2-26ECC39712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-9360"/>
                <a:ext cx="9955440" cy="68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BB950E-325D-440F-BD2E-EFD636DB16E6}"/>
                  </a:ext>
                </a:extLst>
              </p14:cNvPr>
              <p14:cNvContentPartPr/>
              <p14:nvPr/>
            </p14:nvContentPartPr>
            <p14:xfrm>
              <a:off x="22680" y="2819520"/>
              <a:ext cx="1318680" cy="260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BB950E-325D-440F-BD2E-EFD636DB1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0" y="2810160"/>
                <a:ext cx="1337400" cy="26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94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85DD1-0398-48AE-AD48-13CFB5B98FEC}"/>
                  </a:ext>
                </a:extLst>
              </p14:cNvPr>
              <p14:cNvContentPartPr/>
              <p14:nvPr/>
            </p14:nvContentPartPr>
            <p14:xfrm>
              <a:off x="0" y="45720"/>
              <a:ext cx="10371240" cy="672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85DD1-0398-48AE-AD48-13CFB5B98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038996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858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2CF3B2-A9CD-492D-9B0D-E0D8B17CC72D}"/>
                  </a:ext>
                </a:extLst>
              </p14:cNvPr>
              <p14:cNvContentPartPr/>
              <p14:nvPr/>
            </p14:nvContentPartPr>
            <p14:xfrm>
              <a:off x="137160" y="0"/>
              <a:ext cx="10119600" cy="364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2CF3B2-A9CD-492D-9B0D-E0D8B17CC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-9360"/>
                <a:ext cx="1013832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45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2021-10-13T10:38:42Z</dcterms:created>
  <dcterms:modified xsi:type="dcterms:W3CDTF">2021-10-13T17:27:09Z</dcterms:modified>
</cp:coreProperties>
</file>