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1T10:40:43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550 0,'0'0'0,"0"-21"16,0 0-16,21 0 15,-21 0-15,0 0 16,0-1-16,0 1 0,0 0 15,0 0-15,0 0 0,0 0 16,0-1-16,0 1 0,0 0 0,0 0 16,0 0-16,0 0 0,0-1 15,0 1-15,0 0 0,0 42 32,0 0-32,0 1 15,0-1-15,0 21 0,0 0 16,0 1-16,0-1 0,0 0 15,0 22-15,-21-22 0,0 1 16,21 20-16,-22 1 0,22-1 0,-21-21 16,0 22-16,0-1 0,21 1 15,-21-22-15,0 22 0,21-22 0,-22 0 16,1 1-16,21-22 0,-21 21 16,21-21-16,0 1 0,0-1 0,-21 0 15,21-42 16,0 0-31,0-1 16,0 1-16,0-21 0,0 0 0</inkml:trace>
  <inkml:trace contextRef="#ctx0" brushRef="#br0" timeOffset="395.77">3556 423 0,'0'0'0,"-21"0"0,0-21 16,-1 0-16,1 0 0,21 0 16,0 0-16,0-1 0,0-20 15,0 21-15,0 0 0,0 0 0,21-1 16,22-20-16,-22 21 16,21 0-16,1 0 0,-1-1 0,0-20 15,22 42-15,-22 0 0,0 0 16,1 0-16,20 0 0,-20 0 0,-1 0 15,0 42-15,-21-20 0,22 20 16,-1 0-16,-21 1 0,0 20 0,-21-21 16,0 1-16,0 20 0,0-20 15,-63 41-15,42-41 0,-22-1 16,22 0-16,-21 1 0,0-1 16,20-21-16,-20 21 0,0-20 0,21-1 15,-1 0-15,1 0 0,0-21 16,0 21-16,0-21 0,21-21 47,21 0-32,0 0-15</inkml:trace>
  <inkml:trace contextRef="#ctx0" brushRef="#br0" timeOffset="928.46">4487 593 0,'0'0'0,"-21"0"16,0 0-16,0 0 15,0 0-15,-1 21 0,1-21 16,0 21-16,21 0 0,-21 0 15,0 1-15,0 20 0,-1-21 0,1 0 16,0 22-16,21-1 0,-21-21 16,0 21-16,21 1 0,-21-22 0,21 21 15,0-21-15,0 22 0,0-22 16,0 0-16,0 0 0,0 0 16,0 1-16,0-1 0,21-21 15,0 0-15,0 0 0,0 0 0,0 0 16,1 0-16,20 0 0,-21 0 15,0-21-15,22 21 0,-1-22 0,-21-20 16,21 21-16,-20 0 0,20-22 16,-21 22-16,21-21 0,-20 0 0,-22-1 15,0 1-15,0 21 0,0-22 16,0 1-16,0 0 0,-22 21 0,1-1 16,0-20-16,-21 21 0,21 21 15,-22-21-15,1 21 0,21 0 0,-22 0 16,22 0-16,0 0 15,-21 0-15,21 21 0,-1-21 0,22 21 16,-21 0-16,21 0 16,0 1-16,0-1 0,0 0 0,0 0 15,0 0-15,21 0 16,-21 1-16,22-22 0,-1 21 0,21-21 16,-21 0-16</inkml:trace>
  <inkml:trace contextRef="#ctx0" brushRef="#br0" timeOffset="1336.23">5038 614 0,'0'0'0,"-22"0"31,22 21-16,-21 0-15,21 0 0,0 1 0,0-1 16,0 21-16,0-21 0,0 22 16,0-1-16,0 0 0,0 22 0,0-22 15,0 22-15,0-22 0,0 21 16,0 1-16,0-22 0,0 22 16,-21-1-16,0 22 0,0-22 0,21 22 15,-21-21-15,-1 20 0,1-20 16,0 20-16,0-20 0,0-1 0,0-20 15,21 20-15,-22-20 0,22-1 16,-21 0-16,21-21 0,0 1 0,-21-1 16,21 0-16,0-42 15,0 0 1,0-1-16,0 1 0,0-21 16,0 21-16,0-22 0,0 1 0,0 0 15,0-22-15,21 1 0,-21-1 16,21 1-16</inkml:trace>
  <inkml:trace contextRef="#ctx0" brushRef="#br0" timeOffset="1683.54">4826 953 0,'0'0'0,"0"-43"0,0 22 0,0-21 0,0-1 16,0 22-16,0 0 0,0-21 15,0 21-15,0-1 0,0 1 0,0 0 16,21 0-16,0 0 15,0 0-15,1 21 0,20-22 0,43 22 16,-64 0 0,21 0-16,22 0 0,-22 0 0,0 22 15,1-22-15,-1 21 0,-21 0 0,21 0 16,-20 21-16,-22-20 0,0 20 16,0-21-16,0 21 0,-22-20 15,1 20-15,0 0 0,-21-21 0,21 22 16,-22-22-16,1 0 0,21 0 0,-22 0 15,1 1-15,21-1 0,0-21 16,0 21-16,-22-21 0,22 0 16,0 0-16,42-21 47,0 0-47,0 21 0,1-22 0</inkml:trace>
  <inkml:trace contextRef="#ctx0" brushRef="#br0" timeOffset="2156.27">5694 593 0,'0'0'16,"0"-21"-16,0-1 15,0 44 16,0-1-31,0 0 16,-21 0-16,21 0 0,0 0 0,-22 22 16,22-22-16,0 21 0,0 1 0,0-1 15,0-21-15,0 21 0,0 1 16,0-22-16,0 21 0,0-21 0,0 1 16,22-1-16,-1 0 0,-21 0 15,21-21-15,0 0 0,0 0 0,0 0 16,1 0-16,20 0 0,-21 0 15,21-21-15,-20 0 0,-1 0 0,21-1 16,-21 1-16,0 0 0,1-21 16,-1-1-16,0 22 0,0-21 15,-21 0-15,0-1 0,0 1 0,0 0 16,0 20-16,0-20 0,0 21 16,0 0-16,0 0 0,0-1 0,0 1 15,-21 21 1,21 21 15,0 1-15,21-1-1,0-21 1</inkml:trace>
  <inkml:trace contextRef="#ctx0" brushRef="#br0" timeOffset="2569.03">6604 508 0,'0'0'0,"-21"0"0,0 0 16,21 21-16,0 0 0,-22 1 15,22-1-15,-21 0 0,21 0 16,0 21-16,-21-20 0,21 20 15,0 0-15,0 22 0,0-22 16,0 22-16,-21-1 0,21-21 16,0 22-16,0 21 0,0-22 15,-21 1-15,21-1 0,0 106 0,0-105 16,0 21-16,-21-1 0,21-20 16,0 20-16,-22-20 0,22 21 0,0-22 15,-21 1-15,0-1 0,21 1 16,-21-22-16,21 21 0,-21-20 0,0-1 15,-1 0-15,22-20 0,0-1 0,-21 0 16,21 0-16,-21-21 0,21-21 16,0-21-1,0 20-15,0 1 16,0-21-16,21 0 0,0-1 0,-21 1 16,22-22-16,-1 22 0,0-21 15,-21-1-15</inkml:trace>
  <inkml:trace contextRef="#ctx0" brushRef="#br0" timeOffset="2967.8">6519 826 0,'0'0'0,"-21"-22"0,21 1 0,-42-63 15,42 62 1,0 1-16,0 0 0,0 0 0,0 0 15,21 0-15,0 21 0,0-22 16,0 1-16,22 21 0,-22-21 0,64 0 16,-43 21-16,0 0 0,-21 0 15,22 0-15,-1 0 0,-21 0 16,22 21-16,-22 0 0,0 0 0,0-21 16,0 22-16,0-1 0,-21 0 15,0 21-15,0-21 0,0 1 16,0-1-16,-21 0 0,0 0 0,0 21 15,-21-20-15,-1-1 0,22 0 16,-21 0-16,-1 0 0,1 0 16,0 1-16,21-1 0,-22-21 0,22 21 15,0-21-15,0 0 0,0 0 16,42 0 15,0 0-15,0 0-16,0-21 0,0 0 0</inkml:trace>
  <inkml:trace contextRef="#ctx0" brushRef="#br0" timeOffset="3479.51">7874 550 0,'0'0'16,"-21"0"-16,0 0 16,-22 0-16,22 0 0,-21 0 0,21 0 15,-22 0-15,1 0 0,0 0 16,-1 22-16,1-22 0,0 21 16,20-21-16,-20 21 0,21 0 15,0-21-15,0 21 0,-1 0 0,22 1 16,0-1-16,0 0 15,0 0 1,22-21-16,-1 0 0,0 21 16,0-21-16,0 0 0,0 21 15,43-21-15,-43 22 0,0-22 16,22 21-16,-22-21 0,0 21 16,0 0-16,0-21 0,0 21 0,-21 0 15,22 1-15,-22-1 16,0 0-16,0 0 15,-22-21-15,22 21 0,-21-21 16,0 0-16,0 21 0,-21-21 16,20 0-16,1 0 0,0 22 0,0-22 15,0 0-15,0 0 0,-1 0 16,1 0-16,0 0 0,0 0 16,0 0-1,0 0 1,-1 0-1</inkml:trace>
  <inkml:trace contextRef="#ctx0" brushRef="#br0" timeOffset="4067.17">4170 1630 0,'-21'0'0,"42"0"0,-64 0 0,22 0 15,-21 0-15,21 0 0,0 0 16,-1 0-16,1 0 0,0 0 16,21-21-1,21 21 17,0 0-32,1-21 0,20 21 15,0 0-15,22 0 0,-1-22 16,22 22-16,0 0 0,-1 0 15,22-21-15,0 21 0,0 0 0,21 0 16,0-21-16,0 21 0,0 0 16,21 0-16,-21 0 0,0 0 0,21-21 15,-21 21-15,0 0 0,0-21 16,0 21-16,-21 0 0,21 0 0,-21-21 16,0 21-16,-1 0 0,1 0 0,-21-22 15,0 22-15,-22 0 0,1 0 16,-1-21-16,1 21 0,-22 0 0,0 0 15,1 0-15,-22-21 0,0 21 16,0 0-16,0 0 0,-21-21 31,-21 21-15,0 0-16,0 0 0,0 0 0,-22 0 16,1 0-16,0 0 0,-1 0 0,1 0 15,-22 0-15</inkml:trace>
  <inkml:trace contextRef="#ctx0" brushRef="#br0" timeOffset="4596.87">4657 1693 0,'0'0'0,"-64"0"0,-190 43 15,212-43 1,-1 0-16,22 0 0,-21 0 16,21 21-16,0-21 0,-1 0 0,1 0 15,0 0-15,0 0 0,0 0 16,42 0 15,0 0-15,0 0-16,22-21 0,-22 21 0,42-21 15,-20 21-15,20 0 16,22 0-16,-1-22 0,1 22 0,21 0 16,-21 0-16,20-21 0,1 21 15,0 0-15,21 0 0,-21-21 0,0 21 16,21 0-16,-21 0 0,21 0 0,-22-21 16,1 21-16,0 0 0,0 0 15,0 0-15,0 0 0,-1 0 16,1-21-16,0 21 0,-21 0 0,-1 0 15,1 0-15,-21 0 0,-1-21 16,1 21-16,-22 0 0,0 0 0,1 0 0,-22 0 16,21 0-16,-21 0 15,-21-22-15,21 22 0,-21-21 32,-21 21-17,0 0 1,21-21-16,-21 21 0</inkml:trace>
  <inkml:trace contextRef="#ctx0" brushRef="#br0" timeOffset="4715.8">7408 1545 0,'0'0'0,"-21"0"31,0 0-15,0 0-16</inkml:trace>
  <inkml:trace contextRef="#ctx0" brushRef="#br0" timeOffset="-170432.96">931 2985 0,'0'-22'31,"-21"1"-31,21 0 16,0 0-16,0 0 15,0 0-15,0-1 0,0 1 16,0 0-16,0 0 16,-21 0-16,21 0 15,0-1-15,0 44 32,0-1-32,0 0 15,0 0-15,0 0 0,0 22 16,0-22-16,0 21 0,0 0 0,0-20 15,-21 20-15,0 0 0,21 1 16,-22-1-16,22 0 0,-21 1 16,0-1-16,21 21 0,0-41 0,-21 20 15,21 0-15,-21-21 0,21 22 16,0-22-16,0 0 0,0 0 16,0-42-1,0 0 1,21 0-16,0-22 0,-21 1 15,21 21-15,0-21 0,1-1 16,-1 1-16,-21 0 0,21-1 16,0 1-16,0 0 0,0 20 15,1 1-15,-22-21 0,21 21 16,-21 0-16,21 21 0,0 0 31,-21 21-31,0 0 0,0 0 16,0 0-16,21 0 0,-21 1 15,0 20-15,0-21 0,21 21 0,-21 1 16,22-1-16,-22 0 0,21-20 16,0 20-16,-21-21 0,21 21 15,0-20-15,0-1 0,1-21 16,-1 21-16,0-21 0,21 0 16,-21 0-16,1 0 0,20-21 0,-21 0 15,21-1-15,-20 1 0,-1-21 16,0 21-16,21-64 0,-21 22 15,-21 20-15,0 1 0,0 0 16,0-1-16,22 1 0,-22 0 16,0 20-16,0-20 0,0 21 15,0 0-15,0 0 0,0-1 0,0 44 47,0-1-47,0 21 0,0-21 16,0 0-16,0 22 0,0-1 15,0 0-15,0 1 0,0-1 0,0 0 16,0 1-16,0-1 0,0 0 16,0 1-16,21-1 0,-21-21 15,21 22-15,0-22 0,0 0 0,-21 0 16,21-21-16,1 21 0,-1-21 16,0 0-16,0 0 0,0 0 0,0 0 15,1-21-15,-1 0 0,0 0 16,0 0-16,21-43 15,-20 22-15,-1 21 0,-21-22 16,21 1-16,0 21 0,0-22 0,-21 22 16,21 0-16,-21 0 0,22 0 15,-22 0-15,0-1 0,0 44 47,0-1-47,0 0 0,0 21 16,0-21-16,0 1 0,-22-1 15,22 21-15,0-21 0,0 0 0,0 1 16,0-1-16,0 0 0,0 0 16,0 0-16,0 0 0,22-21 31,-1 0-31,0-21 16,-21 0-16,21 0 0,0 0 15</inkml:trace>
  <inkml:trace contextRef="#ctx0" brushRef="#br0" timeOffset="-170017.82">2349 2667 0,'0'0'0,"-21"0"0,0 0 16,0-21-16,0 21 0,0 0 15,-1 0-15,1 0 0,0 21 0,0-21 16,0 21-16,21 0 0,-21 1 15,21-1-15,-22 0 0,22 0 0,0 0 16,0 0-16,0 1 0,0-1 16,22 0-16,-1-21 15,0 0-15,0 0 0,0 0 0,22 0 16,-22 0-16,21 0 0,-21 0 16,0 0-16,1-21 0,-1 0 0,0-1 15,0 22-15,-21-21 16,21 0-16,-21 0 0,0 0 0,0 0 0,0-1 15,-21 1-15,0 0 0,0 0 16,0 0-16,-1 21 0,1 0 16,0 0-16,0 0 0,-21 0 15,20 0-15,1 21 0,0 0 16,0 0-16,21 22 0,0-22 0,-21 0 16,21 21-16,0-21 0,0 1 15,0 20-15,0-21 0,0 21 0,0-20 16,21-1-16,-21 0 0,21 0 15,0 0-15,0 0 0</inkml:trace>
  <inkml:trace contextRef="#ctx0" brushRef="#br0" timeOffset="-169489.46">2667 3090 0,'-21'0'31,"0"0"-15,21 22-16,0-1 15,0 0-15,-22 0 0,22 0 0,0 0 16,0 1-16,0-1 0,-21 0 16,21 0-16,0 0 0,0 0 15,0 1-15,0-1 0,0 0 16,0 0-16,-21-21 15,21 21-15,-21-21 16,21-21 0,-21 21-16,21-21 15,0-21-15,0 20 0,0 1 16,0-21-16,0 21 0,0-22 16,0 22-16,21-21 0,0 21 0,21-22 15,-20 22-15,20 0 0,-21 0 16,21 0-16,1 0 0,-22-1 15,21 22-15,-21 0 0,22 0 16,-22 0-16,21 0 0,-21 22 0,1-22 0,-1 21 16,0 0-16,-21 0 15,21 21-15,-21-20 0,0-1 0,0 21 16,0-21-16,0 22 0,0-22 16,0 21-16,0-21 0,-21 0 0,0 22 15,21-22-15,0 0 16,-21 0-16,-1 0 15,22-42 1,0 0-16,0 0 16</inkml:trace>
  <inkml:trace contextRef="#ctx0" brushRef="#br0" timeOffset="-168883.81">3704 3112 0,'0'0'15,"0"-22"-15,0 1 0,0 0 16,0 0-16,0 0 16,0 0-16,-21 21 0,0-22 15,0 22-15,-1 0 0,1 0 16,0 0-16,0 0 0,0 0 0,-22 0 15,22 0-15,-21 0 0,21 22 16,-22-1-16,1 0 0,21 0 0,0 0 16,-22 22-16,22-22 0,0 21 15,21-21-15,0 22 0,0-22 0,0 21 16,0-21-16,0 0 0,0 22 16,0-22-16,21 0 0,0-21 0,1 21 15,20-21-15,-21 0 0,21 0 16,-20 0-16,20 0 0,0 0 0,-21-21 15,22 0-15,-22 21 16,0-42-16,0 20 0,22 1 0,-22-21 16,-21 21-16,21-22 0,0 1 15,0 0-15,-21-1 0,0-20 0,21 21 16,-21-1-16,22 1 0,-22 0 16,0-1-16,0 1 0,0 21 0,0-22 15,0 22-15,0 0 0,0 42 31,0 0-31,-22 1 16,1 20-16,21-21 0,-21 21 0,21 1 16,0-1-16,-21 0 0,21 1 15,-21-1-15,21 0 0,0 1 16,0-1-16,0 0 0,0 1 0,0-22 16,0 21-16,0-21 0,0 1 15,0 20-15,21-21 0,0 0 16,0-21-16,0 0 0,1 0 15,-1 0-15,0 0 0,0 0 16,0-21-16</inkml:trace>
  <inkml:trace contextRef="#ctx0" brushRef="#br0" timeOffset="-168457.05">4191 3027 0,'0'0'0,"-42"21"31,20-21-31,22 21 0,-21 0 16,21 1-16,-21-1 0,21 0 0,0 21 15,-21-21-15,21 1 0,-21 20 16,21-21-16,0 0 0,0 0 0,0 1 16,0-1-16,0 0 0,0 0 0,21 0 15,0-21-15,0 0 0,0 0 16,1 0-16,-1 0 0,0 0 15,0 0-15,0-21 0,0 21 0,22-21 16,-22 0-16,-21-22 0,21 22 16,0 0-16,-21-21 0,21-1 15,-21 22-15,0-21 0,0 21 0,0-22 16,0 22-16,0-21 0,0 21 0,-21 0 16,0 21-16,0-22 0,0 22 15,0 0-15,-1 0 0,-20 0 16,21 22-16,0-22 0,0 21 15,-1 0-15,22 0 0,0 0 0,-21 22 16,21-22-16,0 0 0,0 42 16,0-20-16,0-22 0,0 0 15,21 0-15,-21 0 0,22 1 16,-1-1-16</inkml:trace>
  <inkml:trace contextRef="#ctx0" brushRef="#br0" timeOffset="-167849.19">4995 3112 0,'0'-22'0,"0"44"0,0-65 16,-21 64 15,0 1-15,0-1-16,21 0 0,-21 21 0,-1-21 15,22 22-15,-21-22 0,21 21 16,-21 1-16,21-1 0,-21-21 16,21 0-16,0 0 0,0 1 15,0-1-15,0 0 16,21-21-16,0 0 16,0 0-16,1-21 0,-1 0 15,0-1-15,0 1 0,-21 0 0,21 0 16,0 0-16,1 0 15,-1-1-15,-21 1 0,21 0 0,-21 0 0,21 21 16,-21-21-16,0 42 31,0 0-15,0 0-16,0 0 0,0 1 0,0-1 16,0 0-16,0 0 0,0 0 0,0 0 15,0 1-15,0-1 0,0 0 16,21-21-16,0 0 15,1 0-15,-1 0 0,0 0 16,0 0-16,0 0 0,0 0 0,1-21 16,-1 0-16,0-1 0,0 1 0,0 0 15,22-21-15,-43 21 0,21-22 16,0 1-16,-21 0 0,21-1 16,-21 1-16,0 21 0,0-22 15,0 22-15,-21 0 0,0 0 0,0 0 16,-1 21-16,1 0 0,0 0 15,0 0-15,0 0 0,0 0 16,21 21-16,-22-21 0,22 21 0,0 0 16,0 0-1</inkml:trace>
  <inkml:trace contextRef="#ctx0" brushRef="#br0" timeOffset="-166961.7">6731 2921 0,'0'0'0,"-21"21"47,0 0-47,21 1 0,-22-1 16,1 0-16,0 21 0,21-21 0,-21 22 16,0-1-16,0-21 0,21 22 15,0-1-15,-22-21 0,22 0 16,-21 22-16,21-22 0,0 0 0,0 0 15,0 0-15,0 0 16,21-21-16,1 0 16,-1 0-16,0-21 0,0 0 0,0 0 15,0 0-15,1 0 0,20-22 16,-21 1-16,21 21 0,-20-22 0,-1 22 16,21-21-16,-21 21 0,0 0 15,1-1-15,-22 1 0,0 0 16,21 21-16,-21 21 31,0 0-31,0 1 0,0-1 0,0 0 16,0 21-16,0-21 0,0 1 15,0 20-15,0-21 0,0 21 0,0-20 16,0-1-16,0 0 0,0 0 16,21 0-16,0 0 0,0-21 0,0 0 15,1 22-15,-1-22 0,21 0 0,-21 0 16,22 0-16,-22-22 0,21 1 15,-21 0-15,43-21 16,-43 21-16,0-22 0,0 1 16,0 0-16,-21-1 0,0 1 0,0 0 15,0 20-15,0-20 0,0 0 0,-21 21 16,21-1-16,-42 1 0,21 0 16,0 21-16,-22 0 0,22 0 0,-21 0 15,-1 0-15,22 0 0,-21 0 16,21 21-16,-22-21 0,22 21 0,0 1 15,21-1-15,0 0 16,0 0-16,0 0 0,21 0 16,0-21-16,22 0 0,-1 0 0,-21 0 15,22 0-15,-1 0 16,0 0-16</inkml:trace>
  <inkml:trace contextRef="#ctx0" brushRef="#br0" timeOffset="-166225.12">8149 2223 0,'0'0'0,"0"-22"0,-21 1 0,0 21 16,0 0-16,-1 0 0,1 0 0,0 0 16,0 0-16,0 21 0,0 1 15,21 20-15,-22-21 0,1 21 16,0 22-16,0-22 0,0 22 15,21-1-15,-21 1 0,-1-1 0,22-20 16,-21 20-16,21 1 0,0-1 16,-21-21-16,0 1 0,21 20 0,-21-20 15,21-1-15,0 0 0,-21 1 0,21-22 16,-22 21-16,22-21 0,0 0 16,0 1-16,0-44 31,0 1-31,0 0 15,0 0-15,0 0 0,0-22 16,0 22-16,22-21 0,-1 21 16,-21-22-16,21 22 0,0-21 0,0 21 15,22 0-15,-22-1 0,0 1 16,0 21-16,0-21 0,0 21 0,1 0 16,-1 0-16,0 0 15,-21 21-15,21 0 0,-21 1 0,0 20 16,0-21-16,0 0 0,0 22 15,0-22-15,0 0 0,0 21 16,0-21-16,0 1 0,0-1 0,0 0 16,0 0-16,0 0 0,0 0 15,21-21-15,0 0 16,1 0-16,-1 0 0,0 0 0,0 0 16,0-21-16,0 21 0,1-21 15,-1 0-15,0 0 0,0 0 0,0-22 16,0 22-16,1 0 0,-1 0 15,-21 0-15,21-1 0,-21 1 0,21 0 16,-21 0-16,0 0 0,0 42 31,-21 0-15,21 0-16,-21 0 16,0 1-16,21-1 0,0 0 0,0 0 15,0 0-15,-22 0 0,22 1 16,0-1-16,0 0 0,0 0 15,0 0-15,0 0 16,22-21-16,-1 0 16,0-21-16,0 0 15,-21 0-15</inkml:trace>
  <inkml:trace contextRef="#ctx0" brushRef="#br0" timeOffset="-165853.33">8530 2688 0,'0'0'0,"-21"0"0,0 0 0,0 0 15,-1 21-15,1-21 0,21 22 16,-21-1-16,21 0 0,0 0 16,0 0-16,0 0 15,21-21-15,0 0 16,1 0-16,-1 0 0,0 0 15,0 0-15,0 0 0,0 0 16,1 0-16,-22-21 0,0 0 0,21 21 16,-21-21-16,21 0 0,-21 0 15,0-1-15,0 1 0,0 0 16,-21 21-16,0 0 16,-1 0-16,1 0 0,0 0 15,0 0-15,0 0 0,0 21 0,21 0 16,-22 1-16,1-1 0,21 0 15,-21 0-15,21 0 0,0 0 0,0 1 16,0-1-16,0 0 0,0 0 16,21-21-16,0 21 0,22 0 15</inkml:trace>
  <inkml:trace contextRef="#ctx0" brushRef="#br0" timeOffset="-165552.5">9059 2900 0,'0'-64'31,"-21"64"-31,0 0 0,0 0 0,0 0 16,-1 0-16,1 0 0,0 0 16,-21 22-16,21-1 0,-1 0 0,1 0 15,0 21-15,0-20 0,0-1 16,0 21-16,21-21 0,0 0 0,0 22 15,0-22-15,0 0 0,0 21 0,0-20 16,21-1-16,0 0 16,0 0-16,0-21 0,0 21 0,1-21 15,20 0-15,-21 0 0,21 0 0,1 0 16,-22 0-16,21-21 0,-21 0 16,22 0-16,-22 0 0,21-22 0,22-20 15</inkml:trace>
  <inkml:trace contextRef="#ctx0" brushRef="#br0" timeOffset="-165048.28">9610 2350 0,'0'0'0,"-43"-64"16,22 64 0,0 0-16,0 21 15,21 0-15,-21 1 0,21 20 0,-22 0 16,1 1-16,21-1 0,0 21 0,-21-20 15,21 20-15,-21-20 0,21 20 16,0-21-16,0 1 0,-21-1 0,21 0 16,-21 1-16,21-1 0,0-21 15,0 22-15,0-22 0,-22 21 16,22-21-16,0 0 16,0-42-1,0 0 1,0 0-16,0 0 15,0 0-15,0-1 0,22 1 0,-1 0 16,0-42-16,0 41 0,0 1 16,0 0-16,1 0 0,20 0 15,-21 21-15,0 0 0,0 0 0,1 0 16,-1 0-16,0 0 0,0 0 16,-21 21-16,0 0 0,0 0 0,0 22 15,0-22-15,0 0 0,0 21 0,0-21 16,0 22-16,0-22 0,0 0 15,0 0-15,0 22 0,0-22 0,21 0 16,0-21 0,1 0-16,20 0 0,-21 0 0,21 0 15,1 0-15,-22-21 0,21 21 0,1-21 16,-1-1-16,0 1 0,-21 0 16,1 0-16,20 0 0,-42 0 0,21-22 15,-21 22-15,21 0 0</inkml:trace>
  <inkml:trace contextRef="#ctx0" brushRef="#br0" timeOffset="-164296.71">11261 3069 0,'42'-21'0,"-84"42"0,105-42 15,-42 0-15,0 21 0,1-21 16,-1 21-16,0-21 0,-21-1 16,0 1-16,0 0 0,0 0 0,0 0 15,0 0-15,0-22 0,0 22 16,-21 0-16,21-21 0,-21 20 15,-1 1-15,-20-21 0,21 42 16,-21 0-16,20 0 0,1 0 16,0 21-16,-21 0 0,-1 0 0,22 22 15,-21-22-15,0 21 0,-1 1 16,1-1-16,0 0 0,20 1 0,-20-1 16,21 0-16,0 1 0,0-1 15,21-21-15,0 21 0,0-20 0,21 20 16,0-21-16,0-21 0,21 0 15,-20 0-15,20 0 0,0 0 16,1 0-16,-1 0 0,21-21 0,1-21 16,-22 20-1,43-20-15,-64 0 0,0 21 16,0-22-16,1 22 0,-22-21 0,0 21 16,0-1-16,0 1 0,0 0 15,0 0-15,-22 42 31,1-21-31,0 21 0,21 0 0,-21 1 16,0-1-16,0 21 16,21-21-16,0 0 0,0 1 0,0 20 15,0-21-15,0 0 0,0 0 16,21 1-16,0-22 0,0 0 16,0 21-16,0-21 0,22 0 15,-22 0-15,21 0 0,-21-21 0</inkml:trace>
  <inkml:trace contextRef="#ctx0" brushRef="#br0" timeOffset="-164043.86">12023 2836 0,'0'-21'0,"0"42"0,0-63 0,0 21 16,0 0-16,-22 0 16,1 21-16,0 0 15,0 0-15,0 21 0,21 0 0,-21 0 16,-1 0-16,1 0 0,21 22 15,0-1-15,-21 0 0,0 1 16,21-1-16,-21 22 0,21-1 0,0 1 16,-21 20-16,-1-20 0,22 20 15,-21-20-15,21 21 0,-21-1 0,0-20 16,0 20-16,0 1 0,-1 0 16,-20-1-16,21 1 0,-21 0 0,20-22 15,-20 22-15,0-22 0,-1 1 0</inkml:trace>
  <inkml:trace contextRef="#ctx0" brushRef="#br0" timeOffset="-163939.91">11345 4593 0,'-42'64'0,"21"-22"0,84-148 15,-147 233-15,62-84 0,1-22 0,0-21 0,21-21 32,0-1-32,21-20 0,0 21 15,1-21-15,-1-1 16,0 1-16,21-22 0,-21 1 0,22-1 16,20-84-16</inkml:trace>
  <inkml:trace contextRef="#ctx0" brushRef="#br0" timeOffset="-163633.09">11853 3048 0,'0'-42'0,"0"84"0,0-127 0,0 64 0,0 0 15,21-21-15,1 21 0,-1-1 0,0 1 16,0 0-16,0 21 0,22-21 16,-22 21-16,21 0 0,0 0 15,-20 0-15,20 0 0,0 21 16,-21 0-16,22 0 0,-22 1 0,0 20 15,-21-21-15,0 0 0,0 0 16,-21 1-16,0-1 0,-22 0 16,1 0-16,0 0 0,-1 0 0,1 1 15,-43-1-15,43-21 16,0 0-16,-1 0 0,22 0 0,0 0 16,42 0 15,22 0-31,-22 0 0,21 0 0,-21 0 15,22 0-15,-1-21 0,0-1 16</inkml:trace>
  <inkml:trace contextRef="#ctx0" brushRef="#br0" timeOffset="-163297.28">12679 2794 0,'0'0'0,"-21"0"31,-1 0-31,22 21 0,-21 0 16,0 1-16,21-1 0,-21 21 0,21 0 16,-21 1-16,0-1 0,21 22 0,-22-1 15,1 1-15,21 20 0,-21-20 16,0 20-16,21 1 0,-21-21 16,0 20-16,-1 1 0,1 0 0,-21-1 15,21 1-15,-22 0 0,22-1 16,-21 1-16,0 0 0,-1-22 0,1 1 15,0-1-15,20 1 0,-20-22 0,21 0 16,0 1-16,0-1 0,21-21 16,0 0-16,0-42 15,21 21-15,0-21 0,0-21 16,0 20-16,0-20 0,22 0 16,-22-1-16,21-20 0,1 21 0,-1-22 15,-21-21-15,21 22 0</inkml:trace>
  <inkml:trace contextRef="#ctx0" brushRef="#br0" timeOffset="-163005.45">12425 3281 0,'0'-64'0,"0"128"0,0-170 15,0 64-15,0-1 0,0 22 16,0-21-16,0 21 0,0 0 16,0-1-16,0 1 0,21 0 0,0 21 15,21-21-15,-20 21 0,-1 0 0,21 0 16,0 0-16,1 0 0,-1 21 15,-21 0-15,22 0 0,-22 1 16,0-1-16,0 0 0,-21 21 0,0-21 0,0 1 16,-21 20-16,0-21 15,0 0-15,-1 0 0,-20 1 0,0-1 16,21 0-16,-22-21 0,1 21 16,21-21-16,0 0 0,-22 0 0,22 0 15,21-21 1,0 0-1,21 21-15,0-21 0,1-1 16,-1 22-16</inkml:trace>
  <inkml:trace contextRef="#ctx0" brushRef="#br0" timeOffset="-162639.66">12996 3048 0,'0'-21'31,"21"21"-31,1 0 16,-1 0-16,0-21 0,0 21 0,0 0 15,0-21-15,1-1 0,-1 22 16,0-21-16,21 21 0,-42-21 0,21 21 16,1-21-16,-22 0 15,-22 21 1,1 0-16,0 0 15,0 0-15,0 0 0,-22 0 16,22 21-16,0 0 0,-21-21 0,21 21 16,-1 0-16,1 1 0,0-1 15,21 0-15,0 0 0,0 0 16,0 0-16,0 1 0,21-1 16,0-21-16,1 21 0,-1-21 15,21 0-15,-21 0 0,22 0 0,-1 21 16,-21-21-16,21 0 0,1 0 15,-1 0-15,0 0 0</inkml:trace>
  <inkml:trace contextRef="#ctx0" brushRef="#br0" timeOffset="-162183.92">13906 2963 0,'0'0'0,"22"-21"0,-22 0 0,0 0 15,21-43-15,-21 43 0,0 0 0,0 0 16,0 0-16,-21 21 15,-1 0-15,1 0 0,0 0 0,0 0 16,0 0-16,0 0 0,-1 21 16,1 0-16,0 0 0,-21 0 0,21 1 15,-1-1-15,22 21 0,-21-21 16,21 0-16,-21 1 0,21-1 16,0 21-16,0-21 0,0 0 15,0 1-15,0-1 0,21-21 0,0 21 16,1-21-16,-1 0 15,0 0-15,0 0 0,0 0 0,0 0 16,1-21-16,-1 21 0,0-21 16,0-1-16,0 1 0,0 0 15,1 0-15,-1 0 0,0-43 0,0 43 16,0 0-16,-21 0 0,0 0 16,0-1-16,0 1 0,0 42 31,0 1-16,-21-1-15,21 0 0,-21 21 16,21-21-16,0 1 0,-21-1 16,21 0-16,0 0 0,0 0 0,0 0 15,0 1-15,21-1 0,0-21 16,0 21-16,0-21 0,1 0 0,-1 0 16,0 0-16,0 0 0,0 0 0</inkml:trace>
  <inkml:trace contextRef="#ctx0" brushRef="#br0" timeOffset="-161765.91">14414 2879 0,'0'-21'0,"22"-22"16,-1 43-1,0-21-15,0 21 0,0-21 16,0 0-16,22 21 0,-22 0 15,0 0-15,0 0 0,0 0 0,22 21 16,-22 0-16,0-21 0,0 42 0,0-20 16,-21-1-16,0 0 0,0 0 15,0 0-15,0 22 0,0-22 16,0 0-16,-21 0 0,21 0 0,-21 0 16,0 1-16,0-22 0,21 21 15,-21-21-15,-1 0 0,22-21 31,0-1-15,0 1-16,0 0 0,0 0 16,0 0-16,22 0 0,-1-1 15,0-20-15,-21 21 0,21 0 16,0 0-16,0-1 0,1-20 0,-1 21 16,0 21-16,0-21 0,0 0 15,0 21-15,1 0 0,-1 0 16,0 0-1,-21 21-15,21 0 0</inkml:trace>
  <inkml:trace contextRef="#ctx0" brushRef="#br0" timeOffset="-161373.14">15430 2942 0,'0'-84'31,"0"62"-31,0 1 16,0 0-16,0 0 16,-21 21-16,0 0 0,0-21 0,0 21 15,0 0-15,-22 0 0,22 0 16,-21 0-16,21 21 0,-22 0 0,22-21 16,0 21-16,0 0 0,21 1 15,0-1-15,0 0 16,0 0-16,42-21 0,-21 21 0,0-21 15,22 21-15,-22-21 0,21 22 16,-21-22-16,1 21 0,-1 0 0,0-21 16,0 21-16,0-21 0,-21 21 15,21 0-15,-21 1 0,0-1 16,-21-21-16,0 21 16,-21-21-16,21 0 0,-22 0 15,1 0-15,0 21 0,20-21 0,-20 0 16,0 0-16,21 0 0,-22 0 0,22 0 15,0 0-15,0 0 0,0 0 16,21-21-16,0 0 0</inkml:trace>
  <inkml:trace contextRef="#ctx0" brushRef="#br0" timeOffset="-160459.47">17420 2011 0,'0'0'16,"0"-21"-16,0 0 0,0-1 0,0 1 15,0 0-15,-21 0 0,0 0 0,0 21 16,-1 0-16,1 0 0,0 0 16,0 0-16,-21 0 0,-1 21 15,1 0-15,21 0 0,-22 0 0,1 22 16,0-1-16,-1 22 0,1-22 15,21 21-15,-21 1 0,20-1 0,-20 22 16,0 0-16,21-1 16,-22 1-16,22-21 0,-21 20 0,21-20 0,-1-1 15,22 22-15,0 21 16,0-43-16,0-20 0,22-1 0,-1-21 16,0 21-16,0-20 0,21-1 0,1-21 15,-22 0-15,21 0 0,22 0 16,-22 0-16,22-21 0,-1-1 15,1-20-15,20 21 0,-20-21 0,20-1 16,-20 1-16,21 0 0,-22-1 16,1-20-16,-22-1 0,0 1 0,1-1 15,-1-20-15,-21 20 0,0-21 16,0 1-16,-21 20 0,22 1 0,-22-22 16,0 22-16,0-1 0,-22 22 15,1-22-15,0 22 0,-21 21 0,-1-22 16,1 22-16,0 0 0,-22 0 15,1 21-15,-1 0 0,1 0 0,-1 21 16,1 0-16,-1 22 16,1-22-16,-1 21 0,1 22 0,20-22 15,1 21-15,0 1 0,-1-1 0,1 22 16,21 0-16,0-22 0,0 22 16,21-22-16,0 1 0,0-1 15,0-20-15,21 20 0,0-20 0,0-22 16,21 21-16,-20-21 0,41 0 0,-21 1 15,22-1-15,-1-21 0,1 0 16,-1 0-16,22 0 0,-21-21 0,-1-1 16,1 1-16,-1 0 0,1 0 0,-22 0 15,21-22-15,-20 22 16,-22-21-16</inkml:trace>
  <inkml:trace contextRef="#ctx0" brushRef="#br0" timeOffset="-160061.33">17843 2836 0,'43'-42'16,"-86"84"-16,107-105 0,-64 42 15,0 0-15,-21 42 31,21 0-31,0 0 16,-21 0-16,21 0 0,-22 1 0,1-1 16,21 21-16,0-21 0,-21 0 15,21 1-15,-21 20 0,0-21 0,21 0 16,-21-21-16,21 21 0,0 1 16,-22-1-1,22-42 16,0-1-31,0 1 0,22-21 16,-22 21-16,21 0 0,0-22 16,0 22-16,0-21 0,0-1 0,1 22 15,-1-21-15,21 0 0,-21 20 16,22 1-16,-1 0 0,-21 0 0,21 21 16,1 0-16,-22 0 0,0 0 15,21 21-15,-20 0 0,-22 0 0,0 1 16,21 20-16,-21-21 0,0 21 15,0-20-15,0 20 0,-21-21 0,-1 0 16,1 22-16,0-22 0,0 0 0,0 0 16,0 0-16,-1 0 15,22 1-15,-21-22 0,42 0 32</inkml:trace>
  <inkml:trace contextRef="#ctx0" brushRef="#br0" timeOffset="-159741.5">19770 1905 0,'0'0'15,"0"-21"-15,-22 42 16,22 0-16,-21 22 16,0-22-16,0 21 0,0 0 0,0 22 15,-1-22-15,-20 22 0,21-1 16,-21 1-16,20-1 0,-20 1 16,21-1-16,-21 1 0,20-1 0,-20-20 15,21-1-15,0 0 0,0 1 0,-1-22 16,22 0-16,0 0 15,0 0-15,22-21 16,-1 0-16,0-21 0,21 0 16,-21 0-16</inkml:trace>
  <inkml:trace contextRef="#ctx0" brushRef="#br0" timeOffset="-159041.9">20002 2053 0,'0'0'0,"0"-21"0,0-21 31,-21 42-31,21 21 16,-21 0-16,21 0 0,-21 22 0,0-22 15,0 21-15,21 0 0,-22 1 16,1-1-16,0 0 0,0 22 0,0-1 16,0-20-16,-1 20 0,1 1 15,0-22-15,0 22 0,0-22 0,0-21 16,-1 21-16,22-20 0,0-1 15,0 0-15,0 0 0,22-42 32,-1 0-17,0-22-15,0 22 0,0-21 16,0 21-16,1-22 0,-1 1 16,21 0-16,-21-1 0,0 22 0,1 0 15,-1-21-15,0 21 16,0 21-16,-21 21 15,0 0-15,0 0 16,0 0-16,0 0 0,0 22 0,0-22 16,0 21-16,0-21 0,0 1 15,0-1-15,0 21 0,0-21 16,0 0-16,0 1 0,21-1 0,-21 0 16,21-21-16,1 0 15,-1 0-15,0 0 0,21 0 0,-21 0 16,22 0-16,-1 0 0,0 0 15,1-21-15,-1 0 0,0-1 0,1 1 16,-1 0-16,0 0 0,-20-21 0,20 20 16,-21-20-16,0 0 0,22-64 15,-43 85-15,0 0 16,-22 21 0,1 0-16,0 0 0,0 0 0,0 21 15,0 0-15,-22 0 0,22 21 16,0-20-16,0 20 0,21-21 0,0 21 15,-21-20-15,21 20 16,0-21-16,0 0 0,0 0 0,0 1 16,21-1-16,0 0 0,0-21 15,0 21-15,22-21 0,-22 0 16,0 0-16,21 0 0,1 0 0,-22 0 16,21-21-16,0 0 0,-20 0 15,20-1-15,-21 1 0,0 0 0,22 0 16</inkml:trace>
  <inkml:trace contextRef="#ctx0" brushRef="#br0" timeOffset="-158821.03">19304 2286 0,'0'0'0,"-21"0"0,0 0 0,42 0 16,21 0 0,-21 0-16,22 0 0,20 0 0,-21 0 15,22 0-15,-22 0 0,22 0 16,-22 0-16,0-21 0,64 21 16</inkml:trace>
  <inkml:trace contextRef="#ctx0" brushRef="#br0" timeOffset="-158065.33">21907 2223 0,'85'0'16,"-64"-22"-16,0 1 16,1 21-16,-1-21 0,0 21 0,0-21 15,0 0-15,22 0 0,-22-1 16,0 1-16,21 0 0,-21 0 16,1 0-16,-22-22 0,0 22 0,0 0 15,0-21-15,0 21 0,0-1 16,0-20-16,-22 21 0,1 21 0,0-21 15,0 21-15,0-21 0,-22 21 16,22 0-16,-21 0 0,21 21 0,-22 0 16,1 0-16,0 0 0,21 0 15,-22 22-15,22-1 0,0-21 16,0 22-16,0-1 0,21 0 16,0 1-16,0-22 0,0 21 0,0 0 0,0 22 15,21-22-15,0 64 16,21-64-16,-21 22 0,1-22 15,-1 1-15,21 20 0,-21-21 16,0 1-16,1-1 0,-1 0 0,-21-20 16,0 20-16,0-21 0,0 21 0,-21-20 15,-1-1-15,-20 0 0,0 0 16,-1-21-16,1 21 0,-21-21 0,-1 0 16,22 0-16,-22 0 0,1 0 15,-1 0-15,22-21 0,-22 0 0,22 21 16,21-21-16,-21 0 0,20-22 15,1 22-15,0 0 0,21-21 0,0-1 16,0-63 0,21 64-16,22 21 0,-22-21 15,21 20-15,-21-20 0,22 21 0,20 21 16,-21-21-16,1 0 0,-1-1 16,0 22-16,1 0 0</inkml:trace>
  <inkml:trace contextRef="#ctx0" brushRef="#br0" timeOffset="-156551.48">22373 2413 0,'0'0'0,"0"-21"16,-21 21-1,0 0-15,0 21 16,21 0-16,-22 0 0,1 1 15,0-1-15,0 21 0,21-21 0,-21 22 16,0-22-16,21 21 0,-22-21 16,22 22-16,0-22 0,0 0 0,0 0 15,0 0-15,0 0 0,0 1 16,0-1-16,22-21 0,-1 21 16,0-21-16,0 0 0,0 0 15,0 0-15,22 0 0,-1 0 16,-21-21-16,22 21 0,-1-21 0,0-1 15,1 1-15,20 0 0,-21 0 16,1 0-16,-1 0 0,-21-22 0,22 22 16,-22-21-16,0-1 0,0 22 15,-21 0-15,0 0 0,0 0 0,0 0 16,0-1-16,-21 22 0,0 0 16,0 0-16,-1 0 0,1 0 0,0 0 15,0 22-15,21-1 0,-21-21 16,21 21-16,0 0 0,0 0 0,0 22 15,0-22-15,21 0 16,0 0-16,-21 0 0,0 0 0,21 1 16,-21-1-16,21 0 0,-21 0 0,0 0 15,0 0-15,0 1 0,22-22 16,-22 21-16,21-21 0,-21 21 16,21-21-16,0 0 0,0 0 15,0 0-15,1 0 0,-1 0 0,21 0 16,0 0-16,1 0 0,-22 0 15,21 0-15,1-21 0,-1 21 16,0-21-16,1 21 0,-1-22 0,0 1 16,-21 0-16,1 0 0,20 0 0,-21 0 15,-21-1-15,21-20 0,-21 21 16,0 0-16,0 0 0,0-1 16,0 1-16,0-21 0,-21 42 15,0 0-15,0 0 16,0 0-16,-1 21 0,1-21 15,0 21-15,0 0 0,0 1 16,0-1-16,21 0 0,-22 21 0,22-21 16,-21 1-16,21-1 0,0 0 15,0 0-15,0 0 0,0 0 0,0 1 16,0-1-16,0 0 0,21-21 0,1 21 16,20-21-16,-21 0 15,21 21-15,1-21 0,20 0 0,-20 0 16,20 0-16,1 0 0,-22 0 15,21 0-15,1-21 0,-22 21 0,1-21 16,-1 0-16,0 0 0,-21 21 0,22-43 16,-22 22-16,0 0 0,0 0 15,-21-22-15,0 22 0,0 0 0,0 0 16,0 0-16,0 0 0,-21 21 16,0 0-1,0 0-15,0 0 0,-1 0 16,1 21-16,0 0 0,0 0 0,21 0 15,0 0-15,0 1 16,0 20-16,0 0 0,0-21 16,0 1-16,21-1 0,0-21 0,0 21 15,22-21-15,-22 0 0,21 0 16,-21 21-16,22-21 0,-1 0 16,0 0-16,1 0 0,-1 0 0,0-21 15,1 21-15,-1-21 0,-21 0 0,22-1 16,-1 1-16,-21 0 0,0 0 15,22 0-15,-22 0 0,0-22 0,-21 22 16,21 0-16,-21 0 0,0 0 16,0-1-16,-21 22 15,21 22 1,-21-1-16,0 0 16,21 0-16,-22 0 0,1 0 0,0 1 15,0 20-15,0-21 0,21 0 16,-21 0-16,-1 1 0,22-1 0,-21-21 15,21 21-15,0 0 0,0-42 47,21 0-31,1 0-16,-1-1 0,21 1 16,-21 0-16,0 0 0,22-21 15,-1 20-15,-21-20 0,22 21 16,-1 0-16,0-22 0,1 22 15,-1 0-15,-21 21 0,21 0 0,-20 0 16,-1 0-16,-21 21 16,0 22-16,0-22 0,0 0 15,0 21-15,0-21 0,0 1 0,0 20 16,0-21-16,0 0 0,0 0 16,0 1-16,0-1 0,0 0 0,0 0 15,21-21-15,0 0 0,0 21 16,0-21-16,1 0 0,-1 0 0,0 0 15,21 0-15,-21 0 0,1 0 16,-1-21-16,0 21 0,0-21 16,0 21-16,0-21 0,1 0 0,-1 21 15,-21-22-15,21 1 0,0 0 16,0 21-16,-21-21 16,21 21-1,-21-21-15</inkml:trace>
  <inkml:trace contextRef="#ctx0" brushRef="#br0" timeOffset="-156344.6">25950 2900 0,'0'0'0,"-21"0"0,0 0 15,21 21-15,-21-21 32,0 0-17</inkml:trace>
  <inkml:trace contextRef="#ctx0" brushRef="#br0" timeOffset="-148304.4">910 4890 0,'0'-22'15,"-21"22"-15,21-21 16,0 0 0,0 0-16,-21 21 15,21-21-15,0 0 16,0-1-16,0 1 0,-21 0 16,21 0-16,0 0 15,0 0-15,0-1 16,0 44 31,0-1-47,0 0 0,0 21 0,0 1 15,0-1-15,-22 0 0,22 22 16,0-22-16,0 22 0,0-22 16,0 21-16,0-20 0,0 20 15,-21-20-15,21-1 0,0 0 0,0 1 16,-21-1-16,21 0 0,0 1 15,0-22-15,0 0 0,0 0 16,-21 0-16,21 0 0,0 1 16,0-44 31,0 1-47,0 0 0</inkml:trace>
  <inkml:trace contextRef="#ctx0" brushRef="#br0" timeOffset="-147924.93">1185 5228 0,'0'21'15,"0"1"1,0-1 0,21-21-1,1 0-15,-1 0 16,0 0-16,0 0 16,0-21-16,-21-1 15,21 22-15,-21-21 0,22 21 0,-22-21 16,0 0-16,0 0 15,0 0-15,-22 21 16,1 0-16,0 0 16,0 0-1,0 0-15,21 21 0,0 0 16,0 0 0,0 0-16,21-21 15</inkml:trace>
  <inkml:trace contextRef="#ctx0" brushRef="#br0" timeOffset="-147417.23">2667 4868 0,'0'0'0,"0"-42"0,0 21 16,0-21-16,0 20 0,0 1 15,0 0-15,0 0 0,0 0 0,0 0 16,0-1-16,0 1 0,0 42 31,0 1-15,-21 20-16,0 0 0,-1 1 0,1-1 15,0 21-15,-21 64 16,21-63-16,-22-1 0,22 1 16,0-1-16,0-20 0,0 20 0,-1-20 15,1-1-15,0 0 0,0 1 0,21-1 16,0-21-16,0 0 16,0 0-16,0 1 0</inkml:trace>
  <inkml:trace contextRef="#ctx0" brushRef="#br0" timeOffset="-147077.42">2392 4890 0,'0'0'0,"0"-43"0,0-20 15,0 42-15,0-1 0,0-20 16,0 21-16,21 0 0,0 0 0,0-1 15,22 22-15,-22-21 0,21 21 16,0 0-16,22 0 0,-22 0 0,1 0 16,20 21-16,-21 1 0,22 20 15,-22 0-15,1 1 0,-1-1 0,0 21 16,22 43-16,-43-42 0,-21-22 16,0 22-16,0-1 0,0-21 15,0 1-15,-21-1 0,0 0 0,-1 1 16,1-22-16,0 21 0,0-21 15,0 1-15,0-1 0,-1-21 0,22 21 16,-21-21 0,21-21-1,0 0 1,0-1-16</inkml:trace>
  <inkml:trace contextRef="#ctx0" brushRef="#br0" timeOffset="-146873.54">2540 5292 0,'0'0'0,"-21"0"0,-22 0 0,22 0 16,0-21-16,21-1 31,42 22-31,-20 0 16,20 0-16,-21-21 0,43 21 0,-22-21 15,0 21-15,22-21 0,-1 0 16,-20 21-16,20-21 0,1-1 0,-22 1 15,21 0-15,-20-21 0,-1 21 16,22-1-16,-43-20 0,21 21 0</inkml:trace>
  <inkml:trace contextRef="#ctx0" brushRef="#br0" timeOffset="-146641.67">3514 4614 0,'0'0'0,"0"-21"0,0-21 31,0 63 0,0 21-31,-22-20 16,1 20-16,21 0 0,-21 1 0,21 20 16,-21 1-16,0-1 0,0 1 15,21-22-15,-22 21 0,1 1 0,0-22 16,21 1-16,-21-1 0,21 0 16,-21 1-16,21-22 0,0 0 0,0 0 15,0 0-15,21-21 16,0 0-16,0 0 0,22 0 15,-22-21-15</inkml:trace>
  <inkml:trace contextRef="#ctx0" brushRef="#br0" timeOffset="-146257.89">3598 5165 0,'-21'21'0,"42"-42"0,-42 63 15,0-21-15,42-21 32,0 0-32,0 0 0,1 0 15,-1 0-15,21 0 16,-21 0-16,0-21 0,22 0 0,-22 21 16,0-21-16,0 0 0,0 21 0,-21-22 15,0 1-15,22 0 16,-22 0-16,-22 21 15,1 0-15,0 0 16,0 0-16,-21 21 0,20-21 0,1 21 16,-21 0-16,21 1 0,0 20 0,-1-21 15,1 0-15,0 22 0,21-22 16,0 0-16,0 0 0,0 21 0,0-20 16,0-1-16,21 0 15,-21 0-15,43-21 0,-22 0 16,0 21-16,0-21 0,21 0 15,-20 0-15,20 0 0,-21 0 0,21 0 16,1 0-16</inkml:trace>
  <inkml:trace contextRef="#ctx0" brushRef="#br0" timeOffset="-145853.12">4149 5165 0,'0'-21'16,"0"42"-16,0-64 0,0 22 0,0 0 0,0 0 15,0 0-15,0 0 0,21 21 16,0-22-16,0 22 0,0 0 16,0 0-16,1 0 0,-1 0 15,0 0-15,21 22 0,-21-1 16,1 21-16,-1-21 0,0 0 0,0 22 16,0-22-16,0 21 0,1-21 15,-22 22-15,0-22 0,0 0 16,0 21-16,0-20 0,0-1 0,-22 0 0,1 0 15,0 0-15,0-21 0,0 21 16,0-21-16,-1 0 0,1 0 16,21-21-1,0 0-15,0 0 16,0 0-16,0 0 0,0-1 16,0 1-16,0-21 0,21 21 0,-21-22 15,22 22-15,-1-21 0,0 21 16,0 0-16,0-1 0,0 1 0,1 0 15,-1 0-15,0 0 0,0 21 0,21-21 16,-20 21-16,-1 0 0,0-22 16,0 22-16,21-21 0,-20 21 0,-1-21 15</inkml:trace>
  <inkml:trace contextRef="#ctx0" brushRef="#br0" timeOffset="-145512.33">5207 4636 0,'0'-22'0,"0"1"0,0 0 15,0 42 17,0 0-32,0 1 15,-21-1-15,21 21 0,-21 0 16,21 1-16,-22-1 0,22 0 0,-21 22 15,0-22-15,21 1 0,-21 20 16,0-21-16,0 1 0,21-1 16,-22 0-16,22 1 0,-21-22 0,21 21 15,0-21-15,0 1 0,0-1 0,0 0 16,21 0-16,1-21 16,-1 0-16,0 0 0,0 0 15,0 0-15,0 0 0,1-21 0,-1 21 16,0-21-16,0 0 0,0-1 15,0 1-15,1 0 0,-1 0 0</inkml:trace>
  <inkml:trace contextRef="#ctx0" brushRef="#br0" timeOffset="-145317.43">4868 4953 0,'0'0'0,"0"21"15,21-21 1,1 0-16,-1 0 0,0 0 16,21 0-16,-21 0 0,22 0 15,-22 0-15,21 0 0,1 0 0,-22 0 16,21 0-16,0 0 0,-20-21 16,20 21-16</inkml:trace>
  <inkml:trace contextRef="#ctx0" brushRef="#br0" timeOffset="-144792.73">6604 4318 0,'0'0'0,"42"-42"0,-21 21 15,1-1-15,-22 1 0,0 0 0,21 0 16,-21 0-16,0 42 16,-21 0-16,21 0 15,-22 22-15,1-1 0,-21 21 0,21-20 16,0 20-16,-22 1 0,1 20 15,21 1-15,-22 0 0,1 21 0,0-22 16,-1 1-16,1 0 0,0-1 0,-1 1 16,1 0-16,0-1 0,21-20 15,-64 63-15,64-64 0,0 1 16,-1-22-16,1 0 0,0-20 0,21 20 16,0-21-16,0 0 15,21-21-15,0 0 16</inkml:trace>
  <inkml:trace contextRef="#ctx0" brushRef="#br0" timeOffset="-143893.29">7408 4720 0,'0'0'0,"21"-21"15,-21 0-15,0 0 16,0 0-16,0-1 0,0 1 16,0 0-16,0 0 15,-21 21-15,0 0 16,0 0-16,0 0 0,0 0 0,-1 0 15,-20 21-15,21 0 0,0 22 16,0-22-16,-1 21 0,1 22 16,0-22-16,0 21 0,21 1 15,0-22-15,-21 22 0,21-22 0,0 22 0,0-22 16,0 0-16,0 1 16,0-22-16,0 21 0,0-21 0,21 0 15,0 1-15,0-1 0,22-21 0,-22 0 16,42 0-16,-20 0 15,-22 0-15,21 0 0</inkml:trace>
  <inkml:trace contextRef="#ctx0" brushRef="#br0" timeOffset="-143193.7">7959 4953 0,'0'-42'0,"0"84"0,0-105 15,0 41-15,0 1 16,-22 21-16,1 0 0,0 21 15,0 1-15,0-1 0,0 0 16,-1 0-16,1 21 0,0 1 0,0-22 16,21 21-16,-21 1 0,21-22 0,-21 42 15,21-42-15,0 1 16,0-1-16,0 0 0,0 0 16,21-21-16,0 21 0,0-21 15,0 0-15,0 0 0,1 0 16,-1 0-16,-21-21 0,21 0 15,-21 0-15,0 0 0,0-1 16,0 1-16,0-21 0,0 21 16,0 0-16,0-22 0,0 1 15,0 21-15,0-22 0,0 1 0,0 0 16,0 21-16,0-22 0,21 22 16,0 0-16,22 0 0,-22 0 0,0-1 15,21 22-15,-21 0 0,22 0 16,-1 0-16,-21 0 0,22 22 15,-22-1-15,21 0 0,0 21 0,1 22 16,-22-43-16,0 21 0,0 1 16,-21-1-16,0-21 0,0 21 15,0-20-15,0 20 0,0-21 0,0 0 16,-21 0-16,0 1 0,0-1 0,21 0 16,-21-21-1,21-21 1,0 0-16,0-1 15,21-20-15,-21 21 16,21 0-16,0-22 0,0 1 0,22 0 16,-22-1-16,0 1 0,21 0 0,-21-1 15,22 22-15,-1-21 0,-21 21 16,22 0-16,-1 21 0,-21 0 0,21 0 16,-20 0-16,20 0 0,-21 21 15,0 0-15,0 21 0,1-21 16,-22 22-16,0-22 0,0 42 15,0-20-15,0-22 0,0 0 16,0 0-16,0 22 0,-22-22 0,1-21 16,21 21-16,-21 0 0,0-21 0,21 21 15</inkml:trace>
  <inkml:trace contextRef="#ctx0" brushRef="#br0" timeOffset="-142293.21">9144 5165 0,'0'0'0,"21"0"0,0 0 16,-21-21-16,21-1 0,1 22 0,-1-21 15,0 0-15,64-42 16,-64 20-16,21 22 0,-21-21 15,0-1-15,1 1 0,20 0 16,-21 21-16,0-22 0,-21 1 0,0 21 0,0 0 16,0-1-16,0 1 0,0 0 15,0 0-15,0 0 0,-21 21 16,0-21-16,0 21 0,0 0 16,-1 0-16,1 21 15,0 0-15,0-21 0,0 42 0,0-21 16,21 22-16,-22-1 0,1 0 0,0 22 15,0-1-15,0 1 0,0 21 16,-1-22-16,1 1 0,0 20 0,21-20 16,-21 20-16,0 1 0,21 0 0,-21-1 15,21 107-15,0-106 0,-22-1 16,22 1-16,-21 21 0,0-22 16,0 1-16,21 21 0,-21-21 0,0-1 15,-1-20-15,1 84 16,21-85-16,0-20 0,0-1 0,0 0 15,0-20-15,0 20 0,21-42 16,1 0-16,-1 0 0,0 0 0,21-21 16,1 0-16,-1-22 0,0 22 0,22-21 15,-22-1-15,22 1 0,-22 0 0,64-64 16,-43 42-16,1 1 0,-22-1 16,0 1-16,1-1 0,-1-20 15,0 20-15,-20 1 0,-1-22 0,-21 22 16,0-22-16,0 0 0,-21 22 0,-1-22 15,-62-42-15,20 64 16,22 20-16,-22 1 0,1 0 16,21 20-16,-22-20 0,22 42 0,-1-21 15,1 0-15,21 21 0,-21 0 0,20 0 16,1 0-16,42 0 31,1 0-31,20 0 0,-21 0 16,21-21-16,1 21 0,-1 0 15,0-22-15,1 1 0,20 0 0,-20 0 16,20 0-16,-21 0 0,22-1 0,-22 1 16,1-21-16,-1 21 0,-21 0 15,0-22-15,0 22 0,1-21 0,-22 21 16,0-1-16,0 1 0,0 0 16,0 0-16,-22 21 15,1 0-15,0 21 16,0 0-16,21 0 0,0 22 15,-21-22-15,21 0 0,-21 21 16,21-20-16,0 20 0,0-21 0,-22 21 16,22-20-16,0-1 0,0 0 0,0 0 15,0 0-15,22-21 16,-1 0 0,0-21-1,0 0-15,0 0 16</inkml:trace>
  <inkml:trace contextRef="#ctx0" brushRef="#br0" timeOffset="-142112.31">10012 4720 0,'0'0'0,"-21"0"0,-1-21 16,1 21-1,0 0-15,42 21 47,0-21-47,22 0 0,-22 21 0,0-21 0,0 22 16,22-22-16</inkml:trace>
  <inkml:trace contextRef="#ctx0" brushRef="#br0" timeOffset="-141724.53">10287 4953 0,'0'0'15,"-21"0"-15,0-21 0,21 0 16,0 0-16,0-1 16,0 1-16,0 0 0,21 0 15,0 21-15,0 0 16,0-21-16,22 21 0,-22 0 0,0 0 0,21 0 16,-21 0-16,1 21 0,20 0 15,-21 0-15,0 0 0,0 1 16,1 20-16,-1-21 0,-21 21 0,0 1 15,0-22-15,0 21 0,0 1 0,0-22 16,-21 0-16,-1 21 0,1-21 16,0 1-16,0-1 0,0-21 15,0 0 1,21-21 0,0-1-16,0 1 0,0 0 15,0 0-15,21 0 0,-21-22 16,21 22-16,-21 0 0,21-21 15,0 21-15,0-1 0,-21 1 0,22 0 16,-1 0-16,0 0 0,21 0 0,-21 21 16,1-22-16,20 22 0,-21 0 15,21 0-15</inkml:trace>
  <inkml:trace contextRef="#ctx0" brushRef="#br0" timeOffset="-141019.29">11134 4868 0,'-22'0'0,"1"0"16,0 0-16,0 0 16,21 22-16,-21-22 0,21 21 15,-21 0-15,21 0 0,0 21 16,0 1-16,0-22 16,0 0-16,0 0 0,0 0 0,0 1 15,0-1-15,0 0 0,0 0 0,0 0 16,0 0-16,-22 1 0,22-1 15,-21-21 1,21-21 0,0-1-1,0 1-15,0 0 16,0 0-16,0 0 0,0-22 0,0 22 16,0-21-16,0 0 0,21 20 15,1-20-15,-1 21 0,0-21 0,21 20 16,-21 1-16,22 0 0,-22 0 0,21 21 15,1 0-15,-22 0 0,21 0 16,0 0-16,-20 0 0,20 21 0,0 0 16,-21 0-16,1 22 0,-1-22 0,0 0 15,0 21-15,-21-20 16,21-1-16,-21 21 0,0-21 0,0 0 0,0 1 16,0-1-16,0 0 0,-21 0 15,0 0-15,0-21 0,0 21 16,-1-21-16,1 0 31,21-21-31,0 0 16,0 0-16,0 0 0,21-22 15,-21 22-15,22 0 0,-1-21 0,0-1 16,0 22-16,21-21 0,22-22 16,-43 22-16,21 21 0,1 0 15,-1 0-15,0 21 0,1 0 0,-1 0 16,-21 0-16,22 0 15,-1 0-15,-21 21 0,0 0 0,0 0 0,1 21 16,-1-20-16,-21 20 0,0-21 16,0 21-16,0-20 0,0-1 15,0 0-15,-21 0 0,-1 21 0,1-42 16,0 22-16,-21-1 0,21 0 16,21 0-16,-22-21 15,44-21 16,-1 21-31</inkml:trace>
  <inkml:trace contextRef="#ctx0" brushRef="#br0" timeOffset="-140525.84">12827 4826 0,'0'0'0,"0"-42"0,0 21 0,0-1 15,-21 1-15,0 0 0,-1 21 0,1 0 16,0 0-16,0 0 0,0 0 16,-22 0-16,22 0 0,-21 21 0,21 0 15,-22 22-15,1-22 0,21 21 16,-21 1-16,20-22 0,-20 21 0,21 0 16,0 1-16,0-1 0,-1-21 15,22 22-15,-21-22 0,21 0 0,0 0 16,0 0-16,0 0 0,21-21 15,1 0-15,-1 22 0,0-22 0,0 0 16,0 0-16,22 0 0,-22 0 0,0-22 16,21 22-16,-21-21 0,1 0 15,20 0-15,-21 0 0,0 0 0,0-1 16,22-20-16,-22 21 0,0-21 0,0-1 16,0 1-16,1 0 0,-22 20 15,0-20-15,0 21 0,21 0 0,-21 0 16,-21 21 15,21 21-31,-22 0 0,22 0 0,0 21 16,-21-20-16,21 20 0,-21 0 0,21-21 15,0 22-15,0-22 0,0 21 16,0-21-16,0 1 0,0-1 0,0 0 16,0 0-16,0 0 0,21-21 0,0 0 15,1 21-15,-1-21 0,0 0 16,21 0-16,-21 0 0,22 0 0,-1-21 15</inkml:trace>
  <inkml:trace contextRef="#ctx0" brushRef="#br0" timeOffset="-140227.92">13525 4466 0,'0'-21'0,"0"42"0,0-63 0,0 21 0,-21 0 16,0 21-16,0 0 15,0 0-15,0 0 0,-1 21 16,1 0-16,0 0 0,0 0 16,0 22-16,0-1 0,-1-21 0,1 21 15,0 1-15,0 20 0,0-20 0,0-1 16,-1 0-16,1 22 0,21-22 16,0 0-16,-21 22 15,21-22-15,0-21 0,0 1 16,0-1-16,0 0 0,0 0 0,0 0 15,21-21-15,0 0 0,22 0 16,-22 0-16,0 0 0,0 0 16,22-21-16,-22 0 0,0 0 0</inkml:trace>
  <inkml:trace contextRef="#ctx0" brushRef="#br0" timeOffset="-139977.08">13737 4763 0,'0'0'0,"0"-22"15,-21 44 17,21-1-32,-21 0 0,21 0 0,-21 0 15,-1 0-15,1 43 0,0-43 16,0 21-16,0-20 0,21 20 16,-21-21-16,21 0 0,-22 0 0,22 1 15,0 20-15,0-21 0,0 0 16,0 0-16,0 1 0,43-22 15,-22 0-15,0 0 0,0 0 16,0 0-16,1 0 0,20 0 16,-21 0-16,21 0 0,-20-22 15,20 22-15</inkml:trace>
  <inkml:trace contextRef="#ctx0" brushRef="#br0" timeOffset="-139221.5">14139 4974 0,'0'0'0,"21"-21"0,-21 0 0,22 0 16,-1 0-16,-42 42 31,-1 0-15,22 0-16,-21 0 0,0 0 0,0 1 15,21-1-15,0 0 0,-21 21 16,21-21-16,-21 1 0,21-1 0,0 0 16,0 0-16,0 0 0,0 0 15,21-21 1,0 0-16,-21 22 0,21-22 15,0 0-15,0 0 0,1 0 0,-1 0 16,0 0-16,-21-22 0,21 1 16,-21 0-16,21 21 0,-21-21 15,0-21-15,0 20 0,0 1 0,0-21 16,0 21-16,0-22 0,0 22 16,0-21-16,0 0 0,0 20 0,0 1 15,0-21-15,21 21 0,1 21 0,-1-43 16,0 43-16,0-21 15,0 21-15,0 0 0,22 0 16,-22 0-16,21 0 0,1 0 0,-1 0 0,0 0 16,1 0-16,-1 21 15,0 1-15,-21-1 0,22 21 0,-22-21 16,-21 0-16,0 22 0,0-22 0,0 21 16,0-21-16,0 22 0,0-22 15,0 0-15,0 0 0,0 22 0,-21-22 16,0 0-16,-1 0 0,22 0 15,-21-21-15,21 21 16,-21-21-16,0 0 31,21-21-15,0 0-16,0 0 0,0 0 16,0 0-16,21-22 0,-21 22 15,21 0-15,0-21 0,1-1 16,20 22-16,-21-21 0,21-1 0,1 22 15,-1-21-15,0 21 0,22-22 0,-22 22 16,22 0-16,-1 0 0,-20 21 16,20 0-16,43 0 0,-64 0 15,-21 0-15,22 21 0,-22 0 0,-21 22 16,0-22-16,0 21 0,0 0 16,0 1-16,-21-1 0,0 0 0,-1 1 15,1-22-15,-21 21 0,21-21 16,0 1-16,-22-1 0,22 0 15,0 0-15,0 0 0,21 0 0,-21-21 16</inkml:trace>
  <inkml:trace contextRef="#ctx0" brushRef="#br0" timeOffset="-138820.73">14774 4233 0,'0'0'0,"-21"0"0,0 0 16,0 0-16,0 22 0,21-1 15,0 0-15,0 0 16,0 0-16,21-21 16,0 21-16,0-21 15,0 0-15,0 0 16,1 0-16,-1-21 0,0 0 16,-21 0-16,0 0 15,0 0-15,0-1 0,0 1 16,0 0-16,0 0 0,-21 21 0,0-21 15,-1 21-15,1 0 16,0 0-16,0 0 16,0 21-16,0 0 0,21 0 15,-22 0-15,1 1 16</inkml:trace>
  <inkml:trace contextRef="#ctx0" brushRef="#br0" timeOffset="-138477.93">13293 4530 0,'0'0'0,"21"0"32,0 0-32,0 0 15,0 0-15,0 0 0,22-21 16,-22 21-16,0-22 0,0 22 0,0 0 16,22 0-16,-22 0 0,0 0 15,0 0-15,-21-21 47,21 21-47,1 0 16</inkml:trace>
  <inkml:trace contextRef="#ctx0" brushRef="#br0" timeOffset="-136703.81">16700 4255 0,'0'0'0,"22"-22"0,-22 1 0,0 0 0,21 0 16,0 0-16,-21 0 0,0-1 0,0 1 15,0 42 17,0 22-32,-21-1 0,-22 0 15,22 22-15,-21-1 0,21 1 0,-22-1 16,1 1-16,0 21 0,-1-1 0,1 1 16,0 0-16,-22-1 0,22 1 15,0-22-15,-43 86 16,43-107-16,-1 21 0,22 1 0,-21-22 15,21 1-15,-22-1 0,22 0 16,0-21-16,0 22 0,21-1 16,0-21-16,0-42 31,21 0-31,0 0 0</inkml:trace>
  <inkml:trace contextRef="#ctx0" brushRef="#br0" timeOffset="-136197.1">17230 4191 0,'0'0'0,"-22"0"0,1 0 0,0 0 32,21-21-32,21 21 0,22-21 15,-1 21-15,0 0 0,1 0 16,-1 0-16,21-21 0,-20 21 15,20 0-15,1 0 0,-1 0 0,43-22 16,-64 22-16,22 0 0,-43 0 16,21 0-16,-20 0 0,-1 0 15,0 0-15,-21-21 16,-21 21-16,0 0 16</inkml:trace>
  <inkml:trace contextRef="#ctx0" brushRef="#br0" timeOffset="-135853.24">17632 4149 0,'0'0'0,"0"21"0,0 85 15,0-85 1,0 21-16,-21 1 16,21-22-16,0 21 0,-22 0 0,22 1 0,0-1 15,0 22-15,-21-22 0,21 0 0,-21 22 16,0-22-16,21 0 0,0 1 15,-21-1-15,0 0 0,-1 1 0,1-22 16,0 21-16,0-21 0,0 1 16,0-1-16,-1 0 0,-20-21 0,21 0 15,-21 21-15,20-21 0,-20 0 0,21 0 16,-21 0-16,20-21 16,-20 0-16,21 0 0,0-1 0,0 1 15,-1 0-15,1 0 0,21-21 0,0 20 16,0 1-16,0 0 0,0-21 15,0 21-15,0-1 0,21 1 0,1 0 16,62-21-16,-63 42 16,22 0-16,-1 0 0,0-21 15</inkml:trace>
  <inkml:trace contextRef="#ctx0" brushRef="#br0" timeOffset="-135321.54">18309 4720 0,'0'0'0,"21"-21"0,-21 0 0,0 0 15,0 0-15,0-1 0,0 1 0,0 0 16,0 0-16,-21 0 0,0 0 16,0-1-16,0 22 0,-1-21 0,1 21 15,0 0-15,0 0 0,0 0 0,0 0 16,-1 21-16,-20 1 0,21-1 15,0 21-15,-22-21 0,22 22 16,0-1-16,-21 0 0,21 1 0,-1-1 16,1 0-16,0 1 0,0-1 15,21 0-15,-21 1 0,21-22 0,0 21 16,0-21-16,0 0 0,21 1 16,0-22-16,0 0 0,0 21 0,1-21 15,-1 0-15,21 0 0,-21 0 0,0-21 16,22-1-16,-22 1 0,21 0 15,-21 0-15,1 0 0,20-22 0,-21 22 16,0-21-16,22 0 0,-1-22 16,-42 22-16,21-1 15,0 22-15,-21 0 0,21 0 0,-21 0 0,0 0 16,0 42 0,0 0-1,0 0-15,0 0 0,0 0 0,-21 1 16,21 20-16,0-21 0,0 21 0,0-20 15,0-1-15,0 0 0,0 21 16,0-21-16,0 1 0,21-1 16,1 0-16,-1-21 0,0 0 15,0 0-15,0 0 0,0 0 16,22 0-16,-22 0 0,0-21 0,0 0 16</inkml:trace>
  <inkml:trace contextRef="#ctx0" brushRef="#br0" timeOffset="-135104.67">18754 4657 0,'0'0'0,"0"-21"16,0-1-16,21 1 0,-21 42 31,0 22-15,0-22-16,0 0 0,0 0 16,0 22-16,0-22 0,0 21 0,0-21 15,0 0-15,0 22 0,0-22 16,0 21-16,21-21 0,-21 1 15,21-22-15,-21 21 0,21-21 16,0 0-16,1 0 16,-1 0-16,0 0 0,-21-21 15</inkml:trace>
  <inkml:trace contextRef="#ctx0" brushRef="#br0" timeOffset="-134885.79">19219 4614 0,'0'-21'0,"0"42"0,0-63 15,-21 42 1,0 0-16,0 0 0,0 21 16,21 0-16,-43 1 0,43-1 15,-42 0-15,21 21 0,0-21 16,-1 22-16,1-22 0,0 21 0,0-21 16,0 22-16,0-22 0,-1 0 15,1 21-15,21-20 0,0-1 16,0 0-16,21-21 15,1 0-15,-1 0 0,0 0 16</inkml:trace>
  <inkml:trace contextRef="#ctx0" brushRef="#br0" timeOffset="-134412.17">19664 4699 0,'0'-21'0,"0"42"0,0-63 15,0 21-15,0-1 0,-21 1 16,-1 21-16,1 0 16,0 0-16,0 0 0,0 0 0,0 0 15,-22 21-15,22 1 0,0-1 0,0 21 16,-22-21-16,22 22 0,0-1 16,0-21-16,0 21 0,0 1 0,-1-22 15,22 21-15,0-21 0,0 1 16,0 20-16,0-21 0,0 0 15,22-21-15,20 0 0,0 0 16,-21 0-16,1 0 16,-1-21-16,0 0 0,21 21 15,-21-21-15,1 0 0,20-22 0,-21 22 16,0 0-16,22-21 0,-22-1 16,0 22-16,0-21 0,0 21 0,0-1 15,1 1-15,-22 0 0,0 0 0,0 42 31,-22 0-31,1 0 16,0 22-16,0-22 0,21 0 16,-21 21-16,0-20 0,-1 20 0,22-21 15,-21 0-15,21 0 0,0 1 0,0-1 16,0 0-16,0 0 0,21-21 16,1 0-16,-1 0 0,0 0 15,21 0-15,1 0 0,-22 0 16,21 0-16</inkml:trace>
  <inkml:trace contextRef="#ctx0" brushRef="#br0" timeOffset="-133945.28">20891 4487 0,'0'0'0,"0"-21"0,0 0 15,0 0-15,0 0 16,0 0-16,-42 21 0,21 0 15,0 0-15,-22 0 0,1 0 0,0 0 16,-1 0-16,1 21 0,0 0 16,-1-21-16,1 21 0,21 0 0,-21 0 15,20 1-15,1-22 0,0 21 0,21 0 16,0 0-16,0 0 16,0 0-16,21 1 0,0-22 15,1 21-15,20 0 0,-21 0 0,21 0 16,1 0-16,-22 1 15,0-1-15,0 21 0,0-21 0,-21 0 16,0 22-16,22-22 0,-22 0 16,0 0-16,0 0 0,0 1 15,0-1-15,0 0 0,-22 0 0,1 0 16,0-21-16,-21 21 0,21-21 0,-22 0 16,1 0-16,21 0 0,-22 0 15,1 0-15,21 0 0,-21-21 0,20 21 16,-20-21-16,0-21 0,42 21 15,0-1-15,-21 1 0,21 0 16,0 0-16,0-21 0,0 20 0,0 1 16,0 0-16,0 0 0,21 0 15,0 0-15,0 21 0,0 0 16,22-22-16,-22 22 0,21 0 0,-21 0 16,22 0-16</inkml:trace>
  <inkml:trace contextRef="#ctx0" brushRef="#br0" timeOffset="-133157.35">21188 4593 0,'0'-21'31,"-21"21"-31,-1 0 0,1 21 16,21 0-16,-21 1 0,0-22 16,0 21-16,21 21 0,-21-21 0,-1 0 15,1 1-15,0 20 0,0-21 0,21 0 16,0 22-16,-21-22 0,21 0 16,0 0-16,0 0 0,0 0 0,0 1 15,0-1-15,21 0 0,0-21 0,0 21 16,0-21-16,22 0 0,-22 0 15,0 0-15,21 0 0,1 0 0,-22 0 16,21 0-16,1-21 0,-1 21 16,-21-21-16,21 0 0,-20-1 15,20 1-15,-21 0 0,0-21 0,0 21 16,1-22-16,-1 22 0,-21-21 0,0 21 16,0-1-16,0 1 0,0 0 15,-21 0-15,-1 21 0,1 0 16,0 0-16,0 0 0,0 0 15,21 21 1,0 0-16,0 0 0,0 1 16,0-1-16,0 0 0,0 0 15,0 0-15,0 0 0,0 43 16,0-43-16,0 0 0,0 0 16,0 1-16,0-1 0,0 0 0,0 0 15,0 0-15,21 0 16,0-21-1,0 0-15,0 0 0,1 0 0,-1 0 16,21 0-16,-21-21 0,0 0 16,1 21-16,20-21 0,-21 0 0,0 0 15,0-22-15,22 22 0,-22 0 0,0-21 16,0 20-16,0-20 0,1 21 16,-1 0-16,-21 0 0,0-1 15,21 22-15,-21 22 31,-21-1-31,0 0 0,21 0 16,-22 0-16,1 22 0,0-22 16,21 0-16,-21 0 0,21 0 0,-21 0 15,21 1-15,0-1 0,0 0 0,0 0 16,21-21 0,0 0-16,0 0 15,0 0-15,1 0 0,-1 0 0,0 0 16,0-21-16</inkml:trace>
  <inkml:trace contextRef="#ctx0" brushRef="#br0" timeOffset="-132772.58">22140 4424 0,'0'0'0,"-21"0"0,0 0 16,0 0-16,-22 0 15,22 0-15,0 21 0,0 0 0,21 0 16,-21 1-16,21-1 0,0 0 16,0 0-16,0 0 0,21-21 15,0 21-15,0-21 0,22 22 16,-22-22-16,0 0 0,0 0 16,0 0-16,0 0 0,1 0 15,-1 0-15,-21-22 0,21 1 0,0 21 16,0-21-16,-21 0 0,0 0 15,0 0-15,0-1 0,0-20 0,0 21 16,0 0-16,0 0 0,-21-1 16,0 22-16,0 0 0,0 0 15,-1 0-15,1 0 0,0 0 0,0 0 16,-21 43-16,20-22 16,1 0-16,21 0 0,0 0 15,0 22-15,0-22 0,0 0 0,0 0 16,0 0-16,0 1 0,0-1 15,21-21-15</inkml:trace>
  <inkml:trace contextRef="#ctx0" brushRef="#br0" timeOffset="-132377.8">22564 4678 0,'0'0'0,"-22"0"16,1 0-16,0 0 15,21 21 1,0 0-16,-21 0 0,21 22 0,-21-22 16,21 21-16,0 1 0,0-1 0,-21 0 15,-1 1-15,1-1 0,21 21 16,-21-20-16,0 20 0,-21-20 0,20-1 15,1 21-15,-21 1 0,21-22 0,-22 22 16,22-1-16,-21 1 0,21-1 0,0 1 16,-1-22-16,-20 22 0,21-22 15,0 0-15,21 1 0,-21-1 16,21-21-16,-22 21 0,22-20 0,0-1 16,22-42 15,-1-1-31,0-20 0,0 21 15,0 0-15,0-22 0,-21 1 0,22 21 16,-1-43-16</inkml:trace>
  <inkml:trace contextRef="#ctx0" brushRef="#br0" timeOffset="-132057.96">22437 4826 0,'0'0'16,"0"-42"-16,0 21 0,0-22 0,0 22 0,0 0 15,21 0-15,0 0 0,0-1 16,0 1-16,0 21 0,1 0 0,20-21 16,-21 21-16,21 0 0,1 0 0,-22 0 15,21 0-15,1 21 0,-22 0 16,21 1-16,-21-1 0,-21 0 0,0 0 16,0 21-16,0-20 0,0 20 15,0 0-15,-21-21 0,-21 22 0,21-22 16,-43 21-16,22-21 15,-1 1-15,22-1 0,-21-21 0,0 0 16,20 0-16,1 0 0,0 0 16,0 0-16,0 0 0,21-21 15,0-1 1,21 1-16,0 21 0,0-21 16,0 0-16,1-21 0,20 20 0,0 1 15</inkml:trace>
  <inkml:trace contextRef="#ctx0" brushRef="#br0" timeOffset="-131721.16">23558 4001 0,'0'0'0,"0"-22"0,0 1 0,0 0 16,-21 42 15,21 0-16,-21 22-15,0-1 0,0 0 0,0 1 16,-22 63-16,1-43 0,21-21 16,0 22-16,21-22 0,-22 1 15,1 20-15,21-21 0,0 1 16,0-1-16,0 0 0,0 1 0,0-22 16,0 21-16,0-21 0,0 1 0,0-1 15,21 0-15,1 0 0,-1-21 16,0 0-16,21 0 15,-21 0-15,1 0 0,-1 0 0,0 0 16,0-21-16,21 0 0,-20 0 0,-1-1 16,21 1-16,-21 0 0,0-21 15,22 21-15,-22-1 0</inkml:trace>
  <inkml:trace contextRef="#ctx0" brushRef="#br0" timeOffset="-131441.33">23156 4424 0,'0'0'0,"-21"0"0,0 0 0,42 21 31,21-21-31,-20 0 0,20 0 0,0 0 16,1 0-16,-1 0 0,0 0 15,22 0-15,-22 0 0,0 0 0,1 0 16,-1 0-16,0 0 0,1 21 0,-22-21 15,0 0-15,0 0 0,0 0 16,1 0-16,-44 0 47,1 0-47,0 21 0,-21-21 16,-1 22-16,1-22 0</inkml:trace>
  <inkml:trace contextRef="#ctx0" brushRef="#br0" timeOffset="-129980.89">910 7112 0,'0'0'15,"-21"0"-15,0 0 16,0 0-16,21-21 0,-22 21 0,22-21 16,0 0-16,-21 21 15,21-22-15,0 1 0,0 0 16,0 0-16,0 0 0,21 0 15,-21-1-15,22 1 16,-1 21-16,0-21 0,0 21 0,0 0 16,0 0-16,1 0 15,-1 0-15,0 21 0,0 0 0,0 22 16,0-22-16,-21 21 0,0 1 16,0-1-16,0 0 0,0 22 15,0-22-15,0 22 0,-21-1 16,0-21-16,-21 22 0,21-22 0,-22 1 15,1-1-15,0 0 0,-1 1 16,22-22-16,-21 0 0,-1 0 0,22 0 16,-21-21-16,21 0 0,-22 0 15,22 0-15,0 0 0,0 0 0,0-21 16,0 0-16,-1 0 0,1 0 16,0-1-16,21 1 0,0 0 15,0-21-15,0 21 0,0-22 0,0 1 16,0 0-16,0 20 0,0-20 15,21 21-15,0 0 0,1 0 16,41-1-16,-42 22 16,22 0-16,-22 22 0,21-1 0,-21 21 15,22-21-15,-22 22 0,0-22 16,0 21-16,0 0 0,-21-20 0,0 20 16,21 0-16,-21-21 0,0 1 15,22 20-15,-22-21 0,0 0 16,0 0-16,0 1 0,21-22 15,0 0-15,0 0 16,0 0-16,0 0 0,1-22 16,-1 22-16,0-21 0,0 0 0</inkml:trace>
  <inkml:trace contextRef="#ctx0" brushRef="#br0" timeOffset="-129705.04">1460 7366 0,'0'0'0,"0"21"31,0 0-31,22-21 31,-1 0-31,0-21 16,0 0-16,0 21 16,-21-21-16,0 0 0,0 0 15,0-1-15,0 1 16,-21 21-16,0-21 0,-21 21 15,20 0-15,1 0 0,0 0 16,0 0-16,0 0 0,21 21 16,0 0-16,0 1 15,21-1 1,0-21-16,0 0 0</inkml:trace>
  <inkml:trace contextRef="#ctx0" brushRef="#br0" timeOffset="-129265.29">2159 6837 0,'0'-21'0,"0"42"0,21-63 0,-21 20 15,21 1-15,-21 0 0,0 0 16,0 0-16,0 42 31,0 0-31,-21 21 16,0 1-16,21-1 0,-21 0 0,21 22 15,0-22-15,-21 43 0,-1-22 16,1 1-16,21-1 0,-21 22 0,0-21 16,0-22-16,0 21 0,21-20 15,-22 20-15,22-42 0,-21 22 0,21-22 16,0 0-16,0 0 0,0 0 16,21-21-1,1-21-15,-1 0 16,21 0-16,-21-21 0,22-1 15,-22 22-15,21-42 0,0 20 0</inkml:trace>
  <inkml:trace contextRef="#ctx0" brushRef="#br0" timeOffset="-128999.45">2540 6879 0,'0'0'0,"0"-21"0,21-21 0,-21 21 0,21-1 16,-21 44-1,0-1-15,0 0 16,0 0-16,0 21 0,0 1 0,0-1 15,-21 22-15,21-1 16,-21 1-16,21-1 0,0-21 0,0 22 0,0-1 16,0-20-16,0-1 15,0 0-15,0 1 0,0-22 16,0 21-16,0 1 0,0-22 16,0-42 15,-21-1-16,-22 1-15,22 21 0,-21-21 0,0 0 16,-1 21-16,1-21 0</inkml:trace>
  <inkml:trace contextRef="#ctx0" brushRef="#br0" timeOffset="-128681.25">2201 7557 0,'-42'0'0,"-43"0"15,212 0-15,-296-22 0,148 22 0,-22 0 16,22 0-16,42 0 31,22 0-31,-22 0 0,42-21 16,-20 21-16,20-21 0,1 21 15,20-21-15,-20 0 0,21 0 0,-22-1 16,1 1-16,20 0 0,-20 0 16,-22 0-16,22 0 0,-22-1 0,0 1 15,-21 0-15,22 0 0,-22 21 16,-21-21-16,0 42 31,0 0-31,-21 0 0,21 0 0,-21 1 16,-1 20-16,22-21 0,0 21 15,-21-20-15,0-1 0,21 21 0,-21-21 16,21 0-16,0 1 0,0-1 16,0 0-16,0-42 47,0 0-47,21-1 0,-21 1 0,21 0 15</inkml:trace>
  <inkml:trace contextRef="#ctx0" brushRef="#br0" timeOffset="-128521.34">2984 7006 0,'0'0'0,"-21"-21"0,21 0 0,0 0 15,-21 21-15,0 0 16,42 0 15,0 0-31,0 21 16,1-21-16,-1 0 0,21 21 15,0-21-15</inkml:trace>
  <inkml:trace contextRef="#ctx0" brushRef="#br0" timeOffset="-126733.62">3895 7493 0,'0'-21'31,"0"0"-31,0 0 0,0-1 0,0 1 16,0-21-16,0 21 15,0-22-15,0 22 0,0-21 0,0 21 16,0-22-16,0 22 0,0 0 16,-22 0-16,1 0 15,0 21-15,0 0 0,-21 0 0,20 0 16,-20 0-16,0 0 0,-1 0 0,1 21 15,0 0-15,-1 0 0,-41 43 16,41-22-16,22 0 0,-21-20 16,21 20-16,0 0 0,21 1 15,0-22-15,0 21 0,0-21 0,0 0 16,0 1-16,0-1 0,21 0 0,0 0 16,21-21-16,-21 0 0,22 0 15,-1 0-15,0 0 0,1 0 0,20 0 16,-20 0-16,-1-21 0,0 21 0,1-21 15,-1 0-15,0-22 16,1 22-16,-1-21 0,-21-1 0,21 1 16,-20 0-16,-1-1 0,0-20 0,0 21 15,0-64-15,0 63 16,-21 1-16,22-21 0,-22 20 0,0 22 16,0-21-16,0 21 0,0-22 15,0 22-15,0 0 0,0 42 31,0 0-31,-22 22 16,22-22-16,-21 21 0,21 0 0,-21 1 16,21-1-16,0 0 0,0 1 15,0 20-15,0-20 0,0 20 16,0-21-16,0 1 0,0-1 0,0 0 16,0 1-16,21-22 0,0 0 0,1 21 15,-1-20-15,21-1 0,0-21 16,-20 21-16,20-21 0,0 0 0,1 0 15,62 0-15,-62-21 0,-1 21 16,0-21-16,1-1 0,-1 1 16,0 0-16,1 0 0,-1-21 0,-21 20 15,0-20-15,22-43 16,-22 43-16,-21 0 0,0-1 0,0 1 16,0 21-16,0-21 0,0 20 15,-21 1-15,0 21 0,-1-21 0,-20 21 16,21 0-16,0 0 0,-22 0 15,22 21-15,-21-21 0,0 21 0,20 22 16,-20-22-16,21 21 0,0 1 0,0-22 16,-1 21-16,22 0 0,-21 1 15,21-1-15,0-21 0,0 22 0,0 20 16,21-42-16,1-21 0,-1 21 16,0 1-16,0-22 0,21 0 15,-20 0-15,-1 0 0,21 0 0,-21-22 16,22 1-16,-1 0 0,-21 0 0,21 0 15,-20-22-15,20 1 16,-21 0-16,0-1 0,0 1 0,1-21 16,-1 20-16,0-20 0,0 20 0,0-20 15,0 21-15,-21-22 0,0 22 16,22-22-16,-1-20 16,-21 41-16,0 22 0,21-21 0,-21 21 0,0-1 15,-21 22 1,0 43-1,-1-22-15,22 21 0,-21 1 16,21-1-16,-21 0 0,21 1 0,0-1 16,-21 21-16,21-20 0,-21-1 0,21 22 15,0-22-15,0 21 16,0-20-16,0-1 0,0 0 0,0 1 16,21-1-16,0-21 0,0 22 0,43-1 15,-43-21-15,21-21 16,-21 0-16,22 0 0,-1 0 0,0 0 15,43 0-15,-43 0 0,1-21 16,20 0-16,-20 0 0,-22-1 0,21-20 16,0 21-16,-20-21 0,-1 20 15,0-20-15,0 0 0,0 21 16,-21-22-16,0 22 0,0 0 0,0 0 16,0 0-16,0-1 0,-21 22 15,0 0-15,0 0 16,0 0-16,-1 0 0,1 22 0,21-1 15,-21 0-15,21 0 0,-21 21 16,21-20-16,0-1 0,0 42 16,0-20-16,0-22 0,21 42 15,0-42-15,-21 1 0,21-22 16,22 21-16,-22 0 0,0-21 0,21 0 16,1 0-16,-1 0 0,-21 0 0,64 0 15,-64-21-15,21 21 0,-20-21 16,-1-1-16,0 1 0,0 0 15,0 0-15,0-21 0,-21 20 0,22-62 16,-22 63-16,0-1 16,0-20-16,0 21 0,0 0 15,0 0-15,0 42 32,-22 0-32,22 0 0,0 0 15,0 22-15,-21-22 0,21 21 0,-21-21 16,0 22-16,21-22 0,-21 21 15,21-21-15,0 22 0,-21-22 16,21 0-16,-22 0 0,22 0 0,0 0 16,0 1-16,-21-22 15,21-22 1,0 1 0,0 0-16,21 0 0,1 0 0,-1-22 15,-21 22-15,42-21 0,-21 0 0,0-1 16,22 1-16,-22 0 0,21-1 15,43-20-15,-43 42 0,-21-1 16,22 22-16,-22 0 0,21 0 0,-21 22 16,-21-1-16,0 0 0,0 21 15,0 1-15,0-1 0,0 0 0,0 1 16,-21 41-16,21-41 0,0-1 16,0 21-16,0-41 15,21-1-15,1 0 0,-1 0 0,0 0 16,21-21-16,-21 0 0,22 0 15,-1 0-15,-21-21 0,22 0 16,-22 21-16,21-21 0,-21-22 0,0 22 0,-21 0 16,0-21-16,22 21 0</inkml:trace>
  <inkml:trace contextRef="#ctx0" brushRef="#br0" timeOffset="-124785.54">8869 7049 0,'21'21'0,"0"21"31,0-21-31,0-21 16,1 0-16,-1 0 15,0-21-15,0 21 0,-21-21 0,21 0 16,0 21-16,-21-21 16,0-1-16,0 1 0,0 0 0,0 0 0,0 0 15,0 0-15,0-1 0,0 1 16,-21-21-16,0 21 0,-21 0 16,21-1-16,-22 1 0,1 0 0,0 0 15,-1 21-15,1 0 0,0 0 0,-1 0 16,1 0-16,0 21 0,-1 0 15,1 0-15,0 1 0,20 20 0,-20-21 16,0 21-16,-1 1 0,22-1 0,0 0 16,0 1-16,0-1 0,21 0 15,0 1-15,0-1 0,0-21 0,0 22 16,42 20-16,0-42 0,-20-21 16,41 43-1,-21-43-15,-20 0 0,20 0 0,0 0 16,1-22-16,-1 1 0,0 0 0,1 0 15,-1 0-15,0 0 0,1-22 16,-1 1-16,0 21 0,1-22 0,-1 1 16,-21 0-16,21-22 0,-20 22 0,-1-22 15,0 22-15,0-21 0,0-1 0,0 1 16,-21-1-16,0 1 0,22-1 16,-22 1-16,21 20 0,-21 1 0,0 0 15,0 20-15,0 1 0,0 0 0,0 0 16,-21 42-1,-1 0-15,1 22 16,21-22-16,-21 21 0,0 22 0,0-1 16,0-21-16,21 22 15,-22-1-15,1 1 0,0-1 0,0-20 16,0 20-16,21 1 0,0-22 0,0 22 16,0-22-16,0 0 15,0 1-15,0-1 0,21 21 0,0-41 16,0-1-16,22 0 0,-22-21 0,21 0 15,-21 0-15,22 0 0,-1-21 16,0 21-16,1-21 0,-22-1 0,21-20 16,0 21-16,-20 0 0,20-22 15,0 22-15,-21-21 0,1 21 0,-1-22 16,21 22-16,-42-21 0,21 21 16,-21 0-16,21-1 0,-21 1 0,-21 42 31,0 1-16,0 20-15,0-21 0,0 0 0,21 0 16,-22 22-16,1-22 0,21 21 0,-21-21 16,21 1-16,0 20 0,0-21 0,0 0 15,0 0-15,0 1 16,21-22 0,0 0-16,1 0 0,-22-22 0,21 1 15,0 0-15,0 0 0,0 0 16,0 0-16</inkml:trace>
  <inkml:trace contextRef="#ctx0" brushRef="#br0" timeOffset="-124464.72">9906 6541 0,'0'0'16,"0"-22"-16,-21 1 0,0 21 0,-43 0 16,43 0-16,0 0 0,0 21 15,-22-21-15,22 22 0,21-1 0,-21 0 16,21 0-16,-21 0 0,21 0 15,0 1-15,21-22 16,0 0-16,0 21 0,22-21 16,-22 0-16,0 0 0,21 0 0,-21 0 15,22-21-15,-22 21 0,0-22 0,-21 1 16,0 0-16,0 0 16,0 0-16,0 0 0,-21-1 15,0 22-15,0 0 0,-1 0 0,1 0 16,0 0-16,0 0 0,0 0 15,0 22-15,-1-1 0,1 0 0,21 0 16,-21 0-16,21 0 0,0 22 0,0-22 16,0 0-16,0 0 15,21 0-15,0 1 0,1-1 0,-22 0 16</inkml:trace>
  <inkml:trace contextRef="#ctx0" brushRef="#br0" timeOffset="-122259.81">10139 6922 0,'0'-22'0,"0"-41"15,0 42-15,0 0 16,0-1-16,21 22 16,0 0-16,0 22 15,0-22 1,-21 21-16,0 0 0,0 21 15,0-21-15,0 1 0,0-1 0,0 42 16,0-20-16,0-22 0,0 0 16,0 21-16,0-21 0,0 1 15,0-1-15,0 0 0,0 0 0,0 0 16,22-21-16,-1 0 16,0 0-16,0 0 0,0-21 15,0 0-15,-21 0 0,22 0 16,-1-1-16,0 1 0,0 0 0,0 0 15,0-21-15,1 20 0,-1-20 0,0 21 16,0-21-16,0 20 16,0 1-16,1-21 0,-22 21 0,21 0 15,0-1-15,-21 1 0,0 42 32,-21 1-17,0-1-15,-1 0 0,22 0 16,-21 21-16,0-20 0,21-1 15,0 21-15,-42 0 0,42-20 16,-21 20-16,21-21 0,0 0 0,0 0 16,0 1-16,0-1 0,0 0 15,21 0-15,0-21 0,0 0 16,0 0-16,22 0 0,-22 0 0,21 0 16,0 0-16,1 0 0,-1-21 0,0 0 15,1 0-15,-1 21 0,0-43 16,1 22-16,-1 0 0,0 0 0,22-43 15,-43 43-15,21-21 0,-20 21 16,-1-1-16,-21 1 0,21 0 0,-21 0 16,0 0-16,0 0 0,-21 21 31,0 0-31,21 21 0,-22 0 16,1 0-16,0 0 0,0 0 15,0 1-15,0 41 16,-1-42-16,22 0 0,-21 22 0,21-22 15,0 0-15,0 0 0,0 22 16,0-22-16,0 0 0,21 0 16,1-21-16,-1 0 0,0 0 15,21 0-15,-21 0 0,22 0 0,-1 0 0,0 0 16,-20-21-16,20 21 0,0-21 16,1 0-16,-1-1 0,0-20 0,1 21 15,-22 0-15,0-22 0,21 22 0,-21-21 16,1 21-16,-1 0 0,-21-22 15,0 22-15,0 0 0,0 0 16,-21 21 0,-1 0-16,1 21 15,0 0-15,21 0 0,0 0 16,0 1-16,0-1 0,0 0 0,0 0 16,0 21-16,0-20 0,21-1 0,-21 0 15,0 0-15,0 0 0,21 0 16,-21 1-16,0-1 15,-21-42 17,21-1-17,-21 22-15,0-21 0,0 21 16,21 21 15,0 1-15,0-1-16,21-21 0,0 21 15,0-21-15,0 0 16,1 0-16,-1 0 0,0 0 0,0 0 16,0 0-16,22 0 0,-22 0 0,0-21 15,21 0-15,1 21 0,-22-22 16,21 1-16,-21 0 0,22 0 0,-22 0 16,0 0-16,21-22 0,-21 22 0,1 0 15,-1-21-15,0-1 0,-21 22 16,21-21-16,-21 21 0,21-1 15,-21 1-15,0 0 0,0 0 0,0 42 32,0 0-32,-21 0 15,21 1-15,-21 20 0,21-21 0,0 21 16,-21-20-16,0 20 0,-1 0 16,22 1-16,0-22 0,0 0 15,0 21-15,0-21 0,0 1 0,0-1 16,22-21-16,-1 21 0,21-21 15,-21 0-15,22 0 0,-22 0 16,21 0-16,0 0 0,-20-21 0,20 0 16,0 21-16,-21-22 0,22 1 0,-1 0 15,-21-21-15,43-1 0,-22 1 16,-21 21-16,0 0 0,1-22 16,-1 22-16,-21 0 0,0 0 15,0 0-15,-21 21 16,21 21-16,-22 0 15,1-21-15,0 21 0,0 0 0,21 1 16,-21-1-16,21 0 0,-21 0 0,21 21 16,-22-20-16,22-1 0,0 0 15,0 0-15,0 0 0,0 0 16,22 1-16,-1-1 0,0-21 0,0 0 16,0 0-16,0 0 0,22 0 15,-22 0-15,0 0 0,21 0 16,-20-21-16,-1 21 0,0-22 0,0 1 15,0 0-15,0 0 0,-21 0 0,0 0 16,0-1-16,0 1 0,0-42 16,0 42-16,-21-1 0,0 1 15,-21 0-15,21 0 16,-1 21-16,1 0 0,0-21 16,42 21-1,0 0 1,1 0-16,-1-21 0,21 21 15,-21 0-15,22 0 0,-1-22 0,0 22 16,1-21-16,-22 21 0,21 0 0,0 0 16,-20 0-16,-1 0 0,21 0 15,-21 0-15,0 0 0,-21 21 0,22 1 16,-1-1-16,-21 0 16,0 0-16,0 0 0,0 0 15,0 22-15,0-22 0,0 0 0,0 0 16,-21 0-16,-1 1 0,1-1 0,0 0 15,21 0-15,0 0 16,-21 0-16,0 1 16,21-1-1,0-42 1,0-1 0,0 1-16,0 0 0,21 0 15,0 0-15,0 0 0,0-1 16,1-20-16,20 21 0,0-21 0,-21-1 15,22 1-15,-1 0 0,0-1 0,1 22 16,-1-21-16,0 21 0,22-22 16,-43 43-16,0 0 15,0 0-15,-21 21 0,0 1 0,0-1 16,0 0-16,0 21 0,-21 1 0,-21 20 16,42-21-16,-21 1 15,0-22-15,21 21 0,-22-21 0,22 22 16,0-22-16,0 0 0,0 0 0,0 0 15,0 1-15,22-22 0,-1 0 0,21 0 16,-21 0-16,0 0 0,22 0 16,-1 0-16,-21 0 0,22-22 0,-1 1 15,-21 0-15,21 0 0,1 0 0,-22 0 16,21-1-16,-21-20 16,1 21-16,20-43 0,-21 22 0,-21 21 15,21-21-15,-21 20 0,0-20 16,0 21-16,0-21 0,0 20 15,0 1-15,-21-21 0,0 21 0,0 0 16</inkml:trace>
  <inkml:trace contextRef="#ctx0" brushRef="#br0" timeOffset="-122005.96">12785 6202 0,'-22'0'0,"44"0"0,-65 0 15,22 0-15,0 0 78,0-21-62</inkml:trace>
  <inkml:trace contextRef="#ctx0" brushRef="#br0" timeOffset="-121784.93">11239 6308 0,'-42'0'0,"84"0"0,-105 0 0,42 0 15,0 0-15,21 21 32,-22-21-17,1 21 1</inkml:trace>
  <inkml:trace contextRef="#ctx0" brushRef="#br0" timeOffset="-120671.2">508 8636 0,'0'0'15,"-21"-21"-15,0 21 16,21-21-1,21 0 17,0 21-32,21 0 0,-21 0 15,1 0-15,20 0 0,-21 0 16,0 0-16,22 21 0,-22-21 0,-21 21 16,0 0-16,21 21 0,-21-20 15,0 20-15,-21-21 0,0 21 0,-1-20 16,-20 20-16,0-21 0,-1 21 15,1-20-15,21-1 0,-21 0 0,20-21 16,-20 21-16,21-21 0,0 0 16,21-21-1,0 0 1,0 0-16,0-1 0,21 22 16,0-21-16,0 0 0,22 0 0,-22 0 15,21 21-15,-21 0 0,22-21 16,-1 21-16,0 0 0,1 0 0,-1 0 15,-21 21-15,21 0 0,1 0 16,-22 0-16,21 0 0,-21 1 0,1 20 16,-22-21-16,0 0 0,0 22 15,0-22-15,0 21 0,-22-21 0,1 0 16,-21 22-16,0-22 0,20 0 16,-20 0-16,0 0 0,-1 1 15,1-22-15,-21 0 0,20 21 16,1-21-16,0 0 0,-1 0 0,1 0 15,0 0-15,-1 0 0,22-21 0,-21 21 16,21-22-16,-1 1 0,1 21 16,0-21-16,0 21 0,21-21 15,0 0 1,21 21-16,0 0 0,0 0 16,1-21-16,-1-1 0,21 22 0,0-21 15,-20 21-15,20-21 0</inkml:trace>
  <inkml:trace contextRef="#ctx0" brushRef="#br0" timeOffset="-120481.45">1291 8996 0,'0'0'0,"0"-21"0,0 0 31,21 21 16,0 0-47,1 0 0,-1 0 15</inkml:trace>
  <inkml:trace contextRef="#ctx0" brushRef="#br0" timeOffset="-100642">2646 8446 0,'0'0'0,"0"-43"31,-21 43-15,-1 21 0,22 1-16,0-1 15,0 0-15,-21 0 0,21 21 16,-21 1-16,0-1 0,21 0 0,-21 22 15,0-22-15,21 22 0,-22-1 16,1 1-16,0-1 0,0 1 0,21-1 16,-21-20-16,21 20 0,-21-21 15,21 1-15,-22-1 0,22 0 0,0 1 16,0-22-16,0 0 0,0 0 16,0 0-16,0-42 15,22 0 1,-22 0-16,21 0 0,0 0 15,-21-22-15,21 1 0</inkml:trace>
  <inkml:trace contextRef="#ctx0" brushRef="#br0" timeOffset="-100389.28">2646 8551 0,'-21'0'0,"21"-63"15,0 42 1,21 21-16,21-21 0,-21 21 16,0-22-16,22 1 0,-22 21 0,21-21 15,1 21-15,-22 0 0,0 0 0,21-21 16,-21 21-16,1 0 16,-1 0-16,0 0 0,-21 21 15,0 0-15,0 0 16,0 1-16,-21-1 15,0-21-15,-22 21 0,22 0 0</inkml:trace>
  <inkml:trace contextRef="#ctx0" brushRef="#br0" timeOffset="-100199.39">2392 8975 0,'0'0'0,"0"21"15,0 21 1,21-42-16,0 0 15,0 0-15,0 0 0,1 0 16,20-21-16,-21 21 0,0 0 0,22-21 16,-22 0-16,21 21 0,-21 0 0,22-21 15,-22 21-15,21 0 0,-21-22 16,0 22-16,22 0 0,-22-21 0</inkml:trace>
  <inkml:trace contextRef="#ctx0" brushRef="#br0" timeOffset="-99941.53">3154 8869 0,'0'21'0,"0"0"16,0 0-16,0 1 0,-21-1 16,21 21-16,0-21 0,0 22 15,0-22-15,0 0 0,0 21 0,-22-21 16,1 64-16,21-43 15,-21-20-15,21-1 0,0 0 16,0 0-16,0 0 0,-21-21 0,21 21 16,0-42 15,0 0-31,21 21 0,0-42 0,-21 21 16,21-1-16</inkml:trace>
  <inkml:trace contextRef="#ctx0" brushRef="#br0" timeOffset="-99628.71">3302 8657 0,'0'0'15,"-21"0"-15,0 0 0,-1 0 0,1 0 16,0 0-16,0 0 16,21 21-16,21-21 46,0 0-46,0 0 0,1-21 16,-1 21-16,-21-21 0,21 21 16,-21-21-16,0 0 15,0 0-15,-21 21 16,0 0-16,-1 0 16,1 0-16,0 0 0,0 0 15,21 21-15,-21 0 16,21 0-16,0 0 15,21-21 1,0 0-16</inkml:trace>
  <inkml:trace contextRef="#ctx0" brushRef="#br0" timeOffset="3506.67">3810 8636 0,'21'-21'0,"-42"42"0,42-63 16,-21 21-16,0-1 15,0 1-15,0 0 0,0 0 0,0 0 16,0 0-16,0-1 0,0 1 16,0 0-16,0 0 0,0 0 15,0 42 1,0 0-16,-21 0 15,21 22-15,-21-1 0,21 0 0,0 1 16,-21 20-16,21 1 0,-22-1 16,1 1-16,21 20 0,-21 1 15,0-22-15,21 1 0,-21-1 16,0 1-16,21-1 0,0 1 16,0-22-16,-22 22 0,22-22 0,0-21 15,0 22-15,0-22 0,0 0 0,0 0 16,22-21-16,-1 0 15,0 0-15,-21-21 0,21 0 16,-21 0-16,21-22 0,0-20 16</inkml:trace>
  <inkml:trace contextRef="#ctx0" brushRef="#br0" timeOffset="3935.74">4022 9123 0,'0'21'16,"-233"233"-16,466-529 0,-233 317 0,0-21 15,21-21 1,0 0-16,0 0 16,0 0-16,0 0 0,1 0 15,-1-21-15,0 0 0,0 21 16,0-21-16,0 0 0,-21 0 15,22-1-15,-22 1 0,21 0 16,-21 0-16,0 0 0,0-22 0,0 22 16,0 0-16,-21 0 15,-1 0-15,1 21 0,0 0 0,0 0 16,0 0-16,0 21 0,-1 21 0,1-21 16,0 22-16,0-22 0,0 21 15,0 1-15,-1-1 0,22 0 0,0 22 16,0-22-16,0-21 15,0 22-15,0-22 0,0 0 0,0 0 16,22 0-16,-1-21 0,0 21 16,0-21-16,0 0 0,22 0 15,-22 0-15,21 0 0,0 0 0,1-21 16,-1 21-16,0-21 0,1 0 16,-1 0-16,22-22 0</inkml:trace>
  <inkml:trace contextRef="#ctx0" brushRef="#br0" timeOffset="4658.35">5757 8551 0,'0'0'0,"-21"-169"31,21 148-31,0-21 0,0 20 0,0 1 16,0 0-16,0 0 0,0 42 31,0 0-15,0 22-16,0-22 0,0 21 15,0 0-15,0 22 0,0-22 0,0 22 16,-21-22-16,0 22 0,0-1 0,21 1 16,-22-1-16,22 1 0,-21-1 15,21-21-15,0 1 0,0-1 16,0 0-16,0 1 0,0-22 0,21 0 16,1 0-16,-1-21 0,0 0 15,0 0-15,21 0 0,-20 0 0,20 0 16,0-21-16,1 0 0,-1 0 0,-21-22 15,21 22-15,1-21 0,-22 0 16,21-1-16,-21-20 0,22-1 0,-22 1 16,0-1-16,0 1 0,0 20 15,-21-20-15,0-1 0,0 22 0,0-21 16,0 20-16,0 1 0,0 0 16,0 20-16,0 1 0,0 0 15,0 0-15,0 42 16,0 0-1,-21 0-15,21 1 0,-21-1 16,21 0-16,0 0 0,0 21 0,0-20 16,0-1-16,0 21 0,0-21 15,0 0-15,0 1 0,0 20 0</inkml:trace>
  <inkml:trace contextRef="#ctx0" brushRef="#br0" timeOffset="5034.24">6583 8678 0,'0'0'0,"0"-42"31,0 21-31,0 42 16,0 21-1,0-20-15,0 20 0,0-21 16,0 43-16,0-22 0,0 21 0,0 43 15,0-42-15,-21-1 16,21 22-16,-22-22 0,22 22 16,0 0-16,-21-1 0,0 1 0,0 0 15,0-22-15,21 22 0,-21-22 0,-1 22 16,1-21-16,21-1 0,-21-21 16,0 22-16,0 21 15,21-43-15,0-21 0,0 0 0,0 0 0,0-42 16,0-21-1,0 21-15,0-22 0,0 22 16,21-21-16,0-22 0,0 22 0,-21 0 16,21-22-16,1 1 0,-22-1 15,21-20-15,0-1 0,-21 21 16</inkml:trace>
  <inkml:trace contextRef="#ctx0" brushRef="#br0" timeOffset="7083.94">6519 8805 0,'0'-21'0,"0"42"0,0-63 0,0 0 0,0 21 16,0-1-16,21 1 0,1 21 16,-1 0-16,0-21 0,0 21 15,21 0-15,1 0 0,-22 0 0,21 0 16,1 21-16,-1 0 0,0 1 0,1-1 16,-22 0-16,21 21 0,-21 1 15,0-22-15,-21 21 0,0 0 16,0 22-16,0-22 15,-21-21-15,-21 1 0,21-1 0,-22 0 16,22 0-16,-21-21 0,21 0 0,-22 0 16,22 0-16,0 0 0,0 0 15,0 0-15,0 0 0,-1 0 0,22-21 16,22 21 15,-1 0-31,21 0 16,-21 0-16,22 0 15,-22 21-15,0-21 0,21 0 0,1 0 16,-22 0-16,21 0 0,0 0 0,1 0 16,-22 0-16,21-21 15,1 0-15,-22 0 0,21-1 0,0 1 16,1-21-16,-22 0 0,21-1 0,-21 1 16,1 0-16,20-64 15,-21 63-15,-21 1 0,0-21 0,0 20 16,0 22-16,0-21 0,0-1 15,0 22-15,0 0 0,0-21 16,0 21-16,-21 21 16,0 21-1,21 0-15,0 0 0,-21 21 0,21-20 16,-22 20-16,22 0 0,-21-21 16,21 43-16,-21-22 0,21 1 15,0-1-15,0 21 0,0-20 0,0-1 16,0 0-16,0 1 0,0-1 15,21-21-15,-21 22 0,21-22 0,1 0 16,-1 0-16,0-21 0,0 21 16,21-21-16,-20 0 0,-1 0 0,0 0 15,21 0-15,-21 0 0,22-21 0,-1 0 16,-21 0-16,22-22 0,-1 22 16,-21-21-16,21 0 0,1 20 0,-22-20 15,0 0-15,0 21 0,0-22 16,1 22-16,-22 0 0,0 0 15,0 0-15,0 42 32,-22 0-32,1 0 15,21 0-15,-21 22 0,21-22 0,0 0 16,-21 21-16,21-21 0,0 1 16,0 20-16,0-21 0,0 0 0,0 0 15,0 1-15,21-1 0,0 0 0,0-21 16,1 21-16,-1-21 0,0 0 15,21 0-15,-21 0 0,22 0 0,-22 0 16,21 0-16,-21-21 0,22 0 16,-22 21-16,0-21 0,21-22 15,-20 22-15,-1-42 0,-21 20 16,0 1-16,0 0 0,0-1 16,0 1-16,0 0 0,0-1 0,0 22 15,-21-21-15,-22-1 0,22 22 16,0 0-16,-21 0 15,20 21-15,-20 0 0,21 0 0,0 0 16,0 0-16,-1 21 0,1 0 0,0 0 16,0 1-16,21-1 0,-21 21 15,21-21-15,0 22 0,0-1 16,0 0-16,0-21 0,21 22 0,0-1 16,0 0-16,0-20 0,22 41 15,-1-21-15,-21-20 0,22-1 16,-1 0-16,0-21 0,1 21 15,-1-21-15,21 0 0,1 0 0,-1 0 16,1 0-16,-1-21 0,1 21 0,-22-21 16,22 0-16,-22-22 0,0 22 15,1-21-15,-22 21 0,0-22 0,0 1 16,0-85 0,-21 85-16,0 20 0,0-20 0,0 21 15,-21 0-15,0 0 0,0-1 16,0 22-16,0 0 0,-1 0 0,1 0 15,-21 0-15,21 0 0,0 22 16,-22-22-16,22 21 0,0 0 0,-21 0 16,20 21-16,1-20 0,21 20 0,-21-21 15,0 21-15,21-20 0,-21 41 16,21-21-16,0-20 0,0-1 16,0 0-16,21 0 0,0 0 15,0 0-15,0 1 0,1-22 0,-1 0 16,0 0-16,21 0 0,-21 0 0,1 0 15,20-22-15,-21 22 0,0-21 16,0 0-16,22-21 0,-22 21 16,0-1-16,0-62 0,0 63 15,-21-22-15,22 22 0,-22 0 16,0 0-16,0-22 0,21 22 16,-21 0-16,0 42 31,0 0-31,-21 1 0,21-1 15,0 21-15,0-21 0,0 0 0,0 22 16,0-22-16,0 21 0,0-21 16,21 1-16,-21 20 0,63 0 15,-42-21-15,22 1 0,-1-22 16,-21 21-16,22-21 0,20 0 16,-21 0-16,1 0 0,20 0 0,-20 0 0,-1 0 15,21 0-15,-20-21 16,63-22-16,-85 1 0,21 21 15,43-85-15,-85 64 16,0-1-16,21 22 0,-21-21 16,0-1-16,0 22 0,0 0 0,-21 0 15,0 0-15,-1 0 0,-20-1 0,21 22 16,-21 0-16,20 0 0,-20 0 16,0 0-16,21 0 0,-22 22 0,1-22 15,21 21-15,-22 42 16,22-42-16,0 22 0,21-22 15,0 21-15,0-21 0,0 22 0,0-22 16,0 21-16,21-21 0,22 43 16,-22-64-16,0 21 0,0 0 15,21-21-15,-20 0 0,-1 0 0,0 0 16,21 0-16,-21 0 0,1 0 0,-1 0 16,21-21-16,-21-21 0,0 21 15,1-22-15,-1 1 0,21 0 0,-21-1 16,0 1-16,1-22 0,-1 22 15,21-85-15,-21 64 16,0-1-16,1 1 0,-22-1 0,21 1 16,-21 20-16,21-20 0,-21 20 15,0 1-15,0 21 0,0 0 0,0 0 16,0-1-16,0 44 16,-21-1-16,0 21 0,-1 22 15,22-22-15,-21 21 0,0 1 16,0-1-16,0 22 0,21-21 0,0-1 0,0 1 15,0-1-15,21 64 16,0-85-16,0 22 0,0-22 0,22 1 16,-1-1-16,-21-21 0,22 0 15,20 0-15,-21 1 0,1-22 16,20 0-16,1 0 0,-1 0 0,1 0 16,63-22-16,-85 1 0,22-21 15,-22 21-15,0-22 0,1 1 16</inkml:trace>
  <inkml:trace contextRef="#ctx0" brushRef="#br0" timeOffset="8406.76">804 10689 0,'0'0'0,"-21"-21"15,0-148 1,21 148-16,-21-22 16,21 22-16,-21 0 0,21 63 31,-22 1-31,22-1 15,-21 0-15,0 1 0,0 20 0,0 1 16,0-22-16,-1 21 0,1 1 16,-21-22-16,21 1 0,-22 20 15,22-21-15,0 1 0,0-1 0,0-21 16,21 0-16,0 1 16,0-1-16,0-42 15,0-1 1,0 1-16,21 0 0,0 0 0,0 0 15,0 0-15,22-1 0,-22 1 16,0 21-16,0-21 0,22 0 0,-22 21 16,21-21-16,-21 21 0,0-21 15,22 21-15,20-43 0,-42 43 16,1-21-16,-1 0 0,0 0 16,0 21-16,0-21 0,0-1 0,1 1 15,-1 0-15,-21 0 16,0 0-16,0 0 0,0-1 0,0-20 15,0 21-15,0 0 16,0 0-16,-21 21 16,-1 21-16,22 0 15,-21 0-15,21 21 0,0 1 0,0-1 16,-21 0-16,21 22 0,-21-22 16,0 22-16,21-22 0,-21 22 0,-1-1 15,22-21-15,-21 1 0,0-1 16,21 0-16,-21 1 0,21-22 0,0 0 15,0 0-15,0-42 32,21 21-32,-21-42 15,21 21-15,0-1 0,1-20 0</inkml:trace>
  <inkml:trace contextRef="#ctx0" brushRef="#br0" timeOffset="8582.66">1418 10922 0,'0'0'16,"21"0"46</inkml:trace>
  <inkml:trace contextRef="#ctx0" brushRef="#br0" timeOffset="9035.4">2476 10414 0,'-21'-21'0,"42"42"0,-42-63 0,21-1 0,0 22 0,0 0 16,-21 21 0,21 42-1,0-20-15,0 20 16,0 64-16,-21-43 0,21 1 16,0-1-16,-21 1 0,21-1 0,-21 1 15,-1-22-15,1 22 0,0-1 16,0 1-16,21-1 0,-21-21 0,21 1 15,-21-1-15,21-21 0,0 22 16,0-22-16,0 0 0,21-42 31,-21 0-31,21-1 0,0 1 16</inkml:trace>
  <inkml:trace contextRef="#ctx0" brushRef="#br0" timeOffset="9251.28">2434 10372 0,'-21'-21'0,"42"42"0,-42-64 16,21 22-16,0 0 15,42 21 1,-21 0-16,22-21 0,-1 21 0,0 0 16,1 0-16,20 0 0,-20 0 15,20-21-15,-21 21 0,1 0 0,-1 0 16,0 0-16,1 0 15,-22 0-15,0 0 0,0 0 0,-21 21 16,0 0-16</inkml:trace>
  <inkml:trace contextRef="#ctx0" brushRef="#br0" timeOffset="9438.17">2413 10837 0,'0'0'0,"0"22"0,0-1 0,0 0 0,0 0 15,0 0 1,21 0-16,0-21 0,0 0 16,22 0-16,-22 0 15,0 0-15,21 0 0,1 0 0,-22-21 16,21 0-16,1 21 0,-22-21 0,21 0 16,-21 21-16,22-21 0</inkml:trace>
  <inkml:trace contextRef="#ctx0" brushRef="#br0" timeOffset="9643.06">3090 10880 0,'0'21'0,"0"127"31,0-106-31,0-20 0,0 20 16,0 0-16,0-21 0,-21 1 15,21 20-15,0-21 0,-21 0 0,21 0 16,0 1-16,0-1 15,21-42 1,0-1 0,-21 1-16,21-21 0</inkml:trace>
  <inkml:trace contextRef="#ctx0" brushRef="#br0" timeOffset="9993.85">3302 10605 0,'0'0'0,"0"-22"0,-21 22 0,0 0 16,-1 0-16,1 43 16,0-22-16,21 0 0,0 0 15,0 0-15,0 1 0,0-1 16,0 0-16,21-21 16,0 0-16,1 0 0,-1 0 0,0 0 15,21 0-15,-21 0 0,22 0 0,-22-21 16,0 0-16,21-1 0,-42 1 15,22 0-15,-22 0 0,0 0 0,0-22 16,0 22-16,-22 0 16,1 0-16,-21 0 0,21 21 0,-22 0 15,22 0-15,-21 0 0,21 0 16,-22 0-16,22 0 0,0 21 0,0 0 16,0 0-16,21 0 0,-21 1 0,21 20 15,0-21-15,0 0 0,0 0 16,0 1-16,21-1 0,0 0 0,0 0 15,21-21-15,-20 0 0,20 0 16,0 0-16</inkml:trace>
  <inkml:trace contextRef="#ctx0" brushRef="#br0" timeOffset="10278.69">4149 10224 0,'0'-43'31,"-22"64"-31,22 1 16,-21-1-16,21 21 0,0 0 15,0 1-15,-21 20 0,21 1 0,0-22 16,0 22-16,-21-1 0,0 1 0,0-1 16,21-21-16,-22 22 0,1-1 15,0-20-15,21 20 0,-21-20 0,21-1 16,-21 0-16,21 1 0,0-22 15,0 0-15,0 0 0,0 0 16,0 0-16,21-21 0,0 0 16,-21-21-16,21 0 0,0 0 15,1 0-15,-22 0 0</inkml:trace>
  <inkml:trace contextRef="#ctx0" brushRef="#br0" timeOffset="10630.49">4170 10986 0,'21'0'16,"0"0"0,0 0-16,0 0 15,1 0-15,20 0 0,-21 0 16,0 0-16,22-22 0,-1 22 16,-21-21-16,21 0 0,1 21 0,-1-21 15,-21 0-15,0 21 0,1-21 16,-1-1-16,-21 1 0,0 0 15,0 0-15,-21 21 0,-1 0 0,1 0 16,0 0-16,-21 0 0,21 21 16,-22-21-16,1 21 0,21 22 15,-22-22-15,22 0 0,0 0 0,0 21 16,0-20-16,0 20 0,21-21 16,0 21-16,0-20 0,0-1 0,0 0 15,0 0-15,0 0 0,21 0 16,0 1-16,0-22 0,21 0 0,1 0 15,-1 0-15,0 0 0,22 0 0,-1 0 16,1 0-16,-1-22 0,1 1 16</inkml:trace>
  <inkml:trace contextRef="#ctx0" brushRef="#br0" timeOffset="14457.8">6244 11091 0,'0'0'0,"0"-21"15,21 0-15,0 0 0,1 0 0,-1 0 16,-21-1-16,21 1 0,0-21 16,-21 21-16,21-22 0,-21 22 0,0-21 15,0 21-15,-21-22 0,0 1 0,0 0 16,-22 21-16,22-22 0,-21 22 15,0 0-15,-1 0 0,-41 21 16,41 0-16,1 21 0,-22 0 16,22 0-16,-43 64 0,43-43 15,21 1-15,-21-1 0,-1 64 16,43-43-16,0 22 16,0-43-16,0 22 0,0-43 15,21 21-15,1-21 0,-1 22 0,0-22 16,21-21-16,1 0 0,-22 0 15,21 0-15,0 0 0,1 0 0,-1 0 16,0-42-16,1 20 0,-1 1 16,0-21-16,1 0 0,-1-1 0,0 1 15,1 0-15,20-64 0,-20 42 16,-1 1-16,-21-1 0,0 1 16,0-22-16,1 22 0,-1-1 0,0 1 15,-21-1-15,0 22 16,0-1-16,0 1 0,21 21 0,-21 0 15,-21 42 1,21 0-16,-21 21 16,0 1-16,21 20 0,-22 1 0,-20 63 15,21-64-15,21 1 0,-21-1 16,0 1-16,-1 42 16,22-43-16,0-21 0,0 1 0,0-1 15,0 0-15,22-20 0,-1-1 16,0 0-16,0 0 0,21-21 15,-20 0-15,20 0 0,0 0 0,1 0 0,-1-21 16,0 21-16,1-21 16,-1 0-16,0-1 0,-21-20 0,22 21 15,-1 0-15,-21-22 0,22 22 0,-22-21 16,0 21-16,0 0 0,0-22 16,0 22-16,-21 0 0,0 0 0,0 42 31,0 0-16,0 0-15,-21 0 0,0 1 0,21-1 16,-21 21-16,21-21 0,0 0 0,0 22 16,0-22-16,0 0 0,0 21 15,0-20-15,0-1 0,0 0 0,21 21 16,0-42-16,0 0 16,1 21-16,20-21 0,-21 0 15,0 0-15,0 0 0,22-21 0,-22 0 16,0 0-16,21 0 0,-20 0 0,-1-1 15,0 1-15,21 0 0,-21-21 16,-21 21-16,22-22 0,-22 1 0,0 0 16,0-1-16,0 1 0,0 0 15,-22-1-15,1 1 0,0 0 0,0 20 16,-21-20-16,20 21 0,1 0 0,-21 21 16,21 0-16,-22 0 15,22 0-15,-21 21 0,21 0 0,0 0 0,-1 22 16,-20-22-16,42 21 0,-21 0 15,21 1-15,-21-22 0,21 21 16,0 1-16,0-22 0,0 21 0,21-21 16,0 0-16,0 1 0,0-1 15,1 0-15,-1 0 0,21-21 0,-21 0 16,22 0-16,-22 0 0,21 0 0,0 0 16,1 0-16,-1-21 0,-21 21 0,22-21 15,-22 0-15,21-1 0,-21 1 16,22-21-16,-22 21 0,0 0 15,0-22-15,0 22 0,-21 0 0,0 0 16,21 0-16,-21-1 0,22 1 16,-22 42 15,0 1-31,0-1 0,-22 21 16,22-21-16,-21 0 0,21 1 0,0-1 15,0 21-15,0-21 0,0 0 16,0 1-16,0-1 0,0 21 15,0-21-15,21-21 16,1 0-16,-1 0 16,0 0-16,0 0 0,0-21 0,0 21 15,1-21-15,20 0 0,-21 0 16,0-1-16,0 1 0,1 0 16,-1 0-16,0 0 0,0 0 0,0-1 15,0 1-15,-21 0 0,22 0 0,-22 0 16,0 42 15,0 0-31,0 0 0,0 0 16,-22 1-16,22-1 0,-21 0 15,21 0-15,0 0 0,0 0 0,0 1 16,0-1-16,0 0 0,0 0 16,21-21-1,1 0-15,-1 0 0,0 0 16,0 0-16,0 0 0,0-21 0,1 21 15,-1-21-15,0 21 0,0-21 16,-21-1-16,0 1 0,21 0 0,-21 0 16,0 0-16,0-22 0,0 22 0,0 0 15,0 0-15,0 0 0,0-22 16,0 22-16,0 0 0,-21 21 0,21-21 16,0 0-16,0 0 0,0-1 15,0 1-15,21 21 16,0-21-16,1 21 0,-1 0 0,0 0 15,0 0-15,0 0 0,22 21 16,-22-21-16,0 21 0,21 1 16,-21-1-16,1 0 0,20 21 0,-21-21 15,0 1-15,0 20 0,1-21 16,-22 21-16,0-20 0,21-1 0,-21 0 16,0 21-16,0-21 0,0 1 0,0-1 15,0 0-15,0 0 0,0 0 16,-21-21-1,-1 0 1,22-21 0,0 0-16,0 0 0,0 0 15,0-22-15,22 22 0,-22 0 0,21-21 16,0-1-16,0 22 0,21-21 16,-20 21-16,20-22 0,127-20 31,-126 63-31,-22 0 15,0 0-15,0 21 0,-21 0 0,0 0 16,0 22-16,0-22 0,0 0 0,0 21 16,0-21-16,0 22 15,0-22-15,0 0 0,0 21 0,0-20 0,0-1 16,0 0-16,0 0 0,0 0 0,0 0 16,0 1-16,21-22 0,0 21 15,1-21-15,-1 0 16,21 0-16,-21 0 0,0 0 0,1-21 15,20-1-15,-21 1 0,0 0 16,22 0-16,-22 0 0,0 0 0,21-22 16,-21 1-16,1 0 0,-1-1 0,0-20 15,0-1-15,-21 22 0,21-22 16,-21 1-16,21-1 0,-21 1 0,0 21 16,0-1-16,0 1 0,0 21 15,0 0-15,0-1 0,-21 22 16,0 0-16,0 22 15,21-1-15,-21 0 0,0 21 16,-1 1-16,22-1 0,0 21 16,-21-20-16,21-1 0,-21 22 0,0-22 15,21 0-15,0 1 0,0-1 16,0 0-16,0 1 0,0-1 0,0-21 16,0 21-16,0-20 0,21-1 0,0 0 15,0 0-15,1 0 0,-1-21 16,0 0-16,21 21 0,-21-21 0,1 0 15,20 0-15,-21 0 0,43-42 16,-43 42-16,0-21 0,21 0 16,-21 0-16,22-22 0,-22 22 0,0 0 15,0-21-15,0 20 0,1-20 16,-22 21-16,0 0 0,0 0 0,0-1 16,-22 22-1,1 22 1,21-1-16,-21 0 0,0 0 15,21 0-15,0 0 0,0 1 16,0-1-16,0 0 0,0 0 0,0 0 16,0 0-16,0 1 0,21-1 0,-21 0 15,21-21-15,22 21 0,-22-21 16,0 0-16,21 0 0,-21 0 0,22 0 16,-22 0-16,0 0 0,21 0 0,-20 0 15,20 0-15,-21-21 16,0 0-16,22 0 0,-22-1 0,0 1 15,0 0-15,0-21 0,0 21 0,-21-22 16,0 1-16,0 0 0,0-1 16,0 1-16,0 0 0,0-1 0,-21 1 15,0 21-15,0-22 0,-21 22 0,20 0 16,1 0-16,-21 21 0,21 0 16,-22 0-16,1 0 0,0 21 0,21 0 15,-22 0-15,1 1 0,21 20 16,0 0-16,-1-21 0,1 22 0,21-1 15,0 43-15,0-43 0,0-21 16,0 22-16,21-22 0,1 21 16,20-21-16,-21 0 0,21 1 15,-20-1-15,20 0 0,-21-21 0,21 21 16,1-21-16,20 0 0,-20 0 0,-1 0 16,21 0-16,-20 0 0,20 0 15,-20-21-15,20 0 0,-21 0 0,1-1 16,-1 1-16,0 0 0,1 0 0,-1-21 15,-21 20-15,22-20 0,-1 0 16,-21-1-16,0 1 0,0 0 0,1-1 16,-22 22-16,0-21 0,0 21 0,0-22 15,0 22-15,-22 0 0,1 0 16,0 21-16,0 0 0,-21 0 0,20 0 16,-20 0-16,0 21 15,21-21-15,-22 42 0,1-20 0,21-1 16,-22 21-16,22-21 0,-21 22 0,21-1 15,0-21-15,-22 148 16,43-147 0,0-1-16,0 0 0,0 0 0,21-21 15,1 21-15,-1-21 16,0 0-16,21 0 0,-21 0 0,1 0 16,-1 0-16,21 0 15,0-21-15,-20 0 0,-1 0 0,0 0 16,0-1-16,0 1 0,0-21 0,1 21 15,-1-22-15,0 22 0,0 0 16,0-21-16,-21 21 0,21-1 0,-21 1 16,0 42 15,0 1-31,0-1 0,0 0 16,0 21-16,0-21 0,0 22 0,0-22 15,0 0-15,0 21 0,22-20 0,-1-1 16,-21 21-16,21-21 0,0 0 0,0 1 15,22-1-15,-22 0 16,21-21-16,0 21 0,1-21 0,20 0 16,107 21-16,-128-21 15,21 0-15,1 0 0,-22-21 16,1 21-16,-1-21 0,0 0 0,1 0 16,-22-1-16,21-20 0,-21 21 0,0-21 15,1-1-15,-22 1 0,0 0 16,0-1-16,0 1 0,0 0 0,0-22 15,0 43-15,0-21 0,-22 20 0,1 1 16,0 0-16,0 0 0,0 21 16,-22 0-16,22 0 0,-42 42 15,20-21-15,1 22 0,0-22 16,21 21-16,-22 1 0,22-22 16,0 21-16,0 0 0,0 1 0,21-22 15,0 21-15,0 1 0,0-22 0,0 0 16,0 0-16,0 21 0,21-20 15,0-22-15,0 21 0,0 0 0,22-21 16,-22 0-16,0 0 0,0 0 0,0 0 16,22 0-16,-22 0 0,0-21 15,0 0-15,21-1 0,-20 1 0,-1 0 16,0-21-16,42-22 0,-41 1 16,-1 20-16,0-20 0,0-1 15,0-20-15,0 20 0,1 1 16,-1-1-16,0 1 0,0-1 0,0 1 15,0 20-15,-21 1 0,0 0 16,0-1-16,0 22 0,0 0 0,-21 42 31,0 0-31,0 22 0,0-1 16,0 0-16,-1 1 0,1 20 16,21 64-16,0-63 0,0-1 0,0 1 15,0-1-15,0 1 0,21-1 16,1-20-16,-1-1 0,21 0 15,-21 1-15,22-1 0,-22-21 0,21 0 16,-21 0-16,22-21 0,-1 0 0,-21 22 16,21-22-16,-20 0 0,20 0 15,0 0-15,1-22 0,-1 22 0,0-21 16,1 0-16,20 0 0,-21 0 0,1 0 16,-1-1-16,0 1 15,-20 0-15,-1 0 0,-21-21 0,0 20 0</inkml:trace>
  <inkml:trace contextRef="#ctx0" brushRef="#br0" timeOffset="15459.23">741 12531 0,'0'0'0,"-21"0"0,21-21 16,-22 21-16,22-22 31,22 22-16,-1 0-15,0 0 0,0 0 0,21 0 16,-20 0-16,-1 0 16,21 0-16,22 0 0,-43 0 0,0 0 15,0 0-15,0 0 16,0 0-16,-42 0 31,0 0-31,-21 0 16</inkml:trace>
  <inkml:trace contextRef="#ctx0" brushRef="#br0" timeOffset="15965.94">550 12573 0,'0'0'0,"-21"21"0,21 0 0,-21-21 15,21 22-15,0-1 0,-21 0 16,21 0-16,-21 21 0,21-20 0,-22-22 15,22 21-15,0 0 0,-21 0 16,21 0-16,-21-21 0,0 21 16,42-42 31,0 0-47,0 21 0,1-21 0,-1 0 15,0 21-15,0-21 16,21 21-16,-20-22 0,20 1 0,-21 21 15,0 0-15,22 0 0,-22 0 16,21 0-16,-21 0 0,43 0 16,-43 0-16,21 21 0,-21 1 15,22-1-15,-22 0 0,0 0 0,0 21 16,-21-20-16,0 20 0,0-21 16,0 21-16,0 1 0,-21 20 15,0-42-15,-21 1 0,20 20 16,-20-21-16,0 0 0,-1 0 15,1-21-15,0 22 0,-22-22 0,22 0 16,0 0-16,20 0 16,-20 0-16,0 0 0,21 0 0,-22 0 15,22 0-15,0 0 0,0 0 16,21-22-16,0 1 0,0 0 16,0 0-16,21 0 15,0 21-15,0-21 16,0-1-16,22 22 0</inkml:trace>
  <inkml:trace contextRef="#ctx0" brushRef="#br0" timeOffset="16265.77">1333 13039 0,'0'21'15,"43"0"1,-22-21-16,0 0 16,0 0-1,-21-21-15,21 21 16,-21-21-16,22 0 0,-22-1 16,-22 22-1,1 0-15,0 0 16,0 0-1,0 0-15,21 22 16,21-22 0</inkml:trace>
  <inkml:trace contextRef="#ctx0" brushRef="#br0" timeOffset="18703.63">2921 12277 0,'0'0'0,"21"-21"0,0-1 15,-21 1-15,0 0 0,0 0 16,0 0-16,0 0 0,0-1 16,0 1-16,0 42 31,0 1-31,0 20 0,0 0 16,0 22-16,0-22 0,-21 22 0,0-1 15,-21 64-15,20-63 16,1 20-16,0-20 0,0-1 15,0 1-15,0-22 0,-1 22 0,1-22 16,0-21-16,21 21 0,-21-20 0,21-1 16,0-42-1,21-1 1,0 1-16,0 0 0,22-21 0,-22-1 16,0-20-16,21 21 0,-20-1 15,20-20-15,-21-1 0,21 22 0,-20 0 16,20-1-16,-21 1 0,0 0 15,0 20-15,22-20 0,-22 42 0,0 0 16,0 0 0,-21 21-16,0 22 0,0-22 0,0 21 15,0 0-15,0 1 0,0-1 16,0 22-16,0-22 0,0 0 16,0 22-16,0-22 0,0 0 0,21 1 15,1-22-15,20 42 16,-21-41-16,0-22 0,0 0 15,22 0-15,-1 0 0,0 0 0,-20 0 16,20-22-16,0 1 0,1 0 16,-1 0-16,0-21 0,-21 20 15,22-41-15,-22 21 0,0-1 0,21-20 0,-20-1 16,-1 22-16,-21-22 0,21 22 16,-21-21-16,21-1 0,-21 22 0,0-22 15,0 22-15,0 0 0,0 20 16,0-20-16,0 21 0,0 42 15,0 0-15,0 0 16,0 1-16,-21 20 16,21 0-16,-21 1 0,21-1 0,0 0 15,-21 22-15,-1-22 0,22 22 16,-21-1-16,21 1 0,0-22 0,0 21 16,0-20-16,0 20 0,0-20 15,0-22-15,21 21 0,1-21 0,-1 0 16,0 1-16,0-22 0,21 0 15,-20 0-15,20 0 0,-21 0 0,21-22 16,-20 1-16,20 0 0,0 0 0,-21-21 16,22 20-16,-22-20 15,21 0-15,-21-1 0,1 1 0,-1 0 16,0-1-16,0 1 0,-21 21 0,0 0 16,0 0-16,0-1 0,-21 44 31,0-1-31,21 0 0,0 0 15,0 21-15,-21 1 0,21-22 0,0 21 16,-22 1-16,22-22 0,0 21 16,0-21-16,0 0 0,0 1 0,0-1 15,22 0-15,-1-21 0,0 21 16,0-21-16,0 0 16,0 0-16,1-21 0,-1 0 0,-21 0 15,42-43-15</inkml:trace>
  <inkml:trace contextRef="#ctx0" brushRef="#br0" timeOffset="19022.44">4699 12319 0,'0'0'0,"-21"-21"0,0 21 16,-22 0-16,22 0 0,0 0 0,-21 0 16,20 0-16,1 21 0,0-21 15,0 21-15,21 0 0,0 1 16,0-1-1,21-21-15,0 0 0,22 0 0,-22 0 16,0 0-16,0 0 0,21 0 16,-20 0-16,-1 0 0,-21-21 15,0-1-15,0 1 0,0 0 16,-21 21-16,-1-21 16,1 21-16,-21-21 0,21 21 0,0 0 15,-22 0-15,22 0 0,0 21 16,-21 0-16,20 0 0,22 0 15,-21 1-15,21-1 0,0 0 0,0 0 16,0 0-16,21 0 0,1 1 16,-1-1-16,0 0 0,21 0 15,-21 0-15</inkml:trace>
  <inkml:trace contextRef="#ctx0" brushRef="#br0" timeOffset="19494.75">5059 12637 0,'0'0'16,"-21"0"-1,21 21-15,0 0 16,-22 0-16,22 0 0,-21 22 16,21-22-16,0 0 0,-21 21 15,21-21-15,0 1 0,0-1 0,0 21 16,-21-21-16,21 0 15,-21 1-15,21-44 32,0 1-17,0 0-15,0 0 0,21 0 16,0-22-16,0 1 0,0 21 0,1-21 16,-1-1-16,0 22 0,21-21 15,-21 21-15,22-22 0,-22 43 0,21-21 16,1 0-16,-22 21 0,21 0 0,-21 0 15,22 21-15,-22-21 0,21 21 16,-21 22-16,0-22 0,1 21 0,-1-21 16,0 22-16,-21-1 0,0 0 15,0 1-15,0-22 0,0 21 16,-21-21-16,0 22 0,-1-22 0,1 0 16,0 0-16,0 0 0,0-21 15,0 21-15,21-42 31,21 0-31,0 0 0,21 0 16,-21 0-16</inkml:trace>
  <inkml:trace contextRef="#ctx0" brushRef="#br0" timeOffset="21062.46">6265 12594 0,'0'0'0,"21"-42"15,-21 21-15,-21 21 16,0 0-16,0-21 0,0 21 0,0 0 16,-22 0-16,22 0 0,-21 0 15,21 21-15,-22-21 0,1 21 0,21 0 16,-22 21-16,1-20 0,21 20 16,0 0-16,-22 1 0,22-22 0,21 21 15,0 0-15,-21 1 0,21-22 0,0 21 16,0-21-16,0 22 15,21-22-15,0-21 0,1 21 0,-1 0 16,0-21-16,0 0 0,21 0 16,1 0-16,-22 0 0,21 0 15,1-21-15,-22 0 0,21 0 0,-21 0 0,22-22 16,-22 22-16,21-21 0,-21-1 16,0 1-16,1-21 0,20-43 15,-42 63-15,21-20 0,0-64 16,-21 85-16,0-22 0,21 1 15,-21 20-15,0 1 0,0 0 0,22 20 16,-22 1-16,0 42 31,-22 22-31,1-22 0,21 21 0,-21 22 16,0-22-16,21 0 0,-21 22 16,0-22-16,21 22 0,-22-22 0,22 22 15,0-1-15,0-21 0,0 1 16,0 20-16,0-20 0,0-1 0,0-21 15,22 21-15,20-20 0,-21-1 0,21 0 16,1 0-16,-1 0 0,22-21 16,-22 0-16,0 0 0,22 0 0,-22 0 15,22 0-15,-22-21 0,0 0 0,1 0 16,-1 0-16,0-1 16,-21-20-16,22 21 0,-22-21 0,0-1 15,-21 1-15,0 0 0,21 20 0,-21-20 16,0 21-16,0 0 0,0-22 15,-21 43 1,0 0-16,21 22 0,-21-1 16,0 0-16,-1 0 0,22 0 15,-21 22-15,21-22 0,-21 0 16,21 0-16,0 21 0,0-20 0,0-1 0,0 21 16,0-21-16,21 0 0,0 1 15,1-1-15,41 21 16,-42-42-16,0 21 0,22-21 0,-22 0 15,21 0-15,-21 0 0,22 0 16,-22 0-16,0-21 0,0 21 0,0-21 16,1 0-16,-1 0 0,-21-1 15,0-20-15,21 21 0,-21-21 0,21-1 16,-21 1-16,0 0 0,0-1 0,0 1 16,0 21-16,0-22 0,-21 1 15,0 21-15,0-21 0,-22 20 16,22 1-16,0 21 0,0 0 0,-43 21 15,43-21-15,-21 22 16,21-1-16,-1 21 0,1-21 16,0 22-16,21-1 0,-21-21 0,21 21 15,0 1-15,0-1 0,0 0 16,21 1-16,21-22 0,-20 21 0,-1-21 16,21 22-16,-21-22 0,22 0 0,-1-21 15,-21 21-15,21-21 0,1 0 16,-1 0-16,0 0 0,1 0 0,-22-21 15,21 21-15,1-21 0,-22 0 16,21-22-16,-21 22 0,22 0 16,-22-21-16,0-1 0,0 1 0,0 21 15,0-21-15,1-1 0,-1 22 0,0 0 16,-21 0-16,0 0 0,0-1 16,0 44-1,0-1 1,-21 21-16,0-21 0,21 22 15,-22 20-15,22-42 0,0 22 16,0-22-16,0 21 0,0-21 16,0 0-16,0 1 0,0-1 0,22-21 15,-1 21-15,0-21 0,0 0 0,0 0 16,0 0-16,1 0 16,-1 0-16,21-21 0,-21 0 0,0 21 15,1-22-15,-1 1 0,0-21 0,-21 21 16,42-43-1,-21 43-15,-21 0 0,0 0 0,22 0 16,-22-1-16,0 1 0,0 42 31,0 1-31,0-1 0,0 0 16,-22 21-16,22-21 0,0 1 16,0 20-16,0-21 0,0 0 0,0 0 15,0 22-15,0-22 0,22 0 16,-1 0-16,0-21 0,0 0 15,0 21-15,0-21 0,1 0 0,-1 0 16,0 0-16,0 0 0,0-21 0,22 0 16,-22-21-1,0 21-15,-21-1 0,0-20 0,21 21 16,-21-21-16,21-1 0,-21 1 0,0 0 16,0-1-16,0 1 0,0 0 15,0-1-15,-21 22 0,0 0 0,21 0 16,-21 21-16,0 0 0,-1 0 15,22 21 1,0 0 0,22-21-16,-1 0 0,0 21 15,0-21-15,0 0 16,0 0-16,22 0 0,-22 0 0,21 0 16,-21 0-16,22 0 0,20-21 0</inkml:trace>
  <inkml:trace contextRef="#ctx0" brushRef="#br0" timeOffset="21543.19">10350 12065 0,'0'-42'0,"0"84"0,0-105 0,0 41 0,22 1 16,-22 0-16,0 0 0,0 42 16,0 0-16,0 22 0,0-1 15,-22 0-15,22 22 0,-21-22 16,0 22-16,21-1 0,-21 1 16,0-22-16,0 21 0,21 1 0,-22-1 15,1-20-15,0 20 0,21 1 0,0-22 16,0 22-16,-21-22 0,21 0 15,0 1-15,0-22 0,0 0 16,0 0-16,0 0 0,21-21 16,0-21-1,-21 0-15,0-43 16,0 22-16</inkml:trace>
  <inkml:trace contextRef="#ctx0" brushRef="#br0" timeOffset="21843.01">10096 12510 0,'-21'-43'0,"42"86"0,-42-149 0,21 42 15,-21 22-15,21-22 0,0 1 0,0 21 16,0-22-16,0 22 0,21-1 0,0 1 16,1 21-16,20-21 0,0 20 15,-21 22-15,22-21 0,-1 21 0,22 0 16,-22 0-16,0 0 0,22 21 0,-22 1 16,0 20-16,22 0 0,-43 1 15,21-1-15,-20 21 0,-22-20 16,0-1-16,0 22 0,-43-22 15,22 0-15,-85 43 0,64-64 16,-22 21-16,22-20 0,-64 20 16,64-21-16,0-21 0,20 21 15,1-21-15,0 0 0,0 0 16,42 0 0,0 0-16,0 0 0,22 0 15,-22 0-15,21 0 0,1-21 0,-1 21 16,0-21-16,1 0 0</inkml:trace>
  <inkml:trace contextRef="#ctx0" brushRef="#br0" timeOffset="22555.64">11070 12340 0,'0'0'0,"-42"21"16,21 1-16,-22-1 15,22 0-15,-21 0 0,21 21 0,-1-20 16,-20-1-16,21 21 0,0 22 15,21-22-15,-21 0 0,21-21 16,0 22-16,0-1 0,0-21 0,0 0 16,21 1-16,42 41 15,-20-63-15,-1 0 16,-21 0-16,21 0 0,43 0 16,-43-21-16,1 0 0,-1 0 0,0-1 15,1 1-15,-22 0 0,42-42 16,-41 20-16,-1 22 0,0-21 15,-21-1-15,0 22 0,0-21 0,0 0 16,-21-1-16,0 22 0,-22-21 16,22 21-16,-21-1 0,21 22 0,-22 0 15,1 0-15,0 0 0,-1 0 16,1 0-16,0 22 0,20-1 0,-20-21 16,21 21-16,0 21 0,21-21 15,0 1-15,0-1 16,42 0-16,-21-21 0,22 21 15,-1-21-15,0 21 0,1-21 0,20 0 16,-21 0-16,22 0 0,-22 0 16,22 0-16,-22 0 0,22-21 0,-22 0 15,21 21-15,-20-21 0,-1 0 0,22-1 16,-22 1-16,-21 0 0,21 21 16,-20-21-16,-1 0 0,0 0 0,0-22 15,-42 43 16,0 21-31,21 1 0,-21 20 16,-1-21-16,1 21 0,21 1 0,-21-1 16,0 0-16,0 22 15,0-1-15,-1 1 0,22 21 0,-21-22 16,0 22-16,0-22 0,0 22 0,0-22 16,-1 22-16,1-21 0,0 20 15,21 1-15,-21-22 0,21 1 0,-21-1 16,0-20-16,21 20 0,0-42 0,0 22 15,0-22-15,0 0 16,21-21-16,0 0 0,0 0 0,-21-21 16,42 0-16,-20-22 0,-1 22 0,0-21 15,0 0-15,0-1 0,22-63 16,-22 43-16,0-1 16,0 1-16</inkml:trace>
  <inkml:trace contextRef="#ctx0" brushRef="#br0" timeOffset="22835.48">11853 12785 0,'0'0'15,"0"-64"-15,-21 22 0,21-22 0,0 22 0,0 0 16,0-1-16,0 1 0,21 21 0,0-21 16,1 20-16,-1 1 0,21 0 15,-21 21-15,22 0 0,-1 0 0,0 0 16,-21 0-16,22 0 0,-1 0 0,-21 21 16,22 0-16,-22 1 0,0 20 15,0-21-15,-21 0 0,0 0 0,0 22 16,0-22-16,0 0 0,-21 0 15,-21 0-15,20 1 0,-20-1 16,21 0-16,-21 0 0,-1 0 0,22-21 16,-21 0-16,21 0 0,-1 0 0,1 0 15,42 0 17,1 0-32,-1 0 0,21-21 15,0 21-15,-20-21 0,20 0 0,0 0 16</inkml:trace>
  <inkml:trace contextRef="#ctx0" brushRef="#br0" timeOffset="23194.27">12806 12319 0,'0'0'0,"0"-21"32,-21 21-32,-1 21 0,1-21 0,21 21 15,-21 0-15,0 1 0,0 20 16,0-21-16,-1 0 0,22 22 0,0-22 15,0 21-15,-21-21 0,21 22 0,0-22 16,0 21-16,21-21 0,-21 0 16,22 1-16,20-1 0,-21 0 0,0-21 15,22 0-15,-1 0 0,-21 0 16,21 0-16,1 0 0,-22-21 16,21 21-16,1-21 0,-22-1 0,42-41 15,-42 42-15,1-22 0,-1 22 16,0-21-16,-21 21 0,0-22 15,0 1-15,0 21 0,0 0 0,0 0 16,0-22-16,0 64 31,0 1-15,0-1-16,0 0 16,21-21-16,0 0 0,0 21 15</inkml:trace>
  <inkml:trace contextRef="#ctx0" brushRef="#br0" timeOffset="23539.08">13674 12361 0,'0'0'0,"0"-21"0,0 0 16,0 0-16,-22 21 16,22 21-1,-21 0-15,21 0 16,-21 1-16,21 20 0,-21 0 0,21 1 15,0-1-15,0 21 0,-21 1 16,0-1-16,-1 1 0,22 21 16,-21-22-16,21 22 0,-21-22 0,0 22 15,0-22-15,21 22 0,-21 0 0,-1-22 16,-20 22-16,21 0 0,0-22 16,0 22-16,-1-22 0,-20 1 0,21-1 15,0-20-15,0-1 0,21 0 0,0 1 16,-22-22-16,22 0 0,0 0 15,22-21 1,-1-21-16,0 0 0,0 0 0,21-1 16,-20-20-16,-1 0 0,21-1 0,-21-20 15,0-1-15,1 1 16,20-22-16</inkml:trace>
  <inkml:trace contextRef="#ctx0" brushRef="#br0" timeOffset="23809.93">13547 12785 0,'0'-85'0,"0"170"0,0-233 0,0 84 15,0 1-15,-22 20 0,22-20 0,0 20 16,0 22-16,0-21 0,0 21 16,0-22-16,0 22 0,0 0 0,0 0 15,43 0-15,-22 21 0,0-21 0,21 21 16,1 0-16,-22 0 0,21 0 16,1 21-16,-1-21 0,0 21 15,1 21-15,-22-21 0,0 22 0,0-22 16,-21 21-16,0-21 0,0 22 15,0-1-15,-21-21 0,0 0 0,0 1 16,-22-1-16,22 0 0,-21 0 16,-1-21-16,1 21 0,21-21 0,-21 0 15,-1 0-15,22 21 0,-21-21 0,21 0 16,-22 0-16,1 22 0,21-22 16,-43 21-16,22 0 0</inkml:trace>
  <inkml:trace contextRef="#ctx0" brushRef="#br0" timeOffset="24976.5">825 14224 0,'0'0'0,"22"-21"0,-1 21 15,0-21-15,-21 0 0,21 21 16,-42 0 0,0 0-1,0 0-15,-1 21 0,1 0 0,-21 0 16,21 21-16,-22 1 0,22 20 16,0 1-16,-21-1 0,21 1 0,-1-1 15,1 1-15,0-1 0,21 1 16,0-22-16,0 22 0,0-1 15,0-21-15,0 1 0,0-1 16,21 0-16,0-20 0,1-1 16,-1 0-16,21 0 0,0-21 0,1 0 15,-1 0-15,0-21 0,-20 0 16,20 0-16,0-1 0,1 1 0,-22-21 16,21 21-16,-21 0 0,0-22 15,-21 22-15,0-21 0,0 21 16,0-22-16,0 22 0,-21-21 0,0 21 15,-21-1-15,21 22 0,-1 0 16,-20 0-16,0 0 0,21 0 0,-22 22 16,22-1-16,-21 0 15,21 0-15,-1 0 0,1 0 0,0 1 16,21 20-16,0-21 0,0 0 16,0 0-16,0 1 0,0-1 15,0 0-15,0 0 0,0 0 0,21-21 16,0 0-16,22 0 15,-22 0-15</inkml:trace>
  <inkml:trace contextRef="#ctx0" brushRef="#br0" timeOffset="25162.4">1609 14796 0,'0'0'0,"0"-22"16,21 22 46</inkml:trace>
  <inkml:trace contextRef="#ctx0" brushRef="#br0" timeOffset="26494.07">3006 14203 0,'0'0'0,"0"-21"0,21 21 0,-21-21 15,0-1-15,0 1 16,-21 21-1,-1 21-15,22 1 16,-21-1-16,0 21 0,21 0 0,0 22 16,0-1-16,-21 1 0,21-1 15,0 1-15,-21-1 0,21-20 0,0 20 16,0-20-16,0-1 0,0 0 16,0 1-16,0-1 0,0-21 0,0 0 15,0 0-15,-21-21 31,-1 0-31,22-21 16,-21 0-16</inkml:trace>
  <inkml:trace contextRef="#ctx0" brushRef="#br0" timeOffset="26889.84">2730 14499 0,'0'-63'0,"0"126"0,0-169 0,0 43 15,0 21-15,0-1 0,0 1 16,0 0-16,22-1 0,-1 22 0,-21-21 15,21 42-15,0-21 0,0 21 16,0 0-16,22 0 0,-1 21 0,-21 21 16,22-21-16,-1 22 0,0 20 15,22 1-15,-22-1 0,0 1 0,-20 20 16,41 43-16,-42-42 16,0-43-16,-21 22 0,0-1 0,0-20 15,0-1-15,0 0 0,0 1 16,0-22-16,0 0 0,0 0 15,0-42 1,0 0-16,0 0 0,0-1 16,0 1-16,0-21 0,0 0 0,22-1 15,-22 1-15,21-22 0,-21 1 16,0-1-16,21 1 0,0-22 0,-21 22 16,21-1-16,0 1 0,-21 20 15,22 1-15,-1 0 0,0 21 0,21-22 16,-21 43-16,1 0 15,-1 0-15,0 0 0,0 21 0,0 1 16,0 20-16,1-21 0,-1 21 16,0 1-16,-21-1 0</inkml:trace>
  <inkml:trace contextRef="#ctx0" brushRef="#br0" timeOffset="27802.32">4149 14605 0,'0'0'15,"0"-63"1,0 41-16,-22 22 16,1 0-16,0 0 15,0 0-15,0 22 0,21-1 0,-21 0 16,-1 21-16,1-21 0,0 22 16,0-1-16,21 0 0,-21 1 0,21-22 15,-21 21-15,21 1 0,0-22 16,0 21-16,0-21 0,0 22 0,0-22 15,21 0-15,0 0 0,0-21 16,0 0-16,0 0 0,22 0 0,-22 0 16,21 0-16,-21 0 0,22-21 15,-1 0-15,0 0 0,-20-1 0,20 1 16,0 0-16,1-21 0,-22 21 0,0-22 16,21 1-16,-42 0 0,0-1 15,0 1-15,0 0 0,0-22 0,0 22 16,-42-22-16,21 22 15,-22 0-15,1-1 0,0 22 0,-1 0 16,1 0-16,0 21 0,-1 0 16,1 21-16,0 0 0,-1 21 0,1-20 15,21 20-15,-21 21 0,20-20 0,1 20 16,21-20-16,0-1 0,0 21 16,0-20-16,0-1 0,0 0 0,0-20 15,21 20-15,22-21 0,-22 0 16,21 0-16,-21 1 0,22-22 0,-1 0 15,22 0-15,-22 0 0,0 0 16,22-22-16,-22 22 0,22-21 0,-22 0 16,21-21-16,1 21 0,-22-1 15,1-20-15,20 0 0,-21-1 16,1-20-16,-1 21 0,-21-22 0,22 1 16,-22-1-16,-21 1 0,21 20 15,-21-20-15,21 20 0,-21 1 0,0 0 16,0-1-16,0 22 0,0 0 15,0 63 1,0-20-16,0 20 16,-21 0-16,0 22 15,21-22-15,0 22 0,-21-1 0,-1 1 16,22-22-16,-21 21 0,21-20 0,0-1 16,0 0-16,0 1 0,0-1 15,0-21-15,0 0 0,21 1 0,1-1 16,-1-21-16,0 0 0,0 0 15,21 0-15,-20 0 0,-1-21 0,0 21 16,42-43-16,-41 22 16,-1 0-16,21 0 0,-21 0 0,0-1 15,1 1-15,-1 0 0,0 0 0,-21 0 16,21 21-16,-21 21 31,0 0-31,0 0 0,-21-21 16,0 21-16,21 1 0,0-1 0,0 0 15,-21 0-15,21 0 0,0 0 16,0 1 0,21-22-16,0 0 15,0 0-15,0-22 0,0 1 16,1 0-16,-1 0 16</inkml:trace>
  <inkml:trace contextRef="#ctx0" brushRef="#br0" timeOffset="27982.22">5546 14245 0,'0'-21'16,"0"42"-16,0-63 0,-22 21 15,1 21-15,0 0 16,21 21 15,0 0 0</inkml:trace>
  <inkml:trace contextRef="#ctx0" brushRef="#br0" timeOffset="28145.76">4784 14457 0,'0'0'0,"-22"21"0,1 0 0,0-21 16,21 21-16,0 1 15,21-22 1,0 0-16,1 0 0,20 0 16,0 0-16,1 0 0,-1 0 0,21-22 15</inkml:trace>
  <inkml:trace contextRef="#ctx0" brushRef="#br0" timeOffset="29178.09">5884 14880 0,'-21'0'0,"42"0"0,-63 0 0,21 0 0,42 0 31,0 0-31,0 0 16,22-21-16,-22 0 0,21 21 16,-21-21-16,22 0 0,-1-1 0,0 1 15,1 0-15,-1 0 0,21 0 0,-20-22 16,-1 22-16,22-21 0,-22 0 15,0-1-15,1 1 0,-22 0 0,0-22 16,0 22-16,-21-1 16,0 1-16,0 0 0,-21-43 15,21 64-15,-42-21 0,20 20 0,1 1 16,-21 0-16,21 0 0,0 21 0,-1 0 16,1 0-16,0 21 0,0-21 15,0 42-15,0-20 0,21 20 0,-22 0 16,22 22-16,0-1 0,-21 1 15,21 20-15,-21 1 0,21 0 0,-21-1 16,0 1-16,0 0 0,21-1 16,-22 22-16,1-21 0,0 21 0,21 0 15,-21-22-15,0 1 0,0 21 0,-1-22 16,1 22-16,0-21 0,21 0 16,-21-1-16,0 1 0,21 0 15,0-22-15,-21 64 0,21-85 0,0 1 16,0-1-16,0 0 15,0-20-15,21-1 0,21-21 16,0 0-16,-20 0 0,20-21 0,-21-1 16,21 1-16,1-21 0,-22 0 15,21-1-15,1 1 0,-1-22 0,43-63 16,-43 64-16,0-22 16,-21 22-16,22-22 0,-22 0 0,-21 22 15,0-22-15,0 22 0,0-22 0,-21 22 16,-22-1-16,1 1 0,0-1 15,-1 22-15,1-1 0,0 1 0,-1 21 16,1 0-16,0 21 0,-1 0 0,22-21 16,-21 21-16,21 0 0,0 0 15,42 0 17,21 0-32,-21-22 15,43 1-15,-22 21 0,-21-21 16,22 0-16,-1 0 0,0 0 15,1-1-15,20 1 0,-21 0 16,1-21-16,-1 21 0,0-22 0,1 22 16,-22-21-16,0 21 0,21-1 0,-42 1 15,22 0-15,-22 0 0,21 21 0,-21 21 47,0 0-47,-21 0 0,21 1 16,0-1-16,0 0 0,-22 0 15,22 0-15,0 0 0,0 1 16,0-1-16,0 0 16,0-42 15,0 0-31,22-1 16</inkml:trace>
  <inkml:trace contextRef="#ctx0" brushRef="#br0" timeOffset="29349.99">6879 14393 0,'0'-21'0,"0"42"0,0-63 0,0 21 16,-21 0-16,21 42 47,0 0-47,0 0 15,0 0-15,21-21 0,0 22 16,0-22-16,1 21 0,-1-21 15</inkml:trace>
  <inkml:trace contextRef="#ctx0" brushRef="#br0" timeOffset="29630.83">7218 14436 0,'0'0'0,"21"-43"31,-21 22-31,0 42 31,-21 1-31,0-1 16,21 0-16,-22 0 0,22 21 16,-21-20-16,21 20 0,-21 0 0,0-21 15,21 22-15,0-22 0,0 21 16,0-21-16,0 1 0,0-1 16,0 0-16,0 0 0,21 0 0,0-21 15,22 0-15,-22 21 0,21-21 0,-21 0 16,22 0-16,-1 0 0,0 0 15,1-21-15,-1 21 0,0-21 0,22 0 16,-22 0-16,0 0 0,22-1 16</inkml:trace>
  <inkml:trace contextRef="#ctx0" brushRef="#br0" timeOffset="31307.94">8001 14563 0,'21'-43'16,"-127"192"-16,191-255 0,-64 42 0,-21 22 0,0 21 16,0-22-16,0 22 0,-21 0 0,0 0 15,0 21-15,-1 0 16,1 0-16,-21 0 0,21 0 0,0 0 15,-22 21-15,1 43 0,21-43 16,0 21-16,-1-21 0,1 22 16,0-1-16,0 0 0,0-21 0,21 22 15,0-22-15,0 0 0,0 21 16,0-20-16,0-1 0,21 0 16,0-21-16,0 0 0,22 0 0,-1 0 15,0 0-15,-21 0 16,22-21-16,-22 21 0,0-21 0,21-1 15,-20 1-15,-1 0 0,0 0 0,0 0 16,-21-22-16,0 22 16,21-21-16,-21 21 0,0 0 0,0-1 15,0 1-15,0 42 16,0 1 0,-21-1-16,21 0 0,-21 0 0,21 21 15,0-20-15,0 20 0,0-21 16,0 0-16,0 22 0,0-22 0,0 0 15,0 0-15,0 0 0,21 0 16,0-21-16,0 0 0,1 0 16,-1 0-16,0 0 0,0 0 15,21 0-15,-20-21 0,20 0 16,-21 0-16,21 0 0,-20 0 0,20-22 16,-21 22-16,21-21 0,-20-1 0,-1 1 15,0-21-15,0-1 0,0 22 16,-21-22-16,0 1 0,21-1 0,-21 1 15,0 20-15,0-20 0,0 21 16,0-1-16,0 22 0,0 0 0,0 0 16,-21 21-16,0 0 0,0 21 15,0 0-15,21 21 0,-21 1 16,21-1-16,-22 0 0,22 22 0,0-1 16,-21 1-16,21-22 0,-21 22 15,21-1-15,0-20 0,0 20 16,0-21-16,0 1 0,0-22 0,21 21 15,0-21-15,1 1 0,20-1 16,-21 0-16,21 0 0,-20-21 0,20 0 16,0 0-16,1 0 0,-1 0 15,0 0-15,1-21 0,41-21 16,-63 20-16,22 1 0,20-42 16,-42 20-16,1 1 0,20 0 15,-21-1-15,0 1 0,0 0 0,-21-1 16,0 22-16,22 0 0,-22 0 15,0 42 1,0 0-16,0 0 0,0 22 16,-22-1-16,22-21 0,0 22 15,0-1-15,0 0 0,0-21 0,0 22 16,0-22-16,0 21 0,0-21 0,0 1 16,22-1-16,-1-21 0,0 21 15,0-21-15,21 0 0,-20 0 0,20 0 16,0 0-16,-21 0 0,22 0 15,-22 0-15,21-21 0,1 0 16,-22-1-16,21 1 0,-21 0 0,22-21 0,-22-1 16,0 22-16,21-21 0,-21 0 15,-21-1-15,22 1 0,-22 21 16,21-22-16,-21 22 0,-21 42 31,-1 1-31,22-1 0,0 0 16,-21 21-16,0-21 0,21 22 15,0-22-15,0 21 0,0-21 0,0 1 16,0 20-16,0-21 0,0 0 0,0 0 16,21 1-16,0-22 15,1 0-15,-1 0 0,0 0 0,0 0 16,0 0-16,0 0 0,1 0 16,-1 0-16,0-22 0,0 1 0,-21 0 15,0 0-15,0 0 0,0 0 16,0-1-16,0-20 0,0 21 15,0-21-15,0-1 0,-21-20 16,0 42-16,0-22 0,21 22 0,-22 0 16,1 0-16,0 21 0,0 0 15,0 0-15,21 21 32,21-21-17,0 0-15,0 0 0,0 0 16,1 0-16,-1 0 0,21 0 0,-21-21 15,0 21-15,1-21 0,20 21 0,-21 0 16,0 0-16,0 0 16,1 0-16,-1 0 0,0 0 0,0 21 15,0-21-15,0 21 0,1 21 16,-1-21-16,0 1 0,0 20 0,-21-21 16,21 21-16,-21-20 0,21 20 0,-21-21 15,0 0-15,0 0 0,0 22 16,0-22-16,0 0 0,0 0 15,0 0-15,-21-21 0,0 22 16,21-44 31,0 1-47,0-42 16,21 42-16,0-22 0,1 22 0,-1-21 15,0-1-15,0 1 0,0 0 16,22-1-16,-22 1 0,21 21 0,22-21 15,-43 20-15,21 22 16,-21 0-16,0 22 0,-21-1 0,0 0 16,0 21-16,22 1 0,-22-1 0,0 0 15,0 22-15,0-22 0,0 0 16,0 1-16,21-22 0,-21 21 0,21-21 16,-21 1-16,0-1 0,21 0 0,0-21 15,22 0 1,-22 0-16,0 0 0,0 0 15,0 0-15,0-21 0,1 0 0,-1 21 16,0-22-16,0 1 0,0 0 16,0 0-16,1-21 0,-1 20 0,0-20 15,-21 21-15,0-21 0,0-1 16,0 22-16,0-21 0,0-1 0,0 22 16,0-21-16</inkml:trace>
  <inkml:trace contextRef="#ctx0" brushRef="#br0" timeOffset="31534.77">9969 13885 0,'0'0'0,"-42"0"0,21 0 0,0 0 31,0 0-31,21 22 31,-22-22 0,1 0-31</inkml:trace>
  <inkml:trace contextRef="#ctx0" brushRef="#br0" timeOffset="31766.02">8170 14161 0,'0'0'0,"-63"21"31,105-21-31,-21 0 0,22 0 0,-22 0 16,21 0-16,0 0 0,1 0 15,-1 0-15,22 0 0,-1 0 16,1 0-16,-1 0 0,1 0 0,20 0 15,-20 0-15,-1 0 0,-20 0 16,-1 0-16,-21 0 0,0 0 0,-63 0 16,21 0-16</inkml:trace>
  <inkml:trace contextRef="#ctx0" brushRef="#br0" timeOffset="32886.15">974 16235 0,'0'0'0,"-43"0"0,22 0 0,0 0 16,0 0-16,-22 0 0,22 0 0,0 0 15,0-21-15,0 21 16,0 0-16,42 21 47,0-21-47,21 0 15,-21 0-15,22 21 0,-22-21 16,21 0-16,1 0 0,-1 0 0,0 0 16,1 0-16,20 0 0,-21 0 15,1 0-15,-1-21 0,0 0 16,1 21-16,-1-21 0,-21-1 0,0 22 16,1-21-16,-22 0 15,0 0-15,0 0 0,0 0 0,0-1 0,0 1 16,0 0-16,-22 21 0,1-21 15,0 21-15,0 0 16,0 21-16,0 0 0,-1 0 16,1 22-16,21-1 0,0 0 15,-21 22-15,0-22 0,21 22 0,-21-1 16,21 1-16,0-1 0,-21-20 16,21 20-16,-22 1 0,22-1 0,-21-21 15,21 1-15,0-1 0,0 0 16,0-20-16,0 20 0,-21-21 15,21-42 17</inkml:trace>
  <inkml:trace contextRef="#ctx0" brushRef="#br0" timeOffset="33078.04">783 16658 0,'0'0'0,"-21"0"0,42 0 31,0 0-31,22 0 0,-22 0 0,21 0 16,0 0-16,1 0 0,-1 0 15,22 0-15,-1 0 0,-21 0 16,22 0-16,-1 0 0,1 0 16,-1-21-16,1 21 0,-1-21 15,-20 21-15,-1-21 0,0 21 0</inkml:trace>
  <inkml:trace contextRef="#ctx0" brushRef="#br0" timeOffset="33253.94">2138 16552 0,'21'0'94</inkml:trace>
  <inkml:trace contextRef="#ctx0" brushRef="#br0" timeOffset="34422.26">3260 16214 0,'0'0'0,"0"-21"0,0-1 0,0 1 16,0-21-16,0 21 0,0 0 16,0-22-16,0 22 0,0 0 0,-22 0 15,1 0-15,0 21 16,0 0-16,0 0 0,0 0 0,-1 21 16,1 21-16,0-21 0,-21 22 15,21 20-15,-1-21 0,1 22 16,-21-1-16,21 1 0,0-1 15,-1 1-15,22 21 0,0-22 0,0 1 16,0-1-16,0 1 0,0-1 16,22-21-16,-1 1 0,0-1 0,0 0 15,21-20-15,1-1 0,-1-21 16,0 0-16,1 0 0,-1 0 16,22 0-16,-1-21 0,1-1 0,-1-20 15,1 0-15,-1-1 0,1 1 16,-22 0-16,21-22 0,-20 22 0,-1-22 15,-21 22-15,0-21 0,1-1 16,-1 22-16,-21-22 0,0 1 16,0 20-16,0 1 0,0 0 0,0-1 15,0 22-15,0 0 0,0 0 16,0 42-16,0 21 16,0-20-16,0 20 0,0 0 15,0 1-15,0-1 0,0 0 0,-21 22 16,-1-22-16,22 0 0,-21 22 15,0-22-15,21 22 0,-21-22 0,0 0 16,0 1-16,21-1 0,0-21 16,0 22-16,0-22 0,21-42 31,0-1-15,0 1-16,0 0 0,0-21 0,22-1 15,-22 22-15,0-21 0,0 0 16,22 20-16,-22 1 0,0-21 0,0 42 15,0-21-15,0 21 0,1 0 16,-1 0-16,-21 21 16,0 0-16,0 0 0,0 0 15,21 22-15,-21-22 0,0 21 0,21-21 16,-21 22-16,0-22 0,0 0 16,21 0-16,0 0 0,-21 1 15,0-1-15,22-21 0,-1 0 0,0 0 16,0 0-16,43 0 15,-43 0-15,0-21 0,21-1 16,-21 1-16,22 0 0,-22-21 0,21 21 16,-21-22-16,1 22 0,20-21 15,-21 21-15,0-22 0,-21 22 0,0-21 16,21 21-16,-21-1 0,0 44 31,0-1-31,0 0 16,0 21-16,0-21 0,0 1 15,-21 20-15,21-21 0,0 0 0,0 0 16,0 1-16,0-1 0,0 0 16,21-21-1,1 0-15,-1 0 0,0 0 16,0-21-16</inkml:trace>
  <inkml:trace contextRef="#ctx0" brushRef="#br0" timeOffset="34774.24">4932 16214 0,'0'0'16,"-21"-21"-16,-1-1 0,1 22 0,-42 43 31,42-22-31,21 0 16,0 0-16,0 0 0,0 1 15,21-1-15,0-21 16,0 0-16,0 0 0,0 0 0,1 0 15,-1 0-15,0 0 0,21 0 16,-21-21-16,1-1 0,-1 1 16,-21 0-16,21 0 0,-21-21 15,0 20-15,0 1 0,0 0 0,0-21 16,-21 21-16,0-1 0,-1 1 16,1 0-16,0 21 0,0 0 0,0 0 15,0 0-15,-1 0 0,-20 21 0,42 0 16,-21 1-16,0-1 15,21 21-15,-21-21 0,21 0 0,0 22 16,0-22-16,0 21 0,21-21 16,0 1-16,0-1 0,0 0 15,0-21-15,22 21 0</inkml:trace>
  <inkml:trace contextRef="#ctx0" brushRef="#br0" timeOffset="35010.1">5567 16235 0,'21'-21'0,"-42"42"0,42-21 32,-21 21-32,0 0 15,-21 0-15,0 22 0,-1-22 0,1 21 16,0 1-16,0-1 0,0 0 16,0 1-16,-1-1 0,1 0 0,0 1 15,0 20-15,0-21 0,0 1 16,21-22-16,0 21 0,0-21 0,0 22 15,0-22-15,0 0 0,21-21 16,0 0-16,0 0 0,21 0 16,-20 0-16</inkml:trace>
  <inkml:trace contextRef="#ctx0" brushRef="#br0" timeOffset="35539.8">6265 16743 0,'43'-21'0,"-86"42"0,107-63 0,-43 20 0,0 1 15,-21 0-15,0 0 0,0 0 0,0 0 16,0-1-16,0 1 0,-21 0 16,0 0-16,0 0 0,-22 21 0,22 0 15,0 0-15,-21 0 0,-1 0 16,1 0-16,0 0 0,-1 21 16,-63 42-16,64-41 0,0 20 15,-22-21-15,22 21 0,21 1 16,-22-1-16,22 0 0,21 1 0,0-1 15,0 0-15,0-20 0,0-1 16,43 0-16,-22 0 0,21 0 0,0 0 16,1-21-16,-1 0 0,22 0 15,-22 0-15,0 0 0,1-21 0,20 0 16,-21 0-16,1-21 0,-22 20 16,21-20-16,1 0 0,-22-1 0,63-62 15,-62 62-15,-1-20 16,21-1-16,-21 1 0,0-1 0,1-20 15,-22 20-15,21 1 0,-21-22 0,0 21 16,21 22-16,-21 0 16,0-1-16,0 22 0,0 0 0,-21 21 15,0 21-15,-1 0 0,1 22 16,0-1-16,0 22 0,0-1 16,0 1-16,-1-1 0,22 1 0,0-1 15,-21-21-15,21 22 0,-21-1 16,21 1-16,0-1 0,0-20 0,0 20 15,0-20-15,21-1 0,0-21 0,22 21 16,-22-20-16,21-1 0,22 0 16,-22 0-16,22-21 0,-1 0 0,1 0 15,-1 0-15,22-21 0,-22 21 16</inkml:trace>
  <inkml:trace contextRef="#ctx0" brushRef="#br0" timeOffset="35957.78">7472 16193 0,'0'0'0,"0"-43"0,0 22 0,0-21 0,0-1 16,0 22-16,0-21 0,0 21 16,0 0-16,0 63 31,0 0-31,0 1 0,0 20 0,0-21 15,0 22-15,0-1 0,-21 1 0,-1-1 16,1-20-16,21 20 16,-21 1-16,0-22 0,0 22 0,21-22 15,0 0-15,0 1 0,0-22 16,0 0-16,0 21 0,0-21 16,0-42-1,21 0 1</inkml:trace>
  <inkml:trace contextRef="#ctx0" brushRef="#br0" timeOffset="36471.49">7366 16383 0,'0'0'15,"0"-63"-15,0-1 0,0 22 0,0-22 0,0 1 16,0 20-16,21-20 0,0 21 16,-21 20-16,21-20 0,1 21 15,-1 0-15,0 0 0,21 21 0,1 0 16,-1 0-16,0 21 0,1 0 15,20 0-15,-21 21 0,1 1 0,-1-1 16,0 0-16,-20 1 0,-22-1 16,0 0-16,0 1 0,-22-1 0,1 0 15,-21 1-15,0-22 0,-1 21 0,1-21 16,-22 1-16,22-1 0,0-21 16,-1 21-16,1-21 0,0 0 15,21 0-15,-1 0 0,22-21 16,0 0-16,0-1 15,22 22-15,20-21 0,-21 21 16,21 0-16,1 0 0,63 0 16,-64 0-16,21 21 0,1 1 0,-1-1 15,-20 0-15,20 0 0,-20 0 16,-1 22-16,0-1 0,-21-21 0,22 21 16,-43 1-16,0-1 0,0 0 15,0 1-15,-21-22 0,-1 21 0,-41 1 16,21-1-16,-22-21 0,1 0 0,-1 22 15,-21-22-15,22-21 0,-1 21 16,1-21-16,21 0 0,-22 0 0,22 0 16,21-21-16,-22 21 15,22-21-15,0-1 0,21 1 0,0 0 16,0-21-16,0 21 0,0-1 16,0 1-16,21 0 0,0 0 0,0-21 15,22 20-15,-1 1 0,0 0 0,1 0 16,-1 0-16</inkml:trace>
  <inkml:trace contextRef="#ctx0" brushRef="#br0" timeOffset="36847.27">8276 16595 0,'0'0'0,"0"-21"0,0-1 0,0 1 15,0 0-15,0 0 16,21 21-16,0-21 0,-21 0 0,22 21 15,-1-22-15,0 1 0,0 21 16,0 0-16,0 0 0,1 0 0,20 0 16,-21 0-16,0 21 0,22 1 0,-22-1 15,0 0-15,21 0 0,-21 21 16,-21-20-16,22 20 0,-22-21 0,0 21 16,0-20-16,0 20 0,0-21 15,-22 21-15,1-20 0,0-1 0,-21 0 16,21 0-16,-1 0 0,1-21 15,0 0-15,0 0 0,21-21 16,0 0 0,0 0-16,0 0 0,0-1 15,0-20-15,0 21 0,21-21 0,-21-1 16,21 22-16,0-21 0,22-1 16,-22 22-16,0-21 0,21 21 0,1-22 15,-22 22-15,21 0 0,43-21 16,-43 42-16,1 0 0</inkml:trace>
  <inkml:trace contextRef="#ctx0" brushRef="#br0" timeOffset="37222.06">9377 16341 0,'0'21'0,"-43"64"16,22-64-1,0 0-15,0 21 0,0-21 0,-22 1 16,22 20-16,0-21 0,0 21 15,0 1-15,0-22 0,21 21 0,0-21 16,0 1-16,0 20 0,0-21 0,21 0 16,0-21-16,0 21 0,0 1 15,22-22-15,-22 0 0,21 0 16,-21 0-16,22 0 0,-1 0 16,0-22-16,-21 1 0,22 0 0,-22 0 15,21 0-15,-21 0 0,1-22 0,-22 22 16,0-21-16,21-1 0,-21 1 15,0 0-15,0-1 0,0 22 0,0-21 16,-21 21-16,-1-22 0,22 22 16,-21 0-16,0 21 0,0 0 0,0 0 15,-22 0-15,22 0 0,0 21 16,0-21-16,0 21 0,0 1 16,21-1-16,0 21 0,0-21 0,0 0 15,0 1-15,0-1 0,0 0 16,0 0-16,21 0 0,0 0 15</inkml:trace>
  <inkml:trace contextRef="#ctx0" brushRef="#br0" timeOffset="37786.53">9991 16531 0,'0'0'16,"21"-21"-16,0 0 0,-21 0 0,-21 42 31,0-21-16,-1 21-15,1 21 0,21-20 0,-42 41 16,21-42-16,21 22 16,0-22-16,-21 0 0,21 21 15,0-21-15,0 1 0,0-1 0,0 0 16,21-21 0,0 0-16,0 0 0,0 0 15,0-21-15,22 0 0,-22-1 16,0-20-16,0 21 0,0 0 15,1 0-15,-1-1 0,0-20 0,0 21 16,-21 0-16,21 0 16,-21 42-1,0 0-15,0 0 16,0 0-16,0 0 0,0 22 16,0-22-16,0 0 0,0 0 15,0 22-15,0-22 0,21 0 16,1 0-16,20 0 0,0-21 0,-21 21 15,22-21-15,-1 0 0,-21 0 0,22 0 16,-1 0-16,-21-21 0,21 21 16,1-42-16,-22 0 0,-21 20 15,0-20-15,21 21 0,-21-21 16,0-1-16,0 1 0,0 0 0,0-1 16,0 1-16,-21 0 0,0 20 15,21 1-15,-21 0 0,-1 0 0,1 21 16,0 0-1,21 21-15,0 0 16,0 0-16,0 1 0,0-1 16,0 0-16,21 0 15,0-21-15,1 21 0,-1 0 0</inkml:trace>
  <inkml:trace contextRef="#ctx0" brushRef="#br0" timeOffset="38146.14">11197 16531 0,'21'0'15,"-42"0"-15,42-21 0,-21 0 0,0 0 16,0 0-16,-21-1 16,-21 22-16,21 0 0,-1 0 15,-20 0-15,21 0 0,0 0 16,-22 0-16,22 0 0,0 22 0,21-1 16,0 0-16,0 0 0,0 0 15,0 0-15,21 1 16,0-1-16,1 0 0,-1 21 0,0-21 15,21 1-15,-21-1 0,-21 0 16,22 0-16,-1 0 0,-21 0 0,0 1 16,0 20-16,0-21 15,0 0-15,-21-21 0,-1 0 16,1 0-16,0 0 0,-21 0 16,21 0-16,-22 0 0,1 0 15,21 0-15,-22 0 0,1 0 0,21-21 16,0 21-16,0 0 0,-1 0 15,22-21-15,22 21 16,-1 0-16,0 0 0,21-21 16,1 21-16,-1-21 0,0 21 15</inkml:trace>
  <inkml:trace contextRef="#ctx0" brushRef="#br0" timeOffset="38466.3">11493 16743 0,'0'0'0,"0"-21"16,22 21-16,-22-21 0,63-43 31,-42 43-31,0 0 16,-21 0-16,0-1 0,22 1 0,-22 0 16,21 0-16,-21 0 0,0 0 0,0-1 15,0 1-15,-21 21 31,-1 0-31,1 0 0,21 21 0,-21 1 0,0-1 16,0 0-16,0 21 0,-1-21 16,22 22-16,0-22 0,0 21 0,0-21 15,0 1-15,0 20 0,0-21 16,0 0-16,22 0 0,-1 1 16,0-22-16,0 21 0,21-21 0,-20 0 15,20 0-15,0 0 0,1 0 16,-1 0-16</inkml:trace>
  <inkml:trace contextRef="#ctx0" brushRef="#br0" timeOffset="38835.09">12065 16701 0,'0'-43'0,"0"86"15,21-107-15,-21 22 0,21 21 0,-21-22 16,21 22-16,-21-21 0,43-1 16,-22 22-16,0 0 0,0 0 0,0 21 15,1 0-15,20 0 0,-21 0 16,21 0-16,1 21 0,-1-21 15,0 42-15,-20-20 0,20-1 0,-21 21 16,21-21-16,-42 22 0,0-1 16,0-21-16,0 21 0,0 1 0,0-1 15,0-21-15,0 22 0,0-22 16,0 0-16,-21 0 0,0 0 0,0 0 16,0-21-16,0 0 15,-1 0 1,22-21-16,0 0 0,0 0 0,0 0 15,0 0-15,0-22 0,0 22 16,22-21-16,-1 21 0,0-22 0,0 1 16,0 21-16,22-22 0,-22 22 0,0-21 15,0 21-15,0 0 0,22-1 16,-22 1-16,0 21 0,0-21 16,0 21-16,0 0 0,1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1T12:37:53.16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2667 635 0</inkml:trace>
  <inkml:trace contextRef="#ctx0" brushRef="#br0" timeOffset="1395.23">4043 1715 0,'0'-22'78</inkml:trace>
  <inkml:trace contextRef="#ctx0" brushRef="#br0" timeOffset="2095.23">4127 1312 0,'0'0'0,"0"-21"31,0 42 16,0 1-47,0-1 16,0 0-16,0 0 0,0 0 16,0 0-16,0 1 0,0 20 15,0-21-15,0 21 0,0-20 0,0 20 16,-21-21-16,21 21 0,0-20 15,0-1-15,0 21 0,0-21 0,0 0 16,0 1-16,0-1 0,0 0 16,-21-21-16,21 21 15,0-42 17,0 0-17,0 0-15,0-1 0,0 1 16</inkml:trace>
  <inkml:trace contextRef="#ctx0" brushRef="#br0" timeOffset="3334.52">4318 1185 0,'0'0'0,"0"-21"15,-21 21 1,0 0-16,-1-21 16,1 21-16,0 0 15,0 0-15,0 0 0,0 0 16,-1 0-16,1 0 0,0 0 16,0 0-16,0 21 0,0 0 15,-1-21-15,1 22 0,0-1 0,0 21 16,0-21-16,-22 0 0,22 22 0,0-22 15,21 21-15,-21-21 0,0 22 16,0-1-16,21 0 0,0 1 0,-22-22 16,22 21-16,0 1 0,-21-1 15,21-21-15,0 21 0,0 1 0,0-22 16,0 21-16,0-21 16,0 1-16,21-1 0,1 0 0,-22 21 15,21-42-15,0 21 0,0 1 16,0-1-16,0-21 0,1 21 0,20 0 15,-21-21-15,0 0 0,22 0 0,-22 0 16,0 0-16,21 0 0,-21 0 16,22 0-16,20-21 15,-20 21-15,-1-21 0,0 0 0,1-1 16,-1 1-16,0 21 0,1-42 0,-22 21 16,21 0-16,-21-1 0,22-20 15,-22 0-15,0 21 0,42-64 16,-63 21-16,22 22 0,-22 0 15,21-1-15,-21 22 0,0-21 16,0 0-16,0-1 0,0 22 0,0-21 16,-21 21-16,-1-22 0,1 22 15,0 0-15,0 0 0,0 0 0,0-1 16,-1 1-16,1 0 0,-21 21 16,21-21-16,0 0 0,-22 21 0,-20 0 15,20 0-15,22 0 16,-21 0-16,21 0 0,-22 0 0,22 0 15,-21 0-15,21 0 16,0 0-16,-22 21 0,22 0 0,0 0 0,-21 0 16,20-21-16,1 43 15,0-22-15,-21 0 0,21 0 0,-1 0 16,1 22-16,0-22 0,0 0 16,21 21-16,-21-20 0,0 20 0,21 0 15,-22-21-15,22 22 0,0-1 16,0 0-16,0-20 0,0 20 0,0 0 15,0-21-15,0 22 0,0 20 16,22-42-16,-1 1 16,-21 20-16,21-21 0,0 0 0,0 0 15,0 1-15,1-22 0,-1 21 16,0 0-16,0-21 0,0 21 0,0-21 16,22 0-16,-22 0 0,21 0 15,-21 0-15,22 0 0,-1 0 0,-21 0 16,22 0-16,-1-21 0,0 21 15,1-21-15,-1 0 0,0 21 0,1-22 16,-1 1-16,0 0 0,-21 21 16,22-21-16,-1-43 0,0 43 15,-20 0-15,-22-21 0,21 21 0,0-22 16,0 1-16,-21 0 0,0-1 16,0 1-16,0 0 0,0-1 15,0 22-15,0-21 0,0-22 16,0 22-16,-21 21 0,0 0 15,0-1-15,21-20 0,-22 21 16,-20 0-16,21 0 0,0 21 0,0-22 16,-1 1-16,1 0 0,-42 0 15,42 21-15,-22 0 0,22-21 16,0 21-16,-21-21 0,20 21 16,1 0-16,-21 0 0,21 0 0,0 0 15,-22 0-15,22 0 0,0 0 16,-43 42-16,22-42 0,21 21 15,0 0-15,0 0 16,-22 1-16,22-1 0,0 0 0,0 0 16,0 0-16,-1 0 0,1 1 15,21-1-15,-21 0 0,21 0 16,0 0-16,0 0 16,0 1-16,21-22 15,0 0-15</inkml:trace>
  <inkml:trace contextRef="#ctx0" brushRef="#br0" timeOffset="4255.01">4043 1439 0,'0'0'0,"21"-21"16,-21 0 0,21 21-16,-21-21 15,0 0-15,21 21 16,-21-21-16,21 21 0,-21-22 0,0 1 16,0 0-1,0 0-15,0 42 47,0 0-31,0 0-16,0 1 15,0-1-15,0 0 0,0 0 0,0 21 16,0-20-16,0-1 0,0 21 16,0-21-16,0 22 0,0-22 0,0 21 15,0-21-15,0 0 0,0 1 16,0 20-16,0-21 0,0 0 15,-21 0-15,21 1 0,0-1 16,0 0 15,-21-21-15,0 0 0,0 0-16,0 0 15,-1 0-15,1 0 0,0 0 16,0 0-16,21-21 0,-21 21 15,0 0-15,-1 0 0,1 0 16,0 0 0,21-21 15,21 21-31,0 0 16,1 0-16,-1 0 0,0-22 15,0 22-15,21 0 0,-20 0 16,-1 0-16,0-21 0,21 21 15,-21 0-15,1 0 0,-1 0 16,0 0-16,0 0 0,-21-21 0,21 21 16,-42 0 31,0 0-1,21-21-46,0 0 0,-21 21 16,21-21-16</inkml:trace>
  <inkml:trace contextRef="#ctx0" brushRef="#br0" timeOffset="18594.84">5990 3831 0,'21'-21'0,"0"21"15,-21-21 1,0 0 0,0 0 15,0 42 16,0 0-47,0 0 0,0 0 15,0 0-15,0 1 0,0-1 16,0 42-16,-21-42 16,21 22-16,0-22 0,0 0 15,0 0-15,0 22 0,0-22 0,0 0 16,0 0-16,0 0 16,0-42 15,0 0-16,0 0-15,0 0 0,0-1 16,0-20-16,0 21 16,0 0-16,0-22 0,0 22 0,0 0 15,0-21-15,0 21 0,0-1 0,0 1 16,0 0-16,0 42 47,0 0-47,0 1 15,0-1-15,0 0 0,0 0 16,0 0-16,0 0 0,0 1 0,0-1 16,0 0-16,0 0 15,0 0-15,0 0 16,-21-21 15,21-21-31,0 0 16</inkml:trace>
  <inkml:trace contextRef="#ctx0" brushRef="#br0" timeOffset="19891.41">6181 3662 0,'-64'-42'16,"43"42"-16,0 0 16,0 0-16,21-22 0,-22 22 15,1 0-15,0 0 0,0 0 0,0 0 16,0 0-16,-1 22 0,1-22 15,-21 21-15,21 0 0,-22 21 16,22-21-16,0 1 16,0-1-16,0 0 0,0 21 0,-1-21 15,1 22-15,21-22 0,0 21 0,-21-21 16,21 22-16,0-1 0,0 0 16,0-20-16,0 20 0,0 21 15,0-41-15,21-1 0,-21 21 16,21-21-16,1 0 0,-1 1 0,0-1 15,21-21-15,-21 21 0,1-21 16,20 0-16,-21 21 0,21-21 0,22 0 16,-22 0-16,1 0 15,-22 0-15,21-21 0,-21 21 0,22-21 16,-22 0-16,21-1 0,-21 1 16,0 0-16,1 0 0,-1 0 15,0 0-15,21-64 0,-21 64 0,-21-22 16,0 1-16,22-21 15,-1-1-15,-21 22 16,0 21-16,0-22 0,0 22 0,0 0 16,-21 0-16,-1 0 0,1-1 15,0 1-15,0 0 0,0 21 0,0-21 16,-1 21-16,-20-21 0,21 21 16,0 0-16,0 0 0,-22 0 0,22 0 15,0 0-15,-21 0 0,20 0 16,1 21-16,-21-21 0,21 21 0,0 0 15,-22 0-15,22-21 0,-42 64 16,41-43-16,1 0 0,0 0 16,0 1-16,21 20 0,0-21 15,-21 0-15,21 22 0,0-22 16,0 21-16,0-21 0,0 0 0,0 1 16,0 20-16,21-21 0,0 0 15,0-21-15,0 21 0,1 1 0,-1-22 16,21 21-16,0-21 15,1 0-15,-22 0 0,21 0 0,-21 0 16,1 0-16,20 0 0,-21 0 16,21 0-16,-20 0 0,20 0 15,-21-21-15,0 21 0,0-22 0,22 22 16,-22-21-16,0 0 0,0-21 16,0 21-16,-21-22 0,0 22 15,0 0-15,0-21 0,0 20 16,0-20-16,0 0 0,-21 21 0,0-22 15,-21-20-15,21 42 16,-1-1-16,1 1 0,0 0 16,-21 0-16,21 21 0,-1 0 0,-20 0 0,21 0 15,0 0-15,-22 0 0,22 0 16,-85 42 0,64-21-16,21 1 0,-21-1 15,20 0-15,-41 64 0,42-64 16,0 21-16,-1 0 0,1 1 15,0-1-15,21 0 0,0 1 0,0-1 16,0-21-16,0 22 0,0-22 0,0 21 16,21-21-16,0 0 0,1 1 15,-1-1-15,0-21 0,0 21 0,21-21 16,-20 0-16,20 0 0,-21 21 16,21-21-16,-20 0 0,-1 0 0,21 0 15,-21 0-15,22-21 0,-22 21 16,0-21-16,0 0 0,0-1 0,0 1 15,1 0-15,-1-21 0,-21 21 16,0-22-16,0 1 0,0 0 16,0-1-16,0 1 0,0 0 0,0 20 15,-21-20-15,-1 21 0,1 0 16,0 0-16,0 21 0,0 0 0,0 0 16,-1 0-16,1 0 0,0 0 0,0 0 15,0 21-15,0-21 0,-1 21 16,1 0-16,0 0 0,21 0 15,0 1-15,0-1 0</inkml:trace>
  <inkml:trace contextRef="#ctx0" brushRef="#br0" timeOffset="23402.78">6054 1037 0,'0'0'0,"0"-21"0,-22 21 0,22-21 15,-21 21-15,0 0 31,0 0-31,0 21 0,21 0 16,-21-21-16,-1 21 0,1 1 16,21-1-16,0 0 0,-21 0 15,21 0-15,0 0 0,0 1 16,0-1-16,21-21 16,-21 21-16,21-21 0,1 0 0,-1 0 15,0 0-15,0 0 0,0 0 16,0 0-16,1-21 0,-1 21 15,0-21-15,0-1 0,-21 1 16,21 0-16,-21 0 16,0-21-16,0 20 0,0 1 15,0 0-15,0-21 0,0 21 0,0-1 16,-21 1-16,0 0 16,0 21-16,0-21 0,-1 21 15,1 0-15,0 0 0,0 0 0,0 21 16,0 0-16,-1 0 0,1 1 15,0-1-15,0 21 0,21 22 16,0-43-16,0 21 16,0-21-16,0 0 0,0 1 0,0-1 15,0 0-15,0 0 0,21-21 16,0 21-16,0-21 0,1 0 16,-1 0-16,0 0 0,0 0 15,0-21-15,-21 0 0,21 21 0,1-21 16,-1 0-16,0-1 0,-21 1 15,0 0-15,0 0 0,0 0 0,0 0 16,0-1-16,0 1 0,0 0 16,0 0-16,-21 21 15,0 0-15,-1 0 16,1 21-16,0 0 0,0 0 16,21 1-16,-21-1 0,21 0 15,-21 0-15,21 0 16,0 0-1,21-21 1,0 0 0,0 0-16,-21-21 15,21 0-15,0 0 16,-21 0-16,0 0 16,0-1-16,0-20 0,0 21 0,0 0 15,0-22-15,0 22 0,0 0 16,0-21-16,0 21 0,0-1 15,0-20-15,22 21 0,-22 0 0,21 0 16,-21-1 0,0 1-16,21 21 15,0 0-15,-21-21 16,21 21-16,0-21 0,1 21 16,-1 0-16,0 0 0,0 0 15,21-21-15,-20 21 0,20 0 0,0 0 16,1 0-16,20 0 15,-21 0-15,1 0 0,20 0 0,1 0 0,-22 0 16,0 0-16,22 0 0,-22 0 16,1 0-16,-22 0 0,21 21 15,-21-21-15,22 21 0,-22-21 0,0 21 16,0-21-16,0 21 0,0 1 16,1-1-16,-1-21 0,-21 21 15,21 0-15,0 0 0,0 22 16,0-22-16,1 0 0,-1 21 0,-21-21 15,21 1-15,0 20 0,-21-21 16,0 21-16,21 1 0,-21-22 16,21 21-16,-21-21 0,22 22 0,-22-22 15,0 21-15,0-21 0,0 22 0,0-22 16,0 0-16,0 21 0,0-20 16,0 20-16,0 21 15,0-20-15,0-1 0,0 0 16,0 1-16,0-1 0,0-21 0,0 22 15,0-1-15,0 0 0,0-21 16,0 22-16,-22-22 0,22 21 0,-21-21 16,0 1-16,21 41 15,-21-42-15,21 0 0,-21 1 0,0-1 16,21 0-16,-22 0 0,22 0 16,-21 0-16,21 22 0,-21-22 0,21 0 15,0 0-15,-21 0 0,0 22 16,0-22-16,-1 0 0,22 21 0,-21-20 15,0-1-15,0 0 0,0 21 16,0-21-16,-1 1 0,1-1 16,-21 0-16,21 0 0,0 0 0,-1 0 15,-20 22-15,21-22 16,-21 0-16,20 0 0,1 0 0,0 1 16,0-22-16,-43 42 0,43-21 15,0 0-15,0-21 0,0 21 16,0 1-16,-1-22 0,1 21 0,21 0 15,-21-21-15,21 21 0,-21-21 16,0 21-16,21 0 0,0 1 16,-21-22-16,-1 21 15,1-21-15,21 21 16,0-42 31,0 0-32,0-1-15,0 1 0,0 0 16,0 0-16,0 0 0,0 0 16,0-1-16,0-20 0,21 21 0,-21 0 15,22-22-15,-1 22 0,-21-21 16,0 0-16,21-1 0,-21 22 16,21 0-16,-21 0 0,0 0 15,0-1-15,21 1 16,0 21 15,-21 21-15,0 1-16,0-1 15,0 0-15,0 0 0,0 0 0,-21 0 16,21 1-16,-21-1 0,21 21 16,-21-21-16,21 0 0,-21 1 0,21-1 15,-21 0-15,21 0 0,0 0 16,-22 0-16,22 1 0,-21-1 0,21 0 15,0 0-15,0 0 0,0 0 16,0 1-16,0-1 16,0 0-1,21-21 32,1 0-47,-1 0 0,0-21 16,0 0-16,0 21 0,0-22 15,22 1-15,-22 0 0,21 21 0,1-21 16,-1 0-16,0 0 0,1-1 16,-1 1-16,0 0 0,22 0 15,-22 0-15,0 0 0,-20-1 0,20 22 16,-21-21-16,21 0 0,-20 21 16,-1 0-16,0-21 0,0 21 0,0 0 15,0-21 1,-21 42 15,-21 0-15,0-21-1,21 21-15,-21-21 0,0 0 16,0 0-16,21 21 0,-22 1 0,1-22 16,-21 0-16,21 21 0,0-21 15,-22 21-15,22-21 0,-21 0 16,21 0-16,-22 21 0,1 0 0,0-21 15,20 0-15,-20 0 0,21 21 16,0-21-16,-22 0 0,22 0 16,0 0-16,0 0 0,0 0 0,0 0 15,-1 0-15,1 0 0,0 22 16,0-22-16,0 0 0,0 0 16,-1 0-16,1 0 15,0 0 16,0 0 1,21-22-32,0 1 15,0 0-15,0 0 16,0 0-16,0 0 0,0-1 16,0 1-16,0 0 0,0-21 0,21 21 15,-21-1-15,21-20 16,-21 21-16,0 0 0,0 0 0,21-1 0,-21 1 15,0 0-15,22 21 0,-22-21 16,0 0-16,21 21 47,-21 21-47,0 0 16,0 0-16,0 0 0,0 1 15,0-1-15,0 21 0,0-21 16,0 22-16,-21-22 0,21 0 0,-22 21 15,22-21-15,0 1 0,0 20 16,0-21-16,-21 0 0,21 0 0,0 1 16,0 20-16,0-21 15,0 0-15,0 0 0,0 1 16,21-22 31,1 0-47,-1-22 15,0 22-15,0-21 0,0 0 0,22 0 16,-1 21-16,-21-21 0,21 0 16,1-1-16,-1 22 0,0-21 0,22 0 15,-22 0-15,1 21 0,-1-21 16,0 0-16,1 21 0,-22-22 16,21 22-16,-21-21 0,0 21 0,22-21 0,-22 21 15,0-21-15,0 21 16,0 0-16,1 0 31</inkml:trace>
  <inkml:trace contextRef="#ctx0" brushRef="#br0" timeOffset="25172.13">16002 7789 0,'0'-21'47,"0"0"-47,21 0 16,-21 0-16,0 0 15,0-1-15,0 1 16,0 0-16,-21 21 0,0-21 0,-22-21 16,1 42-16,21 0 15,0 0-15,-22 0 0,1 0 16,0 0-16,21 21 0,-1 0 0,1-21 15,-21 21-15,21 0 0,0 22 16,-1-22-16,1 0 0,0 0 16,0 21-16,21-20 0,0 20 0,0-21 15,0 21-15,0-20 0,0 20 16,0-21-16,0 0 0,0 0 0,0 1 16,21-1-16,0 0 0,0 0 15,1-21-15,-1 0 0,0 21 0,21-21 16,-21 0-16,1 0 0,41-21 15,-21 21-15,-20-21 0,20 0 16,0 0-16,1-22 0,-1 22 16,-21 0-16,21-21 0,1 20 0,-22-20 0,0 0 15,0-1-15,22-41 16,-22 41-16,-21 1 0,21 0 16,-21-22-16,0 22 0,0 0 15,0-22-15,0 22 0,0 21 0,0-22 16,0 22-16,0 0 0,0 0 0,0 42 31,0 0-31,0 21 0,0-20 16,0 20-16,0 21 0,-21-20 15,21-1-15,-21 0 0,21 22 16,0-22-16,0 1 0,-22-1 0,22 0 0,0 1 16,0-1-16,0-21 0,0 21 15,0-20-15,0 20 0,0-21 0,0 0 16,0 0-16,0 1 15,0-1-15,22-21 0,-1 0 16,0 0-16,0 0 16,0 0-16,0-21 15,-21-1-15,22 1 0,-1 21 0,-21-21 16</inkml:trace>
  <inkml:trace contextRef="#ctx0" brushRef="#br0" timeOffset="25647.37">16531 7747 0,'0'0'0,"-21"0"0,21-21 0,-21 21 16,21-21-16,0 0 16,0-1-16,0 1 0,0 0 15,21 21-15,0-21 16,0 21-16,0 0 0,1 0 15,-1 0-15,0 0 0,0 0 16,0 21-16,0-21 0,1 21 16,-1 0-16,0 1 0,0-1 15,0 0-15,0 0 0,-21 0 0,0 0 0,22 1 16,-22-1-16,0 0 16,0 0-16,0 0 0,0 0 0,0 1 15,0-1-15,0 0 0,0 0 16,-22-21-16,1 0 15,21-21 1,0 0 0,0 0-16,0-1 0,0 1 15,0 0-15,0 0 0,0 0 16,0 0-16,0-22 0,0 22 0,0 0 16,21 0-16,-21 0 0,22-1 0,-1 1 15,-21 0-15,21 21 0,0-21 16,0 0-16,22 21 15,-22 0-15,0 0 0,0 0 16,0 0-16,-21-21 0,21 21 0,1 0 16</inkml:trace>
  <inkml:trace contextRef="#ctx0" brushRef="#br0" timeOffset="25874.58">17251 7557 0,'0'0'0,"0"21"0,0 0 0,0 0 15,0 0-15,0 0 16,0 1-16,0-1 0,0 0 0,0 0 16,0 0-16,0 0 0,0 1 15,-21-1-15,21 21 0,0-21 16,0 0-16,0 1 16,0-1-16,0-42 46,0-1-46,0 1 16</inkml:trace>
  <inkml:trace contextRef="#ctx0" brushRef="#br0" timeOffset="26237.38">17314 7260 0,'0'0'0,"-21"-21"0,0 0 16,0 0-16,0 21 0,-1 0 0,1 0 15,-21 0-15,21 21 0,0-21 16,-1 21-16,22 0 0,0 0 0,0 1 16,0-1-16,0 0 0,0 0 15,0 0-15,22 0 0,-1 1 16,0-22-16,21 0 16,22 0-16,-43 0 0,0 0 15,21-22-15,-20 22 16,-22-21-16,0 0 0,0 0 0,0 0 15,0 0-15,0-1 0,0 1 16,-22 0-16,1-21 0,0 21 0,0 21 16,21-22-16,-21 22 0,0 0 15,-1 0-15,1 0 0,21 43 16,-21-22-16,21 0 0,0 21 16,0-20-16,0-1 0,0 21 0,0-21 15,0 22-15,0-22 0,21 42 16,-21-42-16,21 1 0,1-22 15</inkml:trace>
  <inkml:trace contextRef="#ctx0" brushRef="#br0" timeOffset="26631.15">17611 7557 0,'0'21'47,"0"0"-47,0 0 16,0 0-16,0 0 0,21 1 0,-21-1 15,0 0-15,0 0 0,0 0 0,0 22 16,0-22-16,0 0 16,0 0-16,0 0 0,0 0 15,0 1-15,21-22 31,-21-22-31,21 1 16,0 0-16,0 0 0,-21-21 16,22 20-16,-22 1 0,21 0 15,-21-21-15,21 21 0,0-22 0,-21 22 16,0 0-16,21 0 0,0 0 16,1 21-16,-1 0 15,0 0 1,0 21-1,-21 0-15,0 0 16,21 0-16</inkml:trace>
  <inkml:trace contextRef="#ctx0" brushRef="#br0" timeOffset="26974.95">18013 7747 0,'0'0'0,"21"0"0,0 0 31,0 0-31,0 0 0,1-21 16,-1 0-16,-21 0 16,21-1-16,0 22 15,-21-21-15,0 0 0,21 0 0,-21 0 16,0 0 0,-21 21-16,0 0 0,0 0 15,0 0-15,-1 21 0,1-21 16,0 21-16,0 0 0,21 0 0,-21 0 15,21 1-15,-21-1 0,21 0 16,0 21-16,0 1 0,0-22 16,0 0-16,0 0 0,0 0 15,0 0-15,0 1 16,21-1-16,0-21 0,0 0 16,0 0-16,0 0 0,1 0 15,-1 0-15,21 0 0,-21-21 0,0-1 16,1 22-16,20-21 0</inkml:trace>
  <inkml:trace contextRef="#ctx0" brushRef="#br0" timeOffset="27362.73">18351 7684 0,'0'0'15,"0"-22"-15,0 1 0,0 0 16,0 0-16,0 0 16,22 0-16,-1 21 15,21 0 1,-21 0-16,0 0 0,22 0 0,-1 0 0,-21 0 15,22 21-15,-22-21 16,21 21-16,-21 0 0,22 0 0,-22 0 16,0 1-16,-21 20 0,0-21 0,0 0 15,0 0-15,0 1 0,0-1 16,0 21-16,-21-21 0,0 0 16,-1 1-16,1-1 0,0-21 0,0 21 0,0 0 15,0-21-15,-1 0 0,1 0 16,21-21-1,0 0 1,0 0-16,21-1 0,1 1 16,-1 0-16,0 0 0,0 0 0,0 0 15,0-1-15,1 1 16,-1 0-16,0-21 0,21 21 0,-21-1 16,1 1-16,-1 0 0,0 21 0,0-21 15,0 21-15,0 0 0,-21-21 16,22 21-16,-1 0 0,0 0 0</inkml:trace>
  <inkml:trace contextRef="#ctx0" brushRef="#br0" timeOffset="27631.58">19156 7811 0,'0'0'0,"21"0"16,0 0-16,0 0 15,0 0-15,1 0 0,-1 0 16,0-22-16,0 1 16,0 0-16,-21 0 15,-21 0 1,0 21-16,0-21 0,0 21 0,-1 0 16,1 0-16,0 0 0,0 21 15,0-21-15,21 21 0,-21 0 16,-1 0-16,22 0 15</inkml:trace>
  <inkml:trace contextRef="#ctx0" brushRef="#br0" timeOffset="29155.22">20235 7662 0,'21'-21'16,"1"0"-1,-1 0-15,0 21 16,0-42-16,21 20 0,-20 1 0,20-21 16,0 21-16,-21-22 0,1 1 15,-1 21-15,-21-21 0,0 20 0,0-20 16,0 21-16,-21 0 0,-1 21 0,-20-21 15,0 21-15,-1 0 0,1 0 16,0 0-16,-22 21 0,43 0 0,-21 0 16,-1 0-16,22 0 0,0 1 15,0 20-15,21 0 0,0-21 0,0 22 16,0-1-16,0 0 0,21-20 16,0 20-16,0 0 0,1-21 15,-1 22-15,0-22 0,21 0 0,-21 21 0,1-20 16,20-1-16,-21 0 0,-21 0 15,0 21 1,0-20-16,-21-22 16,0 0-16,-22 0 0,1 0 0,21 0 15,-21 0-15,-1 0 0,1 0 0,21-22 16,-22 22-16,22-21 0,0 0 16,-21 21-16,42-21 0,-21 0 0,-1 0 15,44 21 16,-1 21-31,0 0 16,0-21-16,0 21 16,0-21-16,1 21 15,-1-21-15,21 21 0,-21-21 0,0 0 16,22 0-16,-22 0 0,21 0 16,1 0-16,-1 0 0,0-21 0,1 0 15,-22 21-15,21-21 0,0 21 0,-20-21 16,20 0-16,-21-1 0,0 1 15,0 0-15,1 0 0,-1-43 16,-21 43-16,21-21 0,-21 21 16,21-22-16,-21 22 0,0 0 0,21 0 15,-21 42 17,0 0-32,0 0 0,-21 22 15,21-22-15,-21 0 0,21 21 0,0-20 16,0-1-16,0 0 0,-21 21 15,21-21-15,0 1 0,0-1 0,0 0 16,0 0-16,21-21 16,0 0-16,0 0 0,0 0 15,1 0-15,-1 0 0,0 0 0,0 0 16,0 0-16,0-21 0,1 0 16,-1 0-16,-21-1 0,21 1 0,0 0 15,-21 0-15,21-21 16,0-1-16,-21 22 0,22 0 15,-22 0-15,0 0 0,0-1 0,21 22 32,-21 22-32,0-1 0,0 0 15,0 0-15,0 0 0,0 0 0,0 1 16,0-1-16,0 0 0,0 0 16,0 0-16,0 0 0,0 1 15,21-22-15,-21 21 0,21-21 16,0 0-16,0 0 0,1 0 0,20 0 15,-21 0-15,0 0 0,0 0 16,1 0-16,-1-21 16,0 21-16,0-22 0,-21 1 0,21 0 15,22-42-15,-43 41 0,0-20 16,0 0-16,21-1 0,-21 22 16,21-21-16,-21 21 0,0 0 0,0-1 15,0 1-15,0 42 16,0 1-16,0-1 15,0 21-15,0-21 0,0 0 0,0 22 16,-21-22-16,21 21 0,0-21 16,0 1-16,0-1 0,0 0 0,0 0 15,0 0-15,21-21 16,0 21-16,0-21 16,0 0-16,1 0 0,-1 0 15,0 0-15,0-21 0,0 21 0,0-21 16,1 0-16,-1 0 0,0 21 15,21-64-15,-21 43 0,-21 0 16,22 0-16,-22 0 0,21-1 16,-21 1-16,0 42 15,0 1 1,-21-1-16,-1 0 0,1 0 16,21 0-16,-21 0 0,21 1 0,0-1 15,0 0-15,-21 0 0,21 0 16,0 0-16,0 1 15,21-44 17,-21 1-32</inkml:trace>
  <inkml:trace contextRef="#ctx0" brushRef="#br0" timeOffset="29500.02">21907 7154 0,'0'0'0,"0"-21"0,0 0 0,0 0 0,-21 21 16,0 0 0,0 21-16,21 0 15,-21 0-15,21 1 0,0-1 16,0 0-16,21 0 16,0 0-16,0-21 0,0 0 0,1 0 15,-1 0-15,0 0 16,0-21-16,0 0 15,-21 0-15,0 0 16,0-1-16,0 1 0,0 0 0,0 0 16,0 0-16,-21 21 0,0-21 0,0 21 15,0-22-15,-1 22 16,1 0-16,0 0 0,21 22 16,0-1-16,-21 0 0,21 0 0,-21 21 15,21-20-15,0 20 0,0-21 16,0 21-16,0-20 0,0-1 0,21 21 15,0-21-15,0-21 16</inkml:trace>
  <inkml:trace contextRef="#ctx0" brushRef="#br0" timeOffset="29777.86">22437 7176 0,'0'-22'0,"0"44"0,21-65 16,-21 22-16,21 0 0,-21 0 0,0 42 31,-21 0-31,0 0 16,-1 0-16,1 22 0,0-1 0,0 0 15,0 1-15,0-1 0,-1 0 16,1 1-16,0-1 0,21 0 0,-21 22 16,0-43-16,21 21 0,-21-20 15,21-1-15,0 0 0,0 0 16,0 0-16,21-21 15,0 0 1,0 0-16,0 0 0,-21-21 16,21 21-16,1-21 0,-22 0 0</inkml:trace>
  <inkml:trace contextRef="#ctx0" brushRef="#br0" timeOffset="29961.75">22204 7493 0,'0'0'16,"-21"0"-16,-1 0 15,22 21 17,22-21-17,-1 0-15,0 0 0,0 21 0,0-21 16,22 0-16,-1 0 0,-21 0 0,21 0 16,1 0-16,20 0 0,-20 0 15,84-21-15</inkml:trace>
  <inkml:trace contextRef="#ctx0" brushRef="#br0" timeOffset="30206.61">23114 7324 0,'0'-21'0,"0"42"0,-21-42 15,0 21-15,-1 0 16,1 0-16,0 0 0,0 21 16,0-21-16,-22 42 0,22-21 15,0 0-15,0 22 0,0-1 16,0-21-16,21 22 0,-22-1 0,22-21 15,-21 21-15,21-20 0,0-1 0,0 0 16,0 0-16,0 0 0,0 0 16,0 1-16,21-1 0,1-21 0,-1 21 15,0-21-15,0 0 0,21 0 16,-20 0-16,20 0 0,-21 0 0,21 0 16,-20-21-16,20 0 0,-21-1 0,0 1 15</inkml:trace>
  <inkml:trace contextRef="#ctx0" brushRef="#br0" timeOffset="30685.34">23453 7070 0,'0'-21'15,"0"42"-15,0-64 0,0 22 0,0 42 32,0 1-32,0 20 0,0-21 15,-22 21-15,22 22 0,-21-22 16,21 1-16,-21 20 0,0 22 15,21-43-15,-21 0 0,21 1 16,-21-1-16,21 0 0,0-20 0,-22-1 16,22 0-16,0 0 0,-21 0 0,21 0 15,0-42 32,0 0-47,0 0 16,0 0-16,21-22 0,1 22 0,-1 0 15,21-21-15,-21-1 0,22 22 16,-1-21-16,-21 21 0,21 0 0,1-1 16,-1 1-16,0 21 0,22 0 15,-1 0-15,-20 21 0,-22 1 16,0 20-16,-21-21 0,0 21 16,0-20-16,0 20 0,-21 0 0,0-21 15,0 22-15,-1-22 16,1 0-16,0 0 0,-42 22 0,41-43 15,22 21-15,-21-21 0,0 0 16,42 0 15,0-21-31,-21-1 16,64-41-16</inkml:trace>
  <inkml:trace contextRef="#ctx0" brushRef="#br0" timeOffset="30947.19">23918 7176 0,'0'0'0,"-21"0"0,0 0 15,42 0 17,21 0-32,-20 0 0,20 0 15,0-22-15,1 22 0,-1 0 0,0 0 16,1 0-16,20-21 0,-21 21 15,1 0-15,-22 0 0,21 0 0,-21 0 16,1 0-16,-1 0 0,0 0 16,-42 0 15,0 0-31,-1 0 16,1 0-16,0 0 0</inkml:trace>
  <inkml:trace contextRef="#ctx0" brushRef="#br0" timeOffset="31191.05">24299 7112 0,'0'0'0,"-21"0"16,21 21-16,0 0 15,-21 1-15,21-1 0,0 0 0,0 0 16,-21 21-16,21 1 16,-21-1-16,-1 0 0,22 1 0,0-22 15,-21 21-15,21 1 0,-21-22 0,0 21 16,21-21-16,0 22 0,0-22 15,-21 0-15,21 0 0,0 0 16,0 0-16,0 1 16,21-22-1,0-22 1,0 1-16,0 21 16,1-21-16</inkml:trace>
  <inkml:trace contextRef="#ctx0" brushRef="#br0" timeOffset="31551.84">24596 7472 0,'-64'42'15,"43"-21"1,0 1-16,21-1 0,-21 0 16,-1 0-16,22 0 0,-21 22 0,21-22 15,0 0-15,0 0 0,0 0 16,0 0-1,21-21-15,1 0 0,-1 0 0,0 0 0,0 0 16,0 0-16,0 0 0,22 0 0,-22 0 16,21 0-16,-21-21 15,22 0-15,-22 0 0,0 0 0,0 0 0,22-22 16,-43 22-16,21-21 0,-21-1 16,0 22-16,0-21 0,0 21 15,0 0-15,0-1 0,-21 1 0,-1 21 16,-20 0-16,21 0 0,-21 0 15,20 0-15,-20 21 0,21 1 0,0-1 16,-43 21-16,43 0 16,21-20-16,0-1 0,0 0 15,0 0-15,21 0 16,0-21-16</inkml:trace>
  <inkml:trace contextRef="#ctx0" brushRef="#br0" timeOffset="31850.67">25188 7684 0,'0'21'31,"0"0"-31,21 0 16,1-21-1,-1 0-15,0 0 16,0 0-16,-21-21 15,0 0-15,0 0 16,0-1-16,0 1 0,0 0 16,0 0-16,0 0 15,-21 21 1,0 0-16,0 0 0,-1 0 16,1 0-16,0 0 0,0 21 15,0-21-15,0 21 0,-1-21 16,1 21-16,0-21 0</inkml:trace>
  <inkml:trace contextRef="#ctx0" brushRef="#br0" timeOffset="32972.03">19833 9144 0,'-42'-21'31,"42"42"-31,0 0 0,0 0 0,0 22 16,0-1-16,0-21 0,0 22 16,-21 41-16,21-41 15,0-1-15,0 0 0,0 1 0,-22-1 16,22 21-16,0-41 0,0-1 16,0 0-16,0 0 0,22-21 31,-1 0-31,0 0 15,0-21-15,0 0 0,0 0 0,1-22 16,-1 22-16,0 0 0,0-21 0,0-1 16,0 22-16,1-21 0,-1-1 15,0 22-15,-21-21 0,21 21 0,0 0 16,0-1-16,1 1 0,-1 21 16,0 0-1,-21 21-15,21 1 0,-21-1 0,0 0 16,21 0-16,-21 21 0,0-20 0,0 20 15,0-21-15,0 21 0,0-20 16,21 20-16,-21-21 0,22 0 0,-22 0 16,21 1-16,0-22 0,0 0 15,0 21-15,0-21 0,1 0 0,20 0 16,-21 0-16,43-43 16,-22 22-16,-21 0 0,21-21 15,-20 21-15,-1-22 0,0 22 16,-21-21-16,21-1 0,-21 1 0,21 0 15,-21-1-15,21-41 16,-21 41-16,0-20 0,0 21 0,0-1 16,0 22-16,0 0 0,0 0 15,0 42 1,0 0-16,0 0 0,0 22 0,0-1 16,-21 0-16,21 22 0,0-22 15,-21 0-15,0 22 0,0 21 16,21-22-16,0-21 0,0 1 15,0-1-15,0-21 0,0 0 0,0 22 16,21-43-16,0 21 0,0 0 16,22-21-16,-22 0 15,21 0-15,-21 0 0,0-21 0,22 0 16,-22 21-16,21-21 0,-21-1 0,1-20 16,-1 21-16,0 0 0,0-22 15,0 1-15,-21 21 0,21 0 16,-21 0-16,0-1 0,22 22 0,-22 22 31,0-1-31,0 0 0,0 0 16,-22 0-16,22 0 0,-21 1 15,21-1-15,0 0 0,0 21 16,0-21-16,0-42 47,21 0-47</inkml:trace>
  <inkml:trace contextRef="#ctx0" brushRef="#br0" timeOffset="33340.89">21230 8932 0,'-21'0'15,"42"0"-15,-63 0 0,21 0 0,-1 0 0,1 22 0,0-1 16,21 0-16,0 0 15,-21 0-15,21 0 0,0 1 16,0-1-16,0 0 0,0 21 0,0-21 16,21 1-16,0-22 15,0 0-15,1 0 0,-1 0 0,0 0 16,0 0-16,0 0 0,0 0 0,1-22 16,-1 1-16,0 21 0,-21-21 15,0 0-15,0-21 0,0 20 0,0-41 16,0 42-16,-21-22 15,0 22-15,-1 0 0,22 0 0,-21 21 16,0 0-16,0 0 0,0 0 16,-22 42-16,22-21 15,0 22-15,0-22 0,21 21 0,-21 1 16,21-22-16,-21 21 0,21 0 16,0 1-16,0-22 0,0 21 0,0-21 15,0 22-15,21-1 0</inkml:trace>
  <inkml:trace contextRef="#ctx0" brushRef="#br0" timeOffset="33820.61">21717 9419 0,'-64'21'31,"43"1"-31,0-22 0,0 21 0,0 0 0,0 0 15,-1 0-15,22 22 0,0-22 16,-21 42-16,21-42 0,-21 43 16,21-43-16,0 0 0,0 0 15,0 1-15,0-1 16,0-42 15,0-1-15,0 1-16,0 0 0,0 0 0,0 0 15,21-22-15,0 22 16,-21-21-16,22 0 0,20 20 0,-21-20 16,21 0-16,1 21 0,-1-22 0,0 22 15,1 0-15,-1 0 0,0 0 16,1 21-16,-1 0 0,0 0 16,-20 0-16,20 21 0,-21 0 0,0 0 15,0 0-15,1 22 0,-22 20 16,0-21-16,0-20 0,0 20 0,-22-21 15,1 21-15,0-20 0,21-1 16,-21 0-16,0 0 0,0 0 16,-1-21-16,22 21 0,-21-21 15,21-21 17,21 21-32</inkml:trace>
  <inkml:trace contextRef="#ctx0" brushRef="#br0" timeOffset="34402.25">22881 9440 0,'0'0'0,"21"-21"0,-21 0 0,0-21 16,0 21-16,0-1 0,-21 1 15,0 21-15,0-21 0,0 0 0,-1 0 16,1 21-16,0 0 0,-21 0 15,21 0-15,-1 0 0,1 0 0,-21 21 16,21 0-16,0 0 0,-1 0 16,1 22-16,0-22 0,0 21 0,0-21 15,0 22-15,-1-1 0,22-21 0,-21 22 16,21-1-16,0-21 16,0 0-16,0 22 0,0-22 0,21 0 15,1-21-15,-1 0 0,0 21 16,21-21-16,-21 0 0,1 0 15,20 0-15,-21 0 0,43-42 16,-22 21-16,-21-1 0,21 1 0,1 0 16,-22-21-16,21 21 0,1-22 15,-1 22-15,0-21 0,1-1 0,-1 1 16,0 0-16,1-1 0,-22 1 16,21 0-16,-21-22 0,-21-20 15,0 62-15,0-20 0,0 21 0,0 0 16,0 0-16,0 42 15,-21 0-15,0 0 0,21 0 16,-21 22-16,0-1 0,-1 0 16,1 1-16,21-1 0,-21 0 15,21 1-15,-21-1 0,21 0 0,0 1 16,0-1-16,0 0 0,0 1 16,0-1-16,0 0 0,0-21 15,0 1-15,0-1 0,21-21 16,0 0-16,0 0 15,1 0-15,-1 0 0,0 0 16,-21-21-16,42-1 0,-21 1 16,1 0-16,-1 0 0</inkml:trace>
  <inkml:trace contextRef="#ctx0" brushRef="#br0" timeOffset="34804.76">23685 9292 0,'22'-21'0,"-44"42"0,22-42 31,-21 21-15,0 0-16,0 21 0,0 0 0,-22 22 16,22-1-16,21-21 15,-21 0-15,21 22 0,-21-22 0,21 21 16,0-21-16,0 1 0,0-1 0,0 0 16,0 0-16,0 0 15,21 0-15,0-21 0,0 22 0,1-22 16,20 0-16,-21 0 0,21 0 0,1 0 0,-22 0 15,21 0-15,1-22 16,-22 22-16,21-21 0,-21 0 0,0-21 16,1 21-16,-1-1 0,-21-20 0,0 0 15,0 21-15,0-22 0,0 1 16,0 0-16,0 20 0,-21 1 0,-1-21 16,1 42-16,0-21 15,0 21-15,-21 0 0,20 0 0,-20 0 16,0 0-16,21 21 0,-22-21 0,22 21 0,-21 43 15,21-43-15,-1 0 16,22 0-16,0 0 0,0 0 0,0 1 16,0 20-16,0-21 0,22 0 0,-1-21 15,0 21-15,0-21 16,43 22-16</inkml:trace>
  <inkml:trace contextRef="#ctx0" brushRef="#br0" timeOffset="35391.43">24342 9377 0,'21'-42'0,"-42"84"0,42-106 0,-21 43 16,0 0-16,21 0 0,-42 21 31,0 0-31,21 21 16,-22 0-16,1 0 0,0 1 0,0-1 15,21 21-15,-21-21 0,21 0 0,-21 22 16,21-22-16,-22 21 0,22-21 15,0 1-15,0-1 0,0 0 0,0 0 16,0 0-16,0 0 0,22-21 16,-1 0-16,0 0 15,0 0-15,0 0 0,0-21 16,1 21-16,-1-21 0,0 0 16,0 0-16,0 0 0,0-1 0,1 1 15,-1 0-15,0 0 0,-21 0 16,21 0-16,0 21 0,-21-22 15,0 44 1,0-1-16,-21 0 16,21 0-16,-21 0 0,0 0 15,21 1-15,0-1 0,0 0 0,0 0 16,0 0-16,0 0 0,0 1 0,21-1 16,21-21-1,-21 21-15,1-21 0,-1 0 0,0 0 16,0 0-16,21 0 0,1-21 15,-22 0-15,0-1 0,0 1 16,-21 0-16,21 0 0,-21-21 16,22 20-16,-22-20 0,0 0 0,0-1 15,0-20-15,0 21 16,0 20-16,0 1 0,-22 0 0,22 0 16,22 21 15,-1 0-16,0 0-15,21 0 0,1 0 16,-1 0-16,0 0 0,22 0 0,-1-21 16</inkml:trace>
  <inkml:trace contextRef="#ctx0" brushRef="#br0" timeOffset="63359.21">7175 16087 0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1T12:47:02.7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0 3112 0</inkml:trace>
  <inkml:trace contextRef="#ctx0" brushRef="#br0" timeOffset="1632.76">5588 5334 0</inkml:trace>
  <inkml:trace contextRef="#ctx0" brushRef="#br0" timeOffset="2596.21">1545 1820 0,'-21'0'15,"0"0"1,21-21-16,-21 21 15,21-21 64,0 0-64,0 0-15</inkml:trace>
  <inkml:trace contextRef="#ctx0" brushRef="#br0" timeOffset="3186.87">1418 656 0,'0'0'16,"21"0"-16,-21-21 0,21 21 0,-21-21 15,0 0-15,22 21 16,-22-21-16,0-1 0,0 1 16,0 42 15,-22-21-31,22 22 15,-21 20-15,0 0 16,0 1-16,0 20 0,0-21 0,-1 43 16,1-21-16,0-1 0,0 22 15,0-22-15,0 1 0,-1 20 16,1-20-16,0-1 0,0 1 0,0-1 16,0 1-16,21-22 0,0 22 15,-22-22-15,22 0 0,-21 1 0,21-22 16,0 0-16,0 43 15,0-86 17,21 1-32,1-21 15,-1 21-15,0-22 0,0-20 16,0 21-16</inkml:trace>
  <inkml:trace contextRef="#ctx0" brushRef="#br0" timeOffset="3544.66">1439 868 0,'0'-21'16,"0"42"-16,0-85 0,0 43 0,0 0 15,0 0-15,0 0 0,0 0 0,0-1 16,0 1-16,21 0 0,22 0 16,-22 0-16,0 21 0,21 0 15,1 0-15,-1 0 0,-21 0 16,22 0-16,-1 0 0,0 21 15,1 0-15,-22 0 0,21 22 16,-21-1-16,0 0 0,1 22 0,-1-1 16,-21 1-16,21-1 0,-21 1 15,0-1-15,0 1 0,0-22 0,-21 22 16,0-22-16,-1 21 0,1-20 16,0-1-16,0 0 0,21 1 0,-21-1 15,0 0-15,-1-20 0,22-1 16,-21 0-16,21 21 15,0-84 17,0 21-32,0 0 15,0-22-15,0 22 0</inkml:trace>
  <inkml:trace contextRef="#ctx0" brushRef="#br0" timeOffset="3785.53">1249 1355 0,'-43'0'0,"86"0"0,-128 0 0,64 0 16,0 0-16,0 0 0,-1 0 16,44 0-1,20 0-15,-21 0 16,21 0-16,22 0 16,-22 0-16,22 0 0,-1 0 0,1 0 15,-22 0-15,22 0 0,-1 0 16,-21 0-16,1-21 0,-1 21 0,0 0 15,-20 0-15,20-22 0,-21 22 16,0 0-16,0-21 0,-21 0 0,22 21 16,-22-21-16,21 21 0</inkml:trace>
  <inkml:trace contextRef="#ctx0" brushRef="#br0" timeOffset="4163.82">2561 487 0,'0'-21'16,"-21"105"15,0-41-15,0-1-16,21 0 0,-22 22 15,1-1-15,0 1 0,0 21 0,0-22 16,0 1-16,-1-1 0,1 1 16,21-22-16,-21 0 0,0 22 15,21-22-15,-21-21 0,21 22 16,0-22-16,0 0 0,0 21 0,0-21 16,0 1-16,0-1 15,0-42 16,21 21-31,0-22 16,0 1-16,0 0 16,1 0-16,-1 0 0,0 0 0,0-1 15</inkml:trace>
  <inkml:trace contextRef="#ctx0" brushRef="#br0" timeOffset="4621.09">2540 1312 0,'0'0'0,"-21"0"15,21 22-15,-21-22 0,-1 0 16,22 21-16,-21-21 16,21 21-1,21-21-15,1 0 0,-1 0 16,0 0-16,0 0 0,0 0 16,22 0-16,-22-21 0,0 21 15,21-21-15,-21 21 0,1-22 0,20 1 16,-21 21-16,0-21 0,0 0 15,-21 0-15,22 0 16,-22-1-16,-22 22 31,1 0-31,0 0 0,0 0 16,-21 22-16,20-22 0,1 21 16,0 0-16,21 0 0,-21 0 0,0 0 15,21 1-15,-21-1 0,21 0 16,0 0-16,0 0 0,0 0 0,0 1 15,0-1 1,0 0-16,0 0 0,21 0 16,0-21-16,0 21 15,0-21-15,0 0 0,1 0 16,-1 0-16,0 0 16,0 0-16,0 0 0,0 0 0,-21-21 15,22 21-15,-1-21 0,0 21 16,0-21-16,0 0 0,0 0 0,1-1 15,-1 1-15</inkml:trace>
  <inkml:trace contextRef="#ctx0" brushRef="#br0" timeOffset="5040.85">3090 1270 0,'-42'-42'31,"42"21"-15,0-1-1,21 22-15,-21-21 0,21 21 0,0 0 16,1 0-16,-1-21 0,0 21 16,0 0-16,0 0 0,22 0 15,-22 0-15,0 21 0,0-21 16,0 21-16,-21 1 0,21-1 0,1 0 0,-1 0 16,0 0-16,-21 0 15,0 1-15,0 20 0,0-21 0,0 0 16,0 0-16,0 1 0,-21-1 15,0 0-15,-1 0 0,1 0 0,0-21 16,0 21-16,0-21 16,0 0-16,-1 0 15,22-21 1,0 0-16,0 0 16,0 0-16,0 0 0,0-1 15,0-20-15,22 21 0,-22 0 0,21 0 16,0-1-16,0 1 0,-21 0 15,21 0-15,0 0 0,1 0 16,-1-1-16,21 22 0,-21-21 16,0 0-16,1 0 0,20 0 0,-21 0 15,21-1-15</inkml:trace>
  <inkml:trace contextRef="#ctx0" brushRef="#br0" timeOffset="5428.63">4212 487 0,'-63'42'31,"63"-21"-31,-43 64 15,22-43-15,0 1 0,0-1 16,0 22-16,-1-1 0,1 1 16,0-1-16,0-21 0,0 22 0,0-1 15,-1-20-15,1-1 0,21 0 0,0 1 16,0-1-16,-21 0 0,21-20 16,0-1-16,0 42 15,21-42-15,-21 1 16,21-22-16,1 0 0,-1 0 0,0 0 15,0 0-15,0 0 0,0 0 0,1 0 16,20-22-16,-21 22 0,0-21 16,0 0-16,22 0 0,-22 0 0,0 0 15,0-1-15,-21 1 0,0-21 16</inkml:trace>
  <inkml:trace contextRef="#ctx0" brushRef="#br0" timeOffset="5624.51">3810 1164 0,'0'0'0,"-21"0"0,0 0 0,-1 0 16,1 0-16,42 0 15,1 0 1,-1 0-16,0 0 0,21 0 16,-21 0-16,22 0 0,-1 0 0,-21 0 15,22 0-15,-1 0 0,0 0 16,1 0-16,-1 0 0,0-21 0,-21 21 15,22 0-15,-1 0 0</inkml:trace>
  <inkml:trace contextRef="#ctx0" brushRef="#br0" timeOffset="6005.63">4572 1080 0,'0'0'0,"0"21"47,0 0-47,-21 0 0,21 0 16,0 0-16,0 1 0,-21-1 15,21 21-15,-22-21 0,22 22 0,-21-1 16,21 0-16,-21 1 16,21 20-16,-21 1 0,0-1 0,0 22 0,-1-22 15,1 22-15,0-22 0,0 22 16,0 0-16,0-1 0,-1 1 15,-20 0-15,21-1 0,0 1 0,-22 0 16,22-1-16,-21-20 0,0 21 16,20-22-16,1 1 0,-21-1 0,21 1 15,0-22-15,-1 0 0,1 22 0,21-43 16,-21 42 0,21-41-16,21-44 15,0 1-15,1-21 16,-1 21-16,21-22 0,-21-20 15,22 21-15,-1-22 0,-21 1 0</inkml:trace>
  <inkml:trace contextRef="#ctx0" brushRef="#br0" timeOffset="6340.6">4403 1355 0,'-22'-21'16,"44"42"-16,-44-85 0,22 43 0,0 0 15,0 0-15,0-22 0,0 22 0,0 0 16,22 0-16,-1 0 16,0 21-16,21-21 0,-21 21 15,1 0-15,20 0 0,0 0 16,-21 0-16,22 0 0,-1 21 16,-21 0-16,43 0 0,-43 0 15,0 0-15,0 1 0,-21 20 16,0-21-16,0 0 0,0 22 15,-21-22-15,0 0 0,-21 0 16,20 0-16,-20 0 0,0-21 0,-1 22 16,1-22-16,0 21 0,-1-21 15,22 21-15,0-21 0,0 0 0,0 0 16,0 0-16,42 0 31</inkml:trace>
  <inkml:trace contextRef="#ctx0" brushRef="#br0" timeOffset="6984.51">5207 1016 0,'0'0'0,"0"-21"16,-21 21-16,0 0 16,-1 0-16,1 0 0,0 0 15,0 0-15,0 21 0,0 0 0,-1 0 16,-20 1-16,21-1 0,0 0 16,0 21-16,-1-21 0,-20 22 0,42-22 15,-21 21-15,0 22 16,0-43-16,21 0 0,0 0 0,0 0 15,0 1-15,21-1 0,0 0 16,0-21-16,21 21 0,-20-21 0,-1 0 16,21 0-16,-21 0 0,22 0 15,-1 0-15,-21 0 0,43-21 16,-22 0-16,-21 21 0,0-21 16,0-1-16,1 1 0,-1-21 0,-21 0 15,0-1-15,0 1 16,0 21-16,0-22 0,0 22 15,-21-21-15,-1 21 0,1 0 16,0 21-16,0 0 0,-21 0 16,20 0-16,1 0 0,0 0 0,0 0 15,-21 21-15,42 0 16,-22 0-16,22 0 0,0 0 16,22 1-1,-1-22-15,0 0 0,0 0 16,0 0-16,0 0 0</inkml:trace>
  <inkml:trace contextRef="#ctx0" brushRef="#br0" timeOffset="7384.49">5546 1080 0,'0'0'0,"0"-22"15,-22 22 1,22-21-16,-21 21 15,21 21 1,0 1-16,0-1 0,0 0 16,0 0-16,0 0 0,0 22 15,0-22-15,0 21 0,0 0 16,0 1-16,0-1 0,-21 22 16,21-1-16,0 1 0,-21 20 0,21-20 15,-21 20-15,21 1 0,-43 84 16,22-84-16,0 0 0,0 21 15,0-22-15,-22 1 0,1 0 0,21-1 16,-21 1-16,20-22 0,-20 1 0,0-1 16,21 1-16,-22-1 0,22-20 15,-21-1-15,21 0 0,-1-20 16,22 20-16,0-21 0,-21-21 0,42-21 31,1 0-31,-1-22 16,21 22-16,-21-21 0,22 0 0,-22-1 15,21 1-15,0-22 0,1 22 0,-1-21 16</inkml:trace>
  <inkml:trace contextRef="#ctx0" brushRef="#br0" timeOffset="7765.44">5630 1312 0,'-21'-21'0,"42"42"0,-63-84 15,21 42-15,0 0 0,21-1 0,0 1 16,-22 0-16,22 0 16,0 0-16,0 0 0,22-1 15,20 22-15,-21 0 16,21 0-16,1 0 0,-1 0 0,0 0 16,1 0-16,-1 0 0,-21 22 15,22-1-15,-22 0 0,21 0 0,-21 0 16,-21 22-16,0-22 0,0 0 15,0 42-15,0-41 0,-21-1 16,0 0-16,0 0 0,-22-21 16,1 21-16,21 0 0,-21-21 0,-1 0 15,22 22-15,-21-22 0,21 0 0,-1 0 16,1 0-16,21 21 16,-21-21-16,42 0 31,0 0-31,1 0 15,-1-21-15,21-1 0,-21 22 16,0-21-16,22 0 0</inkml:trace>
  <inkml:trace contextRef="#ctx0" brushRef="#br0" timeOffset="8177.38">6286 995 0,'0'-21'16,"0"42"-16,-21-42 31,21 42-31,0 0 0,-21 0 16,0 0-16,21 22 0,-21-22 15,21 21-15,0-21 0,0 22 0,0-22 16,-21 0-16,21 21 0,0-20 0,0-1 16,0 0-16,0 0 0,0 0 15,21-21-15,-21 21 0,21-21 0,0 0 16,0 0-16,0 0 15,1 0-15,41 0 16,-42 0-16,0-21 0,1 0 0,-1 21 16,0-42-16,0 21 0,0-1 15,0-20-15,-21 0 0,0 21 0,22-64 16,-22 64-16,0 0 16,0-1-16,0 1 0,0 0 0,0 0 15,-22 21 1,1 0-1,21 21 1,0 0-16,21-21 16,1 0-16,-1 21 15,0-21-15,0 0 0</inkml:trace>
  <inkml:trace contextRef="#ctx0" brushRef="#br0" timeOffset="8556.16">6879 910 0,'0'0'0,"0"-21"16,-21 21-1,21 21 1,0 0-16,-21 1 0,21-1 16,-21 0-16,21 0 0,0 21 15,0 1-15,0-1 0,-22 0 0,22 1 0,-21 20 16,21-20-16,-21 20 15,21 22-15,0-22 0,-21 22 0,0-22 16,0 22-16,-1 0 0,22-22 0,-21 22 16,0 0-16,0-22 0,0 22 15,21-22-15,-21 22 0,-1-22 0,1 1 16,-21 105-16,21-105 16,21-22-16,0 0 0,-21 1 15,21 20-15,-22-20 0,22-22 16,0 0-16,0 0 15,22-21 1,-1-21-16,0 0 0,0 0 16,0-1-16,0-20 0,1 21 15,-1-21-15,0-1 0,21 1 0,-21-22 16</inkml:trace>
  <inkml:trace contextRef="#ctx0" brushRef="#br0" timeOffset="8896.67">6731 1080 0,'0'0'0,"0"-43"0,0 22 16,0-21-16,0 21 0,0-1 0,0 1 16,21 0-16,0 0 0,0 21 15,1-21-15,-1 21 0,0-21 0,21 21 16,-21 0-16,1 0 0,20 0 15,-21 21-15,0 0 0,0 0 0,1 0 16,-1 0-16,-21 22 0,21-22 16,-21 21-16,0-21 0,0 43 15,-21-22-15,-22-21 0,22 1 16,0-1-16,-21 0 0,21 0 16,-22 0-16,1-21 0,21 21 0,-22-21 15,22 22-15,0-22 0,0 0 0,0 0 16,21 21-16,-21-21 15,21-21 1</inkml:trace>
  <inkml:trace contextRef="#ctx0" brushRef="#br0" timeOffset="9911.26">7959 1164 0,'-22'0'0,"44"0"0,-65 0 16,22 0-16,0 0 0,0 0 16,-22 0-16,22-21 0,0 21 0,0 0 15,0 0-15,0 0 0,-1 0 0,1 0 16,0 0-16,0 0 16,63 21 15,-21-21-31,22 0 0,-1 21 0,22-21 15,-1 0-15,1 0 0,-1 22 0,22-22 16,-22 21-16,22-21 0,-22 0 16,22 0-16,0 0 0,-22 0 0,22 0 15,-22 0-15,22 0 0,-21 0 16,-1 0-16,-21 0 0,1 0 0,-1 0 16,-21 0-16,0 0 0,1-21 15,-22-1-15,0 1 16,-22 0-16,-20 0 15,21 0-15,0 21 16,0-21-16,-22-1 0,22 22 16,0-21-16,-21 0 0,20 21 0,1-21 15,0 0-15,0 21 0,0-21 0,0-1 16,-1 22-16,1 0 16,21-21-16,0 42 46,21 1-46,1-1 0,20-21 16,-21 0-16,0 0 0,22 21 16,-1 0-16,0-21 0,-21 0 0,22 0 15,-1 21-15,-21-21 0,0 0 16,22 0-16,-22 21 0,0-21 16,0 0-16,-21 22 0,0-1 15,0 0 1,0 0-16,-21-21 0,0 21 0,0 0 15,0 1-15,-22 20 0,1-21 16,0 0-16,-1 22 0,1-22 0,0 21 16,-1-21-16,-20 22 0,20-1 15,22-21-15,-21 21 0,0-20 16,20 20-16,1-21 0,0 0 0,0 0 16,0 1-16,21-1 0,-21 0 0,21 0 15,0 0-15,21-21 47,0-21-47,0 0 0,0 21 0,-21-21 16,21-22-16,1 22 0,-1 0 0</inkml:trace>
  <inkml:trace contextRef="#ctx0" brushRef="#br0" timeOffset="17210.16">11451 1016 0,'0'21'0,"0"-42"328,21 0-328,-21 0 15,0 0-15,0-1 16,0 1-16,0 0 0,0 0 16,0 0-16,0 0 0,0-1 15,0 1-15,0 0 0,-21 0 0,21 0 16,0 0-16,-21-1 0,0 1 15,0 21-15,-1 0 0,1 0 16,0 0-16,0 0 0,0 0 16,0 21-16,-1 1 0,-20-1 0,21 21 15,0 0-15,-22 1 0,22-1 16,0 0-16,0 1 0,0-22 0,0 21 16,21 1-16,0-1 0,0-21 15,0 0-15,0 22 0,0-22 16,0 0-16,21 0 0,0-21 15,0 0-15,0 0 0,0 0 16,1 0-16,-1 0 0,21 0 0,-21 0 16,0 0-16,1-21 0,-1 0 15,21 21-15,-21-21 0,0-22 0,1 22 16,-22-21-16,21-1 0,0 1 0,0 0 16,0-22-16,-21 22 15,21-22-15,1-41 0,-22 62 0,0 1 16,21-22-16,-21 22 0,21 0 15,-21 21-15,0-43 16,0 43-16,0 42 31,-21 21-31,21-20 0,-21 20 16,-1 0-16,22 22 0,0-22 0,-21 22 16,21-22-16,-21 21 0,21 1 15,0-22-15,0 22 0,0-22 0,0 0 16,0 1-16,0-22 0,0 21 0,0-21 15,0 1-15,0-1 0,0 0 16,0 0-16,21-21 31,0 0-15,1 0-16,-1-21 16,-21 0-16,21 0 0,0-1 0,0 1 15</inkml:trace>
  <inkml:trace contextRef="#ctx0" brushRef="#br0" timeOffset="17639.91">11811 953 0,'-21'-22'31,"21"1"-31,0 0 0,0 0 16,0 0-16,0 0 15,21 21-15,0-22 0,0 22 16,22-21-16,-22 21 0,0 0 15,0 0-15,21 0 0,-20 0 16,20 0-16,-21 21 0,0 1 0,22-1 16,-22 0-16,0 21 0,0-21 15,0 22-15,-21 20 0,0-20 16,0-22-16,0 21 0,0-21 16,0 0-16,0 22 0,-21-22 0,21 0 15,-21 0-15,0-21 0,0 21 0,-1-21 16,1 0-1,21-21 1,0 0 0,0 0-16,0 0 0,0 0 0,21-43 15,1 43-15,-1-21 0,0 20 16,0-20-16,0 21 0,-21 0 16,21 0-16,1-1 0,-1 1 0,0 0 15,0 21-15,0 0 16,0-21-16,1 21 0,-1 0 0,0 0 15,0 0-15,0 0 16,0 0-16</inkml:trace>
  <inkml:trace contextRef="#ctx0" brushRef="#br0" timeOffset="17892.77">12742 847 0,'0'21'31,"0"0"-31,0 0 0,0 0 16,-21 1-16,21-1 0,-21 21 16,21-21-16,-21 0 0,21 22 0,0-22 15,0 0-15,-21 0 0,21 0 16,-22 1-16,22-1 0,-21 0 16,21 0-16,0-42 46,0 0-30,0 0-16,21-1 0,1 1 0</inkml:trace>
  <inkml:trace contextRef="#ctx0" brushRef="#br0" timeOffset="18226.57">12806 593 0,'0'0'0,"-21"-21"0,-1 21 0,1 0 16,0 0-16,0 0 15,0 0-15,21 21 16,-21-21-16,21 21 0,0 0 16,21-21-1,0 0 1,0 0-16,0 0 16,0 0-16,1 0 0,-22-21 0,0 0 15,0 0-15,0-1 16,0 1-1,-22 21-15,1 0 0,0 0 16,0 0-16,0 0 16,0 0-16,21 21 0,0 1 15,0-1-15,0 0 16,0 0-16,0 0 0,0 0 16,21 22-16,0-43 15,21 21-15,-21-21 0,1 21 16</inkml:trace>
  <inkml:trace contextRef="#ctx0" brushRef="#br0" timeOffset="18644.38">13102 847 0,'-21'-21'0,"0"21"16,0-22-1,21 1 1,0 42-1,0 1 1,21-1-16,-21 0 0,21 0 16,-21 21-16,21-20 0,-21-1 15,0 21-15,0-21 0,21 22 0,-21-22 16,0 0-16,0 21 0,0-21 16,0 1-16,0-1 0,0 0 0,0 0 15,0-42 32,21 0-47,-21 0 0,0-1 16,22 1-16,-22 0 0,21-21 15,-21 21-15,21-22 0,0 22 16,-21-21-16,21 21 0,0-22 0,-21 22 16,22 0-16,-1 0 0,-21 0 15,21 21-15,0 0 16,0 0-16,-21 21 31,21-21-31,-21 21 0</inkml:trace>
  <inkml:trace contextRef="#ctx0" brushRef="#br0" timeOffset="19037.16">13525 1101 0,'0'0'0,"22"0"15,-1 0-15,0-21 16,0 21-16,0-22 0,0 1 16,1 0-16,-1 0 15,0 0-15,0 21 0,0-21 0,-21-1 16,0 1-16,21 0 0,-21 0 16,0 0-16,0 0 0,0-1 15,-21 22-15,0 0 0,0 0 16,0 0-16,0 0 0,-1 0 15,1 22-15,0-1 0,0 0 0,21 21 16,-21-21-16,0 1 0,-1 20 16,22-21-16,0 21 0,-21-20 0,21 20 15,0-21-15,0 0 0,0 0 16,0 1-16,0-1 0,0 0 0,21-21 16,-21 21-16,22-21 0,-1 0 15,0 0-15,0 21 0,0-21 0,0 0 16,1 0-16,-1 0 0,0 0 15,0 0-15,0-21 0,0 21 0,1-21 16,-22 0-16,21 0 0,0 21 16,0-22-16,-21 1 0,21 0 15</inkml:trace>
  <inkml:trace contextRef="#ctx0" brushRef="#br0" timeOffset="19444.27">13928 910 0,'0'-21'0,"0"42"0,0-63 16,0 21-16,0 0 15,21 21-15,0-22 0,0 22 16,0-21-16,0 21 16,22 0-16,-22-21 0,0 21 15,0 0-15,22 0 0,-22 0 0,0 21 16,21-21-16,-21 21 16,1 1-16,20-1 0,-21 0 0,0 21 15,-21-21-15,0 22 0,0-22 16,0 21-16,0-21 0,0 22 0,0-22 15,-21 0-15,0 21 0,0-20 16,0-1-16,-22 0 0,22 0 16,0-21-16,0 0 0,0 0 15,21-21 1,0 0 0,0 0-16,0-1 0,0 1 15,21 0-15,0-21 0,0 21 0,0-22 16,0 1-16,1 21 0,-1-22 15,0 22-15,0-21 0,0 21 16,0 0-16,1 21 0,-1-22 0,0 1 16,0 21-16,0 0 15,0 0-15,1 0 0,-1 0 16</inkml:trace>
  <inkml:trace contextRef="#ctx0" brushRef="#br0" timeOffset="19736.5">14774 1058 0,'0'0'0,"-21"22"15,0-1-15,0 0 0,21 0 16,21-21 15,0 0-31,0 0 0,0 0 0,1-21 16,-1 0-16,0 21 0,0-21 15,0-1-15,-21 1 0,0 0 0,0 0 16,0 0-16,0 0 0,0-1 16,0 1-16,-21 21 15,0 0-15,0 0 16,0 0-16,-1 21 0,1 1 16,0-1-16,21 0 15,21-21 1</inkml:trace>
  <inkml:trace contextRef="#ctx0" brushRef="#br0" timeOffset="21481.85">15917 699 0,'0'0'0,"21"0"0,106 0 31,-105 0-31,-1-22 16,21 22-16,0-21 0,-20 21 15,20-21-15,-21 0 0,21 0 0,-20 0 16,-1-1-16,0 1 0,-21 0 15,0 0-15,0 0 0,0-22 0,0 22 16,-21 0-16,0 0 0,-22 0 0,22 21 16,-21 0-16,21-21 0,-22 21 15,1 0-15,21 0 0,0 21 0,-22 0 16,22-21-16,0 21 16,21 21-16,0-20 0,-21-1 0,21 21 15,0 0-15,0-20 0,0 20 16,0 0-16,0 1 0,0-1 0,21 0 15,-21 1-15,21-1 0,0 0 16,0 1-16,-21-1 0,22 43 16,-1-64-16,-21 21 0,0-21 0,0 22 15,0-22-15,0 0 0,0 0 16,-21-21-16,-1 21 0,-20-21 0,21 0 16,-21 0-16,20 0 0,-20 0 15,21 0-15,-21 0 0,20-21 0,-20 0 16,21 0-16,0 0 0,0-1 15,21 1-15,0-21 0,-22 0 16,22-1-16,0 1 0,0 0 0,0-1 16,0 1-16,0 21 0,0 0 15,0-1-15,0 1 0,22 0 0,-22 42 32,21 0-32,-21 1 0,0-1 15,21 21-15,-21 22 0,0-22 16,0-21-16,0 21 0,0-20 15,21 41-15,-21-42 0,21 22 16,-21-22-16,0 0 0,21-21 16,1 21-16,-1 0 0,21-21 15,-21 0-15,0 0 0,1 0 16,20 0-16,21 0 16,-20 0-16,-22-21 0,21 0 0,1 0 15,-22 0-15,21-22 0,0 22 16,-20-21-16,20-1 0,-21 1 15,0 0-15,0-1 0,1 22 0,-1-21 16,-21 21-16,0 0 0,0-1 0,0 1 16,0 42-1,0 1 1,0-1-16,-21 21 0,21-21 16,-22 22-16,22-22 0,-21 21 15,21-21-15,0 22 0,0-22 0,0 0 16,0 0-16,0 21 15,0-20-15,21-1 0,1-21 16,-1 21-16,0-21 16,0 0-16,0 0 0,0 0 0,1 0 15,-1 0-15,0-21 0,0 0 16,0 21-16,0-22 0,1-20 0,-1 21 16,0 0-16,-21-22 0,21 1 15,-21 21-15,21-21 0,-21 20 0,21-41 16,-21 42-1,22 21-15,-22 21 32,0 0-32,0 0 0,0 0 0,0 1 15,-22 20-15,22-21 0,0 21 16,-21-20-16,21-1 0,0 0 0,0 21 16,0-21-16,0 1 0,0-1 15,21-21-15,1 21 16,-1-21-16,0 0 0,0 0 15,0 0-15,0 0 16,1 0-16,-1-21 0,0 21 0,0-21 16,0-1-16,0 1 0,1-21 15,-1 21-15,0-22 0,0 22 0,0-21 16,0 0-16,1 20 0,-1-20 16,-21 21-16,0-21 0,21 42 0,-21-43 15,0 64 16,-21 1-31,0-1 0,-1 0 16,22 0-16,-21 21 0,0-20 0,0 41 16,21-21-16,0-20 15,0 20-15,0-21 0,0 0 16,0 0-16,0 1 0,0-1 0,0 0 16,0 0-16,21-21 15,0 0-15,0 0 0,1 0 16,-1 0-16,21 0 0,-21 0 15,0 0-15,1-21 0,41 0 16,-42 0-16,22-22 0,-22 22 16,0 0-16,0-21 0,0-1 0,0 22 15,1-21-15,-1 21 0,0-1 16,-21 1-16,0 0 0,0 42 31,-21 0-31,21 1 16,-21-1-16,-1 21 0,22-21 0,0 0 15,-21 1-15,0-1 0,21 0 16,-21 0-16,21 0 0,0 0 0,0 1 16,0-1-1,21-42 17,-21-1-32,21 1 15,0 0-15,-21 0 0,22 0 16,-22-22-16</inkml:trace>
  <inkml:trace contextRef="#ctx0" brushRef="#br0" timeOffset="21820.94">17738 614 0,'-64'0'32,"43"0"-32,21 21 0,0 0 15,0 0 1,21-21-1,0 0-15,0 0 0,1 0 16,-1 0-16,0 0 0,0 0 16,-21-21-16,21 21 0,-21-21 15,21 21-15,-21-21 0,0 0 0,0 0 16,0-1-16,0 1 16,0 0-16,-21 21 15,0 0-15,0 0 0,0 0 16,0 0-16,-1 21 15,22 0-15,-21 1 0,21-1 16,-21 0-16,21 0 0,0 0 16,0 0-16,0 1 0,0-1 15,21-21-15,0 0 0,1 0 16,-1 0-16,0 0 16</inkml:trace>
  <inkml:trace contextRef="#ctx0" brushRef="#br0" timeOffset="22121.9">18119 572 0,'0'0'0,"21"0"0,-21-22 0,21 1 16,-21 0-16,0 0 0,0 42 47,-21 0-47,21 0 15,-21 1-15,-1 20 0,1-21 0,21 21 16,-21-20-16,0 20 0,0 0 15,0 1-15,21-1 0,-22 0 16,1 1-16,0-1 0,21 0 16,0-21-16,-21 64 15,0-43-15,21-20 0,0-1 16,0 0-16,21-21 31,0 0-31,0 0 16,-21-21-16,21 0 0,1-1 0,-22 1 15,21 0-15</inkml:trace>
  <inkml:trace contextRef="#ctx0" brushRef="#br0" timeOffset="22301.79">17928 868 0,'-21'0'0,"42"0"0,-42-21 0,0 21 16,42 0 30,0 21-46,0-21 0,22 0 16,-22 0-16,0 0 0,21 0 16,1 0-16,-1 0 0,0 0 0,1 0 15,20 0-15,-21 0 0</inkml:trace>
  <inkml:trace contextRef="#ctx0" brushRef="#br0" timeOffset="22552.65">18690 741 0,'-63'-21'16,"41"21"-16,1 0 16,0 0-16,0 0 15,0 21-15,0 0 0,-1 0 0,1 0 16,0 22-16,0-22 0,0 21 16,0-21-16,21 22 0,0-22 0,-22 0 15,22 21-15,0-20 0,0-1 16,0 0-16,0 0 0,0 0 0,0 0 15,22-21-15,-1 22 16,0-22-16,0 21 0,0-21 0,0 0 16,1 0-16,20 0 0,-21 0 0,0-21 15,22-1-15,-22 1 0,21 0 16</inkml:trace>
  <inkml:trace contextRef="#ctx0" brushRef="#br0" timeOffset="23076.74">19008 402 0,'0'0'0,"-22"0"15,22 21-15,0 1 16,-21-1-16,21 0 16,-21 21-16,21-21 0,0 22 0,0-22 15,-21 21-15,21 1 0,-21-1 16,21 0-16,-21 1 0,21 41 15,-22 1-15,1-43 16,0-21-16,21 1 0,0 20 0,0-21 16,-21-21-16,21 21 0,-21-21 15,21-21 17,0 0-17,21-21-15,0 20 0,0 1 16,0-21-16,1 21 0,-1-22 15,0 1-15,0 21 0,21-21 0,-20 20 16,20 1-16,-21 0 0,0 0 16,22 21-16,-22 0 0,0 0 0,0 0 15,0 0-15,-21 21 16,21 0-16,-21 22 0,0-22 0,0 21 16,0-21-16,0 22 0,0-22 0,0 21 15,0-21-15,-21 22 0,21-22 16,-21 0-16,21 0 0,-21-21 15,21 21-15,-21-21 0,0 21 16,21-42 15,0 0-15,21 21-16,-21-21 0,21-21 0,0 20 16,0 1-16</inkml:trace>
  <inkml:trace contextRef="#ctx0" brushRef="#br0" timeOffset="23336.6">19389 508 0,'0'0'0,"-22"0"0,22-21 0,0 0 15,22 21 1,-1 0 0,0 0-16,21 0 0,1-21 0,-1 21 15,21 0-15,-20 0 0,20 0 16,-20 0-16,62 0 0,-62 0 15,-22 0-15,21 0 0,-21 0 16,1 0-16,-1 0 16,-42 0 15,-1 21-31,1-21 16,0 0-16,0 0 0,0 0 0</inkml:trace>
  <inkml:trace contextRef="#ctx0" brushRef="#br0" timeOffset="23636.42">19791 508 0,'0'21'16,"0"0"0,0 1-16,-21-1 15,-1 0-15,22 0 16,-21 0-16,0 43 15,0-22-15,0-21 0,21 22 16,-21-1-16,-1 0 0,22 1 0,-21-22 16,21 21-16,-21-21 0,21 22 15,0-22-15,-21 0 0,0 0 0,21 0 16,-21 0-16,21 1 16,0-1-16,-22-21 0,44-21 46,-1-1-46,0 1 0,0 0 0,21 0 16</inkml:trace>
  <inkml:trace contextRef="#ctx0" brushRef="#br0" timeOffset="24010.21">20002 741 0,'0'0'0,"0"21"31,-21 0-31,0 0 15,0 1-15,0-1 0,0 42 16,-1-42-16,1 22 0,21-22 16,0 0-16,0 21 0,-21-20 0,21-1 15,0 0-15,0 0 16,21 0-16,0-21 0,1 0 16,-1 0-16,21 0 0,-21 0 15,0 0-15,22 0 0,-22-21 16,0 0-16,0 0 0,0 0 0,1-1 15,-22-20-15,21 0 0,-21-1 16,0 22-16,0-21 0,0 21 0,0-22 16,0 22-16,-21 0 15,-1 21-15,1 0 0,0 0 0,0 0 16,0 0-16,0 0 0,-1 21 16,1 0-16,0-21 0,0 22 0,0-1 15,21 0-15,0 0 0,0 0 16,0 0-16,21-21 15,0 0 1,0 0-16</inkml:trace>
  <inkml:trace contextRef="#ctx0" brushRef="#br0" timeOffset="24312.41">20616 593 0,'0'0'0,"0"-21"15,-21 21 17,0 0-32,0 21 15,21 0-15,-21 0 0,-1 0 16,1 22-16,0-22 0,0 21 0,0-21 16,0 22-16,21-1 0,-22 0 15,1-21-15,21 22 0,0-22 0,0 21 16,-21-21-16,21 1 15,0-1-15,0 0 0,0 21 0,0-21 16,21-21 0,0 0-16,1 0 15,20 0-15,-21 0 0,0 0 16,22-21-16,-1 0 0</inkml:trace>
  <inkml:trace contextRef="#ctx0" brushRef="#br0" timeOffset="24670.2">21082 550 0,'0'0'15,"0"-21"1,21 21 15,0 0-31,0 21 0,1-21 16,-1 22-16,0 20 15,0-21-15,-21 0 0,0 0 0,0 1 16,0 20-16,0-21 0,0 21 16,0 1-16,0-22 0,0 21 15,0 1-15,0-1 0,-21-21 0,0 21 16,0-20-16,-1-1 0,1 21 16,0-21-16,0 0 0,0-21 0,0 22 15,21-1-15,-22-21 0,1 0 16,0 21-16,21-42 47,21 21-47,0-21 15,1-1-15</inkml:trace>
  <inkml:trace contextRef="#ctx0" brushRef="#br0" timeOffset="24956.04">21442 910 0,'-43'43'16,"22"-22"-16,21 0 15,0 0-15,21-21 32,1 0-32,-1 0 15,0 0-15,-21-21 0,21 21 16,-21-21-16,0 0 0,21-1 15,-21 1-15,0 0 16,-21 21 0,0 0-1,0 0-15,21 21 0,-21-21 0,-1 0 16,1 0-16</inkml:trace>
  <inkml:trace contextRef="#ctx0" brushRef="#br0" timeOffset="26037.35">22733 1080 0,'0'0'0,"21"0"0,0 0 16,0 0-16,1-22 0,-1 22 15,-21-21-15,21 0 0,0 21 16,0-21-16,-21 0 0,21-22 0,-21 22 15,0 0-15,0-21 0,0 21 16,0-1-16,-21-20 0,0 21 0,-21 0 16,21 21-16,-22-21 0,1 21 15,0 0-15,-1 0 0,1 0 0,0 21 16,-1 0-16,1 0 0,0 0 16,-1 22-16,1-1 0,21 0 0,-22 1 15,22-1-15,0 21 0,0-41 16,0 20-16,21 0 0,0 1 0,0-22 15,0 0-15,0 0 16,0 0-16,21 22 0,21-43 16,-21 0-16,1 0 0,-1 0 15,0 0-15,21 0 0,-21 0 0,22 0 16,-1 0-16,-21-22 0,22 1 0,-22 0 16,21 0-16,-21 0 0,0-22 15,22 22-15,-22-21 0,0 0 16,0-1-16,0 1 0,1 0 0,-1 20 15,-21-20-15,21 21 0,-21 0 16,0 42 0,0 0-16,0 0 0,-21 22 15,0-1-15,-1 0 0,22-21 0,0 22 16,-21 41-16,21-62 16,0 20-16,0-21 0,0 0 15,0 0-15,0 1 0,21-22 0,-21 21 16,22-21-16,-1 0 15,0 0-15,0 0 0,0 0 0,0 0 0,22 0 16,-22 0-16,21-21 0,-21-1 16,1 1-16,-1 0 0,0 0 0,0-21 15,0-1-15,0 1 0,1 0 16,-1-22-16,-21 1 0,21-1 16,-21 1-16,21 20 0,-21-20 0,21 20 15,0 1-15,-21 0 0,0-1 16,0 22-16,0 42 31,0 1-31,-21 20 0,21-21 16,-21 21-16,0 22 0,21-22 0,-21 1 15,0 20-15,21-21 0,0 22 16,-22-22-16,22 1 0,-21-1 0,21-21 16,0 21-16,-21-20 0,21-1 15,0 0-15,0 0 0,0 0 0,0 0 16,21-21-1,0 0 1,1-21-16,-1 0 16,0 0-16,0 21 0,0-21 15</inkml:trace>
  <inkml:trace contextRef="#ctx0" brushRef="#br0" timeOffset="26401.14">23410 1122 0,'0'0'0,"-21"0"15,21 21-15,21-21 47,0 0-47,1 0 16,-1 0-16,0 0 0,0-21 0,0 0 16,0 21-16,1-21 0,-1-1 15,-21 1-15,21 0 16,-21 0-16,0 0 0,0 0 0,-21 21 31,0 0-31,-1 0 0,1 21 0,0 0 16,0 0-16,0 0 0,0 0 15,21 1-15,-22 20 0,1-21 0,21 0 16,0 0-16,0 1 0,0-1 16,0 0-16,0 0 0,0 0 15,0 0-15,0 1 16,43-22-16,-22 0 15,0 0-15,0 0 0,0 0 16,0 0-16,22 0 0,-22-22 0,0 22 16,21-21-16</inkml:trace>
  <inkml:trace contextRef="#ctx0" brushRef="#br0" timeOffset="26777.93">23791 1058 0,'0'0'0,"0"-21"0,0 0 16,0 0-16,21 0 15,-21 0-15,22-1 0,-1 1 16,0 0-16,0 21 0,0 0 16,0 0-16,1 0 15,-1 0-15,0 21 16,-21 0-16,21 1 0,-21-1 0,0 0 16,0 0-16,0 21 0,0-20 0,0-1 15,0 21-15,0-21 0,0 0 16,-21 1-16,21-1 0,-21 0 0,21 0 15,0 0 1,-21-21-16,-1 0 16,22-21-1,0 0 1,0 0-16,0 0 16,22-1-16,-1 1 0,0 0 0,-21-21 15,21 21-15,0-1 0,0 1 16,1 0-16,-1 21 0,0-21 0,-21 0 15,21 21-15,0 0 16,0-21-16,1 21 0,-1-22 16,0 1-16</inkml:trace>
  <inkml:trace contextRef="#ctx0" brushRef="#br0" timeOffset="27067.76">24532 593 0,'0'0'0,"0"21"32,-21 0-32,0 0 15,0 0-15,-1 22 0,1-1 0,0-21 16,0 22-16,0-1 0,21 0 16,-21-21-16,-1 22 0,1-1 15,21-21-15,0 22 0,-21-22 0,21 0 16,-21 0-16,21 0 0,0 0 0,0 1 15,0-1-15,21-21 32,0 0-17,0 0-15,1 0 0,-1-21 16,-21-1-16,21 22 0,-21-21 0</inkml:trace>
  <inkml:trace contextRef="#ctx0" brushRef="#br0" timeOffset="27266.65">24299 868 0,'-21'0'31,"42"0"1,0 0-32,1 0 0,-1 0 15,0 0-15,0 0 0,0 0 16,0 0-16,1 0 0,20 0 15,0 0-15,-21 0 16,1 0-16,-1-21 0</inkml:trace>
  <inkml:trace contextRef="#ctx0" brushRef="#br0" timeOffset="27542.49">24892 699 0,'-42'0'16,"20"21"0,1-21-16,0 21 0,0 0 0,0 0 15,0 0-15,-1 1 0,1 20 16,0-21-16,0 0 0,21 22 0,-21-22 16,21 0-16,-21 0 0,21 0 15,0 43-15,0-43 16,0 0-16,0 0 15,21-21-15,0 0 16,0 0-16,0 0 16,0 0-16,1 0 0,20-21 15,-21 0-15</inkml:trace>
  <inkml:trace contextRef="#ctx0" brushRef="#br0" timeOffset="27832.84">25061 699 0,'0'0'0,"0"-22"0,21 22 16,1 0-1,-1 0-15,0 0 16,0 0-16,-21 22 16,0-1-16,21-21 0,-21 21 0,0 0 15,0 0-15,0 22 0,0-22 16,0 21-16,-21-21 0,0 22 0,0-22 15,0 21-15,-1 0 0,-20-20 16,21-1-16,0 21 0,-22-21 0,22 0 16,0 1-16,-42-1 15,41 0-15,1-21 0,0 21 0,0-21 16,0 0-16,21 21 16,-21-21-16</inkml:trace>
  <inkml:trace contextRef="#ctx0" brushRef="#br0" timeOffset="28896.46">9419 2011 0,'-21'0'16,"0"0"0,0 0-16,-1 21 15,1 0-15,21 0 0,-21 1 16,0 20-16,21-21 0,-21 21 0,21-20 15,0 20-15,0 0 0,0-21 16,0 22-16,0-1 0,0-21 0,0 0 16,21 1-16,0-1 0,0 0 0,22 0 15,-22-21-15,0 0 0,21 0 16,22 0-16,-22 0 16,-21 0-16,22 0 0,-22-21 15,21 0-15,-21 0 0,0-1 0,1 1 16,-22 0-16,0 0 0,0 0 0,0-22 15,0 22-15,0-21 0,0 0 16,0 20-16,0-20 0,0 0 0,-22-1 16,22 22-16,0-21 0,-21 21 15,0 0-15,0-1 0,21 1 0,-21 21 16,0 0-16,-1 0 16,1 0-16,0 21 0,0 1 0,21-1 15,-21 0-15,21 0 16,0 0-16,0 0 0,0 22 15,0-22-15,0 0 0,0 0 16,21-21-16,0 21 0,0-21 16</inkml:trace>
  <inkml:trace contextRef="#ctx0" brushRef="#br0" timeOffset="29184.3">10202 2011 0,'0'0'0,"0"-21"0,0 0 15,21-1-15,-21 1 0,0 42 32,-21 1-17,21 20-15,-21-21 0,21 21 0,-21-20 16,0 20-16,0-21 0,-1 21 16,22 1-16,-21-22 0,-21 42 15,21-20-15,0-22 0,21 0 16,0 0-16,-22 0 0,22 1 0,0-1 15,0-42 17,22-1-32,-1 1 0,0 0 0,0 0 15,21 0-15,-20-22 16,20 22-16,-21-21 0</inkml:trace>
  <inkml:trace contextRef="#ctx0" brushRef="#br0" timeOffset="29569.08">10541 1990 0,'0'21'32,"-21"0"-32,0-21 0,-1 21 15,1-21-15,0 21 0,0-21 16,-21 22-16,20-22 0,-41 21 16,42-21-16,0 21 0,-1-21 0,1 0 15,0 0-15,0 0 16,0 0-1,21 21 1,0 0-16,0 0 16,0 1-16,0-1 15,0 0-15,21 0 0,0 0 16,0 0-16,-21 1 0,21-1 0,1 0 16,-1 0-16,0-21 0,-21 21 15,21 0-15,0 1 0,0-22 0,-21 21 16,22-21-16,-1 0 0,-21 21 15,21-21-15,0 0 0,0 0 16,0 0-16,1 0 16,-1 0-16,0 0 15,0-21-15,0 0 0,0-1 16,1 22-16,20-21 0,0 0 16</inkml:trace>
  <inkml:trace contextRef="#ctx0" brushRef="#br0" timeOffset="30128.75">11345 2244 0,'0'0'0,"-21"0"0,0 0 16,42 0 15,0 0-31,0 0 0,22 0 0,-1 0 15,-21 0-15,22 0 0,20 0 16,-21 0-16,22 0 0,-22 0 16,22 0-16,-22 0 0,85 0 0,-85 0 15,22 0-15,-22 0 0,1 0 16,-22 0-16,0 0 0,0 0 0,0 0 16,0 0-1,-21-21-15,0-1 16,-21 1-16,0 21 0,-21-21 15,21 21-15,-1-21 0,-20 21 16,0-21-16,21 21 0,-22 0 0,-20-21 16,42 21-16,-1 0 0,1 0 15,42 0 17,1 0-17,-1 0-15,21 0 0,-21 0 0,22 0 16,-22 0-16,21 0 0,-21 0 15,22 0-15,-22 0 0,0 21 16,0-21-16,-21 21 0,0 0 16,0 0-16,0 0 15,0 1-15,-21-22 0,0 21 0,0 0 16,-22 0-16,22 0 0,-21 0 0,21 1 16,-1-1-16,-20-21 0,21 21 15,0 0-15,0 0 0,-1 0 0,1 1 16,0-22-1,0 0-15</inkml:trace>
  <inkml:trace contextRef="#ctx0" brushRef="#br0" timeOffset="35469.76">13166 1947 0,'21'0'16,"0"0"-1,0 0 1,0 0 62,0 0-31,1 0 0,-1 0-32,0 0 1,-21-21-16,21 21 16,-21-21-1,0 0 1,0 0-16,-21 21 0,0 0 16,0-21-16,-1 21 0,1 0 15,-21 0-15,21 0 0,0 0 0,-22 0 16,22 21-16,-21-21 0,21 21 15,-22 21-15,22-21 0,-21 22 0,21-22 16,-1 21-16,1 1 0,0-1 16,0 0-16,0-21 0,21 22 0,0-22 15,0 21-15,0-21 0,0 1 0,0-1 16,0 0-16,21-21 0,0 0 16,21 0-16,-20 0 0,20 0 15,-21 0-15,21 0 0,1-21 16,-1 21-16,-21-21 0,22-1 0,-1 1 15,-21 0-15,21 0 0,-20 0 0,20-43 16,-42 43-16,0 0 16,21-21-16,-21 20 0,0-20 0,0 21 15,0 0-15,0 0 0,0-1 16,-21 22 0,21 22-1,0-1-15,-21 21 0,21-21 0,-21 0 16,21 22-16,0-22 0,0 21 0,0-21 15,0 22-15,0-22 0,0 0 16,21 0-16,0 0 0,0 1 16,0-22-16,22 21 0,-22-21 15,0 0-15,21 0 0,-21 0 0,22 0 16,-22 0-16,0-21 0,0-1 0,0 22 16,22-21-16,-22 0 0,0 0 15,0 0-15,0-22 0,22 1 16,-22 0-16,0 21 0,0-22 15,0 22-15,1-21 0,-1 21 0,0-1 16,0 1-16,0 21 16,-21 21-1,0 1-15,0-1 16,0 0 0,0 0-16,0 0 0,0 0 15,0-42 32,21 0-47,-21 0 16,0 0-16,0 0 0,0-1 15,0 1-15,0 0 16,0 0-16,-21 21 0,0 0 16,0 0-1,0 21-15,0-21 16,21 42-16,-22-20 0,1-1 15,0 0-15,0 21 0,0-21 16,0 22-16,21-22 0,0 0 0,-22 21 16,22 1-16,0-22 0,0 0 15,0 0-15,0 0 0,43 22 16,-22-43-16,0 0 0,0 0 16,0 0-16,1 0 0,20 0 15,21 0-15,-41 0 0,20-21 16,21-1-16,-20 1 15,-22 0-15,21 0 0,-21 0 16,22 0-16,-22-1 0,21-20 0,-21 21 16,22 0-16,-22 0 0,21-1 15,-21 1-15,1 0 0,-1 21 0,0 0 16,0 0 0,-21 21-1,0 0-15,0 1 16,-21-22-16,21 21 15,0-42 32,0-1-47,0 1 16,0 0 0,0 0-16,0 0 15,0 0-15,0-1 16,-21 1-16,0 21 15,-1 0-15,1 0 16,0 21-16,0 1 16,0-1-16,0 0 0,-1 0 0,1 0 15,21 22-15,-21-22 0,0 0 16,0 0-16,21 21 0,0-20 0,0-1 16,0 0-16,0 0 0,0 21 15,0-20-15,0-1 0,0 0 16,21-21-16,0 21 0,0 0 0,0-21 15,22 0-15,-22 0 0,21 0 16,-21 0-16,22 0 0,-1 0 0,0 0 16,1 0-16,-22 0 0,21-21 0,1 0 15,-22 0-15,21 21 0,-21-21 16,0-1-16,1 1 0,-1 0 0,0 0 16,-21-21-16,0 20 0,21 1 15,-21 0-15,0-21 16,0 21-16,0-1 0,-21 22 15,0 0 1,0 0-16,-1 22 0,1-22 0,0 21 16,21 0-16,-21 0 0,0 0 15,0 0-15,21 1 0,0-1 0,0 21 16,0-21-16,0 0 0,0 1 0,0-1 16,0 0-16,0 0 15,21-21-15,0 21 0,0-21 16,21 0-16,-20 0 0,20 0 15,-21 0-15,21 0 0,1-21 0,-1 21 16,0-21-16,1 0 0,-22 21 16,21-21-16,1-1 0,-1 1 0,-21 0 15,21-21-15,-20 21 0,-1-1 16,0 1-16,0 0 0,-21 0 16,0 0-16,0 0 0,-21 21 46,0 21-46,21 0 0,-21 0 0,-1 0 16,1 22-16,0-22 0,0 21 16,0 0-16,0 22 0,-1-22 0,1 22 15,0-1-15,0 1 0,0-22 16,0 22-16,-1-1 0,1 1 0,0-1 16,0 1-16,0-1 0,-22 43 15,22-43-15,0 1 0,0-22 16,21 1-16,-21-1 0,0 0 15,-1 1-15,22-22 0,0 21 0,0-21 16,-21-21-16,21 21 0,0-42 31,0 0-31,21 0 0,-21 0 16,22 0-16,-1-22 0,0 1 0,0 0 16,0-1-16,0 1 0,43-85 15,-43 85-15</inkml:trace>
  <inkml:trace contextRef="#ctx0" brushRef="#br0" timeOffset="35797.58">15346 2328 0,'0'0'0,"0"-42"0,0 21 15,0 0-15,0 0 0,0-1 16,0 1-16,0 0 0,0 0 0,21 0 16,0 21-16,0-21 0,22-1 15,-1 22-15,-21 0 0,21 0 16,1 0-16,-22 0 0,21 0 15,-21 0-15,22 22 0,-1-1 16,-42 0-16,0 0 0,0 0 0,0 22 16,0-22-16,0 0 15,-42 0-15,21 0 0,-1 0 0,-20 1 16,21-22-16,-21 21 0,-1-21 16,1 0-16,21 21 0,-22-21 15,22 0-15,-21 0 0,21 0 16,42 0 15,0 0-31,0 0 0,0 0 16,1 0-16,-1-21 0,21 21 0,-21-21 15,0-1-15,22 22 0</inkml:trace>
  <inkml:trace contextRef="#ctx0" brushRef="#br0" timeOffset="36102.41">16129 1969 0,'0'0'0,"21"-22"15,0 1-15,0 0 0,-21 0 0,0 0 16,0 0-16,0-1 16,22 22-16,-22 22 31,-22-1-31,1 0 0,0 0 0,21 21 16,-21 1-16,0-1 0,0-21 15,-1 22-15,1-1 0,21 0 0,-21-21 16,21 22-16,-21-1 0,21-21 0,0 22 15,0-22-15,0 0 0,0 21 16,0-21-16,0 1 16,0-1-16,21-21 0,0 0 15,0 0-15,1 0 0,-1 0 16,0 0-16,0 0 0,0-21 16,0-1-16,1 1 0,-1 0 0,0 0 15,0 0-15,0-22 0,0 22 16,1 0-16</inkml:trace>
  <inkml:trace contextRef="#ctx0" brushRef="#br0" timeOffset="36302.3">16087 2096 0,'-22'0'0,"44"0"0,-65 0 16,22 0 0,42 0-1,0 0 1,22 0-16,-22 0 0,0 0 15,21 21-15,-20-21 0,20 0 0,-21 0 16,21 0-16,22 0 16,-22 0-16,1 0 0,-1 0 0,-21 0 15,21-21-15,-20-1 0,20 22 0</inkml:trace>
  <inkml:trace contextRef="#ctx0" brushRef="#br0" timeOffset="36625.11">17103 1863 0,'0'0'0,"-22"0"16,1 0-16,0 0 0,0 0 31,0 0-31,0 21 0,21 0 16,0 0-16,-22 0 0,1 1 0,21-1 15,-21 21-15,21-21 16,0 0-16,-21 22 0,0-1 16,21-21-16,0 0 0,0 1 15,0-1-15,0 0 0,0 0 16,0 0-16,0 0 0,0 1 16,21-22-16,0 0 15,0 0-15,0 0 0,1 0 16,-1 0-16,0 0 0,0 0 15,0-22-15,0 22 0</inkml:trace>
  <inkml:trace contextRef="#ctx0" brushRef="#br0" timeOffset="36976.91">17589 1799 0,'0'0'0,"0"-21"0,0 0 15,0 0-15,22 21 32,-1 0-32,0 0 0,0 0 15,0 0-15,22 21 0,-22-21 16,0 21-16,21 0 0,-21 0 0,1 1 16,-22-1-16,0 0 0,21 0 15,-21 21-15,0-20 0,0 20 16,0-21-16,0 21 0,0-20 0,0 20 15,-21-21-15,-1 0 0,1 22 16,0-22-16,0 0 0,0 0 0,21 0 16,-21 0-16,-1-21 0,22 22 0,0-1 15,-21-21-15,0 21 16,0-21-16,0 0 16,0 0 15</inkml:trace>
  <inkml:trace contextRef="#ctx0" brushRef="#br0" timeOffset="37584.56">9059 3556 0,'0'0'0,"0"-21"16</inkml:trace>
  <inkml:trace contextRef="#ctx0" brushRef="#br0" timeOffset="39630.37">9102 3514 0,'21'0'16,"-42"0"-16,42-21 0,0-1 15,0 1-15,-21 0 16,0 0-16,0 0 0,0 0 16,0-1-1,-21 1-15,0 21 0,0 0 16,-1 0-16,-20 0 0,21 21 16,-21 1-16,20-1 0,-20 0 15,0 21-15,21 1 0,-22-1 0,1 0 16,21 1-16,0 20 0,-22-21 15,22 22-15,0-1 0,0-20 0,0 20 16,-1 1-16,22-1 0,0 1 16,0-22-16,0 22 0,0-22 0,43 0 15,-22-21-15,21 22 0,-21-22 16,22 0-16,20 0 0,-20 0 16,20-21-16,-21 0 0,22 0 0,-1 0 15,-20 0-15,20 0 0,-20-21 0,20 0 16,-21 0-16,22 0 0,-22 0 15,22-22-15,-22 22 0,0-21 0,-20-1 16,-1 1-16,0 0 0,0-1 16,-21 1-16,0 0 0,0-1 0,0 1 15,0 0-15,-21 21 0,0-22 0,0 22 16,-22 0-16,22 21 0,0 0 16,0 0-16,-22 0 0,22 0 0,-42 21 15,42 0-15,-22 22 16,22-22-16,0 21 0,0 0 0,-22 1 15,1 41-15,42-41 16,0-1-16,-21-21 0,21 22 0,0-22 16,0 0-16,0 0 0,0 0 15,21 0-15,0-21 0,0 0 0,1 0 16,20 0-16,-21 0 0,0 0 16,22 0-16,-22-21 0,21 0 0,-21 0 15,0 0-15,22 0 0,-22-1 16,0-20-16,0 21 0,0-21 0,-21-22 15,0 43-15,0-21 0,0 20 16,0 1-16,0 0 0,0 0 16,0 0-16,-21 21 15,21 21 1,-21 0-16,21 0 0,-21 22 0,21-22 16,0 21-16,0-21 0,0 22 15,0-22-15,0 0 0,0 21 16,0-21-16,0 1 0,21-1 0,0-21 15,22 21-15,-22-21 0,0 0 16,21 0-16,-21 0 0,22 0 16,-22 0-16,21-21 0,1 21 0,-1-21 15,0-1-15,1 1 0,-22-21 16,21 21-16,0 0 0,-20-22 0,-1 1 16,0 21-16,0-22 0,0 22 15,-21-21-15,0 21 0,0 0 0,0-1 16,0 44-1,0-1 1,-21 21-16,21-21 16,0 22-16,-21-22 0,0 21 0,21 0 15,-21-20-15,21 20 0,0-21 16,-22 0-16,22 0 0,0 1 0,-21-1 16,21 0-16,0 0 15,21-42 16,1 0-31,-1 21 0,-21-21 16,21-1-16,0-20 0,0 21 16,0-21-16,-21 20 0,22-20 0,-1 21 15,0-21-15,0 20 0,0 1 16,-21 0-16,21 0 0,1 21 16,-1 21-16,-21 0 15,21 0-15,-21 1 0,21-1 16,-21 21-16,0-21 0,0 0 0,21 22 15,0-22-15,-21 0 0,22 0 16,-1 0-16,0-21 0,0 22 0,21-22 16,-20 0-16,20 0 0,-21 0 15,0 0-15,0 0 16,1 0-16,-1-22 0,0 1 0,-21 0 16,21 21-16,0-21 0,-21-21 0,0 20 15,21 1-15,-21-21 0,22 21 16,-1-22-16,-21 22 0,21-21 0,0 21 15,0 0-15,-21-22 0,21 43 0,1-21 16,-1 0-16,0 21 0,0 0 16,0 0-16,0 0 15,-21 21-15,0 0 0,22-21 16,-22 21-16,0 1 0,0-1 16,0-42 46,0-1-62,0 1 16,0 0-16,-22 21 15,1-21-15,0 21 16,0 0-16,0 0 16,0 0-16,-1 0 0,1 21 15,0 0-15,0 0 0,0 1 0,0-1 16,-1 0-16,1 21 0,0-21 15,21 22-15,-21 20 0,21-20 16,0-22-16,0 0 16,0 21-16,0-21 0,0 1 0,21-1 15,-21 0-15,21-21 0,22 21 0,-22-21 16,0 0-16,21 0 0,-21 0 16,22 0-16,-1 0 0,0 0 0,1-21 15,-1 21-15,22-21 0,-43 0 16,21-1-16,0 1 0,-20 0 0,20-21 15,-21 21-15,0-22 0,0 22 0,1-64 16,-22 64-16,21-21 16,-21 21-16,0 0 0,0-1 15,0 1-15,-21 21 16,-1 0-16,1 21 16,0-21-16,21 22 15,-21-1-15,21 0 0,-21 0 0,21 0 16,0 22-16,0-22 0,0 0 15,0 21-15,0-21 0,0 1 0,0-1 16,0 0-16,0 0 0,0 0 0,21 0 16,0 1-16,0-22 15,0 0-15,1 0 0,-1 0 0,0 0 16,0 0-16,21 0 0,-20-22 0,-1 22 16,21-21-16,-21 0 15,0 0-15,1 0 0,20 0 0,-21-22 16,0 22-16,0-21 0,1-1 0,-1 22 15,-21-21-15,21 0 0,0-1 16,0 1-16,-21 0 0,21-1 0,1 1 16,-22 0-16,21-1 0,-21 1 15,21-22-15,-21 43 16,0 42 0,0 22-16,-21-22 15,0 42-15,-1-20 16,1-1-16,0 0 0,0 1 0,0-1 15,0 0-15,-1 1 0,22-1 16,0-21-16,0 22 0,-21-22 0,21 21 16,0-21-16,0 22 15,0-22-15,0 0 0,0 0 16,21-21 0,1 0-1,-22-21-15,21 21 0,0-21 0,0 0 16,0-1-16,22 1 0,-22 0 0,21 0 15,-21 0-15,22 0 0</inkml:trace>
  <inkml:trace contextRef="#ctx0" brushRef="#br0" timeOffset="40298.01">12509 3831 0,'-21'0'15,"42"0"-15,-63 0 0,21 0 0,0 0 32,42 0-17,0 0-15,0 0 16,0 0-16,1 21 0,-1-21 16,21 0-16,-21 0 0,0 0 15,22 0-15,-22 0 0,21 0 0,1 0 16,-1 0-16,0 0 0,1 0 15,-1 0-15,0 0 0,-21 0 0,22 0 16,-22 0-16,0 0 16,-21-21-16,0 0 15,0 0-15,-21 0 16,0 21-16,0-21 0,-1-1 16,1 22-16,0-21 0,0 21 0,0 0 15,21-21-15,-21 21 0,-1 0 0,1 0 16,0 0-16,0 0 15,0 0 1,42 0 15,0 0-15,0 0-16,0 0 0,1 0 16,-1 0-16,0 0 0,21 0 0,-21 0 15,1 0-15,-1 0 0,0 0 0,0 0 16,0 21-1,-21 0-15,0 1 16,0-1-16,-21 0 16,0 0-16,-21 0 15,20 0-15,1 1 0,0-1 0,-21 0 16,21 0-16,-1 21 0,1-20 16,0-1-16,0 0 0,0 0 0,0 0 15,21 0-15,-22 1 0,1-22 16,21-22 31,0 1-47,0 0 15,21-21-15</inkml:trace>
  <inkml:trace contextRef="#ctx0" brushRef="#br0" timeOffset="41437.43">14711 3704 0,'-43'-63'16,"22"63"-16,0-21 15,0-1-15,0 22 0,-22 0 16,22 0-16,0 0 0,-21 0 0,21 0 16,-22 22-16,1-22 0,21 21 0,-22 0 15,22 21-15,-21-21 0,21 1 16,0 20-16,-1-21 0,1 21 0,21-20 15,0 20-15,0 0 0,0-21 16,0 1-16,0 20 0,21-21 0,-21 0 16,22 0-16,20-21 0,-21 22 15,0-22-15,22 0 0,-1 0 0,-21 0 16,21 0-16,1-22 0,-1 22 0,0-21 16,1 0-16,-22 0 0,21 0 15,1 0-15,-22-22 0,21 22 0,-21 0 16,0-21-16,1-1 0,-1 22 15,-21-21-15,21-1 0,-21 1 0,21 0 16,-21-22-16,0 22 0,0 0 16,0-22-16,0 22 0,21 21 15,-21-22-15,0 22 0,0 0 0,-21 21 32,21 42-32,-21-21 0,0 22 15,0-1-15,21 0 0,-22 1 0,1-1 16,21 22-16,0-22 0,-21 0 15,0 1-15,21-1 0,-21 0 0,21 1 16,0-1-16,0-21 0,0 21 16,0-20-16,0-1 0,0 0 0,21 0 15,0 0-15,0-21 0,0 0 0,1 0 16,-1 0-16,0 0 16,21 0-16,-21 0 0,1-21 0,20 21 15,0-21-15,-21 0 0,22 0 16,-22-22-16,0 22 0,21 0 0,-20 0 15,-1-22-15,0 1 0,-21 21 16,0 0-16,21 21 0,-21-21 16,0 42-1,-21 0-15,0-21 0,0 21 16,21 0-16,0 0 16,-22 1-16,1-1 0,21 0 0,-21 0 15,21 0-15,0 0 0,0 1 16,0-44 31,0 1-47,0 0 15,21-21-15,-21 21 0,0-1 16,21 1-16</inkml:trace>
  <inkml:trace contextRef="#ctx0" brushRef="#br0" timeOffset="41612.33">15346 3514 0,'-21'0'16,"-1"0"-1,1 0 1,21 21 0,21-21-1,1 0-15,-1 0 16,0 0-16,0 0 0</inkml:trace>
  <inkml:trace contextRef="#ctx0" brushRef="#br0" timeOffset="43805.78">15811 3662 0,'22'0'0,"-44"0"0,65 0 0,-22 0 15,0 0-15,0 0 16,-21-21-16,21 0 0,1 21 0,-1-22 15,0 22-15,-21-21 0,21 21 16,-21-21-16,21 21 0,-21-21 16,-42 21-1,21 0-15,0 0 0,-1 0 16,1 0-16,-21 21 0,21-21 16,0 21-16,-1-21 0,1 21 15,0 1-15,21-1 0,0 0 0,0 0 16,0 0-16,21 0 15,0 1-15,1-22 0,-1 21 16,0 0-16,0-21 0,21 21 0,-20 0 16,20-21-16,-21 21 0,0 1 0,22-1 15,-22-21-15,0 21 0,-21 0 16,0 0-16,0 0 0,0 1 16,-21-22-16,0 0 15,-1 21-15,-20-21 0,0 0 0,-1 0 16,22 0-16,-21 0 0,0 0 0,-1 0 15,1 0-15,21-21 16,-22 21-16,22-22 0,0 1 0,0 21 16,0-21-16,21 0 0,0 0 15,-21 21-15,21-21 16,21 21 15,-21 21-31,21-21 0,-21 21 16,0 0-16,21 0 0,0-21 0,0 21 15,-21 1-15,22-1 0,-1-21 16,0 21-16,0-21 0,21 0 0,-20 21 16,20-21-16,-21 0 0,21 0 15,1 0-15,-1 0 0,0 0 16,-20 0-16,20 0 0,0-21 0,1 0 16,-1 21-16,0-21 0,1-1 15,-22 1-15,21 0 0,-21-21 0,22 21 16,-22-1-16,0-20 0,0 21 0,0-21 15,-21 20-15,21-20 0,-21 21 16,22 0-16,-22 0 0,0-1 0,-22 44 31,1-1-15,21 0-16,0 0 0,-21 0 16,0 0-16,0 22 0,21-22 15,-21 0-15,21 0 0,0 22 0,-22-22 16,22 0-16,-21 0 0,21 0 15,0 0-15,0 1 0,0-1 0,0 0 16,-21-21 0,21-21 15,0 0-31,0-1 0,0 1 16,21 0-16,-21 0 0,0-21 15,21 20-15,1 1 0,-1 0 0,0-21 16,-21 21-16,21-1 15,0 1-15,0 0 0,1 0 0,-1 21 16,0 0-16,0 0 0,0 0 16,0 21-1,-21 0-15,0 0 0,0 1 0,0-1 16,0 0-16,0 0 0,0 0 16,0 0-16,0 1 0,0-1 0,0 0 15,0 0-15,0 0 0,22 0 16,-22 1-16,21-22 0,-21 21 15,21-21 1,-21-21 0,21 21-16,-21-22 0,21 1 15,-21 0-15,0 0 0,21 0 16,1 0-16,-1-1 0,-21 1 16,21 0-16,0 0 0,0-21 0,0 20 15,-21 1-15,22 0 0,-1 0 16,0 0-16,0 21 15,-21 21 1,0 0-16,0 0 16,0 0-16,0 1 0,0-1 0,0 0 15,0 0-15,0 0 0,-21 0 16,21 1-16,0-1 0,0 0 0,0 0 16,0 0-16,21 0 0,0-21 15,0 22-15,1-22 16,20 21-16,-21-21 0,0 0 0,0 0 15,22 0-15,-22 0 0,21 0 16,-21-21-16,22 21 0,-22-22 0,0 1 16,21 0-16,-20 0 0,-1 0 0,0 0 15,-21-1-15,21 1 0,0 0 16,0 0-16,-21-21 0,0 20 0,0 1 16,22 21-16,-22-21 0,0 0 15,-22 42 1,1 0-16,21 0 15,-21 1-15,0-1 0,0-21 16,21 42-16,0 0 16,-21-42-16,21 22 0,0-1 15,0 0-15,0 0 0,0 0 0,0 0 16,21-21-16,0 0 16,0 0-16,0 0 0,0 0 15,1 0-15,20 0 0,-21 0 0,21 0 16,1-21-16,-22 0 0,21 0 15,1 0-15,-22 0 0,0-1 0,21 1 16,-21 0-16,1 0 0,-1 0 0,0-22 16,-21 22-16,0 0 15,0 0-15,-21 21 32,0 21-32,21 0 0,-22 0 15,22 1-15,0-1 0,0 0 16,0 0-16,0 0 0,0 0 15,0 1-15,0-1 0,0 0 16,0 0-16,0 0 16,0-42 31,0 0-47,0 0 15,-21 21-15,21-21 0,-21 21 16,0 0 15,21 21-15,0 0-16,0 0 15,0 0-15,0 0 16,0 1-16,21-22 16,-21 21-16,21-21 0,0 0 0,1 0 15,-1 0-15,0 0 0,0 0 16,21 0-16,-20 0 0,20-21 0,0 21 15,-21-22-15,22 1 16,-1 0-16,-21 21 0,22-21 0,-1 0 16,-21 0-16,21-1 0,-20-20 0,20 21 15,-21 0-15,0-22 0,0 22 16,1 0-16,-22 0 0,0 0 16,0 0-16,-22 21 15,1 0-15,0 21 0,0-21 16,0 21-16,21 0 0,-21 0 15,21 0-15,-22 1 0,22-1 0,0 0 16,0 0-16,0 0 0,0 0 0,0 1 16,0-1-16,0 0 0,0 0 15,0 0-15,0 0 16,0 1-16,-21-1 0,0-21 16,0 0-1,0 0-15,0 0 0,-1 0 16,1 0-1,0 0 1,21-21 0,-21 21-16,21-22 0,0 1 15,0 0-15,0 0 0,-21 0 16</inkml:trace>
  <inkml:trace contextRef="#ctx0" brushRef="#br0" timeOffset="44040.15">17865 3429 0,'-22'0'0,"44"0"0,-65 0 16,22 0 0,42 21 46,0-21-62,1 0 16,-1 0-16,0 0 15,0 0-15</inkml:trace>
  <inkml:trace contextRef="#ctx0" brushRef="#br0" timeOffset="44419.01">19240 3471 0,'0'-21'0,"0"42"0,0-63 16,0 21-16,0 0 15,-21 21 16,0 0-31,0 21 0,0 0 16,0 0-16,21 0 0,-22 22 0,1-22 16,0 21-16,0-21 0,0 22 15,21-22-15,-21 0 0,21 21 0,-22-20 16,22-1-16,0 0 0,0 0 16,0 0-16,0 0 0,0 1 0,0-1 15,0 0-15,0 0 0,22-21 16,-1 21-16,0-21 0,0 21 15,0-21-15,0 0 0,22 0 16,-22 0-16,0 0 0,0 0 16,22-21-16,-1 0 0,-21 0 15,0 21-15</inkml:trace>
  <inkml:trace contextRef="#ctx0" brushRef="#br0" timeOffset="44755.95">19791 3302 0,'0'-21'15,"42"21"1,-21 0-16,0 0 16,1 0-16,-1 21 0,0-21 15,0 21-15,0-21 0,0 21 0,-21 1 16,0-1-16,22 0 0,-22 21 15,0-21-15,0 1 0,0 20 16,-22-21-16,1 21 0,0-20 0,0 20 0,0-21 16,0 21-16,-1-20 0,1-1 15,0 0-15,0 0 0,0 0 16,-22 0-16,22 1 16,21-1-16,-21-21 0,21 21 15,-21-21-15,21-21 47</inkml:trace>
  <inkml:trace contextRef="#ctx0" brushRef="#br0" timeOffset="44927.88">19664 3874 0,'0'0'0,"-21"0"16,-1 0-16,1 0 15</inkml:trace>
  <inkml:trace contextRef="#ctx0" brushRef="#br0" timeOffset="54072.48">11155 5398 0,'0'-22'0,"0"1"15,0 0 1,-21 21-1,21-21 95,21 21-110,-21-21 31,0 0 0,0-1-15</inkml:trace>
  <inkml:trace contextRef="#ctx0" brushRef="#br0" timeOffset="54508.35">11155 5249 0,'0'-21'0,"21"21"31,-21-21 16,0 42 15,0 0-62,0 1 0,0 20 0,0-21 16,0 21-16,0 1 0,-21-1 15,21 22-15,0-22 0,-21 21 16,-1-20-16,22-1 0,-21 22 0,0-22 16,0 0-16,0 1 0,0-22 15,21 21-15,-22-21 0,1 22 0,0-1 16,0-21-16,0-21 16,21-21 15,0 0-16,0 0-15,0-1 0,21 1 16,0 0-16</inkml:trace>
  <inkml:trace contextRef="#ctx0" brushRef="#br0" timeOffset="54940.1">11049 5398 0,'0'0'15,"0"-22"-15,0 1 0,21 0 0,-21 0 16,21 0-16,-21 0 0,21 21 0,1 0 15,-1 0-15,21 0 16,-21 0-16,0 21 0,22 0 0,-22 0 16,21 0-16,1 22 0,-1-1 15,-21 0-15,21 1 0,1-1 0,20 64 16,-42-64-16,22 22 16,-22-22-16,0 0 0,-21 1 15,0-1-15,21 0 0,-21 1 0,0-22 16,0 0-16,0 0 0,0 0 15,0 0-15,0-42 32,0 0-32,0 0 15,0 0-15,0-22 0,0 1 16,0 0-16,0-1 0,0-20 0,0-1 16,21 1-16,-21-1 0,22 22 0,-1-21 15,-21-1-15,21 22 0,0-22 0,0 22 16,0 21-16,1-22 15,-1 22-15,0 0 0,0 21 16,0 0-16,0 0 16,1 21-1,-22 0-15,0 1 16,21-1-16,-21 0 0</inkml:trace>
  <inkml:trace contextRef="#ctx0" brushRef="#br0" timeOffset="55308.89">12298 5525 0,'0'21'0,"0"-42"0,-21 42 0,-1 0 15,1 0-15,-21 21 0,21-20 16,0-1-16,-22 42 0,43-42 16,-21 22-16,21-22 0,-21 0 15,21 21-15,0-20 0,0-1 0,0 0 16,0 0-16,21 0 0,0-21 15,0 0-15,1 21 0,20-21 16,-21 0-16,21 0 0,1 0 0,-1 0 16,-21-21-16,22 0 0,-1 0 0,21-21 15,-20 20-15,-22 1 16,0-21-16,0 21 0,0-22 16,-21 1-16,0 0 0,0-1 0,0 1 15,0 0-15,-42 21 0,21-22 0,0 22 16,0 0-16,-22 0 0,22 21 15,-21 0-15,-1 0 0,22 0 0,-21 0 16,21 0-16,-22 21 0,22 0 0,0 0 16,0 0-16,0 1 0,21-1 15,0 0-15,0 0 0,0 0 16,21-21-16</inkml:trace>
  <inkml:trace contextRef="#ctx0" brushRef="#br0" timeOffset="55940.37">13547 5101 0,'0'0'0,"-22"0"16,1 21-16,21 1 15,-21 20-15,0 0 0,0-21 16,21 43-16,-21-22 0,-1 1 0,1 20 15,0-21-15,-21 22 0,21-22 16,-1 22-16,1-22 0,-21 0 0,0 43 16,20-64-16,1 22 15,21-22-15,-21 0 16,21-42 0,0 0-1,0-1-15,21 1 0,0-21 16,1 0-16,-22-1 0,21-20 0,0 20 15,0-20-15,0 21 0,22-22 16,-22 1-16,0 20 0,0-20 0,0 20 16,0 1-16,1 21 0,-1-21 15,0 42-15,0 0 0,0 0 16,-21 21-16,21 0 0,1 21 16,-1 1-16,-21-1 0,21 0 15,0 1-15,-21 20 0,21-21 0,-21 22 16,21-22-16,-21 22 0,0-22 0,0 0 15,0 1-15,0-22 0,0 42 16,0-41-16,0 20 16,0-21-16,-21-21 15,0 0 1,0 0-16,-21-21 0,20 0 0</inkml:trace>
  <inkml:trace contextRef="#ctx0" brushRef="#br0" timeOffset="56340.38">13081 5694 0,'-21'0'0,"42"0"32,0 0-32,0 0 15,22 0-15,-22 0 0,21 0 0,0 0 16,22-21-16,-22 21 0,22-21 0,-22 21 16,22-22-16,-1 1 0,1 0 15,-1 21-15,1-21 0,41-21 16,-62 20-16,-1-20 0,0 21 15,1 0-15,-22-22 0,0 1 0,0 21 16,-21-21-16,0-1 0,0 1 16,0 21-16,0-22 0,0 22 0,0 0 15,0 42 1,-21-21-16,0 43 16,0-22-16,21 21 0,0 0 0,-21 1 15,-1-1-15,22 0 0,-21 1 0,21-1 16,0 0-16,-21 1 0,0-1 15,21 0-15,0 1 0,0-1 0,-21-21 16,21 22-16,0-22 0,0 0 16,0 0-16,0 0 0,0 0 0,21-21 15,0 0 1,0 0-16,0 0 0,1 0 16,-1-21-16,0 0 0,0 0 0,0 0 15,0 0-15</inkml:trace>
  <inkml:trace contextRef="#ctx0" brushRef="#br0" timeOffset="57024.5">14224 5588 0,'-21'0'16,"42"0"-16,-42 21 15,42-21 1,0 0 0,0 0-16,22 0 15,-22 0-15,0 0 0,0-21 0,21 0 16,-20 0-16,-1 21 15,0-21-15,0 21 0,-21-22 16,0 1-16,-21 21 16,0 0-1,0 0-15,-22 0 0,22 0 0,-21 21 16,21 1-16,-22-1 0,22 0 16,-21 0-16,-1 43 0,22-22 15,21-21-15,0 0 0,0 0 0,0 1 16,0-1-16,0 0 0,21 0 15,1 0-15,-1-21 0,0 0 16,0 21-16,21-21 0,-20 0 0,20 0 0,0 0 16,-21 0-16,22 0 0,20-42 15,-20 42-15,-22-21 0,0 0 16,0 0-16,0-1 0,0 1 16,-21 0-16,0-21 0,22 21 15,-22-1-15,0 1 0,0 0 0,0 0 16,0 0-16,0 0 0,21-1 15,-21 1-15,0 0 0,21 21 16,0 0 0,0 0-16,0 0 0,1 0 15,-1 0-15,0 0 0,0 21 0,0 0 16,0 1-16,1-1 0,-1 0 16,0 21-16,0-21 0,0 22 15,-21-22-15,0 0 0,0 21 16,0-20-16,0-1 0,0 0 0,0 0 15,-21 0-15,0 0 0,0-21 0,0 0 16,-1 22-16,1-22 16,0 0-16,21-22 15,0 1-15,0 0 16,0 0-16,0 0 0,0 0 0,21-1 16,0-20-16,1 21 0,-22-21 15,42 20-15,-21 1 0,0-21 0,0 21 16,1 0-16,20-1 0,-21 1 0,21 0 15,-20 21-15,-1-21 0,21 0 16,-21 0-16,22-1 0,-22 1 16,21 21-16</inkml:trace>
  <inkml:trace contextRef="#ctx0" brushRef="#br0" timeOffset="57266.38">15621 5165 0,'0'0'0,"21"-21"0,-21 42 31,-21-21-16,21 42-15,0-21 0,-21 0 16,0 22-16,-1-22 0,22 64 16,-21-43-16,0 0 0,21-21 15,-21 22-15,21-1 0,-21 0 16,21-20-16,0 20 0,0-21 0,0 21 16,0-20-16,0-1 0,0 0 15,21-21-15,0 21 0,0-21 0,0 0 16,1 0-16,-1 0 0,0 0 15,21-21-15,-42 0 16,21-22-16</inkml:trace>
  <inkml:trace contextRef="#ctx0" brushRef="#br0" timeOffset="57432.28">15473 5461 0,'0'0'0,"-21"0"0,-1-21 0,1 21 15,0 0-15,21-21 16,21 21-1,0 0-15,22 0 16,-22 0-16,21 0 0,1 0 0,-1 0 16,21 0-16,-20-21 0,-1 21 0,22 0 15,-22-22-15,21 1 0,-20 21 16,20-21-16</inkml:trace>
  <inkml:trace contextRef="#ctx0" brushRef="#br0" timeOffset="57665.15">16383 5038 0,'0'0'0,"0"-21"0,0-1 15,-21 22 1,0 0-16,-1 22 0,1-1 16,0 21-16,0 0 15,0 1-15,0-1 0,21 0 0,-22 1 16,1 20-16,0-20 0,0 41 16,21-41-16,-21 20 0,21-21 15,0-20-15,-21 20 0,21 0 0,-22-21 16,22 1-16,-21-1 0,21 0 15,0 0-15,0-42 32,0 0-32,0 0 15</inkml:trace>
  <inkml:trace contextRef="#ctx0" brushRef="#br0" timeOffset="57922">16065 5376 0,'0'-42'0,"0"84"0,0-147 0,22 62 0,-22 1 16,0 0-16,21-1 0,0 22 15,0-21-15,0 21 0,22-1 0,-22 1 16,21 0-16,0 0 0,1 21 16,-1 0-16,-21 0 0,22 21 0,-22 0 15,21 0-15,-42 22 0,0-22 16,0 21-16,0 1 0,0-1 0,0 0 16,-21-21-16,-21 22 0,-1-22 15,22 21-15,-42-21 0,20 1 16,1-1-16,0 0 0,-1 0 0,22 0 15,0-21-15,0 21 0,0-21 16,42 0 0,0 0-16,21 0 0,-21 0 15,22 0-15</inkml:trace>
  <inkml:trace contextRef="#ctx0" brushRef="#br0" timeOffset="58305.78">16573 5503 0,'0'-21'31,"0"0"-15,0 0-16,0 0 15,22 0-15,20 21 16,-21 0-16,0 0 0,0 0 16,22 0-16,-22 0 0,0 0 0,0 0 15,0 0-15,1 0 0,-1 21 16,0 0-16,0 0 0,-21 21 0,0-20 15,0-1-15,0 0 0,0 21 16,0-21-16,0 1 0,-21-1 0,-21 21 16,20-21-16,1-21 15,0 21-15,0-21 16,0 0-16,0 0 16,21-21-16,0 0 0,0 0 15,0 0-15,0 0 0,21-1 16,-21 1-16,42-42 0,-21 42 15,0-22-15,1 22 0,20 0 16,-21 0-16,0-22 0,22 43 0,-22-21 16,21 0-16,-21 21 0,0 0 15,22-21-15,-22 21 0,0 0 16,0 0-16</inkml:trace>
  <inkml:trace contextRef="#ctx0" brushRef="#br0" timeOffset="59230.25">17251 5419 0,'0'21'0,"0"-42"0,-21 63 16,21-21-16,-22-21 15,22 21-15,22-21 32,-1 0-32,0 0 15,0-21-15,0 21 0,0 0 0,1-21 16,-1 0-16,0 21 0,0-21 16,0 0-16,0 21 0,1-43 15,-22 22-15,0 0 0,-22 21 16,1 0-1,-21 0-15,21 0 0,0 21 0,-1 0 16,-20 0-16,21 1 16,0 20-16,-22-21 0,22 0 0,0 22 15,0-22-15,21 21 0,0-21 0,0 0 16,0 22-16,0-22 0,0 0 16,0 0-16,63 0 15,-20-21-15,-1 0 0,0 0 16,1 0-16,-1 0 0,22 0 0,-22 0 15,21-21-15,-20 0 0,-1 0 16,0 0-16,1-22 0,-1 22 0,0 0 16,-20-21-16,20-1 0,-21 1 15,-21 0-15,0 21 0,0-1 16,0 1-16,-21 21 16,0 0-16,0 0 0,-1 21 15,22 1-15,-21-1 16,21 0-16,0 0 0,0 0 0,0 0 15,0 22-15,0-22 0,0 0 16,0 0-16,0 0 0,0 1 0,0-1 16,0 0-16,0 0 15,-21-42 17,21 0-17,0 0-15,-21 21 16,0 0-16,21 21 31,21 0-15,0-21-16,-21 21 15,21-21-15,0 0 0,1 0 0,-1 21 16,0-21-16,0 0 0,21 0 16,1 0-16,-1 0 0,0 0 0,1-21 15,-22 0-15,21 21 0,1-21 16,-22 0-16,21-1 0,-21 1 0,22-21 15,-22 21-15,21-22 0,-21 1 0,0 0 16,1-1-16,-1 1 16,0 0-16,0-1 0,0 1 0,-21 0 15,0-1-15,0 22 0,21 0 16,-21 0-16,-21 42 16,0 0-16,0 0 15,0 22-15,0-22 0,-22 64 16,22-43-16,0-21 0,0 21 15,0 1-15,-1-1 0,22 0 0,0 1 16,0-1-16,0-21 0,0 22 16,0-22-16,0 0 0,0 0 15,0 0-15,22-21 0,-1 21 0,0-21 16,0 0-16,0 0 0,0-21 16,1 21-16,-1-21 0,0 0 15,-21 0-15,21 0 0,0-22 0,-21 22 16,0-21-16</inkml:trace>
  <inkml:trace contextRef="#ctx0" brushRef="#br0" timeOffset="59373.17">18457 5313 0,'0'0'16,"-21"-21"-16,-85 21 31,106 21-15,21 0-16,1-21 0,-1 21 15,0-21-15,21 0 0,1 0 16,-1 0-16,0 0 0,1 0 15,-1 0-15,21 0 0</inkml:trace>
  <inkml:trace contextRef="#ctx0" brushRef="#br0" timeOffset="59940.84">19389 5186 0,'0'0'0,"-22"0"15,22-21-15,22 0 31,-1 21-31,0 0 16,0 0-16,21-22 0,-20 22 16,-1-21-16,21 21 0,-21-21 0,0 0 15,1 21-15,-1-21 0,-21 0 16,0-1-16,0 1 0,0 0 16,-21 21-16,-1 0 15,1 0-15,-21 0 0,21 0 0,-22 0 16,1 21-16,-21 22 0,41-22 15,1 0-15,0 21 0,0-21 16,21 1-16,-21 20 0,21-21 0,0 0 16,0 0-16,0 22 0,21-22 15,0 0-15,0 0 16,0 0-16,1-21 0,-1 0 0,0 22 16,0-22-16,0 0 0,0 0 15,1 0-15,-22-22 31,-22 22-31,1 0 0,0-21 16,0 21-16,0 0 0,-22 0 0,22 0 16,-21 0-16,21 21 0,0-21 15,-22 22-15,22-1 0,0 0 16,21 0-16,0 0 0,0 0 16,0 1-16,0-1 0,21 0 15,-21 0-15,21 0 0,22 0 16,-22-21-16,0 22 0,21-22 15,1 0-15,-1 0 0,0 0 0,1 0 16,-1 0-16,0 0 0,1 0 16,-1 0-16,-21 0 0,21-22 0,-20 1 15,-1 21-15,21-21 0,-21-21 0,0 21 16,1-1-16,-1-20 0</inkml:trace>
  <inkml:trace contextRef="#ctx0" brushRef="#br0" timeOffset="60404.58">19960 5249 0,'0'0'0,"0"-21"15,21 21 1,-21 21 0,21-21-16,-21 22 0,22-1 15,-1 0-15,0 0 16,-21 0-16,21 0 0,0-21 0,0 22 16,1-1-16,-1 0 0,0-21 15,-21 21-15,21-21 0,0 21 16,0-21-16,1 0 15,-22-21 17,0 0-17,0 0-15,0 0 16,0-1-16,0 1 0,0 0 16,0 0-16,0 0 15,0 0-15,0-1 16,-22 22-1,1 0 1,0 22-16,0-1 16,0 0-16,0 0 15,-1 0-15,22 0 0,-21 22 0,0-22 16,0 0-16,0 0 16,0 22-16,-1-22 0,-20 0 0,21 0 15,0 0-15,21 22 0,-21-22 0,21 0 16,-22-21-16,22 21 0,0 0 15,0 0-15,22-21 32,-1 0-32,0 0 0</inkml:trace>
  <inkml:trace contextRef="#ctx0" brushRef="#br0" timeOffset="60817.34">20764 5292 0,'0'-21'16,"0"42"-16,0-64 15,-21 43-15,0 0 16,0 0-16,0 22 16,0-1-16,21 0 15,-22 0-15,1 0 0,-21 64 16,42-43-16,-42 43 0,-1-22 15,22 1-15,21-22 0,-21 22 16,21-1-16,-21 1 0,21-1 16,0-20-16,-21 20 0,21 1 0,0-1 0,0 1 15,0-1-15,0 1 16,0-1-16,0 1 0,0-22 0,0 64 16,0-43-16,-22-20 0,22-22 15,-21 21-15,0 0 0,21-20 16,-21-1-16,21 0 0,0 0 0,-21 0 15,21-42 17,0 0-32,0 0 0,21-22 15,0 22-15,0-21 0,0 0 0,1-1 16,-1-20-16,0-1 0</inkml:trace>
  <inkml:trace contextRef="#ctx0" brushRef="#br0" timeOffset="61132.16">20659 5398 0,'0'0'0,"0"-22"15,0 1-15,0 0 0,21 0 16,0 0-16,0 21 0,0 0 0,0-21 16,22 21-16,-22 0 0,21 0 15,-21 0-15,22 0 0,-22 0 0,0 21 16,0-21-16,0 21 0,1-21 15,-22 21-15,0 0 16,0 0-16,0 1 16,-22-1-16,1-21 0,0 0 15,-21 21-15,21-21 0,-1 0 0,1 21 16,-42-21-16,42 0 16,-1 21-16,-20-21 0,21 21 15,42 1 32</inkml:trace>
  <inkml:trace contextRef="#ctx0" brushRef="#br0" timeOffset="61284.42">21124 5715 0,'0'21'16,"0"0"-16,-21-21 15,21 22-15,-21-22 0,0 21 16,0-21 0,-1 21-16</inkml:trace>
  <inkml:trace contextRef="#ctx0" brushRef="#br0" timeOffset="62628.16">847 7091 0,'21'-21'16,"-42"42"-16,42-63 0,-21 20 0,0 1 16,0 0-16,0 0 0,0 42 31,0 0-31,0 0 0,0 22 15,0 20-15,0-20 16,-21 20-16,21 22 0,-22-22 0,22 1 16,0-1-16,-21 1 0,0-1 15,0 1-15,21-22 0,-21 0 0,0 1 16,21-1-16,-22 0 0,22 1 16,0-22-16,-21 21 0,21-21 15,-21 1-15,21-44 31,0 1-31,0 0 0,0 0 0</inkml:trace>
  <inkml:trace contextRef="#ctx0" brushRef="#br0" timeOffset="62881.02">1122 7133 0,'0'0'0,"42"-63"0,-21 20 15,43-41-15,-43 63 0,-21 42 31,0 0-31,0 21 0,0 1 16,0-1-16,0 21 0,0 1 16,0-1-16,0 22 0,0-21 15,0-1-15,0 1 0,0-22 0,-21 21 16,21-20-16,-21-1 0,21 22 16,-22-22-16,22 0 0,0 1 15,0-22-15,0 21 0,0-21 16,-21 0-16,0-21 15,0 0 1</inkml:trace>
  <inkml:trace contextRef="#ctx0" brushRef="#br0" timeOffset="63256.8">762 7789 0,'0'0'16,"-42"0"-16,-1 0 0,22 0 0,0 0 0,0 0 15,63 22 16,-21-22-31,0 0 16,22 0-16,-1 0 0,0 0 0,22 0 16,-1 0-16,1-22 0,-1 22 15,1-21-15,21 0 0,-22 0 16,1 0-16,-1 0 0,1-1 0,-1 1 16,-21 0-16,1 0 0,-1 0 15,-21 0-15,0 21 0,1-22 0,-1 22 16,-21 22-1,0-1 1,0 0-16,-21 0 0,21 0 16,-22 22-16,22-22 0,-21 0 0,21 0 15,0 0-15,-21 0 16,21 1-16,-21-1 0,21 0 0,0 0 16,0-42 30,0 0-46,0 0 16</inkml:trace>
  <inkml:trace contextRef="#ctx0" brushRef="#br0" timeOffset="63448.69">1736 7197 0,'0'0'15,"0"-21"1,0-1-16,0 44 31,0-1-31,0 0 0,0 0 16,0 0-1,21-21-15,0 21 0,0-21 16,0 22-16,0-1 16,1-21-16</inkml:trace>
  <inkml:trace contextRef="#ctx0" brushRef="#br0" timeOffset="65261.65">2688 7684 0,'0'0'0,"21"0"16,-21-22-1,21 22-15,-21-21 0,22 0 0,-22 0 16,0 0-16,0 0 15,0-1-15,0-20 0,0 21 0,-22 0 16,1-22-16,0 22 0,0 0 16,-21 0-16,20 0 0,-20 0 0,0 21 15,-1 0-15,1 0 0,0 0 16,-1 21-16,1 0 0,0 21 16,-1-21-16,22 22 0,-21-1 0,0 0 15,20 1-15,1-22 0,0 21 16,21 1-16,0-1 0,0-21 0,0 21 15,0-20-15,0-1 0,0 0 16,64 42-16,-43-63 16,21 0-16,0 0 0,1 0 15,-1 0-15,0 0 0,1-21 0,20 0 16,-20 0-16,-1 0 0,0 0 16,1-1-16,-1-20 0,0 21 0,-21-21 15,22-1-15,-22 1 0,0 0 16,0-22-16,0 1 0,-21-1 15,0 22-15,0-22 0,0 1 0,22 20 16,-22 1-16,0 21 0,0-21 16,0 20-16,0 1 0,0 0 0,0 42 31,0 0-31,-22 1 16,22 20-16,0 0 0,0 1 15,-21-1-15,21 21 0,0-20 0,-21-1 16,21 22-16,0-22 0,0 21 15,0-20-15,0-1 0,0 0 0,21 1 16,0-22-16,-21 21 0,22-21 16,20 1-16,-21 20 0,0-42 15,22 21-15,-1 0 0,0-21 0,1 0 16,-1 0-16,0 0 16,1 0-16,20 0 0,-21 0 0,1-21 0,20 0 15,-20 0-15,-1 0 0,0-1 16,1 1-16,-22 0 0,0-21 0,0 21 15,0-22-15,-21 22 0,0-21 0,0 21 16,0-1-16,0 1 0,-21 0 16,0 0-16,-21 21 0,20 0 0,-20 0 15,0 0-15,-1 0 16,22 0-16,-21 0 0,0 21 0,-1 0 16,1 0-16,21 1 0,0-1 0,-22 0 15,22 0-15,0 0 0,21 22 16,0-22-16,0 0 0,-21 0 0,21 0 15,0 0-15,0 1 0,21-1 16,0-21-16,0 0 0,0 0 16,22 0-16,-22 0 0,21 0 0,1 0 15,-1 0-15,0-21 0,1 21 16,-1-22-16,0 1 0,1 0 0,-22-21 16,21 21-16,-21-22 0,0 22 15,1-21-15,-1-1 0,0-20 16,0 21-16,-21-22 0,0 22 0,0-22 15,0 1-15,0 20 0,0 1 16,0 0-16,0-1 0,0 22 0,0-21 16,0 21-16,0 0 0,0 42 31,0 0-15,0 0-16,0 0 0,0 22 0,0-1 15,0 0-15,-21 1 0,21 20 0,0-21 16,0 1-16,0 20 0,0-20 15,0 20-15,0-21 0,0 1 16,0-1-16,0-21 0,0 22 16,0-22-16,0 21 0,0-21 0,21 0 15,0 1-15,0-22 0,1 0 16,-1 0-16,0 0 0,0 0 16,0 0-16,22 0 0,-22 0 0,21-22 15,-21 1-15,22 0 0,-22 0 0,21 0 16,-21-22-16,0 22 0,22-21 15,-22 21-15,0-22 0,-21 1 16,0 0-16,21-1 0,-21 22 0,0-21 16,0 21-16,0 0 0,-21 21 15,0 0-15,0 0 0,0 0 16,-1 21-16,1 0 0,0 0 16,21 0-16,-21 0 0,21 22 0,-21-22 15,21 42-15,0-20 16,0-22-16,0 0 0,0 21 0,21-20 15,0-1-15,0-21 0,-21 21 0,21 0 16,1-21-16,20 0 0,-21 0 16,0 0-16,22 0 0,-1 0 0,-21 0 15,21 0-15,1 0 0,-1-21 0,-21 0 16,0 0-16,22 21 0,-22-22 16,0 1-16,0-21 0,-21 21 0,0 0 15,21-1-15,-21-20 0,0 21 16,0 0-16,0 0 0,-21 21 31,21 21-15,-21 0-16,21 0 0,-21 0 0,0 0 15,21 1-15,-21-1 0,21 21 0,0-21 16,-22 0-16,1 1 0,21-1 16,0 0-16,-21 0 0,0 0 15,0-21 1,21-21 15,0 0-31,0 0 16,0 0-16,21-1 0,0-20 15,0 21-15,0-21 0,1-1 0,20 1 16,-21 0-16,64-22 16,-43 22-16,0 21 0,1-1 15,-1 1-15,0 21 0,-20 0 0,20 0 16,-21 0-16,21 21 0,-20 1 0,-1 20 15,-21-21-15,0 21 0,0-20 0,0 20 16,0 0-16,0-21 0,0 22 16,0-22-16,-21 0 0,-1 0 15,22 0-15,-21 1 0,0-1 0,0 0 16,0-21-16,21 21 16,-21-21-16,-1 0 15,22-21 16,0 0-31,0 0 0,0-1 16,22 1-16</inkml:trace>
  <inkml:trace contextRef="#ctx0" brushRef="#br0" timeOffset="66054.17">5863 7514 0,'0'0'0,"0"-21"31,0 0-31,0 0 0,0 0 16,0-1-16,0 1 0,0 0 15,0 0-15,0 0 0,0 0 0,0-22 16,-21 22-16,21 0 0,-21 0 0,0 21 16,-1 0-16,1 0 0,0 0 15,-21 0-15,21 0 0,-22 21 0,1 0 16,21 0-16,-22 22 0,1-1 15,21-21-15,-21 21 0,20 1 0,-20-1 16,21-21-16,21 22 0,0-1 16,-21-21-16,21 0 0,0 0 15,0 1-15,0-1 0,21 0 0,0 0 16,0-21-16,0 0 0,1 21 0,20-21 16,-21 0-16,21 0 0,1 0 15,-1 0-15,0-21 0,1 0 0,-1 21 16,0-21-16,1 0 0,-1-22 0,-21 22 15,22-21-15,-1-1 0,-21 1 16,0 0-16,22-22 0,-22 1 0,0 20 16,0-20-16,0-1 0,0 1 15,-21 21-15,0-1 0,22-20 0,-22 42 16,0-22-16,0 22 0,0-21 16,0 21-16,-22 42 31,22 0-31,-21 0 0,21 21 0,-21 1 15,0-22-15,21 42 0,0-20 16,0-1-16,0 22 0,0-1 0,0-21 16,0 1-16,0 20 0,0-20 15,0-1-15,0 0 0,0-21 0,21 22 16,0-22-16,0 0 0,-21 0 0,22 0 16,-1-21-16,0 0 0,0 0 15,21 0-15,-20 0 0,-1 0 16,0 0-16,21-21 0,-21 21 0,1-21 15,20 0-15,-21 0 0,0-22 16,0 22-16,1 0 0,-1-21 0,-21-22 16,21 43-16,-21 0 0,0 0 15,-21 42 1,0-21-16,21 21 16,-22 0-16,22 22 0,-21-22 0,0 0 15,21 0-15,0 0 0,0 0 16,0 1-16,0-1 0,0 0 0,0 0 15,0 0-15,21-21 32,0 0-17,1-21-15,-22 0 16</inkml:trace>
  <inkml:trace contextRef="#ctx0" brushRef="#br0" timeOffset="66232.66">6646 7154 0,'0'-21'0,"-21"0"0,-42 0 32,41 21-32,22 21 31,22 0-15,-1-21-1,0 0-15,0 0 0,0 0 0,22 0 16,-22 21-16,0-21 0</inkml:trace>
  <inkml:trace contextRef="#ctx0" brushRef="#br0" timeOffset="68425.08">7027 7260 0,'0'0'0,"-21"0"0,21-21 16,-21 21-16,21-21 0,-21 21 0,21-21 15,0 0 1,21 21 0,0 0-16,0 0 15,0 21-15,1 0 16,-22 0-16,0 0 0,0 0 16,0 22-16,0-22 0,0 0 15,0 21-15,0-20 0,0-1 0,0 0 16,0 21-16,0-21 0,0 1 0,0-1 15,0 0-15,0 0 16,21-21 0,0 0-16,0 0 15,0 0-15,0 0 16,1-21-16,-1 21 0,-21-21 0,21 0 16,0-1-16,-21 1 0,21-21 15,0 21-15,1-64 0,-1 43 16,0-1-16,-21 1 0,0 0 0,21 21 15,0-22-15,-21 22 0,0 0 16,0 0-16,0 42 31,0 21-15,0-21-16,-21 1 0,21 20 16,-21-21-16,21 21 0,0-20 15,0 20-15,0-21 0,0 21 0,0-20 16,0 41-16,0-42 0,0 0 15,0 1-15,0-1 0,0 0 16,21-21-16,0 0 16,0 0-16,1 0 0,-1 0 0,0 0 15,0 0-15,0 0 0,0 0 16,1-21-16,20-22 16,-21 43-16,0-42 0,0 21 0,1 0 0,-22-22 15,21 22-15,0 0 16,0-21-16,-21 21 0,0-1 0,0 1 15,0 0-15,0 0 0,0 0 16,0 42 15,0 0-31,0 0 0,-21 0 16,21 1-16,-21-1 0,21 0 0,0 0 16,0 21-16,-21-20 0,21-1 0,0 0 15,0 0-15,0 0 0,0 0 16,0 1-16,0-1 0,0 0 15,21-21-15,0 0 0,0 21 16,0-21-16,0 0 0,22 0 16,-22 0-16,21 0 0,1 0 0,-1 0 15,21 0-15,-20 0 0,-1-21 16,0 0-16,1 0 0,-22-1 0,21 1 16,-21-21-16,1 21 0,-1-22 0,0 22 15,0-21-15,-21-22 16,0 43-16,0 0 0,0 0 0,0 0 15,0 0-15,-21 21 0,0 0 16,0 0-16,-1 0 0,22 21 0,-21 0 16,21 0-16,-21 0 0,21 0 0,-21 22 15,21-22-15,0 0 16,0 21-16,0-20 0,0-1 0,0 0 16,0 0-16,0 21 0,0-20 15,0-1-15,0 0 0,0 0 16,21-21-16,-21 21 15,0-42 32,-21 21-47,21-21 0,-21 21 0,21-21 16,0 0-16,-21 21 16,21 21 30,0 0-46,21 0 16,0-21-16,0 0 0,0 0 16,0 0-16,1 0 15,-1 0-15,0 0 0,0 0 0,0 0 16,0 0-16,1-21 16,-1 21-16,0-21 0,0 0 0,0-1 15,0 1-15,1 0 0,-1 0 0,0-21 16,0 20-16,0-20 0,0 21 15,-21-21-15,22 20 0,-22-20 0,21 21 16,-21 0-16,21 21 16,-21 21-1,0 0-15,0 0 16,0 0-16,0 1 0,-21 20 16,21-21-16,0 21 0,0-20 0,0 20 15,-21-21-15,21 0 0,0 0 0,0 1 16,0-1-16,0 0 0,0 0 15,0 0-15,21 0 16,0-21-16,0 0 0,0 0 0,0 0 16,1 0-16,-1 0 0,0-21 15,0 21-15,0-21 0,0 0 0,1 0 16,20 0-16,-21-1 0,0 1 16,0 0-16,-21-21 0,22 21 15,-1-1-15,-21-20 0,0 21 0,21 21 16,-21-21-16,21 0 0,-21 42 31,0 0-31,0 0 0,0 0 0,-21 0 16,21 1-16,0-1 0,0 0 15,0 0-15,0 21 0,0-20 16,0-1-16,0 0 0,21-21 16,0 21-16,0-21 15,1 0-15,-1 0 16,-21-21-1,0 0 1,0 0-16,0-1 0,0 1 0,0 0 16,0 0-16,0 0 0,0-22 0,-21 22 15,-1-21-15,1 0 16,21 20-16,0 1 0,0 0 0,-21 0 16,21 0-16,0 0 15,21 21-15,0-22 16,22 22-16,-22 0 0,21 0 0,1 0 15,-1 0-15,0 0 16,1 0-16,-1 0 0,0 0 0,1 22 0,-1-22 16,-21 21-16,0 0 15,0 0-15,1 0 0,-22 0 0,0 1 16,0 41-16,0-42 0,0 0 16,0 1-16,0-1 0,0 0 15,-22 0-15,1 43 16,21-43-16,-21 0 0,21 0 15,0 0-15,-21-21 16,21 21-16,-21-21 16,0-21 15,21 0-31,0 0 16,0 0-16,0-22 0,0 22 15,0 0-15,0-21 0,21-1 16,21 22-16,-21-21 0,0 0 0,1-1 15,20 1-15,0 0 0,-21 20 16,22 1-16,-1 0 0,0 0 0,1 21 16,-1 0-16,0 0 0,1 0 0,-22 21 15,21 0-15,-21 22 0,-21-22 16,0 21-16,0 43 16,0-43-16,0 22 0,-21-22 15,0-21-15,0 21 0,0-20 16,0-1-16,-1 0 0,1 0 0,0 0 15,0-21-15,0 21 0,0-21 0,21 22 16,-22-22-16,1 0 16,0 0-16,0 0 0,0 0 15,0-22-15,21 1 0,-22 0 0</inkml:trace>
  <inkml:trace contextRef="#ctx0" brushRef="#br0" timeOffset="68632.97">8953 6858 0,'-21'0'15,"42"0"-15,-84 0 0,42 0 0,0 0 0,-1 0 16,1 0-16,0 0 16,0 0 30,21-21-46,-21 21 16</inkml:trace>
  <inkml:trace contextRef="#ctx0" brushRef="#br0" timeOffset="68820.47">7832 6795 0,'0'0'16,"-43"0"-16,22 0 0,0 0 0,-21 21 0,20-21 15,1 0 1,42 0 31,1 0-47,-22-21 16</inkml:trace>
  <inkml:trace contextRef="#ctx0" brushRef="#br0" timeOffset="69792.75">11112 7324 0,'-42'0'0,"84"0"0,-126 0 0,41 0 16,1 0-16,0 0 0,-1 0 16,1 0-16,0 21 0,21-21 0,-1 0 15,1 0-15,21 21 0,21-21 16,1 21-16,20-21 16,0 0-16,1 0 0,20 0 15,1 21-15,20-21 0,1 0 0,0 0 0,-1 0 16,1 0-16,0 0 15,-1 0-15,1 0 0,0 0 0,-22 0 16,22 0-16,-1 0 0,-20 0 16,-1 0-16,-20 0 0,-1 0 0,0 0 15,1 0-15,-22-21 0,-21 0 16,0 0-16,-21 0 16,0 0-16,-22-1 0,22 1 15,-21 21-15,-1-21 0,1 0 16,0 0-16,-1 0 0,1 21 0,0-22 15,-22 22-15,43-21 16,0 21-16,0-21 0,0 21 0,-1 0 16,44 0 15,-1 0-31,0 0 0,21 0 16,-21 0-16,22 0 0,-1 21 0,0-21 15,1 21-15,-1-21 0,-21 0 16,22 22-16,-1-22 0,-21 0 0,0 21 15,0-21-15,1 21 0,-22 0 16,0 0-16,-22 0 16,1 1-16,0-1 0,-21 0 0,-22 21 15,22 1 1,0-22-16,-1 0 0,1 0 0,-22 43 16,22-43-16,0 0 0,21 0 15,-1 0-15,-20 0 0,21-21 16,-21 43-16,20-22 15,1-21-15,21-21 47,21 21-47</inkml:trace>
  <inkml:trace contextRef="#ctx0" brushRef="#br0" timeOffset="71349">13525 7091 0,'0'-21'16,"0"0"-1,0-1 17,0 1-17,0 0 1,0 0-1,0 42 17,0 0-17,0 22-15,-21-1 0,0 0 16,21 1-16,-21 20 0,0 1 0,21-1 16,-21 1-16,-1-22 0,1 21 0,0-20 15,0-1-15,21 0 0,-21 1 16,0-1-16,-1-21 0,22 0 0,0 43 15,-21-64-15,21 21 16,21-21 15,-21-21-15,0 0-16,22 0 0,-22-1 16,0 1-16,21 0 0,-21 0 15,0 0-15,0 0 0,0-1 16</inkml:trace>
  <inkml:trace contextRef="#ctx0" brushRef="#br0" timeOffset="72897.28">13441 7133 0,'0'-21'16,"0"0"-16,-21 21 0,21-21 15,0 0-15,21-1 16,0 22-16,0-21 0,0 0 0,22 21 16,-22-21-16,21 21 0,-21 0 15,22-21-15,-1 0 0,-21 21 0,21 0 16,1 0-16,-1 0 0,-21 0 16,22 0-16,-22 0 0,0 0 0,0 0 15,-21 21 1,-21 0-1,0-21-15,0 0 0,-22 21 0,22-21 16,0 0-16,0 21 0,0-21 16</inkml:trace>
  <inkml:trace contextRef="#ctx0" brushRef="#br0" timeOffset="73156.14">13398 7493 0,'0'0'0,"-21"21"0,21 0 16,-21 1-16,42-22 31,0 0-31,1 0 0,-1 0 16,21 0-16,-21 0 0,0-22 0,22 22 16,-22-21-16,0 21 0,21 0 15,-20-21-15,-1 21 0,0 0 0,0 0 16,0 0-16,0 0 15</inkml:trace>
  <inkml:trace contextRef="#ctx0" brushRef="#br0" timeOffset="73400.27">13779 7408 0,'0'0'0,"0"22"31,0 20-15,-21-21-16,21 0 15,-21 22-15,21-22 0,0 0 0,-21 21 16,0-21-16,21 1 0,0-1 16,0 0-16,0 0 0,-21 0 15,21 0-15,0-42 47,21 21-47,-21-21 0,0 0 0,21 0 16,-21 0-16</inkml:trace>
  <inkml:trace contextRef="#ctx0" brushRef="#br0" timeOffset="73557.17">13758 7260 0,'0'0'0,"0"21"31,0 1-15,0-1-16,21 0 31,1-21-31</inkml:trace>
  <inkml:trace contextRef="#ctx0" brushRef="#br0" timeOffset="74428.84">14266 7408 0,'0'22'0,"0"-44"0,0 65 16,0-22-16,0 0 15,-21 0-15,21 0 0,-21 1 0,21-1 16,-21 0-16,21 21 0,-21-21 0,21 1 16,0-1-16,-22 0 15,22 0-15,-21 0 0,0 0 16,21-42 31,0 0-47,0 0 0,21 0 15,0 0-15,1-22 0,-1 22 16,0 0-16,0-21 0,21 20 0,-20 1 16,-1 0-16,21 0 0,-21 0 15,0 21-15,1 0 0,-1 0 16,0 0-16,-21 21 0,0 0 0,21 0 15,0 0-15,-21 1 0,0-1 16,0 21-16,21-21 0,22 43 16,-22-43-16,0 0 0,0-21 15,0 21-15,1 0 0,20-21 16,-21 0-16,21 0 0,1 0 0,-1 0 16,0 0-16,22 0 0,-22 0 0,22 0 15,-22-21-15,22 21 0,-22-21 16,0 0-16,1 21 0,-1-21 0,0 0 15,-21-22-15,1 22 0,-1-21 16,-21 21-16,0-22 0,0 1 0,0 21 16,0-22-16,-21 1 0,-1 21 15,-41-21-15,21 20 16,-1 22-16,1 0 0,0 0 0,-1 22 16,1-1-16,0 21 0,-1-21 0,22 22 15,-21-22-15,21 21 0,-1-21 16,1 22-16,21-1 0,0 0 15,0 1-15,0-22 16,21 0-16,1 0 0,20-21 0,-21 0 16,0 21-16,22-21 0,-1 0 0,0 0 15,1 0-15,-1 0 16,0-21-16,1 21 0,-1-21 0,0 0 16,1 0-16,-1-1 0,-21-20 0,21 21 15,-20-21-15,20-1 0,-21-20 16,0 20-16,0-20 0,1-1 0,-1 22 15,0-21-15,0-1 0,-21 22 0,0-1 16,21 1-16,-21 0 0,0-1 16,0 22-16,0 0 0,-21 42 15,0 0 1,0 22-16,0-1 0,-1 0 0,1 1 16,0 20-16,-21 64 15,21-84-15,21 20 0,-22 1 16,22-22-16,0 0 0,0 1 0,0-1 15,0-21-15,0 0 0,0 22 0,22-43 16,-1 21-16,0 0 0,0-21 16,0 0-16,0 0 0,22 0 0,20 0 15,-20-21-15,-1 0 16</inkml:trace>
  <inkml:trace contextRef="#ctx0" brushRef="#br0" timeOffset="77006.83">16446 7049 0,'-21'0'16,"42"0"-16,-42-22 0,0 22 0,42 0 31,0 0-15,1 0-16,-1 0 0,21 0 0,-21-21 15,22 21-15,-1 0 0,-21 0 16,21-21-16,1 21 0,20-42 15,-42 42-15,1-21 0,-1 21 16,-21-22-16,0 1 0,0 0 16,-21 21-16,-22-21 0,22 21 15,-21 0-15,-22 0 16,22 0-16,-22 21 0,22-21 0,-21 21 16,20 0-16,-20 1 0,20-1 15,22 0-15,0 0 0,0 0 0,21 0 16,0 43-16,21-43 0,0 0 15,0 0-15,22 22 0,-1-22 16,0 0-16,-20 0 0,20-21 0,0 21 16,1 1-16,-22-22 0,21 0 15,-21 0-15,22 0 0,-22 0 0,0 0 16,-42 0 15,-22 0-31,22 0 16,-21 21-16,0 0 0,-1 0 15,1 0-15,0 22 0,-1-22 0,22 21 16,-21-21-16,21 22 0,-1 20 16,1-42-16,21 22 0,0-22 15,0 0-15,21 0 0,1 0 16,20 0-16,-21-21 0,21 22 0,-20-22 0,20 0 16,0 0-16,22 0 0,-22 0 15,0 0-15,1 0 0,-1-22 0,0 22 16,1-21-16,-1 0 0,0 0 15,1-21-15,-1-1 0,0 1 0,1 0 16,-1-22-16,-21 1 0,22-1 16,-1 1-16,-21-1 0,0 1 15,0-22-15,1 21 0,-1 22 0,0-21 16,-21-1-16,0 22 0,0-1 16,0 22-16,0-21 0,-21 42 15,0 42 1,-1-21-16,1 22 0,0-1 15,0 0-15,21 1 0,-21-1 0,21 22 16,-21-1-16,21-21 0,0 22 16,-22-22-16,22 22 0,0-22 0,0 22 15,0-22-15,0-21 0,22 21 16,-1 1-16,0-22 0,0 0 16,21 0-16,-20 0 0,20 1 0,43-22 15,-43 0-15,21 0 0,-20 0 16,-1 0-16,0 0 0,1 0 15,-1-22-15,-21 22 0,22-21 0,-22-21 16,0 21-16,0-22 0,0 22 16,0-21-16,-21 0 0,0-1 0,0 1 15,0 0-15,0 20 0,0 1 0,0 0 16,0 0-16,-21 21 16,-21 0-16,21 21 0,0 0 15,-1 0-15,22 1 16,-21 20-16,21-21 0,0 0 0,-21 22 15,21-22-15,0 0 0,0 0 0,0 0 16,0 0-16,21 1 0,0-1 16,1 0-16,-1-21 0,0 0 0,0 21 15,0-21-15,0 0 0,1 0 16,20 0-16,0 0 0,-21 0 0,22-21 16,-1 21-16,-21-21 0,22 0 0,-22-1 15,0-20-15,21 21 0,-21-21 16,1-1-16,-1 1 0,0 21 0,-21-22 15,0 22-15,21 0 0,-21 0 16,0 0-16,-21 21 16,21 21-1,-21 0-15,0 0 0,-1 0 0,1 22 16,0-22-16,0 21 0,21-21 0,-21 1 16,21 20-16,-21-21 0,21 0 15,0 0-15,0 1 0,0-1 0,-22 0 16,22 0-16,0-42 47,0 0-47,22 0 15,-22-1-15,21-20 0,0 21 16,0-21-16,0-1 0,0 22 0,1-21 16,-1-1-16,0 1 0,0 21 15,0 0-15,22 0 0,-22-1 0,0 22 16,0 0-16,0 0 0,0 0 15,1 0-15,-1 22 0,-21 41 16,21-42-16,-21 22 16,21-22-16,-21 21 0,21-21 0,-21 22 15,21-1-15,-21 0 16,0-21-16,22-21 0,-22 22 16,0-1-16,21-21 0,-21-21 46,21 21-46,-21-22 0,21 1 0,-21 0 16,21 0-16,-21 0 0,21-22 16,1 22-16,-1-21 0,0 0 0,0 20 15,0-20-15,0 0 0,1 21 16,-1-1-16,0 1 0,-21 0 0,21 21 16,0 0-16,0 0 0,1 0 15,-22 21 1,0 0-16,0 22 0,0-22 0,0 21 15,0-21-15,0 22 0,-22-1 16,22-21-16,0 0 0,0 22 16,0-1-16,0-21 0,22 0 15,-1 1-15,0-1 0,0 0 16,0-21-16,0 0 0,22 21 16,-22-21-16,21 0 0,1 0 0,-1 0 0,21 0 15,-20 0-15,-1 0 0,22-21 16,-22 0-16,-21 21 0,21-43 0,1 22 15,-22-21-15,0 21 0,0-22 16,0 1-16,1-43 16,-22 64-16,0-21 0,0 21 0,0 0 15,-22 21-15,1 0 0,0 0 16,0 0-16,0 0 0,-22 21 0,22 0 16,-21 0-16,21 0 0,0 22 15,-1-22-15,1 0 0,21 21 0,0-21 16,0 22-16,0-22 0,0 0 15,0 21-15,0-20 0,21-1 16,1 0-16,-1-21 0,0 21 0,0-21 16,21 0-16,-20 0 0,-1 0 15,42 0-15,-20 0 16,-22 0-16,0 0 0,0-21 0,21 0 16,-20 0-16,-1-22 0,0 22 15,0-21-15,0 21 0,0-22 0,1 1 16,-22 0-16,21-1 15,-21 22-15,21 21 0,-42 21 32,0 0-32,-1 22 0,22-22 15,-21 0-15,21 0 0,-21 22 16,21-22-16,0 0 0,-21 0 0,21 0 16,0 0-16,0 1 0,21-22 46,-21-22-30,0 1-16,21 21 0,0-21 16,1-21-16,20-1 0,-21 22 15,0-21-15,0 21 0,1-22 16,-1 22-16,-21 0 0,21 21 0,0 0 16,-21 21-1,0 0-15,0 1 16,0 20-16,21-21 0,-21 0 15,0 22-15,21-22 0,-21 21 0,22-21 16,-1 0-16,0 22 16,0-22-16,0 0 0,0-21 15,1 0-15,-1 0 0,0 0 0,0 0 0,0 0 16,0 0-16,22 0 16,-22 0-16,0-21 0,0 0 0,0-22 15,22 22-15,-22-21 0,0 0 0,21-1 16,1-20-16,-22 20 0,21-20 15,-21-1-15,22 22 0,-1-21 0,-21 20 16,0 1-16,22 0 16,-22-22-16,-21 22 0,0 21 0,21-22 0,-21 22 15,0 0-15,0 0 0,0 0 16,-21 21-16,0 0 16,0 21-16,-1 0 15,1 21-15,21-21 0,-21 22 0,0-1 16,0-21-16,0 22 0,21-1 0,-22 0 15,1 1-15,21 20 0,0-21 16,-21 1-16,21-1 0,0 0 0,0 1 16,0-1-16,0 0 0,0-20 15,0-1-15,0 21 0,21-42 0,0 42 16,1-42-16,-1 0 16,0 0-16,0 0 0,0 0 15,0 0-15,1 0 0,-1 0 0,0-21 16,0 0-16,0 21 0,0-21 15,22-21-15,-22 20 0,0 1 16</inkml:trace>
  <inkml:trace contextRef="#ctx0" brushRef="#br0" timeOffset="77280.7">20828 7006 0,'-64'0'0,"22"0"0,148 0 0,-254 0 15,127 0-15,-1 0 0,1 0 0,21-21 16,21 21 0,22 0-16,-1 0 0,22 0 15,-1 0-15,1 0 0,-1 0 0,-21 0 16,22 0-16,-22 0 0,64 0 16,-64 0-16,-20 0 0,20 0 15,-21 0-15,21 0 0,-20 0 16,-1 0-16,-21-21 15,-21 21 17,-22 0-32,22 0 0</inkml:trace>
  <inkml:trace contextRef="#ctx0" brushRef="#br0" timeOffset="78169.05">1545 9250 0,'0'0'0,"-21"-21"0,0 21 0,0-21 16,21-1-16,0 1 0,-22 0 15,22 0-15,-21 21 16,21 21 15,0 0-31,0 0 0,0 22 0,0-1 16,0 0-16,-21 22 0,21-22 16,-21 22-16,0-1 0,21 1 0,-21-1 15,21-20-15,0 20 0,-22-21 16,22 1-16,-21-1 0,21 0 0,0 1 15,-21-22-15,21 0 0,0 0 16,0 0-16</inkml:trace>
  <inkml:trace contextRef="#ctx0" brushRef="#br0" timeOffset="78416.91">1418 9356 0,'0'0'0,"0"-21"0,0-1 0,0 1 16,0 0-16,0 0 0,0 0 15,0 0-15,0-1 0,21 1 16,22 0-16,-22 21 0,21-21 16,-21 21-16,22 0 15,-1-21-15,0 0 0,43 21 16,-43 0-16,1 0 0,-1 0 15,-21 0-15,43 0 0,-64 21 16,0 0-16,0 0 16,0 0-16,-22 0 0,1-21 15,-21 22-15</inkml:trace>
  <inkml:trace contextRef="#ctx0" brushRef="#br0" timeOffset="78616.78">1312 9589 0,'-21'21'0,"42"-42"0,-42 84 16,0 1-16,21-43 16,0 0-16,21 0 15,0-21-15,0 0 0,1 0 0,-1 0 16,21 0-16,-21 0 0,22 0 16,-1 0-16,0-21 0,1 0 15,20 21-15,-42-21 0,22-1 0,-1 22 16,0-21-16,-21 0 0,1 21 0,-1-21 15</inkml:trace>
  <inkml:trace contextRef="#ctx0" brushRef="#br0" timeOffset="78856.64">2095 9589 0,'0'21'31,"0"0"-31,0 0 0,0 0 0,0 0 16,0 1-16,0 20 0,-21-21 15,21 21-15,0-20 0,-21-1 0,21 21 16,0-21-16,0 0 0,0 1 16,0-1-16,0 0 0,0 0 15,0-42 17,0 0-32,0 0 15,21-22 1,0 22-16,1 0 0</inkml:trace>
  <inkml:trace contextRef="#ctx0" brushRef="#br0" timeOffset="79197.46">2222 9419 0,'0'0'0,"-21"-21"0,0 0 16,0 21-16,0 0 0,0 0 16,-1 0-16,1 21 15,21 0 1,0 0-16,0 1 15,21-22-15,1 0 16,-1 0-16,0 0 0,21 0 16,-21 0-16,1-22 0,-1 22 0,0-21 15,0 0-15,0 21 0,-21-21 16,0 0-16,0 0 0,0-1 16,-42 1-16,21 0 15,0 21-15,-1 0 0,1 0 0,-21 0 16,21 0-16,0 0 0,-1 0 15,1 0-15,21 21 16,0 0-16,0 1 16,0-1-16,0 0 0,21 0 15,1-21 1,-1 0-16,0 0 16</inkml:trace>
  <inkml:trace contextRef="#ctx0" brushRef="#br0" timeOffset="79996.28">2709 9102 0,'0'0'0,"0"-21"16,0-1-16,0 1 0,0 0 0,-21 42 31,0 0-31,0 1 16,21 20-16,-21 0 0,-1 1 15,1-1-15,21 21 0,0-20 16,-21 20-16,0 1 0,0-1 0,21-20 16,-21 20-16,-1-21 0,1 22 15,21-22-15,0-21 0,-21 22 0,21-22 16,0 0-16,0 0 0,0 0 16,21-21-16,0 0 0,1 0 15,-1 0-15,0 0 0,0 0 16,0-21-16,0 0 0,22-21 0,-22 21 15,21-1-15</inkml:trace>
  <inkml:trace contextRef="#ctx0" brushRef="#br0" timeOffset="80397.05">2921 9525 0,'0'0'0,"0"21"0,-21 0 15,0-21-15,21 22 16,0-1-16,0 0 0,0 0 15,0 0-15,21-21 16,0 0-16,0 0 0,0 0 16,22 0-16,-22-21 0,0 21 15,21-21-15,1 0 0,-1 0 16,-21-1-16,21 22 0,1-21 0,-22 0 0,0 0 16,0 0-16,-21 0 15,0-1-15,0 1 0,-21 21 16,0 0-16,0 0 0,0 0 15,-22 0-15,22 0 0,-21 0 0,-1 21 16,22 1-16,-21-1 0,21 21 16,0-21-16,-1 22 0,1-1 0,21 0 15,0 22-15,0-22 0,0-21 16,0 22-16,0-22 0,21 0 16,1 0-16,-1 0 0,0 0 15,21-21-15,-21 22 0,22-22 16,-1 0-16,0 0 0,85 0 15,-63 0-15,63-22 16,-64 1-16,1 0 0,-1 0 0,1-21 16</inkml:trace>
  <inkml:trace contextRef="#ctx0" brushRef="#br0" timeOffset="82417.78">4360 9335 0,'0'-43'0,"0"86"0,0-128 15,0 64-15,0 0 0,0-22 16,0 22-16,-21 21 15,0 0 1,21 21-16,-21 22 0,0-22 16,-1 21-16,22-21 0,-21 22 0,0-1 15,0 21-15,0-20 0,0 20 0,-1-20 16,1 20-16,0-21 0,-21 22 16,21-22-16,-22 1 0,22-22 0,0 21 15,0-21-15,-22 22 16,43-65-1,0 1 1,22 0-16,-1 0 0,0 0 16,0-22-16,0 22 0,0-21 0,1 0 15,-1-1-15,0 1 16,-21 21-16,21-22 0,-21 22 0,21 0 16,-21 42-1,0 0 1,0 22-16,0-22 0,0 0 0,0 21 15,0-20-15,0 20 0,0-21 16,0 0-16,21 22 0,1-22 0,-22 0 16,21 0-16,0 0 0,0-21 0,0 21 15,43-21-15,-43 0 16,21 0-16,1 0 0,-1 0 0,0 0 16,22-21-16,-22 0 0,22 0 15,-22 0-15,0 0 0,1-1 16,-1-20-16,0 21 0,22-85 15,-43 64-15,0-1 0,-21-20 0,0 21 16,0-22-16,0 22 0,0-22 16,0 22-16,-21-22 0,0 22 0,0-21 15,-22 20-15,1 22 0,0-21 16,-1 21-16,1 21 0,-64 0 16,64 0-16,-1 21 0,1 0 15,0 21-15,-1 1 0,22-1 0,-21 21 16,42-20-16,0 20 0,0-20 0,0 20 15,0-21-15,0 22 16,0-22-16,21 22 0,21-22 0,-20 0 16,-1-20-16,21 20 0,0-21 0,1 0 15,-1 0-15,0-21 0,1 0 16,84 0-16,-85 0 16,43-42-16,-22 21 15,-20 0-15,-1 0 0,0-1 0,1-20 16,-22 0-16,63-22 15,-62 22-15,20 21 0,-21-22 0,0 22 16,-21 0-16,0 0 0,0 0 16,-21 42-1,21 0-15,-21 0 16,0 0-16,0 1 0,-1 20 16,22-21-16,0 21 0,-21 1 0,21-22 15,0 21-15,0-21 0,0 43 16,0-43-16,0 0 0,0 0 15,21-21-15,1 22 0,-1-22 16,0 0-16,0 21 0,21-21 0,1 0 16,-1 0-16,0 0 0,22 0 0,-22-21 15,1 21-15,-1-22 0,0 1 16,1 0-16,-1 0 0,-21-21 0,0 20 16,0-20-16,-21 0 0,0-1 15,0 22-15,0-21 0,0 0 0,-21-1 16,-21-20-16,21 42 15,-22-1-15,1 1 0,21 21 0,-21 0 16,-1 0-16,1 0 0,0 0 16,20 0-16,-20 21 0,0 1 0,21 20 15,-1-21-15,1 21 0,0-20 16,21 20-16,0 0 0,0 1 0,0-22 16,0 21-16,21 0 0,0-20 0,22 20 15,-22-21-15,21 0 16,-21-21-16,22 0 0,-1 0 0,-21 0 15,22 0-15,-1 0 0,0-21 16,1 21-16,-22-21 0,21 0 0,0 0 16,22-43-16,-43 43 15,21-21-15,-20-1 0,20 22 0,-21-21 16,0 21-16,0-22 0,1 22 16,-1 0-16,0 0 15,-21 0-15,0 42 16,-21 0-1,0 0-15,21 0 0,-22 0 16,1 1-16,21 20 0,-21-21 0,21 21 16,0-20-16,0-1 0,0 21 0,0-21 15,0 0-15,0 1 0,0-1 16,0 0-16,21 0 16,0-21-16,1 0 0,20 0 15,21 0-15,-20-21 0,-1 21 16,-21-21-16,22 0 0,-1-1 15,-21 1-15,21 0 0,-20 0 0,20-21 16,-21 20-16,0-20 0,0 21 0,1 0 16,-1 0-16,-21-1 0,21 22 15,-21-21-15,0 42 16,-21 1 0,0-1-16,-1 0 0,22 0 15,0 0-15,0 22 0,0-22 0,-21 0 16,21 21-16,0-21 0,0 1 15,0-1-15,0 0 0,0 0 16,21-21-16,-21 21 0,22-21 0,-1 0 16,0 0-16,0 0 0,0 0 0,0 0 15,43 0 1,-43-21-16,0 21 0,-21-21 0,0 0 16,0 0-16,0-1 0,0-20 0,0 21 15,0-21-15,0 20 0,0-20 0,0 21 16,0 0-16,0-22 0,0 22 0,0 0 15,0 0-15,0 0 16,0 0-16,21 21 0,1-22 16,20 22-16,-21 0 0,21-21 0,-20 21 15,62 0-15,-41 0 16,-22 0-16,21 0 0,0 0 0,-20 21 16,-1 1-16,0-1 0,0 0 0,-21 0 15,0 0-15,0 0 0,0 22 16,0-22-16,0 42 0,0-41 15,0-1-15,-21 0 0,21 0 16,-21 0-16,21 0 0,0 1 16,-21-22 15,-1 0-15,22-22-16,0-41 15,0 42-15,0 0 0,0-43 16,0 22-16,22-1 0,-1 22 15,0-21-15,21 0 0,-21 20 16,22-20-16,-1 21 0,-21-21 0,22 20 16,-1 1-16,0 21 0,1 0 15,-1 0-15,0 0 0,-21 0 0,1 21 16,-1 1-16,0-1 0,-21 0 16,0 0-16,0 43 0,0-43 0,-21 21 15,0-21-15,-1 0 0,1 22 16,0-22-16,0 21 0,0-21 15,0 1-15,-1 20 0,1-21 16,0-21 0</inkml:trace>
  <inkml:trace contextRef="#ctx0" brushRef="#br0" timeOffset="82926.56">8403 8911 0,'0'-21'0,"0"42"0,0-63 0,0 21 0,0 0 15,-21-1-15,0 22 16,0 0-16,-1 22 0,1-1 15,0 0-15,0 0 0,-21 21 0,20 1 16,1-1-16,0 0 0,0 1 16,-21-1-16,20 0 0,1 1 0,0-1 15,-21 43-15,21-64 0,21 21 16,-22 1-16,22-22 0,0 42 16,0-42-16,0 1 0,22-1 15,-1-21-15,0 21 16,0-21-16,0 0 0,22 0 15,-22 0-15,21 0 0,22-21 0,-22 21 16,-21-21-16,21-1 0,1 1 16,-22 0-16,21 0 0,-21 0 0,22-22 15,-22 22-15,21 0 0,-21-21 0</inkml:trace>
  <inkml:trace contextRef="#ctx0" brushRef="#br0" timeOffset="83342.03">8721 9250 0,'21'-21'0,"-106"84"0,149-105 15,-22 0-15,-63 42 47,0 0-47,-1 21 0,1-21 0,0 21 16,0 0-16,0 0 0,0 0 15,-1 1-15,1-1 0,0 0 0,0 21 16,21-21-16,-21 1 0,21-1 16,0 0-16,0 0 0,0 0 15,0 0-15,21-21 0,0 22 0,21-22 0,-20 0 16,20 0-16,-21 0 0,21 0 15,1 0-15,-1 0 0,0-22 16,1 22-16,-1-21 0,0 0 0,-20 0 0,20 21 16,0-21-16,-21 0 0,1-1 15,-1-20-15,-21 21 0,0-43 16,0 43-16,0-21 0,-21 21 16,-1 0-16,1-22 0,0 22 15,-21 0-15,21 21 0,-22 0 0,1 0 16,0 0-16,-1 0 0,1 0 15,-22 42-15,22-21 0,21 1 16,0-1-16,0 0 0,21 21 0,0-21 16,0 1-16,0-1 0,0 0 15,0 0-15,0 0 0,21 0 0,21-21 16,-21 22-16,22-1 0,-1-21 16,0 0-16,1 0 0,20 0 0,-21 0 15,22 0-15</inkml:trace>
  <inkml:trace contextRef="#ctx0" brushRef="#br0" timeOffset="84272.88">9567 9335 0,'21'-22'0,"-42"44"0,64-65 0,-43 22 0,21 0 15,-21 0-15,0 0 0,0-22 16,-21 43-16,-1 0 16,1 0-16,0 0 0,0 0 0,-21 21 15,20 1-15,1-22 0,-21 42 16,21-21-16,-22 0 0,22 0 0,0 1 15,0 20-15,0-21 0,21 0 16,0 0-16,0 1 0,0-1 16,0 0-16,0 0 0,0 0 0,21 0 15,0-21-15,0 0 0,22 22 16,-22-22-16,42 0 0,-42 0 16,22 0-16,-22-22 0,21 1 0,-21 0 15,1 21-15,20-21 0,-21 0 16,0 0-16,0-1 0,1-20 0,-1 21 15,0 0-15,0-64 16,0 64-16,-21 0 0,0 0 16,0-1-16,-21 44 31,21-1-31,0 0 16,-21 0-16,21 0 0,-21 22 0,21-22 15,0 0-15,0 0 0,0 21 0,0-20 16,0 20-16,21-21 0,-21 0 15,42 0-15,-21 1 0,1-1 0,83 21 16,-62-42-16,20 0 16,-20 0-16,20 0 0,1 0 0,-22 0 15,21 0-15,-20 0 0,20-21 0,-20 0 16,20 0-16,-21-1 0,1 1 16,-1 0-16,0-21 0,-20 21 15,20-22-15,-21 1 0,0 21 0,-21-22 16,0 1-16,0 21 0,0-21 15,0 20-15,-21-20 0,-21 21 0,21 0 16,-1 21-16,-20 0 0,0 0 0,21 0 16,-22 0-16,1 0 0,0 0 15,-1 21-15,1 0 0,0 21 0,-1-20 16,22-1-16,-21 21 0,21-21 16,-1 22-16,22-22 0,0 21 0,0-21 15,0 0-15,0 22 0,22-22 0,-1 0 16,0 0-16,0 0 0,21 1 15,-20-22-15,20 0 0,-21 0 16,21 0-16,1 0 0,-22 0 0,21 0 16,-21 0-16,22-22 0,-1 1 15,-21 0-15,22 0 0,-22-21 0,21 20 16,-21-20-16,43-43 0,-43 43 16,0-21-16,21 20 0,-20-20 15,-1-1-15,0 1 0,0-1 0,0 1 16,0 20-16,-21 1 0,0 0 15,0 21-15,0-1 0,0 1 16,0 42-16,-21 1 16,-21 20-16,21 0 0,0 1 0,-1 20 15,1-21-15,0 22 0,0 42 16,21-43-16,0-20 0,0-1 16,0 0-16,0 1 0,0-1 15,0 0-15,0-21 0,0 22 0,21-1 16,-21-21-16,21 0 0,0-21 15,1 0 1,-1 0-16,0 0 0,0-21 0,0 0 16</inkml:trace>
  <inkml:trace contextRef="#ctx0" brushRef="#br0" timeOffset="84904.99">12213 9229 0,'0'0'0,"-42"-21"0,-1-1 0,1 22 15,21 0-15,-21 0 0,-1-21 0,22 21 16,0 0-16,0 0 0,0 0 0,-1 0 15,44 0 17,-1 21-32,0-21 0,21 0 0,1 22 15,20-22-15,1 0 0,-1 0 16,22 0-16,-22 21 0,22-21 0,0 0 16,-1 0-16,1 0 0,0 0 15,20 0-15,-20 0 0,0 0 0,-22 0 16,1 0-16,-1-21 0,-20 21 0,-1 0 15,-21-22-15,-21 1 16,0 0-16,-21 0 0,0 21 16,-22-21-16,-20 0 0,21 21 0,-1-22 15,-20 1-15,20 21 16,1-21-16,0 21 0,21 0 0,-1 0 16,1-21-16,0 21 0,21-21 31,21 21-31,0 0 0,1 0 15,20 0-15,-21 0 0,21 0 16,-20 21-16,20-21 0,-21 21 0,21 0 16,-20 0-16,-1 1 0,0 20 0,-21-21 15,0 0-15,0 22 0,-21-22 16,0 21-16,-22-21 0,1 22 0,0-22 16,-1 21-16,-20-21 0,20 0 15,-20 22-15,21-22 0,-22 21 16,22-21-16,-1 1 0,1-1 0,0 0 15,21 0-15,-1 0 0,1-21 0,42 0 32</inkml:trace>
  <inkml:trace contextRef="#ctx0" brushRef="#br0" timeOffset="85524.99">14499 8678 0,'0'-21'0,"0"42"0,0-63 0,0 21 0,0 0 15,0 0 1,0 42-16,0 21 15,-21-21-15,0 43 0,21-1 16,-21 1-16,-1-1 0,1 1 16,0-1-16,21 1 0,-21-1 0,0 1 15,0-22-15,-1 0 0,1 22 0,0-22 16,0 1-16,0-1 0,-22 21 16,22-41-16,21 20 15,-21-21-15,21 0 0,0-42 31,0 0-31,0 0 16,0 0-16,21-1 0,-21-20 16,0 21-16</inkml:trace>
  <inkml:trace contextRef="#ctx0" brushRef="#br0" timeOffset="86384.01">14139 8996 0,'0'-42'0,"0"84"0,0-148 0,0 43 15,0 20-15,0 1 0,0 0 0,0-1 16,0 1-16,0 21 0,21-22 15,1 22-15,-1 0 0,21 0 0,0 0 16,1 0-16,-1 21 0,22 0 16,-22 0-16,21 0 0,22 21 15,-43 21-15,1-21 0,-1 22 16,-21 20-16,22-21 0,-43 22 16,0-1-16,0 1 0,0-22 0,-22 22 15,1-22-15,-21 0 0,0 1 16,-1-1-16,1 0 0,-22-20 0,1-1 15,-1 0-15,22 0 0,-21 0 0,-22-21 16,43 0-16,-1 0 16,22 0-16,0 0 0,0 0 0,21-21 15,0 0-15,0 0 0,0 0 16,0-1-16,0 1 0,21 0 16,0 0-16,0 0 0,-21 0 15,21 21-15,1 0 0,-1 0 0,0 0 16,21 42-16,-42-21 15,0 0-15,21 22 0,-21-22 0,22 21 16,-22-21-16,0 22 0,0-22 16,0 0-16,21 42 0,0-41 15,0-1-15,-21 0 0,21 0 16,0 0-16,1-21 0,-1 21 16,21-21-16,-21 0 0,0 0 0,43 0 15,-22-21-15,22-21 16,-43 42-16,21-21 0,1 0 15,-1-22-15,0 22 0,-21 0 16,22-21-16,-22 20 0,21-20 0,-21 21 0,1-21 16,-1 20-16,0 1 15,-21 0-15,0 0 0,0 42 32,-21-21-32,0 21 0,-1 0 0,1 1 15,0 20-15,0-21 0,0 0 0,0 22 16,-1-22-16,22 0 0,0 21 15,0-21-15,0 1 0,0-1 16,0 21-16,0-21 0,0 0 0,22 1 0,20-1 16,-21-21-16,0 0 15,22 0-15,-22 0 0,21 0 16,0 0-16,-20 0 0,20-21 0,0-1 16,1 22-16,-1-21 0,-21 0 15,21 0-15,-20-21 0,20 20 0,-21 1 16,-21-21-16,0 21 0,0-22 15,0 22-15,0-21 0,0 0 0,-21 20 16,-21 1-16,20-21 0,-20 42 0,0-21 16,-1 21-16,-20 0 0,21 0 15,-1 0-15,1 21 0,0 0 0,20 0 16,-20 0-16,21 1 0,0-1 0,0 0 16,-1 0-16,22 0 15,0 0-15,0 22 0,0-22 16,22 0-16,20-21 0,-21 0 15,21 0-15,1 0 0,-1 0 16,0 0-16</inkml:trace>
  <inkml:trace contextRef="#ctx0" brushRef="#br0" timeOffset="86894.72">15896 8805 0,'0'-42'0,"0"84"0,21-126 0,-21 63 16,0-1-16,-21 22 15,0 22 1,0 20-16,21 0 0,-21 1 16,-22 62-16,43-41 0,-21-22 15,0 22-15,21-22 0,0 22 0,-21-22 16,0 0-16,21 1 0,-22-1 16,22-21-16,0 21 0,0-20 0,0 20 15,-21-21-15,21 0 0,0 0 0,0-42 47,0 0-47,0-21 16,0 21-16,0-1 0,21 1 0,1-21 15,-22 21-15,21-22 0,21 1 16,0 0-16,-20 21 16,20-1-16,0 1 0,1 21 0,-1 0 15,0 0-15,1 0 0,20 0 0,-21 0 16,1 0-16,-1 21 0,43 64 15,-85-43-15,0-20 16,0-1-16,0 21 0,0-21 16,-43 22-16,22-22 0,-21 21 0,0-21 15,-22 0-15,22 1 0,-22-1 0,22 0 16,-22 0-16,22-21 0,0 21 16,-1-21-16,1 0 0,21 0 0,0 0 15,0 0-15,-1 0 0,22-21 16,0 0-1,22 0-15,-1 21 0,42-43 16,-20 1-16,41 0 0</inkml:trace>
  <inkml:trace contextRef="#ctx0" brushRef="#br0" timeOffset="87277.5">16637 9144 0,'21'0'0,"-42"0"0,42 21 16,-42 0-1,0 1-15,0 20 16,-22-21-16,22 0 0,0 22 16,0-22-16,0 21 0,-1-21 0,1 0 15,21 22-15,0-22 0,-21 21 16,21-21-16,0 1 0,0-1 0,21 0 16,0 0-16,1-21 0,20 21 0,-21-21 15,21 0-15,1 0 0,-1 0 16,0 0-16,1 0 0,-1-21 0,-21 0 15,22 0-15,-22 0 0,21-1 16,-21 1-16,-21 0 0,0-21 0,21 21 16,-21-22-16,0 1 0,0 0 0,0 20 15,-21-20-15,0 21 0,-21 0 16,21 0-16,-1-1 0,-62 22 16,63 0-16,-22 0 0,22 0 15,0 22-15,-21-1 0,20-21 16,22 21-16,0 0 0,-21 0 0,21 0 15,21-21-15,1 0 16,-1 0-16,0 0 0,21 0 16,-21 0-16</inkml:trace>
  <inkml:trace contextRef="#ctx0" brushRef="#br0" timeOffset="87593.32">17399 8742 0,'0'-21'0,"0"42"0,0-63 16,-21 42 0,0 21-16,-1 0 15,1 21-15,0-21 0,0 22 0,0 20 16,0-20-16,-1-1 0,22 21 16,-21-20-16,0-1 0,0 22 0,21-22 15,0 0-15,0 1 0,0-22 0,-21 21 16,21 0-16,0-20 0,0-1 15,0 21-15,0-21 0,0 0 16,21 1-16,0-1 0,0-21 16,0 0-16,1 0 0,-1 0 15,0 0-15,0 0 0,0-21 0,0 21 16,1-22-16,-1 1 0,0 0 16,0-21-16,0 21 0,-21-1 15,0-20-15,0 21 0</inkml:trace>
  <inkml:trace contextRef="#ctx0" brushRef="#br0" timeOffset="87780.89">17081 9038 0,'0'0'0,"-21"0"0,-21 0 15,21 0 17,42 21-32,0-21 15,21 0-15,-20 0 0,20 0 0,0 22 16,1-22-16,-1 0 0,0 0 0,1 0 15,-1 0-15,0 0 0,1 0 16,-22-22-16,21 1 0,-21 21 0,22-21 16,-22 21-16</inkml:trace>
  <inkml:trace contextRef="#ctx0" brushRef="#br0" timeOffset="87929.82">17716 9017 0,'0'0'16,"-21"0"-16,0 21 16,0-21-16,0 0 15,0 0-15,-1 0 0,1 0 0,0 0 16</inkml:trace>
  <inkml:trace contextRef="#ctx0" brushRef="#br0" timeOffset="89128.26">952 11536 0,'22'0'109,"-1"0"0</inkml:trace>
  <inkml:trace contextRef="#ctx0" brushRef="#br0" timeOffset="90589.24">1058 11451 0,'0'0'0,"21"0"16,-21-21-16,22 21 0,-22-21 16,21 21-16,-21-21 0,0 0 0,0-1 15,0 1-15,0 0 16,0 0-16,0 0 15,0 0-15,-21 21 16,-1 0-16,1 0 0,0 0 0,0 0 16,0 0-16,-22 21 0,22 0 15,-21 0-15,21 21 0,-22 1 0,1-1 16,0 22-16,21-22 0,-22 21 16,22 1-16,0-1 0,-21 1 15,20-1-15,22 1 0,0-22 0,0 22 16,0-1-16,0-20 0,22-1 15,20-21-15,-21 21 0,21-20 0,1-1 16,-1-21-16,0 0 0,1 0 16,-1 0-16,0 0 0,1 0 15,20-21-15,1-1 0,-22 1 16,22 0-16,-1-21 0,1-1 0,-1 1 16,-21 0-16,22-22 0,-22 22 15,1-22-15</inkml:trace>
  <inkml:trace contextRef="#ctx0" brushRef="#br0" timeOffset="91183.96">1736 11176 0,'0'-21'16,"0"42"-16,-22-63 0,22 21 0,-21 21 15,0 21-15,0 21 16,21-21-16,0 43 0,-21-22 0,0 22 16,-1-1-16,22-21 0,0 22 15,-21-1-15,0 1 0,0-1 0,21-20 16,0 20-16,-21-20 0,0 20 15,21-21-15,-22 1 0,22-1 0,0-21 16,0 0-16,0 1 0,0-1 16,0-42-1,0-1 1,22 1-16,-1 0 0,0-21 0,0 21 16,0-22-16,0 1 0,1 21 15,-1-22-15,21-20 16,-21 42-16,0 0 0,1-1 0,-1 22 15,0 0-15,0 0 0,-21 22 16,0-1-16,21-21 0,-21 21 16,21 21-16,-21-21 0,0 22 0,0-22 15,0 0-15,22 21 0,-22-20 16,21-1-16,-21 21 0,21-21 16,0-21-16,-21 21 0,21 1 15,0-22-15,1 0 0,-1 0 0,21 0 16,0 0-16,-20-22 0,20 1 15,-21 0-15,21 0 0,-20 0 0,-1 0 16,21-22-16,-21 22 0,0-21 16,1 21-16,-22-22 0,0 22 15,0 0-15,0 0 0,0 0 0,0 42 32,-22 0-32,1 0 15,21 0-15,-21 0 0,21 22 16,0-22-16,-21 0 0,21 0 0,0 0 15,0 1-15,0-1 0,0 0 16,0 0-16,21-21 16,0 0-1,0 0-15,1-21 0,-1 0 0,0 0 16,0-1-16</inkml:trace>
  <inkml:trace contextRef="#ctx0" brushRef="#br0" timeOffset="91520.06">2476 11388 0,'-21'-43'16,"42"86"-16,-63-107 0,21 43 0,0 21 0,0 0 16,-1 0-16,1 0 0,0 0 15,21 21-15,0 0 0,0 1 16,0-1-16,0 0 0,0 0 16,21-21-16,0 0 0,1 21 0,20-21 15,-21 0-15,21 0 16,-20 0-16,20 0 0,-21-21 0,0 0 15,0 21-15,-21-21 0,0 0 0,0-1 16,0 1-16,0 0 0,-42 0 16,21 0-16,-21 0 0,-1-1 15,1 22-15,0 0 0,-1 0 16,22 0-16,-21 0 0,-1 0 0,22 22 16,0-1-16,0 0 0,21 0 0,0 21 15,0-20-15,0 20 0,21-21 16,0 21-16,22-20 0,-22-1 0,63 21 15,-41-21-15,-1-21 16,0 0-16,1 0 0,-1 0 16</inkml:trace>
  <inkml:trace contextRef="#ctx0" brushRef="#br0" timeOffset="91781.91">3175 11240 0,'0'0'0,"0"-43"0,0 22 0,0 0 16,-21 42-1,0 21 1,-1-20-16,1 20 0,21 0 16,-21 22-16,0-22 0,0 22 0,0-22 15,-1 21-15,1-20 16,0 20-16,0-20 0,0 20 0,0 22 16,-1-43-16,1 43 15,21-64-15,0 0 0,0 0 16,0 0-16,0 1 0,21-22 15,1 0-15,20 0 0,-21-22 16,21 1-16,1 0 0,-1 0 0,0 0 16,1 0-16</inkml:trace>
  <inkml:trace contextRef="#ctx0" brushRef="#br0" timeOffset="92304.99">3768 11790 0,'0'0'0,"21"0"0,-21-21 16,0 0-16,0-1 0,0 1 15,0 0-15,0 0 0,0 0 16,-21 0-16,-1-1 0,1 22 16,0 0-16,-64-21 15,43 21-15,21 21 0,-21 1 16,20-1-16,-20 0 0,0 0 0,21 0 16,-22 22-16,1-1 0,21 0 15,0 1-15,-22-1 0,22 0 16,21 1-16,0-1 0,0-21 0,0 21 15,0-20-15,0-1 0,21 0 16,0 0-16,1 0 0,20-21 0,0 0 0,-21 0 16,43 0-16,-22-21 0,1 0 15,-1 21-15,0-21 0,1-22 16,-1 22-16,0-21 0,1 0 0,-1-1 16,-21 1-16,21 0 0,-20-22 15,20-42-15,-21 43 0,0-1 16,0-20-16,1 20 0,-1 1 0,-21-22 15,0 21-15,21 22 0,-21 0 16,0-1-16,0 22 0,0 42 31,0 22-31,-21-1 0,21 0 0,-21 22 16,-1-22-16,22 22 0,-42 63 16,42-85-16,0 22 15,-21-22-15,21 21 0,0-20 0,0-1 16,0 0-16,0 1 0,0-1 0,0-21 15,0 22-15,0-22 0,21 0 16,0-21-16,0 0 0,1 0 0,20 0 16,-21 0-16,21-21 0,1 21 15,-22-21-15,21-1 0,1-20 0,-1 21 16</inkml:trace>
  <inkml:trace contextRef="#ctx0" brushRef="#br0" timeOffset="92781.16">4635 11430 0,'0'-63'0,"0"126"0,0-190 0,0 85 15,0-1-15,0 1 0,0 21 16,0 0-16,0 0 0,-21 21 16,21 21-16,0 0 0,-21 0 15,0 21-15,21 1 0,-21-1 0,21 0 16,0 22-16,0-22 0,0 22 16,-21-22-16,21 0 0,-22 22 0,22 21 15,0-43-15,-21 0 0,21-21 16,-21 22-16,21-22 0,-21 0 15,21 0-15,0 0 0,0-42 47,0 0-47,0 0 0,0 0 0,0-22 16,21 22-16,0-21 0,22 21 0,-22-22 16,21 22-16,-21 0 0,22-21 15,-1 21-15,0-1 0,1 1 16,-1 21-16,43 0 0,-43 0 0,0 0 15,-21 0-15,1 21 0,20 1 16,-21-1-16,-21 0 0,0 21 16,0-21-16,0 1 0,0-1 0,0 21 0,-21-21 15,0 0-15,-22 22 0,22-22 16,-21 0-16,0 21 0,-64-20 16,63-1-16,1 0 15,0-21-15,-1 0 0,22 21 0,0-21 16,0 0-16,21-21 15,21 21 1,0-21-16,22 0 0,-22-1 0,21 1 16,0 0-16,1 0 0</inkml:trace>
  <inkml:trace contextRef="#ctx0" brushRef="#br0" timeOffset="93149.88">5207 11621 0,'0'-22'0,"0"44"0,0-65 0,0 22 0,0 0 15,0 0-15,21 0 16,0-1-16,0 22 0,1-21 0,-1 21 16,0 0-16,0 0 0,21 0 15,1 0-15,-1 21 0,-21 1 0,22-1 16,-1 0-16,0 0 0,-21 0 0,22 22 16,-22-22-16,-21 21 0,21-21 15,-21 22-15,0-22 0,0 21 0,0-21 16,0 22-16,0-22 0,-21 0 0,21 0 15,-21-21-15,0 21 16,-1-21-16,-20 0 0,0 0 16,21 0-16,-1-21 0,22 0 15,0 0-15,0 0 16,0-1-16,0 1 0,0-21 0,0 21 16,22 0-16,-1-22 0,0 22 0,0-21 15,21-1-15,-20 22 0,20-21 16,-21 21-16,21 0 0,1-1 0,-22 1 15,21 0-15,1 0 0,-22 21 16,21-21-16,-21 21 0,22 0 0,-22 0 16</inkml:trace>
  <inkml:trace contextRef="#ctx0" brushRef="#br0" timeOffset="93493.17">6350 11367 0,'-42'42'31,"20"-21"-31,1 0 0,-21 0 0,21 22 15,0-22-15,-1 0 0,-20 21 0,0 22 16,21-43-16,-1 21 16,22-20-16,0-1 0,0 0 0,0 0 15,0 21-15,0-20 0,22-1 16,-1-21-16,0 0 0,21 0 16,-21 0-16,22 0 0,-1 0 0,-21 0 15,22 0-15,-1-21 0,0-1 16,-21 1-16,22 0 0,-22 0 15,21 0-15,-21 0 0,1-43 16,-22 22-16,0-1 0,0 1 0,0 0 16,0-1-16,0 1 0,-22 0 15,1 21-15,-21-22 0,21 22 0,-22 0 16,22 21-16,-21 0 0,21 0 16,-22 0-16,22 0 0,-21 0 0,0 21 15,42 0-15,-22 0 16,22 1-16</inkml:trace>
  <inkml:trace contextRef="#ctx0" brushRef="#br0" timeOffset="94265.1">7070 11367 0,'-22'0'0,"44"0"0,-65 0 15,22 0-15,21-22 16,21 1 0,0 0-1,-21 0-15,0 0 0,22 0 16,-22-1-16,21 22 0,-21-21 0,0 0 15,0 42 1,0 22 0,0-22-16,0 21 0,0 0 0,-21 1 15,-1 20-15,22-20 0,-21-1 16,0 0-16,0 1 0,0-22 16,0 21-16,-22 22 0,22-43 15,21 0-15,-21 0 0,21 0 16,21-21-1,0-21 1,0 21-16,1-21 0,20 0 16,-21 0-16,21-1 0,-20-20 0,20 21 15,-21-21-15,21 20 0,-20-20 16,20 0-16,-21-1 0,21 22 0,-20-21 16,-1 21-16,0 0 0,0 21 15,0 0-15,-21 21 16,0 0-16,0 0 0,0 0 15,0 22-15,0-22 0,0 21 0,0-21 16,0 22-16,0-22 0,0 0 16,0 21-16,0-21 0,0 1 15,0-1-15,21-21 0,1 21 0,-1 0 16,0-21-16,0 0 0,0 0 16,43 0-16,-22 0 0,0 0 15,22-42-15,-43 21 0,21-1 16,-20 1-16,20 0 0,-21 0 15,0-21-15,22-22 16,-43 1-16,0 20 0,0 1 0,0 0 0,0-1 16,0 1-16,-22 21 0,1-22 15,0 43-15,0-21 0,21 0 16,-21 21-16,0 0 0,-1 0 16,1 0-16,0 0 0,0 0 0,21 21 15,0 0-15,0 1 0,0-1 16,0 0-16,0 0 15,21 0-15,21-21 0,-20 21 0,20-21 16,0 0-16,1 22 0</inkml:trace>
  <inkml:trace contextRef="#ctx0" brushRef="#br0" timeOffset="94657.87">8424 11388 0,'0'0'0,"43"-21"0,-1 21 16,-21-22-16,21 22 15,-20-21-15,-1 0 0,-21 0 16,-21 21-1,-22 0-15,22 0 16,-21 0-16,21 0 0,-22 21 0,1 0 16,0 0-16,20 1 0,-20-1 15,21 0-15,-21 0 0,20 0 0,22 0 16,0 1-16,0-1 0,0 0 16,22 0-16,-1-21 0,0 21 15,21 0-15,1-21 0,-1 22 16,0-22-16,1 21 0,-1-21 0,0 21 0,-21-21 15,22 21-15,-1-21 16,-21 0-16,0 21 0,1-21 0,-1 0 16,-21 21-16,-21-21 15,-1 22-15,-20-22 16,-21 0-16,20 0 0,1 0 16,-22 0-16,22 0 0,21 0 15,0 0-15,0 0 0,-1 0 16,1 0-16,42 0 15,85-43 1,-85 43-16,22-21 16,-1 21-16</inkml:trace>
  <inkml:trace contextRef="#ctx0" brushRef="#br0" timeOffset="95349.02">8911 11642 0,'21'0'0,"-42"0"0,63 0 0,-20 0 16,-1 0-16,0-21 0,0 21 15,0-22-15,0 22 16,1-21-16,-1 0 0,0 21 0,42-42 16,-41 21-16,-1-1 0,0 1 15,21 0-15,-21-21 0,1 21 16,-22-22-16,21 22 0,-21-21 0,0 21 16,0-1-16,0 1 0,0 0 0,-21 21 31,-1 0-31,1 0 0,0 21 0,0 0 15,0 1-15,-22 20 0,22-21 16,0 21-16,0-20 0,21 20 0,-21 0 16,21-21-16,0 1 0,0 20 0,0-21 15,0 0-15,0 0 0,21 1 16,-21-1-16,21 0 0,21 0 0,-20-21 16,-1 21-16,63-21 15,-41 0-15,-1 0 0,0 0 0,-20 0 16,20 0-16,-21 0 0,21 0 0,-20 0 15,-1 0-15,0-21 0,-21 0 16,0 0-16,0-22 0,0 22 16,0 0-16,0-21 0,0 21 15,0-22-15,0 1 0,0 0 0,0-1 16,21 1-16,0 0 0,0 20 16,1-20-16,-1 21 0,0 0 0,21 21 15,1-21-15,-1 21 0,-21 0 0,21 0 16,43 21-16,-43-21 15,-20 21-15,20 21 0,-21-21 0,0 22 16,0-1-16,1-21 0,-1 22 16,-21-1-16,0 0 0,0-21 15,0 22-15,0-22 0,0 0 0,0 0 16,-21 0-16,21 1 0,-22-1 0,1-21 16,21 21-16,-21-21 15,0 0-15,21-21 16,-21 21-16,21-21 0,0-1 15,0 1-15,0 0 16,21 0-16,0-21 0,0 20 0,0-20 16,-21 21-16,22-21 0,-1-1 0,0 22 15,0-21-15,0 21 0,0-1 16,1 1-16,-1 0 0,-21 0 0,0 0 16,21 0-16,0-1 15</inkml:trace>
  <inkml:trace contextRef="#ctx0" brushRef="#br0" timeOffset="96080.92">11324 11282 0,'-21'0'0,"0"0"0,21 21 16,0 0-1,21-21 1,0 21-16,21-21 0,1 0 16,-1 0-16,22 22 0,-1-22 15,22 0-15,-1 0 0,1 0 0,21 0 16,0 21-16,0-21 0,-1 0 0,1 0 15,-21 0-15,21 0 0,-22 0 16,1 0-16,0 0 0,-22 0 0,43 0 16,-64-21-16,1 21 15,-22-22-15,-21 1 0,0 0 16,-42 0-16,-1 0 0,1 0 0,0-1 16,-1 1-16,-20 0 15,-1 0-15,22 0 0,-22 21 0,22-21 16,0-1-16,21 22 0,-1 0 0,22-21 15,22 21 1,-1 0-16,0 0 0,21 0 16,1 0-16,-1 0 0,21 0 0,-20 0 15,-1 21-15,22 1 0,-22-22 16,21 21-16,-20 0 0,20 42 16,-42-41-16,1-1 0,-22 42 15,-22-42-15,1 1 0,-21 20 16,0-21-16,-1 0 0,-20 0 0,-1 1 15,22-1-15,-22 0 0,1 0 16,-1 0-16,1 0 0,-1-21 16,22 22-16,0-22 0,-1 0 0,22 21 15,-21-21-15,63 0 32,0-21-32,0-1 0</inkml:trace>
  <inkml:trace contextRef="#ctx0" brushRef="#br0" timeOffset="96970.5">14774 11113 0,'0'0'0,"0"21"0,0-42 31,0-1-15,21 1-1,1 0-15,-1 0 0,0 0 16,0 21-16,21-43 0,-20 22 16,-22 0-16,21-21 15,-21 21-15,21-1 0,-21 1 0,0-21 16,0 21-16,0-22 0,0 1 16,0 21-16,0 0 0,0-22 15,0 22-15,0 0 0,-21 21 16,0 21-16,-1-21 15,-20 43-15,21-22 0,-21 21 16,-1 0-16,1 1 0,0-1 0,20 22 16,-20-22-16,0 21 0,21-20 15,-22 20-15,22-20 0,0 20 0,0-21 16,21 1-16,0-1 0,0 0 0,0 1 16,0-22-16,0 0 0,0 0 15,21 0-15,21 1 0,-21-1 0,22-21 16,-1 0-16,-21 0 0,22 0 0,-1 0 15,0 0-15,22-21 0,-22-1 16,0 1-16,1 0 0,-1 0 0,0 0 16,1 0-16,-22-1 0,21 1 15,-42-21-15,0 21 0,0-22 16,0 22-16,-21 0 0,0 0 0,-43-21 16,22 20-16,0 22 15,-1 0-15,1 0 0,0 0 0,21 0 16,-22 0-16,22 0 0,0 0 0,42 0 47,0 0-47,0 0 0,1 0 15,20 0-15,-21 22 0,0-1 16,22 0-16,-22 0 0,0 21 0,0-20 16,-21 62-16,0-41 15,0-1-15,0-21 0,0 21 16,0 1-16,-21-1 0,0-21 0,0 22 15,-22-1-15,22-21 0,0 21 0,0-20 16,-22 41-16,22-42 16,0 0-16,0 1 0,0-22 15,21 21-15,0-42 16,21-1 0,0 1-16,0 0 0,0 0 0,1-21 15,-1 20-15,21-20 0</inkml:trace>
  <inkml:trace contextRef="#ctx0" brushRef="#br0" timeOffset="97550.57">15557 10859 0,'0'0'15,"43"-43"-15,-22 22 0,0 0 0,0 0 16,-21 42 0,0 0-16,0 0 15,-21 22-15,0-22 0,0 21 0,21 0 16,-21 1-16,-1 41 0,1-20 15,21-22-15,-21 1 0,21-22 16,0 21-16,0-21 0,0 22 0,0-22 16,0 0-16,21-21 31,0 0-31,1 0 0,-1-21 16,0 0-16,0-1 0,21 1 0,-20-21 15,-1 21-15,0-22 0,0 22 16,0-21-16,0 0 0,1 20 0,-1 1 15,0 0-15,0 0 0,0 0 0,0 21 16,-21 21 0,0 0-16,0 0 15,0 22-15,0-22 0,0 21 0,0-21 16,0 22-16,0-22 0,0 0 16,0 0-16,22 0 0,-22 0 0,21 1 15,21-22-15,-21 0 0,22 21 16,-22-21-16,21 0 0,0 0 15,1 0-15,-1-21 0,0 21 0,1-22 16,-1 1-16,0 0 0,1 0 16,-22-21-16,0-1 0,0 22 0,-21-21 15,0-1-15,0 1 0,0-21 0,0 20 16,0 1-16,-21 0 0,0-1 16,0 1-16,0 21 0,-22 0 0,22-1 15,-21 1-15,21 21 0,-22 0 0,22 0 16,-21 21-16,21 1 0,-1-1 15,1 21-15,0-21 0,0 0 0,21 22 16,0-22-16,0 0 0,0 21 16,21-20-16,0-1 0,0-21 15,22 21-15,41 0 0</inkml:trace>
  <inkml:trace contextRef="#ctx0" brushRef="#br0" timeOffset="97820.42">17293 10710 0,'21'-42'16,"-42"84"-16,42-126 0,-21 63 0,0-22 0,0 22 0,0 0 15,0 42 1,0 0-16,0 0 16,-21 22-16,0-22 0,0 21 0,21 1 15,-21 20-15,-1-21 0,1 1 16,21-1-16,-21 0 0,0 1 0,21-1 15,-21 0-15,0 1 0,21-1 0,0 0 16,0 1-16,0-22 0,-22 21 16,22-21-16,0 1 0,22-22 15,-1 0-15,0 0 16,0-22-16,0 1 0,0 0 16</inkml:trace>
  <inkml:trace contextRef="#ctx0" brushRef="#br0" timeOffset="98069.27">17843 10520 0,'22'-42'0,"-44"84"0,65-106 0,-22 43 15,0 0-15,0 21 0,-21 21 16,0 0-16,0 22 0,0-1 0,0 0 16,-21 1-16,0-1 0,0 22 15,21-22-15,-21 21 0,-1-20 0,-20 41 16,21-41-1,0-1-15,0 0 0,-1 1 0,22-1 16,-21-21-16,21 0 0,0 1 0,0-1 0,0 0 16,0-42 15,0 0-15</inkml:trace>
  <inkml:trace contextRef="#ctx0" brushRef="#br0" timeOffset="98268.02">17124 10943 0,'-21'0'0,"42"0"0,-64 0 16,65 0-1,-1 0-15,0 0 16,21 0-16,1 0 0,20 0 16,-21 0-16,85 0 15,-84 0-15,20 0 0,1 0 0,-22 0 16,0 0-16,1 0 0,-1 0 0,0 0 15,-20 0-15,-22 21 16,0 1-16</inkml:trace>
  <inkml:trace contextRef="#ctx0" brushRef="#br0" timeOffset="98968.7">15028 12256 0,'0'0'0,"21"-22"15,-21-20-15,22 21 0,-22 0 0,0-22 16,0 22-16,0 0 0,0 0 16,-64 0-16,43 21 0,0 0 15,-22 0-15,22 21 0,-21 0 16,-43 43-16,43-22 0,0 0 15,-1 1-15,-20 62 16,20-62-16,1 20 0,21-20 0,0 20 16,-22-21-16,43 22 0,0-22 15,0 1-15,0-1 0,0 0 16,0 1-16,22-22 0,-1 0 0,21 0 16,0-21-16,-20 0 0,62 0 15,-41 0-15,-1 0 0,0 0 16,-21-21-16,22 0 0,-1 0 0,-21-1 15,0-20-15,1 21 0,-22-21 0,0 20 16,0-20-16,0 21 0,0-21 16,-22-1-16,1 22 0,0 0 0,0-43 15,0 64-15,0 0 16,21 22 0,0-1-16,0 0 0,0 21 0,0-21 15,0 43-15,0-22 16,0 22-16,0-22 0,0 22 0,0-1 15,0-21-15,0 22 0,-43 42 16,22-64-16,0 0 0,0 1 16,0-1-16,-1-21 0,1 22 0,0-22 15,21 0-15,-21-21 0,21 21 0,-21-21 16,21-21 0,0 0-16,0-22 15,21 22-15,0-21 0</inkml:trace>
  <inkml:trace contextRef="#ctx0" brushRef="#br0" timeOffset="99522.38">15494 12298 0,'42'0'16,"-84"0"-16,105 0 0,-20 0 0,-22 0 16,-21 21-16,0 0 15,0 22-15,0 20 0,-21-21 16,21-20-16,-21 20 0,-1 0 15,1 22-15,0-22 0,21-21 16,-21 22-16,0-22 0,21 0 16,-21 0-16,21 0 0,21-21 31,0-21-15,21 0-16,-21 0 0,1-22 15,-1 22-15,0 0 0,21-21 0,-21 21 16,1-22-16,-1 22 0,21 0 15,-42 0-15,21 0 0,0 21 0,1 0 16,-1 0-16,-21 21 16,0 0-16,0 0 0,0 0 15,0 22-15,0-22 0,21 21 0,-21-21 16,0 22-16,21-22 0,-21 0 16,0 0-16,0 0 0,21 0 0,0-21 15,1 0-15,-1 22 0,0-22 0,0 0 16,21 0-16,-20 0 15,20-22-15,-21 1 0,21 21 0,1-21 16,-22-21-16,0 21 0,0-1 0,0-20 16,1 21-16,-22-21 0,0-1 15,0 1-15,0-43 0,0 43 16,0 0-16,0 20 0,0 1 16,-22 0-16,1 0 0,0 21 15,0 0-15,21 21 16,-21 0-16,21 0 0,0 1 15,0-1-15,0 0 0,21 0 16,0-21-16,0 0 0,0 0 0</inkml:trace>
  <inkml:trace contextRef="#ctx0" brushRef="#br0" timeOffset="99812.21">17187 12150 0,'21'-43'0,"-42"86"0,42-107 0,-21 43 16,0 0-16,0 0 0,0 42 31,0 0-31,0 21 0,0-20 0,-21 20 0,0 0 16,21 1-16,-21-1 0,0 0 16,21 1-16,-21-1 0,-22 43 15,43-43-15,0 0 0,-21 1 16,21-22-16,-21 21 0,21-21 15,0 22-15,0-22 0,0 0 0,0 0 16,21-21 15,0-21-31,22 0 0,-22 0 0,0-1 16,21-20-16</inkml:trace>
  <inkml:trace contextRef="#ctx0" brushRef="#br0" timeOffset="100032.08">17568 12065 0,'21'-42'0,"-42"84"0,64-127 0,-43 43 16,0 21-16,21 0 16,-21 42-16,0 21 15,-21-21-15,21 43 0,-22-22 0,1 1 16,0 20-16,21-21 0,-21 1 16,0 20-16,21-20 0,-21-1 0,21-21 15,0 21-15,0-20 0,0 20 16,0-21-16,0 0 0,0 0 15,-22 1-15,22-1 0,-21-21 16,0 0 0,0 0-16</inkml:trace>
  <inkml:trace contextRef="#ctx0" brushRef="#br0" timeOffset="100228.59">16997 12488 0,'0'0'0,"21"0"31,0 0-31,0 0 0,0 0 16,22 0-16,-22 0 0,21 0 15,1 0-15,20 0 0,1 0 0,-1 0 16,1 0-16,-1 0 0,1 0 16,-1 0-16,1 0 0,-1 0 0,-21 0 15,22-21-15,-22 21 0,22-21 0,-22 0 16</inkml:trace>
  <inkml:trace contextRef="#ctx0" brushRef="#br0" timeOffset="101697.06">18182 12319 0,'0'-42'16,"0"105"0,0-84-16,-21-21 0,0 42 15,0 0-15,-1 0 0,1 0 0,0 21 16,0 0-16,-21 21 0,20-20 16,1-1-16,0 0 0,-21 21 0,21-21 15,-1 1-15,-20 41 16,42-42-16,0 0 0,-21 1 15,21-1-15,0 0 0,21 0 16,0-21 0,0 0-16,1 0 0,-1 0 0,0 0 15,0-21-15,0 21 0,22-21 0,-22 0 16,0-1-16,0 22 0,0-42 16,0 21-16,1 0 0,-1-22 0,0 22 15,0-21-15,0 21 0,-21-22 16,0 22-16,0 0 0,21 0 0,-21 42 31,0 0-31,0 0 16,-21 1-16,21-1 0,0 21 15,0-21-15,0 0 0,0 1 0,0-1 16,0 21-16,0-21 0,0 0 16,21 1-16,1-22 0,-1 21 15,21-21-15,-21 0 0,22 0 0,-1 0 16,0 0-16,1 0 0,-1 0 15,0 0-15,1 0 0,-22-21 0,21-1 16,-21 1-16,22 0 0,-22 0 0,0 0 16,0 0-16,0-22 15,0 22-15,1 0 0,-22 0 0,0 0 16,21 21-16,-42 21 31,-1 0-31,1 0 0,0 0 16,21 0-16,-21 1 0,21-1 15,-21-21-15,21 21 0,21-21 47,0-21-31,0 0-16,0 21 0,-21-22 0,22 1 16,-1 21-16,0-21 0,0 0 15,0 0-15,0 0 0,1 21 16,-22-22-16,21 22 0,0 0 15,-21 22 1,0-1-16,0 0 0,21-21 16,-21 21-16,0 0 0,21 0 0,0 1 15,1-1-15,-1-21 16,21 21-16,-21 0 0,22-21 16,-1 0-16,0 0 0,1 0 0,-22 0 15,21 0-15,0 0 0,1 0 16,-1 0-16,0 0 0,-20 0 0,-1-21 0,0 0 15,0 21-15,0-21 0,-21-1 16,21 1-16,-21-21 0,0 21 16,0 0-16,0-22 0,0 22 0,-21 0 15,0 0-15,0 0 0,0 21 16,0 0-16,-22 0 0,22 0 0,-21 0 16,-1 42-16,1-21 15,21 0-15,0 0 0,0 1 0,-1 20 16,1-21-16,21 0 0,0 0 0,0 1 15,0-1-15,0 0 0,0 0 16,21-21-16,1 21 0,-1 0 0,0-21 16,0 0-16,0 0 0,22 0 0,-22 0 15,0 0-15,21 0 16,-21 0-16,1 0 0,-1 0 0,0-21 16,0 0-16,0 0 0,0 0 0,1 0 15,-1-1-15,0-20 0,-21 21 16,21-21-16,0-22 0,0 22 0,1-64 15,-1 42-15,0 1 16,-21 21-16,21-1 0,-21-20 0,21 42 16,-21-22-16,0 22 0,0 0 0,0 42 31,0 21-15,0-20-16,0 20 0,0 0 15,0 22-15,-21-22 0,21 22 0,0-22 16,0 21-16,0-20 15,0-1-15,0 0 0,0 1 0,0-1 16,21-21-16,-21 0 0,0 22 0,21-43 16,-21 21-16,22 0 0,-1-21 15,0 0-15,0 0 16,0 0-16,0 0 0,-21-21 0,22 0 16,-1 0-16,0-1 0,-21 1 0,21 0 15,0-42 1,0 20-16,1 1 0,-1-22 0,0 22 15,0-21-15,0-1 0,22-21 16,-43 43-16,21 0 0,-21 21 0,0-22 16,-21 64 15,-1 1-31,1 20 0,0 0 0,0 1 16,0-1-16,0 64 0,-1-64 15,22 0-15,-21 1 0,21-22 16,0 21-16,0-21 0,0 22 0,-21-22 15,21 0-15,0 0 0,0 0 0,0 1 16,21-22 15,0 0-15,1 0-16,-1-22 0,-21 1 16</inkml:trace>
  <inkml:trace contextRef="#ctx0" brushRef="#br0" timeOffset="102336.7">20426 12298 0,'21'0'16,"0"0"-1,0 0-15,0 21 0,1-21 0,-1 0 16,21 0-16,-21 0 0,22 0 16,-1 0-16,21 0 0,-20 0 15,-22 0-15,21-21 0,1 0 16,-22 21-16,0-21 0,-21-1 15,0 1-15,0 0 0,-21 0 16,0 21 0,-1 0-16,-20 0 0,21 0 0,0 0 15,-22 21-15,22 0 0,-21 0 16,21 1-16,0-1 0,-22 0 0,22 0 16,0 21-16,0-20 0,21-1 0,0 21 15,-21-21-15,21 0 0,0 1 16,0-1-16,0 0 0,0 0 15,0 0-15,21-21 0,0 21 0,0-21 16,0 0-16,0 0 0,22 0 16,-22 0-16,21 0 0,1 0 0,-1 0 15,0 0-15,1 0 0,-1 0 16,21-21-16,-20 0 0,-1 0 0,-21 0 16,22 0-16,-1-22 0,0 22 0,-21-21 15,22-1-15,-22 22 0,0-21 16,0 0-16,0 20 0,-21 1 0,0 0 15,0 0-15,-21 21 16,0 0-16,0 0 0,0 21 16,0 0-16,21 0 0,-22 43 15,1-43-15,21 0 16,0 0-16,0 1 0,0-1 0,0 0 16,0 0-16,0 0 0,0 0 0,-21 1 15,21-1-15,0 0 16,-21 0-16,0 0 31,0-21-31,-1 0 16,1 0 15,21-21-15,0 0-16</inkml:trace>
  <inkml:trace contextRef="#ctx0" brushRef="#br0" timeOffset="102565.56">21759 12637 0,'-21'0'0,"0"0"0,0 0 31</inkml:trace>
  <inkml:trace contextRef="#ctx0" brushRef="#br0" timeOffset="103744.34">6286 13377 0,'0'0'0,"0"-21"15,0 0 1,0 0 0,22 0-16,-22 0 31,-22 21 0,22 21-31,-21 0 16,21 21-16,0 1 15,0-1-15,0 21 0,0-20 16,0 20-16,0 22 0,0-22 0,0 1 16,0 21-16,-21-22 0,21 1 0,0 20 15,-21 1-15,21-22 0,0 22 16,0 0-16,-21-22 0,21 22 0,-21-22 15,-1 64-15,22-63 0,0-1 16,-21-20-16,0 20 0,21-20 16,-21-1-16,0 43 15,21-64-15,0 0 0,0 0 16,0 0-16,0 0 0,-21-42 16,21 0-1,0 0-15,0 0 0,0-22 16,0 22-16,0-21 0,0 0 0,0-22 15,0 22-15</inkml:trace>
  <inkml:trace contextRef="#ctx0" brushRef="#br0" timeOffset="104856.02">6435 13335 0,'0'0'0,"0"-21"0,-22 21 15,22-21-15,0 0 32,0-1-17,22 22 1,-1 0-16,0 0 0,21-21 15,-21 21-15,22 0 0,-1 0 0,22 0 16,-22 0-16,43 0 0,63 0 16,-85 0-16,22 0 15,0 0-15,-1 0 0,22 0 16,0 0-16,0 0 0,21 0 0,0 0 16,0 0-16,21 0 0,0 0 0,0 0 15,22 0-15,-22 0 0,21 0 16,-21 0-16,0 0 0,1 0 0,-1 0 15,-21 0-15,21 0 0,-42 0 16,21 0-16,-21 0 0,-22 0 0,-20 0 16,20 0-16,-41 0 15,20 0-15,-20 0 0,-1 0 0,-21 0 0,21 0 16,-20 0-16,-1 0 0,0 0 0,0 0 16,0 0-1,-21 21 32,0 1-47,-21-22 0,21 21 0,-21 21 16,21 0-16,0-20 15,0 20-15,-21 0 0,21 1 0,-21-1 16,21 21-16,0-20 0,0 20 16,0-20-16,0 20 0,0-21 0,0 22 15,0-22-15,0 22 0,0-22 0,0 22 16,0-22-16,0 21 15,0 1-15,-22-22 0,22 22 0,0-22 16,-21 22-16,21-22 0,-21 0 16,21 1-16,0-1 0,0 0 0,-21-21 15,21 22-15,-21 20 0,21-42 16,0 1-16,0-1 0,0 0 16,-21 0-16,21 0 0,-22 0 15,22 1-15,0-1 16,0 0-1,-21-21-15,0 21 16,21 0 0,-21-21-16,0 0 15,21 21-15,-21-21 0,-1 0 16,1 22-16,0-22 16,0 0-16,0 0 0,0 21 0,-1-21 15,-20 0-15,-43 21 0,43-21 16,0 0-16,-1 0 0,-20 0 15,-1 0-15,1 0 0,-1 0 0,1 0 16,-43 0-16,21 0 0,-20 0 16,-22 0-16,0 0 0,0-21 15,0 21-15,0-21 0,-22-1 0,1 22 16,0-21-16,0 21 0,0-21 0,0 21 0,-1 0 16,22-21-16,-21 21 15,0 0-15,0 0 0,0 0 0,21 0 16,0 0-16,0 0 0,21 0 0,0 21 15,0-21-15,22 0 0,-1 0 16,21 0-16,1 0 0,-1 0 0,-20 0 16,41 0-16,22 0 15,0 0-15,0 0 0,21-21 47,21 0-47,0 21 0,0-21 16,1-1-16,20 1 0</inkml:trace>
  <inkml:trace contextRef="#ctx0" brushRef="#br0" timeOffset="105346.34">7451 13885 0,'0'22'31,"0"-1"-15,0 21-16,0-21 0,0 22 15,0-1-15,0-21 0,0 21 16,0 1-16,0-1 0,0 22 0,0-22 15,0 0-15,-22-21 0,22 22 0,0-1 16,-21-21-16,21 0 0,0 1 16,-21-1-16,21 0 0,0-42 31,0 0-15,21-1-16,-21 1 0,21 0 15,1-21-15,-22 21 0</inkml:trace>
  <inkml:trace contextRef="#ctx0" brushRef="#br0" timeOffset="105984.12">7451 13885 0,'0'0'16,"-43"0"15,43 22-31,21-22 16,1 0-16,-1 0 15,21 0-15,0 0 0,1 0 0,-1 0 0,22 0 16,-1 0-16,1 0 0,20 0 16,-20 0-16,-1 0 0,22 0 15,-22 0-15,1 0 0,21 0 0,-22 0 16,22-22-16,-1 22 0,-20 0 16,21 0-16,-1 0 0,-20 0 0,-1 0 15,1 0-15,-1 22 0,-20-22 16,-1 0-16,-21 21 0,0-21 0,0 0 15,1 42 1,-22-21-16,0 0 16,-22 1-16,1-1 15,21 0-15,-21 0 16,21 0-16,-21-21 0,21 21 16,0 1-16,-21-1 0,21 0 15,0 0-15,0 0 0,0 0 16,0 22-16,0-22 0,0 0 0,0 0 15,0 0-15,0 1 0,0-1 16,0 0-16,0 0 0,0 0 0,0 0 16,0 1-16,0-1 0,0 0 0,-21 0 15,-1 0-15,1-21 16,-21 21-16,21-21 0,-43 22 0,22-22 16,-22 0-16,1 21 0,-1-21 15,-20 0-15,-1 0 0,0 0 0,-20 0 16,-1 0-16,0 0 0,21 0 0,-21 0 15,22 0-15,-1 0 0,0 0 16,22 0-16,-1 0 0,1 0 16,21 0-16,-22-21 0,22 21 0,21 0 15,-22 0-15,22 0 0,0 0 16,21-22-16,0 1 16,0 0-16,21 0 15,0 0-15,0 0 0,22-1 16,-22 1-16,21-21 0</inkml:trace>
  <inkml:trace contextRef="#ctx0" brushRef="#br0" timeOffset="107000.34">8297 13145 0,'21'0'109,"-21"-22"-93,0 1 15,-21 21-15,0 21-1,0-21-15,21 22 0,-21-1 16,0-21-16,21 21 0,0 0 16,0 0-1,21-21 16,-21-21-15,21 0-16,-21 0 16,0 0-1,0-1-15,0 1 0,0 0 16,0 0 0,0 0-16,0 0 0,0-1 15,0 1-15,0 0 16,0 0-16,0 0 15,0 0-15,0-1 16,0 1 0,21 21-16,0 0 0,0-21 15,1 21-15,-1-21 0,0 21 16,0 0-16,21 0 0,1 0 16,-22 0-16,21 0 0,22 0 15,-22 0-15,0 21 0,43 0 16,-43 0-16,1 1 0,-1-1 0,-21 0 15,22 0-15,-22 0 0,0 22 16,0-22-16,-21 0 0,0 21 0,21-21 16,-21 22-16,0-22 0,0 21 15,0 1-15,0-22 0,-21 21 16,0-21-16,0 22 0,0-1 0,-1 0 16,-20 1-16,21-1 0,-21 0 15,20-21-15,1 22 0,-21-1 0,21 0 0,-22-20 16,22 20-16,0-21 15,0 0-15,-21 22 0,20-22 16,1 0-16,0 0 0,21 0 16,-21-21-16,0 0 31,21-21 0,0 0-31,0 0 16,21 0-16,-21-1 15,21 22-15,-21-21 0</inkml:trace>
  <inkml:trace contextRef="#ctx0" brushRef="#br0" timeOffset="107368.13">8509 13631 0,'0'0'0,"-21"0"15,0 22 16,21-1-31,0 0 0,0 0 0,0 0 16,0 0-16,0 1 0,0-1 16,0 21-16,0-21 0,0 0 15,0 1-15,0-1 0,0 0 0,0 0 16,0 0-16,-22 0 0,22 1 16,0-1-16,22-21 46,-1 0-46,0 0 0,0-21 0,0-1 16,0 1-16,1 21 0,20-21 16,0 0-16,1 0 0,-1 0 0,0-1 15,-21 1-15,22 21 0,-1-21 16,-21 0-16,22 21 0,-22 0 0,42-21 16,-42 21-1,1-21 1,-1 21-16,0-22 15</inkml:trace>
  <inkml:trace contextRef="#ctx0" brushRef="#br0" timeOffset="108244.32">11769 14478 0,'-22'0'16,"44"0"-16,-65 0 0,22 0 0,0 0 16,0 0-16,42 0 46,0 0-46,0 0 0,22 0 0,-22 0 16,42 0-16,-20 0 0,20 0 0,-21 0 16,22 0-16,-1 0 0,1 0 15,21 0-15,-22 0 0,43 0 16,-43 0-16,-20-21 0,20 21 16,-20-21-16,-1 21 0,-21 0 15,21 0-15,-20-21 0,-1 21 16,-21-22-16,0 1 15,-21 0-15,-1 21 16,1 0 0,0-21-16,0 21 0,0 0 0,0 0 15,-1-21-15,22 0 16,22 21 15,-1 0-31,0 0 0,0 0 16,0 0-16,0 0 0,1 0 0,-1 21 15,0 0-15,-21 0 0,0 0 16,0 0-16,0 22 0,0-22 0,0 21 16,-21-21-16,-22 43 15,22-43-15,-21 21 0,0-20 0,-1-1 16,1 21-16,0-21 0,-1 0 16,1 1-16,0-1 0,-1-21 0,22 21 15,0 0-15,0-21 0,0 0 16,42 0-1</inkml:trace>
  <inkml:trace contextRef="#ctx0" brushRef="#br0" timeOffset="109597.79">14605 14626 0,'0'-21'110,"-21"0"15,0 0-110,21 0 1,0-1-16,-22 22 0,22-21 16,-21 21-16,0-21 0,0 0 15,0 21-15,0-21 0,-1 21 16,1 0-16,0 0 15,0 0-15,0 0 0,0 21 16,-22 0-16,22 0 0,0 0 0,21 1 16,-21 20-16,0-21 0,21 0 0,-22 22 15,22-22-15,0 21 0,0-21 0,0 22 16,-21-1 0,0 0-16,0-21 0,21 1 0,0-1 15,0 0-15,0 0 0,0 0 16,0 0-16,21 1 15,0-22-15,22 0 16,-22 0-16,0 0 0,0 0 16,21-22-16,1 1 0,-1 0 0,0 21 15,1-21-15,-1 0 0,0 0 0,1-1 16,-1-20-16,0 21 0,1-21 16,-22 20-16,21-20 0,-21 0 15,22-43-15,-22 43 0,0-22 16,0 22-16,-21-22 0,0 22 15,0 0-15,0-1 0,21 1 0,-21 21 16,0-21-16,0 20 0,0 1 16,-21 42-1,21 1 1,-21 20-16,0 0 0,21 1 16,-21-1-16,21 21 0,-21-20 15,-1 20-15,22 1 0,0-22 0,0 0 16,0 22-16,-21-22 0,21 1 15,0-22-15,0 21 0,0-21 0,0 0 16,0 1-16,0 20 16,21-42-16,1 21 0,-1-21 15,0 0-15,0 0 0,0 0 16,0 0-16,1-21 16,-1 21-16,0-21 0,-21 0 0,21 21 15,0-22-15,0 1 0,1 0 0</inkml:trace>
  <inkml:trace contextRef="#ctx0" brushRef="#br0" timeOffset="110052.99">15134 14669 0,'0'0'0,"0"-22"16,0 1-16,0 0 15,0 0-15,21 0 16,0 21-16,1-21 0,-1 21 16,0-22-16,0 22 15,0 0-15,22 0 0,-22 0 0,0 0 16,0 0-16,0 0 0,0 22 0,22-1 16,-22 0-16,0 0 0,0 0 15,-21 0-15,21 22 0,-21-22 16,0 0-16,0 0 0,0 0 0,0 1 15,0-1-15,0 0 0,-21 0 16,21 0-16,-21-21 0,0 21 0,0 1 16,0-22-16,-1 0 0,22-22 31,0 1-15,0 0-16,0 0 15,0 0-15,22 0 0,-1-1 0,0 1 16,-21-21-16,21 21 0,0 0 15,0-1-15,1 1 0,-1 0 16,-21 0-16,42 0 0,0 0 16,-20 21-16,-1-22 0,0 22 15,0 0-15,0 0 0,0-21 16</inkml:trace>
  <inkml:trace contextRef="#ctx0" brushRef="#br0" timeOffset="110264.86">15981 14478 0,'0'42'15,"0"-20"1,0-1-16,-21 21 16,21 0-16,0-20 0,0-1 0,-22 0 15,22 0-15,-21 0 0,21 0 16,-21 1-16,21-1 0,0 0 16,0-42 30,0 0-46,21-1 16,0 1-16,-21 0 0</inkml:trace>
  <inkml:trace contextRef="#ctx0" brushRef="#br0" timeOffset="110460.75">15938 14266 0,'0'0'0,"-21"0"16,0 0-16,0 0 15,0 0 1,0 0 0,21 22-1,21-1 1,0-21-16,0 0 0,0 0 16,0 0-16,1 0 0,-1 0 0,0 21 15</inkml:trace>
  <inkml:trace contextRef="#ctx0" brushRef="#br0" timeOffset="110868.97">16214 14393 0,'0'-21'0,"0"0"16,21 21-1,0 0-15,0 21 16,-21 0-16,21 1 0,0-1 0,-21 0 15,22 21-15,-1-21 0,-21 22 16,21-22-16,-21 21 0,21-21 0,-21 1 16,21 20-16,-21-21 15,0 0-15,0 0 0,0 1 0,0-1 16,0 0-16,0-42 47,0 0-47,0-1 15,0 1-15,0 0 0,21 0 16,1-21-16,-1 20 0,0-20 0,0 21 16,0-21-16,0 20 0,1 1 15,-1-21-15,0 21 0,0 21 0,0-21 16,-21-1-16,21 22 0,1 0 0,-1 0 16,0 0-1,0 0-15,-21 22 16,0-1-1,0 0-15</inkml:trace>
  <inkml:trace contextRef="#ctx0" brushRef="#br0" timeOffset="111216.77">16764 14605 0,'0'21'16,"21"-21"15,0 0-31,0 0 0,1 0 16,-22-21-16,21 21 0,0-21 15,21 0-15,-21 21 0,1-21 16,-1-1-16,0 1 0,0 0 0,0 21 16,-21-21-16,0 0 0,0 0 15,0-1-15,-21 22 16,0 0-16,0 0 16,0 0-16,-1 22 0,1-1 0,21 0 15,-21 0-15,0 0 0,21 0 16,-21 43-16,21-43 0,0 0 15,0 0-15,0 22 0,0-22 0,0 0 16,0 0-16,0 0 16,21 1-16,0-22 0,0 21 15,0-21-15,22 0 16,-22 0-16,0 0 0,0 0 16,22 0-16,-22 0 0,21-21 0,-21 21 15,0-22-15,1 1 0</inkml:trace>
  <inkml:trace contextRef="#ctx0" brushRef="#br0" timeOffset="111588.56">17357 14520 0,'0'-21'0,"0"42"0,0-63 0,0 21 0,0 0 15,0 0-15,0-1 0,0 1 0,21 21 16,0-21-16,0 0 0,0 21 16,0 0-16,1 0 0,-1 0 0,42 0 15,-20 0 1,-22 21-16,0-21 0,0 42 0,21-20 15,-20-1-15,-1 21 0,0 0 0,0-20 16,-21 20-16,0 0 0,0-21 16,0 22-16,0-22 0,-21 42 15,0-41-15,0-1 0,-1-21 16,1 21-16,0 0 0,0-21 0,0 0 16,0 0-16,21-21 15,0 0 1,21 0-16,-21-1 0,42 1 15,-21 0-15,0-21 0,1 21 16,20-22-16,-21 22 0,0-21 16,0-1-16,1 22 0,-1-21 0,21 21 15,-42 0-15,21-22 0,0 43 16,1-21-16,-1 0 0,0 21 0,0 0 16,0 0-16,0 0 15,1 0-15</inkml:trace>
  <inkml:trace contextRef="#ctx0" brushRef="#br0" timeOffset="111837.41">18246 14605 0,'0'0'16,"21"0"-16,0 0 16,0 0-16,0 0 15,0-21-15,-21 0 16,0 0-16,0-1 15,0 1-15,0 0 0,-21 21 16,0 0-16,0 0 0,0 0 16,0 0-16,-1 0 0,-20 42 15,42-20-15,-21-22 16,21 21-16</inkml:trace>
  <inkml:trace contextRef="#ctx0" brushRef="#br0" timeOffset="113373.32">18732 14499 0,'0'21'0,"0"-42"0,0 64 15,0-22-15,22-21 16,-1 0 0,0-21-16,0-1 0,0 22 15,0-21-15,1 0 0,20 0 0,-21 0 16,0 0-16,22-22 0,-1 22 0,-21-21 16,21 21-16,-20-22 0,-1 22 15,0-21-15,0-1 0,0 22 16,-21-21-16,0 21 0,0-22 0,0 22 15,-21 0-15,0 21 0,0 0 16,0 0-16,-22 21 16,43 0-16,-21 1 0,21-1 0,-21 42 15,21-20-15,0 20 16,0-21-16,21 1 0,-21-1 16,21-21-16,0 22 0,1-22 0,-22 21 15,21-21-15,0 0 0,-21 1 16,0-1-16,-21-21 31,0 0-31,-1 0 16,1 0-16,0-21 0,-21-1 15,21 1-15,-1 21 0,1-21 0,0 21 16,21-21-16,-21 21 0,0 0 16,21 21-1,0 0-15,0 0 16,21 1-16,0-22 0,0 21 15,0-21-15,22 0 0,-22 0 16,21 21-16,-21-21 0,22 0 16,-1 0-16,0 0 0,1 0 0,-1 0 15,0-21-15,1 21 0,-1-21 16,0-1-16,-20 22 0,20-21 0,-21 0 16,21-42-16,-20 41 15,-1-20-15,-21 0 0,0 21 0,21-1 16,-21-20-16,21 21 0,-21 0 15,21 0-15,-21 42 32,0 0-32,0 0 0,-21 0 0,21 22 15,-21-22-15,0 21 0,21-21 16,0 0-16,0 22 0,-21-22 16,21 0-16,0 0 0,0 0 15,0 1-15,0-1 0,0 0 16,21-21-16,0 0 0,0 0 15,0 0-15,0 0 0,1 0 0,-1 0 16,0 0-16,0-21 0,0 21 0,0-21 16,1-1-16,-1 1 0,0 0 15,0-21-15,21-22 16,-42 22-16,22 21 0,-22-22 0,0 22 16,21 0-16,-21 0 0,0 0 15,0 42 1,0 0-1,0 0-15,0 0 0,0 1 16,0 20-16,0-21 0,0 21 0,0-20 16,0-1-16,0 21 0,0-21 15,0 0-15,0 22 0,21-22 16,0-21-16,0 21 0,0-21 0,1 0 16,-1 0-16,0 0 0,0 0 15,0 0-15,0 0 0,1 0 0,-1 0 16,0-21-16,0 0 0,0 0 15,0-1-15,1 1 0,-1 0 16,-21-21-16,21-1 0,0 22 0,0-21 16,-21 0-16,0 20 0,21-20 15,1 0-15,-22 21 16,0 42 0,0 0-1,0 0-15,0 0 0,0 0 0,0 22 16,-22-1-16,22-21 0,-21 22 15,21-22-15,0 21 0,0-21 0,0 0 16,0 1-16,0-1 0,21-21 16,1 21-16,-1-21 0,0 0 15,21 0-15,-21 0 0,22 0 16,-22 0-16,0 0 16,0-21-16,0 0 0,22-22 15,-43 22-15,21 0 0,0-21 16,-21 20-16,21-20 0,-21 21 15,21 0-15,-21 0 0,0-1 0,0 44 32,0-1-32,0 0 0,0 0 15,-21 21-15,0-20 0,0-1 0,21 0 16,0 0-16,-21 0 0,21 0 16,-21 1-16,21-1 15,21-42 16,0 21-31</inkml:trace>
  <inkml:trace contextRef="#ctx0" brushRef="#br0" timeOffset="113574.23">21018 14034 0,'0'0'0,"0"-22"0,-21 22 16,0 0-1,0 0-15,0 0 16,21 22 0,21-22 15,0 0-31,0 0 16,0 0-16</inkml:trace>
  <inkml:trace contextRef="#ctx0" brushRef="#br0" timeOffset="113868.06">21696 13843 0,'-43'0'16,"22"0"-16,21 21 0,-21 0 15,0 1-15,0-1 0,0 0 16,-1 21-16,1-21 0,-21 1 0,42 20 15,-21-21-15,0 21 0,-1 1 0,1-22 16,0 21-16,0 1 0,21-1 16,0-21-16,0 21 0,-21 1 15,21-22-15,0 0 0,0 0 0,0 22 16,0-22-16,0 0 0,21-21 31,0 0-15,0-21-16,-21 0 0,0-1 15</inkml:trace>
  <inkml:trace contextRef="#ctx0" brushRef="#br0" timeOffset="114061.95">21315 14288 0,'-64'-22'16,"212"171"-16,-232-276 0,-1 105 0,106 22 47,0 0-47,1 0 15,-1 0-15,0 0 0,21 0 16,-21 0-16,22 0 0,-22 0 16,21 0-16,1 0 0,62-21 15,-62 0-15,-1 21 0,-21-21 16,22 21-16</inkml:trace>
  <inkml:trace contextRef="#ctx0" brushRef="#br0" timeOffset="114814.52">22034 14076 0,'0'-21'0,"-42"84"0,106-126 0,-86 84 0,22-42 31,-21 21-15,0 0-16,0 21 0,0 0 15,-22-21-15,22 21 16,0 0-16,0 1 0,0-1 0,0 0 16,21 21-16,-22-21 0,22 1 0,-21-1 15,21 21-15,0-21 0,0 0 16,0 1-16,0-1 0,21 0 15,1 0-15,-1 0 0,0-21 16,0 0-16,21 0 0,-20 0 0,20 0 16,0 0-16,1 0 0,-22 0 15,21 0-15,-21-21 0,22 0 0,-22 0 16,0 0-16,0-22 0,0 22 16,0-21-16,1-1 0,-22 1 0,21 21 15,0-21-15,-21-1 0,21 1 16,-21 0-16,0-1 0,21 1 15,-21 0-15,21 20 0,-21 1 0,0 0 16,0 0-16,0 42 31,0 0-31,0 0 0,0 1 0,-21-1 16,21 21-16,-21 0 0,0 1 16,21-22-16,-21 21 0,0 1 0,-1-1 15,22 0-15,-21 1 0,0-1 16,0-21-16,21 21 0,-21-20 0,21-1 15,-21 0-15,21 0 0,0 0 16,-22 0-16,1-21 16,21-21-1,0 0 1,0 0-16,0 0 0,21-22 16,1 22-16,-22 0 0,21-21 15,21 21-15,-21-22 0,0 22 0,22-21 16,-1-1-16,0 22 0,1-21 0,-1 21 15,0 0-15,1-1 16,-1 22-16,0 0 0,1 0 0,-1 0 16,-21 0-16,0 22 0,-21-1 0,0 0 15,0 0-15,0 0 0,-21 22 0,0-22 16,0 21-16,0 0 16,0-20-16,-43 62 15,43-63-15,0 1 0,0-1 0,21 0 16,0 0-16,-22-21 15,22-21 17,22 0-17,-22 0-15,21-1 0,0 1 16,0-21-16</inkml:trace>
  <inkml:trace contextRef="#ctx0" brushRef="#br0" timeOffset="115128.33">22966 13885 0,'-21'0'0,"42"0"0,-64 0 15,65 0 17,-1-21-17,0 21-15,0 0 0,21 0 0,-20-21 16,-1 21-16,21-21 0,-21 21 15,22 0-15,-22 0 0,0-21 0,21 21 16,-21 0-16,1 0 0,-1 0 16,0 0-16,0 0 0,0 0 15,0 0-15,-21-21 0,-21 21 63,0 0-63,0 0 15,21 21-15</inkml:trace>
  <inkml:trace contextRef="#ctx0" brushRef="#br0" timeOffset="115416.17">23326 13822 0,'-22'21'46,"22"0"-30,-21 0-16,21 1 0,0-1 0,-21 0 16,0 21-16,0-21 0,21 22 15,-21-22-15,-1 21 0,1 1 0,0-22 16,0 21-16,21-21 0,0 0 16,-21 22-16,21-22 0,-21 0 0,21 0 15,0 0-15,0 1 0,0-1 16,21-21 15,0 0-31,0 0 0,0-21 16,0-1-16,1 1 0,-1 0 15</inkml:trace>
  <inkml:trace contextRef="#ctx0" brushRef="#br0" timeOffset="115776.96">23601 14055 0,'0'21'32,"-21"0"-32,-1 0 0,1 0 15,21 1-15,0-1 16,0 0-16,0 0 16,21-21-1,1 0-15,-1 0 0,0 0 16,0 0-16,0 0 0,0-21 15,1 21-15,-1-21 0,0 21 16,-21-21-16,21-22 16,0 22-16,-21 0 0,0 0 0,0 0 15,0-1-15,-21 22 16,0 0 0,0 0-16,0 0 0,-1 0 15,1 0-15,0 22 0,0-1 16,0-21-16,0 21 15,42-21 17</inkml:trace>
  <inkml:trace contextRef="#ctx0" brushRef="#br0" timeOffset="116081.79">24342 13864 0,'0'0'16,"0"-21"-16,0 0 0,0 0 16,-22 42 15,1-21-31,0 21 0,0 0 0,0 0 16,0 1-16,21-1 0,-22 21 15,1-21-15,0 22 16,21-1-16,-21-21 0,21 0 0,-21 0 15,21 1-15,0-1 0,0 0 16,0 21-16,0-21 0,0 1 0,21-1 16,0-21-16,-21 21 0,21 0 15,0-21-15,1 0 0,-1 0 16,0 0-16,0 0 16,0 0-16,0 0 0,1-21 0</inkml:trace>
  <inkml:trace contextRef="#ctx0" brushRef="#br0" timeOffset="116416.59">24723 13674 0,'0'0'0,"21"0"15,0 0 1,21 0-16,-21 0 0,22 0 0,-22 21 15,21 0-15,-21-21 0,22 21 16,-22 22-16,0-22 0,-21 0 0,0 21 16,0-21-16,0 22 0,0-1 15,-21-21-15,0 22 0,-22-1 0,22-21 16,0 21-16,-21 1 0,21-22 16,-22 21-16,22-21 0,0 22 0,-43 20 15,43-42-15,0 1 16,0-1-16,0 0 0,21 0 15,-21 0-15,-1-21 16,1 0-16,0 0 16,0 0-1</inkml:trace>
  <inkml:trace contextRef="#ctx0" brushRef="#br0" timeOffset="117262.11">16870 15706 0,'-21'0'15,"21"21"1,-22-21-16,22 21 16,22-21 31,-1 0-47,0-21 0,0 21 15,-21-21-15,21 21 0,-21-21 16,21 21-16,-21-22 0,0 1 15,-21 42 32,0 1-47,21-1 16,-21-21-16,21 21 0,0 0 0,0 0 16,21-21 15,0 0-31,0 0 15,1 0-15,-1-21 0,-21 0 16,21 21-16,-21-21 0,21 21 0,-21-21 16,0-1-16,0 1 15,-21 21-15,0-21 16,0 21-16,-1 0 16,22 21-1,0 0 1,0 1-16,22-22 15,-1 0 1,0 0-16</inkml:trace>
  <inkml:trace contextRef="#ctx0" brushRef="#br0" timeOffset="118664.31">18140 15663 0,'0'0'0,"0"-21"16,0 0-16,0 0 16,0 0-16,21 21 15,-21-21-15,0 42 32,0 0-32,0 0 0,0 0 15,0 22-15,0-22 0,0 21 0,0-21 16,0 22-16,0-1 0,-21 0 15,21 1-15,0-22 0,-21 21 16,21-21-16,0 0 0,0 1 16,0-1-16,0 0 0,21-42 31,0 0-15,0-1-16,0-20 0,-21 21 15,21 0-15,1 0 0,-1-22 16,0 22-16,0-21 0,0 21 0,0-1 15,1 1-15,-1 0 0,0 0 0,0 21 16,0 21 0,-21 0-16,0 0 15,0 1-15,0-1 0,0 0 16,0 21-16,0-21 0,0 1 16,21 20-16,1 0 0,-22-21 15,21 1-15,0-1 0,0-21 16,0 21-16,0-21 0,1 0 0,-1 0 15,0 0-15,21 0 0,-21 0 0,22 0 16,-22-21-16,21 0 0,-21 21 16,22-22-16,-22 1 0,0-21 0,0 21 15,0 0-15,1-22 0,-22 1 16,0 21-16,21-22 0,-21 22 0,0-42 16,0 20-16,0 22 0,0 0 15,0 42 16,-21 0-31,21 1 0,0-1 16,-22 0-16,22 21 0,-21-21 16,21 22-16,-21-22 0,21 21 0,0-21 0,0 22 15,0-22-15,0 0 0,0 21 16,0-20-16,0-1 0,21-21 0,0 21 16,1-21-16,-1 0 0,0 0 15,21 0-15,1 0 0,-1 0 0,0 0 16,1 0-16,-1-21 0,0 0 0,1-1 15,-1 1-15,-21 0 16,21 0-16,-20-21 0,-1 20 0,0-20 16,0 21-16,0 0 0,-21 0 0,21-1 15,-42 44 17,0-22-32,21 21 0,0 0 15,-21 0-15,0 0 0,21 0 16,0 1-16,0-1 0,0 0 15,21-42 17,0 21-32,0-21 15</inkml:trace>
  <inkml:trace contextRef="#ctx0" brushRef="#br0" timeOffset="118984.12">19685 15579 0,'0'-21'0,"0"42"0,-21-64 0,0 22 15,21 0-15,0 0 16,-22 21-16,1 0 0,0 0 0,21 21 31,0 0-31,21 0 16,0-21-16,1 0 16,-1 0-16,0 0 0,0 0 0,0 0 15,0 0-15,1 0 0,-1 0 0,0 0 16,0 0-16,-21-21 0,0 0 15,0 0 1,0 0-16,-21 0 0,0 21 16,0 0-16,-1 0 0,1 0 15,0 0-15,0 0 0,0 0 0,-22 21 16,43 0-16,-21-21 0,21 21 16,0 0-16,0 22 0,0-1 15,21-21-15,1 0 16,-1 0-16,0-21 0</inkml:trace>
  <inkml:trace contextRef="#ctx0" brushRef="#br0" timeOffset="120873.04">20066 15685 0,'0'21'31,"0"0"-31,0 0 0,0 0 16,0 0-16,0 1 0,-21-1 0,21 0 15,-21 0-15,21 0 0,-22 22 16,22-22-16,0 0 0,-21 0 16,21 0-16,-21-21 15,21 21-15,0-42 32,0 0-32,21 0 15,0 0-15,-21 0 0,22-1 0,-1 1 16,0 0-16,0-21 0,0 21 15,0-1-15,1 1 0,-1 0 0,0 21 16,0-21-16,0 21 16,-21 21-16,21 0 15,-21 0-15,0 1 0,22-1 16,-22 0-16,21 0 0,21 21 16,-21-20-16,22-1 0,-1 0 15,0-21-15,22 21 0,-22 0 16,22-21-16,-1 0 0,1 0 15,-1 0-15,-21 0 0,1 0 0,-1 0 16,0 0-16,1-21 0,-22 0 16,0 0-16,0 0 0,0-1 0,-21 1 15,22 0-15,-22-21 0,0 21 0,0-22 16,0 22-16,0-21 0,0 21 16,-22-22-16,1 22 0,0 0 0,-21 0 15,21 21-15,-1 0 0,-20 0 16,21 0-16,-21 0 0,-1 21 15,22 0-15,-21 0 0,21 22 0,-1-22 16,1 0-16,0 21 0,21-21 16,0 22-16,0-22 0,0 0 0,0 21 15,0-20-15,21-1 0,0 0 16,22 0-16,-1 0 0,-21-21 16,22 0-16,-22 0 0,21 0 0,-21 0 15,0-21-15,22 0 0,-22 21 16,0-21-16,0-22 0,0 22 0,1 0 15,-22-21-15,21 21 0,0-22 16,-21 1-16,21 0 0,-21-1 0,21 1 16,-21-22-16,0 22 0,0 0 0,0-22 15,0 43-15,0-21 16,0 21-16,0-1 0,0 44 16,0-1-16,-21 0 15,21 21-15,-21-21 0,21 22 16,0-1-16,-21 0 0,21 1 0,0-1 15,0-21-15,0 22 0,0-1 16,0-21-16,0 0 0,0 22 0,21-22 16,-21 0-16,21 0 0,0 0 0,0 0 15,1 1-15,-1-22 0,0 0 16,21 0-16,-21 0 0,22 0 0,-22 0 16,21-22-16,1 22 0,-1-21 15,0 0-15,-21 0 0,22 0 16,-1 0-16,-21-1 0,22 1 0,-22-21 15,0 21-15,0 0 0,0-22 16,-21 22-16,0 0 0,0 0 0,0 0 16,-21 21-1,0 21-15,0-21 16,0 21-16,-1 0 0,1 21 0,21-20 16,-21-1-16,21 0 0,0 21 15,0-21-15,0 1 0,0-1 0,0 21 16,0-21-16,21 0 0,0 1 15,1-1-15,-1 0 0,21 0 16,0-21-16,1 21 0,-1-21 0,43 0 16,-64 0-16,21 0 15,1 0-15,-22-21 0,0 0 0,0 0 16,0 0-16,0-22 0,1 22 16,-1-21-16,-21-1 0,0 1 0,0 21 15,0-64-15,0 43 0,0 0 16,0 20-16,-21 1 0,-1 0 15,1 0-15,0 21 0,-21 0 0,-1 0 16,1 0-16,21 21 0,-21 0 16,-1 0-16,1 1 0,21-1 0,-22 21 15,22-21-15,0 0 0,21 22 16,0-22-16,0 21 0,0-21 16,0 1-16,21 20 0,0-21 0,22 0 15,-22 0-15,0 1 0,0-1 16,22-21-16,-22 0 0,21 0 0,-21 0 15,0 0-15,22 0 0,-22 0 0,21-21 16,-21-1-16,22 1 0,-1 0 16,-21 0-16,22-21 0,-1 20 15,0-20-15,1 21 0,-22-21 16,21 20-16,0 1 0,-20-21 0,-1 21 0,0 21 16,0-21-16,-21 42 15,-21-21-15,0 21 16,0 0-16,-1 0 0,1 0 15,0 1-15,0-1 0,0 0 16,21 0-16,0 0 0,0 0 0,0 1 16,0-1-16,0 0 0,0 0 0,0 0 15,21 0-15,0 1 16,0-1-16,0-21 0,22 0 0,-22 0 16,21 0-16,22 0 15,-22 0-15,-21 0 0,22-21 0,-22-1 16,21 1-16,-21 0 0,0 0 15,22 0-15,-22 0 0,0-1 16,0 1-16,-21 0 0,0 0 16,-21 21-1,0 21-15,21 0 16,-21 0-16,0 1 0,-1-1 16,22 0-16,0 0 0,0 0 15,0 0-15,0 1 0,0-1 0,0 0 16,22-21-1,-1 0-15,0 0 0,0 0 0,0 0 16,0 0-16,1 0 0,-1-21 0,0 21 16,0-21-16,0-1 15,0 1-15,1 0 0,-1-21 0,-21 21 16,21-22-16,0 22 0,0-21 0,-21-1 16,0 1-16,21 21 0,-21-21 15,0 20-15,0-20 0,0 21 0,0 0 16,-21 21 15,21 21-31,0 0 16,0 0-16,21 0 15,1-21-15,-1 0 0,0 0 16,0 22-16,0-22 0,0 0 16,1 0-16,20 0 0,-21 0 15,0 0-15,0 0 16,1 0-16</inkml:trace>
  <inkml:trace contextRef="#ctx0" brushRef="#br0" timeOffset="121051.94">23918 16002 0,'-21'0'0,"42"0"0,-63 0 16,21 0-1,21-21-15,0 0 0,0 0 16</inkml:trace>
  <inkml:trace contextRef="#ctx0" brushRef="#br0" timeOffset="128670.23">3365 2794 0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1T12:53:03.1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 931 0,'0'0'0,"21"0"15,1 0 1,-1-21 31,0 21-32,0 0 1,-21 21 15</inkml:trace>
  <inkml:trace contextRef="#ctx0" brushRef="#br0" timeOffset="399.8">1863 635 0,'0'0'0,"0"-21"0,-22 0 0,22 0 16,-21 21-16,21-22 0,-21 22 31,21 22-31,0-1 16,0 0-16,0 42 0,0-20 15,0 41-15,0-20 0,0 21 0,0-1 16,0 1-16,0 0 0,0-1 15,0 1-15,0 0 0,0-1 16,0-20-16,0 20 0,0 1 16,-21-21-16,21-1 0,0-21 15,-21 22-15,21-43 0,-21 21 0,21-20 0,0 20 16,-22-42-16,22 21 0,0 0 16,-21-21-1,21-21 1,-21 0-16,21 0 0,0-22 0,-21 1 15</inkml:trace>
  <inkml:trace contextRef="#ctx0" brushRef="#br0" timeOffset="995.45">1291 1185 0,'-42'-42'0,"84"84"0,-105-126 0,41 41 15,1 1-15,0-21 0,21 20 0,0 1 16,0-43-16,21 43 0,0 0 15,22 20-15,-22-20 16,21 21-16,22-21 0,-1 20 16,1 1-16,-1 0 0,22 0 0,0 21 15,-1 0-15,1 0 0,0 21 16,-1 21-16,1 1 0,0 20 0,-22 1 16,22 20-16,-43 1 0,0 0 15,1-1-15,-22 1 0,-21 0 16,0-22-16,0 22 0,0-22 0,0 1 15,0-1-15,-21 1 0,0-22 16,-1 22-16,1-22 0,21-21 0,-21 22 16,21-22-16,-21 0 0,0-21 31,21-21-31,0 0 16,0-22-16,0 1 0,0 0 15,0-22-15,21 1 0,0-1 16,0 1-16,0-22 0,22 0 0,-22 1 15,21-1-15,1-21 0,20 21 16,-21 1-16,22-1 0,-1 22 0,-20-1 16,20 1-16,-20 20 0,20 1 15,1 21-15,-22 21 0,21 0 16,-20 21-16,-1 21 0,0 1 16,-20-1-16,20 43 0,-42-1 0,0 1 15,0 21-15,0-22 0,-21 22 16,0-21-16,-1 21 0,-20-22 0,21 1 15,0-21-15,0 20 0,-1-20 16,1-1-16,0 1 0,0-22 0,0 0 16,0-20-16,21 20 0,0-21 15,0 0-15,0 0 0,0-42 32,21 0-32,0 0 0,0 0 15</inkml:trace>
  <inkml:trace contextRef="#ctx0" brushRef="#br0" timeOffset="3028.3">4085 1693 0,'0'0'0,"21"0"0,-21-21 16,21 0-16,-21 0 15,22 0-15,-1 0 16,-21-1-16,0-20 0,0 21 0,0 0 15,0-22-15,0 22 0,0-21 16,0 21-16,0-22 0,-21 22 16,-1 0-16,1 0 0,0 21 0,0 0 15,0 0-15,-22 0 0,22 21 0,-21 0 16,0 0-16,20 22 0,-20-1 16,0 0-16,-1 1 0,1-1 15,21 0-15,-21 22 0,20-22 0,1 1 16,0-1-16,0 43 15,21-22-15,0-21 0,0-20 16,21-1-16,0 0 0,0-21 16,1 0-16,20 0 0,-21 0 15,21 0-15,1 0 0,-22-21 0,21 0 16,1-1-16,-1 1 0,-21-21 16,21 21-16,-20-22 0,20 1 15,-21-21-15,0 20 0,0 1 0,-21 0 16,0-1-16,22 1 0,-22 21 15,0 0-15,21-1 0,-21 1 0,0 42 16,0 1 0,0-1-16,0 0 0,-21 21 15,21 1-15,-22-1 0,22 0 0,0 1 16,0-1-16,0 0 0,0 1 16,0-1-16,0-21 0,0 21 0,0-20 15,0-1-15,22 0 0,-1 0 16,0 0-16,0-21 0,21 0 15,-20 0-15,20 0 0,0 0 16,1-21-16,-1 0 0,0 0 0,1-22 16,-1 22-16,0-21 0,1 0 0,-22-1 15,0 1-15,21 0 0,-21-22 16,1 22-16,-22-1 0,0 1 0,21 21 16,-21 0-16,0 0 0,0-1 15,-21 44 1,-1-1-16,22 0 15,-21 21-15,0-21 0,0 22 0,21-1 16,-21 0-16,21 1 0,-21-22 16,21 21-16,-22-21 0,22 22 15,0-22-15,0 0 0,0 0 0,0 0 16,-21-21-16,21 22 0,21-44 47,-21 1-47,22 0 0,-1 0 0,0-21 15,0-1-15,0 22 0,22-42 16,-22 20-16,0 1 0,0 21 0,0-22 16,0 22-16,1 0 0,-22 0 15,21 21-15,0 0 0,0 0 16,-21 21-16,21 0 0,-21 0 0,21 22 16,-21-22-16,0 21 15,0 1-15,0-1 0,0-21 0,0 21 16,22 1-16,-1-22 0,-21 0 15,21 21-15,0-20 0,0-1 0,0 0 16,1-21-16,-1 0 0,21 0 16,-21 0-16,0 0 0,1 0 15,-1 0-15,0-21 0,0 0 0,0-1 16,0 1-16,1-21 0,-1 0 16,0-1-16,0 1 0,0 0 0,0-1 15,1 1-15,-1 0 0,0-1 16,0 1-16,-21 21 0,0 0 15,0-1-15,0 44 16,0-1 0,0 21-16,0-21 0,-21 0 15,21 22-15,-21-1 0,21-21 16,0 22-16,0-1 0,0 21 16,0-41-16,0-1 0,0 0 15,21 0-15,-21 0 0,21-21 0,21 21 16,-20-21-16,20 0 0,-21 0 15,0 0-15,0-21 0,22 0 16,-22 21-16,21-21 0,-21-21 0,1 20 16,20-20-16,-21 21 15,0-21-15,0-1 0,1 1 0,-1 0 16,0-1-16,0 22 0,-21 0 0,0 0 16,21 21-1,-21 21 1,0 0-16,0 0 0,0 0 15,0 22-15,-21-22 0,21 21 0,0 1 16,0-22-16,0 0 0,0 21 0,0-21 16,0 1-16,0-1 0,21 0 15,0 0-15,1 0 0,-1-21 0,21 21 16,-21-21-16,0 0 0,22 0 16,-1 0-16,-21 0 0,22 0 15,-22-21-15,21 0 0,0 21 0,-20-21 16,-1-21-16,21 20 0,-21-20 15,0 0-15,1-1 0,-1 1 0,-21 0 16,0-1-16,0 1 0,0 0 16,0-1-16,0 22 0,-21 0 15,21 0-15,-22 21 0,-20 0 0,21 0 16,0 0-16,-22 21 0,22 0 16,-21 0-16,21 22 0,0-1 0,-22-21 15,22 22-15,0-1 0,21-21 16,0 21-16,-21 1 0,21-22 0,0 0 15,0 21-15,0-20 0,0-1 16,21 0-16,0-21 16,0 0-16,0 0 0,1 0 15,-1 0-15,0-21 16,21 0-16,-21-1 0,1 1 0,-1 0 16,0-21-16,0-1 0,0 22 15,-21-21-15,21 0 0,1 20 0,-22 1 16,0 0-16,0 0 0,0 42 31,0 0-31,0 0 0,0 1 0,0 20 16,0-21-16,0 21 0,0-20 15,0 20-15,0-21 0,0 0 16,0 22-16,0-22 0,0 0 0,21-21 16,0 21-16,0 0 0,0-21 15,0 0-15,22 0 0,-22 0 0,21 0 16,-21 0-16,22 0 0,-1-21 15,-21 0-15,22 0 0,-1 0 16,-21-1-16,21-20 0,1 0 0,-22-1 16,21 1-16,-21-21 0,1 20 0,-1-20 15,0-1-15,0 1 0,0-22 16,0 22-16,-21-1 0,0-21 16,0 43-16,0-21 0,0 20 0,-21 1 15,0 42-15,0 0 16,0 0-16,-22 42 0,22 1 0,0-1 15,0 0-15,0 22 0,21-1 16,0 1-16,0-1 0,0 1 0,0-1 16,0 1-16,0-1 0,21 1 0,0-22 15,0 0-15,0 1 0,1-1 16,-1 0-16,21-20 0,-21-1 0,0 0 16,1 0-16,20-21 0,-21 0 15,0 0-15,0 0 0,1 0 16,-1-21-16,0 0 0,-21 0 0,21-1 15,0-20-15</inkml:trace>
  <inkml:trace contextRef="#ctx0" brushRef="#br0" timeOffset="3883.83">9419 783 0,'0'0'16,"-21"-21"-16,0 0 0,21 0 0,-21-22 0,-1 22 15,1 0-15,0 0 0,0 0 16,0 21-16,0 0 16,-1 21-16,1 0 0,0 0 15,0 22-15,-21-1 0,20 21 16,1 22-16,-21-21 0,21 20 0,0 1 15,-22 0-15,22-22 0,0 22 16,0-1-16,0-20 0,21 21 0,0-22 16,0 64-16,0-85 0,21 1 15,21-1-15,-21 0 0,22-20 16,-1-1-16,0 0 0,22 0 0,-22 0 16,22-21-16,-22 0 0,21 0 15,-20 0-15,20 0 0,-20-21 0,20 0 16,1 0-16,-1-22 0,1 1 0,-22 0 15,21-1-15,1-20 16,-22-1-16,1 1 0,-1-22 0,0 22 16,-21-22-16,1 0 0,-22-20 15,0 20-15,0 0 0,-22 1 0,1-1 16,-21 21-16,-22 1 0,1 21 0,-1-1 16,1 22-16,-1 0 0,-20 21 15,20 0-15,1 0 0,-1 0 0,1 42 16,-1 1-16,1-1 0,20 21 15,1 1-15,0-1 0,21 1 0,21-1 16,0 1-16,0-1 0,42 1 16,-21-1-16,21-20 0,1 20 0,-1 1 15,0-22-15,1 22 16,20-1-16,-20-21 0,-1 22 0,0-1 16,1-20-16,-1 20 0,0-20 0,1-1 15,-22 0-15,0 1 0,0-1 16,-21 0-16,0-21 0,0 22 0,0-22 15,-21 21-15,0-21 0,-22 1 0,22-1 16,-21 0-16,0 0 0,20 0 16,-20-21-16,-43 21 15,64-21-15,0 0 0,0 0 0,21-21 16,0 0-16,0-21 16,0 21-16,21-1 15,0-20-15,0 21 0,22-21 0,-1-22 16</inkml:trace>
  <inkml:trace contextRef="#ctx0" brushRef="#br0" timeOffset="4835.8">10329 1334 0,'0'0'0,"0"21"16,0 0-16,0 0 15,0 0-15,-21 0 0,21 22 0,0-22 16,-21 21-16,0 1 0,21-1 0,0 0 15,0 1-15,0-1 16,0 0-16,0-21 0,0 1 0,0 20 16,0-21-16,0 0 0,21 0 15,0-21-15,0 0 0,0 0 16,22 0-16,-22 0 0,0 0 0,21-21 16,-20 0-16,-1 0 0,21 0 15,-21 0-15,0-22 0,22 1 0,-22 0 16,0-1-16,0-20 0,0 20 0,1 1 15,-22-21-15,0 41 0,21-20 16,-21 21-16,0 0 0,0 0 16,0 42-1,0 0-15,0 0 0,0 0 16,0 0-16,-21 22 0,21-1 0,0 0 16,0 1-16,0-1 0,0-21 15,0 22-15,0-1 0,0-21 0,0 21 16,0-20-16,0-1 0,0 0 0,21 0 15,-21 0-15,21 0 0,0-21 16,0 0-16,22 0 0,-22 0 0,21 0 16,-21 0-16,22-21 0,-1 21 15,0-21-15,1 0 0,-1 0 0,-21-22 16,21 1-16,1 0 0,-1-1 16,-21 1-16,22 0 0,-22-1 15,0 1-15,-21 0 0,0-1 0,21 22 16,-21 0-16,0 0 0,-21 21 15,0 0-15,0 0 16,-22 42-16,22-21 0,0 1 16,0 20-16,0-21 0,-1 21 15,1 1-15,21-22 0,0 21 0,0-21 16,0 22-16,0-22 0,0 0 0,21 0 16,1 0-16,-1 1 0,0-1 15,0-21-15,0 0 0,0 0 0,22 0 16,-1 0-16,-21 0 15,22 0-15,-1-21 0,0 21 0,1-22 16,-1-20-16,21 21 0,-20 0 0,20-22 16,-20 1-16,-1 0 0,21-1 15,-20 1-15,-22 0 0,21-1 0,-21 1 16,-21 21-16,0-21 0,0 20 16,-21 22-16,0 0 0,0 0 15,0 22-15,-22-1 0,1 0 0,21 0 16,0 0-16,0 22 0,-1-22 15,22 21-15,0 0 0,0-20 0,0 20 16,0-21-16,22 21 0,-1-20 16,0 20-16,21-21 0,-21 0 15,1 0-15,20 1 0,-21-1 0,0 0 16,-21 0-16,-21-21 31,0 0-31,0 0 0,-22 0 16,22 0-16,-21 0 0,0 0 15,20 0-15,-20-21 0,21 21 0,0 0 16,21-21-16,0 0 0,0-1 16,0 1-1,21 0-15,0 0 0,21 0 0,-20-22 0</inkml:trace>
  <inkml:trace contextRef="#ctx0" brushRef="#br0" timeOffset="6255.98">12615 868 0,'0'0'0,"0"-42"0,21 20 0,-21 1 0,0 0 16,-21 42-1,0 0-15,0 22 16,0-1-16,0 22 0,-1-22 0,1 21 16,0 1-16,0-1 0,0 1 15,0-1-15,-1 1 0,22-1 0,0-20 16,0 20-16,-21-20 0,21 20 15,0-21-15,0 22 16,21-22-16,-21-21 0,22 1 0,-1-22 16,0 21-16,0-21 0,0 0 15,0 0-15,1 0 0,-1 0 0,21 0 16,-21-21-16,0-1 0,1 1 0,-1 0 16,0 0-16,21-21 0,-21 20 15,1-20-15,-1 0 0,0-1 0,-21 22 16,21-21-16,-21 21 0,21 21 15,-21-21-15,0 42 16,0 0-16,0 0 0,-21 0 16,0 0-16,21 22 0,-21-22 15,21 21-15,-21 1 0,21-22 16,0 0-16,0 21 0,0-21 0,0 1 16,0-1-16,0 0 15,21-21-15,0 0 0,0 21 0,0-21 16,22 0-16,-22 0 0,21 0 0,-21 0 15,22-21-15,-1 21 0,0-21 16,-21 0-16,22-1 0,-1 1 0,-21-21 16,22 0-16,-22 20 0,0-20 15,21 0-15,-21-1 0,1 22 0,-22 0 16,0 0-16,0 0 0,0 42 16,-22 0-1,1 0-15,0 0 0,0 1 16,21 20-16,-21-21 0,0 21 0,-1 1 15,22-22-15,-21 0 0,21 0 16,0 22-16,0-22 0,0 0 16,0 0-16,21-21 15,1 0-15,-1 0 16,0 0-16,-21-21 16,21 21-16,-21-21 0,0 0 15,0-22-15,0 22 0,0-21 0,0 21 16,0-22-16,0 1 0,0 0 15,0-1-15,0 22 0,0-21 0,0 21 16,0-1-16,0 1 0,0 0 16,21 21-1,0 0-15,22 0 16,20 0 0,-20 0-16,-22 0 0,21 21 0,0-21 15,1 21-15,-1-21 0,0 22 0,1-1 16,-22 0-16,21 0 0,-21 0 15,1 0-15,-22 1 0,0-1 0,0 21 16,0-21-16,0 22 16,-22-22-16,1 0 0,0-21 15,0 21-15,0-21 0,21 21 16,-21-21-16,-1 0 31,22-21-31,0 0 16,0 0-16,22 0 15,-22-1-15,21-20 0,0 0 0,21 21 16,-21-22-16,22 1 0,20-43 16,1 64-16,-22-21 0,0 21 15,-20-1-15,20 1 0,0 21 0,-21 0 16,1 0-16,20 0 0,-21 21 16,0 1-16,-21-1 0,0 21 15,0-21-15,0 0 0,0 22 0,0-1 16,0-21-16,-21 22 0,21-1 15,-21-21-15,21 21 0,-21-20 0,21-1 16,0 0-16,0 0 0,0 0 0,0 0 16,84-21-1,-62 0 1,20 0-16,-21 0 0,21 0 0,-20-21 16,20 0-16,-21 0 0,21-21 15,-20 20-15,20-20 0,-21 21 0,21-21 16,1-1-16,-22-20 15,21 20-15,-21 1 0,1 21 0,-1-21 16,-21 20-16,0 1 0,0 0 0,-43 21 31,22 21-31,0 0 0,0 1 0,-21-1 16,20 21-16,22-21 0,0 0 16,-21 22-16,21-1 0,0-21 15,0 22-15,0-22 0,21 21 0,1-21 16,-1 0-16,0 1 0,0-1 0,0 0 15,-21 0-15,0 0 0,21-21 0,-21 21 16,-21-21 0,0 0-1,0 0-15,0 0 0,0 0 16,-1 0-16,1 0 0,0 0 16,0-21-16,21 0 0,-21 21 0,0-21 15,21 0-15,-22-22 0,1 22 0</inkml:trace>
  <inkml:trace contextRef="#ctx0" brushRef="#br0" timeOffset="6455.87">14203 804 0,'-43'0'0,"86"0"0,-107 0 15,43 0-15,0 0 0,0 0 0,0 0 16,-1 0-16,22-21 15,-21 21-15,0-21 32,0 21-17</inkml:trace>
  <inkml:trace contextRef="#ctx0" brushRef="#br0" timeOffset="6687.74">12382 1080 0,'0'0'0,"-42"0"0,0 21 15,21 0-15,-1-21 0,44 0 16,20 0 0,-21 0-16,21 0 0,1 0 0,-1 0 15,22 0-15,-22 0 0,21 0 0,-20 0 16,20 0-16,-20 0 0,20 0 15,-21 0-15,1 0 0,-1-21 0,-21 21 16,0 0-16</inkml:trace>
  <inkml:trace contextRef="#ctx0" brushRef="#br0" timeOffset="7404.33">2053 2815 0,'-21'0'0,"42"0"0,-63 0 0,-1 21 0,22-21 16,42 0 15,1 0-31,-1 0 0,0 0 16,21 0-16,1 0 0,20 0 0,1 0 16,-1 0-16,22 0 0,21 0 15,-22 0-15,43 0 0,-21 0 0,42 0 16,0-21-16,1 21 0,20 0 15,21 0-15,1-21 0,253 0 16,-211 21-16,0 0 0,21 0 0,275 0 16,-254-21-1,1 21-15,20-21 0,0 21 0,1 0 16,20-22-16,-21 22 0,22-21 0,-1 0 16,-20 21-16,20-21 0,1 0 15,-22 0-15,22-1 0,-22 22 0,-21-21 16,21 0-16,-20 21 0,-22 0 15,0-21-15,0 21 0,-22 0 0,-20 0 16,0 0-16,-43 0 0,22 0 0,-43 0 16,0 21-16,-21-21 0,0 0 15,-21 0-15,-22 21 0,1-21 0,-21 0 16,-22 0-16,0 0 0,-21 0 16,22 0-16,-43-21 31,0 0-31,-21 0 15,-22 21-15</inkml:trace>
  <inkml:trace contextRef="#ctx0" brushRef="#br0" timeOffset="7511.26">13017 2350 0,'-21'0'0,"42"0"0,-42 21 0,0 0 15,0 0-15,21 0 16,-42 0-16</inkml:trace>
  <inkml:trace contextRef="#ctx0" brushRef="#br0" timeOffset="8523.71">741 4191 0,'0'0'0,"0"21"0,21 0 16,-21 1-16,0-1 0,0 0 16,0 0-16,21-21 0,0 0 15,0 0-15,1 0 0,-1 0 16,0 0-16,0-21 0,21 0 16,1 0-16,20-22 0,1 22 15,-1-21-15,1-1 0,-1 1 0,1 0 16,-1-1-16,1 1 0,-22 0 0,0-1 15,-20 22-15,-22-21 0,0 21 16,-22-22-16,-20 22 0,-21 0 16,-1 21-16,-21 0 0,1 0 15,-1 0-15,22 21 0,-22 0 16,0 1-16,1-1 0,20 21 0,1 0 16,20 1-16,-20-1 0,42 22 15,-1-22-15,22 21 0,0-20 0,22-1 16,-1 0-16,21 1 0,0-22 15,1 0-15,20 0 0,1 0 16,-1 1-16,1-22 0,-1 0 0,22 0 16,-22 0-16,22 0 0,-21 0 15,-22 0-15,21 0 0,-41-22 16,20 22-16,-63 0 16,-22 0-16,1 0 0,-21 22 15,-22-1-15,21 0 0,-20 0 16,-1 0-16,0 0 0,1 22 15,20-1-15,1 0 0,-1 1 0,22-1 16,21 0-16,0 1 0,21-1 16,0 0-16,0 1 0,0-22 0,63 42 15,-21-41-15,1-22 16,-1 0-16,22 0 0,-22 0 16,21 0-16,1 0 0,21-22 0,-22 1 15,22 0-15,-22 0 0,1-21 16,-1-1-16,1 22 0,-1-21 0</inkml:trace>
  <inkml:trace contextRef="#ctx0" brushRef="#br0" timeOffset="8727.6">1736 4445 0,'0'0'0,"0"-21"0,0 42 32,0 21-32,0-20 0,0-1 0,0 21 15,21 0-15,0-20 0,0 20 16,-21 0-16,0 1 0,21-22 15,0 21-15,1-21 0,-22 22 0,0-22 16,21 0-16,0 0 0,0-21 31,-21-21-31,21 21 0,-21-21 16,21 0-16,-21-22 0,0 22 16</inkml:trace>
  <inkml:trace contextRef="#ctx0" brushRef="#br0" timeOffset="8924.49">1990 4530 0,'0'-21'0,"0"42"0,-22-42 31,1 42-31,0 0 0,-21 0 16,21 0-16,-22 22 0,1-1 0,21 0 15,-22 1-15,1-1 16,0 21-16,-1-20 0,-62 84 16,83-85-16,1 0 0,21-20 15,0-1-15,0 21 16,21-42-16,1 0 15,20-21-15,-21 0 0,21 0 0,1-22 16,20 22-16</inkml:trace>
  <inkml:trace contextRef="#ctx0" brushRef="#br0" timeOffset="9195.33">2159 4424 0,'0'-21'0,"0"42"0,21-42 15,-21 42 1,0 0-16,0 21 0,0-20 15,0 41-15,0-21 0,0 22 0,-21-1 16,0 22-16,0 0 0,21-1 16,-22 1-16,1 0 0,21-1 0,0 22 15,-21 0-15,21-21 0,-21 21 16,21-1-16,-21 1 0,21-21 0,0 21 16,-21-22-16,-1 22 0,22-21 15,0-22-15,0 1 0,0-1 0,0-20 16,0-1-16,0-21 0,0 0 15,22-42-15,-22 0 16,21-21-16,0-1 0,0 1 16,0-21-16,0-22 0,1 21 15</inkml:trace>
  <inkml:trace contextRef="#ctx0" brushRef="#br0" timeOffset="9490.16">2222 4784 0,'0'0'0,"0"-64"0,0 1 0,0 20 15,0 1-15,0 0 16,0 21-16,0-22 0,0 22 0,22 0 16,20 21-16,-21 0 15,21 0-15,1 21 0,-1 0 0,22 0 0,-22 1 16,0-1-16,1 21 16,-22-21-16,0 22 0,-21-1 0,0 21 15,0-20-15,-21-1 0,-22 0 16,1 1-16,0-1 0,-1 0 0,-20 1 15,21-22-15,-22 0 0,43 0 16,-21-21-16,20 0 0,-20 0 0,42-21 31,0 0-31,0-21 0,21-1 0,0 1 16,1 0-16,-1-22 0,21 22 16,0-22-16,1 1 0</inkml:trace>
  <inkml:trace contextRef="#ctx0" brushRef="#br0" timeOffset="9688.04">2773 4170 0,'0'0'0,"21"-21"0,21 0 16,-21 21-16,1 0 0,-1 0 16,-21 21-16,0 0 0,21 21 0,-21-21 15,0 22-15,0-1 0,0 0 0,0 22 16,0-22-16,0 1 0,0-1 16,0 0-16,-21 1 0,21-1 0,-21 0 15,21 1-15,0-1 0,-22-21 16,22 21-16,0-20 0,0-1 0,0 0 15,22-21-15,-1 0 0,0 0 16,0 0-16,0-21 0,0 0 16,22-1-16</inkml:trace>
  <inkml:trace contextRef="#ctx0" brushRef="#br0" timeOffset="10727.45">3598 4487 0,'0'0'0,"0"-21"0,0 0 0,0 0 0,0 0 15,0 0-15,-21-1 16,0 22-16,0 0 0,0 0 0,-1 0 16,-20 22-16,0-22 0,21 21 15,-22 21-15,1-21 0,0 22 0,20-22 16,1 21-16,-21-21 0,21 22 16,0-1-16,-1 0 0,22-21 15,0 22-15,0-1 0,0-21 16,0 0-16,0 1 0,0-1 0,43-21 15,-22 0-15,21 0 0,-21 0 16,22-21-16,-1-1 0,0 1 16,1 0-16,-1-21 0,0 21 0,1-22 15,-22 22-15,21-21 0,-21 21 16,1-22-16,-1 22 0,-21 0 0,0 0 16,0 0-16,0-1 0,0 44 31,0-1-31,-21 0 0,21 0 15,0 0-15,-22 0 0,22 22 16,0-22-16,-21 21 0,21-21 0,0 22 16,0-22-16,0 0 0,0 0 15,21 0-15,1 1 0,-1-22 0,0 0 16,21 0-16,-21 0 0,22 0 16,-22 0-16,21-22 0,1 22 0,-1-21 15,-21 0-15,21-21 0,1 21 16,-1-1-16,0 1 0,-20-21 0,-1 21 15,21-22-15,-21 22 0,-21-21 0,21 21 16,-21 0-16,22-1 0,-44 44 31,22-1-15,-21 0-16,21 0 0,0 21 0,-21-20 16,21-1-16,0 21 0,0-21 15,0 22-15,0-22 0,0 0 0,0 0 16,0 0-16,21 0 0,0-21 0,1 22 15,-1-22-15,0 0 0,21 0 16,1 0-16,-1 0 0,0-22 0,1 1 16,-1 0-16,0 0 0,1 0 15,-1 0-15,-21-1 0,21-20 16,-20 21-16,-1-21 0,0 20 0,-21-20 16,0 21-16,0-21 0,0 20 15,0 1-15,0 42 16,-21 1-1,0-1-15,-1 0 0,22 0 0,-21 0 16,0 0-16,21 22 0,0-22 0,-21 0 16,0 21-16,21-20 0,-21-1 15,21 0-15,0 0 0,0-42 32,0 0-17,0 0-15,0-1 16,21 1-16,0-21 0,0 21 0,0-22 15,22 22-15,-22-21 0,0 0 16,21-1-16,-21 22 0,22-21 16,-22 21-16,0-1 0,21 1 0,-20 21 15,-1 0-15,0 21 0,0 1 16,-21-1-16,21 0 0,-21 0 0,0 21 16,0-20-16,0 20 0,0 0 15,0 1-15,0-22 0,0 0 16,0 0-16,0 0 0,0 0 15,21-21-15,1 0 16,-1 0-16,0 0 16,0-21-16,0 21 0,0-21 0,-21 0 15,0 0-15,0 0 16,0-1-16,0 1 0,0-21 0,0 21 16</inkml:trace>
  <inkml:trace contextRef="#ctx0" brushRef="#br0" timeOffset="10888.36">4805 3979 0,'0'0'16,"-43"0"-16,22 0 0,-21 0 15,21 22-15,0-1 0,-22 21 16,22-21-16,21 0 0,0 1 16,0-1-16,21-21 15,0 0-15,1 0 16,-1 0-16</inkml:trace>
  <inkml:trace contextRef="#ctx0" brushRef="#br0" timeOffset="11600.95">7218 4487 0,'21'0'0,"42"-21"31,-63 0-31,0 0 0,22-21 16,-22-1-16,0 22 0,0 0 15,0-21-15,0 20 0,-22-20 16,1 21-16,0-21 0,0-1 0,-21 22 16,-1 0-16,22 0 0,-21 21 0,-1 0 15,-20 0-15,21 0 0,-1 21 16,1 21-16,0-21 0,-22 22 0,22 20 15,21-20-15,-22 20 0,22-21 16,-21 22-16,21-22 0,21 1 0,0-1 16,0 0-16,0 1 0,21-22 15,0 21-15,21-21 0,-21 0 0,22-21 16,-1 0-16,22 0 0,-22 0 16,0 0-16,22 0 0,-22 0 15,0-21-15,1 0 0,-1 0 0,0-21 16,1 20-16,-1-20 0,0 21 0,-20-21 15,20-1-15,-21-20 0,0 20 16,0-20-16,1-1 0,-1-20 0,-21 20 16,0 1-16,21-22 0,-21 22 15,0-1-15,0 1 0,0 20 0,0 1 16,0 21-16,0 0 0,-21 21 16,0 42-16,-1 0 15,1 1-15,0-1 0,0 21 16,21 1-16,-21 21 0,21-22 15,-21 1-15,21-1 0,0-21 0,0 22 16,0-22-16,0 1 0,0-1 16,21-21-16,0 0 0,0 22 15,21-22-15,-20-21 0,-1 0 0,0 0 16,21 0-16,-21 0 0</inkml:trace>
  <inkml:trace contextRef="#ctx0" brushRef="#br0" timeOffset="11983.73">7832 4276 0,'-43'0'16,"22"0"-1,21 21 1,21-21-16,0 0 16,1 0-16,-1 0 0,21 0 15,0 0-15,-20-21 0,20 0 0,0 21 16,1-22-16,-22 1 0,21 21 15,-21-21-15,22 0 0,-43 0 0,21 0 16,-21-1-16,0 1 0,-21 0 16,-1 21-16,1 0 0,-21 0 15,21 0-15,-22 21 0,1 0 0,0 1 16,-1-1-16,1 21 0,21-21 16,-21 22-16,20-1 0,1 21 15,21-41-15,0-1 0,0 21 16,0-21-16,21 0 15,1 1-15,20-22 0,0 0 0,-21 0 16,85 0-16,-63 0 16,-1 0-16,0-22 0,1 1 0,20 0 15,-21 0-15,1 0 0,-1-22 0,0 22 16,1-21-16,-1 0 0,0-22 16,1 22-16</inkml:trace>
  <inkml:trace contextRef="#ctx0" brushRef="#br0" timeOffset="12460.46">8742 3810 0,'0'0'0,"21"-63"0,0 20 0,0-20 15,0 20-15,-21 1 0,0 0 0,0 21 16,0-1-16,0 1 0,0 42 16,0 1-16,-21 20 15,0 0-15,0 22 0,0-22 16,0 22-16,21 20 0,-22 1 0,1 0 16,0-1-16,0 1 0,0 21 15,0-22-15,-1 1 0,1 21 0,-21 106 16,42-107-16,0 1 0,-21 0 15,21 0-15,-21 0 0,21 0 16,-22-1-16,22 1 0,-21 0 0,0-21 16,21-1-16,-21-20 0,21 21 0,-21-22 15,21-21-15,0 22 0,0-22 16,0 1-16,0-22 16,21-21-16,0 0 0,0 0 0,0-21 15,22-1-15,-1 1 0,0-21 0,1 0 16,-1-1-16,0 1 0,22-22 0,-22 1 15,22-22-15,-22 1 0,0-1 16,1 0-16,-1 1 0,-21-1 0,0 0 16,-21 1-16,0-1 0,-21 0 0,-21 1 15,21 20-15,-22 1 16,-20 20-16,21 1 0,-1 0 0,-20 20 16,20 1-16,1 0 0,0 0 0,-1 21 15,22 0-15,0 0 0,0-21 16,42 21-1,0 0-15,0-21 16,1 21-16,20 0 0,-21 0 0,21-22 16,1 1-16,-22 21 0,21-21 0,1 0 15,-1 21-15,0-21 0</inkml:trace>
  <inkml:trace contextRef="#ctx0" brushRef="#br0" timeOffset="12811.25">9102 4276 0,'-22'0'0,"44"0"0,-65 0 0,22 0 0,0 0 16,0 0-16,42 0 47,0 0-47,0 0 0,0 0 0,1-21 16,20 21-16,-21-22 0,21 22 0,-20-21 15,-1 0-15,21 21 0,-21-21 16,0 0-16,1 21 0,-1-21 0,-64 21 31,22 0-31,-21 0 16,21 21-16,-22 0 0,1 0 15,21 0-15,-21 22 0,20-22 0,1 21 16,0-21-16,0 0 0,21 1 16,0 20-16,0-21 0,0 0 15,0 0-15,21 1 0,0-22 16,0 0-16,1 21 0,-1-21 0,21 0 15,-21 0-15,22 0 0,-22 0 16,21-21-16,-21 21 0,22-22 0,-1 1 16,-21 0-16</inkml:trace>
  <inkml:trace contextRef="#ctx0" brushRef="#br0" timeOffset="13264">9800 4170 0,'0'0'0,"0"-21"15,-21 21-15,0 0 16,0 0-16,-1 0 0,1 21 15,0 0-15,0 0 0,0 22 16,0-22-16,-1 0 0,1 21 0,21-21 16,0 22-16,0-22 0,0 0 15,0 0-15,0 0 0,21 1 0,1-1 16,-1 0-16,0 0 0,21-21 0,-21 0 16,22 0-16,-1 0 0,0 0 15,1 0-15,20 0 0,-20-21 0,20 21 16,-21-21-16,22 0 0,-22-1 15,1-20-15,-1 21 0,0-21 16,-21-1-16,22 1 0,-22 0 0,0-22 16,0 1-16,22-64 0,-43 84 15,0-20-15,21 20 0,-21 1 16,21 0-16,-21 21 0,0-1 0,0 1 16,0 0-16,-21 42 15,0 0-15,-1 1 0,1-1 16,21 21-16,-21 0 0,0 1 15,21-1-15,0 22 0,-21-1 0,21 43 16,0-43-16,0-20 0,0-1 16,0 0-16,0 1 15,0-1-15,21-21 0,-21 22 0,21-22 16,0-21-16,0 21 0,1 0 0,-1-21 16,0 0-16,0 0 15,0 0-15,-21-21 0,0 0 0,21 0 16</inkml:trace>
  <inkml:trace contextRef="#ctx0" brushRef="#br0" timeOffset="13427.9">10223 4128 0,'0'0'0,"-42"0"0,21 0 16,21-22-16,21 22 31,21 0-31,-20 0 0,20-21 16,0 21-16,1 0 0,-1 0 0,0 0 15,22-21-15,-22 0 0,22 0 0,-22 21 16,21-21-16,1 21 0</inkml:trace>
  <inkml:trace contextRef="#ctx0" brushRef="#br0" timeOffset="14184.47">12404 3641 0,'-22'-85'15,"1"64"-15,21 0 16,-21 0-16,0 21 16,0 0-16,0 0 0,21 21 15,-22 0-15,1 21 0,0 1 16,0-1-16,0 21 0,-22 1 0,22-1 16,0 1-16,-21-1 0,21 22 0,-22-21 15,22-1-15,-21-21 0,-1 22 16,1-22-16,21 1 0,-21-1 0,20-21 15,-20 0-15,21 0 0,0 1 0,0-22 16,-1 0 0,1-22-16,21 1 15,0 0-15,0 0 0,0-21 16,0-1-16,0 1 0,43-64 16,-43 43-16,21 20 0,0-20 15,-21 20-15,42-41 16,-42 63-16,0-1 0,21 22 15,-21 22-15,22 20 16,-22 0-16,0 1 0,0 41 16,21-20-16,-21-22 0,21 0 0,-21 1 15,21-1-15,-21-21 0,21 22 16,22-1-16,-22-21 0,0 0 16,0-21-16,21 0 0,-20 0 0,20 0 15,0 0-15,-21 0 0,22-21 16,-1 0-16,0 0 0,1 0 0,-22-1 15,21-20-15,-21 21 16,1-21-16,-1-1 0,0 1 0,0 0 16,0 20-16,-21 1 0,21 0 0,-21 0 15,0 42 1,0 0-16,0 0 0,0 1 16,-21 20-16,0-21 0,0 0 15,0 22-15,21-22 0,0 0 0,-21 0 16,21 0-16,0 0 0,0 1 0,0-1 15,21-21 1,0-21 0</inkml:trace>
  <inkml:trace contextRef="#ctx0" brushRef="#br0" timeOffset="14844.14">12636 4001 0,'-21'0'31,"42"0"0,1 0-31,-1 0 0,21 0 16,0 0-16,22-22 0,-1 22 0,1-21 16,-1 0-16,22 0 0,-21 0 0,-1 0 15,1-1-15,-1 1 0,43-42 16,-64 20-16,-21 1 15,22 0-15,-22-1 0,-21 1 0,0-21 16,0 20-16,0-20 0,0 20 0,-21 1 16,0 21-16,-1-21 0,1 42 15,-42 0-15,42 0 0,-22 21 16,22 21-16,-21 0 0,-1 22 16,1-22-16,21 22 0,-21 20 0,-1-20 15,22 21-15,-21-1 0,-1 1 16,22 0-16,0 20 0,-21-20 0,21 0 15,-1-1-15,-20 107 16,42-106-16,-21-1 0,21 22 16,-21-21-16,21 105 0,-21-105 15,21 0-15,-22-1 0,22 1 0,-21 0 16,21-22-16,0 22 0,0-22 16,0-20-16,0 20 0,0-42 0,0 22 15,0-22-15,0 0 0,43-21 0,-22 0 16,21 0-16,0-21 0,1-22 0,20 22 15,-20-21-15,20 0 0,1-22 16,-1 22-16,1-22 0,-1 1 16,-21-1-16,1-20 0,-22 20 0,0-21 0,0 1 15,-21-1-15,0 0 16,-21 1-16,-42-43 0,20 63 16,1 1-16,0 20 0,-22 1 0,22 21 15,-22-21-15,22 20 0,0 22 16,-1-21-16,1 21 0,21 0 0,0 0 15,42-21 1,0 21 0,21 0-16,-21 0 0,22-21 0,-1 0 15,0 21-15,1-21 0,-1-1 16,0 1-16</inkml:trace>
  <inkml:trace contextRef="#ctx0" brushRef="#br0" timeOffset="15200.93">13525 4106 0,'-84'64'32,"84"-43"-17,21-21 1,0 0-16,0 0 0,22 0 16,-22 0-16,0 0 0,21-21 15,1 0-15,-1 0 0,0-1 0,1 1 16,-1 0-16,-21 0 0,21 0 15,-20 0-15,-1-22 0,0 22 16,-21 0-16,0-43 0,-21 64 16,-22-21-16,22 0 0,0 21 0,-21 0 15,-1 0-15,1 21 0,21 0 16,-21 1-16,20-1 0,-20 21 0,21 0 16,0-20-16,0 20 0,21 0 15,0 1-15,0-1 0,0-21 0,0 21 16,0-20-16,21-1 0,0 0 0,21 0 15,-21-21-15,22 0 0,-22 0 16,21 0-16,22 0 0,42 0 16,-43-21-16,1 0 15,20-22-15</inkml:trace>
  <inkml:trace contextRef="#ctx0" brushRef="#br0" timeOffset="16091.42">15325 3217 0,'0'0'0,"0"-21"0,0 0 0,0 0 16,0 0-16,-22 21 15,1 0-15,-21 0 0,21 21 0,-22 21 16,1 1-16,0-1 0,-1 0 0,1 22 16,0-22-16,-1 22 0,1-1 15,0 1-15,21-22 0,-22 21 16,22 1-16,21-1 0,0-20 0,0 20 15,0-20-15,0 20 0,0-21 16,0-20-16,0 20 0,21-21 0,0 0 16,22 0-16,-22 1 0,21-22 0,1 0 15,-1 0-15,0 0 0,1 0 16,-1-22-16,0 22 0,1-21 0,-1 0 16,-21-21-16,21 21 0,1-22 15,-22 22-15,21-21 0,-21-1 16,1 1-16,-1 21 0,0 0 0,0 0 0,-21-1 15,-21 44 1,0-1 0,0 0-16,-1 21 0,1 1 0,0-1 15,0 0-15,0 1 0,21-22 16,0 21-16,0 0 0,0-20 0,0-1 16,0 0-16,0 0 0,21 0 15,0 0-15,21-21 0,-20 0 0,20 0 16,0 0-16,1 0 0,41-21 15,-41 0-15,20-21 16,-21 21-16,-20-1 0,-1-20 16,21 0-16,-21-1 0,0 1 0,1 0 15,-1-1-15,0 22 0,0-21 16,0 0-16,-21 20 0,0 1 16,0 42-1,-21 1-15,0-1 0,0 0 16,0 21-16,-1 1 0,1 20 15,0 1-15,0-22 0,-21 21 0,20 1 16,1-1-16,0 1 0,21 21 0,-21-22 16,21 22-16,-21-1 0,21 1 15,0 0-15,0 84 16,0-63-16,0-21 0,0-1 0,0 1 16,0 21-16,0-22 0,0 1 15,0 0-15,0-22 0,0 22 0,0-22 16,0 22-16,0-21 0,0-1 0,0 64 15,0-85-15,0 1 0,-21-1 16,-1-21-16,1 0 0,21 1 16,-21-22-16,0 0 0,0-22 0,0 1 15,-1-21-15,-20 0 0,21-1 0,-21-20 16,-1 20-16,1-41 0,0 20 0,-1-42 16,-20 22-16,20-22 0,1 21 15,0-21-15,21 1 0,-1 20 16,22-21-16,0 21 0,0 22 15,22-1-15,-1 1 0,21-1 0,-21 1 16,22 21-16,-22-1 0,21 1 0,0 0 16,-20-1-16,20 1 0,0 21 15,1-22-15,41-20 0,-20 21 16,-22 20-16</inkml:trace>
  <inkml:trace contextRef="#ctx0" brushRef="#br0" timeOffset="16368.26">16404 3937 0,'0'0'0,"0"-21"16,21 0-16,-21 0 0,0-1 15,0 1-15,-21 21 16,0 0-16,0 0 0,0 0 0,-22 21 16,22-21-16,-21 43 0,21-22 15,-22 21-15,1 1 0,21-22 0,-22 21 16,22 0-16,-21 1 0,21-1 15,0 0-15,-1 22 0,1-43 16,21 0-16,0 0 0,0 1 0,21-1 16,22 0-16,-22-21 0,21 0 15,1 21-15,-1-21 0,21 0 0,-20 0 16,20 0-16,-20-21 16,-1 0-16,0 0 0,22-1 0</inkml:trace>
  <inkml:trace contextRef="#ctx0" brushRef="#br0" timeOffset="16656.41">17272 3154 0,'0'0'0,"-21"21"0,-22 0 0,22 0 15,-21 22-15,21 20 16,-22-20-16,22 20 0,-21-21 0,21 22 15,-22-1-15,22-20 0,0 20 16,-21-20-16,21 20 0,-1-21 0,1 22 16,0-22-16,0 22 0,0-22 15,21 0-15,-21 22 0,21-22 16,0-21-16,0 1 0,0-1 0,0 0 16,21-21-1,0 0-15,0 0 0,0 0 0,0-21 16,1 0-16,20-1 0,-21 1 15,21 0-15</inkml:trace>
  <inkml:trace contextRef="#ctx0" brushRef="#br0" timeOffset="16980.23">17081 4001 0,'-21'42'32,"21"-21"-32,0 0 15,21-21-15,1 0 16,-1 0-16,21 0 0,-21 0 0,22 0 15,-22-21-15,21 0 0,0 0 16,1 0-16,-1-1 0,0 1 0,1 0 16,-22 0-16,21 0 0,-21-22 0,1 22 15,-22 0-15,0-21 0,0 21 16,0-1-16,-22 22 0,1 0 16,-21 0-16,0 0 0,-22 0 15,22 22-15,-22-1 0,-20 21 0,20 0 16,22 1-16,-22-1 0,22 0 15,0 1-15,20 20 0,1-20 0,21-1 16,0 0-16,0 1 0,21-1 0,1 0 16,20-21-16,0 1 0,1-1 15,-1 0-15,43 0 0,42-21 16,-43 0-16,-20 0 0,-1 0 16</inkml:trace>
  <inkml:trace contextRef="#ctx0" brushRef="#br0" timeOffset="17150.16">17949 4318 0,'-21'0'0,"0"0"15,0 0 1,0 0 31</inkml:trace>
  <inkml:trace contextRef="#ctx0" brushRef="#br0" timeOffset="18087.87">1439 8975 0,'0'-21'0,"0"42"0,0-85 0,0 43 16,-21 0-16,0 21 15,0 0-15,-22 85 16,22-43-16,0 21 0,0 1 16,0-1-16,0 22 15,-22 84-15,22-63 0,0-21 16,0 0-16,0-1 0,21-20 15,-22-1-15,1 1 0,21-1 16,-21-20-16,0 41 0,21-63 16,0 22-16,0-22 0</inkml:trace>
  <inkml:trace contextRef="#ctx0" brushRef="#br0" timeOffset="18707.53">571 9610 0,'-42'-64'15,"84"128"-15,-105-170 0,42 64 0,0-1 0,-1 1 16,22 0-16,0-22 0,0 22 16,0-1-16,22-20 0,-1 21 15,21-1-15,0-20 0,1 20 0,-1 1 16,22 0-16,-1-1 0,1 1 15,-1 0-15,106-1 0,-84 22 16,0 21-16,-1 0 0,1 21 16,63 85-16,-84-42 15,-22 20-15,0 1 0,1 0 0,-22 21 16,0-22-16,-21 22 16,0 0-16,0-21 0,0-1 0,0 1 15,0-22-15,0 1 0,0-1 16,0-20-16,0-1 0,0 0 0,0-20 15,0-1-15,-21 0 0,0 0 16,0-21-16,-1 0 0,1 0 16,21-21-16,-21 0 15,21-22-15,0 22 0,0-42 0,0 20 16,0-20-16,0-1 0,21-20 16,0 20-16,1-20 0,20-1 0,-21 0 15,21 1-15,22-22 0,-22 21 16,22 0-16,-1 1 0,1-1 0,20 22 15,1 20-15,0 1 16,-22 21-16,22 21 0,-22 21 0,1 21 16,-1 1-16,-20 41 0,-22-20 15,0 20-15,0 1 0,-21 0 0,0-1 16,0 1-16,0 21 0,-21-21 16,0-22-16,0 22 0,0-22 0,-22 1 15,22-1-15,0-20 0,0-1 16,0 0-16,-1 1 0,1-22 0,0 21 15,0-21-15,21 0 16,0 1-16,21-44 16,0 1-1,22 21-15</inkml:trace>
  <inkml:trace contextRef="#ctx0" brushRef="#br0" timeOffset="19783.91">3598 10012 0,'0'0'0,"21"0"0,1 0 0,-1-21 15,0 0-15,0 21 16,0-22-16,-21 1 0,21-42 16,-21 42-16,0-1 0,0-20 0,0 0 15,0 21-15,0-22 0,0 1 16,-21 0-16,0 20 0,0 1 0,0 0 15,0 0-15,-22 21 0,22 0 16,-21 0-16,-1 0 0,1 21 0,-21 0 16,20 22-16,-20-1 0,20 0 15,-20 22-15,21-22 0,-1 22 0,-41 41 16,62-62-16,1-1 16,21 0-16,0 1 0,0-22 0,0 21 15,21-21-15,1 1 0,-1-1 16,0 0-16,21-21 0,1 0 0,41 0 15,-20 0-15,-22 0 16,22-21-16,-22 0 0,21 21 16,-20-22-16,20 1 0,-20 0 15,-1 0-15,0-21 0,1 20 0,-1-20 16,-21 21-16,0-21 0,22-1 16,-43 1-16,21 0 0,-21-1 0,21 1 15,-21 0-15,0-1 0,0 22 0,0 0 16,-21 21-16,0 21 15,-1 0-15,1 22 0,0-1 16,0 0-16,0 1 0,21-1 0,0 0 16,0-21-16,0 22 0,0-1 15,0-21-15,0 22 0,21-22 16,-21 0-16,21 0 0,21 0 16,-20-21-16,-1 21 0,21-21 0,-21 0 15,43 0-15,-22 0 0,-21-21 16,22 21-16,-1-21 0,-21 0 15,21 0-15,1 0 0,-22-1 0,0-20 16,21 0-16,-20-1 0,-1 1 16,-21 0-16,21-1 0,0 1 15,0-21-15,-21 20 0,0 22 0,0 0 16,0 0-16,0 42 16,0 0-16,0 0 15,-21 22-15,0-1 0,21 0 16,-21 1-16,0-1 0,-1 0 0,22 1 15,0-1-15,-21-21 0,21 21 16,-21-20-16,21-1 0,0 0 0,0 21 16,21-63 15,0 0-15,1-21-16,-1 20 15,0 1-15,0-21 0,0 21 0,-21-22 16,21 1-16,1 0 15,20-1-15,-21 1 0,21-43 16,-20 64-16,-22 0 0,21 21 0,0 0 16,-21 21-16,0 0 15,21 1-15,-21-1 0,0 21 0,21 0 16,-21-20-16,0 20 0,0 0 16,0-21-16,21 1 0,1 20 0,-1-21 15,-21 0-15,21 0 0,0 1 16,-21-1-16,21 0 0,0-21 15,1 0 1,-22-21 31,0 0-31,0-1-1,0 1-15,0 0 16,-22 21-16,22-21 15,-21 0-15</inkml:trace>
  <inkml:trace contextRef="#ctx0" brushRef="#br0" timeOffset="20147.7">1672 9652 0,'-63'0'0,"126"0"0,-169 21 0,64-21 16,42 21 0,42-21-16,1 0 0,20 0 0,1 0 15,41 0-15,1 0 16,21 0-16,0 0 0,21 0 0,22 0 15,-22-21-15,21 21 0,22-21 16,-22 21-16,22-21 0,-22 21 0,-21-21 16,21 21-16,-20 0 0,-22 0 15,0 0-15,-22 0 0,-20 0 0,0 0 16,-43 0-16,0 0 0,1 21 16,-43 0-16,-21-21 15,-22 0-15,1 0 0,-22 0 16,1 0-16,-1 0 0,-20 21 0</inkml:trace>
  <inkml:trace contextRef="#ctx0" brushRef="#br0" timeOffset="20407.55">2011 9970 0,'0'0'0,"-106"21"16,21 21-16,1-21 0,20 0 0,22 1 15,21-1-15,21 0 0,21 0 16,0 0-16,42-21 0,-20 0 0,41 21 15,1-21-15,42 0 0,0 0 16,0 0-16,21 0 0,22-21 0,-22 21 16,42-21-16,-20 21 0,-1-21 15,0 21-15,1 0 0,-22-21 0,0 0 16,-21 21-16,21 0 16,-42 0-16,0 0 0,-22-22 0,1 22 15,-21 0-15,-1 0 0,-21 0 16,1 0-16,-22 0 0,0 0 0,-21-21 15,0 0-15</inkml:trace>
  <inkml:trace contextRef="#ctx0" brushRef="#br0" timeOffset="20815.32">6202 8805 0,'63'-63'32,"-126"126"-32,169-126 15,-64 63-15,21-21 0,22 21 0,0-21 16,-1 21-16,1-22 0,21 22 16,-21-21-16,-1 21 0,22-21 0,-21 0 15,-1 21-15,1-21 0,0 21 16,-1 0-16,-20 0 0,-1 0 0,-20 0 15,-22 0-15,0 0 0,-63 0 16,21 0 0,-22 0-16,-20 0 0</inkml:trace>
  <inkml:trace contextRef="#ctx0" brushRef="#br0" timeOffset="21172.11">7112 8657 0,'0'0'16,"-21"21"-16,21 1 0,0-1 0,0 0 15,0 21-15,0 1 0,0-1 16,0 0-16,0 1 0,0 20 0,0-21 16,0 22-16,21-22 0,-21 22 0,21-22 15,-21 22-15,21-22 0,0 21 16,-21 1-16,22-1 0,-22-20 0,21 20 16,-21 1-16,0-22 0,0 0 0,0 22 15,0-22-15,0 1 0,-21-22 16,-22 21-16,22-21 0,-21 0 15,-1 1-15,1-1 0,0 0 0,-22-21 16,22 0-16,0 0 0,-22 0 16,1 0-16,20 0 0,-63-42 15,64 20-15,0 22 0,-1-42 16,1 21-16,21 0 0,0-22 0,0 22 16,21-21-16,-22 0 0,22-1 15,0 1-15,0 0 0,64-22 16,-43 22-16,21 21 0,22-1 15,-22 1-15,22 0 0,-1 0 0,1 21 16,-1 0-16</inkml:trace>
  <inkml:trace contextRef="#ctx0" brushRef="#br0" timeOffset="22507.54">8128 9377 0,'0'-21'0,"0"42"0,0-63 0,0 20 0,0 1 16,0 0-16,-21 0 0,0 0 0,-22 21 16,22-21-16,-21-1 0,21 22 15,-22 0-15,1 0 0,0 0 0,-1 22 16,1-22-16,0 21 0,-1 21 16,1-21-16,21 22 0,-22-22 15,22 21-15,0 0 0,0 1 0,0-1 16,21 0-16,0 1 0,0-1 15,0 0-15,0 1 0,21-22 0,-21 21 16,42-21-16,-21 1 0,1-22 16,20 21-16,0-21 0,1 0 0,20 0 15,-21 0-15,1-21 0,-1-1 16,-21 1-16,22 0 0,-1-21 16,-21-1-16,0 22 0,0-21 15,1 0-15,-1-1 0,-21 1 16,21 0-16,0-1 0,-21 22 15,21-42-15,-21 20 0,21 43 16,-21-21-16,0 42 16,0 0-16,0 1 15,0-1-15,0 0 0,0 21 16,0 1-16,0-1 0,0 0 0,0 1 16,0-1-16,0 0 0,0-21 0,0 22 15,0-1-15,0-21 0,0 0 16,0 22-16,22-43 0,20 42 15,-21-42-15,0 0 0,0 0 16,1 0-16,20 0 0,-21-21 0,21 0 16,1 0-16,-22-1 0,21 1 15,1 0-15,-1-21 0,-21 21 16,64-64-16,-64 43 0,0-1 16,0 1-16,0 0 0,1-1 0,-1 22 15,0-21-15,-21 21 0,0-1 16,0 1-16,0 42 15,-21 1 1,21 20-16,-21-21 0,21 0 16,-22 22-16,1-1 0,21-21 15,0 21-15,0 1 0,0-22 0,0 21 16,0-21-16,0 1 0,21-1 16,1 0-16,-1 0 0,0 0 0,0-21 15,0 0-15,22 0 0,20 0 16,-21 0-16,22-42 15,-43 42-15,0-21 0,0 0 16,1-1-16,-1-20 0,0 21 0,0-21 16,-21 20-16,0-20 0,0 0 0,0 21 15,21-22-15,-21 1 0,0 21 16,0-22-16,0 22 0,0 0 0,0-21 16,0 21-1,21 21-15,1 0 0,-1 0 16,0 0-16,21 0 0,1 0 15,-1 0-15,0 0 0,22 0 16,-1 0-16,22 0 0,0 0 0,-1 0 16,-20-22-16,20 22 0,-20 0 0,-1 0 15,-20 0-15,-1 0 0,-21 0 16,0 0-16,1 0 0,-44 0 16,-20 0-1,21 0-15,-21 22 0,-1-22 16,1 21-16,0 0 0,-22 0 15,22 0-15,-1 0 0,-20 1 16,21 20-16,-1-21 0,-20 21 0,-64 107 16,106-107-16,-22 0 15,22 1-15,0-1 0,21 0 16,0 1-16,0-22 0,0 0 0,0 0 16,21 0-16,0 0 0,0 1 15,22-22-15,-22 0 0,21 0 0,1 0 16,-1 0-16,-21 0 0,21 0 0,1 0 15,-1-22-15,0 1 16,1 0-16,-1 0 0,-21-21 0,22 20 0,-1-20 16,-21 0-16,21-1 0,-20 1 15,-1-21-15,0 20 0,0 1 16,0 0-16,0-1 0,1 1 0,-22 0 16,0 20-16,0 1 0,0 0 0,-22 42 31,22 0-31,-21 22 0,0-22 15,21 21-15,0 1 0,0-1 16,-21 0-16,21 1 0,0-1 0,0-21 16,0 21-16,0-20 0,0-1 0,0 0 15,0 0-15,21 0 0,-21 0 16,21-21-16,0 0 0,1 0 0,-1 0 16,0 0-16,0-21 15,0 0 1</inkml:trace>
  <inkml:trace contextRef="#ctx0" brushRef="#br0" timeOffset="22671.37">10520 9694 0,'-21'0'16,"-1"-21"46,22 0-46</inkml:trace>
  <inkml:trace contextRef="#ctx0" brushRef="#br0" timeOffset="27351.96">12509 8615 0,'22'0'16,"-22"-21"15,0 0-15,0-1-1,21 22-15,-21-21 16,21 21-16,-21-21 0,0 0 16,21 0-16,-21 0 15,21 21-15,-21-22 0,0 1 16,0 0-1,-21 21 1,0 0 0,0 21-16,0 0 0,-1 1 15,1-1-15,0 0 0,-21 21 16,21 1-16,-1 20 0,-62 64 16,-1 21-16,64-84 15,-21-1-15,-1 22 0,22-22 16,0 1-16,0-22 0,21 22 0,0-22 15,0 22-15,0-22 0,0 0 16,21 1-16,21-1 0,22 0 16,-43-21-16,21 1 0,1-1 0,-1-21 15,0 0-15,1 0 0,-1 0 16,0-21-16,1-1 0,20 1 0,-21 0 16,22 0-16,-22 0 0,22-22 15,-1 1-15,1 0 0,-22-1 0,22 1 16,-22 0-16,0-1 0,1-20 15,-1-1-15,-21 1 0,0-1 16,0 1-16,-21-1 0,0 1 0,0-1 16,0 1-16,-42 21 0,21-22 15,-21 22-15,-1 21 0,1-22 0,-22 22 16,1 0-16,-1 21 0,1 0 0,-1 0 16,22 0-16,-21 0 0,20 42 15,1-21-15,0 22 0,-1-1 0,1 22 16,21-1-16,21 22 15,0-22-15,0 22 0,0-22 0,42 149 16,-21-148-16,22-1 16,-1 22-16,0-22 0,1 1 15,-1-1-15,0 1 0,1-1 0,-1 1 16,0-1-16,-21-20 0,1 20 0,-22-21 16,0 1-16,0 20 0,-22-20 15,-20-1-15,21 0 0,-21 1 0,-1-1 16,-63 21-16,64-41 15,-21-1-15,20 0 0,1 0 0,0-21 16,-1 0-16,22 0 0,-21-21 0,21 0 16,-1 0-16,1-1 0,21 1 15,0-21-15,0 0 0,0-1 16,21 1-16,1 0 0,-1-22 0,21 1 0</inkml:trace>
  <inkml:trace contextRef="#ctx0" brushRef="#br0" timeOffset="28291.7">13420 9123 0,'42'-42'0,"-84"84"0,126-106 16,-63 43-16,1-21 0,-1 42 15,-21-21-15,0 42 16,0 0-16,0 0 16,0 0-16,-21 22 0,21-1 0,-22 0 15,22 1-15,0-1 0,0 0 16,0-20-16,0 20 0,0 0 15,0-21-15,0 22 0,0-22 0,0 0 16,0 0-16,0 0 0,0 1 0,22-22 16,-1 0-16,0 0 15,0 0-15,21 0 0,-20-22 0,-1 1 16,0 0-16,21 0 0,-21 0 16,1 0-16,41-43 0,-42 22 15,22-1-15,-22 1 0,0 0 16,0-1-16,0 1 0,0 21 0,1-21 15,-1-1-15,-21 22 0,0 0 16,0 42 0,-21 0-16,-1 22 15,22-22-15,-21 21 0,21-21 0,0 22 16,-21-1-16,21-21 0,0 21 16,0 1-16,0-22 0,0 0 0,0 21 15,0-20-15,21-1 0,0 0 16,1 0-16,-1 0 0,21-21 0,0 0 15,64 0-15,-63 0 16,-1 0-16,0 0 0,1-21 16,-1 0-16,0 0 0,1 0 0,-22-1 15,21 1-15,-21 0 0,0-21 16,1 21-16,-1-22 0,0 1 16,0 0-16,0 20 0,-21-20 15,0 0-15,0 21 0,0-1 0,0 1 16,0 0-16,-21 21 15,0 21-15,0 0 0,0 22 0,-1-22 16,1 21-16,-21 22 16,21-43-16,0 21 0,21-21 0,0 22 15,0-22-15,0 21 0,0-21 16,0 1-16,0-1 0,0 0 0,21 0 16,0 0-16,0-21 0,0 0 15,0 0-15,1 0 0,20 0 16,21-42-16,-20 21 15,-1 0-15,0-1 0,1 1 0,-1 0 16,0-21-16,1 21 0,-1-22 16,-21 22-16,22-21 0,-22-1 0,0 22 15,0-21-15,-21 21 0,0 0 16,0-1-16,-21 22 16,0 0-16,0 22 0,-1-1 0,1 0 15,-21 0-15,42 0 0,-21 0 16,21 22-16,0-22 0,0 0 0,0 21 15,0-20-15,21-1 0,-21 0 16,21 0-16,0 0 0,-21 22 16,21-22-16,-21 0 0,22 0 15,-22 0 1,-22-21 0,1 0-16,0 0 15,0-21-15,0 0 0,0 0 16,21 0-16,-22-1 0,22 1 15,0 0-15,0 0 0,0 0 16</inkml:trace>
  <inkml:trace contextRef="#ctx0" brushRef="#br0" timeOffset="29548.25">15917 8319 0,'0'0'0,"0"-43"0,0 22 16,0 0-16,-21 42 16,0 21-1,0-20-15,0 20 0,-1 21 0,1-20 16,0 20-16,0 1 0,0-1 0,0 1 16,-1 20-16,1-20 0,0 21 15,21 42-15,-21-64 0,21-21 16,-21 1-16,21-1 0,0 0 15,0 1-15,0-22 0,0 21 16,21-21-16,0 1 0,0-22 0,0 21 16,1-21-16,-1 0 15,0 0-15,0 0 0,0 0 0,0-21 16,1 21-16,41-43 0,-42 22 16,0-21-16,1 21 0,20-22 15,-21 1-15,21 0 0,22-64 16,-43 63-16,0-20 15,22 21-15,-22 20 0,-21-20 0,21 42 16,-21 42 0,0-20-16,-21 20 15,21 0-15,-21 1 0,-1-1 0,1 0 16,21 1-16,0-22 0,-21 21 16,21-21-16,0 0 0,0 22 0,0-22 15,0 0-15,0 0 0,21-21 16,0 0-16,1 21 0,-1-21 15,0 0-15,21 0 0,-21 0 0,22 0 16,-1-21-16,-21 21 0,22-21 16,-22 0-16,42-21 0,-20 20 15,-22 1-15,21-21 0,-21 21 0,0 0 16,1-22-16,-1 22 0,0 0 16,0 0-16,-21 0 0,0 42 31,0 0-31,-21 0 0,0 0 15,0 0-15,-1 1 0,1-1 0,0 0 16,21 0-16,0 0 0,-21 0 16,21 1-16,0-1 0,0 0 15,21-21 1,0 0-16,0 0 16,1 0-16,-1 0 0,0-21 15,-21 0-15,21 21 0,-21-22 0,21 1 16,-21 0-16,0 0 0,21-21 15,-21 20-15,0-20 0,0 21 16,0-21-16,0-1 0,0 1 0,0 21 16,0-22-16,0 22 0,0 0 15,0 0-15,-21 21 0,21-21 0,0 0 32,21 21-32,1-22 0,41 22 15,-21 0-15,-20 0 0,20 0 16,0 0-16,-21 0 0,22 0 0,-1 0 15,-21 22-15,22-1 0,-1 0 16,-21 0-16,21 21 0,1-20 0,-22 20 16,21 0-16,-21-21 0,1 64 15,-22-43-15,0-20 16,0 20-16,0-21 0,0 21 0,-22-20 16,1 20-16,0-21 0,21 0 0,-21 0 15,0 1-15,0-1 0,-1-21 16,1 21-16,0-21 0,0 0 0,0 21 15,0-21-15,-1 0 0,1 0 16,21-21-16,0 0 16,0 0-16,0-1 0,21 1 15,1-21-15,20 21 0,0-22 16,-21 1-16,43 0 0,-22-22 0,22 22 16,-1-22-16,1 1 15,-22-1-15,127-63 16,-126 106-16,-1 21 0,0 0 0,1 0 15,-22 0-15,0 21 0,0 22 16,0-1-16,-21 0 0,0 1 0,0-1 16,0 22-16,-21-22 0,0 0 15,0 1-15,0-1 0,0 0 0,-1 1 16,1-22-16,0 21 0,21-21 16,-21 0-16,0 1 0,0-22 0,21 21 15,-22-21 1,1 0-16,0 0 15,21-21-15,-21-1 16,0 22-16,21-21 0</inkml:trace>
  <inkml:trace contextRef="#ctx0" brushRef="#br0" timeOffset="29759.13">17166 8276 0,'-21'0'0,"42"0"0,-63 0 16,21 0-16,-22 0 0,22 0 16,0 0-16,0 0 0,0 0 15,-1 0 32,22 21-47,-21-21 16</inkml:trace>
  <inkml:trace contextRef="#ctx0" brushRef="#br0" timeOffset="29964.01">15579 8636 0,'0'21'0,"0"-42"0,42 42 31,-21-21-31,21 0 0,1 0 0,-1-21 15,0 21-15,22 0 0,-1 0 0,1-21 16,-1 21-16,1 0 0,-1 0 16,1 0-16,-1 0 0,-20 0 0,-1 0 15,-42 21 1</inkml:trace>
  <inkml:trace contextRef="#ctx0" brushRef="#br0" timeOffset="30656.65">7578 10710 0,'0'0'16,"-22"0"-16,-20 0 0,21 0 0,-21 0 15,20 0-15,1 0 0,0 0 0,0 0 16,42 0 15,0 0-31,0 0 16,22 0-16,-1 0 0,0 0 0,22-21 15,-1 21-15,22 0 0,0 0 16,-1 0-16,22 0 0,0-21 0,169 21 16,-127 0-16,22-21 0,-1 21 15,22 0-15,20 0 0,1 0 16,21 0-16,0 0 0,-1 0 0,552 0 16,-530 0-16,21 0 15,-21-21-15,21 21 0,-21-21 16,21 21-16,0-22 0,-21 22 0,21-21 15,-21 21-15,-21-21 0,21 21 16,-21-21-16,-21 21 0,21-21 16,-43 21-16,22 0 0,-43 0 15,0 0-15,1 0 0,-22-21 0,-21 21 0,0 0 16,-21 0-16,0 0 0,-22 0 16,-20 0-16,-1 0 0,-20 0 0,-1 0 15,0 0-15,-42-22 0,0 1 16,0 0-16,0 0 15,-21 21-15</inkml:trace>
  <inkml:trace contextRef="#ctx0" brushRef="#br0" timeOffset="30799.56">16277 10245 0,'0'0'0,"-21"0"0,0 0 15,0 0-15,21 21 31,0 0-31,-22-21 16,1 21-16</inkml:trace>
  <inkml:trace contextRef="#ctx0" brushRef="#br0" timeOffset="33583.58">1630 9229 0,'0'0'0,"-43"0"0,22 0 0,0 0 15,0 0-15,0 21 0,0 0 0,-1 0 16,1 22-16,0-22 0,0 42 16,21-20-16,-21-1 0,0 21 15,21 1-15,-22-1 0,22 1 0,0-22 16,0 1-16,0-1 0,43 0 16,-22-21-16,0 1 0,21-22 0,1 0 15,-1 0-15,0 0 0,1 0 16,20 0-16,-20 0 0,-1-22 0,21 1 15,-20 0-15,-1-21 0,0 21 16,22-22-16,-1 1 0,1 0 0,-22-1 16,43 1-16,-22 0 15,1-22-15,-1 43 0,1-21 0,-22-1 16,22 22-16,-22-21 0,0 21 16,1 21-16,-1 0 0,0 0 0,-20 0 15,-1 0-15,0 21 0,0 0 16,-21 0-16,21 21 0,-21 1 15,0-1-15,0 0 0,0 1 0,0-1 16,0 0-16,0 1 0,0-1 0,0-21 16,21 0-16,1 1 0,-1-1 15,0 0-15,42-21 16,-41 0-16,20 0 0,0-21 16,22 0-16,-22-1 0,0 1 0,22 0 15,-1 0-15,-20-21 0,20-1 16,1 22-16,-22-21 0,0-1 0,22 1 15,-22 0-15,1-1 0,-22 22 16,21-21-16,-21 21 0,22 0 0,-22-1 16,0 22-16,0 0 15,-21 22-15,0-1 0,0 21 16,0-21-16,0 22 0,0-1 0,0 21 16,-21-20-16,21-1 0,0 0 15,0-20-15,0 20 0,0-21 0,0 0 16,21 0-16,0 1 0,-21-1 0,21-21 15,1 21-15,-1-21 16,0 0-16,0 0 0,0 0 16,0 0-16,1 0 0,-1 0 15,0 0-15,0-21 0,0 21 0</inkml:trace>
  <inkml:trace contextRef="#ctx0" brushRef="#br0" timeOffset="33747.98">4508 9758 0,'-84'42'31,"63"-21"-31,-1-21 0,1 22 0,21-1 16,-21-21-16,21 21 0,-21-21 15,21 21-15,0 0 16,21-21 0,0 0-16,0 0 0,1 0 15,-1 0-15</inkml:trace>
  <inkml:trace contextRef="#ctx0" brushRef="#br0" timeOffset="38822.93">5355 11875 0,'0'0'0,"0"-22"16,0 1 0,0 0 15,0 0-16,0 0 1,0 0-16,0-1 16,0 1-1,0 0-15,0 0 0,0 0 16,0 0 0,0 42 15,0 0-16,0 21-15,-21-21 0,21 22 16,0 20-16,0-20 0,0 20 16,0-21-16,0 22 0,0-1 15,-21-20-15,21 20 0,0-20 16,-21 20-16,21-21 0,0 1 0,0-22 16,0 21-16,0 1 0,0-22 0,0 0 15,0 0-15,0 0 0,0 0 16,0 1-16,0-1 0,0-42 47,0-1-47,0 1 0,0 0 15</inkml:trace>
  <inkml:trace contextRef="#ctx0" brushRef="#br0" timeOffset="39171.72">5821 12277 0,'0'21'0,"0"-42"0,0 63 0,0-21 16,21 0-16,-21 1 16,21-1-16,0-21 15,0 0-15,1 0 16,-1 0-16,0 0 15,-21-21-15,21-1 0,0 22 16,-21-21-16,0 0 0,0 0 0,0 0 16,0 0-16,0-1 15,0 1-15,-21 0 0,0 21 0,0 0 16,0-21-16,-1 21 16,1 0-16,0 0 0,-21 21 15,42 0-15,0 0 16,0 1-16,21-22 15,0 0-15,0 0 0,0 0 16,1 0-16</inkml:trace>
  <inkml:trace contextRef="#ctx0" brushRef="#br0" timeOffset="39885.37">7281 11769 0,'0'0'0,"-21"0"16,21-21-16,-21 21 0,21-22 15,-21 22-15,21 22 47,21-22-47,0 21 0,0-21 16,0 0-16,1 0 15,-1 0-15,0 0 0,0 0 16,0 0-16,0 0 0,1-21 0,-1 21 16,21-22-16,0 1 15,-20 0-15,-1 0 0,0 0 0,0 0 16,-21-1-16,0 1 0,0 0 15,-21-21-15,0 21 16,0-1-16,-22 1 0,1 0 0,21 0 16,-22 21-16,1 0 0,0 0 15,-1 21-15,1 0 0,0 0 0,-1 1 16,22 20-16,-21 21 16,21-20-16,21-1 0,0 0 0,0-20 15,0 20-15,0 0 0,21-21 0,21 22 16,-21-22-16,22 0 0,-22 0 15,21-21-15,1 21 0,-1-21 0,21 0 16,-20 0-16,-1 0 0,0 0 16,-20 0-16,20 0 0,-21 0 15,0-21-15,-42 0 16,-21 21-16,21 0 16,-22 0-16,-20 21 0,20-21 0,1 21 15,-64 43-15,43-43 0,20 21 16,1 1-16,0-1 0,-1 0 15,22-20-15,0 20 0,0 0 0,21 1 16,0-22-16,0 0 0,21 0 0,0 0 16,0 0-16,22 1 0,-1-22 15,43 0-15,-43 0 0,0 0 16,22 0-16,-1 0 0,1-22 16,-22 1-16,22 21 0,-1-21 0,1 0 15,-1-21-15,22-1 16</inkml:trace>
  <inkml:trace contextRef="#ctx0" brushRef="#br0" timeOffset="40091.24">8064 12002 0,'0'-22'0,"0"44"0,0-65 0,0 64 31,0 1-31,0-1 0,0 0 0,0 21 16,0-21-16,0 22 0,22-22 15,-22 21-15,21-21 0,0 22 16,-21-22-16,21 0 0,0 0 0,-21 0 0,21 1 15,1-22-15,-1 21 0,0-21 16,0 0-16,0 0 16,0 0-16,1-21 15,-22-1-15,21 22 0,-21-21 16,21 0-16</inkml:trace>
  <inkml:trace contextRef="#ctx0" brushRef="#br0" timeOffset="40275.14">8424 11938 0,'0'0'15,"-21"0"-15,0 0 0,0 0 16,0 21-16,-22 0 0,22 22 16,-21-22-16,-1 21 0,22 1 0,-21-1 15,0-21-15,20 21 0,-20 1 16,0-1-16,21-21 0,-1 22 0,1-1 16,0-21-16,21 0 0,-21 0 0,21 1 15,0-1-15,0 0 0,42-21 16,1 0-16,-22 0 0,21-21 15</inkml:trace>
  <inkml:trace contextRef="#ctx0" brushRef="#br0" timeOffset="40560.49">8763 12002 0,'0'0'0,"0"21"15,0 0 1,-21 21-16,21-21 0,0 22 0,-21-1 15,21 0-15,-22 22 0,22-22 16,0 22-16,-21-1 0,21 1 0,0-1 16,0 22-16,0-22 0,0 22 0,-21 0 15,21-1-15,-21 1 0,0 0 16,21-1-16,-21 1 0,-1-21 0,1 20 16,21-20-16,-21-1 0,0 1 0,21-22 15,0 0-15,-21 1 0,21-1 16,-21-21-16,21-63 31,21 21-31,0-43 0,0 22 16,21-22-16</inkml:trace>
  <inkml:trace contextRef="#ctx0" brushRef="#br0" timeOffset="40852.32">8784 12256 0,'0'0'0,"0"-85"0,0 21 16,0 22-16,0-21 0,0-1 15,0 22-15,21 21 0,0-1 16,1 22-16,20 0 0,-21 0 16,21 0-16,1 0 0,-22 0 0,21 22 15,1-1-15,-1 0 0,-21 21 16,21-21-16,-20 22 0,-22-1 0,0-21 16,0 64-16,-22-64 0,1 21 15,-21-20-15,0 20 0,-1-21 16,-20 0-16,20 0 0,-20 1 0,21-22 15,-1 21-15,1-21 0,21 0 0,0 0 16,-1 0-16,22-21 16,22-1-16,-1 1 0,0 0 15,21 0-15,1-21 0,-1 20 16,0-20-16,1 0 0,-1-22 16</inkml:trace>
  <inkml:trace contextRef="#ctx0" brushRef="#br0" timeOffset="41095.18">9440 11642 0,'0'0'15,"21"-43"-15,1 22 0,-1 0 0,0 21 0,-21 21 32,0 0-32,0 22 15,0-22-15,-21 21 0,0 1 16,-1-1-16,22 0 0,0 1 0,-21 20 16,21-21-16,-21 1 0,21-1 0,0 0 15,0 1-15,0-1 16,0 22-16,0-43 0,21 0 0,0 0 15,1 0-15,20-21 0,0 0 16,1 0-16,-1 0 0,0 0 16,22-21-16,-22 0 0,22 0 0,-1 0 15,-21-1-15,22-20 0,-22 0 0,1 21 16,-1-22-16</inkml:trace>
  <inkml:trace contextRef="#ctx0" brushRef="#br0" timeOffset="42016.81">10245 11938 0,'21'-85'15,"-42"170"-15,42-191 0,-21 64 16,0 21-16,-43 21 0,22 0 15,0 0-15,-21 0 0,-1 0 0,22 21 0,-21 0 16,0 0-16,-1 0 0,1 22 16,21-22-16,-22 21 0,22 1 0,0-22 15,0 21-15,21-21 0,-21 43 16,21-43-16,0 21 16,21-21-16,0 1 0,21-22 15,22 0-15,-43 0 0,21 0 16,-20 0-16,20 0 0,0-22 15,-21 1-15,22 0 0,-22 0 0,21 0 16,-21 0-16,1-22 0,-1 1 0,0 21 16,0-22-16,-21 1 0,0 21 15,21 0-15,-21 0 0,0-1 0,0 1 16,0 42 0,0 1-16,0-1 0,0 0 15,-21 0-15,21 21 0,0-20 16,0 20-16,0-21 0,0 0 15,0 22-15,0-22 0,21 0 0,0 0 16,1 0-16,-1-21 0,0 21 0,0-21 16,0 0-16,0 0 0,43 0 15,-22 0-15,1-21 0,-1 0 16,0 0-16,1 0 0,-22 0 0,21-1 16,0 1-16,-20-21 0,-1 0 15,0 20-15,21-20 0,-21 21 0,-21-21 16,22 20-16,-22 1 0,21 21 15,-21 21 1,0 1 0,-21-1-16,21 0 0,-22 0 0,22 21 15,0-20-15,0-1 0,0 21 16,0-21-16,0 0 0,22 1 16,-1-1-16,0-21 0,21 0 0,-21 0 15,22 0-15,-1 0 0,0 0 16,1 0-16,-1 0 0,0-21 0,1 21 15,-22-22-15,0 1 0,21 0 0,-20-21 16,-1 21-16,-21-22 0,21 22 16,-21 0-16,21-21 0,-21 20 15,0 1-15,0 42 32,-21-21-32,0 22 0,21-1 15,0 0-15,-21 0 0,21 0 16,-22 0-1,44-21 1,-1-21 0,0 21-16,-21-21 0,21 0 15,0 0-15,0 21 0,1-21 16,-1-1-16,42-20 0,-42 21 16,1 21-16,-1 0 0,0-21 0,0 21 15,0 21 1,-21 0-16,0 0 0,0 0 15,0 1-15,0-1 0,21 0 0,-21 0 16,22 0-16,-22 0 0,21 22 16,0-22-16,0-21 0,0 0 0,0 0 15,1 0-15,-1 0 0,21 0 16,-21 0-16,0 0 0,22-21 0,-22 21 16,0-21-16,-21-1 0,0 1 0,0 0 15,0 0-15,0 0 0,0 0 16,-21-1-16</inkml:trace>
  <inkml:trace contextRef="#ctx0" brushRef="#br0" timeOffset="42167.73">11366 11451 0,'-21'0'0,"42"0"0,-84 0 0,42 0 0,-22 0 16,22 0-16,0 0 0,0 0 15,21 21-15,-21-21 0,21 22 16,21-22-1,0 0-15,0 0 0,0 0 16</inkml:trace>
  <inkml:trace contextRef="#ctx0" brushRef="#br0" timeOffset="42768.72">13631 11409 0,'21'-148'31,"-21"127"-31,0-22 16,0 22-16,0 0 0,0 0 15,-21 21-15,0 0 0,0 21 16,0 0-16,0 21 0,-1 1 16,22 20-16,-42 43 15,21-42-15,0-1 0,0 1 0,-1-1 16,1 1-16,0-1 0,-21 1 0,21-1 16,-22-21-16,1 43 15,21-43-15,0-20 0,-1-1 16,22 0-16,0 0 0,22-42 31,-1 0-31,-21 0 0,21-22 0,0 22 16,0-21-16,0-1 0,1 1 15,-1-21-15,0 20 0,0 1 0,0-22 16,0 1-16,-21 21 0,22-22 0,-1 1 16,0-1-16,0 22 15,-21-1-15,21 22 0,0 0 0,1 21 16,-22 21-16,21 22 0,-21-1 15,0 0-15,0 1 0,0-1 16,0 21-16,0-20 0,0 20 16,0 1-16,0-22 0,0 22 0,0-1 15,0-21-15,0 22 0,0-22 16,0 1-16,0-22 0,0 21 0,0-21 16,0 0-16,-21 1 0,21-1 0,-22-21 15,1 0-15,-21 0 16,21-21-16,0-1 0</inkml:trace>
  <inkml:trace contextRef="#ctx0" brushRef="#br0" timeOffset="43379.84">12890 11811 0,'0'0'0,"0"-21"0,22 21 16,20 0-16,-21 0 0,43 0 15,-22 0-15,21-21 0,1 21 16,-1 0-16,22-21 0,-21 21 0,20-22 15,-20 1-15,20 21 0,1-21 16,21 0-16,-21 0 0,-1 0 0,1-1 16,0 1-16,-22-21 0,1 0 0,-22 20 15,21-41-15,-41 21 0,20-1 16,-21-20-16,-21 20 0,0 22 0,0-21 16,0 21-16,0 0 0,-21-1 0,0 22 15,0 0-15,-1 22 0,-20-1 16,0 63-16,21-41 15,-1 20-15,1 1 0,0-22 16,0 22-16,0-1 0,21 1 0,0-22 16,-21 21-16,21-20 0,-22 20 0,1-20 15,21-1-15,0 0 0,0 1 16,-21-1-16,21 0 0,0 1 0,0-22 16,0 0-16,0 0 0,0-42 31,0 0-31,0 0 15,0-1-15,0-20 0,0 0 16,21-1-16,0 1 0,1 21 0,20-21 16,-21-1-16,21 22 0,1 0 0,-1 0 15,0 0-15,43 21 16,-43 0-16,1 0 0,-1 0 16,-21 21-16,22 0 0,-22 0 0,0 0 15,0 22-15,-21-22 0,0 21 16,0 22-16,0-22 0,-21-21 15,0 21-15,-22-20 0,1 20 16,0-21-16,-1 0 0,1-21 16,0 21-16,-1 1 0,1-22 0,21 0 0,0 0 15,0 0-15,21-22 16,21 1-16,0 0 16,0-21-16,0 21 0,22-1 15,-1-20-15,0 0 0</inkml:trace>
  <inkml:trace contextRef="#ctx0" brushRef="#br0" timeOffset="45421.75">15071 11599 0,'21'0'15,"0"0"-15,0 0 0,0 0 0,22-21 16,-22 21-16,0-21 15,0 21-15,0-21 0,0 0 0,1 21 16,-1-21-16,0-1 0,-21 1 16,-21 21-1,-22 0-15,22 0 0,-21 0 16,0 0-16,-22 21 16,22-21-16,-1 22 0,1-1 0,21 0 15,-21 0-15,20 0 0,1 22 16,21-22-16,0 0 0,0 0 0,0 0 15,0 0-15,21 1 0,1-1 0,20 0 16,-21 0-16,21 0 0,1 0 16,-1 1-16,-21 20 0,22-21 0,-22 0 15,0 0-15,0 1 0,-21 20 16,0-21-16,0 0 0,-21 0 16,0-21-16,0 22 0,-22-22 15,1 0-15,0 21 0,-1-21 0,1 0 16,0 0-16,-1 0 0,22 0 15,-42-21-15,41 21 16,1 0-16,21-22 0,-21 22 0,42 0 31,0 22-31,1-22 16,-1 21-16,0 0 0,0-21 16,0 21-16,0 0 0,1-21 0,20 0 15,-21 0-15,21 0 0,1 0 0,-1 0 16,0 0-16,22 0 0,-22-21 0,22 0 15,-22 21-15,22-21 0,-22-22 16,0 22-16,1-21 0,-1 21 0,0-22 16,-21 1-16,22 0 0,-22-22 15,0 22-15,0-22 0,0 22 16,1-21-16,-1-22 0,-21 21 0,0 1 16,0-1-16,0 1 0,0 21 15,0-1-15,0 1 0,0 21 0,0 0 16,0 42-16,-21 0 15,-1 21-15,1 1 0,0 20 16,21 1-16,-21-22 0,0 21 0,0 1 16,21-1-16,0-20 0,-22 20 15,22 1-15,0-22 0,0 22 0,0-22 16,0 0-16,0-21 0,0 22 0,0-22 16,22 21-16,-1-21 15,0 1-15,0-22 0,0 0 16,0 0-16,1-22 15,-22 1-15,0 0 0,0-21 16,0 21-16</inkml:trace>
  <inkml:trace contextRef="#ctx0" brushRef="#br0" timeOffset="45575.66">15452 11705 0,'-22'0'0,"44"0"0,-22 0 31,21 0-31,0 0 0,0 0 0,21 0 15,1 0-15,-22 0 0,21 21 16,1-21-16,20 0 0,-21 0 16,22 0-16,-1 0 0,-20 0 0,20 0 15,1 0-15</inkml:trace>
  <inkml:trace contextRef="#ctx0" brushRef="#br0" timeOffset="45964.99">16192 11705 0,'0'0'0,"-21"-21"0,-21 21 15,21-21-15,-22 0 16,43 0-16,0-1 16,0 1-1,22 21-15,20 0 0,-21 0 0,21 0 16,1 0-16,-1 0 0,0 21 0,1 1 16,-1-1-16,0 0 0,1 0 15,-22 0-15,21 22 0,-21-22 0,22 21 16,-22 0-16,0-20 0,-21 20 0,0-21 15,0 21-15,0-20 0,0 20 16,0 0-16,-21-21 16,0-21-16,0 22 0,-1-22 15,1 0-15,0 0 0,21-22 0,0 1 16,-21 21-16,21-21 0,0-21 0,0 21 16,0-1-16,0-20 15,21 21-15,0-21 0,0-1 0,1 22 16,-1-21-16,0 21 0,0-1 0,0 1 15,0 0-15,22 0 0,-22 0 16,0 21-16,0 0 0,22 0 16,-22 0-16,0 0 0,0 0 0,21 0 15,-20 21-15,-1 0 0,0-21 16,21 21-16</inkml:trace>
  <inkml:trace contextRef="#ctx0" brushRef="#br0" timeOffset="46429.74">17526 11832 0,'21'0'16,"-42"0"-16,63-21 0,-42 0 0,0 0 16,0 0-16,0-1 0,0 1 15,0 0-15,-21-21 0,0 21 0,0 21 16,0-22-16,-1 1 0,-20 21 0,21 0 16,-21 0-16,-1 0 0,1 21 15,0 1-15,20-1 0,-20 0 0,0 0 16,-1 21-16,22-20 15,-21 20-15,21 0 0,0 22 16,21-22-16,0 0 0,0-20 0,0-1 0,0 21 16,21-21-16,0 0 15,0-21-15,0 22 0,22-22 0,-22 0 16,21 0-16,0 0 0,-20 0 0,20-22 16,-21 1-16,21 0 0,-20 0 15,20 0-15,-21-22 0,0 22 0,0-21 16,1 0-16,-1-1 0,-21 22 15,0-21-15,21 21 0,-21-1 0,21 1 16,-21 0-16,0 42 16,-21 0-1,0 1-15,21-1 0,0 0 16,-21 0-16,-1 43 0,22-43 16,0 21-16,0-21 0,0 22 15,0-22-15,0 0 0,0 0 0,22 0 16,-1-21-16,0 21 0,0-21 15,0 0-15,22 0 0,-22 0 0,21 0 16,-21-21-16,22 0 0,-1 0 0</inkml:trace>
  <inkml:trace contextRef="#ctx0" brushRef="#br0" timeOffset="46655.61">18097 11599 0,'0'0'0,"0"-42"0,0 21 15,0 0-15,0 0 0,-21-1 0,0 22 16,0 0-16,0 0 0,-22 0 15,22 0-15,0 22 0,-21-1 16,21 21-16,-1-21 0,1 22 0,0-22 16,0 21-16,21-21 0,-21 22 15,21-22-15,0 21 0,0 0 0,21-20 16,0 20-16,0-21 0,0 0 0,22 22 16,-22-22-16,21 0 0,1 0 15,-22-21-15,21 0 0,0 0 0,-20 0 16,20 0-16,0 0 0,1-21 15,-1 0-15</inkml:trace>
  <inkml:trace contextRef="#ctx0" brushRef="#br0" timeOffset="47796.57">18775 10964 0,'0'-42'0,"0"84"0,21-105 0,-21 21 16,0 20-16,0 44 15,-21-1 1,0 21-16,21 0 0,-22 22 16,1-1-16,0 1 0,0-1 0,21 22 15,0-21-15,0-1 0,0 1 16,0-1-16,0 1 0,0-22 16,0 21-16,0 22 0,0-43 15,0-20-15,0 20 0,0-21 16,21 0-16,0 0 0,0-21 0,1 0 15,-1 0-15,21 0 0,-21 0 16,0-21-16,1 21 0,41-63 16,-42 42-16,0-1 0,22-20 0,-22 0 15,0-1-15,21 1 0,-20 0 16,-1-1-16,0 1 0,0 0 0,0-1 16,-21 22-16,21 0 0,-21 0 15,0 42 1,-21 0-16,0 0 0,0 22 15,21-1-15,-21 0 0,0-20 16,21 20-16,-22 0 0,22 1 0,0-1 16,0 21-16,0-20 0,0-22 15,0 21-15,0-21 0,0 1 16,22-22-16,-1 21 0,0-21 0,0 0 16,21 0-16,-20 0 0,20 0 15,0 0-15,1-21 0,-1-1 0,-21 1 16,21 0-16,1-21 0,-1 21 0,0-22 15,-20 22-15,41-42 16,-42 41-16,-21 1 0,0 0 0,21 0 16,-42 42-1,0 0 1,0 0-16,0 1 0,21-1 0,0 0 16,-21 0-16,21 0 0,0 0 15,0 1-15,0-1 0,0 0 0,0 0 16,0 0-16,21 0 0,0-21 15,-21 22-15,21-22 0,0 0 16,0 0-16,1 0 0,-22-22 16,0 1-16,21 21 0,-21-21 15,0-21-15,0 21 0,0-1 16,0-20-16,0 21 0,-21-21 0,21-1 16,0 22-16,0-21 0,0 21 15,0-22-15,21 22 0,21-21 16,0 42-16,-20-21 0,-1 21 15,21-22-15,0 22 0,1 0 0,-1 0 16,0 22-16,1-1 0,-1 0 0,0 0 16,1 21-16,-22-20 0,21 20 15,-21-21-15,1 21 0,-1 22 16,-21-43-16,0 21 0,0-20 16,0-1-16,0 21 0,-21-21 0,-1 0 15,1 1-15,0-1 0,0-21 16,0 0-1,0 0-15,21-21 16,0-1-16,0 1 16,0 0-16,0 0 0,0-21 0,0 20 15,21-20-15,21 21 0,-21-21 0,22-1 16,-1 1-16,0-22 0,22 22 16,-1-21-16,1 20 0,-1 1 0,1 0 15,-1 20-15,-20 1 0,20 0 16,-21 21-16,1 0 0,-1 21 15,-21 0-15,0 1 0,22 41 16,-43-21-16,0 1 0,0-1 16,0 0-16,0 1 0,0-1 0,-21 43 15,-1-43-15,1 0 16,0-20-16,0 20 0,0-21 0,21 0 16,0 22-16,-21-43 0,21 21 0,-22 0 15,1-21 1,21-21-16,-21 0 15,21-1-15,-21 1 0,21-21 0,-21 0 16</inkml:trace>
  <inkml:trace contextRef="#ctx0" brushRef="#br0" timeOffset="47975.47">20362 10753 0,'-42'0'0,"84"0"0,-126 0 16,62 0-16,1 0 0,0 0 15,0 21-15,0-21 0,0 21 0,21 0 16,0 0-16,0 1 16,0-1-16,0 0 15</inkml:trace>
  <inkml:trace contextRef="#ctx0" brushRef="#br0" timeOffset="48180.87">18415 11155 0,'-64'0'0,"128"0"0,-170 21 0,85-21 16,0 21-16,63 0 16,0-21-16,22 0 0,-1 0 15,1 0-15,21 0 0,-1 0 0,1 0 16,0 0-16,-1 0 0,22 0 15,-21 0-15,21 0 0,-22 22 0,1-22 16,-43 0-16,43 42 0</inkml:trace>
  <inkml:trace contextRef="#ctx0" brushRef="#br0" timeOffset="49109.18">5397 13822 0,'-42'21'15,"84"-42"-15,-126 42 0,41-21 0,1 0 0,21 0 16,0-21-16,0 0 0,21 0 16,0-1-16,0 1 0,0-21 0,0 0 15,21-1-15,0 22 0,21-21 16,1-1-16,-1 22 0,21 0 0,64-21 15,-63 42-15,84 21 16,-106 0-16,22 21 0,-22 1 16,-21 20-16,1 1 0,-22-1 15,0 1-15,-22-1 0,1 22 16,-21-22-16,0 1 0,-22 21 0,1-22 16,-1 1-16,-21-1 0,22 1 15,-1-1-15,1-21 0,-1 1 0,22-1 16,-21-21-16,-22 22 15,64-43-15,-22 0 0,1 0 16,21-22-16,21-20 0,-21 21 16,21-21-16,0-1 0,21-126 15,21 127-15,-21-22 16,1 22-16,20-1 0,21 1 16,-20 42-16,-1 0 0,22 0 0,-22 21 15,0 22-15,1-22 16,-1 21-16,-21 22 0,0-22 0,0 21 0,1 1 15,-22-22-15,21 22 16,-21-22-16,0 0 0,0 1 0,21-1 16,0 22-16,-21-43 15,0 0-15,21-21 0,0 21 0,1-21 16,-1 0-16,0 0 0,0 0 16,0-21-16,0 0 0</inkml:trace>
  <inkml:trace contextRef="#ctx0" brushRef="#br0" timeOffset="49272.31">6202 14182 0,'21'-21'0,"-42"42"0,42-64 0,0 22 15,-21 0-15,0 0 16,21 21-16,0 0 16,1 0-16,-1 0 15,21 0-15,-21 0 0,22 0 0,-1 0 16,21 0-16,-20 0 0</inkml:trace>
  <inkml:trace contextRef="#ctx0" brushRef="#br0" timeOffset="49524.17">8107 13568 0,'0'0'0,"21"-21"15,0 0-15,0-1 0,0 1 0,1 21 16,-22 21-16,0 1 0,0-1 15,0 21-15,0 0 0,0 1 16,-22 20-16,1-20 0,0 20 0,0 1 16,0-22-16,0 0 0,-1 1 15,1-1-15,21 0 0,-21 1 16,0-1-16,21-21 0,-21 21 0,21-20 16,0-1-16,0 0 0,-21-21 0,21 21 15,0 0-15,-22-21 0,1 0 16,0 0-16,0 21 15</inkml:trace>
  <inkml:trace contextRef="#ctx0" brushRef="#br0" timeOffset="49717.05">7472 14499 0,'0'0'0,"0"21"0,0 1 0,0-1 16,21-21-16,0 21 0,0 0 15,22-21-15,-1 0 0,-21 0 16,43 0-16,-22 0 0,43 0 15,-22-21-15,-21 21 0,22-21 16,-22 0-16,1-1 0,20 1 16,-21 0-16,1 0 0,-22-21 15,0 20-15,0 1 0,-21-21 0,0 21 16,0-22-16</inkml:trace>
  <inkml:trace contextRef="#ctx0" brushRef="#br0" timeOffset="49887.85">7599 13737 0,'-21'-21'0,"42"42"0,-64-63 16,43 21-16,0 0 0,0-1 16,22 1-16,20 0 0,0 0 0,22 0 15,-22 0-15,22 21 0,-1-22 0,1 1 16,-1 21-16,1-21 0,-1 0 16,106 21-1,-126 0-15,-1 0 0,0 0 16,1 0-16</inkml:trace>
  <inkml:trace contextRef="#ctx0" brushRef="#br0" timeOffset="50311.61">8721 13907 0,'0'0'16,"0"42"-16,0-21 0,0 0 0,0 0 16,-22 1-16,22-1 0,0 21 0,0-21 15,0 0-15,0 22 0,0-22 16,0 0-16,0 21 0,0-20 0,-21-1 15,21 21-15,-21-21 0,21 0 16,0 1-16,0-1 0,-21 0 16,0-21-16,21 21 0,-21-21 15,21-21 1,0 0-16,0 0 0,0-1 16,0 1-16,0-21 0,0 21 0,0-22 15,0 1-15,42 0 0,-21-1 16,0 1-16,22 21 0,-1-21 0,0-1 15,1 22-15,-1 0 16,0 0-16,1 21 0,-1 0 0,0 0 16,1 21-16,-1-21 0,-21 21 0,0 21 15,0-20-15,-21 41 16,0-42-16,0 22 0,0-1 0,0 0 16,0-21-16,-21 22 0,21-22 15,-21 21-15,21-21 0,-21 1 0,21-1 16,-21 0-16,21 0 0,21-21 31,0-21-31,0 0 0,0 0 0,1-1 16,20-20-16</inkml:trace>
  <inkml:trace contextRef="#ctx0" brushRef="#br0" timeOffset="50551.5">9800 13504 0,'0'0'0,"0"-42"0,0 21 0,0 0 0,21 0 15,-21 42 1,-21 21-16,0-21 16,21 43-16,-21-22 0,0 22 15,-1-22-15,22 21 0,-21 1 0,0-22 16,21 22-16,0-22 0,0 0 0,0 1 16,0-22-16,0 21 0,0-21 15,0 1-15,0-1 0,0 0 16,21-21-1,0 0-15,-21-21 16,0 0-16</inkml:trace>
  <inkml:trace contextRef="#ctx0" brushRef="#br0" timeOffset="50723.18">9588 13949 0,'22'0'31,"-1"0"-16,0 0-15,0 0 0,0 0 16,22 0-16,-1 0 0,0 0 16,1 0-16,-1 0 0,21 0 0,-20-21 15,-1 21-15,0-21 0,1 21 0,-1 0 16,-21-22-16,0 22 0</inkml:trace>
  <inkml:trace contextRef="#ctx0" brushRef="#br0" timeOffset="51051.5">10223 13885 0,'-21'0'16,"42"0"-1,1 0 1,-1 0-16,0-21 0,0 21 16,-21-21-16,21 21 15,0-21-15,1 21 0,-22-21 16,-22 21 15,1 21-31,-21-21 0,21 21 16,0 0-16,-1 22 0,1-22 15,0 0-15,0 21 0,21-21 0,0 22 16,0-22-16,0 0 0,0 0 0,0 0 16,0 1-16,0-1 0,0 0 15,21-21-15,0 21 16,22-21-16,-22 0 0,0 0 0,21 0 15,-21-21-15,1 0 16,20 21-16,-21-21 0</inkml:trace>
  <inkml:trace contextRef="#ctx0" brushRef="#br0" timeOffset="51372.32">10562 13970 0,'0'-21'0,"0"42"0,0-63 0,0 21 16,0-1-16,0 1 15,0 0-15,0-21 0,21 21 0,0-1 0,1 1 16,20 21-16,-21 0 15,0 0-15,22 0 0,-22 0 0,21 0 16,-21 21-16,22 1 0,-1 20 16,0-21-16,-21 21 0,22 22 15,-43-43-15,0 21 0,0-20 16,0 20-16,-21-21 0,-1 0 16,1 0-16,0 1 0,0-1 0,-64 0 15,64-21 1,0 0-16,21-21 15,0 0 1,21-1-16,0 1 0,0 0 16,1 0-16,-1-21 15,0 20-15,21 1 0,-21-21 0,1 21 0,20-22 16,-21 22-16,21 0 0,-20-21 16,41-1-16,-21 22 15,1 0-15</inkml:trace>
  <inkml:trace contextRef="#ctx0" brushRef="#br0" timeOffset="52007.95">11705 13716 0,'21'0'15,"-42"0"-15,63 0 0,-20 0 16,-1 0-16,0 0 16,0-21-16,0 0 0,0 0 15,1 21-15,-1-22 0,0-20 0,21 21 16,-21 0-16,1-22 0,-1 22 0,0-21 15,0 0-15,0-1 16,0 22-16,-21-21 0,0-1 0,0 22 16,0-21-16,0 21 0,0 0 15,-21 21 1,0 0-16,-21 42 16,-1 0-16,22 1 0,-21-1 0,21 0 15,-22 22-15,22-1 0,-21 22 16,21 0-16,-22-22 0,22 22 0,0-1 15,-21 1-15,21 0 0,-1 21 16,1-22-16,21 22 0,-21-21 0,0 105 16,0-84-16,21-21 15,0 21-15,0-1 0,-21 1 0,21 0 16,-22-21-16,22 21 0,0-1 0,0-20 16,0 0-16,-21 21 0,0-22 15,0 64-15,21-84 0,0-1 16,0-20-16,0-1 0,0 0 0,0-20 15,0-1-15,21-21 16,0 0-16,0 0 0,1-21 0,-1-1 16,0 1-16,21-21 0,-21 21 0,22-22 15,-1-20-15,0 21 0,1-22 16,-22 1-16,21-1 0,1 1 16,-22-1-16,0 1 0,0-22 0,-21 0 15,0-21-15,0 22 0,0-1 0,0 0 16,-21 1-16,0-1 0,-22 22 15,1-1-15,0 1 0,-1 20 0,-20 1 16,21 0-16,-1 20 0,-20-20 16,20 21-16,1 0 0,0 21 15,21-21-15,-1 21 0,1 0 0,21-22 16,21 1 0,1 0-16,20 21 0,-21-21 0,21 0 15,1 21-15,-1-21 0</inkml:trace>
  <inkml:trace contextRef="#ctx0" brushRef="#br0" timeOffset="52427.71">12509 14076 0,'0'0'0,"0"-42"0,0 20 16,0-20-16,-21 21 16,-21 0-16,21 0 0,-22-1 0,1 22 15,21 0-15,-21 0 0,-1 0 16,1 22-16,0-1 0,20 0 0,-20 0 15,21 0-15,-21 22 0,20-22 16,1 21-16,0-21 0,21 22 16,0-22-16,0 0 0,0 21 15,0-21-15,0 1 0,0-1 0,21 0 16,0 0-16,1 0 0,20-21 0,-21 0 16,0 0-16,22 0 0,-1 0 0,-21 0 15,21 0-15,-20-21 0,20 0 16,-21 0-16,0 0 0,0-1 0,22 1 15,-22-21-15,0 21 0,-21 0 16,21-22-16,-21 22 0,21 0 0,-21 0 16,0 0-16,0 42 31,0 0-31,0 0 0,-21 0 16,21 0-16,0 1 0,0-1 15,0 0-15,0 0 0,0 0 16,0 0-16,21 1 0,1-22 15,-1 0-15,0 0 16,0 0-16,0 0 0,22 0 0</inkml:trace>
  <inkml:trace contextRef="#ctx0" brushRef="#br0" timeOffset="52671.57">13250 13928 0,'0'0'0,"21"-43"0,-21 1 0,0 0 16,0-1-16,0 1 0,0 21 0,0 0 15,-21 21-15,0 0 16,0 0-16,0 21 0,0 21 16,-22-21-16,22 22 0,0-1 0,-21 0 15,20 1-15,1-1 0,0-21 16,0 22-16,21-1 0,0 0 0,0-21 16,0 1-16,0 20 0,0-21 0,21 0 15,0 0-15,0-21 0,1 22 16,20-22-16,-21 0 0,0 0 15,22 0-15,-22 0 0,21 0 0,-21-22 16,22 22-16</inkml:trace>
  <inkml:trace contextRef="#ctx0" brushRef="#br0" timeOffset="52980.21">13504 14055 0,'0'0'16,"21"0"-16,1-21 0,-1 21 15,0-22-15,0 22 16,0 0-16,0-21 0,1 0 0,41 0 15,-42 0-15,22 0 16,-1-1-16,-21 1 0,21 0 0,1 0 16,-22 0-16,21 0 0,-21-1 0,1 22 15,-22-42-15,-22 42 16,1 0-16,0 0 16,-21 0-16,-1 0 0,1 21 15,0 0-15,-1 1 0,1-1 0,0 0 16,21 0-16,-1 0 0,1 0 0,0 22 15,21-22-15,0 0 0,0 0 16,0 0-16,0 1 0,0-1 0,21 0 16,0 0-16,1-21 0,-1 21 0,21-21 15,-21 0-15,0 0 16,1 0-16,20 0 0,-21 0 0,21 0 16</inkml:trace>
  <inkml:trace contextRef="#ctx0" brushRef="#br0" timeOffset="53124.13">14457 14034 0,'0'21'0,"0"-42"0,21 42 16,0-21 15,-42 0 0,0 0-31</inkml:trace>
  <inkml:trace contextRef="#ctx0" brushRef="#br0" timeOffset="105216.89">11176 14118 0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1T10:50:07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2350 0,'-21'0'0,"0"0"16,21-22 31</inkml:trace>
  <inkml:trace contextRef="#ctx0" brushRef="#br0" timeOffset="1756.79">1079 508 0,'0'0'0,"0"-21"31,-21 21-31,21 21 32,0 0-32,0 0 0,0 1 15,0 20-15,-21-21 0,21 21 0,-21 1 16,21-1-16,-21 0 0,0 22 15,21-22-15,-22 1 0,1-1 0,0 0 16,0 1-16,21-1 0,-21 0 16,0-21-16,21 1 0,0-1 15,-22 0-15,22 0 0,0 0 16,-21-21-16,21 21 0,0-42 47,0 0-47,0 0 15,0 0-15</inkml:trace>
  <inkml:trace contextRef="#ctx0" brushRef="#br0" timeOffset="2173.55">889 572 0,'0'0'0,"-21"0"0,21-22 16,0 1-16,0 0 0,0 0 16,0 0-16,0 0 0,0-1 15,0 1-15,0 0 0,21 0 0,0 0 16,0 21-16,0-21 0,1-1 16,20 1-16,-21 21 0,21 0 15,-20 0-15,20 0 0,0 0 0,22 21 16,-22-21-16,0 22 15,1 20-15,-1-21 0,-21 21 0,22 1 16,-22-1-16,0 0 0,0 1 16,-21-1-16,0 0 0,0 22 0,0-1 15,0-20-15,-42 20 0,21-20 16,-1-1-16,1 21 0,0-20 16,0-1-16,0-21 0,0 22 0,21-22 15,-22 21-15,22-21 0,-21 0 16,21 1-16,-21-22 0,21 21 0,0-42 47,0-1-47,0 1 15</inkml:trace>
  <inkml:trace contextRef="#ctx0" brushRef="#br0" timeOffset="2427.41">931 974 0,'0'0'0,"-21"0"0,21 21 15,21-21 17,0 0-32,1-21 0,-1 21 15,0-21-15,0 21 0,21-22 16,1 22-16,-1-21 0,0 0 0,1 21 15,-1-21-15,-21 0 0,22 0 16,-1 21-16,-21-22 0,0 22 16,0-21-16,1 0 0,-1 0 0,21 21 15,-21-21-15</inkml:trace>
  <inkml:trace contextRef="#ctx0" brushRef="#br0" timeOffset="2766.21">1968 212 0,'0'21'47,"0"0"-47,0 21 0,-21-20 16,21 20-16,0 0 0,-21 1 0,21 20 15,-21-21-15,0 1 0,21 20 16,-21-20-16,-1 20 0,22-21 16,0 1-16,-21-1 0,0 0 15,21 1-15,0-1 0,0 0 0,0-20 16,0-1-16,0 0 0,0 0 16,0 0-16,0 0 15,21-21 1,0 0-16,-21-21 0,0 0 15,22 0-15</inkml:trace>
  <inkml:trace contextRef="#ctx0" brushRef="#br0" timeOffset="3211.99">1990 931 0,'0'0'0,"21"0"31,0 0-31,0-21 16,0 21-16,-21-21 0,21 0 15,1 21-15,-1-21 0,-21 0 0,0-1 16,21 22-16,-21-21 15,21 21-15,-21-21 0,0 0 16,-21 21 0,0 0-1,0 0-15,-1 21 0,22 0 16,-21 0-16,0 1 0,0-1 16,21 21-16,-21-21 0,0 22 0,21-22 15,0 21-15,0-21 0,-22 0 16,22 22-16,0-22 0,-21 0 0,21 0 15,0 0-15,0 1 16,21-22-16,1 0 16,-1 0-1,0 0-15,0 0 0,0 0 16,0-22-16,1 22 0,-1-21 16,-21 0-16,21 0 0</inkml:trace>
  <inkml:trace contextRef="#ctx0" brushRef="#br0" timeOffset="3651.74">2328 868 0,'0'0'0,"0"-21"0,21 0 15,1-1-15,-1 22 0,0 0 16,0-21-16,0 21 15,0-21-15,1 21 0,-1 0 0,0 0 16,0 0-16,0 0 16,0 21-16,1 0 0,-1 1 15,-21-1-15,0 0 0,0 0 16,21 21-16,-21-20 0,21-1 0,-21 0 16,0 0-16,0 21 0,0-20 15,0-1-15,0 0 0,0 0 0,0 0 16,-21 0-16,0-21 15,21 22-15,-21-22 32,21-22-17,0 1-15,0 0 0,0 0 16,0 0-16,0 0 0,0-1 0,0 1 16,0 0-16,0-21 0,21 21 15,-21-1-15,21 1 0,0-21 16,0 21-16,-21 0 0,21-1 0,1 1 15,-1 21-15,0-21 0,0 0 16,0 0-16,0 21 0</inkml:trace>
  <inkml:trace contextRef="#ctx0" brushRef="#br0" timeOffset="4043.52">3429 318 0,'0'0'0,"0"-22"0,0 1 15,0 0 1,-21 21 0,0 0-1,21 21-15,0 0 0,-22 1 16,22-1-16,0 0 0,0 21 15,-21-21-15,0 22 0,21-1 0,-21 0 16,21 1-16,-21-1 0,0 0 16,21 1-16,-22-1 0,1 0 0,21 1 15,-21-1-15,21 0 0,0 1 16,0-22-16,0 21 0,0-21 0,0 1 16,0-1-16,0 0 0,0 0 15,0 0-15,21-21 16,0 0-16,1 0 15,-1 0-15,0-21 0,0 21 16,0-21-16,0 0 16,-21 0-16,22-1 0,-1 1 0</inkml:trace>
  <inkml:trace contextRef="#ctx0" brushRef="#br0" timeOffset="4289.88">3154 677 0,'21'0'16,"0"0"-16,0 0 15,0 0-15,1 0 0,-1 0 0,0 0 16,0 0-16,0-21 0,0 21 15,1 0-15,-1 0 0,0-21 0,0 0 16,0 21-16,0 0 0,1-21 16,-1 21-16</inkml:trace>
  <inkml:trace contextRef="#ctx0" brushRef="#br0" timeOffset="4789.13">4699 0 0,'0'0'0,"-21"0"47,0 0-31,-1 0-16,1 21 16,21 43-16,-21-22 0,0 22 15,0-22-15,0 21 0,21 1 0,-43-1 16,22 1-16,0-1 0,0 1 15,0-1-15,-22 1 0,22 21 0,-21-22 16,21 1-16,-22-1 0,1 1 16,21-22-16,-22 21 0,1-20 15,21 20-15,-21-20 0,-1-1 16,22 0-16,-21 1 0,21-1 0,-1-21 16,1 21-16,-21 1 0,42-1 15,0-21-15,0 0 16,0-42 15,21 0-31,0 0 0,0 0 16,1 0-16</inkml:trace>
  <inkml:trace contextRef="#ctx0" brushRef="#br0" timeOffset="6902.89">5461 402 0,'0'-21'0,"0"42"0,0-63 0,0 21 15,0 0-15,0-1 16,0 1-16,0 0 16,-21 21-16,0 0 15,-1 0-15,1 21 0,0 0 0,-21 1 16,21 20-16,-1 0 0,1-21 15,-21 22-15,21-1 0,-22 22 0,22-22 16,-21 0-16,21 22 0,0-22 16,-1 22-16,1-22 0,0 0 0,21 1 15,0-1-15,0 0 0,0 1 16,0-22-16,0 0 0,0 0 0,0 0 16,21 0-16,0 1 0,1-22 15,-1 0-15,0 21 0,0-21 16,0 0-16,0 0 0,1 0 0,-1 0 15,21-21-15,-21-1 0,0 1 16,1 0-16,20 0 0</inkml:trace>
  <inkml:trace contextRef="#ctx0" brushRef="#br0" timeOffset="7623.48">5715 656 0,'-21'21'15,"0"1"-15,21-1 16,-22 0-16,1 21 0,0-21 16,21 22-16,-21-22 0,0 21 0,21-21 15,-21 22-15,21-22 0,0 0 16,0 0-16,0 0 0,0 1 0,0-1 16,0 0-16,21-21 46,0-21-46,-21 0 0,0-1 16,0 1-16,0 0 0,0 0 16,0 0-16,0-22 0,0 22 15,0-21-15,0 0 0,0 20 0,21 1 16,-21-21-16,21 21 0,0 0 16,1-1-16,-22 1 0,42 0 0,-21 21 15,0-21-15,0 21 0,1 0 16,20 0-16,-21 0 0,21 0 0,-20 0 15,-1 0-15,0 21 0,21 0 16,-21 0-16,1 22 16,-22-1-16,21 0 0,-21-20 0,0 20 15,0-21-15,0 21 0,0-20 16,0 20-16,0-21 0,0 0 0,-21 0 16,-1 1-16,22-1 0,-21 0 15,21-42 16,0 0-31,0-1 16,0 1-16,0 0 0,0 0 16,0-21-16,21-1 0,1 1 0,-22 21 15,21-22-15,0 1 0,0 21 16,21-43-16,1 43 0,-22 0 16,21 0-16,-21 21 15,22 0-15,-22 0 0,21 0 0,1 0 16,-22 21-16,21 0 0,-21 0 15,0 1-15,1 20 0,-1 21 16,-21-20-16,0-22 0,0 21 0,-21 1 16,-1-1-16,1-21 0,0 0 15,0 22-15,21-22 0,-21 0 0,0 0 16,21 0-16,21-42 47,0 0-47,0 0 0,0 0 0</inkml:trace>
  <inkml:trace contextRef="#ctx0" brushRef="#br0" timeOffset="8590">6858 953 0,'0'0'0,"-21"21"0,0-21 0,-1 21 16,22 0-1,22-42 17,20 0-32,-21 0 0,0-1 0,22 1 15,-1 0-15,-21 0 0,21-21 16,-20-1-16,20 22 0,0-21 16,-21-1-16,1 1 0,-1 0 15,0-1-15,0 22 0,-21-21 0,21 0 16,-21 20-16,0-20 0,0 21 15,0-21-15,0 20 16,-21 1-16,0 21 0,0 0 0,0 0 16,-1 21-16,22 1 15,-21-1-15,21 0 0,-21 0 0,21 21 16,-21 1-16,0-1 0,21 0 16,0 22-16,-21-1 0,-1 1 0,1-1 15,21 1-15,-21-1 0,0 22 16,21-21-16,-21-1 0,0 22 15,21-22-15,-22 1 0,1-1 0,0 22 16,0-22-16,0 1 0,0 21 16,-1-22-16,-20 1 0,21-1 0,0 1 15,0-1-15,-1 1 0,1-22 0,21 0 16,0 22-16,-21-22 0,21 0 16,0-20-16,0 20 0,0-21 0,0 0 15,0 0-15,21 1 0,0-22 0,1 0 16,-1 0-16,0 0 0,21 0 15,-21-22-15,22 1 0,-22-21 0,21 21 16,1 0-16,-1-22 0,0 1 0,1 0 16,-1-1-16,0-20 15,1 20-15,-1-20 0,-21-1 0,0 1 16,0-1-16,-21 1 0,0-1 0,0 22 16,0-21-16,-21 20 0,0-20 15,-21 20-15,21 1 0,-43 21 0,22 0 16,-1-22-16,1 22 0,-21 21 15,20-21-15,1 21 0,0 0 0,20 0 16,-20 0-16,21 0 0,0 0 16,42-21-1,21 21 1,-21-21-16,1 21 16,20-21-16,0-1 0,-21 22 0,22-21 15,-1 0-15,0 0 0,-20 0 16,20-22-16,0 22 0,1 0 0,-22-21 15,21 21-15,-21-22 0,22 22 16,-22-21-16,21 21 0,-21-22 0,-21 22 16,21 0-16,-21 0 0,22 0 15,-22-1-15,0 44 32,-22-1-32,22 0 15,-21 0-15,21 21 0,0-20 0,0-1 16,0 0-16,0 21 15,0-21-15,0 1 0,0-1 0,0 0 16,0 0-16,0 0 16,0-42 15,0 0-15,0 0-16,21-22 0</inkml:trace>
  <inkml:trace contextRef="#ctx0" brushRef="#br0" timeOffset="8791.89">7535 593 0,'0'0'0,"-21"0"16,0 0-16,42 0 46,0 0-30,0 0-16,1 0 16,-1 21-16</inkml:trace>
  <inkml:trace contextRef="#ctx0" brushRef="#br0" timeOffset="9211.91">7683 741 0,'-21'0'31,"21"-21"-31,0 0 0,21 21 16,1 0-16,-1-22 0,0 22 0,0-21 16,0 21-16,0 0 15,1 0-15,-1 0 0,0 0 0,21 0 16,-21 0-16,1 0 15,-1 21-15,-21 1 0,21-1 0,0 0 16,-21 0-16,21 0 0,-21 22 0,0-22 16,0 21-16,0-21 0,0 0 15,0 22-15,-42-22 0,42 0 0,-21 0 16,0 0-16,-1-21 0,1 22 16,0-22-16,21-22 31,0 1-31,0 0 15,0 0-15,0 0 0,0 0 0,0-1 16,0-20-16,0 21 0,0-21 16,0 20-16,21 1 0,0 0 15,1 0-15,-22-21 0,21 20 16,0 1-16,21 0 0,-21 21 0,22-21 16,-22 0-16,21 0 0</inkml:trace>
  <inkml:trace contextRef="#ctx0" brushRef="#br0" timeOffset="10135.37">8297 741 0,'0'0'15,"0"-21"-15,0 0 0,0-1 16,0 1-1,21 21 17,-21 21-32,0 1 15,0-1-15,0 0 0,0 0 0,0 21 16,0-20-16,0-1 0,0 0 16,0 0-16,0 21 0,0-20 0,-21-1 15,21 0-15,-21-21 0,21 21 16,0 0-16,0-42 47,0 0-47,0 0 0,0-22 15,0 22-15,0 0 16,0 0-16,0-21 0,0 20 0,21 1 16,0-21-16,-21 21 0,22 0 15,-1-1-15,0 1 0,0 21 16,0-21-16,0 21 15,22 0-15,-22 0 0,0 0 0,0 21 16,22-21-16,-22 21 0,0 1 0,0-1 16,0 0-16,-21 0 0,0 0 15,21 22-15,-21-22 0,0 0 16,0 21-16,0-21 0,0 1 16,0-1-16,0 0 0,0 0 0,0 0 15,-21 0-15,0-21 16,0 0-1,21-21 1,0 0-16,0 0 16,0 0-16,0 0 0,0-22 0,0 22 15,0-21-15,0 21 0,21-22 16,-21 22-16,21-21 0,0 21 0,1-1 16,-1 1-16,21 0 0,-21 0 15,22 0-15,-22 21 0,21 0 16,0 0-16,-20 0 0,20 0 0,0 0 15,-21 0-15,1 21 0,20 0 16,-21 0-16,0 0 0,-21 1 0,0 20 16,21-21-16,-21 0 0,0 0 15,0 22-15,0-22 0,0 0 0,0 0 16,-21 0-16,0 1 0,0-1 0,0 0 16,0-21-1,-1 21-15,22-42 31,0 0-31</inkml:trace>
  <inkml:trace contextRef="#ctx0" brushRef="#br0" timeOffset="10672">9737 699 0,'0'0'0,"0"-22"0,0 1 0,0 0 0,0 0 16,0 0-16,0 0 0,-22 21 16,1-22-16,0 22 0,0 0 15,0 0-15,0 0 0,-1 0 0,1 0 16,-21 0-16,21 0 0,0 22 16,-1-1-16,1 0 0,-21 21 0,21-21 15,-22 64-15,43-64 0,-21 22 16,21-1-16,-21 0 0,21-21 15,0 1-15,0 20 0,0-21 0,0 0 16,21 0-16,0 1 0,22-22 16,-22 21-16,0-21 0,0 0 15,0 0-15,1 0 0,-1 0 16,0-21-16,21-1 0,-21 22 0,1-21 16,-1 0-16,0-21 0,0 21 15,0-22-15,-21 22 0,21-21 0,-21-1 16,22 22-16,-22-21 0,21 0 15,-21 20-15,0 1 0,0 0 16,0 0-16,-21 21 31,21 21-31,-22 0 0,22 0 16,-21 22-16,21-22 0,0 21 0,0-21 16,0 22-16,0-1 0,-21-21 15,21 0-15,0 22 0,0-22 0,0 21 16,0-21-16,21-21 15,0 22-15,1-22 0,20 0 16,-21 0-16,0 0 0,0 0 0,22 0 16,-1-22-16,0 1 15</inkml:trace>
  <inkml:trace contextRef="#ctx0" brushRef="#br0" timeOffset="10979.82">10456 212 0,'0'0'16,"-21"0"-16,0 0 0,0 0 15,0 0-15,-1 0 16,1 21-16,0 0 0,21 0 0,-21 22 0,0-22 16,0 21-16,21 0 0,-22 1 15,1-1-15,0 0 0,21 1 16,-21-1-16,0 0 0,21 1 0,-21-1 15,21 0-15,0 1 0,-22-1 16,22-21-16,0 22 0,0-22 0,0 0 16,0 0-16,0 0 0,0 0 15,0 1-15,22-22 16,-1 0-16,0 0 0,0-22 16,0 22-16,0-21 15,1 0-15,-1 0 0</inkml:trace>
  <inkml:trace contextRef="#ctx0" brushRef="#br0" timeOffset="11251.68">10816 614 0,'-63'0'15,"41"21"-15,1-21 16,21 21-16,-21 0 0,0 1 0,0 20 15,0-21-15,21 0 0,-22 22 0,1-22 16,21 21-16,0-21 0,-21 0 16,21 22-16,-21-22 0,21 0 0,0 0 15,0 0-15,0 1 16,0-1-16,21-21 16,0 0-1,0 0-15,1 0 0,-1 0 16,0 0-16,0-21 0,0-1 0,22 22 15</inkml:trace>
  <inkml:trace contextRef="#ctx0" brushRef="#br0" timeOffset="12049.51">11176 741 0,'0'-21'0,"-21"21"31,0 21-31,-1 0 0,1 0 15,0 0-15,21 1 0,-21-1 16,0 0-16,0 0 0,-1 21 0,22-20 16,0-1-16,-21 0 0,21 0 15,0 0-15,0 0 0,0 1 16,0-1-16,0 0 0,0 0 0,21-21 16,1 0-16,-1 0 15,0 0-15,0 0 16,0 0-16,-21-21 15,0 0-15,0 0 16,0-1-16,0-20 0,0 21 0,0-21 16,0 20-16,0-20 0,0 0 15,0 21-15,0-22 0,21 22 0,-21 0 16,22 0-16,-1-22 0,0 22 16,0 0-16,21 0 0,-20 21 15,-1 0-15,21-21 0,-21 21 0,22 0 16,-22 0-16,21 0 0,-21 0 15,22 21-15,-22 0 0,21 0 0,-21 0 16,22 1-16,-22-1 0,0 0 16,-21 21-16,0-21 0,21 1 15,-21 20-15,0-21 0,0 0 0,0 22 16,0-22-16,-21 0 0,21 0 16,-21 0-16,0 0 0,-1 1 0,1-1 15,0-21-15,0 0 16,21 21-16,-21-21 15,0 0 1,21-21 0,0 0-16,0-1 0,0 1 15,0 0-15,0-21 0,21 21 16,0-22-16,0 1 0,0 0 16,0 20-16,1-20 0,-1 0 0,21 21 15,-21-22-15,22 22 0,-22 0 16,21 0-16,-21 21 0,22-21 0,-22 21 15,21 0-15,-21 0 0,22 0 16,-22 21-16,0-21 0,-21 21 0,0 0 16,21 0-16,-21 22 0,0-22 0,0 21 15,0-21-15,0 22 0,0-22 16,0 21-16,0-21 0,-21 22 0,21-22 16,0 0-16,-21 0 0,0 0 0,21 0 15,-22 1-15,22-1 16,-21-21-16,21 21 0,-21-21 0,0 0 0,0 0 31,0-21-15,21 0-16,0-1 0,0 1 15</inkml:trace>
  <inkml:trace contextRef="#ctx0" brushRef="#br0" timeOffset="12332.35">10985 275 0,'-21'0'0,"42"0"0,-42-21 0,0 21 16,0 0-16,0 0 0,0 0 31,-1 0-15,1 0 15,0 0-31,0 0 0</inkml:trace>
  <inkml:trace contextRef="#ctx0" brushRef="#br0" timeOffset="12559.79">9885 487 0,'0'0'0,"21"0"0,21 0 15,-21 0-15,1 0 16,20 0-16,-21 0 0,21 0 0,1 0 15,-1 0-15,0 0 0,-20 0 16,20 0-16,0 0 0,1 0 16,-22 0-16,21 0 0,-21 0 0,0-21 15,1 21-15,-1 0 0,0 0 0</inkml:trace>
  <inkml:trace contextRef="#ctx0" brushRef="#br0" timeOffset="13311.73">13568 169 0,'0'0'0,"0"-21"0,0 0 16,0 0-16,0 0 16,0 63 15,-21-21-16,-1 22-15,1-22 0,0 21 16,-21 22-16,21-22 0,-22 21 0,22-20 16,-21 20-16,-1 1 0,-20-1 0,21 22 15,-1-22-15,-20 22 16,-1-21-16,22-1 0,-22 1 0,22-1 16,-21 1-16,20-1 0,1-21 0,0 1 15,-1-1-15,1 0 0,21 1 16,0-22-16,-1 0 0,1 0 15,21 0-15,-21 1 0,42-22 32,0-22-32,1 1 0,-1 0 15,-21 0-15,21 0 16</inkml:trace>
  <inkml:trace contextRef="#ctx0" brushRef="#br0" timeOffset="14964.88">14287 445 0,'0'0'0,"-21"0"0,0 0 0,0 0 15,0 0-15,0 0 0,-1 0 0,1 0 16,42 0 15,1 0-15,20 0-16,0-22 0,1 22 0,-1 0 15,21 0-15,-20 0 0,20 0 16,1 0-16,-22 0 0,22 0 0,-22-21 16,0 21-16,-21 0 0,22 0 15,-22 0-15,-42 0 16,0 0 0,-1 0-16</inkml:trace>
  <inkml:trace contextRef="#ctx0" brushRef="#br0" timeOffset="15351.66">14605 402 0,'0'21'15,"0"1"1,0-1-16,-21 0 16,21 0-16,0 0 0,0 0 15,0 1-15,0-1 0,-21 21 16,21-21-16,0 22 0,-22-1 0,22 43 15,0-43-15,-21 0 16,21 1-16,-21-22 0,21 21 0,0 0 16,-21-20-16,21 20 0,-21-21 0,0 0 15,-1 0-15,1 1 16,-21 20-16,21-21 0,0-21 16,-1 0-16,-20 21 0,21-21 0,0 0 15,0 0-15,-22 0 0,22 0 16,0 0-16,0-21 0,0 0 0,-1 21 15,22-21-15,-21 0 0,21-1 16,-21 22-16,0-42 0,21 21 16,0 0-16,0 0 0,0-22 0,0 22 15,0 0-15,0 0 16,21 0 0,0 21-16,0 0 0,1 0 15,-1 0-15,0 0 0</inkml:trace>
  <inkml:trace contextRef="#ctx0" brushRef="#br0" timeOffset="15887.65">15367 762 0,'0'0'0,"0"-21"0,0 0 16,0 0-16,0-1 0,-21 1 15,0 0-15,-1 21 0,1 0 16,0 0-16,-21 0 0,21 0 16,-22 0-16,22 0 0,-21 21 0,-1 0 15,22 1-15,-21 20 0,0-21 0,20 21 16,1 1-16,-21-1 0,21 22 16,0-22-16,21 0 0,0-21 0,-22 22 15,22-22-15,0 21 0,0-21 16,0 1-16,0-1 0,22 0 15,-1-21-15,0 0 0,0 0 16,21 0-16,-20 0 0,20 0 16,-21-21-16,64 0 0,-43-1 15,-21 1-15,22 0 0,-1-21 16,0 21-16,-21-22 0,22 22 0,-22-21 16,0-1-16,0 22 0,-21-21 15,0 21-15,21 0 0,-21-22 16,0 22-16,0 42 31,-21 0-31,21 1 0,0 20 16,0-21-16,0 0 0,0 22 15,0-22-15,0 21 0,0-21 16,0 22-16,0-22 0,21 0 0,-21 0 16,22 0-16,-1 0 0,0 1 0,21-22 15,-21 21-15,1-21 16,-1 0-16,0 0 0,0 0 15,21-21-15</inkml:trace>
  <inkml:trace contextRef="#ctx0" brushRef="#br0" timeOffset="16139.51">15854 699 0,'0'0'15,"0"-22"-15,0 44 31,0 20-15,0-21-16,0 0 0,0 22 0,0-22 16,0 21-16,21 0 0,-21-20 15,0 20-15,0-21 0,21 21 0,-21-20 16,0-1-16,0 0 0,0 0 0,0 0 16,0 0-16,21-21 31,0 0-31,1-21 15,-1 0-15</inkml:trace>
  <inkml:trace contextRef="#ctx0" brushRef="#br0" timeOffset="16387.37">16341 677 0,'0'22'31,"-22"-1"-31,1 0 0,0 0 0,0 0 16,0 0-16,0 22 0,-22-22 16,22 21-16,0 1 0,0-22 0,-22 21 15,22-21-15,0 22 0,0-22 0,0 0 16,21 0-16,0 0 16,-21 0-16,21 1 0,0-1 0,0 0 15,21-21 1,0 0-1,0 0-15,0-21 0,0 0 0</inkml:trace>
  <inkml:trace contextRef="#ctx0" brushRef="#br0" timeOffset="16896.48">16891 804 0,'0'0'0,"0"-21"0,0 0 15,0 0-15,0 0 0,0 0 0,0-1 16,-21 22-16,0 0 16,-1 0-16,1 0 0,0 0 15,0 0-15,-21 22 0,20-1 0,-20 0 16,21 21-16,-21-21 0,20 22 16,-20-1-16,21 0 0,0 1 0,0-1 15,-1-21-15,1 22 0,21-22 16,0 21-16,0-21 0,0 0 0,0 1 15,0-1-15,21-21 0,1 21 0,-1-21 16,0 0-16,21 0 0,-21 0 16,1 0-16,20 0 0,-21 0 15,0-21-15,22 0 0,-22-1 16,0 22-16,21-42 0,-21 21 0,1 0 16,-1-22-16,0 22 0,0-21 15,-21 0-15,21-1 0,-21 1 0,21 21 16,-21 0-16,0-22 0,0 22 15,0 42 1,0 0-16,0 22 16,0-22-16,-21 21 0,0-21 15,21 22-15,-21-1 0,21-21 16,0 22-16,0-22 0,0 0 16,0 21-16,0-21 0,0 1 0,0-1 15,0 0-15,21-21 16,0 0-16,22 0 15,-22 0-15,0 0 0,21 0 0,-21-21 16,22 21-16</inkml:trace>
  <inkml:trace contextRef="#ctx0" brushRef="#br0" timeOffset="17387.38">17928 593 0,'0'0'0,"0"-21"0,0-1 0,0 1 16,0 0-16,-21 21 16,0 0-1,0 0-15,-1 0 0,-20 21 16,21-21-16,-21 21 0,-1 1 16,22-1-16,-21 0 0,21 0 0,-22 0 15,22 0-15,0 1 0,0-1 0,0 0 16,21 0-16,0 0 15,0 0-15,0 1 0,0-1 0,21 0 16,0-21-16,0 21 16,0 0-16,0 0 0,22 1 0,-22-1 15,0-21-15,0 21 0,0 0 16,1 0-16,-1 0 0,0 1 0,-21-1 16,21 0-16,-21 0 0,0 0 15,0 0-15,0 1 16,-21-1-16,0-21 0,-22 0 15,22 21-15,0-21 16,-21 0-16,-1 0 0,1 0 0,21 0 16,-21 0-16,-1 0 0,22 0 15,-21 0-15,21 0 0,-1 0 0,1 0 16,0-21-16,21 0 16,0-1-16,0 1 15,0 0 1,21 0-16,22 0 15,-22 21-15,0 0 0,0-21 0</inkml:trace>
  <inkml:trace contextRef="#ctx0" brushRef="#br0" timeOffset="18239.81">18394 804 0,'0'-21'0,"0"42"0,0-63 16,0 21-1,-21 21 17,-1 0-32,1 0 0,0 21 15,0 21-15,0-20 0,0-1 0,-1 21 16,1-21-16,0 22 0,0-1 15,0-21-15,0 21 0,21-20 0,0 20 16,-22-21-16,22 0 0,0 0 16,0 1-16,0-1 0,0 0 15,0 0-15,22 0 0,-1-21 16,0 0-16,21 0 16,-21 0-16,1 0 0,20 0 0,-21 0 15,21 0-15,1-21 0,-22 0 0,21 21 16,1-21-16,-1-22 0,-21 22 15,21 0-15,-20 0 0,20-21 0,-21-1 16,0 22-16,-21-21 0,0 21 16,0-22-16,0 22 0,0 0 0,0 0 15,0 0-15,-21 21 16,0 0-16,0 0 0,21 21 31,0 0-31,0 0 16,0 0-16,0 0 0,0 1 15,0-1-15,0 0 0,0 0 0,0 0 16,0 0-16,21 1 0,-21-1 0,0 0 16,0 0-16,0 0 0,21 0 15,-21 1-15,0-1 0,0 0 16,0 0-16,21-21 0,-21 21 16,21-21-16,1 0 15,-1 0-15,0 0 0,0 0 16,0 0-16,0 0 15,1 0-15,-1 0 0,0-21 16,0 0-16,-21 0 0,21 0 16,0-1-16,1 1 0,-1 0 0,0-21 15,0 21-15,0-22 0,-21 22 0,21-21 16,-21 21-16,22-1 0,-22 44 47,0-1-47,-22 21 0,22-21 0,-21 0 15,21 1-15,0 20 0,-21-21 0,21 0 16,0 0-16,-21 1 0,21-1 16,0 21-16,0-21 0,0 0 31,21-21-31,0 0 0,0 0 16,1 0-16,-1 0 0,0 0 15,0 0-15,0-21 0,0 0 0,1 0 16,-1 21-16</inkml:trace>
  <inkml:trace contextRef="#ctx0" brushRef="#br0" timeOffset="18603.18">19283 572 0,'0'0'16,"-43"0"-16,22 21 0,0 0 0,0 0 0,0 0 15,21 0-15,0 1 16,0-1-16,0 0 0,0 0 0,0 0 16,0 0-16,21-21 0,0 0 15,-21 22-15,21-22 0,0 0 0,1 0 16,-1 0-16,0 0 0,0-22 16,0 1-16,0 21 0,1-21 15,-1 0-15,0 0 0,-21 0 0,0-1 16,21 1-16,-21 0 0,0 0 15,0 0-15,0 0 0,-21 21 16,0 0-16,0 0 16,-1 0-16,1 0 0,0 0 0,0 0 15,0 0-15,0 0 0,-1 21 16,1 0-16,0-21 0,21 21 0,0 0 16,0 0-16,0 1 0,0-1 15</inkml:trace>
  <inkml:trace contextRef="#ctx0" brushRef="#br0" timeOffset="19040.93">19748 995 0,'0'-64'32,"-21"64"-1,0 22-16,21-1-15,0 0 0,-21 0 16,0 21-16,0 1 0,21-1 0,-22 0 16,1 1-16,21 20 0,-21-20 0,0-1 15,21 21-15,-21 1 0,0-1 16,21-20-16,-22 20 0,1 1 0,21-1 16,-21-20-16,0 20 0,0-21 0,21 1 15,-21-1-15,21-21 16,-22 22-16,22-22 0,0 0 0,0 21 15,0-21-15</inkml:trace>
  <inkml:trace contextRef="#ctx0" brushRef="#br0" timeOffset="19421.71">19748 1143 0,'0'0'0,"0"-42"0,0 21 0,0-1 15,0 1-15,22 0 0,-22 0 16,21 0-16,-21 0 0,21-1 0,0 22 16,0-21-16,0 21 0,1-21 15,-1 21-15,0 0 0,0 0 0,0 0 16,0 0-16,1 0 0,-1 21 15,-21 0-15,21 1 0,0 20 16,-21-21-16,0 0 0,0 0 16,0 22-16,0-22 0,0 0 0,0 0 15,0 0-15,-21-21 16,0 22-16,0-1 0,-1-21 0,1 0 0,0 21 16,0-21-16,0 0 0,0 0 15,-1 0-15,1 0 16,0 0-1,21-21-15,0 0 16,0-1-16,21 1 0,0 0 16,1 0-16,-1 0 0</inkml:trace>
  <inkml:trace contextRef="#ctx0" brushRef="#br0" timeOffset="19769.12">20701 402 0,'0'0'0,"0"-42"31,0 63-15,-21 0-16,0 0 15,21 1-15,-22-1 0,1 0 16,0 21-16,0-21 0,0 22 0,0-1 15,-1 0-15,1 1 0,21-1 16,-21 0-16,21 1 0,-21-1 0,21 0 16,-21 43-16,21-43 15,0-20-15,0 20 0,0-21 16,0 0-16,0 0 0,21 1 0,0-22 16,-21 21-16,21-21 0,0 0 15,1 0-15,-1 0 0,0 0 0,0 0 16,0 0-16,22-21 0,-22-1 15,0 1-15,0 0 0,43-21 16</inkml:trace>
  <inkml:trace contextRef="#ctx0" brushRef="#br0" timeOffset="20059.12">20426 593 0,'0'0'0,"-43"0"0,1 0 0,21 0 16,0 0-16,0 0 0,-1 0 0,22 21 31,22-21-31,-1 0 0,0 0 16,21 0-16,1 0 0,-1 21 0,0-21 16,22 0-16,-22 0 0,22 0 15,-22 0-15,0 0 0,1 0 0,-1 0 16,0 0-16,1 0 0,-22 0 15,0 0-15,0 0 0,0 0 16,0 0-16,1 0 0</inkml:trace>
  <inkml:trace contextRef="#ctx0" brushRef="#br0" timeOffset="21080.59">1016 1799 0,'-21'0'0,"-64"21"31,64 1-31,0-22 0,0 0 16,21 21-1,42-21 1,-21 0-16,21 0 0,1 0 15,20 0-15,1 0 0,20 0 0,1 0 16,21 0-16,0 0 0,0 0 16,-1 0-16,1 0 0,-21 0 0,21-21 15,0 21-15,-1 0 0,1 0 16,0-22-16,-21 22 0,21-21 0,-22 21 16,1 0-16,0 0 0,-22-21 15,1 21-15,63 0 16,-85 0-16,-21 0 0,21 0 15,-20 0-15,-1 0 0,-42 0 47,21-21-15</inkml:trace>
  <inkml:trace contextRef="#ctx0" brushRef="#br0" timeOffset="21991.82">5292 1588 0,'0'0'0,"-43"0"0,1 0 16,21 0-16,-22 0 0,22 0 0,-21 0 16,21-22-16,0 22 0,-1 0 15,1 0-15,0 0 0,0 0 16,0 0-1,42 0 1,0 0 0,0 0-16,0 0 15,22 0-15,-22 0 0,21 22 0,1-22 16,20 0-16,1 0 0,-1 0 16,1 0-16,20 0 0,22 0 0,-21 0 15,21 0-15,-1 0 0,22 0 16,0 0-16,0 0 0,22-22 0,-1 22 15,0 0-15,0 0 0,21 0 16,-20 0-16,20 0 0,0 0 0,1 0 16,-1 0-16,-21 0 0,21 0 0,1 0 15,-22 0-15,21 0 0,-21 0 16,1 0-16,-22 0 0,21 0 16,-21 0-16,0 0 0,0 0 15,0 0-15,-21 0 0,-1 0 0,1 0 16,-21 0-16,0-21 0,-1 21 0,-20 0 15,-22 0-15,22 0 0,-22 0 16,-21 0-16,21 0 0,-20-21 0,-1 21 16,0 0-16,0 0 15,0 0 1,-21-21-16,21 21 31,-21-21-31,22 21 0,-22-21 16</inkml:trace>
  <inkml:trace contextRef="#ctx0" brushRef="#br0" timeOffset="22927.81">13864 1609 0,'0'0'0,"-21"0"0,21 21 31,21 0-15,21-21-16,-20 0 0,20 0 16,0 0-16,1 0 0,20 0 15,1 0-15,-1 0 0,1 0 0,20 0 16,1 0-16,0 0 0,-1 0 15,1 21-15,21-21 0,0 0 0,21 0 16,0 0-16,0 0 0,-22 0 16,22 0-16,0 0 0,22 0 15,-22 0-15,42 0 0,-21 0 0,21 0 16,-20 0-16,20 0 0,0 0 16,1 0-16,-1 0 0,0 0 0,-21 0 15,22 0-15,-1 0 0,0-21 16,-20 21-16,20 0 0,-21 0 0,-21 0 15,0 0-15,0 0 0,-21 0 16,0 0-16,0 0 0,-22 0 0,22-21 16,-21 21-16,-22 0 0,1 0 15,-1 0-15,1 0 0,-22 0 16,0-21-16,-20 21 0,20 0 0,-21 0 16,0 0-16,-21-21 15,21 21-15,1 0 16,-44 0 15,-20 0-15,21 0-16,-21 21 0,-1-21 15,1 0-15</inkml:trace>
  <inkml:trace contextRef="#ctx0" brushRef="#br0" timeOffset="24323.93">5482 699 0,'0'0'16,"-21"21"-16,21 0 0,-21 0 0,0 0 16,21 22-16,0-22 15,0 0-15,0 0 0,0 0 0,0 0 16,0 22-16,0-22 15,0 0-15,0 0 0,0 0 16,0 1-16,0-1 16,21-21-16,0 0 0,0 21 15,0 0-15,0-21 16,1 0-16,-1 0 16,0 0-16,0 0 0,0 0 15,0 0-15,1 0 0,-1-21 16,0 0-16,0 21 0,0-21 0,0-1 15,1 1-15,-1 21 0,0-21 16,0 0-16,0 0 0,0 0 0,1-22 16,-22 22-16,0 0 15,0 0-15,0 0 0,0-22 0,0 22 16,0 0-16,0 0 0,-22 0 16,1-1-16,0 1 0,0 21 15,-21 0-15,20 0 0,1 0 16,-21 0-16,21 0 0,0 0 0,-1 0 15,1 21-15,0-21 0,0 22 16,0-22-16,0 21 0,-1 0 0,22 0 16,-21 0-16,0 0 0,21 1 15,-21-1-15,21 0 0,0 0 16,0 0-16,0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1T10:52:31.9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1460 2540 0,'0'0'0,"43"-21"31,-43 0-31,0 0 0,0-1 16,21 22-16,-21-21 16,0 0-16,0 0 15,-21 21-15,0-21 16,-1 21-16,-20 0 0,21 0 15,0 0-15,-22 0 0,1 0 0,0 0 16,21 21-16,-43 0 0,22 21 16,21-20-16,-22 20 0,1 0 15,0 1-15,20-1 0,-20 0 0,21 1 16,0-1-16,0 0 0,-1 22 16,22-22-16,0-21 0,0 22 15,0-1-15,0 0 0,0 1 0,0-22 16,22 21-16,-1-21 0,0 0 15,21 22-15,-21-22 16,22-21-16,-1 0 0,0 0 0,1 0 16,-1 0-16,22-21 0,-22 0 15,21-1-15,1 1 0,-22 0 0,22-21 16,-22 21-16,0-22 0,1 1 16</inkml:trace>
  <inkml:trace contextRef="#ctx0" brushRef="#br0" timeOffset="491.71">1863 2286 0,'0'0'0,"-22"0"31,22 21-31,0 0 16,0 22-16,0-1 0,-21 0 0,21 1 15,0-1-15,0 0 0,0 22 16,0-22-16,0 22 0,-21-22 0,21 0 15,-21 1-15,21-1 0,0 0 16,0 1-16,-21-22 0,21 21 0,0-21 16,-21 1-16,21 20 15,0-21-15,0 0 0,0-42 32,0 0-17,0 0-15,0 0 0,0-1 16,21 1-16,-21-21 0,21 21 0,-21-22 15,21 22-15,0-21 16,0 21-16,1-22 0,-1 22 0,21 0 16,-21 0-16,0 0 0,1 21 15,20 0-15,-21 0 0,0 0 0,0 0 16,1 21-16,-1 0 0,0 0 0,-21 0 16,0 1-16,0-1 0,0 21 15,0-21-15,0 22 0,0-22 16,0 0-16,0 0 0,-21 21 0,21-20 15,-21-1-15,21 0 0,-22 0 16,22 0-16,0 0 0,0-42 31,22 21-15,-1-21-16</inkml:trace>
  <inkml:trace contextRef="#ctx0" brushRef="#br0" timeOffset="1000.42">2773 2858 0,'0'0'0,"0"-22"0,0 1 16,0 0-16,0 0 0,0 0 0,-21 0 16,-1-1-16,1 22 0,0-21 15,0 21-15,0 0 0,0 0 16,-1 0-16,1 0 0,0 21 0,0 1 15,0-1-15,0 21 0,-1-21 16,1 22-16,0-1 0,0-21 0,0 21 16,0 1-16,21-22 0,-22 21 15,22-21-15,0 1 0,0 20 16,0-21-16,0 0 16,22 0-16,-1-21 0,0 0 0,0 0 15,21 0-15,-20 0 0,-1-21 16,0 0-16,21 0 0,-21 21 0,1-21 15,20 0-15,-21-22 0,0 22 16,0 0-16,1-21 0,-22 20 16,21-20-16,-21 21 0,21-21 0,-21 20 15,0 1-15,0 0 0,0 42 32,0 0-32,0 1 15,-21-1-15,21 21 0,-21-21 16,21 0-16,0 1 0,0-1 15,0 0-15,0 0 0,0 0 0,0 0 16,0 1-16,0-1 0,21 0 16,0-21-16,0 0 15,0 0-15,0 0 0,1 0 16,-1 0-16,21-21 0,-21 21 16</inkml:trace>
  <inkml:trace contextRef="#ctx0" brushRef="#br0" timeOffset="1383.2">3027 2921 0,'0'-21'0,"0"42"0,0-63 0,0 21 16,0-1-16,0 1 15,0 0 1,21 21-16,0 0 0,0 0 16,0 0-16,1 0 0,-1 0 15,0 0-15,0 0 0,21 21 0,-20 0 16,-1 1-16,0-1 0,21 0 15,-42 0-15,21 0 0,1 22 0,-22-22 16,0 0-16,0 0 0,0 0 0,0 0 16,0 1-16,0-1 15,-22-21-15,1 21 0,21 0 0,-21-21 16,0 0 0,21-21-1,0 0-15,0 0 16,0-1-16,0 1 0,0 0 0,0-21 15,0 21-15,21-1 0,0-20 16,-21 21-16,21 0 0,1 0 0,-1-1 16,-21 1-16,21 0 0,0 21 0,0-21 15,0 21-15,1 0 0,-1 0 16,0 0-16,0 0 0,0 0 16,0 0-16,1 0 0,-1 0 0</inkml:trace>
  <inkml:trace contextRef="#ctx0" brushRef="#br0" timeOffset="1932.89">4233 2879 0,'0'0'15,"0"-21"-15,0-1 0,0 1 0,0 0 0,0 0 16,0-21-16,0 20 0,0 1 15,-21 0-15,0 0 0,0 0 16,0 21-16,-1 0 0,1 0 16,0 0-16,0 0 0,0 0 15,0 21-15,-1 0 0,-20 0 0,21 22 16,0-22-16,0 21 0,-1-21 16,1 22-16,21-22 0,-21 21 0,21 0 15,-21-20-15,21-1 0,0 21 0,0-21 16,0 0-16,0 1 0,0-1 15,21 0-15,0-21 0,0 0 16,22 0-16,-22 0 16,0 0-16,0-21 0,0 21 15,1-21-15,-1-1 0,0 1 0,0 0 16,0 0-16,0 0 0,1-22 16,-1 22-16,0-21 0,-21 21 0,0-22 15,21 22-15,-21 0 0,0 0 0,21 0 16,-21 0-16,-21 42 31,21 0-31,-21 0 16,21 0-16,-21 0 0,21 1 0,0-1 15,0 21-15,0-21 0,0 0 0,0 1 16,0-1-16,0 0 0,0 0 16,0 0-16,21-21 15,0 0-15,0 0 0,0 0 16,22 0-16,-22 0 0,0 0 15,21 0-15,-20-21 0,20 0 0</inkml:trace>
  <inkml:trace contextRef="#ctx0" brushRef="#br0" timeOffset="3951.73">4805 2709 0,'0'-21'16,"0"42"-16,0-63 0,0 21 15,-21 21-15,-1 0 16,1 0-16,0 0 0,0 21 15,0-21-15,0 21 0,-1 0 16,1 22-16,0-22 0,0 0 0,0 0 16,21 22-16,0-22 0,-21 42 15,21-42-15,0 1 0,0-1 16,0 0-16,0 0 0,21-21 16,0 21-16,0 0 0,0-21 0,22 0 15,-1 0-15,-21 0 0,21 0 0,43 0 16,-43 0-16,22-21 15,-43 0-15,21 0 0,-20 0 16,-1 0-16,21-22 0,-21 22 0,0-21 16,1-1-16,-1 1 0,0-21 15,0 20-15,0-20 0,-21-1 16,0 1-16,21 20 0,-21 1 16,0 0-16,0-22 0,0 22 15,0 21-15,0 0 0,0 42 31,0 0-31,-21 0 16,0 21-16,21 1 0,-21-22 16,21 42-16,0-20 0,-21-1 0,0 0 15,21 1-15,-22 20 0,22-20 16,0-22-16,0 21 0,0 0 0,0 1 16,0-22-16,0 0 0,0 21 0,0-20 15,0-1-15,22 0 16,-1 0-16,0-21 0,0 0 15,0 0-15,0 0 0,1 0 0,-1 0 16,0 0-16,0 0 0,21-21 16,-20 0-16,-1 0 0,0-1 0,0 1 15,0 0-15,0 0 0,1 0 0,-22 0 16,0-22-16,21 22 0,-21 0 16,0-21-16,0 20 0,0 1 15,0 0-15,-21 21 31,21 21-31,0 0 0,-43 22 16,43-22-16,-21 0 0,21 0 16,0 22-16,0-22 0,0 0 15,0 0-15,0 0 0,0 0 0,0 1 16,0-1-16,0 0 0,0 0 16,21-21-16,22 0 0,-22 0 15,0 0-15,0 0 0,21 0 0,-20 0 16,-1 0-16,0 0 0,0 0 15,21-21-15,-20 0 0,-1 0 0,0-1 16,0 1-16,0 0 0,0 0 0,1 0 16,-1 0-16,-21-1 0,0 1 15,21 0-15,-21 0 0,21 21 16,-21-21-16,0 42 31,0 0-31,0 0 16,0 0-16,0 1 0,-21-1 0,21 0 15,0 0-15,0 0 0,0 0 16,0 1-16,0-1 0,21 0 16,0-21-16,0 21 15,1-21-15,20 0 0,-21 0 0,0 0 16,22 0-16,-22 0 0,0 0 16,0 0-16,0 0 0,0-21 15,1 0-15,-1 21 0,0-21 0,0-22 16,0 22-16,-21-21 0,21-1 0,1 1 15,-1 0-15,0-1 0,0-20 16,0 21-16,-21-1 0,21-20 0,1 42 16,-22-22-16,0 22 0,21-21 0,-21 21 15,21-1-15,-21 1 16,0 0-16,0 42 31,0 0-31,0 1 0,0-1 16,0 21-16,0-21 0,-21 22 0,21-1 15,-21 0-15,21 1 0,0-1 16,-22 0-16,1 1 0,0 20 16,21-21-16,0 1 0,0-22 0,0 0 15,0 21-15,0-20 0,0-1 16,0 0-16,0 0 0,21 0 16,0-21-16,1 0 0,-1 0 0,0 0 15,0 0-15,21 0 0,-20 0 16,-1 0-16,21-21 0,-21 0 0,22 0 15,-22 21-15,0-21 0,21-22 16,-21 22-16,1 0 0,-1 0 16,0 0-16,0-22 0,0 22 0,-21 0 15,0 0-15,0 0 16,-21 21 15,21 21-31,0 0 16,-21 0-16,21 0 0,-21 22 15,21-22-15,0 0 0,0 0 16,0 0-16,0 0 0,0 1 0,0-1 16,0 0-16,0 0 0,0 0 15,21-21-15,21 0 0,-21 0 0,22 21 16,-22-21-16,21 0 16,1 0-16,-1 0 0,-21 0 0,21-21 15,-20 0-15,-1 21 0,21-21 0,-21 0 16,0 0-16,1-22 0,-22 22 15,21 0-15,-21-21 0,21 20 0,-21 1 16,0 0-16,0 0 0,0 0 0,0 0 16,0-1-16,0 1 15,-21 21-15,0 0 16,21 21-16,-22-21 16,1 22-16,21-1 0,-21 0 0,21 0 15,0 0-15,0 0 0,0 1 16,-21-1-16,21 0 0,0 0 15,0 0-15,0 0 0,0 1 0,0-1 16,0 0-16,0 0 0,21-21 16,0 21-16,0-21 15,1 0-15,-1 0 0,0 0 0,21 0 16,-21 0-16,22 0 0,-22 0 0,0 0 16,21 0-16,-20-21 0,20 0 15,-21 0-15,21 0 0,-20-1 0,20 1 16,0-21-16,-21 0 0,22 20 0,-22-20 15,0 0-15,21-1 0,-20 22 16,20-42-16,-21 42 16,-21-1-16,0 1 0,0 0 0,-21 21 15,0 0 1,0 0-16,-1 21 0,22 0 16,-21 1-16,21-1 0,0 21 15,-21-21-15,21 0 0,0 22 0,0-22 16,0 0-16,0 0 0,0 22 15,0-22-15,21 0 0,-21 0 0,0 0 16,21 0-16,1-21 0,-22 22 0,0-1 16,21-21-16,-21 21 0,0 0 15,-21-21 1,-1 0 0,1 0-16,0 0 15,0 0 1,0 0-1,21-21-15,0 0 16,0 0-16,0-1 16</inkml:trace>
  <inkml:trace contextRef="#ctx0" brushRef="#br0" timeOffset="4183.59">7620 2286 0,'0'0'0,"-21"0"0,0 0 0,-1 0 15,1 0 1,0 0 0,0 0 46</inkml:trace>
  <inkml:trace contextRef="#ctx0" brushRef="#br0" timeOffset="4423.46">6392 2434 0,'0'21'0,"0"-42"0,0 64 16,21-43 0,1 0-16,-1 0 0,21 0 0,-21 0 15,22 0-15,-1 0 0,-21 0 16,21 0-16,22 0 0,-22-22 0,-21 22 16,22 0-16,-1 0 15,-21-21-15,0 21 0,1 0 0,-22-21 16,0 0-16</inkml:trace>
  <inkml:trace contextRef="#ctx0" brushRef="#br0" timeOffset="4671.31">5207 2244 0,'190'0'15,"-168"0"-15,20 0 16,-21 0-16,21 0 0,-20 0 16,20 0-16,-21 0 0,-42 0 31,0 0-16</inkml:trace>
  <inkml:trace contextRef="#ctx0" brushRef="#br0" timeOffset="5458.82">1397 3535 0,'0'21'15,"21"-21"1,0 0-16,0 0 0,22 0 16,-22 0-16,21 21 0,1-21 0,-1 0 15,21 0-15,1 0 0,-1 0 16,1 0-16,21 0 0,-1 0 0,128 0 15,-106 0-15,42 0 16,-21 0-16,0 0 0,21 0 0,0 0 16,149 0-16,-128-21 15,-21 21-15,0-21 0,0 21 16,22 0-16,-1-21 0,0 21 0,1 0 16,-1-21-16,0 21 0,1 0 15,-22 0-15,21-22 0,1 22 16,-22-21-16,-21 21 0,148 0 0,-169 0 15,21-21-15,-21 21 0,-22 0 16,1 0-16,0 0 0,-22 0 0,1-21 16,-22 21-16,0 0 0,1 0 15,-22 0-15,0 0 0,0 0 0,0 0 16,0 0-16,1 0 31,-22 21 16,-22-21-31</inkml:trace>
  <inkml:trace contextRef="#ctx0" brushRef="#br1" timeOffset="10983.19">1587 4445 0,'0'0'0,"0"-21"0,0 0 15,0 0 1,0-1-1,0 44 17,0-1-32,0 21 15,0-21-15,0 0 0,0 22 0,0-1 16,0 0-16,-21 1 16,21 20-16,0-20 0,0 20 0,0-21 15,-21 1-15,21 20 0,-21-20 16,21-22-16,-21 21 0,21 0 0,0-20 15,0-1-15,0 0 0,0 0 16,0-42 15,0 0-31,0 0 0,21-1 16</inkml:trace>
  <inkml:trace contextRef="#ctx0" brushRef="#br1" timeOffset="11307.05">1863 4805 0,'0'0'0,"0"21"0,0 0 0,21 0 16,-21 1-16,0-1 0,21-21 16,0 0-1,0 0-15,-21-21 0,21 21 16,-21-22-16,0 1 0,22 0 0,-22 0 15,0 0-15,0 0 16,0-1-16,-22 1 16,1 21-1,0 0-15,0 0 16,21 21-16,-21-21 16,21 22-16,0-1 15,0 0-15,0 0 16,21-21-1,0 0-15,0 0 0,0 0 0</inkml:trace>
  <inkml:trace contextRef="#ctx0" brushRef="#br1" timeOffset="12268.29">2752 4424 0,'0'0'0,"0"-21"0,0 0 16,0 42 0,0 0-1,0 0-15,-22 0 0,22 0 16,0 22-16,0-1 0,0-21 0,0 22 16,0-1-16,-21 0 0,21 1 15,0-1-15,-21 0 0,21 1 0,0-22 16,0 21-16,0-21 0,0 0 15,0 1-15,21-22 32,0-22-32,1 22 15,-1-42-15,-21 21 0,21 0 16,0-22-16,0 22 0,-21-21 0,0 21 16,21-22-16,1 22 0,-22-21 15,0 21-15,0 0 0,21-1 0,0 1 16,0 21 15,-21 21-31,0 1 0,0-1 0,21 0 16,-21 0-16,0 21 0,0-20 15,0 20-15,0 0 0,0-21 16,21 22-16,-21-22 0,22 21 16,-1-21-16,-21 1 0,21-1 0,0 0 15,0-21-15,0 0 0,1 21 16,-1-21-16,0 0 0,0 0 0,21-21 15,-20 0-15,-1 0 0,21-1 16,-21 1-16,0 0 0,22-21 0,-22-1 16,0 1-16,0 0 0,0-1 15,1 1-15,-1 0 0,-21-22 0,0 22 16,21 0-16,-21-1 0,0 1 16,0 21-16,0-22 0,0 22 0,0 0 15,0 0-15,0 42 31,0 0-31,0 0 0,0 22 0,0-22 16,0 21-16,0 1 0,-21 20 16,21-21-16,0 1 0,-21-1 15,21 0-15,0 1 0,0-1 16,0-21-16,0 22 0,0-22 0,0 0 16,0 0-16,0 0 0,21 0 15,21-21-15,-21 0 0,22 0 0,-22 0 16,21 0-16,0 0 0,1-21 0,-1 0 15,0 21-15,1-42 16,-1 21-16,-21-1 0,0 1 0,1-21 16,-1 21-16,-21-22 0,21 22 15,-21 0-15,0-21 0,0 21 0,0-1 16,0 1-16,0 0 16,-21 21-16,0 0 15,-1 21-15,22 0 0,0 1 0,-21-1 16,21 0-16,-21 0 0,21 21 15,0-20-15,0 20 0,0-21 0,0 0 16,0 22-16,0-22 0,0 0 16,21 0-16,0 0 0,1 0 15,-1-21-15,0 0 0,0 0 16,21 0-16,-20 0 0,20 0 16,0-21-16,1 0 0,-22 0 0,21 0 15,0 0-15</inkml:trace>
  <inkml:trace contextRef="#ctx0" brushRef="#br1" timeOffset="12594.1">5207 4233 0,'0'0'0,"0"-21"0,-21 0 0,0 0 0,-1 21 15,1-21-15,0 21 16,0 0-16,0 0 0,0 21 16,21 0-16,-22 0 0,1 0 15,-63 106 1,62-84-16,22-1 0,-21 0 16,0 1-16,21-1 0,-21 0 0,21 1 15,0-22-15,0 21 0,0 1 0,0-22 16,0 21-16,21-21 15,0 0-15,22 1 0,-22-1 0,0-21 16,21 0-16,1 0 0,-1 0 16,0 0-16,1 0 0,-1 0 0,21 0 15</inkml:trace>
  <inkml:trace contextRef="#ctx0" brushRef="#br1" timeOffset="14015.54">6075 4339 0,'0'0'0,"-43"0"0,-62-21 31,83 21-31,-20 0 0,21 21 0,-21 0 16,20-21-16,-20 22 0,0-1 0,21 21 15,-1-21-15,-20 0 0,21 22 16,0-22-16,0 21 0,21 1 0,-22-22 15,22 21-15,0 0 0,0-20 16,0 20-16,0-21 0,0 0 0,22 0 16,-1 1-16,0-1 0,0-21 15,0 0-15,0 0 0,22 0 0,-22 0 16,21 0-16,-21 0 0,22-21 0,-1 21 16,-21-22-16,22 1 15,-22-21-15,21 21 0,-21 0 0,0-22 16,1 22-16,-1-21 0,0 21 15,-21-22-15,0 22 0,0-21 0,0-1 16,0 22-16,0 0 0,0 0 0,0 0 16,0 0-16,-21 21 15,21 21 1,-21 0-16,21 0 0,0 0 16,-22 43-16,1-22 0,21-21 15,0 0-15,0 22 0,0-22 0,0 21 16,0-21-16,0 1 15,0-1-15,21 0 0,1 0 0,-1 0 16,0 0-16,0-21 0,0 0 0,0 0 16,1 0-16,20 0 0,-21 0 15,0-21-15,0 0 0,22 21 0,-22-21 16,0 0-16,0 0 16,0-1-16,1 1 0,-22-21 0,42 0 15,-42-1-15,0 22 0,0 0 16,21 0-16,-21 0 0,0-1 0,0 1 15,0 42 17,0 1-32,-21-1 15,21 0-15,0 0 0,0 0 0,-21 0 16,21 1-16,-21-1 0,21 0 16,0 0-16,0 0 0,0 0 0,0 1 15,-22-1-15,22 0 0,0 0 16,0-42 15,0 0-15,0 0-16,0-1 0,0 1 15,0 0-15,0 0 0,22 0 0,-22 0 16,21-22-16,0 22 0,0 0 16,0 0-16,0 0 0,1-1 0,20 1 15,0 0-15,-21 21 16,1 0-16,-1 0 0,0 0 0,0 0 15,-21 21-15,21 0 0,-21 1 16,0-1-16,0 0 0,0 0 16,0 21-16,0-20 0,21-1 15,-21 0-15,22 0 16,-1 0-16,0 0 0,0 1 0,0-22 16,0 21-16,1-21 0,-1 0 0,0 0 15,0 0-15,0 0 0,22 0 16,-22 0-16,0 0 0,0-21 0,0-1 15,22 1 1,-43 0-16,0-21 0,21 21 0,-21-1 16,21-20-16,-21 21 0,0-21 0,0 20 15,0-20-15,0 21 0,0 0 16,0 0-16,0-1 0,0 1 0,0 42 31,0 1-31,-21-1 16,21 0-16,-21 0 0,21 21 0,0-20 15,-22 20-15,22-21 0,-21 0 16,0 22-16,21-22 0,0 0 0,0 0 16,-21 0-16,21 0 0,-21 1 15,21-1-15,0 0 0,-21-21 16,21 21-16,0-42 31,0 0-31,0 0 16,21-1-16,0 1 0,0 0 15,-21 0-15,21 0 0,0-22 16,1 22-16,-1 0 0,0-42 0,0 20 16,21 22-16,-20 0 0,-1 0 15,0 0-15,0-1 0,21 22 16,-20 0-16,-1 0 16,0 0-16,0 22 0,-21-1 0,21 0 15,-21 0-15,0 21 0,0-20 0,0-1 16,0 21-16,0-21 0,0 0 15,0 1-15,0-1 0,0 0 0,0 0 16,0 0-16,-21-21 0,21 21 0,0 1 16,0-44 31,21 22-47,-21-21 0,21 21 0,1-21 15</inkml:trace>
  <inkml:trace contextRef="#ctx0" brushRef="#br1" timeOffset="14431.3">7937 4297 0,'-21'0'16,"21"21"-16,-21-21 0,0 21 15,0 0-15,21 1 0,-43 20 16,22-21-16,0 21 15,21-20-15,-21-1 0,21 0 0,-21 0 16,21 21-16,0-20 0,0-1 16,0 0-16,0 0 0,21 0 15,0-21-15,0 21 16,0-21-16,1 0 0,-1 0 16,0 0-16,21 0 0,-21 0 0,1 0 15,-1 0-15,21-42 0,-21 21 16,0 21-16,1-21 0,-1 0 15,0-22-15,-21 22 0,0 0 0,0-21 16,0 20-16,0-20 0,0 0 16,0 21-16,0-1 0,0 1 0,0 0 15,-21 0-15,0 0 0,-1 21 0,1 0 16,0 0-16,0 0 0,-21 0 16,20 0-16,1 21 0,0 0 0,0-21 15,21 21-15,-21 0 16,21 1-16,0-1 15</inkml:trace>
  <inkml:trace contextRef="#ctx0" brushRef="#br1" timeOffset="14757.1">8488 4001 0,'0'0'0,"0"-22"0,0 1 0,0 0 16,0 0-16,-21 21 16,-1 0-1,22 21-15,-21 21 16,21-20-16,0 20 0,0 0 0,-21 1 16,21-1-16,-21 0 0,21 1 15,-21-1-15,21 0 0,0 1 0,0-1 16,0 0-16,-21-21 0,21 22 15,0-22-15,0 0 0,0 0 0,0 0 16,0 1-16,21-22 0,0 0 16,0 0-1,0 0-15,0 0 0,1 0 0,-22-22 16,21 1-16,0 21 0,0-21 0,21 0 16,-20 0-16</inkml:trace>
  <inkml:trace contextRef="#ctx0" brushRef="#br1" timeOffset="14964.98">8361 4149 0,'0'0'16,"-64"63"0,64-42-1,21-21-15,1 0 16,-1 22-16,21-22 0,-21 0 0,22 0 15,-22 0-15,0 0 0,21 0 0,-21 0 16,1 0-16,-1-22 0,0 22 16,-21-21-16</inkml:trace>
  <inkml:trace contextRef="#ctx0" brushRef="#br1" timeOffset="16392.16">10075 3831 0,'0'0'0,"-21"0"0,0 0 16,0 0-16,0 0 16,21 21-16,-22-21 15,22 22-15,0-1 16,22-21-16,-1 0 15,0 0-15,0 0 0,21 0 16,1 0-16,-22 0 0,21 0 0,22 0 16,-22-21-16,0-1 0,1 22 15,-22-21-15,21 0 0,-21 0 0,22 0 16,-22 0-16,0-1 0,-21 1 0,0 0 16,0 0-16,0-21 0,0 20 15,0 1-15,0 0 0,0 0 0,0 0 16,0 0-16,-21 21 0,0 0 15,0 0-15,-1 0 16,1 21-16,0 0 16,21 21-16,-21-21 0,0 22 0,21-1 15,-21 0-15,-1 1 0,22-1 0,0 22 16,-21-22-16,21 21 0,-21-20 16,21 20-16,0 1 0,0-22 0,0 0 15,0 22-15,0-22 0,0-21 16,0 22-16,-21-1 0,21-21 0,-21 0 15,21 1-15,-21-1 0,21 0 16,-22-21-16,1 0 16,0 0-16,0 0 0,0 0 15,0 0-15,-1 0 0,1-21 16,0 0-16,-21 21 0,21-22 16,-1 1-16,-20 0 0,21-21 0,0 21 15,0 21-15,-1-22 0,1 1 16,0 21-16,0 0 15,21 21 1,0 1 0,0-1-16,0 0 0,21 0 0,0 0 15,-21 0-15,21-21 16,1 22-16,-1-1 0,0-21 0,21 21 0,-21-21 16,1 0-16,20 0 0,-21 0 0,21 0 15,-20 0-15,20 0 16,-21 0-16,21-21 0,-20 21 0,41-21 15,-21-1-15,-20 1 16,-1 0-16,0 0 0,0 0 0,21-64 16,-42 43-16,0 21 15,0-1-15,22 1 0,-22 0 16,0 0-16,0 42 31,0 0-31,0 0 0,0 1 16,0-1-16,0 21 0,0-21 0,0 0 15,-22 1-15,22-1 0,0 0 16,-21 0-16,21 0 0,0 0 16,0 1-16,0-1 15,-21-21-15,21-21 47,0-1-47,0 1 0,0 0 16,21 0-16,-21 0 0,21 0 0,-21-1 15,22-20-15,-1 21 0,0-21 16,0 20-16,0-20 0,22 21 16,-1 0-16,0 0 0,-21 21 15,22 0-15,-1 0 0,0 0 0,1 0 0,-22 0 16,42 42-16,-41-21 16,-1 21-16,-21-20 0,0-1 15,0 21-15,0 0 0,0-20 16,0-1-16,-21 0 0,-1 0 15,1 0-15,0 0 0,21 1 16,-21-22-16,0 21 0,42-42 47,0-1-31,0 1-16,0 0 15,22 0-15</inkml:trace>
  <inkml:trace contextRef="#ctx0" brushRef="#br1" timeOffset="16835.07">11472 4085 0,'0'0'0,"21"-21"0,1 0 15,-1 21-15,-21-21 0,-43 21 32,22 0-32,0 0 15,0 21-15,-21 0 0,20 0 16,-20 0-16,21 1 0,-21-1 15,20 0-15,1 0 0,0 0 0,0 0 16,0 1-16,21-1 0,0 0 16,0 0-16,21 0 15,0-21-15,0 0 0,0 0 16,22 21-16,-22-21 0,21 0 16,-21 0-16,22 22 0,-22-22 0,0 0 15,21 21-15,-20-21 0,-1 0 0,0 21 16,-21 0-16,21 0 15,-21 0-15,0 1 16,-21-22-16,0 0 16,0 21-16,-1-21 0,-20 0 15,21 21-15,0-21 0,-22 21 0,22-21 16,-21 0-16,21 0 0,0 0 16,-22 0-16,22 0 0,0 0 0,0 0 15,0 0-15,-1 0 0,1 0 16,21-21-1,0 0-15,21 21 16,1-21-16,-1 21 0,0-22 16,0 1-16,21 21 0</inkml:trace>
  <inkml:trace contextRef="#ctx0" brushRef="#br1" timeOffset="17267.91">12044 4085 0,'-21'-63'31,"21"42"-31,-22 21 16,1 0-16,0 0 16,0 0-16,21 21 0,0 0 15,-21 0-15,21 0 0,-21 0 16,21 22-16,0 41 15,-22-41-15,22-1 0,-21 0 0,21 1 16,0-1-16,0 22 0,-21-22 16,21 21-16,-21 1 0,21-1 0,0 22 15,0-21-15,-21 20 0,0-20 16,-1 20-16,1-20 0,0 21 0,21-22 16,-21 1-16,0 20 0,-22-20 15,22 20-15,0-20 0,0-1 0,0-20 16,0 20-16,-1-20 0,1-1 0,0 0 15,0-21-15,21 1 0,0-1 0,-21 0 16,21-42 15,0 0-31,21-1 0,0 1 16,0 0-16,0 0 0,1-21 0,-1-1 16,0 1-16,0-22 0,0 22 15,22-21-15</inkml:trace>
  <inkml:trace contextRef="#ctx0" brushRef="#br1" timeOffset="17627.83">11938 4255 0,'0'0'0,"0"-43"0,0 22 0,0 0 16,0 0-16,0-22 0,21 22 15,0 21-15,0-21 0,1 0 0,-1 0 16,0 21-16,0 0 0,21-21 15,-20 21-15,-1 0 0,21 0 0,-21 0 16,22 21-16,-22 0 0,0 0 16,0 0-16,0 0 0,0 1 0,-21 20 15,22-21-15,-22 21 0,0-20 16,0 20-16,-22-21 0,1 0 0,-21 0 16,21 1-16,-22-1 0,22 0 0,-21 0 15,0-21-15,20 21 0,-20-21 16,21 0-16,-21 21 0,20-21 0,1 0 15,0 22-15,0-22 16,42 0 15,0 0-31,0 0 16,1-22-16,-1 1 0,21 21 16,-21-21-16</inkml:trace>
  <inkml:trace contextRef="#ctx0" brushRef="#br1" timeOffset="18007.61">12509 4297 0,'22'0'16,"-22"21"-16,21-21 16,0 0-16,0 0 15,0 0-15,0-21 0,1 0 16,-1 0-16,0 21 15,0-22-15,0 1 0,0 0 0,-21 0 16,22 0-16,-22 0 16,0-1-16,0 1 0,-22 21 15,1 0 1,0 0-16,0 0 0,0 0 16,0 21-16,-1 1 0,22-1 15,-21 21-15,0-21 0,0 0 16,21 22-16,0-22 0,0 0 0,0 0 15,0 22-15,0-22 0,0 0 16,0 0-16,21 0 16,0-21-16,0 0 15,1 0-15,-1 0 0,0 0 0,0 0 16,0 0-16,0 0 0,1-21 16,20 21-16,-21-21 0</inkml:trace>
  <inkml:trace contextRef="#ctx0" brushRef="#br1" timeOffset="18611.54">13314 4001 0,'0'0'0,"-21"0"16,-1 0 0,1 0-16,0 21 0,0 0 0,0 0 15,0 0-15,-1 0 0,1 1 16,0-1-16,0 21 0,0-21 0,21 0 15,0 22-15,0-22 0,0 0 16,0 0-16,0 0 0,0 1 0,0-1 16,21 0-16,0 0 0,0 0 0,0-21 15,1 21-15,20-21 16,-21 0-16,21 0 0,1 0 0,-1 0 16,-21 0-16,22 0 0,-1 0 0,0 0 15,-21-21-15,22 0 0,-22 0 16,21 21-16,-21-42 0,1 20 0,-1-20 15,0 21-15,0-21 0,0-22 16,0 22-16,1-22 0,-1 22 16,-21-22-16,0 22 0,21 0 0,0-22 15,-21 22-15,0 21 0,0-22 0,0 22 16,0-21-16,0 21 0,0 0 16,0-1-16,0 1 15,0 42 1,0 1-16,0-1 0,0 0 15,-21 21-15,21 1 0,-21-22 16,0 21-16,21 0 0,-22 22 0,22-22 16,-21 1-16,21 20 0,0-21 15,-21 1-15,21-1 0,0 0 0,0 1 16,0-1-16,0-21 0,0 22 0,0-22 16,0 0-16,0 0 15,21-21-15,0 0 16,1 0-16,-1 0 0,0 0 0,0 0 15,0 0-15,0-21 16,1 21-16,-1-21 0,0 0 0,0 21 16,0-22-16,0 1 0,1-21 0,-1 21 15,0 0-15,-21-22 0,0 1 16,0 21-16</inkml:trace>
  <inkml:trace contextRef="#ctx0" brushRef="#br1" timeOffset="18863.33">13716 3852 0,'-21'22'31,"42"-22"-31,-21 21 16,21-21-16,21 0 0,-20 0 16,-1 0-16,21 0 0,0 0 0,-20 0 15,20 0-15,0 0 0,-21 0 16,22-21-16,-22 21 0,21 0 0,-21 0 15,1 0-15,-1 0 0,0-22 0,0 22 16,0 0-16,-21-21 31,-21 0-31,0 21 16</inkml:trace>
  <inkml:trace contextRef="#ctx0" brushRef="#br1" timeOffset="20532.29">5292 4297 0,'21'0'15,"-21"-21"48,0 0-32,0-1-15,0 1-1,-21 0 1,-1 21-16,22-21 16,-21 21-1,0 0-15,21-21 0,-21 21 16,0 0-16,0 0 31,-1 0-31,1 0 0,0 0 16,0 21-1,0-21-15,0 0 0,21 21 16,-22-21-16,22 21 0,-21-21 16,0 21-16,21 1 15,-21-1-15,0 0 16,0 0-16,21 0 16,0 0-16,-22-21 0,22 22 15,0-1-15,-21-21 0,21 21 16,0 0-16,0 0 15,0 0-15,0 1 0,0-1 16,0 0 0,0 0-16,0 0 0,0 0 15,0 1 1,0-1-16,0 0 0,0 0 16,0 0-1,0 0-15,0 1 0,0-1 16,0 0-16,0 0 15,21 0 1,1 0-16,-22 1 16,21-22-16,-21 21 15,21-21-15,-21 21 16,21 0-16,0-21 16,-21 21-16,21-21 0,1 0 15,-1 0 1,0 0-16,0 0 15,0 0-15,0 0 0,1 0 16,-1 0-16,0-21 0,0 21 0,0-21 16,0 21-16,1-21 0,-1 21 15,0-21-15,0 21 0,0-22 0,-21 1 16,21 21-16,1-21 16,-1 21-16,-21-21 0</inkml:trace>
  <inkml:trace contextRef="#ctx0" brushRef="#br1" timeOffset="21715.12">1418 6223 0,'0'-21'31,"0"0"-15,0 0 0,0-1-1,0 1-15,21 0 16,0 21-16,1-21 15,-1 21-15,0 0 0,0-21 16,0 21-16,0 0 0,1 0 16,-1 21-16,0 0 15,0-21-15,-21 21 0,0 22 0,21-22 16,-21 0-16,0 21 16,0 1-16,0-22 0,0 21 0,0 0 15,-21 1-15,0-1 0,0 22 16,-22-43-16,1 21 0,0 0 0,-1 1 15,22-22-15,-21 21 0,0-21 16,-1 1-16,22-1 0,-21-21 16,21 21-16,-1-21 0,1 0 0,0 0 15,0 0-15,0-21 16,21 0-16,-21-1 0,21 1 0,0 0 16,0 0-16,0-21 0,0 20 15,0-20-15,0 21 0,0-21 16,0 20-16,0-20 0,0 21 15,0 0-15,0 0 0,21 21 16,0 0-16,0 0 0,0 0 0,0 0 16,1 0-16,-1 0 0,0 21 15,0 0-15,0 0 0,0 21 0,1-20 16,-1-1-16,0 21 0,0-21 16,-21 0-16,21 1 0,-21-1 15,0 21-15,0-21 0,0 0 16,0 1-16,0-1 0,0 0 15,21-21-15,1 0 16,-1 0 0,0-21-16,0 21 0,0-21 15</inkml:trace>
  <inkml:trace contextRef="#ctx0" brushRef="#br1" timeOffset="21879.02">1905 6583 0,'0'0'15,"21"0"-15,0 0 47,0-21-31,-21 0 0,22 21-16</inkml:trace>
  <inkml:trace contextRef="#ctx0" brushRef="#br1" timeOffset="23083.08">3111 6096 0,'0'0'0,"0"-21"0,0 0 16,0 0-1,0-1-15,0 1 16,-21 21 0,21 21-1,-21 1-15,21-1 16,0 21-16,0-21 0,0 22 0,0-22 15,-21 21-15,21-21 0,-21 22 16,21-1-16,0 0 0,0-21 0,0 22 16,0-1-16,-21-21 0,21 0 15,0 1-15,0-1 0,0 0 0,21-21 32,-21-21-17,21 0-15,0-1 16,-21-20-16,21 21 0,0 0 15,-21-22-15,22 22 0,-1-21 0,-21 21 16,21-22-16,0 22 0,0 0 16,-21 0-16,21 0 0,1 21 15,-1 0 1,-21 21-16,0 0 0,21 0 16,-21 0-16,21 1 0,-21 20 15,0-21-15,0 21 0,0 1 0,21-22 16,-21 21-16,21-21 0,-21 1 15,0-1-15,22 21 0,-1-21 16,0 0-16,0-21 0,0 0 16,0 0-16,22 0 15,-22 0-15,0-21 0,0 0 0,22 0 16,-22 0-16,21-22 16,-21 22-16,22-21 0,-22 0 0,0 20 15,21-20-15,-21 0 0,-21-1 0,22-20 16,-1 21-16,-21 20 0,0-20 15,0 0-15,0 21 0,0-1 16,0 1-16,0 0 0,0 0 0,0 42 31,0 0-31,0 0 0,0 1 16,-21-1-16,21 21 0,0-21 16,-22 22-16,22-22 0,0 21 15,0-21-15,0 22 0,0-1 0,0 0 16,0-21-16,0 22 0,0-22 15,0 0-15,0 21 0,22-20 0,-1-1 16,0 0-16,0-21 16,0 0-16,0 0 0,1 0 0,-1 0 15,0 0-15,21-21 0,-21 0 0,22-1 16,-22 1-16,0 0 16,21 0-16,-20 0 0,-1-22 0,0 22 15,0 0-15,-21-21 0,0 21 16,0-1-16,0 1 0,0 0 0,0 0 15,0 0-15,-21 21 32,0 21-32,0 0 0,21 0 15,0 22-15,0-22 0,0 0 16,0 21-16,0-21 0,0 22 0,0-22 16,0 21-16,0-21 0,0 1 15,0-1-15,21 0 0,0 0 0,0 0 16,0-21-16,0 0 0,1 21 15,-1-21-15,21 0 0,-21 0 16,22 0-16,-1-21 0,0 0 0,1 21 16,-1-21-16,0 0 0</inkml:trace>
  <inkml:trace contextRef="#ctx0" brushRef="#br1" timeOffset="25166.92">5821 5863 0,'0'0'0,"0"-21"0,0 0 15,0 0-15,0 0 0,0-1 0,-21 1 16,-1 0-16,1 0 0,0 0 0,0 21 16,0 0-16,-22 0 0,22 0 15,-42 0-15,20 21 0,22 0 16,-42 43-1,20-22-15,22 0 0,0 1 0,0-1 0,0 0 16,0 1-16,21-1 0,0 21 16,0-20-16,0-1 0,0-21 15,0 22-15,0-1 0,0 0 0,0-21 16,0 22-16,21-22 0,0 0 0,21 0 16,-21 0-16,1-21 0,20 0 15,0 0-15,1 0 0,-1 0 16,0 0-16,1 0 0,-1 0 0,0-21 15,22 0-15,-22 0 0,0 0 0,22 0 16,-22-1-16,1-20 0,20 0 16,-21-1-16,-20 22 0,20-42 15,-42 20-15,0 22 16,0 0-16,0-21 0,0 21 0,0-1 16,0 1-16,-21 0 15,0 21-15,-1 0 0,1 0 0,0 0 16,0 0-16,0 0 0,0 0 0,-22 21 15,22 0-15,0 1 16,0-1-16,-22 0 0,22 21 0,0-21 16,21 22-16,-21-22 0,21 21 0,-21 1 15,21-22-15,0 21 0,0-21 16,0 0-16,0 1 0,0-1 0,0 0 16,21 0-16,0-21 0,0 0 15,0 0-15,1 0 0,20 0 0,-21 0 16,21-21-16,-20 0 0,20 0 0,-21-1 15,0 1-15,0 0 0,1 0 16,-1 0-16,0 0 0,0-22 0,-21 22 16,21-21-16,-21 21 0,0-1 15,0-20-15,0 21 0,0 0 16,0 0-16,0 42 31,-21 0-31,21 0 0,-21 0 16,21 0-16,0 1 0,-21-1 0,21 0 15,0 21-15,0-21 0,0 1 16,0-1-16,0 42 16,0-42-16,21 1 0,0-1 15,0-21-15,0 0 0,1 0 0,-1 0 16,0 0-16,21 0 0,-21 0 16,22-21-16,-1-1 0,-21 22 0,22-21 15,-22 0-15,0 0 0,0 0 16,0 0-16,0-22 0,1 22 0,-22 0 15,0 0-15,0 0 0,0-1 16,0 1-16,0 0 0,0 42 31,-22 0-15,22 1-16,-21-1 0,21 0 0,0 0 16,0 0-16,0 0 0,-21 1 15,21-1-15,-21 0 0,21 0 0,0 0 16,0 0-16,0 1 0,0-1 15,0-42 17,0-1-32,0 1 15,0 0-15,0 0 0,21 0 16,0 0-16,-21-1 0,21-20 0,1 21 16,-1 0-16,-21 0 0,21-1 15,0 1-15,-21 0 0,21 0 0,0 21 16,1 0-16,-1 0 15,0 0-15,-21 21 16,0 0-16,0 0 0,21 1 0,-21-1 16,0 0-16,21 0 0,-21 0 15,21 0-15,22 43 16,-43-43-16,21 0 0,0-21 16,21 21-16,-20 1 0,-1-22 0,0 0 15,0 0-15,21 0 0,-20 0 0,20 0 16,-21 0-16,0 0 15,22-22-15,-22 1 0,0 21 0,0-21 0,-21 0 16,21 0-16,-21 0 0,21-1 16,-21 1-16,0 0 0,0 0 0,0 0 15,0-22-15,0 22 0,0 0 16,0 0-16,-21 21 31,0 0-31,21 21 16,0 0-16,0 0 0,0 1 0,-21-1 15,21 0-15,0 0 0,-21 0 0,21 0 16,0 1-16,0-1 0,0 21 16,0-21-16,-21 0 0,21 1 15,0-1-15,-22-21 16,22 21-16,0-42 16,0 0-1,0-1-15,22 1 16,-22 0-16,21 0 0,-21 0 15,21 0-15,0-1 0,-21 1 0,21-21 16,0 21-16,1 0 0,-22-22 16,21 22-16,0 0 0,0 0 0,0 21 15,0-21-15,1 21 0,-1 0 16,-21 21-16,21-21 16,-21 21-16,0 0 0,0 0 15,0 0-15,0 1 0,0-1 0,0 21 16,0-21-16,21 0 0,-21 1 0,21-1 15,-21 0-15,21 0 0,-21 0 16,22-21-16,-1 21 0,0-21 0,0 0 16,21 0-16,-20 0 0,-1 0 15,21 0-15,-21 0 0,22 0 16,-22-21-16,0 0 0,21 21 0,-21-21 16,1 0-16,-1 0 0,-21-1 15,21 1-15,0 0 0,-21 0 0,21 0 16,-21 0-16,0-22 0,0 22 15,0 0-15,0 0 0,0 0 16,-21 42 15,21 0-31,0 0 0,-21 0 16,0 0-16,21 22 0,0-22 16,0 0-16,-21 0 0,21 0 0,0 1 15,0 20-15,0-21 0,0 0 16,0 0-16,0 1 0,21-22 15,0 0-15,0 0 16,0 0-16,0 0 0,1 0 0,-1 0 16,0 0-16,0-22 0,0 1 0,0 21 15,1-21-15,-1 0 0,0 0 16,0 0-16,0-1 0,0-20 0,-21 21 16,0 0-16,0-22 0,0 22 0,0-21 15,0 21-15,0-22 0,0 22 16,0-21-16,0 21 0,-21 0 15,0 21-15,0 0 0,0 0 16,0 0-16,-22 0 0,22 0 0,0 21 16,0 0-16,0 0 0,-1 0 0,1 0 15,0 1-15,0-1 0,21 21 16,0-21-16,0 0 0,0 1 16,0-1-16,0 0 0,0 0 0,21-21 15,0 0-15,0 0 16,1 0-16,-1 0 0,21 0 0</inkml:trace>
  <inkml:trace contextRef="#ctx0" brushRef="#br1" timeOffset="25459.75">8869 5630 0,'0'0'0,"0"-21"0,0 0 16,-21 21-1,21 21 1,-22 0-16,1 1 0,0 20 0,0 0 16,21 1-16,-21-1 0,0 0 0,-1 1 15,22-1-15,-21 0 0,0 1 16,21-1-16,0-21 0,0 21 0,0 1 16,0-22-16,0 0 0,0 0 15,0 0-15,0 1 0,0-1 16,21-21-16,0 0 0,1 0 15,20 0-15,-21 0 0,0 0 0,0 0 16,22 0-16,-22-21 0,0-1 16,0 1-16,22 0 0</inkml:trace>
  <inkml:trace contextRef="#ctx0" brushRef="#br1" timeOffset="25650.64">8678 5842 0,'0'0'0,"-21"0"16,0 0-16,21 21 16,21 0-16,21-21 15,-20 0-15,20 22 16,0-22-16,-21 0 0,22 0 0,-22 0 16,21 0-16,-21 0 0,1 0 0,-1-22 15,0 22-15,0-21 0</inkml:trace>
  <inkml:trace contextRef="#ctx0" brushRef="#br1" timeOffset="26683.28">10139 5863 0,'0'-21'16,"0"0"-1,0 0-15,0 0 0,0-1 16,21 22-16,-21-21 0,21 0 15,0 0-15,-21 0 0,21 21 16,1-21-16,-1 21 0,0 0 16,-21-22-16,21 22 0,0 0 0,-21 22 15,21-22-15,-21 42 0,22-21 16,-22 0-16,0 22 0,0-22 16,0 21-16,0 0 0,0-20 0,0 20 15,0-21-15,0 21 0,0-20 16,0-1-16,-22 21 0,1-21 15,21 0-15,0 1 0,-21-22 16,21 21-16,-21-21 16,21-21-1,0-1-15,0 1 16,0 0-16,0 0 16,0 0-16,21-22 0,0 22 0,-21-21 15,21 21-15,1-22 0,-1 1 0,0 0 16,0 21-16,0-22 0,0 22 15,22 0-15,-22 0 0,21 0 0,-21 21 16,22 0-16,-22 0 0,0 0 16,21 0-16,-20 21 0,-1 0 0,0 21 15,-21-21-15,21 22 0,-21-22 16,0 21-16,21-21 0,-21 22 16,0-22-16,0 0 0,0 0 0,0 22 15,-21-22-15,21 0 16,-21-21-16,21 21 0,-21-21 15,21-21 17,0 0-32,0 0 15,0-1-15,21 1 0,0-21 0,0 21 16,0 0-16,1-22 16,-1 1-16,0 21 0,21-22 0,-21 22 15,22-21-15,-22 21 0,21 21 16,-21-21-16,22 21 0,-22 0 0,0 0 0,21 21 15,-20-21-15,-22 21 0,21 21 16,0 1-16,-21-1 16,0-21-16,0 21 0,0-20 0,0-1 15,-21 21-15,0-21 0,-1 0 16,22 1-16,-21-22 0,0 21 0,0 0 16,0 0-16,42-21 46,0-21-46,0 21 0,0-21 0</inkml:trace>
  <inkml:trace contextRef="#ctx0" brushRef="#br1" timeOffset="27178.99">11663 5609 0,'0'21'31,"0"1"-31,-21-1 0,-1 0 16,1 21-16,21-21 0,-21 1 0,0 20 15,0-21-15,21 21 0,0-20 16,-21 20-16,21-21 0,0 0 16,0 0-16,0 1 0,0-1 0,0 0 15,21 0-15,0-21 0,0 0 16,0 21-16,0-21 0,1 0 15,-1 0-15,21 0 0,-21 0 16,22 0-16,-22 0 0,21-21 0,-21 0 16,22 21-16,-22-21 0,0 0 0,0-1 15,0 1-15,0 0 0,1-42 16,-22 20-16,0 22 0,0-21 16,0-1-16,0 1 0,-22 0 0,1 21 15,0-22-15,0 22 0,-21 0 16,20 21-16,1 0 0,0 0 15,-21 0-15,21 0 0,-1 0 16,-20 21-16,21 0 0,0 0 0,-22 1 16,22-1-16,0 21 0,0-21 0,21 22 15,-21-22-15,21 0 0,0 21 16,-21-21-16,21 1 0,0-1 0,0 0 16,0 0-16,0 0 15,21-21-15,0 0 0,0 0 0,0 0 16,0 0-16,1 0 0,20 0 0,-21 0 15,21 0-15</inkml:trace>
  <inkml:trace contextRef="#ctx0" brushRef="#br1" timeOffset="27583.76">12150 5609 0,'0'0'0,"21"0"0,0-21 0,-21 0 16,21 21-16,0 0 0,-21-21 0,21 21 15,1 0-15,-1 0 0,0 0 16,0 0-16,0 21 0,0 0 0,1 0 16,-1 0-16,-21 1 0,21-1 0,-21 21 15,21-21-15,-21 22 0,0-22 16,0 0-16,0 21 0,0-21 0,0 1 16,0-1-16,0 0 0,0 0 15,0 0-15,-21 0 0,21 1 16,-21-22-1,21-22 1,0 1 0,0 0-16,0 0 0,21 0 15,0 0-15,0-22 0,-21 22 16,21-21-16,1 21 0,-22-22 0,21 1 16,0 21-16,0 0 0,0-1 0,-21 1 15,21 0-15,1 0 0,-1 21 16,0-21-16,0 21 15,0 0 1,-21 21 0</inkml:trace>
  <inkml:trace contextRef="#ctx0" brushRef="#br1" timeOffset="27975.54">12785 5821 0,'0'0'0,"21"0"0,0 0 0,0 0 16,0 0-16,0 0 16,1-21-16,-1 0 0,0 21 15,0-22-15,0 1 0,0 0 16,1 21-16,-1-21 0,0 0 16,0 0-16,0-1 0,-21 1 0,0 0 15,0 0-15,0 0 0,0 0 16,0-1-16,0 1 15,-21 21-15,0 0 0,0 0 0,0 0 16,-1 21-16,-20 1 0,21-1 16,0 0-16,0 21 0,-1-21 0,1 22 15,0-1-15,21-21 0,0 22 16,0-22-16,0 0 0,0 21 0,0-21 16,0 1-16,21-22 0,-21 21 0,21 0 15,1-21-15,20 0 16,-21 0-16,0 0 0,22 0 0,-1 0 15,-21 0-15,21 0 0,-20 0 0,-1 0 16,0 0-16,0-21 0,0 21 16,-21-21-16,21 21 0,-21-22 0,0 1 15</inkml:trace>
  <inkml:trace contextRef="#ctx0" brushRef="#br1" timeOffset="44787.8">1164 7832 0,'0'21'78,"-21"-21"-62</inkml:trace>
  <inkml:trace contextRef="#ctx0" brushRef="#br1" timeOffset="45591.34">1143 7853 0,'0'0'0,"0"21"0,-21-21 15,21-21 17,0 0-17,21 0 1,0 21 0,0 0-16,0-22 0,1 22 0,-1-21 15,0 21-15,0 0 0,0 0 16,0 0-16,1 0 0,-1 0 0,0 0 15,0 0-15,0 0 16,0 0-16,1 21 0,-1-21 0,-21 22 16,21-1-16,-21 0 0,21 0 15,-21 0-15,0 0 0,0 1 0,0 20 16,-42-21-16,21 21 0,-22-20 16,22 20-16,-21 0 0,-1-21 15,1 1-15,0 20 0,21-21 0,-22 0 16,22 0-16,0-21 0,0 0 15,0 22-15,-1-22 0,22-22 32,0 1-32,0 0 0,0 0 15,0 0 1,0 0-16,22-1 0,-1 22 16,0-21-16,0 21 0,0 0 15,0-21-15,1 21 0,-1 0 0,21 0 16,-21 0-16,0 0 0,22 0 15,-1 0-15,-21 0 0,22 21 16,-1-21-16,-21 21 0,21 1 0,-20-22 16,-1 21-16,0 0 0,0 0 15,0 21-15,0-20 0,-21-1 0,0 0 16,0 0-16,0 0 0,0 0 16,0 1-16,-21-1 0,0 0 0,0 0 15,0 0-15,-22 0 16,22 1-16,-21-22 0,21 21 0,-22 0 15,1-21-15,0 0 0,21 0 16,-22 21-16,22-21 0,-21 0 0,21 0 16,-22 0-16,22-21 0,0 0 15,0 21-15,0-21 0,-1 21 0,1-22 16,0 1-16,0 0 16,0 21-1,42 0 32,0 0-47,0-21 16,0 21-16,1 0 15</inkml:trace>
  <inkml:trace contextRef="#ctx0" brushRef="#br1" timeOffset="46061.07">2117 8192 0,'0'0'0,"0"21"0,0 0 16,0 0-16,0 0 15,0 0-15,21-21 32,0 0-17,0 0-15,0 0 16,-21-21-16,21 21 0,-21-21 0,0 0 15,0 0-15,0 0 16,0-1-16,0 1 16,-21 21-16,0 0 15,0 0 1,21 21-16,-21 1 16,21-1-16,0 0 15,0 0-15</inkml:trace>
  <inkml:trace contextRef="#ctx0" brushRef="#br1" timeOffset="47677.97">4127 7641 0,'0'0'0,"22"0"15,-22-21-15,21 21 0,-21-21 16,0 0 0,0 42 31,0 0-47,-21 0 15,-1 0-15,22 1 0,0-1 16,0 0-16,-21 21 0,0-21 0,0 22 15,21-1-15,-21 0 0,21 1 16,-21 20-16,21-20 0,-22-1 0,22 21 16,0-20-16,0-22 0,0 21 15,0 1-15,0-22 0,0 0 0,0 0 16,22 0-16,-1 0 0,0 1 16,0-22-16,0 0 15,0 0-15,22 0 0,-22 0 0,0 0 16,0 0-16,22-22 0,-22 22 15,21-21-15,0 0 0,1 0 0,-22-21 16,21 20-16,1-20 0,-1 21 16,-21-21-16,21-1 0,-20-20 0,-1 20 15,0 1-15,-21 0 0,0-1 0,0 1 16,0-43-16,0 43 16,-21 0-16,0 21 0,-1-22 0,-20 22 15,21 0-15,0 0 0,-22 0 0,22 21 16,0 0-16,-21 0 15,21 0-15,-1 21 0,-20 0 0,21 0 16,0 0-16,0 0 0,-1 1 16,1 20-16,0-21 0,0 21 0,0-20 15,21 20-15,0 0 0,-21-21 16,21 22-16,0-22 0,0 21 0,0-21 16,0 1-16,0-1 0,0 0 0,0 0 15,0 0-15,21-21 0,0 0 16,0 0-16,0 0 0,0 0 0,22 0 15,-22 0-15</inkml:trace>
  <inkml:trace contextRef="#ctx0" brushRef="#br1" timeOffset="47995.09">5207 7599 0,'0'0'0,"0"-21"0,0 42 31,0 0-15,0 0-16,0 0 0,-21 22 15,21-22-15,0 0 0,-21 21 16,21 1-16,0-1 0,0 0 0,-22 1 16,1-1-16,21 0 0,-21 1 15,21-22-15,-21 21 0,0 22 16,21-43-16,-21 0 0,-1 0 15,22 0-15,-21 1 0,21-44 47,21 1-47,1 0 0,-1 0 16,0-21-16,0-1 0,0 1 0</inkml:trace>
  <inkml:trace contextRef="#ctx0" brushRef="#br1" timeOffset="48476.81">5567 7684 0,'0'0'0,"-21"0"15,-1 21-15,1 0 16,0-21-16,-21 21 0,21 0 16,-22 0-16,22 1 0,-21-1 0,-1 0 15,22 0-15,-21 0 0,0 22 16,20-22-16,-20-21 0,21 21 15,0 0-15,0 0 0,-1-21 0,22-21 47,22 0-31,-1 21-16,0 0 0,0 0 16,0 0-16,0 0 0,1 21 0,-1-21 15,0 21-15,-21 0 0,21 1 16,0-1-16,-21 21 0,21-21 0,-21 0 15,22 22-15,-1-22 0,-21 0 16,21 0-16,0 0 0,0 1 0,-21-1 16,21-21-16,1 21 0,-1-21 0,0 0 15,21 0-15,-21 0 0,22 0 16,-1 0-16,0-21 0,1 21 16,-22-21-16,21-1 0,1 1 0,-22 0 15,0 0-15,0 0 0,0-22 16,0 22-16,-21-21 0,22 0 0,-22 20 15,0 1-15,0-21 0,0 21 16,0 0-16,0-1 0,-22 1 16,1 0-16,0 21 0,0-21 0,0 21 15,0-21-15,-22 21 0</inkml:trace>
  <inkml:trace contextRef="#ctx0" brushRef="#br1" timeOffset="48947.54">3725 7366 0,'0'42'31,"0"-20"-31,0-1 0,0 21 0,-21-21 16,21 22-16,-21 20 0,21-21 15,0 1-15,-21 20 0,21 1 0,-21-1 16,-1 1-16,1 20 0,21-20 16,-21 42-16,21-43 0,-21-20 15,21 20-15,0-42 0,0 22 16,0-22-16,-21 21 0,21-21 0,0 0 16,0 1-16,0-44 46,0 1-46,0 0 0,0 0 0,0 0 16,0-22-16,0 1 0</inkml:trace>
  <inkml:trace contextRef="#ctx0" brushRef="#br1" timeOffset="49747.08">3852 7366 0,'21'0'32,"1"0"-17,-1 0 1,0 0-16,0 0 0,0 0 16,22 21-16,-22-21 0,21 0 0,0 0 15,22 0-15,-1 0 0,22 0 0,0 0 16,-1 0-16,22 0 0,0 0 15,0 0-15,21 0 0,-21 0 0,21 0 16,0 0-16,0 0 0,21-21 16,-21 21-16,-21 0 0,0-21 0,-1 21 15,-20 0-15,-21 0 16,20 0-16,-20 0 0,-22 0 0,0 0 16,1 0-16,-1 0 0,-21 0 0,22 0 15,-22 0-15,0 0 16,0 0-16,-21 21 31,0 0-31,0 0 0,21 1 16,-21-1-16,0 0 0,0 0 0,0 0 15,0 0-15,0 22 0,0-22 16,0 21-16,0-21 0,0 22 0,0-1 16,0-21-16,-21 22 0,21-1 15,0 21-15,0-20 0,-21-1 16,21 0-16,0 22 0,0-22 0,-21 1 15,21-1-15,-21 0 0,21 1 16,0-1-16,0-21 0,-22 21 0,1-20 16,21 20-16,-21-21 0,21 0 0,-21 0 15,0 1-15,0-1 16,-1 0-16,1 0 0,0-21 16,0 0-16,0 21 0,0 0 0,-1-21 15,1 0-15,-21 0 0,21 0 16,-22 0-16,-20 0 0,21 0 0,-22 22 15,-21-22-15,1 0 0,-22 0 16,0 0-16,0 0 0,-21 0 16,-21 0-16,0 0 0,0 0 0,0 0 15,-1 0-15,1 0 0,21 0 0,21 0 16,-21 0-16,43 0 0,-22 0 16,21 0-16,22 0 0,-22 0 0,22 21 15,-1-21-15,22 0 0,-1 0 16,1 0-16,0 0 0,21 0 0,-1 0 15,1 0-15,0 0 16,0 0-16,0 0 0,42 0 47,0 0-47,21-21 0,-20 21 0,20-22 16</inkml:trace>
  <inkml:trace contextRef="#ctx0" brushRef="#br1" timeOffset="50510.92">8234 7684 0,'0'0'0,"21"-22"0,-42 22 31,0 22-16,21-1-15,0 0 0,-22 0 16,1 0-16,21 0 0,-21 1 0,21 20 16,0 0-16,-21-21 0,21 22 15,0 20-15,0-20 16,0-22-16,0 21 0,0-21 0,0 0 16,21 1-16,0-1 0,0-21 15,1 0-15,-1 0 0,0 0 16,0 0-16,0 0 0,0-21 0,22 21 15,-22-22-15,0 1 0,0 0 0,0-21 16,1 21-16,-1-22 0,-21 22 16,0-21-16,0-22 15,0 22-15,0 21 0,0-22 0,0 22 16,-21 0-16,-1 21 0,1-21 0,0 21 16,-21 0-16,21 0 15,-1 0-15,1 0 0,0 21 16,0 0-16,0 0 0,21 1 15,0-1-15,0 0 0,0 0 16,0 0-16,0 0 0,0 1 16,0-1-16,0 0 0,0 0 0,21 0 15,0-21-15,0 0 16,0 0-16,1 0 0,-1 0 16,0 0-16,0-21 0</inkml:trace>
  <inkml:trace contextRef="#ctx0" brushRef="#br1" timeOffset="50893.7">8636 7789 0,'0'0'0,"0"-21"0,0 0 15,0 0 1,21 21 0,-21-21-16,21 21 0,0 0 0,1 0 15,-1 0-15,0 0 16,21 0-16,-21 0 0,1 0 0,20 0 15,-21 21-15,0 0 0,0-21 0,1 21 16,-1 0-16,0 1 0,0-1 16,-21 21-16,0-21 0,0 0 15,0 1-15,0 20 0,-21-21 0,0 0 16,0 0-16,-1 1 0,1-1 16,21 0-16,-21-21 0,0 0 0,0 0 15,21-21 1,0 0-1,0-1-15,0 1 0,0 0 0,0 0 16,0 0-16,0-22 0,21 22 16,0 0-16,-21 0 0,21-21 0,0 20 15,1 1-15,-1 0 0,0 0 16,0 0-16,0 0 0,0 21 16,1-22-16,-1 1 0,0 21 15,-21-21-15</inkml:trace>
  <inkml:trace contextRef="#ctx0" brushRef="#br1" timeOffset="51459.38">9250 7408 0,'0'0'15,"-43"-21"-15,22 21 0,-21-21 0,0 0 16,-1 21-16,-20-21 0,20 0 0,-20 21 15,-22 0-15,22 0 16,20 0-16,-20 0 0,21 0 16,-1 0-16,-20 21 0,20 0 0,1 0 15,0 0-15,21 22 0,-22-22 16,1 21-16,21 0 0,-22 1 0,22-1 16,0 0-16,0 1 0,-21-1 15,20 22-15,-20 105 16,42-127-16,-21 22 0,21-1 0,0-20 15,0-1-15,0 0 0,0 1 16,21-1-16,0 0 0,0-21 16,22 1-16,-22-1 0,21 0 0,1 0 0,-1 0 15,0-21-15,1 0 16,-1 0-16,21 0 0,1 0 0,63 0 16,-42 0-16,-22-21 0,22 0 15,-1 0-15,-20-22 0,21 22 16,-22-21-16,1 21 0,-1-22 15,-21 1-15,64-64 0,-85 64 0,1-22 16,-1 1-16,-21 21 0,0-22 16,0 22-16,0-22 0,0 22 0,-21-22 15,-1 22-15,1 0 16,0-1-16,0 1 0,-64-21 16,43 41-16,0 1 0,-1 0 0,-20 0 15,-1 21-15,1 0 0,-1 0 16,1 0-16,-1 21 0,-84 43 15,127-43-15,-21 0 16,20 0-16,1 0 0,0 0 0,21 1 16,0-1-16</inkml:trace>
  <inkml:trace contextRef="#ctx0" brushRef="#br1" timeOffset="52007.06">11409 7154 0,'0'0'0,"0"-21"15,0 42 17,0 1-32,0-1 0,0 21 15,0 0-15,0 1 0,0 20 0,0-20 16,0 20-16,-21 1 0,21-1 16,-22-21-16,1 22 0,21-1 15,-21 1-15,0-1 0,0 1 0,21-1 16,-21 1-16,21-22 0,-22 1 15,22-1-15,0 0 0,0-21 0,0 22 16,0-22-16,0 0 16,0-42-1,0 0 1,0 0-16,22-22 0,-1 22 16,-21-21-16,0-1 0</inkml:trace>
  <inkml:trace contextRef="#ctx0" brushRef="#br1" timeOffset="52939.53">11472 7070 0,'0'0'0,"0"-21"0,21 21 31,1 0-16,-1 0-15,21 0 0,-21 0 16,22 0-16,20 0 0,1 0 0,20 0 16,1 0-16,0 0 0,20 0 15,1 0-15,0 0 0,0 0 16,21 0-16,0 0 0,0 0 0,148-43 16,-127 43-16,-21 0 0,21-21 15,1 21-15,-1-21 0,0 21 16,0-21-16,0 21 0,0-21 0,-21 21 15,0 0-15,22-22 0,-22 22 16,0 0-16,0 0 0,-22 0 0,22 0 16,-42 0-16,21 0 0,-21-21 15,-22 21-15,22 0 0,-22 0 0,1 0 16,-22 0-16,0 0 0,1 0 16,-1 0-16,0 0 0,-20 0 15,20 0-15,-21 0 0,0 0 16,0 0-16,-21 21 31,0 1-31,0-1 16,-21-21-16,0 21 0,21 0 15,0 0-15,-21 22 0,0-22 0,0 63 16,21-41-16,0-1 16,-22 22-16,22-22 0,-21 21 0,21 43 15,0-42-15,0-1 0,0 43 16,0-64-16,0 22 15,0-1-15,0 1 0,0-22 16,0 22-16,0-22 0,0 22 0,-21-22 16,0 0-16,0 1 0,21-22 15,-21 21-15,-1-21 0,1 0 0,0 1 16,0-1-16,0 0 0,-22 0 0,22-21 16,0 21-16,0-21 0,-21 0 15,20 21-15,-20-21 0,0 0 0,-1 0 16,1 0-16,-21 0 0,-1 0 15,1 0-15,-1 0 0,-21 0 0,1 0 16,-1 0-16,0-21 0,-20 21 0,20 0 16,-21-21-16,-21 21 0,0-21 0,-127 0 15,106 0 1,21 21-16,-21-22 0,0 22 0,-1 0 16,1 0-16,0-21 0,21 21 0,0 0 15,0 0-15,21 0 0,22 0 16,-22 0-16,21 0 0,0 0 0,22 0 15,-22 0-15,22 0 0,-1 0 0,-20 0 16,41-21-16,-20 21 0,-1 0 16,22 0-16,0 0 0,-1 0 0,1 0 15,0-21-15,20 21 0,1 0 16,0 0-16,21-21 16,0 0-1,0-1-15,21 1 16,0 21-16,1-21 15,-1 0-15,-21 0 0,21 21 0,0-21 16,0-1-16</inkml:trace>
  <inkml:trace contextRef="#ctx0" brushRef="#br1" timeOffset="53295.33">12340 7514 0,'0'0'0,"0"-21"16,0 0-16,21 0 0,-21 0 0,0-1 15,0 1-15,-21 21 16,0 0-16,0 0 16,0 0-16,-1 0 0,-20 0 0,21 21 15,0 1-15,0-1 0,-22 21 16,22-21-16,0 22 0,0-22 0,0 21 15,-1 0-15,1 1 0,0-1 16,0-21-16,0 22 0,21-1 0,0 0 16,0-21-16,0 22 0,0-1 0,0-21 15,21 0-15,0 1 0,0-1 16,22 0-16,-1 0 0,0-21 16,1 0-16,-1 0 0,0 0 0,22 0 15,-22 0-15,0-21 0,1 0 16,20-22-16,-20 22 0,-1 0 0,0-21 15</inkml:trace>
  <inkml:trace contextRef="#ctx0" brushRef="#br1" timeOffset="54214.84">12933 7662 0,'0'0'0,"0"-21"0,0 0 16,-21 21-16,-1 0 16,1 0-16,0-21 0,0 21 0,0 0 15,0 0-15,-1 0 0,1 21 16,0-21-16,0 21 0,0 0 15,0 1-15,-1-1 0,1 0 0,0 0 16,0 0-16,21 22 0,0-22 0,-21 0 16,21 21-16,-21-21 0,21 1 15,0-1-15,0 0 0,0 0 0,0 0 16,21 0 0,0-21-16,0 0 0,0 0 0,0 0 15,1-21-15,-1 0 0,0 21 0,42-42 16,-41-1-1,20 22-15,-21 0 0,0 0 0,0-21 0,1 20 16,-22-20-16,0 21 16,21 0-16,-21 0 0,0-1 15,-21 22 1,-1 0-16,22 22 16,0-1-16,0 0 0,-21 0 15,21 0-15,0 0 0,0 1 0,0-1 16,0 21-16,0-21 0,0 0 0,0 1 15,0-1-15,21 0 0,1 0 16,-22 0-16,21-21 0,0 21 0,0-21 16,0 0-16,22 0 0,-22 0 15,0 0-15,21 0 0,-21-21 16,22 0-16,-1 0 0,-21 0 0,22 0 16,-1-1-16,0-20 0,-21 21 15,1-21-15,-1 20 0,0 1 0,0-21 16,-21 21-16,21 0 0,-21-1 0,0 1 15,0 42 17,0 1-32,0-1 0,0 0 15,0 0-15,0 21 0,0-20 16,0-1-16,-21 0 0,21 0 16,0 0-16,0 0 0,-21 22 15,21-22-15,0 0 0,0 0 16,0 0-16,-21-21 15,0 0 1,21-21-16,0 0 16,0 0-16,0 0 0,0-22 15,0 22-15,0 0 0,21-21 16,0 21-16,-21-22 0,21 22 0,21-42 16,-20 41-16,20 1 15,-21 0-15,21 0 0,1 0 0,-1 21 16,22 0-16,-22 0 0,0 0 15,22 21-15,-22-21 0,22 21 0,-22 0 16,0 0-16,-21 22 0,1-22 16,-1 0-16,-21 21 0,0-20 0,0-1 15,0 0-15,0 0 0,-21 21 0,-22-20 16,22-1-16,0 0 0,0-21 16,0 21-16,-22 0 0,22-21 15,0 21-15,0-21 16,21-21-1,21 0 1,0 0-16,0 21 0,22-21 16,-22 0-16,0-1 0,0 22 15</inkml:trace>
  <inkml:trace contextRef="#ctx0" brushRef="#br1" timeOffset="54510.67">14753 7641 0,'0'0'0,"0"-21"0,0 0 16,-21 21 0,0 0-16,0 0 15,-1 0-15,22 21 16,-21-21-16,0 21 0,0 0 0,0 22 16,0-22-16,-1 0 0,1 0 15,0 22-15,21-22 0,0 21 16,-21-21-16,21 0 0,0 22 0,0-22 15,0 0-15,0 0 0,21 0 16,0 1-16,0-1 0,22-21 16,-22 0-16,0 0 0,0 0 0,22 0 15,-22 0-15,21 0 0,-21-21 16,22 21-16,-22-22 0,21 1 0,-21 0 16,22 0-16,-22 0 0,0 0 0</inkml:trace>
  <inkml:trace contextRef="#ctx0" brushRef="#br1" timeOffset="55179.29">15028 7747 0,'0'21'0,"0"-42"0,-21 42 16,21 0-16,0 1 0,21-22 31,0 0-31,1 0 0,-1 0 16,0 0-16,0 0 0,0 0 0,0 0 15,1-22-15,-1 1 0,0 21 16,0-21-16,0 21 0,0-21 0,-21 0 16,22 0-16,-22-1 15,0 1-15,0 0 16,0 0-16,-22 21 16,1 0-16,0 0 0,0 0 15,0 0-15,0 21 0,-22-21 16,22 21-16,0 0 0,0 1 0,0 20 15,-1-21-15,22 0 0,0 0 16,0 22-16,-21-22 0,21 0 0,0 0 16,0 0-16,0 1 0,0-1 0,21 0 15,1 0-15,-1-21 16,0 21-16,21-21 0,-21 0 16,22 0-16,-22 0 0,21 0 0,1-21 0,-1 21 15,0-21-15,-21 0 16,22 0-16,-22-1 0,0 1 0,0 0 15,0 0-15,1-21 0,-1 20 0,0-20 16,0 0-16,0-1 0,-21 1 16,0-21-16,21 20 0,-21-20 0,22 20 15,-22 1-15,0 0 0,0 21 16,0-1-16,0 1 0,0 0 0,0 42 16,-22 0-1,1 1-15,0-1 16,21 21-16,-21 0 0,0 1 0,21-1 0,-21 0 15,21 22-15,-22-22 0,22 1 16,0-1-16,0-21 0,0 21 16,0-20-16,0 20 0,0-21 0,0 0 15,22 0-15,-1-21 0,0 22 16,0-1-16,0-21 0,0 0 16,22 0-16,-22 0 0,0-21 0,0-1 15,0 22-15,1-21 0,20 0 16,-21 0-16,0 0 0,0 0 0,-21-1 15,22 1-15,-1 0 0</inkml:trace>
  <inkml:trace contextRef="#ctx0" brushRef="#br1" timeOffset="108623.26">1545 9885 0,'-21'0'15,"21"-21"1,0 0-16,0-1 0,0 1 16,0 0-16,0 0 15,0 0-15,0 0 0,0-1 16,0 1-16,0 0 0,0 0 16,0 0 15,-21 42-31,21 0 15,0 0 1,0 22-16,0-22 0,0 21 0,0 0 16,-21 1-16,21-1 0,-22 0 15,1 1-15,21-1 0,-21 0 0,0 1 16,0-1-16,0 0 0,-1 1 16,1-22-16,0 21 0,0 1 0,0-22 15,0 0-15,21 0 0,-22 0 16,22-42 15,0 0-31,0 0 16,0 0-16,0-1 0,0 1 0,0 0 15,22 0 1,-22 0-16,0 0 0,21 21 0,0 0 16,0-22-16,0 22 0,0 0 15,1 0-15,-1 0 0,0 0 0,0 0 16,0 0-16,22 0 0,-22 0 15,0 0-15,21 0 0,-21 0 0,1 0 16,-1 0-16,0 0 0,0-21 16,0 21-16,0-21 0,1 21 0,-1-21 15,-21 0-15,0 0 0,21-1 0,-21 1 16,21 0-16,-21 0 0,0 0 16,0 0-16,0-1 0,0 1 15,0 0-15,0 0 16,0 0-16,-21 21 31,21 21-31,-21 0 0,21 0 16,0 0-16,0 1 0,0-1 15,-21 21-15,21-21 0,0 22 0,-22-1 16,22-21-16,0 21 0,0 1 16,-21-1-16,21 0 0,-21 1 0,21-1 15,0-21-15,0 22 0,0-22 16,0 0-16,0 21 0,0-21 15,0 1-15,0-44 63,0 1-63,0 0 0,0 0 0,0 0 16</inkml:trace>
  <inkml:trace contextRef="#ctx0" brushRef="#br1" timeOffset="108975.06">2201 10266 0,'21'-21'63,"1"0"-63,-22-1 15,0 1 1,0 0 0,-22 21-1,1 0-15,0 0 16,21 21-16,-21-21 15,21 21-15,0 1 16,0-1-16</inkml:trace>
  <inkml:trace contextRef="#ctx0" brushRef="#br1" timeOffset="112654.46">3916 10054 0,'21'0'0,"0"0"15,0 0 1,-21-21-1,21 21-15,1-21 0,-22 0 16,0 0-16,0-1 16,0 1-16,0 0 15,-22 0-15,1 21 16,0-21-16,0 21 0,0 0 16,-22 0-16,22 0 0,-21 0 0,21 0 15,-22 0-15,22 0 0,-21 21 0,0-21 16,20 21-16,1 0 0,-21 22 15,21-22-15,0 0 0,-1 42 16,22-20-16,-21-1 0,21-21 16,0 22-16,0-22 0,0 42 15,0-42-15,21 1 0,1-1 16,-22 0-16,42 0 0,-21-21 0,0 0 16,0 0-16,1 0 0,20 0 0,-21 0 15,21 0-15,-20-21 16,20 0-16,-21 0 0,0-1 0,22 1 15,-22-21-15,21 21 0,-21-22 16,0 22-16,1-21 0,-1 0 0,0-1 16,0 1-16,0 0 0,-21-1 0,0-20 15,21 20-15,-21 1 0,0-21 16,22 20-16,-22 1 0,0 0 0,0-1 16,0 22-16,0 0 0,0 0 15,0 0-15,-22 21 16,1 0-16,21 21 0,0 0 15,-21 0-15,0 21 0,21-20 16,-21 41-16,21-21 0,0 1 0,0 20 16,0-20-16,0 20 0,0-21 15,0 22-15,0-22 0,0 1 0,0 20 16,0-21-16,21 1 0,-21-22 16,21 0-16,0 0 0,0 0 15,1 1-15,-1-1 0,0-21 0,21 0 16,-21 0-16,1 0 0,20 0 15,0-21-15,-21-1 0,22 1 0,-1 21 16,-21-21-16,22-21 0,-1 21 0,-21-1 16,21-41-1,-20 42-15,-22 0 0,21-22 0,-21 22 16,0 0-16,0 0 0,0 0 16,-21 21-16,-1 0 0,1 0 15,0 0-15,0 0 0,0 0 0,0 21 16,-1 0-16,1 0 15,21 21-15,-21-20 0,21-1 0,0 21 16,0-21-16,0 22 0,0-22 0,0 21 16,0-21-16,0 22 0,21-22 15,0 0-15,1 0 0,-1 0 0,0 0 16,0-21-16,21 0 0,-20 0 16,20 0-16,-21 0 0,21 0 0,-20 0 15,20-21-15,0-21 0,-21 21 0,22 0 16,-22-1-16,21-20 15,-21 21-15,1-21 0,-1 20 0,0-20 16,0 21-16,-21 0 0,21-22 0,-21 22 16,21 21-16,-21-21 0,0 0 15,0 42 1,0 0 0,0 0-16,0 1 0,0-1 0,0 0 15,0 0-15,0 21 0,0-20 0,0-1 16,0 21-16,0-21 15,22 0-15,-22 22 0,21-22 0,0 0 0,-21 0 16,21-21-16,0 21 0,0-21 0,1 0 16,20 0-1,-21 0-15,0-21 0,0 0 0,1 0 16,-1 0-16,21 0 0,-21-1 0,0 1 16,1-21-16,-1 21 0,0-22 15,0 22-15,0-21 0,-21 21 0,21-22 16,-21 22-16,22 0 0,-22 0 15,0 0-15,0 42 32,0 0-32,0 0 15,0 0-15,0 1 0,0-1 0,0 0 16,0 0-16,0 0 0,0 22 0,0-22 16,0 0-16,0 0 0,0 0 15,21 0-15,0 1 0,42-1 16,-20-21-16,-22 0 0,21 0 15,1 0-15,-22 0 0,21-21 16,0 21-16,1-22 0,-22 1 0,21 0 16,-21 0-16,1 0 0,-1-22 0,0 22 15,0 0-15,0-21 0,0 21 16,-21-1-16,0 1 0,0-21 0,0 21 16,0 0-16,0-1 15,-21 22 1,0 0-16,0 22 0,21-1 15,-21 0-15,0 0 0,-1 0 0,22 0 16,0 1-16,0 20 0,0-21 16,0 0-16,0 22 0,0-22 0,0 0 15,0 21-15,0-21 0,0 1 16,22-1-16,-1 0 0,0-21 16,21 21-16,-21-21 0,22 0 0,-1 0 0,0 0 15,1 0-15,-1-21 0,0 0 16,22 0-16,-22-1 0,1 1 0,-1 0 15,0-21-15,1 21 0,-1-22 16,-21 1-16,21 0 0,-20-1 16,-1 1-16,0-22 0,-21 22 0,0-21 15,21 20-15,-21 1 0,0 0 0,0-1 16,0 1-16,0 21 0,0 0 16,0-1-16,-21 22 15,0 22-15,21-1 16,0 21-16,-21-21 0,-1 22 0,1-1 15,21 21-15,0-20 0,-21-1 0,21 0 16,-21 64 0,0-63-16,21-1 0,0-21 0,0 21 0,0 1 15,0-22-15,0 0 0,21 21 16,0-20-16,0-22 0,0 21 16,1-21-16,-1 0 0,21 0 0,-21 0 15,0 0-15,22 0 0,-22-21 0,21-1 16,-21 1-16,1 0 0,-1 0 15,21 0-15,-42 0 0,21-1 0,0-20 16,1 21-16,-1 0 0,-21-22 16,0 22-16,21 21 15,-21 21 1,-21 1 0,21-1-16,-21 0 0,21 0 15,0 0-15,0 0 0,0 1 16,0-1-16,0 21 0,0-21 0,0 0 15,21 22-15,0-22 16,0-21-16,21 21 0,-20-21 0,-1 0 16,21 0-16,43 0 15,-64 0-15,21-21 0,1 21 0,-1-21 16,-21 0-16,21-1 0,-20-20 0,-1 21 16,0 0-16,0-43 15,0 22-15,-21 0 0,0-1 16,0 1-16,0 21 0,-42-22 0,21 1 0,0 21 15,-1 0-15,-20 21 0,21 0 16,-21 0-16,20 0 0,-20 0 16,21 21-16,0 0 0,0 0 0,-1 0 15,22 1-15,-21 20 0,21-21 0,0 21 16,0-20-16,0-1 0,0 21 16,0-21-16,0 0 0,21 1 0,1-22 15,-1 21-15,0 0 0,21-21 0,-21 0 16</inkml:trace>
  <inkml:trace contextRef="#ctx0" brushRef="#br1" timeOffset="112963.28">8128 10033 0,'0'0'0,"21"-106"16,-21 85-1,21 21 16,-21 21-31,0 0 0,0 22 0,0-22 16,0 21-16,0 1 0,0-22 0,0 42 16,0-20-16,0 20 0,0 1 15,0-1-15,0 1 0,0 20 0,0-20 16,21 20-16,-21-20 0,0 21 0,0-1 16,0-20-16,0 20 0,0 1 15,-21-21-15,0-1 0,0 1 16,0-1-16,0-21 0,-1 1 0,1-22 15,21 0-15,-21 0 0,21 0 0,-21-21 16,21-21 0,0 0-16,0 0 0</inkml:trace>
  <inkml:trace contextRef="#ctx0" brushRef="#br1" timeOffset="113984.26">8191 10224 0,'0'0'0,"0"-22"0,-21-20 0,21 21 16,0 0-16,0-22 0,0 22 16,0 0-16,0 0 0,0 0 15,0 0-15,0-1 0,21 22 0,22-21 16,-22 21-16,0 0 0,21 0 0,-20 0 16,20 0-16,-21 21 0,21-21 15,-20 22-15,20-1 0,-21 0 0,0 0 16,-21 0-16,0 0 0,0 22 0,0-22 15,0 0-15,-21-21 16,21 21-16,-21 0 0,0 1 0,-22-22 0,22 0 16,0 21-16,-21-21 0,21 0 15,-1 0-15,-20 0 0,21 0 0,42 0 47,0 0-47,0 21 0,1-21 0,20 0 16,0 0-16,-21 0 0,22 0 15,-1 0-15,0 0 0,1 0 0,-1 0 16,0 0-16,1-21 0,-1 0 0,22 21 16,-22-22-16,0 1 0,-21 0 15,22 0-15,-22 0 0,0 0 0,0-22 16,0 22-16,-21 0 0,0-21 0,0 20 16,0 1-16,0 0 0,0 0 15,-21 0-15,0 21 16,0 0-16,0 0 0,0 0 0,-1 21 15,1 0-15,0 0 0,0 0 16,0 1-16,0 20 0,21-21 0,0 21 16,0-20-16,0-1 0,0 21 0,0-21 15,0 0-15,21 1 0,21-1 16,-21 0-16,0 0 0,22 0 0,-1-21 16,0 0-16,1 21 0,-1-21 0,22 0 15,-22 0-15,0 0 16,22-21-16,-22 0 0,0 21 0,1-21 15,20 0-15,-20 0 0,-1-1 0,0 1 16,1-21-16,-1 21 0,-21 0 16,0-22-16,0 22 0,-21 0 0,0 0 15,0 0-15,0-1 0,0 1 0,-42 0 16,21 21-16,-21 0 16,-22 0-16,43 0 0,-21 21 15,20-21-15,1 21 0,0 1 0,0-1 16,0 21-16,0-21 0,21 0 15,-22 1-15,22-1 0,0 0 0,0 0 16,0 0-16,0 0 0,22 1 16,-1-22-16,0 21 0,0-21 15,0 0-15,0 0 0,1 0 0,-1 0 0,21 0 16,-21 0-16,0 0 0,1 0 16,20-21-16,-21-1 0,0 1 0,0-21 15,1 21-15,-1-22 0,0 1 16,-21 0-16,21-22 0,0 1 0,-21 20 15,21-20-15,-21-1 0,0 1 0,0-1 16,0 22-16,0 0 0,0-1 16,0 22-16,0 0 0,0 0 0,0 0 15,0 42 1,-21 0-16,0 21 0,21 1 16,-42 63-16,42-64 15,-21 21-15,21 1 0,0-1 0,0 1 16,0-22-16,0 22 0,0-22 15,21 0-15,0 1 0,0-22 0,0 21 16,22-21-16,-1 22 0,0-43 16,-21 0-16,22 0 0,-1 0 15,-21 0-15,22 0 0,-1-21 0,0-1 16</inkml:trace>
  <inkml:trace contextRef="#ctx0" brushRef="#br1" timeOffset="116315.92">12404 9483 0,'0'0'0,"0"-127"31,0 106-31,0-1 0,0 1 16,0 42-1,0 22 1,0-22-16,-22 21 0,22 1 0,0-1 16,-21 0-16,0 22 15,0-22-15,21 22 0,-21-1 0,0-21 0,21 1 16,0-1-16,-22 0 0,22 1 15,0-22-15,0 0 0,0 21 16,0-20-16,22-1 0,-1-21 16,0 0-16,0 0 0,0 0 15,0 0-15,1 0 0,20-21 0,-21-1 16,0 1-16,22 0 0,-22 0 0,21-21 16,-21-1-16,22 1 0,-1-22 0,0 1 15,-21-1-15,22 1 0,-22 21 16,21-22-16,-21 1 0,1 20 15,-1 1-15,-21 0 0,0 20 0,0-20 16,21 21-16,-21 0 16,0 42-1,0 0-15,0 0 0,-21 0 0,21 22 16,-21-1-16,21 0 0,0 1 16,-22 20-16,1 1 0,0-22 0,0 22 15,21-22-15,-21 0 0,21 1 0,0-1 16,-21 0-16,21-21 0,0 22 15,0-22-15,0 0 0,21-21 0,21 21 16,-21-21-16,0 0 0,1 0 0,20 0 16,0 0-16,1 0 15,-1-21-15,0 21 0,1-21 0,-1 0 16,21-22-16,22-20 0,-43 21 16,1-1-16,-1 1 0,0 0 15,-20-1-15,-1 22 0,21-42 16,-42 41-16,0 1 0,0 0 15,-21 21-15,0 0 0,0 21 16,-1 0-16,-20 1 0,21-1 0,0 0 16,0 21-16,-1-21 0,22 22 0,0-1 15,0-21-15,0 22 0,0-22 16,0 0-16,0 21 0,22-21 0,-1 1 16,0-1-16,0-21 0,-21 21 15,21 0-15,0-21 0,1 21 16,-22-42 15,-22 0-31,1 0 16,0 0-16,0-1 0,21 1 0,-21 0 15,0 0-15,-1 0 0,1 21 0,21-21 16,-21 21 0,21 21-1,0 0-15,0 0 0,0 0 16,21 0-16,0 1 0,-21-1 15,22 0-15,-1 0 0,0-21 16,0 21-16,0-21 0,0 0 0,1 21 16,-1-21-16,21 0 0,-21 0 0,0 0 15,22 0-15,-22 0 0,21 0 16,1-21-16,-22 0 0,21 21 0,0-42 16,-20 21-16,20-1 0,0-20 0,1 21 15,-22-21-15,0-1 16,0 1-16,0 0 0,0 20 0,1-20 0,-22 21 15,21 0-15,-21 0 0,0-1 16,0 44 0,0-1-16,-21 0 0,-1 0 0,1 0 15,21 22-15,-21-1 16,21 0-16,-21-21 0,21 22 0,-21-22 16,21 21-16,0-21 0,0 1 0,0 20 15,0-21-15,21-21 0,0 21 16,0 0-16,22-21 0,-1 0 0,-21 22 15,21-22-15,1 0 0,41 0 16,-41 0-16,-1-22 0,0 22 16,1-21-16,-22 0 0,21 0 0,-21 0 15,1 0-15,-1-22 0,0 22 0,21-64 16,-21 64-16,-21-21 16,0 21-16,0 0 0,0-1 0,0 44 31,0-1-16,0 21-15,-21-21 0,21 0 0,-21 22 16,0-22-16,21 21 0,0-21 0,0 22 16,-21-22-16,21 0 0,0 0 15,-21 0-15,21 1 0,0-1 16,21-42 15,0 21-31,0-22 16,-21 1-16,21 0 0,22-21 15,-22 21-15,0-1 16,0-20-16,21 21 0,-20-21 0,-1 20 16,21-20-16,-21 21 0,22 21 0,-22 0 15,0 0-15,21 0 0,-21 21 16,-21 0-16,0 0 16,0 1-16,0-1 0,0 21 0,0-21 15,0 0-15,0 1 0,0-1 16,22 0-16,-1 0 0,-21 0 0,21 0 15,21-21-15,-21 22 0,1-22 0,20 0 16,-21 21-16,21-21 0,1 0 16,-1 0-16,0 0 0,1 0 15,-1 0-15,22 0 0,-22-21 0,0-1 16,22 22-16,-22-21 0,0-21 16,1 21-16,-22 0 0,21-22 0,-21 1 15,1 0-15,-22-1 0,0 22 16,0-21-16,0 21 0,0-22 15,0 22-15,-22 21 0,1-21 0,0 21 0,-21 0 16,21 0-16,-22 0 0,1 21 16,-22 0-16,22 0 0,0 1 0,-1-1 15,1 21-15,21-21 0,-21 22 0,20-22 16,1 21-16,21-21 16,0 0-16,0 1 0,0-1 0,0 0 0,21 0 15,1 0-15,-1-21 0,0 0 0,21 21 16,-21-21-16,1 0 15,20 0-15,-21 0 0,21 0 0,-20-21 16,20 0-16,-21 21 0,0-21 0,0 0 16,1 0-16,-1-1 0,0-20 15,0 21-15,0 0 0,-21 0 16,0-1-16,21 1 0,-21-21 16,0 63 15,0 0-31,-21 0 0,0 1 15,0-1-15,21 21 0,-21 0 0,0-20 16,-1 20-16,22 0 0,-21 1 16,0-1-16,0 21 0,0 1 0,0-22 15,21 22-15,-22-1 0,1 1 16,21 20-16,0-20 0,-21-1 0,21 1 16,-21 84-16,21-84 0,0 20 15,-21-20-15,21 20 0,0-20 16,0 21-16,-21-22 0,21 1 0,-22-1 15,1 1-15,0-22 0,0 0 0,0 1 16,-22 20-16,22-42 0,0 0 16,-21 1-16,21-22 15,-22 0-15,22 0 0,-21 0 0,-1 0 16,1-22-16,21 1 0,-21 0 0,-1 0 16,22 21-16,0-21 0,0 0 0,0-22 15,-1 22-15,1 0 0,21 0 16,0-22-16,0 22 0,0-21 0,-21 0 15,21-1-15,0-20 0,0 20 0,0-20 16</inkml:trace>
  <inkml:trace contextRef="#ctx0" brushRef="#br1" timeOffset="116530.8">14372 9250 0,'0'0'0,"-21"0"16,42 0 31</inkml:trace>
  <inkml:trace contextRef="#ctx0" brushRef="#br1" timeOffset="117047.02">17462 9017 0,'-21'0'16,"42"0"-1,22 0 1,-22 0-16,21 0 0,1 0 15,-1-21-15,21 21 0,-20 0 0,-1 0 16,22-21-16,-22 21 0,21 0 16,-20 0-16,-1 0 0,0 0 0,-20 0 15,20 0-15,-21 0 0,-21 21 32,-21 0-32,0-21 15,0 21-15,-22-21 0,22 0 0,0 0 16,0 0-16,-22 0 15,22 0-15</inkml:trace>
  <inkml:trace contextRef="#ctx0" brushRef="#br1" timeOffset="117368.84">17907 9038 0,'-21'21'16,"-22"1"-16,22-22 0,106-43 0,-191 86 16,106-22-1,0 0-15,-21 0 0,21 0 16,0 0-16,0 1 16,0-1-16,0 21 0,0-21 0,0 0 15,0 1-15,0 20 0,0-21 0,0 21 16,0-20-16,0 20 0,0 0 15,0 1-15,0-22 0,-21 21 0,21 0 16,0 1-16,0-22 0,-21 21 0,-1-21 16,1 1-16,0 20 0,0-21 15,0-21-15,0 21 0,-1 0 16,-20-21-16,21 0 0,-21 0 0,20 0 16,-20 0-16,0 0 0,21 0 0,-22-21 15,1 0-15,21 0 0,0 0 16,-1 0-16,1-1 0,0 1 0,21 0 15,-21-21-15,21 21 0,0-1 16,0 1-16,0 0 0,21 21 16,0-21-16,22 21 0,-22 0 0,21 0 15,0-21-15,1 21 0,-1 0 16,0 0-16,22-21 0</inkml:trace>
  <inkml:trace contextRef="#ctx0" brushRef="#br1" timeOffset="118051.32">18246 9419 0,'21'0'0,"-42"0"0,42-21 0,-21 0 0,0 0 16,-21 21-1,-1-21-15,1 21 0,0 0 16,0 0-16,0 0 0,0 0 0,-1 0 0,1 21 16,0 0-16,0-21 0,0 42 15,0-21-15,-1 1 0,1 20 0,0-21 16,0 21-16,0-20 0,21 20 15,0-21-15,-21 0 0,21 22 16,0-22-16,0 0 0,0 0 16,0 0-16,21-21 0,0 0 15,0 0-15,0 0 0,22 0 16,-22-21-16,0 0 0,0 21 0,0-21 16,0 0-16,1-1 0,-1-20 0,0 21 15,0 0-15,0-22 0,-21 1 16,0 21-16,21-21 0,-21 20 0,22 1 15,-22 0-15,0 0 0,0 0 0,0 42 32,0 0-32,0 0 15,0 22-15,0 20 16,0-42-16,0 0 0,0 22 0,0-22 16,0 0-16,0 0 0,0 0 15,0 1-15,21-1 0,-21 0 0,21-21 16,0 0-16,0 21 0,0-21 15,1 0-15,-1 0 0,0 0 0,0 0 16,0-21-16,0 0 0,1 0 0,-1 21 16,0-22-16,0 1 0,-21 0 15,0-21-15,21 21 0,0-43 16,-21 43-16,0-21 0,22 20 0,-22 1 16,0 0-16,0 0 0,0 0 15,0 42 16,0 0-31,0 0 0,0 22 16,0-22-16,0 0 0,0 0 16,0 21-16,0-20 0,0-1 0,0 0 15,0 0-15,0 0 0,0 0 0,0 1 16,21-1-16,-21 0 16,21-21-16,0 0 0,0 0 15,0 0-15,1-21 16,-1 0-16,0-1 0,0 22 15,0-42-15,0 21 0</inkml:trace>
  <inkml:trace contextRef="#ctx0" brushRef="#br1" timeOffset="118231.22">19029 9335 0,'0'0'0,"0"-22"0,0 1 16,-21 42 0,-1 1-16,1-1 15,0 0-15,0 0 0,0 0 0,0 0 16,-1 22-16,1-22 0,0 0 0,0 21 15,0-20-15,0-1 0,-1 21 16,22 0-16,0-20 16,0-1-16,22-21 15</inkml:trace>
  <inkml:trace contextRef="#ctx0" brushRef="#br1" timeOffset="118691.24">19579 9356 0,'0'0'16,"0"-21"-16,0-1 15,-21 22-15,21-21 0,-21 21 0,0 0 16,-1 0-16,1 0 0,-21 0 0,21 0 16,0 0-16,-1 21 0,1-21 15,0 22-15,-21-1 0,21 21 16,-1-21-16,1 22 0,0-22 0,0 21 15,0 0-15,0 22 0,21-22 16,0-21-16,0 1 0,0-1 16,0 21-16,21-42 0,0 0 15,0 0-15,0 0 0,0 0 0,22 0 16,-22 0-16,0-21 0,21 0 16,-20 0-16,-1-1 0,21 1 0,-21 0 15,0-21-15,1-1 0,-1 22 0,0-21 16,0 21-16,0-22 15,-21 22-15,0 0 0,21 0 0,-42 42 32,21 0-17,0 0-15,-21 1 0,0 20 0,21-21 16,-21 0-16,21 22 0,0-22 0,0 0 16,0 0-16,0 21 0,0-20 15,21-1-15,0 0 0,0-21 0,0 21 16,1-21-16,20 0 0,-21 0 0,21 0 15,1 0-15,-1 0 0,-21 0 16,22 0-16</inkml:trace>
  <inkml:trace contextRef="#ctx0" brushRef="#br1" timeOffset="119099">20637 9081 0,'0'-22'0,"0"44"0,0-86 16,0 43-16,0 0 0,-21 0 15,0-1-15,-21 22 0,21 0 0,-22 0 16,1 0-16,0 0 0,-1 22 0,1-1 16,0 0-16,20 21 0,-20-21 15,0 1-15,21 20 0,-22-21 0,22 21 16,0-20-16,21 20 0,0-21 0,0 0 16,0 0-16,0 1 15,21-1-15,0 0 0,0 0 0,22 0 0,-22 0 16,21 1-16,1-22 0,-22 21 15,21 0-15,-21 0 0,22 0 16,-1 0-16,-21 1 0,0-1 16,0 0-16,-21 0 0,0 0 15,0 0-15,0 1 0,-21-1 16,-21-21-16,21 0 0,0 21 16,-22-21-16,1 0 0,0 0 0,-1 0 15,1 0-15,21 0 0,-22 0 16,22 0-16,-21 0 0,21 0 15,0-21-15,21 0 0,0-1 16,0 1 0,0 0-16,21 21 15,0-21-15,0 21 0</inkml:trace>
  <inkml:trace contextRef="#ctx0" brushRef="#br1" timeOffset="119830.58">20976 9250 0,'0'0'16,"0"-21"-16,0 0 15,-21 21 1,0 0-16,21 21 0,-21 0 16,-1-21-16,1 21 0,0 21 15,0-20-15,0-1 0,-22 0 0,22 21 16,0-21-16,0 1 0,0 20 0,0-21 15,21 21-15,0-20 0,0-1 16,0 0-16,0 0 0,0 0 0,21 0 16,-21 1-16,42-22 0,-21 0 0,43 21 15,-43-21-15,21 0 16,1 0-16,-22 0 0,21-21 0,-21 21 16,22-22-16,-22 1 0,0 0 15,21 0-15,-21-21 0,1 20 16,-1-20-16,-21 21 0,21-21 0,-21 20 15,0-20-15,0 21 0,0 0 0,0 0 16,0-1-16,-21 22 16,0 0-16,-1 0 0,1 0 15,21 22-15,-21-1 0,21 0 0,-21 0 16,21 0-16,0 0 0,0 1 16,-21-1-16,21 0 0,0 0 0,0 21 15,0-20-15,0-1 0,21 0 16,-21 0-16,21-21 0,0 21 15,0-21-15,1 0 0,-1 21 16,0-21-16,0 0 0,0 0 0,22 0 16,-22 0-16,0 0 0,21-21 0,-21 21 15,22-21-15,-1 0 0,0 21 16,1-21-16,-1 0 0,0-1 0,-20 1 16,41-21-16,-42 21 15,0 0-15,1-22 0,-22 22 16,0 0-16,-22 42 31,22 0-31,-21 0 0,0 1 16,21 20-16,-21-21 0,0 0 0,0 22 15,21-22-15,0 0 0,0 21 16,0-21-16,0 1 0,0-1 16,0 0-16,21-21 15,0 0-15,0 0 0,0 0 0,0 0 16,1 0-16,-1 0 0,0 0 15,0 0-15,0-21 0,0 0 0,1-1 16,-1 1-16,0 0 0,0 0 0,0-21 16</inkml:trace>
  <inkml:trace contextRef="#ctx0" brushRef="#br1" timeOffset="120169.51">21929 8954 0,'0'0'0,"-43"0"0,-84 63 31,106-21-31,0-20 0,0-1 0,21 0 16,0 0-16,0 0 0,0 0 15,0 1-15,21-1 0,0-21 16,0 0-16,0 0 0,1 0 0,-1 0 16,21 0-16,-21 0 0,0 0 15,1 0-15,-1-21 0,0 21 16,0-22-16,0 1 0,0 0 0,-21-21 15,22 21-15,-22-22 0,0 22 16,0 0-16,0-21 0,0 20 0,0 1 16,0 0-16,-22 0 0,1 21 15,0 0-15,0 0 0,0 0 0,0 21 16,-1 0-16,1 0 0,0 22 0,-21-22 16,42 0-16,-21 21 0,21 1 15,0-22-15,0 21 0,0-21 0,0 1 16,0-1-16,0 21 0,21-21 0</inkml:trace>
  <inkml:trace contextRef="#ctx0" brushRef="#br1" timeOffset="120515.31">22394 9292 0,'0'0'0,"-21"0"15,0 0-15,21 21 0,-21 1 0,0-1 16,21 0-16,-22 0 0,22 0 16,-21 22-16,0-1 0,21 0 0,-21 22 15,21-22-15,0 0 0,-21 22 0,0-1 16,21-20-16,-22 20 0,22 1 16,-21-1-16,0-20 0,21 20 0,0 1 15,-21-1-15,0 1 0,0-1 16,-1 1-16,22-1 0,-21-21 0,0 22 15,21-22-15,0 1 0,-21-1 16,21-21-16,0 0 0,0 0 0,0 1 16,0-1-16,21-21 31,-21-21-31,0-1 0,21 1 16,0 0-16,-21 0 0,22-21 0,-1 20 15</inkml:trace>
  <inkml:trace contextRef="#ctx0" brushRef="#br1" timeOffset="120815.14">22246 9589 0,'0'0'15,"0"-43"-15,0 1 0,0 0 0,0 20 0,0-20 16,21 21-16,-21 0 0,21 21 16,-21-21-16,22-1 0,-1 22 0,0 0 15,0-21-15,21 21 0,-20 0 0,20 0 16,-21 0-16,0 0 0,22 0 15,-22 21-15,0 1 0,0-1 0,0 0 16,-21 0-16,0 0 0,0 0 0,0 1 16,0 20-16,0-21 0,-21 21 15,-21-20-15,21-1 0,-1 0 0,-20 0 16,21-21-16,-21 21 16,-1-21-16,22 0 0,-21 0 0,21 0 15,-1 0-15,1 0 0,0 0 0,21-21 16,0 0-1,21 0-15,0 0 0,1-1 16,20 1-16</inkml:trace>
  <inkml:trace contextRef="#ctx0" brushRef="#br1" timeOffset="121151.6">23156 8932 0,'21'-42'16,"-42"84"-16,42-105 0,-21 42 0,0 0 15,0-1-15,0 1 0,0 42 32,-21 1-32,0 20 15,0-21-15,0 21 0,0 1 0,-1-1 16,1 0-16,0 1 0,0 20 16,0-20-16,21-1 0,0 0 0,-21-21 15,21 22-15,0-1 0,0-21 16,0 22-16,0-22 0,0 0 15,0 0-15,21 0 0,0-21 16,-21 21-16,21-21 0,0 0 0,0 0 16,1 0-16,-1 0 0,0 0 0,0-21 15,0 0-15,0 21 0,1-21 0,-1 0 16,0 0-16,0 21 0,0-22 16,0 1-16,-21 0 0,22 0 15,-22 0-15,0 0 0,0-1 0</inkml:trace>
  <inkml:trace contextRef="#ctx0" brushRef="#br1" timeOffset="121391.47">22839 9144 0,'0'0'0,"-21"0"0,-1 0 0,1 0 16,42 0-1,1 0-15,20 0 16,0 0-16,1 0 0,-1 0 0,0 0 15,22 0-15,-22 0 0,0 0 0,1 0 16,-1 0-16,0 0 0,-20 0 0,20 0 16,-21 0-16,0 0 0,0 0 15,1 0-15,-22 21 32,-22-21-32,-20 0 0,0 21 15</inkml:trace>
  <inkml:trace contextRef="#ctx0" brushRef="#br1" timeOffset="131327.54">1058 11388 0,'0'0'0,"0"-21"16,0-1 0,0 1-16,0 0 0,0 0 15,0 0-15,0 0 16,0-1-16,0 1 15,0 0 1,0 42 47,0 0-48,0 1-15,0 20 0,-21-21 0,21 0 16,0 22-16,0-22 0,0 21 15,0-21-15,0 22 0,0-1 0,0 0 16,-21-21-16,21 22 0,0-1 16,0 0-16,0-20 0,0 20 15,0 0-15,0 1 0,-21 20 16,21-21-16,0 22 0,-21-22 0,21 1 16,0 20-16,0-21 0,0 1 15,-22 20-15,22-20 0,0-1 0,0 0 16,0 1-16,0-1 0,-21 21 15,21-20-15,0-1 0,0 22 16,0-22-16,0 21 0,0-20 0,0 20 16,0-20-16,0 20 0,0-21 15,0 22-15,0-22 0,-21 1 0,21-1 16,0 21-16,0-20 0,0-1 16,0 22-16,0-22 0,0 21 0,-21 1 15,21-22-15,0 22 0,0-22 16,0 22-16,0-22 0,-21 21 0,21-20 15,0 20-15,-21-20 16,21 20-16,0 1 0,0-1 0,-22 1 16,22-1-16,0 1 0,-21-22 15,21 21-15,0 1 0,0-1 0,0-20 16,0 20-16,-21 1 0,21-1 16,0 1-16,0-1 0,0 1 15,-21-1-15,21-20 0,0 20 0,0 1 16,0-1-16,0-21 0,0 22 15,0 42-15,0-43 0,0-20 16,0 20-16,0 1 0,0-22 16,0 21-16,0 1 0,0-22 0,0 22 15,0-1-15,0-20 16,0-1-16,0 21 0,0-20 0,0-1 16,0 0-16,0 1 0,0-1 15,0 0-15,0 1 0,0-22 0,0 0 16,0 0-16,0 0 0,0 1 15,0-44 1,0 1-16,0 0 0,0 0 16</inkml:trace>
  <inkml:trace contextRef="#ctx0" brushRef="#br1" timeOffset="134276.45">1101 11155 0,'-22'-21'31,"1"0"-15,42 21 47,1 0-63,-1 0 15,0 0-15,0 0 0,0 0 16,0 0-16,22 0 0,-22 0 0,21 0 15,1 0-15,-1 0 0,0 0 16,1 0-16,20 0 0,-21-22 0,1 22 16,-1 0-16,0 0 15,1 0-15,-1 0 0,0 0 0,1 0 16,-1 0-16,0 0 0,1 0 16,-1 0-16,0 0 0,1 0 0,20 0 15,-20 0-15,20 0 0,22 0 16,-22-21-16,1 21 0,20 0 0,-20 0 15,21 0-15,-22 0 0,1 0 0,-22 0 16,21 0-16,1 0 0,-1 0 16,-20 0-16,20 0 0,64 0 15,-63 0-15,-1 0 16,1 0-16,20 0 0,-20 0 0,-1 0 0,43 0 16,-42 0-16,-1 0 15,-20 0-15,-1 0 0,21 0 16,-20 0-16,20 0 0,1 0 0,-1 0 15,1 0-15,-1 0 0,1-21 16,-1 21-16,1 0 0,-1 0 0,1 0 16,-1 0-16,1 0 0,-22 0 0,22 0 15,-1 0-15,-21 0 0,1 0 16,20 0-16,-20 0 0,20 0 0,1 0 16,-1 0-16,-21 0 0,22 0 15,-1 0-15,1 0 0,-1 0 0,1 0 16,-1 0-16,1 0 0,-1 0 15,1 0-15,-22 0 0,22 0 16,-22 0-16,22 0 0,-22 0 0,21 0 16,1 0-16,-22 0 0,22 0 0,-1 0 15,-20 0-15,20 0 0,1 0 16,-1 0-16,1 0 0,-1 0 0,-21 0 16,22 0-16,-1 0 0,-20 0 0,20 0 15,-20 0-15,20 0 0,-21 0 16,1 0-16,20 0 0,-20 0 0,20 0 15,-21 0-15,1 0 0,20 0 0,-20 0 16,-1 0-16,-21 0 0,21 0 16,1 0-16,-22 0 0,21 0 0,-21 0 15,1 0-15,-1 0 0,0 0 16,0 0-16,0-21 0,0 21 16,1 0-16,-1 0 0,0 0 0,0 0 15,0 0-15,0 0 0,1-21 16,-1 21-16,0 0 15,0 0 1,0 0 0,-21 21 31,0 0-47,-21 0 15,21 0-15,-21 1 0,0-1 16,21 0-16,0 0 15,-21 0-15,-1 0 0,22 1 0,-21 20 16,0-21-16,21 0 0,0 0 16,0 22-16,0-22 0,0 21 0,0-21 15,0 22-15,0-1 0,0-21 0,0 22 16,0-1-16,0-21 0,0 21 16,0 1-16,0-1 0,0 0 0,0 1 15,0-1-15,0 0 0,0 1 16,0 20-16,0-20 0,0-1 0,0 0 15,0 1-15,0 20 0,0-21 16,0 1-16,0-1 0,0 0 16,0 1-16,0-1 0,0 64 15,0-43-15,-21 1 0,21-22 0,0 22 16,0-1-16,-21 1 0,21-22 16,-21 22-16,21-1 0,-22-21 0,22 22 15,0-1-15,-21 1 0,21-1 0,-21 1 16,21-1-16,0 1 0,0-22 15,-21 22-15,21-1 0,-21 1 0,21-1 16,-21-20-16,21 20 0,-22 1 0,22-1 16,0-21-16,0 22 15,-21-1-15,21 1 0,-21-1 0,21-20 16,-21 20-16,21-20 0,-21-1 0,21 21 16,0-20-16,0-1 0,-21 0 15,21 1-15,-22-1 0,22-21 16,-21 22-16,21-1 0,0 0 0,0-21 15,0 22-15,-21-22 0,21 21 0,0-21 16,0 1-16,-21-1 0,21 0 0,0 0 16,0 0-16,0 0 0,0 1 15,0-1 1,-21-21 46,21 21-62,-21-21 0,-1 0 16,1 0-16,0 0 16,0 0-16,0 0 0,-22 0 15,22 0-15,0 0 0,-21 0 0,21 0 16,-1 21-16,1-21 0,-21 0 0,21 0 16,0 0-16,-1 21 0,-20-21 15,21 0-15,0 0 0,-22 21 0,1-21 16,0 0-16,-1 0 0,1 22 15,-21-22-15,-1 0 0,1 0 16,-1 21-16,-21-21 0,22 0 0,-1 0 16,-20 0-16,20 21 0,1-21 15,-22 0-15,22 0 0,-1 0 0,-21 0 16,1 0-16,-1 0 0,0 0 0,1 0 16,-1 0-16,0 0 0,-84 0 15,84 0-15,22 0 0,-85 0 16,84 0-16,1 0 15,-22 0-15,22 0 0,-22 0 0,21 0 16,-20 0-16,20 0 0,-20 0 0,-1 0 16,21 0-16,-20 0 0,20 0 15,-20 0-15,20 0 0,-21 0 16,22 0-16,-1 0 0,1 0 16,-1 0-16,1 0 0,-1 0 15,1 0-15,21 0 0,-85 0 0,84 0 16,-20 0-16,-1 0 0,1 0 15,-1 0-15,1 21 0,-1-21 0,1 0 16,-1 0-16,1 0 0,-1 0 16,22 0-16,-22 0 0,22 0 0,0 0 15,-1 0-15,1 0 0,0 0 16,-1 0-16,-20 0 0,21 0 0,-1 0 16,1 0-16,-22 0 15,22 21-15,-21-21 0,20 0 0,-20 0 16,-1 0-16,22 0 0,0 0 15,-22 0-15,22 0 0,-1 0 0,1 0 16,0 0-16,-1 0 0,1 0 16,0 0-16,-22 0 0,22 0 15,0 0-15,-22 0 0,22 0 0,-1 0 16,22 0-16,-21 0 0,0 0 16,20 0-16,-20 0 0,21 0 0,0 0 15,-22 0-15,22 0 0,0 0 16,-21 0-16,21 0 0,-22-21 15,22 21-15,0 0 0,0 0 16,0 0-16,-1 0 0,1 0 16,0 0 46,0 0-46,0 0-16,0 0 15,-1 0 1,1 0-16,0 0 0,0 0 16,0 0-16,-22 21 0,22-21 15,0 0-15,0 21 16,42-21 15,21-21-31,1 21 0,-1-21 0</inkml:trace>
  <inkml:trace contextRef="#ctx0" brushRef="#br1" timeOffset="135311.53">2222 12129 0,'0'-22'0,"0"1"16,-21 21 0,0 0-1,21 21 1,0 1-1,0-1-15,-21 0 16,21 0-16,0 0 0,0 22 0,0-22 16,0 21-16,0 0 0,0 43 15,0-43-15,0 1 0,-21 20 16,21-20-16,0 20 0,0 1 16,0-1-16,0 1 0,0-22 0,0 21 15,0 1-15,-21-22 0,21 22 16,0-22-16,-22 0 0,22 1 0,0-1 15,0-21-15,0 22 0,0-22 16,0 21-16,0-21 0,0 0 0,0 1 16,0-1-16,0 0 0,0 0 15,0-42 17,0 0-17,0 0-15,0-1 0,0-20 16,0 21-16,22 0 0,-22 0 15,21-22-15,-21 22 0,21-21 16</inkml:trace>
  <inkml:trace contextRef="#ctx0" brushRef="#br1" timeOffset="137066.53">2222 12065 0,'0'0'0,"0"-21"15,22 21 17,-1 0-32,0 0 15,0 0-15,0 0 0,0 0 16,1 0-16,-1 0 16,21 0-16,-21 0 0,0 0 0,1 0 15,20 0-15,-21 0 0,21 0 16,-20 0-16,20 0 0,-21 0 0,21 0 15,1 0-15,-1 0 0,0 0 16,1 0-16,-1 0 0,22 0 0,-22 0 16,21 0-16,22-21 0,0 21 15,-1 0-15,22 0 0,0 0 0,-21 0 16,21 0-16,-1 0 16,-20 0-16,21 0 0,-21 0 0,20-21 15,1 21-15,-21 0 0,21 0 16,0 0-16,-22 0 0,22 0 0,-21 0 15,-1 0-15,1 0 0,0 0 16,-1 0-16,1 0 0,0-22 0,-1 22 16,1 0-16,0 0 0,-22 0 15,22 0-15,-22 0 0,22 0 16,-21 0-16,-22 0 0,21 0 0,1 0 16,-22 0-16,22 0 0,42 0 15,-64 0-15,0 0 0,1 0 0,20 0 16,-21 0-16,1 0 15,-22 0-15,21 0 0,1 0 0,-22 22 16,21-22-16,-21 0 0,0 0 16,22 0-16,-22 0 0,0 0 15,0 21-15,0-21 0,1 0 16,-1 0 0,-21 21 15,0 0-16,0 0-15,0 0 16,0 1-16,-21-22 0,-1 42 16,1-21-16,21 0 0,0 22 15,0-22-15,0 0 0,-21 21 16,21-21-16,0 1 0,0 20 0,-21 0 16,21 1-16,0-22 0,0 21 15,0-21-15,0 22 0,0-1 16,-21 0-16,21 1 0,0-1 0,-21 0 15,21 1-15,0-1 0,-22 0 16,1 1-16,21-1 0,-21 0 0,21 1 16,-21-22-16,21 21 0,-21 0 15,0-20-15,21 20 0,0-21 16,0 21-16,-22-20 0,22 20 0,-21-21 16,21 21-16,0-20 0,-21 41 15,21-42-15,-21 22 0,21-22 16,0 0-16,-21 0 0,21 21 0,-21-20 15,-1-1-15,22 0 0,-21-21 0,21 21 16,0 0-16,-42 22 16,21-22-16,21 0 15,-21 0-15,-1-21 16,1 21-16,0 0 16,0-21-1,21 22-15,-21-22 0,0 21 0,-1-21 16,1 21-16,0-21 15,0 0-15,0 0 0,0 21 0,-1-21 16,-20 0-16,21 0 0,0 21 0,-22-21 16,22 0-16,-21 0 0,0 21 15,-1-21-15,1 0 0,0 0 0,-1 22 16,-20-22-16,-22 21 0,22-21 16,20 0-16,-20 21 0,20-21 15,-20 0-15,21 0 0,-22 21 0,22-21 16,-22 0-16,1 0 0,20 0 15,-20 0-15,-1 0 0,1 0 16,-22 0-16,22 0 0,-22 0 0,22 0 16,-22 0-16,0 0 0,1 0 0,20 0 15,-21 0-15,1 0 0,-1 0 16,22 0-16,-22 0 0,0 0 0,1 0 16,-1 0-16,0 0 0,22 0 15,-22 0-15,22 0 0,-22 0 0,21 0 16,1 0-16,-1 0 0,1 0 15,-1 0-15,22 0 0,-21 0 0,20 0 16,-20 0-16,20 0 0,1 0 16,0 0-16,-1 0 0,1 0 0,0 0 15,-1 0-15,1 0 0,0 0 16,-1 21-16,22-21 0,-21 0 16,21 0-16,0 0 0,-1 0 0,-20 0 15,21 0-15,0 0 16,0 0-16,-1 0 0,1 0 15,0 0 1,0 0-16,0 0 16,0 0-1,-1 0 1,22-21 78,0 0-63,0 0-15,0 0-1,22 21 1,-22-22-16,21 1 0,0 0 15,-21 0-15,21 0 16</inkml:trace>
  <inkml:trace contextRef="#ctx0" brushRef="#br1" timeOffset="137595.22">2138 13335 0,'0'21'15,"0"0"-15,0 1 16,0-1-16,0 0 0,0 0 16,0 21-16,0 1 0,0-1 0,0 0 15,0 1-15,0 20 0,0-20 16,0-1-16,0 0 0,0 1 0,0-1 16,0 0-16,0 1 0,0-22 15,0 0-15,0 0 0,0 0 0,0 0 16,0 1-1,0-44 17,0 1-32,0 0 15</inkml:trace>
  <inkml:trace contextRef="#ctx0" brushRef="#br1" timeOffset="138118.92">2646 13377 0,'-21'22'31,"21"-1"-31,-22 0 16,22 0-16,-21 0 0,21 0 0,-21 22 16,0-1-16,21-21 0,0 22 15,0-1-15,-21 0 0,21-21 0,0 22 16,0-22-16,0 0 16,0 21-16,0-20 0,0-1 15,21 0-15,0-21 0,0 0 0,0 0 16,1 0-16,-1 0 15,0 0-15,21 0 0,-21 0 16,1 0-16,-22-21 0,21 0 0,0-1 16,0 1-16,0 0 0,0 0 15,-21-21-15,0 20 0,0-20 0,0 21 16,0-21-16,0-1 0,0 1 0,0 21 16,0-22-16,-21 22 0,0 0 15,21 0-15,-21 0 0,0 21 16,0 0-1,-1 0-15,1 0 0,21 21 16,-21 0 0,21 0-16,-21-21 0,21 21 0,0 1 15,0-1-15,0 0 16,0 0-16</inkml:trace>
  <inkml:trace contextRef="#ctx0" brushRef="#br1" timeOffset="138434.74">3090 13377 0,'0'22'15,"0"-1"-15,0 0 16,0 21-16,-21-21 0,21 1 15,0 20-15,0-21 0,-21 21 0,21-20 16,-21 20-16,21-21 0,0 21 16,0-20-16,-21-1 0,21 0 0,0 0 15,-22 0-15,22 0 16,0 1-16,0-1 31,0-42-15,0-1-16,22 1 15,-1 0-15,-21 0 0,21 0 16</inkml:trace>
  <inkml:trace contextRef="#ctx0" brushRef="#br1" timeOffset="138810.53">3281 13483 0,'-21'0'0,"-1"0"15,1 0-15,21 21 0,-21-21 16,0 22-16,0-22 0,0 21 16,-1-21-16,22 21 0,-21-21 0,0 21 15,0 0 1,21 0 15,0 1-31,0-1 16,21 0-1,-21 0-15,21-21 0,-21 21 0,21 0 16,-21 1-16,22-1 0,-22 0 16,21 0-16,0 0 0,-21 0 0,0 1 15,21-1-15,-21 0 16,0 0-16,21-21 16,-21 21-1,-21-42 1,0 21-1,0-21-15,21 0 0,-21 21 16</inkml:trace>
  <inkml:trace contextRef="#ctx0" brushRef="#br1" timeOffset="139215.29">2307 13293 0,'-21'0'15,"21"21"-15,0 0 16,0 0-16,-21 22 15,21-22-15,0 21 0,0 0 0,0 22 16,0-22-16,0 22 16,0-22-16,0 0 0,0 22 0,-21-22 15,21 1-15,0-22 0,0 21 16,0-21-16,0 0 0,0 1 0,0-1 16,0 0-16,0 0 15,21-21 1,0 0-1,-21-21-15,0 0 0,21 21 16,-21-43-16,0 22 0,0-21 16,0 21-16,0-22 15</inkml:trace>
  <inkml:trace contextRef="#ctx0" brushRef="#br1" timeOffset="139877.92">2455 13187 0,'21'0'0,"1"0"15,-1 0-15,0 0 16,0 0-16,0 0 0,0 0 0,22 0 16,-22 0-16,21 0 0,1 0 15,-1-21-15,0 21 0,22 0 16,-22 0-16,0-21 0,1 21 15,20-22-15,-20 22 0,20 0 0,-21 0 16,22-21-16,-22 21 0,1 0 16,-1 0-16,0 0 0,1 0 0,-1 0 15,-21 0-15,0 0 0,0 21 16,1-21-16,-22 22 0,21-22 0,-21 21 16,0 0-16,0 0 15,21 0-15,-21 0 0,0 1 16,0-1-16,0 0 0,0 0 0,0 0 15,0 0 1,0 1-16,0 20 0,0-21 0,0 0 16,0 22-16,0-22 0,21 21 15,-21-21-15,21 22 0,-21-1 0,0-21 16,0 21-16,21-20 0,-21 20 16,22-21-16,-22 21 0,0-20 0,0-1 15,0 0-15,0 0 0,0 0 16,0 0-16,0 1 0,0-1 0,-22 0 15,1 0-15,-21 0 0,21-21 16,0 21-16,-22-21 0,1 22 16,0-22-16,-22 21 0,1-21 15,-1 0-15,1 21 0,-1-21 16,1 0-16,-22 0 0,-63 0 16,84 0-16,-20 0 0,20 0 15,1 0-15,-22 0 0,43 0 0,-22 0 16,1 0-16,20 0 0,1 0 15,21 0-15,-22 0 0,22 0 0,0 0 16,0 0-16,42-21 47,21 21-47,-20-21 0,20 21 16</inkml:trace>
  <inkml:trace contextRef="#ctx0" brushRef="#br1" timeOffset="140332.65">4614 13166 0,'0'0'16,"-21"0"-1,0 0-15,21 21 16,-21 0-16,21 0 0,0 0 0,0 22 15,0-22-15,-21 21 0,21 1 16,0-1-16,-22 21 0,22-20 0,0 20 16,0-20-16,-21 20 0,21-21 0,-21 1 15,0-1-15,21 0 16,0 1-16,0-22 0,0 0 0,0 0 16,0 0-16,0 1 0,0-1 0,0-42 46,21-1-46,0 1 16,-21 0-16,21 0 0,1-21 0,-22 20 16,21-20-16</inkml:trace>
  <inkml:trace contextRef="#ctx0" brushRef="#br1" timeOffset="141149.18">4635 13123 0,'-21'-21'0,"42"42"0,-63-42 0,21 21 15,42 0 17,0 0-17,0 0-15,22 0 0,-1 0 0,0 0 16,1 0-16,20 0 0,1 0 0,-22 0 16,22 0-16,-1 0 0,1 0 15,20 0-15,-20 0 0,20 0 0,1 0 16,0 0-16,-1 0 15,1 0-15,0 0 0,-22 0 0,1 0 0,-1 0 16,1 0-16,-1 0 0,-20 0 16,-1 0-16,0 0 0,-21 0 15,22 0-15,-22 0 0,0-21 0,0 21 16,0 0-16,-21 21 31,0 0-31,0 1 16,0-1-1,0 0-15,0 0 16,0 0-16,22 0 0,-22 1 16,0-1-16,0 0 0,0 0 15,0 0-15,0 0 0,0 22 16,0-22-16,0 0 0,0 21 16,0-20-16,0 20 0,0-21 0,0 21 15,0-20-15,-22 20 0,22-21 0,0 21 16,-21-20-16,21-1 0,0 21 15,0-21-15,0 0 0,-21 1 0,21-1 16,0 0-16,0 0 0,0 0 16,0 0-16,-21-21 15,21 22-15,0-1 16,-21-21-16,0 21 16,-1 0-1,1-21 1,0 21-1,0-21-15,0 0 0,0 21 16,-1-21-16,1 0 0,0 22 0,0-22 16,-21 0-16,-1 21 0,1-21 15,-22 0-15,22 0 0,-21 21 0,-1-21 16,-21 0-16,22 0 0,-22 0 0,22 21 16,-22-21-16,0 0 0,1 0 15,-1 21-15,0-21 0,1 0 16,-22 0-16,21 21 0,-84-21 0,84 0 15,22 22-15,-1-22 0,1 0 16,-1 0-16,22 0 0,0 0 16,-1 0-16,1 0 0,21 0 15,-22 0-15,22 0 0,21-22 32,21 1-32,1 0 15,-1 0-15</inkml:trace>
  <inkml:trace contextRef="#ctx0" brushRef="#br1" timeOffset="141540.18">4805 13356 0,'-21'-21'31,"-1"21"-31,1 0 16,-21 0-16,0 0 15,42 21-15,-22-21 0,1 21 0,0 1 0,0 20 16,0-21-16,0 21 15,21-20-15,0 20 0,0 0 0,-22 1 16,22-1-16,0-21 0,0 21 16,0-20-16,0-1 0,0 21 0,0-21 15,22-21-15,-22 21 0,21 1 16,0-22-16,0 0 0,0 21 0,0-21 16,1 0-16,20 0 0,-21 0 0,21 0 15,-20-21-15,-1-1 16,0 22-16,21-21 0,-21 0 0</inkml:trace>
  <inkml:trace contextRef="#ctx0" brushRef="#br1" timeOffset="142419.39">5016 13568 0,'0'-21'16,"0"42"-16,-21-42 16,0 21-1,0 0-15,0 0 0,0 21 16,-1 0-16,22 0 0,-21 0 0,0 1 15,0-1-15,21 0 0,0 0 16,-21 0-16,21 0 0,-21 1 0,21-1 16,0 0-16,0 0 0,0 0 15,0 0-15,21-21 0,0 0 16,0 0-16,0 0 0,0 0 16,1 0-16,-1 0 15,0 0-15,0-21 0,0 21 0,0-21 16,1 0-16,-1 21 0,-21-21 15,0 0-15,21-1 0,-21 1 0,21 0 16,-21 0-16,0 0 0,0 0 0,0-1 16,0 1-16,0 42 47,0 1-47,0-1 0,0 0 15,0 21-15,0-21 0,0 1 16,0-1-16,0 0 0,0 0 15,0 0-15,21-21 16,0 21-16,1-21 0,-1 0 16,0 0-16,0 0 15,0-21-15,0 0 0,1 0 16,-1 0-16,0 0 0,-21-1 16,0 1-16,21 0 0,-21 0 15,0 0-15,0 0 0,0-1 0,0 1 16,0 0-1,-21 21-15,21 21 16,-21-21 0,21 21-16,0 1 0,-21-1 0,21 0 15,0 0-15,0 0 0,0 0 0,0 1 16,0-1-16,0 0 0,0 0 16,-22 0-16,22 0 0,0 1 15,0-44 32,0 1-47,0 0 16,0 0-16,0 0 0,0 0 15,0-22-15,0 22 16,22 0-16,-1 0 0,-21 0 0,21-1 16,0 1-16,21 0 0,-20 0 0,-1 21 15,0-21-15,21 21 0,-21 0 16,1 0-16,-1 0 0,0 0 0,0 21 15,0 0-15,0 0 16,-21 0-16,0 1 0,0-1 16,0 0-16,0 0 0,0 0 0,-21 0 0,0 1 15,0-1-15,21 0 0,0 0 16,-21-21-16,21-21 62</inkml:trace>
  <inkml:trace contextRef="#ctx0" brushRef="#br1" timeOffset="142723.22">5948 13526 0,'0'0'16,"-21"0"-1,-1 21 1,1-21-16,0 21 0,21 0 16,-21 0-16,0 0 0,21 1 15,0-1-15,-21 0 0,-1 0 0,22 0 16,0 0-16,0 1 0,0-1 0,0 0 16,0 0-16,0 0 15,0 0-15,0 1 16,22-22-1,-1 0-15,0 0 0,0 0 16,0 0-16,0 0 0,1 0 0,-1-22 16,0 1-16,0 0 15,0 0-15</inkml:trace>
  <inkml:trace contextRef="#ctx0" brushRef="#br1" timeOffset="143343.85">6075 13716 0,'21'0'47,"0"0"-31,0 0-16,0 0 16,1-21-16,-1 0 15,-21 0 1,21-1-16,-21 1 15,-21 21 1,0 0 0,-1 0-16,1 21 0,0-21 15,21 22-15,-21-1 0,0 0 16,21 0-16,0 0 0,-21 0 16,21 1-16,0-1 0,-22 0 15,22 0-15,0 0 0,0 0 16,22-21-16,-1 0 15,0 0-15,0 0 16,0 0-16,0 0 0,1 0 0,-1 0 16,0-21-16,0 0 15,0 21-15,0-21 0,-21 0 16,22 0-16,-1-1 0,-21 1 0,21 0 16,-21 0-16,0-21 0,0 20 0,21-20 15,-21 0-15,21 21 0,-21-22 16,0 22-16,0 0 0,0 0 0,0 0 15,0-1-15,0 44 32,0-1-17,0 0-15,0 0 16,0 21-16,0-20 0,0-1 0,0 0 16,-21 21-16,21-21 0,0 1 0,0-1 15,0 0-15,0 0 0,0 0 16,0 0-16,0 1 15,21-1-15,0-21 0,1 0 0,-1 0 0,0 0 16,0 0-16,0 0 0,0 0 16,22-21-16,-22 21 0,0-22 0,21 1 15</inkml:trace>
  <inkml:trace contextRef="#ctx0" brushRef="#br0" timeOffset="149670.92">1418 11197 0,'0'-21'15,"0"42"32,0 0-47,-21 1 0,21-1 16,0 21-16,0-21 15,-21 0-15,21 22 0,-21-22 0,21 21 16,-22-21-16,22 1 0,0-1 16,0 0-16,0 0 0,-21 0 0,21 0 15,0-42 48,0 0-63,0 0 0</inkml:trace>
  <inkml:trace contextRef="#ctx0" brushRef="#br0" timeOffset="152199.38">1566 10964 0,'0'0'0,"-21"0"0,0 0 0,0 0 15,0 0-15,-1 0 0,1 0 16,0 0-16,0 0 0,0 0 0,0 0 16,-1 0-16,1 22 15,-21-1-15,21-21 0,0 21 0,-1 0 16,1 21-16,0-20 0,0-1 15,21 21-15,-21 0 0,21-20 16,-21 20-16,21 0 0,-22-21 0,22 22 16,0-22-16,0 21 0,0-21 15,0 1-15,0 20 0,0-21 0,0 0 16,0 0-16,0 1 0,0-1 16,22 0-16,-1-21 0,0 21 0,0 0 15,0-21-15,0 0 16,22 0-16,-22 0 0,0 0 0,21 0 15,-20 0-15,20 0 16,0 0-16,-21 0 0,22 0 0,-1 0 16,-21-21-16,22 21 0,-22-21 15,21 21-15,-21-21 0,0 0 0,1 21 16,-1-22-16,0 1 0,0 0 16,-21 0-16,0 0 0,21 0 0,-21-1 15,0-20-15,0 21 0,0 0 16,0-22-16,0 22 0,0 0 0,0-21 15,-21-1-15,0 22 0,0 0 16,0-21-16,-1 21 0,22-1 16,-21 1-16,0 21 0,0-21 0,0 0 15,0 21-15,-1 0 0,1-21 16,-21 21-16,21 0 0,-22 0 16,22 0-16,0 0 0,-21 0 0,21 0 15,-1 0-15,-20 0 0,21 0 16,0 0-16,0 21 0,-1-21 15,1 21-15,0 0 0,0 0 0,0 1 16,0-1-16,-1 21 0,22-21 16,-21 22-16,21-22 0,-21 21 0,21-21 15,0 22-15,0-22 0,0 21 16,0-21-16,0 22 0,0-1 16,0 0-16,0-21 0,0 1 15,0-1-15,21 0 0,0-21 16,1 21-16,-1 0 0,0 0 15,0-21-15,0 22 0,22-22 0,-22 0 16,0 0-16,21 0 0,1 0 16,-22 0-16,21 0 0,-21 0 0,22 0 15,-1 0-15,-21-22 0,21 22 16,-20-21-16,20 21 0,-21-21 0,0 0 16,0 0-16,1 0 0,-1-1 15,0 1-15,0 0 0,-21-21 0,0-1 16,0 22-16,0-21 0,0 21 15,0-22-15,0 1 0,0 21 0,0-21 16,0-1-16,0 22 0,-21-21 16,0 21-16,0-1 0,21 1 15,-22 0-15,1 0 0,0 21 16,0-21-16,0 21 0,0 0 0,-22-21 16,22 21-16,0 0 0,0 0 15,-22 0-15,22 0 0,0 0 0,0 0 16,-21 0-16,20 0 0,1 0 15,-21 0-15,21 21 0,0-21 0,-1 21 16,1 0-16,0-21 0,0 21 16,0 22-16,0-22 0,21 0 0,-22 0 15,22 21-15,-21-20 0,0-1 16,21 42-16,0-20 16,-21-22-16,21 21 0,0-21 15,0 22-15,0-22 0,0 0 0,0 21 16,0-21-16,0 1 0,0-1 15,0 0-15,0 0 0,21 0 0,-21 0 16,21-21-16,0 22 0,1-1 16,-1-21-16,0 0 0,21 0 0,1 0 15,-22 0-15,21 0 0,0 0 16,1 0-16,-1 0 0,0 0 16,1 0-16,-1-21 0,0 21 0,1-22 15,-1 22-15,-21-21 0,22 0 16,-22 0-16,0 0 0,0 0 15,0-1-15,0 1 0,1-21 0,-22 21 16,0-22-16,0 1 0,0 21 16,0-21-16,0-1 0,0 1 0,0 21 15,-22-22-15,1 22 0,0-21 16,0 21-16,0 0 0,0-1 0,-1 1 16,1 0-16,0 0 0,-21 0 15,21 0-15,-1 21 0,-20-22 0,21 22 16,0 0-16,0 0 15,-22-21-15,22 21 0,-21 0 16,-1 0-16,22 0 0,0 0 0,-21 0 16,21 0-16,-1 21 0,1-21 15,0 22-15,-21-1 0,21 0 16,-1 0-16,22 0 0,-21 0 16,0 22-16,0-22 0,0 64 15,21-43-15,0-21 0,0 21 16,0 1-16,0-22 0,0 21 0,0-21 15,0 22-15,0-22 0,0 0 16,0 0-16,0 22 0,21-22 0,0-21 16,-21 21-16,21 0 0,0 0 15,1-21-15,-1 21 0,0-21 16,0 0-16,0 0 0,22 0 16,-22 0-16,21 0 0,-21 0 0,22 0 15,-22 0-15,42-21 16,-20 0-16,-1 21 0,-21-21 0,0 0 15,22 0-15,-22-1 0,0 1 16,0 0-16,21-21 0,-42 21 16,0-1-16,0 1 0,0 0 15,0-21-15,0 21 0,0-22 16,0 22-16,0-21 0,0 21 16,0-1-16,-21 1 0,0 0 15,0 0-15,0 0 0,0 0 16,-1-1-16,1 1 0,0 21 0,0 0 15,0-21-15,-22 21 0,22 0 16,0 0-16,0 0 0,0 0 0,-22 0 16,22 0-16,0 0 0,0 0 15,0 21-15,-22-21 0,22 21 16,0-21-16,0 22 0,0-22 16,0 21-16,-1 0 0,22 0 0,-21 0 15,0 0-15,21 1 0,-21 20 0,21-21 16,0 0-16,0 0 15,-21 1-15,21-1 0,0 0 0,0 0 16,0 0-16,0 0 0,-21 1 16,21-1-1,0-42 79,0-1-78,21 22-16,-21-21 15,21 21 1,-21-21-16,0 0 16,21 0-1,0 0-15,-21-1 0,0 1 16,21 0-16,-21 0 15,22 0-15,-22 0 0,21-1 16,-21 1-16,21 0 0,0 0 16,0 0-16,-21 0 15,21 21-15,1-22 0,-1 22 0,0 0 16,-21-21-16,21 21 0,21-21 16,1 21-1,-22 0-15,0 0 0,21 0 16,-20 0-16,-1 0 0,0 0 0,21 0 15,-21 21-15,1 0 0,-1 1 16,0-1-16,0 0 0,0 0 0,0 0 16,1 0-16,-22 22 0,21-22 15,0 0-15,-21 21 0,0-20 0,0-1 16,21 0-16,-21 21 0,0-21 16,0 1-16,0-1 0,0 0 0,0 0 15,0 0-15,-21 0 16,0 1-16,0-1 0,-1-21 0,1 21 15,0 0-15,0-21 0,0 21 16,-22-21-16,1 21 16,0 1-16,21-22 0,-1 21 15,1-21-15,0 0 0,0 21 0,-21-21 16,20 21-16,1-21 16,0 0-16,0 21 0,21-42 62</inkml:trace>
  <inkml:trace contextRef="#ctx0" brushRef="#br0" timeOffset="156246.87">2752 11113 0,'-22'0'32,"22"21"-17,-21-21 1,21 21-16,0 0 16,0 0-16,0 0 0,0 1 15,0-1 1,21-21-1,1 0-15,-1 0 16,0 0-16,0 0 0,0 0 16,-21-21-16,21-1 15,-21 1-15,22 0 0,-22 0 16,0 0-16,0 0 16,0-1-1,-22 1-15,1 21 0,0 0 16,0 0-16,0 0 15,0 0-15,-1 0 16,1 21-16,21 1 16,-21-1-16,21 0 0,0 0 0,0 0 15,0 0-15,0 1 16,0-1-16,21-21 0,0 0 16,1 21-16,-1-21 15,0 0-15,0 0 0,0-21 16,0 21-16,-21-21 15,0-1-15,22 22 0,-22-21 0,21 21 16,-21-21-16,0 0 0,0 0 16,0 0-1,0-1-15,-21 1 16,-1 21-16,1 0 16,0 0-1,0 0-15,21 21 16,-21-21-16,21 22 15,0-1 1,21-21 15,0 0 1,-21-21-32,0-1 15,0 1 1,21 21-16,-21-21 15,21 0-15,-21 0 16,22 21 0,-22-21-16,21 21 0,-21-22 15,21 22-15,0-21 16,0 21-16,0 0 0,1-21 16,-1 21-16,0 0 15,0 0-15,0-21 0,0 21 16,22-21-16,-22 21 0,0 0 15,21 0-15,-20 0 0,-1 0 16,21 0-16,-21 0 0,22 0 0,-22 0 16,21 0-16,-21 0 0,22 0 15,-22 0-15,21 0 0,-21 21 0,22 0 16,-22-21-16,0 21 0,0-21 0,21 21 16,-20-21-16,-1 22 0,0-22 15,0 21-15,0 0 0,0 0 16,1 0-16,-1-21 0,-21 21 15,0 1-15,21-1 0,-21 0 16,21 0-16,-21 0 0,0 0 0,0 1 16,0-1-16,21 0 0,-21 0 15,0 0-15,0 0 0,0 1 0,0 20 16,0 0-16,0-21 16,0 1-16,0-1 0,0 0 0,0 0 15,0 0-15,0 0 0,0 1 16,0-1-16,0 0 0,0 0 15,0 0-15,-21-21 0,21 21 16,0 1-16,-21-1 16,0 0-16,0 0 15,21 0-15,-22-21 16,22 21-16,-21-21 0,0 0 16,21 22-16,-21-1 15,0-21 1,21 21-16,0-42 156,-21 21-156,21-21 0,0-1 0,0 1 16,0 0-16,0 0 15,0 0-15,0 0 0,-22-1 0,22 1 16,0 0-16,0 0 0,0 0 16,0 0-16,0-1 31,0 44 16,0-1-47,0 0 15,0 0-15,0 0 16,22 0-16,-22 1 16,21-1-16,-21 0 0,0 0 15,0 0-15,0 0 0,0 1 16,0-1-16,0 0 15,0 0-15,0 0 0,21-21 16,-21 21-16,0 1 16,21-22-16,-21 21 31,21-21 0,0 0-15,1-21-16,-1-1 0,-21 1 15,21 21-15,0-21 0,0 0 16,0 0-16,1 21 0,-1-21 0,0-1 16,0 1-16,0 0 0,0 0 0,1 21 15,-1-21-15,0 0 0,0 21 16,0-22-16,0 22 0,1-21 16,-1 21-16,-21-21 15,21 21 1,-21 21 46,-21-21-62,21 21 16,-21-21-16,-1 22 16,1-22-16,0 21 0,0-21 15,0 21-15,0 0 16,-1-21-16,1 21 0,0-21 0,0 21 15,0-21-15,21 22 0,-21-22 16,-1 21-16,1-21 0,0 21 16,0 0-16,0-21 0,21 21 15,-21-21-15,-1 0 16,1 0 15,0 0-15,21-21-16,0 0 15,0 0-15,0 0 16,0-1-16,0 1 0,0 0 16,0 0-16,0 0 0,0 0 15,0-1-15,0 1 0,0 0 16,0 0 0,0 0-16,0 0 15,0-1-15,0 44 47,0-1-31,0 0-16,0 0 15,0 0-15,21 0 0,-21 1 16,0-1-16,21 0 0,-21 0 16,0 0-16,0 0 0,0 1 0,0-1 15,22 0-15,-22 0 16,0 0-16,21 0 15,-21 1-15,0-1 16,21-21 31,0-21-31,0 21-1,0-22-15,-21 1 0,22 0 16,-1 0-16,0 0 0,0 0 15,0-1-15,0 1 0,1 0 0,-1 0 16,0 0-16,0 0 0,0-1 16,0 22-16,-21-21 0,22 21 0,-1 0 15,-21-21-15,21 21 0,-21 21 63,0 0-48,-21-21-15,0 0 32,-1 0-1,1-21-31,0 0 0,0 21 16</inkml:trace>
  <inkml:trace contextRef="#ctx0" brushRef="#br0" timeOffset="157559.51">2794 11113 0,'-21'0'0,"21"21"47,0 0-32,21-21 48,-21-21-48,0 0 1,0-1 0,0 1-1,-21 21-15,0 0 16,-1 0-1,1 21-15,21 1 16,0-1-16,0 0 16,0 0-16,0 0 0,0 0 15,0 1-15,0-1 16,21-21 0,1 0-1,-1-21 1,0 21-16,-21-22 0,0 1 15,0 0-15,0 0 16,0 0-16,0 0 16,0-1-1,-21 22-15,0 0 16,-1 0-16,1 22 16,0-1-1,21 0-15,0 0 16,0 0-16,0 0 0,0 1 15,0-1-15,0 0 16,21-21 0,0 0-16,1 0 15,-1 0-15,0-21 16,-21 0-16,21-1 16,-21 1-16,0 0 15,0 0-15,0 0 0,0 0 16,-21 21-1,0-22-15,0 22 16,-1 0 0,22 22-16,0-1 0,0 0 15,0 0-15,0 0 16,0 0-16,0 1 16,0-1-16,22-21 15,-1 0 1,0 0-16,0-21 15,-21-1-15,21 22 16,-21-21-16,0 0 0,0 0 16,0 0-1,0 42 48,0 0-48</inkml:trace>
  <inkml:trace contextRef="#ctx0" brushRef="#br0" timeOffset="161598.91">9821 12298 0,'21'0'0,"1"0"15,-1 0 1,0-21 0,0 21-16,-21-21 0,21-1 0,0 22 15,-21-21-15,22 0 0,-22 0 0,21 0 16,-21 0-16,0-1 16,0 1-16,0 0 0,0 0 0,-21 0 15,-1 0-15,1 21 0,0-22 16,0 22-16,0-21 0,-22 21 0,22 0 15,-21 0-15,21 21 0,-22 1 0,1-1 16,21 0-16,-21 0 0,20 21 16,1-20-16,0 20 0,0 0 15,0-21-15,0 22 0,-1-22 0,22 21 16,-21-21-16,21 22 0,0-22 16,0 0-16,0 0 0,0 0 0,0 1 15,0-1-15,0 0 0,21-21 16,1 0-16,-1 0 15,0 0-15,0 0 0,0 0 0,0-21 16,1 21-16,-1-21 0,21-1 16,-21 1-16,0-21 0,43-22 15,-22 43-15,-21-21 0,1 0 16,-1-1-16,0-20 0,0 20 16,0-20-16,-21 21 0,0-1 0,0 1 0,21 0 15,-21-1-15,0 1 0,0 21 0,0 0 16,0-1-16,0 1 15,0 0-15,-21 42 16,21 0 0,0 1-16,0 20 0,-21-21 15,21 21-15,0 1 0,-21-1 0,21 0 16,0 22-16,0-22 0,0 1 0,0-1 16,0 0-16,0 1 0,0-22 15,0 21-15,0-21 0,0 0 0,0 1 16,0-1-16,0 0 0,0 0 0,21-21 15,0 21 1,0-21-16,1 0 0,-1 0 16,0-21-16,-21 0 0,21 21 15,0-21-15</inkml:trace>
  <inkml:trace contextRef="#ctx0" brushRef="#br0" timeOffset="162062.64">10181 12129 0,'0'-22'16,"0"1"0,0 0-16,0 0 15,0 0 1,21 21-16,0-21 0,1 21 0,-1 0 15,0 0-15,0 0 0,0 0 16,0 21-16,1 0 0,-1 0 16,0 0-16,-21 0 0,21 1 0,-21-1 15,21 0-15,-21 21 0,0-21 0,0 1 16,0-1-16,0 21 0,0-21 16,0 0-16,0 1 0,0-1 15,0 0-15,0 0 0,-21-21 0,0 21 16,21 0-1,-21-21-15,0 0 0,-1 0 16,22-21-16,0 0 16,0 0-16,0 0 15,0 0-15,0-1 0,0 1 0,0 0 16,0 0-16,0 0 0,0 0 0,22-1 16,-1 1-16,0 0 0,0 0 15,0 0-15,0 21 0,-21-21 16,43-1-16,-22 22 0,0 0 15,0-21-15,0 21 16,1-21-16</inkml:trace>
  <inkml:trace contextRef="#ctx0" brushRef="#br0" timeOffset="162283.51">10795 12065 0,'0'42'0,"0"-20"15,0-1-15,0 0 0,0 0 16,0 0-16,-21 0 0,21 1 0,0-1 15,0 0-15,0 0 0,0 0 0,0 0 16,0 1-16,0-1 0,0 0 16,0 0-1,21-42 32,0 0-47,-21 0 16,0-1-16</inkml:trace>
  <inkml:trace contextRef="#ctx0" brushRef="#br0" timeOffset="162635.32">10795 11875 0,'0'0'16,"-21"-22"-16,0 22 0,-1 0 0,1 0 16,0 0-16,0 22 15,21-1 1,0 0-16,0 0 0,0 0 15,0 0-15,21 1 16,0-22-16,0 0 16,1 0-16,-1 0 0,0 0 0,0 0 15,0 0-15,0-22 16,1 1-16,-22 0 0,0 0 16,0 0-16,0 0 15,0-1-15,-22 22 0,1 0 16,0-21-16,0 21 0,0 0 15,0 0-15,-1 0 0,1 21 16,21 1 0,-21-22-16,21 21 0,0 0 0,0 21 15,0-21-15,0 1 0,0-1 0,0 0 16,21 0-16,0 0 0,1 0 16,-1-21-16,0 22 0,0-22 0</inkml:trace>
  <inkml:trace contextRef="#ctx0" brushRef="#br0" timeOffset="163031.09">11091 12107 0,'0'0'0,"0"22"31,0-1-15,0 0-16,0 0 0,0 0 0,0 0 15,21 22-15,-21-22 0,0 0 16,0 0-16,0 0 0,0 1 16,0-1-16,0 0 0,0 0 15,0 0-15,22-21 32,-22-21-17,21 0-15,0 21 16,-21-21-16,21 0 0,0-1 15,-21 1-15,21-21 0,1 21 0,-22 0 16,21-22-16,0 22 0,0 0 0,0-21 16,0 42-16,-21-22 0,0 1 15,22 21-15,-1 0 0,0 0 16,-21 21 0,0 1-1,0-1 1</inkml:trace>
  <inkml:trace contextRef="#ctx0" brushRef="#br0" timeOffset="163406.87">11430 12298 0,'21'0'16,"0"0"-16,0 0 15,1 0-15,-22-21 16,21 0-16,0 21 0,0-22 15,-21 1-15,21 0 0,0 21 0,-21-21 16,22 0-16,-22 0 0,21 21 16,-21-22-16,0 1 15,-21 21 17,-1 0-32,22 21 0,-21 1 0,0-1 15,21 0-15,-21 0 0,0 0 0,0 0 16,-1 1-16,22-1 0,0 21 15,-21 64 1,21-85-16,0 0 16,0 0-16,0 1 0,21-22 15,1 0-15,-1 21 0,0-21 16,0 0-16,21 0 0,-20 0 0,-1 0 16,21 0-16,-21 0 0,0-21 15,22 21-15,-22-22 0,21 1 16,-21 21-16</inkml:trace>
  <inkml:trace contextRef="#ctx0" brushRef="#br0" timeOffset="163783.66">12023 12213 0,'-22'-21'0,"44"42"0,-44-63 0,22 21 0,0 0 16,0-1 0,0 1-16,22 21 0,-22-21 15,21 21-15,0 0 0,0 0 16,0 0-16,0 0 0,22 0 0,-22 0 15,21 21-15,-21-21 16,-21 21-16,22 1 0,-22-1 16,21 0-16,-21 0 0,0 0 0,0 0 15,0 22-15,0-1 0,0-21 16,0 0-16,-21 1 0,-1-1 16,1-21-16,21 21 15,-21-21-15,0 0 0,21-21 31,0 0-15,0-1-16,0 1 0,0 0 16,0 0-16,21 0 0,-21 0 0,21-1 15,0-20-15,-21 21 0,22 0 16,-1-22-16,0 22 0,0 0 16,0 0-16,22 0 0,-22 0 0,0-1 15,0 22-15,21 0 0,-20 0 16,-1 0-16</inkml:trace>
  <inkml:trace contextRef="#ctx0" brushRef="#br0" timeOffset="164063.41">12763 12298 0,'22'0'0,"-1"0"15,-21-21-15,21 21 16,-21-21-16,0-1 0,0 1 16,21 21-16,-21-21 0,0 0 15,0 0-15,-21 21 16,0 21 0,0 0-1,21 0-15,-22-21 0,22 21 16,0 1-16,-21-22 15</inkml:trace>
  <inkml:trace contextRef="#ctx0" brushRef="#br0" timeOffset="165675.57">13356 12383 0,'0'-22'31,"0"1"-31,21 0 16,0 0-16,-21 0 0,43 0 16,-22-1-16,0-20 0,0 21 0,22-21 15,-22-1-15,21-20 0,-21 20 0,22 1 16,-22 0-16,0-1 0,0 1 16,21-21-16,-42 41 0,0 1 15,-21 21 1,0 21-1,21 1-15,-21-1 0,0 0 16,0 21-16,-1-21 0,22 22 0,0-22 16,0 21-16,0 1 0,0-22 15,0 21-15,22-21 0,20 43 16,-21-43-16,0 21 0,0-21 0,-21 1 16,22-22-16,-22 21 15,21 0-15,-21 0 0,-21-21 16,-1 0-1,1 0-15,0 0 16,0 0-16,0-21 0,0 0 0,-1 21 16,1-21-16,0-1 0,21 1 0,0 0 31,-21 21-31,21 21 16,0 0-1,0 1-15,0-1 0,0 0 16,21 0-16,-21 0 0,21 0 15,0 1-15,1-22 0,-22 21 0,21-21 16,0 0-16,0 21 0,0-21 16,43 0-16,-43 0 0,0 0 15,0 0-15,22-21 0,-22 0 0,21-1 16,-21 22-16,0-21 16,22-21-16,-22 21 0,0 0 0,0-22 15,0 1-15,1 21 0,-1-22 0,0 1 16,-21 0-16,0 21 0,21-1 15,-21 1-15,0 0 0,0 0 0,0 42 32,-21 0-32,21 22 15,-21-22-15,21 0 0,-21 21 0,21 1 16,-22-22-16,22 21 0,-21-21 16,21 22-16,0-22 0,0 0 0,0 21 15,0-21-15,0 1 0,0-1 16,21-21-16,1 0 0,-1 0 15,0 0-15,0 0 16,0 0-16,0-21 0,1-1 0,-1 1 16,0 21-16,0-21 0,0 0 0,0-21 15,1 20-15,-1 1 0,-21-21 16,21 21-16,0 0 0,-21-22 0,0 22 16,0 0-16,21 21 0,-21-21 15,0 42 1,0 0-16,0 0 15,0 0-15,0 22 0,0-22 16,0 0-16,0 0 0,0 22 0,0-22 16,0 0-16,0 0 0,0 0 15,0 0-15,0 1 0,21-22 32,1 0-32,-1 0 0,0 0 0,0 0 15,0 0-15,0-22 0,1 1 0,-1 0 16,0 0-16,0 0 0,0 0 15,0-22-15,1 22 0,-1-21 0,0 21 16,0-22-16,0-20 16,-21 42-16,0-22 0,0 22 0,0 42 31,0 0-15,0 1-16,0 20 0,0-21 15,0 0-15,-21 22 0,21-22 0,-21 21 16,21-21-16,0 0 0,0 1 0,0-1 15,0 0-15,0 0 0,0 0 16,21 0-16,0-21 16,0 0-16,1 0 0,-1 0 0,21 0 15,-21 0-15,22-21 0,-22 21 16,0-21-16,21 0 0,-21 0 0,1 0 16,20-1-16,-21 1 0,0 0 0,0 0 15,-21 0-15,0 0 0,22-1 16,-22 1-16,0 0 0,0 42 31,0 0-31,-22 1 16,22-1-16,0 0 0,-21 0 0,21 0 15,0 0-15,-21 1 0,21-1 0,0 0 16,0 0-16,0 0 0,0 0 16,21-21-1,0 0-15,1 0 16,-22-21-16,21 0 0,0 21 15,-21-21-15</inkml:trace>
  <inkml:trace contextRef="#ctx0" brushRef="#br0" timeOffset="166030.67">15536 11748 0,'-21'0'0,"42"0"0,-63 0 15,21 0-15,0 0 0,-1 0 16,1 0-16,-21 0 0,21 21 0,0 0 15,21 0-15,0 0 0,-22 0 0,22 1 16,0-1-16,0 0 16,0 0-16,22 0 0,-1-21 15,0 0-15,-21 21 0,21-21 0,0 0 16,0 0-16,1 0 0,-1 0 0,0-21 16,0 21-16,-21-21 0,42 0 15,-42 0-15,0 0 0,0-1 16,0 1-16,0 0 0,0 0 15,0 0-15,0 0 0,0-1 0,0 1 16,-21 0-16,0 21 0,0 0 0,0 0 16,0 0-16,-1 0 15,1 21-15,0 0 16,21 1-16,0-1 0,0 0 16,0 0-16,21-21 15,0 21-15,1-21 0,-1 0 0,0 0 16</inkml:trace>
  <inkml:trace contextRef="#ctx0" brushRef="#br0" timeOffset="166312.51">16087 11599 0,'0'0'16,"0"-21"-16,0 0 0,-22 21 15,1 21 1,0-21-16,21 21 0,0 22 15,-21-22-15,21 0 0,-21 21 0,0-20 16,21 20-16,-22 0 0,1 1 16,0-1-16,21 0 0,-21 1 0,0-22 15,21 21-15,0 0 0,-21-20 16,21 20-16,0-21 0,-22 0 16,22 0-16,0 1 0,0-1 15,22-21-15,-1 0 16,0 0-16,-21-21 15,21-1-15,0 22 0,-21-21 0,21 0 16</inkml:trace>
  <inkml:trace contextRef="#ctx0" brushRef="#br0" timeOffset="166495.41">15748 11938 0,'-21'21'31,"21"0"-31,21-21 15,0 22-15,0-22 0,0 0 0,1 0 16,-1 0-16,0 0 0,21 0 16,-21 0-16,1 0 0,20 0 0,-21-22 15,0 22-15,22-21 0,-1 21 0,0-21 16,1 0-16,20 21 0</inkml:trace>
  <inkml:trace contextRef="#ctx0" brushRef="#br0" timeOffset="167179.4">16552 11748 0,'0'0'0,"-42"0"32,21 0-32,-22 0 0,43 21 15,-21-21-15,0 21 0,0 0 16,0 0-16,0 0 0,-1 22 0,1-22 16,0 21-16,0-21 0,0 22 0,21-22 15,0 21-15,-21-21 0,21 1 16,0-1-16,0 0 0,0 0 0,0 0 15,0 0-15,21-21 0,0 0 0,21 22 16,-21-22-16,22 0 0,-22 0 16,21 0-16,1 0 0,-22-22 0,21 1 15,-21 0-15,22 21 0,-22-21 0,21-21 16,-21 20-16,0 1 16,1-21-16,-1 0 0,-21 20 0,0-20 15,21 0-15,-21-1 0,0 1 0,0 0 16,0-1-16,21 1 0,-21 21 15,0-21-15,0-1 16,0 64 0,0 1-16,0-1 15,0 0-15,-21 0 0,21 21 16,-21-20-16,0 20 0,-1 21 16,22-20-16,-21-22 0,21 21 0,-21-21 15,0 22-15,21-22 0,-21 42 16,21-41-16,-21-1 15,21 0-15,-22-21 16,22-21 15,0 0-31,0-1 16,22 1-16,-1 0 0,0-21 0,42-22 16,-41 43-16,-1-21 15,21 21-15,-21-1 0,22 1 0,-22 0 16,42 21-16,-42 0 0,1 0 15,-1 21-15,-21 0 16,0 1-16,0-1 16,0 21-16,0-21 0,0 22 0,0-22 15,0 0-15,0 21 0,-21-21 0,21 1 16,-22-1-16,1 0 16,0 0-16,21 0 15,-21-21-15,21-21 16,0 0-1,21 0-15</inkml:trace>
  <inkml:trace contextRef="#ctx0" brushRef="#br0" timeOffset="167463.24">17251 11621 0,'-21'0'0,"42"0"0,-64 0 15,22 0-15,0 0 16,42 0 0,0-22-16,1 22 0,20 0 15,0 0-15,-21 0 0,22 0 16,-1-21-16,0 21 0,1 0 0,-22 0 16,21 0-16,-21 0 0,1 0 15,-1 0-15,0 0 0,0 0 0,-42 0 47,0 0-47,0 0 16,-1 0-16</inkml:trace>
  <inkml:trace contextRef="#ctx0" brushRef="#br0" timeOffset="167694.91">17505 11578 0,'0'0'0,"-21"0"15,-1 21-15,22 1 16,-21-1-16,21 0 15,-21 0-15,21 0 0,-21 0 16,0 1-16,21 41 0,-21-21 16,21-20-16,-22 20 0,1 0 15,21-21-15,0 22 0,-21-22 0,0 21 16,21-21-16,-21 1 0,21-1 0,0 0 16,0 0-16,0 0 0,0 0 15,0 1-15,21-22 31,0 0-31,0-22 0,0 1 0,1 21 16,-1-21-16</inkml:trace>
  <inkml:trace contextRef="#ctx0" brushRef="#br0" timeOffset="168048.71">17822 11811 0,'0'0'0,"-21"0"16,0 0-16,0 21 15,0-21-15,-1 21 0,1 1 16,0-1-16,21 21 0,-21-21 16,21 0-16,-21 1 0,21 20 0,0-21 15,0 0-15,0 0 0,0 1 16,0-1-16,0 0 0,21-21 16,0 0-16,0 0 0,0 0 15,22 0-15,-22 0 0,0 0 16,0-21-16,0 21 0,1-21 15,-1-1-15,0 1 0,-21 0 0,0 0 16,21 0-16,-21 0 0,0-1 0,0 1 16,0-21-16,0 21 0,0 0 15,0-1-15,-21 22 0,0-21 0,-22 21 16,22 0-16,0 0 0,0 0 16,0 0-16,0 0 0,-1 0 15,1 21-15,21 1 16,0-1-16</inkml:trace>
  <inkml:trace contextRef="#ctx0" brushRef="#br0" timeOffset="168371.48">18500 11536 0,'0'0'16,"-22"0"-16,22-21 0,-21 21 16,0 0-16,0 21 15,0 0-15,0 0 16,21 0-16,-22 1 0,22-1 0,-21 21 16,0 0-16,0-20 0,21 20 15,0 0-15,-21 1 0,0-1 0,21 0 16,0-21-16,0 22 0,0-1 0,0-21 15,0 0-15,0 1 0,0-1 16,0 0-16,0 0 0,21-21 16,0 0-16,0 0 15,0 0-15,0 0 16,22-21-16,-22 21 0,0-21 0</inkml:trace>
  <inkml:trace contextRef="#ctx0" brushRef="#br0" timeOffset="168683.3">18859 11557 0,'0'0'0,"0"-21"0,0 0 0,0 0 15,0-1-15,22 22 16,-1-21-16,0 21 16,0 0-16,0 0 0,0 0 0,1 0 15,-1 21-15,21-21 0,-21 22 0,0-1 16,22 21-16,-22-21 0,0 0 15,0 22-15,0-1 0,-21-21 0,0 22 16,0-1-16,0 0 0,0 1 16,0-22-16,-21 21 0,0 0 0,0 1 15,0-22-15,0 21 0,-1-21 16,1 1-16,0-1 0,0 0 0,0 0 16,0 0-16,-1 0 0,1-21 15,21 22-15,0-44 31,0 1-31</inkml:trace>
  <inkml:trace contextRef="#ctx0" brushRef="#br0" timeOffset="169499.38">19812 11896 0,'0'0'0,"-21"0"31,21 21-31,-21-21 0,42 0 31,0 0-15,0 0-16,0-21 16,0 21-16,-21-21 0,22-1 15,-22 1 1,0 0 0,-22 21-1,1 0 1,0 0-16,21 21 0,-21-21 15,21 21-15,-21-21 0,21 22 16,0-1 0,21-21-1,0 0 1,0 0-16,-21-21 0,21 21 0,1-22 16,-22 1-1,0 0-15,0 0 16,-22 21 15,1 0-15,42 0 15,22 0-31,-22 0 0,21 0 16</inkml:trace>
  <inkml:trace contextRef="#ctx0" brushRef="#br0" timeOffset="170298.92">21272 11726 0,'0'-21'0,"0"42"0,0-63 15,0 21-15,0 0 16,0 0-16,-21-1 0,0 1 0,21 0 15,-21 0-15,0 0 0,0 0 16,-1-1-16,1 22 0,0 0 0,0 0 16,0 0-16,-22 0 0,22 0 0,0 0 15,-21 22-15,-1 20 0,1-21 16,0 21-16,-1-20 0,1 20 16,0 0-16,21 1 0,-22-1 0,22-21 15,0 21-15,0 1 0,21-22 16,0 21-16,0-21 0,0 1 0,21-1 15,0 0-15,0 0 0,22-21 0,-22 0 16,21 0-16,0 0 0,1 0 16,-1 0-16,-21 0 0,22 0 0,-1-21 15,0 0-15,1 0 0,-22-1 0,21-20 16,-21 21-16,0-21 0,1 20 16,-1-20-16,0 21 0,-21-21 15,0-1-15,21 22 0,-21-21 0,0-1 0,0 22 16,0 0-16,0-21 0,0 21 15,0-1-15,0 44 16,-21-1 0,0 0-16,21 21 0,0-21 0,0 22 15,-21-22-15,21 21 0,0-21 16,0 22-16,0-22 0,0 21 0,0 1 16,0-22-16,0 0 0,21 0 0,-21 0 15,21 0-15,0 1 0,0-1 16,22-21-16,-22 0 15,0 0-15,0 0 0,0 0 0,22-21 0,-1-1 16,-21 1-16,21 0 16,-20-21-16,-1 21 0,21-22 0,-21 22 15,0-21-15,1-1 0,-22 1 0,21 0 16,-21-1-16,21 1 0,-21 0 16,0-22-16,0 43 0,0-64 15,0 64-15,0 0 0,0 42 16,0 0-1,0 1-15,-21-1 0,0 21 0,21 0 16,-22 1-16,22-1 0,0 0 16,-21-20-16,21 20 0,-21 0 15,21 1-15,0-22 0,0 21 0,0-21 0,0 22 16,0-22-16,0 0 0,0 0 16,0 0-16,0 0 15,21-21-15,0 0 0,1 0 16,-1 0-16,0-21 0,0 21 0,0-21 15</inkml:trace>
  <inkml:trace contextRef="#ctx0" brushRef="#br0" timeOffset="170678.97">21950 11748 0,'-21'0'0,"42"0"0,-42 21 0,-1-21 16,22 21-16,22 0 31,-1-21-31,0 0 16,0 0-16,0 0 0,0-21 0,1 21 15,-1 0-15,0-21 0,-21 0 16,21 21-16,-21-22 0,21 22 0,-21-21 16,0 0-16,0 0 0,0 0 15,-21 21 1,0 0-16,0 0 15,0 21-15,-1-21 0,1 21 16,0 0-16,0 0 0,0 1 0,21 20 16,-21-21-16,21 0 0,-22 0 15,22 1-15,0-1 0,0 21 0,0-21 16,0 0-16,0 1 0,22-1 16,-1-21-16,0 0 0,0 0 15,0 0-15,0 0 0,64 0 16,-43 0-16,1 0 0,-22-21 15,21 21-15,1-22 0</inkml:trace>
  <inkml:trace contextRef="#ctx0" brushRef="#br0" timeOffset="171051.75">22458 11705 0,'0'0'0,"0"-21"0,-21 0 16,21 0-16,0 0 0,0-1 15,21 22 1,0 0-16,0 0 15,0 0-15,0 0 0,1 0 16,-1 0-16,0 22 0,0-22 0,0 21 0,0 0 16,1 0-16,-22 0 15,0 0-15,21 1 0,0-1 0,-21 0 0,0 21 16,0-21-16,0 1 0,0-1 16,0 21-16,0-21 15,-21 0-15,21 1 0,-43-22 16,22 21-16,0-21 15,0 0-15,21-21 16,0-1-16,0 1 16,0 0-16,0 0 0,21 0 15,0 0-15,0-1 0,1 1 16,-1-21-16,0 21 0,0 0 0,0-1 16,0 1-16,1 0 0,-1 0 15,0 0-15,0 0 0,0-1 0,0 22 16,1-21-16,-1 21 0,0-21 15,0 21-15</inkml:trace>
  <inkml:trace contextRef="#ctx0" brushRef="#br0" timeOffset="171399.55">23410 11218 0,'0'0'0,"0"-63"31,-21 63-15,0 21-1,21 0-15,0 0 0,-21 1 16,21 20-16,-21 0 0,-1 1 0,1-1 16,21 0-16,-21 1 0,0-1 15,-21 43-15,20-43 0,1 0 16,21 1-16,0-1 0,-21 0 0,21-21 15,0 1-15,0 20 0,0-21 16,0 0-16,0 0 0,0 1 16,21-22-16,0 0 15,1 0-15,-1 0 16,0-22-16,0 22 0,0-21 16,0 0-16,1 0 0,41-21 15,-42 20-15,0 1 0</inkml:trace>
  <inkml:trace contextRef="#ctx0" brushRef="#br0" timeOffset="171631.42">23220 11578 0,'-21'0'0,"42"0"0,-64 0 0,22 0 0,0 0 16,0 0-16,21 21 0,21-21 31,0 0-31,0 0 15,1 0-15,-1 0 0,0 0 16,0 0-16,0 0 0,22 0 16,-22 0-16,0 0 0,0 0 15,0-21-15,0 21 0,1-21 0,-1 21 16,-21-21-16,21 21 16,0 0-16,0 0 0</inkml:trace>
  <inkml:trace contextRef="#ctx0" brushRef="#br0" timeOffset="171990.79">24193 11240 0,'-63'-22'32,"42"22"-32,0 22 15,-1-1-15,22 0 0,-21 0 16,0 21-16,0-20 0,0 62 0,0-41 16,-1-1-16,22 0 0,0-21 15,-21 22-15,21-1 0,0-21 16,0 22-16,0-22 0,0 0 0,0 21 15,0-21-15,0 1 0,21-1 16,1 0-16,-1-21 0,0 0 16,0 0-16,0 0 0,0 0 15,1 0-15,-1 0 0,0-21 16,0 0-16,21 21 0</inkml:trace>
  <inkml:trace contextRef="#ctx0" brushRef="#br0" timeOffset="172344.59">24574 11218 0,'22'-42'31,"-1"42"-31,0 0 16,0 0-16,0 0 0,0 21 0,1 0 15,-1-21-15,-21 22 0,0 20 16,21-21-16,-21 0 0,0 0 0,0 22 16,0-22-16,0 21 0,0-21 0,0 1 15,0 20-15,0-21 0,0 0 16,0 22-16,-21-22 0,21 0 16,-21 0-16,-1 0 0,22 0 0,-21 1 15,21-1-15,-21 0 0,0-21 16,21 21-16,-21-21 15,0 0-15,-1 0 0,22-21 47</inkml:trace>
  <inkml:trace contextRef="#ctx0" brushRef="#br0" timeOffset="174855.78">11747 12975 0,'0'0'0,"22"0"16,-22-21 15,0 0-16,0 0 1,0 0-16,0-1 16,0 1-16,0 0 15,0 42 17,-22 0-32,22 1 15,-21-1-15,0 21 0,0-21 16,0 22-16,0-1 0,21 0 0,-22 1 15,22-1-15,-21 0 0,21-21 16,-21 22-16,21-1 0,0 0 16,0-20-16,0 20 0,0-21 0,0 0 15,0 22-15,21-22 0,0 0 16,1 0-16,20-21 0,-21 0 16,0 0-16,22 0 0,-22 0 15,21-21-15,-21 0 0,22 0 0,-1-1 0,0 1 16,-21 0-16,22-21 0,-22 21 15,21-22-15,-21 22 0,1-21 0,-1-1 16,0 1-16,-21 0 0,0-1 16,0 1-16,0 0 0,-21-1 15,0 1-15,-1 0 0,1-1 0,-21 22 16,-22-21-16,43 21 16,-21 21-16,0 0 0,20 0 0,-20 0 15,21 21-15,0 0 0,0 0 0,-1 0 16,1 22-16,0-22 0,21 0 15,-21 21-15,21 22 0,0-43 16,0 0-16,0 0 0,0 1 0,0-1 16,0 0-16,0 0 0,21-21 15,-21 21-15,21-21 0</inkml:trace>
  <inkml:trace contextRef="#ctx0" brushRef="#br0" timeOffset="175161.61">12531 12848 0,'0'0'0,"0"21"32,0 1-32,-22-1 0,22 0 15,-21 21-15,0-21 0,21 22 0,-42 20 16,21-42-16,21 22 15,-22-22-15,1 21 0,0-21 16,0 1-16,0 20 0,21-21 0,-21 0 16,21 0-16,-22 1 0,22-1 15,-21-21-15,21 21 0,21-21 32,1 0-32,-1-21 0,0 0 15,0-1-15,0 1 0,0 0 0,22 0 16,-22 0-16</inkml:trace>
  <inkml:trace contextRef="#ctx0" brushRef="#br0" timeOffset="175687.31">12890 12848 0,'-63'64'31,"42"-43"-15,0 0-16,-1 21 0,-20-20 0,21-1 15,0 0-15,-43 21 0,22-21 16,0 1-16,20-1 0,-20 0 16,21-21-16,0 21 0,0 0 0,-1-21 15,1 0-15,0 0 16,21-21 0,0 0-16,21 0 15,0 21-15,1-21 16,-1 21-16,0 0 15,0 0-15,0 0 16,-21 21-16,0 0 0,21 0 16,-21 0-16,22 0 0,-22 1 15,21 20-15,-21-21 0,0 0 0,21 0 16,-21 22-16,21-22 0,-21 0 0,21 0 16,0 0-16,-21 1 0,22-22 15,-1 21-15,0-21 0,0 0 0,21 0 16,1 0-16,-1 0 15,-21-21-15,22 21 0,-22-22 16,0 1-16,0 0 0,0 21 0,0-21 16,1 0-16,-22 0 0,0-1 15,0 1-15,0 0 0,0 0 0,0 0 16,21 21 31,0 0-47,0 0 15,0 0-15,0 21 16</inkml:trace>
  <inkml:trace contextRef="#ctx0" brushRef="#br0" timeOffset="176119.06">14182 13250 0,'-43'0'0,"86"0"0,-128 0 0,43 0 16,-1 0-16,1 0 0,0 0 15,20 0-15,1 0 0,0 0 0,0 0 0,42 0 31,0 0-31,22 0 16,-1 0-16,21 0 0,1 0 0,-1 0 16,22 0-16,-21 0 0,20 0 0,-20 0 15,-1 0-15,1 0 0,-1 0 16,1 0-16,-22 0 0,22 0 0,20 0 16,-41 0-16,-1 0 0,0 0 15,-21 0-15,1 0 0,-22-21 31,-22 0-15,1 21-16,0 0 16,0-21-16,0 21 15,21-21-15,-21 21 16,21-21-16</inkml:trace>
  <inkml:trace contextRef="#ctx0" brushRef="#br0" timeOffset="176566.8">14817 13018 0,'0'0'0,"0"21"47,0 0-32,0 0-15,21 0 16,0-21-16,0 21 0,0 1 0,0-22 15,1 21-15,-1 0 0,0-21 16,0 0-16,0 21 0,22-21 0,-22 0 16,0 0-16,21 0 0,-21 0 15,1 0-15,-1 0 0,0 0 0,0 0 16,0 0-16,0 0 0,-42 0 47,0 0-47,0 0 0,0 0 0,0 0 15,-22 0-15,22 21 0,0 0 0,0-21 16,-22 22-16,22-1 0,0 0 16,0 21-16,0-21 0,-22 1 0,22-1 15,0 21-15,0-21 0,0 0 0,-22 22 16,22-22-16,21 0 0,-21 0 16,0 0-16,0 1 0,21-1 0,0 0 15,0-42 32,0 0-47</inkml:trace>
  <inkml:trace contextRef="#ctx0" brushRef="#br0" timeOffset="179848.16">16722 13208 0,'21'0'31,"0"0"-15,0 0-16,-21-21 0,0 0 15,21 21-15,-21-21 0,21-1 16,-21 1-16,0 0 16,0 0-16,0 0 0,0 0 15,0-1-15,0 1 16,0 0-16,0 0 0,0 0 16,-21 21-16,21-21 0,-21 21 0,0 0 15,0 0-15,0 0 16,-1 0-16,1 0 0,0 0 15,0 0-15,-21 21 0,20 0 16,1-21-16,0 21 0,-21 0 0,21 0 16,-1 1-16,1-1 0,-21 0 0,21 0 15,0 21-15,21-20 0,-22-1 16,1 0-16,21 21 0,-21-21 0,21 1 16,0-1-16,0 0 0,0 0 0,0 0 15,0 0-15,0 1 0,21-22 16,0 21-16,1-21 0,20 21 15,-21-21-15,0 0 0,0 0 16,22 0-16,-22 0 0,21 0 0,-21-21 16,22 0-16,-22-1 0,21 22 0,-21-21 15,1 0-15,-1 0 0,0 0 16,0 0-16,0-1 0,-21 1 16,0 0-16,0 0 0,0 0 0,0-22 15,0 22-15,0 0 0,0 0 16,0 0-16,0 0 0,0-1 0,0 1 15,0 42 1,0 1 0,0-1-16,0 21 0,0-21 15,0 0-15,0 1 0,0-1 16,0 21-16,0-21 0,0 0 0,0 1 16,0-1-16,0 0 0,21 0 15,1 0-15,-1-21 16,0 0-16,0 0 0,0 0 15,0 0-15,1 0 0,-1 0 0,0 0 16,0-21-16,0 21 16,0-21-16,1 0 0,-1 0 0,0-1 15,0 1-15,-21 0 0,21-21 16,0 21-16,-21-1 0,22 1 16,-1 0-16,-21 0 0,21 0 0,-21 0 15,21 21-15,0 0 0,0 0 16,1 0-1,-22 21-15,0 0 0,0 0 16,0 0 0,0 0-16,21-21 47,-21-21-32,0 0-15,0 0 16,0 0-16,0 0 15,0-1-15,-21 22 16,-1 0 0,1 0-16,0 0 15,21 22-15,-21-1 0,0 0 0,21 0 16,-21 0-16,-1 22 16,22-22-16,-21 0 0,21 0 0,0 21 15,0-20-15,0-1 0,0 0 0,0 0 16,0 0-16,0 0 0,21-21 15,1 22-15,-1-1 0,0-21 0,0 0 16,0 0-16,0 0 0,1 0 0,-1 0 16,21 0-16,-21 0 0,0 0 15,1 0-15,-1-21 0,0-1 0,21 1 16,-21 21-16,1-21 0,-1-21 16,0 21-16,0-1 0,0 1 15,0-21-15,1 21 0,-1-22 0,0 22 16,0 0-16,0 0 0,0 0 15,1 0-15,-1 21 16,0 0-16,-21 21 16,0 0-16,0 0 15,0 0-15,0 0 16,0 1 0,0-44 46,0 1-62,0 0 16,0 0-1,0 0 1,-21 21-16,0 0 16,-1 0-16,1 21 15,0 0-15,0 0 16,0 0-16,21 1 0,0-1 15,-21 0-15,21 0 0,-22 0 0,22 0 16,0 1-16,0-1 0,0 0 0,0 0 16,0 0-16,0 0 0,22 1 15,-1-1-15,0 0 0,0-21 16,0 21-16,0 0 0,1-21 0,-1 0 16,21 0-16,-21 0 0,0 0 15,22 0-15,-1 0 0,-21 0 0,22 0 16,-1-21-16,-21 0 0,21 21 0,-20-21 15,20 0-15,-21-1 0,0 1 16,0 0-16,1 0 0,-22 0 0,0 0 16,21-22-16,-21 22 15,0 0-15,0-21 0,0 20 0,0 1 16,0 0-16,-21 21 16,-1 0-1,1 21-15,0 0 0,21 1 16,-21-1-16,21 0 0,-21 21 15,21-21-15,0 1 0,0-1 16,0 0-16,0 0 0,0 0 0,0 0 16,0 1-16,21-1 0,0 0 15,0-21-15,22 21 16,-22-21-16,0 0 0,21 0 0,1 0 16,-22 0-16,21 0 0,0 0 0,1-21 15,-22 0-15,21 21 0,-21-21 16,1-1-16,-1 1 0,21 0 15,-21 0-15,-21 0 0,21-22 0,1 22 16,-22 0-16,21 0 0,-21 0 16,0-22-16,0 1 15,0 21-15,-21 42 32,21 0-32,-22 0 0,22 1 15,0-1-15,0 0 0,0 0 16,-21 21-16,21-20 0,-21 20 0,21 0 15,-21 1-15,21-1 0,0 21 0,-21-20 16,21 20-16,-21-20 0,21 20 16,0 1-16,0-22 0,0 21 15,-22 1-15,22-22 0,-21 22 0,0-22 0,21 0 16,-21 22-16,0-22 0,0 1 16,-1-1-16,1 0 0,0 1 15,21-22-15,-21 0 0,0 0 0,21 0 16,-21 0-16,21-42 31,0 0-31,21 0 0,0 0 16,0-22-16,0 22 0,0-21 0,1 0 15,-1-1-15</inkml:trace>
  <inkml:trace contextRef="#ctx0" brushRef="#br0" timeOffset="180186.97">18923 13208 0,'0'0'0,"0"-21"0,0 0 16,0 0-16,0-1 0,0 1 15,0 0-15,21 0 16,0 21-16,0-21 16,1 21-16,-1 0 0,0 0 0,21 0 15,-21 0-15,1 21 16,-1 0-16,-21 0 0,0 0 15,0 1-15,0-1 0,0 0 0,0 21 16,0-21-16,0 1 0,-21-1 16,-1 0-16,1-21 0,0 21 0,0 0 15,0-21-15,0 21 0,-1-21 0,1 0 16,0 0-16,0 0 16,42 0 30,-21-21-46,21 0 0,0 21 0,1-21 16</inkml:trace>
  <inkml:trace contextRef="#ctx0" brushRef="#br0" timeOffset="180487.8">19473 12764 0,'0'-22'0,"0"44"0,0-22 31,0 21-31,-21 0 16,0 0-16,0 21 0,0-20 15,21 20-15,-22 0 0,1 1 0,21-1 16,-21 0-16,21-21 0,-21 22 16,21-1-16,0 0 0,0-20 15,0-1-15,0 21 0,0-21 0,0 0 16,0 1-16,0-1 0,21-21 15,0 0-15,0 0 16,1 0-16,-1 0 0,0 0 16,0 0-16,0-21 0,0-1 0,1 22 15,-1-21-15,21 0 0,-21 0 16,0 0-16</inkml:trace>
  <inkml:trace contextRef="#ctx0" brushRef="#br0" timeOffset="180698.67">19325 13060 0,'0'0'0,"-42"21"31,63-21 0,0 0-31,0 0 0,0 0 0,1 0 16,20 0-16,-21 0 0,0 0 15,0 0-15,22-21 0,-22 21 16,0-21-16,21 21 0,-20 0 0,-1-21 0</inkml:trace>
  <inkml:trace contextRef="#ctx0" brushRef="#br0" timeOffset="181031.01">20278 12806 0,'-22'0'32,"1"0"-32,21 21 15,-21 0-15,0 0 0,0 1 0,21 20 16,-21-21-16,-1 21 0,1 1 15,21-22-15,-21 21 0,21 1 0,-21-22 16,21 21-16,-21-21 0,21 22 0,0-22 16,0 0-16,0 0 0,0 0 15,0 0-15,0 1 0,21-1 16,0-21-16,0 0 0,0 0 16,1 0-16,20 0 0,-21 0 15,0 0-15,0 0 0,22-21 0,-22-1 16</inkml:trace>
  <inkml:trace contextRef="#ctx0" brushRef="#br0" timeOffset="181359.82">20786 12806 0,'21'0'31,"0"0"-31,0 0 16,0 0-16,0 0 0,1 0 16,-1 21-16,0 0 0,0-21 15,0 21-15,0 1 0,1-1 0,-22 0 16,21 21-16,-21-21 0,0 1 16,0 20-16,0-21 0,0 21 0,-21 1 15,-1-22-15,1 21 0,0-21 0,0 1 16,0-1-16,-22 0 0,22 0 15,-21 0-15,-64 43 16,85-43-16,0-21 0,0 0 16,-1 0-1</inkml:trace>
  <inkml:trace contextRef="#ctx0" brushRef="#br0" timeOffset="183963.04">10477 14203 0,'0'-21'0,"0"42"0,0-63 0,0 20 15,0 1-15,0 0 0,0 0 16,0 0-16,-21 0 16,0 21-16,0 0 15,0-22-15,-22 22 0,22 0 16,0 0-16,-21 22 0,-1-1 15,22 0-15,-21 0 0,0 0 0,-1 0 16,22 22-16,-21-1 16,21 22-16,-1-22 0,1 0 0,0 22 15,21-22-15,0 22 0,0-22 0,0 0 16,0 1-16,21-1 0,0 0 16,1-21-16,-1 1 0,0 20 0,21-21 15,1-21-15,-22 21 0,21 0 16,0-21-16,-20 0 0,20 0 0,0 0 15,1 0-15,-22 0 0,21 0 0,0-21 16,-20 0-16,20 0 0,0 0 16,1 0-16,-22-1 0,21-20 0,-21 21 15,22-21-15,-22-1 0,0 22 0,-21-21 16,0-1-16,0 22 16,0-21-16,0 21 0,0-22 0,-21 22 15,0 0-15,-1 0 0,1 21 16,0 0-16,0 0 0,0 0 0,0 0 15,-1 0-15,1 21 0,0 0 0,0 22 16,21-22-16,-21 21 0,21 0 16,-21 1-16,-1-22 0,22 21 0,0 1 15,0-22-15,0 21 0,0-21 0,0 0 16,0 1-16,0-1 0,0 0 16,22 0-1,-1-21-15,0 0 0,0 0 16,0-21-16,0 21 0,1-21 15,20 0-15,-21 21 0,0-43 0,0 22 16,22 0-16,-22 0 0,0-22 16,0 22-16,0 0 0,1-21 0,-22 21 15,0-1-15,0 1 0,0 0 0,0 0 16,-22 42 0,1-21-1,21 21-15,-21 0 0,21 1 16,0 20-16,0-21 0,0 0 0,0 0 15,0 1-15,0-1 0,0 0 0,0 0 16,21 0-16,-21 0 0,21-21 16,1 0-16,-1 22 0,0-22 15,0 0-15,0 0 0,0 0 0,1 0 16,-1 0-16,21-22 0,-21 1 16,0 21-16,1-21 0,-1 0 0,0 0 15,0 0-15,0-1 0,0 1 16,1 0-16,-22 0 0,21 0 0,-21 0 15,0-1-15,0 1 0,0 42 32,-21 1-17,21-1-15,-22 0 0,22 0 0,0 0 16,-21 0-16,21 1 0,0-1 16,0 0-16,0 0 0,0 0 15,0 0-15,0 1 0,0-1 16,0-42 15,21-1-15,-21 1-16,0 0 15,22 0-15,-22 0 0,21 0 0,-21-1 0,0 1 16,21 0-16,0 0 0,0 0 16,-21 0-16,21-1 0,1 22 15,-1 0-15,0 0 16,0 22-16,-21-1 15,21 0-15,-21 0 0,0 0 0,21 0 16,1 1-16,-22-1 0,21 0 16,-21 0-16,21-21 0,0 21 0,-21 0 15,21-21-15,0 0 0,-21 22 0,22-22 16,-1 0-16,0 0 0,0 0 16,0 0-16,0-22 15,-21 1-15,22 0 0,-1 0 16,0 0-16,-21 0 0,21-1 15,0-20-15,-21 21 0,21-21 16,1 20-16,-22 1 0,21-21 0,0 21 16,0 0-16,0-1 0,0 22 15,1 0-15,-22 22 32,21-1-32,-21 0 15,0 0-15,21 0 0,-21 0 31,21-21-31,0 0 32,-21-21-32,0 0 0,0 0 15,0 0 1,0 0-16,0-1 16,0 1-16,-21 21 15,21-21-15,-21 21 0,0 0 16,0 0-16,-1 0 15,22 21-15,-42 22 0,21-22 16,21 0-16,-21 0 0,0 0 16,-1 22-16,22-22 0,0 0 0,-21 21 15,21-21-15,-21 1 0,21 20 0,0-21 16,0 0-16,0 0 0,0 1 16,0-1-16,21 0 0,0-21 15,-21 21-15,22 0 0,-1-21 0,0 0 16,0 0-16,0 0 0,0 0 15,22 0-15,-22 0 0,21-21 0,-21 21 16,22-21-16,-1 21 0,0-21 0,-20 0 16,20-1-16,0 1 0,1-21 15,-22 21-15,21 0 0,-21-22 0,0 22 16,1-21-16,-22 21 0,0-1 16,0 1-16,0 0 0,0 0 0,0 0 15,0 0-15,-22 21 16,1 0-1,0 21-15,0 0 16,0 0-16,21 0 0,-21 0 0,21 1 16,-22 20-16,22-21 0,-21 21 15,21-20-15,0-1 0,0 21 0,0-21 16,0 0-16,21 43 16,1-43-16,-22 0 0,21-21 15,0 21-15,0-21 0,0 0 16,22 0-16,-22 0 0,21 0 0,-21 0 15,22-21-15,-22 0 0,21 21 16,0-21-16,-20 0 0,20-22 16,-21 22-16,0 0 0,22-21 0,-22-1 0,0 22 15,0-21-15,0 0 16,0-1-16,-21-20 0,0 20 0,22 22 16,-22-21-16,21 0 0,-21 20 0,0 1 15,0 0-15,0 0 16,0 0-16,-21 42 31,21 0-31,-22 0 0,22 0 0,-21 22 16,21-1-16,0 0 0,0 1 0,0-1 15,-21 0-15,21-20 0,0 20 16,0 0-16,0 1 0,0-22 16,0 0-16,0 21 0,0-21 0,21 1 15,0-1-15,1 0 0,20-21 16,-21 0-16,0 0 0,0 0 15,1 0-15,-1 0 0,42 0 16,-42 0-16,22 0 0,-22 0 16,21-21-16,-21 0 0,22-1 0</inkml:trace>
  <inkml:trace contextRef="#ctx0" brushRef="#br0" timeOffset="184594.68">14076 14542 0,'0'0'0,"-21"0"16,-64 0-1,106 0 16,0 0-31,0 0 0,22 0 0,-22 0 16,21 21-16,1-21 0,-1 0 16,21 0-16,-20 0 0,20 0 15,-20 0-15,20 0 0,1 0 0,-1 0 16,1 0-16,-1 0 0,1 0 16,-22 0-16,21 0 0,1 0 0,-22 0 15,1 0-15,-1 0 0,0-21 0,-21 21 16,1 0-16,-22-22 0,0 1 15,0 0-15,-22 0 16,1 0-16,0 21 0,-21-21 0,21-1 16,-1 22-16,-20-21 0,21 21 15,0 0-15,0-21 0,-1 21 16,1 0 0,42 0 15,1 0-16,-1 0-15,0 0 0,0 0 16,0 0-16,0 0 0,1 0 0,-1 0 16,0 0-16,0 0 0,0 21 15,0-21-15,-21 21 0,0 1 16,0-1-16,0 0 16,0 0-16,-21 0 0,21 0 15,-42 22-15,0-22 0,20 0 16,1 0-16,0-21 0,0 21 0,0 1 15,21-1-15,-21 0 16,-1-21-16,22 21 0,-21-21 0,21 21 16</inkml:trace>
  <inkml:trace contextRef="#ctx0" brushRef="#br0" timeOffset="187710.64">16722 14711 0,'21'0'0,"0"0"16,0-21 0,-21 0-16,0-1 15,21 1-15,-21 0 0,0 0 16,0 0-16,0 0 0,0-1 15,0 1-15,-21 0 0,0 0 0,21 0 16,-21 0-16,0-1 0,-1 1 16,1 21-16,0 0 0,0 0 15,-21 0-15,20 0 0,1 21 0,-21-21 16,21 22-16,0 20 0,-22-21 16,22 21-16,0-20 0,0 20 15,0-21-15,-1 21 0,1 1 0,21-22 0,0 0 16,0 21-16,0-20 0,0-1 15,0 0-15,0 0 0,21-21 16,1 0-16,-1 0 0,0 0 0,0 0 16,0 0-16,22 0 0,-22 0 15,0 0-15,21-21 0,-21 0 16,22 0-16,-22-1 0,0 1 0,21 0 16,-20-21-16,-1 21 0,21-22 15,-21 1-15,0 0 0,1-1 0,-1 1 16,-21 0-16,21-1 0,-21 1 0,21 0 15,-21-1-15,0 22 0,0 0 16,0 0-16,0-22 0,0 65 31,0-1-31,0 0 16,0 21-16,0-21 0,0 22 0,-21-1 16,21 0-16,-21-20 0,21 20 15,0 0-15,0 1 0,0-22 16,0 21-16,0-21 0,0 0 0,0 1 15,0-1-15,0 0 0,21 0 16,0 0-16,0-21 0,0 0 16,1 0-16,-1 0 0,0 0 0,0 0 15,0 0-15,0-21 0,1 0 16,20 21-16,-21-21 0,0 0 0,0-1 16,-21 1-16,22 0 0,-1 0 15,-21 0-15,21 0 0,-21-1 16,0 1-16,0 0 0,0 0 0,-21 42 47,21 0-47,0 0 15,-21 22-15,21-22 0,0 0 16,-22 0-16,22 0 0,0 1 0,0-1 16,0 0-16,0 0 0,0 0 0,0 0 15,22-21-15,-1 0 16,-21 22-16,21-22 0,0 0 0,0 0 15,0 0-15,1 0 0,-1 0 0,0 0 16,21-22-16,-21 1 0,22 21 16,-22-21-16,21 0 0,1 0 0,-22 0 15,21-22-15,-21 22 0,22-21 16,-22 21-16,0-1 0,0-20 16,0 21-16,-21 0 0,0 0 15,-21 21 1,0 0-1,21 21-15,-21-21 0,21 21 16,-21 0-16,21 0 0,0 0 16,0 1-16,0-1 0,0 0 0,21 0 15,-21 0-15,21 0 0,-21 1 0,0-1 16,21 0-16,-21 0 0,21-21 16,-21 21-16,-21-21 46,0 0-46,0-21 16,0 0-16,-1 21 0,22-21 16,-21 0-16,0-1 0,0 22 0,21-21 15,-21 21-15,21 21 32,0 1-17,0-1-15,0 0 0,21 0 16,0 0-16,0 0 15,0-21-15,1 0 0,-1 22 0,0-22 16,0 0-16,0 0 0,22 0 16,-22 0-16,21 0 0,-21 0 15,22-22-15,-22 22 0,21-21 0,0 0 16,-20 0-16,-1 0 0,21-22 16,-21 22-16,0 0 0,-21-21 15,22 21-15,-22-22 0,0 22 0,0 0 16,0 0-16,0 0 0,0-1 15,0 44 1,-22-22-16,22 21 16,0 0-16,-21 21 0,21-21 15,0 1-15,-21-1 0,21 0 0,0 21 16,0-21-16,0 1 0,0-1 16,0 0-16,0 0 15,0 0-15,0 0 16,0-42 15,0 0-31,0 0 16,0 0-16,0 0 0,0-1 15,0-20-15,21 21 0,-21 0 16,21-22-16,1 22 0,-1 0 16,0 0-16,-21 0 0,42 0 15,-21 21-15,1 0 16,-1 0-16,-21 21 15,21 0-15,-21 0 0,0 0 16,21 0-16,-21 1 0,0-1 16,0 0-16,0 0 0,0 0 0,0 0 15,21 1-15,-21-1 0,21 0 16,-21 0-16,0 0 16,22-21-16,-1 0 15,0 0 1,0 0-16,-21-21 0,21 0 15,0 0-15,-21 0 0,22-1 16,-1 1-16,0 0 0,0 0 16,-21-21-16,21 20 0,0-20 0,1 21 15,-1 0-15,0 0 0,0-1 0,0 1 16,0 0 0,-21 42-1,0 0-15,0 1 16,0-1-16,0 0 0,0 0 0,0 0 15,0 0-15,0 1 0,0 41 16,0-42-16,0 0 0,0 1 16,0-1-16,22 0 15,-1 0-15,0 0 0,0-21 0,21 21 16,-20-21-16,-1 0 16,0 0-16,0 0 0,0 0 15,0 0-15,1 0 0,-1-21 0,0 21 16,0-21-16,0 0 0,0 0 15,1 0-15,-22-1 0,0 1 0,21-21 16,0 21-16,-21 0 0,0-22 0,0 22 16,0 0-16,21 0 0,-21 0 15,0 42 17,0 0-17,0 0-15,-21 0 0,21 0 0,0 1 16,0-1-16,0 0 0,-21 0 0,21 0 15,0 0-15,0 1 0,0-1 16,0 0-16,0 0 0,0 0 16,0 0-16,21-21 15,0 0-15,0 0 0,0 0 16,1 0-16,-1 0 0,21 0 0,-21 0 16,22 0-16,-22 0 0,21-21 15,0 21-15,1-21 0,-22 0 0,21 0 16,1-22-16,-1 22 0,-21 0 15,0-21-15,0 21 0,1-22 16,-1 22-16,-21-21 0,0 21 0,0-1 16,0 1-16,-21 21 15,-1 0 1,1 0-16,21 21 0,-21 1 0,21-1 16,-21 0-16,21 21 0,0-21 15,0 1-15,0-1 0,0 21 0,0-21 16,0 0-16,0 1 0,0-1 0,0 0 15,0 0-15,21 0 16,0-21-16,-21 21 0,21-21 16,-21-21 15,0 0-15,0 0-16,0 0 0,0 0 15,-21 21 1,21-22-16,-21 22 0,0 0 15,0 0 1,21 22-16,0-1 0,0 0 16,0 0-16,0 0 15,21 0-15,0-21 16,0 22-16,0-22 16,1 0-16,-1 0 0,0 0 0,0 0 15,0 0-15,0 0 0,1 0 16,20-22-16,-21 22 0,21-21 15,-20 0-15,20 0 0,21-21 16,-20-1-16,-22 22 0,21-21 16,-21 21-16,1-22 0,-1 1 0,-21-22 15,21 43-15,-21 0 16,0 0-16,0 0 0,0 0 0,-21 21 16,0 0-16,-1 0 15,1 0-15,21 21 0,0 0 0,0 0 16,0 0-16,0 22 0,0-22 15,0 21-15,0-21 0,0 0 16,0 22-16,0 20 0,0-42 16,21 1-16,-21-1 0,0 0 15,0 0-15,0 0 0,0 0 16,0 1-16,0-1 16,-21-21-1,0 0-15,0 0 0,0 0 16,0 0-16,-1 0 0,1-21 15,21-1-15,-21 1 16,0 21-16,21-21 0,-21 21 0,0-21 16,21 0-16,-22 21 0</inkml:trace>
  <inkml:trace contextRef="#ctx0" brushRef="#br0" timeOffset="188092.39">19177 14139 0,'0'0'0,"-21"0"31,21 22-31,-21-22 0,21 21 15,21-21 17,0 0-17,0 0-15,-21-21 16,0-1 0,-21 22-1,0 0-15,0 0 16,-1 0-16,1 0 15,21 22-15,-21-22 16,0 0 0,0 0-16,0 0 0,-1 21 15</inkml:trace>
  <inkml:trace contextRef="#ctx0" brushRef="#br0" timeOffset="188598.36">17124 14203 0,'0'21'31,"21"-21"-15,0 0-16,0 0 0,0 0 15,1 0-15,-1 0 16,-21-21 15,-21 21-31,-1 0 16,1 0-16,0 0 15,21 21 1,21-21 0,0 0-16,22 0 0,-22 0 15,21 0-15,1 0 0</inkml:trace>
  <inkml:trace contextRef="#ctx0" brushRef="#br0" timeOffset="189295.26">20997 14266 0,'-21'-42'32,"0"42"15,21 21-47,-21 0 15,0 1-15,21-1 0,0 21 0,-22-21 16,1 0-16,21 22 0,0-1 15,-21-21-15,0 22 0,0-22 0,0 0 16,21 21-16,0-21 0,0 1 0,-22-1 16,22 0-16,0 0 0,0 0 15,0 0-15,0 1 0,0-1 16,22-21-16,-1 0 0,-21 21 16,21-21-16,0 0 0,0 0 15,0 0-15,1 0 0,-1 0 0,0 0 16,0 0-16,0-21 0,0 21 0,1-21 15</inkml:trace>
  <inkml:trace contextRef="#ctx0" brushRef="#br0" timeOffset="189643.41">21357 14182 0,'0'0'0,"21"0"32,0 0-17,1 0-15,-1 0 0,-21 21 16,21 0-16,0-21 0,-21 21 16,0 0-16,0 22 0,21-22 0,-21 21 15,0-21-15,0 22 0,0-1 16,0-21-16,0 22 0,0-22 0,0 21 15,-21-21-15,0 0 0,21 22 0,0-22 16,-21 0-16,0 0 0,-1 0 16,22 1-16,-21-1 15,0 0-15,0-21 16</inkml:trace>
  <inkml:trace contextRef="#ctx0" brushRef="#br0" timeOffset="-183753.77">868 16595 0,'0'0'0,"-21"0"16,-1 0-16,1 0 0,0 0 16,0 0-16,0 0 15,0 0 1,-1 0-16,1 0 31,42 0 0,1 0-31,-1 0 16,21 0-16,-21 0 0,22 0 0,-1 0 16,21 0-16,-20 0 0,20 0 15,1 0-15,20 0 0,-20 0 16,21 0-16,-22 0 0,22 0 0,-1 0 16,-20 21-16,-1-21 15,1 0-15,42 0 0,-64 0 16,22 21-16,-43-21 0,21 0 15,0 0-15,1 0 0,-22 0 16,0 0-16,0 0 0,0 0 0,1 0 16,-1 0-16,0 0 15,-21-21 17,-21 21-32,0 0 0,-1-21 15,1 21-15,0 0 0,0-21 0,0-1 16,0 22-16,-1-21 0,1 0 15,0 21-15,-21-21 0,21 0 16,-22 21-16,1-21 0,-22-22 16,43 43-16,0-21 0,-21 21 15,21 0-15,21-21 0,-22 21 16,22-21-16,-21 21 0,21 21 47,21-21-47,1 21 15,-1-21-15,0 21 0,21-21 16,-21 21-16,1 1 0,-1-22 16,21 0-16,-21 0 0,22 21 0,-22 0 15,21-21-15,-21 0 16,22 0-16,-22 21 0,21-21 0,-21 0 16,22 0-16,-22 21 0,0-21 15,0 0-15,0 0 0,0 0 0,-21 21 16,0 1-1,0-1 1,0 0 0,-21-21-16,0 21 0,0 0 15,0 0-15,0 1 0,-1-1 16,-20 0-16,21 21 0,-21-21 16,20 22-16,-20-22 0,0 21 0,-1 1 15,22-1-15,-21-21 16,-22 43-16,22-43 15,21 0-15,0 0 0,0 0 0,-1-21 16,1 21-16,0-21 16,42 0 31,0-21-47,1 0 0,-1 0 0,21 0 15,-21 0-15,22-22 0,-22 22 16,21-21-16,-21-1 0,22 1 15,-1 0-15,-21-1 0,21 1 16,-20 0-16,20 21 0,-21-22 16,0 22-16,22 0 0,-43 0 0,21 0 15,0-1-15,-21 44 63,-21-22-63,21 21 31,-21-21 0,-1 0 1,1-21-32,0 21 15,0-22 1,0 1-16,-22 21 0,22 0 0,0 0 15,-21-21-15,-1 21 0,1 0 16,0-21-16,-1 21 0,1 0 16,-21-21-16,20 21 0,1 0 0,0 0 15,20-21-15,-20 21 0,21 0 16,0 0-16,0 0 0,21-22 16,42 22 15,-21 0-31,0 0 15,22 22-15,-22-22 0,21 0 16,0 21-16,1-21 0,-22 0 0,21 21 16,1-21-16,-1 0 0,0 21 15,1-21-15,-1 21 0,0-21 16,-21 0-16,22 0 0,-1 21 0,-21-21 16,22 0-16,-22 0 0,0 0 15,0 0-15,0 22 0,0-1 16,-21 0-1,0 0-15,-21-21 16,0 21-16,0 0 0,0 1 16,0-1-16,-1 0 0,-20 0 15,21 0-15,0 22 0,-43-1 16,22 0-16,21 1 16,-22-22-16,1 21 0,21-21 0,-21 0 15,20 22-15,-20-22 0,21 0 16,-21 0-16,20 0 0,1 1 15,-21-1-15,21 0 0,21 0 0,-21-21 16,21 21-16,-22-21 0,44-21 47,20 0-47,-21 0 0</inkml:trace>
  <inkml:trace contextRef="#ctx0" brushRef="#br0" timeOffset="-183020.45">3577 16108 0,'0'-21'0,"0"-22"31,0 22-31,0 0 16,0 0 15,0 0-15,0 42 15,0 0-15,0 0-16,0 0 0,0 22 15,0-22-15,0 21 0,0 22 16,0-22-16,-21 0 0,21 22 0,-21-1 16,21-20-16,-21 20 0,21 22 15,0-22-15,0 1 0,0-1 0,0 1 16,-22-1-16,22 1 0,0-22 16,-21 22-16,21-22 0,0-21 0,0 22 15,0-22-15,0 0 16,0 0-16,0 0 0,0-42 31,0 0-31,0-21 16,0 20-16,0-20 0,0 0 15,0-1-15,0-20 0</inkml:trace>
  <inkml:trace contextRef="#ctx0" brushRef="#br0" timeOffset="-181649.63">3598 16150 0,'0'0'0,"0"-21"16,0 0-16,0 0 16,0 0-16,21 21 0,1-22 15,-1 1-15,0 21 0,0 0 16,0 0-16,0 0 0,1 0 16,-1 0-16,0 0 0,0 0 15,-21 21 1,0 1-1,0-1 1,-21-21-16,0 0 16,0 0-16,-1 0 31,1-21-31,21-1 16,-21 22-1,0 0-15,0-21 0,0 21 16,-1 0-1,1 0-15,0 21 0,21 1 16,0-1-16,-21 0 0,0 0 16,21 21-16,0 1 0,0-1 15,-21 0-15,21 1 0,-22-1 0,22 0 16,-21 1-16,21-1 0,0 22 16,0-22-16,0 0 0,0 1 15,0-1-15,0 0 0,21 1 16,1-1-16,-1-21 0,-21 0 0,21 22 15,0-22-15,0 0 0,22-21 16,-22 21-16,0 0 0,0-21 0,0 0 16,22 0-16,-1 0 15,0 0-15,-21-21 0,1 0 0,20 21 16,-21-42-16,0 20 0,22 1 16,-22-21-16,0 0 0,21-1 15,-21-20-15,1 20 0,-1 1 16,0 0-16,0-22 0,-21 22 0,21-22 15,-21 22-15,21 0 0,1-22 16,-22 22-16,0-22 0,21 43 16,-21 0-16,0 0 0,21 0 15,-21 42 1,0 0 0,0 0-16,-21 22 15,0-22-15,21 21 0,-22 0 0,22 1 16,0-1-16,-21 0 0,21 1 0,-21 20 15,21-20-15,0-1 0,-21 0 16,21 1-16,0-1 0,0-21 16,0 21-16,0-20 0,0-1 0,21 0 15,0 0-15,0-21 0,1 0 16,-1 0-16,21 0 0,-21 0 16,0 0-16,1-21 0,41-21 15,-42 20-15,0-20 0,22 21 16,-22 0-16,0-22 0,0 22 15,-21 0-15,21 0 0,1 0 16,-22 42 15,0 0-15,0 0-16,0 0 0,0 1 0,0-1 16,0 0-16,0 0 0,0 0 15,0 0-15,0 1 0,0-1 16,21-21 15,0-21-31,-21-1 16,0 1-16,0 0 0,21-21 0,0 21 15</inkml:trace>
  <inkml:trace contextRef="#ctx0" brushRef="#br0" timeOffset="-181320.82">4784 16320 0,'0'0'0,"-22"0"0,1 0 16,0 21-16,0 0 16,21 0-1,21-21 1,0 0-16,0 0 0,1 0 16,-1 0-16,0 0 15,-21-21-15,21 21 0,-21-21 16,0 0-16,0-1 15,0 1-15,-21 21 0,0-21 16,0 21-16,-1 0 0,1 0 0,0 0 16,0 0-16,0 0 0,0 0 15,-1 0-15,1 21 0,0-21 16,21 21-16,0 1 0,0-1 0,0 0 16,0 0-16,0 0 0,0 0 15,64 22-15,-43-43 0,0 21 16,42-21-16,-20 0 15,-22 0-15</inkml:trace>
  <inkml:trace contextRef="#ctx0" brushRef="#br0" timeOffset="-180500.58">5186 16341 0,'0'-21'0,"-21"21"46,-1 21-46,22 0 0,-21 0 16,21 0-16,0 0 0,-21 1 16,21-1-16,-21 21 0,21-21 0,-21 22 15,21-22-15,0 21 0,0-21 16,0 22-16,0-22 0,0 0 0,21 0 16,0 0-16,0 0 15,0-21-15,1 0 0,-1 0 0,21 0 16,-21-21-16,22 0 0,-22 0 15,21 0-15,-21 0 0,22-22 0,-22 22 16,21-21-16,-21 21 0,0-22 16,1 1-16,-1 0 0,-21-1 0,21 1 15,-21 0-15,0-22 0,0 22 16,0-1-16,0 22 0,0 0 0,0 0 16,0 0-16,0 42 15,-21 0-15,21 0 0,0 0 16,0 22-16,0-1 0,-21 0 15,21-20-15,-22 20 0,22 0 16,-21 1-16,21-1 0,-21-21 16,21 21-16,0 1 0,-21-22 0,21 0 15,-21 0-15,21 0 0,0 1 16,0-1-16,0-42 31,0-1-31,0 1 0,21 0 16,-21 0-16,21 0 0,0 0 15,0-1-15,22-20 0,-22 21 0,0 0 16,0 0-16,22-1 0,-22 1 0,21 0 16,-21 21-16,22 0 0,-22 0 15,0 0-15,0 0 0,-21 21 32,0 0-32,0 1 15,-21-22-15,-21 21 16,20-21-16,1 0 0,0 0 0,0 21 15,0-21-15,-22 0 0,22 0 16,0 0-16,0 0 0,0 0 16,21 21-16,0 0 15,0 0 1,0 1-16,0-1 0,0 0 16,0 0-16,21 0 15,0 0-15,-21 1 0,0-1 0,21-21 16,0 21-16,1 0 15,-1 0-15,0-21 0,0 0 16,0 0-16,0 0 16,1 0-16,-1 0 0,0 0 15,0 0-15,0 0 0,0-21 16,1 0-16,20 0 0,0 0 0</inkml:trace>
  <inkml:trace contextRef="#ctx0" brushRef="#br0" timeOffset="-179725.59">7070 16235 0,'0'-21'0,"0"42"0,0-63 0,0 20 16,0 1-16,-22 21 15,1 0 1,0 0-16,0 21 0,0 1 0,0-1 15,-1 0-15,1 0 0,0 21 16,0-20-16,0 20 0,0 0 0,21-21 16,0 22-16,0-22 0,0 0 15,0 0-15,0 0 0,0 1 0,21-1 16,0 0-16,0 0 0,0-21 16,0 0-16,1 0 0,20 0 15,-21 0-15,0 0 0,22 0 0,-22 0 16,0-21-16,0 0 0,-21 0 15,21-1-15,-21 1 0,0 0 16,0 0-16,0-21 0,0 20 16,-21 1-16,0-21 0,21 0 0,-21 20 15,0-20-15,-1 0 0,22 21 16,0-22-16,0 22 0,0 0 0,0 0 16,0 0-16,22 21 0,-1 0 0,0 0 15,0 0-15,0 0 0,22 0 16,-22 21-16,21-21 0,-21 21 15,0 0-15,1 0 0,20 22 16,-21-22-16,0 0 0,0 21 0,1-21 16,-1 22-16,0-22 0,0 21 15,-21-21-15,21 1 0,-21-1 16,0 21-16,0-21 0,0 0 0,0 1 16,0-1-16,0 0 0,0 0 15,-21-21 1,0 0-16,21-21 15,0 0 1,0 0-16,0-1 16,0 1-16,0 0 0,0 0 0,0-21 15,21-1-15,0 1 0,0 21 16,64-85-16,-43 64 0,1 20 16,20-20-16,1 21 0,63 0 15,-85 21-15,22 0 0,-22 21 16,-21 0-16,21 21 0,-20-20 15,-1 20-15,-21 0 0,0 1 0,0-22 16,0 21-16,-21 0 0,-1 1 0,1-22 16,0 21-16,-21-21 15,21 1-15,-1 20 0,1-42 0,0 21 0,0 0 16,21 0-16,0-42 31,0 0-31</inkml:trace>
  <inkml:trace contextRef="#ctx0" brushRef="#br0" timeOffset="-179026.02">9631 15812 0,'0'-22'32,"-21"22"-32,-1 0 15,1 22-15,21-1 0,-21 21 16,0-21-16,0 22 0,0-1 15,21 21-15,-22-20 0,1-1 0,21 22 16,0-22-16,0 0 0,0 1 16,0-1-16,0 0 0,0 1 15,0-22-15,0 0 0,21 21 0,1-42 16,-1 21-16,21 1 0,-21-22 16,22 0-16,-1 0 0,-21 0 0,21 0 15,1 0-15,-1 0 0,0-22 16,1 1-16,-1 0 0,0 0 0,1 0 15,-1-22-15,-21 1 0,22 0 16,-22-1-16,-21 1 0,0 0 0,0-22 16,0 1-16,0 20 0,-21 1 15,-22 0-15,22-1 0,-21 22 0,-1 0 16,22 0-16,-21 0 0,0 21 0,-1 0 16,22 0-16,-21 21 15,21 0-15,-1 0 0,-20 0 0,42 22 16,-21-22-16,21 21 0,-21 1 15,21-22-15,0 21 0,0-21 0,0 22 16,0-22-16,0 0 0,0 0 16,21 0-16,0 0 0,0-21 0,22 0 15,-22 0-15</inkml:trace>
  <inkml:trace contextRef="#ctx0" brushRef="#br0" timeOffset="-178735.96">10499 15896 0,'0'0'0,"0"-21"0,0 0 16,21 21-16,-21 21 15,0 0 1,0 22-16,-21-22 0,-1 21 0,22 0 16,-21 1-16,0-1 0,21 0 0,-21 1 15,0-1-15,21 0 0,0-20 16,-43 41-16,43-42 0,-21 22 15,21-22-15,0 0 16,0 0-16,0-42 31,21 21-31,1-21 16,-1 0-16,0-1 0,0-20 16,0 21-16,22-21 0,-22-1 0</inkml:trace>
  <inkml:trace contextRef="#ctx0" brushRef="#br0" timeOffset="-178329.88">10922 15833 0,'0'21'16,"-21"0"-1,-22 0-15,22 0 0,-21 1 16,0-1-16,20 0 0,-20 0 0,0 0 16,-1 0-16,22 1 0,-21-1 15,21-21-15,-22 21 0,22-21 0,0 0 16,42 21 31,0 0-47,1 0 15,-1 1-15,-21 20 0,21-21 16,-21 0-16,21 22 0,-21-22 16,21 21-16,0-21 0,-21 0 0,22 1 15,-1-1-15,0 0 0,0 0 16,0 0-16,0-21 0,1 0 15,-1 0-15,0 0 0,42 0 16,-41 0-16,20-21 0,-21 0 16,0 0-16,0 21 0,1-21 0,-1-22 15,0 22-15,-21 0 0,0 0 16,21 0-16,-21-1 0,0 1 0,0 0 16,0 0-16,0 0 15,0 0-15,0-1 16</inkml:trace>
  <inkml:trace contextRef="#ctx0" brushRef="#br0" timeOffset="-176780.82">12340 16341 0,'0'0'0,"21"-21"47,0 21-47,1-22 0,-22 1 16,21 21-16,0-21 0,-21 0 0,21 0 0,-21 0 16,0-1-16,0 1 0,0-21 15,0 21-15,0 0 0,-21-1 0,0 1 16,0 0-16,-22 0 0,22 21 15,0 0-15,-21 0 0,-43 21 16,64 0-16,-22 0 16,1 1-16,21 20 0,-21 0 0,20 1 15,1-1-15,0-21 0,21 21 16,0 1-16,0-22 0,0 21 0,0-21 16,0 1-16,0-1 0,21 0 0,0-21 15,1 21-15,20-21 0,-21 0 16,0 0-16,0 0 0,22 0 0,-22 0 15,0 0-15,0-21 0,0 0 16,22 21-16,-22-21 0,0-1 0,0 1 16,0 0-16,-21-21 0,22 21 15,-22-1-15,0-20 0,21 21 16,-21 0-16,0 0 0,0-1 16,0 1-16,0 42 15,0 1-15,0-1 16,0 0-16,0 0 0,0 0 15,0 22-15,0-22 0,0 21 16,21-21-16,0 0 0,0 1 16,0-1-16,-21 0 0,43-21 0,-22 0 15,0 0-15,0 0 0,22 0 16,-22 0-16,21 0 0,0 0 0,1-21 16,-1 21-16,0-21 0,1-1 15,-22 1-15,21 0 0,-21 0 16,1-21-16,-1 20 0,0 1 0,-21 0 15,0-21-15,0 21 0,0-1 16,-21 22 0,0 0-16,-1 22 15,1-1-15,21 0 0,-21 0 0,21 21 16,-21-20-16,0-1 0,21 21 16,-21-21-16,21 0 0,0 1 0,0-1 15,0 0-15,0 0 0,0 0 16,21-21 15,0-21-31,21 0 16,-21 0-16,1 21 0,-1-43 0,21 22 15,-21 0-15,0 0 0,1 0 16,20-22-16,-21 22 0,0 0 0,0 21 16,1-21-16,-1 21 0,0 0 0,0 21 15,-21 0 1,21 0-16,-21 1 0,0-1 15,0 0-15,0 0 0,0 0 16,0 0-16,21 1 0,1-1 0,-22 0 16,21-21-16,0 21 0,0 0 15,0-21-15,0 0 0,22 21 16,-22-21-16,21 0 0,-21 0 0,22 0 16,-22 0-16,21 0 0,1-21 15,-22 0-15,21 21 0,0-21 0,-20 0 16,20 0-16,-21-1 0,0 1 15,0-21-15,-21 21 0,0 0 0,22-22 16,-22 1-16,0 21 0,0 0 16,0-22-16,-22 22 0,-20 0 15,21 21-15,-21 0 16,20 0-16,1 0 0,-21 21 0,21 0 16,0 0-16,-22 1 0,22 20 0,0-21 15,0 0-15,21 22 16,0-22-16,0 0 0,0 0 0,0 21 15,0-20-15,0-1 16,0 0-16,21-21 0,0 0 0,0 0 16,22 0-16,-22 0 0,0 0 15,0 0-15,0 0 0,0-21 0,22 21 16,-22-21-16,0-1 0,21-20 0,-20 21 16,-1-21-16,0-1 0,21 1 15,-21-22-15,1 22 0,20-21 16,-21-1-16,0 22 0,-21-22 15,0 22-15,21 0 0,-21 20 0,0-41 16,-21 63 0,0 21-1,0 21-15,0 1 0,0-1 0,21 22 16,-22-22-16,22 21 0,0 1 16,0-22-16,0 22 0,0-22 0,0 22 15,0-22-15,0-21 0,22 21 16,-1-20-16,0-1 0,0 0 0,0 0 15,0 0-15,1-21 0,20 0 16,0 0-16,1 0 0,-1 0 0,21 0 16,43-42-16,-42 21 15</inkml:trace>
  <inkml:trace contextRef="#ctx0" brushRef="#br0" timeOffset="-174102.87">15875 16193 0,'0'0'0,"0"21"15,-21-21 17,21-21-17,0-1 1,0 1-16,0 0 0,0 0 15,0-21-15,0 20 0,21-20 16,-21 0-16,21 21 0,0-22 0,0 1 16,1 0-16,-1-1 0,0 22 15,0-21-15,21-1 0,-20 22 0,-1 0 16,0 0-16,21 0 0,-21 21 16,22 0-16,-22 21 15,0 0 1,-21 0-16,0 0 0,0 1 15,0-1 1,0-42 31,0-1-31,0 1-1,-21 21-15,0 0 16,0 0-16,-1 0 15,1 0-15,0 0 0,0 21 16,21 1-16,-21 20 0,0-21 0,-1 64 16,22-43-16,-21 0 15,21 1-15,-21 20 0,21-20 0,0-1 16,0 0-16,0 1 0,0-22 16,0 21-16,21-21 0,0 0 0,1 1 15,-22-1-15,21 0 0,0-21 16,0 0-16,0 0 0,22 0 15,-22 0-15,0 0 0,0 0 0,0-21 16,0 21-16,22-21 0,-22-1 16,0 1-16,21 0 0,-20-21 0,-1 21 15,21-22-15,-21 1 0,22 0 0,-22-1 16,21 22-16,0-21 0,-20 21 16,20-1-16,-21 1 0,0 0 0,0 21 15,1 0-15,-1 0 0,0 0 16,0 0-16,0 21 0,-21 0 15,0 1-15,21-1 0,-21 0 16,0 0-16,0 0 16,0 0-16,0-42 62,0 0-62,0 0 0,-21 0 16,21 0-16,0-1 15,-21 22-15,0-21 0,0 21 16,0 0-16,-1 0 16,1 0-16,0 0 0,0 0 0,0 21 15,0 1-15,-1-1 0,1 0 16,0 0-16,0 0 0,0 0 16,-22 22-16,22-1 0,0-21 15,0 22-15,21-22 0,-21 0 16,21 0-16,0 0 0,0 0 0,0 1 15,0-1-15,0 0 16,21-21-16,0 0 0,0 0 0,0 21 16,22-21-16,-22 0 0,0 0 15,0 0-15,0-21 0,22 0 0,-22 21 16,0-21-16,0-1 0,0 1 16,1 0-16,-1 0 0,0 0 0,-21-22 15,0 22-15,21 0 0,-21-21 0,0 21 16,21-1-16,-21 1 15,0 0-15,0 42 32,0 0-32,0 1 0,0-1 15,0 0-15,0 0 0,0 21 0,0-20 16,0-1-16,0 0 0,0 0 16,0 0-16,0 0 0,43 1 15,-22-22-15,0 0 0,0 0 16,0 0-16,0 0 0,1 0 0,20 0 15,-21 0-15,0-22 0,22 22 16,-22-21-16,0 0 0,0 0 16,0 0-16,0-22 0,1 22 0,-1-21 15,-21 21-15,21-22 0,-21 1 16,0 21-16,0-21 0,0 20 0,0 1 16,0 42 15,0 1-31,0 20 0,0-21 15,0 0-15,0 22 0,-21-22 0,21 0 16,-21 21-16,21-21 0,-22 1 0,22-1 16,0 0-16,0 0 15,0 0-15,-21 0 16,42-42 15,1 21-31,-22-21 0,21 0 16,0 0-16,-21 0 0,21-1 0,0-41 15,-21 42-15,21-22 0,1 22 16,-22 0-16,21 0 0,0 21 16,0 0-1,-21 21-15,0 0 0,0 0 16,0 1-16,0-1 0,0 21 16,21-21-16,-21 0 0,21 1 0,-21-1 15,0 0-15,22 0 0,-1 0 16,0 0-16,0-21 0,0 22 15,0-22-15,1 0 0,-1 0 16,0 0-16,0 0 0,0-22 16,0 1-16,1 21 0,-1-21 15,0 0-15,0-21 0,-21 20 0,21 1 16,0-21-16,1 21 0,-1-22 0,-21 1 16,21 21-16,0-21 0,0 20 15,-21 1-15,0 0 0,21 21 16,1 0-16,-22 21 15,0 0 1,0 1-16,0-1 16,0 0-16,0 0 15,0 0-15,0-42 47,0 0-31,0 0-16,0 0 0,0-1 15,0 1-15,0 0 0,0 0 16,0 0 0,-22 21-1,1 0-15,0 21 16,21 0-16,-21 21 16,0-20-16,21-1 0,0 21 15,0-21-15,-21 22 0,21-22 0,0 21 16,-22-21-16,22 0 0,0 22 15,0-22-15,0 0 0,0 0 0,0 0 16,0 1-16,22-22 0,-1 21 16,0-21-16,0 0 0,21 0 0,-20 0 15,20 0-15,0 0 0,-21 0 0,22 0 16,-22 0-16,21-21 0,-21 21 16,22-22-16,-22 1 0,0 0 0,0-21 15,0 21-15,22-43 0,-22 22 16,-21 21-16,0-22 15,0 22-15,0-21 0,0 21 0,0-1 16,-21 44 15,0-1-31,21 0 0,-22 0 16,22 0-16,0 0 0,0 22 16,0-22-16,0 21 0,0 1 0,0-22 15,0 0-15,0 0 0,0 0 16,0 0-16,22-21 0,20 22 15,-21-22-15,21 0 16,-20 0-16,20 0 0,-21 0 0,21 0 16,-20 0-16,-1-22 0,21 1 0,-21 0 15,0 0-15,1 0 0,-1 0 16,0-22-16,0 1 0,-21 0 0,21-1 16,0 1-16,-21-22 0,0 22 15,22 0-15,-22-1 0,21 1 0,-21 0 16,0-1-16,0 1 0,0 21 15,0 0-15,0 0 0,0 42 16,0 0 0,0 21-16,-21-21 15,21 1-15,-43 41 16,43-21-16,-21 1 0,21-1 16,0 0-16,-21 1 0,21-1 0,0 0 15,0 1-15,0-22 0,0 21 0,0 1 16,0-22-16,0 0 0,0 0 15,0 0-15,0 0 0,21-21 16,0 0-16,0 22 0,1-22 0,-1 0 16,0 0-16,0 0 0,0-22 0,0 22 15,1-21-15,-1 0 0,0 0 16,0 0-16,0 0 0,0-1 0,1 1 16,-22 0-16,0 0 0,0 0 0,0 0 15</inkml:trace>
  <inkml:trace contextRef="#ctx0" brushRef="#br0" timeOffset="-172895.96">20489 16002 0,'21'0'16,"-42"0"-16,64 0 16,-43-21-16,21 0 15,-21 0 1,21 21-16,-21-22 0,0 1 15,21 0-15,-21 0 16,0 0-16,0 0 16,0-1-16,0 1 15,-21 21-15,0 0 0,0 0 16,-1 0-16,1 0 0,0 0 0,-21 0 16,21 0-16,-1 21 0,-20-21 15,21 22-15,-21 20 0,20 0 16,1-21-16,0 22 15,0-22-15,21 21 0,0-21 0,-21 22 0,21-1 16,0-21-16,0 0 0,0 1 16,0-1-16,21 0 0,0 0 15,0-21-15,0 0 0,1 21 0,20-21 16,-21 0-16,21 0 0,-20 0 16,62-21-16,-63 0 0,22 0 15,-22 0-15,0-1 0,21 1 16,-20 0-16,-1 0 0,0-21 0,-21 20 15,21-20-15,-21 21 0,21 0 16,-21 0-16,0-1 0,0 1 16,0 42 15,0 1-31,0-1 16,0 0-16,0 0 0,0 21 15,0-20-15,0-1 0,0 0 0,0 0 16,0 0-16,0 0 15,21-21-15,1 22 0,-1-22 16,0 0-16,0 0 0,0 0 16,0 0-16,22 0 0,-22-22 0,0 1 15,0 21-15,0-21 0,1-21 0,-1 21 16,0-1-16,0-20 0,-21 0 16,21-1-16,-21 1 0,21 0 0,-21-1 15,0 22-15,0-21 0,22 0 16,-22-1-16,21 22 0,-21-21 15,0 21-15,0 42 32,0 0-32,0 0 0,0 0 0,0 22 15,-21-22-15,-1 21 0,22 0 16,0 1-16,0-1 0,-21 0 0,21 1 16,0-1-16,0 0 0,0-20 15,0 20-15,0-21 0,0 0 0,0 0 16,21 1-16,-21-1 15,22-21-15,-1 0 0,0 0 0,0 0 16,0 0-16,0 0 0,1 0 0,-1 0 16,21-21-16,-21-1 0,0 1 15,1 0-15,-1 0 0</inkml:trace>
  <inkml:trace contextRef="#ctx0" brushRef="#br0" timeOffset="-172712.06">21103 15833 0,'0'0'0,"-21"0"16,0 42-1,21-21 1,21-21-16,0 0 16,21 21-16,-20-21 0,20 0 15,-21 0-15,21 0 0,1 0 0,-1-21 16,0 21-16</inkml:trace>
  <inkml:trace contextRef="#ctx0" brushRef="#br0" timeOffset="-172401.63">22669 15642 0,'0'-21'15,"0"42"-15,0-63 0,-21 42 32,21 21-32,0 0 15,0 0-15,-21 22 0,21-22 16,-21 21-16,0 1 0,21-22 0,-21 21 16,21 0-16,0 1 0,-22-22 15,22 21-15,-21-21 0,21 22 16,-21-22-16,21 0 0,0 0 15,0 0-15,0-42 32,0 0-17</inkml:trace>
  <inkml:trace contextRef="#ctx0" brushRef="#br0" timeOffset="-171641.67">22352 15896 0,'0'0'16,"21"0"15,0 0-15,0 0-16,22 0 0,-22 0 0,21 0 15,1 0-15,-1-21 16,21 21-16,-20-21 0,-1 0 0,0 0 16,1-1-16,-1 1 0,0 0 15,-20 0-15,20 0 0,-21 0 0,0-1 16,0-20-16,-21 21 0,0 0 15,0 0-15,-21 21 32,0 0-32,21 21 0,-21 0 15,0 0-15,21 0 0,-21 0 0,21 1 16,-22 20-16,22-21 0,-21 21 16,21-20-16,0 20 0,0-21 0,-21 21 15,21-20-15,-21 20 0,21-21 16,-21 0-16,21 0 0,0 1 15,0-1-15,-21 0 0,21 0 0,-22-21 16,22-21 0,22 0-1,-1 0-15,0-1 16,0-20-16,0 21 0,0-21 0,1 20 16,20-20-16,-21 0 0,21 21 0,-20-1 15,-1 1-15,21 0 16,-21 21-16,0 0 0,1 0 15,-22 21-15,0 0 16,0 1-16,0-1 0,0 0 16,0 0-16,0 21 0,-22-20 0,22-1 15,0 21-15,0-21 0,0 0 16,0 1-16,0 20 0,22-21 0,-1-21 16,0 21-16,0 0 0,0-21 15,0 0-15,1 0 0,-1 0 0,0 0 16,21 0-16,-21 0 0,22 0 0,-22-21 15,0 21-15,21-21 0,-20 0 16,-1-21-16,0 20 0,0-20 0,-21 0 16,21 21-16,-21-22 15,21 22-15,-21-42 0,0 41 0,-21 22 16,0 0 0,0 0-16,0 0 0,0 0 15,21 22-15,-22-1 0,1 21 0,21-21 16,-21 0-16,21 22 0,0-22 15,0 21-15,0-21 0,0 1 0,0-1 16,0 0-16,21 0 0,0 0 16,1-21-16,-1 0 0,0 0 0,21 0 15,1 0-15,20 0 0,1 0 0</inkml:trace>
  <inkml:trace contextRef="#ctx0" brushRef="#br0" timeOffset="-169578.09">25167 15854 0,'42'-21'16,"-20"0"-16,-1-1 0,21 1 15,-21 0-15,0 0 16,1 0-16,-1 21 0,-21-21 16,21-1-16,-21 1 0,0 0 0,0 0 15,0 0-15,0 0 0,0-1 16,-21 22-16,0 0 0,-1-21 0,1 21 15,0 0-15,-21 0 0,21 0 16,-22 21-16,22-21 0,-21 22 0,21-1 16,-1 0-16,1 0 0,0 0 0,21 0 15,0 1-15,0-1 0,0 0 16,0 21-16,0-21 0,21 1 0,0 20 16,1 0-16,-1-21 15,0 22-15,0-22 0,0 21 0,-21-21 16,21 22-16,-21-22 0,0 0 0,0 0 15,0 0-15,0 1 0,-21-22 16,0 21-16,-21-21 0,-1 0 0,1 0 16,0 0-16,-1 0 0,1 0 15,0 0-15,-1 0 0,1 0 0,0-21 16,21-1-16,-22 1 0,22 0 16,0 0-16,0 0 0,21-22 15,0 22-15,-21-21 0,21 21 0,0-22 16,0 22-16,0-42 15,0 42-15,0-1 0,21 22 16,0 0 0,0 22-16,0-1 0,-21 21 15,21-21-15,1 22 0,-1-1 16,0-21-16,0 21 0,0 1 0,0-22 16,1 21-16,-1-21 0,21 1 15,-21-1-15,22 0 0,-22 0 0,21-21 16,43 21-16,-43-21 15,22 0-15,-22 0 0,0 0 16,22 0-16,-22-21 0,22 21 0,-22-21 0,21 0 16,-20 0-16,-1-1 0,-21 1 15,43-63-15,-64 62 16,0-20-16,0 0 0,0-1 16,0 22-16,0-21 0,0 21 0,-21 0 15,-1 21-15,1-22 0,0 22 16,0 0-16,-21 0 0,20 0 0,1 22 15,-21-1-15,21 0 0,0 0 0,-22 0 16,22 22-16,0-1 0,0-21 16,0 21-16,21 1 0,0-22 0,0 21 15,0-21-15,0 1 0,0-1 16,0 0-16,0 0 0,21-21 0,0 21 16,0-21-16,0 0 0,22 0 15,-22 0-15,0 0 0,21 0 0,1 0 16,-22-21-16,21 21 15,-21-21-15,22 0 0,-22 0 0,0-1 16,0-20-16,21 0 0,-20-1 16,-22 22-16,0 0 0,0 0 15,0 0-15,-22 42 32,1-21-32,21 21 0,-21 0 0,0 22 15,21-22-15,-21 0 0,21 0 16,0 0-16,0 0 0,0 1 15,0-1-15,0 0 0,0 0 16,0 0-16,21-21 0,0 21 0,0-21 16,0 0-16,1 0 0,20 0 15,-21 0-15,21 0 0,1 0 0,-22 0 16,21-21-16,1 0 0,-22 0 0,21 0 16,-21 0-16,0-1 0,1 1 15,-1-21-15,0 21 0,0 0 0,-21-1 16,21 1-16,-21 0 0,0 0 15,0 42 1,0 0-16,-21 0 16,0 1-16,0-1 0,21 0 0,-21 21 15,-1-21-15,1 1 0,21-1 16,0 0-16,-21 0 0,21 0 16,-21 0-16,21 1 15,21-22 1,0 0-1,0-22-15,-21 1 16,22 21-16,-1-21 0,-21 0 0,21 0 16,0 0-16,-21-1 0,21-20 15,0 21-15,-21 0 0,22 0 0,-22-1 16,21 22-16,-21-21 0,21 21 16,0 0-1,-21 21-15,0 1 16,0-1-16,0 0 0,0 0 0,0 0 15,0 0-15,0 1 0,0-1 0,0 0 16,0 0-16,0 0 0,0 0 16,21-21-16,0 22 0,1-22 15,-1 0-15,0 0 0,0 0 16,0 0-16,0 0 0,1 0 16,20 0-16,-21-22 0,0 1 0,22 21 15,-22-21-15,42-21 0,-42-1 16,22 22-16,-22 0 0,21 0 15,-21 0-15,1 0 0,-1-1 0,0 1 16,-21 42 15,0 1-31,0-1 0,0 0 16,0 0-16,0 0 0,0 0 16,0 1-16,0-1 0,0 0 15,0 0-15,0 0 0,0 0 16,21 1-16,0-22 0,0 21 15,1-21-15,-1 0 0,0 0 16,0 0-16,0 0 0,0 0 0,1 0 16,-1 0-16,0 0 0,21 0 15,-21-21-15,1-1 0,-1 1 16,0 0-16,0 0 0,0 0 16,-21-22-16,0 1 0,21 21 0,-21-21 15,0 20-15,0-20 0,0 21 0,0 0 16,-21 21-1,0 0-15,21 21 16,-21 0-16,0 0 0,0 0 0,21 22 16,-22-1-16,22-21 0,-21 0 15,21 1-15,0 20 0,0-21 16,0 0-16,0 0 0,0 1 16,21-22-16,1 0 0,-1 21 15,0-21-15,21 0 16,-21 0-16,22 0 0,-1 0 15</inkml:trace>
  <inkml:trace contextRef="#ctx0" brushRef="#br0" timeOffset="-168081.43">28194 16298 0,'21'-21'47,"0"0"-47,0 21 15,1-21-15,-1 0 0,0-22 16,0 22-16,-21-21 0,21 0 0,0 20 16,1-41-16,-1 21 0,-21-1 0,21 1 15,-21-22-15,21 22 0,-21 0 16,21-1-16,-21 1 0,0 21 0,0 0 15,0 0-15,0-1 0,0 44 16,-21 20 0,0-21-16,0 0 0,21 22 15,-21-1-15,-1 0 0,1 1 0,0-1 16,0 0-16,21 22 16,0-22-16,-21 0 0,21 1 0,0-1 15,0 0-15,0-20 0,0 20 16,0-21-16,21 0 0,0 0 0,0 1 15,0-1-15,1-21 0,20 0 16,-21 0-16,0 0 0,22 0 0,-22 0 16,21 0-16,-21 0 0,22-21 15,-22-1-15,0 1 0,0 0 16,0 0-16,0 0 0,1-22 0,-1 22 16,0-21-16,0 21 0,-21-22 0,21 22 15,-21 0-15,0 0 0,-21 21 31,0 0-31,21 21 0,-21 0 16,21 0-16,0 1 0,0-1 16,0 0-16,0 0 0,0 0 0,0 0 15,0 1-15,0-1 0,0 0 16,0 0-16,0 0 0,21-21 16,0 0-16,0 0 0,0 0 15,22 0-15,-22 0 0,21 0 0,-21 0 16,1 0-16,-1-21 15,21 21-15,-21-21 0,0 0 0,1 0 16,-1-22-16,0 22 0,0 0 16,0-21-16,0 20 0,-21 1 0,0-21 15,22 42-15,-22-21 0,-22 42 32,1 0-32,21 0 0,-21 0 15,0 1-15,0-1 0,0 0 0,21 0 16,-22 0-16,1 22 0,21-22 15,-21-21-15,21 21 0,0 0 0,0 0 16,0-42 31,0 0-47,21 0 16,0 21-16,1-21 0,-22-22 15,21 22-15,0 0 0,21-21 0,-21 20 16,1 1-16,-1-21 0,0 21 15,0 0-15,0 21 0,0-22 16,1 22-16,-22 22 16,0-1-16,0 0 0,0 21 15,0-21-15,0 1 16,0 20-16,0-21 0,0 0 0,0 0 16,0 1-16,21-1 15,0 0-15,-21 0 0,21-21 0,0 21 16,0-21-1,1 0-15,-1 0 0,0 0 16,0-21-16,0 0 16,0 0-16,1 0 0,-1-1 0,0 1 15,0 0-15,0-21 0,22 21 16,-22-1-16,0-20 0,0 21 0,21 0 16,-20 0-16,-1-1 0,0 22 15,-21 22 1,0-1-16,0 0 0,0 0 15,0 0-15,0 0 0,-21 22 16,21-22-16,0 0 0,0 0 16,0 0-16,0 1 0,0-1 0,0 0 15,0 0-15,21 0 0,0 0 16,0-21-16,0 0 0,1 22 0,20-22 16,-21 0-16,0 0 0,22 0 15,-22 0-15,21 0 0,0-22 0,-20 1 16,20 0-16,-21 0 0,21 0 15,-20 0-15,20-22 0,-21 1 0,0 0 16,0 20-16,1-20 0,-1 0 16,-21-1-16,0 1 0,0 21 15,-21 21 1,-1 0-16,1 0 0,-21 0 0,21 21 16,0 0-16,-1 22 0,1-22 15,0 21-15,21-21 0,0 22 0,-21-1 16,21-21-16,0 21 0,0-20 15,0-1-15,0 0 0,0 0 0,21 0 16,0 0-16,0-21 16,1 0-16,20 0 0,-21 0 0,0 0 0,22 0 15,-22 0-15,21 0 0,-21 0 16,22-21-16,-22 0 0,0 0 0,21 21 16,-21-42-16,1 20 0,-1 1 15,0 0-15,0-21 0,-21 21 16,0-22-16,0 22 0</inkml:trace>
  <inkml:trace contextRef="#ctx0" brushRef="#br0" timeOffset="-167818.36">29760 15600 0,'0'0'0,"-21"0"0,-21 0 0,21 0 0,-22 0 16,22 0-16,21 21 15,-21-21-15,0 0 78</inkml:trace>
  <inkml:trace contextRef="#ctx0" brushRef="#br0" timeOffset="-167558.51">28194 15833 0,'0'0'0,"-21"0"0,21 21 16,42-21-1,-21 0-15,0 0 0,22 0 0,-22 0 16,21 0-16,1 0 0,-22 0 16,21 0-16,0 0 0,1 0 0,-1 0 15,0 0-15,1 0 0,-22 0 16,21-21-16,-21 21 0,1 0 15</inkml:trace>
  <inkml:trace contextRef="#ctx0" brushRef="#br0" timeOffset="-166789.52">9504 17145 0,'21'0'0,"-21"-21"16,0 0-16,0 0 15,0 42 16,-21 0-15,21 21-16,-21-21 0,-1 22 16,22-1-16,0 0 0,-21 1 15,0-1-15,0 22 0,0-22 0,0 21 16,21-20-16,-22-1 0,1 0 16,0 1-16,21-1 0,0 0 0,0-20 15,0-1-15,0 0 0,0 0 16,0-42-1,0 0 1,0 0-16,0-1 0,0 1 16,0-21-16</inkml:trace>
  <inkml:trace contextRef="#ctx0" brushRef="#br0" timeOffset="-166345.67">9377 17082 0,'0'-22'0,"0"44"0,0-65 15,0 22-15,0 0 0,0 0 16,0 0-16,21 21 0,0 0 16,0 0-16,0 0 15,22 0-15,-22 0 0,21 21 0,1 0 16,-1 0-16,0 21 0,1-20 16,-1 20-16,0 0 0,-21 1 0,22-1 15,-22-21-15,21 43 0,-21-22 16,-21 0-16,0 1 0,0-1 15,0 0-15,0 1 0,0-22 16,0 21-16,0-21 0,0 0 0,0 1 16,0-1-16,0-42 31,0-1-31,0-20 0,0 21 16,22-21-16,-1-1 0,-21 1 15,21 0-15,0-1 0,-21 1 16,21 0-16,0-22 0,1 22 0,-22-22 15,21 22-15,0 0 0,0-1 16,-21 1-16,21 0 0,0 20 0,-21 1 16,22 21-1,-22 21 1,0 1-16,0-1 0,0 0 16,21 0-16,-21 0 0,0 0 15,0 1-15,0-1 0,0 0 0</inkml:trace>
  <inkml:trace contextRef="#ctx0" brushRef="#br0" timeOffset="-165985.77">10414 17293 0,'0'0'0,"0"21"16,0 1-16,-21-1 16,21 0-16,-21 0 0,-1 0 15,22 0-15,0 22 0,0-22 0,-21 0 16,21 21-16,0-20 0,0 20 15,0-21-15,0 0 0,0 0 0,0 1 16,21-1-16,1-21 0,-1 0 16,0 21-16,0-21 0,0 0 15,0 0-15,22-21 0,-22 21 0,21-21 16,-21-1-16,22 1 0,-22-21 16,21 21-16,-21-22 0,1 22 0,-22-21 15,0 0-15,0 20 0,0-20 16,0 21-16,-22-21 0,1 20 15,0 1-15,-21 0 0,21 0 16,-22 21-16,1 0 0,21 0 0,-22 0 16,1 0-16,21 21 0,-21-21 15,20 21-15,1 0 0,0 1 0,0-22 16,21 21-16,0 0 0,0 0 16,21 0-16,0-21 0</inkml:trace>
  <inkml:trace contextRef="#ctx0" brushRef="#br0" timeOffset="-165293.35">11620 16912 0,'0'-21'0,"0"42"0,0-21 31,0 21-31,0 22 16,0-1-16,-21 0 0,0 1 16,0-1-16,0 0 0,0 1 0,-1-1 15,1 0-15,0 1 0,-21-1 16,21-21-16,-1 22 0,1-1 15,0-21-15,21 0 0,0 0 16,-21 1-16,21-1 0,0-42 31,0-1-31,0 1 16,0 0-16,21-21 0,0-1 0,0 1 16,1 0-16,-1-1 0,0 1 15,0 0-15,21-22 0,-20 22 0,-1 0 16,0-1-16,0 1 15,21 0-15,-20 20 0,-1 1 0,0 21 16,0 0-16,0 0 0,0 21 16,-21 1-16,0 20 0,0 0 0,0 43 15,0-43-15,0 1 16,0-1-16,0 0 0,0 1 0,0-1 16,0 0-16,-21-21 0,21 22 15,0-1-15,0-21 0,0 0 0,0 1 16,0-1-16,0 0 0,0-42 31,0 0-31</inkml:trace>
  <inkml:trace contextRef="#ctx0" brushRef="#br0" timeOffset="-164877.59">11366 17378 0,'0'0'0,"22"0"31,-1 0-31,21 0 16,-21 0-16,0-21 0,22 21 15,-1-21-15,0 21 0,1-22 0,20 1 16,1 0-16,-1 21 0,64-63 16,-42 41-16,-22 1 0,1 0 15,-22-21-15,22 21 0,-43-1 0,21-20 16,-21 21-16,1 0 15,-22-22-15,0 22 0,0 0 16,0 0-16,-22 21 0,1 0 16,0 0-16,0 0 0,0 0 0,0 21 15,-1 0-15,-20 0 0,21 22 16,21-1-16,-21-21 0,0 22 0,-1-1 16,1 0-16,0 1 0,0-1 15,21 0-15,-21 1 0,0-1 0,21-21 16,0 21-16,0 1 15,0-22-15,0 21 0,0-21 0,0 1 0,0-1 16,21 0-16,0 0 16,0-21-16,0 0 0,22 0 0,-1 0 15,-21 0-15,21-21 0,1 0 16,-1 0-16,-21-22 0,22 22 0</inkml:trace>
  <inkml:trace contextRef="#ctx0" brushRef="#br0" timeOffset="-164501.81">12531 17378 0,'0'0'0,"-22"21"16,1-21-16,21 21 0,-21-21 15,21 21-15,21-21 32,0 0-17,1 0-15,-1 0 0,0-21 0,0 21 16,21-21-16,-20 0 0,-1 21 15,0-21-15,0 0 0,0-1 0,0 1 16,-21 0-16,0 0 16,-21 21-16,0 0 15,0 0-15,-21 0 0,20 0 16,1 21-16,0-21 0,-21 21 0,21 0 16,-1 1-16,1-1 0,0 0 15,0 21-15,21-21 0,0 1 0,0-1 16,0 21-16,0-21 15,0 0-15,0 1 0,21-1 0,0 0 16,0-21-16,1 0 0,-1 21 16,21-21-16,-21 0 0,22 0 15,-22 0-15,21-21 0,-21 0 0,22 0 16,-22-1-16,21 1 0</inkml:trace>
  <inkml:trace contextRef="#ctx0" brushRef="#br0" timeOffset="-164168">12996 17357 0,'0'0'0,"0"-21"0,0-1 15,0 1-15,0 0 16,0 0 0,21 21-16,1 0 15,-1 0-15,0 0 0,0 0 16,21 0-16,-20 0 0,-1 21 16,21 0-16,-21-21 0,0 21 0,1 1 15,-1-1-15,0 0 0,-21 0 16,0 0-16,0 22 0,0-22 0,0 0 15,0 0-15,-21 0 0,0 0 16,-1 1-16,1-1 0,0 0 0,0-21 16,21 21-1,-21-21-15,0 0 16,21-21-16,0 0 16,0 0-16,0-1 0,21 1 0,0 0 15,-21 0-15,21 0 0,0-22 16,0 22-16,1 0 0,-1 0 0,0 0 15,0 0-15,0-1 0,22 1 16,-22 0-16,21 0 0,-21 0 16,0 0-16</inkml:trace>
  <inkml:trace contextRef="#ctx0" brushRef="#br0" timeOffset="-163905.15">13885 16912 0,'0'0'0,"0"21"31,0 1-31,0-1 0,-21 21 16,0-21-16,0 22 0,21-1 16,-21-21-16,-1 64 0,1-43 15,21-21-15,-21 22 0,21-1 16,-21 0-16,0-21 0,21 22 0,0-22 16,0 21-16,0-21 0,0 1 15,0-1-15,0 0 0,21-21 31,0 0-31,0 0 16,-21-21-16,21 0 0,1-1 0,-1 1 16,0-21-16,0 21 0,0 0 15</inkml:trace>
  <inkml:trace contextRef="#ctx0" brushRef="#br0" timeOffset="-163746.24">13652 17187 0,'0'0'15,"22"0"17,-1 0-32,0 0 0,0 22 15,0-22-15,0 0 16,22 0-16,-22 0 0,21 0 0,1 0 16,20-22-16</inkml:trace>
  <inkml:trace contextRef="#ctx0" brushRef="#br0" timeOffset="-163272.17">14859 17018 0,'0'0'0,"0"-21"31,0 0-31,0 0 0,0-1 16,0 1 0,0 0-16,0 0 15,0 0-15,-21 21 16,0 0-1,-1 0-15,1 21 16,0 21-16,21 1 16,-21-1-16,0 0 0,21 1 15,0 20-15,-21-21 0,-1 22 0,22-22 16,-21 22-16,0-22 0,21 22 16,-21-22-16,21 21 0,0-20 0,-21-22 15,21 21-15,0-21 0,0 1 16,0-1-16,21-21 31,-21-21-31,0-1 0,0-20 16,0 21-16,0-21 0,0-1 15,0 22-15</inkml:trace>
  <inkml:trace contextRef="#ctx0" brushRef="#br0" timeOffset="-162953.15">14436 17082 0,'0'-22'0,"0"44"0,-22-65 0,22 22 15,0 0-15,0 0 16,0 0-16,22 21 0,-1-22 16,0 1-16,0 0 0,21 21 0,1-21 15,-1 0-15,22 21 0,-22 0 16,21 0-16,1 0 0,-22 0 16,22 0-16,-1 21 0,1 0 15,-22 0-15,0 22 0,1-22 0,-22 21 16,0-21-16,-21 22 0,0-22 15,-21 0-15,0 21 0,-22-21 0,1 1 16,-43 20-16,22-21 16,21 0-16,-22 0 0,22 1 0,-1-22 15,1 21-15,21-21 0,0 0 16,0 0-16,42 0 31,0 0-31,0 0 0,21 0 0,-20 0 16,-1 0-16,21 0 0</inkml:trace>
  <inkml:trace contextRef="#ctx0" brushRef="#br0" timeOffset="-162566.22">15071 17357 0,'-22'0'0,"1"0"16,21-21-1,0-1 1,21 22-16,1-21 0,20 21 15,-21 0-15,0-21 0,22 21 0,-1 0 16,-21 0-16,0 0 0,22 0 16,-22 0-16,21 21 0,-21 0 0,0 1 15,1-1-15,-1 0 16,-21 0-16,0 0 0,0 0 0,0 1 16,0 20-16,0-21 0,-21 0 15,-1 0-15,1 1 0,0-1 0,0 0 16,0-21-16,0 0 0,21 21 15,-22-21-15,22-21 16,0 0 0,0 0-16,0-1 0,22 1 0,-1 0 15,0-21-15,0 21 0,0-1 16,0 1-16,1 0 0,20 0 0,-21 0 16,0 0-16,0 21 0,1 0 15,20-22-15,-21 22 0,0 0 16,0 0-16,1 0 0,-1 0 15</inkml:trace>
  <inkml:trace contextRef="#ctx0" brushRef="#br0" timeOffset="-161016.05">15811 17441 0,'0'0'0,"22"0"0,-1 0 16,0 0-16,0 0 15,0 0-15,0-21 0,1 0 0,-1 0 0,0 0 16,0 21-16,0-21 16,0-1-16,-21 1 0,0 0 0,0 0 15,0 0-15,0 0 16,-21 21 0,0 0-16,0 0 15,0 21-15,0 0 0,-1 0 0,1 21 16,0-20-16,0-1 15,21 0-15,0 0 0,0 21 0,0-20 16,0 20-16,0-21 16,0 0-16,21 0 0,0 1 0,0-1 15,43-21 1,-43 0-16,21 0 0,1 0 0,-1 0 16,-21-21-16,22-1 0,-1 1 15,0 0-15,1 0 0,-1 0 0,0-22 16,1 22-16,-22-21 0,0 21 0,0-22 15,0 22-15,0-21 0,-21 21 16,0 0-16,0-1 0,-21 22 16,0 0-1,0 0-15,0 0 0,0 22 0,-1-1 16,1 0-16,21 0 0,0 21 16,0-20-16,0-1 0,0 0 15,0 0-15,0 0 0,21 0 16,1 1-16,-1-1 0,-21 0 0,21 0 15,0 0-15,0-21 0,0 0 16,-21 21-16,0-42 31,0 0-31,-21 21 0,0-21 16,0 21-16,0 0 16,21-21-16,-21 21 0,-1 0 15,22 21 1,0 0-16,0 0 15,22-21 1,-1 21-16,0-21 0,0 22 16,21-22-16,-20 0 15,-1 0-15,0 0 0,21 0 0,-21-22 16,22 1-16,-22 0 0,21 0 16,1 0-16,-1 21 0,0-43 0,-21 22 15,22 0-15,-22 0 0,0 0 16,0-43-16,-21 43 15,0 0-15,0 0 0,0 0 0,0-1 16,0 1-16,-21 21 16,0 0-16,0 0 15,21 21-15,-21 1 0,21-1 16,0 0-16,-22 0 0,22 21 16,0-20-16,0-1 0,0 0 0,0 21 15,0-21-15,0 1 0,0-1 16,22 0-16,-1-21 0,0 21 0,0 0 15,0-21-15,22 0 0,-1 0 16,0 0-16,1 0 0,-1 0 16,-21 0-16,21-21 0,1 0 0,-22 21 15,0-21-15,0 0 0,0-1 0,22-20 16,-43 0-16,21 21 16,-21-1-16,0 1 0,0 0 0,0 0 15,-21 42 16,0 0-31,-1 0 16,1 1-16,21-1 0,-21 0 16,0 21-16,0-21 0,21 1 0,0-1 15,0 0-15,-21 0 0,21 0 16,0 0-16,21-21 31,-21-21-31,21 0 16,0 0-16,0 0 0,0 0 15,1-1-15,-1 1 0,21 0 0,-21 0 16,0 0-16,1 0 0,-1-1 16,21 1-16,-21 0 15,0 21-15,-21 21 16,0 0 0,0 1-16,0-1 15,0 0-15,0 0 0,0 0 0,0 0 16,0 22-16,0-22 15,22 0-15,-1 0 0,21-21 16,-21 0-16,0 0 0,22 0 16,-22 0-16,0 0 0,0-21 15,0 0-15,1 0 0,-1 0 16,0-1-16,0 1 0,0-21 0,-21 21 16,21-22-16,1 1 0,-22 0 0,21-1 15,-21 1-15,0-21 0,21 20 16,-21-20-16,21 20 0,-21 1 0,0 0 15,0 21-15,0-1 0,0 1 16,0 42 0,0 1-16,0-1 0,-21 21 15,21 0-15,-21 1 0,0-1 0,21 0 16,0 1-16,0 20 0,-22-20 16,22-1-16,-21 0 0,21 1 15,0-1-15,0 0 0,0-21 16,0 22-16,0-22 0,0 0 0,0 0 15,21 0-15,1-21 0,-1 0 16,0 0-16,0 0 0,0-21 16,0 0-16,1 21 0,-1-42 15,0 21-15,21-1 0,-21 1 0</inkml:trace>
  <inkml:trace contextRef="#ctx0" brushRef="#br0" timeOffset="-160810.09">17949 17018 0,'0'0'0,"0"21"0,0 0 15,0 1-15,0-1 16,0 0-16,21 0 16,1-21-16,-1 21 0,0-21 15,0 0-15,0 0 0,0 0 16,1 0-16,-1 0 0,0 0 0,0 0 15,0 0-15,0-21 16</inkml:trace>
  <inkml:trace contextRef="#ctx0" brushRef="#br0" timeOffset="-159990.34">18796 17082 0,'-21'42'31,"21"-21"-16,21-21 1,0 0-16,0 0 16,0 0-16,22-21 0,-22 21 15,21-21-15,1 0 0,-1 21 0,21-43 16,-20 22-16,-22 0 16,0 0-16,0 21 0,-21-21 0,0-22 15,0 22-15,-21 21 16,0 0-16,-21 0 0,20 0 0,-20 0 15,0 0-15,21 0 0,-22 21 16,22-21-16,0 21 0,-21 1 0,20 20 16,22 0-16,-21-21 0,21 22 15,0-22-15,0 0 0,0 0 16,21 0-16,1 1 0,-22-1 16,21-21-16,21 21 0,-21-21 15,0 0-15,43 21 0,-43-21 16,0 0-16,0 0 0,1 0 15,-1 0-15,-42 0 16,-1 0 0,1 0-16,0 0 0,-21 0 0,-1 0 15,1 21-15,0 0 0,-1-21 16,1 22-16,0-1 0,-1 0 0,22 0 16,-21 0-16,21 0 0,21 1 15,0-1-15,0 0 0,0 0 16,0 0-16,0 0 0,0 1 15,42-1-15,-21-21 0,22 21 16,-22-21-16,21 0 0,0 0 16,1 0-16,-1 0 0,0 0 0,1-21 15,-1 0-15,0-1 0,-20 1 16,20 0-16,0 0 0,-21 0 16,-21 0-16,0-1 0</inkml:trace>
  <inkml:trace contextRef="#ctx0" brushRef="#br0" timeOffset="-159570.67">19262 17336 0,'0'-22'15,"0"65"-15,0-64 0,0-22 16,21 43 0,0 0-1,0 21-15,0 1 0,0-1 16,1 0-16,-1-21 0,0 21 0,21 0 16,-21 0-16,22 1 0,-22-1 15,0 0-15,21 0 0,-20 0 0,-1-21 16,0 21-16,0-21 0,0 0 15,0 0 1,-21-21-16,22 0 16,-22 0-16,0 0 15,21 0-15,-21-1 0,0 1 16,0 0-16,0 0 16,0 0-16,0 0 0,0-1 15,-21 22-15,-1 0 16,-20 0-16,21 0 0,0 0 15,-22 22-15,22-1 0,-21 0 16,0 0-16,-1 0 0,1 0 0,0 1 16,-1 20-16,22-21 0,-21 0 15,21 22-15,-1-22 0,1 0 16,0 0-16,0 0 0,21 0 0,21-21 16,0 0-1,22 0-15,-1 0 0,0-21 16,1 21-16,-1-21 0,21-21 15,-20 21-15</inkml:trace>
  <inkml:trace contextRef="#ctx0" brushRef="#br0" timeOffset="-159277.84">19960 17293 0,'0'0'0,"0"21"31,0 1-15,-21 20-16,21-21 0,-21 21 15,0 1-15,21-1 0,0 22 16,0-22-16,-22 21 0,22 1 16,-21-1-16,21 1 0,-21 21 15,0-22-15,21 22 0,-21-1 0,-22 1 16,22 0-16,0-1 0,-21 1 16,-1 0-16,1-22 0,0 22 0,-1-22 15,22 1-15,-21-22 0,21 1 16,0-1-16,42-42 31,0 0-31,21-42 0,-21 20 0,1-20 16,20 21-16,-21-21 0,0-1 15</inkml:trace>
  <inkml:trace contextRef="#ctx0" brushRef="#br0" timeOffset="-158957.99">19918 17695 0,'0'0'0,"0"-63"0,0-1 0,0 22 0,0 0 16,0-1-16,0 1 0,0 0 16,21 21-16,0-22 0,-21 22 0,21 0 15,0 0-15,1 0 0,20-1 16,0 22-16,-21 0 0,22 0 0,20 0 16,-20 0-16,-1 0 0,0 0 15,-21 22-15,22-1 0,-22 0 16,0 0-16,-21 0 0,0 22 15,0-22-15,-21 0 0,0 0 0,0 21 16,-22-20-16,1-1 0,0 0 16,-1 0-16,1-21 0,0 21 0,-1 0 15,1-21-15,21 0 0,0 22 16,-1-22-16,44 0 31,-1 0-31,0 0 0,0 0 16,0-22-16</inkml:trace>
  <inkml:trace contextRef="#ctx0" brushRef="#br0" timeOffset="-158785.09">20870 17526 0,'21'0'47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1T11:18:16.0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0 699 0,'0'-22'63,"0"1"-48,0 0 1,0 0-16</inkml:trace>
  <inkml:trace contextRef="#ctx0" brushRef="#br0" timeOffset="704.21">1058 0 0,'0'0'0,"21"0"125,1 0-125,-1 0 16,0 0-16,0 0 0</inkml:trace>
  <inkml:trace contextRef="#ctx0" brushRef="#br0" timeOffset="1697.82">1503 445 0,'0'0'0,"0"-22"0,-21-62 31,21 63-31,0-1 0,0-20 16,0 21-16,0 0 0,0 0 15,0-1-15,0 44 31,0-1-31,0 21 16,0 0-16,0 1 0,0-1 0,0 0 16,0 22-16,0-1 0,0-20 15,0 20-15,0 1 0,-22 20 16,1-20-16,0-1 0,0-20 0,21 20 16,-21 1-16,0-22 15,21 0-15,0 1 0,-22 20 16,1-42-16,21 1 0,0-1 15,0-42 17,0-1-32,0 1 15,0-21-15,0 21 0,21-22 0,-21-20 16</inkml:trace>
  <inkml:trace contextRef="#ctx0" brushRef="#br0" timeOffset="2008.64">1884 85 0,'0'127'16,"0"-85"-16,0 22 15,0-22-15,0 21 0,0 1 16,-21-22-16,21 22 0,0-1 0,-22 1 15,1-1-15,0 1 0,21-1 16,0-20-16,-21 20 0,21-21 0,-21 1 16,21-1-16,0-21 15,0 22-15,0-22 0,-21 0 0,21 0 16,0 0 0,0-42-1,0 0 1,-22 0-16,22-22 0,0 22 15</inkml:trace>
  <inkml:trace contextRef="#ctx0" brushRef="#br0" timeOffset="2422.17">1270 1016 0,'0'0'0,"-21"21"0,21 0 16,21-21-1,0 0-15,0 0 0,0 0 16,22 0-16,-1 0 0,0 0 0,1-21 16,-1 21-16,22-21 0,-22 0 15,21 21-15,-20-21 0,20 0 16,-20-1-16,-1 1 0,0 0 0,1 21 16,-1-21-16,0 0 0,1 21 15,-22-21-15,0 21 0,0 0 16,0 0-16,-21 21 31,0 0-31,0 0 16,-21 0-16,0 22 0,21-22 15,0 21-15,-21-21 0,0 0 0,21 22 16,-22-22-16,22 0 0,0 0 16,0 0-16,-21 1 0,21-1 15,-21-21-15,21 21 16,0-42 15,0 0-31,0-1 0,0 1 16,0-21-16</inkml:trace>
  <inkml:trace contextRef="#ctx0" brushRef="#br0" timeOffset="2613.07">2095 614 0,'0'-21'31,"0"42"0,0 0-31,0 0 16,22 0 0,-1 1-16,-21-1 15,21 0-15,0-21 0</inkml:trace>
  <inkml:trace contextRef="#ctx0" brushRef="#br0" timeOffset="4471.71">2857 974 0,'0'0'0,"0"-64"31,0 43-31,0 0 0,0 0 0,0 0 16,-21-1-16,0 1 0,0 21 16,0-21-16,0 21 15,-1 0-15,1 0 0,0 21 0,0-21 16,0 21-16,0 22 0,-1-22 16,1 21-16,-42 22 0,42-22 15,-1 0-15,22-20 0,-21 20 16,0-21-16,21 21 0,-21-20 15,21-1-15,0 0 0,0 0 16,0 0-16,21-21 0,0 21 16,0-21-16,1 0 0,-1 0 0,0 0 15,0 0-15,21-21 16,-20 0-16,20 0 0,-21 0 0,0 0 16,22-1-16,-22-20 0,21 0 15,-21-1-15,22-20 0,-22 21 0,0-22 16,0 1-16,21-1 0,-20 22 15,-22-22-15,21 22 0,0-22 0,-21 22 16,21 0-16,-21 21 0,0-22 16,0 22-16,0 0 0,0 0 0,0 0 15,0 42 1,0 0 0,0 0-16,0 0 0,0 22 15,0-1-15,0-21 0,-21 21 16,21 1-16,-21 20 0,21-20 0,-21 20 15,21-21-15,0 1 0,-22 20 16,22-20-16,0-1 0,0 0 0,0 1 16,0-22-16,0 21 0,22-21 15,-1 0-15,0 1 0,0-1 0,0-21 16,0 21-16,22-21 0,-22 0 16,21 0-16,1 0 0,-1 0 0,0 0 15,1-21-15,20 0 0,-21-1 16,1 1-16,-1 0 0,0-21 0,1 21 15,-22-22-15,21 1 16,-21 21-16,1-22 0,-1 1 0,0 21 16,-21-21-16,0 20 0,0 1 15,0 0-15,0 0 0,0 0 0,-21 0 16,0 21-16,-1 0 16,1 0-16,0 0 0,0 0 0,0 0 15,0 21-15,-22 0 0,22 0 16,0 0-16,0 0 0,0 22 15,-1-1-15,1-21 0,0 22 0,0-22 16,0 21-16,21-21 0,0 22 16,0-22-16,0 0 0,0 0 0,0 0 15,0 0 1,21-21-16,0 0 16,21 0-16,-20 0 0,-1 0 15,0 0-15,0-21 0,21 0 0,-20 0 16,-1 0-16,21-22 0,-21 22 15,0-21-15,22-22 0,-22 22 0,0 0 16,0-22-16,0 1 0,22 20 16,-22-20-16,0 21 0,-21-1 0,21 1 15,0 0-15,-21-1 0,0 1 16,0 21-16,0 0 0,0-1 0,0 1 16,0 0-16,-21 21 31,21 21-31,-21 0 0,0 1 15,21-1-15,-21 21 0,0 0 0,-1 43 16,1-43-16,0 1 16,0-1-16,21 22 0,0-22 0,-21 21 15,0-20-15,21 20 0,0-20 16,0-1-16,0 0 0,0 1 0,0-22 16,0 21-16,0-21 0,21 0 15,0 1-15,0-1 0,0 0 0,0 0 16,1-21-16,-1 0 0,21 0 15,-21 0-15,22 0 0,-22 0 0,21 0 16,-21-21-16,22 21 16,-22-21-16,21 0 0,-21-1 0,22 1 15,-22-21-15,0 21 0,21-22 16,-21 1-16,-21 21 0,22-21 0,-22 20 16,21-20-16,-21 21 0,0 0 15,0 0-15,0-1 0,-21 22 16,-1 0-16,1 0 15,0 0-15,0 22 0,0-1 16,0 0-16,21 0 0,0 0 16,-22 22-16,22-22 0,0 21 15,-21-21-15,21 0 0,0 1 16,0 20-16,0-21 0,0 0 0,21 0 16,1 1-16,-1-22 15,0 0-15,0 0 0,0 0 0,0 0 16,1 0-16,20 0 0,-21 0 15,0-22-15,22 22 0,-22-21 0,21 0 16,-21 0-16,0 0 0,1-22 16,-1 22-16,0-21 0,0 21 0,0 0 15,-21-1-15,0 1 0,0 0 16,0 0-16,0 42 31,0 0-31,0 0 16,0 1-16,-21-1 15,21 0-15,0 0 0,-21 0 0,21 0 16,0 1-16,0-1 0,0 0 16,0 0-16,-21 0 0,0 0 15,21 1 1,0-44 15,0 1-15,0 0-16,0 0 0,0 0 0,0-22 15,0 22-15,0-21 16,21 21-16,0-22 0,0 22 0,0-21 16,22 21-16,-22 0 0,21-1 15,0 1-15,1 0 0,-1 21 0,0 0 16,-20 0-16,20 0 0,-21 0 16,0 0-16,22 0 0,-22 21 0,-21 0 15,21 1-15,0 20 0,-21-21 16,0 0-16,0 22 0,0-22 0,0 21 15,0-21-15,0 0 0,0 1 16,0-1-16,0 0 0,0 0 0,0 0 16,-21 0-16,21 1 15,-21-22-15,21 21 16</inkml:trace>
  <inkml:trace contextRef="#ctx0" brushRef="#br0" timeOffset="5563.77">6308 1037 0,'105'-42'32,"-105"21"-32,22 0 15,-1-1-15,-21 1 0,21 0 16,-21 0-16,0-21 0,0 20 0,0-20 16,0 21-16,0-21 0,0 20 15,-21-20-15,0 21 0,-1 0 16,1 0-16,0 21 0,0 0 0,-21-22 15,20 22-15,1 0 0,0 0 0,0 22 16,0-22-16,-22 21 0,22 0 16,0 0-16,0 21 0,-21-20 0,20 20 15,1 0-15,0 1 0,0-22 16,0 21-16,0 0 0,21 1 16,0-1-16,0 0 0,0-20 0,0-1 15,0 21-15,0-21 0,21 0 16,0 1-16,0-22 15,21 0-15,-20 0 0,-1 0 16,0 0-16,21-22 0,-21 22 0,22-21 16,-22 0-16,21 0 0,1-21 15,-22 20-15,21-20 0,0 0 0,-20-1 16,20 1-16,-21 0 0,21-22 16,-20 22-16,-1 0 0,0-22 0,-21 1 15,0 20-15,21-20 16,-21 20-16,0-20 0,0 21 0,0-1 15,0 1-15,0 0 0,-21-1 16,21 22-16,-21 0 0,21 0 0,-21 21 16,-1 0-16,1 21 15,0 0-15,0 0 0,0 22 0,21-1 16,-21 0-16,-1 22 0,22-22 16,0 22-16,0-22 0,-21 21 0,21-20 15,-21 20-15,21 1 0,0-22 16,0 22-16,0-22 0,0 21 0,0-20 15,0-1-15,0 0 0,21-20 16,0 20-16,-21-21 0,22 0 16,-1 0-16,0 1 0,0-22 0,0 0 15,0 0-15,1 0 0,-1 0 16,0 0-16,21 0 0,-21 0 0,1 0 16,20-22-16,-21 1 0,0 0 15,0-21-15,1 21 0,-1-22 16,0 1-16,0 21 0,0-22 0,-21 1 15,0 21-15,0-21 0,0 20 0,0 1 16,21 21-16,-21-21 16,0 42-1,0 0-15,0 1 16,0-1-16,-21 0 0,21 0 0,0 21 16,0-20-16,0-1 0,0 0 15,0 21-15,0-21 0,0 1 16,0-1-16,0 0 15,0-42 17,0 0-32,21-1 15,-21-20-15,22 21 0</inkml:trace>
  <inkml:trace contextRef="#ctx0" brushRef="#br0" timeOffset="5919.87">6964 445 0,'-21'0'0,"42"0"0,-42 21 15,-1 0-15,22 0 0,0 0 0,0 0 16,0 1-16,0-1 0,22-21 16,-22 21-16,21-21 15,0 0-15,0 0 0,0 0 16,0 0-16,1 0 15,-22-21-15,21 21 0,-21-21 16,0-1-16,0 1 0,0 0 16,0 0-16,0 0 15,-21 0-15,-1 21 0,22-22 16,-21 22-16,0 0 0,0 0 0,0 0 16,0 0-16,-1 0 15,22 22-15,0-1 0,0 0 0,0 0 16,0 0-16,0 0 0,0 22 15,0-22-15,0 0 0,0 0 0,0 0 16,0 1-16,22-1 0,-1 0 16,0 0-16</inkml:trace>
  <inkml:trace contextRef="#ctx0" brushRef="#br0" timeOffset="6360.89">7154 868 0,'0'0'0,"21"0"0,-21-21 0,0 0 16,22 21-1,-1 0 1,-21 21-16,21 0 16,-21 0-16,21-21 0,-21 21 15,0 22-15,0-22 0,21 0 0,-21 0 16,21 0-16,-21 0 0,22 1 15,-22 20-15,0-21 0,0 0 16,0 0-16,0 1 0,0-1 16,21-21 15,-21-21-31,21-1 0,-21 1 16,21 0-16,0 0 15,-21 0-15,21-22 0,-21 22 0,22-21 16,-1 0-16,-21-1 0,21 22 15,0-21-15,-21 21 0,0-1 0,21 1 16,-21 0-16,21 0 0,1 21 31,-1 0-15,-21 21 0,0 0-1</inkml:trace>
  <inkml:trace contextRef="#ctx0" brushRef="#br0" timeOffset="6619.76">7832 804 0,'0'22'31,"0"-1"-15,0 21-16,0-21 0,-22 0 15,22 1-15,-21-1 0,21 21 16,0-21-16,0 0 0,-21 1 0,21-1 16,-21 0-16,21 0 0,0 0 15,21-42 32,0 0-47,-21 0 16,21 0-16</inkml:trace>
  <inkml:trace contextRef="#ctx0" brushRef="#br0" timeOffset="7003.54">7895 423 0,'-21'0'0,"42"0"0,-63 0 0,42 22 0,-21-1 16,21 0-16,-22 0 0,22 0 15,0 0-15,0 1 16,22-22-16,-1 21 16,0-21-16,0 0 0,0 0 15,0 0-15,1 0 0,-1 0 16,0 0-16,0-21 0,0-1 16,-21 1-16,21 0 15,-21 0-15,0 0 0,0 0 16,0-1-16,0 1 0,-21 0 15,21 0-15,-21 21 0,0 0 0,0-21 16,0 21-16,-1 0 0,1 0 16,0 21-16,0 0 0,0 0 15,21 0-15,0 1 16,-21-1-16,21 0 0,0 0 0,0 0 16,0 0-16,0 1 0,0-1 15,0 0-15,0 0 0,0 0 16,21 0-16,0-21 0</inkml:trace>
  <inkml:trace contextRef="#ctx0" brushRef="#br0" timeOffset="7471.72">8424 720 0,'0'0'0,"0"-21"31,-21 21-15,0 0-16,0 0 0,0 21 15,21 0-15,-22-21 0,1 21 0,0-21 16,0 21-16,0 0 0,21 1 16,0-1-16,0 0 0,0 0 15,0 0 1,21 0-16,0-21 0,-21 22 0,21-22 15,0 21-15,1-21 16,20 21-16,-42 0 0,21-21 16,0 21-16,0-21 0,-21 21 0,22 1 15,-22-1 1,0 0-16,-22-21 16,1 0-16,0 21 15,0-21-15,0 0 0,0 0 0,-1 0 16,1 0-16,-21 0 0,21 0 15,0 0-15,-1 0 0,1 0 0,0 0 16,0 0-16,0 0 16,21-21-1,0 0 1,21 21 0,0-21-16,0 21 0,0 0 0</inkml:trace>
  <inkml:trace contextRef="#ctx0" brushRef="#br0" timeOffset="7748.56">8826 762 0,'22'0'0,"-22"-21"16,0 42-1,-22 0 1,22 0-16,-21 1 0,21-1 0,0 0 15,-21 21-15,0-21 0,21 22 16,0-22-16,-21 0 0,21 21 0,-21-20 16,21-1-16,0 0 0,0 0 15,-22 0-15,22 0 16,22-42 15,-1 0-31,-21 0 16,21 0-16</inkml:trace>
  <inkml:trace contextRef="#ctx0" brushRef="#br0" timeOffset="8154.04">8975 296 0,'0'0'15,"-22"0"-15,1 0 0,-42 0 0,42 22 16,-1-1-16,1-21 0,0 21 15,0 0-15,0 0 0,21 0 0,0 1 16,0-1-16,0 0 0,0 0 16,0 0-16,0 0 0,21-21 15,0 0-15,0 22 0,0-22 16,1 0-16,20 0 0,-21 0 16,0 0-16,22-22 0,-22 22 0,0-21 15,21 21-15,-21-21 0,1 0 16,-22 0-16,21-22 0,-21 22 0,0 0 15,0-21-15,0 21 0,0-1 16,-21-20-16,-1 21 0,1 21 0,0-21 16,0 21-16,-21 0 0,20 0 15,1 0-15,-21 21 0,21-21 0,0 21 16,-22 0-16,22 22 16,21-22-16,-21 0 0,0 21 0,21-21 0,0 1 15,0-1-15,0 21 0,0-21 16,0 0-16,0 1 0,0-1 15,0 0-15,0 0 0,21-21 0,-21 21 16</inkml:trace>
  <inkml:trace contextRef="#ctx0" brushRef="#br0" timeOffset="8871.75">9334 741 0,'-21'21'0,"0"-21"16,0 21-16,0 0 0,0 1 0,21-1 16,0 0-16,-22 0 15,22 0-15,0 0 0,0 1 0,0-1 16,0 0-16,0 0 0,0 0 16,0 0-16,0 1 0,22-22 0,-22 21 15,21-21-15,-21-21 47,0-1-31,0 1-16,0 0 0,0-21 15,0 21-15,0-1 0,0-20 0,0 21 16,0-21-16,0 20 0,21 1 16,0 0-16,0 0 0,0 0 15,1 0-15,20-1 0,-21 22 0,21 0 16,-20 0-16,20 0 0,-21 0 0,21 0 15,-20 0-15,20 22 0,-21-1 16,0 0-16,0 0 0,1 0 0,-1 22 16,-21-22-16,0 0 0,21 21 15,-21-21-15,0 1 0,0 20 0,0-21 16,0 0-16,0 0 0,-21 1 16,0-1-16,-1 0 15,1 0-15,0-21 0,0 0 16,0 0-1,21-21 1,0 0 0,0-22-16,21 22 0,0-21 0,0 21 15,0-22-15,22 1 0,-22-21 16,21 20-16,1 22 0,-1-21 0,43-22 16,-22 43-16,-21 0 15,1 0-15,20 21 0,-20 0 0,-1 0 16,-21 0-16,21 21 0,-20 0 0,-1 0 15,0 22-15,0-22 16,-21 21-16,0 0 0,0-20 0,0 20 16,0 0-16,0 1 0,0-22 15,0 21-15,-21-21 0,0 22 0,21-22 16,-21 0-16,-1 0 0,1 0 16,0-21-1</inkml:trace>
  <inkml:trace contextRef="#ctx0" brushRef="#br0" timeOffset="9407.79">12001 318 0,'0'0'0,"22"-22"0,-22 1 0,0 0 15,0 0-15,0 42 31,0 0-31,0 0 0,0 22 16,0-1-16,0 0 0,-22 1 16,22-1-16,-21 22 0,0-22 0,0 21 15,21-20-15,-21 20 0,21-20 16,-21 20-16,-1-21 0,22 1 0,-21-1 16,21 0-16,0-20 0,0 20 15,-21-21-15,21 0 0,0 0 16,21-42-1,-21 0 1,21 0-16</inkml:trace>
  <inkml:trace contextRef="#ctx0" brushRef="#br0" timeOffset="9744.18">11874 550 0,'-21'-42'15,"42"84"-15,-63-126 0,42 63 0,-21-22 0,21 1 16,0 0-16,0 20 0,0-20 15,0 21-15,0-21 0,0 20 0,0-20 16,42 21-16,-21-21 0,1 20 16,20-20-16,0 42 0,1 0 0,20 0 15,-21 0-15,1 0 0,20 0 16,-20 0-16,-1 0 0,0 0 0,-21 0 16,22 0-16,-22 42 0,0 1 15,0-1-15,-21 22 0,0-22 16,0 0-16,0 22 0,-21-22 0,0 0 15,-21-20-15,20 20 0,-20 0 16,0-21-16,-1 1 0,1 20 0,0-21 16,-1 0-16,1-21 0,21 21 15,0 1-15,0-22 0,-1 21 0,22 0 16,22-21 0,-1 0-1,0 0-15,0 0 0,21 0 16</inkml:trace>
  <inkml:trace contextRef="#ctx0" brushRef="#br0" timeOffset="10179.93">12615 635 0,'-21'21'15,"0"0"1,21 1-16,-21-1 0,0 0 15,-1 0-15,1 0 0,0 22 16,21-22-16,-21 21 0,0-21 16,21 0-16,0 22 0,0-22 0,0 0 0,0 0 15,0 0-15,0 1 16,21-22 0,0 0-16,21 0 0,-20 0 0,-1 0 15,21 0-15,-21 0 0,0-22 16,22 1-16,-22 0 0,21 0 0,-21 0 15,22 0-15,-22-22 0,0 22 16,0-21-16,-21-1 0,0 22 0,0-21 16,0 0-16,0 20 0,0 1 15,-21-21-15,0 21 0,0 21 0,0-21 16,-43 21-16,43 0 0,0 0 16,-22 0-16,22 0 0,0 21 15,0 0-15,0-21 0,0 21 16,-1 0-16,22 0 0,-21 1 15,21-1-15,0 0 0,0 21 0,0-21 16,0 1-16,0-1 16,21 0-16,1 0 0,-1-21 0,0 0 15</inkml:trace>
  <inkml:trace contextRef="#ctx0" brushRef="#br0" timeOffset="10572.18">13229 614 0,'0'0'0,"0"-42"31,-21 42-15,0 21 0,21 0-16,0 0 0,-21 0 0,21 22 15,-22-1-15,1-21 0,21 43 16,0-22-16,0 0 0,-21 22 0,21-22 15,-21 0-15,21 22 16,0-1-16,0-20 0,-21 63 16,21-43-16,-21-21 0,-22 85 15,22-84-15,21 20 0,-21-20 0,0 20 16,0-21-16,-1 1 0,1-1 16,0-21-16,0 22 0,0-22 0,21 0 15,-21 0-15,21 0 16,0-42-1,0 0-15,0 0 16,21 0-16,-21-1 0,21 1 16,-21-21-16,21 21 0,0-22 0,0 1 15,1-21-15,-1 20 0,0 1 16</inkml:trace>
  <inkml:trace contextRef="#ctx0" brushRef="#br0" timeOffset="10931.97">13229 699 0,'0'0'0,"-21"-22"0,21 1 16,0 0-16,-21 0 0,21 0 0,0 0 15,0-1-15,0 1 16,0 0-16,21 21 0,0-21 16,0 21-16,0 0 0,1-21 0,-1 21 15,0 0-15,21 0 0,-21 0 16,1 0-16,20 0 0,-21 0 0,0 21 15,0 0-15,-21 0 0,0 0 16,22 1-16,-22-1 0,0 0 16,0 21-16,0-21 0,0 1 15,-22-1-15,1 0 0,0 0 0,0 0 16,0 0-16,0 1 0,-1-1 16,1 0-16,0-21 0,0 21 0,0-21 15,0 0-15,-1 0 0,22 21 16,22-21 15,-1-21-15,0 21-16,0 0 0,0-21 0,0 0 15</inkml:trace>
  <inkml:trace contextRef="#ctx0" brushRef="#br0" timeOffset="11359.73">13928 529 0,'-22'21'47,"1"1"-47,21-1 0,-21 0 0,21 0 16,-21 0-16,21 22 0,-21-22 15,0 21-15,21-21 0,-22 22 0,22-22 16,0 21-16,0-21 0,0 0 15,0 1-15,0-1 0,0 0 16,22 0-16,-1-21 16,0 0-16,0 0 0,0 0 15,22 0-15,-22-21 0,21 0 0,-21 21 16,22-21-16,-22-22 0,21 22 16,-21 0-16,22-21 0,-22 20 0,0-20 15,0 0-15,0 21 0,-21-22 0,0 22 16,0 0-16,0-21 0,0 20 15,0 1-15,0 42 63,0 1-63,0-1 16,0 0-1</inkml:trace>
  <inkml:trace contextRef="#ctx0" brushRef="#br0" timeOffset="11728.27">14690 487 0,'0'-21'31,"-22"21"-16,1 21-15,0 21 16,21-21-16,-21 1 0,21 20 16,0 0-16,-21 1 0,21 20 0,-21 1 15,21-1-15,-22 1 0,22-1 16,0 1-16,0-1 0,0 1 0,-21-1 16,21 1-16,-21-1 0,21 1 15,-21-1-15,21 1 0,-21-1 16,21-21-16,-21 1 0,-1 20 0,22-20 15,0-22-15,-21 21 0,0-21 16,21 0-16,0 1 0,0-1 0,0 0 16,0-42 15,0 0-31,21-1 16,-21-20-16,21 21 0,1-21 0,-22-1 15</inkml:trace>
  <inkml:trace contextRef="#ctx0" brushRef="#br0" timeOffset="12080.07">14584 868 0,'0'0'0,"0"-42"0,0-1 0,0 1 16,0 0-16,0 20 0,0-20 0,0 21 16,0 0-16,0-22 0,0 22 0,0 0 15,0 0-15,21 0 0,0 21 16,0-21-16,0-1 0,1 22 15,-1 0-15,0 0 0,0 0 16,0 0-16,22 0 0,-22 22 0,0-22 16,0 21-16,0 0 15,0 0-15,1 0 0,-22 0 0,21 1 16,-21 20-16,0-21 0,0 21 16,0-20-16,0-1 0,0 21 0,-21-21 15,-1 0-15,1 1 0,0-1 16,0 0-16,-21 0 0,20 0 0,1-21 15,0 21-15,-21-21 0,21 0 0,-1 22 16,1-22-16,0 0 16,0 0-1,0 0 1,0 0-16</inkml:trace>
  <inkml:trace contextRef="#ctx0" brushRef="#br0" timeOffset="13096.54">2138 1588 0,'0'0'0,"-64"21"0,1-21 15,-1 21-15,1-21 0,-1 0 16,1 21-16,20-21 0,-20 0 0,21 21 15,-1-21-15,1 0 0,21 0 16,0 21-16,-1-21 0,22 22 16,22-22-1,-1 0-15,21 0 0,-21 21 16,22-21-16,-1 0 0,21 0 0,1 0 16,-22 0-16,43 0 0,-22 0 15,1 0-15,42 0 0,-22 0 0,22 0 16,0 0-16,21 0 0,0 0 15,0 0-15,0 0 0,0 0 16,21 0-16,0 0 0,22 0 16,-1 0-16,0 0 0,22-21 0,-1 21 15,22 0-15,-21 0 0,20 0 0,1 0 16,21 0-16,-22 0 0,1 0 16,21 0-16,-21 0 0,20 0 0,1 0 15,0 0-15,0 0 0,0 0 16,0 0-16,-1 0 0,1 0 0,0 0 15,0 0-15,0 0 0,-22 0 16,22 0-16,0 0 0,212 0 16,-234 0-16,22 0 0,-21 0 15,-1 0-15,-20 21 0,21-21 16,-22 0-16,-21 0 0,22 0 0,-22 0 16,1 0-16,-22 0 0,0 21 15,-21-21-15,0 0 0,0 0 0,-21 0 16,0 0-16,-22 0 0,1 0 0,-22 0 15,1 0-15,-22 0 0,-21 0 16,22 0-16,-22 0 0,0 0 16,0 0 15,-21-21-31,21 21 16,1-21-16</inkml:trace>
  <inkml:trace contextRef="#ctx0" brushRef="#br0" timeOffset="13703.9">15960 318 0,'0'0'0,"21"-43"0,-21 22 15,0 0-15,21 0 0,0 0 0,-21-1 16,0-20-16,21 21 0,0 0 15,-21 0-15,0-1 0,0 1 0,0 0 16,0 42 15,0 0-31,0 22 0,-21-1 16,0 0-16,0 22 0,0-1 0,0 1 16,-1-1-16,-20 1 0,21-1 15,-43 64-15,43-63 0,0-1 16,-21 1-16,21-1 0,-1-20 15,1-1-15,0 22 0,0-22 16,0-21-16,21 21 0,-21-20 0,21 20 16,-22-21-16,22 0 0,-21 0 15</inkml:trace>
  <inkml:trace contextRef="#ctx0" brushRef="#br0" timeOffset="15469.58">16976 296 0,'0'-21'0,"0"42"0,0-63 15,0 21-15,0 0 0,-22 21 16,1-21-16,0 21 0,0 0 16,0 0-16,0 0 0,-22 0 0,22 21 15,-21 0-15,-1 0 0,1 21 16,0 1-16,-1-22 0,1 42 0,21-20 0,-21-1 16,-1 0-16,22 22 15,0-22-15,21 1 0,0 20 0,0-21 16,0 1-16,0-1 0,0 0 15,21-20-15,0 20 0,0-21 0,1 0 16,-1 0-16,21 1 0,-21-1 16,22-21-16,-1 0 0,0 0 0,1 0 15,-22 0-15,21 0 0,22 0 16,-22 0-16,0 0 0,22-21 0,-22-1 16,22 1-16,-1 0 0,-21 0 15,22 0-15,-22-22 0,22 1 16,-22 21-16,-21-21 0,22-1 0,-22 1 15,0 0-15,-21 20 0,0-20 16,0 21-16,0-21 0,0 20 0,0 1 16,-21 0-16,21 0 0,-43 21 15,1 0-15,21 0 0,0 0 16,0 0-16,-22 21 0,22 0 16,-21 0-16,21 1 0,-22 20 0,22-21 15,0 21-15,0 1 0,0-22 16,-1 21-16,1 1 0,21-22 0,0 21 15,0-21-15,0 0 16,0 22-16,0-22 0,0 0 16,21-21-16,1 0 0,-1 0 15,0 0-15,21 0 0,-21 0 0,1 0 16,20-21-16,-21 0 0,0 21 16,0-43-16,22 22 0,-22 0 0,0-21 15,0 21-15,0-22 0,1 22 16,-22-21-16,21 21 0,-21-22 15,21 22-15,-21 0 0,0 0 16,0 42 0,0 0-16,0 0 15,0 0-15,0 22 16,0-22-16,0 0 0,0 21 0,-21-20 16,21 20-16,0-21 0,0 0 15,0 0-15,0 1 0,0-1 0,0 0 16,21-21-16,0 0 15,0 0-15,0 0 0,1 0 0,-1 0 16,0 0-16,0 0 0,21-21 16,-20 0-16,-1-22 0,0 22 0,21-21 15,-21 21-15,1-22 0,-1 1 16,0 0-16,0-1 0,-21 1 0,21-22 16,0 22-16,-21 0 0,0-1 15,22 1-15,-22 0 0,21 21 16,-21-1-16,0 1 0,0 0 0,0 0 15,0 42 1,0 0-16,0 0 0,0 1 16,-21 20-16,21-21 0,-22 21 15,22 1-15,0-22 0,-21 21 0,21 1 16,-21-1-16,21 0 0,0 1 16,0-22-16,0 21 0,0 0 0,0 1 15,0-22-15,0 21 0,0-21 16,0 1-16,0-1 0,0 0 0,0 0 15,21-21-15,0 0 16,1 0-16,-1 0 16,0 0-16,21 0 0,-21 0 15,1-21-15,20 0 0,-21 0 0,21-1 16,-20 1-16,-1 0 0,0-21 16,0 21-16,0-22 0,0 22 0,-21-21 15,0 21-15,0-1 0,0 1 0,0 0 16,0 0-16,-21 21 31,0 21-31,0 0 0,21 0 16,-21 1-16,0 20 0,21-21 0,0 21 15,-22-20-15,22 20 0,0 0 16,0-21-16,0 22 0,0-22 16,0 0-16,0 0 0,0 0 15,22 1-15,-1-22 16,0 0-16,21 0 0,-21 0 0,1 0 15,20 0-15,0 0 0,-21 0 16,22-22-16,-1 1 0,0 0 0,-20 0 16,20 0-16,-21-22 0,0 22 15,0 0-15,1-21 0,-1 21 0,-21-1 16,0 1-16,0 0 16,0 0-16,-21 21 31,21 21-31,0 0 15,-22 0-15,1 22 0,21-22 16,-21 0-16,21 21 0,0-20 0,0-1 16,-21 0-16,21 0 0,0 0 0,-21 0 15,21 1-15,0-1 16,0-42 15,0-1-31,0 1 16,0 0-16,0 0 15,21-21-15,-21 20 0,21 1 16,0-21-16,0 21 0,1-22 16,-1 22-16,21 0 0,-21 0 15,0 0-15,43 0 0,-22 21 16,-21 0-16,22 0 0,-1 0 0,-21 0 16,22 21-16,-1 0 0,-21 0 0,0 21 15,0-20-15,1 20 0,-22-21 16,0 21-16,0 1 0,0-22 0,-22 21 15,1-21-15,21 1 0,-21-1 16,0 0-16,0 0 0,0 0 16,-1-21-16,22 21 0,-21-21 15,42-21 17</inkml:trace>
  <inkml:trace contextRef="#ctx0" brushRef="#br0" timeOffset="16047.3">19897 804 0,'0'-21'0,"-64"-21"16,43 21-1,0 21-15,0 0 0,-1 0 0,1 0 16,-21 0-16,21 21 0,-22 0 16,22 0-16,-21 0 0,21 1 0,-43 41 15,43-21-15,0 1 0,0-22 16,21 21-16,0-21 0,0 22 16,0-22-16,0 0 0,0 21 0,0-20 15,21-1-15,0 0 16,0-21-16,0 0 0,1 0 0,-1 0 15,0 0-15,0 0 16,0 0-16,0-21 0,22 21 0,-22-21 16,0-1-16,0-20 0,22 21 15,-22-21-15,0-1 0,0 1 0,21 0 16,-20-22-16,-1 22 0,0-1 16,0-20-16,0 21 0,0-1 0,-21-20 15,0 42-15,22-22 0,-22 22 16,0-21-16,0 21 0,-22 42 31,22 0-31,-21 0 0,0 0 16,0 22-16,0-1 0,21 0 0,-21 1 15,-1-1-15,1 21 16,21-20-16,0-1 0,-21 0 0,21 1 16,-21-1-16,21-21 0,0 22 15,0-22-15,0 0 0,0 0 0,0 0 16,21-21-1,0 0-15,0 0 0,1 0 16,-1-21-16,0 21 16,0-21-16,0 0 0</inkml:trace>
  <inkml:trace contextRef="#ctx0" brushRef="#br0" timeOffset="16424.14">20108 889 0,'0'0'0,"-21"21"15,21 0 1,0 1-16,21-22 31,0 0-31,1 0 0,-1 0 16,0-22-16,0 22 0,0-21 16,0 21-16,1-21 0,-22 0 0,21 0 15,0 0-15,0-1 0,-21 1 16,0 0-16,0 0 15,-21 21 1,0 0 0,0 0-16,-1 21 15,1 0-15,0 0 0,0 1 0,21 20 16,-21-21-16,21 0 0,-21 0 16,21 1-16,0-1 0,0 0 0,0 0 15,0 0-15,0 0 0,0 1 16,21-22-1,0 0-15,21 0 0,-21 0 0,1 0 16,20 0-16,-21 0 0,21 0 16,-20 0-16,20-22 0</inkml:trace>
  <inkml:trace contextRef="#ctx0" brushRef="#br0" timeOffset="16785.9">20659 762 0,'0'0'0,"0"-21"16,0 0-1,0 0-15,0-1 16,21 22-16,0 0 0,0 0 16,0 0-16,0 0 15,1 0-15,-1 0 0,0 22 16,-21-1-16,21 0 16,-21 0-16,0 21 0,0-20 15,0-1-15,0 21 0,0-21 0,0 22 16,0-1-16,0-21 15,0 0-15,0 0 0,0 1 16,-21-22-16,21 21 0,-21-21 16,0 0-16,21-21 31,0-1-31,0 1 0,0 0 16,0 0-16,0 0 0,21 0 0,21-43 15,-21 22-15,0 21 16,1-22-16,-1 22 0,21-21 15,-42 21-15,21-1 0,-21 1 16,21 21-16,-21-21 0</inkml:trace>
  <inkml:trace contextRef="#ctx0" brushRef="#br0" timeOffset="17351.62">22013 487 0,'0'0'0,"0"-21"16,0 0-16,21-1 0,1 1 16,-1 42-1,-21 1 1,0-1-16,0 21 0,0 0 16,0-20-16,0 41 0,0-21 0,-21 1 15,21 20-15,-22 1 0,1-22 16,0 22-16,-21-22 0,21 21 0,-1-20 15,1-1-15,0 0 16,0 1-16,0-22 0,21 21 0,0-21 16,-21 1-16,21-1 0,0 0 15,0-42 1,21 0 0,-21-1-16,0 1 15</inkml:trace>
  <inkml:trace contextRef="#ctx0" brushRef="#br0" timeOffset="17675.31">21865 699 0,'0'0'16,"0"-43"-16,0-20 0,0 20 0,0 1 0,21 0 15,0-22-15,-21 22 16,22 0-16,-1-1 0,0 1 0,0 21 16,0-22-16,0 22 0,22-21 15,-22 21-15,21 0 0,1-1 0,-1 22 16,21 0-16,-20 0 0,-1 0 15,22 22-15,-22 20 0,-21-21 0,21 21 16,-20 1-16,-22 20 0,0-20 16,0-1-16,-22 21 0,1-20 0,-21-1 15,0-21-15,-1 22 0,1-1 16,0-21-16,-1 0 0,1 0 0,0 1 16,-1-1-16,1 0 15,21 0-15,0 0 0,-1-21 0,1 21 16,0-21-16,0 22 15,21-1 1,21-21 0,0 0-16,0 0 0,1 0 0</inkml:trace>
  <inkml:trace contextRef="#ctx0" brushRef="#br0" timeOffset="18098.06">22521 847 0,'-42'63'31,"21"-42"-31,21 1 0,-21 20 16,-1-21-16,1 0 0,21 0 0,0 1 16,0-1-16,-21 0 0,21 0 15,0 0-15,0 0 0,0 1 16,0-1-16,0 0 0,21-21 15,0 0-15,1 0 0,-1 0 0,0 0 16,21 0-16,-21 0 0,22 0 16,-1 0-16,0-21 0,1 0 15,-22-1-15,21 1 0,1 0 0,-22 0 16,0-21-16,0 20 0,0-20 16,-21 0-16,0 21 0,0-22 0,0 22 15,0 0-15,-21 0 0,0 0 16,0-1-16,0 22 0,-1 0 0,1 0 15,0 0-15,0 0 0,0 22 16,0-1-16,-1-21 0,1 21 0,0 0 16,0 0-16,21 0 0,0 1 15,0-1-15,0 0 0,0 0 0,0 0 16,21-21-16,0 21 16,0-21-16,1 0 0</inkml:trace>
  <inkml:trace contextRef="#ctx0" brushRef="#br0" timeOffset="18416.24">23199 826 0,'0'0'15,"21"-22"-15,-21 1 0,21 21 0,-21-21 16,0 42 0,0 0-16,-21 1 0,0 20 15,-1 0-15,22 1 0,-21-1 16,0 21-16,21-20 0,-21 20 0,0-20 15,0 20-15,21-21 0,-22 22 16,1-1-16,0-20 0,0 84 16,0-64-16,21-20 0,-21 20 15,-1-21-15,22 1 0,-21-1 16,0 0-16,21 1 0,-21-22 0,21 21 16,-21-21-16,0 1 0,21-1 0,0 0 15,0-42 16,0 0-31,21-1 16,0-20-16,0 21 0,0-21 0,0-1 16</inkml:trace>
  <inkml:trace contextRef="#ctx0" brushRef="#br0" timeOffset="18736.06">23135 1037 0,'0'-42'16,"0"84"-16,0-126 0,0 41 0,0 1 0,21 21 15,-21-22-15,0 22 0,21 0 16,1 21-16,-22-21 0,21 0 0,0 21 16,0 0-16,0 0 0,0 0 15,1 0-15,20 0 0,-21 0 0,0 0 16,22 0-16,-22 21 0,0 0 16,0 0-16,-21 0 0,21 1 0,-21 20 15,0-21-15,0 21 0,-42-20 16,21-1-16,0 21 0,-1-21 15,-20 0-15,21 1 0,-21-1 16,20-21-16,1 21 0,-21 0 0,21-21 16,0 21-16,-1-21 15,44 0 17,-1 0-17,0-21-15,0 21 0</inkml:trace>
  <inkml:trace contextRef="#ctx0" brushRef="#br0" timeOffset="19119.84">23791 783 0,'0'0'0,"0"-21"16,-21 21-1,0 21-15,0 0 16,0 1-16,21-1 0,-43 21 15,43-21-15,-21 22 0,21-22 16,0 0-16,0 21 0,0-21 0,0 1 16,0-1-16,0 0 0,0 0 15,21-21-15,0 0 16,1 0 0,-1 0-16,0 0 0,0 0 0,21 0 15,-20-21-15,-1 0 0,0 0 16,0-1-16,21-20 0,-42 21 0,22 0 15,-1-22-15,0 1 0,0 21 16,-21 0-16,0 0 0,0-1 0,0 1 16,21 0-16,-21 42 47,0 0-32,0 1-15</inkml:trace>
  <inkml:trace contextRef="#ctx0" brushRef="#br0" timeOffset="19527.59">24426 699 0,'0'-22'16,"-21"22"-1,21 22-15,0-1 0,-21 0 16,21 0-16,-21 21 0,0-20 16,21 20-16,0 0 0,-22 22 15,22-22-15,-21 22 0,21-22 16,0 21-16,0-20 0,0 20 0,0 1 16,0-1-16,0 1 0,0-1 15,0 1-15,0-1 0,0 22 0,-21-43 16,21 22-16,-21-1 0,21 1 0,-21-22 15,0 0-15,-1 1 0,1-1 16,0 0-16,0-20 0,0 20 0,21-21 16,-21 0-16,-1 0 0,22 1 15,-21-1-15,21-42 47,21-1-47,-21 1 0,22 0 16,-1 0-16,0 0 0,0-22 0,0 1 15,0 21-15,1-43 0,-1 22 16</inkml:trace>
  <inkml:trace contextRef="#ctx0" brushRef="#br0" timeOffset="19869.41">24511 762 0,'0'-21'0,"0"42"0,0-63 15,-21 21-15,21-1 0,0 1 16,0 0-16,0 0 0,0 0 16,21 0-16,0 21 15,0 0-15,22 0 0,-22 0 0,21 0 16,-21 0-16,22 0 0,-1 0 16,-21 0-16,21 21 0,-20 0 0,-1-21 15,0 21-15,0 0 0,-21 22 16,0-22-16,0 21 0,0-21 0,0 22 15,-21-22-15,0 21 0,0-21 16,-1 22-16,-20-22 0,21 0 16,-43 21-16,22-21 0,0 1 15,21-22-15,-1 21 0,-20-21 16,21 0-16,-21 21 0,20-21 16,1 0-16,0 0 15,0 0-15,-21 0 0,20 0 16</inkml:trace>
  <inkml:trace contextRef="#ctx0" brushRef="#br0" timeOffset="20815.28">16743 1503 0,'0'0'0,"-21"0"16,-22 0-16,22 0 0,-21 0 0,21 0 16,-22-21-16,22 21 0,0 0 0,0 0 15,-22 0-15,22 0 16,0 0-16,0 0 0,42 0 47,0 0-47,0 0 15,1 21-15,20-21 0,0 0 16,1 0-16,-1 21 0,0-21 0,22 0 0,-22 0 16,22 0-16,-1 0 15,22 0-15,-22 0 0,22 0 0,21 0 16,-22 0-16,22 0 0,-21 0 16,21 0-16,-22 0 0,22 0 0,0 0 15,21 0-15,0 0 0,0 0 16,0 0-16,0 0 0,0 0 0,21 0 15,0 0-15,1 0 0,-1 0 0,0 0 16,21 0-16,-21 0 0,22 0 16,-1 0-16,0 21 0,1-21 0,-22 21 15,21-21-15,-21 0 0,1 22 16,-1-22-16,0 0 0,0 0 0,0 0 16,0 21-16,-21-21 15,0 0-15,22 0 0,-22 0 0,21 0 16,-21 0-16,0 0 0,0 0 15,-21 0-15,-1-21 0,-20 21 0,21 0 16,-21 0-16,-1 0 0,1 0 16,0 0-16,-1 0 0,-20 0 0,-1 0 15,1 0-15,-1 0 0,1-22 0,-22 22 16,0 0-16,-20 0 0,20 0 16,-21 0-16,0 0 0,0-21 0,1 0 15,-1 21 1,-21-21 15,-21 21 0</inkml:trace>
  <inkml:trace contextRef="#ctx0" brushRef="#br0" timeOffset="20985.19">24193 1545 0,'0'0'0,"-21"0"63,0 0-47</inkml:trace>
  <inkml:trace contextRef="#ctx0" brushRef="#br0" timeOffset="35275.53">7937 16108 0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1T11:21:08.3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889 1207 0,'-21'0'62</inkml:trace>
  <inkml:trace contextRef="#ctx0" brushRef="#br1" timeOffset="6252.83">2180 2371 0,'21'-21'0,"-21"-1"0,0 1 16,-21 0 0,0 21-16,0 0 0,0-21 0,-1 21 15,1 0-15,-21 0 0,21 0 16,-22 0-16,1 21 0,0 0 16,-22 0-16,22 22 0,0-22 15,-22 42-15,22-20 0,-1 20 0,1 1 16,0-1-16,21 1 0,-1-1 15,1 1-15,0-22 0,21 22 16,0-22-16,0 21 0,0-20 0,21-1 16,0-21-16,22 22 0,-22-22 15,21 21-15,1-42 0,-1 21 0,0-21 16,22 0-16,-22 0 0,0 0 16,22-21-16,-22 0 0,22 0 15,-1 0-15,1-22 0,-1 1 16</inkml:trace>
  <inkml:trace contextRef="#ctx0" brushRef="#br1" timeOffset="6715.74">2519 2159 0,'0'0'0,"0"-21"0,-21 21 15,21 21-15,0 0 16,0 22-16,0-1 0,0 21 0,0-20 15,0 20-15,-22 22 0,22-22 16,-21-20-16,21 20 0,0 1 16,-21-1-16,0-20 0,0-1 15,21 0-15,-21 1 0,-1-1 0,22-21 16,0 0-16,-21 0 0,21 1 16,-21-1-16,21-42 31,0-1-31,0 1 0,0 0 0,0-21 15,0 21-15,0-22 0,0 1 16,21 0-16,22-43 0,-1 43 16,-21 20-16,21-20 0,1 21 15,-22 0-15,21 0 0,-21 21 16,22 0-16,-22 0 0,21 0 16,-21 21-16,1 0 0,-1 0 0,0 21 15,0-20-15,-21-1 0,0 21 16,0-21-16,0 22 0,0-22 0,0 0 15,0 21-15,0-21 0,0 1 16,0-1-16,0 0 0,0 0 0,0 0 16,0 0-1</inkml:trace>
  <inkml:trace contextRef="#ctx0" brushRef="#br1" timeOffset="7949.11">3365 2709 0,'0'0'0,"0"-21"0,0-21 0,0 21 0,0 0 16,0-1-16,-21-20 0,0 21 16,0 21-16,0-21 0,0 21 0,-1 0 15,-20 0-15,21 0 0,0 21 16,-22-21-16,22 21 0,0 21 0,0-20 15,0 20-15,0 0 0,-1 1 16,1-1-16,0 0 0,0 1 16,0-22-16,21 21 0,0 0 15,0-20-15,0 20 0,0-21 0,0 0 16,0 0-16,0 1 0,0-1 16,21-21-16,0 0 0,0 0 15,0 0-15,1 0 0,-1 0 16,0 0-16,0-21 0,21-1 0,-20 1 15,-1 0-15,0 0 0,0 0 16,0-22-16,0 22 0,1-21 0,-22 0 16,21 20-16,0-20 0,-21 21 15,0-21-15,21 20 0,-21 1 0,21 0 16,-21 0 0,0 42-1,0 0-15,0 0 0,0 1 16,0-1-16,0 21 0,0-21 15,0 22-15,0-22 0,-21 0 0,21 21 16,0-21-16,0 1 0,0-1 16,0 0-16,0 0 0,0 0 0,0 0 15,21-21 1,0 0-16,1 0 0,-1 0 0,0 0 16,0 0-16,21 0 0,-20-21 15,-1 0-15,21 0 0,-21 21 0,0-21 16,1-22-16,-1 22 0,21 0 15,-21 0-15,-21 0 0,21 0 16,1-1-16,-1 1 0,-21 0 0,0 0 16,21 0-16,0 21 15,-21 21 17,0 0-32,0 0 0,0 0 15,0 1-15,0 20 0,0-21 16,0 0-16,0 0 0,0 1 0,0-1 15,0 0-15,0 0 0,0 0 0,21-21 16,0 21-16,1 1 16,-1-22-16,0 0 0,0 0 15,0 0-15,22 0 0,-22 0 0,0 0 16,0 0-16,21 0 0,-20-22 16,-1 22-16,21-21 0,-21 0 0,22 0 15,-22 0-15,0 0 0,21-1 16,-21-20-16,1 21 0,-1 0 0,0-22 15,0 22-15,0 0 0,-21 0 0,0 0 16,0 0-16,0-1 0,0 1 16,0 0-16,-42 0 15,21 21-15,0 0 0,-1 0 0,-20 0 16,21 0-16,0 0 0,0 21 16,-1 0-16,1 0 0,0 1 15,0 20-15,0-21 0,21 0 0,-43 43 16,43-43-16,-21 21 0,21-21 15,0 1-15,0-1 0,0 0 16,0 0-16,0 0 0,0 0 16,21-21-16,1 0 15,-1 0-15,0 0 0,0 0 16,0 0-16,0-21 0,22 0 0,41-64 31,-62 64-31,-1 0 0,-21 0 0,21-21 16,0 20-16,-21 1 0,21 0 15,-21 0-15,0 0 0,0 0 16,0 42 0,0 0-1,0 0-15,-21 21 0,21-20 16,-21-1-16,21 0 0,-21 0 16,21 0-16,0 0 0,0 1 0,0-1 15,0 0-15,0 0 0,0 0 16,21-21-16,0 0 15,0 0-15,0 0 0,1 0 0,20 0 16,-21 0-16,21 0 0,1 0 16,-1-21-16,-21 0 0,22 0 15,-1 0-15,0-1 0</inkml:trace>
  <inkml:trace contextRef="#ctx0" brushRef="#br1" timeOffset="9861.18">5122 2731 0,'0'-22'0,"0"44"0,0-65 16,0 22-16,0 0 0,0 0 15,-21 0-15,0 21 16,0 0-16,0 0 0,-1 0 16,1 21-16,0 0 0,0 0 0,0 0 15,0 0-15,-1 1 0,1 20 16,0-21-16,0 21 0,21-20 16,0-1-16,0 21 0,0-21 0,0 0 0,0 1 15,0-1-15,0 0 16,0 0-16,0 0 0,21-21 0,0 21 15,22-21-15,-22 0 0,0 0 16,21 0-16,-21 0 0,22 0 0,-1 0 16,-21-21-16,22 0 0,-22 21 0,21-21 15,-21 0-15,22 0 0,-1-43 16,0 22-16,-21-1 0,1 1 16,-1 0-16,21-22 0,-21 1 15,0-1-15,1 22 0,-1-22 16,0 22-16,0-43 0,-21 43 15,21 21-15,-21 0 0,0 0 16,0-1-16,0 1 0,-21 21 16,0 21-1,21 1-15,-21-1 0,-22 42 16,22-20-16,21-1 0,-21 21 0,0-20 16,0 20-16,21-20 0,0-1 15,-21 21-15,21-20 0,-22-1 0,22 0 16,0-20-16,0 20 15,0-21-15,0 21 0,0-20 0,0-1 16,22 0-16,-1 0 0,0 0 16,21-21-16,-21 0 0,1 0 15,41 0-15,-42 0 0,22 0 16,-22 0-16,21-21 0,-21 21 16,22-21-16,-22 0 0,0 0 0,21-1 15,-21 1-15,1-21 0,-1 21 0,0 0 16,-21-1-16,0 1 0,21 0 15,-21 0-15,0 0 0,0 0 0,-21 21 32,0 0-17,0 21-15,21 0 0,-22 0 16,22 0-16,0 0 0,-21 1 16,21-1-16,-21 0 0,21 0 0,0 0 15,0 0-15,0 1 0,0-1 16,0 0-16,0 0 0,21-21 15,0 21-15,1-21 0,-1 0 16,0 0-16,0 0 0,0 0 16,0 0-16,1 0 0,-1 0 0,0 0 15,0 0-15,0-21 0,0 0 0,1 0 16,-1 0-16,0-1 16,0-20-16,0 21 0,0 0 0,-21 0 15,0-1-15,22 1 0,-22 0 16,21 21-16,-21-21 0,0 42 47,0 0-47,0 0 0,0 1 15,0-1-15,0 0 0,0 0 16,0 0-16,0 0 0,0 1 16,0-1-16,21 0 15,0-21-15,0 0 16,0 0-16,1 0 0,-1 0 0,0 0 0,0 0 15,21 0-15,-20 0 0,-1 0 0,21-21 16,-21 0-16,0-1 16,22 1-16,-22 0 0,21-21 0,1-43 15,-1 43-15,-21-22 0,0 22 16,0-22-16,1 1 0,-1 21 16,0-64-16,-21 85 0,0-22 15,0 22-15,0 0 0,0 0 16,0 0-16,0-1 0,-21 22 15,0 22 1,21-1-16,0 21 0,-22-21 16,22 22-16,-21-1 0,21 0 0,-21 1 15,21-1-15,0 0 0,0 1 16,0-1-16,0 0 0,0 1 16,0-1-16,0-21 0,0 21 0,0-20 15,0-1-15,0 21 0,21-21 16,0 0-16,1-21 0,-1 22 15,0-22-15,0 0 0,0 0 0,0 21 16,1-21-16,-1 0 0,0 0 0,0 0 16,0-21-16,0 21 0,22-22 0,-1-20 15,-21 21-15,0 0 16,1-22-16,-1 22 0,-21 0 0,21-21 16,-21 21-16,21-22 0,-21 22 0,0 0 15,0 0-15,0 0 16,0-1-16,0 44 31,0-1-31,-21 0 0,21 0 0,-21 0 16,21 0-16,-21 1 0,21 20 0,0-21 15,0 0-15,0 22 0,0-22 16,0 0-16,0 0 0,0 0 16,0 0-16,0 1 0,0-1 0,21-21 15,0 0-15,0 0 16,0 0-16,0 0 0,1 0 0,20 0 15,-21 0-15,21 0 0,-20 0 16,-1 0-16,21-21 0,-21-1 16,22 1-16,-22 0 0,0 0 0,0 0 15,0-22-15,0 22 0,1 0 16,-1-21-16,-21 21 0,21-1 0,-21 1 16,0 0-16,0 0 0,-21 21 31,0 0-31,-1 21 0,1 0 15,0 0-15,21 1 0,-21-1 16,0 0-16,21 0 0,-21 0 0,21 0 16,0 1-16,0-1 0,0 0 0,0 0 15,0 0-15,0 0 16,21-21-16,0 0 0,0 0 0,0 22 16,0-22-16,1 0 0,-1 0 15,0 0-15,0 0 0,21-22 16,-20 1-16,20 21 0,-21-21 0,0 0 15,22 0-15,-22-22 0,0 22 0,0 0 16,0 0-16,0-21 0,1 20 16,-22 1-16,0 0 0,21 21 0,-21-21 15,0 42 1,0 0 0,0 0-16,0 1 0,-21 20 0,21-21 15,0 0-15,-22 0 0,1 1 16,21-1-16,0 0 0,0 0 0,-21 0 15,0 0-15,21 1 16,-21-22 0,21-22 15,21 1-31,-21 0 16,21-21-16,-21 21 0,0-1 0</inkml:trace>
  <inkml:trace contextRef="#ctx0" brushRef="#br1" timeOffset="10024.09">8043 2244 0,'0'0'0,"-21"-21"0,0 21 0,0 0 16,0 0 0,-1 0-16,1 0 31,0 0-16</inkml:trace>
  <inkml:trace contextRef="#ctx0" brushRef="#br1" timeOffset="10261.1">6985 2371 0,'63'0'32,"-41"0"-32,-1 0 0,0 0 0,21 0 15,-21 0-15,1 0 0,20 0 0,-21 0 16,0 0-16,0 0 0,1-21 16,-1 21-16,-42 0 31</inkml:trace>
  <inkml:trace contextRef="#ctx0" brushRef="#br1" timeOffset="10487.97">5609 2392 0,'0'0'16,"-42"0"-16,21 0 0,-1 0 0,44 0 31,-1 0-31,21 0 0,-21 0 0,22 0 0,-22 0 16,21 0-16,0 0 0,1 0 15,-1 0-15,0 0 0,-20 0 16,20-21-16,-21 21 0,0 0 0,0 0 16,1 0-16</inkml:trace>
  <inkml:trace contextRef="#ctx0" brushRef="#br1" timeOffset="11328.72">889 4466 0,'-42'0'16,"84"0"-16,-127 0 0,43 21 0,0-21 0,20 0 15,-20 0-15,21 0 0,0 0 16,0 0-16,-1 0 16,65 0-1,-22 22-15,21-22 0,1 0 16,20 0-16,-21 0 0,43 0 0,-21 0 15,20 0-15,1 0 0,21 0 16,-22 0-16,1 0 0,21 0 0,-21 0 16,-22 0-16,22 0 0,-22 0 15,-20-22-15,20 22 0,-42 0 16,22 0-16,-22 0 0,0 0 16,-21-21-16,-21 21 15,0-21 1,-1 21-16,1 0 0,0 0 0,-21-21 15,21 21-15,-1 0 0,1 0 16,0-21-16,21 0 0,0-1 31,21 22-15,0 0-16,1 0 0,-1 0 16,0 0-16,0 22 0,-21-1 15,21 0-15,-21 0 0,0 0 16,0 22-16,0-22 0,-21 0 15,-21 21-15,21-21 0,-1 1 0,1 20 16,0-21-16,0 0 0,0 0 16,0 1-16,-1-1 0,22 0 0</inkml:trace>
  <inkml:trace contextRef="#ctx0" brushRef="#br1" timeOffset="12460.64">3090 4170 0,'0'0'0,"-21"0"0,21-21 16,0 0-16,-21 21 0,21-22 16,0 44 15,0-1-31,0 21 15,0-21-15,0 22 0,0-1 0,0 0 16,0 1-16,0-1 0,0 0 16,-21 1-16,21-1 0,-21 0 0,21 1 15,-22-1-15,22-21 0,0 21 0,0-20 16,-21 20-16,21-21 0,0 0 16,-21-21-16,21-21 31,21 0-31,0 0 0,-21-22 0,22 22 15,-1-21-15,0 21 16,0-22-16,0 1 0,0 0 0,1-1 16,-1 1-16,21 0 0,-21-1 15,0 22-15,1 0 0,-1 0 0,0 0 16,0 21-16,-21 21 16,0 0-16,0 21 15,0-20-15,0-1 0,0 21 0,0-21 16,0 22-16,0-22 0,0 21 15,0-21-15,0 22 0,0-22 16,0 21-16,0-21 0,21 0 0,0 1 16,-21-1-16,22 0 0,-1-21 0,0 0 15,0 0-15,0 0 0,0 0 16,1 0-16,20-21 0,21 0 16,-41-1-16,20-20 0,-21 21 15,43-43-15,-43 43 16,0-21-16,0 0 0,0-1 0,-21 1 15,21 0-15,1-1 0,-22 1 0,0 0 16,21-1-16,-21 22 0,21-21 16,-21 21-16,0-1 0,0 1 15,0 42 1,0 1-16,0-1 16,-21 0-16,21 21 0,-21-21 0,21 22 15,0-1-15,0 0 0,-22 1 16,22-22-16,0 21 0,-21 1 0,21-22 15,0 21-15,0 0 0,0-20 16,0-1-16,0 0 0,0 21 0,21-21 16,1-21-16,-1 22 0,0-1 0,0-21 15,0 0-15,0 0 0,1 0 16,-1 0-16,21 0 0,-21-21 0,0-1 16,22 1-16,-22 0 0,21 0 15,-21 0-15,22 0 0,-22-22 16,42 1-16,-41 0 0,-1 20 15,-21-20-15,0 21 0,21 0 16,-21 0-16,0-1 0,-21 22 16,0 0-1,-1 0-15,-20 22 0,21-1 0,0 0 16,0 0-16,-1 0 0,1 22 16,0-22-16,21 0 0,-21 21 0,21-21 15,0 1-15,0-1 0,0 0 0,0 0 16,0 0-16,21 0 0,0 1 15,22-22-15,-22 0 0,21 0 0,0 0 16,1 0-16,-1 0 0,22 0 16,-22 0-16,21-22 0,1 1 15,-22 0-15,22 0 0,-22 0 0,0 0 16</inkml:trace>
  <inkml:trace contextRef="#ctx0" brushRef="#br1" timeOffset="13852.89">6011 4212 0,'21'-21'16,"-42"42"-16,42-63 0,-21 21 0,0 0 15,22-1-15,-22 1 0,0 0 16,0-21-16,0 21 0,0-1 0,0 1 15,0-21-15,0 21 0,0 0 16,0-1-16,-22 1 0,1 21 0,21-21 16,-21 21-16,0 0 0,0 0 0,0 0 15,-1 21-15,-20 0 0,21 1 16,-21 20-16,20 0 0,-20 1 0,21 20 16,-21-21-16,20 22 0,1-1 15,-21 1-15,21-22 0,0 22 0,-1-22 16,1 0-16,0 1 0,21-1 15,0-21-15,0 22 0,0-22 16,21 0-16,0 0 0,1 0 0,20 0 16,-21-21-16,21 0 0,22 0 0,-22 0 15,22 0-15,-22 0 0,22 0 16,-1 0-16,-21-21 0,22 0 0,-1 0 16,-20 0-16,20 0 0,-20-1 0,20 1 15,-21 0-15,1-21 0,-1 21 16,0-1-16,1-20 0,-22 21 0,0-21 15,0-22-15,-21 22 16,0 21-16,0-22 0,0 22 0,0 0 16,-21 0-16,0 0 0,0 21 0,0 0 15,-1 0-15,1 0 16,-21 0-16,21 0 0,0 21 0,-22 0 16,22 0-16,-21 21 0,21-20 15,-1 20-15,-20 0 0,21-21 0,0 22 16,0-1-16,-1-21 0,-20 85 15,42-85-15,0 0 0,0 1 16,0-1-16,0 0 0,21-21 16,0 0-16,1 0 0,-1 0 15,0 0-15,21 0 0,-21 0 0,22-21 16,-22 0-16,21-1 0,-21 1 16,22 0-16,-22 0 0,0 0 0,0 0 15,0-1-15,1-20 0,-1 21 16,0-21-16,-21 20 15,21 22-15,-21-21 0,-21 21 32,21 21-17,-21 1-15,21-1 0,-21 0 16,21 0-16,0 0 0,0 0 16,0 1-16,0-1 0,0 0 15,0 0-15,21-21 0,0 21 16,0-21-16,0 0 0,0 0 15,22 0-15,-22 0 0,21 0 16,-21 0-16,22-21 0,-22 21 0,21-21 16,1 0-16,-22 0 0,21-22 15,0 22-15,-42 0 0,22-21 16,-1 20-16,-21 1 0,0 0 0,0 0 16,0 0-16,0 0 15,0 42 1,-21 0-1,21 0-15,-22 0 0,22 0 16,0 1-16,0-1 0,0 21 0,-21-21 16,21 0-16,-21 22 0,0-22 15,21 0-15,0 0 16,0 0-16,0 1 0,-21-1 16,0-21 15,21-21-16,0-1-15,0 1 0,0-21 16,0 21-16,21-22 0,0 22 16,0-21-16,21 0 0,-20-1 0,20 1 15,-21 0-15,21 20 0,1-20 0,-1 21 16,0 0-16,1 21 0,-22 0 16,21 0-16,1 0 0,-1 0 0,0 21 15,-21 21-15,22-21 16,-22 1-16,0 20 0,0-21 0,-21 21 15,0-20-15,0 20 0,0-21 0,0 0 16,0 22-16,-21-22 0,0 0 16,0-21-16,0 21 0,-1 0 0,22 0 15,0-42 17</inkml:trace>
  <inkml:trace contextRef="#ctx0" brushRef="#br1" timeOffset="15975.67">8636 3937 0,'0'0'0,"-21"0"0,0 21 16,42-21 15,0 0-31,0-21 16,21 21-16,-20-21 0,20 0 0,0 0 15,1-1-15,-1 1 0,0 0 16,1 0-16,-22 0 0,21 0 0,0-1 16,-20-20-16,-1 0 0,21 21 15,-42-22-15,21 1 0,-21 21 16,21-64-16,-21 64 15,-21 42 1,0 0 0,0 22-16,0-1 0,0 0 0,-1 1 15,1 20-15,21 1 0,-21-22 16,0 21-16,0 1 0,0-1 0,-1 1 16,22-1-16,0-20 0,-21 20 0,21-20 15,-21-1-15,21 0 0,0 1 16,0-1-16,0-21 0,0 0 0,0 0 15,0 1-15,0-1 0,0 0 0,-21-21 16,21 21-16,-21-21 16,0 0-1,-1-21-15,1 21 0,0-21 16,0 0-16,0-1 0,0 1 16,-22 0-16,22 0 0,0 0 0,0 0 15,21-1-15,-21 1 0,21 0 16,-22 21-16,1 0 0,0 21 31,21 0-31,0 1 0,0-1 16,0 0-16,0 0 0,0 0 15,0 0-15,21 1 0,-21-1 0,21-21 0,1 21 16,-1 0-16,21-21 0,-21 0 16,0 0-16,22 0 0,-1 0 15,0 0-15,1 0 0,-22 0 0,21 0 16,1-21-16,-1 0 0,0 0 15,1 21-15,-22-22 0,21-20 16,-21 21-16,22 0 0,-22-22 0,0 22 0,-21-21 16,21 21-16,0 0 0,-21-22 15,21 22-15,-21 0 0,0 0 16,0 42 0,0 0-16,0 0 15,0 22-15,0-22 0,-21 0 0,21 0 16,-21 21-16,21-20 0,0-1 15,0 0-15,-21 0 0,21 0 16,0 0-16,-21-21 0,21 22 0,0-1 16,0-42 31,21-1-47,-21 1 0,21 0 15,-21 0-15,21 0 0,0 0 16,1-22-16,-1 22 0,0-21 15,0 21-15,21-1 0,-20 1 0,20 0 16,0 0-16,-21 0 0,22 21 0,-22 0 16,0 0-16,21 0 0,-20 21 15,-1 0-15,-21 0 16,0 0-16,21 1 0,-21-1 0,0 21 16,0-21-16,0 0 0,0 1 0,0-1 15,0 0-15,0 0 0,-21 0 16,21 0-16,0 1 0,0-1 0,0 0 15,0 0 1,21-21 0,0 0-16,0 0 0,0 0 15,1 0-15,-1 0 16,0 0 0,0-21-16,0 21 15,0-21 1,1 21-16,-1-21 0,0 21 15,0-22-15,-21 1 0,42 0 16,-20 0-16,-1 0 0,0 0 16,0-1-16,0-20 0,0 21 0,1-21 15,-1 20-15,0-20 0,0 21 16,0-21-16,-21 20 0,0 1 0,21 0 16,-21 0-16,-21 21 31,0 21-31,0-21 0,0 21 0,0 22 15,-1-22-15,1 0 16,0 0-16,21 21 0,0-20 0,-21-1 16,21 0-16,0 0 0,0 0 0,0 0 15,0 1-15,0-1 0,21 0 16,0 0-16,0 0 0,1 0 16,-1 1-16,0-22 0,0 21 0,0 0 15,0 0-15,1-21 16,-22 21-16,-22-21 31,1 0-31,0 0 0,-21 0 16,21-21-16,-1 21 0,1 0 0,-21-21 15,21 21-15,0 0 0,-1 0 16,1 0-16,21 21 31,21-21-15,-21 21-16,43-21 0,-22 0 0,0 0 15,21 0-15,-20 0 0,20 0 16,-21 0-16,21 0 0,1 0 0,-1 0 16,-21 0-16,22 0 0,-1 0 0,0-21 15,-21 0-15,22 0 16,-1 0-16,-21-1 0,22 1 0,-22-21 16,0 21-16,0-22 0,0 1 0,0 0 15,1 21-15,-22-22 0,21 1 16,-21 0-16,21 20 0,-21-41 15,0 42-15,0 0 0,0-1 0,0 44 32,0 20-17,0-21-15,0 21 0,0-20 16,-21 20-16,21 21 0,0-20 16,-21-1-16,21 22 0,0-22 0,-22 21 15,1 1-15,0-1 0,21 1 16,-21 21-16,0-1 0,0 1 15,-1 0-15,-20-1 0,21 1 0,0 21 16,0-22-16,-1 22 0,1 0 0,0-21 16,0 21-16,0-22 0,0 1 15,-1 0-15,1-1 0,21-20 0,0 20 16,-21-20-16,21 63 0,-21-85 16,21 1-16,0 20 0,0-42 15,0 0-15,0-42 16,0 0-1,0 0-15,0-21 0,0 20 0,0-20 16,21 0-16,-21-22 0,0 22 16,21-22-16,0 22 0,1-21 0,-22-22 15,21 0-15,-21 1 0,21-1 16,0 0-16,0-21 0,-21 1 0,21 20 16</inkml:trace>
  <inkml:trace contextRef="#ctx0" brushRef="#br1" timeOffset="16270.47">10710 4318 0,'0'-42'16,"0"84"-16,21-127 0,1 43 0,-22 21 16,0-21-16,21 20 0,0 1 0,0 0 15,0 21-15,0-21 0,1 21 0,-1 0 16,0 0-16,21 0 16,-21 0-16,22 0 0,-22 21 0,21-21 15,-21 21-15,1 0 0,-1 22 0,0-22 16,-21 21-16,0 1 0,0 20 15,0-21-15,-21-20 0,0 20 16,-1-21-16,1 0 0,-21 22 16,21-43-16,-22 21 0,1 0 0,21-21 15,0 0-15,-22 21 0,22-21 0,0 0 16,0 0-16,21-21 31,0 0-31,21 21 0,0-21 0,0-1 16,1 1-16,-1 0 0,0 0 15</inkml:trace>
  <inkml:trace contextRef="#ctx0" brushRef="#br1" timeOffset="17292.72">11261 4360 0,'63'0'31,"-42"0"-31,0-21 15,1 21-15,-22-21 0,21 0 0,0 21 16,0-21-16,0 0 0,-21-1 16,0 1-16,21 0 0,-21 0 15,22 0-15,-22 0 0,0-1 16,-22 22 0,1 0-16,0 22 15,0-1-15,0 0 0,0 21 0,-1-21 16,22 22-16,-21-22 0,21 21 15,-21-21-15,21 1 0,0 20 0,0-21 16,0 0-16,0 0 0,0 1 0,0-1 16,21-21-16,0 21 0,1-21 15,-1 21-15,0-21 0,0 0 16,0 0-16,0 0 0,22 0 0,-22 0 16,0-21-16,21 0 0,-20 21 15,20-21-15,0-22 0,1 22 16,-22 0-16,21-21 0,22-43 15,-22 64-15,0-22 0,-21 22 16,1 0-16,-1 0 0,0 0 0,0 0 16,0 21-16,-21 21 31,0 0-31,0 0 16,0 0-16,0 0 15,0 1-15,0-44 47,0 1-31,21 0-16,-21 0 0,0 0 15,0 0-15,0-1 16,0 1 0,-21 21-16,0 0 0,0 21 15,0-21-15,0 22 16,-1-1-16,1 21 0,0-21 0,0 0 15,21 22-15,-21-22 0,0 42 16,21-41-16,0-1 0,0 0 16,0 0-16,0 0 0,0 0 15,21 1-15,0-1 0,21-21 16,-21 21-16,1-21 0,20 0 0,-21 0 16,21 0-16,1 0 0,-1-21 15,0 0-15,-20 21 0,20-22 0,0 1 16,-21-21-16,22 21 0,-22-22 15,0 1-15,21 0 0,-20-22 0,-1 1 16,0 20-16,21-20 0,-21-1 0,1 22 16,-1-21-16,-21 20 0,21 1 15,-21 0-15,0-1 0,0 1 16,0 21-16,0-43 16,-21 64-1,21 21-15,-21 1 0,-1-1 16,1 21-16,21 0 0,-21 1 0,0-1 15,0 22-15,21-22 0,-21 21 16,21-20-16,-22 20 0,22-20 0,0 20 16,0-21-16,0 1 0,0-1 15,0 0-15,0-20 0,0 20 0,0 0 16,22-21-16,-1 1 16,0-1-16,0-21 0,0 0 15,0 0-15,1 0 0,-1 0 16,0 0-16,21 0 0,-21 0 0,22-21 15,-22-1-15,21 1 0,1 0 0,-22 0 16,21 0-16</inkml:trace>
  <inkml:trace contextRef="#ctx0" brushRef="#br1" timeOffset="17511.84">12594 3958 0,'0'0'15,"-42"0"-15,21 0 0,21 21 16,21-21 0,0 0-16,0 0 15,21 0-15,1 0 0,-1 0 0,22 0 16,-22 0-16,0 0 0,22 0 16,-22 0-16,0 0 0,1 0 0,-1 0 15,0 0-15,-20 0 0,-1 0 16,0 0-16</inkml:trace>
  <inkml:trace contextRef="#ctx0" brushRef="#br1" timeOffset="18441.12">423 6287 0,'0'0'0,"-21"0"0,-21 0 0,21 0 16,-1 0-16,1 0 0,0 0 16,42 0-1,0 0-15,22 0 16,20 0-16,-20 0 0,41 0 0,43 0 15,-42 21-15,0-21 16,-1 0-16,1 0 0,0 0 0,20 0 16,-20 0-16,-21 0 0,20 0 15,-20 0-15,-1 0 0,-20 0 0,-1 0 16,-21 0-16,0 0 0,0 0 16,-42 0-1,0 0-15,-21-21 16,21 21-16,-1 0 0,-20-22 15,21 22-15,-21-21 0,20 21 16,22-21-16,-21 0 0,21 0 16,0 0-16,21 21 15,-21-22-15,22 22 0,20 0 0,-21 0 16,0 0-16,22 0 0,-22 0 16,0 0-16,21 0 0,-21 22 15,-21-1-15,0 0 0,22 0 0,-22 0 16,0 0-16,0 1 0,-22 20 0,-20 0 15,21-21-15,-21 22 16,20-1-16,-20-21 0,0 22 0,21-22 16,-1 0-16,1 0 0,21 0 15</inkml:trace>
  <inkml:trace contextRef="#ctx0" brushRef="#br1" timeOffset="19567.88">3260 5969 0,'0'0'0,"-22"-21"0,1-21 31,0 63-15,0 21-1,21-21-15,0 22 0,0-22 0,-21 21 16,21 0-16,-21 1 0,21-1 16,-22 22-16,22-22 0,0 0 0,0 1 15,0-1-15,-21 0 0,21 1 0,0-22 16,0 21-16,0-21 0,0 0 16,21-21 15,1-21-31,-1 0 0,0 0 0,-21 0 15,21-22-15,21 22 0,-20-21 16,-1 21-16,0-22 0,21 1 16,-21 0-16,1 21 0,-1-22 0,21 1 15,-21 21-15,0 0 0,1-1 16,-1 1-16,0 21 0,0 0 16,0 0-16,-21 21 0,21 1 15,1-1-15,-22 0 0,0 0 0,21 21 16,-21-20-16,21 20 0,0 0 0,-21-21 15,0 22-15,21-1 0,-21-21 16,21 0-16,1 1 0,-22-1 0,0 0 16,21 0-16,0-21 0,0 0 15,0 0-15,0 0 0,1-21 16,-1 0-16,0 0 0,0-1 16,-21 1-16,21 0 15,0-21-15,-21-1 0,22 22 0,-1-21 16,-21 0-16,0-1 0,21 1 0,-21 0 15,21-1-15,-21 1 0,21 0 16,-21-1-16,0 22 0,0-21 0,0 21 16,0-1-16,0 1 15,0 42 1,0 1-16,0 20 0,0-21 16,0 21-16,-21 1 0,21-1 15,-21 0-15,21 1 0,0-1 16,0 43-16,0-43 15,0 0-15,0 1 0,0-1 0,0 0 16,0-20-16,0-1 0,0 0 0,0 0 16,21 0-16,0 0 0,0-21 15,1 0-15,-1 0 0,21 0 0,-21 0 16,22 0-16,-1-21 0,0 0 16,1 21-16,-1-42 0,21 21 0,-20-1 15,-1 1-15,-21-21 0,22 0 0,-22 20 16,0-20-16,0 21 0,0-21 15,-21 20-15,21 1 0,-21 0 16,0 0-16,-21 21 16,0 0-1,0 21-15,21 0 0,-21 0 0,0 1 16,-1-1-16,22 0 0,0 0 0,0 21 16,0-20-16,0-1 0,0 0 15,0 0-15,0 0 0,0 0 0,22 1 16,-1-1-16,0-21 0,0 0 0,0 21 15,22-21-15,-22 0 0,0 0 16,21 0-16,1 0 0,-1-21 0,0 0 16,1 21-16,-1-22 0,0 1 15</inkml:trace>
  <inkml:trace contextRef="#ctx0" brushRef="#br1" timeOffset="21548.19">6392 5588 0,'0'0'0,"0"-21"0,0-21 0,-21 20 0,0 1 15,0 0-15,0 21 0,-22-21 16,22 21-16,-21-21 0,-1 21 0,22 0 16,-21 0-16,0 21 0,20 0 15,-20 0-15,0 22 0,21-1 16,-1 0-16,-20 22 0,21-1 0,0-20 15,0 20-15,21 1 0,0-1 0,-22-21 16,22 1-16,0 20 0,0-20 16,22-1-16,20 43 0,0-64 15,-21 21-15,22-21 0,20 0 0,-20 1 16,-1-1-16,21 0 0,-20-21 16,20 0-16,1 0 0,-1 0 15,1 0-15,-1 0 0,64-42 0,-42 20 16,-22 1-16,1 0 0,-22 0 15,22 0-15,-22-22 0,0 22 0,-20-21 16,-1 21-16,0-22 0,-21 1 16,21 21-16,-21-21 0,0-1 15,0 22-15,0-21 0,-21 21 0,0-1 16,0 1-16,-1 0 0,-20 0 0,21 21 16,0 0-16,-22 0 0,22 0 15,-21 21-15,0 0 0,20 0 0,-20 1 16,21 20-16,0-21 0,0 21 15,-1-20-15,1 20 0,0-21 16,21 0-16,-21 22 0,21-22 0,0 0 0,0 0 16,0 0-16,0 0 0,21 1 15,0-1-15,0-21 0,22 0 0,-22 0 16,0 0-16,21 0 0,-20 0 16,-1 0-16,21 0 0,-21-21 15,22 21-15,-22-22 0,0 1 0,0 0 16,0 21-16,0-42 0,1 21 0,-1-1 15,-21 1-15,0-21 0,21 21 16,-21 0-16,0-1 0,21 1 0,-21 0 16,0 0-16,-21 21 31,0 21-31,21 0 0,-21 0 0,21 1 16,0-1-16,0 0 0,-22 21 0,22-21 15,0 1-15,0-1 0,0 0 16,0 0-16,22 0 15,-1 0-15,0-21 0,0 22 16,0-22-16,0 0 0,1 0 16,-1 0-16,0 0 0,21 0 0,-21 0 15,1-22-15,-1 1 0,0 21 0,0-21 16,0 0-16,0 0 0,1 0 16,-1-1-16,-21-20 0,0 21 0,21 0 15,-21-22-15,0 22 0,0 0 0,0 0 16,0 0-16,0 42 31,-21-21-31,0 21 0,21 21 16,0-20-16,0-1 0,-22 0 15,22 0-15,-21 21 0,21-20 0,0-1 16,-21 0-16,21 0 0,0 0 16,0 0-1,21-21 16,-21-21-31,21 21 0,1-21 16,-22 0-16,21 0 0,0 0 16,-21-1-16,21 1 0,0-21 0,-21 21 15,21 0-15,-21-1 0,22 1 16,-22 0-16,21 21 0,-21 21 31,21 0-31,-21 1 0,0-1 16,0 0-16,0 0 0,0 0 0,21 0 15,0 1-15,0-1 0,1-21 16,-1 21-16,0 0 0,0-21 0,21 21 16,1-21-16,-22 0 0,21 0 15,-21 0-15,22 0 0,-22 0 16,0 0-16,21-21 0,-20 21 0,-1-21 16,0 0-16,0 21 0,0-21 0,0-1 15,1-20-15,-22 21 0,0 0 16,21 0-16,-21-22 0,21 22 15,-21 0-15,0 0 0,0 42 32,-21 0-32,21 0 15,-21 0-15,-1 1 0,22-1 0,0 0 16,-21 21-16,0-21 0,21 1 0,-21-1 16,21 0-16,0 0 0,-21 0 15,0 0-15,21 1 16,0-44 31,0 1-47,0 0 0,0 0 15,21 0-15,0 0 0,0-1 16,0 1-16,22 0 0,-22 0 0,0 0 16,0 0-16,0-1 0,0 22 0,1 0 15,-1-21-15,0 21 16,0 0-16,0 21 0,-21 1 15,0-1-15,0 0 0,0 0 16,0 0-16,0 0 0,0 1 16,0-1-16,21 0 0,-21 0 15,22 0-15,-22 0 0,21-21 16,0 0-16,0 22 16,0-22-16,22 0 0,-22 0 15,0 0-15,21 0 0,-21 0 0,22 0 16,-22-22-16,0 1 0,21 21 15,-20-21-15,-1 0 0,0 0 0,0 0 16,0-1-16,0 1 0,1 0 0,-22 0 16,0 0-16,0 0 0,0-1 0,21 1 15,-42 21 1,-1 21 0,1-21-16,21 22 0,0-1 15,-21 0-15,0 0 16,21 21-16,-21-20 0,21-1 15,0 0-15,0 0 0,0 0 0,0 0 16,21 1-16,0-22 0,0 0 16,0 0-16,1 0 15,-1 0-15,0 0 0,0 0 0,0 0 16,0 0-16,1-22 0,-1 1 0,0 21 16,21-21-16,-21 0 0,1 0 15,-22 0-15,21-22 0,0 22 0,0 0 16,-21-21-16,0-1 0,0 22 0,0-21 15,0 21-15,0-22 16,0 22-16,-21 0 0,0 0 0,0 21 16,-1 0-16,-20 0 0,21 0 0,0 0 15,-22 0-15,22 0 0,-21 21 16,21 0-16,0 21 0,-1-20 0,-20 41 16,21-42-16,21 0 0,0 1 15,0 20-15,0-21 0,0 0 16,0 22-16,21-22 15,0-21-15,0 0 0,1 0 0,20 0 16,-21 0-16,0 0 0,0 0 0</inkml:trace>
  <inkml:trace contextRef="#ctx0" brushRef="#br1" timeOffset="21849.01">9737 5461 0,'0'0'16,"0"-21"-16,-22 21 16,1 0-16,0 0 0,21 21 15,-21 0-15,0 0 0,0 22 16,-1-1-16,1 0 0,21 1 0,-21-1 16,0 0-16,21 22 0,0-22 0,0 1 15,-21-1-15,21 0 0,0 1 16,0-1-16,0-21 0,0 21 0,0-20 15,0-1-15,0 0 0,0 0 16,0 0-16,21 0 16,0-21-16,0 0 15,0 0-15,1 0 0,-1-21 0,0 0 16,0 21-16,0-21 0,0 0 0,22 0 16</inkml:trace>
  <inkml:trace contextRef="#ctx0" brushRef="#br1" timeOffset="22060.88">9461 5800 0,'0'0'0,"-21"0"0,0 0 0,0 0 16,21 21-16,21-21 31,21 0-31,-20 0 16,-1 0-16,21 0 0,-21 0 0,22 0 15,-1 0-15,0 0 0,-21 0 16,1 0-16,-1 0 0,0-21 16,0 21-16</inkml:trace>
  <inkml:trace contextRef="#ctx0" brushRef="#br1" timeOffset="23120.16">10985 5863 0,'0'0'0,"0"-21"16,0 0-16,0 0 15,0 0-15,22 21 16,-1-22-16,0 1 0,0 21 0,21 0 16,-20-21-16,20 21 0,-21 0 15,21 0-15,-20 0 0,20 0 0,-21 0 16,21 21-16,-20 0 0,-1 1 0,0 20 15,0-21-15,-21 21 0,0-20 16,0 20-16,0 0 0,0-21 0,0 22 16,0-22-16,-21 21 0,0-21 0,0 1 15,-1-1-15,22 0 0,-21 0 16,0 0-16,0 0 0,0 1 16,0-22-1,-1-22 1,22 1-1,0 0-15,0 0 0,0 0 16,0 0-16,22-22 0,-22 22 0,21-21 16,0 21-16,0-22 0,0 22 15,22-21-15,-22-1 0,21 22 0,-21 0 16,22-21-16,-22 21 0,21-1 16,0 22-16,-20 0 0,20 0 0,-21 0 15,21 0-15,-20 0 0,-1 22 16,21-1-16,-21 0 0,0 21 15,-21-21-15,22 22 0,-22-22 0,0 0 16,0 21-16,0-20 0,0-1 0,0 21 16,0-21-16,0 0 0,0 1 15,0-1-15,-22 0 0,22 0 16,-21-21-16,0 0 16,21-21 15,0 0-31,0 0 0,0-1 15,21-20-15,0 21 0,1 0 16,-1-22-16,0 22 0,21 0 16,-21-21-16,22 21 0,-22-22 0,64 1 15,-43 21-15,-21 21 16,21 0-16,1 0 0,-22 0 0,0 0 16,0 0-16,0 21 0,1-21 0,-1 21 15,-21 0-15,0 22 0,0-22 16,0 0-16,0 0 0,0 21 0,-43 1 15,43-22-15,-21 0 0,0 0 16,0 0-16,21 1 0,0-1 16,-21-21-16,21 21 0,-21-21 15,21 21-15,21-21 16,0 0-16,0 0 16,0 0-1,0-21-15,1 0 0</inkml:trace>
  <inkml:trace contextRef="#ctx0" brushRef="#br1" timeOffset="24367.8">13123 5736 0,'0'0'16,"0"-21"-16,0 0 15,-21 0-15,0 21 0,0 0 0,0 0 16,-1 0-16,1 0 0,-21 21 15,21 0-15,0 0 0,-22 0 16,22 1-16,-42 41 0,41-21 16,1 1-16,0-22 0,21 21 15,-21-21-15,21 22 0,0-22 0,0 0 16,0 0-16,0 22 16,21-22-16,0 0 0,0 0 0,1-21 15,20 0-15,0 21 0,1-21 0,-1 0 16,0 0-16,1 0 0,-1 0 0,21 0 15,-20-21-15,-1 21 16,0-21-16,-20 0 0,20 0 0,-21-1 16,21 1-16,-20 0 0,-1 0 0,-21-21 0,0 20 15,21-20-15,-21 0 16,0-1-16,0 22 0,0-21 0,-21 0 16,0 20-16,-1-20 0,1 21 0,0 21 15,0-21-15,-21 21 0,20 0 16,-20 0-16,21 21 0,-21-21 0,-1 21 15,22 21-15,0-20 0,-21 20 0,20-21 16,1 21-16,0 1 0,0-22 16,0 21-16,21-21 0,-21 22 0,21-22 15,0 0-15,0 21 0,0-20 16,21-1-16,0-21 0,0 21 0,21 0 16,-20-21-16,20 0 0,-21 0 15,21 0-15,1 0 0,-1 0 0,0 0 16,-20 0-16,20 0 0,0-21 15,1 0-15,-1 21 0,-21-21 0,43-22 16,-43 1-16,0 21 0,0 0 16,0-22-16,0 22 0,1 0 15,-1-21-15,0 20 0,-21 1 0,0 0 16,0 42 31,0 0-47,0 1 0,-21-1 0,21 0 15,-21 0-15,21 0 0,0 0 16,0 1-16,0-1 0,0 0 0,0 0 16,0 0-16,0 0 0,0 1 15,0-1-15,21-21 16,0 0-16,0 0 0,0 0 16,0 0-16,1 0 0,-1 0 0,0 0 0,0 0 15,21 0-15,-20-21 16,-1-1-16,21 1 0,-21 0 0,0 21 0,22-21 15,-22-21-15,0 20 0,21-20 16,-20 21-16,-1 0 16,0 0-16,-21-1 0,0 1 0,21 21 15,-21-21-15,21 21 0,-42 21 47,21 0-47,-21 1 0,21-1 0,-21 0 16,21 0-16,0 0 0,0 0 15,0 1-15,-21 20 0,21-21 0,0 0 16,0 0-16,0 1 0,0-1 16,21 0-16,0 0 0,0-21 15,0 21-15,22-21 0,-22 0 0,0 21 16,21-21-16,1 0 0,-22 0 16,21 0-16,0 0 0,1 0 0,-1 0 15,-21-21-15,22 21 0,-1-21 16,-21 0-16,21 0 0,-20 0 0,20-1 15,-21 1-15,0 0 0,0-21 16,1 21-16,-1-22 0,0 1 0,-21 21 16,0 0-16,0-22 0,0 22 15,0 0-15,-21 21 0,0 0 0,-1 0 16,1 0-16,0 0 0,0 21 16,0 0-16,0 22 0,-1-22 15,1 21-15,0-21 0,0 22 0,21-22 16,0 21-16,0-21 0,0 0 15,0 22-15,0-22 0,0 0 16,0 0-16,21-21 0,0 0 16,-21 21-16,21-21 0,1 0 15,-1 0-15,0 0 0,0 0 0,0 0 16,0 0-16,22 0 16,-43-21-16,21 0 0,0 21 0,-21-21 15,21 21-15</inkml:trace>
  <inkml:trace contextRef="#ctx0" brushRef="#br1" timeOffset="24528.71">15071 6138 0,'-22'0'16,"1"0"0,0 0-1,0 0 1,0 0-16,0 0 15,-1 0-15</inkml:trace>
  <inkml:trace contextRef="#ctx0" brushRef="#br1" timeOffset="25592.19">0 8636 0,'0'21'47,"106"-21"-1,0 0-46,-1 0 16,1 0-16,-21 0 0,21 0 0,-22 0 16,-20 0-16,21 0 0,-22-21 15,1 21-15,-1 0 0,-21 0 0,1 0 16,-22 0-16,0 0 0,0-21 16,-42 21-1,0 0-15,0-21 16,-22 21-16,22-21 0,-42 21 15,20 0-15,22-22 0,0 22 0,-21 0 16,21 0-16,21-21 0,-22 21 16,22-21-1,22 21-15,-1 0 16,0 0-16,21 0 0,-21 0 16,22 0-16,-22 0 0,21 0 0,1 21 15,-22 0-15,21 1 0,-21-1 16,-21 0-16,0 0 0,0 0 0,0 0 15,-21 1-15,0 20 0,-21-21 16,20 21-16,-20-20 0,0-1 0,-1 21 16,22-21-16,-21 0 0,21 1 15,-22-1-15,1 0 16</inkml:trace>
  <inkml:trace contextRef="#ctx0" brushRef="#br1" timeOffset="26115.88">3619 7705 0,'0'0'0,"0"-43"0,0 1 15,22 21-15,-1 0 0,-21 0 0,21-1 16,-21 44 0,0 20-16,0 0 15,0 22-15,0-22 0,0 43 16,0-1-16,-21-20 0,0 21 0,-1-1 15,1 1-15,0 0 0,0-22 0,0 1 16,0-1-16,-1 1 0,22-1 16,-21-21-16,21 1 0,-21-1 0,21 0 15,0-20-15,0-1 0,0 0 16,0 0-16,21-42 16,0 0-16,1 0 15,-1-1-15</inkml:trace>
  <inkml:trace contextRef="#ctx0" brushRef="#br1" timeOffset="26384.21">4149 7662 0,'0'0'0,"21"-21"0,-21 42 31,0 1-31,0 20 16,0 0-16,0 1 0,0 20 15,0 1-15,-21-1 0,21 1 0,-22-1 16,1 22-16,0-22 0,21 1 0,-21-1 16,0-20-16,21 20 0,-21-21 15,-1 1-15,22-1 0,-21 0 0,21 1 16,0-22-16,0 0 0,0 0 0,-21 0 16,21 1-16,-21-22 15,21-22 1</inkml:trace>
  <inkml:trace contextRef="#ctx0" brushRef="#br1" timeOffset="26584.09">3514 8551 0,'-22'0'16,"44"0"-16,-65-21 0,22 21 0,0 0 16,42 0-1,0 0-15,0 0 16,1 0-16,20 0 0,0 0 0,1 0 15,20-21-15,-21 21 0,22 0 0,-1-21 16,1 21-16,-22-21 0,22 0 16,-1 21-16,1-22 0,-1 1 0,1 0 15,-1 21-15,-20-21 0,20 0 16</inkml:trace>
  <inkml:trace contextRef="#ctx0" brushRef="#br1" timeOffset="27499.98">4762 8192 0,'0'-22'0,"0"44"0,-21-44 16,0 22-16,0-21 16,0 21-16,0 0 0,-1 0 0,-20 0 15,21 0-15,0 21 0,-43 1 16,43-1-16,-21 21 0,21-21 16,-1 22-16,1-22 0,-21 21 0,21 0 15,21 1-15,-21-1 0,21-21 0,-22 22 16,22-1-16,0-21 0,0 21 15,0-20-15,0-1 0,0 0 16,22-21-16,-1 21 0,0-21 0,0 0 16,0 0-16,0 0 0,1 0 15,20-21-15,-21 21 0,21-21 0,1 0 16,-22-1-16,21 1 0,1 0 0,-1 0 16,-21-21-16,21 20 0,-20-20 15,-1 0-15,0-1 0,0 1 0,0 21 16,-21-21-16,0-1 0,21 22 0,-21 0 15,22 0-15,-22 0 16,0 42 0,0 0-16,-22 0 15,22 21-15,-21-20 0,21 20 16,0-21-16,0 21 0,0-20 0,0 41 16,0-21-16,0-20 0,0-1 15,0 0-15,0 0 0,0 0 16,0 0-16,21-21 0,1 0 0,-1 22 15,0-22-15,0 0 0,21 0 0,-20 0 16,-1 0-16,21-22 0,-21 22 16,22-21-16,-22 0 0,21 0 0,-21 0 15,22 0-15,-22-1 0,0 1 16,0-21-16,0 21 0,0 0 16,-21-1-16,0 1 0,0 0 0,0 0 15,0 0-15,0 0 16,-21 21-1,0 21-15,21 0 0,0 0 16,-21 0-16,21 0 0,-21 1 0,0 20 16,21-21-16,0 0 15,0 0-15,0 1 0,0-1 0,-22 0 16,22 0-16,-21 0 0,21 0 16,0-42 30,0 0-46,0 0 16,0 0-16,0 0 0,0-22 16,21 22-16,1 0 0,-1-21 0,21 20 15,-21 1-15,22 0 0,-1-21 0,0 42 16,1-21-16,-1-1 0,0 22 16,-21 0-16,22 0 0,-1 0 15,-21 22-15,22-22 0,-22 21 0,0 0 0,0 0 16,-21 0-16,0 0 15,0 1-15,0-1 0,0 0 0,0 0 16,0 0-16,-21 0 0,0 1 0,21-1 16,-21-21-16,-1 21 0,1 0 0,0 0 15,0-21 1,21 21-16,21-21 31,0-21-31</inkml:trace>
  <inkml:trace contextRef="#ctx0" brushRef="#br1" timeOffset="28383.82">6794 8319 0,'0'-22'0,"0"44"0,0-65 16,-21 22-16,-21 0 0,21 0 15,0 21-15,-1-21 0,1 21 16,-21 0-16,21 0 0,0 0 0,-22 0 16,22 0-16,-21 21 0,21 0 0,-1 0 15,-20 0-15,21 0 0,0 1 16,-22 20-16,22-21 0,0 21 0,21-20 16,-21 20-16,21-21 0,-21 0 0,21 43 15,0-43-15,0 0 16,0 0-16,0 0 15,21 1-15,0-22 0,0 0 16,0 0-16,1 0 0,20 0 0,-21 0 16,0 0-16,22 0 0,-1-22 15,-21 1-15,21 0 0,1 0 0,-22 0 16,21 0-16,1-1 0,-22-20 16,21 0-16,-21-1 0,22 1 0,-22 0 15,0-22-15,0 1 0,0 20 0,0-20 16,1-1-16,-1 1 0,0-1 0,-21 22 15,0 0-15,21-1 0,-21 1 16,0 0-16,0 21 0,0-1 16,0 1-16,-21 21 0,0 0 15,0 43-15,-1-22 0,1 0 16,-21 21-16,21 1 0,0-1 16,21 21-16,-22-20 0,1 20 0,21 1 15,-21-22-15,21 22 0,0-22 0,0 21 16,0-20-16,0-1 0,0 0 15,0 1-15,0-22 0,0 21 0,21-21 16,0 1-16,1-1 0,-1 0 0,0 0 16,21-21-16,-21 0 0,1 21 15,20-21-15,-21 0 0,21 0 16,1 0-16,-22-21 0,21 21 0,1-21 16,-22 0-16,21 0 0,-21-1 0,0 1 15,22-21-15,-22 0 0,0-1 16,21 1-16,-20 0 0,-1-22 0,21 1 15,-21-1-15,0 22 0,1-22 0,-1 1 16,0 20-16,-21-20 0,0 21 16,0-1-16,0 22 0,0-42 15,0 41-15,-21 22 16,0 22 0,-1-1-16,22 21 0,-21 0 0,0 1 15,21-1-15,0 0 0,-21 22 16,0-22-16,21 22 0,-21-1 15,21-20-15,0 20 0,0-21 0,-22 1 16,22-1-16,0 43 0,0-64 16,0 21-16,0-21 0,0 1 0,0-1 15,0 0-15,0 0 0,22-21 16,-1 21 0,0-21-16,0 0 0,0 0 0,0 0 0,1-21 15,-1 0-15,0 0 0,21 0 16,-21-1-16</inkml:trace>
  <inkml:trace contextRef="#ctx0" brushRef="#br1" timeOffset="28811.95">8001 8340 0,'-42'42'15,"42"-21"1,21-21-1,0 0-15,0 0 16,0 0-16,0 0 0,1 0 16,-1 0-16,21-21 0,-21 0 0,0 21 15,1-21-15,-1 0 0,-21-1 0,21 1 16,0-21-16,-21 21 0,0 0 16,0-1-16,0-20 0,0 21 15,0 0-15,0 0 0,-21 21 16,0 0-16,-22 0 15,22 21-15,0 0 16,-21 0-16,21 0 0,-1 22 0,-20-22 0,21 21 16,0-21-16,21 22 0,-21 20 15,21-21-15,0-20 0,0-1 16,0 21-16,0-21 0,21 0 16,-21 1-16,21-22 0,0 21 0,0-21 0,0 0 15,1 21-15,20-21 0,-21 0 0,0 0 16,22 0-16,-22 0 0,0 0 15,0 0-15,0-21 0,0 21 16,1-21-16,-1 21 0,0-22 0,-21 1 16,21 21-16,-21-21 0</inkml:trace>
  <inkml:trace contextRef="#ctx0" brushRef="#br1" timeOffset="28987.85">8424 8488 0,'0'21'15,"-21"-21"17,21-21 15</inkml:trace>
  <inkml:trace contextRef="#ctx0" brushRef="#br1" timeOffset="30466.08">10139 8319 0,'-64'0'31,"43"21"-31,21 0 16,21-21 15,0 0-31,22 0 0,-22 0 16,21 0-16,-21-21 0,22 0 0,-1-1 15,0 1-15,1 21 0,-1-21 0,22-21 16,-22 21-16,21-1 0,-20 1 16,20-21-16,-20 21 0,-1-22 15,0 22-15,1-21 0,-22 0 0,0 20 0,0-20 16,-21 0-16,0 21 0,0-22 0,0 1 16,0 21-16,0-22 0,0 22 15,0-21-15,0 21 0,-21 0 0,0-1 16,0 1-16,-1 21 15,1 0-15,0 0 16,0 21-16,-21 1 0,20-1 0,1 21 16,-21 0-16,21 1 0,0 20 0,-22 1 15,22-1-15,0 22 0,-21 0 16,20-22-16,1 22 0,0-1 0,-21 1 16,21 0-16,-1-1 0,1 1 0,0 21 15,21-21-15,-21-1 0,0 22 16,21-21-16,-21 21 0,-1-1 0,1 1 15,0 0-15,0 0 0,0 0 0,0-22 16,-1 22-16,1-21 0,-21 105 16,21-105-16,21-21 0,0 20 15,0-20-15,0-1 0,0 1 16,0-22-16,0 0 0,0 1 0,0-22 16,0 0-16,21 0 0,0-21 0,0 0 15,22 0-15,-22-21 0,21 0 0,-21 0 16,22-22-16,-1 22 0,0-42 0,22 20 15,-22-20-15,22-1 0,-1 1 16,43-85-16,-43 63 0,1 0 16,-1 1-16,1-1 0,-22-21 15,1 22-15,-1-22 0,-21 21 0,0-21 16,-21 22-16,0-1 0,0-21 0,0 21 16,-21 1-16,0 20 0,-21-20 15,-1 20-15,1 22 0,0-22 0,-22 22 16,22 21-16,-1-22 0,1 22 15,-21 0-15,41 0 0,-20 0 0,0 21 16,21 0-16,-1-21 0,1 21 0,0 0 16,42 0 15,0 0-31,1-22 0,-1 22 16,21 0-16,-21-21 0,22 21 0,-1-21 15,0 0-15,1 21 0,-1-21 16,21 0-16,-20-1 0,-1 1 15,0 0-15,1 0 0,-1 0 0,0 0 16,-20-1-16,20 1 0,-21 0 16,0 0-16,-21 0 0,21 21 15,-21 21 17,0 0-32,-21 0 0,21 0 0,0 1 15,-21-1-15,21 0 0,-21 0 0,21 0 16,-21 0-16,0 1 15,21-1-15,-22-21 0,22 21 16,0 0-16,-21-21 16,21-21 15,21 21-31</inkml:trace>
  <inkml:trace contextRef="#ctx0" brushRef="#br1" timeOffset="30824.89">11451 7747 0,'0'0'0,"-21"0"0,0 0 0,0 0 15,-1 0-15,1 0 0,0 0 16,0 21-16,21 0 16,21-21 15,0 0-31,0 0 0,1 0 15,-1 0-15,0 0 0,0 0 0,0-21 16,0 21-16,1 0 0,-1-21 16,0 0-16,-21 0 0,0 0 15,0-1 1,-21 22-16,0 0 0,-1 0 16,1 0-16,0 0 0,0 0 15,0 0-15,0 22 0,-1-22 16,1 21-16,0 0 0,21 0 15,0 0-15,0 0 16,0 1-16,0-1 0,21 0 0,0 0 16,-21 0-16,22 0 0,-1 1 0,0-1 15,0 0-15,0-21 0</inkml:trace>
  <inkml:trace contextRef="#ctx0" brushRef="#br1" timeOffset="31279.31">11811 8170 0,'0'0'0,"0"22"16,-42 83-1,42-83-15,-22-1 16,22 0-16,0 0 0,0 0 16,0 0-16,-21-21 0,21 22 15,-21-22 1,0 0-1,0-22 1,21 1 0,0 0-16,0 0 0,0 0 0,0 0 15,0-1-15,21-20 0,0 21 0,0-21 16,0-1-16,22 22 16,-1-21-16,-21 21 0,43-1 0,-22 1 15,0 0-15,22 0 0,42 21 16,-64 0-16,0 0 0,1 21 15,-22 0-15,0 0 0,0 1 0,0 20 16,-21-21-16,0 21 0,0-20 0,0 20 16,0-21-16,-21 21 0,0-20 15,0-1-15,0 0 0,0 0 0,-1 0 16,1 0-16,0 1 0,21-1 16,-21-21-16,42 0 31,0 0-31,0-21 15,1 21-15,-1-22 0</inkml:trace>
  <inkml:trace contextRef="#ctx0" brushRef="#br1" timeOffset="31812.16">13039 8086 0,'0'0'15,"21"0"-15,-21-21 0,21-1 0,-21 1 0,0 0 16,0 0-16,0 0 0,0 0 15,-21 21-15,0 0 0,-22-22 16,1 22-16,21 0 0,-22 22 0,22-1 16,-21 0-16,0 0 0,-1 21 15,22-20-15,-21 20 0,-1 0 16,22 1-16,0-22 0,0 21 0,-21 64 16,42-85-16,0 0 15,0 0-15,0 1 0,0-1 16,0 0-16,21-21 0,0 0 15,0 0-15,0 0 0,22 0 0,-22 0 16,0 0-16,21-21 0,-21 0 16,22 21-16,-1-22 0,-21-20 15,22 21-15,-22-21 0,21-1 0,0 1 16,-20 0-16,20-22 0,-21 1 0,0-1 16,22 22-16,-22-22 0,0 1 15,0-1-15,0 22 0,22-64 16,-22 64-16,-21-1 0,0 1 15,0 21-15,0-21 0,-21 63 16,-1 21 0,-20-21-16,21 22 0,0-1 15,-22 21-15,22-20 0,0 20 0,0 1 16,0-1-16,0 1 0,-1-1 0,22-20 16,-21 20-16,21-21 0,0 22 15,0-22-15,0 1 0,0-22 0,0 21 16,0-21-16,21 0 0,1 1 0,-1-1 15,0-21-15,21 0 0,-21 0 16,22 0-16,-22 0 0,21 0 16,1-21-16,-1 21 0,0-22 0</inkml:trace>
  <inkml:trace contextRef="#ctx0" brushRef="#br1" timeOffset="32603.94">13949 7747 0,'0'0'0,"-21"0"16,-22 0 0,64 0 30,1 0-46,-1 0 0,21-21 16,0 21-16,-20-21 0,20 21 0,0-21 16,1-1-16,-1 1 0,0 21 15,1-21-15,-22 0 0,21 0 0,-21 0 16,0-1-16,-21 1 0,0 0 0,0-21 16,0 21-16,0-1 0,-21 1 15,0 0-15,0 21 0,-21 0 0,-1 0 16,22 0-16,-21 0 0,-1 0 0,1 0 15,0 42-15,-1-20 0,1-1 16,0 21-16,-1 0 0,22-20 16,0 20-16,0 0 0,0 1 0,21-22 15,0 21-15,0-21 0,0 0 0,0 22 16,0-22-16,21 0 0,0 0 16,0 0-16,22-21 0,-22 22 0,0-22 15,21 0-15,-21 0 0,22 0 0,-22 0 16,21 0-16,-21 0 0,1 0 15,-1 0-15,-21-22 0,0 1 16,-21 0-16,-22 21 16,22 0-16,-21 0 0,21 0 15,-22 0-15,1 0 0,-43 42 16,64-20-16,-21-1 0,21 21 16,-22-21-16,22 22 0,0-1 15,0 0-15,0 1 0,-1-22 0,22 21 16,0 0-16,0-20 0,0-1 0,0 0 15,0 0-15,0 0 0,22 0 0,-1-21 16,0 0-16,21 0 0,-21 0 16,22 0-16,-1 0 0,0 0 0,1 0 15,-1 0-15,22-21 0,-22 0 16,21 0-16,-20-21 0,20 20 16,-20 1-16,20-21 0</inkml:trace>
  <inkml:trace contextRef="#ctx0" brushRef="#br1" timeOffset="32895.76">15049 7133 0,'0'0'15,"0"-42"-15,0 0 0,0 20 0,0 1 16,0 0-16,-21 21 0,0 0 16,0 0-16,0 21 0,0 0 0,-1 22 0,1-1 15,-21 22-15,21-22 16,0 21-16,-1 22 0,1-21 0,-21 63 15,21-43-15,21-20 0,-21-1 16,-1 1-16,1-1 0,0 1 16,0-22-16,0 22 0,21-22 0,-21 0 15,-1 43-15,22-43 0,0-21 16,0 1-16,0-1 0,0 0 0,0 0 16,22-21-1,-1 0-15,0 0 0,-21-21 16,21 0-16,0 0 0,0-1 0,-21 1 15</inkml:trace>
  <inkml:trace contextRef="#ctx0" brushRef="#br1" timeOffset="33283.55">14817 7980 0,'0'0'0,"-22"21"0,1 0 15,0-21-15,21 21 0,0 1 0,-21-1 16,21 0-1,0 0-15,21-21 16,0 0-16,0 0 0,22 0 16,-22 0-16,0 0 0,21-21 15,-20 0-15,20 0 0,0 21 0,-21-22 16,1 1-16,20 0 0,-21 0 16,0 0-16,0 21 0,-21-21 0,0-1 15,0 1-15,0 0 16,-21 21-16,0 0 15,0 0-15,-21 0 0,20 0 0,1 0 16,-21 21-16,21-21 0,-22 21 16,22 1-16,0-1 0,0 21 0,0-21 15,0 0-15,-1 1 0,22 20 0,0-21 16,0 0-16,0 0 0,0 1 16,0-1-16,0 0 0,0 0 0,22 0 15,-1-21-15,0 0 0,0 0 16,21 0-16,-20 0 0,20 0 15,-21 0-15,21 0 0,1 0 16</inkml:trace>
  <inkml:trace contextRef="#ctx0" brushRef="#br1" timeOffset="35002.65">15600 7832 0,'0'0'0,"0"-21"16,-21 21-1,21 21-15,-22 0 16,22 0-16,-21 0 0,21 0 16,-21 1-16,21 20 0,0-21 15,0 21-15,-21-20 0,21 20 0,-21-21 16,21 21-16,0-20 0,0-1 0,-21 0 16,21 0-16,-22 0 0,22 0 15,0 1-15,0-1 16,0-42 15,0-1-31,0 1 0,0 0 0,22 0 16,-1 0-16,-21 0 0,21-22 0,0 1 15,-21 21-15,21-22 0,0 1 16,1 21-16,-1-21 0,0 20 0,0-20 16,0 21-16,0 21 0,1-21 15,-1 21-15,0 0 0,0 0 16,0 0-16,-21 21 15,0 0-15,0 21 0,0-20 0,0-1 16,21 21-16,-21 0 0,0-20 16,0 20-16,0 0 0,0-21 0,22 22 15,-22-22-15,0 0 0,0 21 16,0-20-16,0-1 0,0 0 16,21-21-1,0 0-15,0-21 16,0 0-16,0-1 0,1-20 15,-1 21-15,21 0 16,-21-22-16,0 22 0,22-21 0,-1 0 16,-21 20-16,22-20 0,-22 21 0,21 0 15,-21 0-15,0-1 0,1 22 16,-1 0-16,0-21 0,0 21 0,-21 21 16,0 1-1,0-1-15,0 0 0,0 0 16,0 0-16,0 0 0,0 22 15,-21-22-15,21 21 0,-21-21 0,21 1 16,0-1-16,0 21 0,0-21 0,0 0 16,0 1-16,21-1 0,0 0 15,0 0-15,0 0 0,1-21 0,-1 21 16,0-21-16,21 0 0,-21 0 16,22 0-16,-1 0 0,-21 0 0,22 0 15,-1 0-15,-21 0 0,21 0 0,-20-21 16,20 0-16,-21 0 0,0 0 0,22-22 15,-22 22-15,0-21 0,0 21 16,-21-64-16,21 43 0,-21 21 16,0-22-16,0 22 0,0 0 0,0 0 15,-21 0-15,0-1 16,0 22-16,0 0 0,-1 0 16,1 22-16,0-1 0,21 0 0,-21 0 15,21 0-15,-21 43 16,21-43-16,0 21 0,0-21 0,0 22 15,0-22-15,0 0 0,0 0 0,21 0 16,0 1-16,0-1 0,0 0 16,1 0-16,20-21 0,-21 0 15,21 0-15,-20 0 0,20 0 0,106 0 16,-106 0-16,1 0 16,-1-21-16,0 0 0,1 21 0,-1-43 15,0 22-15,-20 0 0,20 0 16,-21-21-16,0 20 0,0-20 0,1 21 15,-22 0-15,0-22 0,0 22 16,0 0-16,0 0 0,-22 21 16,22 21-1,-21 0-15,0 0 0,0 1 16,21-1-16,-21 0 0,0 0 16,21 21-16,-22-20 0,1-1 0,21 0 0,-21 0 15,21 0-15,0 0 0,-21 1 16,21-1-16,-21 0 0,21 0 15,0-42 32,21 0-47,0 0 0,0-1 0,0 1 16,1 0-16,-1 0 0,0-21 16,0 20-16,21-20 0,-20 0 0,-1 21 15,21-22-15,-21 22 0,0 0 0,22 0 16,-22 0-16,0 21 15,0 0-15,-21 21 16,0 0-16,0 0 0,0 0 0,0 0 16,0 1-16,0 20 0,0-21 0,0 0 15,0 22-15,0-22 0,0 0 16,0 21-16,0-21 16,0 1-16,0-1 0,21 0 15,1-21-15,-1 0 0,0 0 16,0 0-16,0 0 0,0 0 15,1 0-15,-1 0 0,0-21 0,0 0 16,0-1-16,0 1 0,1 0 16,-1-21-16,21-1 0,-21 1 0,0 0 15,22-22-15,-22 22 0,21-22 16,-21 22-16,22-21 0,-1-1 0,-21 1 16,0-1-16,1 22 0,-1-22 0,0 1 15,0 20-15,-21 1 0,0 0 0,0 21 16,0-1-16,0 1 15,0 0-15,0 0 0,-21 21 16,0 21-16,0 0 0,-1 22 16,1-1-16,0-21 0,0 43 15,0-22-15,0 64 0,-1-64 16,1 0-16,21 22 0,-21-1 16,21-20-16,0 20 0,0-20 0,0 20 15,-21-21-15,21 22 0,0-22 0,0 1 16,0-1-16,0-21 0,0 21 0,0-20 15,0-1-15,0 0 0,0 0 16,21 0-16,0-21 16,0 0-16,1 0 0,-1 0 15,0 0-15,21 0 0,-21 0 16,1-21-16,20 21 0,-21-21 0,21 0 16,-20 0-16,-1-1 0,21 1 0,-21 0 15,0 0-15,1-21 0,-1 20 0</inkml:trace>
  <inkml:trace contextRef="#ctx0" brushRef="#br1" timeOffset="35352.62">18097 7747 0,'22'0'15,"20"0"-15,-21 0 16,21-21-16,1 21 0,-1 0 0,0 0 16,1 0-16,20 0 0,-20 0 15,-1 0-15,0 0 0,1 0 16,-1 0-16,0 0 0,-21 0 0,22 0 15,-22 0-15,0 0 16,0 0-16,-42 0 47,0 0-31,0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1T11:48:08.3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1397 4890 0</inkml:trace>
  <inkml:trace contextRef="#ctx0" brushRef="#br0" timeOffset="817.53">1778 339 0,'0'-21'16,"0"42"-16,0-64 0,0 22 0,0 0 0,0 0 16,0 0-16,-21 21 0,21-21 15,-21 21-15,-1 21 16,22 0-1,-21 0-15,21 21 0,-21-20 16,21 20-16,0 21 0,-21-20 0,21-1 16,-21 22-16,21-22 15,-21 21-15,21 1 0,0-1 0,0 1 0,0-1 16,-22-20-16,22 20 16,0-20-16,0 20 0,0-21 0,0-20 15,0 20-15,0-21 0,0 21 16,0-20-16,0-1 0,0-42 31,0-1-15,0 1-16,0 0 0,22-21 15</inkml:trace>
  <inkml:trace contextRef="#ctx0" brushRef="#br0" timeOffset="1111.35">1736 360 0,'-22'0'0,"22"-21"32,22 21-32,-1 0 15,0 0-15,0 0 0,21-21 0,-20 21 16,20 0-16,0 0 15,-21 0-15,22 0 0,-1 0 0,-21 0 16,0 0-16,22 0 0,-22 0 16,0 0-16,-21 21 31,-21 0-15,0-21-16,0 21 0,-1 0 0,1-21 15</inkml:trace>
  <inkml:trace contextRef="#ctx0" brushRef="#br0" timeOffset="1351.22">1609 1058 0,'0'22'0,"0"-1"15,21-21 16,0 0-31,0-21 16,0 21-16,0 0 0,1-22 0,-1 22 16,0 0-16,0 0 15,0-21-15,0 21 0,1 0 0,-1 0 0,0 0 16,-21-21 0,21 21-16</inkml:trace>
  <inkml:trace contextRef="#ctx0" brushRef="#br0" timeOffset="1600.08">2180 910 0,'0'64'31,"0"-43"-31,-21 0 0,21 0 16,0 0-16,0 22 0,-21-22 0,21 0 15,-21 0-15,21 0 16,0 1-16,-22-1 0,22 0 0,0 0 16,0 0-16,22-21 31,-1-21-15,0 0-16</inkml:trace>
  <inkml:trace contextRef="#ctx0" brushRef="#br0" timeOffset="1966.47">2286 656 0,'-21'0'0,"42"0"0,-63 0 0,20 0 0,1 21 16,0-21-16,0 22 0,0-1 15,0 0-15,21 0 0,0 0 16,0 0-16,21-21 15,0 0 1,0 0-16,0 0 0,22 0 0,-22 0 16,0-21-16,21 21 0,-21-21 15,1 0-15,-1 0 0,0 21 0,-21-21 16,0-1-16,0 1 16,0 0-16,0 0 0,-21 0 15,0 0-15,-1 21 0,-20 0 16,21 0-16,0 0 0,0 0 0,-22 0 15,22 21-15,0-21 0,21 21 16,-21 0-16,21 0 0,0 0 16,0 1-16,0-1 15,21-21-15,21 0 16,-21 0-16,1 0 0</inkml:trace>
  <inkml:trace contextRef="#ctx0" brushRef="#br0" timeOffset="2267.3">2963 233 0,'0'0'0,"0"-21"0,0 0 16,0 42 0,-21 0-1,21 0-15,0 21 0,-21-20 16,0 20-16,0 0 0,21 22 0,-22-22 15,1 22-15,21-1 0,-21 1 16,0-1-16,0 1 0,0 20 0,-1-20 16,1-1-16,21-20 15,-21 20-15,21-21 0,0 1 0,-21-22 16,21 21-16,0-21 0,0 1 16,0-1-16,0 0 0,21-21 15,0 0-15,0 0 0,1 0 16,-1-21-16,0 0 0,0-1 15</inkml:trace>
  <inkml:trace contextRef="#ctx0" brushRef="#br0" timeOffset="2652.07">2984 974 0,'0'21'0,"0"0"0,-21 0 15,21 0-15,0 1 16,21-22-1,1 0 1,-1 0-16,21 0 0,-21 0 16,0-22-16,1 1 0,20 21 15,-21-21-15,0 0 0,0 0 0,1 0 16,-1-1-16,0 22 0,-21-21 16,0 0-16,-21 21 15,0 0-15,-1 0 16,1 0-16,0 21 0,-21-21 0,21 21 15,-22 22-15,22-22 16,0 0-16,0 0 0,0 22 0,-1-22 16,22 42-16,0-42 15,0 1-15,0-1 0,22 0 16,-1 0-16,0-21 0,0 0 16,0 0-16,0 21 0,1-21 15,20 0-15,-21 0 0,0 0 0,0 0 16,1-21-16,-1 0 0,63-21 15</inkml:trace>
  <inkml:trace contextRef="#ctx0" brushRef="#br0" timeOffset="5118.66">5503 318 0,'0'0'15,"21"-43"-15,-21 22 0,0-21 0,0 21 16,0-1-16,0 1 0,0 0 0,-21 21 31,21 21-31,-21 22 16,21-22-16,-21 21 0,0 22 15,21-22-15,-21 21 0,-1 1 16,1-1-16,0 22 0,0-21 0,0 20 16,0-20-16,-22 20 0,22-20 15,-21-1-15,21 1 0,-22-1 0,1-20 16,0-1-16,20 0 0,-20 1 16,21-22-16,0 0 0,-22 0 15,22-21-15,0 0 0,0 0 16,21-21-16,0 0 15,0-21-15,0 20 0,0-20 16,0-21-16,0 20 0,21-20 0,0-22 16,-21 22-16,21-1 0,1 1 15,-1-1-15,-21 1 0,21 20 16,0 1-16,-21 0 0,0 20 0,0 1 16,21 0-16,0 21 15,1 21-15,-22 0 0,0 22 16,21-22-16,-21 21 0,21 1 15,-21 20-15,21-21 0,-21 22 0,0-22 16,21 22-16,-21-22 0,21 0 16,-21 1-16,22-1 0,-1 0 0,0 1 15,-21-22-15,21 0 0,21 0 16,-20 0-16,-1 1 0,21-22 16,0 0-16,1 0 0,-1 0 15,0 0-15,1 0 0,20 0 0,-20-22 16,-1 1-16,0-21 0,22 21 0,-22-22 15,0 1-15,-20-21 0,20 20 16,-21-20-16,0-22 0,0 22 0,-21-1 16,0 1-16,0-1 0,0 1 15,0-22-15,-21 21 0,0 1 0,-21 21 16,21-22-16,-22 22 0,1-1 16,0 1-16,-1 21 0,1 0 0,0 21 15,-22 0-15,22 0 16,-1 0-16,1 42 0,0-21 0,-1 22 0,1-1 15,21 21-15,0-20 16,0 20-16,-22 64 0,43-63 16,0-1-16,0 1 0,0-1 15,0 1-15,0-1 0,0 1 0,21-22 16,1 0-16,20 1 16,-21-1-16,21 0 0,43 1 15,-43-22-15,22-21 0,-22 0 0,1 0 16,20 0-16,-21 0 0,22 0 0,-22-21 15,1 21-15,20-43 0,22 1 16,-64 0-16,21-1 16,1 22-16,-22-21 0,0 0 15,0-1-15,0 1 0,0 0 0,-21 20 0,22 1 16,-22 0-16,0 42 31,-22 0-31,22 1 16,0 20-16,-21-21 0,0 21 15,0 1-15,21 20 0,0-20 16,-21-1-16,21-21 0,0 21 16,0-20-16,0 20 0,0-21 15,0 0-15,0 0 0,21-21 0,-21 22 16,21-22-16,0 0 0,22 0 16,-22 0-16,0 0 0,21 0 0,1 0 15,-22-22-15,21 1 0,0 21 16,1-21-16,-22-21 0,21 21 0,1-22 15,-22 22-15,0-21 0,0-1 16,0 1-16,-21-21 0,0 20 0,0 1 16,0 0-16,0-1 0,0 22 15,-21-21-15,0 21 0,-21-1 0,-22-20 16,22 42-16,21 0 16,-22 0-16,1 0 0,21 0 15,-22 21-15,22-21 0,-21 21 0,21 22 16,0-22-16,-1 21 0,1 1 15,0-1-15,21 0 0,0 1 16,0-1-16,0 0 0,0 1 0,0-1 16,0 0-16,0-21 0,0 1 0,21-1 15,0 0-15,22 0 0,-22 0 16,21-21-16,1 0 0,41 0 16,-41 0-16,-1 0 0,21 0 15,-20-21-15,-1 0 0,0 0 0,1 0 16,-1-22-16,0 22 0,1-21 15,-1-1-15,-21 22 0,22-21 0,-22 0 16,0-1-16,0 22 0,0-21 16,-21 21-16,0-1 0,0 1 15,0 42 1,0 1 0,0 20-16,0-21 0,-21 0 15,21 22-15,-21-1 0,21-21 16,0 21-16,-21-20 0,21 20 0,-21-21 15,21 0-15,0 22 0,0-22 16,0 0-16,0 0 0,0 0 16,21-21-16,0 0 0,0 0 15,0 0-15,0 0 0,1 0 16,-1 0-16,0-21 0,0 0 16,0 0-16,0 0 0,1-22 15,-1 22-15,0-21 0,0-1 0,0 22 16,0-21-16,1 0 0,-1 20 15,0-20-15,-21 21 0,21 0 0,-21 0 16,0 42 15,-21 0-31,0 0 16,21 0-16,-21 22 0,21-22 0,0 0 16,0 0-16,0 21 0,0-20 15,0-1-15,0 0 0,0 0 0,0 0 16,21 0-16,0 1 15,21-22-15,-21 0 0,1 0 16,-1 0-16,21 0 0,-21 0 16,22 0-16,-22 0 0,0-22 0,21 22 15,-21-21-15,1 0 0,-22 0 16,0 0-16,21-22 0,-21 22 0,0-21 16,0 0-16,0-1 0,-21 22 0,21-21 15,-22 21-15,1-22 0,0 22 16,0 0-16,0 21 0,0-21 15,-1 21-15,1-21 16,42-1 0,1 22-16,20 0 15,0 0-15,1 0 0,-22 0 16,21-21-16,0 21 0,1 0 0,-1 0 16,0 0-16,-20 0 0,20 0 15,-21 21-15,21-21 0,-20 22 0,-1-1 16,0 0-16,0 0 0,-21 0 15,0 22-15,21-22 0,-21 21 0,0-21 16,0 22-16,0-22 0,0 0 16,0 21-16,0-21 0,0 1 0,0-1 15,0 0-15,-21 0 0,21 0 16,0 0-16,-21-21 16,0 22-16,0-22 31,21-22-31,0 1 0,0 0 15,0 0-15,0 0 0,0-22 16,0 22-16,0-21 0,0 0 0,21-1 16,0-20-16,0 20 0,0 22 15,22-21-15,-22 0 0,21 20 0,0 1 16,1 0-16,-22 21 0,21 0 16,1 0-16,-1 0 0,-21 0 0,21 21 15,-20 0-15,-1 22 0,-21-22 0,0 21 16,0 1-16,0-1 15,0 0-15,0 1 0,0-22 0,0 21 0,-21 0 16,-1-20-16,1-1 16,0 21-16,0-21 0,-21 0 15,20 1-15,1-1 0,42-42 32,22-1-17</inkml:trace>
  <inkml:trace contextRef="#ctx0" brushRef="#br0" timeOffset="5840.38">9313 275 0,'0'0'0,"0"-21"0,0 0 0,-21 21 15,0 21 1,0 21-16,0-20 0,-1 20 0,1-21 15,0 21-15,0 22 0,0-22 16,0 1-16,-22 20 0,22-21 16,0 22-16,-21-22 0,20 22 0,1-22 0,0 0 15,0 1-15,21-1 0,0 0 16,0 1-16,0-22 0,0 0 16,0 0-16,0 0 0,21 1 0,0-22 15,0 0-15,22 0 0,-22 0 0,0 0 16,21 0-16,-20 0 0,20-22 15,0 22-15,-21-21 0,22 0 16,-22 0-16,21 0 0,-21-22 0,22 22 16,-22-21-16,21 0 0,-21 20 15,1-20-15,-1 0 0,-21 21 0,21-1 16,-21 1-16,0 0 0,21 0 16,-42 21 15,0 0-31,0 21 0,-1 0 15,22 22-15,-21-22 0,0 21 0,0-21 16,0 22-16,21-1 0,-21-21 16,21 21-16,-22-20 0,22 41 15,0-42-15,0 0 0,0 1 16,0-1-16,22-21 0,-1 0 16,0 0-16,0 0 0,0 0 15,0 0-15,22 0 0,-22 0 0,0-21 16,21-1-16,-20 1 0,-1 0 15,21 0-15,-21-21 0,0-1 0,1 1 16,-1 21-16,0-22 0,-21 1 16,0 0-16,0-1 0,0 22 0,0-21 15,0 21-15,-21 0 16,0 21-16,-1 0 0,1 0 0,0 0 16,-21 0-16,21 0 0,-22 0 15,22 21-15,0 0 0,-21 0 0,20 0 16,-20 43-16,0-22 15,21-21-15,21 22 0,-22-22 0,1 0 16,21 21-16,0-21 0,0 1 16,0-1-16,0 0 0,0 0 0,21 0 15,1-21-15,-1 21 0,21 1 16,22-22-16,-22 21 0</inkml:trace>
  <inkml:trace contextRef="#ctx0" brushRef="#br0" timeOffset="6918.76">10562 868 0,'0'0'0,"0"-21"0,-63-43 16,41 43-16,1 0 16,0 21-16,0 0 0,0-21 0,0 21 15,-1 0-15,-20 0 0,21 21 0,0-21 16,-22 21-16,22 21 15,0-20-15,0-1 0,0 21 0,0 0 16,-1 1-16,1-22 0,21 21 16,0 1-16,0-22 0,0 42 15,0-42-15,0 22 0,0-22 16,21-21-16,1 42 0,-1-42 16,0 0-16,0 21 0,21-21 0,-20 0 15,-1 0-15,0 0 0,0-21 16,21 21-16,-20-21 0,-1 0 15,21 0-15,-21 0 0,0-1 0,1-20 16,-1 21-16,0-21 0,0-1 0,21-20 16,-20 20-16,-22 22 15,0-21-15,21 21 0,-21 0 16,21-1-16,-21 44 31,0-1-31,0 0 0,0 0 0,0 0 16,0 22-16,-21-1 0,21-21 15,0 21-15,0 1 0,0-22 0,0 21 16,0-21-16,21 1 0,-21-1 16,21 21-16,0-42 0,0 21 15,22 0-15,-22-21 0,21 0 0,1 0 16,-1 0-16,0 0 0,1 0 0,20 0 16,1 0-16,-1 0 0,-21 0 15,22-21-15,-1 0 0,-20 0 16,-1 0-16,0-22 0,-20 1 0,-1 21 15,21-21-15,-21-1 0,-21 1 0,0 0 16,0-1-16,0 1 0,0 21 16,0-22-16,0 22 0,-21 0 0,21 0 15,-21 0-15,-21 21 0,20 0 16,1 0-16,0 0 0,-21 0 0,21 0 16,-22 21-16,22 0 0,-21 0 0,21 0 15,-22 22-15,22-1 16,0 0-16,0-20 0,0 20 0,-1 0 0,22 1 15,0-1-15,0-21 16,0 21-16,0-20 0,0-1 0,0 0 16,22 0-16,-1 0 0,0-21 0,0 21 15,0-21-15,0 0 16,1 0-16,-1 0 0,0 0 0,0-21 16,0 21-16,0-21 0,22 0 15,-22-21-15,0 20 0,0-20 0,0 0 16,1-22-16,-1 22 0,0-22 15,0 1-15,0-1 0,0 1 0,1-1 16,-1 1-16,0-1 0,0 1 0,0 21 16,0-22-16,1 22 0,-22 21 15,21-22-15,-21 22 0,-43 63 32,22 1-32,0-1 15,0 0-15,0 22 0,0-1 16,-1 1-16,1 21 0,0-22 0,21 22 15,0-22-15,0 64 0,0-63 16,0-22-16,21 0 0,0 1 16,1-1-16,-1-21 0,0 0 0,21 1 15,-21-1-15,22 0 0,-1-21 16,22 0-16,-22 0 0,21 0 16,1 0-16,-22-21 0,22 21 0,-1-21 15,-20-1-15,20 1 0,-21-21 16,1 21-16,-1-22 0,0 1 0,43-21 15,-64 20-15,0 1 0,1 21 16,-22-22-16,0 22 0</inkml:trace>
  <inkml:trace contextRef="#ctx0" brushRef="#br0" timeOffset="7807.21">995 1609 0,'-21'0'0,"-1"0"16,1 0 0,0 0-16,0 0 15,21 21-15,0 0 16,0 0-1,0 0-15,0 1 16,21-22-16,0 21 0,0-21 16,22 21-16,-22-21 0,42 21 0,1-21 15,-1 0-15,22 21 0,0-21 16,21 0-16,-1 0 0,1 0 16,21 0-16,0 21 0,21-21 0,22 0 15,-1 0-15,22 0 0,-1 0 0,22 0 16,-1 0-16,22 0 15,0 0-15,21 0 0,0 0 0,21 0 16,-21 0-16,21 0 0,1 0 16,-22 0-16,21 0 0,0 0 0,0-21 15,0 21-15,0 0 0,1 0 0,-1 0 16,0 0-16,0-21 0,0 21 16,-21-21-16,21 21 0,-21 0 0,0-21 15,0 21-15,-21 0 16,0 0-16,-21-21 0,21 21 0,-43 0 15,22 0-15,-43 0 0,0 0 0,1 0 16,-22 0-16,0 0 0,-21 0 0,0 0 16,-21 0-16,0 0 0,42 0 15,-85-22-15,-20 22 16,-1 0-16,0 0 0,-20 0 0,-1 0 16,-42 0 15,-1 0-16,-20 0-15,21 0 16,0 0-16,-22 0 0,22 0 16,-21 0-16,21 0 0,-22 0 0</inkml:trace>
  <inkml:trace contextRef="#ctx0" brushRef="#br0" timeOffset="7932.13">12150 1757 0,'0'21'0,"21"0"31,-21 0-31,0 1 16,0-1-16,-21-21 0,-22 21 16,1-21-16</inkml:trace>
  <inkml:trace contextRef="#ctx0" brushRef="#br1" timeOffset="16741.41">3196 2625 0,'0'-21'16,"0"42"-16,0-64 0,0 22 0,0 0 16,0 0-16,0 0 0,0 0 0,0-1 15,0 1-15,-21 0 0,0 0 16,0 0-16,-1 21 0,1 0 16,-21 0-16,21 0 0,-22 21 0,1 0 15,21 21-15,-21 1 0,-1-1 16,1 22-16,0-1 0,-1-21 15,1 22-15,21-1 0,-22 1 0,22-1 16,0 1-16,0-22 0,21 22 16,0-1-16,0-20 0,0 20 0,0-21 15,21 1-15,21-1 0,-20-21 16,20 0-16,0 1 0,1-22 16,-1 0-16,21 0 0,-20 0 0,20 0 15,-20-22-15,20 1 0,1 0 16,-1-21-16,1-1 0,-1 1 0,22 0 15,-22-22-15,-20 22 0,20-22 16,-21 22-16,22-21 0,-43 20 16,21-20-16,-20-1 0,20 1 0,-42-1 15,21 1-15,-21-1 0,21 22 16,-21 0-16,0-1 0,0-20 16,0 42-16,0 42 15,0 0-15,-21 21 16,0 1-16,21-1 0,-21 0 15,0 22-15,21-22 0,-22 22 16,1-1-16,0-21 0,21 22 0,-21-22 16,0 1-16,0 20 0,-1-21 0,22 1 15,0-1-15,0-21 0,-21 22 16,21-22-16,0 0 0,0 0 16,21-21-1,-21-21-15,22 0 16,-1 0-16,0-1 0,0-20 0,-21 21 15,21 0-15,0-22 0,1 22 16,-1 0-16,-21 0 0,21 0 0,-21 0 16,21 21-16,0 0 15,-21 21 1,0 0 0,21 0-16,-21 0 0,0 22 0,0-22 15,22 0-15,-22 21 0,0-21 16,21 22-16,0-22 0,-21 21 15,21-21-15,0 1 0,0-1 0,22 0 0,-22-21 16,0 21-16,21-21 0,1 0 16,-1 0-16,0 0 0,1 0 0,-1-21 15,22 21-15,-22-21 0,0 0 16,1-1-16,20-20 0,-42 21 0,22-21 16,-22 20-16,0-20 0,0 21 15,0-64-15,-21 43 0,0 21 16,0-22-16,0 22 0,-21-21 15,21 21-15,-21 0 0,0 21 16,0-22-16,-1 22 0,-20 0 0,21 0 16,0 0-16,-22 22 0,22-1 15,-21-21-15,21 42 0,-22 0 16,22 1-16,0-22 0,0 21 16,0 1-16,0-22 0,21 21 0,0 0 15,0-20-15,0 20 0,0-21 16,0 0-16,0 0 0,0 1 0,21-22 15,0 0-15,0 0 0,0 0 16,0 0-16,1 0 0,20 0 0,-21-22 16,21 22-16,-20-42 15,20 21-15,-21 0 0,0 0 0,0-22 16,1 22-16,-1 0 0,0-21 16,0 20-16,0 1 0,-21 0 0,21 0 15,-21 0-15,0 0 0,0-1 16,0 44-1,0-1 1,0 0-16,0 0 16,-21 21-16,0-20 0,21-1 0,-21 21 15,21-21-15,0 22 0,0-22 16,0 0-16,0 21 0,0-21 0,0 1 16,0-1-16,21-21 15,0 21-15,0-21 0,22 0 16,-1 0-16,-21 0 0,22 0 15,-22-21-15,21 0 0,-21 21 0,22-22 16,-1-20-16,-21 21 0,21-21 0,22-22 16,-43 43-16,0-21 15,0 20-15,1-20 0,-1 21 0,0 0 16,-21 0-16,0-1 16,-21 22-1,0 0-15,-1 22 0,22-1 16,0 0-16,-21 0 15,21 0-15,0 0 0,0 22 16,-21-22-16,21 0 0,0 21 16,0-20-16,0-1 0,0 0 0,0 0 15,21 0-15,0 0 0,1 1 16,-1-22-16,0 0 0,21 0 0,-21 0 16,22 0-16,-1 0 0,0 0 15,1 0-15,-1 0 0,0-22 0,1 1 16,-1 0-16,0 0 0,-20 0 0,20 0 15,0-1-15,-21-20 0,1 21 16,41-21-16,-42-1 16,0 22-16,1 0 0,-22 0 0,0 0 15,0-1-15,0 1 0,0 0 16,-22 21 0,1 0-16,0 0 0,0 0 15,0 0-15,0 0 0,-22 21 0,22 0 16,0 1-16,-21-1 15,20 0-15,1 0 0,0 21 0,0-20 0,0-1 16,0 21-16,21-21 0,-22 0 16,22 22-16,0-22 0,0 0 15,0 0-15,22-21 16,-1 0-16,0 0 0,0 0 0,0 0 16,0 0-16,1 0 0,-1-21 15,21 0-15,0-21 16,1 20-16,-22-20 0,0 21 0,0 0 15,0 0-15,1-22 0,-1 22 16,0 0-16,-21 0 0,21 0 16,-21-1-16,0 44 31,0-1-31,0 0 0,-21 0 0,21 0 16,0 0-16,0 1 0,0-1 15,0 0-15,0 21 0,0-21 0,0 1 16,0-1-16,0 0 0,21 0 15,0 0-15,0-21 0,1 0 16,-1 0-16,0 0 16,0 0-16,0 0 0,0 0 15,1-21-15,-1 0 0,0 0 16,0 0-16,0-1 0,0-20 0,1 21 16,-1 0-16,21-22 0,-21 22 0,0 0 15,1-21-15,20 21 0,-21-1 16,0 1-16,-21 0 0,21 21 15,1-21-15,-22 42 32,0 0-32,0 0 0,0 1 15,0-1 1,21-21 15,0 0-15,-21-21-1,0-1-15,0 1 16,0 0-16,0 0 16,-21 0-16,0 21 0,21-21 15,-22 21-15,1 0 0,0 0 16,0 0-16,0 0 16,0 0-16,-1 21 15,1 0-15,0 0 0,0 0 0,21 0 16,-21 1-16,0 20 0,21-21 15,0 0-15,0 22 0,-22-22 0,22 21 16,0-21-16,0 22 0,0-22 16,0 0-16,0 0 0,22 0 0,-1 0 15,0 1-15,0-22 0,0 0 0,22 0 16,-22 0-16,21 0 0,0 0 16,1-22-16,-1 1 0,0 21 0,-20-42 15,20 21-15,0 0 0,1-1 16,-22-20-16,0 0 0,21 21 15,-21-22-15,1 1 0,-1 0 0,0-22 16,0 22-16,0-22 0,0 22 16,1-22-16,-22-41 15,0 62-15,21 1 0,-21 0 0,0-1 16,0 22-16,0 0 0,-21 63 31,-1-21-31,22 22 16,0-1-16,-21 0 0,0 1 15,21 20-15,-21-20 0,21-1 0,0 21 16,0-20-16,0-1 0,0 0 0,0 1 16,0-22-16,0 21 15,0 1-15,0-1 0,0-21 0,0 0 16,21 22-16,0-22 0,0 0 16,22 0-16,-1-21 15,-21 21-15,22-21 0,-22 0 0,21 0 0,0 0 16,-20-21-16,20 0 0,0 0 15,-21 21-15,22-43 0,-22 22 0,0 0 16,0 0-16,0 0 0,1 0 16,-22-22-16,0 22 0,0 0 15,0 0-15,0-22 0,0 22 0,-22 21 32,1 0-17,0 0-15,21 21 0,0 1 16,-21-1-16,21 0 0,-21 0 0,21 21 15,0-20-15,0-1 0,0 0 0,0 0 16,0 0-16,0 0 0,0 1 16,0-1-16,21 0 0,0-21 0,0 0 15,0 0-15,1 0 16,20 0-16,-21 0 0,0 0 0,22-21 16,-22 0-16,21-1 0,-21 1 15,22 0-15,-22 0 0,21 0 16,-21 0-16,0-1 0,22 1 0,-22 0 15,0 0-15,0 0 0,0 0 16,-21-1-16,22 1 0,-22 42 47,-22 1-47,22-1 0,0 0 16,0 0-16,0 0 0,-21 0 15,21 1-15,0-1 0,0 0 0,0 0 16,0 0-16,0 0 0,0 1 15,21-1-15,1-21 0,-1 0 16,0 21-16,0-21 0,21 0 0,-20 0 16,-1 0-16,21 0 0,-21-21 15,0 0-15,22-1 0,-22 1 16,0 0-16,0 0 0,22-21 0,-22 20 16,0-20-16,0 0 0,0-1 15,0 1-15,1 0 0,-1-22 0,0 22 16,0-22-16,-21 1 15,21-1-15,0-63 0,-21 85 16,0 21-16,0 0 0,0 0 16,0-1-16,-21 44 15,0-1-15,0 21 16,21-21-16,-21 22 16,0-1-16,-1 21 0,22-20 0,-21-1 15,0 0-15,21 1 0,-21 20 16,21-20-16,0-1 0,-21 0 0,21-21 15,-21 22-15,21-1 0,0-21 0,0 22 16,0-22-16,0 21 0,0-21 16,0 0-16,21 1 0,21-1 0,-21 0 15,0-21-15,22 0 0,-1 0 16,0 0-16,-20 0 0,20 0 0,21 0 16,-20-21-16,-22 0 0,21-1 15,-21 1-15,1 0 16,-1 0-16,0-21 0,0 20 0,0 1 15,0-21-15,-21 21 0,0 0 0,22-1 16,-22-20-16,0 21 16,0 0-16,-22 42 31,22 0-15,0 0-16,-21 0 0,0 22 15,21-22-15,0 0 0,0 0 16,0 0-16,0 1 0,0-1 0,0 0 15,0 0-15,0 0 0,0 0 16,0 1-16,21-22 0,0 21 16,1 0-16,-1-21 0,0 0 0,0 0 15,0 0-15,0 0 0,22 0 16,-22 0-16,0 0 0,0-21 0,0 0 16,22-1-16,-22 1 0,0 0 15,0 0-15,0 0 0,1-22 0,-1 22 16,0-42-16,0 42 15,-21-1-15,-21 22 47,21 22-47,0-1 0,-21 0 16,21 0-16,-21-21 0,21 21 0,-22 22 16,22-22-16,0 0 0,0 0 15,0 0-15,0 0 16,0 1-16,0-1 0,22-21 15,-1 0-15,0 0 16,0 0-16,21 0 0,-20 0 0,-1 0 16,21-21-16,0-1 0,1 1 15,-1 0-15,0 0 0,1 0 0,-1 0 16,0-1-16,1-20 0,-1 21 16,22-43-16,-22 22 15,-21 21-15,0-21 0,0 20 0,1 1 16,-22-21-16,0 21 0,-22 21 15,1 0-15,0 0 16,0 21-16,0-21 0,21 21 16,-21 0-16,-1 0 0,22 1 15,0-1-15,0 21 0,0-21 0,0 0 16,0 1-16,0-1 0,0 0 0,0 0 16,0 0-16,0 0 0,0 1 15,0-1-15,0 0 0,0 0 0,0 0 16,0 0-1,-21-21 17,0 0-32,0 0 15,0 0-15,21-21 16,-21 0-16,21 0 0,-22 0 16,22 0-16,0-1 15,-21 1-15</inkml:trace>
  <inkml:trace contextRef="#ctx0" brushRef="#br1" timeOffset="16942.3">9842 2455 0,'0'0'0,"-21"0"0,0 0 0,0 0 15,0 0-15,0 0 0,-1 0 0,1 0 16,0 0-16,0 0 15,0 0 1,21 22-16,-21-22 16,-1 0-1,1 0-15</inkml:trace>
  <inkml:trace contextRef="#ctx0" brushRef="#br1" timeOffset="17159.18">8657 2688 0,'0'0'0,"0"21"15,21-21 1,0 0-16,22 0 16,-22 0-16,42 0 0,-20 0 15,-1 0-15,0 0 0,1 0 0,-22 0 16,21 0-16,-21-21 0,22 21 15,-22 0-15,-21-21 16</inkml:trace>
  <inkml:trace contextRef="#ctx0" brushRef="#br1" timeOffset="17403.04">6921 2752 0,'0'0'0,"-21"0"0,-21 0 15,21 21-15,42-21 16,0 0-16,0 0 16,22 0-16,-22 0 0,21 0 15,0 0-15,-20 0 0,20 0 16,-21 0-16,0 0 0,0 0 0,1 0 15</inkml:trace>
  <inkml:trace contextRef="#ctx0" brushRef="#br1" timeOffset="18050.74">3683 3725 0,'-106'0'0,"212"0"0,-254 0 15,105 0-15,-20 0 0,21 0 0,20 0 16,-20 0-16,0 0 0,21 0 0,-1 0 16,1 0-16,0 0 0,42 0 46,22 22-46,-1-22 16,0 0-16,22 0 0,-1 0 16,22 0-16,105 0 0,-105 0 15,42 0-15,0 0 0,0 0 16,21 0-16,22 0 0,-1 0 16,0 0-16,22 0 0,20 0 0,1 0 0,0 0 15,-1 0-15,22-22 16,0 22-16,0 0 0,0 0 0,0 0 15,21 0-15,-43-21 0,22 21 0,-21-21 16,-22 21-16,1 0 0,169 0 16,-212 0-16,0-21 0,0 21 15,-21 0-15,-21 0 0,0 0 16,0 0-16,-22-21 0,1 21 0,-22 0 16,1 0-16,-22 0 0,1 0 0,-1 0 15,-21 0-15,0 0 0,0-21 16,-42 21-1,0 0 1,-21 0-16,-1 21 16,1 0-16</inkml:trace>
  <inkml:trace contextRef="#ctx0" brushRef="#br1" timeOffset="18978.21">1228 5059 0,'42'-42'15,"-21"42"1,0-22-16,-21 1 0,0 0 16,21 21-16,-21-21 15,0 0-15,22 21 0,-22-21 0,0-1 16,0 1-16,0 0 15,0 0 1,0 42 0,0 0-1,0 0-15,0 22 0,0-1 0,0-21 16,0 22-16,0 20 0,-22-21 16,22 1-16,-21 20 0,21-20 15,-21-1-15,21 21 0,0-20 16,-21 20-16,0-20 0,0 20 15,21-21-15,0 1 0,0-1 0,-22-21 16,22 22-16,0-22 0,0 0 16,0 0-16,0 0 0,22-42 31,-1 0-31,0 0 16,0 0-16</inkml:trace>
  <inkml:trace contextRef="#ctx0" brushRef="#br1" timeOffset="19291.21">1757 5419 0,'0'21'16,"21"-21"-16,-21 21 0,21-21 15,0 0 1,0 0-16,1 0 0,-1 0 15,0-21-15,-21 0 16,0 0-16,0-1 16,0 1-1,-21 21 17,0 0-32,-1 0 15,1 0-15,0 0 16,21 21-16</inkml:trace>
  <inkml:trace contextRef="#ctx0" brushRef="#br1" timeOffset="20495.58">3768 4890 0,'0'-22'15,"0"44"-15,0-65 0,0 1 0,0 21 0,0 0 16,0-1-16,0 44 31,0 20-31,0-21 16,0 21-16,0 1 0,0-1 0,0 0 15,0 22-15,0-22 0,0 1 16,0-1-16,-22 0 0,1 1 16,21-1-16,-21 0 0,21-21 0,0 1 15,0 20-15,0-21 0,0 0 16,21-21 15,0-21-31,1 0 0,-1 0 16,0 0-16,0-1 0,0 1 0,0-21 15,1 21-15,-1-22 16,0 1-16,21-43 0,-21 43 16,1 21-16,-1-21 0,0 20 15,0 1-15,-21 0 0,21 21 16,0 0-1,-21 21-15,0 0 0,0 22 0,0-22 16,0 0-16,0 21 0,0-20 16,0 20-16,0-21 0,0 21 0,0-20 15,0 20-15,22-21 0,-22 0 0,21 0 16,-21 1-16,0-1 0,21 0 16,0-21-16,0 21 0,0-21 15,1 0-15,-1 0 0,21 0 0,-21 0 16,0-21-16,1 0 0,20 21 15,-21-21-15,0-1 0,0-20 16,22 21-16,-22 0 0,-21-22 16,21 1-16,0 21 0,0-21 0,-21-1 15,0 1-15,0 0 0,22 20 16,-22 1-16,21-21 0,-21 21 16,0 42-1,0 0 1,0 0-16,-21 0 0,21 22 0,-22-22 15,22 21-15,-21 1 0,21-22 16,0 21-16,0 0 0,0-20 16,-21 20-16,21-21 0,0 0 0,0 43 15,0-43-15,21 0 16,0-21-16,1 21 0,-1-21 0,0 0 16,0 0-16,21 0 0,-20 0 15,20 0-15,0-21 0,1 21 0,-22-21 16,21 0-16,0 0 0,-20-1 0,20 1 15,-21 0-15,21-21 0,-20 21 16,-1-1-16,0-20 0,-21 0 0,21 21 16,-21-22-16,21 1 0,-21 21 15,0 0-15,0-1 0,0 1 0,0 0 16,-21 21 0,0 21-16,0 0 15,0 22-15,-1-22 0,1 21 0,0-21 16,0 22-16,0-1 0,21-21 15,0 22-15,0-1 0,0 0 16,0-21-16,0 22 0,21-22 16,0 0-16,0-21 0,0 0 15,1 0-15,-1 0 0,21 0 0,22 0 16,-43 0-16,21-21 0,0 0 16,1 21-16,-22-21 0,21-1 15,1-20-15,-22 21 0</inkml:trace>
  <inkml:trace contextRef="#ctx0" brushRef="#br1" timeOffset="21972.21">7726 4741 0,'21'-21'0,"-42"42"0,63-63 15,-42 21-15,0 0 0,0 0 16,0-1-16,0 1 0,0-42 15,0 42 1,0-1-16,-21 22 0,-21 0 16,20 0-16,1 22 0,-21-1 15,21 0-15,0 0 0,-1 21 16,-20 1-16,21-1 0,0 0 0,0 22 16,-1-22-16,1 22 0,21-1 0,0-20 15,-21 20-15,21-21 0,0 1 16,0 20-16,0-42 0,0 22 15,42 20-15,-20-42 0,20 1 16,0-1-16,1 0 0,-1 0 16,21-21-16,-20 0 0,20 0 0,1 0 15,-1 0-15,1 0 0,-1-21 16,1 0-16,-1 0 0,1-1 0,-22 1 16,22 0-16,-22-21 0,0 21 0,1-22 15,-22 1-15,21 21 0,-21-22 16,-21 1-16,0 0 0,0-22 0,0 22 15,0 0-15,0 20 0,-21-20 16,0 21-16,0 0 0,0 0 16,-22 21-16,22 0 0,0 0 0,-43 0 15,43 21-15,-21 0 0,21 21 16,-22-21-16,22 22 0,0-1 16,0-21-16,0 22 0,0-1 0,-1 0 15,22-21-15,0 22 0,0-22 16,0 0-16,0 21 0,22-20 15,-1-1-15,0-21 0,0 0 0,0 0 16,22 0-16,-22 0 0,21 0 16,-21 0-16,43-21 0,-22-1 15,-21 1-15,22 0 0,-22 0 0,0-21 16,0 20-16,0-20 0,0 21 16,1-21-16,-22-1 0,0 22 15,21 0-15,-21 0 0,21 0 0,-21-1 16,0 44-1,0-1-15,0 0 16,-21 0-16,21 0 0,-21 22 16,21-22-16,0 0 0,0 21 0,0-21 15,-22 1-15,22 20 0,0-21 0,0 0 16,0 0-16,22 1 16,-1-1-16,0-21 0,0 0 0,43 0 15,-43 0-15,21 0 0,-21 0 16,22-21-16,-1 21 0,-21-22 15,64-20-15,-64 21 16,0-21-16,21 20 0,-20-20 0,-1 0 16,0 21-16,-21-22 0,0 1 15,21 21-15,-21 0 0,0-22 0,21 43 16,-21-21-16,0 42 16,0 0-1,-21 22-15,21-22 0,-21 0 16,21 21-16,-21-20 0,21 20 15,0-21-15,0 21 0,-21-20 16,21-1-16,0 0 0,-22 0 0,22 0 16,0 0-16,0 1 15,22-44 17,-1 1-32,-21 0 0,21 0 15,-21 0-15,21 0 0,0-22 0,-21 22 16,21-21-16,1-1 0,-1 22 15,-21-21-15,21 0 0,0 20 16,0 1-16,-21 0 0,21 0 0,1 21 16,-1 0-16,-21 21 15,0 0-15,0 22 0,0-22 0,0 21 16,0-21-16,0 22 0,0-1 0,0-21 16,0 21-16,0-20 15,21 20-15,-21-21 0,0 0 0,0 0 16,21 1-16,0-1 0,0-21 0,1 0 15,-1 0-15,21 0 0,-21 0 16,0 0-16,22 0 0,20-21 16,-42 21-16,1-22 0,-1 1 0,0 0 15,-21 0-15,0 0 0,0 0 16,0-1-16,21-20 0,-21 21 0,21 0 16</inkml:trace>
  <inkml:trace contextRef="#ctx0" brushRef="#br1" timeOffset="22281.05">11345 4318 0,'0'0'0,"0"-21"15,-21 21-15,0 0 0,0 21 16,0 0-16,-1 0 0,22 22 16,-21-22-16,0 21 15,0 1-15,21-1 0,-21 0 0,0 1 16,-1-1-16,1 0 0,0 22 0,21-22 16,0 0-16,-21 1 0,21-1 15,-21-21-15,21 22 0,0-22 0,0 0 16,0 0-16,21-21 15,0 0-15</inkml:trace>
  <inkml:trace contextRef="#ctx0" brushRef="#br1" timeOffset="22830.74">10901 4445 0,'-21'-21'16,"42"42"-16,-42-84 0,21 20 0,0 22 0,0-21 15,0 21-15,0-22 0,21 22 16,0 0-16,21 0 0,-21 0 0,22-1 16,20 22-16,-20 0 0,84 0 15,-85 0-15,21 22 0,1-1 16,-22 0-16,22 21 0,-22 1 0,0-1 16,22 0-16,-43 1 0,21 20 15,-20-21-15,-1 1 0,0-1 0,-21 0 16,0 1-16,0-1 0,0 0 0,0-20 15,0 20-15,0-21 16,-21 0-16,0 0 0,21 1 0,-22-22 16,1 0-16,0 0 15,21-22 1,0 1-16,0-42 16,0 42-16,0-1 0,0-20 0,0 0 15,0-1-15,0 1 0,21 0 0,0-1 16,22-20-16,-22 21 0,21-22 15,1 22-15,-1-22 0,21 22 0,-20 0 16,-1 20-16,22 1 0,-1 0 16,-21 21-16,-20 0 0,-1 21 15,0 22-15,0-22 0,-21 21 16,0 22-16,0-22 0,0 21 0,0-20 16,0 20-16,-21-20 0,0 20 15,-22 22-15,43-43 0,-21 0 16,0 1-16,0-22 0,0 21 0,21-21 15,0 1-15,-21-22 0,21 21 16,0-42 0,21-1-1,0 22-15,0-21 16,0-21-16</inkml:trace>
  <inkml:trace contextRef="#ctx0" brushRef="#br1" timeOffset="24011.66">12827 4424 0,'0'-21'0,"0"42"0,0-63 0,-21 42 16,0 0-1,-1 0-15,1 21 16,21 0-16,-21 0 0,0 0 16,0 22-16,0-22 0,-1 0 15,22 21-15,-21-21 0,0 1 0,21 20 16,0-21-16,-21 21 0,21 22 15,0-43-15,0 0 0,0 0 16,0 1-16,0-1 0,21 0 16,0 0-16,0-21 0,22 0 15,-22 0-15,0 0 0,21 0 16,-20 0-16,20-21 0,-21 0 0,21 0 16,1-1-16,-22 1 0,21 0 15,-21 0-15,1-21 0,20-22 16,-21 22-16,-21-1 0,0 1 0,0 0 15,0-1-15,0 1 0,0 0 16,-21 21-16,0-22 0,-22 22 16,22 0-16,0 21 0,-21 0 0,21 0 15,-22 0-15,1 0 0,21 21 16,-22 0-16,22 0 0,-21 22 0,21-22 16,0 21-16,-1 1 0,1-1 0,21-21 15,0 21-15,0 1 0,0-1 16,0 22-16,0-22 15,21-21-15,1 0 0,-1 0 0,0 1 16,0-1-16,21-21 0,-20 0 0,20 0 16,-21 0-16,21 0 0,1 0 0,-22-21 15,21-1-15,1 1 16,-1 0-16,-21 0 0,21-21 0,-20 20 16,20-20-16,0 21 0,-21-21 0,1 20 15,-1-20-15,0 21 0,0 0 16,-21 0-16,0-1 0,0 1 0,21 21 15,-21 21 1,0 1 0,0-1-16,-21 0 0,21 0 0,0 21 15,-21-20-15,21 20 0,-21-21 16,21 21-16,0-20 0,0 20 0,0-21 16,0 0-16,0 0 0,0 1 0,0-1 15,21-21-15,0 0 0,0 21 16,0-21-16,1 0 15,-1 0-15,21-21 0,-21 21 0,0-21 16,1-1-16,-1 1 0,0 0 16,21 0-16,-21-21 0,1 20 0,-1 1 15,0-21-15,0 21 0,0-22 16,-21 22-16,21 0 0,1 0 0,-22 0 16,0 0-16,21-1 0,0 22 15,-21 22 1,0-1-16,-21 0 15,0 0-15,21 21 0,0-20 0,0-1 16,-22 21-16,22-21 0,0 0 16,0 22-16,0-22 0,0 0 15,0 0-15,0 0 0,0 1 0,22-1 16,-1 0-16,0-21 0,0 0 16,0 0-16,22 0 0,-1 0 0,0 0 15,43 0-15,-22-21 16,-20 21-16,20-21 0,-20-1 0,-1-20 15,0 21-15,-21-21 0,22 20 16,-22-20-16,0 21 0,0-21 0,0-1 16,1 1-16,-22 21 0,0-22 15,0 22-15,0 0 0,-22 21 16,-20 0-16,21 0 0,0 0 16,-22 21-16,22 0 0,0 22 15,-21-22-15,21 21 0,-1-21 0,22 22 16,0-1-16,0 0 0,0-20 15,0 20-15,0-21 0,0 0 0,0 0 16,22 1-16,-1-1 0,21-21 16,-21 0-16,22 0 0,-22 0 0,21 0 15,0 0-15,1 0 0,20-43 16,-20 22-16,-1 0 0,0 0 16,1 0-16,-22 0 0,21-22 0,-21 22 15,22 0-15,-22 0 0,0-22 16,21 22-16,-42 0 0</inkml:trace>
  <inkml:trace contextRef="#ctx0" brushRef="#br1" timeOffset="25050.98">1312 6900 0,'-21'0'0,"42"0"0,-84 0 0,42 0 15,-22 0-15,22 0 0,0 0 16,0-21-16,21 0 0,0 0 15,0 0-15,0 0 0,0-22 16,21 22-16,0 0 0,0 0 0,0-22 16,22 22-16,-1 21 15,0-21-15,1 0 0,-1 21 0,22 0 16,-22 0-16,0 0 0,22 21 16,-22 0-16,-21 0 0,22 22 0,-22-1 15,0 0-15,0 1 0,-21 20 16,0-20-16,0 20 0,0-21 0,0 22 15,-21-22-15,-21 22 0,-1-1 16,1-20-16,-22-1 0,1 21 0,21-20 16,-22-22-16,1 21 0,-1-21 15,1 1-15,20-22 0,1 0 0,0 0 16,-1 0-16,22 0 0,-21 0 16,21-22-16,21 1 0,0 0 15,0-21-15,0-1 0,0 1 16,0-21-16,0 20 0,42-41 15,-21 41-15,21 1 0,-20 21 16,20-22-16,-21 22 0,21 21 0,-20 0 16,20 0-16,0 0 15,1 21-15,-22 1 0,21 20 0,-21-21 16,0 21-16,1 1 0,20-1 16,-21-21-16,0 22 0,-21-1 0,21 0 15,1-21-15,-1 22 0,-21-22 16,21 0-16,-21 0 0,0 0 15,21 1-15,0-22 0,0 0 16,1 0-16,-1 0 0,0 0 16,0-22-16</inkml:trace>
  <inkml:trace contextRef="#ctx0" brushRef="#br1" timeOffset="25211.88">2519 7154 0,'-64'0'15,"43"0"1,0 0 0,42 0 15</inkml:trace>
  <inkml:trace contextRef="#ctx0" brushRef="#br1" timeOffset="26367.56">3937 6710 0,'0'-42'0,"0"84"0,0-106 0,0 43 15,0-21-15,0 21 0,0 0 0,0 42 32,0 0-32,0 21 15,-21 1-15,21-22 0,-43 63 16,43-41-16,0 20 0,-21-20 16,0-1-16,21 0 0,-21 22 0,21-22 15,0 0-15,-21 1 0,21-1 16,-21 0-16,21 1 0,0-22 0,0 21 15,0-21-15,0 1 0,21-22 16,0 0 0,0-22-16,0 1 0,0 0 15,1 0-15,-1-21 0,0-1 16,0 1-16,0 21 0,0-43 16,1 43-16,-1-21 0,0-1 0,0 1 15,0 0-15,0 21 0,-21-1 16,22 1-16,-1 21 0,0 0 15,-21 21-15,0 1 16,0-1-16,0 21 0,0-21 16,21 0-16,-21 22 0,0-1 0,0-21 15,21 22-15,-21-1 16,0-21-16,0 21 0,21-20 0,-21-1 0,22 0 16,-1 0-16,0-21 0,0 0 15,0 0-15,0 0 16,1 0-16,-1 0 0,0-21 0,21 0 15,-21 0-15,1-1 0,41-41 16,-42 21-16,0-1 0,22 22 16,-22-21-16,0-1 0,0 1 0,0-21 15,1 20-15,-1 1 0,0 0 16,0-22-16,0 22 0,0-1 0,-21-20 16,22 42-16,-22 0 15,21-1-15,-21 44 16,0-1-16,0 21 0,0-21 15,0 22-15,0-1 0,0 0 16,0 1-16,0-1 0,0 0 16,0 43-16,0-43 0,0 22 15,0-22-15,42 106 16,-42-127-16,21 1 16,0-1-16,1 0 15,-1 0-15,0-21 0,0 0 0,0 0 0,22 0 16,-22 0-16,63-42 15,-41 21-15,-1-22 0,-21 22 0,22 0 16,-1-21-16,0 20 0,22-62 16,-22 63-16,-21-22 0,-21 1 15,0 0-15,0 20 0,0-20 16,0 21-16,0 0 0,-21 0 16,0 21-16,0 0 0,-22 0 0,22 0 15,0 21-15,-21 0 0,21 0 16,-1 21-16,1-20 0,0-1 0,21 21 15,0-21-15,0 22 0,0-1 16,0-21-16,0 21 0,21-20 0,-21 20 16,64 0-16,-43 1 15,21-43-15,1 21 0,-1 0 0,0-21 16,22 0-16,-22 0 0,22 0 0,-1 0 16,1 0-16,-1-21 0,1 0 0,-1-1 15,22 1-15</inkml:trace>
  <inkml:trace contextRef="#ctx0" brushRef="#br1" timeOffset="28623.03">7726 6392 0,'-21'-42'0,"42"84"0,-64-105 15,22 42-15,0 0 0,0 21 16,0-22-16,-22 1 0,22 21 0,0 0 15,-21 0-15,21 0 0,-1 0 16,-20 21-16,21 1 0,0-1 16,-22 21-16,22 0 0,0 1 0,-21-1 15,21 22-15,-1-1 0,1-21 16,0 22-16,0-22 0,0 22 16,21-22-16,0 0 0,0 22 0,0-22 0,0 1 15,21-1-15,0 0 0,21 1 16,1-22-16,-1 21 0,0-21 0,1 0 15,20 1-15,-20-1 0,105-21 16,-85 0-16,1 0 16,20 0-16,-20-21 0,-1 21 0,1-22 15,-1 1-15,-20-21 0,20 21 0,-20 0 16,-22-22-16,21 22 0,-21-21 16,0-22-16,-21 22 0,0 0 15,0-1-15,0 1 0,0 21 0,0-22 16,-21 22-16,-21-21 0,21 42 15,0-21-15,-22 21 0,1 0 0,0 0 16,-1 0-16,22 0 0,-21 21 0,-1 0 16,1 21-16,0-20 0,21-1 15,-22 21-15,22-21 0,0 22 0,0-1 16,21-21-16,0 43 16,0-43-16,0 21 0,0-21 15,21 0-15,0 1 0,0-22 0,22 21 16,-22-21-16,21 0 0,-21 0 0,22 0 15,-22 0-15,21-21 0,0-1 16,-20 22-16,-1-21 0,21 0 16,-21-21-16,0 21 0,1-1 0,-1-20 15,-21 21-15,0-21 0,21 20 0,-21-20 16,21 21-16,-21 0 0,0-22 0,0 22 16,0 42 15,0 1-31,0-1 0,-21 0 15,21 0-15,0 21 0,0-20 0,0-1 16,0 21-16,0-21 0,0 0 16,0 1-16,0 20 0,0-21 0,0 0 15,21 0-15,0 1 0,0-22 16,1 0-16,-1 0 0,0 0 16,0 0-16,0 0 0,0 0 15,1 0-15,41-43 0,-21 22 0,-20 0 16,-1 0-16,0 0 0,0-1 15,0-20-15,0 21 0,-21-43 16,22 22-16,-22 21 0,21-21 16,-21 20-16,0 1 0,0 0 15,0 42 1,0 0-16,-21 1 0,-1-1 16,22 0-16,-21 21 0,21-21 15,-21 22-15,21-22 0,-21 21 0,21-21 16,0 1-16,-21-1 0,21 21 0,0-21 15,-21-21-15,21 21 0,0 1 16,0-44 15,0 1-15,0 0-16,21 0 0,0 0 0,-21 0 16,21-22-16,-21 22 0,21 0 15,0-21-15,-21 20 0,22 1 16,-1 0-16,0 0 0,0 0 0,0 0 15,0 21-15,1 21 16,-22 0 0,0 0-16,0 0 0,21 22 0,-21-22 15,21 0-15,0 0 0,0 0 0,22 22 16,-22-22-16,0 0 16,0 0-16,0-21 0,0 21 15,1-21-15,20 0 0,-21 0 0,0 0 0,0 0 16,22 0-16,-22 0 0,0-21 15,0 21-15,0-21 0,1 0 16,-1-22-16,-21 22 0,21 0 16,-21-21-16,21 21 0,-21-22 0,0 1 15,21-22-15,-21 22 16,0 21-16,0 0 0,0 0 16,0 42-1,0 0-15,-21 0 0,21 0 16,-21 22-16,0-22 0,21 21 0,0-21 15,-21 22-15,-1 20 16,22-42-16,0 0 0,0 1 16,0-1-16,0 0 0,0 0 15,22-21 17,-22-21-32,21 0 0,-21 0 15,42-22-15,-21 22 0,0 0 16,1-21-16,-1 20 0,0-20 15,0 0-15,21 21 0,-20-1 0,-1 1 16,0 0-16,0 0 0,0 21 0,0 0 16,1 0-16,-22 21 15,0 0-15,0 0 0,0 1 0,0-1 16,0 0-16,0 21 0,0-21 16,0 1-16,0-1 0,0 21 15,21-21-15,-21 0 0,21 1 16,0-22-16,0 21 0,0-21 0,1 0 15,-1 0-15,0 0 0,0 0 0,21 0 16,-20 0-16,20 0 0,-21 0 16,21-21-16,-20-1 0,20 1 15,-21 0-15,21 0 0,-20 0 0,-1 0 16,0-22-16,0 22 0,0-21 0,0 21 0,1-22 16,-1 22-16,0 0 0,0-21 15,-21 63 16,-21 0-31,0 0 0,0 0 16,21 0-16,0 22 0,-22-22 0,22 0 16,0 21-16,0-20 0,0-1 0,0 0 15,0 0-15,0 0 0,22 0 16,-1 1-16,21-22 16,-21 0-16,0 0 0,1 0 0,-1 0 15,0 0-15,0 0 0,0 0 0,0-22 16,1 22-16,-1-21 0,0 0 15,0 0-15,0 0 0,0-22 0,1 22 16,-1-21-16,0 0 0,-21 20 0,0-41 16,0 21-16,0-1 15,0 1-15,0 0 0,0-1 0,-21-20 16,0 42-16,-1-1 0,-20 22 16,21 0-16,-21 0 0,20 22 15,-20-1-15,0 0 0,21 21 0,-22 1 16,1 41-16,21-41 15,21-1-15,0 0 0,0 1 0,0-1 16,0-21-16,21 21 0,0-20 0,0 20 16,43 0-16,-43-21 15,0-21-15,21 22 0,-20-22 0,20 0 16,0 0-16,-21 0 0,22 0 0,-1 0 16,0-22-16,-20 1 0,20 21 15,0-21-15,1-21 0,-1 21 0,0-22 16,-21 22-16,22-21 0,-1-22 15,-21 22-15,22-22 0,-22 1 0,21-1 16,-21 22-16,0-21 0,22-43 16,-22 63-16,-21-20 15,0 42-15,0 0 0,-21 21 16,0 0 0,-1 21-16,1 21 0,0-21 0,0 22 15,21-1-15,-21 21 0,21 1 0,-21-22 16,21 22-16,0-22 0,0 0 15,0 64-15,0-85 16,0 22-16,0-1 0,21-21 0,0 0 16,-21 1-16,21-1 0,-21 0 15,21-21-15,0 0 0,1 0 16,-1 0-16,0 0 0,0 0 0,0 0 16,0 0-16,1-21 0,-1 0 15,0-1-15,0-20 0,0 21 0</inkml:trace>
  <inkml:trace contextRef="#ctx0" brushRef="#br1" timeOffset="28827.91">11134 6350 0,'0'0'0,"-22"0"16,1 0-16,0 0 0,21 21 15,21 0-15,0-21 16,1 0-16,20 0 0,-21 0 15,21 0-15,1 22 0,-1-22 0,-21 0 16,22 0-16,-22 0 0,21 0 0,-21 0 16,0 0-16,1 0 0,-1 0 15,0 0-15,0 0 0,0 0 0</inkml:trace>
  <inkml:trace contextRef="#ctx0" brushRef="#br1" timeOffset="30903.58">13250 6138 0,'-21'0'0,"42"0"0,-42 22 0,0-22 0,0 21 16,0-21-16,21 21 15,-22 0-15,44-21 31,-1 0-31,0-21 16,0 0-16,21 21 0,-20-21 0,20 21 16,0-22-16,1 1 0,-22 0 15,21 0-15,0 0 0,-20 0 0,-1-1 16,0-20-16,0 21 0,0 0 16,-21-22-16,0 22 0,0-21 0,0 21 15,0 0-15,0-1 16,-21 22-1,0 22-15,0-1 0,0 0 16,-1 21-16,22 1 0,-21-1 0,0 0 16,21 1-16,0 20 0,-21 1 15,21-22-15,-21 21 0,21 22 0,0-21 16,0-1-16,0 1 0,0-22 0,0 21 16,0-20-16,0-1 0,0 0 15,0 1-15,0-22 0,0 0 0,0 0 16,0 0-16,-21 1 0,-1-22 15,1 0-15,0 0 16,0 0-16,0 0 0,0-22 0,-1 22 16,-20-21-16,0-21 0,21 21 15,-22-22-15,22 22 0,0-21 16,0 0-16,0-1 0,-1 1 0,1 0 16,0-1-16,0 22 0,21-21 15,0 21-15,-21 21 0,21-22 0,-21 22 16,21 22-16,0-1 0,0 0 15,0 0-15,0 21 0,0 1 16,0-22-16,0 21 0,21 1 16,0-1-16,-21-21 0,21 0 0,0 22 15,22-22-15,-22 0 0,0 0 16,21 0-16,1-21 0,-22 0 0,63 21 16,-41-21-16,-1 0 0,0 0 15,1-21-15,-1 0 0,-21 21 16,22-21-16,-1 0 0,-21-22 0,21 22 15,-20-21-15,-1 21 0,0-22 16,0 1-16,-21 0 0,0-1 0,21 1 16,-21 0-16,0 21 0,0-1 15,21 1-15,-21 0 0,0 42 32,0 22-32,0-22 0,0 42 15,0-42-15,0 22 0,0-22 16,0 21-16,0-21 0,0 1 0,0-1 15,0 0-15,0 0 0,0 0 0,0 0 16,0 1 0,0-44-1,0 1 1,22 0-16,-1 0 16,0-21-16,-21 20 0,21-20 0,0 21 15,0-21-15,1-1 0,-22 1 16,21 21-16,0-22 0,0 22 15,0 0-15,0 21 0,1 0 16,-22 21 0,0 0-16,0 1 0,21 20 15,-21-21-15,0 21 0,0 1 0,0-22 16,0 21-16,0-21 0,0 22 16,0-22-16,0 0 0,21 0 15,-21 0-15,21 1 0,0-1 0,0-21 16,1 0-16,-1 0 15,0 0-15,21 0 0,-21 0 0,22 0 16,-22 0-16,21-21 0,-21-1 16,22 1-16,-1 0 0,-21 0 15,22 0-15,-22-22 0,0 22 0,0-21 0,0 0 16,0-1-16,1 1 0,-22 21 16,21-22-16,-21 22 0,0-21 15,0 21-15,-21 21 16,-1 21-1,1 0-15,21 0 0,0 0 16,-21 1-16,21 20 0,0-21 0,0 21 16,0-20-16,0 20 0,0-21 0,0 0 15,21 22-15,0-22 0,-21 0 16,22 0-16,-1 0 0,-21 0 16,0 1-16,21-1 0,0-21 15,-42 0 16,0 0-31,0 0 0,-1 0 0,1-21 16,0 21-16,0 0 0,0-22 16,0 22-16,-1 0 0,1 0 15,0 0-15,0 0 16,21 22 0,21-22-16,21 21 15,-20-21-15,20 21 16,-21-21-16,21 0 0,-20 0 15,20 0-15,-21 0 0,21 0 0,22 0 16,-22 0-16,1 0 0,20-21 16,-21 21-16,22-21 0,-22-1 0,1 1 15,-1 0-15,-21 0 0,21 0 0,-20-22 16,-1 1-16,0 21 0,0-21 16,-21-1-16,0 1 0,0 0 0,0-1 15,0 22-15,0 0 0,0 0 0,0 0 16,0-1-16,-21 22 15,21 22 1,-21-1-16,21 0 0,-21 21 16,21 1-16,-22-1 15,22 21-15,0-20 0,-21 20 0,0 1 16,0-1-16,21 1 0,-21-1 0,21 1 16,-21 20-16,21-20 0,0 21 15,-22-1-15,22 22 0,-21-21 0,21-1 16,-42 107-16,42-106 0,-21-1 15,0 1-15,-1 0 0,1-22 0,0 1 16,0-1-16,0 1 0,0-22 16,-1 0-16,1 1 0,0-22 0,21 0 15,0 0-15,21-42 16,0 0 0,1 0-16,-1-22 0,0 22 15,0-21-15,0 21 0,0-22 16,1-20-16,-1 20 0,0-20 0,21-1 15,-21 1-15,1-1 0,-1 1 0</inkml:trace>
  <inkml:trace contextRef="#ctx0" brushRef="#br1" timeOffset="31267.38">15600 6308 0,'0'0'0,"0"-21"0,0-1 15,0 1-15,0 0 0,0 0 16,21 21 0,0 0-16,0 0 0,0 0 0,1 0 15,-1 0-15,0 0 0,0 21 16,0 0-16,0 0 0,1 22 0,-22-22 16,21 21-16,-21 1 0,21-1 0,-21 0 15,0 1-15,0-1 0,-21 0 16,0-21-16,-1 22 0,1-22 15,0 0-15,-21 0 0,-1 0 0,1-21 16,21 22-16,-21-22 0,-1 0 16,22 0-16,-21 0 0,21 21 0,-1-21 0,1 0 15,42 0 17,1 0-17,-1 0-15,0 0 0,0-21 0,0 21 16,22-22-16,-22 1 0,21 0 15</inkml:trace>
  <inkml:trace contextRef="#ctx0" brushRef="#br1" timeOffset="32342.68">15960 6625 0,'42'-21'16,"-21"21"-1,0-21-15,0 21 16,1-21-16,-22 0 0,42 21 0,-21-22 15,0 1-15,0 0 0,22 0 16,-22 0-16,21 0 0,-21-1 0,1 1 16,-1 0-16,0 0 0,0-43 15,-21 43-15,0 0 0,0 0 16,-21 21 0,0 0-16,0 0 0,-1 0 0,1 21 15,0 0-15,0 0 0,0 1 16,0 20-16,21 0 0,-22 1 0,22-1 15,0 0-15,-21 1 0,21-1 16,0 0-16,0 1 0,0-22 16,0 0-16,21 0 0,1 0 0,-1 0 15,0 1-15,0-22 0,0 0 0,22 0 16,-22 0-16,21 0 0,-21 0 16,22 0-16,-1-22 0,0 1 15,-21 0-15,22 0 0,-1-21 0,0 20 0,-20-20 16,20 0-16,0-1 0,-21 1 15,1 0-15,20-1 0,-21 1 0,0 21 16,0 0-16,1 0 0,-22-1 16,21 22-16,0 0 0,-21 22 31,0-1-31,0 0 16,0 0-16,0 0 0,-21 0 15,21 1-15,0-1 0,0-42 47,0-1-47,0 1 16,0 0-16,21 0 15,-21 0-15,0 0 0,0-1 16,0 1-16,0 0 0,-21 21 31,0 0-15,-1 21-16,22 0 0,-21 1 0,0-1 15,0 21-15,0 0 0,0-20 16,-1 20-16,22 0 0,0 1 0,-21-1 16,21 0-16,0-21 0,0 22 15,0-22-15,0 21 0,21-21 0,1 1 16,-1-1-16,0-21 0,21 42 16,-21-42-16,22 0 0,-22 0 0,21 0 15,1 0-15,-1 0 0,21-21 16,-20 0-16,-1 0 15,0-22-15,1 22 0,-1-21 0,0-1 16,1-20-16,-1 21 0,0-22 16,64-105-16,-85 126 15,22-20-15,-22 21 0,0-22 16,0 22-16,0-1 0,-21 22 0,0-21 16,0 21-16,0 0 0,0-1 0,-21 44 31,0-1-31,0 0 15,0 21-15,21-21 0,-21 22 16,-1-1-16,1 0 0,0 22 16,21-22-16,-21 22 0,21-22 0,-21 22 15,21-22-15,0 0 0,0 1 16,0-1-16,0 0 0,0-21 0,0 1 16,21-1-16,0 0 0,-21 0 0,21-21 15,0 0-15,1 0 0,-1 0 16,0 0-16,0 0 0,0 0 0,22-21 15,-22 21-15,0-21 0,0 21 0,-21-21 16,21 21-16,0-22 0,1 1 16,-1 21-16,-21-21 0,0 0 0,0 0 15,21 0-15,-21-1 0,0 1 16,0 0-16,0-21 0,0 21 0</inkml:trace>
  <inkml:trace contextRef="#ctx0" brushRef="#br1" timeOffset="32604.84">17399 6223 0,'0'0'0,"-21"0"0,0 0 15,-1 0-15,1 0 0,42 0 32,1 0-32,20 0 0,-21 0 15,21 0-15,1 0 0,-1 0 0,0 0 16,1 0-16,-1 0 0,0 0 15,1 0-15,-1 0 0,-21 0 16,0 0-16,1 0 0,-1 0 0,-21-21 16,-21 21 31</inkml:trace>
  <inkml:trace contextRef="#ctx0" brushRef="#br1" timeOffset="33843.12">2498 9440 0,'0'0'0,"-64"-21"0,1 0 16,-1 0-16,1 0 0,-1 0 0</inkml:trace>
  <inkml:trace contextRef="#ctx0" brushRef="#br1" timeOffset="34880.31">1312 8615 0,'-21'0'16,"0"0"-16,0 0 15,0 0 1,21-21 0,0 0-1,21 21-15,0-22 16,0 22-16,21 0 0,-20-21 15,20 0-15,0 21 0,-21 0 0,22 0 16,-1 0-16,0 0 0,-20 0 16,20 0-16,-21 0 0,0 21 0,0-21 15,1 21-15,-22 22 0,0-22 16,0 0-16,0 21 0,-22 1 16,-20-22-16,21 21 0,-21 1 0,-1-1 15,1 0-15,-22 1 0,22-22 0,0 21 16,-1-21-16,1 0 15,21 1-15,-21-1 0,20-21 0,22 21 16,0-42 0,0 0-1,22 21-15,20-22 0,-21 1 16,0 0-16,22 0 0,-1 21 0,0-21 16,-21 0-16,22-1 0,-1 22 15,0 0-15,1 0 0,-1 0 0,-21 0 16,22 0-16,-22 0 15,21 22-15,-21-1 0,0 0 0,1 0 0,-1 0 16,0 22-16,-21-1 0,0-21 16,0 21-16,0-20 0,0 62 15,-42-63-15,20 22 16,1-22-16,-21 21 0,0-21 0,-1 22 16,-20-22-16,20 0 0,1 21 15,-21-42-15,20 22 0,1-1 0,0-21 16,-1 0-16,1 0 0,0 0 15,20 0-15,-20 0 0,21-21 0,-21-1 16,20 1-16,1 0 0,0 0 16,21 0-16,-21 0 0,21-1 15,0 1-15,0 0 0,0 0 16,0 0-16,0 0 16,21 21-16,0-22 15,0 22-15,1 0 0,20 0 0,-21-21 16,21 21-16</inkml:trace>
  <inkml:trace contextRef="#ctx0" brushRef="#br1" timeOffset="35226.51">2392 9398 0,'0'-21'16,"21"21"-1,-21-21-15,21 21 0,-21-21 16,0-1 0,0 1-16,0 0 15,-21 21 1,0 0-16,0 0 0,-1 0 15,1 0-15,0 21 0,0 0 16,21 1-16,-21-22 16,21 21-16,0 0 0,21-21 31,0 0-31,0 0 0,22 0 16,-22 0-16</inkml:trace>
  <inkml:trace contextRef="#ctx0" brushRef="#br1" timeOffset="35699.16">4530 8424 0,'21'-21'0,"-42"42"0,42-63 0,0 21 16,-21 0-16,0 42 31,-21 21-31,0-21 0,21 22 16,-22 20-16,1-20 0,21 20 0,-21 1 16,0 20-16,0-20 0,0 20 15,21-20-15,-22-1 0,1 1 0,21-1 16,0-20-16,-21 20 0,21-20 15,-21-1-15,21 0 0,0 1 0,0-22 16,0 63 0,21-84-1,0 0-15,-21-21 0</inkml:trace>
  <inkml:trace contextRef="#ctx0" brushRef="#br1" timeOffset="35975.36">5080 8424 0,'0'0'16,"21"-21"-16,0-21 0,-21 84 31,0-21-31,0 22 0,0-1 0,0 0 16,0 1-16,0 20 0,0 1 0,0-22 15,-21 22-15,0-1 0,0 1 16,21-1-16,-21-21 0,-1 1 15,22 20-15,-21-20 0,21-22 0,-21 21 16,0-21-16,21 22 0,0-22 16,0 0-16,0 0 0,0 0 15,-21-21-15,0 0 16,-1 0-16,1 0 16</inkml:trace>
  <inkml:trace contextRef="#ctx0" brushRef="#br1" timeOffset="36179.58">4381 9250 0,'-42'0'16,"84"0"-16,-105 0 0,21 0 0,20 0 0,1 0 16,42 0 15,22 0-31,-22 0 0,21 0 16,22 0-16,-22 0 0,22-21 15,-1 21-15,22 0 0,-22-21 0,22 21 16,-22 0-16,22-22 0,-21 1 0,20 21 15,1-21-15,-22 21 0,22-21 16,-21 0-16,-1 21 0,22-21 16,-22 21-16,-20-22 0</inkml:trace>
  <inkml:trace contextRef="#ctx0" brushRef="#br1" timeOffset="38014.36">5969 8954 0,'42'-22'0,"-84"44"0,105-65 16,-63 22-16,22 0 0,-22 0 0,0 0 15,0-1-15,0 1 0,0 0 16,0 0-16,-22 21 0,1 0 15,0 0-15,0 0 0,0 0 0,-22 0 16,22 0-16,-21 42 0,21-21 16,-22 1-16,1 20 0,0 0 0,-1 1 15,-41 41-15,63-41 16,-22-1-16,22 0 0,-21 1 16,21-22-16,21 21 0,0-21 0,0 22 0,0-22 15,0 0-15,0 0 16,21 0-16,0-21 0,0 0 15,21 0-15,1 0 0,-1 0 0,0-21 16,1 21-16,20-21 0,-20 0 16,-1 0-16,0-1 0,1 1 15,-1-21-15,-21 21 0,0-22 0,22 22 16,-43-21-16,21 0 0,-21-1 0,21-20 16,-21 42-16,0-22 0,0 22 15,0 0-15,-21 42 31,0 0-31,21 0 0,-22 1 16,22 20-16,0-21 0,-21 21 0,21 1 16,0-22-16,0 21 0,0-21 0,0 1 15,0 20-15,0-21 0,0 0 16,21 0-16,1 1 0,-1-22 0,0 21 16,0-21-16,0 0 0,22 0 0,-22 0 15,21 0-15,0 0 0,1-21 16,-1-1-16,0 22 0,1-21 15,-1 0-15,0 0 0,1 0 0,-22-22 0,21 22 16,-21-21-16,1 21 0,-1-22 16,0 22-16,-21 0 0,0-21 15,0 21-15,0-1 0,0 1 16,-21 42 0,0 1-16,21-1 15,-22 0-15,22 21 0,0-21 0,-21 1 16,-21 41-16,42-42 15,-21 0-15,21 22 0,0-22 0,0 0 16,0 0-16,0 0 0,21-21 47,0-21-47,0 0 0,0 0 16,1 0-16,-22 0 0,21-1 0,0-20 15,21 21-15,-21-21 16,1 20-16,-1-20 0,0 21 0,0 0 15,0 0-15,0-1 0,1 22 16,-1 0 0,-21 22-16,0-1 0,0 0 15,0 0-15,0 0 0,0 0 0,0 1 16,0 20-16,21-21 0,0 0 16,0 0-16,0 1 0,1-1 0,-1 0 15,21 0-15,-21 0 0,22-21 16,-1 21-16,0-21 0,1 0 15,-1 0-15,0 0 0,1 0 0,-1 0 16,21 0-16,-20 0 0,20 0 0,-20-21 16,-1 0-16,0 21 0,1-21 0,-22 0 15,21-22-15,-21 22 0,-21-21 16,21 21-16,-21-22 0,0 1 0,0 21 16,0-21-16,0-1 0,0 22 0,-21-21 15,0 21-15,0 21 0,0-22 16,0 22-16,-22 0 0,22 0 0,0 0 15,-21 22-15,-1-1 0,22 0 0,-21 0 16,21 21-16,-1-20 16,-20 20-16,21-21 0,0 21 0,21 1 15,0-22-15,-21 21 0,21-21 0,0 1 16,0 20-16,0-21 0,0 0 16,21 0-16,0 1 0,0-22 15,0 0-15,22 0 0,-22 0 0,0 0 16,21 0-16,-21 0 0,22 0 15,-22-22-15,21 22 0,-21-21 0,22 0 16,41-85-16,-62 85 16,20-21-16,-21-1 0,0-20 15,0 21-15,1-22 0,-1 22 16,0-1-16,0-20 0,0 21 0,0 20 16,-21-20-16,22 0 15,-44 42 1,1 0-16,0 21 0,21 0 15,-21 21-15,0-20 0,0 20 0,-22 0 16,22 22-16,21-22 0,-21 0 16,21 22-16,-21-22 0,21 1 15,0-1-15,0 0 0,21 1 0,0-22 0,0 0 16,0 21-16,1-21 0,-1-21 16,0 22-16,21-1 0,1-21 15,-22 0-15,21 0 0,-21 0 0,0 0 16,22-21-16,-22-1 0,0 1 15,0 0-15,0 0 0,22 0 16,-22-22-16,0 1 0,0 0 0,0-1 16,1 1-16,-22 0 0,21-22 0,0 1 15,0 20-15,-21-20 0,21 21 16,-21-1-16,21-41 0,-21 62 16,0 1-16,0 0 0,0 0 0,-21 42 31,0 0-31,21 0 0,0 1 0,-21 20 15,0-21-15,21 21 0,-21 1 0,21 20 16,0-20-16,0-1 0,0 0 16,0 1-16,0 20 0,0-42 15,0 22-15,0-1 0,21 0 0,-21-21 16,21 1-16,0-1 0,0 0 0,0 0 16,1 0-16,-1-21 0,21 0 15,-21 0-15,22 0 0,-22 0 0,21 0 16,0 0-16,-20-21 0,20 0 0,-21 21 15,21-21-15,1 0 0,-22-1 16,0-20-16,21 21 0,-20-21 0,-1 20 16,0-20-16,0 0 0,-21 21 0,0-22 15,0 22-15,0 0 0,0 0 16,0 0-16,-21 21 16,0 0-16,0 0 0,-1 21 15,1 21-15,0-21 0,0 0 16,21 22-16,0-22 0,-21 21 0,21 1 15,0-22-15,0 21 0,0-21 0,0 0 16,0 1-16,0-1 0,21 0 16,-21 0-16,21-21 0,0 0 15,0 21-15,22-21 0,-22 0 0,0 0 16,0 0-16,0 0 0,22-21 0,20-21 16,-42 21-1,-21-1-15,22 22 0,-22-21 0,21 0 16,-21 0-16,0 0 15</inkml:trace>
  <inkml:trace contextRef="#ctx0" brushRef="#br1" timeOffset="38987.82">10647 9144 0,'0'0'0,"21"-21"16,-21-21-16,21 20 0,0-20 0,0-43 15,-21 64-15,22-21 0,-22 0 16,21 20-16,-21-20 0,21 21 16,-21 0-16,0 42 15,0 0-15,0 0 16,0 43-16,-21-22 0,0 22 16,-1 20-16,1-20 0,0 20 0,0-20 15,0 21-15,0-22 0,21 22 16,-22-1-16,1-20 0,0 21 15,0-22-15,0 1 0,0-1 0,21 1 16,-22-22-16,22 21 0,-21-20 0,21-1 16,0 0-16,-21-20 0,21 20 15,0-21-15,0 0 0,0-42 32,0 0-32,21 0 0,0 0 0,-21-22 15</inkml:trace>
  <inkml:trace contextRef="#ctx0" brushRef="#br1" timeOffset="39959.76">10604 9398 0,'0'0'0,"0"-42"15,0-1-15,0 1 0,-21 0 0,21-1 16,0 22-16,0-21 0,0 21 0,0 0 16,0-22-16,0 22 0,0 0 15,21 0-15,1-22 0,20 22 0,-21 0 16,21 0-16,1 0 0,20 0 0,1-1 15,-22 1-15,22 21 0,-1 0 16,1 0-16,-1 0 0,-21 21 16,22 22-16,-22-22 0,1 21 0,-1 1 15,0-1-15,-21 0 0,-21 64 16,0-64-16,0 1 0,0-1 16,-42 22-16,0-22 0,-1 0 0,-20 1 15,-1-22-15,1 21 0,-22 0 0,22 1 16,-22-1-16,22-21 0,-64 43 15,63-64-15,22 21 0,-22 0 16,22-21-16,21 0 0,0 0 16,21-21-16,0 0 15,0 0-15,0-1 0,0 1 16,0 0-16,0 0 0,21 0 0,0 0 16,0 21-16,0 0 15,0 0-15,1 0 0,-1 21 16,-21 21-16,21-21 0,0 0 15,-21 22-15,0-1 0,0-21 16,21 22-16,-21-1 0,21 0 0,-21-21 16,0 22-16,0-1 0,22-21 0,-1 22 15,0-22-15,-21 21 0,21-21 16,0 0-16,-21 1 0,21-1 0,1-21 16,20 21-16,-21-21 0,0 0 0,22 0 15,-1 0-15,-21 0 0,43 0 0,-22 0 16,0-21-16,1 21 0,-1-21 0,21-1 15,-20 1-15,-1 0 16,0 0-16,1-21 0,-1 20 0,0-20 16,-20 0-16,20-1 0,-21 1 0,0 0 15,0 21-15,1-22 0,-22 22 16,0-21-16,0 21 0,21-1 0,-21 1 16,-21 21-1,21 21-15,-22-21 16,1 22-16,0-1 0,0 21 15,21-21-15,-21 22 0,0-22 0,21 21 16,-22-21-16,22 22 0,0-22 16,0 21-16,0-21 0,0 0 0,0 22 0,0-22 15,0 0-15,0 0 16,22 0-16,-1-21 0,0 0 16,0 0-16,21 0 0,-20 0 0,20 0 15,0 0-15,-21-21 0,22 21 0,-1-21 16,0 0-16,-20 0 0,20 0 15,0-22-15,-21 1 0,1 0 16,-22 20-16,0-20 0,0-21 0,0 20 16,0 1-16,-22-22 0,-20 22 15,0-21-15,-22-1 16,43 64-16,0 0 0,-21 0 16,20 0-16,-20 0 0,21 21 0,0 0 15,0 1-15,-1 20 0,1 0 16,0-21-16,0 22 0,0 41 15,0-41-15,21-22 0,0 21 0,0-21 16,0 1-16,0 20 0,0-21 0,0 0 16,21 0-16,0-21 15,0 0-15,0 0 0,22 0 0,-22 0 16,21 0-16</inkml:trace>
  <inkml:trace contextRef="#ctx0" brushRef="#br1" timeOffset="40522.43">12658 9165 0,'21'-42'0,"-42"84"0,42-126 0,-21 41 15,0 22-15,0 0 0,0 0 16,0 42 0,0 0-16,-21 0 0,-1 22 0,1-1 15,0 0-15,21 1 0,-21-1 16,0 21-16,0-20 0,21 20 0,-22 1 15,1-1-15,0 1 0,21-22 0,0 22 16,-21-22-16,0 0 0,21 43 16,0-43-16,-21-21 15,21 1-15,0 20 0,0-21 16,0 0-16,0-42 31,0 0-15,21 0-16,-21-22 0,0 22 0,21 0 15,0-21-15,0 21 0,0-22 0,1 22 16,20-42-16,-21 41 16,21 1-16,-20 0 0,20 0 15,-21 0-15,21 21 0,-20 0 0,20 0 0,-21 0 16,43 0-16,-43 21 16,0 0-16,0 0 0,0 22 15,-21-22-15,0 0 0,0 21 0,0-21 0,0 1 16,0 20-16,-21 0 15,0-21-15,0 1 0,-43 20 16,22-21-16,21 0 0,-22-21 16,1 21-16,21-21 0,-43 0 15,43 0-15,0 0 0,-21 0 16,21 0-16,-1 0 0,1 0 16,21-21-1,21 0 1,1 21-16,-1-21 0,0 21 0,21-21 15,-21 21-15</inkml:trace>
  <inkml:trace contextRef="#ctx0" brushRef="#br1" timeOffset="40956.19">13525 9525 0,'0'0'15,"0"-21"-15,0 0 0,-21 21 31,0 0-31,0 21 0,0 0 16,0 0-16,-22 0 0,-20 64 16,42-64-16,-22 22 0,22-1 15,-21 0-15,21 1 0,-1-1 16,1 0-16,0-21 0,21 22 0,0-22 16,0 21-16,0-21 0,0 1 0,21 20 15,0-42-15,1 21 0,20-21 16,0 0-16,-21 0 0,22 0 15,-1 0-15,0 0 0,1-21 0,41 0 16,-62 0-16,20-1 0,-21-20 16,0 21-16,0-21 0,1-1 0,-1 1 15,0 0-15,-21-1 16,0-20-16,0 20 0,0 1 0,0 0 0,0 21 16,0-22-16,-21 22 0,0 0 15,-1 21-15,1 0 0,0 0 0,-21 0 16,21 0-16,-1 0 0,1 0 15,-21 0-15,21 21 0,0 0 16,-1 0-16,22 1 0,0-1 0,0 0 16,0 0-16,22-21 15,-1 0-15,0 0 0,0 0 0,0 0 16</inkml:trace>
  <inkml:trace contextRef="#ctx0" brushRef="#br1" timeOffset="41286.74">14224 9186 0,'0'-42'16,"0"84"-16,21-105 0,-21 42 0,0 0 0,0-1 15,0 1 1,0 42 0,-21 1-16,0-1 0,21 21 0,-21-21 15,-1 22-15,1-1 0,0 0 16,21 22-16,-21-22 0,0 22 15,0-22-15,-1 21 0,1 64 16,0-84-16,0 20 0,0-20 0,21-1 16,0 0-16,0 1 0,0-1 0,0-21 15,0 21-15,0-20 0,0-1 16,0 0-16,0 0 0,21-21 16,0 0-16,0 0 0,0 0 15,22-21-15,-22 0 0,0 21 0,21-21 16,-20-1-16,20 1 0,0-21 15,22-22-15,-43 43 0,21-21 16,-21 21-16</inkml:trace>
  <inkml:trace contextRef="#ctx0" brushRef="#br1" timeOffset="41486.62">14055 9567 0,'0'0'0,"-22"0"15,44 0 1,-1 0 0,0 0-16,0 0 0,0 0 0,0 0 15,22-21-15,-22 21 0,21-21 0,1 21 16,-1-21-16,-21 21 0,21-21 16,1 0-16,-1-1 0,0 1 0,1 0 15</inkml:trace>
  <inkml:trace contextRef="#ctx0" brushRef="#br1" timeOffset="41835.43">15917 8382 0,'0'0'0,"-21"-21"0,0 0 16,-21 21-16,20 0 15,1 0-15,0 0 0,0 0 0,0 0 16,-22 21-16,22 0 0,0 0 0,-21 0 16,21 1-16,-1-1 0,1 21 15,0-21-15,21 22 0,0-22 0,0 0 16,0 21-16,0-21 0,0 22 0,0-22 15,21 0-15,0 0 0,1 0 16,-1 1-16,0-22 0,21 21 0,-21-21 16,1 0-16,20 0 0,-21 0 0,21 0 15,-20-21-15,20 21 0,0-22 16,-21 1-16</inkml:trace>
  <inkml:trace contextRef="#ctx0" brushRef="#br1" timeOffset="42357.26">16298 8128 0,'-21'-21'0,"42"42"0,-84-63 0,20 21 15,1 21-15,-43-22 16,43 1-16,0 21 0,-1 0 0,-20 0 16,21 0-16,-22 21 0,1 1 15,-1 20-15,1-21 0,-1 21 0,1-20 16,-1 20-16,22 0 0,-22 22 15,-42 20-15,64-41 0,21 20 16,-21-20-16,20-1 0,22 21 16,0-20-16,0 20 0,0-20 0,22 20 15,20-21-15,0 1 0,1-1 0,20 0 16,-21-20-16,22 20 0,-22-21 16,22 0-16,-1 0 0,-20 1 0,20-22 15,-21 0-15,1 0 0,20 0 0,-20 0 16,20 0-16,-21-22 0,22 1 15,-22 0-15,22 0 0,-22 0 16,22-22-16,-22 1 0,43-43 0,-43 22 16,-21 21-16,21-22 15,-20 1-15,-1-1 0,0 1 0,-21-1 16,21 1-16,-21-1 0,0 1 0,0-1 16,-42 22-16,21-22 0,-22 22 15,1 21-15,0-22 0,-1 22 0,-20 21 16,-1 0-16,1 0 0,-1 0 0,22 21 15,-22 22-15,1-22 0,-1 21 16,1 1-16,-1-1 0,22-21 0,-21 21 16,20 1-16,1-22 0,0 21 0,-1 1 15,22-22-15,0 0 0,21 0 16,0 21-16,0-20 0,0-1 16,0 0-16,21 0 0,21-21 0</inkml:trace>
  <inkml:trace contextRef="#ctx0" brushRef="#br1" timeOffset="55787.96">1355 12531 0,'0'0'0,"0"-21"0,0-1 0,-22 1 16,22 0-16,-21 0 0,21 0 16,-21 0-16,21-1 0,0 1 15,-21 21 1,21 21-1,0 22-15,0-22 16,0 0-16,0 21 0,0 1 0,0-1 16,-21 22-16,21-22 15,0 21-15,-21 1 0,-1-22 0,22 22 16,-21-22-16,21 22 0,0-22 16,-21 0-16,21 1 0,-21-22 0,21 0 15,0 21-15,0-21 0,0 1 16,0-1-16,0-42 31</inkml:trace>
  <inkml:trace contextRef="#ctx0" brushRef="#br1" timeOffset="56242.7">974 12510 0,'0'-22'0,"0"44"0,-22-65 0,22 22 16,0 0-16,0 0 16,0 0-16,0-1 0,22 1 15,-1 21-15,0 0 0,0 0 16,21 0-16,-20 0 0,20 21 16,0 1-16,1 20 0,-1-21 0,0 21 15,1 1-15,-22-1 0,21 22 16,0-1-16,-20-21 0,-1 22 0,21 42 15,-21-43-15,-21-20 16,0-1-16,0 0 0,0 1 16,0-1-16,0-21 15,0 0-15,0-42 16,0 0 0,-21-21-16,21 20 15,0-20-15,0 0 0,0-1 0,0-20 16,0-1-16,0 1 0,0-1 15,0 1-15,0-1 0,21 22 0,-21-21 16,21 20-16,-21 1 16,22 0-16,-1 20 0,0 1 0,-21 0 15,21 0-15,0 21 0,0 0 16,1 0-16,-1 0 0,0 21 16,0 0-16,0-21 0,-21 21 15,21 1-15,1-1 0</inkml:trace>
  <inkml:trace contextRef="#ctx0" brushRef="#br1" timeOffset="56664.45">2074 12764 0,'-21'21'0,"42"-42"0,-63 63 16,0 43-1,20-64-15,1 21 0,0 0 0,0-20 16,0 41-16,21-42 16,0 22-16,0-22 0,0 0 0,0 0 15,0 0-15,21-21 16,0 0-16,0 0 0,0 0 0,22 0 16,41-21-1,-41 0-15,-1 21 0,22-42 16,-22 20-16,-21-20 0,21 21 15,-20-21-15,-22 20 0,0-20 0,0-43 16,0 43-16,0 0 16,-22-1-16,1 22 0,0-21 15,-21 21-15,21 21 0,-22 0 0,22 0 16,-21 0-16,21 0 0,-22 0 16,22 21-16,0 0 0,0 0 0,0 0 15,-1 1-15,22 20 0,0-21 16,0 0-16,0 64 15,0-64-15,22 0 16,-1-21-16</inkml:trace>
  <inkml:trace contextRef="#ctx0" brushRef="#br1" timeOffset="56951.29">2857 12298 0,'0'0'0,"0"-21"0,0 0 0,-21 42 32,21 0-32,-21 0 0,21 21 15,-21-20-15,0 20 0,21 21 0,-21-20 16,-1-1-16,22 22 16,-21-22-16,0 21 0,21-20 0,-21 20 15,0-20-15,21-1 0,0 0 0,0 1 16,0-22-16,0 0 0,0 0 15,0 0-15,0 0 0,21-21 16,0 0 0,0 0-16,0-21 0,22-21 15,-22 21-15,21-22 0,-21 22 0</inkml:trace>
  <inkml:trace contextRef="#ctx0" brushRef="#br1" timeOffset="57367.05">2942 12806 0,'-21'21'15,"21"0"-15,-21 0 16,21 1 0,0-1-16,21-21 15,0 0 1,0 0-16,0 0 0,1 0 16,-1-21-16,0-1 0,0 1 15,0 21-15,0-21 0,1 0 0,-1-21 16,0 20-16,-21 1 0,0 0 15,0 0-15,0 0 16,-21 21 0,0 0-16,-1 0 0,1 0 15,-21 21-15,21 0 0,0-21 16,-1 42-16,-20-20 0,21-1 0,0 21 16,0 0-16,-1-20 0,22 20 15,0 0-15,0-21 0,0 22 0,0-22 16,0 0-16,22 0 0,-22 0 15,21 1-15,0-22 0,0 0 0,21 0 16,-20 0-16,-1 0 0,21 0 0,-21 0 16,22-22-16,-1 22 0,-21-21 15,21 0-15,1-21 0,-1 21 0,-21-1 16,22 1-16,-22-21 0,0 21 0,0 0 16,0-22-16,0 22 15,-21-21-15,0 21 0</inkml:trace>
  <inkml:trace contextRef="#ctx0" brushRef="#br1" timeOffset="57646.92">2709 12361 0,'-21'0'0,"42"0"0,-42 22 16,42-22-1,0 0-15,22 0 0,-1 0 0,-21 0 16,22-22-16,20 22 0,-21-21 16,1 21-16,-1 0 0,22-21 15,-22 0-15,0 21 0,1 0 0,-1 0 16,-21 0-16,21 0 0,-20 0 16,-1 0-16,-21 21 15,-21 0 1,-1 0-16,1 1 15,-21-1-15</inkml:trace>
  <inkml:trace contextRef="#ctx0" brushRef="#br1" timeOffset="58062.68">487 13610 0,'-64'0'15,"128"0"-15,-170 0 0,85 0 16,-22 0-16,22 0 0,0 0 0,42 0 16,0 0-1,22-21-15,20 21 0,1 0 16,-1-21-16,22 21 0,0 0 15,20-21-15,1 21 0,21-21 0,21 21 16,-21 0-16,22-22 0,-1 22 16,0 0-16,-21-21 0,21 21 0,0 0 15,0 0-15,1 0 0,-22-21 16,0 21-16,0 0 0,-22 0 0,1 0 16,-21 0-16,0 0 0,-1 0 15,-20-21-15,-1 21 0,-20 0 16,-22 0-16,0 0 0,-42 0 15,0 0 1,-22 0-16,1 0 0,0 0 16,-1 0-16,-20 0 0,-1 0 0,-20 0 15</inkml:trace>
  <inkml:trace contextRef="#ctx0" brushRef="#br1" timeOffset="58400.72">677 13780 0,'0'0'0,"-21"21"0,-21-21 0,21 0 16,42 0 0,0 0-16,42 0 0,-20 0 15,41 0-15,1 0 0,0-21 0,42 21 16,-21-22-16,21 22 0,21-21 15,-21 21-15,0-21 0,21 21 0,-21-21 16,21 0-16,-21 21 0,0-21 16,0 21-16,-21-22 0,0 22 0,-22-21 15,1 21-15,-21 0 0,-1-21 0,1 21 16,-22 0-16,0 0 0,-21 0 16,1 0-16,-44 0 31,1 21-31,-21 0 15,0 1-15,-1-1 0</inkml:trace>
  <inkml:trace contextRef="#ctx0" brushRef="#br1" timeOffset="59093.48">1016 14986 0,'0'0'0,"-21"-21"15,21 0-15,0 0 16,0-1-16,0 1 0,0 0 16,0 0-16,21 0 0,-21 0 15,21-1-15,-21 1 0,0 0 16,0 0-16,0 0 0,0 0 0,0-1 16,-21 22-16,0-21 0,0 0 15,-22 21-15,1 0 0,0 0 0,-1 0 16,-20 0-16,-1 21 0,22 0 15,-22 22-15,1-22 0,21 0 0,-1 21 16,-20 1-16,42-22 0,-22 21 16,22 1-16,0-22 0,21 21 15,0-21-15,0 22 0,0-22 0,0 0 16,21-21-16,0 21 0,0-21 16,1 0-16,20 0 0,0 0 15,1-21-15,-22 21 0,21-21 16,0 0-16,1-1 0,-1 1 0,0-21 15,1 21-15,-1 0 0,-21-22 16,0 22-16,1 0 0,-1-21 16,0 20-16,-21 1 0,0 0 15,0 42 1,0 0-16,0 1 16,0-1-16,0 0 0,0 0 15,0 21-15,0-20 0,0-1 0,0 0 16,21 0-16,0 0 15,0 0-15,1-21 0,-1 22 0,0-22 0,0 0 16,21 0-16,1 0 16,-1 0-16,0-22 0,1 22 0,-1-21 15,0 0-15,22 0 0,-22 0 16,-21-22-16,22 22 0,-22-21 0</inkml:trace>
  <inkml:trace contextRef="#ctx0" brushRef="#br1" timeOffset="59323.35">1566 14732 0,'21'-42'15,"-42"126"-15,21-126 0,21-21 0,-21 20 0,0 22 0,0 0 16,0 0-16,-21 21 15,21 21-15,-21 0 16,0 0-16,0 22 0,0-1 16,21 0-16,0 22 0,-22-22 15,1 22-15,21-1 0,0 22 16,0-22-16,-21 22 0,21-22 0,-21 22 16,0-21-16,21 20 0,0-20 15,-21-1-15,21 1 0,-22-1 0,22-20 16,-21 20-16,21-21 0,0-20 15,0-1-15,0 0 0,21-42 16,1 0 0,-22-1-16,21-20 0,0 21 0,-21-43 15,21 22-15</inkml:trace>
  <inkml:trace contextRef="#ctx0" brushRef="#br1" timeOffset="59607.34">1503 14838 0,'0'0'0,"0"-42"0,0-22 15,0 22-15,0 21 0,21-43 16,0 43-16,0-21 0,0 42 16,1-22-16,20 1 0,-21 0 0,21 21 15,1 0-15,-1 0 0,0 0 16,-20 0-16,20 21 0,-21 0 0,0 1 16,0 20-16,-21-21 0,0 0 15,0 0-15,0 22 0,-21-22 0,-21 0 16,21 21-16,-22-20 15,1-1-15,0 0 0,-1 0 0,1 0 16,0-21-16,-1 21 0,22 1 16,0-22-16,0 0 0,42 0 31,0 0-31,22-22 0,-22 1 16,21 0-16,-21 0 0</inkml:trace>
  <inkml:trace contextRef="#ctx0" brushRef="#br1" timeOffset="59867.51">2222 14436 0,'-84'106'32,"84"-64"-32,-21 0 0,-1 1 0,22-1 15,-21 21-15,21-20 0,-21 20 0,0 1 16,21 20-16,-21 1 0,21-21 15,0 20-15,-21 1 0,-1 0 0,22-1 16,0-20-16,0 20 0,-21-20 16,21-1-16,-21 1 0,21-1 0,0-20 15,-21-1-15,21 0 0,0-20 16,21-44 0,0 1-16,0 0 15,1-21-15</inkml:trace>
  <inkml:trace contextRef="#ctx0" brushRef="#br1" timeOffset="60162.65">2244 14732 0,'0'-42'0,"0"84"0,0-105 0,0 41 16,0-20-16,0 21 0,21 0 0,0 0 15,-21-1-15,21 1 0,0 21 0,22 0 16,-22 0-16,21 0 0,-21 0 15,0 0-15,22 0 0,-22 21 16,0 22-16,0-22 0,-21 0 0,0 21 16,0-20-16,0-1 0,0 21 15,-21-21-15,-21 22 0,-1-22 0,1 0 16,0 0-16,-1 0 0,1 0 16,0 1-16,21-22 0,-22 21 0,22-21 15,0 0-15,63-21 31,-21 21-31,1-22 0,20 1 16</inkml:trace>
  <inkml:trace contextRef="#ctx0" brushRef="#br1" timeOffset="60510.67">2730 14711 0,'0'0'0,"0"21"16,22-21-16,-1 0 15,0 0-15,0 0 16,0-21-16,0 21 0,1-21 16,-1 0-16,21 21 0,-21-22 0,0 1 15,1 0-15,-22 0 0,0 0 16,21 0-16,-21-1 16,-21 22-1,-1 0-15,1 0 0,0 0 16,0 22-16,0-22 0,0 21 0,-1 21 15,1-21-15,0 0 0,0 1 16,21 20-16,-21-21 0,21 0 0,0 0 16,0 1-16,0-1 0,21 0 15,0 0-15,0-21 0,0 21 16,1-21-16,-1 0 0,21 0 0,-21 0 16,0 0-16,22 0 0,-1 0 0,0 0 15,1-21-15,-1 0 0,43 0 16,-43 0-16</inkml:trace>
  <inkml:trace contextRef="#ctx0" brushRef="#br1" timeOffset="61215.27">3471 14690 0,'64'-64'16,"-43"22"-16,-127 169 0,127-148 0,85-127 16,-106 126-16,21-20 0,-21 21 0,0 0 15,0 0-15,-21 21 0,0 0 16,-21 0-16,20 0 0,1 21 16,0 0-16,-21 42 0,-1-20 15,22-22-15,0 21 0,0 1 16,21-1-16,-21-21 0,21 21 0,-21-20 15,21 41-15,0-42 0,0 0 16,0 1-16,21-22 16,0 0-16,0 0 0,21 0 15,-20 0-15,-1-22 16,21 1-16,-21 0 0,0 0 0,1 0 16,-1 0-16,0-1 0,-21-20 0,21 21 15,-21 0-15,21-22 0,-21 22 16,0 0-16,0 0 0,0 0 0,0 0 15,0 42 1,0 0 0,0 0-16,0 0 0,0 0 0,0 1 15,0-1-15,0 21 0,0-21 16,0 0-16,0 1 0,0-1 0,0 0 16,0 0-16,0 0 0,0 0 15,21-21 1,1 0-16,-1 0 15,0 0-15,0-21 0,0 0 16,0 0-16,1 0 0,20 0 16,-21-22-16,0 22 0,0-21 15,22 21-15,-22-1 0,21-20 0,-21 21 16,22 0-16,-22 21 0,0 0 0,21 0 16,-20 0-16,-1 0 0,0 0 15,0 0-15,-21 21 0,0 0 0,21 21 16,-21-20-16,0-1 0,0 0 15,0 21-15,0-21 0,0 1 16,-21-1-16,21 0 0,-21 0 16,0 0-16,0-21 0,-1 0 31,22-21-15,0 0-16,0 0 0,0 0 15,0-1-15,0 1 0,0 0 0,22 0 16,-22-21-16,21 20 0,0-20 15,0 21-15,-21-21 0,21 20 0,0 1 16,22 0-16,-1 0 16,-21 21-16,0 0 0,22 0 15,-22 0-15,0 0 0,0 0 0,0 21 16,1 0-16,-1-21 0</inkml:trace>
  <inkml:trace contextRef="#ctx0" brushRef="#br1" timeOffset="61532.09">4720 14584 0,'42'0'0,"-84"0"0,106 0 0,-43 0 15,0 0-15,0 0 0,0-21 16,0 21-16,1-21 0,-22-1 16,0 1-16,0 0 0,0 0 15,-22 21-15,1-21 16,0 21-16,0 0 0,0 0 0,-22 0 16,22 0-16,0 0 0,0 21 15,0 0-15,21 0 16,0 0-16,0 1 0,0-1 15,0 0-15,21 0 0,-21 0 16,21 0-16,0 1 0,22-1 16,-43 0-16,21-21 0,-21 21 0,21 0 15,-21 0-15,0 1 16,-21-22 0,0 21-16,-1-21 0,1 0 0,0 0 15,0 0-15,-21 21 16,20-21-16,-20 0 0,21 0 0,-21 0 0,20 0 15,1 0-15,0 0 0</inkml:trace>
  <inkml:trace contextRef="#ctx0" brushRef="#br1" timeOffset="63378.03">6498 13949 0,'0'0'0,"21"-21"0,0-22 0,1 1 15,-22 21-15,21-21 0,0 20 0,-21-20 16,0 21-16,0-21 0,0 20 16,-21 22-1,0 0-15,-22 22 0,22 20 0,-21 0 16,21 1-16,-22 20 0,22-21 16,-64 85-16,64-63 15,-21 21-15,0-22 0,20 22 0,-20-22 16,21 1-16,0 20 0,21-41 15,0 20-15,0-20 0,0-1 0,21 0 16,0 1-16,85 20 16,-64-42-16,22-21 0,-22 0 15,0 0-15,22 0 0,-22 0 0,22 0 16,-1-21-16,-20 0 0,20 0 0,1-22 16,-22 22-16,21-21 0,-20 0 0,-1-22 15,-21 22-15,22-22 0,-43 1 16,0-1-16,0 1 0,0 20 15,0-20-15,-22-1 0,1 1 0,-21 21 16,0-1-16,-1 1 0,1 0 16,0 20-16,-1 1 0,-20 21 0,20 0 15,-41 43-15,41-22 16,1 21-16,0 0 0,21 1 0,-1 20 16,1 1-16,0-1 0,21 1 0,-21 63 15,21-64-15,0 1 16,0-22-16,21 0 0,0 1 0,22-1 15,62 22 1,-62-43-16,-1 0 0,22-21 0,-22 0 16,21 0-16,-20 0 0,20 0 15,-20-21-15,20 21 0,-21-21 0,1-1 16,-1 1-16,0 0 0,-20-21 16,20 21-16,-21-1 0,0 1 0,-21 0 15,0 0-15,21 0 0,-21 0 16,0 42-1,-21 0-15,21 0 16,-21 21-16,21-20 0,-21-1 0,0 0 16,21 0-16,0 0 0,0 0 15,0 1-15,0-1 0,0 0 16,21-21 0,0 0-1,0 0-15,0-21 0,1 0 16,-1 21-16,0-22 0,0 1 15,0 0-15,0-21 0,1 21 0,-1-1 0,0-20 16,21 0 0,-42 21-16,0-1 0,21 22 0,-21 22 15,0-1 1,0 21-16,0-21 16,0 0-16,0 1 0,0-1 0,0 0 15,0 0-15,0 0 0,0 0 0,0 1 16,22-1-16,-1-21 0,0 21 15,0-21-15,21 0 0,-20 0 16,41 0-16,-42-21 16,22 21-16,-1-21 0,-21-1 15,21 1-15,1 0 0,-22-21 0,0-1 16,21 22-16,-20-42 0,-1 20 0,0-20 16,21-1-16,-21 1 0,-21-1 15,22 22-15,-1-21 0,0-1 0,-21 22 16,0-43-16,0 64 0,0 0 15,0 42 1,-21 0-16,0 21 16,-1-20-16,1 20 0,0 0 0,21 22 15,-21-22-15,0 22 0,21-22 16,-21 21-16,21-20 0,0 20 0,0-20 16,0-1-16,0 0 0,0-21 0,0 22 15,0-22-15,21 0 0,0 0 16,21 0-16,-21-21 0,1 0 0,41 0 15,-42 0-15,22 0 0,-22-21 16,21 21-16,-21-21 0,22 0 16,-22 0-16,0-22 0,0 22 15,43-42-15,-64 42 0,21-1 0,-21 1 16,21 0-16,-42 42 31,0 0-31,21 1 16,0-1-16,-22 0 0,1 0 15,21 0-15,0 0 0,-21 1 16,21 20-16,0-21 0,0 0 16,21-21-16,0 0 15,1 0-15,20 0 0,-21 0 0,21 0 16,-20 0-16,20-21 0,-21 0 0,21 21 16,-20-42-16,20 20 0,-21 1 15,21-21-15,-20 21 0,-1-22 16,0 22-16,0 0 0,0-21 0,-21 21 15,21-1-15,-21 1 0,-21 21 32,0 21-17,21 1-15,-21-1 0,0 21 0,21-21 16,-21 22-16,21-22 0,-22 21 16,1 0-16,21 1 0,0-1 15,0 22-15,0-22 0,0 0 0,0 22 0,-21-22 16,21 22-16,-21-1 0,21 1 15,0-1-15,0 1 0,0-1 0,0 22 16,0-22-16,0 22 0,0-22 0,0 1 16,21 21-16,0-22 0,-21 22 15,0-22-15,0 1 0,0-1 16,0-20-16,0 20 0,0 1 16,0-22-16,-21-21 0,0 0 0,-21 0 15,20-21-15,-20 0 0,0 0 0,21 0 16,-22-21-16,1 0 0,0-21 15,-1-1-15,1 1 0,-22-21 0,22-1 16,0 1-16,-1-22 0,1 21 0,21-20 16,0-1-16,21 0 15,0-84-15,21 84 0,0-20 0,0 41 16,22-21-16,-1 1 0,21 20 16,1 1-16,-1-1 0,22 1 0,-21-1 15,126-42-15,-105 64 16</inkml:trace>
  <inkml:trace contextRef="#ctx0" brushRef="#br1" timeOffset="63718.83">10710 14182 0,'-42'-21'31,"21"42"-15,0 0-16,21 21 15,-22-21-15,22 22 0,0-1 0,-21-21 16,21 22-16,-21-1 0,0-21 15,21 21-15,-21-20 0,21 20 0,0-21 16,-21 0-16,21 0 0,0-42 47,0 0-47,0 0 16</inkml:trace>
  <inkml:trace contextRef="#ctx0" brushRef="#br1" timeOffset="64079.62">10668 13822 0,'0'0'0,"-21"0"0,0 21 16,-1 0-16,22 0 16,0 1-16,0-1 15,0 0-15,22 0 16,-1-21-16,0 0 0,0 0 15,0 0-15,0 0 0,22 0 16,-22 0-16,0 0 0,0-21 0,22 0 16,-22 21-16,-21-21 0,0-1 0,0 1 15,0 0-15,0 0 16,0 0-16,-21 0 0,-1-1 16,1 22-16,0 0 0,0 0 0,0 0 15,0 0-15,-1 0 0,1 0 16,0 22-16,0-1 0,0 21 0,21-21 15,0 0-15,-21 22 0,21-22 0,-22 0 16,22 21-16,0-20 16,0-1-16,0 0 0,0 0 0,22 0 15,-1 0-15,21 1 0,-21-1 0,22-21 16</inkml:trace>
  <inkml:trace contextRef="#ctx0" brushRef="#br1" timeOffset="64474.4">11218 14224 0,'21'0'0,"-21"21"16,-21 0 0,21 1-16,-21-1 0,0 0 15,21 0-15,-21 21 16,0-20-16,21-1 0,-22 0 0,22 0 16,-21 0-16,0 0 0,21 1 0,0-1 15,0 0-15,-21-21 16,0 0-1,21-21 1,0 0 0,0-1-16,0-20 0,0 21 0,0-21 15,42-22-15,0 22 0,-20-1 16,20 1-16,0 0 16,1 21-16,-1-22 0,0 22 0,22 0 15,-22 0-15,0 21 0,22 0 0,-22 0 16,1 21-16,-1-21 0,0 42 15,-21-21-15,1 1 0,-1 20 16,-21 0-16,0 1 0,0-1 0,0 0 0,0 1 16,-21-1-16,-1-21 0,1 21 15,0-20-15,0-1 0,0 0 0,0 0 16,21 0-16</inkml:trace>
  <inkml:trace contextRef="#ctx0" brushRef="#br1" timeOffset="65450.84">13229 14224 0,'0'0'0,"-21"0"0,-43 0 16,43 0-16,21-21 0,0 0 16,0 0-16,0-1 0,21 1 15,1 0-15,20 0 0,-21 0 0,21-22 16,1 22-16,-1-21 15,0 0-15,1-1 0,-1 1 0,-21 0 0,22-22 16,-22 22-16,0-22 0,0 22 0,0-22 16,0 22-16,-21 0 0,0-1 15,22-20-15,-22 21 16,-22 42-16,1 0 16,0 0-16,0 0 0,0 21 15,0 21-15,-22 0 0,22 1 0,-21 20 16,-1 1-16,22 20 0,-21 1 15,0 0-15,20-1 0,-20 1 0,0 21 16,21 0-16,-22 0 0,22-1 0,0 1 16,0 0-16,-43 106 15,43-106-15,0 21 0,0-22 0,0 22 16,-1-21-16,1 21 0,0-21 0,0 21 16,0-21-16,21 0 0,-21 0 0,-1-22 15,22 1-15,-21 0 0,21-22 16,0 1-16,0-1 0,0 22 15,0-64-15,21-21 16,22 0-16,-22-21 0,21 0 0,1-22 16,20 1-16,1-22 0,-1 1 15,85-85-15,-84 42 0,20 21 16,-20 1-16,21-22 0,-43 0 0,21 21 16,-20-21-16,-22 22 0,0-1 15,-21 0-15,-21-63 0,0 64 16,-22 41-16,1-20 0,0 20 0,-22 1 15,22 0-15,-22 21 0,1-1 0,-1-20 16,-20 42-16,41-21 0,-20 0 16,-1 0-16,22 21 0,21-22 0,-21 22 15,20 0-15,22-21 0,0 0 16,22 0 0,-1 0-16,0 21 0,21-21 0,43-22 15,-43 22-15,1 0 0,20-21 16,-21 20-16,64-20 15,-63 21-15,-1 0 0,0 0 0,1-1 16,-22 22-16,0-21 0,0 21 0,-21-21 16,21 21-1,-21 21-15,0 0 16,0 1-16,0-1 0,0 0 16,0 0-16,-21 0 0,21 0 15,0 1-15,0-1 0,0 0 16,0 0-1,0-42 17,0 0-32,0 0 15,0-1-15,0 1 0</inkml:trace>
  <inkml:trace contextRef="#ctx0" brushRef="#br1" timeOffset="65610.75">13652 14012 0,'0'0'0,"0"-21"0,0 42 47,22-21-31,-1 0 0,0 0-16,0 22 0,0-22 15</inkml:trace>
  <inkml:trace contextRef="#ctx0" brushRef="#br1" timeOffset="66322.34">13928 14203 0,'-22'-21'32,"22"0"-32,0-1 15,0 1-15,22 21 16,-1-21-16,0 0 15,0 21-15,0 0 0,0 0 0,1 0 16,-1 0-16,0 21 0,0 0 0,0 0 16,0 1-16,-21-1 0,0 21 15,0-21-15,0 22 0,0-22 0,0 21 16,0-21-16,-21 0 0,0 1 0,0-1 16,21 0-16,-21 0 0,21 0 15,-21-21-15,21-21 31,0 0-15,0 0-16,0 0 0,21-1 0,-21 1 16,21-21-16,0 21 0,0-43 15,0 43-15,1 0 0,-1 0 16,-21 0-16,21 21 0,0-22 0,0 22 16,0-21-16,1 21 0,-1 0 0,0 0 15,0 21 1,-21 1-16,0-1 15,0 0-15,0 0 0,0 0 0,0 0 16,0 1-16,0-1 16,0 0-1,21-21-15,0 0 0,1 0 16,-1 0-16,0 0 16,0 0-16,0-21 0,0 21 0,-21-21 15,43-1-15,-22 1 0,0 0 16,-21 0-16,21 0 15,-21 0-15,0-1 16,-21 22 0,0 22-1,0-1-15,0-21 0,-1 21 0,1 0 0,0 0 16,21 0-16,0 1 0,0-1 16,0 0-16,0 0 0,0 0 15,0 0-15,0 1 0,0-1 16,21-21-16,0 0 0,1 0 0,-1 0 15,0 0-15,0 0 0,21 0 16,1 0-16,-22-21 0,21-1 0,1 1 16,-1 0-16,0 0 0,1 0 15,-1-22-15,0 22 0</inkml:trace>
  <inkml:trace contextRef="#ctx0" brushRef="#br1" timeOffset="66620.17">15155 14055 0,'21'-64'0,"-105"255"0,147-318 0,-20 21 0,-22 64 0,-21-22 15,0 22-15,0-22 0,0 22 16,0 0-16,0-22 0,21 43 0,-21-21 15,21 20-15,-21 1 0,0 42 16,0 1 0,0 20-16,-21 0 0,-21 64 15,42-42-15,-43 63 0,22-43 16,0-20-16,-21 20 0,20 1 16,1 21-16,0-21 0,0-1 15,0 22-15,0-21 0,-1 21 0,1-22 0,-21 22 16,21 0-16,0-21 15,-1-1-15,-20 1 0,21 0 0,0-1 16,-22-20-16,22-1 0,-21 1 0,-22 84 16,64-106-16,0-21 15,0 1-15,0-1 0,43-21 16,-22 0-16,0-21 0,21-1 16,1-20-16,-1 21 0,22-21 0,-22-1 15,85-20-15</inkml:trace>
  <inkml:trace contextRef="#ctx0" brushRef="#br1" timeOffset="67475.19">15134 15558 0,'106'-170'15,"-254"382"-15,190-254 0,106-276 16,-148 255-16,0-1 0,0 1 0,0-1 16,-21 1-16,-21-1 0,21 1 0,-22 20 15,1-20-15,21 42 0,-22-22 16,1 22-16,21 0 0,-43-21 16,43 20-16,0 22 0,21-21 15,0 0-15,0 0 16,21 21-16,22-21 0,-22 21 0,21-21 15,-21-1-15,22 1 0,62 0 16,-62 0-16,-1 0 16,22 0-16,-22-1 0,0 1 0,1 0 15,-1 21-15,0-21 0,-21 0 0,1 21 16,-1-21-16,0-1 0,0 22 16,-21-21-16,0 42 46,0 1-46,-21-1 16,0 0-16,21 0 0,-21 0 16,21 22-16,0-22 0,0 0 15,0 0-15,0 0 0,0 22 16,0-22-16,0 0 16,21-21-16,0 0 0,0 0 15,0 0-15,0 0 0,1-21 16,-22 0-16,0-1 15,0 1-15,0-21 0,0 21 16,0 0-16,0-1 0,0-20 0,0 21 16,0-43-16,0 43 15,0-21-15,0 21 0,0 0 0,0-1 16,21 1-16,21 0 0,-21 21 16,0 0-16,1 0 0,20 0 15,-21 0-15,0 21 0,22 0 0,-22-21 16,21 64-16,-42-43 0,0 0 15,21 0-15,-21 22 0,0-22 16,0 0-16,0 0 0,-21 22 0,21-22 16,-21 0-16,0 0 0,0-21 15,21 21-15,0 0 0,-22-21 0,1 22 16,42-44 15,1 1-31,-1 0 16,0 0-16,0 0 0,0 0 0,22-22 15,-22 22-15,0-21 0,21 21 0,1-43 16,-1 22-16,-21-1 16,21 22-16,-20 0 0,-1 0 0,0 0 15,-21 42 1,-21 0 0,0 0-16,21 22 0,-22-22 15,1 0-15,0 21 0,0-21 0,21 22 16,0-22-16,0 21 0,0-21 0,0 22 15,0-22-15,0 0 0,21 0 16,0 0-16,0 22 0,1-43 16,-1 0-16,42 0 0,-42 0 15,1 0-15,20 0 0,-21 0 16,0-21-16,22-1 0,-22 1 0,21 0 16,-21 21-16</inkml:trace>
  <inkml:trace contextRef="#ctx0" brushRef="#br1" timeOffset="67679.08">17187 14203 0,'-21'0'63,"21"-21"-32,-21 21-31,0 0 16,21-21-16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1T12:18:54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 593 0,'0'0'0,"0"-21"0,21-1 16,0 22-16,-21-21 15,21 0-15,-21 0 16,0 0-16,0 0 15,0-1-15,0 1 16,-21 21-16,0 0 16,0 0-16,-22 0 0,1 0 15,21 0-15,-21 21 0,-1 1 0,1-1 16,0 0-16,-1 21 0,1 1 16,0-1-16,-1 0 0,22 22 0,-21-1 15,21 1-15,-1-22 0,1 22 16,0-1-16,21-21 0,0 22 15,0-22-15,0 1 0,0-1 0,21 0 16,0-21-16,1 1 0,-1-1 16,0 0-16,21 0 0,1 0 15,-1-21-15,21 0 0,-20 0 0,20 0 16,-20 0-16,20 0 0,-21 0 16,64-21-16,-63 0 0,-1 0 15,0-22-15,1 22 0,-1-21 16</inkml:trace>
  <inkml:trace contextRef="#ctx0" brushRef="#br0" timeOffset="531.74">3217 339 0,'0'0'0,"0"-21"0,0-1 0,0 1 16,-21 21-1,21 21 1,-21 1-16,21-1 0,-21 21 0,21-21 15,0 22-15,-21-1 0,-1 21 16,22-20-16,0-1 0,-21 22 16,0-1-16,0-21 0,21 22 0,0-1 15,-21-20-15,0-1 0,21 0 16,-22 1-16,22-1 0,0-21 0,0 22 16,0-22-16,0 0 0,0 0 15,0 0-15,-21-21 16,21-21-1,0 0 1,-21 0-16,21 0 0,0-1 0,0-20 16,0 21-16,0-21 0,21-1 15,0 1-15,1 0 0,-1-1 16,0 1-16,21 21 0,1-22 0,-1 22 16,-21 0-16,21 0 0,1 0 15,-1 0-15,0 21 0,-20 0 16,20 0-16,0 21 0,-21 0 15,1 0-15,-1 0 0,-21 22 16,0-22-16,0 21 0,0-21 0,0 22 16,-21-1-16,-1-21 0,1 0 0,0 22 15,21-22-15,-21 0 16,0 0-16,0 0 0,21 0 0,0 1 16,0-1-16,-22-21 15,44 0 16,-1-21-31,0-1 0,0 1 16</inkml:trace>
  <inkml:trace contextRef="#ctx0" brushRef="#br0" timeOffset="807.85">4043 635 0,'0'21'31,"0"0"-31,0 1 16,0 20-16,-21-21 0,-1 21 0,1 22 15,0-22-15,0 1 16,21-1-16,-21 0 0,21-21 0,-21 22 16,-1-22-16,22 0 0,0 0 0,0 0 15,0 1-15,0-1 0,0 0 16,0-42 15,0 0-31,22-1 16,-1-20-16,0 21 0</inkml:trace>
  <inkml:trace contextRef="#ctx0" brushRef="#br0" timeOffset="1205.63">4106 254 0,'0'0'0,"-21"0"0,0 0 16,0 21-16,0 0 0,21 1 0,-22-1 15,1 0-15,0 21 0,0-21 16,0 1-16,21-1 0,-21 0 0,21 0 16,0 0-16,0 0 0,0 1 15,0-1-15,21-21 0,0 0 16,0 0-16,21 0 0,-20 0 15,-1 0-15,21 0 0,-21-21 16,0-1-16,1 1 0,20 0 0,-21 21 16,-21-63-16,0 41 0,0 1 15,0 0-15,0-21 16,-21 21-16,0-22 0,-22 22 0,22 0 16,0 21-16,0 0 0,-21 0 15,20 0-15,1 0 0,0 21 16,0 0-16,0 0 0,21 1 15,0-1-15,0 0 0,-21 0 16,21 0-16,0 0 0,0 22 0,0-22 16,21-21-16,-21 21 0,21 0 0,0-21 15,0 0-15,0 0 0,1 0 16</inkml:trace>
  <inkml:trace contextRef="#ctx0" brushRef="#br0" timeOffset="1537.95">4720 85 0,'-21'21'32,"21"0"-32,-21 0 15,21 22-15,-21-22 0,21 21 16,-22 0-16,22 22 0,-21-22 15,0 22-15,0-22 0,0 64 16,0-43-16,-1 1 0,22-1 0,-21-20 16,0 20-16,0-20 0,21 20 15,0-21-15,-21-20 0,21 20 16,-21 0-16,21-21 0,0 1 0,0-1 16,0 0-16,0 0 15,21-21 1,0-21-16,-21 0 15,21 0-15,0-1 0,0 1 0,1 0 16,-1 0-16</inkml:trace>
  <inkml:trace contextRef="#ctx0" brushRef="#br0" timeOffset="2209.56">5313 783 0,'0'0'0,"21"-21"0,-21 0 16,0 0-16,0 0 15,0-1-15,0 1 16,0 0-16,0 0 0,-21 21 0,0-21 16,-1 21-16,1 0 15,0 0-15,0 0 0,0 0 0,0 0 16,-1 0-16,1 21 0,0 0 0,0 0 15,0 0-15,0 1 16,-22 20-16,22-21 0,21 21 0,-21 1 16,0-22-16,0 21 0,21 1 15,0-22-15,0 21 0,0-21 0,0 0 16,0 1-16,0-1 0,0 0 16,0 0-16,21 0 0,0-21 0,0 0 15,0 0-15,0 0 16,1 0-16,-1 0 0,0 0 0,0 0 15,0-21-15,0 0 0,1 0 16,-1 0-16,0-1 0,0 1 16,-21-21-16,21 0 0,0-1 0,1 1 15,-1 0-15,0-22 0,0 22 16,0-22-16,0 22 0,1-22 0,-22 22 16,21-21-16,0 20 0,0 1 15,-21 0-15,0-1 0,0 22 0,0 0 16,21 0-16,-21 0 0,0-1 15,0 44 1,0 20-16,-21-21 16,21 21-16,0 1 0,-21-1 0,0 0 15,0 22-15,21-22 16,-22 22-16,1-1 0,21-20 0,-21 20 0,21-21 16,0 22-16,0-22 0,0 1 15,0-22-15,0 21 0,0-21 16,0 0-16,21 1 0,0-1 0,1 0 15,20-21-15,-21 0 0,0 0 16,22 0-16,-22 0 0,21 0 0,0 0 16,-20-21-16,20 0 0,-21-1 15,21 1-15,-20-21 0,-1 21 0,21-22 16</inkml:trace>
  <inkml:trace contextRef="#ctx0" brushRef="#br0" timeOffset="11628.96">7747 212 0</inkml:trace>
  <inkml:trace contextRef="#ctx0" brushRef="#br0" timeOffset="12055.71">7726 191 0,'-21'-64'31,"21"43"-31,0 0 0,0 0 16,0-1-16,0 1 16,0 0-16,0 42 31,0 0-31,0 22 0,0-1 15,0 0-15,0 22 0,0 21 16,-22-22-16,22 22 0,-42 84 16,21-84-16,-21-1 15,20 1-15,1-21 0,-21 63 16,21-64-16,0-21 0,21 1 16,-22-1-16,22 0 0,-21-20 0,21-1 15,0 21-15,0-63 31,0 0-15,0-22-16,0 22 16,0-21-16,0 21 0</inkml:trace>
  <inkml:trace contextRef="#ctx0" brushRef="#br0" timeOffset="12716.34">7408 466 0,'0'0'0,"0"-21"0,0-1 16,0 1-16,0 0 0,0 0 0,0 0 15,0 0-15,0-1 0,0 1 16,21-21-16,-21 21 0,43 0 0,-22-1 16,21 1-16,1-21 0,-1 21 15,21 0-15,-20 21 0,20-22 0,1 1 16,-1 21-16,1 0 0,-1 0 15,-20 21-15,20-21 0,-21 43 16,1-22-16,-22 21 0,0 1 16,0-1-16,-21 43 0,0-43 15,-21 21-15,-21-20 0,-1-1 16,1 0-16,-21 1 0,20-22 0,-20 21 16,-1-21-16,1 1 0,20-1 15,1 0-15,0 0 0,21-21 16,-22 0-16,22 0 0,42-21 31,-21 0-31,43 21 16,-22-21-16,21-1 0,0 1 15,1 21-15,-1-21 0,0 21 0,1 0 16,20 0-16,-20 0 0,-1 0 16,0 0-16,1 0 0,-1 21 0,43 22 15,-64-1-15,21 0 16,-21 1-16,-21-1 0,0 0 0,0 1 15,0-1-15,0 21 0,-21-20 16,0-1-16,0 0 0,-22-20 0,1 20 16,0 0-16,-22-21 0,22 1 0,0-1 15,-22 0-15,22 0 16,-1-21-16,-20 0 0,21 0 0,-1 0 16,1 0-16,0 0 0,20 0 15,-20-21-15,0 21 0,21-21 0,-1 0 16,1-1-16,0 1 0,0 0 0,0 0 15,21 0-15,0-22 0,0 22 16,0 0-16,0 0 0,21 0 16,0 21-16,0-21 0,22 21 15,-22 0-15,21-22 0,0 1 0,1 21 16,-1 0-16,22-21 16</inkml:trace>
  <inkml:trace contextRef="#ctx0" brushRef="#br0" timeOffset="13144.09">8572 783 0,'0'0'0,"22"-21"0,-22 0 0,0 0 15,21 21-15,0-21 16,0 21-16,0 0 0,0 0 15,1 0-15,20 0 0,-21 0 16,0 0-16,22 21 0,-22 0 0,21 21 16,-21-21-16,22 22 0,-22-1 15,0 0-15,-21 1 0,0-1 16,0 0-16,0-20 0,0 20 0,0 0 16,0-21-16,-21 1 0,0-1 15,-1 0-15,1 0 0,0 0 0,0-21 16,0 0-16,0 0 15,-1 0-15,22-21 16,0 0-16,0 0 0,0 0 16,0-1-16,0-20 0,22 21 15,-1-21-15,0 20 0,0-20 0,0 21 16,0-21-16,1 20 0,-1-20 16,0 21-16,0 0 0,21 0 15,-20 21-15,-1-22 0,0 1 16,0 21-16,0 0 0,22-21 15,-22 21-15</inkml:trace>
  <inkml:trace contextRef="#ctx0" brushRef="#br0" timeOffset="13596.83">9652 635 0,'0'0'0,"-21"0"16,0 21-16,-1-21 15,1 21-15,0 1 0,0 20 16,0-21-16,0 21 0,-1 1 0,1-1 16,0 0-16,0 1 0,0-22 15,0 21-15,-1 1 0,22-22 0,0 21 16,0-21-16,0 0 0,0 1 0,0-1 16,0 0-16,22-21 0,-1 0 15,21 21-15,-21-21 0,22 0 16,-22 0-16,21 0 0,0 0 0,1-21 15,-1 0-15,0 0 0,1-1 0,-22 1 16,21 0-16,-21-21 0,1 21 16,-1-22-16,-21 1 0,0 0 15,0-22-15,0 22 0,-21-1 0,-1 1 16,1 21-16,-21-21 0,-22-1 16,22 43-16,0 0 0,21 0 15,-22 0-15,1 0 0,21 0 16,0 0-16,-22 43 0,22-22 0,0 0 15,0 21-15,0 1 0,21-1 16,0 0-16,0-21 0,0 22 0,0-1 16,0 0-16,0-20 0,0-1 15,0 21-15,0-21 0,21 0 0,0-21 16,0 22-16,0-22 0,22 0 16,-22 0-16</inkml:trace>
  <inkml:trace contextRef="#ctx0" brushRef="#br0" timeOffset="14215.47">10202 762 0,'0'0'15,"0"-21"-15,0 0 0,0 0 0,0-1 16,0 44 15,0-1-31,0 0 0,0 0 0,-21 0 0,21 22 16,-21-1-16,21-21 15,0 21-15,-21 1 0,21-22 0,-21 21 16,21-21-16,0 22 0,0-22 0,0 0 16,0 0-16,0 0 15,0 1-15,21-22 16,0 0 0,0 0-16,0-22 0,0 1 0,1 0 15,-1 0-15,0 0 0,0-22 16,0 22-16,0-21 0,1 0 0,-1 20 15,0-20-15,0 0 0,0 21 0,-21-1 16,0 1-16,21 21 0,1 0 16,-22 21-1,0 1 1,0-1-16,0 21 0,0-21 0,0 22 16,0-22-16,0 0 0,-22 21 15,22-21-15,0 1 0,0 20 0,0-21 16,0 0-16,0 0 0,0 1 15,22-22-15,-1 0 0,0 0 16,0 0-16,21 0 0,-20 0 16,-1 0-16,0-22 0,0 22 15,21-21-15,-20-21 0,-1 21 0,0 0 16,0-22-16,0 1 16,-21 0-16,0-1 0,21-20 0,-21 20 0,0 1 15,0 21-15,0-21 0,0 20 16,0 1-16,-21 0 0,21 0 15,-21 21-15,0 0 0,0 0 16,0 0-16,-1 0 16,1 21-16,21 0 15,0 0-15,0 1 16,0-1-16,21-21 0</inkml:trace>
  <inkml:trace contextRef="#ctx0" brushRef="#br0" timeOffset="14644.23">11599 677 0,'0'0'0,"0"-21"0,0 0 16,-21 21 0,0 0-16,0 0 0,0 0 15,-1 0-15,-20 0 0,21 0 0,-21 21 16,-1 0-16,22-21 0,-21 22 15,21-1-15,-1 0 0,1 0 16,21 0-16,0 0 0,0 1 16,0-1-16,0 0 0,21 0 15,1 0-15,-1 0 0,21-21 0,-21 22 16,0-1-16,1 0 0,-1 0 16,21-21-16,-42 21 0,21 0 0,22 1 15,-43-1-15,0 0 16,0 0-16,0 0 0,-22 0 15,1-21-15,0 0 0,-21 22 16,-1-22-16,22 0 16,-21 0-16,0 0 0,-1 0 0,1 0 15,21 0-15,-22 0 0,22 0 0,0 0 16,0 0-16,0 0 0,21-22 31,21 22-15,0-21-16,21 0 0,-20 21 15,20-21-15</inkml:trace>
  <inkml:trace contextRef="#ctx0" brushRef="#br0" timeOffset="15044">11684 974 0,'21'0'0,"0"0"15,0 0-15,1-21 16,-1-1-16,0 22 0,0-21 16,21 21-16,-20-21 0,-1 0 15,0 0-15,21 0 0,-21 21 0,1-22 16,-1-20-16,-21 21 0,21 0 16,-21 0-16,0-1 15,-21 22-15,0 0 16,-1 0-16,1 0 0,-21 0 0,21 22 15,0-1-15,-22 0 0,22 21 16,0-21-16,0 22 0,0-22 0,-1 21 16,22-21-16,-21 22 15,21-22-15,0 21 0,0-21 0,0 1 16,0-1-16,0 0 0,0 0 16,21 0-16,1-21 0,-1 21 0,0-21 15,0 0-15,21 0 0,-20 0 0,20 0 16,-21 0-16,21 0 0,1 0 15,41-21-15,-41 21 0,-1-21 16,0 0-16,-20 0 0</inkml:trace>
  <inkml:trace contextRef="#ctx0" brushRef="#br0" timeOffset="15407.79">12425 826 0,'0'-22'16,"0"44"-16,0-65 0,0 22 0,0 0 0,0 0 15,21 21-15,-21-21 0,21 21 16,0-22-16,0 22 15,22 0-15,-22 0 0,0 0 0,21 0 16,-20 0-16,20 0 0,-21 0 16,0 22-16,22-1 0,-22 0 0,0 0 15,-21 21-15,0 1 0,0-22 16,0 21-16,0 1 0,0-22 0,0 21 16,0-21-16,-21 22 0,0-22 15,-1 0-15,1 0 0,0 0 0,0 0 16,0 1-16,0-1 0,-1-21 0,22-21 47,0-1-47,0 1 15,22-21-15,-1 21 0,0-22 0,0 1 16,0 0-16,0-1 0,22 1 0,-22 0 16,21-1-16,-21 22 0,1-21 15,20 21-15,-21-22 0,0 22 0,0 21 16,1-21-16,-1 0 0,0 0 15,-21 0-15,21 21 0,-21-22 16</inkml:trace>
  <inkml:trace contextRef="#ctx0" brushRef="#br0" timeOffset="15919.5">14944 572 0,'0'0'0,"0"-22"0,0 1 0,0 0 15,21 0-15,0 0 0,0-22 16,0 1-16,0 21 0,1-21 16,-22 20-16,21 1 0,-21 0 15,0 42 1,21 0-16,-21 22 15,0-1-15,0 0 0,0 1 16,0 20-16,-21 1 0,0-1 16,-1 1-16,1-1 0,0 22 0,0-22 15,0 1-15,0-1 0,-1 1 0,1-22 16,0 1-16,0-1 0,21 0 16,-21 22-16,21-43 0,0 0 15,0 0-15,-21 0 0,21-42 31,0 0-15,0 0-16,0 0 16</inkml:trace>
  <inkml:trace contextRef="#ctx0" brushRef="#br0" timeOffset="16248.31">14774 783 0,'0'0'0,"-21"-63"0,21-1 0,0 22 0,0-22 15,0 22-15,0-21 0,0 20 16,0 1-16,0 0 0,0-1 0,0 1 15,21 0-15,0 20 0,22-20 16,-22 21-16,21-21 0,22 20 0,42-20 16,-43 42-16,1 0 15,-1 0-15,1 0 0,-1 21 0,-21 0 16,22 22-16,-22-22 0,1 21 16,-1 22-16,-21-22 0,-21 0 15,0 22-15,0 21 0,-21-43 16,-21 0-16,-1 1 0,1-22 15,-22 21-15,1-21 0,-1 0 0,22 1 16,-21-1-16,-1 0 0,22 0 16,-1 0-16,22-21 0,-21 21 15,21 1-15,21-1 0,0 0 16,0 0-16,21-21 16,0 0-16,0 0 15,0 0-15,22 0 0,-22 0 0</inkml:trace>
  <inkml:trace contextRef="#ctx0" brushRef="#br0" timeOffset="16624.09">15642 847 0,'-21'63'32,"0"-42"-32,-22 22 0,22-22 0,0 0 15,-21 0-15,21 22 0,-1-22 0,1 0 16,0 21-16,21-21 0,0 1 15,0-1-15,0 0 0,0 0 16,0 0-16,21-21 0,0 0 16,22 0-16,-22 0 0,42 0 15,-20 0-15,-1 0 0,0 0 16,1-21-16,-1 21 0,-21-21 16,22 0-16,-22 0 0,0-22 0,0 22 15,0-21-15,-21-1 0,0 22 16,0-21-16,0 0 0,0-1 0,-21 22 15,0-21-15,0 21 0,0 21 0,-22-22 16,22 22-16,-21 0 0,-22 0 16,22 22-16,21-22 0,0 21 15,-1 0-15,1 0 0,21 0 16,0 0-16,0 22 0,0-22 16,0 0-16,21 0 0,22-21 15,-22 0-15,21 0 0,1 0 16</inkml:trace>
  <inkml:trace contextRef="#ctx0" brushRef="#br0" timeOffset="16990.08">16489 699 0,'0'0'0,"0"-22"15,-21 44 1,-1-1-1,22 0-15,-21 21 0,0 1 0,0 20 16,0-21-16,0 22 0,-1-1 16,1 1-16,0 21 0,0-22 0,21 1 15,-21 20-15,0 1 0,21 0 16,-22-1-16,22 1 0,-21 21 0,21-22 16,-21 1-16,0 0 0,0-1 0,0 1 15,-1 0-15,1-1 0,-21 1 16,21-21-16,-22-1 0,22 1 0,-21-1 15,21 1-15,-22-22 0,22 0 16,0-21-16,0 1 0,0-1 0,21 0 16,0-42-1,21-22 1,0 22-16,0-21 0,0 0 16,22-22-16,-1 1 0,0-1 0,1-21 15,-22 22-15</inkml:trace>
  <inkml:trace contextRef="#ctx0" brushRef="#br0" timeOffset="17303.9">16235 1080 0,'0'0'0,"0"-43"0,42-84 16,-21 85-16,-21 21 16,21 0-16,1-1 0,20 1 15,-21 0-15,21 21 0,-20 0 16,20 0-16,0 0 0,-21 0 0,22 0 15,-1 21-15,-21 0 0,0 1 16,1 20-16,-1-21 0,0 21 0,-21-20 16,0 20-16,0-21 0,0 21 15,-21-20-15,0 20 0,-22-21 0,22 0 16,-21 0-16,-1 1 0,1-22 0,0 21 16,-1 0-16,1-21 0,21 0 15,0 0-15,0 0 0,-1 21 16,44-21 15,-1 0-31,0-21 0,21 0 0,1 21 16,-22-21-16</inkml:trace>
  <inkml:trace contextRef="#ctx0" brushRef="#br0" timeOffset="17651.7">17060 826 0,'21'-22'0,"-42"44"0,64-65 16,-43 22-16,0 42 31,-22 0-31,22 1 0,-21-1 0,0 21 16,0-21-16,0 22 0,21-1 15,0-21-15,-21 21 0,21-20 16,0-1-16,0 21 0,0-21 0,0 0 16,21 1-16,0-22 0,0 21 15,0-21-15,0 0 0,22 0 0,-22 0 16,21 0-16,1 0 0,-1 0 15,0-21-15,1 21 0,-1-22 0,-21-20 16,21 21-16,-20 0 0,-1-22 16,0 1-16,0 21 0,0-21 0,-21-1 15,21 1-15,-21 21 0,0 0 16,0-1-16,0 1 0,0 0 16,0 42 15,22 0-16,-1-21-15</inkml:trace>
  <inkml:trace contextRef="#ctx0" brushRef="#br0" timeOffset="18020.49">18161 699 0,'0'-22'0,"-42"22"15,20 0-15,1 0 16,21 22-16,-21-1 0,0 0 16,21 0-16,0 21 0,-21 1 0,0-1 15,21 22-15,0-1 0,-22 1 16,22 20-16,-21-20 0,21 20 0,-21 1 16,21 0-16,0-1 0,0 1 15,-21 0-15,21-1 0,-21 1 16,21 0-16,-21-1 0,21-20 0,0 21 0,0-22 15,-22 22-15,22-22 0,-21 22 16,0-22-16,21-20 0,0 20 16,-21-20-16,21-1 0,-21 21 15,21-41-15,-21-1 0,21 0 16,21-42 0,0 0-16,-21-22 15,21 22-15,0-21 0,0-22 16,1 22-16,-1-22 0,0-20 0,0 20 15,0-20-15</inkml:trace>
  <inkml:trace contextRef="#ctx0" brushRef="#br0" timeOffset="18343.3">18055 847 0,'0'0'0,"0"-43"0,0 22 0,21-21 16,-21 21-16,21 0 15,-21-1-15,22 1 0,20 0 0,-21 21 16,21 0-16,-20 0 16,20 0-16,0 0 0,1 0 0,-22 0 0,21 0 15,0 0-15,1 21 0,-22 0 16,21 1-16,-21 20 0,1-21 16,-1 21-16,-21 1 0,0-1 0,0 0 15,0-20-15,-21 20 0,-1 0 0,-41 1 16,21-1-16,-1-42 15,1 21-15,0 0 0,-64-21 16,63 21-16,1-21 0,21 0 16,-21 0-16,20 0 0,1 0 15,0 0-15</inkml:trace>
  <inkml:trace contextRef="#ctx0" brushRef="#br0" timeOffset="19099.87">19283 1588 0,'-64'0'15,"43"0"1,0 0-16,0 0 0,-22 0 0,22 0 16,-21 0-16,0 0 0,-22 0 15,22 0-15,-22 0 0,-20 0 0,20 0 16,-21 0-16,1 0 0,-1 0 16,0 0-16,-20 0 0,20 0 15,-21 0-15,-127 21 0,106-21 16,0 0-16,0 0 0,0 21 15,0 0-15,21-21 0,-21 0 0,0 21 16,-21-21-16,21 0 0,-148 21 16,148 1-16,-21-22 15,-21 0-15,-22 21 0,1-21 0,-1 0 0,1 0 16,-22 0-16,0 21 0,-21-21 16,43 0-16,-22 0 0,-21 0 0,22 0 15,-1 0-15,22 0 0,-22 0 0,0 0 16,1 0-16,-1 0 0,0 0 15,1 0-15,-22 0 0,21 0 16,-21 0-16,0 0 0,1 0 0,-1-21 16,0 21-16,0 0 0,0 0 15,-21 0-15,21 0 0,1 0 0,20 0 16,-21 0-16,-21 0 0,42 0 0,-20 0 16,-1 0-16,21 0 0,0 0 15,-20 0-15,41 0 0,-21 0 16,22 0-16,-1 0 0,1 0 0,21 0 0,-22 0 15,22 0-15,-1 0 0,-20 0 16,21 0-16,20 0 0,-20 0 16,21 0-16,0 21 0,21-21 15,0 0-15,0 0 0,0 21 16,21-21-16,0 21 0,0-21 0,22 0 0,-1 21 16,21-21-16,-20 0 0,20 22 15,22-22-15,-22 0 0,22 0 0,21 21 16,-21-21-16,20 0 0,1 0 15,0 0-15,0 0 0,21 21 16,0 0 0,21-21-1,0 0 1,0 0-16,1 0 0,-1 0 16,0 0-16</inkml:trace>
  <inkml:trace contextRef="#ctx0" brushRef="#br0" timeOffset="19239.79">3175 1947 0,'21'0'16,"-42"0"-16,63 0 63,-21 0-48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1T12:22:57.16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4254 1545 0,'0'21'63,"0"1"-48,0-1 1,0 0-1</inkml:trace>
  <inkml:trace contextRef="#ctx0" brushRef="#br0" timeOffset="1020.41">1905 2434 0,'0'0'0,"0"-21"16,0 0-16,0 0 15,-21 0-15,21-1 16,0 1-16,-21 21 15,21-21-15,-22 21 110,22-21-110,0 0 47,0 0-16,-21 21 47</inkml:trace>
  <inkml:trace contextRef="#ctx0" brushRef="#br0" timeOffset="1497.89">1820 2223 0,'0'0'0,"0"21"47,0 0-47,0 21 16,0-21-16,0 22 0,0 20 15,0 43-15,0-42 0,0-22 16,0 21-16,0 1 0,-21-22 16,21 1-16,-21 20 0,21-21 15,0 1-15,0-1 0,-21-21 16,0 22-16,21-1 0,-22-21 0,22 21 16,-21-20-16,21-1 0,0 0 15,0-42 16,0 0-31,0-1 0,0 1 0</inkml:trace>
  <inkml:trace contextRef="#ctx0" brushRef="#br0" timeOffset="2000.6">1503 2540 0,'-21'-21'0,"42"42"0,-64-63 0,43 21 15,-21-1-15,21 1 0,-21 0 0,21 0 16,0 0-16,0 0 16,0-1-16,21 22 0,22-21 15,-22 21-15,21 0 0,0 0 0,1 0 16,20 0-16,-20 21 0,20 1 16,-21-1-16,22 21 0,-22 0 15,22 1-15,-22-1 0,22 0 16,-22 22-16,0-22 0,1 22 0,-22-22 15,0 0-15,0 22 0,-21-22 16,0 1-16,0-1 0,0 0 16,0 1-16,-21-1 0,0 0 0,0 1 15,21-22-15,-22 21 0,22-21 16,-21-21-16,21 21 0,0-42 16,0 0-1,0 0-15,0-21 0,0 20 16,0-20-16,0-21 0,21 20 0,-21-20 15,22-1-15,-22 1 16,21-1-16,-21-20 0,0 20 0,0 1 16,21-22-16,0 43 0,0-22 15,-21 22-15,21 21 0,1-22 0,-22 22 16,21 0-16,0 21 16,0 0-16,0 0 0,0 0 15,1 0-15,-1 0 16,-21 21-16,21 0 0,-21 0 15,0 1-15,0-1 0,0 0 0,0 0 16</inkml:trace>
  <inkml:trace contextRef="#ctx0" brushRef="#br0" timeOffset="2468.33">2879 2731 0,'0'0'0,"-22"21"0,1 0 15,21 0-15,-21 0 0,21 0 16,-21 1-16,-21 20 16,42 0-16,0-21 0,-22 1 0,22 20 15,0-21-15,0 0 0,0 0 16,0 1-16,0 20 0,0-21 0,0 0 15,22 0-15,-1-21 0,0 22 16,0-1-16,0-21 0,0 0 0,1 0 16,-1 0-16,0 0 0,0-21 15,21-1-15,-20 1 0,-1 0 0,0 0 16,-21 0-16,21 0 16,0-22-16,-21 22 0,0-21 0,0-1 15,0 1-15,0 0 0,0 21 0,0-22 16,0 1-16,-21 21 0,0 0 0,21-1 15,-21 1-15,0 21 16,-1 0-16,1 0 0,0 0 16,0 0-16,21 21 15,-21 1-15,21-1 0,-21 0 16,21 0-16,0 0 16,0 0-16,0 1 15,21-22-15</inkml:trace>
  <inkml:trace contextRef="#ctx0" brushRef="#br0" timeOffset="2853.11">3768 2328 0,'0'-21'0,"0"42"0,0-63 15,0 21-15,0 0 16,0 42 15,0 0-31,0 0 16,0 0-16,0 22 0,0-1 16,-22 0-16,22 1 0,-21 41 15,21-20-15,-21-22 16,0 1-16,0 20 0,21-21 0,-21 1 15,21-1-15,0 0 0,0-20 16,-22 20-16,22-21 0,0 0 0,0 0 16,0 1-16,0-1 0,0 0 15,22-21-15,-1 0 16,0 0-16,0 0 16,0-21-16,0 0 0,1-1 15,-1 1-15,-21 0 0,21-21 16,0 21-16,-21-22 0</inkml:trace>
  <inkml:trace contextRef="#ctx0" brushRef="#br0" timeOffset="3075.98">3535 2646 0,'0'0'16,"21"0"15,0 0-31,0 0 0,0 0 16,1 0-16,-1 0 0,0-21 0,0 21 15,0 0-15,0-21 16,1-1-16,-1 22 0,-21-21 0,21 21 16,-21-21-16,21 21 0,0-21 15</inkml:trace>
  <inkml:trace contextRef="#ctx0" brushRef="#br0" timeOffset="3772.32">5482 2921 0,'42'0'31,"-84"0"-31,106 0 0,-64-21 0,21 21 0,0-21 16,-21-22-16,21 22 16,0 0-16,-21 0 0,0-21 0,0 20 15,0-20-15,0 21 0,0-21 0,0-1 16,0 22-16,-21 0 0,0-21 15,0 20-15,0 1 0,-1 0 16,1 21-16,0 0 0,-21 0 16,21 0-16,-1 0 0,-20 21 0,21 0 15,-21 1-15,-1 20 0,22 0 16,-21 1-16,21-22 0,-22 42 0,22-20 16,0-1-16,0 0 0,0 1 15,-1-22-15,22 21 0,0 0 0,0-20 16,0 20-16,0 0 15,22-21-15,-1 1 0,0-22 0,0 21 16,0-21-16,0 0 0,22 0 16,-22 0-16,21 0 0,-21-21 0,22 21 15,-22-22-15,21 1 0,-21 0 16,22-21-16,-1 21 0,-21-22 16,22 1-16,-22 0 0,21-1 0,-21 1 15,0 0-15,1-1 0,-1 1 16,-21-22-16,21 43 0,-21 0 15,0 0-15,-21 42 16,0 0-16,-1 0 16,1 22-16,0-22 0,0 21 15,21 1-15,-21-1 0,21 0 0,-21 1 16,21-1-16,0 0 0,0-21 16,0 22-16,0-22 0,21 0 0,0 0 15,21 0-15,-21-21 0,1 22 16,20-22-16,0 0 0,-21 0 15,22 0-15,-1 0 0,0-22 0,1 22 16,-22-21-16,21 0 0,1 0 0,-22 0 16,21-22-16</inkml:trace>
  <inkml:trace contextRef="#ctx0" brushRef="#br0" timeOffset="4321.29">7937 2561 0,'0'0'0,"22"-21"0,-22-21 15,0 21-15,21-22 0,-21 22 0,0-21 16,0 21-16,0-1 15,0 1-15,-21 42 32,21 1-32,0 20 0,0 0 15,0 1-15,0 20 0,0 1 16,0-1-16,-22 64 16,1-42-16,21-1 0,-21 1 0,21 0 0,-21-1 15,0 22-15,21-21 16,-21 21-16,-1-22 0,1 22 0,-21 85 15,0-107-15,20 1 0,1 0 16,0-1-16,0-20 0,0 21 16,21-43-16,0 21 0,-21-20 0,21-1 15,0 0-15,-22-20 0,22-1 0,0 0 16,0-42 0,0 0-16</inkml:trace>
  <inkml:trace contextRef="#ctx0" brushRef="#br0" timeOffset="4670.92">7641 2963 0,'0'0'0,"-21"-42"0,21-21 0,-21 20 16,0 1-16,21-22 0,0 22 15,0 0-15,0-1 0,0-20 16,21 42-16,21-22 0,-21 1 0,22 21 15,-1 0-15,0 0 0,1 21 0,20 0 16,-21 0-16,22 0 0,-1 0 0,-20 21 16,20 0-16,-20 0 0,-1 21 15,0 1-15,-21-1 0,1 0 16,-22 22-16,0-22 0,0 1 16,0-1-16,-22 0 0,1 1 0,-21-1 15,21 0-15,-22-21 0,1 1 0,-21-1 16,-1 21-16,22-21 15,-1-21-15,22 0 0,0 0 0,0 0 16,21-21 0,0 0-16,21 0 0,0 21 15,22-21-15,-22-1 0,21 1 16</inkml:trace>
  <inkml:trace contextRef="#ctx0" brushRef="#br0" timeOffset="5064.68">8784 2519 0,'-85'21'31,"64"-21"-31,0 21 0,0 0 0,-21 1 16,20 20-16,1-21 0,21 21 15,-21-20-15,0 20 0,0-21 0,21 21 16,0-20-16,0 20 0,0-21 0,0 0 15,0 0-15,0 1 16,21-1-16,0-21 0,0 0 0,22 0 16,-22 0-16,21 0 0,-21 0 15,22 0-15,-1 0 0,21-43 16,-20 22-16,-22 0 0,21 0 0,-21 0 16,1-22-16,-1 22 0,-21-21 15,0 21-15,0-22 0,0 22 0,0-21 16,-21 21-16,-1 0 0,-20-1 15,21 22-15,-21 0 0,20 0 0,-20 0 16,21 0-16,-21 0 0,20 0 16,1 22-16,0-22 0,21 42 15,0-21-15,0 0 16,21-21-16,0 0 16,1 0-16</inkml:trace>
  <inkml:trace contextRef="#ctx0" brushRef="#br0" timeOffset="5404.83">9483 2434 0,'0'0'0,"-22"0"16,1 0-16,21 21 15,-21 1-15,0-1 0,21 0 16,0 21-16,0 1 0,-21-1 0,0 0 15,21 1-15,-22 20 0,22-21 0,0 22 16,-21-1-16,0 1 0,21 21 16,-21-22-16,0 22 0,0-1 0,-1 1 15,1 0-15,0-1 0,-21 1 16,21-21-16,-22 20 0,1 1 0,0 0 16,20-1-16,-20 1 0,21-22 0,-43 64 15,43-84-15,0-1 16,0 0-16,21-20 0,0-1 15,21-21 1,0-43 0,0 22-16,1-21 0,-1 0 0,0-1 15</inkml:trace>
  <inkml:trace contextRef="#ctx0" brushRef="#br0" timeOffset="5725.65">9313 2667 0,'0'-42'0,"0"84"0,0-105 0,21 20 16,-21 22-16,0 0 0,22 0 15,-1 0-15,0-1 0,0 22 16,0 0-16,22 0 0,-22 0 0,21 0 16,0 0-16,1 22 0,-1-1 15,0 0-15,1 0 0,-1 21 0,-21-20 16,0 20-16,-21-21 0,0 21 15,0-20-15,-42 41 0,21-42 16,-21 0-16,-1 1 0,1-1 0,21 0 16,-22 0-16,1-21 0,21 0 15,-21 0-15,20 21 0,1-21 16,21-21 15,0 0-31,21 21 0,1-21 16,-1 0-16</inkml:trace>
  <inkml:trace contextRef="#ctx0" brushRef="#br0" timeOffset="6121.42">10160 2540 0,'0'0'0,"0"-21"16,0 42 30,0 0-46,0 0 0,0 1 16,-21-1-16,21 0 0,0 21 16,0-21-16,-21 1 0,21 41 15,0-42-15,0 22 0,0-22 16,0 0-16,0 0 0,21-21 16,0 21-16,0-21 0,0 0 15,0 0-15,1 0 0,-1 0 16,21-21-16,-21 0 0,0 0 0,1 0 15,-1-1-15,0 1 0,0 0 0,0-21 16,-21 21-16,0-22 0,0 1 16,0 0-16,0 20 0,0 1 15,0 0-15,0 0 16,0 42 15,0 0-15,0 0-16,21-21 15,-21 22-15</inkml:trace>
  <inkml:trace contextRef="#ctx0" brushRef="#br0" timeOffset="6493.29">11007 2498 0,'0'-21'0,"0"42"0,0-64 15,0 65 17,0 20-17,0-21-15,-22 21 0,22 1 16,-21-1-16,21 0 0,0 22 0,-21 42 16,0-43-16,21 1 0,-21-1 15,21 22-15,0 0 0,0-1 16,0 1-16,0-22 0,0 22 15,0 0-15,0 84 0,0-105 16,0 20-16,0 1 0,-21-22 16,21 22-16,-22-21 0,22-1 0,-21-21 15,21 22-15,0-22 0,-21-21 16,0 22-16,21-22 0,0 0 0,-21-21 16,21-21-1,0-21-15,0 20 0,0-20 16,0 0-16,0-22 0,0 1 15,21-1-15,-21-20 0</inkml:trace>
  <inkml:trace contextRef="#ctx0" brushRef="#br0" timeOffset="6756.97">10880 2688 0,'0'-42'0,"0"84"0,0-126 0,0 41 15,0 1-15,0 0 0,0 20 16,21 1-16,0 0 0,0 0 0,21 0 15,1 21-15,-1 0 0,0-21 16,22 21-16,-22 0 0,22 0 0,-1 21 16,-20 0-16,-1 0 0,0 0 0,1 22 15,-22-1-15,0 0 0,-21 1 16,0-1-16,0 0 0,0-21 16,-21 22-16,0-1 0,-1-21 0,-20 0 15,21 1-15,-21-1 0,-1 0 16,1-21-16,0 21 0,-1-21 0,1 0 15,21 0-15,0 0 0,-1 0 16,1 0-16</inkml:trace>
  <inkml:trace contextRef="#ctx0" brushRef="#br0" timeOffset="7476.55">13547 2201 0,'0'-21'0,"0"42"16,0-63-16,0 21 0,0 0 15,0 0-15,0 42 32,0 0-17,0 0-15,0 0 0,0 22 0,0-1 16,0 0-16,0 1 0,0 20 0,0 1 15,0-1-15,0-21 0,0 22 16,0-1-16,0-20 0,0 20 0,0-20 16,0-1-16,0 0 0,-22 1 15,1-22-15,21 21 0,-21-21 0,21 0 16,0 1-16,-21-22 0,0 0 31,21-22-31,0 1 16,0 0-16,0 0 0,0 0 0,0-22 15,0 22-15,0-21 0,0 21 16,21-22-16,0 1 0,0 21 0,0 0 16,22-22-16,-22 22 0,21 0 15,-21 0-15,22 0 0,-1 21 0,0 0 16,1 0-16,-1 0 0,22 0 0,20 42 16,-41-21-16,-22 0 15,21 22-15,-21-22 0,0 21 0,-21-21 16,0 22-16,0-22 0,-42 21 15,21-21-15,-21 1 0,-1-1 16,1 0-16,0 0 0,-1 0 0,1-21 16,0 0-16,20 21 0,-20-21 15,21 0-15,0 0 0,-22 0 16,22-21-16,21 0 0,0 0 16,0 0-16,21 21 15,1-21-15,-1-1 0,0 1 0,21 0 16,1 0-16,-1 0 0</inkml:trace>
  <inkml:trace contextRef="#ctx0" brushRef="#br0" timeOffset="8181.27">14478 2519 0,'0'21'15,"0"0"1,0 0-16,0 22 0,0-22 0,0 21 15,0-21-15,-21 22 0,21-22 16,0 21-16,-21-21 0,21 22 0,0-22 16,0 0-16,0 0 0,0 0 15,0 1-15,21-1 0,0-21 0,0 0 16,0 0-16,22 0 0,-22 0 16,0 0-16,0 0 15,21-21-15,-20-1 0,-1 1 0,21 0 16,-21 0-16,22-21 0,-22-1 0,0 22 15,0-21-15,21-1 0,-20 1 16,-1 0-16,0-1 0,-21 22 0,21 0 16,-21 0-16,21 0 0,-21 42 31,0 0-31,0 0 0,-21 22 16,21-22-16,-21 21 0,0-21 15,21 22-15,0-1 0,0-21 0,-21 21 16,21-20-16,0 20 0,0-21 15,0 0-15,0 0 0,0 1 16,0-1-16,21 0 0,0-21 0,0 0 16,21 0-16,-20 0 0,20 0 15,0 0-15,1 0 0,-1 0 0,0-21 16,1 0-16,-1-1 0,21 1 16,-20-21-16,-22 21 0,21-22 0,1-20 15,-22 21-15,21-22 0,-21 1 0,0 20 16,1-20-16,-1 20 0,-21 1 15,0 0-15,0-1 0,0 22 0,0 0 16,0 0-16,-21 21 31,-1 0-31,22 42 0,-21-21 0,0 22 0,21-1 16,0 0-16,-21 1 16,21-1-16,-21 22 0,21-22 0,0 21 15,0-20-15,0-1 0,0 0 0,0-20 16,0 20-16,0-21 0,0 0 15,0 22-15,42-22 0,-42 0 16,21-21-16,0 0 0,1 0 16,-1 0-16,0 0 0,0 0 0,0-21 15,0 0-15,1-1 0,-1 1 16,-21 0-16</inkml:trace>
  <inkml:trace contextRef="#ctx0" brushRef="#br0" timeOffset="8344.35">15579 2540 0,'-22'0'0,"44"0"0,-65 0 0,22-21 16,42 21 15,0 0-31,22 0 16,-1 0-16,-21 0 0,22 0 15,-1 0-15,21 0 0,-20-21 0,20 21 16</inkml:trace>
  <inkml:trace contextRef="#ctx0" brushRef="#br0" timeOffset="8786.12">18288 2244 0,'0'0'0,"0"-21"0,0-1 16,21 1-16,0-21 0,0 21 0,1 0 15,-1-22-15,-21 22 16,0 0-16,0 42 31,-21 0-31,21 0 0,-22 22 0,1-1 16,21 0-16,-21 1 0,0-1 16,0 22-16,0-1 0,-1 64 15,1-63-15,0-1 0,0-21 16,0 22-16,0-22 0,21 1 15,0-22-15,-22 21 0,22-21 0,0 0 16,0 1-16,-21-22 16</inkml:trace>
  <inkml:trace contextRef="#ctx0" brushRef="#br0" timeOffset="10212.26">17716 2519 0,'22'0'32,"-1"0"-17,0 0-15,21 0 0,1 0 0,-1 0 16,21 0-16,1 0 0,21 0 16,-1 0-16,1-21 0,0 0 0,-1-1 15,22 1-15,-42 0 0,20 0 16,-20 0-16,-1 0 0,-20-1 0,41-20 15,-63 0-15,1 21 16,-1-1-16,-21-20 0,0 21 0,0 0 16,0 0-16,0-1 0,0 1 15,-21 0-15,-1 21 0,1 0 16,0 0-16,0 21 0,0 0 16,21 22-16,-21-22 0,-1 21 15,1 1-15,0-1 0,0 21 0,0-20 16,21 20-16,-21 1 0,-1-1 15,1-20-15,0 20 0,0-21 0,0 1 16,0-1-16,21-21 0,-22 22 16,22-22-16,0 0 0,0 0 0,0 0 15,22-42 1,-1 0 0,0 0-16,0-22 15,0 22-15,0 0 0,1-21 0,-1-1 16,21 22-16,-21-21 0,0 21 15,1 0-15,-1-22 0,0 22 16,0 21-16,-21-21 0,21 21 16,0 0-1,-21 21-15,0 0 0,0 0 0,0 1 16,0-1-16,0 0 0,0 21 0,0-21 16,0 1-16,0-1 0,0 21 15,0-21-15,22 0 16,-1 1-16,0-1 0,0-21 0,0 0 15,22 0-15,-22 0 0,21 0 0,0 0 16,1 0-16,-1 0 16,22-21-16,-22 21 0,0-22 0,22 1 15,-22 0-15,0-21 0,-20 21 16,-1-22-16,21 22 0,-21-21 0,0-1 16,-21 1-16,0 0 0,0 21 15,0-1-15,0-20 0,0 21 0,0 0 16,-21 21-16,0 0 0,0 0 15,0 0-15,0 21 0,-22 0 16,22 0-16,0 0 0,0 22 0,0-22 16,-1 21-16,1 1 0,0-1 15,21 0-15,0-21 0,0 22 0,0-22 16,0 21-16,0-21 16,0 1-16,21-1 0,0-21 0,22 21 15,-22-21-15,0 0 0,21 0 0,-20 0 16,20 0-16,-21 0 0,21 0 15,1-21-15,-1 0 0,0 21 0,-20-43 16,20 22-16,-21 0 0,21-21 16,-20-1-16,-1 22 0,21-21 0,-21-1 15,0 22-15,1-21 0,-22 21 16,0 0-16,0-1 0,0 44 31,-22-1-15,22 0-16,0 0 0,-21 21 15,0-20-15,21-1 0,0 21 0,-21-21 16,21 0-16,0 1 0,0 20 0,0-21 16,0 0-16,0 0 15,21 1-15,0-22 0,22 0 0,-22 21 16,0-21-16,21 0 0,-21 0 16,22 0-16,-1 0 0,0-21 0,1-1 15,-1 1-15,0 0 0,-20 0 16,20 0-16,-21 0 0,0-22 0,0 22 15,1-21-15,-1 21 0,-21-1 16,0-20-16,0 21 0,0 0 16,0 0-16,0 42 31,-21 0-31,-1 0 0,22 0 0,-21 22 16,0-1-16,21 0 0,-21 1 15,0 20-15,0-21 0,-1 22 0,1-22 16,-21 22-16,42-1 0,-21 1 0,0-1 15,-1 1-15,1 20 0,21-20 16,-21-1-16,0 22 0,21-21 16,-21-1-16,0 22 0,-1-22 0,1 22 15,21 0-15,-21-1 0,0-20 16,0-1-16,0 1 0,-1-1 0,1-20 16,0-1-16,0 0 0,0-21 15,0 1-15,-1-1 0,1-21 0,0 0 16,-42 0-16,41-21 0,-20-22 15,0 22-15,-22-21 0,22-1 16,-22-20-16,22 21 0,0-22 0,-1 22 16,1-22-16,0 22 0,21 0 0,-1 20 15,1-20-15,21 0 0,0 21 16,0-1-16,0-20 0,43 21 0,-22-21 16,21 20-16,0-20 0,1 0 15,-1-1-15,22-20 0</inkml:trace>
  <inkml:trace contextRef="#ctx0" brushRef="#br0" timeOffset="11821.85">21823 1884 0,'0'-21'0,"0"42"0,0-63 16,0 20-16,0 1 0,0 64 31,0-22-31,-21 21 0,-1-21 16,22 43-16,-21-22 0,0 22 15,0-22-15,0 21 0,0 1 0,-1 21 16,1-22-16,0 1 0,21-22 16,-21 21-16,0-20 0,0-1 0,21 0 15,0-20-15,0 20 0,-22-42 0,22 21 16,0-42-1,0 0 1,22 0-16,-1-1 16,-21-20-16,21 0 0,0-1 0,21 1 15,-20 0-15,-1-1 0,0 22 0,0-21 16,0 21-16,0 0 0,-21-1 16,22 1-16,-1 21 15,-21 21-15,0 1 16,0-1-16,0 21 0,0-21 0,0 22 15,0-1-15,0 0 0,21-21 16,0 22-16,0 20 16,0-20-16,1-22 0,-1 0 0,21 0 15,-21 0-15,0 0 0,22-21 0,-22 0 16,21 0-16,-21 0 0,22 0 16,-1 0-16,64-21 15,-85-21-15,21 21 0,1-22 16,-22 1-16,0 0 0,21-1 15,-20-20-15,-1 21 0,-21-1 0,0 1 16,0 0-16,0-1 0,0 22 16,0 0-16,-21 0 0,-1 0 0,1 21 15,0 0-15,0 0 0,-21 0 16,-1 21-16,1 0 0,0 21 16,20-21-16,1 22 0,0-1 15,0 0-15,0 1 0,0-1 0,21 0 16,-22 1-16,22-22 15,0 21-15,0-21 0,0 1 0,0-1 16,0 0-16,0 0 0,22-21 16,-1 0-16,0 0 0,0 0 15,0 0-15,0 0 0,1-21 0,-1 0 16,0 0-16,21-1 0,-21-20 16,1 21-16,-1-21 0,42-22 15,-20 1-15,-43 41 16,21 1-16,-21 0 0,21 0 0,-21 42 31,0 0-31,0 0 0,0 1 16,0 20-16,0-21 0,-21 21 15,21-20-15,0 20 0,-21-21 16,21 21-16,0-20 0,0 20 0,0-21 16,21 0-16,0 0 0,0 1 15,0-22-15,0 21 0,1-21 0,-1 0 16,0 0-16,0 0 0,0 0 15,0 0-15,1 0 0,-1-21 0,0-1 16,0 1-16,0 0 16,0-21-16,22 21 0,-22-22 0,0 1 0,0 21 15,0-22-15,1 1 0,-22 21 16,21 0-16,0 0 0,-21-1 0,0 1 16,0 42 15,0 1-31,0 20 0,0-21 15,0 0-15,0 0 0,-21 22 16,21-22-16,-21 0 0,21 21 0,0-20 16,0-1-16,0 0 0,0 0 15,0 0-15,0 0 0,21 1 16,0-22-16,0 0 16,0 0-16,0 0 0,1 0 0,-1 0 15,21 0-15,0-22 16,-20 1-16,-1 0 0,0-21 0,21 21 15,-21-22-15,22 1 0,-22 21 16,21-22-16,-21 1 0,1 21 16,-1 0-16,0 0 0,-21-1 0,0 1 15,21 0-15,-42 42 32,21 0-32,-21 22 0,0-22 15,-1 0-15,1 21 0,21-20 0,-21 20 16,0-21-16,21 0 0,-21 22 15,21-22-15,0 0 0,0 0 16,0 0-16,0 0 0,21 1 0,0-1 16,21-21-16,-20 21 0,20-21 0,0 21 15,1-21-15,-1 0 0,0 0 16,64 0-16,-64 0 16,1 0-16,20-21 0,-20 0 0,-1 0 15,0-22-15,-21 22 0,22-21 0,-1-1 16,-21 1-16,0 0 0,1-1 15,-1 1-15,0 0 0,-21-1 0,0 22 16,0 0-16,0 0 0,-21 21 16,0 0-16,-22 21 15,22 0-15,0 22 0,0-22 16,-22 21-16,-20 85 16,42-85-16,21-20 0,0 20 15,0-21-15,0 21 0,0-20 16,21-22-16,0 21 0,21 0 0,-20-21 15,20 0-15,21 0 0,1 0 16,-1 0-16,22 0 0,0 0 0,-1 0 16,-20 0-16,21-21 0,-22 21 15,1-21-15,-1-1 0,-21 1 0,1 0 16,-1-21-16,0 21 0,-20-1 0,-1 1 16,-21-21-16</inkml:trace>
  <inkml:trace contextRef="#ctx0" brushRef="#br0" timeOffset="12776.3">2032 4001 0,'0'-22'15,"0"44"-15,0-65 0,21 1 0,-21 21 16,0 0-16,0-1 0,-21 22 31,21 22-31,0-1 0,-21 21 16,21 0-16,-21 1 0,21 41 15,-22-20-15,22-1 0,-21 22 0,21 0 16,0-22-16,-21 22 0,0-22 16,0 22-16,0 0 0,-1-22 0,22 1 15,-21-1-15,0-20 0,21 41 16,-21-63-16,21 1 15,0-1-15,0 0 0,-21-21 0,21-21 32,0 0-32,0-22 0,0 22 0</inkml:trace>
  <inkml:trace contextRef="#ctx0" brushRef="#br0" timeOffset="13276.01">1778 4170 0,'0'0'0,"0"-21"0,0 0 0,0-22 16,0 22-16,0-21 0,0 21 16,0-1-16,0 1 0,0 0 15,21 0-15,21 0 0,-20 0 0,-1-1 16,21 1-16,0 21 0,1 0 16,20 0-16,1 0 0,-1 0 0,1 0 15,-1 21-15,1 1 0,-22-1 16,22 21-16,-43 0 0,21 1 0,-42 20 15,0-20-15,0 20 16,-21 1-16,-21-22 0,-1 21 0,-20-20 16,-1-1-16,1 0 0,-107 43 15,107-64-15,21 0 16,-1 1-16,22-22 0,-21 0 16,21 0-16,-1 0 0,1 0 15,0-22-15,21 1 0,0 0 16,0 0-16,21 0 15,0 0-15,-21-1 0,22 22 0,-1 0 16,0 0-16,21 0 16,-21 0-16,22 43 0,-1-1 0,-21-21 15,22 0-15,-22 22 16,0-1-16,21-21 0,-21 22 0,-21-1 16,22-21-16,-1 21 0,-21 1 15,21-1-15,0-42 0,0 21 16,-21 0-16,21-21 0,1 0 15,-1 0-15,0 0 0,0-21 16,0 0-16,0 0 0,1 0 16,-1-22-16,0 22 0,0-21 0</inkml:trace>
  <inkml:trace contextRef="#ctx0" brushRef="#br0" timeOffset="13676.78">2688 4572 0,'0'0'0,"0"21"0,0 0 15,0 1-15,0-1 16,0 0 0,21-21-1,0 0 1,1 0-16,20 0 0,0-21 16,-21 0-16,1 21 0,20-22 15,-21 1-15,0 21 0,0-21 0,-21 0 16,22 21-16,-22-21 15,-22 21 1,1 0-16,0 0 0,0 21 0,0-21 16,-22 21-16,22 0 15,0 0-15,-21 1 0,21-1 0,-1 21 16,1-21-16,21 0 0,0 22 16,0-22-16,0 0 0,0 0 0,0 22 15,0-22-15,0 0 0,21 0 16,22 0-16,-22-21 15,0 0-15,0 0 0,0 0 16,1 0-16,-1 0 0,0 0 0,21-21 16,-21 21-16,1-21 0,-1 0 15,0 21-15,0-43 0,0 22 0,0 0 16,1 0-16</inkml:trace>
  <inkml:trace contextRef="#ctx0" brushRef="#br0" timeOffset="13869.67">3238 4678 0,'-21'0'16,"21"21"15,21-21-15,1 0 0,-1 0-16,0 0 15,0 0-15,0 0 0,0 0 0,22 0 16,-22 0-16,21-21 0,-21 21 15,22-21-15,-22 21 0</inkml:trace>
  <inkml:trace contextRef="#ctx0" brushRef="#br0" timeOffset="14392.37">4233 4551 0,'0'0'0,"21"-21"0,1 21 0,-1-21 16,-21-1-16,21 22 0,0-21 16,0 0-16,0 0 0,1 21 0,-1-21 15,0 0-15,-21-1 0,21 1 16,-42 21 0,0 0-16,0 0 15,-1 0-15,-20 0 0,0 0 16,-22 43-16,43-43 0,-21 21 15,21 0-15,-1 0 0,1 0 16,21 0-16,0 1 16,0-1-16,0 0 0,0 0 15,0 0-15,0 0 0,21 1 16,1-1-16,-1-21 0,21 21 16,-21 0-16,0 0 0,1 0 15,20 1-15,-21-22 0,0 21 0,0 0 16,-21 0-16,0 21 15,0-20-15,0-1 0,0 0 0,-21 0 16,0 0-16,-21 0 0,-22 1 16,22-1-16,21 0 0,-22-21 15,1 0-15,0 0 0,21 0 16,-22 0-16,1 0 0,21 0 0,-22-21 16,22 0-16,0 21 0,0-22 0,0-20 15,21 21 1,0 0-16,0 0 0,0-1 0,0 1 0,0 0 15,42 0-15,-21 0 16,0 0-16,1-1 0,20 22 16,0-21-16</inkml:trace>
  <inkml:trace contextRef="#ctx0" brushRef="#br0" timeOffset="14672.21">4784 4509 0,'0'0'0,"0"21"31,0 0-31,0 0 16,-22 0-16,22 0 0,-21 1 0,0-1 15,0 0-15,21 21 0,-21-21 16,0 1-16,-1-1 0,22 21 0,-21-21 15,0 0-15,21 1 0,0-1 16,-21-21-16,21-21 31,21-1-15</inkml:trace>
  <inkml:trace contextRef="#ctx0" brushRef="#br0" timeOffset="15038">4847 4149 0,'-21'0'15,"42"0"-15,-63 0 0,21 0 0,-1 0 16,22 21-16,-21 0 16,21 0-16,-21 0 0,21 1 15,0-1-15,0 0 0,21 0 16,0-21-16,1 0 0,-1 0 15,0 0-15,0 0 0,0 0 16,0 0-16,1 0 16,-1-21-16,-21 0 0,0 0 15,0-1-15,0 1 16,0 0-16,0 0 0,-21 21 0,-1-21 16,1 21-16,0 0 0,0 0 15,0 0-15,0 0 0,-1 0 0,1 0 16,0 0-16,21 21 15,-21-21-15,21 21 0,0 0 0,0 0 16,0 1-16,0-1 0,0 0 0,21 0 16,0 0-16,0-21 0,1 21 15,-1-21-15</inkml:trace>
  <inkml:trace contextRef="#ctx0" brushRef="#br0" timeOffset="15928.88">5101 4487 0,'0'43'16,"21"-43"-1,0 0-15,-21 21 0,22-21 0,-1 0 16,0 0-16,0 0 0,21 0 15,-20 0-15,-1 0 0,21 0 0,-21 0 16,0 0-16,22-21 0,-22 21 0,0-21 16,0 21-16,0 0 0,1-22 15,-22 1 1,-22 21 0,1 0-16,0 21 15,0 1-15,0-22 16,0 21-16,21 0 0,-22 21 15,-83 64 1,83-64-16,1-20 0,0 20 16,-21 0-16,21-21 0,-1 22 0,1-22 15,0 0-15,0 0 0,0 0 16,0 1-16,-1-1 0,1-21 16,21 21-16,0-42 31,0 0-31,0-1 0,21 1 0,1 0 15,-1 0-15,-21 0 0,21 0 16,0-1-16,0-20 0,0 21 0,1 0 16,-1 0-16,-21-1 0,21 22 15,0-21-15,0 0 0,0 21 16,1 0-16,-1 0 16,-21 21-1,21 0-15,-21 1 0,0-1 16,0 0-16,0 0 0,0 0 15,0 22-15,0-22 0,21-21 0,0 42 16,0-21-16,1-21 16,-1 0-16,0 0 0,0 0 15,21 0-15,-20 0 0,20 0 16,0 0-16,1-21 0,-1 21 16,0-21-16,1 0 0,20-22 15,-21 22-15,1 0 0,-22-21 16,0 21-16,0-1 0,0-20 0,1 21 15,-22 0-15,0 0 0,0-1 0,0 1 16,0 0-16,0 0 0,0 0 16,-22 21-1,1 0-15,0 0 0,0 21 16,0 0-16,0 0 0,21 0 16,0 1-16,0-1 0,-22 0 0,22 0 15,0 0-15,0 22 0,0-22 16,0 0-16,0 0 0,0 0 15,0 0-15,0 1 0,0-1 16,22 0-16,-1 0 0,0-21 16,0 0-16,21 0 0,-20 0 15,20 0-15,-21 0 0,21 0 16,1 0-16,-1 0 0</inkml:trace>
  <inkml:trace contextRef="#ctx0" brushRef="#br0" timeOffset="16473.09">6921 4572 0,'0'-21'0,"0"42"0,0-63 0,0 21 15,-21-1 1,0 22-16,0 0 0,0 0 0,-22 0 16,22 0-16,0 0 0,-21 0 0,-1 0 15,22 0-15,-21 0 0,0 22 16,20-1-16,-20 0 0,0 0 0,21 21 15,-1-20-15,1 20 0,0-21 16,0 64-16,0-64 0,21 21 16,0-21-16,0 22 0,0-22 0,0 0 15,42 21-15,-21-20 16,0-1-16,1-21 0,20 0 16,-21 0-16,21 0 0,-20 0 15,20-21-15,-21-1 0,21 1 0,1 0 16,-22 0-16,21 0 0,1-22 0,-22 22 15,0-21-15,21 0 0,-21-1 16,1 1-16,-1 0 0,21-43 16,-21 21-16,0 22 0,1-21 15,-22 20-15,21-20 0,-21 20 0,21 1 16,-21 0-16,0 21 0,0-22 0,0 22 16,0 0-16,0 42 15,0 21 1,0-20-16,-21 20 0,21 0 15,0 1-15,-21 20 0,21-21 16,-22 1-16,1 63 0,21-64 16,0 0-16,0 22 0,0-22 15,0 0-15,0 1 0,0-1 0,0-21 16,0 22-16,0-22 0,0 0 16,21 0-16,1-21 0,-1 0 15,0 0-15,0 0 0,0 0 0,0 0 16,22-21-16</inkml:trace>
  <inkml:trace contextRef="#ctx0" brushRef="#br0" timeOffset="17037">9017 4149 0,'0'-21'0,"21"-1"0,-21-62 31,0 105-15,-21 0-16,0 0 15,0 22-15,21-1 0,-22 21 0,1 1 16,0-22-16,21 22 0,-21-1 16,-21 1-16,20-1 0,-20 64 15,21-63-15,0-1 0,0-20 16,-1-1-16,1 0 0,21 1 15,0-1-15,0-21 0,0 0 0,0 0 0,0 1 16,21-22 0,1-22-16,-1 1 15,-21 0-15</inkml:trace>
  <inkml:trace contextRef="#ctx0" brushRef="#br0" timeOffset="17456.75">9377 4445 0,'0'0'16,"0"21"-1,0 0-15,0 1 0,0-1 16,-21 21-16,21-21 0,-22 0 0,1 22 16,0-1-16,0 0 15,0 1-15,0-1 0,21 0 0,-22 43 16,1-64-16,21 22 0,0-22 15,0 0-15,0 0 0,0 0 16,21-21-16,1 0 0,-1 0 16,21 0-16,-21 0 0,0 0 0,22-21 15,-1 0-15,0 0 0,-20 0 16,20-1-16,0-20 0,1 0 0,-1 21 16,0-22-16,-21 1 0,1 0 15,-22-22-15,0 22 0,0 21 16,0-1-16,-22 1 0,1 0 0,-21 21 15,21-21-15,0 21 16,-22 0-16,22 0 0,0 0 0,0 0 16,0 0-16,-1 0 15,1 0-15,0 0 0,0 21 0</inkml:trace>
  <inkml:trace contextRef="#ctx0" brushRef="#br0" timeOffset="17668.63">8826 4445 0,'0'0'0,"-21"0"16,42 0-1,22 0-15,-22 0 16,21 0-16,1 0 0,-1 0 0,0 0 15,64 0-15,-42 0 0,-22 0 16,21 0-16,-20 0 0,20 0 16,-20 0-16,-1 0 0,0 0 0,1-21 15,-22 21-15,21-21 0</inkml:trace>
  <inkml:trace contextRef="#ctx0" brushRef="#br0" timeOffset="18944.91">11451 4974 0,'0'21'16,"0"-42"15,21 0-31,0 0 0,1 0 16,-1-22-16,0 22 0,0-21 15,21 0-15,-20 20 0,-1-20 0,0 0 16,21-1-16,-21 1 0,1-21 15,-1 20-15,0-20 0,0-1 16,0 1-16,-21-1 0,0 1 0,0 20 16,0-20-16,0 21 0,0-1 0,0 22 15,-21 0-15,21 0 0,-21 21 16,-21 0-16,20 0 16,1 21-16,0 0 0,0 21 0,0 1 15,21-1-15,-21 22 0,-1-1 0,22 1 16,0-1-16,-21 1 0,0-1 15,21 1-15,-21 41 0,21-62 16,0 20-16,0-20 0,0-1 16,0 21-16,0-20 0,21-22 15,0 0-15,0-21 0,1 0 0,-1 0 16,21 0-16,0 0 16,1 0-16,-22-21 0,21 0 0,1 0 0,20-22 15,-21 22-15,1-21 0,-1 21 16,0-22-16,-20 22 0,20-21 15,-21-1-15,21 22 0,-20 0 0,-22 0 16,0 0-16,21 0 0,-42 21 31,-1 0-31,1 21 0,21 0 0,-21 0 16,0 0-16,0 0 0,0 1 16,-1 20-16,1-21 0,0 21 0,21 1 15,0 20-15,0-42 16,0 1-16,0-1 0,0 21 0,21-42 15,0 21-15,1 0 0,-1-21 0,0 0 16,21 0-16,-21 0 16,22 0-16,-22 0 0,21 0 15,-21-21-15,22 0 0,-1 0 0,-21 0 0,0-22 16,22 22-16,-22-21 0,0 21 16,-21-22-16,0 22 0,0-21 0,0 0 15,0 20-15,0 1 0,-21 0 16,0 0-16,0 0 0,-1 0 0,-20 21 15,21 0-15,-21 0 0,20 0 0,-20 0 16,21 0-16,0 0 16,0 0-16,42 0 15,0 0-15,21 0 16,-21 0-16,22 0 0,-1 0 16,0 0-16,1 0 0,-1 0 0,22-22 15,-22 22-15,21-21 0,-20 21 16,-1 0-16,22 0 0,-22-21 0,0 21 15,1 0-15,-1 0 0,-21 0 0,-21 21 32,0 0-32,0 1 0,0-1 0,-21-21 15,0 21-15,0 0 0,-22 0 16,22 22-16,0-22 0,0 0 16,0 0-16,-1 21 0,1 22 15,21-43-15,0 0 16,0 0-16,0 1 0,0-1 0,0 0 15,21-21-15,1 0 0,-1 0 0,21 0 16,-21 0-16,22 0 0,-1 0 16,0-21-16,1 21 0,-22-21 0,21-22 15,0 22-15,1 0 0,-22-21 16,21 20-16,-21-20 0,1 21 0,-22-21 16,0-1-16,0 22 0,0-21 0,-22-1 15,1 1-15,0 21 16,-21 21-16,-1-21 0,1 21 15,0 0-15,-1 0 0,1 0 0,-21 0 16,20 0-16,1 21 0,21-21 16,0 21-16,-22 21 15,43-20-15,21-22 16,22 21-16,-22-21 0,21 0 16,-21 0-16,22 0 0</inkml:trace>
  <inkml:trace contextRef="#ctx0" brushRef="#br0" timeOffset="19532.97">13991 3958 0,'21'-21'0,"-42"42"0,42-63 0,-21 21 16,0 0-16,-21 21 16,0 0-16,0 0 0,0 0 15,-1 42-15,1-21 0,0 21 0,0 1 16,0 20-16,0-20 0,-1 20 15,1-21-15,0 22 0,0-22 0,21 22 16,-21-22-16,0 0 0,-1 43 16,1-43-16,21 1 15,-21-1-15,0-21 0,21 0 0,-21 1 0,21-1 16,0 0-16,0-42 31,0 0-15,0-1-16,21 1 0,0 0 15,0 0-15,0-21 0,1 20 0,41-41 16,-21 42-16,1 0 16,-22-1-16,21 1 0,-21 0 0,22 0 15,-22 21-15,21 0 0,-21-21 0,1 21 16,-1 0-16,0 0 0,-21 21 31,-21-21-31,0 0 16,-1 0-16,-20 0 0,21 21 0,-43-21 15,43 0-15,-21 0 16,21 0-16,0 0 0,-1 0 16,1 0-16,21 21 0,-21-21 15,21 21-15,0 1 16,0-1-16,0 0 0,0 0 16,0 0-16,21 0 0,-21 1 0,21-1 15,1 21-15,-1-21 0,-21 0 16,21 1-16,0-1 0,0 0 0,22 0 15,-22 0-15,21 0 0,-21 1 16,22-22-16,-1 0 0,-21 0 16,21 0-16,-20 0 0,20 0 0,-21 0 15,21-22-15</inkml:trace>
  <inkml:trace contextRef="#ctx0" brushRef="#br0" timeOffset="20281.54">16002 4678 0,'-42'21'0,"84"-42"0,-106 63 16,43-42-16,0 21 0,0-21 15,21 22-15,21-22 32,0 0-32,0-22 0,1 22 0,-1-21 15,0 0-15,0 0 0,0 0 16,22 0-16,-22-22 0,21 22 0,-21-21 15,64-43-15,-64 22 16,21 20-16,-20-20 0,20-1 16,-21 1-16,0-1 0,0 1 0,1 20 15,-1-20-15,-21 21 0,0 20 0,0-20 16,0 21-16,0 0 0,-21 21 16,-1 0-16,1 0 0,0 0 15,0 42-15,-21-21 0,20 22 16,1-1-16,0 0 0,0 22 0,0-1 15,0 1-15,-1-1 0,1 1 16,0-1-16,0 1 0,21-22 16,0 22-16,-21-22 0,21 0 0,0-21 15,0 22-15,0-22 0,21 21 16,0-21-16,21-21 0,-20 22 0,-1-1 16,21-21-16,0 0 0,1 0 15,-1 0-15,-21-21 0,22-1 0,-1 22 16,0-21-16,1 0 0,-22 0 0,21 0 15,-21 0-15,0-22 0,22 22 16,-43 0-16,21 0 0,-21 0 0,0-1 16,21 22-16,-42 0 31,0 22-31,0-1 0,21 0 0,-22 0 16,22 0-16,-21 0 15,21 1-15,-21-1 0,21 0 16,0 0-16,0 0 15,21-21 1,0 0-16,-21-21 16,22 21-16,-22-21 0,21 0 15</inkml:trace>
  <inkml:trace contextRef="#ctx0" brushRef="#br0" timeOffset="20456.43">16933 4233 0,'-63'0'31,"42"0"-31,-1 0 16,1 0-16,21 22 31,21-22-31,1 0 16,-1 0-16,21 0 0,-21 0 15,22-22-15</inkml:trace>
  <inkml:trace contextRef="#ctx0" brushRef="#br0" timeOffset="21268.48">17611 3874 0,'0'0'0,"21"-43"0,-21 22 0,0 0 15,0 0-15,0 0 0,0-1 16,-21 22 0,-1 0-16,1 22 0,21-1 15,-21 21-15,0-21 0,0 22 0,21 20 16,-21-21-16,-1 22 0,1-1 15,0 1-15,0-1 0,0-20 0,0 20 16,21-20-16,-22 20 0,1-21 16,0 1-16,0-22 0,21 21 0,0-21 15,-21 1-15,21-1 0,-21 0 16,21 0-16,0-42 31,0 0-15,0 0-16,21-1 0,0-20 0,0 21 15,21-21-15,-20 20 0,20-20 16,-21 21-16,21-21 0,-20 20 0,20 1 16,-21 0-16,21 0 0,-20 21 0,-1 0 15,0 0-15,0 0 0,0 0 16,0 0-16,1 0 0,-22 21 0,0 0 16,0 0-16,0 1 15,-22-1-15,1-21 0,0 21 16,0-21-16,0 0 0,0 0 0,-22 0 15,22 0-15,-21 0 16,21 0-16,-1 0 0,-20 0 0,21 0 16,0 0-16,0 0 0,-1 0 15,22 21 17,0 0-32,0 0 0,0 1 0,22-1 15,-1 0-15,0 0 0,-21 0 0,21 0 16,0 1-16,0-1 0,1 0 15,-1 0-15,0 0 0,0-21 0,0 21 16,22 1-16,-1-22 0,-21 0 16,21 21-16,1-21 0,-1 0 15,0 0-15,1 0 0,-1 0 0,0-21 16,22 21-16,-22-22 0,1 1 16,-1 0-16,0 0 0,1 0 0,-1 0 15,0-1-15,-21-20 0,22 21 16,-22-21-16,0-1 0,0 22 0,-21-21 15,0 21-15,0-22 0,0 22 16,0 0-16,-21 21 0,0 0 16,0 0-16,-43 21 0,43 0 15,0 0-15,-21 22 0,20-22 16,1 21-16,21-21 0,-21 22 16,21-22-16,0 0 0,0 21 0,0-20 15,0-1-15,0 0 0,21 0 16,0 0-16,1 0 0,20-21 15,-21 0-15,0 0 0,0 0 16,22 0-16,-22-21 0,21 21 0,1-21 16,-1 0-16</inkml:trace>
  <inkml:trace contextRef="#ctx0" brushRef="#br0" timeOffset="21961.1">20087 4593 0,'0'0'0,"21"0"16,0 0-16,1 0 16,-1 0-16,0 0 0,21-21 15,-21 21-15,1-21 0,20 0 16,-21 0-16,-21-1 0,21 1 16,-21 0-16,0 0 0,0 0 0,0-22 15,-21 1-15,0 0 16,0 21-16,0-1 0,-1 1 0,-20 21 15,21 0-15,-21 0 0,20 0 16,-20 0-16,0 21 0,21 1 0,-22-1 16,-63 85-16,64-64 15,21 0-15,-21 1 0,20-1 16,1 0-16,0-21 0,21 22 0,0-22 16,0 21-16,0-21 15,0 1-15,0-1 0,21 0 0,0 0 16,1 0-16,-1-21 0,21 0 0,-21 0 15,22 0-15,-22 0 0,21-21 16,0 0-16,1 0 0,20 0 0,-20 21 16,-1-22-16,21-20 0,-20 21 15,-1 0-15,0 0 0,1-22 0,-1 22 16,-21 0-16,0-21 0,1 20 0,-1 1 16,-21 0-16,-21 42 31,-1 0-31,1 1 0,21-1 15,-21 0-15,0 0 0,21 0 0,0 0 16,0 1-16,0-1 0,0 0 16,0 0-16,0 0 15,0 0-15,21-21 0,0 22 16,0-22-16,22 0 0,20 0 0,-20 0 16,-1 0-16,0 0 0,1-22 15,-1 22-15,0-21 0</inkml:trace>
  <inkml:trace contextRef="#ctx0" brushRef="#br0" timeOffset="22323.89">21738 4064 0,'21'-21'0,"-42"42"0,42-63 0,-21-1 0,0 22 16,0 0-16,0 0 15,0 42 1,-21 0-16,0 22 15,0-1-15,21 0 0,-21 1 0,21 20 16,-22 1-16,-20 63 0,21-64 16,0 1-16,21 20 0,-21 1 15,-1 0-15,1-1 0,0 1 0,0 0 16,0 105-16,0-105 16,-1-1-16,1 1 0,0 21 0,0-21 15,0-1-15,-22 1 0,22 0 0,-21-1 16,21-20-16,0-1 0,-22 1 15,22-1-15,0-20 0,0 20 16,21-21-16,-21-42 0,21 22 16,0-44-1,0 1-15,21 0 0,0-21 16,0-1-16,0 1 0,0 0 0,1-22 16,-1 1-16,21-1 0,-21-20 0</inkml:trace>
  <inkml:trace contextRef="#ctx0" brushRef="#br0" timeOffset="22635.71">21526 4551 0,'0'-42'0,"0"84"0,0-127 0,0 43 0,0 0 16,0 20-16,0-20 0,0 0 16,0 21-16,22-1 0,20-20 0,-21 21 15,21 21-15,1-21 0,-1 21 16,0 0-16,1 0 0,-1 0 0,0 21 15,1 0-15,-1 0 0,0 22 16,-20-1-16,-22-21 16,0 21-16,0-20 0,0 20 0,-22-21 15,1 0-15,-21 0 0,21 1 0,-22-1 16,1 0-16,0-21 0,-1 21 16,-20-21-16,21 0 0,-1 0 15,22 0-15,42 0 31,0 0-31,1 0 0,20 0 16,-21 0-16,21-21 0</inkml:trace>
  <inkml:trace contextRef="#ctx0" brushRef="#br0" timeOffset="23356.29">22521 4212 0,'0'-21'0,"0"42"0,0-63 0,0 21 15,-21 21 1,0 0-16,0 21 0,0 0 16,-22 0-16,22 0 0,-42 43 15,41-22-15,1-21 0,0 22 16,0-1-16,0-21 0,0 22 0,21-22 16,0 0-16,0 21 0,0-21 15,0 1-15,21-1 0,0 0 16,0-21-16,0 0 0,22 0 0,-22 0 15,21 0-15,0 0 16,1 0-16,-22 0 0,21 0 0,1-21 16,-1 0-16,21-22 0,-41 22 15,-1 0-15,0 0 0,-21-22 16,0 22-16,0 0 0,0-21 0,0 21 16,-21-22-16,0 22 0,-22 0 15,22 0-15,-21 21 0,21-21 16,-1 21-16,-20 0 0,21 0 0,0 0 15,21 21 1,21 0-16,0 0 16,0-21-16,22 0 0,-1 21 0,0-21 15,1 0-15,-1 0 0,0 0 16,-21 0-16,22 0 0,-1 0 16,0 0-16,1 0 0,-22 0 0,21-21 15,-21 0-15,22 21 0,-22-21 16,0 21-16,-21-21 0,21 21 15,-21 21 1,0 0 0,0 0-16,-21 0 0,0 22 0,21-22 15,-21 21-15,0 0 0,21 22 16,-22-22-16,1 22 0,21-1 0,-21 1 16,0-1-16,0 1 15,0 20-15,-1-20 0,1-1 0,0 22 16,0-21-16,0-1 0,0 1 15,-1-1-15,1 22 0,0-22 0,0 1 0,0-22 16,0 22-16,-1-22 0,-20 43 16,21-43-16,0 0 0,0 1 15,21-22-15,-22 0 0,22 0 0,0-42 32,22 0-17,-1 0-15,-21-22 0,42 1 0,-21 0 16,0-1-16,22-20 0</inkml:trace>
  <inkml:trace contextRef="#ctx0" brushRef="#br0" timeOffset="23656.12">23093 4551 0,'0'-64'0,"0"128"0,21-170 16,-21 64-16,0-1 0,0 22 15,0-21-15,21 21 0,-21 0 0,21-1 16,0 1-16,1 21 0,-1 0 15,0 0-15,0 0 0,21 0 0,-20 0 16,20 21-16,-21-21 16,0 22-16,0 20 0,1-21 0,-22 0 0,0 43 15,-22-1 1,1-42-16,0 1 0,-42 20 16,20-21-16,22 0 0,0-21 15,-21 0-15,20 21 0,1-21 16,-21 0-16,63 0 47,0-21-47,0 21 0,1-21 0,-1 21 15</inkml:trace>
  <inkml:trace contextRef="#ctx0" brushRef="#br0" timeOffset="24011.92">23855 4191 0,'0'0'0,"0"-21"0,-21 21 32,-1 21-32,1 0 15,0 0-15,0 1 0,0 20 0,0-21 16,21 0-16,0 22 0,0-22 16,0 21-16,0 0 0,0-20 15,21-22-15,-21 21 0,21 0 16,0-21-16,21 0 0,-20 0 0,20 0 15,0 0-15,-21 0 16,22 0-16,-22-21 0,21 0 16,-21-1-16,1 1 0,-1 0 0,0 0 15,0-21-15,-21 20 0,0-20 16,0 0-16,0 21 0,0-1 0,0 1 16,0 0-16,0 0 15,0 42 1,0 0-1,0 0 1,0 1-16</inkml:trace>
  <inkml:trace contextRef="#ctx0" brushRef="#br0" timeOffset="24351.94">24405 4233 0,'0'0'0,"0"-21"0,0 42 47,-21 1-47,21-1 0,-21 0 16,0 21-16,21 1 0,0-1 16,-22 0-16,1 1 0,21-1 0,-21 21 15,0 1-15,21-1 0,-21 1 16,0-1-16,-1 1 0,1 21 15,0-22-15,0 1 0,0-1 0,-22 43 16,1-43-16,21 1 16,0-22-16,0 22 0,-1-22 0,1 0 15,0 22-15,0-22 0,21 1 0,0-22 16,0 21-16,0 0 0,0-20 16,0-1-16,0 0 0,0 0 0,21-21 31</inkml:trace>
  <inkml:trace contextRef="#ctx0" brushRef="#br0" timeOffset="24716.73">24236 4509 0,'0'0'0,"0"-43"0,0 1 15,0 0-15,0 20 0,21-41 16,-21 42-16,21 0 0,-21-1 16,21 1-16,-21 0 0,21 21 15,1 0-15,-1-21 0,0 21 0,0 0 16,0 0-16,22 0 0,-22 0 16,0 21-16,21-21 0,-21 21 0,1 0 15,-1 1-15,0-1 0,-21 0 16,0 0-16,0 0 0,0 0 0,0 1 15,0-1-15,0 0 0,0 0 16,-21 0-16,0-21 0,-22 21 0,22-21 16,0 0-16,-43 22 15,43-22-15,-21 0 0,21 0 0,0 0 16,21 21-16,-22-21 0,1 0 16,0 0-1,0 0-15,0 0 16</inkml:trace>
  <inkml:trace contextRef="#ctx0" brushRef="#br0" timeOffset="43643.79">1333 6858 0,'0'0'0,"-42"0"0,0 0 0,21 0 16,-1 0-16,1 0 0,0 0 16,0 0-16,42 0 31,0 21-31,22-21 0,-1 0 16,21 0-16,1 0 0,21 0 15,-1 0-15,1 0 0,0 0 0,-1 0 0,22 0 16,-21 0-16,21 0 15,-1 0-15,1 0 0,0 0 0,-21 0 16,21 0-16,-22-21 0,1 21 16,-22 0-16,1 0 0,-1 0 0,-20 0 15,-22 0-15,21 0 0,-21 0 16,-21-21-16,0 0 31,-21 21-31,0-21 16,-21 21-16,21 0 0,-1-22 0,1 1 15,-21 21-15,21-21 0,0 21 16,-22-21-16,22 21 0,-21-21 0,-1 21 16,22 0-16,-21 0 15,21-21-15,-43 21 0,22 0 16,21 0-16,0 0 16,42 0-1,0 0-15,21 0 16,1 0-16,-1-22 0,0 22 15,22 0-15,-22 0 0,22 0 0,-1 0 16,-21 0-16,43 22 0,-43-1 16,-20 0-16,-1 0 0,0 0 15,-21 22-15,0-22 0,0 0 16,-21 21-16,-22-21 0,1 22 0,0-1 16,-1-21-16,1 22 0,-21-1 15,-1 0-15,1-21 0,-1 22 0,22-22 16,-22 21-16,22-21 0,0 1 15,-1-1-15,22 0 0,0 0 0,42-21 32</inkml:trace>
  <inkml:trace contextRef="#ctx0" brushRef="#br0" timeOffset="44733.17">3958 6498 0,'21'-21'0,"-42"42"0,42-84 0,0 42 16,-21-1-16,0 1 16,0 42-1,0 22-15,0-22 0,0 21 16,0 1-16,0 20 0,0-21 0,0 22 15,0-22-15,0 22 0,0-22 0,0 0 16,0 1-16,0-1 0,0 0 16,0 1-16,0-1 0,0 22 15,0-43-15,0 0 16,22-21-16,-1-21 16,0 0-16,0-1 15,-21 1-15,21 0 0,0-21 16,1-1-16,-22 1 0,21 0 0,21-43 15,-42 43-15,21-1 16,0 1-16,1 0 0,-1 21 0,0-1 16,0-20-16,0 42 15,0 0-15,1 21 0,-22 0 16,21 1-16,0 20 0,-21-21 0,0 21 16,0-20-16,21 20 0,-21 0 15,21-21-15,0 43 16,-21-22-16,0-21 0,22 22 0,-1-22 15,-21 0-15,21 0 0,0 0 16,0-21-16,0 0 0,1 0 0,-1 0 16,21 0-16,-21 0 0,22 0 15,-22-21-15,21 0 0,64-42 16,-85 41-16,0-20 0,0 0 16,22-1-16,-22 1 0,-21 0 15,21-1-15,0 1 0,-21-21 0,21 20 16,-21 22-16,0-21 0,0 21 15,0-22-15,0 22 0,0 42 32,0 0-32,0 1 0,0 20 15,0 0-15,0 1 0,-21-1 0,21-21 16,-21 21-16,21 1 0,0-1 0,0 0 16,0 1-16,0-22 0,0 21 15,0-21-15,21 43 0,0-43 16,1-21-16,-1 21 0,0-21 15,0 0-15,21 0 0,1 0 0,-22 0 16,21 0-16,106-63 16,-105 42-16,-1-1 0,0-20 15,1 21-15,-1-21 0,0-1 16,-20 1-16,-1-22 0,0 22 0,0 0 16,-21-1-16,0 1 0,0 21 15,0 0-15,-21 0 0,0 21 0,0 0 16,-22 0-16,22 0 0,-21 21 15,-1 0-15,1 21 0,21-21 0,-21 22 16,20-22-16,1 21 0,0 1 16,21-1-16,-21-21 0,21 21 0,0-20 15,21 41-15,0-42 0,0 0 16,22 1-16,-22-1 0,21 0 16,1-21-16,20 0 0,-21 0 0,22 0 15,-22 0-15,22 0 0,-1 0 0,-20 0 16,20-21-16,-21 0 0,22-1 15</inkml:trace>
  <inkml:trace contextRef="#ctx0" brushRef="#br0" timeOffset="45948.47">7281 6435 0,'21'-21'16,"-42"42"-16,42-64 0,-21 1 0,0 21 0,0 0 15,0 0-15,0-1 0,0 1 16,0 0-16,-21 21 0,0-21 0,0 21 15,0 0-15,0 0 0,-1 0 0,-62 42 32,63 1-32,-43 41 15,43-41-15,0-1 0,0 21 0,-1-20 16,1 20-16,0 1 0,21-22 16,0 22-16,0-22 0,0 0 0,0 1 15,21-1-15,0-21 0,1 21 16,20-20-16,0-1 0,22 0 0,-22 0 15,22 0-15,-1-21 0,1 0 0,20 0 16,-20 0-16,20 0 0,1-21 16,-21 21-16,20-21 0,-20 0 0,-1 0 15,1-1-15,-22-20 0,0 21 0,1-21 16,-22-1-16,0 1 0,0 0 16,-21-1-16,0-41 15,0 62-15,-21-20 0,0 21 0,-21 0 16,-1 0-16,22-1 0,-21 22 15,-22 0-15,22 0 0,0 22 0,-1-1 16,1 21-16,0-21 0,20 22 0,-20-1 16,21 0-16,0 1 0,0-1 15,-1 0-15,22 1 0,0 41 16,0-41-16,0-22 0,22 0 16,-1 0-16,0 0 0,0 0 15,21-21-15,-20 0 0,20 0 0,0 0 16,1 0-16,-1-21 0,-21 0 15,21 0-15,1 0 0,-22 0 16,21-1-16,-21 1 0,1-21 0,-1 0 16,0 20-16,0-20 0,-21 0 0,0-1 15,0-20-15,0 42 16,0-22-16,0 22 0,-21 42 31,0 1-31,0-1 0,21 21 16,-22-21-16,22 22 0,0-22 0,0 0 15,0 21-15,0-21 0,0 22 16,0-22-16,0 0 0,22 0 0,-22 0 16,21 1-16,0-22 0,21 21 15,1-21-15,-22 0 0,21 0 16,0 0-16,-20 0 0,20-21 16,0-1-16,-21 22 0,22-21 0,-22 0 15,21 0-15,-21-21 0,1 20 0,-1-20 16,-21 21-16,0-21 0,21 20 15,-21-41-15,0 42 0,0 0 16,-21 21 0,0 21-1,21 0-15,0 0 0,0 0 0,-22 0 16,22 22-16,-21-22 0,21 0 16,-21 21-16,21-20 0,0-1 15,0 0-15,-21 21 0,21-21 16,-21-21-16,21 22 0,0-44 47,0 1-47,0-21 0,21 21 15,0 0-15,0-22 0,22 1 0,-22 0 16,21-1-16,0-20 0,1 20 0,-1 1 16,22 0-16,-22 21 0,21-1 15,-20 1-15,20 21 0,22 0 16,-43 21-16,-21 1 0,1 20 0,-1-21 15,0 21-15,-21 1 16,0-1-16,0 0 0,0-20 0,0 20 16,0 0-16,-21 1 0,21-22 0,-21 21 15,-1 0 1,1-20-16,21-1 0,-21-21 0,0 21 0</inkml:trace>
  <inkml:trace contextRef="#ctx0" brushRef="#br0" timeOffset="47340.67">11176 6456 0,'0'0'0,"21"0"31,0 0-31,0-21 15,1 0-15,-1-1 0,21 1 16,0 0-16,1 0 0,-22 0 0,21-22 16,-21 22-16,22 0 0,-22-21 0,0-1 15,0 1-15,0 0 0,-21-1 16,22 1-16,-22-21 0,0-22 16,0 43-16,0 20 0,0 1 15,0 0-15,-22 0 0,1 21 0,0 0 16,21 21-16,0 0 0,-21 22 15,0 20-15,21-21 0,-21 22 0,-1 63 16,22-64-16,-21 22 16,0-21-16,21 20 0,-21-20 15,0 84-15,0-85 0,-1 1 16,22-1-16,-21-20 0,0-1 0,21 0 16,-21 1-16,0-22 0,0 0 15,-1 0-15,22 0 0,-21 1 0,0-22 16,0 0-16,0 0 0,0 0 0,-22 0 15,22-22-15,0 1 0,-21 0 16,20 0-16,1 0 0,-21-22 0,21 1 16,-22 0-16,1-43 15,21 43-15,0-1 0,21 22 16,0 0-16,-21 0 0,21 0 0,0 42 16,0 0-1,0 0-15,0 0 0,0 22 0,21-22 16,0 64-16,0-64 0,0 21 15,0-21-15,22 22 0,20-1 16,-20-21-16,-1 0 16,0-21-16,1 21 0,20-21 0,-21 0 0,1 0 15,20 0-15,-20 0 0,-1-21 16,21 21-16,-20-21 0,-1 0 16,0 0-16,1 0 0,-1-22 0,0 22 15,1-21-15,-22-1 0,0 1 16,0 21-16,-21-21 0,0-1 0,0 1 15,0 21-15,0 0 0,0 42 32,-21 0-32,21 21 0,-21-21 15,21 22-15,0-1 0,0-21 16,-21 22-16,21-1 0,-21-21 0,21 43 16,0-43-16,0 0 0,0 0 15,0 0-15,21-21 31,0 0-31,0-21 0,0 0 16,0 0-16,22 0 0,-22-1 16,0-20-16,0 0 0,0-1 15,43-41-15,-43 41 0,0 1 16,43-21-16,-43 41 16,0 1-16,-21 0 0,21 21 0,0 0 15,-21 21-15,0 0 0,0 1 16,0-1-16,0 21 0,0-21 15,0 22-15,0 20 16,0-21-16,0-20 0,0 41 16,0-42-16,0 0 0,0 1 15,0-1-15,22 0 0,-22 0 0,21-21 16,0 0-16,0 0 0,0 0 0,0 0 16,22 0-16,-22 0 0,42-21 15,-20 0-15,-1 0 0,-21-1 16,22-20-16,-1 0 0,0 21 0,1-22 15,-22 1-15,21 0 0,0-43 16,-42 43-16,0 20 0,0 1 16,0 0-16,-21 21 0,0 0 15,0 0-15,-21 0 0,20 21 16,1 0-16,0 1 0,0 20 16,21-21-16,-21 21 0,21-20 0,0-1 15,0 21-15,0-21 0,0 22 16,21-22-16,0 0 0,0 0 0,-21 0 15,0 0-15,21 1 0,-21-1 16,22 0-16,-22 0 0,0 0 16,-22 0-16,1-21 15,0 0-15,0 0 0,0 0 0,0 0 16,-22-21 0,43 0-16,0 0 0,0 0 15,0 0-15</inkml:trace>
  <inkml:trace contextRef="#ctx0" brushRef="#br0" timeOffset="47649.49">13504 6329 0,'0'-21'0,"0"42"0,21-42 0,-21 42 15,0 21-15,0-21 16,-21 22-16,21-1 0,0 22 15,-21-22-15,0 21 0,0 64 16,0-63-16,-1 21 0,22-22 0,-21 22 16,0-1-16,0 1 0,21 21 15,-21-21-15,0-1 0,-43 107 16,43-107-16,-21 1 0,-1 0 16,22-1-16,-21 1 0,-22 63 15,22-63-15,21-43 0,0 22 16,-1-22-16,1 0 0,21-20 0,-21-1 15,21 0-15,21-42 16,0-22-16,22 22 0,-22-21 0,21-22 16,1 22-16,-1-21 0</inkml:trace>
  <inkml:trace contextRef="#ctx0" brushRef="#br0" timeOffset="47945.32">13398 6646 0,'-21'-42'0,"42"84"0,-42-126 0,0 41 0,21 1 16,0 21-16,0-21 0,21 20 16,0 1-16,1 0 0,-1 21 0,21 0 15,-21 0-15,22 0 0,-1 0 16,-21 21-16,21 0 0,-20 22 0,-1-22 16,21 21-16,-21 1 0,-21 41 15,0-63-15,0 22 0,-21-1 16,21-21-16,-42 22 0,21-22 0,-22 0 15,22 0-15,-21-21 0,-1 21 0,1-21 16,21 0-16,-21 0 16,20 0-16,1 0 0,21-21 31,21 0-31,1 0 0,20 0 16,-21-1-16,21 1 0</inkml:trace>
  <inkml:trace contextRef="#ctx0" brushRef="#br0" timeOffset="48256.15">13928 6625 0,'0'0'0,"21"0"16,0 0-1,0 0-15,0 0 16,0-21-16,1 21 0,-1-21 0,0 21 16,0-21-16,0 0 0,-21-1 15,21 22-15,-21-21 0,22 0 0,-22-21 16,0 21-16,-22 21 15,1 0-15,0 0 16,-21 0-16,21 21 0,-1 0 16,-20 21-16,21-21 0,0 22 0,21-22 15,-21 21-15,21-21 0,-22 22 16,22-22-16,0 0 0,0 0 0,0 0 16,22 22-16,-1-22 15,21 0-15,-21 0 16,22-21-16,-22 0 0,21 0 0,0 0 15,1 0-15,-1 0 0,22-21 16,-22 0-16,21 21 0</inkml:trace>
  <inkml:trace contextRef="#ctx0" brushRef="#br0" timeOffset="48732.87">14838 6414 0,'0'0'0,"0"-22"0,0-20 15,0 21-15,-21 21 0,-1 0 16,1 0-16,0 0 0,-21 21 15,42 0-15,-21 0 0,-1 1 0,1 20 16,0 0-16,0 1 0,0-1 16,21 0-16,-21 1 0,21-1 15,0 21-15,0-41 0,21 20 16,0-21-16,0 0 0,0-21 16,0 21-16,43 1 15,-43-22-15,43 0 0,-22 0 0,0-22 16,1 1-16,-1 0 0,0 0 15,1 0-15,-1-22 0,0 1 0,1-21 16,-22 20-16,21-41 0,0 20 0,-20 1 16,20-1-16,-21 1 0,0-1 15,0 22-15,1-22 0,-22 22 16,0 21-16,0-22 0,0 22 0,0 0 16,-22 42-1,22 0-15,-21 22 0,-21-22 16,21 21-16,0 1 0,-1 20 15,1-21-15,0 22 0,0-1 0,0 1 16,0-1-16,21 1 0,-22-1 0,22-20 16,0-1-16,0 0 0,0 1 15,0 20-15,22-42 0,-1 1 16,21-22-16,-21 21 0,0-21 16,22 0-16,-22 0 0,21-21 15,-21 21-15,22-22 0,-1 1 16,-21-21-16,64-22 0</inkml:trace>
  <inkml:trace contextRef="#ctx0" brushRef="#br0" timeOffset="48920.78">15367 6350 0,'-42'0'0,"84"0"0,-127 0 0,43 0 16,0 0-16,20 0 0,1 0 15,21 21-15,21-21 16,1 0-16,20 0 0,0 0 0,1 0 15,20 0-15,1 0 0,-1 0 16,-21 0-16,22 0 0,-1 0 16,-20 0-16,-1 0 0,0-21 0,1 21 15,-1 0-15,-21 0 0,0 0 0,1 0 16</inkml:trace>
  <inkml:trace contextRef="#ctx0" brushRef="#br0" timeOffset="49672.35">1376 9250 0,'0'0'0,"-21"0"0,-1 0 0,1 0 15,42 0 1,22 0-16,-1 0 0,0 0 0,43 0 15,-21 0-15,20 0 16,1 0-16,0 0 0,-1 0 0,22 0 16,0 0-16,0-21 0,0 21 15,-1 0-15,-20 0 0,0 0 0,-22-21 16,-20 21-16,20 0 0,-42 0 16,-42 0-1,0 0-15,0 0 0,-22 0 0,1 0 16,-21 0-16,20-22 0,-20 22 15,20-21-15,1 0 0,0 21 0,21-21 16,-1 0-16,22 0 0,0-1 16,0 1-16,22 0 0,20 0 15,-21 21-15,43 0 16,-22 0-16,0 0 0,22 0 0,-22 21 16,0 0-16,1 22 0,-1-22 0,-21 21 15,-21-21-15,0 22 0,0-1 16,0 0-16,-42-21 0,0 22 0,20-1 15,-41 0-15,21-20 0,-1 20 16,1-21-16,0 0 0,20 0 0,1 1 16,0-1-16,42-21 15,0 0-15,22-21 16</inkml:trace>
  <inkml:trace contextRef="#ctx0" brushRef="#br0" timeOffset="50533.86">4022 8742 0,'0'0'0,"42"0"0,-21 0 0,-21 21 15,0 0-15,0 22 16,0-1-16,0 0 0,0 1 16,-21-1-16,21 0 0,-21 22 15,0-22-15,21 0 0,-22 1 0,1-1 0,0 43 16,0-43-16,21-21 15,-21 0-15,21 1 0,0-1 0,0 0 16,21-42 15,0 0-31,0-1 0,0 1 0,1-21 16,41-22-16,-42 22 0,0 0 16,1-1-16,-1 1 0,0 0 15,-21 21-15,21-22 0,0 22 0,0 0 16,1 21-16,-1 0 0,0 21 15,-21 0-15,0 0 16,21 22-16,0-22 0,-21 21 16,0-21-16,0 22 0,21-1 0,1-21 15,-22 0-15,21 22 0,0-22 16,-21 0-16,21 0 0,0 0 0,0 1 16,1-22-16,-1 0 0,0 0 0,0 0 15,21 0-15,-20 0 0,20 0 16,-21 0-16,21-22 0,-20 1 0,20 0 15,0-21-15,-21 21 0,1-22 0,20 1 16,-21 0-16,0-22 0,0 22 16,-21-22-16,0 22 0,0-22 0,22-20 15,-22 41-15,0 22 0,0-21 16,0 21-16,-22 42 31,22 21-31,-21-21 0,21 22 16,0-1-16,-21 0 0,21 1 15,0 20-15,0-20 0,0-1 0,0 0 16,0-21-16,0 22 0,21-22 0,0 21 16,1-21-16,-1 1 0,0-1 15,0 0-15,21-21 0,1 0 0,-1 0 16,0 0-16,1 0 0,-1 0 16,22 0-16,-22-21 0,0 21 0,22-21 15,-22-1-15,0-20 0,1 21 0,20-64 16,-42 64-16,1-21 15,-1-1-15,-21 1 0,0 0 16,0-1-16,0 22 0,0 0 0,-21 21 16,-1 0-16,1 0 0,0 0 0,-21 21 15,21 0-15,-1 1 0,1 20 16,-21 21-16,21-20 0,21-1 16,0-21-16,0 22 0,0-22 0,0 21 15,0-21-15,0 0 0,21 1 16,21-1-16,-21 0 0,22-21 15,-1 0-15,0 21 0,1-21 0,20 0 16,-20 0-16,20 0 0,-21 0 0,22-21 16,-1 0-16,22 21 0</inkml:trace>
  <inkml:trace contextRef="#ctx0" brushRef="#br0" timeOffset="51573.26">7578 8530 0,'0'-42'0,"0"84"0,0-105 0,-22 20 16,1 22-16,0 0 0,-21 0 0,21 0 16,-43 21-16,43 0 15,-21 0-15,20 21 0,-20-21 0,21 42 16,0-21-16,-22 22 0,22-1 0,0 0 16,-21 85-16,21-63 15,21 63-15,0-64 16,0 1-16,0-1 0,0-20 0,21 20 15,0-20-15,0-1 0,21 0 16,-20 1-16,20-22 0,0 21 0,22-21 16,-22-21-16,22 21 0,-1-21 0,1 0 15,20 0-15,1 0 0,-22 0 0,22-21 16,-21 21-16,-1-21 0,1 0 16,-1-21-16,1 20 0,-22-20 15,-21 0-15,21-22 0,-20 22 0,-1-22 16,-21 22-16,0-21 0,0 20 0,0 1 15,-21 0-15,-1-1 0,-20 22 16,21 0-16,-21 21 0,-1 0 0,1 0 16,0 0-16,-1 21 0,-20 0 0,20 22 15,1-22-15,21 21 0,-21 0 16,-1 22-16,22-22 0,0 1 0,0-1 16,21 0-16,0-21 0,0 22 0,0-22 15,21 42 1,21-41-16,-21-1 0,22-21 0,-1 0 0,-21 0 15,22 0-15,-1 0 0,0 0 0,1 0 16,-1 0-16,0-21 0,1-1 16,-22 1-16,21 0 0,-21-21 15,0-1-15,1 22 0,-1-21 0,0 0 16,-21-1-16,0 1 0,0 0 16,0 20-16,0-20 0,0 21 0,0 42 31,0 21-31,-21-20 15,21-1-15,0 21 0,0 0 0,0-20 16,0 20-16,0-21 0,0 21 0,0-20 16,21 41-16,0-63 0,-21 21 15,21 0-15,0-21 0,1 0 16,20 0-16,-21 0 0,0 0 16,22 0-16,-22 0 0,21-21 0,-21 0 0,0 0 15,43-43 1,-43 22-16,0 0 0,0-1 0,1 1 15,-1 0-15,0-22 0,-21 22 0,0 21 16,21 0-16,-21-1 0,21 22 16,-21 43-1,0-22-15,0 0 0,0 21 0,-21 1 16,21-1-16,-21-21 0,21 22 16,0-1-16,-21-21 0,0 21 0,21-20 15,-22-1-15,22 0 0,0 0 0,0 0 16,-21 0-16,0-21 15,21-21 1,0 0 0,0 0-16,0 0 0,0-22 15,21 22-15,0-21 0,1 0 0,20-1 16,-21 1-16,21-22 0,1 22 0,-1 0 16,0-1-16,1 1 0,-1 21 15,43 0-15,-43 21 0,0 0 16,-20 21-16,20 0 0,-21 0 0,0 22 15,0-1-15,-21 0 0,0 22 16,0-22-16,0 0 0,0 1 0,0-1 16,0 0-16,-21-20 0,21 20 0,-21-21 15,21 0-15,-21 0 0,21 1 16,-21-22-16,0 0 16</inkml:trace>
  <inkml:trace contextRef="#ctx0" brushRef="#br0" timeOffset="52431.77">11134 8594 0,'21'-21'15,"-42"42"-15,63-64 0,-21 22 0,0 0 16,0 0-16,22 0 0,-1 21 0,0 0 15,1 0-15,-1 0 0,0 0 0,1 0 16,-1 21-16,0 0 16,-20 21-16,-1-20 0,21 20 0,-42 0 15,0 1-15,21-1 0,-21 21 0,0 43 16,0-63-16,-21-1 16,0 0-16,21 1 0,-21-22 0,0 21 15,21-21-15,-22 0 0,22 1 0,-21-1 16,0-21-16,21-21 31,0-1-31,0 1 0,0 0 0,0-21 16,0 21-16,0-22 0,0 1 15,21-22-15,0 22 0,1-21 0,20 20 16,-21-20-16,21 20 0,64-20 16,-63 21-16,20 20 0,-21 1 15,22 21-15,-22 0 0,22 0 16,-22 0-16,0 21 0,1 1 0,-22-1 15,21 21-15,-21 0 0,1 1 16,-22-1-16,0 0 0,0 1 0,0-1 16,0 0-16,0 1 0,-22-22 0,1 42 15,0-41-15,0-1 16,0 0-16,0-21 0,-1 0 16,1 0-1,21-21-15,0 0 0,0-1 16,0 1-16,21-21 0,1 21 15,-1-22-15,0 1 0,0-21 0,21 20 16,-20 1-16,20 0 0,0-22 16,1 22-16,41-22 15,-41 43-15,-1 0 0,0 21 0,1 0 0,-1 0 16,0 0-16,1 21 0,-22 0 16,21 0-16,-21 22 0,-21-1 15,0-21-15,0 22 0,0 20 0,0-21 16,0 1-16,-21-1 0,0 0 0,0-20 15,0 20-15,-22-21 0,22 21 16,0 1-16,0-22 16,42-21-1,0 0-15,0 0 0,22-21 16,-22 0-16,21-1 0,0 1 0</inkml:trace>
  <inkml:trace contextRef="#ctx0" brushRef="#br0" timeOffset="53561.12">13801 8467 0,'21'-21'0,"-42"42"0,42-64 0,-42 43 15,-1 0-15,1 0 16,0 0-16,0 0 0,0 22 16,0-1-16,-1 0 0,-20 21 0,21-21 15,0 22-15,0-1 0,-1 0 0,1 22 16,21-22-16,0 1 0,-21 20 15,21-21-15,0 1 0,0-22 0,0 21 16,64 22-16,-43-43 0,21 0 16,0 0-16,1-21 0,-1 0 0,0 0 15,22 0-15,-22 0 0,22 0 16,-22 0-16,22 0 0,-22-21 0,0 0 16,1-21-16,-1 20 0,0-20 15,-21 0-15,22-1 0,-43 1 16,21 0-16,-21-22 0,0 22 0,0 0 15,0-1-15,-21 1 0,0 0 0,-22 20 16,22-20-16,-21 21 0,-1 21 16,1-21-16,-21 21 0,20 0 0,1 0 15,0 21-15,-1-21 0,1 21 0,0 21 16,-1-20-16,22 20 0,-21-21 16,21 21-16,21 1 0,0 63 15,0-64-15,0 0 0,21 1 16,0-22-16,0 21 0,21-21 0,1 22 15,-1-22-15,0 0 0,1-21 16,63 0-16,-43 0 0,-21 0 16,22 0-16,-22 0 0,22-21 15,-22 0-15,0-1 0,1-20 0,-1 21 16,0-21-16,-20-1 0,-1 1 0,21 0 16,-21-1-16,0 22 0,1-21 0,-22-1 15,0 22-15,21 0 0,-21 0 16,0 42-1,0 0 1,-21 0-16,-1 1 0,22 20 16,0-21-16,0 21 0,-21-20 0,21 20 15,-21-21-15,21 21 0,0 22 16,0-43-16,0 0 16,0 0-16,0 1 0,21-1 15,0-21-15,1 0 0,-1 0 0,0 0 16,0 0-16,21 0 0,-20-21 15,-1-1-15,21 1 0,-21 0 0,22 0 16,-22 0-16,21-22 0,0 1 0,-20 0 16,20 21-16,0-22 0,-21 1 15,64-22-15,-64 43 16,22 0-16,-22 0 0,21 21 0,-21 0 16,-21 21-1,-21 0 1,21 0-16,-21 1 0,0 41 15,21-42-15,-21 22 0,21-1 0,-22-21 16,22 21-16,0-20 0,0 20 16,0-21-16,0 0 0,22 0 0,-1 1 15,0-22-15,0 21 0,21-21 0,22 0 16,-43 0-16,21 0 16,1-21-16,-1-1 0,-21 22 0,22-21 15,-1-21-15,0 21 0,-21 0 0,22-22 16,-1 1-16,-21 0 0,43-64 15,-43 63-15,0 1 16,-21 0-16,0 21 0,0-1 0,0-20 16,-42 42-16,21 0 15,-1 0-15,-20 21 0,21 0 0,-21 1 16,20 20-16,-20 43 0,21-43 16,0 0-16,21 1 0,0 20 0,0-21 15,0-20-15,0 20 0,0 0 16,21-21-16,0 1 0,0-1 0,22-21 15,-1 21-15,0-21 0,22 0 0,-1 0 16,149-21 0,-127 0-16,-22-1 0,22 1 0,-22 0 15,-20 0-15,-1 0 0,0-22 0,-21 22 16,1-21-16,-22 21 16</inkml:trace>
  <inkml:trace contextRef="#ctx0" brushRef="#br0" timeOffset="54385.65">1566 11494 0,'-42'0'0,"0"0"15,126 0-15,-190 0 0,64 0 0,0 0 0,21 0 16,-1 0-16,1 0 0,0 0 16,42 0-1,22 0-15,-1 0 0,21 0 16,1 0-16,21 0 0,-1 0 15,1 0-15,21 0 0,0 0 0,148 0 16,-127 0-16,0 0 0,0 0 16,-22-22-16,1 22 0,-21 0 15,0 0-15,-1 0 0,-20 0 0,-22 0 16,0 0-16,-42-21 0,-42 21 31,0 0-31,-1-21 0,1 21 0,-21-21 16,-1 0-16,1 21 0,-1-21 15,1-1-15,-22-20 0,43 21 16,20 0-16,22 0 0,0-1 16,0 1-16,43 0 0,-22 21 0,21 0 15,1 0-15,-1 21 0,0 0 16,22 1-16,-22 20 0,0 0 16,-20 1-16,-1-1 0,-21 21 0,0 43 15,-21-63-15,-1 20 0,-20-21 16,0 22-16,-1-22 0,1 1 0,-21 41 15,20-63 1,22 1-16,21-1 0,0 0 0</inkml:trace>
  <inkml:trace contextRef="#ctx0" brushRef="#br0" timeOffset="54978.03">5715 11049 0,'-21'0'16,"42"0"-16,-63 0 0,20 0 0,44-21 31,-1 21-31,0-21 0,0 0 16,21-1-16,-20 1 0,20 0 15,-21-21-15,21 21 0,-20-1 16,-1 1-16,0-21 0,-21 21 0,0 0 0,0-1 16,0 1-16,-42 21 0,20 0 15,-41 0-15,-1 0 0,1 21 0,-22 1 16,22-1-16,-1 21 0,-20-21 15,41 22-15,1-22 0,0 21 16,-1 0-16,43 1 0,0-1 0,0 0 16,0 1-16,21-1 0,22 0 0,-1 1 15,0-1-15,22 0 0,-1 1 16,1-1-16,-22 0 0,22 1 0,42 20 16,-85-20-1,21-22-15,-42 0 0,0 21 0,0-21 16,-21 1-16,0-1 0,-22 0 0,-20 0 15,-1-21-15,1 21 0,-22-21 0,22 0 16,-1 0-16,1 0 0,-1 0 16,22-21-16,-22 0 0,22 0 0,0 0 15,-1-1-15,22 1 0,0-21 16,0 0-16,21 20 0,0-20 0,0 21 16,0-21-16,21 20 0,0-20 0,22 21 15,-1 0-15,-21 0 0,43-1 16,-22 1-16,21 0 0</inkml:trace>
  <inkml:trace contextRef="#ctx0" brushRef="#br0" timeOffset="56312.28">6202 11070 0,'0'0'0,"-21"0"31,-1 0-31,1 0 0,21 21 16,-21 1-16,0 20 0,0-21 0,21 21 15,-21 1-15,21-1 0,-22 22 16,1 20-16,21-41 0,0-1 16,0-21-16,0 21 0,0-20 0,0 20 15,21-21-15,1 0 0,-1 0 16,0-21-16,0 22 0,21-22 0,-20 0 16,20 0-16,0 0 0,1 0 15,-1-22-15,21 1 0,-20 0 0,20 0 16,-20 0-16,-1-22 0,21 22 15,-20-21-15,-1 0 0,-21-1 0,22 1 16,-43 0-16,0-1 0,0 22 16,0-21-16,0 21 0,0-1 0,0 1 15,-22 0-15,1 21 0,-21 0 0,21 0 16,0 0-16,-1 21 0,1 0 16,21 1-16,0-1 0,0 0 15,0 0-15,0 21 0,0-20 0,0-1 16,21 21-16,1-21 0,-1 22 15,0-22-15,0 0 0,21 0 0,-20 0 16,-1 0-16,0 1 0,21-22 0,-21 21 16,1-21-16,20 0 0,-21 0 15,21 0-15,-20 0 0,20 0 0,-21 0 16,21 0-16,22-43 0,-22 22 16,-21 0-16,22 0 0,-22-21 15,0-1-15,21 1 0,-20 21 0,-1-22 16,-21 1-16,0 21 0,21 0 0,-21 0 15,0-1-15,0 1 0,0 42 32,0 1-32,-21-1 0,0 21 15,21 0-15,0-20 16,-22 20-16,22-21 0,0 21 0,0-20 16,0 20-16,0-21 0,0 43 15,0-43-15,0 0 16,22 0-16,-1-21 0,0 0 0,0 0 15,21 0-15,1 0 0,-22 0 0,21 0 16,43 0-16,-43-21 16,1 0-16,-1 0 0,-21-1 15,43-41-15,-22 21 0,-21-1 16,0 1-16,-21 0 0,0-1 0,0-20 0,0 20 16,-21-41-1,-42-1-15,41 64 0,-20-21 16,0 42-16,-1-22 0,1 22 0,0 0 15,-1 0-15,1 22 0,0-22 16,-1 42-16,1-21 0,21 21 0,0 1 16,0-1-16,21 0 0,-22 22 0,22-22 15,0 22-15,22 20 16,-1-41-16,21-1 0,0 0 16,-20-20-16,20-1 0,21 0 0,-20 0 15,20 0-15,-20-21 0,20 0 0,1 0 16,-22 0-16,21 0 0,1 0 0,-22-21 15,22 0-15,-22 0 0,22 0 16,20-43-16,-41 22 0,-1-1 16,-21-20-16,21 21 0,-20-22 15,-1 1-15,0-1 0,0 1 0,0 20 16,0-20-16,-21 20 0,22 1 16,-1 0-16,-21-1 0,0 22 0,0 0 15,-21 21 1,-1 42-16,1-20 0,21 20 15,-63 106 1,42-84-16,-1-1 0,22 1 16,0-1-16,0 1 0,0-22 0,0 0 15,0 22-15,0-22 0,22-21 16,-1 22-16,21-22 0,-21 0 0,22 0 16,-22-21-16,21 0 0,0 0 0,43 0 15,-43 0-15,1-21 0,-1 0 16,0 0-16,1-1 0,-1-20 15,0 0-15,1-1 0,-1 1 0,0-21 16,-20-1-16,20 1 0,-21-1 0,0 1 16,0-1-16,-21 1 0,0-64 15,0 84-15,0 1 16,0 0-16,-21 42 0,0 0 0,0 0 16,0 21-16,0 21 0,-1 0 15,1 1-15,0 20 0,0 1 16,21-1-16,0 1 0,0 20 0,0-20 15,0-1-15,0-20 0,0 20 16,21-20-16,0-1 0,22-21 0,-22 21 16,21-20-16,0-1 0,1-21 0,20 0 15,-20 0-15,20 0 0,1 0 0,-1-21 16,1 21-16,-22-22 0,21 1 16</inkml:trace>
  <inkml:trace contextRef="#ctx0" brushRef="#br0" timeOffset="56997.4">1079 13314 0,'-21'0'0,"42"0"0,-63 0 15,21 0-15,21 21 0,21 0 16,21-21-16,1 0 15,20 0-15,22 21 0,0-21 16,-1 0-16,22 0 0,-21 0 0,21 0 16,-1 0-16,-20-21 0,21 21 15,0-21-15,0 21 0,-22-21 0,1 0 16,-22 21-16,1 0 0,-22-21 16,1 21-16,-22 0 0,-21-22 0,0 1 15,-21 21-15,-22 0 16,22 0-16,-21-21 0,-22 0 15,22 21-15,21-21 16,21 0 0,21 21-16,0 0 0,21 0 15,-20 0-15,20 21 0,0 0 16,-21 0-16,22 0 0,-1 22 0,-21-22 16,-21 21-16,0-21 0,0 22 15,0-1-15,-21 0 0,0 1 0,-21-1 16,-1 0-16,1 1 0,0-1 15,-22-21-15,22 0 0,21 0 0</inkml:trace>
  <inkml:trace contextRef="#ctx0" brushRef="#br0" timeOffset="58693.66">4635 13166 0,'0'0'0,"0"-21"0,0-1 0,0 1 15,22 21-15,-22 21 16,0 22 0,0-22-16,21 21 0,-21 1 15,0-22-15,0 21 0,0 0 16,0 1-16,0 20 0,-21-42 0,-1 22 15,1-1-15,21 0 0,0-20 0,-21 20 16,0-21-16,21 0 16,0-42-1,0 0-15,21 0 16,0 0-16,0-22 0,-21 22 16,22-21-16,-1-1 0,0 1 0,0 0 15,0-1-15,0-20 0,22 21 0,-22-1 16,0 1-16,0 21 0,0 0 15,1-1-15,-1 1 0,0 21 16,0 0-16,0 21 0,0 1 16,1 20-16,-22-21 0,21 21 0,0-20 15,0 20-15,-21 0 0,21 1 16,-21-1-16,21 0 0,-21-21 16,22 22-16,-1-1 0,-21-21 0,21 22 15,0-22-15,0-21 0,0 21 16,1-21-16,-1 0 0,0 0 0,0 0 15,21 0-15,-20-21 0,20 0 0,0-1 16,-21 1-16,22-21 0,-1 21 16,0-22-16,-20 1 0,20 21 0,64-127 15,-64 127 1,-21-22-16,0 1 0,1 21 0,-1-22 16,-21 22-16,0 42 31,0 1-31,0-1 0,0 0 0,0 21 15,-21 1-15,21 20 0,0-21 16,0 1-16,0 20 0,0-42 16,0 22-16,21-1 0,21 22 15,-21-43-15,0 0 0,22 0 16,-1 0-16,-21-21 0,22 0 16,-1 0-16,0 0 0,1 0 0,-1-21 15,21 0-15,-20 0 0,-1-22 0,0 22 16,1-21-16,-1 0 0,22-64 15,-64 42-15,0 22 0,0 0 16,0-1-16,-22 1 16,-20 21-16,21 0 0,-21-22 0,-1 43 15,-20 0-15,20 0 0,1 0 16,21 21-16,-21 22 0,20-22 16,1 0-16,0 21 0,0 1 0,0-1 15,21 0-15,0 1 0,0-1 0,0 0 16,0-20-16,0 20 0,0 0 15,0-21-15,42 1 0,-21-1 0,0 0 16,1 0-16,20-21 0,-21 0 16,0 0-16,22 0 0,-22 0 15,0-21-15,21 21 0,1-42 16,-22 20-16,-21-20 0,21 0 16,0 21-16,-21-22 0,21 1 0,-21 0 15,0-1-15,21 1 0,1 0 0,-22-1 16,21 1-16,0 21 0,0-22 15,21 22-15,-20 21 0,20 0 16,21 0-16,-41 0 0,20 21 0,21 43 16,-20-43-16,-1 21 15,0-20-15,-20 20 0,20 0 0,-21-21 16,21 22-16,-20-1 0,-1 0 16,0-20-16,-21 20 0,0 0 0,0-21 15,0 1-15,0-1 0,0 0 16,-21 0-16,0-42 31,21 0-31,0 0 0,0-1 0,0-20 16,0 21-16,0-21 0,0-43 15,21 43-15,0-1 16,0 1-16,0 0 0,22-1 0,20-41 16,-21 62-16,22 1 0,-22 0 15,22 0-15,-1 0 0,1 21 0,-1 0 16,-20 0-16,20 21 0,-21 0 0,22 0 15,-22 22-15,-21-22 0,22 21 16,-22-21-16,-21 22 0,0-1 16,0-21-16,0 21 0,0-20 0,-21 20 15,-22 0-15,22-21 0,0 1 16,0-1-16,0 0 0,0-21 16,-1 0-1,22-21-15,0 0 16,0-1-16,0 1 0,0 0 0,22 0 15,-1 0-15,0 0 0,0-22 0,0 1 16,0 0-16,1 20 0,-1-41 16,0 21-16,0-1 0,0 1 15,0 0-15,1-1 0,-22 22 0,0 0 16,0 0-16,0 42 16,-22 21-1,1 1-15,0-22 0,0 21 0,0 0 16,0 22-16,-1-22 0,1 1 15,21-1-15,0 0 0,0-21 0,0 22 16,0-1-16,0-21 0,0 22 0,21-1 16,22-42-16,-22 21 15,21-21-15,-21 0 0,22 0 0,20 0 16,-20 0-16,-1-21 0,21 21 0,1-21 16,-22 0-16</inkml:trace>
  <inkml:trace contextRef="#ctx0" brushRef="#br0" timeOffset="58964.47">9271 13377 0,'0'0'0,"21"0"16,-21 22-16,21-1 0,-21 0 16,0 0-16,0 0 0,0 22 0,0-22 15,0 21-15,-42-21 0,21 22 0,0-22 16,-22 21-16,-20-21 0,20 22 16,-105 41-16,106-63 15,21 1-15,0-22 0,-1 21 0</inkml:trace>
  <inkml:trace contextRef="#ctx0" brushRef="#br0" timeOffset="59983.59">10816 13081 0,'0'0'0,"0"-21"0,-21 0 0,21 0 0,0-1 16,0-20-16,0 21 0,21-21 15,21 20-15,-20 1 0,62-21 16,-41 42-16,-1 0 0,0 0 0,22 0 16,-22 21-16,0 21 0,1-20 15,-1 20-15,0 0 0,-20 22 0,-1-22 16,-21 0-16,0 22 0,0-22 16,0 1-16,0 20 0,0-21 0,0 1 15,-21-1-15,-1 0 0,22 1 0,-21-22 16,0 21-16,0-21 0,0 1 15,0-22-15,-1 0 16,22-22 0,0 1-16,0 0 0,0-21 0,0 21 15,0-22-15,0 1 0,0 0 16,22-22-16,-1 22 0,0-22 0,0 1 16,21-1-16,-20 22 0,-1-22 15,21 22-15,0 21 0,-20-21 0,20 20 16,0 22-16,22 0 0,-22 0 15,-21 43-15,22-22 0,-22 21 16,0 1-16,21-1 0,-42 0 16,21 22-16,-21-22 0,0 0 0,22 1 0,-22-1 15,0 0-15,0 1 16,0-1-16,0 0 0,0-20 0,0-1 16,-22 0-16,22 0 0,0 0 0,0-42 31,0 0-16,0 0-15,0-22 0,22 22 0,-1-21 16,0 0-16,0-1 0,21 1 16,1 0-16,-22-22 0,21 22 0,1-22 15,41-20-15,-41 41 16,-1 22-16,0 0 0,1 0 0,-22 21 16,21 0-16,-21 0 0,0 21 15,1 21-15,-22-21 0,0 22 0,0-1 16,0 0-16,0-20 0,0 20 15,0 0-15,0 43 0,0-64 16,0 21-16,0-20 0,0 20 0,21-21 16,-21 0-16,21 0 0,0-21 15,0 0-15,0 22 0,22-22 16,-22 0-16,21-22 0,22 1 16,-22 0-16,-21 0 0,22-21 15,-1 20-15,-21-20 0,21 21 0,1-64 16,-22 64-16,0-21 15,-21 21-15,21-1 0,-21 1 16,-21 42 0,0 1-16,0-1 0,21 0 15,0 0-15,-21 0 0,21 0 16,-22 22-16,22-22 0,0 0 0,0 0 16,0 0-16,0 1 0,0-1 15,22-21 1,-1 0-16,0 0 0</inkml:trace>
  <inkml:trace contextRef="#ctx0" brushRef="#br0" timeOffset="60300.41">13208 12637 0,'0'-22'0,"0"44"0,-21-44 0,0 22 16,-1 0-16,1 0 15,21 22-15,0-1 16,0 0 0,21-21-16,1 0 0,-1 0 15,0 0-15,0 0 0,0-21 16,-21 0-16,0-1 16,0 1-16,-21 0 15,0 21-15,0 0 0,0-21 16,-1 21-16,1 0 0,-21 0 0,21 0 15,0 21-15,-1 0 0,22 0 0,0 1 16,0-1-16,0 21 0,0 0 16,0 1-16,22-1 0,20 43 15,-42-64-15,42 21 0,-21-21 16,1 1-16</inkml:trace>
  <inkml:trace contextRef="#ctx0" brushRef="#br0" timeOffset="60719.75">13779 13018 0,'0'0'0,"-21"0"16,0 0-1,0 0-15,21 21 0,-21 0 16,21 0-16,0 21 0,0-20 0,-21 20 16,21-21-16,0 21 0,0-20 0,-22 20 15,22-21-15,0 0 0,0 22 16,0-22-16,-21 21 15,21-21-15,0 0 0,-21-21 0,21-21 32,0 0-32,0 0 15,0 0-15,0 0 0,0-1 16,21-20-16,22 0 0,-22-1 16,0 1-16,21 0 0,-21-1 0,22 1 15,-1 0-15,0-1 0,1 22 16,-1 0-16,22 0 0,-22 21 0,0 0 15,1 21-15,-22 0 0,21 22 0,-21-22 16,0 21-16,1 0 16,-22 1-16,0-1 0,0 0 0,0 1 0,0-1 15,0 0-15,-22-20 0,1 20 0,-21-21 16,21 21-16,0-20 16,-1-1-16,1 0 0,0 0 0</inkml:trace>
  <inkml:trace contextRef="#ctx0" brushRef="#br0" timeOffset="60899.65">14901 13526 0,'0'0'0,"0"21"0,0 0 0,0 0 15,-21 0-15,0 0 0,21 1 16,-21 20-16,0-21 0,-1 0 0,-20 22 15,21-22-15,0 0 0,-22 0 16,-20 21-16,42-20 0,-22-1 16,22-21-16,0 0 0</inkml:trace>
  <inkml:trace contextRef="#ctx0" brushRef="#br0" timeOffset="61480.31">16002 12721 0,'0'-21'0,"0"42"0,0-63 16,0 21-16,0 0 15,-21 21 17,21 21 30,0 0-62,21-21 0,0 21 0,-21 0 16,21 0-16,0-21 0</inkml:trace>
  <inkml:trace contextRef="#ctx0" brushRef="#br0" timeOffset="61772.06">16341 12806 0,'21'0'0,"-42"0"0,63 0 0,-42-21 16,0 0-16,0-1 16,0 1-16,-21 21 0,0 0 15,-22 0-15,22 0 0,0 0 16,-21 0-16,-1 21 0,22 1 15,-21-1-15,21 21 0,-22 0 0,22 1 16,0-1-16,0 0 0,0 1 16,-1-1-16,22 22 0,0-22 0,0 64 15,0-64-15,22 22 16,-1-22 0,21-21-16,-21 0 0,22 0 0,-1-21 0,21 22 15,-20-22-15,20 0 0,-20 0 0,20 0 16,-21 0-16,22-22 15,-1 22-15,1-21 0,-22 0 0,22-21 16,-22 21-16,22-22 0,-22 1 0,0 0 16,1-1-16</inkml:trace>
  <inkml:trace contextRef="#ctx0" brushRef="#br0" timeOffset="62967.84">17166 12912 0,'-106'211'16,"212"-422"-16,-85 147 0,0 1 0,22-85 16,-43 84-16,0 22 0,0-22 0,0 22 15,0 0-15,0 20 0,0 1 16,-21 42-1,-1 1-15,1 20 0,21 0 16,-21 1-16,0-1 0,21 21 0,-42 64 16,42-63-16,-22-1 15,22 22-15,-21-43 0,21 22 0,0-1 16,0 64-16,0-84 16,0-1-16,0-21 0,21 0 15,1 1-15,-22-1 0,42 0 0,-21-21 16,0 0-16,22 0 0,-22 0 0,21 0 15,-21-21-15,22 21 0,-1-21 16,-21-1-16,21 1 0,1 0 0,-22-21 16,21 21-16,-21-22 0,22 22 0,-22-21 15,0-1-15,-21 22 16,0-21-16,21 21 0,-21 0 0,0-1 16,-21 22-1,0 0-15,0 22 0,21-1 16,-21 21-16,-1-21 0,1 0 0,21 22 15,0-22-15,-21 21 0,21-21 0,0 22 16,0-22-16,0 0 0,0 0 16,0 22-16,0-22 0,0 0 0,21-21 15,0 21-15,1-21 0,-1 0 0,0 0 16,0 0-16,0 0 0,22 0 16,-22 0-16,21 0 0,-21-21 0,22 0 15,-22 0-15,21-1 0,-21-20 16,22 21-16,-22-21 0,0-1 15,21 1-15,-21 0 0,-21-64 16,0 63-16,0 1 0,0 0 0,0-1 16,-21 22-16,0 0 0,-21 0 15,21 21-15,-22 0 0,1 0 0,21 21 16,-22 0-16,1 0 0,21 1 16,-21 20-16,20-21 0,1 21 0,0-20 15,21 20-15,0-21 0,0 21 0,0-20 16,0-1-16,21 0 0,0 0 15,22 0-15,-1-21 0,-21 21 0,22-21 16,-1 0-16,21 0 0,-20 0 16,-1 0-16,22 0 0,-22-21 15,21 21-15,1-21 0,-1 0 0,1 0 16,-1 0-16,-20-1 0,-1 1 0,-21 0 16,0 0-16,1 0 0,-22 0 15,0-1-15,-22 22 16,1 0-16,0 0 0,0 0 0,0 22 15,0-1-15,-1 0 0,22 0 16,0 0-16,0 0 0,0 1 16,0-1-16,0 0 0,0 0 0,0 0 15,0 0-15,22 1 0,-22-1 0,21 0 16,-21 0-16,0 0 16,0 0-16,-21-21 31,-1 0-31,1 0 0,0-21 15,0 21-15,0-21 0,0 0 0,-1 21 16,1-21-16,0 21 0,21-21 16,-21 21-16,21 21 31,21 0-31,0-21 16,0 21-16,1-21 0,20 21 0,-21-21 15,21 0-15,-20 0 0,20 21 16,-21-21-16,21 0 0,22 0 0,-22 0 15,22 0-15,-22 0 0,22 0 16,-22-21-16,21 21 0,-20-21 0,-1 0 16,0 0-16,1 0 0,41-22 15,-62 1-15,-1 21 0,0-22 16,0 1-16,-21 0 0,0 21 0,0-22 16,0 22-16,0 0 0,-21 0 15,0 21-15,0 0 16,-1 21-16,1 0 0,0 0 15,0 22-15,21-22 0,0 21 0,0 22 16,0-43-16,0 0 16,0 0-16,0 21 0,0-20 0,0-1 15,0 0-15,21 0 0,0-21 16,0 0-16,1 0 16,-1 0-16,0 0 0,0 0 0,0 0 15,0 0-15,1 0 0,-1 0 16</inkml:trace>
  <inkml:trace contextRef="#ctx0" brushRef="#br0" timeOffset="63144.75">19770 13377 0,'0'0'0,"0"22"0,-22-22 94</inkml:trace>
  <inkml:trace contextRef="#ctx0" brushRef="#br0" timeOffset="64774.39">7768 12975 0,'0'0'0,"-21"0"0</inkml:trace>
  <inkml:trace contextRef="#ctx0" brushRef="#br0" timeOffset="66241.1">825 15642 0,'0'0'0,"-21"0"0,-21 0 16,21 0-16,0 0 0,-1-21 15,22 0-15,0 0 16,22 21 0,-1-21-16,21-1 0,0 22 15,22-21-15,-1 21 0,22-21 0,21 21 16,0-21-16,0 21 0,105-21 15,-105 21-15,0-21 16,0 21-16,0-22 0,-1 22 16,1-21-16,-21 21 0,0-21 0,-1 21 15,1-21-15,-22 21 0,1 0 16,-22-21-16,1 21 0,-22 0 0,0-21 16,-21-1-16,-21 1 15,0 21 1,-22 0-16,-20-21 0,20 21 0,-20 0 15,-1-21-15,1 21 0,-22 0 16,22-21-16,-1 0 0,22 21 0,0 0 16,-1-22-16,1 22 0,0 0 15,20-21-15,1 21 0,21-21 16,0 0-16,21 21 16,1 0-16,20 0 0,0-21 0,22 21 15,-1 0-15,1 0 0,20 0 16,-20 0-16,21 0 0,-22 21 0,1 0 15,-22 0-15,0 0 0,1 1 16,-22 20-16,-21 0 0,0 1 0,0-1 16,-21 0-16,-22 1 0,1-1 15,0 0-15,-1 1 0,-20-22 0,20 21 16,-20-21-16,21 22 16,-1-22-16,1 0 0,0-21 0,20 21 15,1 0-15,42-21 16,1 0-16,-1 0 15,21 0-15</inkml:trace>
  <inkml:trace contextRef="#ctx0" brushRef="#br0" timeOffset="66750.64">4318 14753 0,'0'0'0,"0"-21"15,-21 42 1,21 22-1,-21-22-15,-1 21 0,22 22 0,-21-1 16,21 1-16,-21-1 0,0 22 16,0-22-16,21 22 0,-21-22 0,-1 1 15,22-22-15,0 22 0,-21 20 16,21-41-16,0-22 0,-21 0 16,21 0-16,0 0 0,0 1 15,21-22 1,0-22-16,-21 1 15,22 0-15,-1 0 0,0-21 16</inkml:trace>
  <inkml:trace contextRef="#ctx0" brushRef="#br0" timeOffset="66988.5">4678 14880 0,'0'0'16,"21"-63"-16,0 20 0,0 22 0,0 0 15,-21 0-15,0 42 16,0 0-16,-21 22 15,0-22-15,0 21 0,21 22 16,-21-22-16,0 21 0,21 1 16,0-1-16,-22 1 0,22-22 0,-21 22 15,21-1-15,0-20 0,-21-1 16,21 43-16,0-64 0,0 21 16,0-21-16,0 0 0,0 1 0,0-1 15,-21-21 16,0-21-31</inkml:trace>
  <inkml:trace contextRef="#ctx0" brushRef="#br0" timeOffset="67188.39">4170 15494 0,'-21'0'0,"42"0"0,-64 0 15,65 0 16,-1 0-31,21 0 0,-21 0 16,22 0-16,-1-21 0,21 21 0,1-21 16,-22 0-16,22-1 0,20 1 15,-20 21-15,-1-21 0,1 0 0,42-21 16,-64 20-16,22 22 16</inkml:trace>
  <inkml:trace contextRef="#ctx0" brushRef="#br0" timeOffset="68829.6">5503 15113 0,'0'-21'0,"0"42"0,0-63 16,0 21-16,-21-1 0,0 1 15,-21 21-15,20-21 0,1 21 0,-21 0 16,21 0-16,-22 0 0,22 0 16,-21 0-16,21 0 0,0 0 0,-1 21 15,-20 22-15,21-22 16,0 21-16,0 0 0,-1 22 0,22-22 15,0 1-15,-21 20 0,21-21 0,0 1 16,0-1-16,0 0 0,0 1 16,0-1-16,0-21 0,21 0 0,1 1 15,-1-1-15,0-21 0,0 0 16,0 0-16,22 0 0,-22 0 0,21 0 16,-21 0-16,22-21 0,-1-1 15,0 1-15,1 0 0,-1-21 0,-21 21 16,21-22-16,1 1 0,-22 0 15,0-1-15,0 1 0,0 0 0,-21-1 16,22 1-16,-22 0 0,0 20 0,0 1 16,0 0-16,0 0 0,-22 21 15,1 0-15,0 21 16,0 0-16,21 0 16,-21 1-16,21 20 0,-21 0 0,21-21 15,-22 22-15,22-1 0,0-21 16,0 22-16,0-22 0,0 21 0,0-21 15,22 0-15,-1 1 0,42-1 16,-42-21-16,22 21 0,-22-21 16,21 0-16,1 0 0,-1 0 0,-21-21 15,21 0-15,1 21 0,-1-22 16,0-20-16,-20 21 0,20 0 16,0-22-16,-21 1 0,22 0 0,-22 21 15,0-22-15,-21 1 0,0 0 0,21 20 16,-21 1-16,0 0 0,0 0 15,-21 21 1,0 21-16,0 0 0,21 0 16,0 1-16,-21 20 0,-1-21 0,22 21 15,0-20-15,0 20 0,0 0 16,-21-21-16,21 22 0,0-22 0,0 0 16,0 0-16,0 0 0,0 1 15,0-1-15,21-21 16,1 0-1,-1-21 1,0-1-16,0 1 0,-21 0 0,21 0 0,0 0 16,1-22-16,-1 22 0,0-21 15,-21 21-15,21 0 0,0-22 16,0 22-16,1 0 0,-1 21 0,0 0 16,0 0-16,0 0 0,-21 21 15,21-21-15,-21 21 0,22 22 16,-22-22-16,0 0 0,0 21 15,21-21-15,-21 22 0,21-22 0,-21 0 16,21 21-16,0-20 0,22-1 0,-22 0 16,21 0-16,0 0 15,1-21-15,-1 0 0,22 21 0,-22-21 0,21 0 16,-20 0-16,20 0 0,1-21 16,-22 21-16,22-21 0,-1 0 15,128-127 1,-170 105-16,0 22 15,-21-42-15,0 20 0,0 1 0,0 0 16,0-1-16,-21 22 0,0-21 0,-1 21 16,1 0-16,-21 21 0,21 0 15,-22 0-15,22 0 0,-21 0 0,21 0 16,-22 21-16,1 0 0,21 0 16,-21 21-16,20-20 0,-20 20 0,21 0 15,0 1-15,21-1 0,0 0 16,0 1-16,0-1 0,0-21 15,0 21-15,0-20 0,0-1 0,21 0 16,0 0-16,0 0 0,0 0 0,1-21 16,20 0-16,-21 0 0,21 0 15,-20 0-15,20 0 0,21-42 16,22 0-16,-64 21 16,22-22-16,-22 1 0,0 0 15,0-1-15,0-20 0,0-1 0,1 22 16,-22-22-16,21 1 0,-21-1 15,21 1-15,-21 21 0,0-22 0,0 22 16,0-1-16,0 1 0,0 0 16,0 21-16,-21 21 0,0 0 0,-1 0 15,1 21-15,0 0 0,0 0 16,0 21-16,21 1 0,-21-1 16,-1 22-16,1-22 0,21 21 0,0 1 15,-21-22-15,21 22 0,0-1 16,0-20-16,0-1 0,0 0 0,21 1 15,0-1-15,1 0 0,-1-21 16,21 1-16,-21-1 0,22 0 0,-1-21 16,0 0-16,1 0 0,-1 0 15,0 0-15,1 0 0,20-21 16,-21 0-16,1-1 0,-1-20 0,0 21 16,-20-21-16,20-1 0,-21 1 0,0-22 15,22 1-15,-22 21 0,0-85 16,-21 84-16,21-20 0,-21-1 15,0 1-15,0 20 0,0 1 16,0 0-16,0-1 0,0 1 0,0 21 16,0 0-16,-21 42 15,21 21 1,0-21-16,0 22 0,-21 20 0,21-20 16,0-1-16,-21 21 15,21 1-15,-22-1 0,22 1 0,0-1 16,0 1-16,-21-22 0,21 22 0,-21-22 15,21 22-15,0-22 0,0 0 16,0-21-16,0 22 0,0-22 0,0 0 16,0 0-16,0 0 15,21-21-15,0 0 16,1 0-16,-1-21 0,-21 0 16,21 0-16,0 0 0,0 0 15</inkml:trace>
  <inkml:trace contextRef="#ctx0" brushRef="#br0" timeOffset="69228.03">8826 15304 0,'0'21'16,"22"-21"-1,-1 0-15,0 0 16,0-21-16,0 21 0,0-22 0,1 1 15,20 21-15,-21-21 0,0 0 16,0 0-16,22 0 0,-22-22 0,0 22 16,-21 0-16,0 0 0,0-22 15,0 22-15,0 0 0,0 0 16,0 0-16,-21 21 0,0 0 0,0 0 16,-1 0-16,-20 0 0,21 21 15,-21 0-15,-1 0 0,22 22 16,-21-22-16,21 21 0,-1 0 0,1 22 15,0-22-15,21 1 0,0-1 16,0 0-16,0 1 0,0-1 0,21-21 16,-21 0-16,43 0 0,-22 1 0,42-1 15,-20-21-15,-1 0 16,0 0-16,-21 0 0,22-21 0,-1-1 16,-21 22-16,0-21 0,1 0 15,-1 21-15,0-21 0,-21 0 0,21 0 16</inkml:trace>
  <inkml:trace contextRef="#ctx0" brushRef="#br0" timeOffset="69380.07">9292 15431 0,'0'0'0,"0"21"0,0 0 16,-21-21-16,0 0 0,21 21 16,-21-21-16,-1 21 15,22-42 32</inkml:trace>
  <inkml:trace contextRef="#ctx0" brushRef="#br0" timeOffset="70179.87">10689 15579 0,'0'0'0,"-42"0"0,21 0 0,-1 0 16,44 0 0,20 0-16,0 0 15,22-21-15,-1-1 0,22 22 16,0-21-16,-1 0 0,1 0 0,21 0 16,0 0-16,-1-1 0,1 1 15,21 0-15,106-21 16,-127-1-16,0 22 0,0 0 0,-22-21 15,1 21-15,0-22 0,-22 22 16,1 0-16,-22 0 0,-21 0 0,21-1 16,-42 1-16,0 0 15,-21 0-15,0 21 0,-21 0 0,21 0 16,-22-21-16,-20 21 0,20 0 0,-20 0 16,21 0-16,-22 0 0,22 0 15,-22 0-15,43 0 0,-21 0 0,21 0 16,-1 0-16,44 0 31,20 0-31,-21 0 0,21 0 16,1 0-16,-1 0 0,0 0 0,1 0 15,-1 0-15,0 0 0,-20 0 0,20 0 16,-21 0-16,21 0 0,-20 21 0,-22 0 16,0 0-1,0 0-15,0 22 0,0-22 0,0 21 16,-22-21-16,-20 64 15,21-64-15,0 22 0,0-22 0,-1 0 16,-20 21-16,42-21 0,-21 1 0,0-1 16,21 0-16,-21-21 0,21 21 15,0 0-15,-22-21 0,22 21 16,-21-21-16</inkml:trace>
  <inkml:trace contextRef="#ctx0" brushRef="#br0" timeOffset="70742.55">10753 15833 0,'0'0'15,"-22"0"-15,1 0 0,0 0 0,0 0 16,0 0-16,42 0 15,0 0 1,21 21-16,-20 0 0,41 0 16,-21 0-16,22 1 0,21 20 0,-22-21 15,22 21-15,-1-20 0,1 20 16,0 0-16,-1 1 0,22-22 0,0 21 16,0 0-16,0 1 0,0-1 0,-1-21 15,-20 22-15,0-1 0,-1-21 16,1 21-16,0-20 0,-22-1 0,1 0 15,-1 0-15,-20 0 0,-1 0 16,0 1-16,-21-22 0,1 0 0,-1 0 16,-42 0-1,-1-22 1,1 1-16,-21 21 0,21-21 0,-22 0 16,22 0-16,-21 21 0,21-21 15,21-1-15,-21 22 0,21-21 16,0 0-16,21 21 15,0 0 1,21 0-16,-21 0 0,22 21 0,-22 0 16,21 1-16,-21-1 0,1 0 15,-1 0-15,-21 21 0,0-20 0,0 20 16,0-21-16,-21 21 0,-22 1 0,22-22 16,-21 21-16,-1-21 0,-20 22 15,-1-22-15,22 0 16,21 0-16,-21-21 0,-1 0 15,22 0-15,0 0 0</inkml:trace>
  <inkml:trace contextRef="#ctx0" brushRef="#br0" timeOffset="71729.98">14732 14711 0,'42'-21'31,"-42"0"-31,0-1 16,0 1-16,0 0 15,0 0-15,-21 0 32,0 21-32,0 0 0,0 0 0,-1 0 15,-20 21-15,0 0 0,21 0 16,-22 0-16,1 22 0,21-22 15,-22 0-15,1 21 0,21-20 0,0 20 16,0-21-16,-1 0 0,22 22 16,-21-22-16,21 0 0,0 0 0,0 0 15,0 0-15,21-21 0,1 0 0,-1 22 16,21-22-16,-21 0 0,0 0 16,22 0-16,-22-22 0,21 1 0,1 21 15,-22-21-15,21 0 0,-21 0 16,22 0-16,-22-1 0,0 1 15,0 0-15,-21 0 0,0 0 0,21 21 16,-21-21-16,0-1 0,0 1 0,0 0 16,0 42 15,-21 0-31,21 1 0,0-1 16,0 0-16,0 21 0,0 1 0,0-1 15,0 0-15,0 22 0,0-22 0,0 22 16,21-1-16,-21 22 0,0-22 15,21 1-15,-21-1 0,0 22 0,0-22 16,0 1-16,0 21 16,0-22-16,0 1 0,0 20 0,0-20 0,22-1 15,-22 1-15,0-1 0,0-20 16,0-1-16,0 0 0,0 1 16,-22-22-16,1 21 0,21-21 0,-21-21 15,0 0-15,0 0 0,0 0 0,-1 0 16,1 0-16,0-21 0,-21-21 15,21 21-15,-1-22 0,-20 1 0,21 0 16,0-22-16,0 1 0,-1-1 0,1 1 16,21-1-16,0 1 0,0-1 15,0 1-15,0 20 0,21-20 0,1 20 16,41-41-16,-42 20 16,22 22-16,-22 0 0,21-1 15,43-20-15,-43 20 0,0 1 16,1 0-16,-1-1 0,0 22 0</inkml:trace>
  <inkml:trace contextRef="#ctx0" brushRef="#br0" timeOffset="72301.64">15346 14901 0,'0'0'0,"0"-21"0,0 0 15,21 21-15,-21-21 0,0 0 16,21 0-1,0-1-15,0 1 0,-21 0 16,22 0-16,-22 0 0,0 0 16,0-22-16,0 22 15,-22 21 1,1 0-16,0 0 0,0 21 16,0 0-16,0 22 0,-1-22 0,1 21 15,0 1-15,0-1 0,21 0 16,0 1-16,0-1 0,0 0 0,0-21 15,0 22-15,0-1 0,0-21 0,21 22 16,0-22-16,0 0 0,1-21 16,-1 0-16,42 0 15,-20 0-15,-22 0 0,21-21 16,0 21-16,1-43 0,-22 22 0,21 0 16,1-21-16,-1 21 0,-21-22 0,21 1 15,1 0-15,-22-1 0,21-20 16,-21 20-16,22-20 0,-22-1 0,0 1 15,-21 21-15,0-22 0,0 22 16,0-1-16,0 1 0,0 21 0,0 0 16,0 0-16,0 42 15,-21 0-15,21 0 0,0 21 16,-21 1-16,0-1 0,21 0 0,-22 22 16,22-22-16,-21 22 15,21-22-15,-21 22 0,21-22 0,-21 0 16,21 22-16,0-1 0,0-20 15,0-1-15,0-21 0,0 0 16,0 0-16,0 1 0,21-22 16,0 0-16,0 0 15,1-22-15,-1 22 0,0-42 16,-21 21-16</inkml:trace>
  <inkml:trace contextRef="#ctx0" brushRef="#br0" timeOffset="72489.53">15854 14817 0,'0'0'0,"0"-21"31,21 21-15,0 0-16,0 0 16,22-22-16,-22 22 0,21 0 0,0 0 15,1-21-15,20 0 0,-20 21 0,-1-21 16,21 21-16,-20-21 0,-1 0 15,0 21-15</inkml:trace>
  <inkml:trace contextRef="#ctx0" brushRef="#br0" timeOffset="73357.03">16954 14436 0,'0'0'0,"-21"0"31,0 21-31,0 0 0,21 0 16,-21 0-16,0 1 0,21 20 15,0 0-15,-22-21 0,22 22 0,-21-1 16,21 0-16,-21 1 0,21-1 16,-21 22-16,0-1 15,21-21-15,-21-20 0,21-1 16,0 0-16,0 0 0,21-42 31,0 0-15,0 0-16,0-1 0,0 1 15,1 0-15,-1-21 0,-21 21 0,21-22 16,0 22-16,0-21 0,0 21 16,1-22-16,-1 22 0,21-21 15,-42 21-15,0-1 0,21 22 0,-21 22 32,0-1-32,0 0 0,0 0 15,0 0-15,0 22 0,0-22 16,0 21-16,-21-21 0,21 22 0,0-22 15,0 21-15,0-21 0,0 0 0,0 1 16,0 41 0,42-42-16,1-21 0,-22 0 15,21 0-15,-21 0 0,22 0 0,-1 0 16,0-21-16,1 21 0,-1-21 16,0 0-16,-20-22 0,20 22 0,0 0 15,-21-21-15,1 21 0,-1-22 16,0 1-16,0 0 0,0-22 0,0 22 15,-21-1-15,0 1 0,0 21 0,0-21 16,0 20-16,0 1 0,0 0 16,0 42-1,-21 0-15,0 1 16,0-1-16,21 21 0,-21 0 16,0 1-16,-1-22 0,22 21 0,0 1 15,-21-1-15,21 0 0,0 22 16,0-22-16,0-21 0,0 22 15,0-22-15,0 0 0,21 0 0,1 0 16,20-21-16,-21 21 0,21-21 16,-20 0-16,20 0 0,0 0 0,-21 0 15,22-21-15,-1 0 0,-21 0 16,22 21-16,-22-21 0,0 0 16,21-1-16,-21 1 0,1 0 0,-22 0 0,0 0 15,0 0-15,0-1 16,-22 22-1,1 0-15,0 22 16,0-1-16,0-21 16,21 21-16,0 0 0,0 0 0,0 0 15,-21-21-15,21 22 0,0-1 0,0 0 16,0 0-16,21-21 31,-21-21-15,21 0-16,-21 0 15</inkml:trace>
  <inkml:trace contextRef="#ctx0" brushRef="#br0" timeOffset="73539.94">18224 14626 0,'-42'0'15,"21"0"1,21 21-16,0 1 15,0-1-15,0 0 16,0 0-16,0 0 16,21-21-1,0 21-15,0-21 0</inkml:trace>
  <inkml:trace contextRef="#ctx0" brushRef="#br0" timeOffset="74388.45">18542 14838 0,'0'21'0,"0"21"16,-21-20 0,0-1-16,-1 0 0,22 0 15,0 0-15,-21 0 0,0 1 0,0-1 16,21 0-16,0 0 16,-21-21-16,21 21 0,0-42 46,0 0-46,21 0 0,0 0 16,0-1-16,0 1 0,1 0 16,-1 0-16,0 0 0,0-22 15,0 22-15,0 0 0,1 0 0,-1 0 0,0 0 16,0 21-16,0 0 0,0 0 31,-21 21-31,0 0 16,0 0-16,22 0 0,-22 0 0,0 1 15,21-1-15,0 0 0,0 0 16,0 0-16,22 0 16,-22-21-16,0 22 0,21-22 0,-21 0 15,22 0-15,-1 0 0,0 0 0,1 0 16,-1 0-16,0 0 0,1 0 16,41-43-16,-62 43 0,20-21 15,-21 0-15,0-21 0,0 20 16,1-41-16,-22 42 0,0-22 15,0 1-15,0 21 0,0 0 0,-43-22 16,22 43-16,-21-21 0,21 21 16,-22 0-16,1 0 0,0 0 0,-1 0 15,1 21-15,0 1 0,-1-1 16,22 0-16,0 0 0,0 21 16,0-20-16,21 20 0,0 0 15,0-21-15,0 22 0,21-22 16,0 0-16,0-21 0,0 21 0,0 0 15,1-21-15,-1 0 0,0 0 0,42 0 16,-20 0-16,-1-21 16,-21 0-16,22 21 0,-22-21 0,21 0 15,-21-22-15,0 22 0,1-21 16,20 21-16,-21-22 0,0 1 0,0-21 16,1-43-16,-1 42 0,0 1 15,-21-1-15,0 22 0,21 0 16,-21-1-16,21 1 0,-21 21 15,0 0-15,-21 21 16,0 21-16,0 21 16,21-21-16,-21 22 0,-1 20 0,1-21 15,21 22-15,-21-22 0,21 22 0,-21-22 16,21 22-16,-21-22 0,21 0 16,0 1-16,0-1 0,0-21 0,0 21 15,0-20-15,0-1 0,21 0 16,0-21-16,0 21 0,0-21 15,1 0-15,-1 0 0,0 0 0,0 0 16,21 0-16,-20-21 0,-1 21 16</inkml:trace>
  <inkml:trace contextRef="#ctx0" brushRef="#br0" timeOffset="74781.48">20087 14669 0,'0'-22'0,"0"44"0,0-65 0,0 22 15,-21 21 1,0 21-1,0-21-15,-1 21 0,1 1 0,21-1 16,-21 21-16,0-21 0,21 0 16,-21 1-16,21-1 0,0 0 0,0 21 15,0-21-15,0 1 16,0-1-16,0 0 0,21-21 16,0 21-16,0-21 15,0 0-15,1 0 0,-1-21 16,0 0-16,0 21 0,0-21 15,0-1-15,1 1 0,20-21 16,-21 21-16,0 0 0,0-22 16,-21 22-16,0-21 0,0-1 0,0 22 15,0-21-15,0 21 0,0-22 0,-21 22 16,0 21-16,0-21 16,0 21-16,0 0 0,-22 0 0,22 0 0,0 0 15,-21 42-15,20-20 16,22 20-16,0-21 0,-21 0 15,21 22-15,0-22 0,0 0 0,0 21 16,0-21-16,0 1 0,21-1 16,-21 0-16,22-21 0,-1 0 15</inkml:trace>
  <inkml:trace contextRef="#ctx0" brushRef="#br0" timeOffset="75340.17">20637 14626 0,'22'-21'0,"-44"42"0,44-63 16,-22 21-16,0 0 0,0-1 0,-22 22 31,22 22-31,-21-1 16,21 0-16,0 21 0,-21-21 0,0 22 16,0-22-16,21 21 0,-21-21 15,-1 22-15,22-22 0,-21 0 0,21 0 16,0 0-16,0 1 0,0-1 15,0 0-15,21-21 32,1 0-32,-1 0 0,0-21 0,0 0 15,0 21-15,22-22 0,-22 1 16,0 0-16,21 0 0,1-43 16,-22 43-16,0 0 0,0 0 15,0 0-15,0 0 0,1-1 16,-1 22-16,-21 22 15,0-1-15,0 0 16,0 0-16,0 0 0,0 0 0,-21 1 16,21-1-16,0 21 0,0-21 15,0 0-15,0 1 0,0-1 0,0 0 16,0 0-16,21-21 0,0 0 16,0 0-16,0 0 15,0 0-15,1 0 16,-1-21-16,-21 0 0,21 0 15,-21-1-15,21 1 0,-21 0 16,21 0-16,-21 0 0,0 0 0,0-22 16,0 22-16,0 0 0,0 0 0,0 0 15,0-1-15,0 1 0,0 0 16,-21 21 0,0 0-16,0 0 15</inkml:trace>
  <inkml:trace contextRef="#ctx0" brushRef="#br0" timeOffset="75876.87">21865 14161 0,'0'0'16,"-21"-22"-16,21 1 0,-21 21 16,0 0-1,-1 0-15,22 21 0,-21 1 16,0 20-16,0 0 0,0 1 15,0 20-15,-1 1 0,1-1 0,0 1 16,0-1-16,-21-21 0,20 22 16,1-1-16,-63 86 15,62-107-15,1 0 0,0-21 0,0 22 16,0-22-16,0 0 0,-1 0 16,22 0-16,0 1 0,0-44 15,0 1 1,22 0-16,-1 0 15,0 0-15,0 0 0,0-22 0,22 1 16,-1 0-16</inkml:trace>
  <inkml:trace contextRef="#ctx0" brushRef="#br0" timeOffset="76103.74">22034 14266 0,'0'0'16,"22"-21"-16,41-21 15,-63 63-15,0 0 16,0 0-16,0 22 0,0-1 0,-21 0 15,0 22-15,21-22 0,-21 22 0,-1-22 16,22 22-16,0-22 0,-21 0 16,21 1-16,-21-1 0,0 0 15,21 1-15,0-22 0,0 21 0,-21-21 16,21 0-16,0 1 0,0-1 16,0-42 15</inkml:trace>
  <inkml:trace contextRef="#ctx0" brushRef="#br0" timeOffset="76288.63">21378 14838 0,'-21'0'0,"0"0"0,0 0 16,42 0-1,0 0 1,0 0-16,22 0 0,-22 0 15,21-21-15,0 21 0,1 0 0,20 0 16,-20 0-16,20 0 0,-21 0 0,22-21 16,-1 21-16,1 0 0,-1-22 15,1 1-15,-22 21 0</inkml:trace>
  <inkml:trace contextRef="#ctx0" brushRef="#br0" timeOffset="77853.74">22648 14563 0,'0'0'0,"0"-21"0,0-1 15,0 1-15,-21 21 16,0 0-16,0 0 0,0 0 16,-1 0-16,-20 0 0,21 21 15,-21 1-15,20-1 0,-20 0 0,21 21 16,-21 1-16,20-22 0,1 21 0,0-21 16,0 22-16,0-22 0,0 21 15,21-21-15,0 0 0,0 1 0,0-1 16,0 0-16,21 0 15,0-21-15,21 0 0,-21 0 16,1 0-16,20 0 0,0-21 0,1 0 16,-22 0-16,21 21 0,0-22 15,-20 1-15,20-21 0,-21 21 16,0 0-16,0-22 0,1 22 0,-22-21 16,0 21-16,0-1 0,0 1 15,0 0-15,0 0 0,-22 21 16,1 0-16,0 21 15,0 0-15,0 0 0,0 22 16,-1-22-16,1 0 0,21 21 0,0-20 16,0-1-16,0 0 0,0 0 15,0 0-15,0 0 0,0 1 16,21-1-16,1-21 0,-1 21 0,0-21 0,0 0 16,21 0-16,1 0 0,-22 0 15,21 0-15,1 0 0,-22-21 16,21 21-16,22-43 0,-43 43 15,0-21-15,0 0 0,0-21 16,0 21-16,-21-1 0,0-20 0,0 21 16,0 0-16,0 0 0,0-1 15,0 1-15,0 0 0,-21 42 16,0 0 0,21 1-16,-21-1 0,21 0 15,0 0-15,-21 0 0,21 0 16,-21 1-16,21-1 0,0 0 0,-22 0 15,22 0-15,0 0 0,0 1 16,22-44 15,-1 1-31,0 0 16,0 0-16,-21 0 0,21 0 16,0-1-16,1-20 0,-1 21 15,0 0-15,0 0 0,0-1 0,0 1 16,1 0-16,20 21 0,-21 0 15,0 21 1,-21 0-16,0 1 0,0-1 16,0 0-16,21 0 0,-21 0 15,22 0-15,-22 1 0,21-1 0,-21 0 16,21 0-16,0 0 0,0-21 16,0 21-16,1-21 0,62 22 15,-63-22-15,22 0 0,-1 0 16,0 0-16,1 0 0,-22 0 15,21-22-15,-21 22 0,22-21 0,-22 0 16,0 21-16,0-21 0,0 0 0,-21 0 16,0-22-16,0 22 0,0 0 0,0-21 15,0 20-15,0 1 0,0 0 16,0 0-16,-21 0 0,0 0 0,0 21 16,0 0-16,0 0 0,-1 0 0,-20 0 15,21 21-15,0 0 0,-22 0 16,22 0-16,0 0 0,0 1 15,0 20-15,0-21 0,21 0 16,0 22-16,0-1 16,0-21-16,0 0 0,0 0 0,0 1 0,21-1 15,0-21-15,0 0 0,0 21 16,0-21-16,1 0 0,20 0 16,0 0-16,-21-21 0,1 21 0,-1-21 15,0-1-15,0 1 0,0 0 16,0-21-16,1 21 0,-1-22 15,0 1-15,0 0 0,0-22 0,-21 22 16,21-22-16,1 1 0,-1-1 16,0 22-16,-21-22 0,0 22 0,21 0 15,-21 21-15,21-1 0,-21 1 0,0 0 16,0 42 0,-21 0-16,0 1 0,0-1 15,0 21-15,-1 0 0,1 1 16,21 20-16,-21-20 0,0 20 15,21-21-15,-21 1 0,21 20 0,0-20 0,0-1 16,0 0-16,0-21 0,21 22 16,0-22-16,0 21 0,0-21 0,1 1 15,-1-1-15,0-21 0,0 0 16,0 0-16,0 0 0,22 0 16,-22 0-16,0 0 0,0 0 0,0-21 15,22-1-15,-22 1 0,21-42 16,-21 20-16,1 22 0,-1-42 15,0 20-15,0-20 0,-21-1 0,21 1 16,0-1-16,1 1 0,-1 21 0,0-22 16,-21 22-16,21-1 15,-21 1-15,21 21 0,-21 0 0,0 0 16,-21 42 0,0 21-16,0-21 15,0 22-15,-1-1 0,1 0 0,0 22 16,21-22-16,-21 22 0,21-1 15,-21-21-15,21 22 0,-21-22 0,21 1 16,0 20-16,0 1 0,0-22 16,-22-21-16,22 21 0,0-20 15,0-1-15,0 0 0,22-21 32,-1 0-32,0-21 15,0 0-15,0-1 0,0 1 16,1 0-16,-1 0 0</inkml:trace>
  <inkml:trace contextRef="#ctx0" brushRef="#br0" timeOffset="78217.53">24786 14669 0,'21'0'31,"0"0"-31,1 0 0,-1 0 16,0 0-16,0 0 0,0 0 15,0-22-15,22 22 0,-1-21 0,0 21 16,-20-21-16,20 0 0,-21 0 16,0 21-16,0-21 0,1-1 0,-22 1 15,0 0-15,0 0 16,-22 21 0,1 0-16,0 0 0,-21 0 15,21 0-15,-1 21 0,-20 0 0,21 0 16,0 1-16,0-1 0,-1 21 15,1-21-15,0 22 0,21-22 0,0 21 16,-21-21-16,21 0 0,-21 22 16,21-22-16,0 0 0,0 0 0,0 0 15,0 1-15,0-1 0,21-21 16,0 0-16,0 0 0,0 0 16,1 0-16,20 0 0,-21 0 0,21 0 15,22-21-15,-22 21 16</inkml:trace>
  <inkml:trace contextRef="#ctx0" brushRef="#br0" timeOffset="78496.37">25908 14182 0,'-21'-21'0,"42"42"0,-63-42 0,20 21 16,1 0-16,0 0 0,0 21 0,-21 21 15,20-21-15,1 22 0,0-22 16,0 21-16,21 0 0,0 22 16,-21-22-16,21 1 0,-21-1 0,21 0 15,0 1-15,0-22 0,0 21 16,0 0-16,0-20 0,0-1 0,0 0 16,0 21-16,0-21 0,0 1 15,21-22-15,0 0 0,0 0 16,0 0-16,0 0 0,1 0 15,-1-22-15,0 22 0</inkml:trace>
  <inkml:trace contextRef="#ctx0" brushRef="#br0" timeOffset="78796.19">26289 14034 0,'0'0'0,"21"0"32,0 0-32,0 21 0,1 0 15,20-21-15,-21 21 0,21 0 0,1 0 16,-1 1-16,0 20 0,1-21 16,-22 21-16,0 1 0,0-1 0,-21 22 15,0-22-15,-21 21 0,21-20 16,-42-1-16,21 22 0,-1-22 15,-20 0-15,21 1 0,-21-22 0,20 21 16,-20-21-16,21 0 0,0 1 0,0-1 16,-1 0-16,1-21 0,0 0 15,0 21-15,0-21 0,0 0 16</inkml:trace>
  <inkml:trace contextRef="#ctx0" brushRef="#br0" timeOffset="80008.5">15198 16552 0,'21'22'0,"-42"-44"0,63 44 15,-21-1-15,0-21 0,0 0 16,1 0-16,-1 0 15,0 0-15,0-21 0,0-1 0,0 22 16,22-21-16,-22 0 0,0 0 16,0 0-16,0 0 0,-21-1 15,0 1-15,0-21 0,0 21 0,0 0 16,0-1-16,-21 1 0,-21 0 16,21 0-16,-22 0 0,22 21 0,-21 0 15,-22 0-15,22 21 0,0 0 16,-1 0-16,1 0 0,0 1 0,-1 20 15,22-21-15,-21 21 0,21-20 0,0 20 16,-22 0-16,43 1 16,0-22-16,0 0 0,0 0 15,0 0-15,0 0 0,0 1 16,21-22-16,1 0 0,-1 0 16,0 0-16,0 0 0,21 0 0,-20 0 15,-1-22-15,21 1 0,-21 0 16,0 0-16,1 0 0,-1 21 0,0-21 15,0-1-15,0 1 0,0 0 16,-21 0-16,22 0 0,-1 0 0,-21-1 16,21 1-1,0 42 1,-21 1-16,0-1 0,0 0 0,0 0 16,0 21-16,0 1 15,0-1-15,21 85 0,-21-63 16,0-1-16,0 1 0,21 20 0,-21-20 15,0 20-15,0 1 0,0 0 16,0 21-16,0-22 0,0 22 0,0 0 16,0-21-16,0 20 0,0 1 15,0-21-15,0 21 0,0-22 16,-21 1-16,21 0 0,-21-1 0,0-20 16,0-1-16,-22 43 0,22-63 15,0-22-15,0 0 0,-21 0 16,20-21-16,-20 0 0,0-21 0,-1 0 15,1-22-15,0 1 16,-1 0-16,1-22 0,-21 1 0,20-22 16,1 0-16,21 1 0,-22-1 0,22-21 15,0 22-15,21-1 0,0-21 16,0 21-16,0 1 0,0-22 0,21 21 16,0 22-16,22-22 0,-22 22 15,21-1-15,1-21 0,20 22 0,-21-1 16,22 1-16,-22 21 0,22-22 15,-1 1-15,22 20 0,-43-20 16,22 20-16,-1 1 0</inkml:trace>
  <inkml:trace contextRef="#ctx0" brushRef="#br0" timeOffset="80576.17">15811 16404 0,'22'-21'47,"-1"21"-31,0-21-16,0 0 0,0 21 15,0-21-15,1-1 0,-1 22 0,0-21 16,0 0-16,-21 0 0,21 0 16,-21 0-16,0-1 0,0 1 15,-21 0-15,0 21 0,0 0 16,0 0-16,-22 0 0,22 0 15,0 21-15,0 22 0,0-22 0,-1 0 16,22 21-16,-21 1 0,21-22 16,-21 21-16,21 43 15,0-64-15,0 0 0,0 21 0,0-20 16,21-1-16,0-21 0,1 21 0,-1-21 16,0 0-16,0 0 0,21 0 0,-20 0 15,20-21-15,21 0 16,-20-1-16,-1 1 0,-21-21 15,22 21-15,-1-22 0,-21 22 0,21-21 16,-20 0-16,-1-22 0,21 22 16,-21-22-16,0 22 0,-21-22 0,22 22 15,-22 0-15,21-1 0,-21-20 16,0 84 0,-21 0-1,-1 0-15,1 22 0,21-1 0,0 22 16,-21-22-16,0 0 0,21 22 15,-21-22-15,21 22 0,0-22 0,-21 0 16,21 1-16,0-22 0,0 21 0,0-21 16,0 0-16,0 1 15,0-1-15,21 0 0,0-21 0,0 0 16,0 0-16,0 0 16,-21-21-16,22 0 0</inkml:trace>
  <inkml:trace contextRef="#ctx0" brushRef="#br0" timeOffset="80764.07">16319 16235 0,'22'0'31,"-1"0"-15,0 0-16,0 0 0,0-21 0,0 21 0,22 0 15,-22 0-15,21 0 0,1-21 16,-22 21-16,21-22 0,0 22 15,1-21-15,41-21 0,-41 21 16,-1 21-16,-21-43 0,22 22 16</inkml:trace>
  <inkml:trace contextRef="#ctx0" brushRef="#br0" timeOffset="81328.74">17230 15854 0,'0'0'0,"0"-21"0,0 42 31,-22 0-31,1 0 16,0 22-16,0-1 0,21 0 0,-21 1 15,0-1-15,21 21 0,-22-20 16,1-1-16,21 0 0,-21 22 16,21-22-16,-21 1 0,0-22 0,21 21 15,0-21-15,0 22 0,0-22 16,-21 0-16,21 0 0,21-21 31,0 0-31,0-21 0,0 21 16,0-21-16,1-22 0,-1 22 15,0 0-15,0-21 0,0 21 0,0-22 16,1 1-16,-1 21 0,0-22 0,0 22 16,0 0-16,0 21 15,-21 21 1,0 0-16,0 1 16,0 20-16,0-21 0,0 21 15,0-20-15,-21 20 0,21-21 0,0 21 16,0-20-16,0 41 15,0-42-15,21 0 0,1 22 16,20-43-16,-21 21 0,0-21 0,22 0 16,-1 0-16,0 0 0,43-21 15,-64 21-15,21-21 0,1-22 16,-22 22-16,0 0 0,0-21 16,0-1-16,1 1 0,-1 0 15,-21-22-15,0 1 0,0 20 0,0-20 16,0-1-16,0 22 0,0 0 15,-21-1-15,-1 22 0,22 0 0,-21 0 16,0 21-16,0 0 0,0 0 0,0 0 16,-1 21-16,1 0 15,21 0-15,0 0 0,0 22 16,0-22-16,0 0 0,0 0 0,0 22 16,0-22-16,21 0 0,1 0 15</inkml:trace>
  <inkml:trace contextRef="#ctx0" brushRef="#br0" timeOffset="81556.61">18076 16404 0,'0'0'0,"0"43"32,0-22-32,0 0 0,0 0 15,0 0-15,-21 0 16,21 1-16,-21-1 0,21 0 0,-21-21 15,21 21-15,0 0 0,0 0 16,0 1-16,0-44 47,0 1-47,0 0 0</inkml:trace>
  <inkml:trace contextRef="#ctx0" brushRef="#br0" timeOffset="81720.52">18055 16150 0,'0'-106'32,"0"212"-32,-21-233 0,21 106 0,-21 21 0,21 21 31,0 0-31,0 1 16,0-1-16,21-21 0,0 21 15,0 0-15,0 0 16,1 0-16</inkml:trace>
  <inkml:trace contextRef="#ctx0" brushRef="#br0" timeOffset="83541.47">18521 16298 0,'0'22'16,"0"-1"-16,0 0 15,0 0-15,0 0 0,0 0 16,-21-21-16,21 22 15,-22-1-15,22 0 0,0 0 0,0 0 16,-21 0-16,0 1 16,21-1-16,0 0 0,-21-21 15,21-21 17,0 0-17,21-1-15,0 1 0,-21 0 0,21 0 16,1 0-16,-22-22 0,21 22 15,0 0-15,0 0 0,0 0 0,-21 0 16,21 21-16,1 0 16,-22 21-1,0 0-15,0 0 16,0 0-16,0 22 0,0-22 16,0 0-16,0 0 0,21 0 0,0 0 15,0 1-15,0-1 0,0-21 0,1 21 16,20 0-16,0-21 0,-21 21 15,22-21-15,-1 0 0,0 0 0,1 0 16,-1 0-16,0 0 0,1 0 16,-1 0-16,22 0 0,-22-21 0,-21 0 15,21 0-15,-20 0 0,20-1 0,-21-20 16,-21 21-16,0-21 0,0-1 16,0 22-16,0-21 0,0 21 0,-21-22 15,0 22-15,0 0 0,-1 0 16,1 21-16,-21 0 0,21 0 15,-22 0-15,-20 0 0,42 21 16,0 0-16,-22 0 0,22 22 16,0-22-16,21 0 0,0 21 0,-21-21 15,21 22-15,0-22 0,0 0 0,0 0 16,0 22-16,21-1 16,0-21-16,0-21 0,0 21 0,1-21 15,-1 0-15,21 0 0,-21 0 16,0 0-16,1 0 0,20-21 0,-21 0 15,0 21-15,0-21 0,1-22 0,20 22 16,-21-21-16,0 21 16,0-22-16,1-20 0,-1 21 0,0-22 15,0 1-15,0-1 0,0 1 0,-21 20 16,0-20-16,0 20 0,0 22 16,0-42-16,-21 63 15,0 0-15,0 0 16,0 21-16,0 21 0,-1 1 0,1-22 15,0 42-15,0-20 0,0-1 0,21 0 16,0 22-16,0-22 0,0 0 16,0 1-16,0-1 0,0 0 15,0-20-15,21 20 0,0-21 0,0 21 16,0-20-16,1-1 0,-1 0 16,0-21-16,21 21 0,-21-21 0,22 0 15,-1 0-15,-21 0 0,22 0 16,-22-21-16,21 0 0,22-22 15,-22 1-15,-21 21 0,21-21 16,-42 20-16,22-20 16,-1 21-16,-21-21 0,21 20 0,-21 1 0,0 0 15,0 0-15,0 0 0,-21 21 32,0 0-32,-1 0 0,22 21 0,0 0 0,-21 0 15,21 0-15,-21 1 0,21 20 16,0-21-16,0 0 0,0 0 15,0 43-15,0-43 0,0 0 16,21 0-16,-21 1 0,21-1 16,1 0-16,-1 0 0,0-21 15,0 21-15,21-21 0,-20 0 16,-1 0-16,0 0 0,0 0 0,21-21 16,-20 0-16,-1 21 0,0-21 0,0 0 15,-21-1-15,21 1 0,-21 0 16,21-21-16,-21 21 0,0-22 15,0 1-15,0 21 0,0-22 0,0 1 16,-21 21-16,0 0 0,21 0 0,-21-1 16,0 1-16,-22 21 0,22 0 15,0 0-15,0 0 0,0 21 16,0 1-16,-1-1 0,1 0 0,21 0 16,0 21-16,0-20 0,0-1 0,0 21 15,0-21-15,0 0 0,0 1 16,0-1-16,0 0 0,21 0 0,1 0 15,-1-21-15,0 0 0,21 21 16,-21-21-16,1 0 0,20 0 0,0 0 16,22 0-16,-22-21 15,0 0-15,-20 21 0,20-21 16,-21 0-16,21 0 0,-20-22 0,20 22 16,-21 0-16,0-21 0,0 20 0,1 1 15,-1 0-15,0-21 16,0 42-16,-42 21 15,0 0 1,21 0-16,-21 22 0,21-22 16,-22 0-16,22 0 0,-21 0 0,21 22 15,0-22-15,0 0 0,0 0 16,0 0-16,0 0 0,0 1 16,21-22-16,1 0 0,-22 21 15,21-21-15,0 0 0,0 0 16,0 0-16,0 0 0,1-21 15,-1 21-15,-21-22 0,21 22 0,0-21 16,0 0-16,-21 0 0,21 0 16,1 0-16,-22-1 0,21 1 15,-21 0-15,0 42 32,0 0-32,0 1 15,0-1-15,0 0 16,0 0-16,0 0 0,0 0 15,0 1-15,21-22 16,0 0-16,0 21 0,0-21 16,1 0-16,-1 0 0,21 0 0,-21 0 15,0 0-15,1 0 0,-1 0 0,0-21 16,0 21-16,0-22 0,-21 1 16,0 0-16,0 0 0,0 0 0,0 0 15,0-22-15,0 22 0,0-21 16,0 21-16,0-1 0,0 1 0,0 0 15,0 0-15,-21 21 16,0 0 0,0 0-16</inkml:trace>
  <inkml:trace contextRef="#ctx0" brushRef="#br0" timeOffset="84000.21">22098 15854 0,'-21'85'15,"0"-43"-15,-22 64 16,43-43-16,-21-20 0,0 20 16,0-21-16,0 22 0,-1-22 0,1 1 15,0-1-15,0 0 0,0-21 16,0 22-16,21-22 0,0 0 0,0 0 16,0 0-16,21-21 15,21 0 1,-21 0-16,0-21 0,1 0 15,20 0-15,-21-21 0,21 20 0,-20-20 16</inkml:trace>
  <inkml:trace contextRef="#ctx0" brushRef="#br0" timeOffset="84212.09">22394 15896 0,'0'0'16,"21"-42"-16,-21 21 0,0 42 15,0 21-15,0 1 16,-21-1-16,0 0 0,0 22 15,21-1-15,-21-20 0,0 20 0,21-21 16,-22 22-16,1-22 0,21 1 16,0-1-16,0 0 0,0-21 0,-21 22 15,21-22-15,0 0 0,0 0 16,0 0-16,21-21 16,-21-21-1</inkml:trace>
  <inkml:trace contextRef="#ctx0" brushRef="#br0" timeOffset="85882.13">21802 16404 0,'0'0'0,"21"0"47,0 0-47,0 0 0,21 0 16,1 0-16,-1 0 0,0 0 15,1 0-15,-1 0 0,85 0 16,-63 0-16,-1 0 0,22 0 16,-22 0-16,1-21 0,-1 21 0,1-21 15,-22 21-15,0-21 0,1 0 16,-22 21-16,21-22 0,-42 1 0,0-21 16,0 21-16,0 0 15,0-1-15,-21 22 16,-21 0-16,21 0 0,-1 0 0,-20 0 15,21 0-15,-21 22 0,-1-1 16,1 0-16,21 21 0,-22-21 0,22 1 16,-21 20-16,21-21 0,0 21 15,-1-20-15,1-1 0,21 21 16,0-21-16,0 0 0,0 1 16,0-1-16,21 0 0,1-21 15,-1 0-15,0 0 0,21 0 0,1 0 16,-1 0-16,-21 0 0,21 0 15,1 0-15,-1-21 0,0 0 0,-20-1 16,-1 22-16,21-21 0,-21-21 0,0 21 16,1 0-16,-22-22 0,0 22 15,0 0-15,0-21 0,0 20 0,0 1 16,0 0-16,-22 21 31,22 21-31,-21 22 0,0-22 16,21 0-16,0 0 0,0 0 0,0 0 15,0 1-15,0-1 0,0 0 16,21 0-16,0 0 0,1-21 0,-1 21 16,0-21-16,0 0 0,0 0 15,22 0-15,-22 0 0,0 0 0,21 0 16,-21 0-16,1 0 0,20 0 0,-21-21 16,0 21-16,22-42 15,-22 21-15,-21 0 0,21-22 16,-21 22-16,21 0 15,-21 0-15,-21 21 16,0 0 0,0 21-16,21 0 15,0 0-15,-22 0 0,22 1 0,-21-1 16,21 0-16,-21 0 16,21 0-16,0 0 15,21-21 1,0 0-16,1 0 15,-1 0-15,0-21 0,0 21 0,0-21 16,0 0-16,1 0 0,-1 0 0,0 21 16,0-43-16,21 22 0,-20 21 15,-1-21-15,0 0 0,0 0 16,0 21-16,0 0 16,-21 21-1,0 0-15,0 0 16,0 0-16,0 0 0,0 1 15,0-1-15,22 0 0,-1 0 16,0 0-16,0-21 0,21 21 16,1 1-16,-1-22 0,0 0 0,1 0 15,20 0-15,-20 0 0,-1 0 0,0 0 16,1 0-16,-1 0 0,-21 0 16,21-22-16,-20 1 0,-1 0 0,0 0 15,-21 0-15,0 0 0,21-22 16,-21 22-16,0-21 0,0 21 15,0-22-15,0-20 0,-21 42 16,0-1-16,0 1 0,-1 21 16,-20 0-16,21 0 0,-21 0 0,20 21 15,-20 1-15,21-1 0,-21 0 0,20 0 16,-20 21-16,42-20 16,-21 20-16,21-21 0,0 43 0,0-22 15,0-21-15,0 0 16,21 0-16,0 1 0,22 20 0,-22-21 15,0-21-15,0 0 0,21 0 0,-20 0 16,-1 0-16,0 0 16,0 0-16,21-21 0,-20 0 0,20-22 15,-21 22-15,0-21 16,0 21-16,1-22 0,-1 1 0,0-21 16,21-43-16,-21 42 0,-21 1 15,0 20-15,22-20 0,-22 21 16,0-1-16,0 22 0,0 0 0,0 0 15,-22 21 1,22 21-16,-21 0 0,0 0 0,0 0 16,0 22-16,21-1 0,0 0 0,-21 1 15,21 20-15,0-20 16,0-1-16,0 0 0,0 1 0,0-1 16,21-21-16,-21 21 0,21-20 0,0 20 15,21-21-15,-20 0 16,20-21-16,-21 21 0,21-21 0,1 0 0,-1 0 15,-21 0-15,22 0 0,-1 0 16,-21-21-16,21 0 0,1-21 16,-1-1-16,-21 22 0,0-21 0,1 0 15,-1-22-15,0 1 16,0-1-16,-21 1 0,21-1 0,0 1 0,-21-43 16,0 63-16,0 22 15,0-21-15,0 21 16,0 42-16,-21 21 15,0-21-15,21 22 16,-21-1-16,21 0 0,-21 22 0,21-1 16,-21-20-16,21 20 0,-22-20 0,22 20 15,0-21-15,0 22 0,0-22 16,0 1-16,0-1 0,0-21 0,0 21 16,0-20-16,0 20 0,0-21 15,0 0-15,0 0 0,22-21 16,-1 0-16,0-21 15,0 0-15,0 0 16,-21 0-16</inkml:trace>
  <inkml:trace contextRef="#ctx0" brushRef="#br0" timeOffset="86527.76">25358 16320 0,'0'21'16,"21"-21"-1,0 21-15,0-21 16,0 0-16,0 0 0,1 0 16,-1-21-16,21 21 0,-21-21 15,0 21-15,22-22 16,-22 1-16,0 21 0,0-21 0,0 0 16,-21 0-16,22 0 0,-22-1 0,0 1 15,0 0-15,0 0 0,-22 0 16,1 21-16,0 0 0,0 0 15,0 21-15,0 0 16,-1-21-16,1 42 0,0-20 0,0 20 16,21 0-16,-21-21 0,21 22 15,-21-22-15,21 21 0,0-21 16,0 1-16,0-1 0,0 0 0,0 0 16,0 0-16,21 0 0,0 1 0,0-22 15,0 0-15,22 21 16,-22-21-16,21 0 0,0 0 0,-20 0 15,20 0-15,0-21 0,1-1 16,-1 1-16,0 0 0,1 0 0,-22 0 16,21 0-16,22-64 15,-43 43-15,21 20 0,-21-20 0,-21 0 16,0-1-16,0 22 0,0 0 0,0 0 16,0 0-16,0 0 0,-21 21 0,0 0 15,0 0-15,0 42 16,21-21-16,-22 0 0,22 0 15,0 22-15,0-22 0,0 0 16,0 21-16,0-20 0,0 20 0,0-21 16,0 0-16,22 0 0,-22 22 0,0-1 15,0-21-15,0 0 16,0 1-16,-22-1 16,1-21-16,0 0 0,0 0 15,0 0-15,0 0 0,-1 0 16,1 0-16,0 0 0,0 0 0,0 0 15,21-21 1,0-1 0,21 22-16,0 0 0,0-21 15</inkml:trace>
  <inkml:trace contextRef="#ctx0" brushRef="#br0" timeOffset="86820.59">26649 15769 0,'21'-21'0,"-42"42"0,42-21 31,-42 43-31,0-22 16,21 21-16,-22 0 0,1 1 15,0-1-15,0 0 0,21 1 16,-21-1-16,0 22 0,-1-22 0,22 0 15,0-21-15,-21 22 0,21-1 0,0-21 16,-21 22-16,21-22 0,0 0 16,0 0-16,21 21 15,0-42-15,-21 22 0,22-22 0,-1 0 16,0 0-16,0 0 0,21 0 0,-20 0 16,-1 0-16,21-22 0</inkml:trace>
  <inkml:trace contextRef="#ctx0" brushRef="#br0" timeOffset="87072.44">27263 15790 0,'0'0'0,"21"0"16,-21-21-16,0 0 0,21 21 16,0 0-16,0 21 15,-21 0-15,0 1 0,0-1 16,21 0-16,-21 21 0,0 1 0,22-1 15,-22 21-15,0-20 0,0 20 16,0-20-16,0 20 0,0-21 0,-22 1 16,-41 41-16,42-41 0,-22-1 15,22-21-15,-21 22 16,0-22-16,-1 0 0,1 0 0,0-21 16,20 21-16,-20-21 0,21 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1T12:26:56.67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 1312 0,'0'0'0,"0"-21"0,0 0 15,0 0-15,0 0 0,0-22 16,0 22-16,0 0 0,0 0 15,0-21-15,0 20 0,0 1 16,0 0-16,0 0 0,0 0 16,0 0-1,0 42 1,0 0 0,0 0-16,0 21 0,0-20 15,-21 20-15,21-21 0,-22 21 16,22 1-16,0-1 0,0-21 15,0 22-15,0-1 0,-21 0 0,21 22 16,0-22-16,0 22 0,0-1 16,-21-21-16,21 22 0,0-1 0,0 22 15,0-21-15,0-1 0,0 1 16,0-1-16,0 1 0,0-1 16,0 22-16,0-22 0,0 22 0,0-22 15,0 22-15,0-21 0,0-1 16,0 22-16,0-22 0,0 22 0,0 0 15,21-1-15,-21-20 0,21 20 16,-21 1-16,0 0 0,0-1 0,0 1 16,0 0-16,0-1 0,22 1 15,-22 0-15,0 21 0,0-22 16,21 22-16,-21-21 0,0 21 0,0-22 16,0 22-16,0 0 0,0 0 0,0 0 15,21-1-15,-21 1 16,0-21-16,0 21 0,0 0 0,0-1 15,0 1-15,0 0 0,0 0 0,0 0 16,0 0-16,0-1 0,0 1 16,0 21-16,0-21 0,0 0 0,0 127 15,0-106-15,0 0 16,0 0-16,0-21 0,0 21 0,0 0 16,0 0-16,0-22 0,0 22 0,0 0 15,0 0-15,-21-21 0,21 21 16,0-21-16,-21 21 0,21-21 0,0 21 15,0-21-15,-22 0 0,22-1 16,-21 1-16,21-21 0,0 21 16,0 0-16,-21-22 0,21 1 0,-21 84 15,21-84-15,0 0 16,0-1-16,-21-20 0,21-1 0,0 1 16,0-1-16,-21-20 0,21-1 0,0-21 15,0 0-15,0 0 0,0-42 16,0 0-16,0 0 15,0-21-15,0-22 0,0 22 0,0-22 16,0-20-16</inkml:trace>
  <inkml:trace contextRef="#ctx0" brushRef="#br0" timeOffset="2976.86">2963 1143 0,'0'-21'16,"-21"0"-1,0 21 1,0 0-16,0-21 0,-1 21 16,1-22-1,0 22 1,42 0 46,0 0-62,1 0 0,-1 0 16,0 0-16,0 0 0,0 0 16,0 0-16,22 0 0,-22 0 15,0 0-15,21 0 0,-20 0 16,20 0-16,-21 0 0,21 0 16,1 0-16,-1 0 0,0 0 0,22 0 15,-22 0-15,22 0 0,-1 0 16,1 0-16,-1 0 0,22 0 0,0 0 15,-1 0-15,43 0 0,0 0 16,0 0-16,21 0 0,1 0 0,-1 0 16,0 0-16,0 0 0,0 0 15,22 0-15,126 0 16,-21 0-16,-127 0 0,0 0 0,-21 22 16,22-22-16,-1 0 15,-21 0-15,21 0 0,-21 0 0,21 0 16,0 0-16,170 0 15,-149 0-15,0 0 0,1 0 0,-1 0 16,0 0-16,22 0 0,-22 0 16,1 0-16,20 0 0,-21 0 15,22 0-15,-22 0 0,1 0 0,168 0 16,-190 0-16,22 21 0,-1-21 16,0 0-16,-20 0 0,-1 0 15,0 0-15,0 0 0,21 0 0,-20 0 16,-1 0-16,-21 0 0,21 0 0,-21 0 15,0 0-15,0 0 16,0 0-16,0 0 0,0 0 0,-21 0 16,0 0-16,-1 0 0,-20 0 15,21 0-15,-21 0 0,-1 0 0,1 0 16,0 0-16,-1 0 0,-20 0 0,20 0 16,43-21-1,-84 21-15,-1 0 0,0 0 0,1 0 0,-22 0 16,0 0-16,0-22 0,0 22 15,1 0-15,-1 0 47,-21 22 0,0-1-31,0 0-16,0 0 15,0 0-15,0 0 16,0 1-16,-21-1 0,21 0 0,0 0 16,0 21-16,-22-20 0,22-1 0,-21 0 15,0 21-15,21-21 16,0 22-16,-21-1 0,0 0 0,0 1 16,-1-1-16,22 22 0,-21-22 15,0 21-15,21-20 0,-21 20 0,0 1 16,21-22-16,-21 22 0,21-1 0,0 1 15,-22-1-15,1 1 0,21 20 16,-21-20-16,0 20 0,0-20 16,21 21-16,-21-22 0,-1 22 0,1-22 15,21 22-15,-21-22 0,21 22 0,-21 0 16,21-1-16,0-20 0,0 21 0,-21 63 16,21-64-16,-21 1 0,21-21 15,0 20-15,0 1 0,0 0 16,0-1-16,0-20 0,0 20 0,-22 1 15,22-21-15,-21 20 0,21 1 16,0 0-16,0-1 0,-21 1 16,21 0-16,-21-1 0,0 1 0,21 0 15,-21-22-15,21 22 0,-22-1 0,1 1 16,21 0-16,0-1 0,-21-20 16,0 21-16,0-1 0,21-20 0,-21-1 15,-1 22-15,22 0 0,-21-1 16,0 1-16,21 0 0,-21-22 0,21 22 15,-21-1-15,0 1 0,21-21 16,0 20-16,-22 1 0,1 0 0,21-22 16,-21 22-16,21-22 0,-21 22 15,21-22-15,0 22 0,0-21 0,-21-1 16,21 1-16,-21 20 0,21-20 0,-22-1 16,22 22-16,0-22 0,0 1 15,-21-1-15,21 1 0,-21 105 16,21-105-16,-21-22 0,21 22 15,0-1-15,-21-21 0,21 22 16,0-22-16,0 22 0,0-22 0,0 0 16,0 43-16,0-43 0,0 1 15,0-22-15,0 21 0,0-21 0,0 22 16,0-22-16,0 0 16,0 21-16,-21-20 0,21 20 0,0-21 15,0 0-15,0 22 0,0-1 16,0 0-16,0-21 0,0 1 0,0-1 15,-22 21-15,22-21 0,0 0 16,0 1-16,0-1 0,0 0 0,0 0 16,0 0-16,0 0 0,0 1 15,0-1-15,0 0 16,0 0 0,-21-21 77,0 0-93,0 0 16,0 0-16,0 0 16,-1 0-16,1 0 0,0 0 0,0 0 15,0 0-15,-22 0 0,22 0 0,-21 0 16,0 0-16,-1 0 0,1 0 15,-22 0-15,1 0 0,-64 0 16,42 0-16,1 0 0,-1 0 16,0 0-16,1 0 0,-22 0 0,0 0 15,0 0-15,0 0 0,0 21 0,1-21 16,-22 0-16,21 0 0,-42 21 16,21-21-16,-22 0 0,22 22 0,-169-1 15,148-21-15,-148 21 16,147 0-16,1-21 0,-21 0 15,21 21-15,0-21 0,-1 21 0,-316 1 16,317-22-16,-1 21 16,22-21-16,-21 0 0,0 21 0,0-21 15,0 21-15,21-21 0,0 21 16,-21-21-16,21 0 0,-22 21 16,22-21-16,0 0 0,0 22 0,0-22 15,22 0-15,-22 21 0,21-21 0,0 0 16,0 0-16,0 21 0,0-21 15,22 21-15,-1-21 0,0 0 0,1 0 16,-1 21-16,22-21 0,-1 0 0,1 0 16,-1 0-16,22 0 0,-1 0 15,-20 0-15,21 21 0,20-21 0,-20 0 16,21 0-16,-21 0 0,20 0 0,1 0 16,0 0-16,0 0 15,0 0 1,0 0-16,-1 22 0,1-22 15,0 0-15,0 0 0,0 0 16,21 21-16,-21-21 0,-22 0 16,22 0-16,-21 21 0,-1-21 0,1 0 15,0 21-15,-1-21 0,1 21 0,-21-21 16,20 0-16,1 0 0,0 21 0,20-21 16,-20 0-16,0 0 0,21 0 15,-22 0-15,1 0 0,21 0 16,-22 0-16,1 0 0,0 0 15,21 0-15,-22 0 0,1 0 0,0 0 16,-1 0-16,-20 0 0,20 0 0,1 0 16,21 0-16,-21 0 0,20 0 0,1-21 15,0 21-15,0 0 0,0 0 16,0 0-16,21-21 0,-22 21 16,22-21-16,0 0 15,0 0-15,0-1 0,0-20 16,0-21-16,22 20 0,-1 1 15</inkml:trace>
  <inkml:trace contextRef="#ctx0" brushRef="#br0" timeOffset="4100.72">4106 3514 0,'0'0'16,"0"-21"-16,0-1 0,0 1 15,0 0-15,0 0 16,0 0 0,0 0-16,-21 21 15,21 21 1,0 0-16,0 0 0,0 21 0,0-20 15,-21 20-15,21 0 0,0 22 16,-21-22-16,21 22 0,0 105 16,0-84-16,0-1 15,-21 1-15,21 0 0,-22 20 0,22-20 16,-21 21-16,0 0 0,0 0 0,0-1 16,0 1-16,-1 0 0,1 0 15,0 0-15,0 0 0,0-22 0,0 22 16,-1 0-16,1-21 0,0-1 15,0 1-15,0 0 0,21-22 0,-21 22 16,21-22-16,-22 1 0,22-22 0,0 22 16,0-22-16,0-21 0,0 21 15,0-20-15,0-44 32,22 1-32,-1 0 0,0-21 15,-21 21-15,21-22 0,0-20 0,-21 20 16,21-20-16,1-1 0,-22 1 15</inkml:trace>
  <inkml:trace contextRef="#ctx0" brushRef="#br0" timeOffset="5429.17">4212 3641 0,'0'0'16,"0"-21"-16,0-1 47,21 22 0,0 0-32,1 0-15,-1 0 16,21 0-16,-21 0 0,22 22 16,-1-22-16,21 0 0,1 0 15,-1 0-15,22 0 0,0 0 0,-22 0 16,43 21-16,-21-21 0,-1 0 15,22 0-15,21 0 0,-21 0 0,0 0 16,21 0-16,-21 0 0,0 0 16,-22 0-16,22 0 0,-21 0 0,-1 0 15,1 0-15,-21 0 0,20 0 16,-20-21-16,-1 21 0,-20 0 0,20 0 16,-21 0-16,-20 0 0,20 0 15,0 0-15,-21 0 0,1 0 16,-1 0-16,0 0 0,0 0 0,0 0 15,0 0-15,1 0 16,-22 21-16,0 0 16,0 0-16,0 0 15,0 0-15,0 1 0,0 20 0,0-21 16,-22 21-16,1 22 0,0-22 16,21 22-16,-21-22 0,0 22 15,21-22-15,0 21 0,-21 1 0,-1-1 16,1-20-16,21 20 0,-21 1 15,0-22-15,0 85 16,0-42-16,-1-22 0,1 1 16,21-1-16,0 22 0,0-43 0,-21 22 15,21-1-15,0 1 0,0-22 0,0 22 16,0-22-16,0 0 0,0 22 16,0-22-16,21 22 0,-21 20 15,0-41-15,21-1 0,-21 0 0,22-21 16,-22 22-16,0-22 0,0 21 15,0-21-15,0 1 0,0-1 0,0 0 16,0 0-16,0 0 0,0 0 16,0 1-16,-22-22 15,1 0-15,21 21 0,-21-21 16,0 0-16,0 21 0,0-21 16,-1 0-16,1 0 0,0 21 15,0-21-15,0 0 0,-22 0 0,22 21 16,-21-21-16,21 0 0,-22 0 0,22 21 15,-21-21-15,21 22 0,-22-22 16,22 0-16,-21 21 0,21-21 0,-22 0 16,1 21-16,0-21 0,-106 42 15,84-42-15,1 21 16,-1-21-16,1 22 0,-1-22 0,1 0 16,-1 21-16,1-21 0,-1 0 0,1 21 15,-1-21-15,1 0 16,-1 0-16,1 0 0,-1 0 0,-21 21 15,1-21-15,20 0 0,-20 0 0,-1 0 16,0 0-16,1 0 0,20 0 16,1 0-16,-1 0 0,22 0 0,-1 0 15,-62 0-15,83 0 16,-20 0-16,0 0 0,21 0 0,-22 0 16,22 0-16,-21 0 0,21 0 0,-22 0 15,22 0-15,-21 0 0,21 0 16,-1 0-16,1 0 0,0 0 0,0 0 31,21-21-15,21 0-1,0 21-15,0-21 16,22-1-16,-22 1 0,64-42 16</inkml:trace>
  <inkml:trace contextRef="#ctx0" brushRef="#br0" timeOffset="6211.37">8382 3620 0,'0'0'0,"0"-22"0,-21 1 0,21 0 15,0 0-15,-21 21 16,21-21 0,-22 21-1,22 21 1,0 0-16,0 0 0,0 22 0,0-22 16,0 21-16,0 0 0,0 22 15,0 63-15,0-42 0,0 63 16,0-64-16,0 1 15,0 0-15,0-1 0,-21 1 0,0 0 16,21-1-16,-21 1 0,21 21 0,-21-43 16,0 22-16,21 0 15,-22-22-15,1 22 0,0-22 0,21 1 16,-21 21-16,0-22 0,0 1 0,21-1 16,0-21-16,0 22 0,0-22 15,0 22-15,0-22 0,0 22 16,0-22-16,0-21 0,0 0 0,0 0 15,0 1-15,0-1 0,0 0 16,0-42 15,0 0-15,21 21-16,-21-22 0,21 1 0,-21 0 16,0-21-16,21 21 0,0-64 15,0 21-15,1 1 0,-22-1 16</inkml:trace>
  <inkml:trace contextRef="#ctx0" brushRef="#br0" timeOffset="7591.53">8382 3768 0,'0'0'0,"0"-21"0,0-1 16,0 1-1,0 0 1,0 0-1,21 21-15,-21-21 16,21 21-16,0 0 16,1 0-16,-1 0 0,0-21 15,0 21 1,21 0-16,-20 0 0,20 0 0,-21 0 16,21 0-16,1-22 0,20 22 15,-20 0-15,20 0 0,1-21 0,-1 21 16,1 0-16,-1 0 0,1-21 15,-1 21-15,22 0 0,-1 0 0,1 0 16,0 0-16,21 0 0,-22-21 16,22 21-16,0 0 0,0 0 0,0 0 15,-22 0-15,22 0 0,-21 0 16,21 0-16,-1 0 0,1 0 0,-21 0 16,21 0-16,-22 0 0,1 0 15,0 0-15,-22 0 0,22 0 16,-22 0-16,-20 0 0,20 0 0,1 0 0,-22 0 15,22 0-15,-22 0 16,21 0-16,-20 0 0,20 0 0,-20 0 16,-1 0-16,0 0 0,-21 0 15,22 0-15,-22 0 0,0 0 0,0 0 16,0 0-16,1 0 0,-1 0 16,-21 21-16,0 0 15,0 0-15,0 1 16,0-1-16,0 0 15,0 0-15,0 0 0,-21 0 16,21 1-16,-22-1 0,1 0 16,21 21-16,-21-21 0,21 22 0,-21-1 15,0-21-15,21 22 0,0 20 16,-21-21-16,-1 1 0,1 63 16,21-43-16,0-21 0,0 22 0,0-22 15,-21 22-15,21-1 0,0 64 16,0-63-16,-21-1 0,21 64 15,0-42-15,0-22 0,0 1 16,0-1-16,0-20 0,0 20 16,0 64-16,0-63 0,0-1 15,0 1-15,0-22 0,0 22 16,0-1-16,0-21 0,0 22 16,0-22-16,0 1 0,0-1 0,0 0 15,0 1-15,0-22 0,0 21 0,0 0 16,0-20-16,0 20 0,0 0 15,0-21-15,0 1 0,0 20 0,0-21 16,0 0-16,-42 0 16,42 1-16,-22-1 0,1 0 15,0 0-15,0-21 16,21 21-16,-21-21 0,0 0 16,-1 0-16,1 21 0,0-21 15,0 0-15,0 0 0,0 0 16,-1 0-16,1 0 0,-21 22 0,21-22 15,-22 0-15,1 0 0,21 0 16,-21 0-16,-1 0 0,1 0 0,-22 0 16,22 0-16,0 0 0,-22 0 0,1 0 15,-1 0-15,1 0 0,-22 0 16,-63 0-16,84 0 16,-20 0-16,20 0 0,1 0 0,-1 0 0,1 0 15,-22 0-15,22 0 0,-1 0 16,1 0-16,-22 0 0,21 0 0,-20 0 15,-1 0-15,22 0 0,-22 0 0,0 0 16,1 0-16,-22 0 0,21 0 16,0 0-16,1 0 0,-64 0 15,84 0-15,22 0 0,-22 0 16,22 0-16,0 0 0,20 0 16,-20 0-16,21 0 0,0 0 0,0 0 15,-1 0-15,1-22 16,21 1 15,0 0-15,0 0-1,0 0 17,0 0-17,0-1 1</inkml:trace>
  <inkml:trace contextRef="#ctx0" brushRef="#br0" timeOffset="8007.3">8530 6498 0,'0'0'0,"-21"0"16,21-21 77,0 0-93,-21 21 16,21-21-16,-21 21 0,21-21 16,-22-1-16,1 22 15,0-21-15,0 21 16,0-21-16,0 21 0,-1 0 16,1 0-16,0-21 0,0 21 15,0 0-15,0 0 0,-1 0 16,1 0-16,0 0 0,0 0 15,0 0-15,0 0 16,-1 0 0,22-21 46,0 0-31,0-1-31,22 1 16,-22 0-16,21 21 16</inkml:trace>
  <inkml:trace contextRef="#ctx0" brushRef="#br0" timeOffset="8575.96">8191 5821 0,'0'0'16,"0"-21"-16,0 0 0,0 42 47,0 0-47,0 0 0,0 0 15,0 0-15,0 1 0,0 20 16,22-21-16,-22 0 0,0 22 0,0-22 15,0 21-15,21-21 0,-21 0 16,0 22-16,0-22 0,0 42 16,0-20-16,0-22 0,0 21 15,0-21-15,0 1 0,0 20 0,0-21 16,0 21-16,0-20 16,0-1-16,0 0 0,0 0 15,0 0-15,0 0 16,0 1 15,21-22 78,0 0-93,0 0-16,0 0 0,22 0 0,-1 0 16,0 0-16,22 0 0,-1 0 0,1-22 15,-1 22-15,22 0 16,-21 0-16,-1 0 0,22 0 0,-43-21 16,22 21-16,-22 0 0,0 0 0,-21-21 15,1 21-15</inkml:trace>
  <inkml:trace contextRef="#ctx0" brushRef="#br1" timeOffset="21784.6">14393 1566 0,'-21'0'0,"0"0"32,0 0-32,0 0 0,-1 0 15,1 0-15,0 0 0,0 0 0,-21 0 16,20 0-16,1 0 16,0 0-16,0 0 0,0 0 0,0 0 15,-1 0-15,1 0 16,42 0 31,22 0-32,-22 0-15,21 0 0,1 0 0,-1 0 16,0 0-16,22 0 16,-22 0-16,22 0 0,-1 0 0,22 0 15,-22 0-15,43 0 0,-21 0 16,21 0-16,21 0 0,0 0 15,-22 0-15,1 0 0,0 0 0,0 0 16,-21 0-16,-1 0 0,-20 0 0,-1 0 16,1 0-16,-1 0 0,-20 0 15,-1 0-15,0 0 0,1 0 16,-22 0-16,0 0 0,-21-21 78,-21 21-62,0 0-16,21-21 15,0 0-15</inkml:trace>
  <inkml:trace contextRef="#ctx0" brushRef="#br1" timeOffset="22351.27">16087 1312 0,'0'0'0,"0"22"62,0-1-62,21-21 16,0 21-16,0 0 0,0-21 16,0 21-16,1-21 0,-1 21 0,21-21 15,-21 22-15,0-22 0,22 0 16,-22 21-16,21-21 0,-21 0 16,1 0-16,-1 21 0,21-21 15,-21 0-15,0 0 0,1 0 0,-1 0 16,0 0-16,0 0 15,-21 21 32,-21-21-47,0 0 0,0 21 16,-1-21-16,-20 21 0,21 1 16,0-1-16,-22 0 0,22 0 0,-21 21 15,21-20-15,-22 20 0,1-21 16,21 21-16,-21-20 0,20 20 15,-20-21-15,21 21 0,0-20 0,-22-1 16,22 0-16,0 0 0,21 0 16,-21 0-16,0-21 0,21 22 0,-21-22 15,21 21-15,-22-21 32,22-21 14</inkml:trace>
  <inkml:trace contextRef="#ctx0" brushRef="#br1" timeOffset="24836.4">6329 3958 0,'0'21'15,"0"-42"95,0 0-110,0 0 15,21 21-15,-21-21 0,21 21 16,0-21-16,-21-1 0,21 1 15,1 21-15,-1-21 0,-21 0 0,21 21 16,0-21-16,0 0 16,-21-1-16,21 1 0,1 21 0,-1-21 15,21-21-15,-21 21 0,22-1 16,-22 1-16,21-21 0,0 21 0,22 0 16,-22-22-16,22 22 0,-22-21 0,22-1 15,-1 22-15,-21-21 0,85 0 16,-63-1-16,21 22 0,-22 0 15,22 0-15,-1 0 0,22-1 16,-21 1-16,0 21 0,-1-21 0,1 0 16,21 21-16,-22-21 0,22 0 15,0 21-15,0-22 0,0 22 0,0 0 16,21-21-16,-22 21 0,22 0 16,0 0-16,0 0 0,22 0 15,-1 0-15,0 0 0,21 0 0,1 0 16,-1 0-16,21 0 0,-20 21 0,-1-21 15,22 22-15,-22-1 0,0 0 16,1 0-16,20 21 0,-21-20 0,-20 20 16,20-21-16,-21 21 0,-21 1 15,21-1-15,-21 0 0,0 1 0,0-1 16,0 0-16,-21 1 0,-21-1 0,21 0 16,-22 1-16,86 41 15,-86-41-15,1-1 0,-22-21 16,1 22-16,-1-1 0,1 0 0,-22-21 15,1 1-15,-22 20 0,21 0 16,-42-21-16,0 1 16,-21-22-1,0 0-15,0 0 0,-1 0 0,1 0 16,0-22-16,0 22 0,21-21 0,-21 21 16,0-21-16,-1 21 0,22-21 15,-21 0-15,0 0 0,0-1 0,0 22 16</inkml:trace>
  <inkml:trace contextRef="#ctx0" brushRef="#br1" timeOffset="25719.18">10604 3852 0,'-21'0'31,"21"-21"0,21 0-15,1 21-16,-1-21 16,0 0-16,0 21 0,0 0 15,0-21-15,1 21 0,20 0 0,0-22 16,22 1-16,-22 21 0,0-21 16,22 21-16,-22-21 0,22 21 15,42-21-15,-43 21 0,-21-21 16,22-1-16,-22 22 0,22-21 15,-1 21-15,1 0 0,-1-21 0,22 21 16,-22 0-16,107-21 16,-64 21-16,-22 0 0,1 0 15,0 0-15,-22 0 0,22 0 16,-1 0-16,1 0 0,0 0 0,-1 0 16,-20 0-16,21 21 0,-1-21 15,1 21-15,0-21 0,-1 21 0,-20 1 0,20-1 16,-20 0-16,-1-21 0,1 21 15,-1 0-15,-20 0 0,63 22 16,-64-22-16,0 0 0,1-21 16,-1 21-16,0 0 0,-21 1 0,1-22 15,-1 21-15,0 0 0,0-21 16,0 21-16,0-21 0,-21 21 16,22-21-16,-22 21 15,21-21-15,0 22 0,0-22 31,-21-22 32,0 1-47,0 0-1,0 0 1</inkml:trace>
  <inkml:trace contextRef="#ctx0" brushRef="#br1" timeOffset="26348.11">14351 3535 0,'0'0'16,"-21"0"-16,21-21 16,-21 21-16,21 21 47,0 0-47,21 0 0,0 0 15,0 1-15,0-1 0,0 0 16,1 0-16,-1 0 0,0 22 0,21-22 15,-21 0-15,-21 0 0,22 0 16,-1 0-16,0 1 16,0-1-16,0-21 15,0 21-15,1 0 0,-1-21 32,-21 21 30,-21-21-62,-1 0 0,1 0 16,0 21-16,0 1 0,0-22 15,0 21-15,-43 0 0,22 0 16,-1 0-16,1 0 0,0 1 16,-1-1-16,1 0 0,0 0 0,-1 0 15,1 0-15,21 1 0,-21-1 0,-1 0 16,22 0-16,0 0 0,-21 0 15,20 1-15,1-1 0,-21 0 16,21 0-16,0 0 0,-1 0 0,1 1 16,21-1-16,0 0 0,-21-21 0,21 21 15,-21-21-15,21 21 16,21-21 15,-21-21-15,21 21-16,-21-21 0,21 0 0</inkml:trace>
  <inkml:trace contextRef="#ctx0" brushRef="#br1" timeOffset="27425.49">17484 995 0,'0'0'0,"0"-21"0,0 0 15,0-1-15,0 1 16,0 0 0,0 0-16,0 0 0,0 42 46,0 21-30,0 106 0,0-105-16,0-1 0,0 0 15,-22 22-15,1-22 0,0 43 16,0-43-16,0 1 0,21-1 16,-21 0-16,-1 1 0,22-1 15,-21-21-15,21 21 0,0-20 0,-21 41 16,0-42-16,21 0 15,0 1-15,0-44 47,0 1-47,0 0 0,0 0 16,0-21-16,0 20 0</inkml:trace>
  <inkml:trace contextRef="#ctx0" brushRef="#br1" timeOffset="27802.9">17230 1016 0,'0'0'0,"-22"-21"0,1 0 0,0 21 16,21-43-16,0 22 0,0 0 0,0 0 16,0 0-16,0 0 15,0-1-15,0 1 0,21 0 0,22 21 16,-22-21-16,21 0 0,-21 21 15,64 0-15,-22 0 0,-20 0 16,-1 0-16,0 0 0,1 0 16,-1 21-16,0 0 0,1 0 15,-22 0-15,0 22 0,0-1 16,0 0-16,-21 1 0,0-1 0,0 0 16,0-20-16,-21 20 0,0 0 0,-21-21 0,21 1 15,-22-1-15,22 0 16,-21 0-16,-1 0 0,22 0 0,0 1 15,-21-22-15,21 0 16,21 21-16,-22-21 0,44 0 47,-1 0-47,0 0 0</inkml:trace>
  <inkml:trace contextRef="#ctx0" brushRef="#br1" timeOffset="28363.18">17970 1439 0,'22'0'0,"-44"0"0,65 0 16,-43-21-16,0 0 15,21 21-15,-21-21 0,0 0 0,0 0 16,0-1-16,0 1 15,-21 0-15,0 21 0,-1 0 16,1 0-16,0 0 16,0 0-16,0 0 0,0 0 0,-1 21 15,-20 0-15,21 1 0,0-1 0,0 0 16,-22 0-16,22 21 16,-21 1-16,42-22 0,0 21 15,-21 1-15,21-22 16,0 0-16,0 0 0,0 0 0,21-21 15,-21 21-15,21-21 0,0 0 0,0 0 16,0 0-16,43 0 16,-43 0-16,0-21 0,0 0 0,1 21 15,-1-21-15,21 0 0,-21 0 16,0-22-16,1 22 0,-22 0 0,21 0 16,0 0-16,0-1 0,-21-20 15,0 21-15,0 0 16,0 42 15,0 0-31,-21 0 0,21 0 0,0 1 16,-21-1-16,21 0 0,0 0 15,0 0-15,0 0 0,0 1 0,0-1 16,0 0-16,0 0 0,0 0 16,21-21-16,0 0 0,-21 21 15,21-21-15,0 0 0,1 0 16,-1 0-16,0 0 0,0 0 0,0-21 15,22 21-15,-22-21 0</inkml:trace>
  <inkml:trace contextRef="#ctx0" brushRef="#br1" timeOffset="28795.94">18351 1355 0,'0'0'0,"0"-21"0,0-1 16,0 1-16,0 0 15,22 21 1,-1 0-16,0 0 0,0 0 0,21 0 16,-20 0-16,20 0 0,-21 0 15,21 0-15,1 21 0,-22-21 16,21 21-16,-21 1 0,1-1 0,-1 0 16,21 0-16,-42 0 0,21 0 15,-21 1-15,0-1 0,0 0 0,0 0 16,0 0-16,0 0 0,0 1 15,-21-1-15,0 0 0,0 0 16,0-21-16,-1 21 0,1-21 16,0 0-1,0-21-15,21 0 16,0 0-16,0 0 0,0-1 16,0 1-16,0 0 0,0 0 0,21 0 15,0 0-15,-21-1 16,21-20-16,1 21 0,-22 0 0,21 0 15,0-1-15,0 22 0,0-21 16,0 21-16,1 0 0,-1 0 0,21 0 16,-21 0-16,0 0 15,1 0 1,-22 21-16</inkml:trace>
  <inkml:trace contextRef="#ctx0" brushRef="#br1" timeOffset="29143.33">19029 1524 0,'0'0'16,"21"0"-1,0 0-15,0 0 16,0 0-16,1-21 0,-1 21 16,21-21-16,-21 21 0,0-21 15,1-1-15,-1 1 0,0 21 0,0-21 16,-21 0-16,21 0 0,-21 0 15,-21 21 1,0 0-16,0 0 0,-22 0 16,22 0-16,0 21 0,0-21 15,0 21-15,0 0 0,-1 0 0,1 22 16,21-22-16,0 0 0,-21 0 16,21 0-16,0 0 0,0 1 15,0-1-15,0 0 0,0 0 0,21 0 16,0-21-16,1 0 15,-1 0-15,0 0 0,21 0 0,1 0 16,-1 0-16,0 0 0,1 0 16,-1-21-16,0 0 0,1 0 0</inkml:trace>
  <inkml:trace contextRef="#ctx0" brushRef="#br1" timeOffset="29612.06">19748 1355 0,'0'0'0,"0"-21"16,-21 21-1,0 0 1,21 21-16,-21 0 16,21 0-16,-21 0 0,21 0 15,0 1-15,0-1 0,0 0 16,0 0-16,0 0 0,-21 0 0,21 1 16,0-1-16,-22 0 0,22 0 15,0 0-15,0-42 47,0 0-31,0 0-16,0 0 0,0-1 15,0-20-15,22 21 0,-1 0 0,0-22 16,0 1-16,21 21 16,-20-21-16,20 20 0,-21 1 0,21 0 15,1 0-15,-22 21 0,21 0 0,-21 0 16,1 0-16,-1 0 0,-21 21 15,21 0-15,-21 22 0,0-22 16,0 0-16,0 0 0,0 43 16,0-43-16,0 0 0,0 0 0,-21 0 15,21 0-15,0 1 16,0-1-16,0 0 0,-21-21 0,21 21 16,0-42 30,0 0-46,21 21 0,0-21 0</inkml:trace>
  <inkml:trace contextRef="#ctx0" brushRef="#br1" timeOffset="29913.16">20680 804 0,'-21'64'31,"-1"-22"-31,1 1 16,0-1-16,0 0 0,0 1 15,0-1-15,-22 0 0,22 22 0,0-22 16,-21 43-16,20-64 16,1 21-16,21-21 0,0 22 0,0-22 15,-21 0-15,21 0 0,0 0 0,0 1 16,0-1-16,0 0 15,21-21-15,0 0 16,1 0-16,-1 0 16,0-21-16,0 21 0,0-21 0,22-1 0,-22 1 15,21 0-15,-21-21 16</inkml:trace>
  <inkml:trace contextRef="#ctx0" brushRef="#br1" timeOffset="30180.99">20510 1143 0,'0'0'0,"-21"0"0,21 21 15,0 0-15,21-21 16,22 0-16,-22 0 0,42 0 16,-20 0-16,-1 0 0,0 0 15,1 0-15,-1 0 0,22 0 0,-22 0 16,0 0-16,1 0 0,20-21 15,-21 21-15,-20 0 0,20-21 0,-21 21 16,0 0-16,0 0 16,-42 0-1,0 0 1,0 0-16,-21 0 0,-43 42 16</inkml:trace>
  <inkml:trace contextRef="#ctx0" brushRef="#br1" timeOffset="30860.06">16129 3831 0,'-21'0'0,"42"0"0,-42-21 15,0 21-15,-1-21 16,1 0-16,0 0 0,0 21 0,21-22 0,-21 22 16,0 0-16,-1 0 15,1 0-15,0 0 0,0 0 0,-21 22 16,20-1-16,1 0 0,0 21 15,0-21-15,0 22 0,-22-1 16,43 22-16,-21-22 0,0 0 0,0 1 16,21-1-16,0 0 0,0 1 0,0-22 15,0 21-15,0-21 0,21 0 16,0 1-16,0-22 0,1 21 0,20-21 16,0 0-16,1 0 0,-1 0 15,21 0-15,-20-21 0,20 21 16,1-22-16,63-20 0,-64 0 0,1 21 15,-22-22-15</inkml:trace>
  <inkml:trace contextRef="#ctx0" brushRef="#br1" timeOffset="31343.34">16806 3598 0,'0'-21'0,"0"42"0,0-63 0,0 21 16,0 0-16,-21 21 15,0 21-15,21 0 16,-21 0-16,0 22 0,-1-22 15,22 21-15,-21 0 0,0 1 0,0-22 16,21 21-16,-21 1 0,0-1 0,21 0 16,0 1-16,-22-1 0,22 0 0,-21 1 15,21-22-15,0 21 16,-21-21-16,21 0 0,0 1 16,0-44 15,0 1-31,0 0 15,0-21-15,0 21 0,21-22 16,0 1-16,-21 0 0,22 20 0,-1-20 16,21 21-16,-21 0 0,0-22 0,22 22 15,-22 0-15,21 21 0,1-21 16,-22 21-16,85 0 16,-85 0-16,0 21 0,0 0 15,0 0-15,0 1 0,1-1 16,-22 0-16,0 21 0,0 1 0,0-22 15,0 21-15,0-21 0,-22 22 16,1-1-16,0-21 0,0 0 0,0 22 16,0-22-16,21 0 0,-22 0 15,22 0 1,22-42 15,-1 0-31,0 0 0,21 0 16,-21-1-16,1-20 0</inkml:trace>
  <inkml:trace contextRef="#ctx0" brushRef="#br1" timeOffset="31588.21">17441 3852 0,'21'0'16,"-42"0"-16,42-21 0,-21 42 31,0 1-31,-21-1 16,21 0-16,0 21 0,0-21 0,-21 1 15,21-1-15,-21 21 0,21-21 16,0 0-16,-21 1 0,21-1 0,0 0 16,0 0-16,-21 0 0,21 0 0,-22 1 15,44-44 32,-1 1-47,0 0 0,0 0 16,-21 0-16</inkml:trace>
  <inkml:trace contextRef="#ctx0" brushRef="#br1" timeOffset="31971.98">17589 3535 0,'-21'0'0,"42"0"0,-63 0 0,21 0 15,0 0-15,0 21 0,-1-21 0,1 21 16,0 0-16,0 1 0,0-1 0,21 0 15,0 0-15,0 0 16,21 0-16,0-21 16,0 0-16,0 0 0,1 0 0,20 0 15,-21 0-15,0 0 0,22 0 0,-22 0 16,0 0-16,21 0 0,-21-21 16,1 0-16,-1 0 0,-21 0 15,21-22-15,-21 22 0,0 0 16,0 0-16,0 0 0,0 0 0,0-1 15,-64 22 1,43 0-16,0 0 0,-21 0 16,21 0-16,-22 22 0,22-1 15,0 0-15,0 0 0,0 0 16,21 0-16,0 1 0,0 20 16,0-21-16,21 0 0,0 0 15,0-21-15,0 0 0,0 0 16,22 0-16,-22 0 0,0 0 0</inkml:trace>
  <inkml:trace contextRef="#ctx0" brushRef="#br1" timeOffset="32266.04">18097 3514 0,'0'-21'0,"0"42"0,0-64 15,0 65 16,-21-1-31,21 0 0,0 0 16,-21 21-16,0-20 0,21 20 16,-21 0-16,21-21 0,-21 22 15,-1-1-15,22 0 0,0 1 0,-21-1 16,0 0-16,21 43 0,0-43 16,-21 1-16,21-22 0,-21 0 0,21 21 15,0-20-15,-21-1 16,21 0-16,21-21 31,0 0-31,0-21 0,0 0 16,0-1-16,1 1 0</inkml:trace>
  <inkml:trace contextRef="#ctx0" brushRef="#br1" timeOffset="32876">18775 3979 0,'0'0'0,"21"-21"16,-21 0-16,0 0 0,0 0 16,0 0-16,0-1 0,0 1 15,0 0-15,-21 0 0,0 21 0,-1-21 16,1 21-16,0 0 0,0 0 16,0 0-16,0 0 0,-1 0 0,1 0 15,0 21-15,-21 0 0,21-21 0,-1 21 16,1 0-16,0 22 0,-21-1 15,21 0-15,21-20 0,0 20 16,0 0-16,0-21 0,0 1 0,0 20 16,0-21-16,0 0 0,0 0 15,21 1-15,0-1 0,0-21 16,21 21-16,-20-21 16,20 0-16,-21 0 0,0 0 0,0 0 15,1 0-15,20 0 0,-21-21 0,0 0 16,0-1-16,1-20 0,-1 21 15,0-21-15,0-1 0,0 1 0,0-22 16,22-20-16,-22 20 0,0 22 16,0 0-16,0-1 0,1 1 15,-22 0-15,21-1 16,-21 1-16,21 21 0,-21 0 16,0 42-1,0 0 1,-21 0-16,0 0 0,21 22 15,-22-1-15,1 0 0,0 1 16,21-1-16,-21 21 0,21-20 0,-21 20 16,21 1-16,0-22 0,-21 22 0,21-22 15,0 0-15,0 1 0,0-22 16,0 0-16,21 21 0,0-21 0,0-21 16,0 22-16,0-22 0,22 21 0,-22-21 15,21 0-15,1 0 0,-22-21 16,21-1-16,-21 22 0,22-21 0,-1 0 15,0-21-15,-21 21 0,22-1 16,-22-20-16,0 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4297-2B43-4D7C-94CD-75E48DD0C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D293E-6AD3-4981-A7D4-E388E6F43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76A35-6824-4388-81C0-61A806D3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09E2-52B1-4B49-BB8C-44B3E787953F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B351-F49B-42A5-896F-ADC28953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9C31E-9F78-4E76-AA8D-58AB98C9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F6A7-40FD-49FA-8ED8-83FA3AE2B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43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911C-C1C3-4CB2-BC52-27C10767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12929-B1C7-448F-B06C-97C047626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3D689-9C94-40AA-943E-72709395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09E2-52B1-4B49-BB8C-44B3E787953F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0A17-AF08-45A9-9891-11F9837B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3A4D1-7ED5-4690-AA6C-BA1FEA13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F6A7-40FD-49FA-8ED8-83FA3AE2B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09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E51AF-D4F2-4A63-B4AD-419106F07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2609B-FF71-4D3B-802B-AF33C9762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3D118-5099-4A55-9E48-1770E623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09E2-52B1-4B49-BB8C-44B3E787953F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4C838-98B5-4928-8931-845EBF6E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C414C-06CB-475A-ADE3-D99C1A9B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F6A7-40FD-49FA-8ED8-83FA3AE2B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22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1C8D-A6B4-4F19-BB31-A02CDA41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5667-5D50-4FD4-93A5-C7C089280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B6BE3-22B1-489E-B9E2-5BED95D3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09E2-52B1-4B49-BB8C-44B3E787953F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00590-0F52-44C6-B9B5-2B64A268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E393A-587F-4485-939C-B3FFAA54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F6A7-40FD-49FA-8ED8-83FA3AE2B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66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E3BF-089E-4238-930F-77716D42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3AA6E-300B-476F-8AB5-A68A3FEC6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CB1A0-0CB1-49E8-8674-B55C9038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09E2-52B1-4B49-BB8C-44B3E787953F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F2DE6-BFD3-4CB1-83CE-44BB4F15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388C5-8A2E-4C67-B4F4-199FDE6F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F6A7-40FD-49FA-8ED8-83FA3AE2B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58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8971-BCBB-497E-ABB1-0EE64723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FF8B7-83CA-4073-9C17-895F81239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965CC-E81D-4708-ABC5-A955E2A9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5739C-9350-43F7-B98C-25A418BE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09E2-52B1-4B49-BB8C-44B3E787953F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F5E66-0D69-4487-89FF-BA3217A8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26595-3F1A-4DCC-A024-207661DB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F6A7-40FD-49FA-8ED8-83FA3AE2B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35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F6E9-C789-41D8-88DA-001C4A65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0FC27-42D7-495E-B6BE-25FCED715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C7A24-5C35-474A-A7E3-9296FE6BC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7F931-F687-4DB9-B3E8-FA0D4E79C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08C73-2E64-4E11-8044-6E82812BE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D063A-F093-46C9-91FB-261F61EE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09E2-52B1-4B49-BB8C-44B3E787953F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54138-42DA-4DFC-95E4-34E866FF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B10F4-1236-4173-917C-3B803587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F6A7-40FD-49FA-8ED8-83FA3AE2B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93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5465-9CAF-4C76-AD3F-EF63095E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66E8A-B419-48D4-B695-109C7352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09E2-52B1-4B49-BB8C-44B3E787953F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A8073-FC0E-4B76-A68B-FF37E924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9BA80-9723-4B6F-A927-690B75FF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F6A7-40FD-49FA-8ED8-83FA3AE2B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22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21328-3F0C-4637-8FD7-4300186A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09E2-52B1-4B49-BB8C-44B3E787953F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EE28B-C55F-40C2-B117-606C8869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14C35-213C-43A2-A292-27371785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F6A7-40FD-49FA-8ED8-83FA3AE2B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07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F7C3-D6E7-4BF5-8600-DCC24181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552CC-F534-4B63-BCDD-CFCC79989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9BC34-4E1C-47BC-8F0A-B0D127F38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D8862-42D8-4585-A5C7-0EF47D02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09E2-52B1-4B49-BB8C-44B3E787953F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35D54-0570-423F-973F-409A40CF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62E02-1416-4F08-BAFB-D648A19E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F6A7-40FD-49FA-8ED8-83FA3AE2B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41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6863-5960-4E32-9580-A0B395F53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AFF3A-DE23-47A1-9DE1-41DF29E6F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116A9-A013-417E-9A8E-7BD179B02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1FA48-178C-49A5-94B2-82804343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09E2-52B1-4B49-BB8C-44B3E787953F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C2655-89CB-43DE-AFF0-FEBEC1C17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49FF3-33B8-4C54-BF6C-ADE2BC61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F6A7-40FD-49FA-8ED8-83FA3AE2B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04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E228C-3EAC-4ED7-997C-0688BE97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4C904-D188-4292-A72E-9334D44D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06C53-7E07-4994-9337-F77B6198E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09E2-52B1-4B49-BB8C-44B3E787953F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570E2-130F-4BA2-B96C-049EFFB86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CFCA2-76C2-428A-B34A-DDAA6FAA2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F6A7-40FD-49FA-8ED8-83FA3AE2B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1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0CE0-5356-435F-9F7D-0AD0505F9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883B2-3395-49BE-A356-88477308B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1574D6-F616-48FD-8BF8-89A8BB608613}"/>
                  </a:ext>
                </a:extLst>
              </p14:cNvPr>
              <p14:cNvContentPartPr/>
              <p14:nvPr/>
            </p14:nvContentPartPr>
            <p14:xfrm>
              <a:off x="45720" y="0"/>
              <a:ext cx="9296640" cy="616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1574D6-F616-48FD-8BF8-89A8BB6086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-9360"/>
                <a:ext cx="9315360" cy="618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719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0CE0-5356-435F-9F7D-0AD0505F9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883B2-3395-49BE-A356-88477308B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1D404D-40B2-45FF-9613-08270C95FB5A}"/>
                  </a:ext>
                </a:extLst>
              </p14:cNvPr>
              <p14:cNvContentPartPr/>
              <p14:nvPr/>
            </p14:nvContentPartPr>
            <p14:xfrm>
              <a:off x="289440" y="0"/>
              <a:ext cx="7285320" cy="89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1D404D-40B2-45FF-9613-08270C95FB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-9360"/>
                <a:ext cx="7304040" cy="9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0068501-B9E7-44D0-A013-96E01F60174D}"/>
                  </a:ext>
                </a:extLst>
              </p14:cNvPr>
              <p14:cNvContentPartPr/>
              <p14:nvPr/>
            </p14:nvContentPartPr>
            <p14:xfrm>
              <a:off x="91440" y="800280"/>
              <a:ext cx="11026440" cy="6050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0068501-B9E7-44D0-A013-96E01F6017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080" y="790920"/>
                <a:ext cx="11045160" cy="606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319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0CE0-5356-435F-9F7D-0AD0505F9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883B2-3395-49BE-A356-88477308B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5837B9-DFFD-4B34-AFED-F38D15F2D5A1}"/>
                  </a:ext>
                </a:extLst>
              </p14:cNvPr>
              <p14:cNvContentPartPr/>
              <p14:nvPr/>
            </p14:nvContentPartPr>
            <p14:xfrm>
              <a:off x="0" y="0"/>
              <a:ext cx="8969040" cy="579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5837B9-DFFD-4B34-AFED-F38D15F2D5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987760" cy="58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C15B96C-6933-4857-BB1F-25640D55F09B}"/>
                  </a:ext>
                </a:extLst>
              </p14:cNvPr>
              <p14:cNvContentPartPr/>
              <p14:nvPr/>
            </p14:nvContentPartPr>
            <p14:xfrm>
              <a:off x="0" y="434520"/>
              <a:ext cx="6805080" cy="3459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C15B96C-6933-4857-BB1F-25640D55F0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425160"/>
                <a:ext cx="6823800" cy="347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687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0CE0-5356-435F-9F7D-0AD0505F9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883B2-3395-49BE-A356-88477308B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E5DDFC-6E93-4C2C-9362-5E573472CF3A}"/>
                  </a:ext>
                </a:extLst>
              </p14:cNvPr>
              <p14:cNvContentPartPr/>
              <p14:nvPr/>
            </p14:nvContentPartPr>
            <p14:xfrm>
              <a:off x="91440" y="30600"/>
              <a:ext cx="6401160" cy="595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E5DDFC-6E93-4C2C-9362-5E573472CF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21240"/>
                <a:ext cx="6419880" cy="59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4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0CE0-5356-435F-9F7D-0AD0505F9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883B2-3395-49BE-A356-88477308B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0BDB5D-4EE3-4406-9F19-E7BD24F81068}"/>
                  </a:ext>
                </a:extLst>
              </p14:cNvPr>
              <p14:cNvContentPartPr/>
              <p14:nvPr/>
            </p14:nvContentPartPr>
            <p14:xfrm>
              <a:off x="693360" y="0"/>
              <a:ext cx="6248880" cy="109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0BDB5D-4EE3-4406-9F19-E7BD24F81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-9360"/>
                <a:ext cx="6267600" cy="11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7CE113-F310-4F01-917C-B2C888ADEEC9}"/>
                  </a:ext>
                </a:extLst>
              </p14:cNvPr>
              <p14:cNvContentPartPr/>
              <p14:nvPr/>
            </p14:nvContentPartPr>
            <p14:xfrm>
              <a:off x="251280" y="556200"/>
              <a:ext cx="9609480" cy="6256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7CE113-F310-4F01-917C-B2C888ADEE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920" y="546840"/>
                <a:ext cx="9628200" cy="627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677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0CE0-5356-435F-9F7D-0AD0505F9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883B2-3395-49BE-A356-88477308B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36CF75-9B82-468E-9B20-C9682A4E40E9}"/>
                  </a:ext>
                </a:extLst>
              </p14:cNvPr>
              <p14:cNvContentPartPr/>
              <p14:nvPr/>
            </p14:nvContentPartPr>
            <p14:xfrm>
              <a:off x="945000" y="259200"/>
              <a:ext cx="6713280" cy="359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36CF75-9B82-468E-9B20-C9682A4E40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640" y="249840"/>
                <a:ext cx="6732000" cy="36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186191-BD12-4A05-9B36-28A92D50D619}"/>
                  </a:ext>
                </a:extLst>
              </p14:cNvPr>
              <p14:cNvContentPartPr/>
              <p14:nvPr/>
            </p14:nvContentPartPr>
            <p14:xfrm>
              <a:off x="960120" y="213480"/>
              <a:ext cx="8146080" cy="5578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186191-BD12-4A05-9B36-28A92D50D6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0760" y="204120"/>
                <a:ext cx="8164800" cy="55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452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0CE0-5356-435F-9F7D-0AD0505F9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883B2-3395-49BE-A356-88477308B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24390D-BE09-4D8B-9D4B-8212038F98B0}"/>
                  </a:ext>
                </a:extLst>
              </p14:cNvPr>
              <p14:cNvContentPartPr/>
              <p14:nvPr/>
            </p14:nvContentPartPr>
            <p14:xfrm>
              <a:off x="0" y="114480"/>
              <a:ext cx="9068040" cy="568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24390D-BE09-4D8B-9D4B-8212038F98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05120"/>
                <a:ext cx="9086760" cy="57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510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0CE0-5356-435F-9F7D-0AD0505F9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883B2-3395-49BE-A356-88477308B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909C15-7DBB-46A4-A1E4-34643A6C8669}"/>
                  </a:ext>
                </a:extLst>
              </p14:cNvPr>
              <p14:cNvContentPartPr/>
              <p14:nvPr/>
            </p14:nvContentPartPr>
            <p14:xfrm>
              <a:off x="159840" y="167760"/>
              <a:ext cx="7468200" cy="571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909C15-7DBB-46A4-A1E4-34643A6C86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158400"/>
                <a:ext cx="748692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961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2021-11-01T12:54:58Z</dcterms:created>
  <dcterms:modified xsi:type="dcterms:W3CDTF">2021-11-01T12:55:29Z</dcterms:modified>
</cp:coreProperties>
</file>