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0:41:09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1101 0,'0'-21'16,"0"-1"-16,0 1 15,-22 21 32,1 0-31,0 0 31,0 0-47,0 0 15,0 0-15,-1 0 0</inkml:trace>
  <inkml:trace contextRef="#ctx0" brushRef="#br0" timeOffset="532.26">3302 360 0,'0'-21'16,"0"0"0,0-1-16,0 1 15,0 0 1,21 42 15,0 0-15,0 22-16,1-22 0,-1 21 0,0 22 15,0-22-15,0 22 0,0-1 16,1 1-16,-1 20 0,0 1 0,21 0 16,-42-1-16,21-20 0,1 20 15,-1-20-15,-21-1 0,0 22 0,0-21 16,21-22-16,-21 21 0,21-20 16,-21-1-16,0 0 0,0-20 0,21 20 15,0-21 1,1-21-1,-22-21-15,21 0 0,-21 0 16,21-1-16,-21 1 0,0-21 0,0 0 16,0 20-16,21-20 0</inkml:trace>
  <inkml:trace contextRef="#ctx0" brushRef="#br0" timeOffset="856.08">4276 148 0,'0'-21'0,"0"42"0,0-63 16,-22 63-1,22 0 1,0 22-16,0-1 0,-21 0 16,0 22-16,21-1 0,-21 1 15,0-1-15,0 22 0,-1 0 0,1-22 16,0 22-16,0-1 0,-21 1 15,20-21-15,-20-1 0,0 1 0,21-22 16,-1 21-16,-20-20 0,21-22 16,21 21-16,-21-21 0,21 1 0,0-1 15,0 0-15,21-21 47,-21-21-47,21 0 16,0-1-16,-21 1 0</inkml:trace>
  <inkml:trace contextRef="#ctx0" brushRef="#br0" timeOffset="1279.58">4127 1228 0,'0'0'0,"0"21"0,22-21 47,-1 0-47,-21-21 0,21 21 15,0-21-15,0-1 0,0 1 0,1 0 16,-1 0-16,0 0 0,-21 0 16,0-1-16,21 22 0,-21-21 0,-21 21 31,0 0-16,0 0-15,-1 21 0,1 1 0,0-1 16,0 0-16,0 21 0,0-21 16,-1 22-16,1-22 0,0 21 15,0-21-15,21 22 0,0-22 0,0 0 16,0 0-16,0 22 0,0-22 16,0 0-16,0 0 0,21-21 15,0 21-15,0-21 16,1 0-16,20 0 0,-21 0 0,21 0 15,-20 0-15,20-21 0,-21 0 16,21 21-16,-20-21 0,20 0 0,-21-1 16,0 1-16</inkml:trace>
  <inkml:trace contextRef="#ctx0" brushRef="#br0" timeOffset="1663.76">4614 1228 0,'0'0'0,"0"-64"16,0 43-1,0 0-15,21 0 16,1 21-16,-1 0 16,0 0-16,0 0 0,0 0 15,0 0-15,1 0 0,20 0 0,-21 0 16,0 21-16,0 0 0,1 0 16,-1 0-16,0 1 0,0-1 0,0 21 15,-21-21-15,0 0 0,0 1 16,0 20-16,0-21 0,0 0 15,0 0-15,-21 1 0,0-1 16,0-21-16,0 0 16,-1 0-16,22-21 15,0-1 1,0 1-16,0 0 0,0 0 0,0 0 16,0 0-16,22-22 0,-22 22 15,21-21-15,0 21 0,-21-1 0,21 1 16,0 0-16,0 0 0,1 0 15,-1 0-15,0-1 0,0 22 16,0-21-16,0 21 0,1 0 0,-1 0 16,0-21-16,0 21 0,0 0 15</inkml:trace>
  <inkml:trace contextRef="#ctx0" brushRef="#br0" timeOffset="2212.21">5419 1080 0,'0'0'0,"-22"0"63,22 21-47,0 0-16,0 0 0,0 0 0,0 0 15,0 1-15,0-1 0,0 21 16,0-21-16,0 0 0,0 1 0,0-1 15,0 0-15,0 0 0,-21 0 16,21 0-16,0 1 16,0-44 15,0 1-15,21 0-16,-21 0 0,0 0 15,0 0-15</inkml:trace>
  <inkml:trace contextRef="#ctx0" brushRef="#br0" timeOffset="2540.16">5482 762 0,'0'0'0,"-21"0"16,0 0-16,0 0 0,21 21 16,-22 0-16,1 1 15,21-1-15,0 0 16,21-21-1,1 0-15,-1 0 16,0 0-16,0 0 0,0-21 16,0 0-16,1-1 0,-22 1 15,0 0-15,0 0 0,0 0 16,0 0-16,0-1 0,-22 1 16,1 21-16,0 0 15,0 0-15,0 0 16,0 21-16,21 1 0,-22-1 15,22 0-15,0 0 16,0 0-16,0 0 0,0 1 16,0-1-16,22 0 15</inkml:trace>
  <inkml:trace contextRef="#ctx0" brushRef="#br0" timeOffset="3648.55">5461 1355 0,'0'0'0,"0"21"16,21-21-16,0 0 15,0 0-15,1 0 0,-1-21 16,0 21-16,21-21 0,1-1 0,-22 1 16,21 0-16,0 0 0,1 0 15,-1 0-15,0-22 0,1 22 0,-1-21 16,0-1-16,-20 1 16,20-21-16,-21 20 0,0 1 0,22-22 15,-43 22-15,21 0 0,-21-22 16,21 22-16,-21 0 0,0-1 0,0 1 15,0 0-15,0 20 0,0-20 16,0 21-16,0-21 0,0 20 0,0 1 16,-21 0-16,0 42 31,21 0-31,-22 1 0,22 20 16,0-21-16,0 21 0,-21 1 0,0 20 15,21-20-15,-21 20 0,0 1 16,21-1-16,-21 22 0,-1-22 15,1 22-15,21 0 0,-21-1 16,0-20-16,21 20 0,-21 22 0,0-21 16,-1 21-16,1-22 0,0 22 15,0 0-15,0 0 0,-22 0 0,22 0 16,-21-1-16,21 22 0,-22-21 0,22 21 16,0-21-16,-21 0 0,21 0 15,-1 0-15,1-1 0,21-20 0,0 0 16,0-1-16,-21 1 0,21-21 0,0-1 15,0 1-15,0-22 0,0 0 16,21 1-16,-21-1 0,21-21 0,1 0 16,-1-21-16,0 0 15,21 0-15,-21 0 0,1-21 16,20 0-16,0 0 0,1-22 0,-1 1 16,21-21-16,-20-1 0,20 1 0,-20-1 15,20-21-15,-21 1 0,22-1 16,-22-21-16,1 22 0,-1-22 0,-21 0 15,21 0-15,-20 0 0,-22 0 0,0 1 16,0-1-16,0 0 0,-22 0 16,1 21-16,0 1 0,-21 20 0,21-20 15,-22 20-15,1 22 0,0-1 16,-1 1-16,1 0 0,0 21 0,-1-1 16,22 1-16,0 21 0,0 0 15,0-21-15,42 0 31,0 21-31,0 0 16,0-21-16,0 0 0,22 21 0,-22-22 16,0 22-16,21-21 0,-20 0 15,20 0-15,-21 0 0,21 0 0,1-22 16,-22 22-16,21 0 0,-21-21 16,22 20-16,-22 1 0,0-21 15,0 21-15,0 0 0,-21-1 0,0 1 16,22 21-16,-22-21 0,0 42 31,0 0-15,0 1-16,-22-1 0,22 0 15,0 0-15,-21 0 0,0 0 16,21 1-16,0-1 0,0 0 16,0 0-16,0 0 15,0 0 1,0-42 31</inkml:trace>
  <inkml:trace contextRef="#ctx0" brushRef="#br0" timeOffset="3835.54">6583 889 0,'0'0'0,"0"-21"31,0 42 16,0 0-31,21 0-1,0 1-15</inkml:trace>
  <inkml:trace contextRef="#ctx0" brushRef="#br0" timeOffset="4155.18">7091 1016 0,'0'0'0,"0"-21"0,0 0 16,0 0-16,-21 21 15,-1-22-15,1 22 16,0 0-16,0 0 15,0 0-15,0 0 0,-1 0 0,1 22 16,0-1-16,0 0 0,-21 21 16,20-21-16,1 22 0,21-22 0,-21 21 15,0 1-15,21-22 0,-21 21 16,21-21-16,0 0 0,0 22 0,0-22 16,0 0-16,0 0 15,21 0-15,0-21 0,21 0 0,-20 0 16,-1 0-16,21 0 0,0 0 15,1 0-15,-22 0 0,21 0 0,1 0 16,-1-21-16,0 21 16,1-21-16,-1 21 0,0-21 0</inkml:trace>
  <inkml:trace contextRef="#ctx0" brushRef="#br0" timeOffset="4648.37">7641 1101 0,'0'0'0,"0"-43"0,0 22 0,0 0 16,0 0-16,0 0 0,-21 0 15,0-1-15,0 22 0,-1 0 0,1-21 16,0 21-16,0 0 0,0 0 16,0 21-16,-1-21 0,1 22 0,0 20 15,0-21-15,0 21 0,0 1 16,-1-1-16,1-21 0,0 22 0,21-1 16,0 0-16,-21-21 0,21 1 15,0 20-15,0-21 0,0 0 16,0 0-16,0 1 0,21-22 15,0 0-15,0 0 16,1 0-16,-1 0 0,0 0 0,0-22 16,0 1-16,22 0 0,-22 21 15,21-21-15,-21-21 0,22 20 0,-22 1 16,21-21-16,-21 21 0,0-22 16,1 1-16,-1 21 0,0-21 15,-21 20-15,0 1 0,0 0 16,0 0-16,-21 42 15,0 21 1,-1-20-16,1-1 16,0 21-16,0 0 0,21-20 0,0-1 15,-21 21-15,21-21 0,0 0 16,0 22-16,0-22 0,0 0 16,0 0-16,21 0 15,0-21-15,0 0 0,0 0 16,1 0-16,-1 0 0,21-21 15,-21 21-15,22-21 0,-22 0 16,21-21-16,0 20 0,-20-20 0,20 0 16</inkml:trace>
  <inkml:trace contextRef="#ctx0" brushRef="#br0" timeOffset="4948.2">8403 296 0,'0'0'0,"0"-21"0,0-21 0,0 21 15,-21 21 1,0 21-16,0 0 0,21 0 16,0 0-16,-22 22 0,1-1 15,0 0-15,21 1 0,0 20 16,-21-20-16,0 20 0,0 1 16,21-1-16,-22 1 0,1-1 0,21 1 15,-21-1-15,0 1 0,21-22 16,-21 0-16,21 1 0,0-22 0,-21 21 15,21-21-15,0 0 0,0 1 0,0-1 16,0 0 0,21-21-1,0-21-15,-21 0 16,21 21-16,0-22 0,0 1 0,1 0 16,-1-21-16</inkml:trace>
  <inkml:trace contextRef="#ctx0" brushRef="#br0" timeOffset="5208.22">8657 889 0,'0'0'0,"-21"0"31,0 0-31,0 21 16,-1 0-16,1 1 0,21-1 0,-21 0 15,0 21-15,0-21 0,21 22 16,-21-22-16,-1 21 0,22-21 0,0 22 15,-21-22-15,21 0 0,-21 0 16,21 0-16,0 1 0,0-1 16,0 0-16,21-21 15,0 0 1,1 0-16,-1 0 0,0 0 0,21 0 16,1-21-16,-22 0 0,21-1 15</inkml:trace>
  <inkml:trace contextRef="#ctx0" brushRef="#br0" timeOffset="5956.21">9038 995 0,'0'0'0,"0"-21"0,-21 21 31,0 21-31,0-21 16,-1 21-16,1 0 0,0 0 0,0 1 15,0-1-15,0 21 0,21-21 16,0 0-16,-22 1 0,22 20 0,0-21 15,0 0-15,0 0 0,0 1 16,0-1-16,22-21 16,-1 21-16,0-21 15,21 0-15,-21 0 16,1 0-16,-1-21 0,0 0 16,-21-1-16,0 1 0,0 0 15,0-21-15,21 21 0,-21-22 16,0 22-16,0-21 0,21-1 15,-21 22-15,0-21 0,21 0 0,1 20 16,-22 1-16,21-21 0,0 21 16,0 0-16,0-1 0,22 22 0,-22-21 15,0 21-15,0 0 0,21 0 16,-20 0-16,20 0 0,-21 21 0,0 1 16,22-1-16,-22 0 0,0 21 15,0 1-15,-21-22 0,0 21 0,0 0 16,0 1-16,0-1 0,0-21 15,0 22-15,0-22 0,0 0 0,-21 0 16,21 0-16,0 0 0,-21-21 16,21 22-16,-21-1 0,21-42 47,0-1-47,0 1 15,0 0-15,0 0 0,0 0 16,0-22-16,21 22 0,-21-21 0,21 0 15,0-22-15,0 22 0,22-1 16,-22 1-16,21 0 0,0 21 0,1-22 16,-1 22-16,0 0 0,1 21 15,20 0-15,-42 0 0,22 0 16,-1 0-16,-21 21 0,0 0 0,1 0 16,-22 22-16,0-1 0,0 0 15,0 22-15,0-22 0,-22 1 0,1-1 16,0 0-16,0 1 0,0-1 15,0-21-15,-1 21 0,1-20 0,0-1 16,0 0-16,21 0 0,-21 0 16,0-21-1,21-21 17,0 0-32,0 0 0,0 0 0,0-1 0</inkml:trace>
  <inkml:trace contextRef="#ctx0" brushRef="#br0" timeOffset="6293.07">9461 296 0,'0'0'0,"-42"22"0,21-1 16,21 0-16,0 0 0,-21 0 0,21 0 15,0 1-15,21-22 32,-21-22-17,21 1-15,-21 0 0,21 0 16,-21 0-16,0 0 0,0-1 16,0 1-16,0 0 0,-21 0 0,0 0 15,21 0-15,-21 21 16,0 0-16,-1 0 0,1 0 15,21 21-15,-21 0 16,0 0-16,21 0 0,-21 0 0,21 1 16,-21-1-16,-1 0 15,1 0-15</inkml:trace>
  <inkml:trace contextRef="#ctx0" brushRef="#br0" timeOffset="6534.92">7980 593 0,'0'0'16,"0"21"-16,21-21 16,0 0-16,21 0 15,-20 0-15,20 0 0,-21 0 0,21 0 16,1 0-16,-22 0 0,21 0 15,-21 0-15,22 0 0,-1 0 16,-21 0-16,0 0 0,1 0 0,-1 0 16</inkml:trace>
  <inkml:trace contextRef="#ctx0" brushRef="#br0" timeOffset="7236.36">2984 1947 0,'0'0'16,"-21"0"-16,0 0 0,21 22 16,21-22-1,0 21 1,1-21-16,20 0 0,0 0 0,1 0 16,20 21-16,1-21 0,20 0 15,1 0-15,21 0 0,0 0 16,-1 0-16,22 0 0,0 0 0,22 0 15,-1 0-15,21 0 0,0 0 16,22 0-16,-1 0 0,1 0 0,21 0 16,-1 0-16,-20 0 0,42 0 15,-22 0-15,22 0 0,-21 0 0,21 0 16,-22 0-16,22 0 0,-21 0 16,-1 0-16,-20 0 0,21 0 0,-22 0 15,1 0-15,-22 0 0,0 0 0,-21 0 16,-21 0-16,0 0 0,-21 0 15,0 0-15,-21 0 0,-1 0 16,-20 0-16,-1 0 0,-20 0 16,-1 0-16,-21 0 0,0 0 0,1 0 15,-22-21 32,0 0-31,0-1-16</inkml:trace>
  <inkml:trace contextRef="#ctx0" brushRef="#br0" timeOffset="7340.3">10223 1969 0,'0'0'0</inkml:trace>
  <inkml:trace contextRef="#ctx0" brushRef="#br0" timeOffset="50204.15">1249 3747 0,'-21'0'0,"-1"0"0,1 0 16,21 21-1,21-21 16,1 0-15,-1 0-16,0 0 0,0 0 16,0 0-16,22 0 0,-22 0 0,0-21 15,21-1-15,1 1 0,-1 0 16,0 0-16,1 0 0,-1-22 0,0 22 16,1 0-16,-1-21 0,-21 21 15,21-22-15,-20 22 0,-1-21 0,0 21 16,-21-1-16,0 1 0,0-21 15,0 21-15,0 0 0,0-1 16,0 1 0,-21 21-1,21 21-15,-21 1 16,-1-1-16,1 0 0,21 0 0,0 0 16,-21 22-16,21-1 0,-21 0 15,0 1-15,21-1 0,-21 0 0,21 1 16,0-1-16,-22 21 0,22-20 15,-21 20-15,21-20 0,0 20 0,0 1 16,0-1-16,0 1 0,0-1 16,0 1-16,21-22 0,-21 21 0,22-20 15,-22 20-15,0-20 0,0-1 16,21-21-16,-21 21 0,0 1 0,0-22 16,0 0-16,0 21 15,0-20-15,0-1 0,0 0 16,-21-21-16,-1 0 15,1 0-15,21-21 0,-21 0 0,0-1 16,-21 1-16,20 0 0,1 0 16,0-21-16,0 20 0,-21-20 0,20 21 15,1 0-15,0 0 0,-21-1 16,21 1-16,-1 21 0,1 0 16,0 0-16,0 0 15,21 21 1,21 1-1,0-22 1,22 0-16,-22 0 0,21 0 0,0 0 16,1 0-16,-1 0 0,0 0 15,22 0-15,-22 0 0,22-22 0,-22 1 16,22 0-16,-22 0 0,21 0 16,1-22-16,-22 22 0,22-21 0,-1 0 15,1-1-15,-1 1 0,-20 0 16,20-1-16,-21-20 0,1 20 0,-22 1 15,0 0-15,0-1 0,0 1 16,-21 0-16,0 21 0,0-22 16,0 1-16,0 0 0,0 20 0,0-20 15,0 21-15,0 0 0,0 0 16,-21 21-16,0 0 16,0 21-1,0 0-15,0 0 0,21 21 0,-22-20 16,22 20-16,-21 0 0,0 1 15,21-1-15,-21 21 0,0 1 0,21-1 16,-21 1-16,-1-1 0,22 1 16,-21-1-16,0 1 0,21 21 0,-21-22 15,21 1-15,-21-1 16,21 22-16,-21-1 0,-1 1 0,22-21 16,-21 20-16,21 1 0,0 0 15,-21-1-15,21-20 0,0 20 0,-21-20 16,21 21-16,0-22 0,0 1 15,0-1-15,0 1 0,0-22 0,0 21 16,0-20-16,21-1 0,0 0 0,-21 1 16,21-22-16,1 0 0,-1 0 15,0-21-15,0 0 0,0 0 16,0 0-16,1 0 0,20-21 16,-21-21-16,21 21 0,1-22 0,-22 1 15,21-22-15,1 1 0,-1-1 16,0 1-16,1-22 0,-22 22 15,0-22-15,0 22 0,0-22 0,-21 0 16,0 1-16,0-1 0,0 0 16,-21 1-16,0 20 0,0 1 0,0-1 15,-22 1-15,1 20 0,0 1 16,-1 0-16,-20 20 0,20 1 0,1 0 16,0 0-16,-1 21 0,22 0 0,0-21 15,0 21-15,21-21 16,21 21-1,0 0-15,22-22 16,-1 22-16,-21-21 0,21 21 16,1-21-16,-1 0 0,0 0 15,22 21-15,-22-21 0,1-1 0,-1-20 16,0 21-16,1-21 0,-1 20 16,0-20-16,1 0 0,-1-1 0</inkml:trace>
  <inkml:trace contextRef="#ctx0" brushRef="#br0" timeOffset="50899.75">3937 3154 0,'0'0'0,"0"-21"0,0 0 16,21-1-16,0 1 0,-21 0 15,0 0-15,0 0 0,21 0 0,-21-1 16,0 1-16,0 0 15,-21 21-15,-21 0 16,21 0-16,-22 0 16,22 21-16,-21-21 0,-22 21 0,22 1 15,0-1-15,-22 0 0,22 21 16,0-21-16,-1 22 0,1-22 0,0 0 16,20 21-16,1-20 0,0-1 15,21 0-15,0 0 0,21 0 31,22-21-31,-22 0 0,21 0 0,0 0 16,1 21-16,-1-21 0,0 0 0,1 22 16,126 20-1,-148-21-15,0 0 0,1 0 16,-22 1-16,21-1 0,-21 0 16,0 21-16,0-21 0,-21 1 0,-22-1 15,22 21-15,-21-21 0,-1 0 16,22 1-16,-21-1 0,0 0 0,-1 0 15,1 0-15,0-21 0,20 21 0,1-21 16,0 0-16,0 0 0,21 22 16,21-22 15,0-22-31,22 22 0,-22-21 0,21 21 16,-21 0-16,22 0 0,-1-21 15,-21 21-15,0 0 0,22 0 0,-22 0 16,0 0-16,-21 21 0,21 0 0,-21 22 15,0-22-15,0 21 16,0-21-16,0 22 0,-21-1 0,0 0 16,0 1-16,-1-1 15,-20 0-15,21 1 0,-21-1 0,20 0 16,1-20-16,-21 20 0,21-21 0,0 0 16,-1 0-16,22 1 0,0-1 15,-21 0-15,21 0 0,21-21 31,1 0-15,-1 0-16,0 0 16</inkml:trace>
  <inkml:trace contextRef="#ctx0" brushRef="#br0" timeOffset="51563.27">4127 6879 0,'0'0'0,"0"-21"0,0 0 16,0 0-16,0 0 15,0-1-15,0 1 16,0 0-16,0 0 0,0 0 16,22 0-16,-1-1 0,-21 1 0,21 0 15,0 0-15,0 0 0,-21 0 0,21-1 16,1 22-16,-1 0 0,0-21 15,0 21-15,0 0 0,0 0 16,-21 21-16,0 1 0,0 20 16,0-21-16,0 0 0,-21 22 15,0-22-15,-21 21 0,21-21 16,-1 22-16,-20-22 0,21 21 16,-21-21-16,20 22 0,-20-22 0,21 21 15,0-21-15,21 0 0,0 1 0,0 20 16,0-21-16,0 0 0,0 0 15,21 22-15,0-22 0,0 0 0,0 21 16,1-20-16,-1 20 0,21-21 0,0 0 16,-20 0-16,-1 22 0,21-22 15,-21 0-15,0 21 0,1-20 0,-22-1 16,0 21-16,0-21 0,0 22 0,-22-22 16,1 21-16,-21-21 0,0 22 15,20-1-15,-41-21 0,21 21 16,-1-20-16,-20-1 0,20 0 0,-20 0 15,-1 0-15,22 0 0,-21-21 0,-1 0 16,1 0-16,-1 0 0,1 0 16,-1 0-16,22-21 0,-1 0 0,1-21 15,21 21-15,-21-22 0,20-20 16,22-1-16,0 1 0,0-1 0</inkml:trace>
  <inkml:trace contextRef="#ctx0" brushRef="#br0" timeOffset="52455.64">4974 4784 0,'0'0'0,"-21"0"0,0 0 16,0 0-16,-1 0 15,1 0 17,21-21-17,21 21 1,1 0-16,-1 0 15,0 0-15,21 0 0,1 0 0,-1 0 16,0 0-16,22 0 0,20 0 16,1 0-16,21 0 0,0 0 0,0 0 15,-1 0-15,1 0 0,21 0 0,-21 0 16,0 0-16,21 0 0,-21 0 16,21 21-16,-21-21 0,-22 0 15,22 0-15,-21 0 0,-22 0 0,22 0 16,-43 0-16,1 0 0,-1 0 15,-21 0-15,21 0 0,-20 0 16,-44 0 15,1 0-31,0 0 0,0 0 0,0 0 16,0 0-16,-22 0 0,1 0 16,21 0-16,-22 0 0,1 0 15</inkml:trace>
  <inkml:trace contextRef="#ctx0" brushRef="#br0" timeOffset="52839.73">5270 5186 0,'-148'42'15,"127"-42"-15,0 21 0,0-21 16,0 22-16,42-22 31,21 0-15,0 0-16,1 0 0,-1 0 0,43 0 15,-22 0-15,22 0 0,21 0 16,0 0-16,-1 0 0,-20 0 16,21 0-16,0 0 0,0 0 0,-1 0 15,1 0-15,0 0 0,0 0 0,0 0 16,-22 0-16,1 0 0,0 0 15,-22 0-15,1 0 0,-22 0 0,0 0 16,1 0-16,-22 0 0,0 0 0,0 0 16,-42 0 15,0 0-31,0 0 0,-22 0 16,1 0-16,-21 0 0,-1 0 15,1 0-15,-22 21 0</inkml:trace>
  <inkml:trace contextRef="#ctx0" brushRef="#br0" timeOffset="53187.54">4911 5673 0,'0'0'0,"-43"21"16,1 0-16,21 0 0,-22 0 15,43 1-15,0-1 0,0 0 16,22-21-16,-1 0 15,21 0-15,0 0 16,1 0-16,-1 0 0,22 0 0,-1 0 16,22 0-16,-1 0 0,1 0 0,21 0 15,0 0-15,21 0 0,-21-21 16,-1 21-16,22 0 0,-21 0 0,0 0 16,0-21-16,0 21 0,-22 0 0,22 0 15,-21 0-15,-22 0 0,22 0 16,-43 0-16,22 0 0,-22 0 0,1 0 15,-22 0-15,21 0 0,-21 0 16,0 0-16,-42 0 31,-21 0-31,21 0 16,-22 0-16,22 0 0,-42 0 0</inkml:trace>
  <inkml:trace contextRef="#ctx0" brushRef="#br0" timeOffset="55607">1185 10033 0,'0'0'0,"-21"21"0,0-21 0,0 21 16,21 1-16,-21-1 0,42-21 31,0 0-15,0 0-16,0 0 15,0-21-15,1-1 0,-1 22 0,0-21 16,21 0-16,-21 0 0,1 0 15,-1-22-15,-21 22 0,0 0 0,0-21 16,0 21-16,0-22 0,0 22 16,-21-21-16,-1 21 0,-20-1 0,21 1 15,-21 21-15,-1 0 0,1 0 16,-22 0-16,22 0 0,21 21 0,-21 22 16,-1-22-16,22 21 0,-21 1 15,21-1-15,-1 0 0,22 1 16,0 20-16,-21-21 0,21 1 15,0-1-15,0 0 0,0 1 0,0-1 16,21-21-16,1 22 0,-1-1 16,0-21-16,0 21 0,0-20 0,22-1 15,-22 0-15,21 0 0,-21 0 16,22-21-16,-22 0 0,21 0 0,0 0 16,-20 0-16,20-21 0,-21 0 0,21 0 15,-20 0-15,-1-22 0,0 1 16,0 21-16,21-22 0</inkml:trace>
  <inkml:trace contextRef="#ctx0" brushRef="#br0" timeOffset="55879.59">1884 9377 0,'0'0'0,"0"-42"0,21 20 16,-21-20-16,0 21 0,0 0 15,-21 42 1,21 0-16,-21 0 15,21 22-15,0-1 0,0 21 0,0 1 16,0-1-16,0 1 0,-22-1 16,22 1-16,-21-1 0,0 1 15,21-1-15,-21 1 0,0-1 0,21-20 16,-21 20-16,-1-20 0,22-1 16,0 21-16,0-41 0,0 20 0,0 0 15,0-21-15,0 1 0,22-22 16,-1 0-16,0 0 15,0 0-15,21-22 0,-20-20 16</inkml:trace>
  <inkml:trace contextRef="#ctx0" brushRef="#br0" timeOffset="56284.43">2498 9843 0,'0'0'0,"21"-22"15,-21 1-15,0 0 0,-21 21 31,-22 0-31,22 21 16,0-21-16,-21 21 0,20 1 16,-20-1-16,21 0 0,0-21 0,0 21 15,-1 0-15,22 0 0,0 1 16,0-1-16,0 0 16,0 0-16,22-21 0,-1 21 15,0-21-15,21 21 0,-21 1 0,1-22 16,20 21-16,-21 0 0,21-21 0,-20 21 15,-1 0-15,0 0 0,-21 1 16,0-1-16,0 0 16,-21 0-16,0-21 15,-22 21-15,1 0 0,0-21 0,-1 22 16,1-22-16,0 0 0,-1 0 0,1 0 16,0 0-16,-1 0 0,22 0 15,0 0-15,0 0 0,0 0 0,-1-22 16,22 1-16,-21 21 0,21-21 15,0 0-15,0 0 0,21 21 16,1-21-16,-1 21 0,0-22 16,21 22-16,-21-21 0,22 21 0</inkml:trace>
  <inkml:trace contextRef="#ctx0" brushRef="#br0" timeOffset="56644.21">2857 10075 0,'0'0'0,"22"0"16,-1 0-16,0 0 16,0-21-1,0 21-15,-21-21 0,21 21 16,-21-21-16,22 0 0,-1 21 0,0-21 16,-21-1-16,21 1 0,-21 0 15,21 0-15,-21 0 0,0 0 16,0-1-16,-21 22 15,0 0-15,0 0 16,-22 0-16,22 22 0,-21 20 0,0-21 16,-1 21-16,22-20 0,-21 20 15,21 0-15,-1 1 0,1-1 0,21 0 16,-21 1-16,21-1 0,0-21 0,0 21 16,0-20-16,21 20 0,0-21 15,1 0-15,-1 0 0,0 1 0,21-22 16,-21 0-16,22 0 0,-1 0 15,-21 0-15,22 0 0,20-22 0,-21 1 16,1 0-16,20 0 0,1 0 16</inkml:trace>
  <inkml:trace contextRef="#ctx0" brushRef="#br0" timeOffset="57195.9">4445 9504 0,'21'-21'0,"-42"42"0,63-63 0,-42-1 15,21 43-15,-21-21 0,0 0 16,0 0-16,-21 21 0,0-21 16,-21 21-16,21 0 0,-22 0 0,1 0 15,0 0-15,20 0 0,-20 21 16,0-21-16,-1 21 0,1-21 16,0 21-16,21 0 0,-22 0 0,22-21 15,0 22-15,21-1 0,0 0 16,0 0-16,21-21 15,0 21-15,0-21 0,22 21 0,-22-21 16,21 22-16,1-1 0,-1-21 16,0 21-16,1 0 0,-22 0 0,21 0 15,-21 1-15,0-1 0,1 0 16,-22 21-16,0-21 0,0 1 0,-22 20 16,-20-21-16,0 21 0,-1-20 15,1-1-15,0 0 0,-22 0 0,22 0 16,0 0-16,-1-21 0,1 0 15,21 22-15,0-22 0,-1 0 0,1 0 16,42 0 0,1 0-1,-1 0-15,0 0 0,0 0 0,0 0 16,0 0-16,22 0 0,-22 0 16,0 21-16,0-21 0,-21 21 0,21 0 15,-21 0-15,22 22 0,-22-22 0,0 21 16,0-21-16,0 22 0,0-1 15,-22 0-15,1 1 0,0-22 0,0 21 16,0 0-16,0-20 0,-1-1 16,1 21-16,0-21 0,21 0 0,-21 1 15,0-1-15,21 0 16,0 0-16,0 0 0,0 0 16</inkml:trace>
  <inkml:trace contextRef="#ctx0" brushRef="#br0" timeOffset="57763.43">4593 12933 0,'0'-21'31,"0"0"-31,21-1 16,0 1-16,1 0 15,-1 0-15,0 21 0,0-21 0,0 21 16,-21-21-16,21 21 15,-42 0 1,0 0-16,0 21 16,-21 0-16,-1 0 0,1 0 15,0 22-15,-1-22 0,1 21 0,0-21 16,-1 22-16,22-22 0,-21 21 0,21 0 16,-1-20-16,22 20 0,0-21 15,0 21-15,0 1 0,22-22 0,-1 21 16,0-21-16,21 22 0,1-1 0,-1 0 15,21 1-15,-20-1 0,-1 0 16,0 1-16,22-1 0,-43 0 0,21 1 16,-20-1-16,-1 0 0,-21 1 0,0-1 15,0 0-15,-43-20 16,22 20-16,-21-21 0,0 0 0,-22 22 16,1-22-16,-1 0 0,1-21 0,-1 21 15,-21-21-15,22 0 0,-1 0 16,1 0-16,-1 0 0,22 0 0,-21-21 15,20-21-15,22-1 0,0 1 0,0 0 16,21-22-16</inkml:trace>
  <inkml:trace contextRef="#ctx0" brushRef="#br0" timeOffset="57939.33">5503 11134 0,'0'0'0,"0"-43"0,0 22 0,0 0 16,0 0-16,0 0 0,-21 0 0</inkml:trace>
  <inkml:trace contextRef="#ctx0" brushRef="#br0" timeOffset="58179.2">5397 10943 0,'0'0'16,"-21"0"-16,0 0 0,0 0 15,42 0 17,21 0-32,1 0 0,-1 0 0,22 0 15,20 0-15,1-21 0,0 21 16,20-21-16,1 21 0,0 0 0,0 0 16,21-21-16,-21 21 0,21 0 0,0 0 15,0-21-15,-21 21 0,-1 0 16,1 0-16,-21 0 0,0 0 0,-22 0 15,1 0-15,-22 0 0,0 0 0,-21 0 16,1 0-16,-44 0 16,1 0-1,-21 0-15,0 0 0,-1 0 0,-20 0 16,-22 0-16</inkml:trace>
  <inkml:trace contextRef="#ctx0" brushRef="#br0" timeOffset="58440.05">5461 11134 0,'0'0'16,"-42"21"-16,-1 0 0,22-21 0,21 21 16,21-21-16,0 0 15,22 0-15,-1 0 0,22 0 0,-22 0 16,21 0-16,22 0 16,-21 0-16,20 21 0,-20-21 0,20 0 15,1 0-15,0 0 0,-1 0 0,1 0 16,21 0-16,-21 0 0,20 0 15,-20 0-15,0 0 0,-1 0 0,1 0 16,-21 0-16,-22 0 0,0 0 0,1 0 16,-1 0-16,-21 0 0,0 0 0,0 0 15,-21 22-15,-21-22 16,-21 0-16,21 21 0</inkml:trace>
  <inkml:trace contextRef="#ctx0" brushRef="#br0" timeOffset="58711.89">5165 11705 0,'-43'21'15,"86"-42"-15,-149 85 0,63-43 0,22-21 0,-21 21 16,42 0-16,0 0 16,0 1-16,21-22 0,21 0 0,1 0 15,-1 21-15,0-21 0,43 0 0,-21 0 16,41 0-16,-20 0 0,21 0 15,0 0-15,0 0 0,-1 0 0,1 0 16,-21 0-16,21 0 0,0-21 16,-22 21-16,22 0 0,-21 0 0,-1 0 15,-20 0-15,21 0 0,-22 0 16,-21 0-16,1 0 0,-1 0 0,-21 0 16,0 0-16</inkml:trace>
  <inkml:trace contextRef="#ctx0" brushRef="#br0" timeOffset="59017.55">5249 12361 0,'0'0'0,"0"22"0,43-22 31,-22 0-31,42 0 0,-20 0 0,20 0 16,1-22-16,20 22 0,1 0 15,0-21-15,-1 21 0,1 0 0,0-21 16,-1 21-16,1-21 0,21 21 0,-22-21 16,1 21-16,-21 0 0,20-21 15,-20 21-15,-1 0 0,1 0 0,-1-22 16,-20 22-16,-1 0 0,0 0 15,-21 0-15,1 0 0,-1 0 0,0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2:00:41.4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529 0,'0'0'0,"0"-21"0,21 21 0,-21-21 0,0 0 16,21 0-16,-21-1 0,0 1 16,0 0-16,0 0 0,0 0 15,-21 21 1,0 0-16,0 0 15,-1 0-15,-20 21 0,21 0 0,0 21 16,-22-20-16,22 20 16,0-21-16,-21 21 0,21 1 0,-1 20 15,1-20-15,21 20 0,0-21 16,-21 22-16,21-1 0,0-20 16,0 20-16,0-20 0,0 20 0,0-21 15,21 1-15,0-22 0,1 21 16,-1-21-16,21 1 0,-21-1 0,22-21 15,-1 0-15,0 0 0,1 0 16,-1 0-16,0-21 0,1 21 16,-1-22-16,0 1 0,-21-21 0,22 21 15,-1 0-15,-21-22 0,0 22 16,1-21-16,-22-1 0,0 1 16,0 21-16,0-21 0,0-1 15,0 22-15,-22 0 0,1 0 0,0 0 16,0 21-16,-21 0 0,-1 0 15,1 21-15,0 0 0,20 0 16,-20 0-16,0 0 0,-1 1 0,22 20 16,0-21-16,0 21 0,0-20 15,0-1-15,21 21 0,-22-21 16,22 0-16,0 1 0,0-1 0,0 0 16,0 0-16,22 0 15,-1-21-15,0 0 0,0 0 0,0 0 16,0 0-16,1 0 15,-1 0-15</inkml:trace>
  <inkml:trace contextRef="#ctx0" brushRef="#br0" timeOffset="335.6">1990 868 0,'0'0'0,"0"21"0,0 0 0,21-21 16,0 0 15,0 0-31,0 0 0,0-21 16,1 21-16,-22-21 16,21 0-16,-21 0 15,0-1-15,-21 22 31,-1 0-31,1 0 0,0 0 16,0 22-16,0-22 16,21 21-16,-21 0 15</inkml:trace>
  <inkml:trace contextRef="#ctx0" brushRef="#br0" timeOffset="4372.39">3704 720 0,'0'0'0,"21"0"0,0 0 16,1 0-16,-1 0 16,0 0-16,0-21 15,0-1-15,0 22 0,1-21 16,-1 21-16,21-21 0,-21 0 15,0 21-15,22-21 0,-22 0 0,0-1 16,21 1-16,-20 0 0,-1 0 16,0 0-16,0 0 0,-21-22 0,0 22 15,0 0-15,0 0 0,-21 0 16,-21-1-16,20 22 16,-20 0-16,0 0 0,-22 0 15,22 0-15,-22 0 0,22 22 0,0-1 16,-22-21-16,43 21 0,-21 0 15,21 21-15,-1-20 0,1-1 0,21 0 16,0 21-16,0-21 0,0 22 16,21-22-16,22 21 0,-22-21 0,21 22 15,-21-1-15,22 0 0,-22 1 16,21-1-16,1 0 0,-22 1 16,0-22-16,21 21 0,-42 1 0,21-22 15,-21 21-15,0-21 0,0 22 16,0-22-16,-21 0 0,0 0 0,0 0 15,-21 0-15,-1-21 0,1 0 16,0 0-16,-22 0 0,22 0 16,-1 0-16,-20 0 0,21-21 0,-1 0 15,1 0-15,21 0 0,-22 0 16,22-22-16,0 22 0,0-21 16,0-1-16,21 1 0,-21 0 0,21-1 15,0 1-15,0 21 0,0-21 16,0 20-16,0 1 0,0 0 15,0 42 1,21-21-16,0 21 0,0 22 16,-21-22-16,21 21 15,0-21-15,1 22 0,-1-1 0,0-21 16,0 22-16,21-22 0,-20 21 16,20-21-16,0 22 0,-21-22 0,22 0 15,-1 0-15,0-21 0,1 21 16,-1-21-16,0 0 0,1 0 0,-1 0 15,22 0-15,-22 0 0,0-21 16,22 0-16,-22 0 0,22 0 16,-1-1-16,-21 1 0,22-21 0,-22 21 15,1-22-15,-1 1 0,0 0 16,-21 21-16,1-22 0,-1 1 16,-21 21-16,0-22 0,0 22 0,0 0 15,0 0-15,0 0 0,-21 21 16,-1 0-16,1 0 0,0 0 0,0 0 15,0 0-15,0 21 0,-1 0 16,1 0-16,0 22 0,0-22 16,21 21-16,-21 0 0,21 1 0,0-1 15,0-21-15,0 22 0,0-1 16,0-21-16,0 0 0,42 0 0,-21 22 16,0-43-16,22 21 0,-22-21 15,21 0-15,1 0 0,20 0 0,-21 0 16,1 0-16,20 0 0,1 0 15,-22-21-15,22 0 0,-1-1 16,-21 1-16,1-21 0,20 21 0,-20-22 16,-1 22-16,-21-21 0,0 21 15,0-22-15,-21 1 0,0 21 0,0-21 16,0 20-16,0 1 0,0 0 16,-21 0-16,0 21 0,0 0 0,0 0 15,0 0-15,-1 0 0,-20 0 16,21 0-16,0 21 0,0 0 0,-22 22 15,22-22-15,0 21 0,0-21 16,0 22-16,-1-1 0,1-21 0,0 21 16,21-20-16,-21 20 15,21-21-15,0 0 0,0 0 0,0 1 16,0-1-16,21-21 16,0 0-16,0 0 0,1 0 0,20 0 15,-21 0-15,0-21 0,22-1 16,-22 1-16,0 0 0,21 0 0,-21 0 15,1 0-15,-1-1 0,0-20 16,0 21-16,0 0 0,-21 0 0,0-1 16,21 1-16,-21 42 31,0 1-15,22 20-16,-22-21 0,0 0 15,0 22-15,0-1 0,0 0 16,0 1-16,0-1 0,0 0 0,0 1 15,0 20-15,0 1 0,0-1 16,0 1-16,0 20 0,0-20 0,0 20 16,0 1-16,0-21 0,0 20 0,0-20 15,0-1-15,0 1 0,0-1 16,0-20-16,0 20 0,0-21 0,0 1 16,0-22-16,0 0 0,0 0 15,0 0-15,21-42 16,-21 0-16,21 0 15,0-21-15,-21-1 16,21 22-16,0-21 0,-21-22 0,22 22 16,-1-22-16,0 1 0,0-1 15,0 1-15,0-22 0,1 1 0,-22-1 16,21 0-16,0 1 0,0-1 16,0 0-16,0 1 0,-21-1 0,22 21 15,-22 1-15,21-1 0,-21 1 16,0-1-16,0 22 0,0 0 0,0-1 15,0 22-15,0 0 0,0 0 16,0 0 0,-21 21-16,-1 0 0,1 21 15,21 0-15,0 0 0,0 22 16,-21-22-16,21 21 0,0 0 0,0-20 16,0 20-16,0 0 0,0 1 15,0-22-15,0 21 0,0-21 0,0 0 16,0 22-16,21-22 15,0 0-15,1-21 0,-1 0 16,0 0-16,21 0 0,-21 0 16,1-21-16,20 21 0,-21-21 0,21 0 15,-20-1-15,-1 1 0,21-21 16,-21 21-16,0 0 0,1-22 16,-1 1-16,-21 0 0,21 20 15,-21-20-15,21 0 0,-21 21 0,21-22 16,-21 22-16,0 0 0,0 0 15,0 0-15,-21 42 32,21 0-32,0 21 15,0-21-15,-21 22 0,21-1 16,-21 0-16,21 1 0,0-1 0,0 0 16,0 1-16,0-22 0,0 21 15,0-21-15,0 1 0,21 20 16,0-42-16,0 21 0,0 0 0,1-21 15,-1 0-15,21 0 0,0 0 16,-20 0-16,41 0 0,-21 0 0,1-21 16,20 0-16,-20 0 0,20 0 15,1-1-15,-22-20 0,0 21 0,1-21 16,-1-1-16,0 1 0,-21 21 16,1-22-16,-1 1 0,-21 21 0,0-21 15,0 20-15,0 1 0,0 0 16,-21 21-16,-1 0 0,1 0 15,0 0-15,0 21 0,0-21 16,0 21-16,-1 22 0,1-22 16,21 21-16,0-21 0,0 22 0,0-22 15,0 21-15,0-21 0,0 1 16,0-1-16,0 0 0,0 0 0,21 0 16,1-21-16,-1 21 0,0-21 15,21 0-15,-21 0 0,1 0 0,20 0 16,-21 0-16,21-21 0,-20 21 15,20-21-15,-21 0 0,21 0 0,-20 0 16,-1-1-16,21-20 0,-21 21 16,0-21-16,-21 20 0,0 1 0,22-21 15,-22 21-15,0 0 0,0-1 16,-22 44 15,22-1-31,0 0 0,0 0 0,-21 0 16,21 0-16,-21 22 0,21-22 15,-21 21-15,21-21 0,0 1 0,0 20 16,0-21-16,0 0 0,0 0 16,0 1-16,0-1 0,0-42 47,0-1-47,21 1 15,0 0-15,-21 0 0,21 0 16,1-22-16,-1 22 0,0-21 0,0 21 15,0 0-15,0-22 0,1 22 16,-22 0-16,21 21 0,0 0 0,-21-21 16,21 21-16,-21 21 15,0 0-15,0 21 0,0-20 16,0-1-16,0 0 0,0 21 16,0-21-16,0 1 0,0 20 0,21-21 15,0 0-15,1 0 16,-1 1-16,0-22 0,0 0 0,0 0 15,0 0-15,1 0 16,20 0-16,-21 0 0,0 0 0,22 0 16,-22-22-16,0 1 0,21 0 0,-21 0 15,1 0-15,-1 0 0,0-22 16,0 1-16,0 0 0,-21-1 0,21 1 16,1-22-16,-22 22 0,21-21 15,0 20-15,-21 1 0,0 0 0,0-1 16,0 22-16,21 0 0,-21 0 15,0 0-15,-21 42 32,21 0-32,-21 21 0,21-21 0,-21 22 15,-1-1-15,22 0 0,-21 1 16,21-1-16,0 0 0,-21 1 0,21 20 16,0-20-16,0-1 15,0-21-15,0 21 0,0 1 0,0-22 16,0 0-16,21 0 0,0 0 0,-21 1 15,22-22-15,-1 0 0,0 0 16,0 0-16,0 0 0,0 0 0,22 0 16,-22-22-16,0 22 0,0-21 15,22 0-15,-22 0 0,21 0 0,-21 0 16,0-22-16,1 22 0,-1 0 16,0-21-16,0 20 0,0-20 15,-21 21-15,0 0 0,0 0 16,0-1-16,0 44 31,-21-1-31,21 0 0,-21 21 16,21-21-16,-21 1 0,21 20 0,0-21 15,0 0-15,0 22 0,0-22 16,0 0-16,0 0 0,21 0 0,0 0 16,0 1-16,0-22 0,22 21 15,-22-21-15,21 0 0,-21 0 0,22 0 16,-1 0-16,0 0 0,1 0 15,-1 0-15,22-21 0,-22-1 0,0 1 16,1 0-16,-22 21 0,21-21 16,0-21-16,-20 20 0,-1 1 15,0-21-15,0 21 0,-21-22 0,0 1 16,0 21-16,0 0 0,0-22 16,0 22-16,0 0 0,0 0 15,-21 21-15,0 0 0,-22 0 16,22 0-16,0 21 0,0 0 0,-21 0 15,20 1-15,1-1 0,-21 21 16,21 0-16,21-20 0,-21 20 0,21-21 16,0 21-16,0-20 0,0-1 0,0 0 15,0 0-15,0 0 0,0 0 16,21-21-16,0 0 0,0 0 16,0 0-16,0 0 0,1 0 15,-1 0-15,0 0 0,0-21 16,0 0-16,0 0 0,-21 0 15,22-22-15,-1 22 0,-21-21 0,21 21 16,-21-22-16,21 1 0,-21 0 16,21 21-16,-21-22 0,0 22 0,0 0 15,21 0-15,-21 42 32,0 21-32,0-21 0,0 22 15,0-22-15,-21 21 0,21 1 16,0-22-16,0 21 0,0-21 15,0 22-15,0-22 0,0 0 16,21 0-16,1-21 0,-22 21 0,21 0 16,0-21-16,0 0 0,0 0 0,0 0 15,1 0-15,-1 0 0,0-21 16,0 0-16,0 0 0,0 0 0,22 0 16,-22-22-16,0 1 0,0 0 15,22-1-15,-22 1 0,0-22 0,0 22 16,21-21-16,-20-1 0,-1 1 15,0 20-15,0-20 0,0-1 16,-21 22-16,0 0 0,0-1 0,0 22 16,0 0-16,-21 21 15,0 0-15,0 21 0,0 21 16,-1-20-16,1 20 0,0 0 16,21 22-16,-21-22 0,0 22 0,21-22 15,-21 21-15,21-20 0,0 20 16,0-20-16,0-1 0,0 0 0,0 1 15,21-1-15,0-21 0,0 21 16,-21-20-16,21-1 0,22-21 0,-22 0 16,0 0-16,0 0 0,21 0 15,-20 0-15,20 0 0,-21-21 16,0 21-16,22-22 0,-22 1 0,21 0 16,-21 0-16,0-21 0,1 20 15,-1 1-15,0-21 0,0 0 0,-21-1 16,0 22-16,0-21 0,0-1 15</inkml:trace>
  <inkml:trace contextRef="#ctx0" brushRef="#br0" timeOffset="4576.28">9165 339 0,'0'0'0,"-42"0"16,-64 42-1,85-42-15,21 21 0,-21-21 16,21 21 0,-22-21 15,1 0-15</inkml:trace>
  <inkml:trace contextRef="#ctx0" brushRef="#br0" timeOffset="4772.3">7853 656 0,'0'21'16,"0"-42"-16,-21 42 0,21 1 0,21-22 16,0 0-16,0 0 0,21 0 15,1 0-15,-1 0 0,0 0 0,1 0 16,20 0-16,-20 0 0,-1 0 15,0-22-15,1 1 0,-1 21 0,-21 0 16,21-21-16,-20 21 0</inkml:trace>
  <inkml:trace contextRef="#ctx0" brushRef="#br0" timeOffset="8555.73">11366 550 0,'-21'0'0,"0"22"16,42-22 30,0 0-46,1 0 16,-1 0-16,0-22 0,0 1 0,0 21 16,0-21-16,1 0 0,-1 0 15,21 0-15,-21-1 0,-21 1 0,21 0 16,1 0-16,-22-21 16,0 20-16,0 1 0,0 0 0,0 0 15,0 0-15,-22 0 0,1-1 16,0 22-16,0 0 0,-21 0 0,20 0 15,-20 0-15,21 0 0,-21 22 16,-1 20-16,22-21 0,-21 0 0,21 22 16,-22-1-16,22 0 0,0-21 15,21 22-15,0-1 0,0-21 0,0 22 16,0-22-16,0 0 0,0 0 16,0 0-16,21 0 0,0 1 0,0-22 15,22 0-15,-22 21 0,21-21 16,-21 0-16,1 0 0,20 0 15,-21 0-15,21 0 0,-20-21 0,-1 21 16,0 0-16,-21-22 16,0 1-16,-21 21 15,0 0-15,-1 0 16,-20 0-16,21 21 0,0-21 16,-22 22-16,22-1 0,0 0 0,0 21 15,0-21-15,0 22 0,-1-22 16,1 21-16,21 1 0,-21-1 0,21-21 15,0 21-15,0-20 0,0 20 16,0-21-16,0 0 0,0 0 16,21 1-16,0-22 0,1 21 15,-1-21-15,0 0 0,0 0 0,0 0 16,0 0-16,1 0 0,-1 0 0,0 0 16,0-21-16,0-1 0,0 22 15,1-21-15,-1 0 0,0 0 0,0-21 16,0 20-16,0-20 0,1 21 15,-1-21-15,0-1 0,21 22 0,-21-21 16,1 21-16,20-1 0,-21 1 16,0 21-16,0 0 0,1-21 0,-1 21 15,0 0-15,-21 21 16,21 0-16,-21 1 0,0-1 16,0 21-16,0-21 0,0 22 0,0-22 15,0 21-15,0-21 0,0 22 16,-21-22-16,21 0 0,-21 0 0,21 21 15,-21-20-15,-1-1 16,22 0-16,-21-21 0,21-21 31,0 0-15,21 21-16,1-22 0,-1-20 0,0 21 16,0 0-16,0-22 0,0 1 15,1 0-15,-1 21 0,0-22 0,0 1 16,0 0-16,0 20 15,1 1-15,-1 0 0,-21 0 0,0 0 16,21 21-16,-21 21 31,0 0-31,-21 21 0,21-20 16,0-1-16,-21 21 0,-1 0 16,22 1-16,-21-22 0,21 21 0,0 1 15,0-22-15,0 21 0,0-21 16,0 0-16,0 22 0,21-22 15,1 0-15,-1 0 0,0-21 16,21 0-16,1 0 0,-22 0 16,21 0-16,0 0 0,1 0 0,-1-21 15,0 0-15,1 0 0,-1 0 16,0-1-16,1 1 0,-1-21 0,-21 21 16,22-22-16,-22 22 0,0-21 15,0 0-15,0-1 0,-21 22 0,0-21 16,0 21-16,0-22 0,0 22 15,0 0-15,-21 21 0,0 0 16,0 0-16,0 0 0,-1 0 0,22 21 16,-21 0-16,0 0 0,0 1 15,21 20-15,0-21 0,-21 21 0,21 1 16,0-22-16,0 21 16,0-21-16,0 1 0,0 20 0,0-21 15,0 0-15,21-21 0,-21 21 16,21 1-16,21-22 0,-20 0 0,-1 0 15,0 0-15,21 0 0,-21 0 0,22 0 16,-1 0-16,-21 0 0,22-22 16,-1 1-16,-21 21 0,21-21 0,-20 0 15,-1 0-15,21-22 0,-21 22 16,22-21-16,-22 21 0,85-106 31,-85 84-31,0 43 0,0-21 0,-21 0 0,21 21 16,-21 21 15,0 0-31,0 1 0,0-1 16,0 0-16,0 0 15,0-42 32,0 0-47,0 0 16,0-1-16,0 1 15,0 0-15,0 0 16,0 0-16,-21 21 16,0 0-16,0 0 15,0 0 1,-1 21-16,1 0 0,0 0 0,0 0 16,21 1-16,-21 20 0,0-21 15,-1 21-15,1 1 0,0-1 0,0-21 16,21 22-16,0-1 0,0-21 0,0 0 15,0 22-15,0-22 0,0 0 16,0 0-16,21-21 0,0 21 0,22-21 16,-22 0-16,21 0 0,-21 0 15,22 0-15,-1 0 0,-21 0 0,21-21 16,-20 21-16,20-21 0,-21 0 16,21 0-16,-20-1 0,-1 1 15,0-21-15,0 21 0,0-22 0,0 22 16,1-21-16,-1 21 0,-21-22 15,0 1-15,0 21 0,21 0 0,-21 0 16,0-1-16,0 44 31,0-1-31,-21 0 0,21 0 16,0 0-16,0 22 0,-21-22 0,21 21 16,0-21-16,0 22 0,0-22 0,0 0 15,0 0-15,0 0 0,0 0 16,0 1-16,21-1 0,0-21 15,0 0-15,0 0 16,0 0-16,1 0 0,-1 0 0,0 0 16,21 0-16,-21-21 0,1-1 0,20 22 15,-21-21-15,21 0 0,-20-21 16,-1 21-16,21-1 0,-21-20 0,0 21 16,-21-21-16,22-1 0,-1 22 15,-21 0-15,0-21 0,0 20 0,0 1 16,0 42-1,0 1 1,-21-1-16,-1 0 0,22 21 16,-21-21-16,21 22 0,-21-22 15,21 21-15,0-21 0,0 22 0,0-22 16,0 0-16,0 21 0,0-20 16,21-1-16,0-21 0,1 21 0,-1-21 15,0 0-15,21 0 0,-21 0 0,1 0 16,20 0-16,-21 0 0,0 0 15,0-21-15,1 21 0,-1-21 0,0-1 16,0 1-16,0-21 0,0 21 16,-21-22-16,22 22 0,-1-21 0,-21-22 15,21 22-15,0 0 16,-21-1-16,21-20 0,0 21 0,1-1 16,-22-20-16,0 20 0,21 1 0,-21 0 15,21-1-15,-21 22 0,0 0 16,0 0-16,0 0 0,-21 42 15,0 0 1,-1 0-16,1 22 0,21-22 0,-21 21 16,0 0-16,0 22 0,0-22 15,21 1-15,0-1 0,-22 21 0,22-20 16,0-1-16,0 0 0,0 1 16,0-1-16,0 0 0,0-20 0,0 20 15,0-21-15,22 0 0,-1 0 16,-21 1-16,21-22 0,0 0 15,0 0-15,0 0 0,1 0 0,-1 0 16,0 0-16,21 0 0,-21-22 16,1 22-16,-1-21 0,21 0 0,-21 0 15,0 0-15,1 0 0,20-1 16,-21-20-16,0 21 0,0 0 0,1-22 16,-1 22-16,0 0 0,-21 0 15,0 0-15,0 0 0,0 42 31,0 0-31,0 0 16,-21 0-16,0 22 0,21-22 16,-22 0-16,22 0 0,0 21 15,0-20-15,0-1 0,0 0 0,0 0 16,0 0-16,0 0 0,22-21 16,-1 22-16,0-22 0,0 0 15,0 0-15,22 0 0,-22 0 0,21 0 16,-21 0-16,0-22 0,22 1 15,-22 21-15,21-21 0,-21 0 0,1 0 16,-1 0-16,0-1 0,0 1 16,0-21-16,0 21 0,1 0 15,-22-1-15,0 1 0,0 0 0,0 0 16,21 21-16,-42 21 31,21 0-31,-22 0 16,22 22-16,-21-22 0,21 0 0,-21 0 15,21 22-15,0-22 0,0 0 16,0 0-16,0 0 0,0 0 0,0 1 16,21-22-16,0 0 15,1 0-15,-1 0 0,0 0 0,0 0 16,0 0-16,0 0 0,1 0 16,-1 0-16,-21-22 0,21 1 15,-21 0-15,0 0 16,0 0-16,0 0 0,0-1 15,0 1-15,0 0 0,0 0 0,-21-21 16,0 20-16,21 1 0,-22 0 16,1 0-16,21 0 0,-21 21 0,21-21 15,0-1-15,0 1 16,0 0 0,21 0-16,0 21 0,1-21 15,-1 21-15,0 0 0,0-21 16,21 21-16,-20 0 0,-1 0 0,0 0 15,0 0-15,21 0 0,-20 0 0,-1 21 16,0 0-16,0 0 16,0 0-16,-21 0 0,0 1 0,21 20 15,-21-21-15,0 21 0,0-20 16,0 20-16,0-21 0,0 21 0,0-20 16,0-1-16,0 0 0,0 21 15,0-21-15,0 1 0,-21-22 0,21 21 16,0 0-16,0 0 15,0-42 17,0 0-17,0 0-15,0-1 0,0 1 16,0 0-16,0 0 0,21-21 0,1 20 16,-1-20-16,0 0 15,-21 21-15,42-22 0,-21 1 0,1 0 16,20-1-16,-21 1 0,21 21 15,-20-22-15,20 22 0,-21 21 0,21-21 16,-20 21-16,20 0 0,-21 0 16,0 21-16,0-21 0,1 43 0,-1-22 15,-21 21-15,21 0 0,-21 1 0,0-1 16,0-21-16,0 22 0,0-1 16,0 0-16,0-21 0,0 22 0,0-22 15,-21 0-15,0 0 16,21 0-16,-22-21 0,22 22 0,-21-22 0,21 21 15,-21-21-15,0 0 16,0 0-16,0 0 16,-1 0-16,1-21 0,0-1 15,0 1-15,0 0 0</inkml:trace>
  <inkml:trace contextRef="#ctx0" brushRef="#br0" timeOffset="8767.61">15833 402 0,'-22'0'0,"44"0"0,-65-21 15,22 21-15,0 0 16,0-21-16,0 21 0,-1 0 31,1 0-15,0 0-1,0 21-15,0-21 0,0 0 16,-1 0-16</inkml:trace>
  <inkml:trace contextRef="#ctx0" brushRef="#br0" timeOffset="9011.46">14478 699 0,'0'0'16,"0"21"-16,21-21 16,0 0-16,0 0 0,1 0 15,-1 0-15,21 0 0,-21 0 0,22 0 16,-22-21-16,21 21 0,-21 0 0,22 0 16,-22 0-16,21-22 0,-21 22 15,0 0-15,-42 0 47</inkml:trace>
  <inkml:trace contextRef="#ctx0" brushRef="#br0" timeOffset="10719.86">762 6011 0,'0'0'0,"-42"0"16,20 0 0,1 0-16,0 0 15,21 22-15,0-1 0,0 0 16,0 0-16,0 0 0,0 0 15,0 1-15,0 20 0,21-21 0,-21 0 16,21 0-16,1 1 0,-1-22 16,21 21-16,-21-21 0,0 0 0,22 0 15,-22 0-15,21 0 0,-21 0 16,22-21-16,-1-1 0,0 22 16,1-21-16,-1 0 0,0 0 0,-20 0 15,20 0-15,-21-1 0,0 1 16,0 0-16,1 0 0,-22 0 15,0 0-15,0-1 0,0 1 16,0 0-16,-22 21 16,1 0-16,0 21 15,0 0-15,0 1 0,21-1 0,-21 0 16,-1 21-16,22 1 0,-21-1 16,0 0-16,0 22 0,0-1 15,21-20-15,-21 20 0,-1 1 0,1-22 16,21 21-16,0-20 0,-21-1 15,21 0-15,-21 1 0,21-22 0,0 0 16,0 21-16,0-20 16,0-1-16,-21-21 0,0 0 47,-1-21-47,1-1 15</inkml:trace>
  <inkml:trace contextRef="#ctx0" brushRef="#br0" timeOffset="10895.76">529 6710 0,'0'0'0,"-21"0"15,42 0 17,21 0-32,-20 0 15,20 0-15,-21 0 0,21 0 0,1 0 16,-1 0-16,0 0 0,1 0 15,-1 0-15,0 0 0,1 0 0,-22-21 16,21 21-16</inkml:trace>
  <inkml:trace contextRef="#ctx0" brushRef="#br0" timeOffset="11195.13">1651 6604 0,'42'21'31,"-21"-21"-31,1 0 16,-1 0-16,0-21 0,0 0 16,-21 0-16,0 0 15,0-1-15,0 1 0,0 0 16,-21 21-1,0 0-15,0 0 16,-1 0-16,1 0 0,0 0 16,0 21-16,0 0 0,21 1 15,0-1 1</inkml:trace>
  <inkml:trace contextRef="#ctx0" brushRef="#br0" timeOffset="11695.01">3365 5948 0,'0'0'0,"0"-21"15,0-43 1,0 43-16,0 0 0,-21 21 16,21 21-1,0 0-15,0 22 0,-21-1 0,21 0 16,-21 1-16,21 20 0,0 1 16,-21 20-16,21 1 0,0 0 0,-21-22 15,21 22-15,-22-22 0,1 22 16,21-22-16,0-20 0,-21 20 0,21-20 15,0-1-15,0-21 0,0 21 0,0-20 16,0-1 0,21-42-1,-21-1 1,0 1-16,0 0 0</inkml:trace>
  <inkml:trace contextRef="#ctx0" brushRef="#br0" timeOffset="12023.82">3048 6371 0,'-21'-63'0,"42"126"0,-42-169 0,21 64 0,-21 0 16,21-1-16,0 1 0,0 0 15,0-1-15,0 1 0,0 0 0,21-1 16,21 1-16,-21 0 0,22 21 16,-1-22-16,21 22 0,1 0 15,-1 0-15,1 21 0,-1 0 0,22 0 16,-21 21-16,20 0 0,-20 21 15,-22 1-15,0-1 0,-20 0 0,-1 22 16,-21-22-16,0 22 0,-21-22 16,-1 0-16,-20 22 0,0-22 0,-22 1 15,22-1-15,-22 0 0,1-21 16,21 22-16,-22-22 0,22 0 0,-1 21 16,22-42-16,-21 22 0,21-1 15,0-21-15,-1 0 0,22 21 0,0 0 31,22-21-31,-1 21 0,0-21 16,0 0-16,0 0 0,22 0 0</inkml:trace>
  <inkml:trace contextRef="#ctx0" brushRef="#br0" timeOffset="14272.72">4106 6879 0,'21'0'0,"-42"0"0,64 0 0,-22-21 16,0 21 0,-21-21-16,0 0 0,0 0 15,21-1-15,-21 1 0,0 0 0,0 0 16,0-21-16,0 20 0,0-20 16,0 21-16,-21-21 0,0 20 0,21 1 15,-21 0-15,-1 0 0,1 21 16,0 0-16,0 0 0,0 21 0,0 0 15,-22 0-15,22 1 0,0 20 0,-21 0 16,20-21-16,1 22 0,0-1 16,0 0-16,0 1 0,0-1 0,-1 0 15,22-20-15,0 20 0,0-21 16,0 0-16,0 0 0,0 1 0,0-1 16,22 0-16,-1-21 0,0 0 15,0 0-15,21 0 0,-20 0 16,-1 0-16,21-21 0,-21 0 0,22-1 15,-22 1-15,0 0 0,21 0 16,-21 0-16,1-22 0,-1 22 0,0 0 16,0-21-16,0-1 0,0 1 0,-21 21 15,0-21-15,0 20 0,0-20 16,22 21-16,-22 0 0,0 0 0,0 42 31,0 0-15,-22 0-16,22 0 0,0 22 15,0-22-15,0 0 0,-21 21 16,21-21-16,0 1 0,0 20 0,0-21 16,0 0-16,0 0 0,0 1 15,0-1-15,0 0 0,21-21 0,1 0 16,-1 21-16,0-21 0,0 0 0,21 0 16,1 0-16,-22 0 0,21-21 15,1 0-15,-1 21 0,0-21 0,1-1 16,-22 1-16,21 0 0,0 0 15,-20 0-15,-1-22 0,0 22 16,0 0-16,0-21 0,-21 21 0,0-1 16,0 1-16,0 0 0,0 0 0,-21 21 15,0 0-15,0 0 16,0 0-16,-1 0 0,1 0 16,21 21-16,-21-21 0,21 21 0,0 0 15,0 1-15,0-1 0,0 0 16,21 0-16,0 0 0,1 0 15,-1 22-15,0-22 0,0 0 0,0 0 16,0 0-16,1 1 0,-1-1 0,-21 0 16,21-21-16,0 21 0,0 0 15,0-21-15,1 21 0,-1-21 0,0 0 16,0 0-16,0 0 0,22 0 16,-22 0-16,21 0 0,-21 0 15,22-21-15,-22 21 0,21-21 0,0 0 16,1 0-16,-1 0 0,-21-1 15,22-20-15,-1 21 0,0-21 0,-21-1 16,1 1-16,20 21 0,-42-22 0,21 1 16,-21 0-16,0 21 0,0-1 15,0 1-15,0 0 0,-21 0 0,0 21 16,0 0-16,-22 0 0,1 0 16,21 0-16,-22 21 0,1-21 0,0 21 15,-1 22-15,1-22 0,21 0 0,-21 21 16,20-21-16,1 22 0,0-1 15,0-21-15,21 22 0,-21-22 16,21 21-16,0-21 0,0 0 0,0 1 16,0-1-16,21 0 0,0-21 15,0 21-15,0-21 0,1 0 0,-1 0 16,0 0-16,21 0 0,-21 0 0,22 0 16,-22-21-16,21 0 0,-21 0 15,1 21-15,20-43 0,-21 22 0,0 0 16,0 0-16,1-22 0,-1 22 15,0-21-15,-21 0 0,0-1 0,21 1 16,-21 21-16,0-22 0,0 22 0,0 0 16,0 0-16,0 0 15,-21 21-15,0 21 16,0-21-16,-1 21 0,22 21 16,0-20-16,-21 20 0,0 0 15,21-21-15,0 22 0,0-1 0,0 0 16,0-20-16,0 20 0,0-21 15,0 0-15,21 22 0,0-22 0,1-21 16,-1 21-16,0 0 0,21-21 0,1 0 16,-22 0-16,21 0 0,-21 0 15,22 0-15,-1-21 0,-21 0 16,21 21-16,-20-21 0,20-1 0,-21 1 16,0-21-16,22 21 0,-22-22 15,0 1-15,0 0 0,0-22 0,0 22 16,1-22-16,-22 22 0,0-21 0,21 20 15,-21 1-15,0 0 0,0 20 16,0-20-16,0 21 0,0 0 0,-21 21 31,-1 0-31,22 21 0,0 0 16,0 21-16,-21 1 0,21-22 0,-21 42 16,21-20-16,0-1 0,0 0 15,0 1-15,0 20 0,0-20 16,0-1-16,0-21 0,0 21 0,0-20 15,21 20-15,0-21 0,1 0 16,-1 0-16,0 1 0,21-22 0,-21 0 16,22 0-16,-22 0 0,21 0 0,-21 0 15,22 0-15,-22 0 0,21-22 16,-21 1-16,22 0 0,-22 0 0,0 0 16,0-22-16,22 1 0,-22 0 0,-21-1 15,21 1-15,0-21 16,0-1-16,-21 22 0,21-22 0,-21 22 0,0 0 15,0-1-15,0 1 0,0 21 16,0-22-16,0 22 16,-21 21-1,21 21-15,-21 1 16,0 20-16,0-21 0,21 21 0,0 1 16,-21-1-16,21 22 0,0-22 0,0 0 15,0 1-15,0 20 0,0-21 16,21-20-16,0 20 0,0 0 0,0-21 15,0 1-15,22-1 0,-22 0 16,21 0-16,-21-21 0,22 0 0,-1 0 16,-21 0-16,22 0 0,-22 0 0,21 0 15,-21 0-15,22 0 0,-22-21 16,0 0-16,21 0 0,-21-1 16,1 1-16,-1 0 0,0-21 0,-21 21 15,21-22-15,-21 22 0,0-21 16,21 21-16,-21-22 0,0 22 0,0 0 15,0 0-15,-21 21 16,0 0-16,0 0 0,21 21 0,-21 0 16,-1 0-16,1 0 0,21 22 0,0-22 15,-21 21-15,21-21 0,-21 22 16,21-22-16,0 21 0,0-21 0,0 1 16,0-1-16,0 0 0,21 0 0,0-21 15,0 21-15,1-21 0,-1 0 16,21 0-16,0 0 0,-20 0 15,20 0-15,0 0 0,1 0 0,-1 0 16,0-21-16,1 0 0,-1 0 16,0 0-16,-21-1 0,22-20 0,-22 0 15,21-1-15,-21-20 0,1 21 16,-1-22-16,0 1 0,0-1 0,0 22 16,0-22-16,1 1 0,-22 20 0,0 1 15,0 0-15,0 21 0,0-1 16,0 1-16,-22 21 15,1 21-15,0 22 0,0-22 16,0 21-16,0 22 16,-1-22-16,1 22 0,21-22 0,0 21 15,-21 1-15,21-22 0,0 22 0,0-22 16,0 0-16,0 1 0,0-1 16,21-21-16,0 0 0,1 1 0,-1-1 15,0 0-15,0-21 0,21 0 0,-20 0 16,20 0-16,0 0 0,-21-21 15,22 0-15,-1-1 0,0 1 0,-20 0 16,20-21-16,-21 21 0</inkml:trace>
  <inkml:trace contextRef="#ctx0" brushRef="#br0" timeOffset="17851.14">9271 6181 0,'21'0'0,"0"0"16,0 21-16,1-21 15,-1 0-15,0 0 0,0 0 16,21 0-16,-20 0 0,20-21 15,-21 21-15,21-21 0,1-1 0,-1 22 16,0-21-16,1 0 0,-1 0 16,-21 0-16,22 0 0,-22-1 15,0 1-15,0 0 0,-21 0 0,0 0 16,0-22-16,0 22 0,-21 0 16,0 0-16,-22 21 0,22 0 15,-21 0-15,0 0 0,-1 21 0,-20 0 16,20 0-16,1 1 0,0-1 15,-1 21-15,22-21 0,-21 22 0,21-1 16,0-21-16,21 21 0,-22 1 16,22-22-16,0 21 0,0-21 0,0 1 15,22 20-15,-1-21 0,21 0 0,-21-21 16,0 21-16,22-21 16,-1 0-16,0 0 0,1 0 0,20 0 15,-20 0-15,-1 0 0,0 0 0,-21-21 16,1 21-16,-1-21 0,0 21 15,-21-21-15,-21 21 16,0 0-16,-22 0 0,22 0 0,-21 21 16,-1-21-16,1 21 0,21 0 15,-21 1-15,-1 20 0,22-21 0,0 21 16,0-20-16,0 20 0,-1 0 16,22-21-16,-21 22 0,21-22 0,0 21 15,0-21-15,0 1 0,0-1 16,21 0-16,1-21 0,-1 0 15,0 21-15,21-21 0,-21 0 0,22 0 16,-22 0-16,21-21 0,1 0 0,-1 21 16,0-21-16,1-1 0,-22 1 15,21-21-15,0 21 0,1-22 0,-1 22 16,0-21-16,1 0 0,-22-1 0,21 1 16,1 21-16,-22-22 0,21 22 15,0 0-15,-20 0 0,-1 0 0,21 0 16,-21 21-16,0 0 0,1 0 15,-1 21-15,-21 0 0,0 0 16,0 0-16,0 0 0,0 1 0,0 20 16,0-21-16,0 21 0,-21 1 15,-1-22-15,1 21 0,21-21 16,-21 1-16,21 20 0,-21-21 0,21 0 16,-21 0-16,21 1 0,0-1 15,21-21 16,0-21-31,0-1 0,0 1 16,1 0-16,-1 0 0,0-21 16,0 20-16,0 1 0,0-21 0,22 0 15,-22-1-15,0 22 0,0-21 16,22-1-16,-22 22 0,0 0 0,-21 0 16,0 0-16,21 0 0,-42 42 46,0 0-46,21 0 0,-21 21 0,-1-20 16,22 20-16,0-21 0,-21 21 16,21-20-16,-21-1 0,21 21 0,0-21 15,0 0-15,0 1 0,0-1 0,0 0 16,21 0-16,0-21 0,1 21 16,20-21-16,-21 0 0,21 0 0,-20 0 15,20 0-15,0 0 0,1 0 0,-1-21 16,0 21-16,1-21 0,-1 0 15,0 0-15,-21-1 0,22 1 16,-22-21-16,21 21 0,-21-22 0,1 1 16,-22 21-16,0-21 0,0 20 15,0 1-15,0 0 0,0 0 0,0 0 16,-22 21 0,1 0-16,0 0 0,0 21 0,0 0 15,0 0-15,-1 0 0,1 22 0,0-22 16,21 21-16,0-21 0,0 22 15,0-22-15,0 21 0,0-21 0,0 1 16,0-1-16,21 0 0,0 0 0,1-21 16,-1 21-16,21-21 15,-21 0-15,22 0 0,-22 0 0,21 0 16,-21 0-16,22 0 0,-22-21 0,21 21 16,-21-21-16,22 0 0,-22 0 15,21-22-15,-21 22 0,22-21 0,-22 21 16,21-22-16,-21 1 0,0 21 15,22-22-15,-22 22 0,0 0 0,0 0 16,0 0-16,-21 0 0,22 21 0,-1 0 16,-21 21 15,0 0-31,0 0 0,0 0 31,21-21-15,0 0-1,-21-21-15,0 0 16,0 0-16,0 0 0,0-1 16,0 1-1,0 0-15,-21 21 16,0 0-16,0 0 0,-1 0 16,1 0-16,0 0 0,0 0 15,0 0-15,21 21 0,-21 0 16,-1 1-16,1-1 0,0 21 0,0-21 15,21 22-15,0-1 0,-21-21 0,21 21 16,0 1-16,0-22 0,0 21 16,0-21-16,0 1 0,21 20 0,0-42 15,0 21-15,0 0 0,22 0 16,-22-21-16,21 0 0,1 0 0,-1 0 16,-21 0-16,21 0 0,1 0 0,-1 0 15,0-21-15,1 0 0,-22 0 16,21 0-16,-21 0 0,1-1 0,20-20 15,-21 21-15,0-21 0,0-1 16,1 22-16,-1-21 0,-21-1 16,21 22-16,-21 0 0,21-21 0,-21 21 15,0-1-15,0 44 32,-21-1-32,21 0 0,-21 21 15,21-21-15,0 22 0,-21-22 16,21 21-16,0-21 0,-22 22 0,22-22 15,0 0-15,0 0 0,0 0 0,0 1 16,22-1-16,-1-21 0,0 21 16,0-21-16,0 0 15,0 0-15,1 0 0,-1-21 0,0 0 16,0-1-16,0 1 16,22 0-16,-22 0 0,0 0 0,0-22 15,0 1-15,0 21 0,1-21 0,-1-1 16,-21 22-16,21-21 0,-21 21 15,0-1-15,21 1 0,-21 0 16,-21 21 0,0 0-16,21 21 0,-21 0 15,-1 22-15,22-22 0,-21 21 16,21-21-16,0 22 0,0-22 0,0 21 16,0 1-16,0-22 0,0 0 15,0 0-15,21 0 0,1 0 0,-1 1 16,0-1-16,0-21 0,21 0 15,-20 0-15,20 0 0,-21 0 16,21 0-16,1 0 0,-22-21 0,21-1 16,1 1-16,-22 0 0,21 0 15,-21-21-15,0-1 0,22 1 0,-22 0 16,0-1-16,21 1 0,-20 0 16,20-1-16,-21 1 0,0-22 0,0 22 15,1 0-15,-1-22 0,-21 22 0,0 0 16,0 20-16,0-20 0,0 21 15,0 0-15,0 0 0,-21 42 16,-1 0-16,1 0 16,0 21-16,0-20 15,0 20-15,0 0 0,-1 1 0,22-1 16,0 0-16,-21 1 0,21 20 16,0-21-16,0 1 0,0-1 0,0 0 15,0 1-15,21-1 0,1 0 0,-1-20 16,0-1-16,0 0 0,0 0 15,22-21-15,-22 0 0,21 21 0,-21-21 16,22 0-16,-1 0 0,-21 0 0,21-21 16,-20 0-16,20 0 0,-21 0 15,0-1-15,0 1 0,1-21 0,-1 21 16,0-22-16,0 22 0,0 0 16,0-21-16,-21 21 0,0-1 15,0 1-15,0 0 16,-21 42-1,21 0-15,0 1 16,-21 20-16,21-21 0,0 0 16,0 0-16,0 22 0,0-22 15,0 0-15,0 0 0,0 0 0,21 1 16,-21-1-16,21-21 0,1 21 0,-1-21 16,0 0-16,0 0 0,0 0 15,22 0-15,-22 0 0,0-21 0,21 0 16,-21 21-16,1-22 0,-1 1 15,21 0-15,-21-21 0,22 21 16,-22-1-16,21-20 0,-21 21 0,0 0 16,1 0-16,-22-1 0,0 1 15,0 0-15,0 42 16,0 0 0,-22-21-16,1 22 0,21 20 15,0-21-15,-21 0 0,21 0 0,-21 22 16,21-22-16,0 0 0,0 0 15,0 22-15,0-22 0,0 0 16,0 0-16,21-21 0,0 0 16,0 0-16,1 0 0,-1 0 15,0 0-15,0 0 0,0-21 16,0 0-16,1 0 0,-1-1 0,-21-20 16,0 21-16,21-21 0,-21-1 15,21 22-15,-21-21 0,0 21 0,0-1 16,0 1-16,0 0 0,0 0 0,-21 21 15,0 0-15,0 0 0,-1 0 16,-20 0-16,21 0 0,0 0 0,0 0 16,-1 0-16,1 0 15,21 21-15,21-21 16,1 0 0,-1 0-16,0 0 15,0 0-15,0 0 0,22 0 0,-1 0 16,0 0-16,1 0 0,-1-21 0,0 21 15,-21 0-15,22-21 0,-1 21 16,-21-21-16,0 21 0,1 0 0,-1 0 16,0 0-16,-21 21 15,0 0-15,0 0 16,0 0-16,0 0 0,-21 1 0,21-1 16,-21 0-16,21 21 0,-22-21 15,1 22-15,21-22 0,0 0 0,0 0 16,0 0-16,-21 1 0,21-1 15,0 0-15,0 0 0,0-42 47,0 0-47,0 0 16,0-1-16,21 1 0,0 0 0,1 0 16,-1-21-16,21 20 0,-21-20 0,22 0 15,-1 21-15,0-22 0,1 22 16,-1-21-16,-21 21 0,21-1 15,1 1-15,-22 0 0,0 21 16,0 0-16,0 0 0,1 0 16,-22 21-16,0 0 0,0 1 0,0-1 15,-22 21-15,1-21 0,0 22 16,21-1-16,0-21 0,0 21 0,0 1 16,0-22-16,0 21 0,0-21 15,0 1-15,0-1 0,21-21 0,0 21 16,1-21-16,-1 0 0,0 0 15,0 0-15,0 0 0,0 0 16,1-21-16,-1 0 0,0-1 0,0 1 16,0 0-16,0 0 0,1-21 0,-22 20 15,21-20-15,0 21 16,0-21-16,-21 20 0,0 1 0,0-21 16,0 21-16,0 0 0,0-1 0,0 1 15,0 0-15,-21 0 0</inkml:trace>
  <inkml:trace contextRef="#ctx0" brushRef="#br0" timeOffset="18075">14880 5673 0,'0'0'0,"-21"-21"0,0 21 16,0 0-1,-1 0 1,22 21 47</inkml:trace>
  <inkml:trace contextRef="#ctx0" brushRef="#br0" timeOffset="18316.87">13271 5948 0,'0'0'0,"-21"0"0,-21 21 31,63-21-31,0 0 0,22 0 0,-1 0 0,0 0 16,1 0-16,20 0 0,-21 0 15,1-21-15,-1 21 0,0 0 0,1 0 16,-1 0-16,0 0 0,-20-21 0,20 21 16,-21 0-16,0 0 0,-42 21 31</inkml:trace>
  <inkml:trace contextRef="#ctx0" brushRef="#br0" timeOffset="19987.57">931 11345 0,'-21'22'0,"0"-22"0,0 0 16,0 0-16,-1 0 0,1 0 16,0 0-16,0 0 0,0 0 0,0-22 15,-1 1-15,1 0 16,21-21-16,-21 21 0,21-1 0,0 1 16,0-21-16,0 21 0,21-22 15,0 22-15,1 0 0,20 0 0,-21 0 16,21 0-16,-20 21 0,20 0 15,-21 0-15,0 0 0,22 0 0,-22 0 16,0 0-16,-21 21 0,0 0 16,0 21-16,0-21 0,0 22 15,0-1-15,-21 0 0,0 1 16,-22 20-16,22-20 0,-21-1 0,-1 0 16,22 1-16,-21 20 0,0-21 15,20-20-15,-20 20 0,21 0 0,0-21 16,0 22-16,21-22 0,-22 0 15,22 0-15,0 0 0,22 1 16,-1-22-16,0 0 0,21 0 16,-21 0-16,22 0 0,-1-22 0,0 1 15,1 0-15,-1 0 0,0 0 16,1 0-16,-1-1 0,0 1 0,1-21 16,-22 21-16,0 0 15,0-22-15,-21 22 0,0-21 0,0 21 16,0-22-16,-21 22 0,0 0 15,-21 0-15,20 21 0,-20 0 0,21 0 16,-21 0-16,-1 0 0,22 0 16,-21 21-16,21 0 0,-1 0 0,1 0 15,0 1-15,0 20 0,0-21 16,21 0-16,-21 0 0,21 1 0,0-1 16,0 0-16,21 0 15,0-21-15,0 0 0,0 0 0,22 0 16,-22 0-16</inkml:trace>
  <inkml:trace contextRef="#ctx0" brushRef="#br0" timeOffset="20163.62">1545 11409 0,'21'-21'0,"-42"42"0,42-63 16,-21 20-1,0 44 48</inkml:trace>
  <inkml:trace contextRef="#ctx0" brushRef="#br0" timeOffset="20591.38">2921 11091 0,'0'-42'0,"0"84"0,21-126 0,-21 41 0,0 1 16,0 0-16,21 21 0,-21-22 0,0 22 15,0 0-15,0 0 16,0 42 0,0 0-16,-21 0 0,0 22 15,21-1-15,-21 21 0,0 1 0,-1-1 16,22 22-16,-21-21 0,0 20 15,0-20-15,0-1 0,0 1 16,-1-1-16,1 1 0,21-22 0,-21 0 16,21 1-16,-21-22 0,21 21 15,0-21-15,0 1 0,0-1 0,21-21 32,0-21-32,-21-1 15</inkml:trace>
  <inkml:trace contextRef="#ctx0" brushRef="#br0" timeOffset="21247.69">2730 11451 0,'0'0'16,"0"-63"-16,0-22 0,0 22 16,0-1-16,22 1 0,-22-1 0,21 1 15,0-1-15,0 22 0,0-22 0,0 22 16,22 0-16,-22-1 0,21 22 16,1 0-16,-22 0 0,21 21 0,0 0 15,1 0-15,-1 21 0,22 0 16,-22 21-16,0 1 0,-21-1 0,22 0 15,-22 1-15,-21 20 0,0-20 0,0 20 16,-21-21-16,0 1 0,-22 20 16,1-20-16,0-1 0,-1 0 0,-20 1 15,20-1-15,1-21 0,-21 0 16,20 0-16,1 1 0,0-22 16,-1 0-16,1 0 0,21 0 0,0 0 15,-1-22-15,1 22 0,0-21 16,21 0-16,0 0 0,0 0 15,21 21 1,0 21-16,1-21 0,-1 42 16,0-21-16,0 1 0,0 20 15,-21 0-15,21 1 0,1-22 0,-1 21 16,0 0-16,0 1 0,-21-22 0,21 21 16,0 1-16,1-22 0,-1 0 15,0 0-15,-21 0 0,21 0 16,21-21-16,-20 0 0,-1 0 0,21 0 15,-21 0-15,22-21 0,-1 0 16,0 0-16,1 0 0,-1 0 0,0-1 16,1 1-16,-1-21 0,-21 21 15,21-22-15,-20 22 0,20-21 0,-21 0 16,-21-1-16,0 22 0,21-21 0,-21 21 16,0-1-16,-21 22 15,0 0-15,0 0 0,0 0 16,-1 22-16,1 20 0,0-21 15,0 0-15,0 22 0,0-22 0,21 21 16,0-21-16,-22 0 0,22 1 0,0 20 16,0-21-16,0 0 15,0 0-15,22 1 0,-1-22 16,0 0-16,0 0 0,0 0 0,0 0 16,1 0-16,20 0 0,-21 0 15,0 0-15,0-22 0,1 22 0,20-21 16,-21 21-16,0-21 0,0 0 15</inkml:trace>
  <inkml:trace contextRef="#ctx0" brushRef="#br0" timeOffset="22484.78">4254 11790 0,'0'21'0,"22"-21"31,-1 0-31,0 0 16,0-21-16,0 21 0,0-21 15,1 0-15,-1-1 0,0 1 0,0 0 16,21 0-16,-20 0 0,20 0 16,-21-22-16,21 1 0,-20 0 0,20 20 15,-21-20-15,0 0 0,0 21 16,-21-1-16,0-20 0,0 21 15,-21 21 1,0 0-16,0 0 0,-21 21 16,20-21-16,1 21 0,0 0 0,21 22 15,0-22-15,-21 0 0,21 0 0,0 0 16,0 22-16,0-22 0,0 0 16,21 0-16,0 0 0,0 22 0,1-22 15,-1 0-15,0-21 0,0 21 0,0 0 16,0 1-16,1-22 0,-1 21 15,21-21-15,-21 21 0,0-21 16,1 0-16,20 0 0,-21 0 0,0 0 16,0 0-16,1-21 0,-1 0 15,21-1-15,-21 22 0,0-21 0,1 0 16,-1-21-16,0 21 0,0-1 0,-21-20 16,21 0-16,0 21 0,-21-22 15,0 1-15,0 0 0,22-1 0,-22 22 16,0 0-16,0 0 0,21 0 0,-21-1 15,0 44 1,0-1-16,0 0 0,0 0 16,-21 0-16,21 22 0,-22-22 15,22 21-15,0 0 0,0-20 0,0-1 16,-21 21-16,21-21 0,0 0 16,0 1-16,0-1 0,0 0 0,0 0 15,0 0-15,21-21 0,1 0 16,-1 0-16,0 0 0,21 0 0,-21 0 15,22 0-15,-1 0 0,0 0 0,1-21 16,-1 0-16,0 0 0,1 0 16,-1-1-16,0 1 0,1 0 0,-22 0 15,21-21-15,-21 20 0,1 1 0,-1 0 16,-21-21-16,0 21 0,0-1 16,-21 44 15,-1-1-31,1 21 15,0-21-15,21 0 0,0 1 0,0 20 16,-21-21-16,21 0 0,0 0 0,0 1 16,0-1-16,0 0 0,0 0 15,0 0-15,21-21 0,0 0 0,0 21 16,1-21-16,20 0 0,-21 0 0,0 0 16,0 0-16,22 0 0,-22-21 15,0 0-15,0 21 0,0-21 0,-21 0 16,22 0-16,-22-22 0,21 22 0,-21-21 15,0 21-15,0-22 0,0 22 16,0-21-16,0 21 0,0-22 16,0 22-16,0 42 31,0 0-31,-21 1 0,21 20 0,-22-21 16,22 0-16,0 22 0,0-22 0,-21 0 15,21 0-15,-21 0 0,21 0 16,-21 1-16,21-1 0,0 0 0,0-42 47,0 0-47,0-1 15,0 1-15,21 0 0,0 0 0,0-21 16,1-1-16,-1 1 0,21 0 16,0-1-16,1 22 0,20-21 15,1 21-15,-1-1 0,1 1 0,-22 21 16,22 0-16,-22 21 0,0 1 15,-21-1-15,1 0 0,-1 21 0,-21 1 16,21-22-16,-21 21 0,0 0 0,0-20 16,0 20-16,-21-21 0,0 21 15,-1-20-15,22-1 0,-21 0 0,0 0 16,0-21-16,21 21 0,-21-21 16,0 0-16</inkml:trace>
  <inkml:trace contextRef="#ctx0" brushRef="#br0" timeOffset="23239.15">7556 11578 0,'0'0'0,"0"21"0,-21-21 0,42 0 31,1 0-31,-1 0 0,21 0 0,0-21 16,-20 0-16,20 0 0,0 0 16,22 0-16,-22-22 0,22 1 0,-22 0 15,21-1-15,-20 1 0,-1-22 0,0 22 16,1-21-16,-1 20 0,-21-20 15,0-1-15,1 22 0,-22-22 0,0 22 16,0 0-16,0-1 0,0 1 0,0 21 16,-22 0-16,-20 0 0,21 21 15,0 0-15,-22 0 0,22 21 0,-21 0 16,0 21-16,20 1 0,-20-1 0,21 0 16,-21 22-16,20 20 15,-20-20-15,0 21 0,21-1 0,-22 1 16,1 0-16,21-1 0,-22 22 0,22-21 15,-21 21-15,21-1 0,0 1 16,-1 0-16,1 0 0,21 0 0,-21 0 16,21 21-16,-21-22 0,0 22 0,21-21 15,0 0-15,-21 0 0,-1 0 16,22 0-16,-21-1 0,21-20 0,0 0 16,0-1-16,0-20 0,0-1 0,0-20 15,0-1-15,0 0 0,0-20 16,21-22-16,1 0 0,-1 0 15,0 0-15,21-43 0,1 22 0,-22-21 16,21-1-16,22 1 0,-22-21 0,21-1 16,-20 1-16,20-1 0,1-21 0,-22 22 15,22-22-15,-22 1 0,0-22 16,1 21-16,-22-21 0,0 22 0,-21-1 16,0-21-16,0 21 0,0 1 0,-21-1 15,-22 0-15,22 22 0,-21-22 16,-22 22-16,22 20 0,-21 1 0,20 0 15,1-1-15,0 22 0,-1 0 0,1 0 16,0 21-16,20 0 16,1-21-16,42 21 31,1 0-31,-1 0 0,21 0 0,0 0 16,1 0-16,20 0 0,-20 0 15,20-21-15,1 21 0,-22-22 0,21 1 16,1 0-16,-1 0 0</inkml:trace>
  <inkml:trace contextRef="#ctx0" brushRef="#br0" timeOffset="24899.8">8805 11324 0,'0'0'0,"-21"-148"31,-21 127-31,21 0 0,-1 0 16,-20 21-16,21 0 0,0 0 15,-22 0-15,22 0 0,0 21 0,0-21 16,-21 42-16,20-21 0,22 22 0,-21-22 15,0 21-15,0 0 0,21 1 16,-21-1-16,21 0 0,0 1 0,0-22 16,0 21-16,0-21 0,0 1 0,0-1 15,0 0-15,21-21 0,0 21 16,0-21-16,0 0 0,1 0 0,-1 0 16,0 0-16,0 0 0,21-21 0,-20 0 15,-1 21-15,21-21 0,-21-1 16,22 1-16,-22 0 0,0-21 15,0 21-15,21-22 0,-20 22 0,-22-21 16,21 21-16,0-1 0,-21-20 16,0 21-16,0 0 0,0 42 15,0 0 1,0 0-16,0 0 0,-21 1 16,21-1-16,0 21 0,0-21 0,-21 0 15,21 22-15,0-22 0,0 0 0,0 0 16,0 0-16,0 1 0,0-1 15,21 0-15,0-21 0,0 0 0,0 21 16,0-21-16,1 0 0,-1 0 0,0 0 16,21 0-16,-21 0 15,1-21-15,20 0 0,-21 21 0,0-21 16,22-1-16,-22 1 0,0-21 0,0 21 16,0 0-16,0-22 0,1 1 15,-1 21-15,-21 0 0,0-22 0,21 22 16,-21 0-16,0 0 0,0 42 31,0 0-31,0 0 0,-21 0 16,21 1-16,0 20 0,0-21 0,-21 0 15,21 22-15,0-22 0,0 0 16,0 0-16,0 0 0,0 0 0,0 1 16,0-1-16,21-21 0,-21 21 15,21-21-15,0 0 0,0 0 16,0 0-16,1 0 0,-1 0 0,0 0 15,21-21-15,-21 21 0,1-21 0,20-1 16,-21 1-16,21-21 0,-20 21 16,-1-22-16,21 1 0,-21 0 0,0-1 15,1 1-15,-1-21 0,0 20 16,0-20-16,0 20 0,0 1 0,1 0 16,-22-1-16,0 22 0,21-21 0,-21 21 15,0 0-15,0 42 16,-21-21-1,-1 42-15,1-21 0,0 0 16,0 22-16,0-1 0,0 0 0,-1 22 16,1-22-16,21 1 0,0-1 15,0 0-15,0 1 0,0-1 0,0-21 16,0 21-16,0-20 0,21 20 0,1-21 16,20 0-16,-21 0 0,0-21 15,22 22-15,-1-22 0,0 0 0,-21 0 16,22 0-16,-1 0 0,0 0 0,1 0 15,-1-22-15,0 1 16,1 21-16,-22-21 0,21 0 0,-21-21 16,22 20-16,-22 1 0,0-21 0,-21 21 0,0 0 15,21-22-15,-21 22 16,0 0-16,0 0 0,-21 21 16,0 0-1,0 0-15,0 21 0,-1 0 16,22 0-16,-21 0 0,21 1 0,-21-1 15,21 0-15,0 0 0,0 0 0,0 0 16,0 22-16,0-22 0,0 0 16,0 0-16,21-21 0,0 21 0,1 1 15,20-1-15,-21-21 0,21 0 0,1 21 16,-1-21-16,0 0 16,22 0-16,-22 0 0,22 0 0,-1 0 0,1 0 15,-22-21-15,22 0 0,-22 21 16,21-22-16,-41 1 0,20 0 15,0 0-15,-21 0 0,1-22 0,-1 22 16,-21-21-16,0 21 0,0-22 0,0 22 16,0-21-16,0 21 0,0 0 15,0-1-15,-21 1 0,-1 0 0,1 21 16,0 0-16,0 0 0,-21 0 0,20 0 16,-20 0-16,21 21 0,-21 0 15,20 22-15,1-22 0,0 21 16,0-21-16,21 22 0,0-22 0,0 21 15,0-21-15,0 1 0,0-1 0,0 21 16,0-21-16,21 0 16,0 1-16,0-22 0,1 0 0,-1 0 15,0 0-15,0 0 0,0 0 0,22 0 16,-22-22-16,0 22 0,0-21 16,0 0-16,0-21 0,1 21 0,-1-22 15,0 1-15,0 0 0,0-1 16,0-20-16,1 20 0,-22-20 0,21-1 15,0 1-15,0 21 0,0-22 0,-21 1 16,21 20-16,1-20 0,-22 20 16,0 1-16,21 0 0,-21-1 15,0 1-15,21 21 0,-21 0 0,-21 42 32,0 0-32,-1 21 0,1 1 15,0-1-15,21 22 0,-42-22 0,42 21 16,-21 1-16,-1-22 0,1 22 15,0-1-15,21 1 0,0-1 0,0-20 16,0 20-16,0-21 0,0 1 0,0-1 16,0-21-16,21 22 0,0-22 15,1 0-15,-1 0 0,0-21 16,0 0-16,0 0 0,22 0 0,-22 0 0,21 0 16,0 0-16,1-21 15,-1 0-15,-21 0 0,22-1 0,-1 1 16,0 0-16,-21 0 0,1-21 0,20 20 15,-42-20-15,21 0 0,-21 21 16,0-22-16,0 1 0,0 21 0</inkml:trace>
  <inkml:trace contextRef="#ctx0" brushRef="#br0" timeOffset="25119.68">9652 10753 0,'-42'0'0,"84"0"0,-127 0 0,43 0 15,21 0-15,0 21 0,42-21 32,0 0-32,0 0 15,0 0-15,0 0 16,1 0-16,-1 0 0,0 0 0</inkml:trace>
  <inkml:trace contextRef="#ctx0" brushRef="#br0" timeOffset="25559.78">13144 10668 0,'0'0'0,"-42"-21"16,42 0 0,21 21-16,22 0 0,-22 0 15,21 0-15,0 0 0,1 0 16,-1-21-16,22 21 0,-1 0 0,1 0 16,-1 0-16,1 0 0,-1 0 15,1 0-15,-1 0 0,1 0 0,-1 0 16,-21 0-16,1 0 0,-1 0 15,0 0-15,-20 0 0,-1 0 16,-64 0 0,22 0-16,0 21 0,-21-21 0,-1 0 15,22 0-15,-21 0 0,0 0 16</inkml:trace>
  <inkml:trace contextRef="#ctx0" brushRef="#br0" timeOffset="25796.65">13695 10626 0,'0'0'0,"-21"0"0,-1 0 0,22 21 15,0 0-15,0 0 16,0 0-16,0 1 0,0-1 16,0 0-16,0 0 0,-21 0 15,21 0-15,0 22 0,-21-22 0,21 21 16,0 1-16,0-22 0,-21 21 16,0 0-16,21 1 0,-21-1 0,21 0 15,-22-20-15,22 20 0,0-21 0,0 0 16,-21 22-16,21-22 0,0 0 15,0 0-15,21-21 32,1 0-32,-1 0 0,0-21 0,0 0 15</inkml:trace>
  <inkml:trace contextRef="#ctx0" brushRef="#br0" timeOffset="26184.69">14880 10710 0,'0'0'0,"21"-21"0,-21 0 15,0 0-15,0 0 0,0 0 0,0-1 16,-21 22-16,0 0 0,0 0 16,0 0-16,-22 0 0,1 0 0,21 22 15,-22 20-15,1-21 0,-21 21 0,20 1 16,1-1-16,0-21 15,-1 22-15,1-1 0,21 0 0,0 1 16,-1-22-16,22 21 0,0 0 0,0-20 16,22 20-16,20-21 0,-21 0 15,21 0-15,22 1 0,-22-1 0,22 0 16,-22 0-16,22-21 0,-1 0 0,-21 0 16,1 0-16,20 0 0,-20 0 15,-1 0-15,-21 0 0,21-21 0,1 0 16,-22 21-16,0-21 0,0 21 15,0-22-15,-21 1 16,-21 21 15,0 0-31,0 0 0,-21 0 0,20 0 16</inkml:trace>
  <inkml:trace contextRef="#ctx0" brushRef="#br1" timeOffset="194224.65">17716 720 0,'-21'0'62,"0"0"-46,0 0-16,0 0 16,0 0-16,-1 0 0,1 0 15,0 0-15,0 0 16,0 0-16,0 0 0,-1 0 15,1 0-15,0 0 16,0 0-16,0 0 16,0 0 15,42-21-15,0 21-1,0 0-15,21 0 0,1 0 16,-1 0-16,0 0 0,22 0 0,-22 0 15,22 0-15,-22 0 0,22 0 16,-1 0-16,1 0 0,-1-22 0,1 22 16,-1 0-16,1 0 15,-1 0-15,1 0 0,-22 0 0,0 0 16,-21 0-16,1 0 0,-1-21 16,0 21-16,0 0 0,-21-21 31,-21 0-16,0 21-15,0 0 16,-1-21-16,1 21 0,0 0 16,0-21-16,0 21 0,0-22 15,-1 22-15,1-21 0,0 21 16,-21-21-16,21 21 0,-1-21 0,1 21 16,0-21-16,0 0 15,-21 21-15,42-22 0,-22 22 0,1 0 16,0 0-16,0-21 15,21 42 17,42-21-17,-42 22 1,21-22-16,22 0 0,-22 0 0,0 21 16,21-21-16,1 0 0,-22 0 15,21 21-15,1-21 0,20 21 16,-21-21-16,-20 0 0,20 21 15,-21-21-15,21 0 0,-20 21 0,-1-21 16,-21 22 0,0-1-1,-21 0 1,-1 0-16,1 0 0,0-21 16,-21 21-16,21 1 0,-1-1 15,1 21-15,-21-21 0,0 0 0,20 22 16,-20-22-16,21 0 0,-21 21 15,-1-20-15,22 20 0,0-21 0,-21 0 16,20 0-16,1 1 0,0-1 16,0 0-16,21 0 15,-21-21-15,21 21 16,0-42 15</inkml:trace>
  <inkml:trace contextRef="#ctx0" brushRef="#br1" timeOffset="195325.28">19367 974 0,'0'0'0,"-21"0"0,0 0 16,21-21 15,0-1-31,0 1 0,0 0 16,21-21-16,22 21 0,-22-22 0,0 22 15,21-21-15,1-1 0,-22 22 0,21-21 16,0 0-16,1-1 15,-1 1-15,-21 0 0,22-1 0,-22 1 16,0 0-16,0-1 0,-21 22 16,0 0-16,0 0 0,-21 21 15,0 0-15,-22 0 16,22 21-16,-21 0 0,0 0 0,20 0 16,-20 1-16,21 20 0,0-21 15,0 21-15,21-20 0,0 20 0,42 64 31,-21-64-31,0-21 0,0 0 0,22 1 16,-22 20-16,0-21 0,21 0 16,-20 22-16,-1-22 0,-21 0 15,0 21-15,0-21 0,0 1 16,0-1-16,-21 0 0,-1-21 0,1 21 16,0-21-16,0 0 0,-21 0 15,20 0-15,-20 0 0,21 0 0,0 0 16,0 0-16,-1 0 0,1-21 15,0 0-15,0 0 0,21-1 0,0 1 16,0 0-16,0 0 0,0 0 16,0 0-16,0-1 0,0 1 0,0 0 15,0 0-15,21 0 16,0 21-16,0 0 0,1-21 0</inkml:trace>
  <inkml:trace contextRef="#ctx0" brushRef="#br1" timeOffset="195939.15">19939 699 0,'0'0'16,"0"21"-16,21-21 0,0 0 15,0 0 1,1-21 0,-1 21-16,-21-22 0,21 1 15,0 21-15,0-21 0,-21 0 16,21 0-16,-21 0 0,22 21 15,-22-22-15,0 1 0,0 0 0,0 0 16,-22 21 0,1 0-16,0 0 0,0 21 15,0 0-15,0 0 16,21 1-16,-22-1 0,1 0 0,21 21 16,-21-21-16,21 22 0,-21-1 15,21 0-15,0-20 0,0 20 0,0-21 16,0 21-16,0-20 0,0-1 15,21 0-15,0-21 0,0 0 0,1 0 16,-1 0-16,0 0 0,21 0 16,-21 0-16,22-21 0,-1 0 15,-21-1-15,22 1 0,-1 0 16,0-21-16,-21 21 0,22-22 0,-22 1 16,21 21-16,-21-22 0,1 1 15,-22 0-15,0-1 0,21 22 0,-21-21 16,0 0-16,0-1 0,0 1 15,0 0-15,0-1 0,0 1 0,0 21 16,0 0-16,-21 42 16,21 0-1,-22 21-15,22-21 0,-21 43 16,21-22-16,-21 1 0,0-1 16,21 21-16,-21-20 0,21-1 15,-21 0-15,21 1 0,0-1 0,-22 0 16,22 1-16,0-22 0,0 21 15,0-21-15,0 1 0,0-1 16,22-21-16,-1 0 16,0 0-16,0 0 15,0-21-15,0-1 0,-21 1 16,22 0-16</inkml:trace>
  <inkml:trace contextRef="#ctx0" brushRef="#br1" timeOffset="196311.49">20680 741 0,'0'21'16,"21"-21"31,0 0-47,21-21 15,-20 0-15,-1 21 0,0-21 0,0-1 16,0 22-16,0-21 0,1 0 15,-1 0-15,-21 0 0,0 0 16,-21 21 15,-1 0-31,1 21 0,21 0 16,-21-21-16,0 21 0,0 0 16,21 0-16,-21 1 0,21-1 0,-22 21 15,22-21-15,0 0 0,0 1 16,0-1-16,0 0 0,0 0 0,0 0 15,0 0-15,22-21 16,-1 0-16,0 0 0,0 0 16,21 0-16,-20-21 0,-1 0 15,0 0-15,21 0 0,-21 0 0,22-1 16</inkml:trace>
  <inkml:trace contextRef="#ctx0" brushRef="#br1" timeOffset="196787.15">21294 508 0,'0'0'15,"21"0"-15,-42 0 16,-1 0 0,1 0-16,0 21 0,21 0 0,-21 1 15,0-1-15,21 0 0,-21 21 16,21-21-16,0 1 0,0-1 0,0 0 16,0 21-16,0-21 0,0 1 15,0-1-15,0 0 0,21 0 16,0-21-16,0 0 15,0 0-15,22 0 0,-22 0 0,21 0 0,0-21 16,1 21-16,-1-21 16,0 0-16,-20-1 0,20 1 0,-21 0 15,0-21-15,0 21 0,1-22 16,-1 22-16,0-21 0,-21 21 0,0-22 16,21 1-16,-21 0 0,0-1 15,0 1-15,0 0 0,0 20 0,0-20 16,0 21-16,0 42 31,-21 0-31,0 0 0,0 22 16,21-1-16,-22 0 0,1 1 0,0-1 15,0 0-15,21 1 0,0-1 16,-21-21-16,21 22 0,-21-1 16,21 0-16,0-21 0,0 1 15,0 20-15,0-21 0,0 0 16,21 0-16,0-21 0,0 0 15,0 0-15,0 0 0,22-21 16,-22 0-16,0 21 0,0-21 16,-21 0-16,21-22 0</inkml:trace>
  <inkml:trace contextRef="#ctx0" brushRef="#br1" timeOffset="196967.04">21548 550 0,'0'0'0,"-22"0"0,1 0 15,-21 0-15,21 0 0,42 0 32,0 0-17,0 0-15,22 0 0,-1 0 0,21 0 16,-20 0-16,20 0 0,-20 0 16,20 0-16,-21 0 0,22-21 0,-22 21 15</inkml:trace>
  <inkml:trace contextRef="#ctx0" brushRef="#br1" timeOffset="198019.81">22606 656 0,'0'0'0,"21"0"31,0 0-31,-21-21 0,21 21 0,-21-21 16,22 21-16,-22-21 0,0 0 0,0-1 15,21 22-15,-21-21 0,0 0 16,0 0-16,0 0 0,-21-22 16,-1 22-16,1 21 0,21-21 15,-21 0-15,-21 21 0,21 0 0,-1 0 0,1 0 16,-21 21-16,21 0 16,0 0-16,-22 1 0,22 20 0,-21-21 15,21 21-15,-1-20 0,1 20 16,0 0-16,21-21 0,0 22 0,0-22 15,0 21-15,0-21 0,0 1 16,0 20-16,21-21 0,0 0 16,1-21-16,20 0 0,-21 0 15,0 0-15,22 0 0,-22-21 0,21 0 16,-21 0-16,22 0 16,-22-1-16,0 1 0,21-21 0,-21 21 0,1 0 15,-1-22-15,-21 22 16,21-21-16,-21-1 0,21 22 0,-21 0 15,0-21-15,0 21 16,0-1-16,-21 44 16,0-1-16,0-21 15,21 21-15,-22 21 0,22-21 0,-21 1 16,0 20-16,21-21 0,0 21 0,0-20 16,0-1-16,0 21 0,0-21 15,0 22-15,0-22 0,21 0 0,-21 0 16,21 0-16,22-21 15,-22 21-15,21-21 0,-21 0 0,22 0 16,-1 0-16,-21 0 0,22-21 16,-1 0-16,-21 0 0,21 0 0,-20 0 15,20-22-15,-21 22 0,0 0 16,0-21-16,1-1 0,-1 22 0,0-21 16,0-1-16,-21 1 0,0-21 15,0 20-15,0 1 0,0 0 0,0 20 16,0-20-16,0 21 0,0 0 15,-21 42 1,0 0-16,0 0 16,-1 22-16,22-1 0,-21 0 15,21 1-15,-21-1 0,21 0 16,0-21-16,0 22 0,-21-1 0,21 0 16,0-20-16,0 20 0,0-21 15,0 21-15,0-20 0,21-1 0,0 0 16,0-21-16,-21 21 0,22-21 15,20 0-15,-21 0 0,0 0 0,0 0 16,22-21-16,-22 0 0,21 0 16,-21 21-16,22-22 0,-22-20 0,0 21 15,21 0-15,-20-22 0,-1 22 16,0-21-16,0 0 0,0-1 16,0 1-16,1 0 0,-22-1 15,0 1-15,0 0 0,0-1 0,0 22 16,0 0-16,0 0 0,-22 42 15,1 0 1,0 0-16,0 0 0,0 22 16,21-1-16,-21 0 0,21 1 0,-22-1 15,22 0-15,0 1 0,0-1 0,0-21 16,0 22-16,0-1 0,0-21 16,0 0-16,0 22 0,22-22 0,-1 0 15,0-21-15,0 21 0,21-21 16,-20 0-16,20 0 0,-21 0 15,21 0-15,1 0 0,-1-21 16,0 21-16,1-21 0</inkml:trace>
  <inkml:trace contextRef="#ctx0" brushRef="#br1" timeOffset="198315.63">24490 212 0,'-21'0'0,"42"0"0,-64 0 0,43 21 31,22-21-31,-1 0 0,0 0 0,21 0 16,1 0-16,-1 0 0,21 0 15,-20 0-15,20 0 0,-20 0 0,-1 0 16,21 0-16,-20 0 0,-22 0 15,21 0-15,-21 0 0,1 0 0,-22 21 32,-22-21-17,1 0-15,0 0 16,-21 0-16</inkml:trace>
  <inkml:trace contextRef="#ctx0" brushRef="#br1" timeOffset="198563.84">24723 275 0,'0'0'0,"-22"0"0,22 21 0,-21 1 16,21-1-16,-21 0 15,21 0-15,-21 21 0,21-20 0,0-1 16,0 21-16,0-21 0,-21 22 16,21-22-16,0 21 0,0-21 0,0 0 15,0 1-15,0 20 0,0-21 16,0 0-16,0 0 0,0 1 0,0-1 15,0 0-15,21-21 47,0-21-47,0 0 16,0 21-16</inkml:trace>
  <inkml:trace contextRef="#ctx0" brushRef="#br1" timeOffset="198879.86">25463 339 0,'0'0'0,"0"-21"0,0-1 16,0 1-1,0 0-15,-21 21 16,0 0 0,0 0-16,0 21 0,0 0 15,-1 1-15,-20-1 0,21 21 0,0-21 16,-22 22-16,22-1 0,0-21 15,0 21-15,21 1 0,0-22 0,0 21 16,0-21-16,0 1 0,0-1 16,21 0-16,21 0 0,-20 0 0,-1-21 15,0 21-15,21-21 0,-21 0 16,22 0-16,-22 0 0,21 0 0,-21 0 16,1 0-16,20 0 15,-21 0-15,0-21 0,-21 0 16,21 21-16,-21-21 0,22 21 15,-22-21-15,0 0 0</inkml:trace>
  <inkml:trace contextRef="#ctx0" brushRef="#br1" timeOffset="202419.48">21209 1461 0,'0'0'0,"-21"-22"0,21 1 16,0 0-16,-21 0 0,21 0 16,0 0-16,-22-1 0,22 1 15,0 0-15,0 0 0,0 0 16,0 0-16,0 42 31,0 0-31,0 0 0,0 21 16,0 1-16,0-1 0,0 0 15,0 1-15,0 20 0,0-20 0,0 20 16,0-21-16,0 1 0,0-1 16,0 0-16,0 1 0,0-22 15,0 21-15,0-21 0,0 1 0,0-1 16,-21 0-16,0-21 31,21-21-15,0 0-16,-21 21 15</inkml:trace>
  <inkml:trace contextRef="#ctx0" brushRef="#br1" timeOffset="202670.79">20828 1672 0,'0'0'0,"-42"0"31,42 21-31,0 1 16,0-1-16,0 0 0,0 0 0,21 0 15,0 0-15,-21 1 0,0-1 16,21 0-16,0 0 0,0 0 0,-21 0 16,22-21-16,-1 22 0,-21-1 15,21-21-15,-21 21 0,21-21 0,0 0 16,-21 21-16,21-21 0,-21 21 15,22-21-15,-1 0 0,0 0 16,0 0-16,0-21 0,-21 0 16,21 21-16,1-21 15,-1 0-15</inkml:trace>
  <inkml:trace contextRef="#ctx0" brushRef="#br1" timeOffset="202847.69">21378 1693 0,'0'0'0,"-21"0"15,0 22 1,0 20-16,0-21 0,-1 0 16,1 0-16,0 1 0,0 20 15,0-21-15,0 0 0,-1 0 0,1 1 16,0-1-16,0 0 0,21 0 16,-21-21-16,21 21 0,-21-21 15,-1 0-15,1 21 0</inkml:trace>
  <inkml:trace contextRef="#ctx0" brushRef="#br1" timeOffset="203360.46">19262 2244 0,'0'0'0,"0"-21"0,0-1 0,0 1 0,0 0 15,0 0 1,0 0-16,-22 0 0,22-1 16,-21 22-1,21 22-15,0-1 16,0 0-16,0 0 0,0 21 0,0-20 15,0 20-15,-21 21 0,21-20 16,-21-1-16,21 22 0,-21-22 0,21 0 16,0 22-16,-21-22 0,-1-21 15,22 22-15,-21-1 0,21-21 0,0 0 16,0 0-16,0 1 0,0-44 31,21 1-15</inkml:trace>
  <inkml:trace contextRef="#ctx0" brushRef="#br1" timeOffset="203983.14">19092 2350 0,'0'-43'0,"0"86"0,-21-107 0,0 22 16,21 21-16,-21-1 0,21 1 16,0-21-16,0 21 0,0 0 0,0-1 15,0 1-15,0 0 16,21 0-16,0 0 0,-21 0 0,21 21 0,0-22 15,1 22-15,20 0 0,-21 0 16,21 0-16,1 22 0,-1-1 16,0 0-16,-20 21 0,20-21 0,-21 22 15,0-22-15,-21 21 0,0 1 16,0-1-16,-21 0 0,-21 1 0,21-1 16,-22 0-16,1 1 0,0-22 15,-1 21-15,1-21 0,0 0 0,20 1 16,1-1-16,0 0 0,0-21 0,0 0 15,21-21 1,0 0-16,0-1 16,0 1-16,21 21 47,0 21-47,0 1 0,-21-1 0,21 0 15,-21 0-15,22 21 0,-22-20 0,21-1 16,0 0-16,-21 0 0,21 0 15,0 0-15,0-21 0,1 0 16,-1 0-16,0 0 0,0 0 16,0 0-16,0 0 0,22 0 0,-22 0 15,0-21-15,21 0 0,-20 0 16,20 0-16,-21 0 0,0-1 0,0 1 16,-21 0-16,0-21 0,22 21 15,-22-22-15,0 22 0,21 0 16,-21 0-16,0 42 31,0 0-31,0 0 0,0 0 0,0 1 16,0-1-16,0 0 0,0 0 0,0 0 15,0 0-15,-21 1 0,21-1 16,-22-21-16,22 21 0,0-42 47</inkml:trace>
  <inkml:trace contextRef="#ctx0" brushRef="#br1" timeOffset="204168.04">19727 2286 0,'0'-21'0,"0"42"0,0-63 31,0 63 16,21 0-31,1 0-16,-1-21 0,-21 21 15</inkml:trace>
  <inkml:trace contextRef="#ctx0" brushRef="#br1" timeOffset="204860.15">20087 2604 0,'0'0'0,"21"0"0,0 0 16,1 0-16,-1-22 16,0 22-16,0-21 0,0 0 0,-21 0 15,21 0-15,1 0 0,-22-1 0,0 1 16,0 0-16,0 0 16,0 0-16,0 0 0,0-1 0,-22 22 15,1 0-15,0 0 0,0 0 16,0 0-16,0 0 0,-1 22 15,1-1-15,-21 0 0,21 21 0,0-21 16,-1 1-16,22 20 0,-21-21 16,21 0-16,-21 0 0,21 22 0,0-22 15,0 0-15,0 0 16,21-21-16,0 0 16,1 0-16,-1 0 0,0 0 0,0-21 15,0 21-15,0-21 0,1 0 16,-1 0-16,0-1 0,0 1 15,0 0-15,-21 0 0,21 21 16,-21-21-16,22 0 0,-22-1 0,0 44 47,0-1-47,0 0 0,0 0 0,0 0 16,0 22-16,0-22 0,0 21 15,-22 0-15,22 1 0,0-1 0,0 22 16,0-22-16,0 0 0,0 1 0,-21 20 15,21 1-15,0-22 0,0 21 16,0 1-16,0-1 0,0 1 0,0-22 16,0 22-16,0-22 0,0 22 15,0-22-15,0 0 0,0 1 16,0-22-16,0 21 0,0-21 0,0 0 16,-21 1-16,21-1 0,-21-21 0,0 0 15,0 0-15,-1 0 0,1 0 0,-21 0 16,21 0-16,0 0 0,-22-21 15,22-1-15,-21 1 0,-1-21 0,22 21 16,-21-22-16,0 22 0,20-21 0,-20 0 16,21-1-16,0 22 0,21-21 15,0-1-15,0 22 0,0-21 0,0 0 16,0 20-16,42-20 16,-21 0-16,0-1 0,22 1 0,-1 21 0,0-21 15,22-22-15,-22 22 0,1-1 16,20 1-16</inkml:trace>
  <inkml:trace contextRef="#ctx0" brushRef="#br1" timeOffset="205515.71">20595 2371 0,'0'0'0,"0"-21"0,0-1 16,0 1-16,0 0 16,-21 21-1,21 21-15,0 0 0,-21 1 16,21-1-16,-21 21 15,21 0-15,-22-20 0,22 20 0,0 0 16,0 1-16,-21-1 0,21-21 0,0 21 16,-21-20-16,21 20 0,0-21 15,0 0-15,0 0 0,0 1 16,0-44 15,21 1-31,0 0 0,-21 0 16,22-21-16,-22 20 0,21 1 15,-21-21-15,21 21 0,-21 0 0,0-1 16,21 1-16,0 21 16,0 0-16,-21 21 15,22 22-15,-22-22 16,21 0-16,-21 0 0,0 0 16,0 22-16,0-22 0,21 0 0,-21 0 15,21 0-15,-21 1 0,0-1 16,21 0-16,0-21 0,1 0 15,-1 0-15,0 0 0,0 0 16,0 0-16,-21-21 0,21 0 16,1 21-16,-1-22 0,0 1 0,0 0 15,0-21-15,0 21 0,1-22 16,-1 1-16,0 0 0,-21-1 0,0 1 16,21-22-16,-21 22 0,21 0 15,-21 21-15,0-1 0,0 1 16,0 0-16,0 42 31,0 0-31,0 1 0,0 20 0,-21 0 16,21-21-16,0 22 0,-21-1 0,21 0 15,0 1-15,0-1 0,0 0 16,0-20-16,0 20 0,0-21 0,0 0 16,0 0-16,0 1 0,0-1 15,21-21-15,0 0 16,0 0-16,1 0 15,-1-21-15,0-1 16,-21 1-16</inkml:trace>
  <inkml:trace contextRef="#ctx0" brushRef="#br1" timeOffset="205718.76">21061 2519 0,'0'0'15,"0"21"1,21-21 0,0 0-1,0 0-15,0-21 0,1 21 16,-1 0-16,0-21 0,0 0 0,0 21 16,-21-22-16,21 22 0,1-21 15</inkml:trace>
  <inkml:trace contextRef="#ctx0" brushRef="#br1" timeOffset="207015.95">22246 2244 0,'0'-21'16,"0"-1"-16,0 1 15,0 0-15,0 0 16,0 0 0,0 0 15,-21 21 109,0 0-124,0 0 15,-1 0-31,1 0 0,0 0 16,0 0-16,0 21 16,0-21-16,-1 21 0,1 21 0,0-21 15,0 22-15,0-1 0,0 0 16,21 22-16,-22-22 0,22 22 15,0-22-15,0 22 0,0-22 0,0 0 0,0-21 16,0 22-16,22-22 16,-1 0-16,0 0 0,0 0 0,0-21 15,22 0-15,-22 0 0,0 0 16,21 0-16,-21 0 0,22 0 0,-1-21 16,0 0-16,1 0 0,-1 0 0,-21 0 15,22-1-15,-1-20 0,-21 0 16,0 21-16,0-22 0,1 1 0,-1 0 15,0-1-15,0 1 0,-21 0 16,0 20-16,0-20 0,0 21 0,0-21 16,0 20-16,0 1 0,0 0 15,21 21-15,-21-21 16,0 42 0,0 0-16,0 0 0,0 1 15,0 20-15,0-21 0,0 21 0,0 1 16,0-1-16,-21 0 0,21-20 15,0 20-15,-21 0 0,21-21 0,0 22 16,0-22-16,0 0 0,0 0 0,0 0 16,0 1-16,21-22 15,0 0-15,0 0 0,1 0 16,-1 0-16,0 0 16,0-22-16,0 1 0,0 0 0,1 0 15,-1 0-15,-21 0 0,21-22 16,0 22-16,-21 0 0,21-21 0,-21 20 15,0 1-15,0 0 0,0 42 32,0 0-32,0 22 15,0-22-15,0 0 0,0 0 16,0 0-16,0 1 0,0-1 0,0 0 16,0 0-16,0 0 0,0 0 15,21-21 16,-21-21-31,22 21 0,-22-21 16,0 0-16</inkml:trace>
  <inkml:trace contextRef="#ctx0" brushRef="#br1" timeOffset="207210.84">22987 2223 0,'-21'0'0,"21"21"31,-21 0-31,21 0 0,0 0 16,21 0 15,0-21-31,0 0 0,0 0 16,0 0-16,1 0 0,-1 0 0</inkml:trace>
  <inkml:trace contextRef="#ctx0" brushRef="#br1" timeOffset="207992.6">23347 2244 0,'0'0'0,"0"-21"16,-21 21 15,21 21-31,-22 0 0,1-21 0,21 21 16,-21 21-16,0-20 15,21-1-15,0 21 0,-21 0 0,21-20 16,-21 20-16,21-21 0,0 21 0,0-20 15,0-1-15,0 0 0,0 0 16,0 0-16,21 0 0,0-21 16,0 0-16,0 0 0,22 0 15,-22 0-15,21 0 0,-21-21 0,22 21 16,-1-21-16,-21 0 0,21 0 0,1 0 16,-22-22-16,21 22 0,-21-21 15,22 21-15,-22-22 0,0 1 16,0 0-16,0-1 0,-21 1 0,0 0 15,0-1-15,0 1 0,0 0 16,0 20-16,0-20 0,0 21 16,0 0-16,0 42 15,0 21 1,0-21-16,-21 22 0,21-22 16,-21 21-16,21 1 0,-21-1 0,21-21 15,0 21-15,-21 1 0,21-1 16,-21-21-16,21 22 0,0-22 0,0 0 15,0 0-15,-22 0 0,22 0 16,0-42 15,22 21-15,-1-21-16,-21 0 0,21 0 0,0-22 16,0 22-16,-21 0 0,21 0 15,1 0-15,-1 0 0,21-1 0,-21 22 16,0 0-16,1-21 0,-1 21 0,0 0 15,0 0-15,0 0 0,0 0 16,-21 21-16,0 1 16,0-1-1,-21 0-15,0-21 16,0 0-16,-21 0 0,20 21 16,1-21-16,0 0 0,0 0 15,0 0-15,21 21 0,-21-21 16,21 21-16,0 1 15,0-1-15,0 0 0,0 0 16,0 0-16,21 0 0,-21 1 16,21-1-16,0-21 0,0 21 0,0 0 15,1 0-15,-1-21 0,0 0 16,0 0-16,0 21 0,0-21 16,1 0-16,-1 0 0,0 0 0,0 0 15,0 0-15,0 0 16,1-21-16,-1 0 0</inkml:trace>
  <inkml:trace contextRef="#ctx0" brushRef="#br1" timeOffset="211955.88">25358 2074 0,'21'-21'0,"-21"0"16,0 0-16,21 0 16,-21 0-16,0-1 15,0 1-15,0 0 0,0 0 16,0 0-16,0 0 0,-21 21 15,0 0 1,-1 21-16,1 0 16,0 0-16,-21 0 0,21 0 0,-1 22 15,-20-1-15,21 0 0,0 1 16,0-1-16,-1 0 0,1 1 0,0-1 16,21 22-16,0-22 15,0 0-15,0 1 0,0-1 0,0 0 16,0 1-16,0-22 0,21 0 0,0 21 15,1-42-15,20 21 0,-21 1 16,21-22-16,1 0 0,-22 0 0,21 0 16,1 0-16,-1 0 0,0-22 15,1 22-15,-1-21 0,0 0 0,1 0 16,-22-21-16,21 20 0,0 1 0,-20-21 16,20 21-16,-21-22 0,0 1 15,0 21-15,1-21 0,-22 20 0,0-20 16,0 21-16,0 0 0,0 0 15,0-1-15,0 44 32,-22-1-32,1 0 0,21 0 15,-21 0-15,0 22 0,0-22 0,0 21 16,21-21-16,0 22 0,-22-22 16,22 0-16,0 21 0,0-21 0,0 1 15,22-1-15,-1-21 0,21 0 16,-21 0-16,0 0 15,1 0-15,20 0 0,-21 0 0,21 0 16,-20-21-16,20-1 0,-21 1 16,0 0-16,0 0 0,1 0 0,-1 0 15,-21-22-15,21 22 0,-21-21 16,0-1-16,0 22 0,0-21 16,-21 0-16,0 20 0,-1 1 0,1 0 15,0 0-15,0 0 0,-21 21 16,20 0-16,1 0 0,-21 0 0,21 21 15,0 0-15,-22 0 0,22 0 0,0 1 16,21 20-16,-21-21 0,21 21 16,0-20-16,0 20 0,0-21 0,0 0 15,0 0-15,21 1 0,0-1 16,0 0-16,0-21 0,22 0 0,-22 0 16,21 0-16,-21 0 0,22 0 0,-1 0 15,0-21-15,-20 0 16,20 21-16,-21-22 0,21 1 0,-20 0 15,-1 0-15,0 0 0,21-22 16,-21 22-16,-21 0 0,22 0 0,-1 0 16,0 0-16,-21-1 0,0 1 0,21 21 15,-21 21 1,0 1-16,0-1 0,0 0 16,0 0-16,0 0 0,0 0 15,0 1-15,-21-1 0,21 0 0,0 0 16,0 0-16,0 0 0,0 1 15,0-1-15,0 0 16,21-21 0,0 0-16,0-21 15,1 0-15,-1 21 0,0-22 16,-21 1-16,21 0 0,0 0 0,0-21 16,1 20-16,-22 1 0,21-21 15,0 21-15,-21 0 0,0-1 0,21 1 16,0 0-16,-21 0 0,0 42 31,0 0-31,0 0 16,0 1-16,0-1 0,0 0 15,-21 21-15,21-21 0,-21 1 16,21-1-16,0 0 0,0 0 16,0 0-16,0 0 0,0 1 15,0-1-15,21-21 0,0 0 16,0 0-16,1 0 0,-1 0 15,21 0-15,-21 0 0,0 0 0,1-21 16,-1-1-16,0 22 0,0-21 16,21 0-16,-42 0 0,22 0 0,-1 0 15,0-22-15,-21 22 0,21 0 0,-21-21 16,0 20-16,0 1 16,0 0-16,0 0 0,0 0 15,-21 21 1,0 21-16,0 0 15,-1 0-15,22 0 0,-21 1 0,0-1 16,0 0-16,21 21 0,0-21 16,0 1-16,-21-1 0,21 0 0,0 0 15,0 0-15,0 0 0,0 1 16,0-1-16,21-21 0,0 0 16,0 0-16,0 0 0,1 0 15,-1 0-15,0 0 0,21 0 0,-21 0 16,22-21-16,-22-1 0,0 22 15,21-21-15,-20-21 0,-1 21 16,21 0-16,-21-1 0,0-20 0,1 21 16,-1 0-16,-21-22 0,0 22 15,21 0-15,-21 0 0,0 42 32,0 0-32,0 0 15,0 1-15,0-1 0,0 21 0,-21-21 16,21 0-16,0 1 0,0-1 15,0 0-15,0 0 0,0 0 0,0 0 16,0 1-16,0-1 0,21-21 16,0 0-16,0 0 15,0 0-15,1 0 0,-1 0 0,0 0 16,0-21-16,0 21 0,0-22 16,1 1-16,-1 0 0,0 0 0,0-21 15,0 20-15,0-20 0,1 0 0,-22-1 16,21 1-16,0 0 0,0-22 15,-21 22-15,0-22 0,0 22 0,0-21 16,0 20-16,0 22 0,0-21 16,0 21-16,0-1 0,0 44 15,0-1-15,-21 0 16,0 21-16,21 1 0,-21-1 16,-1 0-16,1 1 0,21 20 0,0-21 15,0 1-15,-21-22 0,21 21 16,0 1-16,0-1 0,0-21 0,0 0 15,0 22-15,0-22 0,0 0 16,0 0-16,21-21 0,-21 21 0,21-21 16,1 0-16,-1 0 0,0 0 0,0 0 15,21 0-15,-20 0 0,-1-21 16,21 21-16,-21-21 0,0 0 0,1 0 16,-1-1-16</inkml:trace>
  <inkml:trace contextRef="#ctx0" brushRef="#br1" timeOffset="212151.76">27644 2096 0,'0'0'0,"0"21"0,21 0 16,0-21-16,0 0 15,0 0-15,0 0 0,1 21 0,20-21 16,0 0-16,1 0 0,-1 0 0,0 0 15,1 0-15,-1 0 0,0-21 16,1 21-16,-22-21 0,21 0 0</inkml:trace>
  <inkml:trace contextRef="#ctx0" brushRef="#br1" timeOffset="212395.62">28787 1947 0,'-22'0'0,"1"43"16,0-43 0,21 21-16,0 0 0,0 0 15,-21 0-15,21 1 0,0-1 0,-21 0 16,21 0-16,0 21 0,0-20 0,0-1 16,0 0-1,-21 0-15,21 0 0,0 0 16,0 1-16,21-44 31</inkml:trace>
  <inkml:trace contextRef="#ctx0" brushRef="#br1" timeOffset="212715.51">28829 1778 0,'0'0'0,"0"-42"0,-21 21 16,0-1-16,-1 1 0,1 21 15,0 0-15,0 0 16,21 21-16,0 1 16,0-1-16,0 0 15,0 0-15,21-21 16,0 0 0,0 0-16,1 0 15,-22-21-15,0 0 16,0 0-16,0-1 0,0 1 15,0 0-15,0 0 16,-22 21-16,1 0 0,0 0 16,0 0-16,21 21 15,-21 0-15,21 0 0,-21 1 16,21-1-16,0 0 0,0 0 0,0 0 16,0 0-16,0 1 0,0-1 15</inkml:trace>
  <inkml:trace contextRef="#ctx0" brushRef="#br1" timeOffset="213207.15">29168 2053 0,'-22'0'15,"1"0"-15,21 21 16,0 1-16,-21-1 15,21 0-15,-21 0 0,21 0 16,0 0-16,0 1 0,0-1 16,0 0-16,0 0 0,-21 0 15,21 0-15,0 1 16,0-44 31,0 1-47,0 0 15,0 0-15,0 0 16,0 0-16,21-22 0,0 22 16,0 0-16,0 0 0,1-22 0,-1 22 15,21 0-15,-21 0 0,22 0 16,-22 0-16,21 21 0,-21 0 0,22 0 16,-22 21-16,21 0 0,-21-21 0,0 42 15,1-21-15,-22 1 0,0-1 16,0 0-16,0 21 0,0-21 0,0 1 15,0-1-15,0 0 0,0 0 16,0 0-16,-22-21 16,1 21-16,21-42 31,0 0-15,21 0-16</inkml:trace>
  <inkml:trace contextRef="#ctx0" brushRef="#br1" timeOffset="213460">29824 1651 0,'0'-42'0,"0"84"0,0-105 0,0 41 15,0 44 17,-21-1-32,21 21 0,-22 0 0,22 1 15,0-1-15,0 0 0,0 1 16,-21-1-16,21 0 0,-21 1 0,21-1 15,-21 0-15,21-20 0,0 20 16,0-21-16,-21 0 0,21 0 0,0 1 16,0-1-16,0 0 15,21-21 1,0 0 0,0-21-16</inkml:trace>
  <inkml:trace contextRef="#ctx0" brushRef="#br1" timeOffset="213811.26">30014 2032 0,'0'21'31,"0"0"-31,-21 1 0,0-1 16,21 0-16,-21 0 0,21 0 16,-21 0-16,21 1 15,0-1-15,0 0 0,21 0 31,0-21-31,0 0 0,0 0 0,0 0 16,1 0-16,-1 0 0,21 0 0,-21-21 16,0 21-16,1-21 15,-1 0-15,0-1 0,0 22 0,-21-21 16,0-21-16,21 21 0,-21 0 16,0-1-16,0 1 0,0 0 0,0 0 15,0 0-15,-21 21 0,0 0 16,0 0-16,0 0 0,-1 0 15,1 0-15,0 0 0,0 0 0,21 21 16,0 0-16,-21-21 0,0 0 16</inkml:trace>
  <inkml:trace contextRef="#ctx0" brushRef="#br1" timeOffset="214015.47">29570 1736 0,'0'0'0,"21"0"31,21 0-31,-21 0 16,1 0-16,20 0 0,-21 0 15,21 0-15,-20 0 0,20 0 0,-21 0 16,21-21-16,-20 21 0,-1-22 15,0 22-15,0-21 0,0 21 16,0-21-16</inkml:trace>
  <inkml:trace contextRef="#ctx0" brushRef="#br1" timeOffset="214499.73">30776 1609 0,'0'0'0,"-21"0"0,21-21 16,21 21-1,0 0-15,1 0 16,-1 0-16,0 0 0,21 0 16,1-22-16,-1 22 0,0 0 0,1 0 15,-1 0-15,0 0 0,1 0 16,-1 0-16,-21 0 0,0 0 0,0 0 16,1 0-16,-44 0 31,1 0-16</inkml:trace>
  <inkml:trace contextRef="#ctx0" brushRef="#br1" timeOffset="214743.59">31115 1566 0,'-21'0'16,"21"22"-16,0-1 0,0 0 15,-21 0-15,21 0 0,-22 0 16,22 22-16,0-1 0,-21-21 0,21 22 15,-21-1-15,0 0 0,21 1 16,0-22-16,-21 21 0,21-21 0,-21 22 16,21-22-16,0 0 0,-22 0 15,22 21-15,0-20 16,0-1-16,0 0 16,22-21 15,-1-21-31,0 21 0</inkml:trace>
  <inkml:trace contextRef="#ctx0" brushRef="#br1" timeOffset="-214137.49">31242 2032 0,'21'0'47,"0"0"-47,0-21 15,1 0-15,-1 21 16,0-21-16,0 21 0,0-22 0,0 22 16,-21-21-16,22 0 15,-22 0-15,0 0 0,0 0 16,-22 21 0,1 0-16,0 0 0,21 21 15,-21 0-15,0 0 0,0 0 16,-1 0-16,1 22 0,0-22 15,0 0-15,21 0 0,-21 22 16,21-22-16,-21 0 0,21 0 0,0 0 16,0 0-16,0 1 0,21-22 15,0 0-15,0 0 16,0 0-16,0 0 0,22 0 0,-22 0 16,21 0-16,-21 0 0,22 0 15,-1-22-15,0 1 0,-20 21 0,20-21 16,-21 0-16,21 0 0,-20 0 15,-1-1-15,0-20 0,-21 21 0,0 0 16,0 0-16,0-1 0,0 1 16,0 0-16,-21 21 31,0 0-31,21 21 0,0 0 0,-22 1 16,22-1-16,0 0 0,0 0 15,0 0-15,0 0 0,0 1 0,0-1 16,0 0-16,22 0 15,-22 0-15,0 0 0,21 1 16,0-22-16,-21 21 16,-21-21 15,0 0-31,-1 0 0,22-21 16,-21 21-16,21-22 0,0 1 15,0 0-15,0 0 16</inkml:trace>
  <inkml:trace contextRef="#ctx0" brushRef="#br1" timeOffset="-213877.64">32025 1588 0,'0'-22'0,"0"44"31,0-1-31,0 0 0,0 0 15,0 21-15,0-20 0,0 20 16,-21 0-16,21 1 0,-21-1 0,21 0 16,0 1-16,0-22 0,-21 21 15,21-21-15,-22 0 0,22 22 0,0-22 16,0 0-16,0 0 16,0 0-16,22-21 15,-1 0-15,0 0 16,0 0-16,-21-21 0</inkml:trace>
  <inkml:trace contextRef="#ctx0" brushRef="#br1" timeOffset="-213709.74">31898 1905 0,'0'0'16,"-21"0"-16,42 0 46,0 0-46,0 0 0,1 0 16,20 0-16,-21 0 0,21 0 16,1 0-16,-22-21 0</inkml:trace>
  <inkml:trace contextRef="#ctx0" brushRef="#br1" timeOffset="-213477.87">32491 1693 0,'21'0'0,"-42"0"0,42-21 0,-42 21 31,0 21-15,21 1-16,-22-1 0,22 21 16,-21-21-16,21 22 0,0-1 15,-21-21-15,21 21 0,-21-20 0,21 20 16,-21-21-16,21 0 0,0 0 16,0 1-16,0-1 0,0 0 0,-21-21 15,21 21-15,21-42 47,-21 0-47</inkml:trace>
  <inkml:trace contextRef="#ctx0" brushRef="#br1" timeOffset="-213253.12">32406 1842 0,'0'0'0,"0"-43"0,21-84 31,0 106-31,-21 42 16,22 0-16,-22 1 15,21-1-15,-21 21 0,0-21 0,0 22 16,0-1-16,0-21 0,21 21 16,-21-20-16,0-1 0,21 0 15,-21 0-15,0 0 0,21 0 16,-21 1-16,21-22 0,-21 21 16,22-21-16,-1 0 0,0 0 15,0-21-15,0-1 16,0 1-16</inkml:trace>
  <inkml:trace contextRef="#ctx0" brushRef="#br1" timeOffset="-213029.25">32851 1588 0,'0'0'16,"0"-22"-16,0 1 0,0 0 0,0 0 0,-22 21 16,1 21-1,0 0-15,21 22 16,-21-1-16,0-21 0,21 21 0,-21 1 15,-1 20-15,22-42 0,-21 22 16,21-1-16,0 0 0,-21-20 0,21-1 16,-21 21-16,21-21 0,0 0 15,0 1-15,0-1 16,21-21 0,0 0-16,22-21 15</inkml:trace>
  <inkml:trace contextRef="#ctx0" brushRef="#br1" timeOffset="-212425.49">33359 1566 0,'0'0'0,"0"-21"0,0 0 16,0 0-16,-22 21 16,1 0-16,0 0 15,0 21-15,0 0 0,0 22 0,-22-1 16,22 0-16,0 1 0,-21-1 15,20 0-15,1 1 0,0-1 16,0 0-16,21-21 0,0 22 0,0-22 16,0 21-16,0-21 0,0 1 15,0-1-15,21 0 0,0-21 16,0 0-16,22 21 0,-22-21 16,0 0-16,21 0 0,-20 0 0,-1 0 15,0-21-15,21 21 0,-21-21 16,-21 0-16,22-1 0,-22 1 0,21 0 15,-21 0-15,0 0 0,0 0 16,0-1-16,-21 1 0,-1 21 16,1 0-16,0 0 0,0 0 0,0 0 15,0 0-15,-1 0 16,1 0-16,0 0 0,21 21 16,21-21-1,0 0 1,1 0-16,-1 0 0,0 0 15,21 0-15,-21 0 0,1 0 16,-1 0-16,0 0 0,-21 22 16,21-22-16,-21 21 0,0 0 15,0 0-15,0 0 0,0 0 0,0 22 16,-21-22-16,0 0 0,21 21 16,-21-20-16,-1 20 0,1 0 0,0 1 15,0-22-15,21 21 0,-21 0 16,0-20-16,21 20 0,-22-21 15,22 0-15,0 0 0,0 1 16,0-1-16,-21-21 0,21 21 16,0-42 15,0 0-31,0-1 0</inkml:trace>
  <inkml:trace contextRef="#ctx0" brushRef="#br1" timeOffset="-211896.58">30967 2921 0,'-21'21'15,"-1"-21"1,22 21-16,0 1 0,22-22 31,-1 0-31,0 0 16,21 0-16,-21 0 0,1 0 16,-1-22-16,-21 1 0,21 21 15,-21-21 1,0 0-16,-21 21 15,0 0 1,-1 0-16,1 21 16,21 0-16,0 0 15,0 1-15,-21-22 0,21 21 16,21-21 0,0 0-16,1 0 15,-1 0-15,0 0 0</inkml:trace>
  <inkml:trace contextRef="#ctx0" brushRef="#br1" timeOffset="-211645.73">31475 2794 0,'0'0'0,"0"-21"16,21 21 15,-21 21-31,21 0 16,0 0-16,-21 1 0,21-1 0,1 21 15,-1-21-15,0 0 0,0 22 0,-21-22 16,21 0-16,0 0 0,1 0 16,-22 1-16,0 20 0,21-42 0,-21 21 15,21 0-15,-21 0 0,21-21 16,0 0 15,-21-21-31,21 21 0,1-21 0</inkml:trace>
  <inkml:trace contextRef="#ctx0" brushRef="#br1" timeOffset="-211400.87">32004 2836 0,'0'0'0,"0"-21"0,-21 21 16,0 0 0,-1 0-16,1 0 0,0 21 0,0 1 15,-21-1-15,20 0 0,1 0 16,-21 0-16,21 22 0,-22-22 15,22 0-15,-21 0 0,21 0 0,-22 22 16,22-22-16,0 0 0,0-21 16,0 21-16,21 0 0,0 0 0,0 1 15,21-22 1,0 0-16,0 0 16,0 0-16,1 0 0,-1-22 15,0 1-15</inkml:trace>
  <inkml:trace contextRef="#ctx0" brushRef="#br1" timeOffset="-210129.4">32173 2879 0,'0'0'0,"0"-21"0,21 21 16,-21-22-16,0 44 31,0-1-15,0 0-16,0 0 0,0 0 0,0 0 15,0 1-15,0-1 0,0 0 16,0 0-16,-21 0 0,21 0 16,0 1-16,0-1 15,0-42 32,0-1-31,0 1-16,0 0 0,0 0 15,21 0-15,-21-22 0,0 22 16,0 0-16,22-21 0,-22 21 0,0-1 16,21 1-16,-21 0 15,0 42 17,0 0-32,0 1 0,0-1 15,0 0-15,0 0 16,0 0-16,21 0 0,-21 1 15,0-1 1,0-42 31,0-1-47,0 1 16,0 0 15,0 0 16,0 0 0,0 0-32,0-1 1,0 1-1,0 0-15,0 0 16,0 42 31,21 0-31,-21 0-1,21-21-15,-21 22 0,21-1 16,-21 0-1,0 0 17,0 0-17,22-21-15,-22 21 16,21-21 0,0 0-16,-21 22 15,21-22-15,0 0 0,0 0 16,1 0-1,-1 0 1,-21-22 0,0 1 15,0 0-15,0 0-16,0 0 15,0 0-15,0-1 16,21 1-16,0 0 0,0 0 15,-21 0-15,21 0 0,1-1 16,-22 1-16,21 21 0,0-21 16,0 21-1,-21 21 1,0 0 0,0 1-16,0-1 0,0 21 15,-21-21-15,21 0 0,-21 22 0,21-22 16,0 0-16,-21 0 0,21 0 15,-22 1-15,22-1 0,0 0 0,-21 0 16,21 0-16,0 0 0,0 1 16,0-1-1,21-21 17,1 0-17,-1-21-15,0-1 16,0 22-16,0-21 0</inkml:trace>
  <inkml:trace contextRef="#ctx0" brushRef="#br1" timeOffset="-209777.6">32999 2752 0,'0'0'0,"0"-21"16,21 21-16,-21-22 0,0 44 31,0-1-15,0 0-16,0 0 0,-21 0 0,21 0 15,-21 22-15,21-22 0,0 0 16,0 0-16,-22 22 0,22-22 16,-21 0-16,21 0 0,0 0 15,0 0-15,0 1 0,0-1 0,0 0 16,0 0-16,21-21 16,1 0-16,-1 0 15,0 0-15,21 0 0,-21 0 16,22 0-16,-1 0 0,0-21 0,1 21 15,-1-21-15,0 21 0,22 0 16,-43-21-16,21 21 0,1 0 16,-22 0-16,0 0 0,0 0 0,-21-22 15,21 22-15,-42 0 32,0 0-17</inkml:trace>
  <inkml:trace contextRef="#ctx0" brushRef="#br1" timeOffset="-206469.12">21167 3344 0,'0'0'0,"0"-21"0,21 0 16,-21 0-16,0 0 0,0 0 0,0-1 16,0 1-16,0 42 46,0 1-46,0 20 0,0-21 16,0 21-16,0 1 0,0-1 0,0 0 16,-21 22-16,21-22 0,0 1 0,0-1 15,0-21-15,0 21 0,0 1 16,-22-22-16,22 21 0,0-21 0,0 22 16,0-22-16,0 0 0,0 0 15,-21 0-15,21 1 0,0-1 0,0 0 16,-21-21-16,0-21 31,0 0-31,0-1 16</inkml:trace>
  <inkml:trace contextRef="#ctx0" brushRef="#br1" timeOffset="-206236.26">20807 3747 0,'0'0'0,"-21"0"0,21 42 46,0-21-30,21 0-16,0 0 0,-21 1 0,21-1 16,0 0-16,0 0 0,1 21 15,-1-20-15,0-1 0,-21 0 16,21 0-16,0 0 0,-21 0 16,21 1-16,1-22 0,-1 21 15,0-21 1,0 0-16,-21-21 0,21-1 0,0 22 15,1-42-15,-1 21 0</inkml:trace>
  <inkml:trace contextRef="#ctx0" brushRef="#br1" timeOffset="-206061.36">21484 3683 0,'0'0'0,"0"21"31,0 0-31,-21 1 16,0-1-16,0 0 0,-1 21 0,1-21 15,0 1-15,0 20 0,0-21 16,0 21-16,-1-20 0,1-1 0,0 21 16,0-21-16,0 0 0,0 1 0,-1-1 15,1 0-15,0 0 0,0 0 16</inkml:trace>
  <inkml:trace contextRef="#ctx0" brushRef="#br1" timeOffset="-205585.4">20087 4297 0,'0'-42'16,"0"84"-16,0-106 0,0 22 0,0 21 15,0-21-15,0 20 0,21-20 0,-21 21 16,0 0-16,0 0 15,0 42 1,0 0-16,0 21 0,0-21 16,0 43-16,0-22 0,0 1 0,0 20 15,-21-21-15,0 22 0,0-22 16,21 22-16,-21-22 0,-1 0 0,1 1 16,0 20-16,0-20 0,0-1 0,0-21 15,-1 21-15,1 1 0,21-22 16,-21 0-16,21 21 0,-21-42 15,21 22-15,0-1 0,0-42 16,21-1 0,0 1-16</inkml:trace>
  <inkml:trace contextRef="#ctx0" brushRef="#br1" timeOffset="-204165.8">19960 4424 0,'0'0'0,"0"-42"0,0 20 0,0 1 15,0 0-15,0 0 0,0 0 16,0 0-16,0-1 0,0 1 0,0 0 16,0 0-16,21 0 0,0 21 15,1-21-15,-1 21 0,21 0 16,-21 0-16,22 0 0,-22 21 0,21-21 16,0 42-16,-20-21 0,20 0 15,-21 22-15,0-1 0,0 0 0,-21 1 16,0-1-16,0-21 0,0 22 0,-21-1 15,-21-21-15,21 21 0,-22-20 16,1-1-16,0 21 0,-1-21 0,1 0 16,21-21-16,-21 22 0,20-22 0,-20 0 15,21 0-15,0 0 0,0 0 16,-1 0 0,22-22-16,0 1 0,0 0 15,0 0-15,22 21 31,-1 0-15,-21 21-16,0 0 0,0 0 0,21 1 16,-21-1-16,0 0 0,21 0 0,-21 0 15,0 0-15,0 1 0,21-1 16,0 21-16,-21-21 0,22 0 0,-1-21 16,0 22-16,-21-1 0,21-21 15,0 0-15,22 0 0,-22 0 16,0 0-16,21 0 0,-21 0 0,22 0 15,-22 0-15,21-21 0,-21-1 0,22 1 16,-22 0-16,21 0 0,-21 0 16,1-22-16,-1 22 0,0-21 0,-21 21 15,21-22-15,-21 22 0,21 0 0,-21 0 16,0 0-16,0 0 16,0 42 15,0 0-31,0 0 15,0 0-15,-21 0 0,21 1 16,-21-1-16,21 0 0,0 0 0,0 21 16,0-20-16,0-1 0,0 0 15,0 0-15,0 43 16,21-43-16,0-21 16,0 0-16,1 0 0,-1 0 15,21 0-15,-21 0 0,0-21 0,1-1 16,20 22-16,-21-21 0,0-21 15,0 21-15,1 0 0,-1-22 0,0 22 16,0 0-16,-21-21 0,21 20 0,-21 1 16,21 0-16,-21 0 15,0 0-15,0 0 0,0-1 16,0 44 15,-21-1-31,0-21 0,21 21 0,0 0 16,0 21-16,0-20 0,0-1 0,-21 21 15,21-21-15,0 0 0,0 1 16,0-1-16,0 0 0,0 0 0,21 0 16,0 0-16,0-21 0,1 22 15,-1-22-15,0 0 0,0 0 16,0 0-16,0 0 0,1-22 0,20 1 16,-21 21-16,0-21 0,0 0 15,1 0-15,-1 0 0,0-1 16,0 1-16,-21-21 0,21 21 0,-21 0 15,21-22-15,-21 22 0,0 0 0,0 0 16,0 0-16,0 42 31,-21 0-15,21 0-16,-21 0 0,21 0 16,0 1-16,-21 20 0,21-21 0,-21 0 15,21 0-15,0 1 0,0-1 16,-21 0-16,21 0 0,0 0 15,0 0-15,0 1 16,0-44 15,0 1-31,0 0 0,0 0 16,0 0-16,21 0 16,-21-22-16,21 22 0,0 0 0,0-21 15,-21 20-15,21 1 0,1-21 0,20 21 16,-21 0-16,0-1 0,0 1 15,1 0-15,-1 21 0,0 0 0,0 0 16,0 0-16,0 21 0,1 0 16,-22 1-16,0-1 0,0 0 0,0 0 15,0 0-15,0 22 0,0-22 16,0 0-16,0 21 0,0-21 0,0 1 16,0-1-16,21 0 15,-21 0-15,21-21 0,0 0 0,0 0 16,0 0-16,1 0 15,-1 0-15,21 0 0,-21-21 0,0 0 16,1 21-16,-1-21 0,0-1 0,0 1 16,0 0-16,0 0 0,-21 0 15,0 0-15,22-1 0,-22 1 0,21 0 16,-21 0 0</inkml:trace>
  <inkml:trace contextRef="#ctx0" brushRef="#br1" timeOffset="-195077.65">16891 6414 0,'0'-22'78</inkml:trace>
  <inkml:trace contextRef="#ctx0" brushRef="#br1" timeOffset="-194037.25">16870 6414 0,'-43'0'16,"22"0"0,0 0-16,0-22 0,0 22 15,0 0-15,-1-21 16,1 21-16,0 0 0,0 0 15,0 0-15,0-21 16,-1 21-16,1 0 16,0 0-16,21 21 15,0 0 1,21-21 15,0 0-31,1 0 0,-1 0 0,0 0 16,0 0-16,0 0 0,22 0 15,-22 0-15,21 0 0,0 0 0,1 0 16,-22 0-16,21 0 0,22-21 0,-22 21 16,0 0-16,22 0 0,-22 0 15,22 0-15,-22 0 0,22 0 16,-1 0-16,1 0 0,-22 0 0,21 0 16,1 0-16,-22 0 0,22 0 15,-22 0-15,0 0 0,1 0 0,-22 0 16,0 0-16,21 0 0,-20 0 15,-1 0-15,-21-21 32,0 0-1,-21 21-31,-1 0 16,22-21-16,-21 21 0,0-21 15,0 21-15,21-22 0,-21 22 16,0-21-16,-1 21 0,1 0 0,0-21 15,0 21-15,0 0 0,0-21 16,-1 21-16,1 0 0,0-21 16,0 21-16,0 0 0,0 0 15,-1 0-15,1 0 16,42 0 31,1 0-47,-1 21 15,0-21-15,0 0 0,21 0 0,-20 21 16,-1-21-16,21 0 0,-21 0 16,22 21-16,-22-21 0,21 0 0,-21 0 15,0 21-15,1-21 0,-1 22 16,0-22-16,0 0 0,0 0 16,0 0-16,-21 21 15,0 0 1,0 0-16,-21-21 15,0 21-15,0 0 0,0-21 0,0 22 16,-22-1-16,22 21 0,-21-21 16,21 0-16,-22 1 0,1 20 0,0-21 15,-1 21-15,1-20 16,0-1-16,-1 21 0,22-21 0,-21 0 16,21 1-16,-1-1 0,1-21 0,0 21 15,0 0-15,0-21 16,21 21-16,0-42 94,0 0-94</inkml:trace>
  <inkml:trace contextRef="#ctx0" brushRef="#br1" timeOffset="-191897.44">19579 6456 0,'0'0'0,"0"21"16,0 0-16,0 0 15,21 1-15,0-22 16,-21 21-16,22-21 0,-1 0 16,0 0-1,0 0-15,0 0 0,0 0 0,-21-21 16,22-1-16,-1 1 16,-21 0-16,0 0 0,0 0 15,0 0-15,0-1 0,0 1 0,0-21 16,0 21-16,0 0 0,-21-1 15,-1 1-15,1 21 0,-21-21 0,21 0 16,0 21-16,-1 0 0,-20 0 0,21 0 16,-21 0-16,20 0 0,-20 0 15,21 21-15,0 0 0,-22 0 0,22 1 16,0-1-16,0 0 0,0 0 16,21 21-16,0-20 0,-21 20 0,21-21 15,0 21-15,0-20 0,0-1 0,0 0 16,0 0-16,21 0 0,-21 0 15,21-21-15,0 0 0,0 0 16,22 0-16,-22 0 0,0 0 0,21 0 16,1 0-16,-22-21 0,21 21 15,0-21-15,-20 0 0,20 0 0,-21 0 16,0-1-16,0 1 0,1 0 16,-1-21-16,0 21 0,-21-1 0,0 1 15,21 0-15,-21 0 0,21 21 16,-21-21-16,0 42 15,0 0 1,0 0-16,-21 0 0,21 1 16,0-1-16,-21 0 0,21 21 15,0-21-15,0 1 0,0-1 16,0 0-16,0 0 0,0 0 16,21-21-16,0 21 15,0-21-15,1 0 0,-1 0 16,21 0-16,-21 0 0,0 0 15,1-21-15,-1 0 0,0 21 0,0-21 16,0 0-16,-21 0 0,21-1 0,1-20 16,-22 21-16,0-21 0,0 20 15,0-20-15,0 0 0,0 21 0,0-22 16,0 22-16,0-21 0,-22 21 16,1-22-16,-21 22 0,21-21 15,-22 21-15,1-1 0,0-20 0,-1 21 16,1 21-16,-21-21 0,20 21 15,-20 0-15,-1 0 0,22 0 0,-22 0 16,1 21-16,21 21 0,-22-21 0,22 22 16,-1-1-16,1 0 0,21 1 15,-21-1-15,42 22 0,-22-22 0,22 21 16,0 1-16,0-22 0,0 22 16,22-22-16,-1 0 0,0 1 0,0-1 15,21-21-15,-20 22 0,20-22 0,0 0 16,1 0-16,-1-21 0,0 21 15,1-21-15,-1 0 0,0 0 0,1 0 16,20 0-16,-21 0 0,1 0 16,-1 0-16,-21-21 0,22 21 15,-1-21-15,-21 21 0,0-21 0,0 21 16,22-21-16,-22 21 0,0-22 16,0 1-16,0 0 15,-21 0-15</inkml:trace>
  <inkml:trace contextRef="#ctx0" brushRef="#br1" timeOffset="-191584.62">20616 6096 0,'0'0'0,"-21"0"0,0 0 15,0 0-15,0 0 16,-1 21-16,1 0 15,21 1-15,-21-1 0,21 21 16,0-21-16,0 22 0,0-1 0,-21 0 16,21 1-16,0-1 0,-21 0 0,21 1 15,0-1-15,0 0 0,0-21 16,0 22-16,0-22 0,0 0 0,0 0 16,0 0-16,0 1 0,0-1 0,0 0 15,0-42 32,0 0-47,0-1 0,0 1 16,0 0-16,0-21 0</inkml:trace>
  <inkml:trace contextRef="#ctx0" brushRef="#br1" timeOffset="-191277.8">20383 6223 0,'0'-42'15,"0"84"-15,-21-105 0,0 41 0,21 1 0,0 0 16,-21 0-16,21 0 15,-21 0-15,21-1 0,0 1 0,21 21 16,0-21 0,0 21-16,0 0 0,22 0 0,-1 0 15,0 0-15,1 0 0,20 21 0,-20-21 16,-1 21-16,0 1 0,1-1 16,-22 0-16,0 21 0,0-21 0,-21 1 15,0-1-15,0 21 0,-21-21 16,0 0-16,-22 1 0,1-1 0,0 0 15,-1 0-15,1 0 0,0 0 0,-1 1 16,22-1-16,-21-21 0,21 21 16,0-21-16,-1 0 0,1 0 15,21 21-15,21-21 32,1 0-32,20 0 15,-21 0-15</inkml:trace>
  <inkml:trace contextRef="#ctx0" brushRef="#br1" timeOffset="-190745.09">21188 6498 0,'0'0'0,"21"-21"0,-21 0 16,21 0-16,-21 0 15,0-1-15,0 1 0,0-21 16,0 21-16,0 0 0,-21 21 0,0-22 15,0 1-15,-1 21 16,1 0-16,0 0 0,0 0 0,0 0 16,0 0-16,-1 21 0,1 1 0,0-1 15,-21 0-15,21 21 0,-1-21 16,1 22-16,0-22 0,0 21 0,0-21 16,21 1-16,0 20 0,0-21 0,0 0 15,0 0-15,0 1 0,0-1 16,21-21-16,-21 21 0,21-21 0,0 0 15,0 0-15,22 0 0,-22 0 16,0 0-16,0 0 0,0 0 16,1-21-16,-1 0 0,0-1 0,0 1 15,0 0-15,0 0 0,1 0 16,-22-22-16,21 22 0,-21-21 0,21 21 16,-21-22-16,0 22 0,0 0 0,0 0 15,0 42 16,0 0-31,0 0 0,0 1 16,0 20-16,0-21 0,-21 0 0,21 22 16,0-22-16,0 0 0,0 0 15,0 0-15,0 0 0,0 1 16,0-1-16,0 0 0,21-21 16,0 0-16,0 0 15,0 0-15,1 0 16,-1 0-16,0-21 0,0 21 15,0-21-15</inkml:trace>
  <inkml:trace contextRef="#ctx0" brushRef="#br1" timeOffset="-190337.33">21442 6392 0,'0'-21'16,"0"42"-16,-21-63 0,21 21 0,-22 0 16,22 0-16,-21 21 0,21-22 15,0 1-15,21 21 16,1 0-1,-1 0-15,0 0 0,21 0 0,-21 0 16,22 0-16,-22 21 0,0-21 0,0 22 16,0-1-16,22 0 0,-43 21 15,21-21-15,0 1 0,-21 20 0,21-21 16,-21 0-16,0 22 0,0-22 16,0 0-16,0 0 0,0 0 0,0 0 15,0 1-15,0-1 0,-21 0 0,0-21 16,21 21-16,-21-21 0,0 0 31,21-21-31,0 0 16,0 0-16,0-1 0,0 1 15,0 0-15,21-21 0,-21 21 0,21-22 16,0 22-16,0-21 0,0 21 16,-21-1-16,22 1 0,-1 21 0,-21-21 15,21 21-15,-21-21 0,21 21 0,0 0 16,0 0-1,1 0-15,-1 0 16,0 21-16,0 0 16</inkml:trace>
  <inkml:trace contextRef="#ctx0" brushRef="#br1" timeOffset="-189157.55">22310 6477 0,'0'0'0,"21"0"0,0-21 15,-21 0-15,0 0 16,0-1-16,21 1 0,-21 0 16,0 0-16,0 0 0,0 0 0,0-1 15,0 1-15,-21 0 16,0 21-16,0 0 0,-1 0 16,-20 0-16,21 0 0,0 0 15,0 0-15,-22 0 0,22 21 16,0 0-16,0 22 0,0-22 0,-1 21 15,1 1-15,0-22 0,21 21 16,-21-21-16,21 22 0,0-22 0,0 21 16,0-21-16,0 0 0,0 1 0,21-22 15,0 21-15,0-21 0,1 0 16,-1 0-16,0 0 0,0 0 0,0 0 16,0 0-16,1 0 0,-1-21 0,0-1 15,0 22-15,0-21 0,0 0 16,1-21-16,-22 21 0,21-1 0,0-20 15,-21 21-15,0-21 16,21 20-16,-21 1 0,0 0 0,21 0 16,-21 42-1,0 0 1,-21 0-16,21 1 0,-21 20 16,21-21-16,0 0 0,0 0 0,0 1 15,0 20-15,0-21 0,0 0 16,0 0-16,21-21 0,0 22 0,-21-1 15,21-21-15,1 0 0,-1 21 0,0-21 16,0 0-16,0 0 16,0 0-16,1 0 0,20-21 0,-21 21 0,0-21 15,0-1-15,1 1 0,-1 0 16,0 0-16,0 0 0,0-22 16,-21 22-16,0 0 0,21-21 0,-21 21 15,0-22-15,0 22 0,0 0 16,0 0-16,0 0 15,0 42 1,0 0-16,-21 0 16,21 0-16,0 0 0,0 22 0,-21-22 15,21 0-15,0 21 0,-21-20 16,21-1-16,0 0 0,0 0 16,0 0-16,0 0 0,0 1 0,0-1 15,-21-21 1,0 0-1,21-21-15,0-1 16,0 1-16,0 0 16,0 0-16,0 0 0,0-22 0,0 22 15,0-21-15,0 21 0,21-22 16,0 22-16,0 0 0,0-21 0,0 21 16,22 21-16,-22-22 0,0 22 0,21 0 15,-20 0-15,-1 0 0,0 0 16,0 0-16,0 22 0,0-1 15,-21 0-15,0 0 0,22 0 0,-22 22 16,0-22-16,21 0 0,-21 21 16,0-21-16,0 1 0,0-1 0,0 0 15,0 0-15,0 0 0,0 0 16,-21-21 0,-1 0-16,1 0 31,21-21-31,0 0 0,0 0 15,0 0-15,0 0 0,21-1 0,1 1 16,-1-21-16,0 21 0,21 0 16,-21-22-16,22 22 0,-22 0 0,21 0 15,-21 21-15,1 0 0,20 0 16,-21 0-16,0 0 16,-21 21-16,0 21 0,0-21 15,0 1-15,0-1 0,0 21 16,0-21-16,0 0 0,0 1 0,-21-1 15,21 0-15,-21 0 0,21 0 0,0 0 16,-21 1-16,21-44 63,21 1-63,0 0 15</inkml:trace>
  <inkml:trace contextRef="#ctx0" brushRef="#br1" timeOffset="-188769.78">23516 6435 0,'21'0'63,"0"0"-63,1 0 0,-1 0 15,0 0-15,-21-21 0,21-1 16,0 22-16,0-21 15,1 21-15,-1-21 0,-21 0 0,0 0 0,21 21 16,-21-21-16,0-1 0,0 1 16,0 0-16,-21 21 15,0 0-15,-1 0 0,1 0 16,0 0-16,0 21 0,-21 0 16,20 1-16,1-1 0,0 21 0,21-21 15,0 22-15,-21-22 0,21 21 0,0-21 16,0 22-16,0-22 0,0 0 15,0 0-15,0 0 0,0 0 0,21 1 16,0-22-16,-21 21 0,21-21 0,1 0 16,-1 0-16,0 0 15,0 0-15,21 0 0,-20 0 0,-1 0 16,21-21-16,-21 21 0,0-22 0,22 1 16,-22 0-16,0-21 0,21 21 15,-20-22-15,20 1 0,-21 0 0</inkml:trace>
  <inkml:trace contextRef="#ctx0" brushRef="#br1" timeOffset="-188497.94">24193 6075 0,'0'0'0,"22"-42"16,-1-1-16,-21 1 0,0 0 0,0-1 16,0 22-16,0-21 0,0 21 15,-21 42 1,-1 0-16,22 21 16,-21-21-16,21 22 0,0-1 15,0 0-15,-21 1 0,0-1 0,21 0 16,-21 22-16,21-22 0,-21 1 15,-1-1-15,22 0 0,0 1 0,-21-1 16,21 0-16,-21-21 0,21 22 0,-21-22 16,21 0-16,0 0 0,0 0 15,0 1-15,21-22 16,0 0 0,0 0-16,1 0 0,-1-22 15,0 1-15,0 0 0,-21 0 16,21 0-16,0-22 15,1 22-15</inkml:trace>
  <inkml:trace contextRef="#ctx0" brushRef="#br1" timeOffset="-188305.05">24109 6223 0,'0'0'0,"-21"0"0,-1 0 0,1 0 16,42 0 15,1 0-31,-1 21 0,0-21 0,0 0 15,0 0-15,0 0 0,1 0 16,-1 0-16,0 0 0,0 0 16,0 0-16,0 0 0,1-21 15,-1 21-15,0 0 16,-21-21-16</inkml:trace>
  <inkml:trace contextRef="#ctx0" brushRef="#br1" timeOffset="-187945.15">24426 6329 0,'0'0'0,"0"21"15,21-21 1,1 0 0,-1 0-16,0 0 15,0-21-15,0 21 0,0-21 0,1 21 16,-22-21-16,0-1 0,21 22 0,-21-21 15,0 0-15,-21 21 16,-1 0 0,1 0-16,0 21 15,0 0-15,0 1 0,0-1 0,-1 0 16,22 21-16,-21-21 0,21 1 0,-21-1 16,21 21-16,0-21 0,-21 0 15,21 1-15,0-1 0,0 0 0,0 0 16,0 0-16,21-21 0,0 0 15,0 21-15,1-21 16,-1 0-16,0 0 0,0 0 0,0 0 16,0 0-16,22-21 0,-22 21 0,21-21 15,-21 0-15</inkml:trace>
  <inkml:trace contextRef="#ctx0" brushRef="#br1" timeOffset="-187537.38">24913 6308 0,'0'-21'16,"0"42"-16,0-64 0,0 22 15,0 0 1,21 21 0,0 0-16,1 0 0,-1 0 15,21 0 1,-21 0-16,0 0 0,1 21 16,-1 0-16,0 1 0,-21-1 15,21 0-15,-21 0 0,0 0 0,0 22 16,0-22-16,0 0 0,-21 21 0,0-21 15,21 1-15,-21 20 0,-1-21 16,22 0-16,-21 0 0,21 1 16,-21-22-16,21-22 31,0 1-15,0 0-16,0 0 15,0-21-15,0 20 0,21-20 0,0 0 16,1 21-16,-1-22 0,21 1 0,-21 21 15,0-22-15,1 22 0,20 0 16,-21 0-16,0 0 0,0 21 0,-21-21 16,22 21-16,-1 0 0,0 0 15,0 0-15,0 0 16,0 0-16,-21 21 16,0 0-16</inkml:trace>
  <inkml:trace contextRef="#ctx0" brushRef="#br1" timeOffset="-186905.73">20616 7345 0,'0'-21'0,"0"42"0,21-63 16,-21 20-16,0 1 0,0 0 0,0 0 15,22 0-15,-1-22 0,-21 22 16,21 0-16,-21 0 0,0 0 0,21 0 16,0-1-16,0 1 15,-21 42 1,0 1-16,0 20 16,0 0-16,0 1 0,0-1 15,-21 21-15,21-20 0,-21-1 0,21 22 16,-21-22-16,21 0 0,0 1 15,0-1-15,0-21 0,0 21 16,0-20-16,0-1 0,0 0 0,0 0 16,0 0-16,0 0 0,0 1 15,-21-22-15,0 0 0,-1 0 16,1 0-16,0 0 0,0 0 16,0 0-16,0 0 0,-1-22 15</inkml:trace>
  <inkml:trace contextRef="#ctx0" brushRef="#br1" timeOffset="-186656.86">20278 7493 0,'0'-21'0,"0"42"0,-22-42 0,22 0 15,0 42 1,0 0 0,22-21-16,-22 21 0,21 0 0,0 22 15,0-22-15,0 0 0,0 0 16,1 0-16,-1 1 0,0-1 0,0 0 15,0 0-15,0 0 0,1 0 0,-1-21 16,0 22-16,-21-1 0,21-21 16,0 0-16,0 0 31,1 0-31,-1-21 16,0 21-16,0-22 0,0 1 15</inkml:trace>
  <inkml:trace contextRef="#ctx0" brushRef="#br1" timeOffset="-186480.96">20976 7514 0,'0'0'0,"0"-21"0,21 21 0,-42 0 31,0 21-31,0 0 0,21 1 16,-21-1-16,-1 0 0,-20 0 16,21 0-16,0 0 0,0 1 0,-1-22 15,1 21-15,0 0 0,0 0 0,-21 0 16,20-21-16,1 21 0,0 1 15,0-22-15,0 21 0,0-21 16,-1 0-16</inkml:trace>
  <inkml:trace contextRef="#ctx0" brushRef="#br1" timeOffset="-183801.97">19410 8022 0,'0'0'0,"-43"0"16,22-21-16,-21 21 15,0 0-15,20 0 0,1 0 0,0 0 16,0 0-16,0 0 0,42-21 31,0 21-31,0 0 16,22 0-16,20 0 0,-21 0 16,22 0-16,-1 0 0,1-21 0,-1 21 15,1 0-15,-1 0 0,1 0 16,-22 0-16,1 0 0,-1 0 0,-21 0 15,0 0-15,0 0 0,1 0 16,-22 21-16,-22 0 16,1-21-1,-21 0-15,21 0 0,0 0 16,-1 0-16,1 0 0,-21 0 0</inkml:trace>
  <inkml:trace contextRef="#ctx0" brushRef="#br1" timeOffset="-183561.11">19664 8001 0,'-21'0'31,"21"21"-15,0 0-1,0 1-15,0 20 0,0-21 0,0 21 16,0 1-16,0-22 0,-22 21 0,22 1 16,0-1-16,0-21 15,-21 21-15,21-20 0,0 20 0,0-21 16,0 0-16,0 0 0,0 1 0,0-1 15,0 0-15,0 0 0,0 0 16,21-21 0,1 0-1,-1-21-15,0 21 16</inkml:trace>
  <inkml:trace contextRef="#ctx0" brushRef="#br1" timeOffset="-182933.47">19960 8424 0,'0'-21'0,"0"0"16,0 0-1,21 21-15,0-21 16,1 0-16,-1-1 16,0 22-16,-21-21 0,0 0 15,21 0-15,-21 0 16,0 0-1,-21 21 1,0 21-16,21 0 0,-21 0 16,-1 0-16,1 0 0,21 1 15,-21 20-15,21-21 0,-21 0 16,21 0-16,0 1 0,0 20 0,0-21 16,0 0-16,0 0 15,0 1-15,21-22 0,0 0 0,0 21 16,1-21-16,-1 0 0,0 0 0,0 0 15,21 0-15,-20 0 0,20-21 16,-21 21-16,21-22 0,1 1 0,-1 0 16,-21 0-16,22 0 0,-1 0 0,0-1 15,-21-20-15,1 21 16,-1 0-16,-21-22 0,0 22 0,0 0 0,0 0 16,-21 0-16,-1 21 15,1 0-15,0 0 16,0 21-16,0 0 0,21 0 0,0 0 15,-21 1-15,21-1 0,0 0 0,0 0 16,0 0-16,21 0 0,0 1 16,-21-1-16,21 0 0,0 0 0,0 0 15,1 0-15,-1-21 0,-21 22 0,21-22 16,-21 21-16,-21-21 31,0 0-31,-1 0 0,1 0 16,0 0-16,0-21 0,-21 21 15,20 0-15,22-22 0,-21 22 16,21-21 15,21 21-31,1 0 0,-1-21 0,21 21 16,-21-21-16</inkml:trace>
  <inkml:trace contextRef="#ctx0" brushRef="#br1" timeOffset="-182673.62">21061 8086 0,'0'-21'16,"0"42"-16,0-64 0,0 22 0,0 0 16,0 0-16,-21 21 0,-1 0 0,1 0 15,0 0-15,0 21 16,0 21-16,0-20 16,-1 20-16,22 0 0,0 1 0,-21-22 15,21 21-15,-21 0 0,21 1 16,-21-1-16,21-21 0,0 0 0,0 22 15,0-22-15,0 0 0,0 0 0,21 0 16,0 1-16,0-22 16,1 0-16,-1 0 0,0 0 15,0 0-15,0 0 0,0 0 0,1 0 16,-22-22-16</inkml:trace>
  <inkml:trace contextRef="#ctx0" brushRef="#br1" timeOffset="-182493.71">20637 8276 0,'43'0'31,"-22"0"-31,0 0 0,21 0 16,-20 0-16,20 0 0,0 0 0,1 0 15,-1 0-15,0 0 0,1 0 0,-22 0 16,21 0-16,0 0 0,-20-21 15,20 21-15</inkml:trace>
  <inkml:trace contextRef="#ctx0" brushRef="#br1" timeOffset="-181833.17">21505 8043 0,'0'0'0,"0"22"31,-21-1-31,21 21 16,-21-21-16,21 22 0,-21-22 0,21 21 15,0-21-15,-21 22 0,21-22 16,-22 21-16,1-21 0,21 0 0,0 1 16,0-1-16,-21 0 0,0 0 15,42-42 32,-21 0-31,21 0-16,-21-1 0,0 1 15,0 0-15,21-21 0,-21 21 0,22-22 16,-22 1-16,21 0 0,0 20 16,-21-20-16,21 0 0,0 21 0,-21-1 15,21 22-15,1 0 0,-1 0 16,0 22-16,-21 20 0,21-21 16,-21 21-16,0 1 0,21-22 15,0 21-15,-21 1 0,22-1 0,-1-21 16,0 0-16,0 22 0,0-22 15,0 0-15,1 0 0,-1-21 0,0 21 16,0-21-16,0 0 16,0 0-16,1-21 15,-1 0-15,0 0 16,-21 0-16,21-22 16,0 22-16,-21-21 0,21-1 0,1 22 15,-22-21-15,21 0 0,0-22 0,0 22 16,-21 21-16,21-22 0,-21 22 15,21 0-15,-21 0 0,0 42 16,0 21 0,-21-21-16,0 22 15,0-22-15,0 21 0,0 1 0,-1-1 16,1 0-16,0 1 0,0-22 16,0 21-16,21-21 0,-21 0 0,-1 22 15,22-22-15,-21-21 0,21 21 0,0 0 16,0 0-1,21-21-15,1 0 16,-1 0-16,0-21 0,0 21 0,0-21 16,22 21-16</inkml:trace>
  <inkml:trace contextRef="#ctx0" brushRef="#br1" timeOffset="-181268.5">22839 8086 0,'0'0'0,"21"-21"0,-21-1 0,0 1 0,0 0 15,-21 0-15,0 0 0,-1 21 16,1-21-16,0 21 0,-21 0 0,21 0 16,-1 0-16,-20 0 0,0 21 15,21 0-15,-22 21 0,22-21 0,-21 22 16,21-1-16,-22 0 0,22 1 0,0-1 16,0 0-16,0 1 15,21-22-15,0 21 0,0-21 0,0 22 16,0-22-16,0 0 0,21 0 0,0 0 15,0 1-15,0-22 0,22 21 16,-1-21-16,-21 0 0,21 0 0,1 0 16,-22 0-16,21 0 0,-21 0 0,22 0 15,-22 0-15,0-21 0,0-1 16,-21 1-16,0 0 0,0 0 0,0 0 16,0 0-16,0-1 0,0 1 0,-21-21 15,0 21-15,0 0 0,0 21 16,-1-22-16,1 22 0,0 0 0,0 0 15,0 0-15,21 22 16,0-1 0,21 0-1,0 0-15,0 0 16,0-21-16,-21 21 0,22 1 0,-22-1 16,21 0-16,-21 0 0,0 0 0,0 0 15,0 1-15,0-1 0,0 21 16,0-21-16,-21 22 0,-1-1 0,1-21 15,21 21-15,0 1 0,-21-22 0,0 21 16,21-21-16,0 1 16,0 20-16,0-21 0,-21 0 0,21 0 15,0 1-15,21-22 32,0 0-32,0-22 0,22 22 15,-22-21-15,21-21 0,-21 21 0</inkml:trace>
  <inkml:trace contextRef="#ctx0" brushRef="#br1" timeOffset="-180969.66">23326 8403 0,'0'0'15,"0"-21"-15,0 0 0,0 0 0,-22 21 16,1 0-16,21 21 16,0 0-16,-21-21 15,21 21-15,0 0 16,21-21-1,0 0 1,1 0-16,-1 0 16,-21-21-16,21 0 0,-21 0 15,0 0-15,0 0 16,0-1-16,-21 22 16,0 0-16,-1 0 15,1 0-15,21 22 16,-21-22-16,21 21 0,-21-21 15,42 0 1,0 0 0</inkml:trace>
  <inkml:trace contextRef="#ctx0" brushRef="#br1" timeOffset="-180724.85">23791 7980 0,'0'-21'0,"0"42"0,21-63 0,-21 20 15,22 22-15,-22 22 16,0 20 0,21-21-16,-21 21 15,0-20-15,0 20 0,21 0 0,0 1 16,-21-1-16,21 0 0,0-21 16,1 22-16,-1-22 0,21 21 0,-42-21 15,21 1-15,0-1 0,1 0 0,-1-21 16,-21 21-16,21-21 15,0-21 1,-21 0-16</inkml:trace>
  <inkml:trace contextRef="#ctx0" brushRef="#br1" timeOffset="-180489.98">24363 7938 0,'-21'0'15,"-1"21"-15,1 0 0,0 0 16,0 21-16,-21 1 0,-1-22 0,22 21 16,-21 1-16,-1-1 0,1 0 15,0-21-15,-1 22 0,1-22 0,21 0 16,0 0-16,-22 0 0,43 1 0,-21-1 16,21 0-16,-21-21 0,21 21 15,21-21 1,0 0-1,1-21-15,-1 21 0</inkml:trace>
  <inkml:trace contextRef="#ctx0" brushRef="#br1" timeOffset="-179777.39">24744 7916 0,'0'22'16,"-21"-1"-16,21 0 0,-22 0 16,22 21-16,-21 1 0,0-22 15,21 21-15,-21 1 0,21-1 16,-21 0-16,0-21 0,21 22 0,0-22 16,0 0-16,0 0 0,-22 0 0,22 1 15,0-1-15,-21-21 31,21-21-15,0-1-16,0 1 0,0 0 16,0 0-16,0-21 0,0 20 0,0-20 15,21 0-15,1-1 0,-1 1 0,0 0 16,0-1-16,0 22 0,0-21 16,1 21-16,-1 0 0,0 21 15,0 0-15,0 0 0,0 0 16,1 0-16,-22 21 0,0 0 15,0 0-15,0 0 0,21 22 0,-21-22 16,21 21-16,0-21 0,0 22 16,0-22-16,1 0 0,-1 0 0,-21 0 15,21 0-15,-21 1 0,21-22 16,-21 21-16,21-21 16,0 0-16,-21-21 15,22-1 1,-22 1-16,21 0 0,-21-21 0,21 21 15,0-22-15,0 1 16,0 0-16,1-1 0,-1 1 0,21 0 16,-21 20-16,0 1 0,1 0 0,-1 21 15,0 0-15,0 0 16,-21 42-16,0-20 16,0-1-16,0 21 0,0 0 15,0 1-15,-21-22 0,21 21 0,-21 1 16,21-1-16,-21 0 0,21-21 0,0 22 15,0-22-15,0 0 0,-22 0 16,22 0-16,-21 1 0,21-1 31,0-42 1,0-1-32,21 22 15,1-21-15</inkml:trace>
  <inkml:trace contextRef="#ctx0" brushRef="#br1" timeOffset="-179477.28">26035 7895 0,'0'0'0,"-21"21"32,0 1-32,-22-1 0,22 0 15,0 21-15,-21-21 0,20 22 16,-20-1-16,21 0 0,-21 1 0,20-1 15,1 0-15,0-20 0,0 20 0,21-21 16,0 0-16,0 22 0,0-22 16,0 0-16,0 0 0,21 0 15,0 0-15,0-21 0,22 0 16,-22 22-16,21-22 0,1 0 0,-22 0 16,21 0-16,0 0 0,-20 0 0,20-22 15,-21 22-15,21-21 0,1 0 16,-22 21-16,0-21 0,0 0 0,0 0 15,1 21-15,-22-22 0</inkml:trace>
  <inkml:trace contextRef="#ctx0" brushRef="#br1" timeOffset="-178737.17">20828 9102 0,'0'0'0,"0"-21"0,0-1 15,0 1-15,0 0 0,0 0 16,0 0-16,0 0 0,0-1 0,0 1 15,-21 21-15,21-21 16,0 42 0,0 0-16,0 1 0,0 20 15,0 0-15,0 1 0,0 20 0,0-21 16,0 1-16,0 20 0,0-20 0,-21-1 16,21 0-16,0 1 0,-22-1 15,22 0-15,0 1 0,0-1 16,-21-21-16,0 0 0,21 22 0,-21-22 15,21 0-15,0 0 0,-21-21 16,0 0 0,-1 0-16,1-21 15,0 0-15,0 0 0,-21 21 16,20-43-16,1 22 0,0 0 0,0 0 16,0 0-16,0-22 0,-1 22 0,22 0 15,0 0-15,0 42 31,0 0-31,0 0 0,0 0 16,0 1-16,0-1 0,0 0 0,22 0 16,-1 0-16,0 0 15,0-21-15,0 0 0,0 0 0,1 0 16,-1 0-16,0 0 0,21 0 16,-21 0-16,22 0 0,-1 0 0,0 0 15,1-21-15,-22 21 0,21-21 16,-21 21-16,22-21 0,-22 0 0,0 21 15,21-21-15,-20-1 0</inkml:trace>
  <inkml:trace contextRef="#ctx0" brushRef="#br1" timeOffset="-178249.19">17208 10224 0,'-21'-22'0,"42"44"0,-42-65 16,21 22-16,-21 21 15,0 0 1,21 21-16,0 0 15,-21 1-15,21 20 0,0 0 0,-21 22 16,21-22-16,0 22 0,0-1 16,0-21-16,-22 22 0,22-22 0,0 1 15,-21 20-15,21-42 0,0 22 16,0-1-16,0-21 0,0 21 0,-21-20 16,21-1-16,-21 0 15,21 0-15,-21-21 16,21-21-1</inkml:trace>
  <inkml:trace contextRef="#ctx0" brushRef="#br1" timeOffset="-177962.13">16976 10668 0,'0'0'0,"0"-317"32,0 274-32,0 1 0,42 0 15,-21 20-15,0-20 0,22 21 16,-1 0-16,0 0 0,1-1 0,-1 22 15,21 0-15,1 0 0,-22 0 0,1 0 16,-1 0-16,0 22 0,1 20 16,-22-21-16,-21 21 0,0-20 0,0 20 15,0 0-15,-43 1 0,22-1 16,-21 0-16,0-21 0,-1 22 0,1-22 16,-22 21-16,22-21 0,0 1 0,-1-1 15,1 0-15,21-21 0,-21 21 16,20-21-16,22 21 0,0 0 15,22-21 1,-1 22-16,0-22 16,0 0-16,21 0 0</inkml:trace>
  <inkml:trace contextRef="#ctx0" brushRef="#br1" timeOffset="-175409.88">17865 10837 0,'0'0'0,"21"-21"15,0 0-15,-21 0 16,0 0-16,0 0 0,0-1 0,0 1 16,0 0-16,-21 0 0,0-21 0,-1 20 15,1 1-15,0 21 16,0-21-16,0 21 0,0 0 0,-1 0 16,1 21-16,0 0 0,-21 1 0,21 20 15,-1-21-15,-20 21 0,21-20 16,0 20-16,0-21 0,-1 21 0,1-20 15,21 20-15,0-21 0,0 0 0,0 0 16,0 1-16,0-1 0,0 0 16,21-21-16,1 21 0,-1-21 15,21 0-15,-21 0 0,0 0 0,22 0 16,-22-21-16,0 21 0,21-21 16,-20 0-16,-1-1 0,21 1 15,-21 0-15,0 0 0,-21 0 0,22 0 16,-1-22-16,-21 22 0,0 0 15,21-21-15,-21 20 0,21 1 0,-21 0 16,0 0-16,0 42 31,0 0-31,0 0 0,0 1 0,0-1 16,0 21-16,0-21 0,0 0 0,0 1 16,0 20-16,0-21 0,0 0 15,0 0-15,21-21 0,-21 22 0,21-1 16,1-21-16,-22 21 0,21-21 15,0 0-15,0 0 0,0 0 16,0 0-16,1 0 0,-1-21 16,0 0-16,0 21 0,0-22 0,0 1 15,22 0-15,-22 0 0,0 0 16,0 0-16,22-22 0,-22 22 0,0 0 16,0 0-16,0 0 0,0 21 0,1-22 15,-22 44 1,0-1-1,0 0-15,0 0 0,0 0 16,0 0-16,0 1 0,0-1 16,0 0-16,0 0 0,0 0 0,0 0 15,0 1-15,21-1 16,0-21-16,0 21 0,21-21 16,1 0-16,-22 21 0,21-21 0,1 0 15,-1 0-15,0 0 0,1 0 0,-1 0 16,0 0-16,1-21 0,-22 21 15,21-21-15,-21 0 0,22-1 0,-22 1 16,0 0-16,0 0 0,-21 0 0,0-22 16,0 22-16,0-21 0,0 21 15,0-22-15,0 22 0,-21 0 0,21 0 16,-21 0-16,0 0 0,-1 21 0,1 0 16,0 0-16,0 0 0,0 21 15,0 0-15,-1 0 0,1 21 16,0-20-16,0-1 0,0 21 0,0-21 15,21 0-15,-22 1 0,22-1 16,0 0-16,0 0 0,0 0 0,0 0 16,0 1-16,22-22 0,-1 0 0,0 0 15,0 0-15,21 0 16,-20 0-16,-1 0 0,0 0 0,0 0 16,0-22-16,0 22 0,1-21 15,-22 0-15,0 0 0,21 0 16,-21 0-16,21-1 0,-21 1 15,0 0-15,0 42 32,0 0-17,0 1-15,0-1 0,0 0 0,0 0 16,0 0-16,0 0 0,0 1 16,0-1-16,21 0 15,0-21-15,22 0 0,-22 0 16,0 0-16,21 0 0,-21 0 0,22 0 15,-22 0-15,0 0 0,21-21 16,-20 21-16,-1-21 0,0-1 0,0 1 16,0 0-16,-21 0 0,21 0 15,1 0-15,-22-1 0,0-20 16,0 21-16,21 0 0,-21 0 16,21 21-16,-21 21 15,0 0 1,0 0-16,0 0 0,-21 0 0,21 1 15,-21-1-15,21 0 0,0 0 0,0 0 16,-22 0-16,1 1 16,21-1-16,0 0 0,0-42 62,21 21-62,1-21 0,-22-1 16,21 1-16,0 0 0,0 0 15,-21 0-15,21 0 0,0-22 0,1 22 16,-1 0-16,0 0 0,0 0 0,0-1 16,0 22-16,1 0 0,-1 0 15,0 0-15,0 22 16,-21-1-16,0 0 0,21 0 16,-21 0-16,0 0 0,0 1 0,0-1 15,0 0-15,0 0 0,21 0 0,-21 0 16,22 1-16,-22-1 15,21-21 1,0 0-16,0 0 16,0-21-16,0-1 15,-21 1-15,22 21 16,-1-21-16,-21 0 0,21 0 0,-21 0 16,21-1-16,0 1 0,-21-21 0,21 21 15,1 0-15,-1-1 16,-21 44-1,0-1 1,0 0-16,0 0 0,0 0 16,0 0-16,0 1 0,0-1 0,0 0 15,0 0-15,21 0 16,0 0-16,0-21 0,0 22 16,1-22-16,-1 0 0,0 0 0,0 0 15,0 21-15,0-21 0,22 0 0,-22 0 16,0 0-16,0 0 0,0-21 15,22 21-15,-22-22 0,-21 1 0,21 0 16,0 0-16,-21 0 0,21 0 0,-21-1 16,0 1-16,0 0 0,0 0 15,0 0-15,-21 42 32,0-21-32,0 21 0,0 0 15,21 0-15,-21 1 0,-1-1 16,22 0-16,0 0 0,0 0 15,0 0-15,0 1 0,0-1 16,22-21-16,-1 21 0,0-21 16,21 0-16,-21 0 0,1 0 15,20 0-15,0 0 0,-21 0 0,22 0 16,-22 0-16,21 0 0,-21 0 0,22-21 16,-22 0-16,0-1 0,21 22 15,-20-42-15,-1 21 0,0 0 0,0-22 16,0 22-16,0-21 0,1 0 15,-1-22-15,-21 22 0,21-22 16,-21 22-16,0 0 0,0-1 0,0 22 16,0 0-16,0 0 0,-21 42 31,21 21-31,-21 1 0,-1-22 0,22 21 16,-21 0-16,21 1 0,0-1 15,0 0-15,-21 1 0,21-1 0,0-21 16,0 0-16,0 22 0,0-22 0,0 0 15,0 0-15,0 0 0,21 1 16,0-1-16,1-21 0,-1 0 16,0 0-16,21 0 15,-21 0-15,1 0 0,-1 0 0,0 0 16,0 0-16,0 0 0,0 0 16,1-21-16,-1-1 0,0 1 15,-21 0-15,21 0 0,-21 0 16,0 0-16,0-1 0,0 1 0,0 0 15,0 42 17,-21 0-32,21 1 0,-21-1 15,21 0-15,0 0 0,0 0 16,0 0-16,0 1 0,0-1 16,0 0-1,21-21-15,0 0 16,0 0-16,0 0 15,1 0-15,-1-21 0,0 21 0,0-21 16,0-1-16,0 22 0,1-21 0,20 0 16,-21 0-16,0 0 0,0 0 15,1-1-15,-1 1 0,0 21 0,-21 21 32,0 1-17,0-1-15,0 0 0,0 0 0,-21 0 16,21 0-1,0 1 1,21-22-16,0 0 16,0 0-16,0 0 15,1 0-15,-1 0 0,0 0 16,-21-22-16,21 22 16,-21-21-16,21 0 0</inkml:trace>
  <inkml:trace contextRef="#ctx0" brushRef="#br1" timeOffset="-175092.48">20997 10605 0,'0'0'16,"-42"0"-16,21 0 0,0 0 0,-1 0 15,44 0 1,20 0-16,-21 0 0,21 0 16,1 0-16,-1-22 0,0 22 15,1 0-15,20 0 0,-20 0 0,-1 0 16,0 0-16,1 0 0,-1-21 16,0 21-16,1 0 0,-22 0 0,0 0 15,0 0-15,0 0 0,0 0 16,1 0-16,-44 0 31,1 0-15</inkml:trace>
  <inkml:trace contextRef="#ctx0" brushRef="#br1" timeOffset="-172505.41">23072 10329 0,'21'0'0,"-21"-21"16,0 42 15,0 1-31,0-1 15,0 0-15,0 0 0,0 21 0,0-20 16,0-1-16,0 0 0,0 21 0,0-21 16,-21 1-16,21-1 0,0 0 15,-22 0-15,22 0 16,-21 0-16,21 1 0,-21-22 16,21-22 15,0 1-16,0 0-15,0 0 0,0 0 16,0 0-16,0-1 0,0-20 0,0 21 16,21-21-16,-21-1 0,21 22 15,1-21-15,-1 21 0,21-1 0,-21 1 16,0 0-16,1 21 0,-1 0 0,0 0 16,21 0-16,-21 0 15,1 0-15,-22 21 0,21 0 0,0 1 16,-21 20-16,0-21 0,0 21 0,0-20 15,0 20-15,0-21 0,0 0 16,0 0-16,0 1 0,0-1 0,0 0 16,0 0-16,0 0 0,0 0 15,0 1 1,21-22-16,0 0 0,0 0 16,1 0-16,-1 0 0,0 0 15,0 0-15,0 0 0,22 0 16,-22-22-16,21 22 0</inkml:trace>
  <inkml:trace contextRef="#ctx0" brushRef="#br1" timeOffset="-171316.55">23982 10478 0,'0'-22'15,"0"44"-15,0-86 0,0 43 0,0 0 16,0 0-16,0-1 0,-21 22 16,-1 0-16,1 0 0,0 0 0,0 0 15,-21 0-15,20 0 0,-20 0 16,21 22-16,-21-1 0,20 0 0,-20 21 15,21-21-15,0 1 0,0 20 16,-1-21-16,1 0 0,21 22 0,0-22 16,0 0-16,0 0 0,0 0 0,0 0 15,0 1 1,21-22-16,1 0 0,20 21 0,-21-21 16,0 0-16,0 0 0,1 0 0,20 0 15,-21 0-15,21-21 0,-20 21 16,-1-22-16,0 1 0,21 0 0,-21 0 15,-21-21-15,22 20 0,-1-20 0,-21 21 16,21 0-16,-21 0 0,0-1 16,0 1-16,0 0 0,0 42 31,0 0-31,0 1 0,-21-1 0,21 0 16,-21 21-16,21-21 0,0 1 15,0-1-15,0 0 0,0 0 16,0 0-16,0 0 0,0 1 0,0-1 15,21-21-15,0 21 0,0-21 0,0 0 16,0 0-16,1 0 0,-1 0 16,0 0-16,0 0 0,0 0 0,0 0 15,1 0-15,-1 0 0,0-21 16,0 0-16,0-1 0,-21 1 0,0 0 16,21 0-16,1 0 0,-22-22 0,0 22 15,0 0-15,0 0 16,0 42-1,0 0-15,0 0 16,-22 1-16,22-1 0,-21 0 16,0 0-16,21 0 0,0 0 0,-21 1 15,21-1 1,-21-21-16,42-21 47,-21-1-47,21 22 0,0-21 0,-21 0 15,21 0-15,1 0 0,-22 0 0,21-1 16,0 1-16,-21 0 0,0 0 16,21 0-16,0 21 0,-21 21 15,0 0 1,0 0-16,0 0 16,0 22-16,0-22 0,0 0 0,0 0 15,0 0-15,0 1 0,0-1 16,0 0-16,21 0 15,1-21 1,-1 0-16,0 0 0,0-21 16,0 21-16,0-21 0,1 0 15,-1 21-15,-21-22 0,21 1 0,0 0 16,0-21-16,0 21 0,1-1 16,-1 1-16,-21 0 0,21 0 0,0 0 15,-21 0-15,0 42 31,0 0-31,0 0 0,0 0 16,0 0-16,0 22 0,-21-22 0,21 0 16,0 0-16,0 0 0,0 1 15,0-1-15,0 0 0,21-21 16,-21 21-16,21-21 0,0 0 0,1 0 16,-1 0-16,0 0 0,0 0 15,0 0-15,0 0 0,1 0 0,-1-21 16,0 0-16,0 0 0,0-1 15,0 1-15,22 0 0,-22 0 16,0-21-16,-21 20 0,21-20 0,-21 21 16,21 0-16,-21 0 0,0-1 15,0 1-15,-21 42 16,0 1-16,0-1 0,0 21 16,21-21-16,-21 0 0,21 22 15,-22-22-15,22 0 0,0 0 0,0 0 16,0 1-16,0-1 0,0 0 15,0 0-15,0 0 0,0 0 0,22-21 16,20 22-16,-21-22 0,0 0 16,22 0-16,-22 21 0,21-21 0,-21 0 15,0 0-15,22 0 0</inkml:trace>
  <inkml:trace contextRef="#ctx0" brushRef="#br1" timeOffset="-170892.98">25929 10308 0,'0'-21'0,"0"42"0,0-63 0,0 21 15,21 21-15,0 0 16,1 0 0,-1 0-16,0 0 0,0 21 15,0 21-15,22-21 0,-22 22 16,21-1-16,-21 0 0,22 1 0,-22-1 15,21 0-15,-21 1 0,-21-1 16,0 0-16,21-20 0,-21 20 0,0-21 16,0 0-16,0 0 0,0 1 15,0-1-15,-21-21 32,21-21-32,0-1 0,0 1 15,0 0-15,0 0 0,0-21 0,21 20 16,1-20-16,-1 0 15,0-1-15,0 1 0,0 0 0,0-1 16,1 1-16,20 0 0,-21-1 0,0 22 16,-21 0-16,21 0 0,1 0 15,-1 21-15,0 0 16,0 0 0,-21 21-16,0 0 15,0 0-15,0 0 0,0 1 0</inkml:trace>
  <inkml:trace contextRef="#ctx0" brushRef="#br1" timeOffset="-169721.17">26903 10605 0,'0'0'0,"21"0"16,21-85-1,-21 64-15,-21 0 0,0-22 16,0 22-16,0 0 0,0 0 15,-21 21 1,0 0-16,-21 21 0,21 0 0,-1 0 16,1 0-16,0 1 0,0 20 15,0-21-15,0 0 0,-1 22 0,22-22 16,-21 0-16,21 0 0,0 0 0,0 0 16,0 1-16,0-1 15,21-21 1,1 0-16,-1 0 15,0 0-15,0 0 0,0-21 16,0-1-16,1 1 0,-1 0 0,0 0 16,0-21-16,21 20 0,-20-20 15,-1 21-15,0 0 0,0 0 0,0-1 16,-21 44 0,0-1-1,-21 0-15,0 0 0,21 0 0,-21 0 16,21 1-16,0-1 0,0 0 15,0 0-15,0 0 0,0 0 16,0 1-16,0-1 16,21-21-16,0 0 15,0 0-15,0 0 0,1 0 16,-1 0-16,0 0 0,0-21 16,0-1-16,0 1 0,1-21 0,-1 21 15,-21-22-15,21 1 0,0 0 16,0-1-16,0 1 0,1 0 0,-22-1 15,0 1-15,21 21 0,-21 0 16,0 0-16,0-1 0,-21 22 16,-1 0-16,1 22 15,0-1-15,0 0 16,0 0-16,0 21 0,21-20 0,-22 20 16,22 0-16,-21-21 0,21 22 15,-21-1-15,21-21 0,0 22 0,0-22 16,0 0-16,0 0 0,0 0 0,0 0 15,0 1-15,0-1 0,21-21 16,0 0-16,1 21 0,-1-21 16,0 0-16,0 0 15,0-21-15,0 0 0,1-1 16,-1 1-16,0 0 0,-21 0 16,21 0-16,0 0 0,-21-1 0,0 1 15,0 42 16,0 1-31,0-1 0,0 0 16,-21 0-16,21 0 16,-21 0-16,21 1 0,0-1 15,0 0 1,21-21 0,0 0-16,0 0 0,1 0 15,-1 0-15,0-21 16,-21 0-16,21 21 0,0-22 0,-21 1 15,21 0-15,1 0 0,-1 0 16,-21 0-16,21 21 16,-21-22-16,0 44 15,0-1 1,0 0-16,-21-21 0,21 21 0,-21 0 16,21 0-16,0 1 0,0-1 15,21-21 16,0 0-15,0 0-16,0-21 0,0 21 16,-21-22-16,22 1 0,-22 0 15,21 21-15,-21-21 0,0 0 0,21 0 16,0 21-16,-42 21 31,0 0-31,21 0 16,-21-21-16,-1 21 0,22 0 0,-21 1 15,21-1-15,-21 0 16,21 0-16,-21-21 0,0 21 0</inkml:trace>
  <inkml:trace contextRef="#ctx0" brushRef="#br1" timeOffset="-165849.34">25612 5821 0,'0'-21'0,"0"0"32,0-1-17,0 1-15,21 0 16,-21 0 0,0 42 15,-21 0-31,21 0 15,-22 22-15,22-1 0,-21 0 16,0-20-16,0 41 0,21-21 16,-21 1-16,0-1 0,21 0 0,0 22 15,-22-22-15,22 22 0,-21-22 0,21 0 16,0 22-16,0-22 0,0 1 16,0-1-16,0 0 0,21 1 0,1-1 15,-22-21-15,21 21 0,0-20 16,21-1-16,-21 0 0,1-21 0,20 21 15,-21-21-15,21 0 0,1 0 0,-1 0 16,0 0-16,1-21 0</inkml:trace>
  <inkml:trace contextRef="#ctx0" brushRef="#br1" timeOffset="-165418.14">26670 5609 0,'0'0'15,"-21"0"-15,21-21 0,21 21 31,0 0-31,0 0 16,0 42-16,22-20 0,-22-1 16,21 21-16,1 0 0,-1 22 0,-21-22 15,21 22-15,1-22 0,-22 22 16,0-22-16,0 21 0,-21-20 0,0-1 16,0 22-16,0-22 0,0 0 0,0 1 15,0-1-15,-21 0 0,0 1 16,0-22-16,0 0 0,-1 0 0,1 0 15,0 0-15,0 1 0,0-1 16,0-21-16,-1 21 0,1-21 16,0 0-1,21-21 17</inkml:trace>
  <inkml:trace contextRef="#ctx0" brushRef="#br1" timeOffset="-164665.49">26035 6265 0,'0'0'0,"0"-21"0,-21 21 15,42 0 32,0 21-31,0 1-16,0-22 0,1 21 16,-1-21-16,21 21 0,-21 0 15,0-21-15,1 21 0,20 0 0,-21 22 16,0-22-16,22 0 0,-22 0 15,0 0-15,0 22 0,21-22 0,-20 21 16,-1-21-16,0 1 0,0 20 0,0-21 16,0 21-16,1 1 0,20-22 15,-21 21-15,0 1 0,0-1 0,1 0 16,-1 1-16,21 20 0,-21 1 16,0-1-16,-21-21 0,22 22 0,-22-1 15,21 1-15,-21-1 0,0 1 0,0-1 16,0 1-16,0-1 0,0-20 15,0 20-15,0 1 0,-21-1 16,-1 1-16,1-1 0,0 1 0,0-1 16,0 1-16,0-22 0,-1 22 0,-20-22 15,21 21-15,-21-20 0,20 20 16,-20 1-16,0-22 0,-1 22 0,1-22 16,0 21-16,-1-20 0,1 20 0,0-20 15,-1-1-15,-20 0 0,21 1 16,-1-1-16,-20 0 0,20 1 15,1-22-15,-21 21 0,20 0 0,1-20 0,0 20 16,-1 0-16,22-21 0,-21 22 16,-1-22-16,22 21 0,-21-21 15,21 1-15,0-1 0,-1 0 0,1 0 16,0 0-16,21 0 0,-21-21 16,0 0-1,21 22-15,0-44 47,0 1-31,0 0-1,0 0 1,0 0-16,0 0 0</inkml:trace>
  <inkml:trace contextRef="#ctx0" brushRef="#br1" timeOffset="-164217.75">25358 9398 0,'0'0'0,"-22"-42"32,22 21-32,0-1 15,-21 22 1,21 22-16,0-1 15,0 0-15,-21 0 16,21 21-16,-21-20 0,21 20 16,0-21-16,-21 21 0,0 1 0,-1-22 15,22 21-15,0-21 0,-21 22 16,0-22-16,21 0 0,0 0 0,0 0 16,0 1-16,-21-1 0,21 0 15,21-21 16,0 0-31,0 0 0,1 0 0,-1 0 16,0 0-16,21-21 0,-21 21 0,22 0 16,-1 0-16,0-21 0,1 21 15,20-22-15,-20 22 0,-1 0 0,21 0 16,-20 0-16,-1-21 0,0 21 16,1 0-16,-1 0 0,-21 0 15,0 0-15,1-21 0,-22 0 16,0 0 15</inkml:trace>
  <inkml:trace contextRef="#ctx0" brushRef="#br1" timeOffset="-156476.09">3408 12361 0,'-21'0'15,"-1"0"-15,1 0 0,0-21 16,0 21-16,0 0 16,0 0-16,21-21 15,-22 21-15,1 0 16,0 0-16,0 0 31,42 0 0,0 0-31,0 0 0,1 0 16,-1 0-16,21 0 0,-21 0 0,22 0 16,-1 0-16,0 0 0,1 0 15,20 0-15,1 0 0,-1 0 0,1 0 16,-1 0-16,1 0 0,20 0 0,-20 0 15,-1 0-15,22 0 16,0 0-16,20 0 0,-20 0 0,21 0 16,21 0-16,-21 0 0,0 0 0,-1 0 15,1 0-15,21 0 0,0 0 16,0 0-16,0 0 0,0 0 0,0 0 16,21 0-16,-21 0 0,0 0 15,22 0-15,-1 0 0,0 0 0,0 0 16,0 0-16,22 0 0,-22 0 0,0-21 15,21 21-15,1 0 16,-22 0-16,0-21 0,21 21 0,1-21 0,-1 21 16,0 0-16,-21-22 0,22 22 15,-22 0-15,21 0 0,1-21 16,-22 21-16,21 0 0,-21 0 0,0 0 16,1-21-16,20 21 0,-21 0 15,0 0-15,22-21 0,-22 21 0,0 0 16,21 0-16,-21-21 0,22 21 15,-22-21-15,21 21 0,-21 0 0,1 0 16,-22-22-16,21 22 0,-21 0 0,21 0 16,-21 0-16,21-21 0,-21 21 15,-21 0-15,21 0 0,-21 0 0,0 0 16,-1 0-16,1 0 0,0 0 16,0-21-16,0 21 0,0 0 15,-22 0-15,1 0 0,0 0 0,-1 0 16,-20 0-16,20 0 0,-20 0 15,-1 0-15,1 0 0,-1-21 0,-20 21 16,-1 0-16,0 0 0,1 0 16,-22 0-16,0 0 0,0 0 0,-21-21 15,21 21-15,-42 0 63,0 0-63,0 0 31</inkml:trace>
  <inkml:trace contextRef="#ctx0" brushRef="#br1" timeOffset="-156313.18">15282 12044 0,'-21'0'0,"42"0"0,-63 0 0,42 21 16,-21-21-16,21 21 15,0 0-15,-21-21 16,21 22-16,-22-1 16,1 0-1,0-21 1</inkml:trace>
  <inkml:trace contextRef="#ctx0" brushRef="#br1" timeOffset="-154231.66">10329 13208 0,'-21'0'78,"0"0"-62,0 0-16,0 0 16,-1 0-16,1 0 0,0 0 15,0 0-15,0 0 16,0 0-16,-1 0 0,-20 0 0,21 0 0,-21 0 15,-1 0-15,1 0 0,21 0 16,-22 0-16,1 0 0,21 0 16,0 0-16,-22 0 0,22 0 0,0 0 15,0 0 1,21-21-16,21 21 47,0 0-47,0 0 0,22 0 0,-22 0 15,21 0-15,22 0 0,-22 0 16,22 0-16,-1 0 0,1 0 16,-1 0-16,-21 0 0,22 0 0,-1 0 15,1 0-15,-22 0 0,22 0 0,-22 0 16,22 0-16,-22 0 0,0 0 16,1 0-16,-1 0 0,0 0 15,-21 0-15,1 0 0,-1 0 0,0 0 16,-21-21-1,-21 0 1,0 21-16,-1 0 16,-20-22-16,21 22 0,0-21 15,-22 21-15,22-21 0,0 0 0,-21 21 16,21-21-16,-1 21 16,1-21-16,0 21 0,0-22 0,0 22 15,0 0-15,21-21 0,-22 21 16,22 21 46,22-21-46,-1 22-16,0-22 0,0 0 0,-21 21 16,42-21-16,-20 21 0,-1-21 0,0 0 15,0 21-15,21-21 0,-20 21 16,-1-21-16,21 0 0,-21 21 15,0-21-15,1 0 0,-1 0 0,0 0 16,0 0-16,-21 22 47,0-1-47,-21-21 0,0 21 0,0-21 16,-22 21-16,22 0 0,-21 0 15,-1 1-15,22-1 0,-21 0 0,0 0 16,-1 0-16,22 22 0,-21-22 15,-1 0-15,22 0 0,-21 21 0,21-20 16,0-1-16,-22 0 0,22 0 0,0 0 16,0-21-16,21 21 15,-21-21-15,42 0 47,-21-21-47,21 21 16,-21-21-1,21 0-15,-21 0 16</inkml:trace>
  <inkml:trace contextRef="#ctx0" brushRef="#br1" timeOffset="-150129.42">11790 12954 0,'0'-21'16,"-21"21"-16,21-21 46,21 0-30,0 21-16,0 0 16,0 0-16,-21-22 0,21 22 0,1 0 15,-1-21-15,21 21 0,-21-21 16,0 21-16,1-21 0,-1 21 0,0-21 16,0 0-16,0-1 0,0 22 15,-21-21-15,0 0 0,0 0 16,0 0-16,0 0 15,0-1-15,-21 1 0,0 0 0,0 21 16,0-21-16,0 21 0,-1 0 0,1 0 16,-21 0-16,21 0 0,0 0 15,-22 0-15,22 21 0,-21 0 0,21 0 16,-1 1-16,1 20 0,0-21 16,0 21-16,21 1 0,-21-22 0,21 21 15,0-21-15,0 1 0,0-1 16,0 0-16,21 0 0,0 0 0,0 0 15,0-21-15,1 22 0,-1-22 16,21 0-16,-21 0 0,0 0 16,22 0-16,-22 0 0,0 0 0,21 0 15,-20 0-15,-1 0 16,-21 21 0,-21-21-1,-1 21-15,-20 0 0,21 0 16,0 0-16,-22 1 0,22-1 0,0 0 15,0 21-15,21-21 0,0 1 16,-21-1-16,21 0 0,0 21 16,0-21-16,0 1 0,0-1 15,21-21-15,0 0 0,0 21 16,0-21-16,1 0 0,-1 0 0,0 0 16,0 0-16,0-21 0,0 21 15,22-21-15,-22-1 0,0 22 0,0-21 16,0 0-16,1 0 0,-1-21 0,0 20 15,0 1-15,21-21 0,-20 21 16,-1-22-16,0 22 0,21-21 0,-21 21 16,1 0-16,20-1 0,-21 22 15,0 0-15,0 0 0,1 0 0,-1 0 16,0 0-16,0 22 16,-21-1-16,21 0 0,-21 21 15,0-21-15,0 1 0,0 20 0,0-21 16,0 0-16,0 0 0,0 1 15,0-1-15,-21 0 0,21 0 0,-21-21 16,21 21-16,0-42 31,0 0-31,0 0 16,0 0-16,21-1 16,0 1-16,-21-21 0,21 21 0,1 0 15,-22-22-15,21 22 0,0-21 16,-21-1-16,21 22 0,0 0 0,-21 0 15,0 0-15,0 0 0,0-1 0,21 22 16,-21 22 0,0-1-16,0 0 0,-21 21 15,0-21-15,21 1 0,-21 20 16,0 0-16,21-21 0,0 22 0,0-22 16,-21 0-16,21 21 0,0-20 0,0-1 15,0 0-15,0 0 0,21-21 16,0 21-16,0-21 0,0 0 0,0 0 15,1 0-15,20 0 0,-21 0 16,21 0-16,1 0 0,-1-21 16,-21 0-16,22 0 0,-1 0 0,-21-1 15,21 1-15,-20 0 0,20-21 0,-21 21 16,-21-22-16,0 22 0,0-21 16,0 21-16,0-1 0,0-20 15,0 21-15,-21 21 0,0-21 0,0 21 16,-1 0-16,1 0 15,0 21-15,0 0 0,0 0 0,0 0 16,-1 22-16,22-22 0,-21 21 0,21-21 16,0 22-16,0-22 0,0 21 15,0-21-15,21 1 0,1-1 0,-1 0 16,0 0-16,0 0 0,21-21 16,-20 0-16,20 0 0,-21 0 15,21 0-15,-20 0 0,20 0 0,-21-21 0,21 21 16,-20-21-16,-1 0 15,21 0-15,-21-1 0,0-20 0,1 21 16,-1-21-16,0 20 0,0-20 16,0 21-16,0-21 0,-21 20 0,22 1 15,-1 0-15,-21 0 0,0 0 16,21 21-16,0 0 0,-21 21 16,0 0-1,0 0-15,0 0 0,0 1 16,0-1-16,0 0 0,0 0 15,21-21 17,0 0-17,-21-21-15,0 0 16,0 0-16,0-1 16,0 1-16,0 0 0,0 0 0,0 0 15,0 0-15,0-1 0,-21 22 16,0 0-16,0 0 15,0 0-15,21 22 16,0-1-16,-21 0 0,-1 0 0,22 21 16,-21-20-16,21 20 0,-21-21 15,21 21-15,-21-20 0,21 20 16,0-21-16,0 0 0,0 0 0,0 1 16,0-1-16,0 0 0,0 0 15,21-21-15,0 21 0,0-21 0,1 0 16,-1 0-16,0 0 0,0 0 15,21 0-15,-20 0 0,-1-21 16,21 21-16,-21-21 0,22 0 0,-22 0 16,21-1-16,-21 1 0,0 0 15,1 0-15,-1-21 0,0 20 0,21 1 16,-21 0-16,1 0 0,-1 0 16,0 0-16,-21 42 31,0 0-31,-21 0 0,0 0 15,-1 0-15,1 1 0,21-1 16,0 0-16,0 0 0,0 0 16,0 0-16,0 1 0,0-1 15,21-21 1,1 0-16,-1 0 0,0 0 16,0 0-16,0 0 0,0 0 0,1 0 15,-1-21-15,21-1 0,-21 1 16,0 0-16,1 0 0,-1 0 15,0 0-15,-21-22 0,21 22 0,-21 0 16,21 0-16,-21 0 0,0-1 16,0 1-16,0 0 0,-21 42 31,21 0-31,-21 1 0,21-1 16,-21 21-16,21-21 0,0 0 0,0 22 15,0-22-15,0 0 0,0 21 16,0-20-16,0-1 0,0 0 15,21 0-15,0-21 0,21 0 16,-20 0-16,-1 21 0,21-21 0,-21 0 16,0 0-16,1 0 0,-1-21 15,21 0-15,-21 21 0,0-21 16,1-22-16,-1 22 0,0 0 0,0-21 16,0-1-16,0 1 0,1 0 15,-1-1-15,0-20 0,0 21 0,0-22 16,-21 22-16,0-22 0,0 43 0,0-21 15,0 21-15,0-1 0,0 1 16,0 42 0,-21 1-16,0 20 15,0 0-15,0 1 0,21-1 0,-22 21 16,1-20-16,21-1 0,-21 22 16,21-22-16,0 0 0,0 1 15,0-22-15,0 21 0,0-21 0,0 0 16,0 22-16,0-22 15,21 0-15,0-21 0,1 0 16,-1 0-16,0 0 0,0 0 0,0 0 16,0 0-16,1-21 0,-1 0 15,21 21-15,-21-21 0,22-1 0,-22-20 16,0 21-16,21 0 0,-21-22 16,1 22-16,-22-21 0,21 21 0,-21-22 15,0 22-15,21 0 0,-21 42 31,-21 0-31,0 1 16,-1-1-16,22 21 0,0-21 16,-21 0-16,21 22 0,-21-22 0,21 0 15,0 21-15,0-20 0,0-1 16,0 0-16,21 0 0,0-21 16,1 0-16,20 0 0,-21 0 15,0 0-15,0 0 0,1 0 16,20 0-16,-21-21 0,0 0 0,0 0 15,1-1-15,-1 1 0,0 0 16,0-21-16,0 21 0,-21-1 0,0-20 16,21 21-16,-21 0 0,22 0 15,-22 42 1,0 0 0,0 21-16,0-21 15,-22 1-15,22-1 0,0 0 0,0 0 16,-21 0-16,21 0 0,0 1 15,0-1-15,0 0 0,0 0 16,21-21-16,1 0 0,-22 21 0,21-21 16,0 0-16,0 0 15,0 0-15,-21-21 0,21 0 16,-21 0-16,0 0 16,0-1-16,0 1 0,0 0 15,0-21-15,0 21 0,0-1 0,-21 1 16,0 0-16,21 0 0,-21 0 15,0 0-15,21-1 0,-21 22 16,21-21-16,0 0 16,21 0-1,0 21-15,0-21 16,0 21-16,0-21 0,1 21 0,-1 0 16,21-22-16,-21 22 0,22 0 15,-22 0-15,0 0 0,21 22 0,-21-1 16,1-21-16,20 21 0,-42 21 0,21-21 15,0 1-15,-21-1 16,21 21-16,-21-21 0,0 0 0,0 1 16,0 20-16,0-21 0,0 0 15,0 0-15,0 1 0,0-1 16,0 0-16,0 0 16,-21-21-1,0 0 1,21-21-16,0 0 0,0 0 15,0-1-15,0 1 16,0 0-16,0 0 0,0-21 0,21 20 16,0-20-16,1 21 15,20-21-15,-21-1 0,21 22 16,1-21-16,-1-1 0,0 22 0,1 0 16,-1 0-16,0 0 0,1 21 0,-22 0 15,21 21-15,-21 0 0,22 21 16,-22 1-16,0-1 0,-21 0 0,0 1 15,0-1-15,0 0 0,0-20 0,0 20 16,-21-21-16,21 21 0,-21-20 16,0-1-16,-1 0 0,22 0 15,-21-21-15,0 0 16,0 0-16,0 0 16,21-21-1,-21 0-15,-1 0 0,22-1 16,-21 1-16,21 0 0,-21-21 0</inkml:trace>
  <inkml:trace contextRef="#ctx0" brushRef="#br1" timeOffset="-149937.24">16256 12488 0,'0'-21'0,"0"42"0,-21-42 0,0 21 15,-1 0-15,1 0 0,0 0 16,0 0-16,0 0 31,21 21-31,-21-21 16,21 22-16,-22-22 15,1 0-15,0 21 0,0-21 0,0 0 16</inkml:trace>
  <inkml:trace contextRef="#ctx0" brushRef="#br1" timeOffset="-149721.2">14795 12700 0,'0'0'16,"22"0"-1,-1 0 1,21 0-16,-21 0 0,0 0 0,22 0 16,-1 0-16,0 0 0,-20 0 15,20 0-15,0-21 0,1 21 0,-1 0 16,0 0-16,1 0 0,-1 0 0,-21 0 15,21 0-15,-20 0 0,-22 21 16</inkml:trace>
  <inkml:trace contextRef="#ctx0" brushRef="#br1" timeOffset="-149293.52">12848 13758 0,'0'0'0,"0"-21"0,0 0 0,0 0 0,0 0 16,0 0-16,0 42 15,0 0 1,0 21-16,0-21 0,0 22 16,0-1-16,0 0 0,0 1 0,-21-1 15,21 0-15,0 1 0,0-22 16,0 21-16,0 1 0,-21-1 0,21-21 15,0 21-15,0-20 0,-21 20 0,21-21 16,0 0-16,0 0 0,-22 1 16,22-1-1,0-42 1,-21-1-16,21 1 16,-21 0-16</inkml:trace>
  <inkml:trace contextRef="#ctx0" brushRef="#br1" timeOffset="-149092.23">12594 14076 0,'0'0'16,"-21"0"-16,21 21 16,0 0-1,0 0-15,0 1 16,0-1-16,0 0 0,21 0 0,-21 21 16,0-20-16,21-1 0,0 0 0,1-21 15,-22 21-15,21 0 0,0-21 16,0 0-16,0 0 15,0 0-15,1 0 0,20 0 16,-21-21-16,0 0 0,0 0 0,22 0 16</inkml:trace>
  <inkml:trace contextRef="#ctx0" brushRef="#br1" timeOffset="-148933.33">13208 14055 0,'0'0'0,"-21"0"15,0 21 1,-1-21-16,1 21 0,0 0 0,0 0 15,0 1-15,-22-1 16,22 0-16,0 0 0,0 0 0,0 22 16,0-22-16,-1 21 0,1-21 15,0 22-15,0-22 0,0 0 0,0 0 16,21 0-16</inkml:trace>
  <inkml:trace contextRef="#ctx0" brushRef="#br1" timeOffset="-148545.58">11599 14817 0,'0'0'0,"-21"0"16,21 21 0,21-21-1,0 0-15,1 0 0,20 0 16,-21 0-16,21 0 0,1 0 15,-22 0-15,42 0 0,-20-21 0,-1 21 16,0 0-16,-20 0 0,20 0 16,-21 0-16,0 0 0,0 0 0,-42 0 31,0 0-31,0 0 16</inkml:trace>
  <inkml:trace contextRef="#ctx0" brushRef="#br1" timeOffset="-148309.71">11811 14817 0,'0'0'0,"-21"21"0,21 0 16,0 0-16,0 0 15,0 1-15,0 20 0,0-21 16,0 0-16,0 22 0,0-22 0,0 21 16,0 0-16,0-20 0,0 20 15,0-21-15,0 21 0,-21 1 0,21-22 16,-22 0-16,22 0 0,-21 0 0,21 1 15,0-1-15,0 0 16,21-42 15,1 0-31,20-1 0,-21 1 16,21-21-16</inkml:trace>
  <inkml:trace contextRef="#ctx0" brushRef="#br1" timeOffset="-148021.95">12573 14880 0,'0'0'0,"-21"0"0,0 0 15,-1 0-15,1 0 0,-21 21 16,21 1-16,-22-1 0,22 0 16,0 21-16,-21-21 0,21 22 15,-22-1-15,22 0 0,21 1 0,0-1 16,-21-21-16,21 22 0,0-22 0,0 21 15,21-42-15,0 21 0,0 0 16,22-21-16,-22 0 0,21 0 0,1 0 16,-1 0-16,0 0 0,-21 0 15,22 0-15,-1-21 0,-21 0 0,22 21 16,-22-21-16,0 0 0,0 21 0,-21-21 16,0-1-16,0 1 0,21 0 15,-21 0-15</inkml:trace>
  <inkml:trace contextRef="#ctx0" brushRef="#br1" timeOffset="-147273.16">14118 15113 0,'0'0'16,"-21"0"-16,0 0 0,0 0 0,-1 0 0,1 0 16,0 0-16,0 0 15,0 0-15,21-21 32,21 21-17,0-21-15,0 0 0,0-1 0,22 22 16,-22-21-16,21 0 0,-21 0 15,22 0-15,-22-22 0,0 22 0,0 0 16,0-21-16,-21 21 0,0-22 16,0 22-16,0-21 0,0 21 0,0-1 15,0-20-15,-21 21 0,0 0 0,0 21 16,0 0-16,0 0 0,-1 0 16,1 0-16,0 0 0,0 21 15,0 21-15,0-21 0,-1 22 16,1-1-16,0 0 0,0 22 0,21-22 15,0 22-15,-21-1 0,21 1 16,-21-1-16,21 1 0,0-1 0,0 1 16,0-1-16,0 1 0,0-1 0,0 1 15,0-22-15,0 22 0,0-1 16,0-21-16,0 22 0,0-22 0,0 22 16,0-22-16,0 22 0,0-22 0,0 0 15,0-21-15,0 22 0,0-22 16,21-21-16,0 21 0,0-21 0,0 0 15,0 0-15,22-21 16,-22 0-16,21 0 0,-21-1 0,22-20 16,-1 0-16,0-22 0,-20 22 0,20-22 15,-21 22-15,21-21 0,-20-1 16,-22 22-16,0-22 0,0 1 0,0-1 16,-22 22-16,1 0 0,0-22 15,-21 43-15,-1-21 0,1 20 0,0 1 16,-1 0-16,1 0 0,21 21 15,-21 0-15,20 0 0,-20 0 0,21 0 16,21 21-16,0 0 31,21-21-31,21 0 0,-20 0 16,20 0-16,0 0 0,1 0 0,-1-21 16,21 0-16,-20 21 0,-1-21 15,22 0-15,-22-1 0</inkml:trace>
  <inkml:trace contextRef="#ctx0" brushRef="#br1" timeOffset="-145692.21">14922 14859 0,'-21'-42'15,"42"84"-15,-63-84 0,21 42 16,0 0-16,0 0 0,-1 0 16,-20 21-16,21 0 0,0 0 15,0 0-15,-1 1 0,1 20 16,0-21-16,21 21 0,0 1 0,-21-1 15,21-21-15,0 22 0,0-1 0,0-21 16,0 21-16,0-20 0,0-1 16,21 0-16,-21 0 0,21-21 0,0 0 15,1 0-15,20 0 0,-21 0 16,0 0-16,22 0 0,-22-21 0,0 0 16,21 0-16,-21-1 0,1 1 0,-1 0 15,0-21-15,0 21 0,0-22 16,-21 22-16,21-21 0,-21 21 0,0-1 15,0 1-15,0 0 16,0 42 15,0 0-31,0 1 0,0-1 16,0 21-16,0-21 0,0 22 0,-21-22 16,21 21-16,0-21 0,0 0 15,0 1-15,0-1 0,0 0 0,21 0 16,1 0-16,-1-21 15,0 0-15,0 0 0,21 0 0,-20 0 16,20 0-16,-21 0 0,0-21 0,22 0 16,-22 0-16,0 0 15,21-1-15,-21-20 0,1 21 0,-1-21 16,-21 20-16,21 1 0,-21-21 16,21 21-16,-21 0 0,0-1 15,0 44 1,0-1-1,0 0-15,0 0 0,-21 0 0,21 0 16,0 22-16,0-22 0,0 0 16,0 0-16,0 0 0,0 1 0,0-1 15,0 0-15,21 0 0,0-21 16,0 21-16,1-21 16,-1 0-16,21 0 0,-21 0 0,0-21 0,1 21 15,-1-21-15,0 0 16,0 0-16,0-1 0,0-20 0,1 21 15,-1-21-15,0-1 0,-21 1 16,0 0-16,21 20 0,0-20 0,-21 0 16,21-1-16,-21 1 0,0 0 0,0-1 15,22 22-15,-22-21 0,0 21 16,0 0-16,-22 21 31,22 21-31,-21 0 0,21 0 0,0 21 16,-21-20-16,21 20 0,-21 0 15,21-21-15,0 22 0,0-1 16,0 0-16,0 1 0,0-22 0,0 21 16,0-21-16,0 22 0,21-22 15,0 0-15,-21 0 0,43 0 0,-22-21 16,0 0-16,21 0 0,-21 0 16,22 0-16,-1 0 0,0 0 0,-20 0 15,20-21-15,0 0 0,1 0 0,-1 0 16,-21 0-16,0-1 15,0-20-15,1 21 0,-22 0 0,21 0 0,-21-22 16,0 22-16,0 0 0,0 0 16,-21 21-16,-1 0 15,1 0-15,0 0 0,0 21 16,0 0-16,0 0 0,21 0 16,0 1-16,0-1 0,-22 21 0,22-21 15,0 0-15,0 1 0,0 20 16,0-21-16,22 0 0,-1 0 0,0-21 15,21 22-15,-21-22 0,22 0 16,-1 0-16,0 0 0,22 0 0,-22 0 16,1 0-16,-1 0 0,21 0 0,-20-22 15,-1 1-15,0 0 0,1-21 16,-1 21-16,0-1 0,-20-20 0,20 21 16,-21-21-16,0 20 0,-21-20 15,0 21-15,0 0 0,0 0 16,0-1-16,0 1 0,-21 0 0,0 21 15,-21 0-15,20 0 16,1 0-16,0 0 0,0 21 0,0 0 16,0 1-16,-1-1 0,1 0 15,0 0-15,0 0 0,21 0 0,0 22 16,0-22-16,0 0 0,0 21 0,0-20 16,0-1-16,0 0 0,0 0 15,0 0-15,21 0 0,0-21 16,0 0-16,1 0 15,-1 0-15,0 0 0,0-21 16,0 0-16,0 0 0,1 0 0,-1 0 16,-21-1-16,21-20 0,0 0 15,0 21-15,-21-22 0,21 1 0,1 0 16,-22-1-16,0-20 0,21 20 16,-21 1-16,21-21 0,0 20 0,-21-20 15,0 20-15,0 1 0,0 0 16,0 21-16,0-1 0,0 1 0,0 42 31,-21 1-31,0 20 0,0 0 0,21 1 16,-22 20-16,1-21 0,21 22 0,-21-22 15,21 22-15,-21-22 16,21 22-16,0-22 0,0 0 0,0 22 16,0-22-16,0 0 0,21-20 15,0 20-15,0-21 0,1 0 0,-22 0 16,21 1-16,21-1 0,-21-21 0,0 0 15,1 0-15,20 0 0,-21 0 16,21 0-16,-20-21 0,20-1 0,-21 1 16,21 0-16,-20-21 0,-1 21 15,0-22-15,0 22 0</inkml:trace>
  <inkml:trace contextRef="#ctx0" brushRef="#br1" timeOffset="-145417.3">15515 14584 0,'0'0'0,"-21"0"0,0 0 16,0 0-16,-1 0 0,44 0 78,-1 0-78,0-21 16</inkml:trace>
  <inkml:trace contextRef="#ctx0" brushRef="#br1" timeOffset="-143333.52">19177 14499 0,'0'0'0,"0"-21"0,0 0 0,0 0 0,0 0 16,0-1-16,0 1 15,-21 0-15,21 0 0,-21 0 0,21 0 16,-22 21-16,22-22 0,-21 22 15,0 0-15,0 0 16,0 0-16,21 22 0,-21-1 16,-1 21-16,1 0 0,0 1 0,0-1 15,0 0-15,21 22 0,-21-22 0,-1 1 16,22 20-16,0-21 0,-21 1 16,21-1-16,0-21 0,0 22 0,0-1 15,0-21-15,0 0 0,0 22 16,21-22-16,1 0 0,-1 0 0,0-21 15,0 21-15,0-21 0,22 0 16,-22 0-16,21 0 0,0 0 0,1 0 16,-1-21-16,0 0 0,1 0 15,20 0-15,-20-1 0,-1 1 16,0-21-16,1 21 0,-22 0 0,0-22 16,0 22-16,0-21 0,-21 21 15,0-22-15,0 22 0,0 0 0,0 0 16,0 0-16,-21 21 0,0 0 15,0 0-15,0 0 0,-1 0 16,1 0-16,0 21 0,0 0 0,0-21 16,21 21-16,0 0 0,0 0 15,0 1-15,0-1 16,21-21-16,0 21 16,0-21-16,0 0 0,1 21 0,-1-21 15,21 21-15,-21 0 0,0-21 0,-21 22 16,22-22-16,-1 21 0,-21 0 15,0 0-15,0 0 16,0 0-16,21-21 16,-21 22-16,21-22 15,0 0 1,0 0-16,1 0 16,-1-22-16,0 22 0,0-21 15,-21 0-15,21 0 0,0 0 16,1 0-16,-1-1 0,0-20 15,0 21-15,0-21 0,0 20 16,-21-20-16,22 21 0,-22 0 0,0 0 16,0-1-16,0 1 0,-22 21 15,1 0-15,0 0 16,0 0-16,0 0 0,0 21 0,-1 1 16,22-1-16,0 0 15,0 0-15,0 0 0,0 0 16,22-21-16,-1 22 0,0-1 15,-21 0-15,21-21 0,0 21 0,0 0 16,1-21-16,-1 21 0,-21 1 16,0-1-16,21-21 0,-21 21 15,0 0-15,0 0 0,0 0 16,21-21-16,-21 22 16,21-22-16,0 0 0,1 0 15,-1 0-15,0 0 16,21 0-16,-21 0 0,1-22 0,-1 22 15,0-21-15,21 0 0,-21 0 16,1 0-16,-1 0 0,0-1 0,0 1 16,0-21-16,0 21 0,1 0 15,-22-1-15,0 1 0,21 0 0,-21 0 16,0 42 15,0 0-31,-21 0 0,-1 1 16,22-1-16,0 0 0,-21 0 15,21 0-15,-21 0 0,21 1 0,0-1 16,0 0-16,0 0 0,0 0 16,0 0-16,21 1 0,0-1 15,1-21-15,-1 0 0,0 0 0,0 0 16,21 0-16,-20 0 0,-1 0 16,21 0-16,-21-21 0,0 21 0,22-22 15,-22 1-15,0 0 0,0 0 16,0 0-16,-21 0 0,0-1 0,22 1 15,-22-21-15,0 0 16,0 20-16,0-20 0,0 21 0,-22-21 16,1 20-16,0-20 0,0 42 0,0-21 15,0 21-15,-22 0 0,22 0 16,-21 0-16,21 21 0,-22 0 0,22 0 16,0 22-16,0-22 0,0 21 15,21-21-15,-22 22 0,22-22 0,0 21 16,0-21-16,0 1 0,22-1 15,-1 0-15,-21 0 0,21 0 0,21-21 16,-21 21-16,1-21 0,20 0 16,-21 0-16,21 0 0,-20 0 0,20 0 15,-21-21-15,21 0 0,-20 21 16,-1-21-16,21 0 0,-21 0 16,22-1-16,-22 1 0,0-21 0,0 21 15,21 0-15,-20-1 0,-1 1 0,0 0 16,0 0-16,0 0 0,0 21 15,-21 21 1,0 0-16,0 0 16,0 22-16,0-22 0,0 0 0,0 0 15,0 0-15,0 0 0,0 1 16,0-1-16,0 0 0,22 0 0,-1 0 16,0 0-16,0 1 0,0-22 15,0 21-15,1-21 0,-1 0 16,21 0-16,-21 0 0,22 0 0,-22 0 15,0 0-15,21-21 0,-21-1 0,22 1 16,-1 0-16,-21 0 0,0 0 16,22-22-16,-22 1 0,0 0 0,0-1 15,0 1-15,22-21 0,-22-1 16,0 1-16,-21-1 0,21 22 0,0-22 16,-21 22-16,22 0 0,-22 20 15,0 1-15,0 0 0,0 0 0,-22 21 31,-20 21-31,42 21 0,-42 1 0,21-1 16,-1 0-16,22 22 16,-21-22-16,0 22 0,0-22 0,21 22 15,0-22-15,0 0 0,0 1 0,-21-22 16,21 21-16,0-21 0,0 22 16,0-22-16,0 0 0,21 0 0,0 0 15,0-21-15,-21 21 0,21-21 16,1 0-16,-1 0 0,0 0 0,0 0 15,21 0-15,-20 0 0,-1-21 16,21 21-16,-21-21 0,0 0 16,1 0-16,20 0 0,-42-1 0</inkml:trace>
  <inkml:trace contextRef="#ctx0" brushRef="#br1" timeOffset="-143073.77">21653 14732 0,'0'0'0,"0"21"0,22-21 15,20 0 1,-21 0-16,21 0 0,1 0 0,-1 0 16,22 0-16,-22-21 15,0 0-15,22 21 0,-22-21 0,22 21 0,-1-21 16,1 21-16,-1-22 0,1 22 15,-22 0-15,21 0 0,-20 0 16,-22-21-16,0 21 0,-42 0 16,0 21-1,-22-21-15</inkml:trace>
  <inkml:trace contextRef="#ctx0" brushRef="#br1" timeOffset="-142306.15">15388 15642 0,'0'0'0,"0"-21"16,21 0-16,-21 0 15,0 0-15,0-1 16,0 44 0,0-1-16,-21 0 15,0 0-15,21 21 0,-21 1 0,21-1 16,0 0-16,-21 22 0,-1-1 16,22-20-16,-21 20 0,21-20 0,0 20 15,-21-21-15,21 1 0,-21-1 16,21 0-16,-21-20 0,21 20 0,0-21 15,0 0-15,-21 0 0,21 1 16,-22-1-16,1-21 31,0 0-31,0-21 16,21-1-16,-21 1 0</inkml:trace>
  <inkml:trace contextRef="#ctx0" brushRef="#br1" timeOffset="-142065.29">14817 16108 0,'0'21'16,"0"0"-1,21 0-15,0 22 0,0-22 16,-21 0-16,21 0 0,0 22 0,1-22 16,-1 0-16,0 0 0,0 0 0,0 0 15,0 1-15,1-1 16,-22 0-16,21-21 0,0 21 0,0-21 15,-21 21-15,21-21 16,0 0-16,1 0 16,-1 0-16,0-21 0,-21 0 15,21 21-15,0-42 0</inkml:trace>
  <inkml:trace contextRef="#ctx0" brushRef="#br1" timeOffset="-141873.4">15642 16044 0,'21'22'31,"-21"-1"-31,0 0 16,-21 0-16,0 0 0,0 0 15,0 22-15,-22-22 0,22 0 0,0 21 16,-21-20-16,20-1 0,1 0 0,-21 0 16,21 0-16,0 0 0,-22 1 15,22-1-15,0 0 0,-21 0 0,20 0 16,1-21-16,-21 21 0,0 1 15</inkml:trace>
  <inkml:trace contextRef="#ctx0" brushRef="#br1" timeOffset="-141328.06">11515 16912 0,'0'0'0,"42"0"47,-21 0-47,21 0 15,1-21-15,-1 21 0,22 0 16,-1 0-16,1 0 0,-1-21 0,1 21 16,-1 0-16,1 0 0,-1-21 15,1 21-15,-22-21 0,0 21 0,1 0 16,-22 0-16,0 0 0,0 0 15,-42 0 1,0 0 0,-22 0-16,22 0 0,-21 0 15</inkml:trace>
  <inkml:trace contextRef="#ctx0" brushRef="#br1" timeOffset="-141089.2">12001 16828 0,'-21'0'16,"42"0"-16,-42 21 0,21 0 15,0 0-15,0 0 0,0 0 0,0 1 16,0 20-16,0-21 0,0 21 16,0 1-16,0-1 0,0 0 0,0 1 15,0-22-15,0 21 0,0 1 16,0-22-16,0 21 0,0-21 0,-21 22 16,21-22-16,0 0 15,0 0-15,0 0 0,0 0 0,0 1 16,21-44 15,-21 1-31,21 0 16,1 0-16</inkml:trace>
  <inkml:trace contextRef="#ctx0" brushRef="#br1" timeOffset="-140228.17">12340 17357 0,'0'0'0,"21"0"0,-21-21 0,21 21 0,1 0 16,-22-22-16,0 1 15,21 21-15,0 0 0,-21-21 16,21 21-16,-21-21 0,0 0 16,0 0-16,0-1 0,0 1 15,-21 21 1,0 0 0,0 21-16,-1 1 15,22-1-15,0 0 0,0 0 0,-21 0 16,21 22-16,0-22 0,0 0 15,0 21-15,0-21 0,0 22 0,0-22 16,0 0-16,0 0 16,21 0-16,1-21 0,-1 22 0,0-22 0,0 0 15,0 0-15,0 0 16,22 0-16,-22-22 0,0 1 0,0 0 16,22 0-16,-22 0 0,21 0 15,-21-1-15,0-20 0,1 21 0,-1 0 16,0-22-16,0 22 0,-21 0 15,0 0-15,0 0 0,0 42 32,0 0-17,0 0-15,0 0 0,0 1 16,21-1-16,-21 21 0,21-21 0,-21 0 16,0 1-16,0-1 15,22 21-15,-22-21 0,0 0 0,0 1 16,0-1-16,0 0 15,-22-21-15,1 0 0,0 0 16,0 0-16,0 0 16,0 0-16,-1 0 0,22-21 0,-21 21 15,0 0-15,42 0 47,0 0-47,1 0 0,-1 0 16,0 0-16,21 0 0,-21 0 15,22 0-15,-22-21 0,21 21 16,1-22-16,20 1 0,-21 0 16,1-21-16,-1 21 0,0-1 0,1-20 15,-1 21-15,-21-21 0,0 20 16,1-20-16,-1 0 0,-21-1 0,21 1 16,-21 0-16,0-22 0,0 22 15,0 0-15,0-1 0,0 22 0,0-21 16,0 21-16,0 42 15,0 0-15,0 0 16,0 21-16,0 1 0,-21-1 16,21 0-16,-21 22 0,21-22 0,0 1 15,0-1-15,0 0 16,0 1-16,0-22 0,0 21 0,0-21 16,0 22-16,0-22 0,0 0 15,0 0-15,0 0 0,21-21 16,0 0-1,-21-21-15,0 0 16,0 0-16</inkml:trace>
  <inkml:trace contextRef="#ctx0" brushRef="#br1" timeOffset="-140065.27">13187 17272 0,'0'0'0,"21"0"31,0 0-31,0-21 0,0 21 15,1 0-15,20 0 0,-21 0 16,21 0-16,1-21 0,-1 21 0,191-21 31,-170-1-31,1 22 0,-1 0 0</inkml:trace>
  <inkml:trace contextRef="#ctx0" brushRef="#br1" timeOffset="-138881.11">14393 17336 0,'0'-85'15,"0"64"1,0 0-16,0-1 0,21 1 15,-21 0-15,0 0 0,22 21 16,-22-21-16,0 42 31,-22 0-31,1 0 0,0 0 16,21 1-16,0 20 0,-21-21 0,0 21 16,21-20-16,0 20 0,0-21 15,0 21-15,0-20 0,0-1 0,0 21 16,0-21-16,0 0 0,21 1 15,0-22-15,0 21 0,0-21 0,1 0 16,20 0-16,-21 0 0,21 0 16,1-21-16,-22-1 0,21 22 15,-21-21-15,22-21 0,-22 21 0,0 0 16,0-1-16,0-20 0,-21 21 16,22-21-16,-22 20 0,0-20 0,0 21 15,0-21-15,-22 20 0,1 1 16,0 0-16,0 0 0,0 0 15,0 21-15,-22 0 0,22 0 0,-21 0 16,21 21-16,-1 0 0,-20 0 16,21 0-16,0 1 0,0-1 0,-1 21 15,1-21-15,21 0 0,0 22 16,0-22-16,0 0 0,0 0 0,21 0 16,1 1-16,-1-1 0,0-21 15,0 0-15,21 0 0,-20 0 16,20 0-16,0 0 0,1 0 0,-1 0 15,-21-21-15,21-1 0,1 1 16,-1 0-16,0 21 0,-20-21 16,20 0-16,-21 0 0,0-1 0,0 1 15,1 0-15,-1 0 0,-21 0 16,0 42 15,0 0-31,-21 0 0,21 0 16,0 1-16,-22-1 0,22 0 15,-21 0-15,21 0 0,0 0 0,0 1 16,0-1 0,0 0-16,21-21 0,1 0 0,-1 0 15,0 0-15,0 0 16,0-21-16,22 0 0,-22-1 0,21 22 16,-21-21-16,22 0 0,-22 0 15,0 0-15,21 0 0,-21-1 0,-21 1 16,22 0-16,-1 0 15,-21 42 1,0 0-16,0 0 16,0 1-16,0-1 0,0 0 0,0 0 15,-21 21-15,21-20 0,0-1 16,0 0-16,0 0 0,0 0 0,21 0 16,0 1-16,0-1 0,0-21 15,0 0-15,1 0 0,20 0 0,-21 0 16,21 0-16,-20-21 15,-1 21-15,21-22 0,-21-20 0,0 21 16,1 0-16,-1-22 0,0 22 16,0-21-16,0 0 0,-21-1 0,0 1 15,0 0-15,21-22 0,-21 22 16,0-1-16,0 1 0,0 0 0,0 21 16,0-1-16,0 1 0,0 42 15,-21 22 1,21-22-16,-21 21 0,21 1 15,0-1-15,0-21 0,0 21 16,0 1-16,0-1 0,0 0 16,0-20-16,0 20 0,0-21 0,0 21 15,0-20-15,0-1 0,0 0 16,0 0-16,21-21 16,0 0-1,-21-21-15,0 0 16,0 0-16</inkml:trace>
  <inkml:trace contextRef="#ctx0" brushRef="#br1" timeOffset="-138696.27">15430 17357 0,'0'0'0,"22"0"16,-1 0-16,0 0 0,0 0 15,0 0-15,22 0 0,-22 0 0,21 0 16,0-21-16,1 21 0,-1 0 15,0 0-15,1-22 0,-1 1 0,22 21 16,-22 0-16,21-21 0,-20 21 16,20-21-16,-20 21 0,-1-21 0,-21 21 15,21 0-15</inkml:trace>
  <inkml:trace contextRef="#ctx0" brushRef="#br1" timeOffset="-138417.41">16425 17166 0,'0'21'0,"0"1"15,-21-22-15,21 21 0,-21 21 16,21-21-16,0 0 0,0 22 0,0-1 16,-21 0-16,21 1 0,0-1 15,0 0-15,0 22 0,0-22 0,0 22 16,0-22-16,-21 22 0,21-22 16,0 21-16,0-20 0,0-1 15,-22 0-15,22 1 0,-21 20 0,0-20 16,0-1-16,21-21 0,-21 21 15,0 1-15,21-22 0,0 0 0,-22 0 16,22 0-16,-21-21 0,21-21 47,21-21-47,1 21 0,-1-22 0,0 1 16,-21 0-16</inkml:trace>
  <inkml:trace contextRef="#ctx0" brushRef="#br1" timeOffset="-138090.08">16468 17505 0,'0'0'0,"0"-42"0,0-1 16,0-63-1,0 64-15,0 21 0,0 0 0,21 0 16,-21-1-16,21 1 0,0 21 16,0-21-16,0 21 0,22 0 0,-22 0 15,21 0-15,-21 0 0,22 0 16,-22 0-16,0 0 0,0 21 0,0 0 15,1 1-15,-22-1 0,0 21 16,0-21-16,0 0 0,0 1 16,-22-22-16,1 21 0,0 0 15,0 0-15,0-21 0,0 21 0,-22 0 16,22-21-16,0 0 0,0 0 16,0 0-16,-1 0 0,1 0 15,0 0-15,42 0 31,0 0-31,1 0 0,-1 0 16,0 0-16,0 0 0,21 0 16,-20 0-16</inkml:trace>
  <inkml:trace contextRef="#ctx0" brushRef="#br1" timeOffset="-137417.95">17018 17209 0,'0'0'0,"0"-22"15,21 1-15,-21 0 0,0 0 16,0 42-1,0 0 1,0 0-16,-21 1 16,21-1-16,-21 21 0,21-21 0,0 0 15,-21 1-15,21-1 0,0 0 16,0 0-16,0 0 0,0 0 0,0 1 16,21-22-16,0 21 0,0-21 15,0 0-15,0 0 0,1 0 16,-1 0-16,0 0 0,21-21 15,-21-1-15,1 22 0,20-21 0,0 0 16,-21 0-16,22 0 0,-1 0 0,0-1 16,-20 1-16,-1-21 0,21 21 15,-42 0-15,21-1 0,-21 44 32,0-1-32,-21 0 15,21 0-15,0 0 0,-21 22 16,21-22-16,0 0 0,0 0 0,0 21 15,0-20-15,0-1 0,0 0 16,21 0-16,-21 0 0,42 0 0,-20-21 16,-1 0-16,0 0 0,0 0 15,0 0-15,22 0 0,-22-21 0,0 0 16,0 0-16,0 0 0,0 0 16,1-1-16,-1-20 0,0 0 15,0 21-15,0-43 0,0 22 16,-21-22-16,22 22 0,-1-22 0,-21 1 15,0-1-15,21 1 0,-21-1 16,21 22-16,-21 0 0,0 21 0,0-1 16,0 44-1,0-1-15,-21 0 0,0 21 16,0 1-16,21-1 0,-22 0 0,22 22 16,-21-22-16,21 0 0,0 1 15,0-1-15,0 0 0,0 1 0,0-22 16,0 21-16,0-21 15,0 1-15,0-1 0,0 0 0,0 0 16,0 0-16,21-21 0,1 0 16,-1 0-16,0 0 0,0 0 15,0 0-15,0-21 16,1 0-16,-1 0 0,0 0 0,0-1 16,0 1-16</inkml:trace>
  <inkml:trace contextRef="#ctx0" brushRef="#br1" timeOffset="-137134.1">17780 17018 0,'0'42'16,"0"-84"-16,21 84 0,21-42 15,-20 0-15,-1 0 0,21 0 16,-21 0-16,0 0 0,22 0 0,-22 0 15,21 0-15,-21 0 0,1-21 0,20 21 16,-21 0-16,21 0 0,-20-21 16,20 21-16,-21 0 0,0 0 0,22 0 15,-22 0-15,0 0 16,0 0-16,-42 0 31,21-21-15,-21 21-16,0 0 0</inkml:trace>
  <inkml:trace contextRef="#ctx0" brushRef="#br1" timeOffset="-134300.78">17060 17949 0,'0'0'0,"0"-21"0,0 0 0,-21 0 0,21 0 16,0 0-1,-21-1-15,21 1 16,-21 0 15,21 42 16,0 0-47,0 1 16,-21 20-16,21-21 15,-22 0-15,22 22 0,0-1 0,0-21 16,-21 21-16,21-20 0,-21 20 15,0-21-15,21 21 0,-21-20 16,21 20-16,-21-21 0,21 21 16,-22-20-16,1-1 0,21 21 15,0-21-15,0 0 0,0 1 16,21-22 15,1 0-31,20 0 0,0 0 16,1 0-16,-1 0 0,21 0 15,1-22-15,21 22 0,-1 0 0,1 0 16,0-21-16,20 21 0,1-21 16,0 21-16,0-21 15,0 21-15,0 0 0,-1-21 0,1 21 16,-21 0-16,0-21 0,-22 21 16,1 0-16,-1-22 0,-21 1 0,-20 21 15,-1 0-15,0-21 0,-21 0 16,0 0-1,-21 21-15,0 0 0,-1-21 16,1-1-16,0 22 0,0 0 16,0-21-16,0 21 0,-1 0 15,1 0-15,-21 0 0,21 0 0,0 0 16,-22 0-16,22 0 0,0 0 16,-21 0-16,20 0 0,-20 0 15,21 0-15,-21 0 0,20 0 16,1 0-16,0 0 0,0 0 15,42 0 17,21 0-32,-20 21 15,-1-21-15,21 0 0,-21 0 16,22 0-16,-1 0 0,-21 0 16,21 0-16,1 0 0,-22 0 0,21 0 15,-21 0-15,22 0 0,-22 0 16,0 0-16,0 0 0,0 0 0,-21 22 47,0-1-47,-21-21 0,0 42 15,0-21-15,-21 0 0,20 22 16,1-22-16,-21 21 0,21 1 0,-22-22 16,22 21-16,0 0 0,-21-20 15,21 20-15,-22 0 0,22-21 16,0 22-16,-21-22 0,20 21 0,1-21 15,0 1-15,0-1 0,0 0 16,0 0-16,21 0 0,0-42 31,0 0-15,0-21-16</inkml:trace>
  <inkml:trace contextRef="#ctx0" brushRef="#br1" timeOffset="-133705.35">19367 17822 0,'-21'0'0,"42"0"0,-42 22 15,42-22 1,22 0-16,-1 0 0,0 0 16,22 0-16,-1 0 0,1 0 0,-1 0 15,1-22-15,21 22 16,-22-21-16,1 21 0,-1-21 0,1 21 16,-1 0-16,1-21 0,-22 21 15,0 0-15,1 0 0,-22 0 16,-42 0-1,-22 0 1,22 0-16,-21 0 0,-1 0 0,22 0 16,-21 0-16,0 0 0</inkml:trace>
  <inkml:trace contextRef="#ctx0" brushRef="#br1" timeOffset="-133437.52">19981 17801 0,'0'0'0,"0"21"16,0 1-1,0-1-15,-21 0 0,21 0 16,0 21-16,0-20 0,-21 20 0,21-21 16,0 21-16,0 1 0,0-1 15,0-21-15,0 22 0,0-1 16,0 0-16,-21 1 0,21-22 0,-21 21 16,21-21-16,0 0 0,0 1 15,0-1-15,0 0 0,0 0 16,21-21 15,0 0-31,0-21 0,0 0 16,0 0-16,1-1 0,-1 1 15,0-21-15,0 21 0,0 0 16</inkml:trace>
  <inkml:trace contextRef="#ctx0" brushRef="#br1" timeOffset="-132517.03">20256 18267 0,'22'0'16,"-107"0"-16,148 0 0,-20 0 0,-22 0 0,0 0 0,0 0 15,0 0-15,1 0 16,-1 0-16,0 0 16,0-21-16,-21 0 0,21-1 15,0 1-15,1 0 0,-22 0 0,0 0 16,0 0-16,0-1 0,0 1 16,0-21-16,0 21 0,0 0 15,-22 21-15,1-22 0,0 22 0,0 0 16,-21 0-16,20 0 0,1 0 15,0 22-15,0-1 0,0 21 16,0-21-16,-1 22 0,1-22 0,21 21 16,0 0-16,0 1 0,0-1 15,0 0-15,0-20 0,21 20 16,1-21-16,-1 0 0,21 0 0,-21 1 16,22-1-16,-1-21 15,0 0-15,1 0 0,-1 0 0,0-21 16,1-1-16,-1 1 0,0 0 15,1-21-15,-1 21 0,0-22 16,-21 1-16,22 0 0,-22-1 0,0 22 16,-21-21-16,0-1 0,21 22 15,-21 0-15,0 0 0,-21 21 32,0 21-32,21 0 0,0 0 15,0 1-15,-21 20 0,21-21 16,0 0-16,0 0 0,0 22 15,0-22-15,0 0 0,21 21 16,-21-20-16,0-1 0,21 0 0,-21 0 16,21-21-16,-21 21 0,0-42 47,-21 0-47,0 21 0,0-21 15,21 0-15,-21 21 0,-1 0 16,1 0-16,21 21 15,0 0 1,0 0-16,0 0 16,21 0-16,1-21 0,-1 22 15,21-22-15,-21 0 16,0 0-16,1 0 0,20 0 16,-21 0-16,21 0 0,1-22 0,-1 1 15,0 0-15,1 0 0,-1 0 16,0 0-16,1-22 0,-22 1 15,21 21-15,-21-22 0,1 1 0,-22 0 16,21-1-16,-21 1 0,21 0 16,-21-1-16,0 1 0,0 21 15,0-21-15,0 63 16,0 0 0,0 0-16,-21 21 0,0 1 15,-1-1-15,22 0 0,-21-20 16,21 20-16,-21 0 0,21 1 15,-21-22-15,21 21 0,0-21 0,0 22 16,0-22-16,0 0 16,0 0-16,21-21 15,0 0-15,0 0 0,1 0 16,-22-21 0,0 0-16,0 0 0,0-1 0,0 1 15,0 0-15</inkml:trace>
  <inkml:trace contextRef="#ctx0" brushRef="#br1" timeOffset="-132364.12">21357 18225 0,'-42'0'16,"169"0"-16,-212 0 0,22 0 0,84-22 47,0 22-47,0 0 0,21 0 0,-20 0 15,20-21-15,0 21 0,22-21 16,-22 0-16,22 21 0,-22-21 15,21 0-15,-20 21 0</inkml:trace>
  <inkml:trace contextRef="#ctx0" brushRef="#br1" timeOffset="-132125.27">22225 17907 0,'0'21'16,"0"0"-1,0 22-15,0-22 0,-21 0 16,0 21-16,21 1 0,-22-22 15,1 21-15,21 1 0,-21-1 16,0 0-16,21-21 0,-21 22 0,0-22 16,-1 0-16,22 21 0,-21-20 15,0-1-15,21-42 32,0-1-17,0 1-15,0-21 0,0 21 16,0-22-16,0 1 0,0 0 15</inkml:trace>
  <inkml:trace contextRef="#ctx0" brushRef="#br1" timeOffset="-131829.43">22034 18034 0,'0'-63'16,"-21"211"-16,42-233 0,1 0 0,-1 85 15,-21 22 1,0-1-16,21 0 0,-21 21 0,21-21 16,-21 22-16,21-1 0,-21 0 15,0 1-15,21-1 0,1 0 16,-22 1-16,21-1 0,0-21 15,-21 0-15,21 1 0,0-1 0,-21 0 16,21-21 0,1 0-16,-22-21 0,0 0 0,0-1 15,0 1-15,0-21 0,0 21 16,0-22-16,21 1 0,-21-21 16,0 20-16,0 1 0,0 0 0,21-22 15,-21 22-15,0-22 0,0 22 16,21 21-16,0-22 0,-21 22 15,21 0-15,1 21 16,-1 0-16,0 21 16,-21 0-16,21-21 0,0 22 0</inkml:trace>
  <inkml:trace contextRef="#ctx0" brushRef="#br1" timeOffset="-131261.75">23241 17844 0,'0'-43'0,"-42"-63"31,20 106-31,1 0 0,0 22 16,-21-1-16,21 0 0,-22 21 16,1-21-16,0 22 0,20-1 15,-20 0-15,0 1 0,21-1 16,-1 0-16,22 1 0,0-1 15,0 0-15,0 1 0,0-1 0,0 0 16,22 1-16,20-22 0,-21 0 16,21 0-16,-20 0 0,20 1 15,0-22-15,1 0 0,-22 0 16,21 0-16,-21 0 0,0-22 0,1 1 16,-1-21-16,-21 21 0,0-22 15,0 22-15,0-21 0,0 21 16,-21-22-16,-1 22 0,1 0 0,0 21 15,-21-21-15,21 21 0,-1 0 16,1 0-16,0 0 0,0 0 16,42 0 15,0 0-31,0 0 0,1 21 16,-1 0-16,0 0 0,0 22 15,-21-22-15,0 21 0,0 22 16,0-22-16,0 0 0,0 1 15,0 20-15,0-20 0,0-1 0,0 0 16,0 1-16,0-1 0,-21-21 16,21 21-16,0-20 0,-21-1 15,21 0-15,0 0 16,0-42 0,21 21-1,-21-21-15,21-22 0,0 22 16,0-21-16</inkml:trace>
  <inkml:trace contextRef="#ctx0" brushRef="#br1" timeOffset="-131073.86">23516 18182 0,'0'0'0,"0"-21"0,21 0 16,-21 0-16,21 21 16,-21 21 30,-21-21-14,21-21-17</inkml:trace>
  <inkml:trace contextRef="#ctx0" brushRef="#br1" timeOffset="-128715.58">24215 17801 0,'-22'0'0,"1"0"31,21 21-31,0 1 16,21-22 15,1 0-31,-1 0 0,0-22 0,0 1 16,0 0-16,22 0 0,-22 0 15,0 0-15,0-1 0,0-20 16,0 0-16,1-1 0,-1 22 0,-21-21 16,0 21-16,21-22 0,-21 22 15,0 42 1,0 1-16,0 41 0,-21-21 16,0 22-16,21-1 0,-22 1 15,1 21-15,0-22 0,0 1 16,0 20-16,0 1 0,21-22 0,-22 22 15,1 0-15,0-1 16,0 1-16,0-21 0,0 20 0,-1-20 16,22-1-16,0 1 0,0-1 15,0 1-15,0-43 0,22-21 16,-1 0-16,0 0 16,21 0-16,1 0 0,-1 0 15,0 0-15,1 0 0,-1 0 0,21 0 16,-20 0-16,-22-42 0,21-1 15,-21-20-15,1 20 0,-22-20 0,0-1 16,0 1-16,-22-22 0,-20 22 16,21-1-16,-21 1 0,-1 20 15,1 1-15,0 0 0,-1 21 16,22-1-16,0 22 0,0-21 16,0 21-16,21-21 31,21 21-31,0 0 0,0-21 15,21 21-15,-20-21 0,41 21 16,-21-21-16,1 21 0,20-22 0,1 1 16,-1 0-16,1 0 0,-1 0 15,1 0-15,-1-1 0,-20-20 16,-1 21-16,0 0 0,-21 21 0,1-21 16,-22-1-16,-22 22 15,-20 22 1,21-1-16,-21 0 0,20 0 15,-20 0-15,21 0 0,-21 1 16,20-1-16,1 0 0,0 0 0,0 0 16,0 0-16,21 1 0,-21-1 15,21 0-15,0 0 0,0 0 16,21-21-16,0 0 16,0 0-16,0 0 0,0 0 15,22-21-15,-22 21 0,0-21 16,0 0-16,0 0 0,1 21 0,-1-22 15,0-20-15,0 21 0,-21 0 16,21 0-16,0-1 16,-21 1-16,0 42 31,0 1-31,0-1 0,22 0 16,-22 0-16,0 0 0,21 22 0,-21-22 15,0 0-15,0 0 0,21-21 16,0 21-16,0-21 0,0 0 15,1 0-15,-1 0 0,0 0 16,0 0-16,0 0 16,0 0-16,1-21 0,-22 0 0,21 0 15,0 0-15,0-1 0,0-20 16,-21 21-16,21 0 0,1-22 16,-22 22-16,0 0 0,0 0 0,21 21 15,-21 21 1,0 0-16,0 0 15,0 22-15,0-22 0,0 0 0,0 0 16,0 0-16,0 1 0,0-1 16,21 0-16,0 0 0,0 0 15,0 0-15,1-21 0,-1 0 0,0 22 16,21-22-16,-21 0 0,22 0 16,-1 0-16,-21-22 0,0 22 15,22-21-15,-22 0 0,0-21 16,0 21-16,0-22 0,1 1 15,-1 0-15,0-1 0,0-20 0,-21-1 16,21 1-16,-21 20 0,21-20 16,-21 21-16,0-1 0,0 1 15,0 21-15,0 0 0,0 42 16,-21 0-16,0 21 16,0 1-16,0-1 0,0 21 15,21-20-15,0 20 0,0-20 0,0 20 16,0-21-16,0 1 0,0-1 15,0 0-15,0 1 0,21-22 16,-21 21-16,21-21 0,0 22 16,0-22-16,22-21 0,-22 21 15,0-21-15,0 0 0,21 0 0,-20 0 16,20 0-16,-21-21 0,0 0 16,22 0-16,-22-1 0,0 1 15,0 0-15,0-21 0,-21 21 0,0-22 16,21 22-16,-21-21 0,0 21 15,0-1-15,-21 22 16,0 0 0,0 22-1,21-1-15,-21 21 0,0-21 0,21 0 16,0 1-16,0-1 0,0 0 16,0 21-16,0-21 0,21 1 15,0-1-15,21 0 0,-21 0 0,22 0 16,-1 0-16,22 1 0,-22-22 15,21 0-15,1 21 0,21-21 16,-22 0-16,1 0 0,-1 0 16,-21-21-16,1-1 0,-1 1 0,0-21 15,1 21-15,-22-22 0,0 22 16,0-21-16,-21 0 0,0-1 16,0 22-16,0-21 0,0 21 15,0-1-15,-21 1 0,0 21 16,0 0-16,0 0 0,-22 0 0,1 21 15,21-21-15,-22 22 0,22 20 16,-21-21-16,21 0 0,0 0 16,-1 1-16,1 41 0,21-42 15,0 0-15,0 1 0,0-1 16,21 0-16,22 0 0,-22 0 16,0-21-16,0 0 0,0 0 0,1 0 15,20 0-15,-21 0 0,0 0 16,0-21-16,1 0 15,20-21-15,-21 20 0,0-20 0,0 0 16,1-1-16,-22-20 0,21 21 16,0-22-16,0 1 0,0-22 15,-21 21-15,21 1 0,1-1 0,-1 1 16,0 21-16,-21-1 0,0 1 16,21 0-16,-21 20 0,0 1 0,0 42 31,-21 1-31,0 20 0,0 0 15,-1 22-15,1-1 0,0 1 16,0 20-16,0-20 0,21-1 0,-21 1 16,21-1-16,-22 1 15,22-22-15,0 1 0,0-1 0,0 0 16,0 1-16,0-22 0,22 21 16,-1-21-16,0 0 15,0-21-15,0 0 0,0 0 0,1 0 16,-1-21-16,21 21 0,-21-42 15,0 21-15,22 0 0,-22-22 16,0 22-16,0-21 0,0-1 0,1 22 16</inkml:trace>
  <inkml:trace contextRef="#ctx0" brushRef="#br1" timeOffset="-128473.71">25760 17738 0,'-21'0'0,"42"0"0,-64 21 16,43 0-1,22-21 1,-1 0-1,0 0-15,0 0 0,0 0 0,0 0 16,1 0-16,-1 0 0</inkml:trace>
  <inkml:trace contextRef="#ctx0" brushRef="#br1" timeOffset="-127521.39">28427 17907 0,'0'21'0,"21"-21"31,0 0-15,0 0-16,0 0 16,1 0-16,-1 0 15,-21-21-15,0 0 16,0 0-16,0 0 15,-21 21 1,-1 0-16,1 0 0,0 0 16,0 0-1,0 21-15,21 0 16,0 0-16,21-21 16,0 0-16,0 0 15,0 0-15</inkml:trace>
  <inkml:trace contextRef="#ctx0" brushRef="#br1" timeOffset="-127285.5">29062 17653 0,'0'0'0,"21"0"32,-21 21-32,0 22 0,0-22 15,0 21-15,21 0 0,0 1 16,-21-1-16,21-21 0,1 22 0,-22-1 15,21-21-15,0 0 0,0 22 16,0-22-16,0 0 0,1 0 16,-1-21-16,0 0 15,0 0-15,0 0 0,0 0 16,1 0 0,-22-21-16,21 0 0,-21 0 0</inkml:trace>
  <inkml:trace contextRef="#ctx0" brushRef="#br1" timeOffset="-127085.02">29591 17695 0,'0'0'16,"0"-21"-16,-42 21 15,20 21-15,-20 22 0,0-22 0,-1 21 16,1-21-16,-21 22 0,-1-1 16,22-21-16,-22 22 15,1-22-15,20 21 0,1-21 0,0 0 16,-1 1-16,22-1 0,0 0 15,21 0-15,21-21 16,0 0-16,1 0 0,20 0 16,0 0-16</inkml:trace>
  <inkml:trace contextRef="#ctx0" brushRef="#br1" timeOffset="-126477.24">29676 17780 0,'0'0'0,"21"-21"0,0 21 16,0 0-16,0 0 0,0 21 15,-21 0-15,0 22 16,0-22-16,0 21 0,0-21 16,0 22-16,0-1 0,-21-21 0,0 0 15,21 0-15,-21 1 0,21-1 16,0 0-16,-21-21 0,0 0 16,21-21 15,0 0-31,0-1 0,0 1 15,0 0-15,21-21 0,0-1 16,0 1-16,0 0 0,22-1 16,-22 1-16,21-21 0,-21 41 0,0-20 15,22 21-15,-22 0 0,0 21 16,-21 21-16,21 0 16,-21 0-16,0 22 0,0-22 15,0 21-15,0-21 0,0 22 0,0-22 16,0 21-16,0-21 0,0 0 15,0 1-15,0-1 0,21 0 16,-21 0-16,22-21 16,-22-21-1,21 0 1,0 21-16,0-43 0,0 22 16,0 0-16,22-21 0,-22 21 15,21-22-15,1 1 0,-1 0 16,0-1-16,1 1 0,-22 21 15,21 0-15,-21-1 0,0 22 0,1 0 16,-22 22-16,0-1 0,0 21 16,0 0-16,0 1 0,-22-1 15,1 0-15,0 1 0,0-1 0,0 0 16,0 1-16,-1-1 0,1-21 16,0 0-16,21 1 0,0-1 15,-21 0-15,21 0 0,0 0 16,21-21 15,0-21-31,0 0 0</inkml:trace>
  <inkml:trace contextRef="#ctx0" brushRef="#br1" timeOffset="-126193.4">30946 17611 0,'0'0'15,"21"-21"-15,0-1 0,0 1 0,-21 0 16,0 42-1,0 0-15,-21 1 0,0 20 0,0-21 16,-1 21-16,1 22 0,0-22 16,-21 1-16,21-1 0,-1 0 15,1 1-15,21-22 0,0 21 16,0-21-16,0 0 0,0 1 16,0-1-16,0 0 0,21 0 15,1-21-15,-1 0 0,21 0 0,-21 0 16,43 0-16,-22 0 0,0 0 15,22 0-15,-22 0 0,22-21 16,-22 0-16,0 0 0,1 21 16,-1-22-16,-21 22 0,0-21 0,1 21 15</inkml:trace>
  <inkml:trace contextRef="#ctx0" brushRef="#br1" timeOffset="-126041.48">31496 18161 0,'-21'0'31,"0"0"-31,-1 0 16,1 0-16,0 0 0,0 0 16,-21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2:01:13.2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1291 0,'0'0'0,"21"0"15,0 0 1,0-21-16,0 0 0,-21 0 15,22 21-15,-1-21 0,-21-1 16,21 1-16,-21 0 0,21 0 0,-21-21 16,0 20-16,0 1 0,0 0 15,0 0-15,0-21 0,0 20 16,-21 1-16,0 0 0,0 0 0,-22 21 16,22 0-16,-21 0 15,21 0-15,-22 21 0,1 0 16,0 0-16,-1 22 0,22-22 0,-21 21 15,-1 1-15,22-1 0,0 0 16,0 1-16,0-22 0,21 21 0,0-21 16,0 22-16,0-22 0,0 0 15,0 0-15,21 0 16,0-21-16,0 0 0,0 0 0,1 0 16,20 0-16,-21 0 0,21-21 15,1 0-15,-1 21 0,0-21 16,-20 0-16,20-1 0,0 1 0,1-21 15,-22 21-15,0 0 16,21-1-16,-21-20 0,1 21 0,-1 0 16,-21 0-16,21-1 15,-21 44 1,-21-1 0,21 21-16,-21-21 0,21 0 15,-22 22-15,1-1 0,21-21 0,-21 22 16,21-1-16,0 0 0,-21 1 15,21-1-15,0 0 0,-21 1 16,21 20-16,0-21 0,0 22 16,0-22-16,-21 22 0,21-22 15,0 0-15,-22 1 0,22-1 0,0-21 16,0 22-16,0-22 0,0 0 16,0 0-16,0 0 0,-21-21 0,0 0 15,0 0 1,0 0-16,0 0 0,-1 0 15,1 0-15,0-21 0,0 21 0,0-21 16,0 0-16,-1 0 0,1 21 16,0-22-16,0 1 0,21 0 0,0 0 15,-21 0-15,21 0 0,0-1 16,0 1-16,0 0 16,0 0-16,21 0 0,0 0 15</inkml:trace>
  <inkml:trace contextRef="#ctx0" brushRef="#br0" timeOffset="515.91">2117 1715 0,'42'0'16,"-21"0"0,0-22-1,0 22-15,-21-21 0,0 0 0,22 0 16,-22 0-16,21 21 0,-21-21 16,0-1-16,0 1 0,-21 21 31,-1 0-31,1 0 0,0 0 15,0 0-15,0 21 0,0 1 0,21-1 16,-22 0-16,1 0 16,21 0-16,0 0 0,0 1 15,21-22 17,1 0-32,-1 0 15,0-22-15,-21 1 0,21 21 0,-21-21 16,21 0-16,-21 0 15,0 0-15,0-1 16,-21 22-16,0 0 0,0 0 16,0 0-1,-1 0-15,1 0 0,21 22 32,0-1-32,0 0 15</inkml:trace>
  <inkml:trace contextRef="#ctx0" brushRef="#br0" timeOffset="1671.8">4064 741 0,'0'0'16,"-21"0"-16,0 0 16,-1 21-16,1 21 15,0 22-15,0-1 0,0 1 16,0-1-16,-1 1 0,-20-1 0,0 1 15,21-1-15,-22 1 0,22-1 16,-21 1-16,21-22 0,-22 22 0,22-1 16,0-20-16,0-1 0,0 0 15,-1-21-15,22 1 0,-21-1 0,21 0 16,0 0-16,0-42 47,0 0-32,0 0 17,0-1-32,21 22 15,-21-21 1,0 0 0,0 0 15,0 0-16</inkml:trace>
  <inkml:trace contextRef="#ctx0" brushRef="#br0" timeOffset="2956.42">4318 656 0,'0'0'0,"21"-21"16,-21 0-16,21 0 0,-21 0 15,0-1-15,0 65 31,0-1-15,-21 0-16,21 22 0,-21 21 0,21-22 16,-21 22-16,21-1 15,0 1-15,-21 0 0,-1-1 0,1-20 16,21 21-16,-21-22 0,21 1 16,0-1-16,0 1 0,-21-1 0,21-21 15,0 1-15,0-1 0,0-21 16,0 22-16,0-22 0,0 0 15,0-42 17,0 0-32,0-1 15</inkml:trace>
  <inkml:trace contextRef="#ctx0" brushRef="#br0" timeOffset="3188.29">3746 1503 0,'0'0'16,"0"-21"-16,-21 21 0,42 0 31,1 0-31,-1 0 16,0 0-16,21-21 0,1 21 0,-22 0 15,21 0-15,0 0 16,1 0-16,-1-22 0,0 22 0,1 0 0,-1 0 15,-21 0-15,22-21 16,-22 21-16,0-21 0,0 21 0</inkml:trace>
  <inkml:trace contextRef="#ctx0" brushRef="#br0" timeOffset="3744.62">5122 1503 0,'0'0'0,"106"-64"31,-85 43-31,0 21 0,1-21 16,-1 0-16,-21 0 0,0 0 15,0-1-15,0 1 16,-21 21-16,-22 0 15,22 0-15,0 0 0,0 0 16,-22 0-16,1 0 0,21 21 0,-21 1 16,-1-22-16,22 21 0,-21 0 15,21-21-15,-1 21 0,1 0 0,0-21 16,21 21-16,0 1 0,0-1 16,0 0-16,21 0 15,0 0-15,22-21 0,-22 21 16,21 1-16,-21-1 0,22 0 15,-22 0-15,21 0 0,-21 0 0,22-21 16,-22 22-16,0-1 0,0 0 16,0 0-16,-21 0 0,0 0 0,0 1 15,0-1-15,-21 0 16,0 0-16,0-21 0,-21 21 0,20-21 16,-20 0-16,0 0 0,-22 0 15,22 0-15,0 0 0,-1 0 0,1 0 16,0 0-16,20 0 15,-20-21-15,21 0 0,0 21 0,0-21 16,-1 0-16,22-1 16,0 1-16,0 0 0,22 0 15,-1 21-15,0 0 16,0-21-16,21 0 0,-20 21 0,20-22 16,-21 22-16,21-21 0</inkml:trace>
  <inkml:trace contextRef="#ctx0" brushRef="#br0" timeOffset="4216.72">5821 1418 0,'21'0'16,"-42"0"-16,63-21 0,0 21 0,-20-21 0,-1 21 16,0-21-16,-21 0 15,21 21-15,-21-22 0,0 1 0,0 0 16,-21 21-1,0 0-15,0 0 0,-1 0 0,-20 0 16,21 0-16,-21 21 0,-1 0 16,22-21-16,-21 22 0,-1-1 0,22 0 15,0 0-15,0 0 0,0-21 16,21 21-16,0 1 0,0-1 16,0 0-16,0 0 0,21-21 15,0 21-15,21 0 0,-20 1 0,20-22 16,-21 21-16,21 0 0,1-21 15,-22 21-15,0 0 0,21 0 0,-20-21 16,-1 22-16,-21-1 0,0 0 16,0 0-16,0 0 0,0 0 15,-43 1-15,22-1 0,0-21 16,-21 0-16,-1 21 0,22-21 16,-21 0-16,0 0 0,-1 0 0,22 0 15,-21 0-15,21 0 0,-1 0 16,1-21-16,0 0 0,0 21 15,21-22-15,0 1 16,0 0-16,0 0 0,0 0 16,21 21-16,0-21 0,0-1 15,22 22-15,-22-21 0,0 21 0</inkml:trace>
  <inkml:trace contextRef="#ctx0" brushRef="#br0" timeOffset="4604.39">6159 1588 0,'22'0'15,"-22"-22"-15,21 22 16,0-21 0,0 0-16,0 0 0,0 21 15,-21-21-15,22 21 0,-1-21 0,0-1 16,-21 1-16,21 21 0,-21-21 15,0 0-15,0 0 16,-21 21 0,0 0-16,21 21 15,-21 0-15,-1 0 0,22 0 16,0 1-16,-21-1 0,0 21 0,21-21 16,-21 22-16,21-22 15,0 21-15,0-21 0,0 0 0,0 1 16,0-1-16,0 0 0,0 0 15,0 0-15,0 0 0,21-21 0,0 0 16,0 0-16,1 0 0,-1 0 16,0 0-16,21 0 0,-21 0 0,22-21 15,-22 21-15,0-21 0,21 0 0,-20 0 16,20 0-16</inkml:trace>
  <inkml:trace contextRef="#ctx0" brushRef="#br0" timeOffset="4980.18">6731 1461 0,'0'0'0,"0"-22"15,0 1-15,0 0 0,0 0 16,0 0-16,0 0 0,0-1 16,21 1-16,0 21 15,0 0-15,1 0 0,-1 0 0,0 0 16,21 0-16,-21 0 0,22 0 16,-22 21-16,21-21 0,1 22 0,-22 20 15,0-21-15,21 0 0,-21 0 16,-21 22-16,22-22 0,-22 21 0,0 1 15,0-22-15,0 21 0,0-21 16,0 0-16,-22 22 0,22-22 16,-21-21-16,0 21 0,0 0 0,0-21 15,0 0 1,-1-21-16,22 0 0,0 0 16,0 0-16,0-1 0,0-20 15,0 21-15,0 0 0,22-22 0,-1 22 16,0-21-16,-21 0 0,21 20 15,0-20-15,0 21 0,1-21 0,-22 20 16,21 1-16,0 21 0,-21-21 16,0 0-16,21 21 0,0 0 0,0 0 31,1 0-31</inkml:trace>
  <inkml:trace contextRef="#ctx0" brushRef="#br0" timeOffset="6820.09">7620 1736 0,'42'0'32,"-21"0"-17,1 0-15,-1-21 0,0 21 0,21-22 16,-21 1-16,22-21 0,-22 21 15,21 0-15,1-22 0,-22 22 0,21-21 16,-21 21-16,0-22 0,22 1 0,-43 0 16,21-22-16,0 22 0,0-22 15,-21 1-15,0-1 0,0 1 0,0 20 16,0-20-16,0 21 0,0-22 16,0 43-16,0-21 0,0 20 0,0 1 15,-21 21-15,0 0 16,0 21-16,0 1 0,21 20 0,-22 0 15,1 1-15,21 20 0,-21 1 16,0-1-16,21 1 0,0-1 16,-21-21-16,21 22 0,-21-1 15,21-20-15,0-1 0,0 22 0,0-22 16,0 0-16,0 1 0,0-1 16,21 0-16,0-21 0,0 1 0,0 20 15,22-42-15,-22 21 0,21-21 16,-21 0-16,22 0 0,-22 0 0,21 0 15,-21 0-15,0-21 0,22 0 16,-22 0-16,21-1 0,-21 1 0,1-21 16,-1 21-16,21-22 0,-21 22 0,0-21 15,1 21-15,-22-22 0,21 22 16,-21 0-16,21 0 0,-21 0 16,0 0-16,-21 21 31,0 21-31,21 0 15,-22 0-15,1 0 0,21 0 0,-21 22 16,21-22-16,0 0 0,0 21 16,0-20-16,0-1 0,0 21 0,0-21 15,0 0-15,0 1 0,0-1 0,21 0 16,0-21-16,1 0 0,20 0 16,-21 0-16,21 0 0,1 0 0,-22 0 15,21 0-15,1-21 0,-1 0 16,0-1-16,1-20 0,-1 21 15,0 0-15,1 0 0,-22-22 16,21 22-16,-21-21 0,0 21 0,1-1 16,-22-20-16,0 21 0,21 0 0,-21 0 15,-21 21 17,21 21-32,-22 0 0,1 0 15,0 0-15,21 0 0,0 22 0,-21-22 16,21 21-16,-21-21 0,21 22 15,0-22-15,0 0 0,0 0 0,0 0 16,0 1-16,21-1 0,0 0 16,0-21-16,22 0 15,-22 0-15,0 0 0,0 0 0,0 0 16,0 0-16,1-21 0,-1 0 16,0-1-16,0 1 0,0-21 0,-21 21 15,0 0-15,21-22 0,-21 22 16,0-21-16,0 21 0,0-22 0,0 22 15,0 0-15,0 0 0,-21 0 16,0-1-16,0 1 0,0 0 0,0 21 16,-1 0-16,1 0 0,-21 0 15,21 0-15,0 0 0,-1 0 0,22 21 16,22 0 15,-1-21-31,0 0 0,21 0 16,-21 0-16,22 0 0,-22 0 15,21-21-15,1 21 0,-1 0 0,-21-21 16,21 0-16,1 21 0,-1 0 16,-21 0-16,22-21 0,-22 21 0,21 0 15,-21 0-15,0 0 0,1 21 16,-22 0-16,0 0 0,0 0 16,0 1-16,0-1 0,0 21 15,0-21-15,0 0 0,0 1 0,0-1 16,0 0-16,0 21 0,0-21 15,-22 1-15,22-1 0,0 0 16,-21-21-16,21 21 0,0 0 0,0 0 16,0-42 31,0 0-47,0 0 0,0 0 15,0 0-15,0-1 0,0 1 0,21-21 16,1 21-16,20 0 0,-21-22 15,0 22-15,22-21 0,-1 21 0,-21-22 16,21 22-16,1 0 0,-22 0 16,21 0-16,1 21 0,-22 0 15,0 0-15,0 0 0,0 0 16,0 21-16,-21 0 0,0 21 0,0-21 16,0 1-16,0 20 0,0 0 0,0-21 15,0 22-15,0-22 0,0 21 16,0 1-16,-21-22 0,21 21 0,0-21 15,0 0-15,0 22 0,0-22 16,0 0-16,21 0 0,1-21 16,-1 0-16,21 0 15,-21 0-15,22 0 0,-1 0 0,0-21 16,1 0-16,-1 0 0,0 0 0,22-1 16,-22 1-16,0 0 0,1-21 15,-1 21-15,0-22 0,1 22 16,-22-21-16,21-1 0,-21 1 15,1 21-15,-1-21 0,0-1 0,-21 22 16,0 0-16,0 0 0,0 0 16,0-1-16,0 1 0,-21 21 15,-22 0-15,22 21 0,0 1 16,0-1-16,0 0 0,0 0 16,-1 0-16,1 22 0,21-22 0,0 0 0,0 0 15,0 21-15,0-20 16,0-1-16,0 0 0,21 0 0,1 0 0,-1 0 15,0 1-15,0-22 16,0 21-16,0 0 0,22 0 0,-22 0 16,0-21-16,-21 21 0,0 1 15,0-1 1,-21-21-16,0 21 0,0-21 16,-1 0-16,1 0 0,0 21 15,0-21-15,0 0 0,0 0 0,-22 0 16,22 0-16,0 0 0,0 0 15,0 0-15,21-21 0,0 0 16,-22 21-16,22-21 16,0-1-16,0 1 0</inkml:trace>
  <inkml:trace contextRef="#ctx0" brushRef="#br0" timeOffset="7272.83">9673 656 0,'0'0'0,"-21"21"0,0-21 0,0 22 0,-1-22 16,22 21-16,0 0 16,22-21-1,-1 0 1,0 0-16,21 0 16,-21 0-16,1-21 0,-1 21 0,0-21 15,0-1-15,0 1 16,-21 0-16,21 0 0,-21 0 15,-21 21 17,0 0-32,21 21 15,-21-21-15,0 21 0,21 0 0,-21 0 16,21 1-16,-22-22 0,22 21 0,0 0 16,0 0-16,-21-21 15,0 0-15</inkml:trace>
  <inkml:trace contextRef="#ctx0" brushRef="#br0" timeOffset="7608.64">8086 1080 0,'0'0'0,"-43"21"0,22-21 0,21 21 16,21-21-1,0 0-15,22 0 16,-1 0-16,0 0 0,1 0 16,-1 0-16,0 0 0,22 0 15,-22 0-15,22 0 0,-22 0 16,22 0-16,-22 0 0,0 0 0,1 0 15,-1 0-15,-21 0 0,0 0 16,0 0-16,1 0 0,-44 0 47,1 0-47,0 0 0</inkml:trace>
  <inkml:trace contextRef="#ctx0" brushRef="#br0" timeOffset="9656.45">931 10986 0,'0'-22'31,"0"1"-31,0 0 15,0 0-15,0 0 16,0 0-16,0-1 0,0-20 16,0 21-16,0 0 0,0-22 0,0 22 15,0 0-15,0 0 0,0 0 16,0 0-16,0-1 0,0 1 0,0 42 31,0 1-31,0-1 16,0 0-16,0 21 0,0-21 0,0 22 15,-21-22-15,21 21 0,0 1 16,-21-1-16,21-21 0,0 21 0,0 1 16,0-22-16,0 21 0,-21-21 15,21 22-15,0-22 0,0 0 0,0 0 16,0 0-16,0 1 0,0-1 16,21-42 15,0-1-31</inkml:trace>
  <inkml:trace contextRef="#ctx0" brushRef="#br0" timeOffset="10084.21">1460 10626 0,'0'21'16,"0"21"-1,0-21-15,-21 1 16,0-1-16,0 21 0,21-21 0,-21 22 0,21-22 16,-21 21-16,-1-21 0,22 22 15,0-22-15,0 21 0,0-21 16,0 22-16,0-22 0,0 0 16,0 0-16,22 0 0,-1-21 15,0 0-15,0 0 0,21 0 0,-20 0 16,-1-21-16,21 0 0,-21 0 15,22 0-15,-22-1 0,0 1 0,21 0 16,-21 0-16,1-21 0,-22 20 16,21-20-16,-21 21 0,0-21 0,0-1 15,0 1-15,0 0 16,0-1-16,0 22 0,0-21 0,-21 21 16,-1-1-16,22 1 0,-21 0 0,0 21 15,0 0-15,0 0 0,0 0 16,-1 21-16,1 0 0,0 1 0,0-1 15,0 0-15,0 21 0,-1-21 16,22 1-16,0 20 0,0-21 0,0 0 16,0 0-16,0 1 0,0-1 15,22 0-15</inkml:trace>
  <inkml:trace contextRef="#ctx0" brushRef="#br0" timeOffset="10345.07">2095 10922 0,'0'0'0,"22"-21"16,-22 0-16,0 0 0,21 21 15,0-22-15,-21 1 0,21 21 16,-21-21-16,0 0 0,0 0 0,0 0 16,0-1-16,-21 22 31,0 0-31,0 0 15,21 22-15,0-1 16,-22 0-16,22 0 16,0 0-16,0 0 15,22-21 1</inkml:trace>
  <inkml:trace contextRef="#ctx0" brushRef="#br0" timeOffset="10872.76">4530 10075 0,'0'0'0,"0"-42"0,0 21 16,0 0-16,0 0 0,-22 21 31,1 21-31,0 0 0,0 21 16,-21-21-16,20 43 0,1-22 0,0 22 15,0-1-15,-21 1 0,20 20 0,1-20 16,0 21-16,0-22 0,0 22 16,-22-22-16,22 1 0,-21-1 0,21 1 15,0-1-15,-1 1 0,1-22 0,0 0 16,21 1-16,0-22 0,0 0 15,0 0-15,21-21 16,0-21 0,1-21-16,-1 21 0,0-22 15,0 1-15,21 0 0,-20-1 0,-1-20 16,21 20-16,-21-20 0,22-1 0,-22 1 16,21-22-16,-21 22 0</inkml:trace>
  <inkml:trace contextRef="#ctx0" brushRef="#br0" timeOffset="11093.64">4487 10266 0,'21'-64'0,"-42"128"0,42-170 0,-21 64 15,0 21-15,0-1 0,0 1 0,0 42 16,0 1 0,0 20-16,0 21 0,0-20 15,0 20-15,-21 1 0,21 20 0,0-20 16,0-1-16,0 1 0,0-1 0,0 1 16,0-22-16,-21 1 15,21 20-15,0-21 0,0 1 0,0-22 16,0 21-16,0-21 0,0 22 0,0-22 15,0 0-15,0 0 16,0-42 0,-21 0-16,0 0 15,0 0-15,-1 21 0</inkml:trace>
  <inkml:trace contextRef="#ctx0" brushRef="#br0" timeOffset="14808.1">3789 10901 0,'0'0'0,"-21"0"15,-1 21-15,1 43 16,21-43-16,21 0 16,1 0-16,-1-21 0,0 21 15,0-21-15,21 0 0,1 0 0,-1 0 16,0 0-16,1 0 0,20 0 16,-20 0-16,20-21 0,1 0 0,-1 0 15,1 0-15,20-1 0,-20 1 0,-1 0 16,1-21-16,-1 21 0,-20-22 15,20 22-15,-21-21 0,-20 21 0,20-22 16,-21 22-16,0 0 0,0 0 0,-21 0 16,0-1-16,22 22 15,-22 22 1,0-1-16,0 0 0,0 0 16,-22 21-16,22-20 0,0 20 15,0-21-15,-21 21 0,0-20 0,0 20 16,21-21-16,-21 21 0,0-20 0,-1 20 15,22-21-15,0 0 0,-21 0 16,0 1-16,21-1 0,0-42 47,0-1-47,0 1 0,21-21 16,0 21-16,1 0 0,-1-22 0,0 1 15,0 21-15,0-22 0,0 22 16,1 0-16,-1 0 0,0 0 0,0 0 15,0 21-15,0 0 0,1 0 0,-22 21 16,21 0 0,-21 0-16,0 0 0,21 22 0,-21-22 15,0 0-15,0 0 0,0 21 0,0-20 16,21 20-16,-21-21 16,21 0-16,0 0 0,1 1 0,-22-1 15,21 0-15,21 0 0,-21 0 0,0-21 0,1 0 16,-1 0-16,21 0 15,-21 0-15,22 0 0,-22-21 0,21 0 16,0 0-16,-20 0 0,20-1 0,-21-20 16,0 21-16,22 0 0,-22-22 15,-21 1-15,21 0 0,-21 21 0,21-22 16,-21 1-16,0 21 0,0-22 0,0 22 16,0 0-16,-21 42 31,21 0-31,0 1 0,-21-1 15,0 21-15,21-21 0,-43 43 16,43-43-16,0 21 0,-21-21 16,0 1-16,21-1 0,0 0 15,0 0-15,-21 0 0,21 0 0,0 1 16,0-44 15,21 22-31,-21-21 0,21 0 0,0 0 16,0 0-16,1 0 0,-1-1 15,-21-20-15,21 21 0,0-21 0,0 20 16,0-20-16,1 0 0,-1 21 0,0-1 16,0 1-16,-21 0 0,21 21 15,0 0-15,1 0 0,-22 21 16,0 0-16,0 1 0,0-1 0,0 0 16,0 21-16,0-21 15,0 1-15,0 20 0,0-21 0,0 21 16,0-20-16,21-1 0,0 0 0,-21 0 15,21 0-15,0 0 0,0 1 0,1-22 16,-1 0-16,0 21 0,0-21 16,0 0-16,22 0 0,-22 0 0,21-21 15,0-1-15,-20 22 0,20-21 0,0 0 16,-21 0-16,22 0 0,-22 0 16,21-22-16,-21 22 0,1 0 0,-1-21 15,0 20-15,0 1 0,0 0 0,-21 0 16,0 0-16,0 0 0,-21 42 31,0 0-15,0 0-16,21 0 0,-21 0 0,-1 1 15,1-1-15,21 21 0,0-21 16,-21 0-16,21 1 0,-21-1 0,21 21 16,0-21-16,0 0 0,0 1 0,21-1 15,0-21-15,0 0 16,1 21-16,-1-21 0,0 0 0,0 0 15,21 0-15,-20-21 0,20 21 0,-21-21 16,21-1-16,-20 1 0,-1 0 16,0 0-16,0 0 0,0 0 15,0-1-15,-21-20 0,22 21 0,-22-21 16,0 20-16,0-20 0,0 0 0,0-1 16,-22 22-16,1-21 0,0 21 15,0 0-15,0 21 0,-22-22 0,22 22 16,-21 0-16,21 0 0,-22 22 0,1-22 15,21 21-15,-21 0 0,20 21 16,1-21-16,0 1 0,0 20 0,0 0 16,21-21-16,0 22 0,0-22 0,0 0 15,0 21-15,0-20 0,21-1 16,0 0-16,0 0 0,0 0 16,1-21-16,20 21 0,0-21 0,-21 0 15,22 0-15,-1 0 0,0 0 0,1 0 16,-1-21-16,0 0 0,1 21 15,-1-21-15,0 0 0,1-22 0,-1 22 16,-21 0-16,22-21 0,-22-1 0,21 1 16,-21 0-16,0-1 0,1 1 15,-1-21-15,0 20 0,-21 1 0,0-22 16,21 22-16,-21 21 0,0-21 0,0 20 16,0 1-16,0 0 0,0 42 31,-21 0-31,21 22 0,-21-1 15,21 0-15,0-20 0,0 41 16,-21-21-16,21 1 0,-22-1 16,22 0-16,0 1 0,0-1 0,0 0 15,0-20-15,0 20 0,0-21 0,0 21 16,0-20-16,0-1 0,22 0 16,-1 0-16,0 0 0,21 0 0,-21-21 15,22 0-15,-1 0 0,0 0 0,1 0 16,-1 0-16,0 0 0,22 0 0,-22-21 15,1 0-15,-1 21 0,0-21 16,-21 0-16,22-22 0,-22 22 16,0 0-16,0 0 0,0-21 0,1 20 0,-22-20 15,0 21-15,0 0 16,0 0-16,0-1 0,0 1 0,-22 0 16,1 21-16,0 0 0,0 0 15,-21 0-15,20 0 0,1 0 0,0 21 16,0 0-16,0 1 0,0-1 15,-1 21-15,1-21 0,0 0 0,0 1 16,21-1-16,-21 0 0,21 21 0,0-21 16,0 1-16,0-1 15,0 0-15,0 0 16,21-21-16,0 0 0,0 0 16,0 0-16,1 0 0,-1 0 0,0-21 15,0 0-15,0 21 0,0-21 16,1-1-16,-1 1 0,0 0 0,0 0 15,0 0-15,0 0 0,1-1 0,-22 1 16,0 0-16,0 0 0,21 0 16,-21 0-16,0 42 15,0 0 1,0 0-16,0 0 16,-21 0-16,21 1 0,0-1 0,0 0 15,0 21-15,0-21 0,0 1 16,0-1-16,0 0 0,21 0 15,0-21 1,0 0-16,0 0 0,0 0 0,1 0 16,-1 0-16,21-21 0,-21 0 0,0 21 15,1-21-15,-1-1 0,0-20 0,21 21 16,-21-21-16,1 20 0,-1-20 16,0 0-16,-21-22 0,21 22 0,0-22 15,0 1-15,-21-1 0,0 22 0,0-21 16,22 20-16,-22 1 0,0 0 15,0-1-15,0 22 0,0-21 0,0 21 16,0 42 15,0 0-31,0 0 0,0 21 0,-22 1 16,22-1-16,0 0 0,-21 1 0,21 20 16,0-20-16,0 20 0,0-21 0,-21 22 15,21-22-15,-21 1 0,21-1 16,0 0-16,0-21 0,0 22 0,0-22 15,0 0-15,0 0 0,0 0 0,0 1 16,0-1-16,21-21 16,0 0-16,22 0 0,-22 0 0,0 0 15,21 0-15,-21 0 0,22-21 0,-22 21 16,21-22-16,-21 1 0,22 0 16,-22 0-16,0-21 0,0 20 15,0 1-15,1-21 0,-1 21 0,0-22 16,0 22-16,-21 0 0,0 0 0,0 0 15,0 0-15,0 42 16,0 0 0,0 21-16,-21-21 0,0 1 15,21-1-15,-21 0 0,21 0 16,0 21-16,-22-20 0,22-1 0,-21 0 16,21 0-16,0 0 0,0 0 15,0 1-15,21-22 0,1 0 16,-1 0-16,0 0 15,21 0-15,-21 0 0,1 0 0,20 0 16,-21-22-16,21 22 0,-20-21 0,20 0 16,-21 0-16,21-21 0,-20 20 0,20-20 15,-21 21-15,0-21 0,22 20 16,-22-20-16,-21 21 0,0 0 0,21 0 16,-42 42 15,0 0-31,-1 0 0,1 0 0,21 22 15,-21-22-15,0 0 0,0 0 0,21 21 16,0-20-16,0-1 0,0 0 16,0 0-16,0 0 0,0 0 15,0 1-15,21-1 16,0-21-16,0 0 0,0 0 16,1 0-16,-1 0 0,0 0 15,0-21-15,0 21 0,0-22 0,1 1 16,-1 0-16,-21 0 0,0 0 0,21 0 15,-21-1-15,0-20 0,0 21 16,0-21-16,0 20 0,0 1 0,0-21 16,-21 21-16,0 21 0,-1-21 0,1 21 15,0 0-15,0 0 0,0 0 0,0 0 16,-1 0-16,22 21 0,-21 0 16,21 0-1,21-21 1,1 0-1,-1 0-15,0 0 0,0 0 0,21 0 16,-20 0-16,-1-21 0,0 0 0,21 21 16,-21-21-16,1 21 0,20-22 15,-21 22-15,0-21 0,0 21 0,1 0 16,-1 0-16,0 0 0,0 0 0,0 0 16,0 0-16,1 21 15,-22 1-15,0-1 16,0 0-16,0 0 0,0 0 0,0 22 15,0-22-15,0 0 0,0 0 16,-22 0-16,22 0 0,0 1 0,0-1 16,-21 0-16,21 0 0,-21-21 0,21 21 15,0-42 32,0 0-47,21 0 0,-21 0 16,21-1-16,1 1 0,-1 0 15,0 0-15,0-21 0,21 20 16,-20-20-16,20 21 0,-21-21 0,43-1 16,-22 22-16,-21 0 15,21 0-15,-20 21 0,-1 0 16,0 0-16,0 21 0,-21 0 0,0 0 0,0 0 16,0 1-16,0 20 0,0-21 15,0 21-15,0-20 0,0 20 0,-21-21 16,21 0-16,-21 22 0,21-22 0,0 0 15,0 0-15,0 0 0,0 0 0,0 1 16,0-1-16,21-21 16,0 0-16,0 0 0,0 0 15,1 0-15,-1 0 16,0 0-16,0 0 0,0-21 0,0-1 16,22 22-16,-22-21 0,0 0 15,0 0-15,0-21 0,22 20 0,-22-20 16,21 0-16,-21-1 0,1 1 0,20 0 15,-21-1-15,0 1 0,0 0 16,-21-1-16,0 1 0,0 21 0,0 0 16,-21 21-16,0 0 15,0 0-15,0 21 0,0 21 16,-22-21-16,43 22 0,-21-1 0,0-21 16,21 22-16,0-1 0,0-21 0,0 0 15,0 22-15,21-22 16,0 0-16,0 0 0,1 0 0,-1 0 15,0 1-15,0-22 0,21 21 0,1 0 16,-22 0-16,0-21 16,0 21-16,0 0 0,-42-21 31,0 0-31,0 0 0,-21 0 0,20 0 16,1 0-16,-21 0 0,21 0 15,-22 0-15,22 0 0,0 0 0,0 0 16,0 0-16,0 0 0,-1 0 0,22-21 15,-21 21-15,21-21 0,-21 0 16</inkml:trace>
  <inkml:trace contextRef="#ctx0" brushRef="#br0" timeOffset="15052.97">10160 9927 0,'0'0'0,"-42"0"0,-22-21 31,43 21-31,0 0 0,21-21 78,-21 21-62</inkml:trace>
  <inkml:trace contextRef="#ctx0" brushRef="#br0" timeOffset="15312.82">8572 10308 0,'0'-21'31,"22"21"-31,-1 0 0,0-21 16,21 21-16,-21 0 0,22-21 0,-22 21 15,21 0-15,-21-21 0,22 21 0,-22 0 16,21 0-16,-21 0 0,1 0 15,-1-22-15,0 22 0,-21-21 16</inkml:trace>
  <inkml:trace contextRef="#ctx0" brushRef="#br0" timeOffset="15600.65">7027 10245 0,'21'0'31,"1"0"-31,-1 0 16,21 0-16,-21 0 0,0 0 0,22 0 15,-1 0-15,-21 0 0,22-21 16,-1-1-16,-21 22 0,21 0 0,-20 0 16,20-21-16,-21 21 0,0 0 0,0 0 15,1-21-15</inkml:trace>
  <inkml:trace contextRef="#ctx0" brushRef="#br1" timeOffset="-124323.39">3979 2350 0,'0'0'16,"-21"0"-16,-64 0 15,43 0-15,21 0 0,0 0 0,-22 0 16,22 0-16,-21 0 0,21 0 16,0 0-16,-1 0 0,1 0 0,0 0 15,0 0-15,0 0 16,42 0 46,0 0-62,0 0 0,0 0 16,1 0-16,20 0 0,-21 0 0,21 0 16,1 0-16,-1 0 0,22 0 0,-22 0 15,0 0-15,22 0 0,-22 0 16,22 0-16,-1 0 0,1 0 0,20 0 16,-20 0-16,20 0 0,-20 0 15,21 0-15,20 0 0,-20-22 0,0 22 16,21 0-16,-1 0 15,1 0-15,0 0 0,0 0 0,0 0 0,21-21 16,-21 21-16,-1 0 0,1 0 16,0 0-16,21 0 0,-21 0 15,21 0-15,-21 0 0,0 0 0,-1-21 16,22 21-16,-42 0 0,21 0 16,0 0-16,0-21 0,-22 21 0,22 0 15,21 0-15,-21-21 0,0 21 0,-22 0 16,22 0-16,0-21 0,-21 21 15,-1 0-15,22 0 0,-21 0 0,21-22 16,-22 22-16,22 0 0,-21 0 16,0 0-16,-1 0 0,1-21 0,-22 21 15,22 0-15,-21 0 0,-1 0 16,1-21-16,-1 21 0,1 0 16,-1 0-16,1 0 0,-1 0 0,22 0 15,-22 0-15,1-21 0,-1 21 0,1 0 16,-1 0-16,1 0 0,-1 0 15,-20 0-15,20 0 0,-21 0 0,1 0 16,-22 0-16,21-21 0,1 21 16,-22 0-16,21 0 0,-21 0 0,0 0 15,22 0-15,-22 0 0,0 0 0,0 0 16,0 0-16,1 0 16,-1 0-16,0 0 0,0 0 15,0 0-15,22 0 0,-22 0 16,0 0-16,21 0 0,-21 0 0,1 0 15,20 0-15,-21 0 0,0 0 0,0 0 16,1 0-16,-1 0 0,0 0 31,-42 0 16,21-21-31,0-1-1,-21 22-15</inkml:trace>
  <inkml:trace contextRef="#ctx0" brushRef="#br1" timeOffset="-121221.14">6604 2328 0,'21'0'15,"0"0"1,0 0-16,-21 22 16,0-1 15,0 0 0,-21-21-31,0 0 0,0 21 16,-21-21-16,20 21 0,-20 0 15,0 1-15,-1-1 0,1 0 0,-21 0 16,-1 0-16,1 22 0,-22-22 0,-21 21 16,21 0-16,-20 1 0,-1-22 15,0 21-15,0 1 0,21-1 0,-20 0 16,-1-21-16,0 22 0,-21-1 16,21 0-16,0 1 0,0-1 0,-21 0 15,22 1-15,-22-1 0,0 0 16,21 1-16,-21-22 0,0 21 15,21-21-15,21 22 0,-21-22 0,43 0 16,-22 0-16,22-21 0,20 21 16,1-21-16,21 0 0,0 22 0,0-22 15,-1 0-15,22-22 32,0 1-32,0 0 15,22 0-15,-22 0 0,21 0 16,0-1-16,0 1 0</inkml:trace>
  <inkml:trace contextRef="#ctx0" brushRef="#br1" timeOffset="-120744.4">3598 3090 0,'21'0'15,"-42"0"-15,64 0 0,-43 22 31,-22-1-31,22 0 16,-21 0-16,0 0 0,0 0 16,0 1-16,0 20 0,-1-21 0,-20 0 15,21 22-15,-21-22 0,20 0 16,-20 21-16,0-21 0,21 1 0,-22-1 16,22 0-16,-21 0 15,21 0-15,-1 0 0,1-21 0,0 0 16,0 22-16,0-22 0,0 0 15,21-22 17,21 22-17,0 0-15,21 0 0,-21 0 16,1 0-16,20 0 0,0 0 16,1 22-16,-1-22 0,0 21 0,1-21 15,20 21-15,-21 0 0,1 0 16,20-21-16,-20 21 0,20 1 0,-21-1 15,1-21-15,-1 21 0,0 0 16,1-21-16,-22 21 0,0-21 16,21 0-16,-20 21 0,-1-21 0,0 0 15,0 0-15,0 0 0,0 0 16,1 0-16,-1 0 0,0 0 16,0 0-16,0-21 0,-21 0 15</inkml:trace>
  <inkml:trace contextRef="#ctx0" brushRef="#br1" timeOffset="-119833.12">10435 2371 0,'-21'-21'15,"42"42"-15,-63-42 0,42-1 0,-21 22 16,21-21-16,-22 21 0,1 0 0,21-21 15,0 0-15,-21 21 0,0 0 16,0-21-16,42 21 63,0 0-63,0 21 0,0 0 0,22-21 15,-1 21-15,22 0 0,-1 1 16,1-1-16,20 0 0,22 21 0,0 1 15,0-22-15,21 21 0,0 0 16,0 1-16,0 20 0,21-20 0,21-1 16,-21 0-16,22 1 0,-22-1 15,21 0-15,1 22 0,-1-22 0,0 0 16,-21 1-16,1-1 0,-1 0 16,-21 1-16,21-1 0,-21 0 15,0 1-15,0-22 0,-21 21 0,0-21 16,-22 1-16,-20-1 0,-1 0 15,-20-21-15,-1 21 0,-21-21 0,0 0 16,-42 0 15,0 0-31,0 0 0,0-21 0,-1 21 16,1 0-16,0-21 0,0 21 16,0-21-16,0-1 15,21 1-15,-22 0 16,22 0-16,-21 21 0,21-21 15,0 0-15</inkml:trace>
  <inkml:trace contextRef="#ctx0" brushRef="#br1" timeOffset="-119440.35">14287 3133 0,'0'0'0,"-21"0"0,0 0 16,0 0 0,21 21-16,0 0 31,21 0-31,0-21 16,0 21-16,22-21 0,-22 22 15,21-22-15,-21 21 0,22-21 0,-1 21 16,-21-21-16,22 0 0,-22 21 0,0 0 15,0-21-15,0 0 0,0 0 16,1 21-16,-22 1 16,0-1-16,0 0 15,-22-21-15,1 21 0,0 0 16,-21-21-16,21 21 0,-22 1 16,-20-1-16,20 0 0,1-21 15,-21 21-15,20 0 0,-20 0 0,20-21 16,-20 22-16,21-1 0,-1-21 15,1 21-15,0-21 0,-1 0 0,1 21 16,21 0-16,-22-21 0</inkml:trace>
  <inkml:trace contextRef="#ctx0" brushRef="#br1" timeOffset="-118552.85">4551 3683 0,'0'-21'31,"0"42"-31,0 0 0,0 0 16,0 1-16,0 20 0,0-21 15,0 21-15,0 1 0,-21-1 0,-1 22 16,1-22-16,0 0 16,0 1-16,0 20 0,0-21 0,-1 1 15,1-22-15,0 21 0,0-21 16,0 1-16,21-1 0,0 0 0,0-42 31,0 0-31,21 21 0,0-43 16,-21 22-16</inkml:trace>
  <inkml:trace contextRef="#ctx0" brushRef="#br1" timeOffset="-118309">4508 3810 0,'0'0'0,"0"-42"0,43-1 31,-22 65-31,0-1 16,0 0-16,0 0 0,-21 21 16,22 1-16,-1-1 0,-21 0 0,0 22 15,0-22-15,21 1 0,-21 20 0,0-21 16,0 1-16,0-1 0,0-21 16,0 22-16,0-22 0,0 0 0,0 0 15,0 0-15,0 0 16,-21-21 15,0-21-31,21 0 0,-22 0 16</inkml:trace>
  <inkml:trace contextRef="#ctx0" brushRef="#br1" timeOffset="-118137.09">4233 4212 0,'0'0'0,"21"0"31,1 0-31,-1 0 0,21 0 16,0 0-16,1 0 0,-1 0 16,0-21-16,22 21 0,-1 0 15,1 0-15,-22-21 0,22 21 16,-22-21-16,22 0 0,-22 21 0,21-22 16</inkml:trace>
  <inkml:trace contextRef="#ctx0" brushRef="#br1" timeOffset="-117776">5313 3937 0,'-21'-21'32,"-1"21"-32,1 0 0,0 0 0,-21 0 0,21 0 15,-1 21-15,-20-21 0,21 21 16,0 0-16,0-21 0,-1 22 0,1-1 16,21 0-16,0 0 15,0 0-15,0 0 16,21 1-16,1-1 15,-1-21-15,0 21 0,21-21 0,-21 21 16,1-21-16,20 21 0,-21 0 0,0-21 16,22 22-16,-22-1 0,0-21 15,0 21-15,0 0 0,-21 0 16,0 0-16,0 1 0,-21-1 16,-21 0-16,21-21 0,-22 21 15,22-21-15,-21 0 0,-1 0 0,22 21 16,-21-21-16,0 0 15,20 0-15,1 0 0,0 0 0,0 0 16,0 0-16,21-21 0,0 0 16,0 0-16,0 0 15,0-1-15,21 1 0,21 0 0,-21 0 16</inkml:trace>
  <inkml:trace contextRef="#ctx0" brushRef="#br1" timeOffset="-117349.24">5948 4001 0,'0'0'0,"0"-22"15,0 1 1,21 21-16,-21-21 0,0 0 16,-21 0-16,0 21 15,-1 0-15,-20 0 16,21 0-16,-21 0 0,20 0 0,-20 0 15,21 0-15,-21 21 0,20 0 16,-20-21-16,21 21 0,0 0 0,0 1 16,21-1-16,0 0 0,0 0 15,21 0-15,0 0 16,21-21-16,-21 22 0,22-22 0,-22 21 16,21-21-16,1 21 15,-22 0-15,0-21 0,0 21 0,0 0 16,-21 1-16,0-1 0,-21 0 15,0 0-15,0-21 16,-22 21-16,1 0 0,0-21 0,-22 22 16,22-22-16,0 0 0,20 21 15,-20-21-15,21 0 0,0 0 0,0 0 16,42-21 0,0 21-1,0-22-15,0 1 0,22 21 0,-22-21 16,21 0-16</inkml:trace>
  <inkml:trace contextRef="#ctx0" brushRef="#br1" timeOffset="-116760.21">6138 4085 0,'21'0'0,"-42"0"0,42-21 16,1 0-16,-22 0 0,0 0 16,0-1-16,0 1 15,0 0 1,-22 21-1,1 0-15,0 0 16,0 21-16,0 0 0,21 1 16,-21-1-16,21 21 0,-22-21 15,22 0-15,0 22 0,0-22 16,0 0-16,0 0 0,0 0 16,0 1-16,0-1 0,22-21 0,-1 21 15,0-21-15,0 0 0,0 0 0,0 0 16,1 0-16,-1 0 0,0 0 15,0 0-15,0 0 0,22-21 0,-22 21 16,0-21-16,0-1 0,0 1 16,0 0-16,-21 0 0,22 0 0,-1-22 15,0 22-15,-21-21 0,0 21 0,0 0 16,21-1-16,-21 1 0,21 0 16,0 21-1,1 0-15,-1 0 0,0 0 16,0 21-16,-21 0 15,21 1-15,0 20 0,1-21 0,-22 21 16,21-20-16,0-1 0,-21 21 16,0-21-16,0 22 0,0-22 0,21 0 15,-21 0-15,0 0 0,0 0 0,0 1 16,0-44 15,0 1-15,0 0-16,0 0 0,0 0 0,0-22 15,21 22-15,-21-21 0,21 0 16,1-1-16,-1 1 0,0 21 16,21-22-16,-21 22 0,1-21 0,-1 21 15,0 0-15,0 21 0,21-22 0,-20 1 16,-1 21-16,0-21 0,0 21 16</inkml:trace>
  <inkml:trace contextRef="#ctx0" brushRef="#br1" timeOffset="-116504.35">7387 3725 0,'21'-21'0,"-42"42"0,42-63 0,-21 21 16,21 0-16,-21 0 16,0 42 15,0 0-31,-21 0 0,21 0 16,-21 22-16,21-22 0,0 21 0,-21 0 15,21 1-15,-21-1 0,21 0 16,-21 1-16,21-1 0,0 0 0,0-20 15,0 20-15,0-21 0,0 0 0,0 0 16,0 1-16,21-1 16,0-21-16,0 0 0,0 0 0,0 0 15,1 0-15,-1 0 0,0-21 16,0 21-16,0-22 0,0 1 16,1 0-16,-22 0 0</inkml:trace>
  <inkml:trace contextRef="#ctx0" brushRef="#br1" timeOffset="-116296.47">7345 3895 0,'0'0'0,"-21"0"15,42 0 17,0 0-32,0 0 0,0 0 15,22 0-15,-1 0 0,0 0 0,1 0 16,-1 0-16,21-21 0,-20 21 0,20 0 15,107-22 1,-149 22-16,0-21 16,0 21-16,0 0 0</inkml:trace>
  <inkml:trace contextRef="#ctx0" brushRef="#br1" timeOffset="-114651.97">15579 3768 0,'0'0'0,"21"0"0,0-21 16,0-1-16,0 1 0,0 0 15,1 0-15,-22 0 0,21 0 16,0-1-16,-21 1 0,-21 21 31,-22 0-31,22 0 0,-42 21 0,20-21 16,-20 22-16,-1-1 0,-20 0 15,20 0-15,1 0 0,-1 0 0,1 1 16,20-1-16,1 0 0,21 0 16,0 0-16,0-21 0,21 21 0,0 1 15,0-1-15,21-21 0,21 21 0,-21 0 16,43 0-16,-22 0 0,22 1 15,-22-1-15,21 0 0,1 0 16,-22 0-16,1 0 0,-1 1 16,0-1-16,-21 0 0,1 0 0,-22 0 15,0 0-15,0 1 0,-22-22 0,-20 21 16,0 0-16,-1-21 0,-20 0 16,-1 21-16,1-21 0,-1 0 0,1 0 15,21 0-15,-22 0 0,22-21 16,21 0-16,-22 21 0,22-21 0,0-1 15,21 1-15,0 0 0,0 0 16,0 0-16,0 0 0,21-1 0,21 22 16,-20-21-16,20 0 0,0 0 15,1 0-15,-1 21 0,0-21 16</inkml:trace>
  <inkml:trace contextRef="#ctx0" brushRef="#br1" timeOffset="-113491.59">15960 3810 0,'0'0'16,"-22"0"-1,1 0-15,21 21 16,0 0-16,-21 1 0,0-1 16,0 0-16,21 0 0,-21 21 15,-1-20-15,1 20 0,21 0 0,-21-21 16,21 22-16,-21-22 0,21 0 15,0 21-15,0-20 0,0-1 0,0 0 16,0 0-16,21-21 16,0 0-16,0 0 0,1 0 0,-1 0 15,0 0-15,21-21 0,-21 0 16,1 21-16,-1-21 0,21-1 0,-21 1 16,0-21-16,1 21 0,-22-22 0,0 22 15,0-21-15,0 21 0,0-22 16,0 22-16,0-21 0,0 21 0,-22 0 15,-20-1-15,21 1 16,0 0-16,0 21 0,-22 0 0,22 0 16,0 0-16,0 0 0,0 0 0,-1 0 15,1 21-15,21 0 16,0 1-16,21-22 16,22 0-16,-22 0 0,21 21 15,-21-21-15,22 0 0,-1 0 0,0 0 16,1 0-16,20 0 0,-20 0 0,-1-21 15,21 21-15,-20-22 0,-1 1 16,0 0-16,1 0 0,-1 0 0,0 0 16,-20-1-16,-1 1 0,0 0 15,0 0-15,-21 0 0,0 0 16,0-1-16,0 1 0,0 0 0,0 0 16,-21 21-1,21 21-15,-21 0 16,21 0-16,-21 22 0,21-1 15,-22-21-15,22 22 0,0 20 0,0-21 16,0 22-16,-21-1 0,21 1 16,-21-1-16,21 22 0,-21-21 0,21 20 15,-21-20-15,0 20 0,21 1 16,0 21-16,-22-21 0,1 20 0,21-20 16,-21 0-16,21-1 0,0 1 0,0 0 15,0-1-15,0-20 0,0-1 16,0-20-16,0-1 0,0 0 15,0 1-15,0-22 0,21-21 0,0 0 16,1 0-16,20 0 0,-21 0 0,0-42 16,22 20-16,-1-20 0,-21 0 15,21-1-15,1 1 0,-22-21 0,0-1 16,0 22-16,0-43 0,-21 22 0,22-1 16,-22-21-16,0 22 0,0-1 15,-22 1-15,-20-1 0,21 22 0,-21-21 16,-1 20-16,-20 22 0,20-21 15,-20 21-15,21-22 0,-1 22 16,-20 21-16,20-21 0,22 0 0,-21 21 16,42-21-16,0-1 15,0 1-15,21 0 16,21 21-16,-20-21 0,20 0 16,0 21-16,1-21 0,20-1 0,-21 1 15,1-21-15,-1 21 0,0-22 16,22 1-16,-22 0 0,1-1 0,-1 1 15,0 21-15,1-21 0,-22-1 0,0 1 16,21 21-16,-42-22 0,21 22 16,-21-21-16,0 21 0,0 0 0,0-1 15,0 1-15,0 0 16,0 0-16,-21 21 0,0 0 16,0 21-1,0 0-15,21 0 0,0 1 0,0 20 16,-21 0-16,21-21 0,0 22 0,0-1 15,-22 0-15,22 1 0,0-1 16,0 0-16,0 1 0,0-22 0,0 21 16,0-21-16,0 22 0,0-22 15,0 0-15,0 0 0,22-21 16,-1 0 0,0-21-16,-21 0 0</inkml:trace>
  <inkml:trace contextRef="#ctx0" brushRef="#br1" timeOffset="-113300.08">16827 3852 0,'0'0'16,"-21"0"-16,21-21 31,21 21-31,1 0 0,-1 0 16,0 0-16,0 0 15,21 0-15,-20 0 0,20 0 0,0 0 16,-21 0-16,170-21 16</inkml:trace>
  <inkml:trace contextRef="#ctx0" brushRef="#br1" timeOffset="-112836.34">17886 3598 0,'0'0'0,"0"-21"15,-21 21-15,-1 0 0,1 0 0,0 0 16,0 0-16,0 0 0,0 21 16,-1 1-16,1-1 0,21 0 15,-21 21-15,0-21 0,0 22 0,0-22 16,21 21-16,-22-21 0,1 22 16,0-1-16,21 0 0,-21 1 0,0-22 15,21 21-15,-21-21 0,21 1 16,0-1-16,0 0 0,0 0 0,21-42 31,-21 0-15,21 0-16,0-22 0,0 22 0,-21-21 15,21-1-15,1 1 0,-1 0 16,0-1-16,0 1 0,0 0 0,0-1 16,1 1-16,-1 0 15,0-1-15,-21 22 0,21 0 0,0 0 16,0 21-16,-21 21 15,22 21 1,-22-20-16,0 20 0,0-21 0,0 21 16,0 1-16,0-1 0,0 0 15,0-20-15,0 20 0,0 0 0,0 1 16,0-1-16,0-21 0,21 21 16,-21-20-16,0-1 0,0 0 0,0 0 15,21-21 1</inkml:trace>
  <inkml:trace contextRef="#ctx0" brushRef="#br1" timeOffset="-112664.45">17589 3895 0,'0'0'0,"-21"0"0,0 0 15,42 0 16,0 0-31,22 0 0,-1-21 16,0 21-16,1 0 0,-1 0 0,0 0 16,1-22-16,-1 22 0,0 0 15</inkml:trace>
  <inkml:trace contextRef="#ctx0" brushRef="#br1" timeOffset="-112340.56">18521 3747 0,'0'0'0,"0"-22"0,0 1 16,-21 21-1,-22 0-15,22 0 16,-21 0-16,21 0 0,-22 0 0,1 21 16,21 1-16,0-22 0,-1 21 15,1-21-15,0 21 0,21 0 16,0 0-16,0 0 16,21-21-16,0 22 0,1-22 15,20 21-15,-21-21 0,0 0 16,22 21-16,-22 0 0,0-21 15,21 21-15,-21-21 0,1 21 0,-22 1 16,21-22-16,-21 21 0,0 0 16,0 0-16,-21 0 15,-1-21-15,1 0 0,-21 0 16,21 21-16,-22-21 0,22 0 0,-21 0 16,21 0-16,0 0 0,-22 0 0,22 0 15,0 0-15,21-21 16,0 0-16,0 0 0</inkml:trace>
  <inkml:trace contextRef="#ctx0" brushRef="#br1" timeOffset="-111919.81">18923 3747 0,'0'0'0,"21"0"0,-21-22 0,21 1 15,-21 0 1,0 0 0,-21 21-16,0 0 15,0 0-15,0 0 0,-1 0 0,1 0 16,0 21-16,0-21 16,21 21-16,0 0 0,0 1 15,0-1-15,0 0 16,0 0-16,0 0 0,21-21 15,0 21-15,-21 1 0,21-22 0,1 21 16,20 0-16,-21 0 0,0-21 0,22 21 16,-22 0-16,0-21 0,0 0 15,-21 22-15,-21-22 32,-21 0-32,20 0 0,1 0 15,-21 0-15,0 0 0,-1 0 16,22 0-16,-21 0 0,-1 0 0,22 0 15,0 0-15,0 0 0,42 0 32,0 0-32</inkml:trace>
  <inkml:trace contextRef="#ctx0" brushRef="#br1" timeOffset="-111313.15">19219 3852 0,'0'0'0,"21"0"0,-21-21 0,22 0 0,-1 0 16,-21 0-1,21 0-15,0 21 16,-21-22-16,-21 22 31,0 0-31,0 0 16,-1 22-16,1-1 0,0 0 15,0 0-15,21 0 0,-21 0 16,21 1-16,0-1 0,0 0 16,0 0-16,0 0 15,0 0-15,0 1 0,0-1 0,21-21 16,0 0-16,0 21 0,22-21 16,-22 0-16,21 0 0,0 0 15,-20 0-15,20-21 0,0 0 16,1-1-16,-22 22 0,0-21 0,0 0 15,0 0-15,0-21 0,1 20 16,-1 1-16,-21 0 0,21 0 0,0 0 16,-21 0-16,21-1 0,0 22 15,1 0-15,-1 0 0,0 0 16,0 0-16,-21 22 0,0-1 16,21 21-1,-21-21-15,21 0 0,-21 1 0,22 20 16,-22-21-16,0 21 0,0-20 15,0-1-15,0 0 0,0 0 0,0 0 16,0 0-16,0-42 31,0 0-31,0 0 0,0 0 16,0 0-16,0-1 0,0 1 16,0 0-16,0 0 0,21-21 0,0 20 15,0-20-15,0 21 0,0 0 16,-21 0-16,22-1 0,-1 1 15,0 0-15,-21 0 0,21 0 0,0 21 16,0-21-16,1-1 0</inkml:trace>
  <inkml:trace contextRef="#ctx0" brushRef="#br1" timeOffset="-111052.5">20489 3344 0,'0'0'0,"0"-21"0,0-21 31,-21 63-15,21 0-16,-21 0 0,0 22 16,0-22-16,-1 21 0,1 1 0,0-1 15,0 0-15,21 1 16,-21-22-16,0 21 0,21 0 0,0 1 16,0-22-16,0 0 0,0 21 0,0-20 15,0-1-15,0 0 0,0 0 16,0 0-16,0 0 0,0 1 0,21-22 15,0 0-15,0 0 16,0 0-16,0-22 0,1 1 16,-22 0-16</inkml:trace>
  <inkml:trace contextRef="#ctx0" brushRef="#br1" timeOffset="-110868.6">20320 3641 0,'0'0'0,"-21"0"0,0 0 0,42 0 47,0 0-47,0 0 0,21 0 0,-20 0 15,20-21-15,0 21 0,-21-22 0,22 22 16,-1 0-16,0-21 0,1 21 16,-22-21-16,0 21 0,-21-21 15</inkml:trace>
  <inkml:trace contextRef="#ctx0" brushRef="#br1" timeOffset="-107108.68">4932 4995 0,'0'0'0,"0"-21"0,-21 21 15,21-21-15,-22 0 0,1 0 16,0 21-16,0-21 15,0 21-15,0-22 0,-1 22 0,1 0 16,0-21-16,0 21 0,0 0 16,0-21-16,-1 21 0,-20 0 0,21 0 15,-21 0-15,20 0 0,-20 0 16,21 0-16,-21 0 0,-1 0 0,22 0 16,-21 0-16,21 0 0,-1 0 15,1 0-15,0 0 0,0 0 0,21 21 16,21-21-1,0 0 1,22 0-16,20 0 0,1 0 16,41 0-16,-20 0 0,21 0 15,21 0-15,0 0 0,0 0 0,21-21 16,21 21-16,1-21 0,-1 21 16,0-21-16,1 0 0,-1 21 0,0-22 15,1 22-15,-22 0 0,0 0 16,-42-21-16,21 21 0,-21 0 0,-22 0 15,-20 0-15,-1 0 0,1 0 0,-22 0 16,-21 0-16,1 0 0,-1 0 16,-42 0-1,-1 0 1,1 0-16,0 21 0,-21-21 16,21 22-16,-22-22 0,22 21 15,-21 0-15,-22-21 0,22 21 0</inkml:trace>
  <inkml:trace contextRef="#ctx0" brushRef="#br1" timeOffset="-106416.64">2286 5673 0,'0'0'15,"-21"0"-15,-22 0 0,22 0 0,0 0 16,-21 0-16,21 0 0,-1 0 16,22 21-1,22-21-15,-1 0 16,21 0-16,22 0 0,-1 0 0,1 0 15,20 0-15,22 0 0,-21 0 16,-1 0-16,22-21 0,-21 0 0,21 21 16,-22-22-16,1 1 0,0 21 15,-22-21-15,1 21 0,-22 0 16,-21 0-16,0-21 0,-42 0 16,0 21-1,0 0-15,-21-21 0,-1 21 16,22-22-16,-21 22 0,-1 0 0,1-21 15,21 21-15,0 0 0,0 0 16,-1-21-16,44 21 31,-1 0-31,0 0 0,21 0 16,1 0-16,-22 21 0,21-21 16,0 21-16,-20 1 0,-1-1 15,0 0-15,0 21 0,-21-21 16,0 22-16,0-1 0,-21-21 0,-21 22 15,-1-1-15,1 0 0,0-21 0,-22 22 16,22-1-16,-22-21 0,22 0 16,0 1-16,20-1 0,-20 0 0,21-21 15</inkml:trace>
  <inkml:trace contextRef="#ctx0" brushRef="#br1" timeOffset="-105196.33">4868 5736 0,'0'0'0,"21"-21"16,1 21-16,-22-21 0,21 0 16,-21 0-16,21-1 0,-21 1 15,0 0-15,0 0 0,21 21 16,-21-21-16,21 0 0,-21-1 0,0 1 16,0 0-16,0 0 15,21 21 79,-42-21-16,21 0-62,-21 21-1,21-22-15,-21 22 16,21-21-16,-21 21 16,0 0-16,-1 0 31,1 0-31,0 21 0,21 1 15,-21-22-15,21 21 0,-21-21 16,0 21-16,21 0 0,0 0 0,-22 0 16,22 1-16,-21-1 0,21 0 15,0 0-15,0 0 0,0 0 0,0 1 16,0-1-16,21 0 0,1 0 16,-1 0-16,-21 0 0,21 1 0,0-1 15,0 0-15,0 0 0,-21 0 16,0 0-16,22 1 0,-22-1 15,0 0-15,0 0 0,-22-21 16,1 21-16,-21-21 0,0 21 16,-1-21-16,1 0 0,0 0 0,-22 0 15,22 0-15,-1 0 0,-20 0 16,42 0-16,-22 0 0,22 0 0,-21 0 16,21-21-16,21 0 15,0 0-15,0 0 0,0 0 16,0-1-16,21 1 0,0 0 15,21 0-15,-20 0 0,20 0 0,0-1 16</inkml:trace>
  <inkml:trace contextRef="#ctx0" brushRef="#br1" timeOffset="-104948.15">5376 5334 0,'21'0'0,"-42"0"0,42 21 31,-21 0-31,-21 1 0,0-1 16,0 21-16,21-21 0,-21 22 16,0-1-16,-1 0 0,22-21 0,0 22 15,-21-1-15,21-21 0,-21 22 16,21-22-16,0 21 0,0-21 0,0 0 16,0 1-16,0-1 15,0 0-15,0 0 0,21-21 16,0 0-1,-21-21-15</inkml:trace>
  <inkml:trace contextRef="#ctx0" brushRef="#br1" timeOffset="-104779.25">5080 5715 0,'0'0'0,"21"-21"16,0 21-16,0 0 15,22 0-15,-22-21 16,21 21-16,1-21 0,-1 21 0,148-64 31,-126 43-31,-1 21 0,1-21 0,-1 0 0</inkml:trace>
  <inkml:trace contextRef="#ctx0" brushRef="#br1" timeOffset="-104352.5">6117 5398 0,'0'0'0,"-21"0"0,0 0 0,0 21 16,-1 0-16,1-21 0,-21 21 0,21 0 16,-22 0-16,22 1 0,-21 20 15,0-21-15,20 21 0,1 1 16,-21-22-16,21 21 0,0 1 16,-1-22-16,1 21 0,21-21 0,0 0 15,0 1-15,0-1 0,0 0 16,21-21-16,1 0 15,-1 0-15,0 0 0,0-21 0,21 21 16,-20-21-16,-1-1 0,21 1 16,-21 0-16,0-21 0,22 21 0,-22-22 15,0 22-15,-21-21 0,21 21 16,-21-22-16,21 22 0,-21-21 0,0 21 16,0-1-16,0 44 31,0-1-31,0 0 0,0 21 15,0-21-15,0 22 0,0-1 16,0-21-16,0 22 0,0-22 0,0 0 16,0 0-16,0 0 0,0 0 15,0 1-15,0-1 0,22-21 0,-1 0 16,0 0-16,0 0 0,0 0 16,0-21-16,1-1 0,-22 1 15,21 0-15,0-21 0,0 21 0,0-22 16</inkml:trace>
  <inkml:trace contextRef="#ctx0" brushRef="#br1" timeOffset="-103584.95">6435 5292 0,'0'0'0,"0"-21"0,21-1 0,-21 1 15,0 0-15,0 42 16,0 0-16,-21 22 16,-1-22-16,1 21 0,21 1 0,0-1 15,-21 21-15,21-20 0,-21-1 16,21 0-16,0 22 0,0-22 0,0 1 15,0-22-15,0 21 0,0-21 16,21 0-16,0 1 0,0-1 0,1-21 16,20 0-16,-21 0 0,21 0 15,1 0-15,-22 0 0,21 0 0,1-21 16,-1-1-16,-21 1 0,21 0 16,-20-21-16,-1 21 0,0-22 15,0 1-15,0 0 0,-21-1 0,0 22 16,0-21-16,0 21 0,0-1 15,0 44 17,0-1-32,-21 0 0,21 0 0,0 21 15,0-20-15,0 20 0,0-21 0,0 0 16,0 22-16,0-22 0,0 0 16,0 0-16,21 0 0,0-21 15,-21 21-15,22-21 0,-1 0 0,0 0 16,21 0-16,-21 0 0,1 0 15,20 0-15,-21 0 0,0-21 0,22 0 16,-22 0-16,0-21 0,21 20 16,-21 1-16,22-21 0,-22 0 0,21 20 15,-21-20-15,1 21 0,-1 0 16,0 0-16,-21-1 0,0 1 16,0 0 62,0 0-78,0 0 15,0 0-15,0-1 16,-21 22 0,0 22-1,-1-1-15,22 0 0,-21 0 16,0 0-16,0 22 0,21-22 15,-21 21-15,21 0 0,-21-20 0,21 20 16,0-21-16,0 21 0,0-20 0,0-1 16,0 0-16,21 0 15,0-21-15,0 0 0,0 0 0,0 0 16,22 0-16,-22 0 16,21 0-16,1-21 0,-22 0 0,21 0 15,0-1-15,1 1 0,-22 0 0,21-21 16,-21 21-16,1-22 0,-1 22 15,0-21-15</inkml:trace>
  <inkml:trace contextRef="#ctx0" brushRef="#br1" timeOffset="-103384.05">7218 5165 0,'0'0'15,"-21"0"17,-1 0-17,1 0 1,0 0-16,0 0 0,0 0 0,-22 0 16</inkml:trace>
  <inkml:trace contextRef="#ctx0" brushRef="#br1" timeOffset="-103228.14">6286 5398 0,'-21'21'0,"42"-42"0,-42 63 16,21-21-16,0 0 0,0 0 0,21 1 15,22-1-15,-1-21 16,22 0-16,-22 0 0,43 0 0,-22 0 16,22 0-16,-1 0 0,22 0 15,-42-21-15,20-1 0,1 1 0,-21 0 16</inkml:trace>
  <inkml:trace contextRef="#ctx0" brushRef="#br1" timeOffset="-102436.97">14436 5080 0,'0'0'0,"21"0"15,21 0-15,-21 0 0,22 0 16,-1 0-16,0 0 0,22 0 0,-1 0 16,1 0-16,20-21 15,1 21-15,-21 0 0,20-21 0,-20 21 0,-1 0 16,1 0-16,-43 0 16,21-21-16,-84-1 15,21 22 1,-22 0-16,-20-21 0,21 0 0,-22 21 15,22 0-15,-1-21 0,1 0 0,21 21 16,0 0-16,0 0 0,21-21 16,0-1-16,21 22 0,0 0 15,21 0-15,-21 0 0,22 0 16,-1 22-16,0-1 0,1 0 16,-1 0-16,0 21 0,-20-20 15,-1-1-15,0 21 0,-21-21 0,0 22 0,0-22 16,-21 0-16,0 0 0,-22 0 15,22 0-15,0 1 0,-21-1 16,20-21-16,1 0 0,21 21 0</inkml:trace>
  <inkml:trace contextRef="#ctx0" brushRef="#br1" timeOffset="-101880.77">16595 5017 0,'-22'-22'0,"-41"-83"31,63 83-31,0 1 16,0 0-16,0 0 0,21 21 0,0 0 15,0 0-15,22 0 0,-22 0 16,0 21-16,21 0 0,-20 22 0,20-22 16,-21 21-16,0 0 0,0 1 15,1-1-15,-22 0 0,0 1 16,0-1-16,0-21 0,0 22 0,0-22 16,0 0-16,0 0 0,-22 0 15,1 0-15,0-21 0,0 0 16,0 0-1,21-21-15,0 0 16,0 0-16,0 0 0,0 0 0,21-1 16,0-20-16,0 0 0,0-1 15,22 1-15,-22 0 0,21 21 0,-21-22 16,22 1-16,-1 21 16,-21 21-16,22 0 0,-22 0 0,21 0 0,-21 21 15,0 0-15,1 0 0,-22 22 16,0-1-16,0-21 0,0 21 15,0 1-15,0-22 0,0 21 16,0-21-16,0 1 0,0 20 0,0-21 16,0 0-16,0 0 0,21-21 31,0 0-31,0 0 0,0 0 0,0 0 16,22-21-16</inkml:trace>
  <inkml:trace contextRef="#ctx0" brushRef="#br1" timeOffset="-101264.21">17780 4995 0,'-85'127'16,"64"-105"-16,21-1 16,-21 0-16,0 21 0,21-21 0,-21 1 15,21-1-15,0 0 0,0 0 16,21-21-16,0 0 15,0 0-15,0 0 0,0 0 0,1 0 16,-1-21-16,0 0 16,-21 0-16,0-1 15,0 1-15,0 0 0,0-21 0,0 21 16,0-22-16,0 22 0,0-21 16,0-1-16,0 1 0,0 21 0,0 0 15,0-22-15,21 43 0,0-21 16,0 21-16,1 0 0,-1 0 0,0 0 15,0 21-15,21 1 0,-20-1 16,-1 0-16,0 21 0,0-21 0,0 22 16,0-22-16,1 21 0,-1-21 15,0 22-15,-21-22 0,0 0 0,0 0 16,0 0-16,0 1 0,0-1 16,0 0-1,-21-21 1,21-21-16,0 0 15,0-1-15,0 1 0,0 0 16,21-21-16,0 21 0,0-22 16,0 1-16,22 0 0,-22-1 0,21 22 15,-21-21-15,22 21 0,-22-1 16,21 1-16,-21 21 0,1 0 0,-1 21 16,0 1-16,-21-1 0,0 0 15,0 21-15,0 1 0,0-22 0,0 21 16,0 0-16,0 1 0,-21-22 0,0 21 15,-1-21-15,22 1 16,0-1-16,0 0 0,0 0 0,0 0 16,22-21-1,-1 0-15,21 0 0,-21 0 16,22 0-16,-1-21 0,0 21 0</inkml:trace>
  <inkml:trace contextRef="#ctx0" brushRef="#br1" timeOffset="-100940.4">19431 4890 0,'21'-22'0,"-42"44"0,63-65 0,-42 22 0,-21 21 16,0 0-16,-21 0 0,20 0 15,-41 0-15,21 21 0,-1 0 16,1 1-16,0-1 0,-1 0 16,1 0-16,21 0 0,0 0 0,21 1 15,0 20-15,0-21 0,0 0 16,0 0-16,21 1 0,0-22 0,21 21 15,-21 0-15,22 0 0,-1 0 16,0 0-16,1 1 0,-1-22 0,-21 21 16,0 0-16,1-21 0,-1 21 15,-21 0-15,0 0 16,-21-21-16,-22 0 0,22 0 0,-21 0 16,-1 0-16,1 0 0,0 0 15,-1 0-15,1 0 0,0 0 16,21 0-16,-1 0 0,1-21 0,21 0 15,0 0-15,0 0 16,21 0-16,22-22 0</inkml:trace>
  <inkml:trace contextRef="#ctx0" brushRef="#br1" timeOffset="-100720.53">19875 4699 0,'0'0'0,"0"21"16,0 22-1,0-22-15,0 21 0,-21 0 16,0 1-16,0-1 0,21 0 16,-21 1-16,0-1 0,-1 0 15,22 1-15,0-1 0,0-21 0,-21 22 16,21-22-16,0 0 0,0 0 0,0 0 16,0 0-16,0 1 0,21-22 15,1 0-15,-1 0 16</inkml:trace>
  <inkml:trace contextRef="#ctx0" brushRef="#br1" timeOffset="-100524.64">19621 5186 0,'0'-21'0,"0"42"0,-21-63 16,21 20-1,21 22-15,1 0 0,20 0 16,-21 0-16,21-21 0,1 21 0,-1 0 15,0 0-15,1-21 0,-1 21 16,0 0-16,1-21 0,20 21 0,1 0 16,-1 0-16,1-21 0,-1 0 15,1 21-15,-1-22 0,-20 22 0,20-21 16</inkml:trace>
  <inkml:trace contextRef="#ctx0" brushRef="#br1" timeOffset="-99388.29">20743 4911 0,'0'-21'0,"0"42"0,-21-42 0,0 21 16,0 0-16,-22 0 0,22 0 15,-21 0-15,21 21 0,-22-21 0,1 42 16,21-21-16,-21 0 0,20 22 16,-20-1-16,21-21 0,0 22 0,0-22 15,21 21-15,0-21 0,0 0 16,0 22-16,0-22 0,21 0 16,0 0-16,0-21 0,0 0 0,0 0 15,1 0-15,20 0 0,-21 0 16,0 0-16,22-21 0,-22 0 0,0 0 15,0 0-15,0-1 0,0-20 16,1 21-16,-1-21 0,0-1 16,0 1-16,0 0 0,0-1 0,-21 1 15,0 21-15,22 0 0,-22-1 16,0 44 0,0-1-16,-22 0 15,1 21-15,21-21 0,0 22 0,-21-22 16,21 21-16,0-21 0,0 22 15,0-22-15,0 0 0,21 21 0,0-20 16,1-22-16,-1 21 0,0 0 16,21-21-16,-21 0 0,22 0 0,-22 0 15,21 0-15,-21 0 0,22 0 16,-22-21-16,21 0 0,-21-1 16,1 1-16,-1 0 0,21-21 0,-21-1 15,0 1-15,1-21 0,-1-1 16,0 22-16,0-22 0,0 1 0,0 20 15,1 1-15,-1 0 0,0-1 16,-21 22-16,0 0 0,-21 21 16,0 21-16,-1 0 15,1 1-15,-21 20 0,21 0 16,0 1-16,-1 20 0,1-21 16,0 1-16,0 20 0,21-20 15,0-1-15,0 0 0,0 1 0,0-1 16,0-21-16,0 21 0,21-20 15,-21-1-15,21-21 0,0 21 0,1-21 16,-1 0-16,0 0 0,0 0 0,0 0 16,22 0-16,-22-21 0,0 0 15,21 21-15,-21-22 0,22 1 0,-22 0 16,0-21-16,0 21 0,0 21 16,-21-22-16,22 1 0,-22 42 31,-22 1-31,22-1 0,-21-21 15,21 21-15,0 0 0,0 0 0,0 0 0,0 1 16,0-1-16,0 0 16,21-21-16,1 0 0,-1 0 15,21 21-15,-21-21 0,0 0 16,1 0-16,-1 0 0,21 0 0,-21-21 16,0 0-16,22 0 0,-22-1 0,0 1 15,21 0-15,-20-21 0,-1-1 16,21 22-16,-21-21 0,0 0 0,1 20 15,20-20-15,-21 21 0,-21 0 16,21 21-16,0 0 0,-21 21 47,0 0-47,0-42 47,0 0-47,0 0 15,0-1-15,0 1 0,-21 21 32,0 0-32,0 0 0,0 43 15,0-22-15,-1 0 0,1 21 16,0 1-16,0-22 0,0 21 0,0 0 16,21-20-16,0-1 15,0 21-15,0-21 0,0 0 0,0 1 16,0-1-16,21-21 0,0 21 0,0-21 15,0 0-15,0 0 16,1 0-16,-1 0 0,0 0 0,0 0 16,0-21-16,0 21 0,1-21 15,20-1-15,-21 1 0,0-21 0,22 21 16,-22-22-16,0 22 0,0-21 0</inkml:trace>
  <inkml:trace contextRef="#ctx0" brushRef="#br1" timeOffset="-99207.52">22161 4636 0,'0'-22'63</inkml:trace>
  <inkml:trace contextRef="#ctx0" brushRef="#br1" timeOffset="-99027.62">21209 4784 0,'0'0'0,"0"21"16,21-21-1,21 0-15,-20 0 0,20 0 16,0 0-16,1 0 0,20 0 0,-21 0 16,1 0-16,-1-21 0,0 21 15,1-21-15,-1 21 0,-42-22 0</inkml:trace>
  <inkml:trace contextRef="#ctx0" brushRef="#br1" timeOffset="-98472.31">15515 4636 0,'0'0'0,"-21"0"15,0 0-15,0 0 0,42 0 47,21 0-47,0 0 0,22 0 16,-1 0-16,22 0 0,21 0 15,21 0-15,21 0 0,0 0 16,22 0-16,20 0 0,22-22 0,-1 22 16,22-21-16,0 21 0,21-21 15,0 21-15,0-21 0,21 21 0,-21 0 16,21-21-16,-21 21 0,-21 0 15,0 0-15,0 0 0,-21 0 0,-1 0 16,-41 0-16,-22 0 0,0 0 16,-42 0-16,-22 0 0,1 0 0,-21 0 15,-22 0-15,-21 0 0,0 0 0,-63 0 32,21 0-17,-22 0-15,1 0 0,0 0 16,-22 0-16,1 21 0</inkml:trace>
  <inkml:trace contextRef="#ctx0" brushRef="#br1" timeOffset="-97420.89">1799 6900 0,'0'0'0,"-21"0"0,0 0 16,0 0-16,-1 0 15,1 0-15,42 0 32,22 0-32,-1 0 15,0 0-15,1 0 0,20 0 16,1 0-16,20 0 0,1 0 0,21 0 16,0 0-16,0 0 0,-1 0 15,1 0-15,0 0 0,0 0 0,-21 0 16,-1-21-16,1 21 0,-22 0 0,1 0 15,-1 0-15,-20 0 0,-22-21 16,21 21-16,-21 0 0,-21-21 16,-21 21-1,-21 0-15,21-21 0,-22 0 0,1 21 16,-21 0-16,20 0 16,-20-22-16,20 22 0,1 0 0,0 0 15,-1 0-15,1 0 0,21 0 16,0 0-16,42 0 15,0 0 1,21 0-16,-20-21 0,20 21 0,0 0 16,1 0-16,-1 0 0,0 0 15,1 0-15,-22 0 0,21 21 0,-21 1 16,0-1-16,-21 0 0,0 0 16,-21 0-16,0 22 0,0-22 15,-21 0-15,-1 0 0,1 21 16,0-20-16,-1-1 0,1 0 15,0 21-15,-1-21 0,1 1 0,21 20 16,0-21-16,-1 0 0,1-21 16,21 21-16</inkml:trace>
  <inkml:trace contextRef="#ctx0" brushRef="#br1" timeOffset="-95468.28">4551 6583 0,'0'0'0,"21"0"0,-21-21 0,21 21 16,-21-21-16,21-1 0,0 1 15,-21 0-15,22 0 0,-22 0 16,0 0 0,0 42-1,0 0-15,-22 21 0,22-21 0,-21 22 16,0-1-16,0 0 0,0 22 16,-22-22-16,22-21 0,0 22 0,0-1 15,0 0-15,0-20 0,-1-1 16,1 21-16,0-42 0,21 21 0,-21 0 15,21-42 1,0 0 0,21 0-1,0-21-15,0 20 0,1-20 0,-1 21 16,0-21-16,0-1 0,0 1 0,0-22 16,1 22-16,-1-21 0,0-1 15,0 22-15,21-1 0,-20 1 0,-1 21 16,0-21-16,0 42 0,0 0 15,0 0-15,1 0 0,-1 42 16,-21-21-16,21 21 0,-21 22 16,0-22-16,0 22 0,0-22 0,0 0 15,0 22-15,0-22 0,0 1 16,0-22-16,0 21 0,0-21 0,0 22 16,0-22-16,0 0 0,0 0 15,-21-21 1,-22 0-16,22 0 0,0 0 0</inkml:trace>
  <inkml:trace contextRef="#ctx0" brushRef="#br1" timeOffset="-95000.96">4360 6879 0,'-21'0'15,"42"0"-15,-63 0 0,42-21 0,0 0 32,21 21-32,0 0 0,0 0 0,22 0 15,-1 0-15,0 0 0,22 0 16,-1-21-16,1 21 0,-1-21 0,1-1 15,21 22-15,-22-21 0,1 0 16,-1 0-16,22 0 0,-22 0 16,-20-1-16,20 1 0,-21 0 0,1 0 15,-22 0-15,0 21 0,-21-21 16,0-1-16,-21 22 0,0 0 16,-22 0-16,22 22 0,-21-1 15,0-21-15,-1 21 0,1 0 0,21 0 16,0 0-16,-22 1 0,43-1 0,0 0 15,-21 0-15,21 0 0,0 0 16,0 1-16,21-1 0,0 0 16,1-21-16,-1 21 0,21-21 15,0 21-15,-20 0 0,20-21 16,0 22-16,1-1 0,-22-21 0,21 21 16,-21-21-16,-21 21 0,0 0 15,-21 0-15,0-21 16,-21 22-16,-1-22 0,1 0 15,0 21-15,-22-21 0,22 0 0,-1 0 16,1 0-16,0 0 0,21 0 0,-1 0 16,1 0-16,21-21 0,0-1 15,0 1-15,0 0 0,21 21 16,22-21-16,-22 0 0,21 0 16,1-1-16,-1 1 0</inkml:trace>
  <inkml:trace contextRef="#ctx0" brushRef="#br1" timeOffset="-94668.64">5778 6689 0,'0'0'0,"43"-21"0,-1 21 16,0-22-16,-20 1 0,-1 21 16,0-21-16,-21 0 0,-21 21 15,0 0 1,-1 0-16,1 0 0,0 0 0,0 0 16,0 21-16,0-21 0,-1 21 0,1 0 15,0 1-15,21-1 0,-21 0 16,21 0-16,0 0 0,0 0 0,0 1 15,0-1-15,21 0 0,0-21 16,0 21-16,1 0 0,-1-21 16,0 0-16,-21 21 0,21-21 15,-42 22 1,0-22-16,0 0 16,-22 0-16,22 0 0,-21 0 15,-1 0-15,-20 0 0,21 0 0,-1 21 16,1-21-16,21 0 0,0 0 15,-1 0-15,1 0 0,42 0 16,1 0-16,-1 0 16,21-21-16,0 21 0</inkml:trace>
  <inkml:trace contextRef="#ctx0" brushRef="#br1" timeOffset="-94108.95">6286 6731 0,'0'0'0,"0"-21"0,22 21 0,-22-21 16,0 0-16,0-1 16,0 1-16,0 0 15,0 0-15,-22 0 16,1 21-16,0 0 16,0 0-16,0 21 0,21 0 0,-21 0 15,-1 0-15,22 1 0,0-1 0,0 0 16,-21 21-16,21-21 15,0 1-15,0-1 0,0 0 0,0 0 16,0 0-16,0 0 0,0 1 0,21-22 16,-21 21-16,22-21 0,-1 0 15,0 0-15,0 0 0,0 0 0,0 0 16,22 0-16,-22 0 0,21-21 16,1 21-16,-22-22 0,21 1 0,0 0 15,-20 0-15,20 0 0,-21 0 0,0-1 16,0-20-16,1 21 0,-1 0 15,0-22-15,-21 22 0,21 0 0,0 0 16,0 21 0,1 0-1,-22 21-15,21-21 0,-21 21 0,0 0 16,0 1-16,0-1 0,21 0 16,-21 21-16,0-21 0,0 1 0,21-1 15,-21 0-15,0 0 0,0 0 16,0 0-16,0 1 0,0-1 15,0-42 32,0-1-47,0 1 0,0 0 16,21-21-16,0 21 0,-21-22 16,22 1-16,-1 0 0,0-1 0,0 1 15,0 0-15,0-1 0</inkml:trace>
  <inkml:trace contextRef="#ctx0" brushRef="#br1" timeOffset="-93908.07">7345 6223 0,'0'0'16,"21"0"-16,0 0 0,-21 21 15,0 0-15,0 1 16,0 20-16,0 0 0,0 1 0,0-1 16,0 0-16,-21 1 15,21-1-15,0 0 0,0 1 0,-21-1 16,21 0-16,-21-21 0,21 22 0,0-22 15,0 0-15,0 0 0,0 0 16,0 1-16,0-1 16,0-42-1</inkml:trace>
  <inkml:trace contextRef="#ctx0" brushRef="#br1" timeOffset="-93736.14">7175 6646 0,'0'0'15,"0"-21"-15,-21 21 0,21-21 16,0 0-16,21 0 16,1 21-16,-1-21 0,21 21 15,0-22-15,22 1 0,-22 21 0,22-21 16,20 0-16,-20 0 0,21 0 16,-1-1-16,-20 1 0,20 0 0,-20 0 15,-22 21-15,22-21 0</inkml:trace>
  <inkml:trace contextRef="#ctx0" brushRef="#br1" timeOffset="-93336.37">8234 6223 0,'-21'0'32,"21"21"-32,-22 0 15,1 1-15,0-1 0,0 21 0,0 0 16,21 1-16,-21-1 0,-1 0 16,22 1-16,0-1 0,-21 22 0,21-43 15,-21 21-15,21 0 0,0-20 16,-21-1-16,21 0 0,0 0 0,21-21 31,0 0-31,0-21 16,1 0-16,-1 0 0,-21-1 0,21-20 15,0 0-15,0-1 0,-21 1 16,21 0-16,1-1 0,-22-20 0,21 21 16,0-1-16,-21 1 0,0 0 15,21 20-15,0 1 0,-21 0 16,21 21-16,-21 21 15,22 0-15,-22 22 0,0-22 16,0 21-16,0 22 0,0-22 16,0 0-16,0 1 0,0 20 0,0-20 15,0-1-15,0-21 0,0 21 16,0-20-16,0-1 0,0 0 0,0 0 16,0 0-16,-22-21 31,1 0-31,0 0 0,0-21 15</inkml:trace>
  <inkml:trace contextRef="#ctx0" brushRef="#br1" timeOffset="-92809.39">8107 6731 0,'0'0'0,"-21"-21"0,-1 0 0,1 0 0,0-1 15,0 22-15,0-21 16,42 21 0,21 0-16,-21 0 0,22-21 15,-22 21-15,21-21 0,1 21 16,20-21-16,-21 0 0,22 21 0,-1-22 15,1 1-15,-1-21 0,22 21 16,0 0-16,-22-22 0,1 22 0,-1 0 16,1-21-16,-22 20 0,-21 1 0,0 0 15,1 0-15,-22 0 16,-22 21 0,1 0-16,-21 21 0,21 0 15,0 0-15,-1 22 0,-20-1 16,21 0-16,0 1 0,0 20 0,21-21 15,0 1-15,0-1 0,0-21 16,0 22-16,0-22 0,0 0 0,21 0 16,0 0-16,0 0 0,0 1 0,0-22 15,1 0-15,-1 0 0,21 0 16,-21 0-16,0 0 0,1 0 16,20-22-16,-21 1 0,0 0 0,0 0 15,1-21-15,-1-1 0,21 1 16,-21 0-16,0-1 0,1-20 0,-1 20 15,0-20-15,0 21 0,0-22 16,0 22-16,-21-1 0,22 1 0,-1 21 16,-21 0-16,21 0 0,-21 42 15,0 0-15,0 21 16,-21 1-16,0-1 0,-1 0 0,22 1 16,0 20-16,0-21 0,0 22 15,0-22-15,0 1 0,0-1 0,0-21 16,0 21-16,22-20 0,-1-1 0,0 0 15,0 0-15,0-21 16,0 0-16,1 0 0,20 0 0,-21 0 16</inkml:trace>
  <inkml:trace contextRef="#ctx0" brushRef="#br1" timeOffset="-92065.09">15155 6096 0,'0'0'0,"-21"0"0,-21 0 0,21 0 16,-1 0-16,-20 0 0,21 0 0,21 21 16,21-21-1,0 21 1,22-21-16,-1 0 0,21 0 15,1 0-15,-1 0 0,22 0 0,-21 0 16,20 0-16,1 0 0,-22 0 16,22 0-16,0 0 0,-22 0 15,1 0-15,-1 0 0,-20 0 0,-1 0 16,-21 0-16,0 0 0,-21-21 16,-21 21-16,0 0 0,0 0 15,-22 0-15,1 0 0,0 0 0,21 0 16,-22 0-16,22 0 0,0 0 15,21-21-15,42 21 32,-21 0-32,1 0 0,20 0 15,0 0-15,-21 0 0,22 0 0,-1 0 16,-21 21-16,0 0 0,1 1 16,-1-22-16,-21 21 0,0 0 0,0 0 15,-21 0-15,-22 0 0,22 1 16,-21-1-16,-1 0 0,1 0 0,0 0 15,-1-21-15,1 21 0,21 1 16,0-22-16,0 21 0</inkml:trace>
  <inkml:trace contextRef="#ctx0" brushRef="#br1" timeOffset="-89963.93">17441 6265 0,'0'0'0,"0"-21"0,0 0 16,0 0-16,21 0 0,-21 0 15,0-1-15,0 1 16,22 21-16,-22-21 16,0 42-1,0 0 1,0 1-16,0-1 0,0 0 0,0 0 15,0 21-15,-22-20 0,22 20 16,-21-21-16,21 21 0,0-20 0,-21 20 16,0-21-16,21 0 0,0 0 15,0 1-15,-21-1 0,21 0 0,-21-21 16,21-21 0,0 0-1,0-1-15,0-20 0,0 21 16,0-21-16,0 20 0,21-20 15,0 0-15,-21 21 0,21-22 0,0 22 16,0-21-16,1 21 0,-1-1 16,21 1-16,-21 0 0,0 21 0,1 0 15,-1 0-15,0 0 0,0 21 16,0 0-16,0 1 0,-21-1 0,22 0 16,-1 0-16,-21 0 0,21 22 0,-21-22 15,0 21-15,0-21 0,0 22 16,21-22-16,-21 0 0,21 0 0,-21 0 15,21-21 1,1 0 0,-1-21-16,0 0 15,0-21-15,-21 20 0,21 1 0,0 0 16,1-21-16,-1 21 0,0-22 0,0 22 16,0-21-16,0 21 0,1-1 15,-1 1-15,0 0 0,-21 0 0,21 21 16,0 21-1,-21 0-15,0 0 0,0 1 16,0-1-16,0 0 0,0 21 16,0-21-16,0 22 0,0-22 15,0 21-15,0-21 0,21 1 0,-21-1 16,22 0-16,-1 0 0,0-21 16,0 0-16,0 0 0,0 0 0,1 0 15,-1 0-15,21 0 0,-21 0 16,0-21-16,22 0 0,-22 21 0,0-21 15,21-1-15,-20 1 0,-1 0 16,0-21-16,-21 21 0,21-1 0,0 1 16,-21 0-16,0 0 0,0 0 15,0 0-15,0 42 32,0 0-32,-21 0 15,21 0-15,0 0 0,0 1 0,-21-1 16,21 0-16,0 0 0,0 0 15,0 0-15,0 1 0,0-1 0,21-21 16,0 21-16,0-21 16,1 0-16,-1 0 0,0 0 0,0-21 15,0 0-15,0-1 0,-21 1 0,22 0 16,-1 0-16,0 0 0,0 0 16,0-1-16,-21 1 0,0-21 0,21 21 15,-21 0-15,22-1 0,-22 1 16,0 42-1,0 1 1,0-1-16,0 0 0,0 21 16,0-21-16,0 22 0,0-22 0,0 21 15,0 1-15,0-22 0,0 21 16,0-21-16,0 0 0,0 1 0,0-1 16,21-21-16,0 0 0,0 0 15,0 0-15,0 0 0,1 0 0,20-21 16,0-1-16,-21 1 0,22 0 15,-1 0-15,0-21 0,-20 20 0,20-20 16,0 21-16,1-21 0,-1-1 16,-21 22-16,21-21 0,-20 21 0,-1-22 15,-21 22-15,0 0 0,21 21 0,-21-21 16,-21 42 0,0 0-1,21 0-15,-22 0 0,22 1 16,0 20-16,0-21 0,0 0 15,0 22-15,0-22 0,0 21 0,0-21 16,0 22-16,0-22 0,0 21 16,22-21-16,-22 0 0,0 22 0,0-22 15,0 0-15,0 0 16,-22-21-16,1 0 16,0 0-16,0-21 15,21 0-15,0 0 0,0 0 16,0-22-16,0 1 0,21 21 0,0-22 15</inkml:trace>
  <inkml:trace contextRef="#ctx0" brushRef="#br1" timeOffset="-89765.05">19854 5990 0,'43'-42'0,"-86"84"0,107-126 15,-22 41-15,-21 22 0,0 0 0,1 0 16,-1 21-16,-21 21 16,0 21-16,0-21 0,0 22 15,0-22-15,0 21 0,0 1 0,-21-1 16,21-21-16,-22 21 15,22 1-15,0-22 0,-21 21 0,21 1 16,0-22-16,-21 21 0,21-21 0,0 0 16,0 1-16,0-1 0,0 0 15,21-21 1</inkml:trace>
  <inkml:trace contextRef="#ctx0" brushRef="#br1" timeOffset="-89609.14">19854 6223 0,'-21'0'0,"21"-42"31,21 21-31,0 21 16,1 0-16,-1 0 0,0 0 0,21-22 16,1 22-16,-22 0 0,42-21 0,-20 0 15,-1 21-15,21-21 0</inkml:trace>
  <inkml:trace contextRef="#ctx0" brushRef="#br1" timeOffset="-88989.08">21526 6096 0,'0'0'15,"22"-21"-15,-1 0 0,0 0 0,0-1 0,0-20 16,22 21-16,-22 0 0,0-22 15,0 22-15,0 0 0,0 0 0,-21 42 32,0 0-32,0 22 15,0-1-15,0 0 0,-21 1 0,0-1 16,0 0-16,0 1 0,-22-1 16,22 0-16,-21 1 0,21-1 0,0 0 15,-22 1-15,22-22 0,0 0 16,0 0-16,21-42 31,0 0-31,21 0 0,0-1 16,0-20-16,0 21 0,1-21 0,-1-1 15,21 1-15,-21 0 0,22-1 16,-22 1-16,21-22 0,-21 22 16,0 0-16,22-1 0,-22 1 15,-21 21-15,21 21 0,0 21 16,-21 0-16,0 22 0,0-1 15,0 0-15,0 1 0,0-1 16,0 0-16,0 1 0,0-1 0,0 0 16,0 1-16,0-1 0,0-21 15,21 21-15,-21-20 0,22 20 0,-22-21 16,21-21-16,-21 21 0,-43-21 31,22 0-31</inkml:trace>
  <inkml:trace contextRef="#ctx0" brushRef="#br1" timeOffset="-88520.34">21526 6371 0,'-42'-21'0,"84"42"0,-126-42 0,41 0 16,22 21-16,0 0 0,21-21 15,42 21 1,-20 0-16,20 0 0,0 0 16,22 0-16,-1 0 0,1 0 0,20 0 15,-20 0-15,-1-21 0,22 21 16,-21 0-16,20-22 0,1 22 0,0-21 15,-1 0-15,-20 21 0,20-21 16,-20 0-16,-22 0 0,1-1 16,-1 1-16,-21 0 0,-21 0 15,0 0-15,-42 21 0,-1 0 16,1 0-16,0 0 0,-1 0 0,-20 0 16,21 21-16,-22 0 0,22 0 15,21-21-15,-1 21 0,1 1 0,21-1 16,0 0-16,0 0 15,0 0-15,21-21 0,1 21 0,-1-21 16,0 22-16,21-1 0,1-21 0,-22 21 16,21 0-16,0-21 0,-20 21 15,-1 0-15,21-21 0,-42 22 16,21-1-16,-21 0 16,-21 0-16,-21-21 15,21 0-15,-22 0 0,1 0 0,-22 0 16,22 0-16,0 0 0,-1 0 15,-20 0-15,42 0 0,-22 0 0,22 0 16,0-21-16,21 0 16,0 0-16,21 21 0,0-22 15,22 1-15,-1 21 0,0-21 16,22 0-16</inkml:trace>
  <inkml:trace contextRef="#ctx0" brushRef="#br1" timeOffset="-88179.54">23093 6117 0,'42'0'0,"-84"0"0,105-21 0,-84 21 32,0 0-32,-21 0 15,-1 0-15,1 21 0,0 0 0,-1-21 16,1 22-16,0-1 0,20 0 0,1-21 16,21 21-16,0 0 0,0 0 15,0 1-15,21-1 0,22-21 16,-22 21-16,21 0 0,1-21 15,-1 21-15,-21-21 0,21 21 0,1-21 16,-22 0-16,21 22 16,-21-22-16,1 0 0,-1 0 0,-21 21 15,-21-21 1,-1 0-16,1 0 0,-21 0 16,0 0-16,-1 0 0,1 0 0,-22 0 15,22 0-15,0 0 0,21 0 16,-1 0-16,1 0 0,42-21 31,22 21-31,-22-22 0,21 22 0,1-21 16</inkml:trace>
  <inkml:trace contextRef="#ctx0" brushRef="#br1" timeOffset="-87656.84">23537 6202 0,'43'-21'0,"-86"42"0,128-42 16,-43 0-16,-21 21 0,1 0 0,-22-22 15,-22 22 1,1 0-16,0 0 0,-21 0 16,-1 0-16,1 0 0,0 0 0,21 22 15,-22-22-15,1 21 0,21 0 16,0-21-16,-1 21 0,22 0 16,0 0-16,0 1 15,22-22-15,-1 21 0,0-21 16,0 0-16,21 21 0,-20-21 15,20 0-15,0 0 0,1 21 0,20-21 16,-21 0-16,1 0 0,-1 0 0,0 0 16,1 0-16,-22 0 0,0-21 15,0 0-15,0 21 0,1-21 0,-22-1 16,21 1-16,-21 0 0,0 0 16,21 0-16,0 0 0,-21-1 15,21 22-15,0 0 0,1 0 16,-1 0-16,0 0 0,21 0 15,-21 22-15,1-22 0,-1 21 0,0 0 16,21 21-16,-21-21 16,1 1-16,-1-1 0,0 0 0,-21 0 15,21 0-15,-21 0 0,0 1 16,0-1-16,-21-21 0,0 0 16,0 0-16,-1 0 0,1 0 15,21-21-15,-21 21 0,0-22 0,0 1 16,21 0-16,0 0 0,0 0 0,0 0 15,0-1-15,0 1 0,0 0 16,0 0-16,21-21 0,0 20 0,0 1 16,0-21-16,1 21 15,20 0-15,0-22 0,-21 22 0</inkml:trace>
  <inkml:trace contextRef="#ctx0" brushRef="#br1" timeOffset="-87452.95">25082 5715 0,'-84'85'16,"41"-64"-16,22 21 16,-21-21-16,21 22 0,-22-1 15,22 0-15,-21 1 0,21-1 0,0 0 16,-1 1-16,1-1 0,21-21 16,0 22-16,0-1 0,0-21 15,0 21-15,0-20 0,0-1 16,21 0-16,1 0 0,-1-21 0,0 0 15,21 0-15,-21 0 0,1 0 0</inkml:trace>
  <inkml:trace contextRef="#ctx0" brushRef="#br1" timeOffset="-87295.04">24659 6117 0,'-21'-21'16,"42"42"-16,0-63 15,0 42-15,22 0 16,-1 0-16,22-21 0,-1 21 0,1-21 0,-1 21 16,22-22-16</inkml:trace>
  <inkml:trace contextRef="#ctx0" brushRef="#br1" timeOffset="-86344.58">25887 5800 0,'0'0'0,"-21"0"16,-1 0-1,1 21-15,-21 0 0,21 0 0,0 0 16,-1 22-16,-20-22 0,21 21 16,0 1-16,-22-22 0,22 21 15,0 0-15,0-20 0,0 20 0,0-21 16,-1 0-16,22 22 0,0-22 16,-21 0-16,21 0 0,-21 0 0,21 0 15,0-42 16,0 0-31,21 0 0,0 0 16,1 0-16,-22-1 0,21-20 0,0 0 16,0-1-16,0 1 0,0 0 15,1-22-15,20 22 0,-21-22 0,0 22 16,22 0-16,-22 21 0,0-22 16,0 43-16,0-21 0,0 21 15,1 0-15,-22 21 0,0 0 0,21 1 16,-21-1-16,0 21 0,0 0 15,0-20-15,0 20 0,0 0 0,0-21 16,21 22-16,-21-1 0,21-21 16,0 22-16,0-22 0,-21 0 0,0 0 15,0 0-15,0 0 0,-21 1 16,0-22-16,0 0 0,0 0 16,0 0-16,-22 0 0,1 0 0,21 0 15,-22-22-15,1 22 0,21-21 16,-21 21-16,20 0 0,1-21 0,0 21 15,0 0-15,0 0 16,21-21 0,21 21-1,0 0-15,21 0 0,-20-21 16,20 21-16,0 0 0,1-21 0,-1 21 16,0-22-16,22 1 0,-22 0 15,0 0-15,1 0 0,-1 0 0,0-22 16,1 1-16,-1 21 0,-21-22 0,22 1 15,-22 21-15,0 0 0,-21 0 16,0-1-16,0 1 0,0 42 16,0 1-16,0-1 15,-21 0-15,21 21 0,-21 1 16,-1-22-16,1 21 0,0 0 16,0 1-16,21-22 0,0 21 0,-21-21 15,21 22-15,0-22 0,0 0 16,0 0-16,0 0 0,21 1 0,0-1 15,0 0-15,0 0 0,1-21 0,20 0 16,-21 0-16,21 0 0,-20 0 16,20 0-16,0-21 0,-21 0 0,22 0 15,-22-1-15,21 1 16,-21-21-16,1 21 0,20-22 0,-21-20 0,0 21 16,0-22-16,1 1 0,-22-1 15,0 22-15,21-1 0,-21 22 16,0 0-16,0 0 0,-21 42 15,-1 0-15,1 0 0,-21 22 16,21-1-16,0 0 0,-22 22 0,43-22 16,-21 22-16,21-22 0,0 0 15,0 22-15,0-22 0,0 1 0,0-1 16,21 0-16,0-21 0,1 22 16,-1-22-16,0 21 0,0-21 0,0 1 15,22-1-15,-22 0 0,0 0 16,0-21-16,-21 21 0</inkml:trace>
  <inkml:trace contextRef="#ctx0" brushRef="#br1" timeOffset="-85132.27">2032 8319 0,'-21'0'0,"42"0"0,-63 0 0,20-22 0,1 22 16,0 0-1,0-21-15,0 21 0,0 0 16,-1-21-16,1 21 15,0 0-15,42 0 32,22 0-17,-22 0-15,21 0 0,0 0 16,1 0-16,20 0 0,-20 0 0,20 0 16,1 0-16,-1 0 0,22 0 15,-22 0-15,22 0 0,-22 0 16,22-21-16,-21 21 0,-1 0 0,-21 0 15,22-21-15,-22 21 0,-21 0 16,22 0-16,-22 0 0,-21-21 0,0-1 31,-21 22-31,0-21 0,-22 21 16,22 0-16,-21-21 0,-1 21 16,22-21-16,-21 21 0,0 0 0,20 0 15,1 0-15,0 0 0,0 0 16,42 0 15,0 0-31,0 0 16,1 0-16,20 0 0,-21 0 0,21 0 15,1 0-15,-22 0 0,21 21 16,-21 0-16,1-21 0,-1 21 0,0 1 16,-21-1-16,0 0 0,0 0 15,0 0-15,0 0 0,-21 22 0,0-22 16,-1 0-16,1 21 0,-21-20 15,0 20-15,20-21 0,-20 0 0,0 0 16,-1 1-16,1-1 0,0 0 0,21-21 16,-1 21-16,1-21 0,0 0 15,21 21-15</inkml:trace>
  <inkml:trace contextRef="#ctx0" brushRef="#br1" timeOffset="-81078.78">4318 8170 0,'-21'0'0,"21"-21"16,-21 0 0,-1 21-16,1 0 15,21-21-15,-21 21 16,0 0-1,21 21 17,21-21-17,0 21 1,22-21-16,-1 0 0,0 0 0,1 0 16,20 0-16,1 0 0,-1 0 0,1 0 15,-1 0-15,22 0 0,-22 0 16,1-21-16,-1 0 0,1 21 0,20 0 15,-20-21-15,-1 21 0,22-21 16,-21 21-16,-1 0 0,1-22 0,-1 22 16,-21 0-16,1 0 0,-22 0 0,0 0 15,0-21-15,-42 21 32,0 0-32,0 0 15,-22 0-15,22 0 0,-21 0 0,21 0 16,-22 0-16,1 0 0,0 0 0,-1 0 15,22 0-15</inkml:trace>
  <inkml:trace contextRef="#ctx0" brushRef="#br1" timeOffset="-80696">4254 8361 0,'-21'21'16,"42"-21"15,1 0-31,-1 0 16,0 0-16,0 0 0,21 0 0,-20 0 15,41 0-15,-21 0 0,22 0 0,-1 0 16,1 0-16,21 0 15,-22 0-15,22 0 0,-22 0 0,22-21 0,-22 21 16,22 0-16,-21 0 0,20 0 0,-20 0 16,20 0-16,-20-21 15,-22 21-15,22 0 0,-22 0 0,0 0 16,-20 0-16,-1 0 0,0 0 0,-42 0 31,0 0-15,-22 0-16,22 0 0,-21 21 15,-1-21-15,1 0 0,0 0 0,-1 0 16</inkml:trace>
  <inkml:trace contextRef="#ctx0" brushRef="#br1" timeOffset="-80197.18">4339 8615 0,'0'0'15,"-21"0"-15,0 0 16,21 21 15,21-21-31,0 0 16,21 0-16,-20 0 0,41 0 0,-21 0 16,22 0-16,-1 0 0,1 0 15,-1 0-15,1 0 0,-1 0 0,1-21 16,-1 21-16,1 0 0,-1 0 0,-20-21 15,-1 21-15,22 0 16,-22 0-16,0 0 0,1 0 0,-22 0 16,0 0-16,21 0 0,-21 0 15,-21-21-15,-21 21 32,0 0-32,0 0 15,0 0-15,0 0 0,-1 0 16,1 0-16,0 0 0,-21 0 0,21 0 15,-1 0-15,-20 0 0,21 21 0,-21-21 16</inkml:trace>
  <inkml:trace contextRef="#ctx0" brushRef="#br1" timeOffset="-79763.88">4318 8911 0,'0'0'0,"21"0"31,0 0-15,0 0-16,1 0 0,-1 0 15,0 0-15,0 0 0,21 0 16,-20 0-16,20-21 0,0 21 0,-21 0 16,22 0-16,-1-21 0,0 21 15,1-21-15,-1 21 0,0 0 0,1 0 16,-1 0-16,-21 0 0,22-21 0,-22 21 16,0 0-16,21 0 0,-21 0 15,1 0-15,-1 0 0,-42 0 78,-1 0-62,1 0-16,0 21 0,0-21 0</inkml:trace>
  <inkml:trace contextRef="#ctx0" brushRef="#br1" timeOffset="-79013.26">4064 9208 0,'0'21'0,"21"-21"16,0 21 0,0-21-16,1 0 15,-1 0-15,0 0 0,21 0 16,1 0-16,-22 0 0,21 0 0,22 0 16,-22 0-16,0 0 15,22 0-15,-22 0 0,22 0 0,-22-21 16,21 0-16,-20 21 0,20 0 0,-20-22 15,-1 22-15,0 0 0,1 0 16,-1-21-16,-21 21 0,21 0 0,-20 0 16,-1 0-16,0-21 0,0 21 15,-42 0 95,0 0-32,21 21 47,-21-21-63,21-21-62,0 0 16,0 0-16</inkml:trace>
  <inkml:trace contextRef="#ctx0" brushRef="#br1" timeOffset="-78172.66">6519 7895 0,'21'0'16,"1"21"93,-1-21-93,0 0-1,0 0-15,0 0 16,0 0-16,1 0 15,-1 22-15,0-22 0,0 21 16,0-21-16,0 21 16,1 0-16,-1 0 0,0-21 0,-21 21 15,21 22-15,0-22 0,0 0 16,1 21-16,20-20 0,-21 20 0,0 0 16,22-21-16,-1 22 0,-21-1 0,21 0 15,1 1-15,-1-1 0,0 0 16,1 1-16,-1-1 0,0 0 0,22 1 15,-22-1-15,1 0 0,20 1 0,-21-22 16,1 21-16,-1-21 16,0 22-16,1-22 0,-1 0 0,-21 0 15,0-21-15,1 21 0,-1-21 0,0 0 16,0 0-16,-21-21 31,0 0-15,0 0-1,-21 21-15,21-21 0,0 0 0,-21-1 16,0 1-16,21 0 16,0 0-16</inkml:trace>
  <inkml:trace contextRef="#ctx0" brushRef="#br1" timeOffset="-77384.39">7683 7895 0,'-21'0'94,"21"-21"-47,0 0-31,0 0-1,-21 21 1,21-21-16,-21 21 16,21 21 77,0 0-93,-21 0 16,21 0-16,0 0 0,-21 1 16,-1 20-16,1 0 0,-21 22 15,21-22-15,0 22 0,-22-1 0,1 1 16,0-1-16,-1 22 0,-20-22 0,20 1 15,-20-1-15,21 1 0,-22 20 16,22-20-16,-22-1 0,22-20 0,0 20 16,-1-20-16,1-1 0,0 0 15,20 1-15,-20-1 0,21-21 16,-21 21-16,20-20 0,1-1 0,0 0 0,0 0 16,0 0-16,21 0 0,-21-21 15,-1 0 1,44 0 31,-1-21-47,0 21 15,0-21-15,0 21 16,0-21-16,1 21 16</inkml:trace>
  <inkml:trace contextRef="#ctx0" brushRef="#br1" timeOffset="-76073.12">14986 7895 0,'-21'0'0,"0"0"0,-64 0 16,64 0-1,0 0-15,-1 0 16,1 0-16,42 0 31,1 0-15,20 21-16,0 1 0,22-22 15,-1 0-15,22 21 0,0-21 0,-1 0 16,1 0-16,21 21 0,-22-21 16,1 0-16,0 21 0,-1-21 0,1 0 15,0 21-15,-1-21 0,1 0 16,-21 21-16,-1-21 0,1 22 15,-1-22-15,-21 0 0,1 0 0,-22 0 16,0 0-16,0 0 0,0 0 16,-21-22-1,0 1-15,-21 0 16,0 21-16,0-21 0,0 0 0,0 0 16,-1 21-16,1-22 0,-21 1 0,21 0 15,0 21-15,-22-21 0,22 0 16,-21 0-16,21 21 0,-1-22 0,1 22 15,0-21-15,21 0 16,0 0-16,0 0 31,21 21-15,0 0-16,1 0 0,-1 0 0,0 0 16,0 0-16,0 0 0,0 21 0,1-21 15,20 21-15,-21-21 0,0 0 16,0 21-16,22-21 0,-22 0 0,0 21 15,0-21-15,0 22 0,-21-1 16,22 0-16,-22 0 0,0 0 16,0 0-16,0 1 0,-22 20 0,1-21 15,0 21-15,-21 1 16,-1-22-16,1 21 0,0-21 0,-22 1 16,22 20-16,0-21 0,-22 0 15,22 0-15,-1 1 0,1-1 0,0-21 16,21 21-16,-1-21 0,1 0 0,42 0 31</inkml:trace>
  <inkml:trace contextRef="#ctx0" brushRef="#br1" timeOffset="-75610.78">18076 7768 0,'0'0'0,"-42"0"0,0 0 0,20 0 16,1 0-16,0 0 0,42 0 31,0 0-31,22 0 0,-1 0 0,22 0 16,20 0-16,1 0 0,21 0 0,0-21 15,-1 21-15,1 0 0,21 0 16,0-21-16,21 21 0,-21-21 0,22 21 15,-22 0-15,21 0 0,-21-21 16,0 21-16,0 0 0,-21 0 0,-1 0 16,1 0-16,-21 0 0,-22 0 15,1 0-15,-22 0 0,-21 0 0,-42 0 16,0 0 0,-42 0-16,-1 21 0,1-21 15,-22 21-15,-21-21 0</inkml:trace>
  <inkml:trace contextRef="#ctx0" brushRef="#br1" timeOffset="-75328.94">17928 8107 0,'-42'21'0,"84"-42"0,-127 42 0,43 0 16,42 0 0,21-21-16,0 22 15,22-22-15,-1 0 0,22 0 0,20 0 16,22 0-16,0 0 0,0 0 15,21 0-15,0 0 0,0 0 0,21 0 16,0-22-16,0 22 0,0-21 16,1 21-16,-1 0 0,0-21 0,-21 21 15,0 0-15,0 0 0,-21 0 16,0 0-16,-22 0 0,-20 0 0,-1 21 16,-20-21-16,-22 21 0,-21 1 15,-43-22-15,22 21 0,-42-21 16,-1 0-16,1 0 0,-22 21 15,0-21-15,-20 0 0,-1 0 0</inkml:trace>
  <inkml:trace contextRef="#ctx0" brushRef="#br1" timeOffset="-75081.09">18267 8424 0,'-85'22'16,"170"-44"-16,-233 65 0,105-22 0,1-21 0,0 21 15,20 0-15,44 0 16,-1-21-16,21 0 0,22 0 15,-1 0-15,22 0 0,21 0 0,-22 0 16,22 0-16,0 0 0,0 0 16,21 0-16,-21 0 0,21 0 15,-22 0-15,22 0 0,-21 0 0,0 0 16,-21 0-16,-1 0 0,1 0 16,-21 0-16,-22 0 0,0 0 0,1 0 15,-22 0-15,0 0 0,-21 22 16,-21-22-16,-22 21 15,1-21-15,0 0 0</inkml:trace>
  <inkml:trace contextRef="#ctx0" brushRef="#br1" timeOffset="-74821.24">17822 9059 0,'0'0'0,"-42"22"0,-22 62 31,86-63-31,20-21 0,0 0 16,1 22-16,20-22 0,1 21 0,20-21 16,1 0-16,21 0 0,21 0 0,-21 0 15,21 0-15,0 0 0,0 0 16,21-21-16,-21 21 0,21 0 0,-21 0 16,0 0-16,0 0 0,-21 0 0,-22 0 15,1 0-15,0 0 0,-22 0 16,-20 0-16,-1 0 0,-21 0 0,-21 21 15,-21-21 1,-21 0-16</inkml:trace>
  <inkml:trace contextRef="#ctx0" brushRef="#br1" timeOffset="-74600.91">18224 9525 0,'0'0'0,"-63"0"0,-1 21 0,22 0 15,0-21-15,-1 0 0,65 0 32,-1 0-32,42 0 0,-20 0 0,41 0 15,1 0-15,0 0 0,20 0 0,1-21 16,0 21-16,0-21 0,21 21 16,-21-21-16,21 0 0,-21 21 15,-1-21-15,1-1 0,0 1 0,0 0 16,-21 0-16</inkml:trace>
  <inkml:trace contextRef="#ctx0" brushRef="#br1" timeOffset="-74225.13">21569 8530 0,'0'0'15,"0"-21"-15,0 0 16,0 42 0,0 0-16,-21 0 15,-1 1-15,1-1 0,0 0 0,0 21 16,0 1-16,0-22 0,-1 21 0,1 0 16,0-20-16,0 20 0,21-21 15,0 0-15,0 0 0,0 1 0,21-22 16,0 0-16,22 0 0,-1 0 15,21 0-15,1 0 0,-1 0 16,22-22-16,0 1 0,21 0 0,-22 0 16,22 0-16,0-22 0,0 22 15,0 0-15,21-21 0,-22 21 0,1-1 16,0 1-16,-21 0 0,-1 0 0,-20 0 16,-1 21-16,1-21 0,-22 21 15,-21 0-15,1-22 0,-1 1 0,-21 0 16</inkml:trace>
  <inkml:trace contextRef="#ctx0" brushRef="#br1" timeOffset="-67376.14">12107 10774 0,'-21'0'16,"0"0"-16,0 0 16,21-21 31,0 0-1,21 21-46,21 0 0,-21 0 16,22 0-16,-1 0 0,22 0 16,-1 0-16,1 0 0,-1 0 0,1 0 15,-1 0-15,22 0 0,-22 0 0,22 0 16,-22 0-16,22 0 0,-21 0 16,-1 0-16,1 0 0,-22 0 0,21 0 15,-41 0-15,20 0 0,-21 0 16,0 0-16,0 0 0,-21-22 15,22 22-15,-22-21 16,0 0 0,-22 0-1,-20 0-15,21 21 0,0-21 16,-22-1-16,1 22 0,0-21 16,-1 0-16,-20 0 0,21 21 0,-1-21 15,1 21-15,0-21 0,20 21 16,1-22-16,0 22 0,0 0 0,0 0 15,21-21-15,21 42 47,0-21-47,0 22 0,0-22 0,1 21 16,-1-21-16,0 21 0,21-21 16,-21 21-16,1-21 0,20 0 0,0 21 15,1-21-15,-1 0 0,0 0 16,1 21-16,-1-21 0,0 0 0,1 0 15,-22 0-15,21 22 0,-21-22 16,0 0-16,1 0 0,-1 21 0,-21 0 16,0 0-16,0 0 15,-21 0-15,-22-21 0,22 22 16,-21-1-16,-1 0 0,1 21 0,0-21 16,-22 1-16,22-1 0,-22 21 15,22-21-15,0 0 0,-1 22 16,1-22-16,0 21 0,21-21 0,-22 22 15,22-22-15,0 21 0,0-21 0,0 1 16,-1-1-16,22 0 0,0 0 16,0 0-16,0 0 0,0-42 31,0 0-15,0 0-16,22-21 0</inkml:trace>
  <inkml:trace contextRef="#ctx0" brushRef="#br1" timeOffset="-65633.22">14859 10372 0,'21'-21'15,"-42"42"-15,63-64 0,-42 22 0,0 0 0,0 0 16,0 0-16,0 0 0,21-1 16,-21 1-16,0 0 0,0 0 0,0 0 15,0 0-15,0-1 0,0 1 16,0 0-16,-21 21 0,0 0 31,0 0-31,0 0 0,21 21 0,-21 0 16,-1 22-16,1-1 0,0 0 0,0 1 15,21-1-15,-21 22 16,0-1-16,-1 1 0,22-22 0,0 21 16,0-20-16,0 20 0,0-20 15,0-1-15,0 0 0,0 1 0,0-1 16,22-21-16,-1 0 0,0 0 0,0 1 16,21-1-16,1 0 0,-22-21 15,21 0-15,1 0 0,-1 0 0,0 0 16,1-21-16,20 0 0,-21-1 15,-20 22-15,20-21 0,0 0 16,-21-21-16,22 21 0,-22-1 0,0-20 0,-21 21 16,21-21-16,-21 20 0,21 1 15,-21 0-15,0 0 0,0 0 16,0 0-16,0 42 31,0 0-31,0 0 16,-21 21-16,0-20 0,21-1 15,0 0-15,-21 21 0,21-21 0,0 1 16,0-1-16,0 0 0,0 0 16,0 0-16,21 0 0,-21 1 0,21-22 15,0 0-15,1 21 0,-1-21 0,0 0 16,21 0-16,-21 0 0,22 0 16,-22-21-16,21-1 0,-21 1 0,22 0 15,-22 0-15,21 0 0,-21-22 16,1 22-16,-1-21 0,0 0 15,-21 20-15,0-20 0,0 0 0,0-1 16,-21 1-16,0 21 0,-1-21 16,-20 20-16,21 1 0,-21 0 0,-1 0 15,22 21-15,-21 0 0,-1 0 16,1 0-16,0 21 0,-1-21 0,22 21 16,-21 22-16,21-22 0,0 0 15,-1 21-15,22-21 0,-21 22 0,21-1 16,0-21-16,0 22 0,43-22 0,-22 0 15,0 0-15,21 0 0,1 0 16,-1 1-16,0-1 0,1-21 16,20 0-16,-21 21 0,1-21 0,20 0 15,-20 0-15,20 0 0,-21-21 16,22 0-16,-22 21 0,22-22 0,-22 1 16,0 0-16,1-21 0,-1 21 15,-21-1-15,22 1 0,-22-21 16,0 42-16,-21-21 0,0 0 0,0 42 31,0 0-31,-21 0 0,21 0 16,-21 0-16,-1 1 0,1-1 0,21 0 15,-21 0-15,0 0 0,21 0 0,-21 1 16,21-1-16,-21 0 16,42-21 30,0 0-46,0 0 0,-21-21 0,21 0 16,0-1-16,1 1 0,-22 0 0,21 0 16,0 0-16,0 0 0,0-1 15,0 1-15,1 0 0,-1 0 0,0 21 16,0 0-16,0 0 0,0 21 16,-21 0-16,22 0 15,-22 1-15,0-1 0,0 0 0,0 21 16,0-21-16,0 1 0,0-1 15,0 0-15,21-21 0,-21 21 0,21 0 16,0-21-16,0 0 16,0 0-16,1 0 15,-1 0-15,0 0 0,0-21 0,0 0 16,0 0-16,1 0 0,-1-1 16,0-20-16,0 21 0,0-21 0,-21-1 15,21 1-15,1-22 0,-1 1 16,-21 21-16,21-22 0,-21 1 0,21 20 15,-21-20-15,0 20 0,0 22 16,0-21-16,0 21 0,0 0 0,-21 63 31,0-21-31,21 21 16,-21 1-16,21-1 0,-22 22 16,22-1-16,0-21 0,0 22 0,0-1 15,0 1-15,0-22 0,0 1 16,0-1-16,0 0 0,0-21 0,0 22 15,22-22-15,-1 0 0,0 0 16,0-21-16,0 21 0,0-21 16,1 0-16,-1 0 0,0 0 0,0-21 15,0 0-15,22 0 16,-43 0-16,21 0 0,-21-22 0,0 22 16,0-21-16</inkml:trace>
  <inkml:trace contextRef="#ctx0" brushRef="#br1" timeOffset="-65461.32">16870 10541 0,'-43'0'16,"86"0"-16,-107 0 0,43 0 0,0 0 16,0 0-16,42 21 31,0-21-31,0 0 0,0 0 0,22 0 16,-22 0-16,21 0 0,1 0 15,-1 0-15,0 0 0,1 0 16,-1 0-16,0 0 0,1 0 0,-22-21 15,21 21-15</inkml:trace>
  <inkml:trace contextRef="#ctx0" brushRef="#br1" timeOffset="-65063.72">17399 10647 0,'-21'0'0,"42"0"0,-63 0 0,42-21 16,0 0-16,0-1 15,0 1-15,21 0 16,0 21-16,0-21 0,0 21 16,0 0-16,1 0 0,20 0 15,-21 0-15,0 21 0,22 0 0,-22 0 16,0 1-16,0-1 0,0 0 16,0 21-16,1-21 0,-1 1 0,-21 20 15,0-21-15,0 0 0,0 22 0,0-22 16,0 0-16,0 0 15,0 0-15,-21-21 0,-1 0 16,22-21 0,0 0-1,0 0-15,0 0 0,0-1 0,0 1 16,0 0-16,22 0 0,-22-21 16,21 20-16,0 1 0,-21-21 15,21 21-15,0 0 0,0-1 0,1 22 16,-1 0-16,-21-21 0,21 21 15,0 0-15,0 0 0,0 0 0,1 0 16,-1 0-16,0 0 0</inkml:trace>
  <inkml:trace contextRef="#ctx0" brushRef="#br1" timeOffset="-63432.59">18478 10583 0,'0'0'0,"0"-21"0,0 0 16,0 0-16,-21 21 15,0-21-15,0 21 16,0 0-16,0 0 0,-1 0 0,1 0 16,0 21-16,-21 0 0,21 0 15,-1 0-15,1 1 0,-21-1 0,21 21 16,0-21-16,21 0 0,-22 1 0,22 20 16,-21-21-16,21 0 0,0 0 15,0 1-15,0-1 0,0 0 0,21 0 16,1-21-16,-1 21 0,21 0 15,-21-21-15,0 0 0,22 0 0,-22 0 16,21 0-16,1 0 0,-22 0 16,21 0-16,0-21 0,-20 0 15,20 21-15,-21-21 0,21-21 0,-20 20 16,-1 1-16,0-21 0,0 0 0,-21-1 16,0 1-16,0-22 0,0 22 15,0 0-15,0 21 0,-21-22 0,0 22 16,0 0-16,-22 21 0,22 0 15,-21 0-15,-1 0 0,1 21 0,0 0 16,-1 22-16,1-22 0,0 21 16,21 0-16,-22-20 0,22 20 15,0 0-15,21 1 0,0-22 0,0 21 16,0-21-16,0 0 0,21 1 16,0-1-16,22 0 0,-22 0 0,0 0 15,21-21-15,1 21 0,-1-21 0,0 0 16,1 0-16,-1 0 0,0 0 15,22 0-15,-22 0 0,0-21 0,22 0 16,-22 21-16,-21-21 0,22-21 0,-1 20 16,-21-20-16,0 0 0,1-1 15,-1-20-15,0 21 0,0-22 0,-21 1 16,0 20-16,0 1 0,21 0 16,-21-1-16,0 22 0,0 0 15,0 0-15,0 0 0,0 42 16,-21 0-1,0 0-15,21 21 0,-21 1 0,0-1 16,-1 0-16,22 1 0,0-1 16,-21 22-16,21-22 0,0 0 0,0-21 15,0 22-15,0-1 0,0-21 0,21 22 16,1-22-16,-1 0 0,0 0 16,0-21-16,0 21 0,0-21 0,1 0 15,-1 0-15,0 0 0,21 0 0,-21 0 16,1 0-16,-1 0 0,21 0 15,-21-21-15,22 0 0,-22 0 16,21-22-16,-21 22 0,22-21 16,-22 0-16,0-1 0,21-20 0,-21 20 15,1 1-15,-1-21 0,-21 20 0,0 1 16,0 21-16,0 0 0,0-22 16,0 22-16,-21 21 15,-1 21-15,1 0 16,0 1-16,0-1 0,0 21 0,0 0 15,21 1-15,0-22 0,0 21 0,0 1 16,0-1-16,0 0 0,0-21 16,0 22-16,0-22 0,0 21 15,21-21-15,0 1 0,0-1 16,0 0-16,0 0 0,22-21 0,-22 21 16,0-21-16,0 0 0,22 0 0,-22 0 15,21 0-15,-21 0 0,22 0 16,-22 0-16,21-21 0,-21 21 0,22-21 15,-22 0-15,21 0 0,-21-22 0,0 22 16,1-21-16,-1-1 0,0 22 16,-21-21-16,0 21 0,0 0 0,0-1 15,0 1-15,-21 21 16,0 0-16,-1 21 0,1 1 16,0-1-16,0 0 0,21 21 15,-21-21-15,21 1 0,0-1 16,0 0-16,0 0 0,0 0 0,0 0 15,21-21-15,0 22 0,0-1 0,0-21 16,1 0-16,-1 21 0,21-21 16,-21 0-16,22 0 0,-1 0 0,-21 0 15,21 0-15,22 0 0,-22 0 16,1-21-16,20 21 0,1-21 0,-1-1 16,1 1-16,-22 0 0,21 0 0,-20 0 15,-1 0-15,-21-22 0,0 22 16,-21 0-16,0 0 0,0 0 0,-21 21 15,0-22 1,-21 22-16,-1 0 0,-20 0 0,21 0 16,-22 22-16,22-22 0,-22 21 0,22 0 15,0 0-15,20 21 0,-20-20 16,21-1-16,21 0 0,0 0 0,0 21 16,0-20-16,0-1 0,0 0 15,0 0-15,21 0 0,0-21 16,22 21-16,-22-21 0,0 0 0,21 0 15,-21 0-15,1 0 0,20 0 16,-21 0-16,0 0 0,22 0 0,-22-21 16,0 0-16,21 0 0,-21 0 0,1 0 15,-1-22-15,21 1 16,-21 0-16,0-22 0,1 1 0,-1-1 16,0 1-16,0-1 0,0 1 15,0 20-15,-21-20 0,0 20 0,22 1 16,-22 0-16,0 21 0,0-1 0,0 1 15,-22 21 1,1 0-16,0 21 0,0 22 0,0-22 16,0 21-16,-1 1 0,1-1 15,0 21-15,21-20 0,0 20 0,0-20 16,0 20-16,0-21 0,0 1 16,0-1-16,21 0 0,0-20 15,1-1-15,-22 0 0,21 0 0,0 0 16,0 0-16,0-21 0,0 0 15,1 0-15,-1 0 0,0 0 16,0 0-16,0 0 0,0-21 0,1 0 16</inkml:trace>
  <inkml:trace contextRef="#ctx0" brushRef="#br1" timeOffset="-60283.5">22564 10668 0,'0'21'15,"0"-42"-15,0 63 0,0-20 16,21-22 0,0 0-16,0-22 0,21 1 15,-20 0-15,20 0 0,0 0 16,-21-22-16,22 22 0,-1-21 0,0 0 15,1-1-15,-1 1 0,-21 0 16,0-1-16,1 1 0,-22 0 0,0 20 16,0-20-16,0 21 0,0 0 0,0 0 15,-22-1-15,1 22 0,0 0 16,0 0-16,-21 22 0,20-1 16,-20 0-16,21 0 0,0 21 0,-22-20 15,22 20-15,0 0 0,21 1 0,0-1 16,0 0-16,0 1 0,0-1 15,0-21-15,0 21 0,0-20 16,21 20-16,0-21 0,1-21 0,-1 21 16,21 0-16,-21-21 0,0 0 0,1 0 15,20 0-15,-21 0 0,0 0 16,0-21-16,22 0 0,-22 0 0,0 0 16,0-22-16,0 1 0,1 21 15,-1-21-15,0-1 0,21 1 0,-21 0 16,1-1-16,20 22 0,-21-21 15,21 21-15,1-1 0,-22 1 0,0 21 16,21 0-16,-20 0 0,-1 0 0,0 0 16,0 0-16,-21 21 15,0 22-15,0-22 0,0 0 16,0 21-16,0 1 0,0-22 0,-21 21 16,0 1-16,21-22 0,-21 21 15,-1-21-15,22 0 0,0 1 0,-21-1 16,21 0-16,-21 0 15,42-42 17,0 0-32,1 0 15,-1-1-15,0 1 0,21-21 0,-21 21 0,1-22 16,20 1-16,-21 21 16,21-21-16,-20-1 0,20 1 0,-21 21 15,21 0-15,-20-1 0,-1 1 0,-21 0 16,0 0-16,21 21 0,-42 21 31,0 0-31,-1 0 16,1 1-16,0-1 0,0 0 0,0 21 15,21-21-15,-21 1 0,21 20 0,0-21 16,0 21-16,0-20 0,0-1 16,0 0-16,0 0 0,21 0 15,0 0-15,0 1 0,0-22 16,0 21-16,22-21 0,-22 0 0,21 0 15,-21 0-15,22 0 0,-1 0 0,-21-21 16,22 21-16,-22-22 0,21 1 16,-21-21-16,22 21 0,-22-22 0,0 1 15,0 21-15,0-21 0,-21-1 16,0 22-16,0-21 0,0 21 0,0-1 16,0 1-16,-21 21 15,0 0-15,0 0 0,0 21 16,-1-21-16,1 22 0,0 20 0,0-21 15,0 0-15,21 0 0,0 22 16,0-22-16,0 0 0,0 0 16,0 0-16,0 1 0,0-1 0,21 0 15,-21 0-15,21 0 0,0-21 16,0 0-16,1 0 0,-1 0 16,0 0-16,0 0 0,0 0 0,0 0 15,22-21-15,-22 0 0,21 0 16,-21 0-16,22-1 0,-1-20 0,0 21 15,-20-21-15,20 20 0,0-20 16,-21 21-16,22 0 0,-22 0 16,0-1-16,0 1 0,0 21 0,1 0 15,-1 0 1,-21 21 0,0 1-16,0-1 15,21-21 32,-21-21-31,0-1-16,0 1 15,0 0-15,-21 21 16,0 0 0,-1 0-16,1 0 15,0 0-15,0 0 0,0 21 0,0 0 16,-1 1-16,1-1 0,0 0 15,0 21-15,0-21 0,21 22 0,0-1 16,-21-21-16,21 22 0,0-22 16,0 21-16,0-21 0,0 0 0,0 1 15,21-1-15,0 0 0,0 0 0,0-21 16,0 21-16,22-21 0,-22 0 16,21 0-16,-21 0 0,22 0 0,-22 0 15,21-21-15,22-21 16,-22 21-16,-21-1 0,0 1 0,22-21 15,-22 21-15,0-22 0,0 1 16,0 0-16,1 21 0,-22-22 16,21 22-16,-21 0 0,21 0 0,-21 42 31,0 0-31,-21 0 0,0 0 16,-1 1-16,22 20 0,-21-21 0,21 21 15,-21-20-15,21 20 0,0-21 16,0 0-16,0 22 0,0-22 0,21 0 15,0-21-15,1 21 0,-1 0 16,0-21-16,0 0 0,0 0 0,0 0 16,1 0-16,-1 0 0,0-21 15,0 0-15,0 0 0,0 0 0,1-1 16,-1-20-16,0 0 0,0 21 16,0-22-16,0 1 0,-21 0 15,22 20-15,-1-20 0,-21 21 0,0 0 16,-21 42 15,21 0-31,-22 0 0,22 0 0,-21 1 16,21 20-16,-21-21 0,21 21 15,0-20-15,0 20 0,0-21 0,0 0 16,0 0-16,0 1 0,0-1 0,0 0 16,21 0-16,0-21 0,1 21 15,-1-21-15,21 0 0,-21 0 16,0 0-16,1 0 0,20-21 15,-21 21-15,0-21 0,0 0 0,1-22 16,20 1-16,-21 0 0,0-1 0,22-20 16,-22 21-16,21-22 0,-21 22 15,0-22-15,1 1 0,-1 20 16,0-20-16,-21 21 0,0-1 0,0 1 16,0 0-16,0 20 0,0 1 0,-21 21 15,0 21 1,-1 22-16,1-22 0,0 21 15,0 1-15,0-1 0,0 0 16,21 1-16,0 20 0,-22-21 16,22 1-16,-21-1 0,21 0 0,0 22 15,0-22-15,0-21 0,0 22 16,0-1-16,0-21 0,21 22 0,1-22 16,-1 0-16,-21 0 0,21-21 15,0 21-15,0-21 0,0 0 0,1 0 16,-1 0-16,0 0 0,0-21 15,0 0-15,0 0 0,1 0 0,-1-22 16,21 22-16,-21-21 0,0-1 16,1 22-16,-22-21 0,21 21 15,-21 0-15,21-1 0,-21 1 16,0 42 0,0 1-16,-21-1 15,0 0-15,21 0 0,0 0 0,0 0 16,-22 1-16,22-1 0,0 0 15,0 0-15,0 0 0,0 0 16,0 1-16,22-22 16,-1 0-16,0 0 0,0 0 15,0 0-15,0 0 0,22 0 16,-22 0-16,0 0 0,21-22 0,-20 1 16,-1 0-16,0 0 0,21 0 15,-21 0-15,1-1 0,-1 1 16,-21 0-16,0 42 15,-21 0 1,21 1-16,-22-1 0,1 0 16,0 0-16,21 0 0,0 0 15,-21 1-15,21-1 0,0 0 16,0 0-16,21-21 31,0 0-31,0 0 0,1 0 16,-1-21-16,0 0 0,-21 0 15,21-1-15,-21 1 16,21 0-16,-21 0 0,0-21 16,0 20-16,0 1 0,0 0 0,0 0 15,0 0-15,-21 21 0,0 0 0,0 0 16,0 0-16,-1 0 0,22 21 31,22-21-15,-1 0-1,0 0-15,0 0 0,21 0 16,-20 0-16,-1 0 0,21 0 0,-21-21 16,0 21-16,1 0 0,-1 0 15,0 0-15,0 0 16,-21 21-16,0 0 16,0 0-16,0 0 0,0 1 0,0-1 15,0 0-15,0 0 0,0 0 16,0 0-16,-21 1 0,21-1 15,0 0-15,0 0 16,-21-21 0,21-21-1,0 0 1,0 0-16,0-1 0,0 1 16,21-21-16,0 21 0,0 0 15,0-22-15,1 22 0,20-21 16,-21 21-16,0-22 0,0 22 0,22 0 15,-22 21-15,0-21 0,0 0 16,0 21-16,1 0 0,-1 0 0,0 0 16,0 0-16,0 21 0,-21 0 15,0 0-15,0 0 0,0 22 0,0-22 16,0 21-16,0-21 0,0 22 16,-21-1-16,0-21 0,21 0 0,-21 22 15,0-22-15,-1 0 0,1 0 0,0 0 16,21 0-16,-21 1 15,0-22-15,21-22 47,0 1-47</inkml:trace>
  <inkml:trace contextRef="#ctx0" brushRef="#br1" timeOffset="-60056.63">27093 9821 0,'0'0'0,"-21"0"0,0-21 0,0 21 0,0 0 15,21 21 32,0 1-31,0-1-16,0 0 15,-22-21 1,1 0-16,0 0 0,0 21 0,-21-21 16</inkml:trace>
  <inkml:trace contextRef="#ctx0" brushRef="#br1" timeOffset="-59848.75">25866 10033 0,'-64'0'0,"128"0"0,-170 0 16,85 21-16,-22-21 0,22 0 15,42 0 1,22 0-16,-22 0 16,21 0-16,0 0 0,1 0 0,-1 0 15,22 0-15,-22 0 0,21-21 0,-20 21 16,20-21-16,-20 21 0,-1-21 16,0 0-16,1-1 0,-1 1 0,-21 0 15,0-21-15,0-1 0,1 1 16,-1 0-16</inkml:trace>
  <inkml:trace contextRef="#ctx0" brushRef="#br1" timeOffset="-51796.51">6308 11642 0,'0'-21'15,"0"-1"-15,0 1 16,-22 21-16,22-21 0,-21 21 16,0 0-16,0 0 0,0 0 15,0 0-15,-1 0 0,1 0 0,0 0 16,0 0-16,0 0 0,0 21 15,-1 0-15,22 1 0,-21-1 16,21 0-16,-21 0 0,21 0 0,-21 0 16,21 1-16,0-1 0,0 0 15,0 0-15,0 0 0,0 0 16,21-21-16,0 0 16,0 0-16,1 0 0,-1 0 15,0-21-15,0 21 0,0-21 16,0 0-16,1 21 0,-22-21 15,21 0-15,0-1 0,-21 1 0,0 0 16,0 0-16,21 0 0,-21 0 0,0-1 16,0 1-16,0 42 31,0 1-31,0-1 16,0 0-16,0 0 15,0 0-15,0 0 0,0 1 16,21-1-1,0-21-15,1 0 16,-1 0-16,0 0 0,0 0 16,0 0-16,0 0 0,1-21 15,-1-1-15,0 1 0,0 0 16,0 0-16,-21 0 0,0 0 0,0-1 16,0-20-16,0 21 0,0 0 15,0-22-15,-42 22 0,21 0 16,0 0-16,-22 0 0,1 0 15,21-1-15,-22 22 0,1 0 0,-21 0 16,20 22-16,1-1 0,-22 21 0,22-21 16,0 22-16,-1-1 0,22 0 15,-21 1-15,21-1 0,0 0 0,21 22 16,0-22-16,0 0 0,0 1 16,0-22-16,21 21 0,0 1 0,0-22 15,0 0-15,22 0 0,-1 0 0,0 0 16,1-21-16,-1 0 0,0 0 15,22 0-15,-22 0 0,0-21 0,22 21 16,-1-21-16,-20 0 16,20-21-16,-20 20 0,20-20 0</inkml:trace>
  <inkml:trace contextRef="#ctx0" brushRef="#br1" timeOffset="-51177.05">6964 11494 0,'0'0'0,"21"-22"0,-21 1 0,0 0 16,0 42-1,0 0 1,-21 1-16,0 20 16,21-21-16,-22 21 0,22-20 0,-21 20 0,21 0 15,0-21-15,-21 22 0,21-22 0,0 0 16,-21 21-16,21-20 16,0-1-16,0 0 0,0 0 0,0 0 15,21-21 1,0 0-16,-21-21 15,0 0-15,21 0 0,-21 0 16,0-1-16,22-20 0,-22 21 16,0 0-16,0-22 0,0 22 0,0-21 15,0 0-15,21 20 0,-21-20 16,21 21-16,-21-21 0,21 20 16,-21 1-16,0 0 0,21 0 0,0 21 0,1 0 31,-1 0-31,-21 21 0,0 0 15,0 0-15,0 1 0,0-1 0,0 0 16,0 0-16,0 0 0,0 0 16,-21 1-16,-1-22 0,1 21 0,21 0 15,-21-21-15,0 21 0,0-21 16,42 0 15,0 0-31,0 0 0,0 0 16,1 0-16,-1 0 0,21 0 0,-21 0 15,0 21-15,1-21 0,-1 21 0,0-21 16,0 22-16,0-1 0,-21 0 16,0 0-16,0 0 15,0 0-15,0 1 16,-21-1-16,0 0 0,0-21 16,-22 21-16,22-21 0,-21 21 0,21-21 15,-22 0-15,22 0 0,0 0 16,0 0-16,0 0 0,0 0 0,21-21 15,0 0 1,0 0-16,21 21 0,0-21 0,0-1 16,0 1-16</inkml:trace>
  <inkml:trace contextRef="#ctx0" brushRef="#br1" timeOffset="-50852.24">7874 11472 0,'0'-21'0,"0"42"0,-21-42 16,-22 21-16,22 0 16,-21 0-16,21 0 0,-22 0 0,1 21 15,21 1-15,-21-22 0,20 21 16,-20 0-16,42 0 0,-21 0 0,21 0 16,0 1-16,0-1 15,0 0-15,21 0 0,0-21 16,149 64-1,-149-43-15,21-21 16,-21 21-16,0-21 0,-21 21 0,0 0 16,0 0-16,-21 1 15,0-22-15,0 21 16,-21-21-16,-1 21 0,1-21 0,0 21 16,-1 0-16,1-21 0,-22 21 15,22-21-15,0 22 0,-22-22 0,22 21 16</inkml:trace>
  <inkml:trace contextRef="#ctx0" brushRef="#br1" timeOffset="-50061.19">5969 12848 0,'0'-21'0,"0"42"0,21-63 15,-21 21-15,21 0 0,-21-1 16,0 1-16,0 0 0,0-21 0,0 21 16,0-1-16,0 1 0,-21 21 15,0-21-15,0 0 0,-22 21 0,22 0 16,0 0-16,0 0 0,-21 0 0,20 0 15,1 0-15,-21 0 0,21 21 16,0 0-16,-1 0 0,-20 1 0,21 20 16,21-21-16,-21 0 0,21 0 15,0 1-15,0-1 0,0 0 0,0 0 16,21-21 0,0 0-16,0 0 15,0-21-15,1 21 0,20-21 0,-21 0 16,0-1-16,0 1 0,22 0 15,-22 0-15,0 0 0,0 0 0,0-1 16,1 1-16,-22 0 0,0 0 0,0 42 47,0 0-47,0 0 16,0 1-16,0-1 0,0 0 15,0 0-15,0 0 0,0 0 0,0 1 16,21-22-16,0 0 0,0 21 15,0-21-15,0 0 0,1 0 0,-1 0 16,0 0-16,0-21 0,0-1 16,0 1-16,22 0 0,-22 21 15,0-21-15,-21-21 0,21 20 0,0 1 16,-21 0-16,0-21 0,0 21 16,0-1-16,0-20 0,0 21 0,-21 0 15,-21-22-15,21 22 0,-22 0 16,1 0-16,-21 0 0,-1 21 0,22 0 15,-22 0-15,1 21 0,-1 0 0,1 0 16,20 0-16,1 22 0,0-22 16,-1 21-16,1 1 0,21-1 15,0 0-15,21 22 0,0-22 16,0 0-16,0 22 0,21-22 0,0-21 16,0 22-16,22-1 0,-1-21 0,0 0 15,1 1-15,20-22 0,1 0 16,-1 0-16,1 0 0,-1 0 0,1 0 15,-1-22-15,1 1 0,-1 0 16,1-21-16,-1 21 0,22-22 0</inkml:trace>
  <inkml:trace contextRef="#ctx0" brushRef="#br1" timeOffset="-49644.42">7048 12277 0,'0'-21'0,"-21"21"31,21 21-31,-21 0 0,0 0 0,21 21 16,-21-20-16,0-1 0,21 21 16,-22 0-16,22-20 0,-21 20 0,0-21 15,21 21-15,0-20 0,-21-1 16,0 21-16,21-21 0,-21 0 0,21 1 16,0-44 15,0 1-31,21 0 0,0 0 15,0 0-15,-21-22 0,0 22 16,21-21-16,0 21 0,1-22 16,-22 1-16,21 21 0,0-21 0,-21-1 15,21 1-15,0 21 0,0 0 16,-21-1-16,22 22 0,-1 0 0,0 0 16,0 22-16,0-1 0,0 0 15,-21 21-15,0-21 0,22 1 16,-22-1-16,21 21 0,-21-21 0,0 0 15,0 1-15,0-1 0,0 0 16,0 0-16,0 0 0,0 0 16,-21-21 15,-1 0-31,1 0 0</inkml:trace>
  <inkml:trace contextRef="#ctx0" brushRef="#br1" timeOffset="-49497.51">6816 12615 0,'-22'0'15,"44"0"-15,-22 0 32,21 0-32,0 0 0,21-21 15,-21 21-15,22 0 0,-22 0 0,21-21 16,1 21-16,-1-21 0,0 0 16,1 21-16,-1-21 0,0-1 0</inkml:trace>
  <inkml:trace contextRef="#ctx0" brushRef="#br1" timeOffset="-49284.63">7472 12298 0,'0'0'0,"-21"0"0,42 0 32,0 0-17,0 0-15,21 0 0,-20 0 0,-1 0 16,21 0-16,-21 0 0,0 0 0,22 0 15,-22 0-15,0-21 0,0 21 16,0 0-16,-42 0 31</inkml:trace>
  <inkml:trace contextRef="#ctx0" brushRef="#br1" timeOffset="-49124.72">7620 12277 0,'-21'21'15,"0"0"-15,21 0 16,0 0-16,0 1 15,0-1-15,0 0 0,0 0 16,0 0-16,0 0 0,0 1 0,0-1 16,0 0-16,0 0 0,0 21 0,0-20 15,0-1-15,0 0 0,0 0 16,-22 0-16,22 0 0,-21 1 16,21-1-16,-21 0 0,21 0 0</inkml:trace>
  <inkml:trace contextRef="#ctx0" brushRef="#br1" timeOffset="-48337.17">5990 13653 0,'0'-22'16,"0"44"-16,21-86 0,0 43 0,1 0 0,-1-22 15,0 22-15,0 0 0,-21-21 16,0 21-16,0-1 0,0 1 0,0 0 16,0 0-16,0 0 0,-21 21 0,0 0 15,-22 0-15,22 0 0,-21 0 16,0 0-16,-1 0 0,1 21 0,21 0 15,-22 0-15,1 0 0,0 1 16,21 20-16,-1-21 0,1 0 0,0 22 16,21-22-16,0 0 0,0 0 15,0 0-15,0 0 0,21-21 16,0 0-16,1 0 0,-1 0 16,21 0-16,-21 0 0,22 0 15,-1-21-15,-21 0 0,21 0 0,-20 0 16,20 0-16,-21-1 0,0 1 0,0-21 15,1 21-15,-22 0 0,21 21 16,-21-22-16,0 1 0,0 42 31,0 1-31,0-1 16,0 0-16,-21 0 0,21 0 0,0 22 16,0-22-16,0 0 15,0 0-15,0 0 0,0 0 0,21 1 16,0-22-16,0 0 0,0 0 0,0 0 15,1 0-15,-1 0 0,0 0 16,0 0-16,0-22 0,0 1 0,1 0 16,-1 0-16,0 0 0,-21-22 15,0 22-15,0 0 0,0-21 0,0-1 16,0 22-16,0-21 0,-21 21 0,0-22 16,-1 1-16,-20 21 0,21 0 15,-21 0-15,-22-1 0,22 1 16,-22 21-16,22 0 0,-22 0 15,1 21-15,21 1 0,-22-1 0,22 21 16,-1-21-16,1 22 0,0-1 0,21 0 16,-1 1-16,22-1 0,0 21 15,0-20-15,0-1 0,0 0 0,22 1 16,-1-1-16,21-21 0,-21 22 16,22-22-16,20 0 0,-21 0 0,22-21 15,-1 0-15,1 0 0,-1 0 0,1 0 16,-1-21-16,1 0 0,-1 0 15</inkml:trace>
  <inkml:trace contextRef="#ctx0" brushRef="#br1" timeOffset="-47896.43">7175 13081 0,'0'0'0,"-21"0"0,21 21 0,-21-21 16,0 21-16,0 22 0,21-22 0,-21 0 15,-1 21-15,1-20 0,0 20 16,0 0-16,21-21 0,-21 22 0,0-1 16,21-21-16,0 22 0,0-22 0,-22 0 15,22 0-15,0 0 16,0 0-16,22-21 16,-1-21-1,-21 0-15,21 0 0,-21 0 16,0-22-16,0 22 0,0 0 0,0-21 15,0 21-15,21-22 0,-21 1 16,0 21-16,21-22 0,-21 1 0,21 0 16,-21 21-16,22-1 0,-1 1 0,-21 0 15,21 0-15,0 21 0,0 0 16,-21 21-16,21-21 0,1 21 0,-1 0 16,0 22-16,0-22 0,0 0 15,0 21-15,1-20 0,-22-1 16,21 21-16,-21-21 0,21 0 0,-21 1 15,0 20-15,0-21 0,0 0 16,0 0-16,0 1 0,0-1 16,0 0-16,-21-21 0,0 0 15,-1 0-15,1 0 0,0 0 16,-21 0-16</inkml:trace>
  <inkml:trace contextRef="#ctx0" brushRef="#br1" timeOffset="-47760.5">6900 13483 0,'-21'-21'0,"42"21"15,0 0 1,1-21-16,-1 21 0,0 0 16,21 0-16,1 0 0,-22 0 0,21 0 15,0-21-15,1 21 0,-1-21 16,0-1-16,1 22 0,-1-21 0,22 21 16</inkml:trace>
  <inkml:trace contextRef="#ctx0" brushRef="#br1" timeOffset="-47528.64">8001 13123 0,'0'0'0,"0"-21"0,0 0 16,-21 21-16,0 0 16,-1 0-16,-20 0 0,21 0 15,-21 0-15,20 21 0,-20 0 0,21 1 16,-21-1-16,20 0 0,1 21 16,0-21-16,0 1 0,21 20 15,0-21-15,0 0 0,0 0 0,0 1 16,0-1-16,21-21 0,0 21 0,0 0 15,1-21-15,20 0 0,-21 0 16,21 0-16,1 0 0,-22 0 0,21 0 16,1-21-16,-22 21 0,21-21 0,-21 21 15,0 0-15,-21-21 0</inkml:trace>
  <inkml:trace contextRef="#ctx0" brushRef="#br1" timeOffset="-46721.1">5905 14647 0,'22'-42'16,"-1"21"-16,0 0 0,0 0 16,0-1-16,0 1 0,1 0 0,-1 0 15,0 21-15,0-21 0,0 0 16,-21-1-16,0 1 0,0 0 0,0 0 16,-21 21-16,0 0 15,-21 0-15,20 0 0,-20 21 16,0 0-16,-22 0 0,22 1 0,0-1 15,-1 21-15,22-21 0,-21 0 16,21 22-16,-1-22 0,22 0 0,0 0 16,0 0-16,0 1 0,0-1 15,22-21-15,-1 0 0,0 0 16,0 0-16,21 0 0,-20 0 16,20 0-16,-21-21 0,21-1 15,-20 22-15,20-21 0,-21 0 0,0 0 16,0 0-16,1 0 0,-1-1 0,-21 1 15,0 0-15,0 0 0,0 0 16,0 0-16,-21 42 16,21 0-1,-22 0-15,22 0 0,0 0 0,0 1 16,0 20-16,0-21 0,0 0 16,0 0-16,0 1 0,22-22 15,-1 21-15,0 0 0,0-21 0,0 0 0,0 0 16,1 0-16,-1 0 15,0 0-15,21-21 0,-21 0 0,1-1 16,20 1-16,-21 0 0,0 0 0,0-21 16,1 20-16,-1-20 0,-21 0 15,0-1-15,0 1 0,0 0 0,-21 21 16,-22-22-16,22 1 0,-21 21 16,-1 0-16,-20-1 0,-1 22 0,22 0 15,-43 0-15,22 0 0,-1 0 0,1 22 16,-1 20-16,22-21 0,-21 21 15,20 22-15,1-22 0,21 1 0,0 20 16,-1-21-16,22 1 16,0 41-16,0-41 0,22-1 15,-1-21-15,0 0 0,21 1 0,1-1 16,20-21-16,1 0 0,-1 0 16,1 0-16,20 0 0,-20 0 0,20 0 15,-20-21-15,-1-22 0,1 22 16,21 0-16,-22-21 0</inkml:trace>
  <inkml:trace contextRef="#ctx0" brushRef="#br1" timeOffset="-46324.82">6921 14118 0,'0'0'0,"0"-21"0,0 0 0,-21 21 16,0 0 0,21 21-16,0 0 0,0 0 0,-21 1 15,21-1-15,0 21 0,-21 0 16,21 1-16,0-22 0,0 21 0,0 1 15,0-1-15,-21-21 0,21 0 0,0 22 16,0-22-16,0 0 0,0 0 16,21-21-1,0 0-15,-21-21 0,21 0 16,-21 0-16,0-1 0,0-20 16,0 21-16,21-21 0,-21-1 15,0 1-15,0 0 0,0 20 0,21-20 16,-21 0-16,22-1 0,-1 22 15,-21-21-15,21 21 0,0 0 0,0 21 16,0 0-16,1 0 16,-1 0-16,0 21 0,-21 0 0,21 0 15,0 0-15,-21 22 0,21-22 0,-21 0 16,22 0-16,-22 21 0,0-20 16,0-1-16,0 0 0,0 21 0,0-21 15,0 1-15,0-1 16,-22 0-16,1-21 0,0 0 0,0 0 15,-21 0-15,20 0 0,-20 0 0</inkml:trace>
  <inkml:trace contextRef="#ctx0" brushRef="#br1" timeOffset="-46172.79">6731 14288 0,'0'0'16,"0"-22"-16,21 22 15,0 0-15,0-21 0,1 21 0,20 0 16,0 0-16,-21 0 0,22 0 15,-1-21-15,0 21 0,1 0 0,-1-21 16,0 0-16,1 21 0,-1-21 16,0-1-16,22 22 0</inkml:trace>
  <inkml:trace contextRef="#ctx0" brushRef="#br1" timeOffset="-45628.33">7578 14055 0,'21'0'16,"-64"0"-16,65 0 0,-22 0 15,-22 0-15,22 21 16,0 0-16,0 0 0,-21 0 15,21 1-15,-21-1 0,21 0 0,0 21 16,0-21-16,0 1 0,0-1 16,0 0-16,0 0 0,0 0 0,0 0 15,0-42 17,0 0-17,0 0-15,0-21 0,0 20 0,0 1 16,0 0-16,0-21 15,0 21-15,0-22 0,0 22 0,0-21 16,0 21-16,0-1 0,0 1 16,21 0-16,0 21 0,1 0 15,-1 21-15,-21 0 0,21 1 16,-21 20-16,0-21 0,21 0 16,-21 0-16,21 22 0,-21-22 0,21 0 15,-21 0-15,0 0 0,0 1 16,0-1-16,22 0 0,-1-21 15,0 0 1,-21-21 0,0 0-16,21-1 0,-21 1 0,21 0 15,-21 0-15,21 0 0,1 0 0,-1-22 16,0 22-16,0-21 0,0-1 16,0 22-16,1-21 0,20 21 0,-21 21 15,0 0-15,0 0 0,1 0 16,-1 0-16,0 21 0,-21 0 0,21 21 15,-21 1-15,0-22 0,0 21 16,0 1-16,0-1 0,0 0 0,0-21 16,0 22-16,0-1 0,0-21 0,0 22 15,-21-22-15,21 0 0,0 0 16,-21 0-16,21 0 16,0 1-16,-21-22 0</inkml:trace>
  <inkml:trace contextRef="#ctx0" brushRef="#br1" timeOffset="-44540.41">7027 12361 0,'0'22'31,"0"-1"-31,0 0 15,0 0-15,0 0 0,0 0 0,0 1 16,0-1-16,0 0 16,0 0-16,0 0 0,0 0 0,0 22 0,0-22 15,-21 0-15,21 0 16,0 0-16,-21 1 0,21-1 16,0 0-16,0-42 31,0 0-16,0-1-15,21 1 16,-21 0-16,0 0 0,0 0 0,21 0 16,-21-22-16,0 22 0,0 0 0,0 0 15</inkml:trace>
  <inkml:trace contextRef="#ctx0" brushRef="#br1" timeOffset="-44080.67">7027 12383 0,'0'-22'16,"0"107"-16,0-148 0,0 20 0,0 22 15,0 0 1,0 0-16,21 21 31,1-21-31,-1 21 0,0 0 16,0 0-16,0 0 0,0 21 15,1-21-15,-1 21 0,-21 0 0,21 0 16,-21 0-16,0 1 0,0-1 16,0 0-16,0 0 0,-21 0 15,0 0-15,-22-21 0,22 22 0,0-1 16,-21-21-16,20 21 0,-20-21 0,21 0 15,0 0-15,0 21 0,-1-21 32,44 0-17,-1 0 1,0 0-16,0 0 0,21 0 0,-20 0 16,-1 0-16,21 0 0,-21 0 15,0 0-15,1 0 0,-1 21 0,0 0 16,0-21-16,0 22 0,0-22 0,-21 21 15,22-21-15,-22 21 0,0 0 16,0 0-16,-22 0 16,-20-21-16,21 22 15,0-22-15,0 0 0,-22 21 0,22-21 0,-21 0 16,-1 0-16,22 0 0,-21 0 16,21 0-16,-22 0 0,22 0 15,0 0-15,0 0 0,0 21 0,0-21 16,-1 0-16,22 21 15</inkml:trace>
  <inkml:trace contextRef="#ctx0" brushRef="#br1" timeOffset="-42993.31">7112 13166 0,'0'0'16,"0"-21"-16,-21 21 16,21 21 15,0 0-31,0 0 0,0 21 16,0-20-16,0-1 0,0 21 0,0-21 15,0 22-15,0-22 0,0 0 0,0 21 16,0-21-16,0 1 15,0-1-15,0 0 0,0 0 0,0 0 16,0 0-16,-21-21 16,21-21-1,0 0 1,-22 0-16,22 0 16,0 0-16,0-1 0,0-20 0,0 21 15,0 0-15,0 0 0,0-22 16,22 22-16,-22 0 0,21 0 0,0 0 15,0-1-15,-21 1 0,21 0 0,0 21 16,1 0-16,-1-21 16,0 21-16,0 0 0,0 0 15,-21 21-15,0 0 0,21 0 0,-21 1 16,0-1-16,0 0 0,0 0 16,0 0-16,0 0 0,-21 1 0,0-1 15,0-21-15,0 21 0,0 0 16,-1 0-16,-20-21 0,21 0 0,0 21 15,0-21-15,-1 0 16,44 0 15,-1-21-31,0 21 0,0 0 16,0 0-16,22 0 0,-22 0 0,0 0 16,0 0-16,21 0 0,-20 0 15,-1 0-15,0 21 0,0 1 0,-21-1 16,0 0-16,0 0 0,0 0 15,0 0-15,-21 1 0,-21-1 16,20 0-16,-20 0 0,-21 0 0,20 0 16,-20 1-16,20-1 0,1 0 15,0 0-15,-1-21 0,1 21 0,21-21 16,0 0-16,0 21 0</inkml:trace>
  <inkml:trace contextRef="#ctx0" brushRef="#br1" timeOffset="-42380.79">7070 14372 0,'-22'-21'15,"22"0"1,0 0-16,0 0 31,22 21-31,-1 0 0,0 0 16,21 0-16,-21 0 0,1 0 0,-1 21 16,0-21-16,0 21 0,0 0 15,0-21-15,-21 21 0,22 0 0,-22 1 16,0-1-16,0 0 0,-22 0 15,-20 0-15,21 0 16,-21 1-16,-1-1 0,1 0 0,-22 0 16,22 0-16,0-21 0,-1 21 0,1-21 15,0 22-15,-1-22 0,1 0 16,0 0-16,21 21 0,-22-21 0,22 0 16,-21 0-16</inkml:trace>
  <inkml:trace contextRef="#ctx0" brushRef="#br1" timeOffset="-41476.8">6308 15536 0,'21'-21'31,"-21"0"-31,0 0 0,0 0 16,0 0-16,0-1 0,0 1 15,0 0-15,0 0 16,0 0-16,-21 21 0,-1 0 16,1 0-16,0 0 15,0 0-15,0 0 0,-22 21 0,22 0 0,0 0 16,0 0-16,21 1 15,-21-1-15,21 0 0,-21 0 0,21 0 16,0 0-16,0 1 0,21-22 31,0 0-31,0 0 0,0 0 16,0 0-16,1-22 0,-1 1 16,-21 0-16,21 21 0,0-21 0,0 0 15,0 0-15,-21-1 0,0 1 0,22 0 16,-22 0-16,0 42 31,0 0-31,0 0 16,0 1-16,0 20 0,0-21 15,0 0-15,21 0 0,-21 1 16,0-1-16,21 0 0,0 0 0,0-21 16,0 0-16,1 21 0,-1-21 0,0 0 15,0 0-15,0 0 0,0 0 16,1-21-16,20 0 0,-21 21 0,0-21 15,0 0-15,1-22 0,-1 22 16,-21-21-16,0 21 0,0-22 0,0 1 16,0 0-16,-21-1 0,-22 1 0,1 0 15,-22 20-15,22-20 0,-21 21 16,-1 0-16,-21 0 0,22 21 16,-22 0-16,1 21 0,20 0 15,-21 0-15,1 21 0,20 1 0,1-1 16,-1 22-16,22-1 0,0-21 15,20 22-15,1-22 0,0 22 0,21-22 16,0 0-16,0 1 0,21-1 0,22 0 16,-1-20-16,0-1 0,22 0 15,-1 0-15,1 0 0,20-21 0,-20 0 16,21 0-16,-22 0 0,22-21 16,-1 0-16,-20 0 0,21 0 0,-1-1 15,1 1-15,0-21 0,-22 0 16</inkml:trace>
  <inkml:trace contextRef="#ctx0" brushRef="#br1" timeOffset="-41255.92">7027 15092 0,'-42'0'16,"84"0"-16,-105 0 0,42 0 0,-22 0 0,22 0 15,42 0 16,0 0-31,1 0 0,20 0 0,-21 0 0,21 0 16,1 0-16,-1-21 0,0 21 0,1 0 16,-22 0-16,21 0 15,-21-21-15,1 21 0,-1 0 0,0 0 16,-21-22 0</inkml:trace>
  <inkml:trace contextRef="#ctx0" brushRef="#br1" timeOffset="-41052.25">7218 15007 0,'0'0'16,"-43"43"0,43-1-16,0-21 15,0 0-15,0 22 0,0-1 0,0 0 16,0-21-16,0 22 0,0-1 16,0 0-16,-21-20 0,21 20 0,0-21 15,-21 21-15,21-20 0,-21-1 0,21 0 16,0 0-16,0 0 0,0 0 15,21-21 17,0 0-32</inkml:trace>
  <inkml:trace contextRef="#ctx0" brushRef="#br1" timeOffset="-40516.11">7472 15367 0,'0'0'0,"21"-21"16,0 21 0,-21-21-16,0 0 15,0-1-15,-21 22 32,0 0-32,0 0 0,-1 22 15,1-22-15,0 21 0,21 0 16,0 21-16,-21-21 0,21 1 0,-21-1 15,21 21-15,0-21 0,0 0 0,0 1 16,0-1-16,0 0 0,0 0 16,21 0-16,0-21 15,0 0-15,0 0 0,1 0 16,-1 0-16,0 0 0,0 0 0,0-21 16,0 0-16,1 0 0,20 21 0,-21-43 15,21 22-15,-20 0 0,-1-21 16,21 21-16,-21-22 0,0 1 0,1 0 15,-1 20-15,-21-20 0,0 21 16,0 0-16,-21 21 16,-1 21-1,22 0-15,-21 0 0,21 0 0,0 1 16,0-1-16,0 0 0,0 0 16,0 0-16,0 0 0,21 1 15,-21-1-15,22 0 0,-22 0 0,0 0 16,0 0-16,0 22 15,-22-43 1,1 0-16,0 0 0,0 0 16,0 0-1,21-21-15,0-1 0,0 1 16,0 0-16,21 0 0</inkml:trace>
  <inkml:trace contextRef="#ctx0" brushRef="#br1" timeOffset="-40297.23">8213 14923 0,'0'0'0,"21"0"0,-21 21 16,0 0-1,0 21-15,0-21 0,0 22 0,0-22 16,0 21-16,0 1 0,0-1 16,-21 0-16,21-21 0,0 22 0,-22-1 15,22-21-15,0 0 0,0 22 0,0-22 16,0 0-16,0 0 15,22-21-15,-1 0 16,0 0 0,-21-21-16,0 0 0</inkml:trace>
  <inkml:trace contextRef="#ctx0" brushRef="#br1" timeOffset="-40108.34">8086 15198 0,'21'0'15,"-42"0"-15,63-21 0,-21-1 16,0 22-16,0-21 0,1 21 16,-1 0-16,0-21 0,0 21 0,21-21 15,-20 0-15,-1 21 0,21-21 16,-21 21-16,0 0 0,22-22 16,-22 22-16,0 0 0,0 0 0,-21 22 15,0-1-15</inkml:trace>
  <inkml:trace contextRef="#ctx0" brushRef="#br1" timeOffset="-39299.72">5778 16468 0,'0'0'0,"22"0"0,-22-64 31,21 43-31,-21 0 0,0 0 15,0 0-15,0-1 16,-21 22-16,-1 0 16,1 0-16,0 0 0,-21 0 0,21 0 15,-22 22-15,1-1 0,0 0 16,-1 0-16,1 0 0,21 0 0,-22 22 16,22-22-16,0 0 0,21 0 15,0 0-15,21-21 31,0 0-31,1 0 0,20-21 0,0 0 16,-21 21-16,22-21 0,-1 0 16,0 0-16,-20-1 0,20-20 0,0 21 15,-21 0-15,1 0 0,-1-1 16,0 1-16,-21 0 0,0 42 31,0 0-31,0 1 16,0-1-16,-21 0 0,21 0 0,0 0 15,0 0-15,0 1 0,0-1 16,0 0-16,0 0 0,21-21 16,0 0-16,0 0 15,0 0-15,1 0 0,-1 0 0,21 0 16,-21-21-16,0 0 0,1 21 16,20-21-16,-21-1 0,0-20 0,-21 21 15,0-21-15,0 20 0,0-20 16,0 21-16,-21-21 0,0-1 15,-21 22-15,-1-21 0,1 21 0,-22 21 16,1 0-16,-1 0 0,1 0 16,-1 21-16,-20 0 0,41 21 0,-20 1 15,21-1-15,20 0 0,-20 1 16,21-1-16,0 0 0,21 1 0,0-1 16,0 0-16,0 1 0,0-1 15,42-21-15,-21 0 0,22 0 0,-1 1 16,0-1-16,22-21 0,-1 0 15,22 0-15,-22 0 0,22-21 0,0 21 16,-22-22-16,22 1 16,-22-21-16,22 21 0</inkml:trace>
  <inkml:trace contextRef="#ctx0" brushRef="#br1" timeOffset="-38928.94">6858 16087 0,'0'0'0,"0"-21"0,0 42 16,0 0-16,0 0 15,0 21-15,0-20 0,0 20 16,0 0-16,0 1 0,-21-22 16,0 21-16,21 0 0,-22-20 0,22 20 15,0-21-15,-21 0 0,21 0 16,-21 1-16,21-1 0,21-21 31,0-21-31,1-1 16,-1 1-16,-21 0 0,21 0 15,0-21-15,-21 20 0,0-20 0,0 0 16,21-1-16,-21 22 0,0-21 16,21 0-16,-21 20 0,0 1 0,0 0 15,22 0-15,-1 21 16,0 21-16,0 0 0,-21 0 16,21 1-16,0-1 0,1 21 15,-22-21-15,21 0 0,-21 22 16,21-22-16,-21 0 0,0 0 0,0 0 15,0 1-15,0-1 0,0 0 16,-21 0-16,0-21 0,-1 21 0,-20-21 16,21 0-16</inkml:trace>
  <inkml:trace contextRef="#ctx0" brushRef="#br1" timeOffset="-38308.58">6731 16552 0,'0'0'0,"0"-21"0,0 0 16,0 0-16,0 0 15,21 0-15,0 21 0,22-22 16,-22 22-16,21-21 0,0 0 15,-20 21-15,20-21 0,0 0 16,1 21-16,20-21 0,-21-1 16,1 1-16,20 0 0,-20-21 0,-1 21 15,21-1-15,-41 1 0,20 0 16,-21 21-16,0 0 0,-21 21 31,0 0-31,0 1 0,-21-1 16,21 0-16,0 0 0,0 0 0,0 0 15,-21 1-15,21-1 0,0 0 16,0 0-16,0 0 0,0 0 16,0-42 31,0 0-47,0 0 15,0 0-15,0 0 0,0-1 16,0 1-16,0 0 0,0-21 0,0 21 15,0-1-15,21 1 0,-21 0 0,21 21 16,0 0-16,1 0 16,-22 21-16,21 0 0,0 1 15,-21-1-15,0 0 0,21 0 16,-21 0-16,21 0 0,0 1 0,1-22 16,-1 21-16,0-21 15,0 0 1,0 0-16,-21-21 0,21 21 15,1-22-15,-22 1 0,21 0 0,0 0 16,0-21-16,0 20 0,0-20 0,22 0 16,-22 21-16,21-22 0,-21 22 15,22 0-15,-22 21 0,0 0 0,0 0 16,0 21-16,-21 0 0,0 22 16,0-1-16,0 0 0,0 1 0,0-1 15,0 0-15,0 1 0,0-1 16,0 0-16,-21 1 0,21-1 0,-21 0 15,0-21-15,21 22 0,-21-22 0,0 0 16,-1 0-16,1 0 16</inkml:trace>
  <inkml:trace contextRef="#ctx0" brushRef="#br1" timeOffset="-37552.21">6117 17166 0,'0'0'0,"-42"21"0,-1-21 15,22 22-15,-21-1 0,21-21 0,0 0 0,21 21 16,21-21 15,0-21-31,0 0 16,0-1-16,22 22 0,-22-21 0,-21 0 15,0 0-15,21 0 0,-21 0 16,0-1-16,-21 22 0,0-21 0,-1 0 16,1 21-16,-21 0 0,0 0 15,-1 21-15,1 0 0,0 1 0,20-1 16,-20 0-16,21 0 0,-21 0 16,20 22-16,1-22 0,21 0 0,0 0 15,0 0-15,0 0 0,21 1 16,1-22-1,-1 0-15,0 0 0,0 0 16,21-22-16,1 1 0,-22 21 0,21-21 16,1 0-16,-22 0 0,21 0 15,-21-1-15,0 1 0,1 0 0,-1 0 16,-21 0-16,21 21 16,-21 21-1,0 0 1,0 0-16,0 0 0,0 1 0,0-1 15,0 0-15,21-21 16,-21 21-16,21-21 0,0 0 16,1 0-16,-1 0 15,0 0-15,0 0 0,21 0 0,-20 0 16,-1-21-16,0 0 0,0 0 16,21-1-16,-42 1 0,22 0 0,-22 0 15,0 0-15,0 0 0,-22-22 16,1 22-16,0 0 0,-21-21 0,-1 20 15,1 1-15,-21 0 0,-1 21 16,1 0-16,-1 0 0,1 0 0,-1 21 16,1 22-16,-1-22 0,22 21 15,-1 0-15,22 1 0,-21 20 16,21-20-16,21-1 0,0 0 16,0 1-16,0-1 0,0 0 0,21-21 15,0 22-15,21-22 0,1 0 16,-1 0-16,22-21 0,-1 0 0,1 0 15,-1 0-15,1 0 0,-1 0 16,22-21-16,-22 0 0,1-21 0,-1 20 16,22 1-16</inkml:trace>
  <inkml:trace contextRef="#ctx0" brushRef="#br1" timeOffset="-37135.43">7048 16933 0,'22'0'16,"-22"43"-1,0-22-15,0 0 0,0 0 16,0 22-16,0-22 0,0 21 16,-22-21-16,22 22 0,0-22 0,-21 0 15,21 0-15,0 0 0,0 0 16,0 1-16,0-1 0,0-42 31,0-1-15,0-20-16,0 21 15,0 0-15,0 0 0,21-22 16,-21 1-16,22 0 0,-22-1 16,0 1-16,21 0 0,0-1 0,0 1 15,-21 21-15,21 0 0,0-1 16,1 22-16,-1 0 0,0 22 16,0-1-16,-21 0 0,21 0 15,0 21-15,-21 1 0,0-22 0,22 21 16,-1 1-16,-21-1 0,0-21 15,0 0-15,0 22 0,21-22 0,-21 0 16,0 0-16,0 0 0,0 0 16,-21-21-1,0 22-15,-1-22 0,-20 0 16,21 0-16,-21 0 0,-1 0 16</inkml:trace>
  <inkml:trace contextRef="#ctx0" brushRef="#br1" timeOffset="-36792.62">6900 17187 0,'0'0'0,"85"-42"31,-64 42-31,21 0 16,1-21-16,-1 21 0,0 0 15,1 0-15,-1 0 0,0-21 0,1 0 16,20 21-16,-20-22 0,20 22 16,-21-21-16,22 0 0,-1 21 0,1-21 15,-22 0-15,22 0 16,-22-1-16,0 1 0,-20 0 0,-1 21 15,-21-21-15,0 0 16,-21 21-16,-1 0 16,1 0-16,0 21 0,-21 0 15,21 0-15,-22 0 0,22 1 0,0-1 16,-21 21-16,20-21 0,22 22 16,0-22-16,-21 0 0,21 0 0,0 0 15,0 0-15,21 1 0,-21-1 16,22-21-16,20 0 0,-21 21 15,0-21-15,22 0 0,-1 0 0,-21 0 0,21 0 16,-20-21-16,20 21 16,-21-21-16,0 21 0,0 0 0,1-22 15</inkml:trace>
  <inkml:trace contextRef="#ctx0" brushRef="#br1" timeOffset="-36024.9">5905 18013 0,'0'0'0,"22"-21"15,-1 21-15,0-21 0,0-1 0,0 1 16,0 0-16,1 0 0,-22 0 16,0 0-16,0-1 0,0 1 15,-22 21-15,-20 0 16,21 0-16,0 0 0,-22 21 16,22 1-16,-21-1 0,21 0 0,0 0 15,-1 0-15,1 0 0,0 22 16,0-22-16,21 0 0,0 0 15,0 0-15,0 1 16,21-22 0,21 0-16,-20 0 0,-1-22 0,0 22 15,21-21-15,-21 0 0,1 0 16,-1 0-16,0 21 0,0-21 0,0-1 16,0 1-16,-21 0 0,0 0 15,0 0-15,0 42 31,0 0-31,0 0 16,0 0-16,0 1 0,0-1 0,0 0 0,0 0 16,0 0-1,22-21-15,-1 0 0,0 21 16,0-21-16,21 0 0,-20 0 16,-1 0-16,0-21 0,0 0 15,21 21-15,-20-21 0,-1 0 0,0 0 16,-21-1-16,0 1 0,0 0 15,0-21-15,0 21 0,-21-22 16,0 22-16,-22-21 0,1 21 0,0-22 16,-1 22-16,-20 21 15,-1 0-15,1 0 0,-1 0 0,22 21 16,-22 0-16,1 1 0,21 20 16,-1-21-16,22 21 0,0 1 0,0-1 15,21 0-15,0 1 0,0-1 16,0-21-16,21 22 0,0-22 15,21 21-15,1-21 0,-1-21 0,0 21 16,22 1-16,-1-22 0,22 0 16,-21 0-16,20 0 0,-20-22 15,20 1-15,1 0 0,0 0 0,-1 0 16</inkml:trace>
  <inkml:trace contextRef="#ctx0" brushRef="#br1" timeOffset="-35624.87">7154 17653 0,'0'0'0,"0"-21"15,0 0-15,0 42 16,0 0 0,0 21-16,0-20 0,-21 20 15,21 0-15,-21-21 0,0 22 0,21-1 16,-21-21-16,21 22 0,-22-22 16,1 0-16,21 0 0,0 0 15,0 0-15,0-42 31,0 0-31,0 0 16,0-21-16,0 20 0,0-20 16,21 21-16,-21-21 0,22-1 15,-1 1-15,-21 0 0,21-1 16,0 1-16,-21 21 0,21 0 16,0-1-16,1 22 0,-1 0 15,0 22-15,-21-1 0,21 0 16,0 0-16,-21 21 0,21 1 0,-21-22 15,22 21-15,-22-21 0,0 1 16,0 20-16,0-21 0,0 0 16,0 0-16,0 1 0,0-1 0,0 0 15,-22-21 1,1 0-16,0 0 16,0 0-16,-21 0 0</inkml:trace>
  <inkml:trace contextRef="#ctx0" brushRef="#br1" timeOffset="-35488.95">6858 17971 0,'148'42'0,"-296"-84"0,148 20 16,21 22-16,0 0 15,22 0-15,-22 0 0,21 0 0,0 0 16,1 0-16,20-21 16,-20 21-16,-1-21 0,21 0 0,-20 21 0,-1-21 15</inkml:trace>
  <inkml:trace contextRef="#ctx0" brushRef="#br1" timeOffset="-35284.42">7556 17632 0,'-21'0'0,"42"0"0,-63-21 0,42 0 16,21 21 0,0 0-16,1 0 0,20 0 15,-21 0-15,21-22 0,-20 22 16,20 0-16,-21 0 0,21 0 15,1 0-15,-22 0 0,21 0 16,-21 0-16,1 0 0,-1 0 16,-42 0-1</inkml:trace>
  <inkml:trace contextRef="#ctx0" brushRef="#br1" timeOffset="-35088.53">7705 17590 0,'0'21'31,"0"0"-31,21 0 16,0 0-16,-21 0 15,0 1-15,0-1 0,0 0 16,0 21-16,0-21 0,0 1 0,0-1 16,0 21-16,0-21 0,0 0 15,0 1-15,-21-22 0,21 21 0,-21 0 16,-1-21-16,1 21 15</inkml:trace>
  <inkml:trace contextRef="#ctx0" brushRef="#br1" timeOffset="-34319.94">6159 18415 0,'-42'0'0,"84"0"0,-105 21 16,42 0-16,0 1 0,-1-22 15,22 21-15,-21-21 0,21 21 16,21-21 0,1 0-16,-1-21 15,0 21-15,0-21 0,-21-1 16,0 1-16,0 0 15,0 0-15,-21 21 16,0 0-16,0 0 16,-1 0-16,1 21 0,0 0 0,0-21 15,0 43-15,0-22 0,-1 0 16,1 0-16,0 0 0,21 0 16,0 1-16,0-1 0,0 0 15,21-21 1,0 0-1,1 0-15,-1-21 0,21 21 0,-21-21 16,0-1-16,1 1 16,-1 0-16,0 0 0,0 21 0,-21-21 15,0 0-15,0-1 0,21 22 0,-21 22 47,0-1-47,0 0 16,0 0-16,21 0 0,-21 0 15,22 1-15,-22-1 0,21 0 0,0-21 16,0 0-16,0 0 0,0 0 16,1 0-16,-1 0 0,21 0 15,-21-21-15,0 21 0,22-21 0,-22-1 16,0 1-16,0 0 0,-21 0 16,0 0-16,0 0 0,0-1 0,-21-20 15,0 21-15,-21-21 0,-1 20 16,1 1-16,0 0 15,-1 0-15,-20 21 0,20 0 0,-20 0 16,-1 21-16,22 0 0,0 0 16,-1 22-16,1-1 0,0 0 0,21 1 15,-1-1-15,22 0 0,0 1 16,0-1-16,0-21 0,22 22 16,-1-22-16,21 0 0,-21 0 0,22 0 15,20-21-15,1 0 0,-22 0 16,21 0-16,22 0 0,-21-21 15,20 0-15,-20 0 0,20 0 16,1-22-16</inkml:trace>
  <inkml:trace contextRef="#ctx0" brushRef="#br1" timeOffset="-33933.15">7281 18225 0,'0'0'0,"0"-22"0,0 44 15,0-1 1,-21 0-16,0 21 0,0-21 0,21 22 15,-21-1-15,-1-21 0,1 22 16,21-1-16,-21-21 0,21 21 0,-21-20 16,21-1-16,0 0 15,-21 0-15,21 0 0,0-42 32,0 0-17,21 0-15,-21 0 0,21-22 0,0 22 16,0-21-16,1-1 0,-1 1 15,-21 0-15,21-1 0,0 22 16,0 0-16,0 0 0,-21 0 0,22 21 16,-1 0-16,0 21 15,0-21-15,-21 21 0,0 21 16,21-20-16,-21-1 0,21 21 0,-21-21 16,0 0-16,0 1 15,0-1-15,0 0 0,0 0 0,0 0 16,0 0-16,0 1 15,0-1-15,-21-21 16,0 0-16,0 0 0,0 0 0,-22 0 16</inkml:trace>
  <inkml:trace contextRef="#ctx0" brushRef="#br1" timeOffset="-33520.22">7154 18563 0,'0'0'16,"0"-21"-1,21 21 1,1 0-16,-1 0 0,21 0 15,-21-21-15,0 21 0,22-21 16,-1 21-16,0-21 0,1-1 16,-1 22-16,22-21 0,-22 0 15,21 0-15,-20 0 0,20 0 0,1-1 16,-22 1-16,22 0 0,-22 0 16,-21 0-16,21 0 0,-42-1 0,0 1 15,-21 21 1,0 0-16,0 0 0,-21 0 15,20 0-15,-20 21 0,21 1 0,-21-1 16,20 0-16,1 0 0,21 0 16,0 0-16,0 1 0,0-1 0,21 0 15,1-21-15,20 21 16,-21-21-16,21 0 0,1 21 0,-1-21 16,0 21-16,1-21 0,-22 22 15,21-22-15,-21 21 0,1-21 16,-22 21-16,0 0 0,0 0 0,-22-21 15,1 21-15,-21 1 0,0-22 16,-1 21-16,-20 0 0,-1-21 0,1 0 16,-1 21-16,-20-21 0,20 0 15,1 0-15,20-21 0,-20 0 0,42-22 16</inkml:trace>
  <inkml:trace contextRef="#ctx0" brushRef="#br1" timeOffset="-32616.34">8086 11621 0,'-22'0'0,"44"0"0,-65 0 15,22 0-15,0 0 0,0 0 0,21-22 31,0 1-31,0 0 0,21 0 0,0 0 16,21-22-16,22 22 0,-22 0 16,22-21-16,-22 21 0,22 21 0,-1 0 15,1 0-15,-1 0 0,1 0 0,-1 21 16,1 21-16,-1 0 0,-21 1 16,1-1-16,-1 22 0,-21-1 0,-21 22 15,0-1-15,0 1 16,-21 21-16,0-21 0,-21 20 0,-1-20 15,1 21-15,0 0 0,-1 0 0,1-1 16,0 1-16,-1 0 0,22 0 16,-21-21-16,21 20 0,-1 1 0,1 0 15,21 0-15,0-21 0,0 20 0,0 1 16,0-21-16,21 21 0,22-22 16,-1 1-16,0 21 0,43-21 0,-21-22 15,20 22-15,22-22 0,0 1 0,0-1 16,21-20-16,-21-1 0,21 0 15,21-21-15,-21 22 0,0-1 0,0-21 16,-21 22-16,-1-1 0,1 0 16,-42 1-16,20 20 0,-41 1 15,-22-1-15,0 22 0,-21-22 0,0 22 16,-21 21-16,-21 0 0,-1-1 16,-20 1-16,-1 21 0,22-21 0,-22 21 15,22 0-15,0 0 0,-1 0 0,1 0 16,21 21-16,0-21 0,21 0 15,0 0-15,0 0 0,0 0 0,21-21 16,21 21-16,-21 0 0,22-21 16,-1 21-16,0-21 0,1 0 15,-1 21-15,-21-22 0,22 22 0,-22 0 16,-21-63-16,-21-64 16,-1 0-16,-20 0 15,-21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2:08:09.8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1969 0,'0'0'0,"21"-22"0,-21-20 15,0 21-15,0 0 0,0 0 0,0-1 16,0 1-16,0 0 0,0-21 15,0 21-15,-21-1 0,21 1 16,0 0-16,0 0 0,0 42 31,0 21-31,0-20 16,0 20-16,0 0 0,0 22 0,21-1 16,-21 1-16,0-1 0,0 1 15,0-1-15,0 1 0,0 20 16,0 1-16,0 0 0,0-22 15,0 22-15,-21-22 0,21 1 16,-21-1-16,0 1 0,0-22 0,-1 1 16,22-1-16,0-21 0,-21 21 15,0-20-15,21-1 0,0 0 16,0-42 15,0 0-31,0-1 0,0 1 16,0 0-16</inkml:trace>
  <inkml:trace contextRef="#ctx0" brushRef="#br0" timeOffset="777.55">1968 2328 0,'0'22'31,"0"-1"-31,0 0 0,0 0 0,0 0 16,0 0-16,0 1 0,0-1 16,0 0-16,0 0 15,0 0-15,22-21 31,-1-21-15,-21 0-16,0 0 0,0 0 16,0-1-16,0 1 15,0 0-15,0 0 0,0 0 16,0 0-16,-21 21 16,-1 0-16,1 0 15,21 21-15,0 0 0,-21 0 0,21 0 16,0 0-16,0 1 0,0-1 15,0 0-15,0 0 16,0 0-16,21-21 16,-21 21-16,21-21 0,1 0 0,-1 0 15,0 0-15,-21-21 16,0 0-16,21 21 0,-21-21 16,0 0-16,0 0 0,0-1 15,0 1-15,0 0 0,0 0 16,0 0-16,-21 21 0,0-21 0,21-1 15,-21 22-15,-1 0 0,1 0 16,0 0-16,0 0 16,21 22-16,0-1 0,-21 0 15,21 0-15,0 0 16,0 0-16,0 1 0,0-1 0,0 0 16,21-21-1,-21 21-15,21-21 0,0 0 31,-21-21-31,0 0 16</inkml:trace>
  <inkml:trace contextRef="#ctx0" brushRef="#br0" timeOffset="3612.57">3387 1482 0,'0'0'0,"0"-21"15,0-1 1,0 1-1,0 0-15,0 42 32,0 22-17,0-1-15,0 0 0,0 22 16,0 20-16,0 1 0,0 0 16,0-1-16,0 1 0,21 0 0,-21-1 15,0 1-15,0 0 0,0-1 16,0 1-16,0-21 0,0 20 0,0-41 15,0 20-15,0-21 0,0 1 16,0-1-16,0 0 0,0-20 16,0-1-16,0 0 0,21-21 15,0 0-15,0 0 16,-21-21-16,21 21 0,1-43 16,-1 22-16,0-21 0,0 0 0,0-1 15,0 1-15</inkml:trace>
  <inkml:trace contextRef="#ctx0" brushRef="#br0" timeOffset="3900.41">3619 1630 0,'0'0'0,"-84"-64"31,63 43-31,21 0 16,0 0-16,21 0 15,21 21-15,0-21 0,1 21 16,20-22-16,1 22 0,-1 0 0,1-21 16,-1 21-16,1-21 0,-1 21 15,22 0-15,-22 0 0,1 0 0,-1 0 16,1 0-16,-22 0 0,1 0 16,-1 21-16,-21-21 0,0 21 15,-21 1-15,0-1 0,-21 21 16,-21-21-16,-1 0 15,-20 22-15,-1-1 0,1 0 0,-1-20 16</inkml:trace>
  <inkml:trace contextRef="#ctx0" brushRef="#br0" timeOffset="4101.29">3323 2350 0,'0'21'0,"0"-42"0,0 84 15,0-42-15,0 0 0,0 1 16,0-1-16,21-21 0,0 21 15,1 0-15,-1-21 0,0 0 0,0 0 16,21 0-16,-20 0 16,20 0-16,0 0 0,1-21 0,-1 0 15,0 21-15,1-21 0,-1-1 16,0 1-16,1 21 0,-22-21 0,21 0 16,-21 21-16,0-21 0</inkml:trace>
  <inkml:trace contextRef="#ctx0" brushRef="#br0" timeOffset="4312.2">4170 2328 0,'0'22'16,"0"20"-1,0 0-15,0-21 0,0 22 0,0-22 16,0 21-16,0 1 16,0-22-16,0 21 0,-21-21 0,21 22 15,0-22-15,0 0 0,0 0 16,0 0-16,0 0 0,0 1 0,21-22 31,-21-22-15,0 1-16,21-21 15,0 21-15</inkml:trace>
  <inkml:trace contextRef="#ctx0" brushRef="#br0" timeOffset="4456.14">4276 2201 0,'0'0'0,"0"-42"0,0 21 15,-22-21 1,1 42 0,21 21-1,0 0-15,0 0 16,21-21-16,-21 21 0</inkml:trace>
  <inkml:trace contextRef="#ctx0" brushRef="#br0" timeOffset="5363.89">4678 2392 0,'0'0'0,"-21"42"16,-1 1-16,1-22 0,21 21 16,-21 0-16,21 1 0,-21-22 0,21 21 15,0 1-15,0-22 0,0 0 16,0 21-16,0-21 0,0 1 0,0-1 15,0 0 1,21-21 0,0-21-16,0 0 15,-21-1-15,22-20 0,-1 21 0,0-21 0,0 20 16,0-20-16,0-21 16,1 20-16,-1 1 0,0 0 0,0-1 15,0 1-15,0 21 0,-21 0 16,22-1-16,-1 22 0,0 0 0,0 0 15,0 0-15,0 22 16,-21-1-16,22 0 0,-22 0 0,0 21 16,21-20-16,-21 20 0,21 0 15,-21-21-15,0 22 0,21-22 0,0 0 16,22 21-16,-22-20 16,0-1-16,21-21 0,-21 0 15,22 0-15,-1 0 0,22 0 16,-22 0-16,21 0 0,-20 0 0,20-21 15,1-1-15,-22 1 0,22 0 16,-22-21-16,0 21 0,1-22 0,-1 22 16,-21-21-16,0-1 0,0 1 15,-21 0-15,0 21 0,0-22 0,0 22 16,0-21-16,-21 21 0,0-1 16,0 22-16,-21-21 0,-1 21 15,1 0-15,0 0 0,-1 0 0,1 21 16,-22 1-16,22-1 0,0 21 0,-1-21 15,1 22-15,21-1 0,0 0 16,0 1-16,21-1 0,0 0 0,0 1 16,0-22-16,21 21 15,0-21-15,0 0 0,0 1 0,22-22 16,-22 0-16,21 0 0,0 0 16,1 0-16,-1 0 0,0-22 0,1 22 15,-1-42-15,0 21 0,-20-21 0,20 20 16,0-20-16,-21-21 0,1 20 15,20 1-15,-21-22 0,0 22 0,0-21 16,1-1-16,-1 1 0,-21-1 16,21-21-16,0 22 0,-21-22 15,0 22-15,0-1 0,21 22 16,-21 0-16,0-1 0,0 22 0,0 0 16,-21 42-1,0 0-15,0 22 0,21 20 0,-21-21 16,-1 43-16,22-21 0,0-1 15,0 22-15,0-22 0,0 1 0,0-1 16,0 1-16,0-1 0,0-20 16,0 20-16,0-21 0,22 1 0,-1-22 15,0 21-15,21-21 0,-21 1 16,1-22-16,-1 0 0,21 0 0,0 0 16,1 0-16,-1-22 15,0 1-15,1 0 0,-1-21 0</inkml:trace>
  <inkml:trace contextRef="#ctx0" brushRef="#br0" timeOffset="7820.78">7175 1715 0,'0'0'16,"-21"21"-16,21 0 0,-21-21 0,0 21 0,21 0 15,0 0 1,21-21-1,0 0-15,0 0 0,1-21 16,20 21-16,-21-21 0,21 0 16,-20 0-16,20 0 0,0-1 15,-21-20-15,22 21 0,-22 0 16,0-22-16,0 22 0,-21 0 0,0 0 16,0 0-16,-21 21 15,-21 0-15,21 0 0,-22 0 0,-20 0 16,20 21-16,-20 21 0,-1 1 15,1-1-15,-22 21 0,22-20 0,-1 20 16,1-20-16,20-1 0,1 0 16,21 1-16,0-1 0,21 0 15,0-21-15,0 1 0,21-1 16,21 0-16,-21 0 0,22-21 0,20 0 16,-20 21-16,20-21 0,-21 0 15,22 0-15,-22 0 0,1 0 0,-1 0 16,0-21-16,-21 0 0,1 21 15,-1-21-15,-21 0 0,-21 21 16,-22 0 0,22 0-16,-21 0 0,-1 21 0,1 0 15,0 0-15,-22 0 0,22 0 16,-22 22-16,22-1 0,0 0 0,-1 1 16,1-1-16,21 0 0,0 1 15,21-22-15,0 21 0,0 1 16,21-22-16,21 0 0,1 21 0,-1-42 15,0 21-15,22 1 0,-1-22 16,1 0-16,-22 0 0,22 0 0,-1 0 16,1-22-16,-1 1 0,1-21 15,-1 21-15,1-22 0,-1 1 0,22 0 16,-22-22-16,1 1 0,-1 20 16,1-20-16,-22-22 0,22 22 0,-22-22 15,0 0-15,1 1 0,-22-1 16,0 22-16,0-22 0,-21 21 0,0 1 15,0-1-15,0 22 16,0 0-16,0 21 0,-21-1 0,0 22 16,0 0-16,-1 0 0,-20 0 15,21 43-15,-21-22 0,-1 21 0,1 22 16,0-1-16,-1 1 0,22 20 16,-21-20-16,21 21 0,-22-1 0,22-20 15,21-1-15,0 1 0,0-22 16,0 22-16,0-22 0,21 0 0,0 22 15,1-22-15,-1-21 0,21 22 16,0-22-16,1 21 0,-1-21 0,22 0 16,-1-21-16,-21 0 0,22 0 15,-22 0-15,22 0 0,-22-21 16,0 0-16,1 0 0,-1 0 16,0 0-16,-20-22 0,20 1 0,-21 21 15,0-22-15,-21 22 0,0-21 16,0 21-16,0 0 0,0-1 0,0 1 15,0 0-15,-21 21 0,0 0 16,0 0-16,0 0 0,-1 0 0,1 0 16,0 21-16,0 0 0,21 1 0,0-1 15,0 21-15,0-21 0,0 22 16,0-22-16,0 0 0,0 21 0,0-21 16,0 1-16,21-1 0,0 0 15,0 0-15,22 0 0,-22-21 16,0 0-16,21 0 0,1 0 15,-22 0-15,21-21 0,1 21 0,-1-21 16,-21 0-16,21 0 0,-20-22 16,20 22-16,-21-21 0,21 21 0,-20-22 15,-1 22-15,0-21 0,-21 21 16,0-1-16,0 1 0,0 0 0,-21 42 31,21 0-15,-21 1-16,-1-1 0,22 0 0,-21 0 0,21 0 15,0 0-15,0 1 0,-21-1 16,21 0-16,0 0 0,0 0 16,0 0-16,0 1 15,21-22 1,0-22 0,1 1-16,-22 0 0,21 0 0,0 0 15,0-22-15,0 22 0,0 0 16,1-21-16,-1 21 0,0-1 0,0 1 15,21 0-15,-20 0 0,-1 21 16,0 0-16,0 21 16,-21 0-1,0 0-15,0 1 0,0-1 0,0 0 16,0 0-16,0 0 0,0 0 16,0 22-16,21-22 0,-21 0 15,0 0-15,21 0 0,1-21 31,-1 0-31,0 0 0,0-21 16,0 0-16,0 0 0,1 0 16,-1 0-16,0-1 0,0-20 0,0 21 15,22-21-15,-22 20 0,21-20 16,-21 0-16,22 21 0,-1-1 0,-21 1 16,21 0-16,-20 21 0,-1 0 15,0 0-15,-21 21 16,0 0-16,0 1 15,0-1-15,0 0 0,0 0 0,0 0 16,0 0-16,0 1 0,0 20 0,0-21 16,0 0-16,0 0 0,0 1 15,0-1-15,21-21 0,0 21 0,0 0 16,1-21-16,20 0 0,-21 0 16,21 0-16,1 0 0,-1 0 0,0 0 15,1-21-15,-1 21 0,0-21 16,-20 0-16,20-1 0,-21 1 15,0 0-15,22 0 0,-22-21 16,0 20-16,-21 1 0,0 0 0,21 0 16,-21 0-16,0 0 0,0-1 15,-21 22-15,0 0 0,0 0 16,-1 22-16,1-1 0,0 0 16,0 0-16,-21 0 0,20 0 0,1 1 15,21 20-15,0-21 0,-21 0 0,21 22 16,0-22-16,0 0 0,0 0 15,0 0-15,21 0 0,0-21 0,1 22 16,-1-22-16,0 0 0,21 0 16,-21 0-16,1 0 0,20-22 15,-21 1-15,21 0 0,1 0 0,-1 0 16,-21 0-16,22-1 0,-1-20 16,0 21-16,1 0 0,-22-22 15,21 22-15,-21 0 0,0 0 0,1 21 16,-22-21-16,-22 42 15,22 0 1,-21 0-16,0 0 0,0-21 16,21 22-16,0-1 0,0 0 0,-21 0 15,21 0-15,0 0 0,0 1 16,21-1 0,0-21-16,0 0 0,0 0 15,1 0-15,20-21 0,-21-1 16,0 22-16,0-21 0,1 0 15,20-21-15,-21 21 0,0-1 16,0-20-16,1 21 0,-1-21 0,0 20 16,0 1-16,0 0 0,-21 42 31,0 0-31,0 22 16,-21-22-16,21 0 0,-21 21 0,21-20 15,0-1-15,0 0 0,0 21 0,0-21 16,0 1-16,0-1 0,21 0 15,0-21-15,0 21 0,22 0 16,-22-21-16,21 0 0,-21 0 16,22 0-16,-22-21 0,0 0 0,21 0 15,-20 0-15,20-22 0,-21 22 16,21-21-16,-20-1 0,20 1 0,0-21 16,1-1-16,-1 1 0,-21-22 15,21 0-15,-20 1 0,-1 20 0,0-21 16,0 22-16,-21-1 0,0 22 15,0 0-15,0-1 0,0 22 0,0 0 16,-21 21-16,-21 0 0,20 21 16,-20 0-16,21 1 0,-21 20 0,20 0 15,-20 1-15,21 20 16,0 1-16,21-1 0,0 22 0,0-22 16,0 1-16,0-1 0,0-20 15,21 20-15,0-21 0,0 1 0,0-22 16,1 21-16,-22-21 0,42 1 0,-21-1 15,0-21-15,0 21 0,1-21 16,-1 0-16,0 0 0,0 0 16,0 0-16,0-21 0,-21 0 15,0-1-15,0 1 0,0 0 0</inkml:trace>
  <inkml:trace contextRef="#ctx0" brushRef="#br0" timeOffset="8012.72">11663 1820 0,'0'0'16,"-43"0"-16,22 0 0,0 0 0,42 0 31,0-21-31,1 21 0,-1 0 16,21 0-16,0-21 0,1 21 16,-22-21-16,21 21 0,1 0 0,-1 0 15,-21 0-15,0-21 0,-21 0 16,21 21-16,1 0 0,-1-22 15</inkml:trace>
  <inkml:trace contextRef="#ctx0" brushRef="#br0" timeOffset="8720.31">13462 1778 0,'-21'0'16,"42"-42"-1,0 21-15,0-1 0,0 1 16,1 0-16,-1-21 0,0 21 0,21-1 15,-21 1-15,-21 0 0,0-21 16,22 21-16,-22-1 0,0 1 16,-22 21-16,1 0 0,-21 0 15,21 0-15,-43 21 0,22 1 0,-22 20 16,1-21-16,21 21 0,-22 1 16,22-1-16,-1-21 0,22 22 0,0-22 15,21 21-15,0-21 16,0 0-16,0 1 0,21-22 0,0 21 15,22-21-15,-1 0 0,0 0 16,22 0-16,-22 0 0,22 0 0,-1 0 16,-20 0-16,20 0 0,-21 0 15,1 0-15,-1-21 0,-21 21 0,0 0 16,1 0-16,-44 0 16,1 0-16,-21 0 0,0 0 15,-1 21-15,-20-21 0,-22 21 16,22 0-16,-1 0 0,-21 0 0,22 1 15,21-1-15,-22-21 0,43 21 0,-21 0 16,42 0-16,0 0 16,21-21-16,0 0 15,21 0-15,1 0 0,20 0 16,1 0-16,-22 0 0,21 0 0,-20 0 16,20 0-16,-20 0 0,-1 22 15,-21-1-15,0 0 0,0 0 0,1 0 16,-22 22-16,0-1 0,0 0 15,-22 22-15,1-22 0,-21 22 0,21-1 16,-22-21-16,1 22 0,0-1 0,21-20 16,-22-1-16,22 0 0,0 1 15,0-1-15,21-21 0,0 0 0,0 1 16,21-22 0,0 0-16</inkml:trace>
  <inkml:trace contextRef="#ctx0" brushRef="#br0" timeOffset="9088.1">15727 1397 0,'0'-21'0,"0"42"0,0-63 0,0-1 16,0 1-16,0 0 0,0-1 0,21 1 15,-21 21-15,0-21 0,0 20 16,0 65 0,0-1-16,-21 22 0,0-1 15,-1 1-15,22 20 0,-21 1 0,0-22 16,0 22-16,0 0 0,0-22 15,-1 1-15,1-1 0,0-20 0,0 20 16,0-21-16,21 1 0,-21-22 16,21 21-16,-22-21 0,22 1 15,0-1-15,0-42 32</inkml:trace>
  <inkml:trace contextRef="#ctx0" brushRef="#br0" timeOffset="9280.99">15515 1397 0,'0'-42'16,"0"84"-16,0-127 0,0 43 0,0 0 15,21-1-15,0 22 0,1-21 16,20 21-16,-21-22 0,21 22 0,1 0 0,-1 21 16,0-21-16,1 21 15,20 0-15,1 0 0,-22 21 0,22 0 16,-22 0-16,-21 1 0,0-1 15,-21 0-15,0 21 0,0-21 16,-21 22-16</inkml:trace>
  <inkml:trace contextRef="#ctx0" brushRef="#br0" timeOffset="9451.9">15282 1884 0,'0'0'0,"-42"21"0,42 0 0,0 0 0,0 1 16,0-1-16,0 0 15,21-21-15,21 21 0,1-21 16,-1 0-16,0 0 0,22 0 16,-22 0-16,22 0 0,-1 0 0,-20 0 15,20 0-15,-21 0 0,22 0 16,-22-21-16</inkml:trace>
  <inkml:trace contextRef="#ctx0" brushRef="#br0" timeOffset="9627.79">16150 1969 0,'0'21'15,"-21"0"-15,21 0 0,-21 0 16,0-21-16,-1 21 0,22 1 0,-21-1 16,21 0-16,0 0 0,0 21 15,-21-20-15,21-1 0,0 0 0,0 0 16,0 0-16,0 0 16,0 1-16,21-22 31,-21-22-31,21 22 0</inkml:trace>
  <inkml:trace contextRef="#ctx0" brushRef="#br0" timeOffset="9783.7">16256 1820 0,'0'0'0,"0"-21"16,-64-106 0,64 106-16,-21 21 0,21 21 31,0 0-31,21 1 15,1-1-15,-1 0 16,0 0-16,0 0 0</inkml:trace>
  <inkml:trace contextRef="#ctx0" brushRef="#br0" timeOffset="10608.64">16552 1905 0,'0'106'31,"0"-85"-31,0 0 0,0 0 0,0 1 16,21-1-16,-21 0 0,22 0 16,-22 0-16,0 0 0,21 1 15,-21-1-15,21-21 0,0 0 32,-21-21-32,21-1 15,-21 1-15,21 0 0,-21 0 16,22-21-16,-1 20 0,-21-20 0,21 0 15,0-1-15,-21 1 16,21 21-16,0-21 0,1 20 0,-1 22 16,0 0-1,0 0-15,-21 22 0,21-1 0,-21 0 16,21 0-16,1 21 0,-22-20 16,0 20-16,21-21 0,0 0 0,-21 0 15,21 22-15,0-22 0,0 0 16,1-21-16,-1 21 0,0 0 0,21-21 15,-21 0-15,22 0 0,-1 0 16,0 0-16,22 0 0,-22 0 0,1 0 16,20-21-16,-21 0 0,1 0 15,20 0-15,-20 0 0,-22-1 16,21-20-16,-21 21 0,0-21 16,1-1-16,-22 1 0,0 0 0,0-1 15,0 1-15,0 21 0,-22-22 16,1 22-16,-21 0 0,21 0 0,-22 21 15,1 0-15,0 0 0,-1 21 16,1 0-16,0 22 0,-1-22 0,1 21 16,21 0-16,0 1 0,21-22 15,0 21-15,0 1 0,0-1 0,0-21 16,21 0-16,0 0 0,0 1 16,0-1-16,22 0 0,-1-21 0,0 0 15,1 0-15,-1 0 16,0 0-16,-20 0 0,20-21 0,0 21 15,-21-21-15,22-22 0,-22 22 16,21 0-16,-21-21 0,1-22 0,-1 22 16,0-22-16,0 1 0,0-1 15,-21 1-15,0-1 0,21 1 0,-21-22 16,0 22-16,0-1 0,0 22 16,0-22-16,0 22 0,0 0 15,0 20-15,-21 22 0,0 0 0,21 22 16,-21 20-16,0 0 15,21 1-15,-21-1 0,21 21 16,0 1-16,0-1 0,0 1 16,0-1-16,0 1 0,0-1 0,0-20 15,0 20-15,21-20 0,0-1 16,-21 0-16,21-21 0,0 1 16,-21-1-16,21 0 0,22-21 0,-22 0 15,21 0-15</inkml:trace>
  <inkml:trace contextRef="#ctx0" brushRef="#br0" timeOffset="11148.33">18944 1439 0,'0'0'0,"0"-21"16,21 21-1,0-21-15,1 21 16,-1-21-16,0 21 15,0 0-15,0-21 0,0 21 16,1 0-16,20-21 0,-21-1 0,0 22 16,0-21-16,-21 0 0,0 0 15,0 0-15,0 0 0,0-1 16,-21 22-16,0 0 0,-21 0 16,21 0-16,-22 0 0,1 0 0,0 22 15,-1-1-15,1 21 16,0-21-16,-1 0 0,1 22 0,21-22 15,0 21-15,21-21 0,0 1 16,0 20-16,0-21 0,42 21 0,-21-20 16,0-1-16,22 0 0,-22 0 15,21 0-15,-21 0 0,22-21 16,-22 0-16,21 22 0,-21-22 0,0 0 16,1 0-16,-22-22 15,0 1 1,-22 21-16,1 0 15,-21 0-15,21 21 0,-22 1 16,1-1-16,0 0 0,-1 21 16,1 1-16,0-1 0,-1 0 0,22 1 15,-21-22-15,21 21 0,0 0 16,21-20-16,0 20 0,0-21 0,21 0 16,0-21-16,0 21 0,21 1 15,1-22-15,-1 0 0,0 0 0,1 0 16,-1-22-16,22 1 0,-22 0 15,0 0-15,22 0 0,-22 0 0</inkml:trace>
  <inkml:trace contextRef="#ctx0" brushRef="#br0" timeOffset="11424.18">19791 1101 0,'0'0'0,"21"-64"0,-21 1 15,0 20-15,0 22 0,0 0 0,-21 21 16,0 0-16,-1 21 0,-20 0 15,21 43-15,-21-22 0,-1 22 16,22-1-16,-21 1 0,21 20 0,-22-20 16,22 21-16,0-22 0,0 22 15,21-22-15,0 22 0,-21-43 0,21 22 16,0-1-16,0-20 0,0-1 16,0 0-16,0-21 0,0 1 0,0-1 15,0 0-15,21 0 0,0-21 16,0 0-16,0 0 15,0 0-15,1-21 0,-1 0 0,0 21 16,0-43-16,0 22 0,0 0 16,1-21-16,-1 21 0</inkml:trace>
  <inkml:trace contextRef="#ctx0" brushRef="#br0" timeOffset="12320.73">19664 1820 0,'21'43'31,"0"-22"-31,0-21 15,0 0-15,1 0 0,-1 0 0,0 0 16,0 0-16,0 0 0,22 0 0,-22 0 16,21-21-16,-21 21 15,0-21-15,1-1 0,-1 1 0,0 0 16,-21 0-16,0-21 0,0 20 16,0 1-16,0 0 0,0 0 0,0 0 15,-21 21-15,-22 0 0,22 0 16,0 0-16,-21 0 0,-1 21 0,1 0 15,0 21-15,21-20 0,-22 20 16,22 0-16,0-21 0,0 22 0,21-1 16,0-21-16,0 0 0,0 22 15,21-22-15,21 0 0,-21 0 16,22-21-16,-1 21 0,0-21 0,1 0 16,-1 0-16,-21 0 0,22 0 15,-1 0-15,0-21 0,-21 21 16,22-21-16,-22 0 0,21 0 0,-21-22 15,1 22-15,-1 0 0,0-21 16,0-1-16,0 1 0,0 21 16,-21-21-16,0 20 0,22 1 0,-22 0 15,0 42 1,-22 0 0,1 22-16,21-22 15,-21 0-15,21 21 0,-21-20 0,21-1 16,0 0-16,0 21 0,0-21 0,0 1 15,0-1-15,0 0 16,21-21 15,0-21-15,0 0-16,-21-1 0,22 1 0,-1-21 16,0 21-16,0-22 0,0 22 15,0-21-15,1 21 0,-1-22 16,0 22-16,-21 0 0,21 21 0,-21-21 15,21 21-15,0 0 16,-21 21-16,0 0 0,0 0 16,0 1-16,0 20 0,0-21 15,0 0-15,22 22 0,-22-22 0,21 0 16,0 0-16,-21 0 0,21 0 16,-21 1-16,21-1 0,0-21 15,1 0-15,-1 0 16,0 0-16,-21-21 0,21-1 15,0 1-15,-21 0 0,21-21 16,1 21-16,-1-22 0,0 1 16,21 0-16,-21-1 0,22 1 0,-22 0 15,0 20-15,0 1 0,0 0 16,-21 42 0,0 0-16,0 22 15,0-22-15,0 21 0,0 1 0,0-22 16,0 21-16,-21 0 0,21-20 15,0-1-15,0 21 0,0-21 0,0 0 16,0 1-16,0-1 0,0 0 16,21-21-16,1 0 0,-1 0 15,0 0-15,0 0 0</inkml:trace>
  <inkml:trace contextRef="#ctx0" brushRef="#br0" timeOffset="13115.69">21378 1757 0,'21'0'31,"1"0"-31,-1 0 0,0 0 16,0 0-16,21 0 0,-20 0 0,-1-21 15,21 21-15,-21-21 0,0-1 16,1 1-16,-1 0 0,0 0 0,-21 0 15,21 0-15,-21-1 0,0 1 16,0 0-16,-42 21 16,21 0-16,-1 0 0,-20 0 15,21 21-15,-21 0 0,20 1 0,-20-1 16,21 21-16,0-21 0,0 22 16,21-22-16,0 21 0,0-21 0,0 22 15,0-22-15,0 21 0,0-21 16,21 0-16,0 1 0,0-1 0,0 0 15,22-21-15,-22 0 0,21 21 16,-21-21-16,22 0 0,-1 0 16,-21 0-16,21-21 0,-20 0 0,20 21 15,-21-21-15,21-22 0,-20 22 16,20-21-16,-21-1 0,0 22 16,0-21-16,1 0 0,-1-1 15,-21 22-15,0-21 0,0 21 0,0-1 16,0 44-1,0-1-15,0 0 16,0 0-16,-21 21 0,21-20 16,0 20-16,-22-21 0,22 21 0,-21-20 15,21-1-15,0 21 0,0-21 16,0 0-16,0 1 0,-21-1 16,21 0-16,0-42 46,0 0-46,0-1 0,0-20 16,0 21-16,21-21 0,0-1 0,1 1 16,-1 0-16,0-1 0,21-20 15,1 20-15,-22 1 0,21 21 0,0-21 16,1 20-16,-22 1 0,21 21 16,-21 0-16,1 0 0,-1 0 0,0 21 15,-21 22-15,0-1 0,0 0 16,0 1-16,0-1 0,0 22 0,0-22 15,0 0-15,0 1 16,0-1-16,0-21 0,0 21 0,0-20 16,0-1-16,0 0 0,0 0 15,0-42 17,0 0-32,0 0 0,0-22 15,0 22-15,21-21 0</inkml:trace>
  <inkml:trace contextRef="#ctx0" brushRef="#br0" timeOffset="13360.62">23093 1058 0,'21'-21'0,"-42"42"0,42-63 16,-21 21-16,0 0 0,0 42 16,0 0-16,0 0 15,0 22-15,-21-1 0,0 0 16,-1 22-16,1-22 0,0 22 15,-21-1-15,21-21 0,-1 22 0,1-1 16,21 1-16,-21-22 0,21 22 16,-21-22-16,21 0 0,0 1 0,0-22 15,0 21-15,0-21 16,0 1-16,0-1 0,21-21 16,0 0-16,0 0 0,22 0 15,-1-21-15</inkml:trace>
  <inkml:trace contextRef="#ctx0" brushRef="#br0" timeOffset="13692.47">23558 1630 0,'22'-21'0,"-44"42"0,65-85 0,-43 43 15,0 0-15,-21 21 16,-1 0-16,1 0 0,0 0 16,-21 0-16,21 21 0,-1 0 15,1 1-15,0-1 0,0 0 16,21 0-16,0 0 0,0 0 0,0 1 15,0-1-15,0 0 16,0 0-16,21-21 0,0 21 16,0 0-16,1-21 0,20 22 15,-21-1-15,0 0 0,22 0 0,-22 0 16,0 0-16,0 1 0,-21-1 16,0 0-16,-21 0 15,0 0-15,0-21 0,-1 0 16,1 0-16,0 0 0,-21 0 0,21 0 15,-22 0-15,22 0 0,0 0 16,-21 0-16,20 0 0,1 0 0,0 0 16,0-21-16,0 0 0,0 21 15,21-21-15,0 0 0</inkml:trace>
  <inkml:trace contextRef="#ctx0" brushRef="#br0" timeOffset="13909.37">22669 1291 0,'0'0'0,"0"-21"15,22 21-15,-1 0 0,21 0 16,0-21-16,22 21 0,-1-21 16,-20 21-16,20 0 0,1 0 0,-1 0 15,-20 0-15,20 0 0,-21 0 16,1 0-16,-1 0 0,0 0 15,-20 0-15,20 0 0,-21 0 16,21 0-16,1 0 0</inkml:trace>
  <inkml:trace contextRef="#ctx0" brushRef="#br0" timeOffset="14188.14">24426 1397 0,'-21'0'0,"0"0"15,0 0-15,21 21 0,-21 0 16,-1 1-16,1-1 0,0 21 16,-21 0-16,21 1 0,-1-1 0,1 0 15,0 1-15,0-1 0,0 0 16,21 1-16,0-22 0,0 21 15,0-21-15,0 22 0,0-22 0,21 0 16,0 0-16,0-21 0,22 21 16,-22-21-16,0 0 0,21 0 0,-21 0 15,22 0-15</inkml:trace>
  <inkml:trace contextRef="#ctx0" brushRef="#br0" timeOffset="14429.02">24786 1524 0,'0'0'0,"0"-21"16,21 0-16,0 0 0,1 21 16,-1 0-16,0 0 15,0 0-15,0 0 0,0 21 0,1 0 16,-1 21-16,-21-21 0,0 22 16,21-1-16,0 22 0,0-22 0,0 0 15,-21 22-15,0-22 16,0 0-16,0 1 0,0-1 0,-42 0 15,21-20-15,0 20 0,-22-21 16,1 21-16,-21-20 0,20 20 0,-20-21 16,-1 0-16,-20 22 0</inkml:trace>
  <inkml:trace contextRef="#ctx0" brushRef="#br0" timeOffset="15632.02">1270 4382 0,'-42'-22'31,"20"1"-31,22 0 0,0 0 0,-21 0 16,21 0-16,0-1 0,-21-20 15,21 21-15,0-21 0,0-1 16,21 22-16,0-21 0,1 21 0,-1-1 16,21 22-16,-21-21 0,22 21 15,-1 0-15,0 0 0,22 21 16,-22 1-16,0 20 0,-20 0 0,20 22 16,-21-22-16,0 22 15,-21-1-15,0 1 0,0-1 0,-21-21 16,-21 22-16,-1-1 0,1-20 15,-21 20-15,-1 1 0,1-22 16,-1 0-16,1 1 0,-1-1 0,1 0 16,-1-20-16,22-22 0,-22 0 15,43 0-15,-21 0 0,21 0 0,-1-22 16,22 1-16,0-21 0,0 0 16,0-1-16,0 1 0,22-22 15,-1 22-15,0 0 0,0-1 0,0 1 16,0 21-16,1-21 15,20 20-15,-21 22 0,0 0 0,0 0 16,22 0-16,-22 22 0,0-1 0,0 21 16,22-21-16,-22 22 0,0-22 15,-21 21-15,21 0 0,0 1 16,-21-1-16,21 0 0,-21-20 16,0 20-16,22-21 0,-22 0 0,21 0 15,-21 1-15,21-22 0,0 0 16,0 0-16,0 0 0,22-22 0</inkml:trace>
  <inkml:trace contextRef="#ctx0" brushRef="#br0" timeOffset="15904.13">2138 4424 0,'-21'63'31,"21"-41"-31,0-1 0,0 0 15,0 0-15,21-21 16,0 0 0,0 0-16,0-21 15,0 21-15,1-21 0,-1 0 0,-21-1 16,0 1-16,0 0 0,0 0 16,-21 0-16,-1 0 0,1-1 15,0 22-15,0 0 0,0 0 16,0 0-16,-1 0 0,1 0 15,0 0-15</inkml:trace>
  <inkml:trace contextRef="#ctx0" brushRef="#br0" timeOffset="17456.82">3471 4276 0,'21'-21'16,"22"-1"-16,-1-20 0,0 21 16,1-21-16,20-1 0,1 1 0,-22-22 15,22 22-15,-1 0 16,-21-1-16,1 1 0,-22 0 0,0-1 16,0 1-16,-21 0 0,0-1 15,0 1-15,0 21 0,0 0 0,-21 0 16,0 21-16,-21 21 15,20 0-15,1 21 0,0 1 0,0-1 16,-21 21-16,20 1 0,1 21 16,0-1-16,0 1 0,21 0 0,0-1 15,-21 1-15,21 0 0,0-22 16,0 1-16,0-1 0,0 1 0,0-22 16,0 21-16,0-20 0,21-1 15,-21 0-15,0-20 0,0-1 16,0 0-16,0 0 0,-42-21 15,20 0-15,1-21 16,-21 0-16,0 0 0,-1-22 16,1 22-16,-22-21 0,22-1 0,-21 1 15,20 0-15,1 21 0,-22-22 16,43 1-16,-21 21 0,0 21 0,20 0 16,1 0-16,21 21 15,0 0-15,0 21 0,0-20 16,0 20-16,21 0 0,-21 1 15,43-22-15,-1 21 0,-21-21 0,43 22 16,-22-22-16,22 0 16,-1-21-16,1 0 0,20 0 0,-20 0 15,-1 0-15,22 0 0,-22-21 16,1 0-16,-22-22 0,22 22 0,-22 0 16,0-21-16,1 20 0,-1-20 15,-21 21-15,0-21 0,1-1 0,-1 22 16,-21-21-16,0 21 0,0-1 15,0 1-15,0 0 0,0 42 16,-21 0 0,21 1-16,-22-1 0,22 0 15,0 21-15,0-21 0,0 1 0,0 20 16,0-21-16,0 21 16,0-20-16,0-1 0,0 0 0,0 0 15,22-21 1,-22-21-1,21 21-15,0-21 0,0 0 16,0-1-16,-21 1 0,21 0 0,1-21 16,-1 21-16,0-1 0,-21-20 15,21 21-15,0 0 0,-21 0 0,21-1 16,1 1-16,-1 21 16,0 21-16,-21 1 15,21-22-15,-21 21 0,0 21 16,0-21-16,0 0 0,0 1 15,0-1-15,21 0 0,-21 0 16,21 0-16,-21 0 0,22 1 16,-1-22-16,0 0 0,0 0 15,0 0-15,0 0 0,22-22 0,-22 22 16,21-21-16,1 0 0,-22 0 16,21 0-16,-21 0 0,0-1 0,1 1 15,-1-21-15,0 21 0,0-22 0,0 22 16,-21 0-16,0-21 0,0 21 15,21-1-15,-21 44 32,22-1-32,-22 0 0,0 0 15,0 0-15,0 0 0,0 1 16,21-1-16,-21 21 0,21-21 0,-21 0 16,21 1-16,-21-1 0,42 0 15,-20-21-15,-1 21 0,21-21 0,-21 0 16,22 0-16,-1 0 0,21 0 0,-20 0 15,-1 0-15,22-21 0,-22 0 16,0 0-16,1-1 0,-1 1 0,0 0 16,-21 0-16,1-21 0,-1 20 15,-21-20-15,0 21 0,0-21 16,0-1-16,0 22 0,0-21 16,0 21-16,0-1 0,21 1 0,-21 42 15,0 1 1,0-1-16,0 21 0,0 0 0,0 1 15,0-1-15,0 0 0,0 22 0,0-22 16,0 22-16,-21 20 0,21-20 16,-21 21-16,21-1 0,0 1 0,-22 21 15,1-22-15,21 22 0,-21-21 16,0 21-16,0 21 0,0-21 0,-1-1 16,22 1-16,-21 0 0,0 0 15,0 0-15,0 0 0,21-22 16,0 1-16,-21 0 0,21-22 0,-22-21 15,22 1-15,0-1 0,0-21 0,0-42 32,0-21-32,22-1 0,-1 1 0,0-21 15,0-22-15,0 0 0,0 1 0,1-1 16,20-21-16</inkml:trace>
  <inkml:trace contextRef="#ctx0" brushRef="#br0" timeOffset="17699.66">5927 4763 0,'0'-85'0,"0"170"0,21-234 16,-21 86-16,21 21 0,0-22 0,-21 22 16,21-1-16,22 1 0,-22 21 15,21 0-15,-21 0 0,22-1 0,-1 22 16,-21 0-16,21 0 0,1 22 16,-1 20-16,-21-21 0,22 21 0,-22 1 15,-21-1-15,0 0 0,0-20 16,0 20-16,-43 0 0,22-21 0,0 22 15,-21-22-15,-1 21 0,1-21 16,0 1-16,-1-1 0,1 0 0,21 0 16,0 0-16,-22-21 0,43-21 31,0 0-31</inkml:trace>
  <inkml:trace contextRef="#ctx0" brushRef="#br0" timeOffset="18328.31">6837 4551 0,'0'0'0,"-21"0"0,-22 21 0,22-21 0,0 21 16,0-21-16,0 21 0,-22 1 0,22-22 15,0 21-15,0 0 16,0-21-16,-1 0 0,22-21 31,0 0-31,22 21 0,-1-22 16,0-20-16,0 21 0,21-21 15,-20 20-15,20-41 0,0 21 0,-21-1 16,22-20-16,-22-1 0,0 1 16,-21-1-16,0 1 0,0-1 0,0 22 15,0-22-15,0 22 0,0 0 16,-21-1-16,0 1 0,0 21 0,-1 21 15,1 0-15,0 0 0,0 0 16,0 0-16,0 42 0,-1-21 16,1 22-16,0 20 0,0 1 0,21-1 15,-21 22-15,21 0 0,0-22 16,0 22-16,0-22 0,0 1 0,0-1 16,0 1-16,0-22 0,21 0 15,0 1-15,0-22 0,22 0 0,-22 0 16,21 0-16,0-21 0,1 0 15,-1 0-15,0 0 0,1 0 0,-1-21 16,-21 21-16,22-21 0,-1-21 16,-21 21-16,0-1 0,22-20 0,-22 21 15,-21-21-15,21-1 0,0 1 0,-21 0 16,21 20-16,-21 1 16,0 0-16,0 0 0,0 42 15,0 0 1,-21 0-16,0 1 0,0 20 0,0-21 15,21 0-15,-22 0 0,1 1 16,0-1-16,21 0 0,0 0 16,21-42 15,0 0-31</inkml:trace>
  <inkml:trace contextRef="#ctx0" brushRef="#br0" timeOffset="18476.23">7366 4064 0,'0'0'0,"-21"0"16,0 0-1,21 21-15,0 0 16,0 1 0,21-22-16,0 0 0</inkml:trace>
  <inkml:trace contextRef="#ctx0" brushRef="#br0" timeOffset="19952.45">7937 4128 0,'-42'-22'31,"21"22"-31,-21 22 0,20-1 16,-20-21-16,21 42 0,-21-21 0,-1 0 15,22 22-15,-21-22 0,21 21 0,-1 1 16,1-22-16,0 21 0,21 0 15,0-20-15,0 20 0,0-21 0,0 0 16,21 0-16,0 1 0,22-1 16,-22 0-16,21-21 0,1 0 0,-1 0 15,21 0-15,-20 0 16,-1 0-16,22 0 0,-22-21 0,0 0 0,22-1 16,-22 1-16,-21 0 0,22 0 15,-22-21-15,21 20 0,-21-20 16,0 0-16,-21-1 0,0 1 0,22 0 15,-22 21-15,0-22 0,0 22 16,21 0-16,-21 42 16,0 0-1,-21 0-15,-1 22 0,1-1 0,21-21 16,0 22-16,-21-1 0,21-21 16,-21 21-16,21-20 0,0-1 15,0 21-15,0-21 0,0 0 0,21 1 16,0-22-16,0 0 0,1 0 15,-1 0-15,0 0 0,21 0 16,1 0-16,-1-22 0,0 1 16,1 0-16,-1 0 0,0-21 0,1 20 15,-1-20-15,-21-21 0,21 20 0,1-20 16,-22-1-16,21-20 0,-21 20 16,1-21-16,-1 22 0,0-1 0,0 1 15,0-1-15,0 1 0,1-1 16,-22 22-16,21 0 0,-21 21 0,0-22 15,0 64 1,-21 22 0,-1-22-16,1 21 0,0 22 15,0-22-15,0 22 0,0-1 0,-1 1 16,1 20-16,21-20 0,0-1 16,-21 22-16,21-22 0,0-20 0,0 20 15,0-20-15,21-1 0,0 0 0,1 1 16,20-22-16,0 0 0,-21 0 15,22 0-15,-1-21 0,-21 0 0,22 0 16,-1 0-16,-21 0 0,21 0 16,1-21-16,-22 0 0,21 0 0,-21 0 15,22-22-15,-22 1 0,0-22 0,21 1 16,-20-1-16,-1-20 16,0 20-16,0-20 0,0-1 0,22 21 15,-43-20-15,21-1 0,0 22 16,-21-22-16,21 21 0,-21 22 0,0-21 15,0 20-15,0 22 0,0 0 16,-21 21-16,0 0 0,0 21 16,-1 21-16,22 1 0,-21-1 15,0 22-15,0-1 0,21 1 0,-21-1 16,21 1-16,-21-1 0,-1 1 16,22-1-16,0 1 0,0 20 15,0-20-15,0-22 0,0 22 16,0-22-16,22 0 0,-1 1 0,0-1 15,0 0-15,0-21 0,22 1 0,-22-1 16,21-21-16,-21 0 0,22 0 16,-1 0-16,-21 0 0,21 0 0,-20 0 15,20-21-15,-21 21 0,0-22 16,0 1-16,1 0 0,-22-21 0,0 21 16,21-1-16,-21 1 0,0 0 15,0 0-15,-21 42 31,21 0-31,0 0 16,-22 1-16,22-1 0,0 0 16,0 0-16,0 0 0,0 0 15,22 1-15,-1-1 0,0-21 16,21 0-16,-21 0 0,22 0 0,-1 0 16,0 0-16,22 0 0,-22 0 15,1-21-15,-1-1 0,0 1 0,-21 0 16,22-21-16,-22 21 0,21-22 15,-21 1-15,1 0 0,-1 20 16,-21-20-16,0 0 0,21 21 0,-21-1 16,0 1-16,0 0 0,0 42 31,-21 0-31,21 1 0,0 20 16,-21-21-16,-1 21 0,1 1 0,0-1 15,21 22-15,-21-22 0,0 21 16,0-20-16,21 20 0,0 22 0,0-22 15,0 22-15,0 0 0,0-1 16,0 1-16,0-21 0,0 20 0,0 1 16,0 21-16,0-22 0,0 1 0,0 21 15,0-21-15,0-1 0,0 1 16,0 0-16,0-1 0,-22 1 0,1 0 16,21-1-16,-21 1 0,0-22 0,0-20 15,0 20-15,-1-20 0,1-22 16,0 0-16,0 0 0,0-21 15,0 0-15,21-21 0,0 0 0,-22 0 16,22-22-16,0 1 0,0-22 0,-21 22 16,21-21-16,0-22 0,0 21 15,0-20-15,0-1 0,0-21 0,0 0 16,-21 1-16</inkml:trace>
  <inkml:trace contextRef="#ctx0" brushRef="#br0" timeOffset="20172.32">8932 4043 0,'0'0'0,"-21"-21"0,0 0 16,21-1-16,21 1 16,21 21-16,-20-21 0,20 21 0,0 0 15,22-21-15,-22 21 0,0 0 16,1-21-16,-1 21 0,22 0 0,-43-21 15,21 21-15,-21-22 0,0 22 16,1 0-16,-22-21 0,-22 0 16</inkml:trace>
  <inkml:trace contextRef="#ctx0" brushRef="#br0" timeOffset="20320.24">8572 3747 0,'0'0'16,"-42"21"-16,0-21 0,21 0 0,-1 0 15,22 21 1,22-21 0,-1 0-16,0 0 0,-21 21 15,21-21-15,0 0 0,0 0 0</inkml:trace>
  <inkml:trace contextRef="#ctx0" brushRef="#br0" timeOffset="21077.81">11112 3789 0,'22'-42'0,"-44"84"0,65-127 15,-22 43-15,0 21 0,0-22 0,0 22 16,1 21-16,-22 21 16,0 1-16,0 20 15,0 0-15,0 1 0,-22 20 0,1 1 16,0-1-16,0 1 0,0-1 15,0-21-15,-1 22 0,1-22 0,21 22 16,-21-22-16,21-21 0,-21 22 16,21-22-16,0 0 0,21-21 31,0-21-31,0 0 16,1-22-16,-1 22 0,0-21 15,0-1-15,0 1 0,0 0 16,1-22-16,20 22 0,-21 0 0,0-1 15,0 22-15,-21 0 0,22 0 16,-1 21-16,0 21 16,-21 0-16,0 21 15,0 1-15,0-22 0,0 21 0,0 1 16,0-1-16,0 0 0,0-21 0,0 22 16,21-22-16,-21 0 15,21 0-15,0 0 0,1-21 0,-1 0 0,21 0 16,0 0-16,-20 0 15,20 0-15,21 0 0,-20-21 0,-1 0 16,22-21-16,-22 21 0,0-22 16,22 1-16,-22 0 0,-21-22 0,22 22 15,-22-22-15,0 22 0,0-22 0,-21 1 16,0-1-16,0 1 0,0 21 16,-21-22-16,-21 22 0,20-1 15,-20 22-15,0 0 0,-22 21 0,22 0 16,-22 0-16,22 42 0,0-20 0,-1-1 15,1 21-15,21 0 16,-21 1-16,20-22 0,22 21 0,0 1 16,0-1-16,0 0 0,0-21 15,22 22-15,-1-22 0,0 21 0,42-21 16,-20 1-16</inkml:trace>
  <inkml:trace contextRef="#ctx0" brushRef="#br0" timeOffset="21961.3">12721 3831 0,'0'-21'0,"-127"0"31,106 42-31,0-21 16,0 21-16,-1 22 0,-20-22 15,21 21-15,0 0 0,0 1 0,-1-1 16,22 0-16,0 1 0,-21-22 15,21 21-15,0-21 0,0 22 0,0-22 16,21-21-16,-21 21 0,22 0 16,-1-21-16,0 0 0,0 0 0,21 0 15,-20 0-15,-1-21 0,0 0 0,0 0 16,0 0-16,0-22 0,1 22 16,-1-21-16,0-1 0,0 1 0,0-21 15,-21 41-15,0-20 16,21 0-16,-21 21 0,0-1 0,22 1 15,-22 0-15,0 42 16,0 0-16,-22 1 16,22-1-16,-21 0 0,21 21 15,-21-21-15,21 22 0,0-1 0,0 0 16,0-20-16,0 20 0,0-21 16,0 0-16,21 22 0,0-22 0,1-21 15,20 21-15,-21 0 0,0-21 0,22 0 16,-1 0-16,-21 0 15,21 0-15,1-21 0,-1 0 0,-21 0 0,22-22 16,-1 22-16,0-21 16,-21-1-16,22 1 0,-22 0 0,0-1 15,21 1-15,-20 0 0,-22 21 16,21-1-16,-21 1 0,21 0 0,-21 42 31,0 0-31,-21 1 0,0-1 0,21 0 16,0 21-16,-22 1 0,22-1 0,0 0 15,0-21-15,0 22 0,0-22 16,0 21-16,22-21 0,-1 1 0,0-22 16,0 21-16,0-21 15,22 0-15,-22 0 0,21 0 0,0-21 0,-20 21 16,20-22-16,0-20 16,-21 21-16,22-21 0,-22 20 0,21-20 15,-21-21-15,1 20 0,20 1 16,-21-22-16,0 22 0,0-21 0,1-1 15,20 1-15,-21-1 0,0 1 16,0-1-16,1 1 0,-1 20 0,0 22 16,-21-21-16,0 21 0,0 42 15,0 0-15,-21 21 16,0 1-16,21-1 0,-22 21 16,1 1-16,0-1 0,0 1 0,0-1 15,21-20-15,-21 20 0,21 1 16,-22-1-16,22 1 0,0-22 15,0 0-15,0 1 0,0-1 0,0 0 16,22-20-16,-1-1 0,0 0 16,0 0-16,21-21 0,-20 0 0,-1 0 15,21 0-15,-21 0 0,22-21 16,-22 0-16,21 0 0,-21-1 0</inkml:trace>
  <inkml:trace contextRef="#ctx0" brushRef="#br0" timeOffset="22153.19">13991 3768 0,'-21'0'0,"42"0"0,-63 0 15,21 0-15,42 0 16,21 0-16,-21 0 16,22 0-16,-1 0 0,0-21 15,22 21-15,-22 0 0,0 0 0,22-22 16,-22 22-16,-21-21 0,22 21 15,-22-21-15,-21 0 0</inkml:trace>
  <inkml:trace contextRef="#ctx0" brushRef="#br0" timeOffset="22316.1">13589 3577 0,'0'0'0,"-21"0"16,-22 21-16,-20-21 15,63 22 1,21-22 0,0 0-16,0 0 0,22 0 15,-22 0-15,21 0 0</inkml:trace>
  <inkml:trace contextRef="#ctx0" brushRef="#br0" timeOffset="22888.77">15769 3514 0,'0'0'0,"21"-21"31,-42 21-31,-21 0 16,-1 21-16,1-21 0,-21 21 15,-22 0-15,21 0 0,-20 0 0,20 1 16,1-1-16,20 0 0,1 0 16,21-21-16,21 21 0,0 0 15,21-21-15,21 22 16,1-22-16,-1 21 0,22-21 0,-1 0 16,1 0-16,-1 0 0,1 0 15,-1 0-15,1 0 0,-22 0 0,0 0 16,1 0-16,-22 0 0,0 0 15,-42 21 1,-22 0-16,1-21 16,0 0-16,-22 21 0,1 0 0,-1-21 15,1 22-15,20-1 0,-20-21 16,42 21-16,-22 0 0,22-21 16,21 21-16,0 0 0,21 1 15,22-22-15,-22 0 0,21 21 16,1-21-16,-1 21 0,0-21 0,1 21 15,-1 0-15,0 0 0,-21 22 16,1-22-16,-1 21 0,-21 1 0,0-1 16,0 21-16,0-20 0,0-1 15,-21 22-15,-22-22 0,1 0 0,0 1 16,-1 20-16,-20-21 0,20 1 16,-20-1-16,-1 0 0,22 1 0,0-22 15,-1 21-15,1-21 0,21-21 16,-21 22-16,20-22 0,1 0 15</inkml:trace>
  <inkml:trace contextRef="#ctx0" brushRef="#br0" timeOffset="23596.85">17018 3408 0,'0'21'16,"63"-21"-1,-20 0 1,-1 0-16,22 0 0,-1-21 0,1 0 16,-1 21-16,22-21 0,-22-1 15,1-20-15,-1 21 0,-20 0 0,-1 0 16,-21-22-16,21 22 0,-42 0 15,0-21-15,0 20 0,0 1 0,-21 0 16,0 0-16,0 21 0,-21-21 16,-22 21-16,22 0 0,-22 0 0,22 0 15,-22 21-15,22 0 0,-21 0 16,41 0-16,-20 22 0,21-1 0,21 0 16,0 1-16,0-22 0,0 21 15,21 1-15,21-22 0,-20 0 16,20 0-16,0 0 0,1 0 15,-1 1-15,0-1 0,-21-21 0,22 0 16,-22 21-16,-42 0 31,-22-21-31,1 0 0,0 21 16,-22-21-16,1 21 0,-1 1 0,22-1 16,-22 0-16,22 0 0,0 21 15,-1-20-15,22-1 0,-21 21 0,42-21 16,0 22-16,0-22 0,0 0 15,0 0-15,42 0 0,-21 0 16,22 1-16,-1-1 0,22-21 16,-22 0-16,21 0 0,1 0 0,-1 0 15,22-21-15,-21 21 0,-1-22 16,-21 1-16,22 0 0,-22 0 0,1-21 16,-1 20-16,0 1 0</inkml:trace>
  <inkml:trace contextRef="#ctx0" brushRef="#br0" timeOffset="23776.75">18013 3577 0,'0'0'15,"0"-42"-15,0 21 0,-21 0 0,21-1 16,0 44 0,0 20-16,0-21 15,0 0-15,42 22 0,-21-1 16,0-21-16,0 21 0,1-20 16,-1 20-16,0-21 0,21 0 0,-21 0 15,1 1-15,-22-1 0,21 0 16,0 0-16,0-21 0,0 0 15,0 0-15,1 0 16</inkml:trace>
  <inkml:trace contextRef="#ctx0" brushRef="#br0" timeOffset="23988.62">18415 3556 0,'0'0'0,"-21"-21"0,21-21 0,-21 42 0,-1 0 15,1 0-15,-21 0 16,0 0-16,20 21 0,-20 0 0,0 0 15,-1 0-15,1 22 0,0-22 16,21 21-16,-22 0 0,22-20 0,-21 20 16,21 0-16,21-21 0,0 22 15,0-1-15,0 0 0,0-20 0,0-1 16,0 0-16,21 0 0,0 0 16,0-21-16,21 0 0,1 0 0,-1-21 15,22 0-15,-22 0 0</inkml:trace>
  <inkml:trace contextRef="#ctx0" brushRef="#br0" timeOffset="24287.96">18817 3535 0,'21'-21'15,"-42"42"-15,63-63 0,-42 84 32,0-21-32,0 21 0,0 1 15,0-1-15,0 0 0,0 22 0,-21-1 16,0 1-16,21 21 0,-21-1 0,0 22 15,0-21-15,-1 21 0,-20 21 16,21-22-16,-21 22 0,-1 0 0,1-21 16,0 21-16,-1-21 15,1 0-15,0 0 0,-1 0 0,1-22 0,0-20 16,-1 20-16,22-20 0,0-22 16,-21 1-16,42-22 0,0 21 15,-22-42-15,22-21 16,22-21-16,-1 20 0,21-20 15,-21-21-15,22-1 0,-1-21 16,0 22-16,1-22 0,20-21 0</inkml:trace>
  <inkml:trace contextRef="#ctx0" brushRef="#br0" timeOffset="24553.81">18732 4001 0,'0'0'0,"0"-64"0,0-21 15,0 22-15,0-1 0,0 1 0,22-1 16,-1 22-16,-21 0 0,21-1 15,0 22-15,0 0 0,0 0 0,1 0 16,-1 21-16,21 0 0,-21 21 16,22 0-16,-22 0 0,0 0 0,0 22 15,0-22-15,-21 21 0,0-21 16,0 22-16,0-22 0,-21 0 0,0 0 16,0 0-16,0 1 0,-1-1 15,-20 0-15,21-21 0,0 21 0,-22-21 16,22 0-16,0 0 0,21-21 31,21 21-15,0-21-16,1-22 0</inkml:trace>
  <inkml:trace contextRef="#ctx0" brushRef="#br0" timeOffset="24956.58">19516 3090 0,'0'0'0,"-22"-42"31,1 42-31,0 0 0,0 21 16,0 22-16,0-22 0,-1 21 0,1 22 15,0-22-15,0 0 16,0 22-16,0-22 0,-1 22 0,22-22 16,0 0-16,0 1 0,0-1 15,0-21-15,0 21 0,22-20 0,-1-1 16,0 0-16,21 0 0,1-21 15,-22 0-15,21 0 0,0 0 0,1 0 16,20 0-16,-20-21 0,-1 21 0,0-21 16,-21 0-16,22-1 0,-22 1 15,21-21-15,-21 21 0,1-22 0,-1 22 16,-21 0-16,0 0 16,0 42-1,-21 0 1,-1 0-16,22 1 0,-21-1 0,0 0 15,0 0-15,21 0 0,0 0 16,0 1-16,0-1 0,0 0 16,21-21-1,0 0 1,0 0-16,1-21 0</inkml:trace>
  <inkml:trace contextRef="#ctx0" brushRef="#br0" timeOffset="25120.49">20045 3344 0,'0'0'16,"0"-21"-16,0 0 0,0 0 16,-21 21-16,-1 0 15,1 0 1,21 21-16,0 0 0,0 0 16,0 1-16,0-1 15,21-21-15,1 0 0,-1 21 16</inkml:trace>
  <inkml:trace contextRef="#ctx0" brushRef="#br0" timeOffset="26509.21">20637 3366 0,'0'0'0,"0"-22"0,-21 22 16,0 0-16,0 0 15,-21 0-15,20 0 0,1 22 16,-21-1-16,21 0 0,-22 0 0,22 21 15,0-20-15,0-1 0,21 21 16,0-21-16,0 22 0,0-22 0,0 0 16,0 21-16,0-21 0,21 1 15,0-1-15,0-21 0,1 21 0,20 0 16,-21-21-16,21 0 0,1 0 0,-1 0 16,0 0-16,1 0 0,-1 0 15,0-21-15,-20 0 0,20 0 0,-21-1 16,21 1-16,-20 0 15,-1-21-15,21 21 0,-42-22 0,21 1 16,0 21-16,-21 0 0,22-1 16,-22 1-16,0 0 0,-22 42 15,1 0 1,0 1-16,21-1 0,-21 0 16,21 0-16,-21 0 0,21 22 0,0-22 15,0 0-15,0 0 0,0 0 0,0 0 16,0 1-16,21-1 0,0-21 15,0 21-15,0-21 0,22 0 0,-22 0 16,21 0-16,-21 0 0,22 0 16,-1 0-16,-21 0 0,22 0 15,-1-21-15,0 0 0,-21-1 0,22-20 16,-22 21-16,21-21 0,-21-22 16,1 22-16,20-22 0,-21 1 0,0-1 15,0 1-15,1-1 0,-1 1 16,0 20-16,-21 1 0,21 0 0,-21 21 15,0-1-15,0 1 0,-21 21 16,0 21-16,0 1 16,-1-1-16,22 0 0,-21 21 15,0 1-15,0-1 0,0 21 16,21-20-16,0 20 0,0 1 16,0-22-16,0 22 0,0-22 0,0 0 15,0 1-15,0-1 0,21-21 16,0 0-16,0 0 0,22 1 0,-22-1 15,0 0-15,21-21 0,-21 0 16,1 0-16,20 0 0,-21 0 0,0-21 16,22 0-16,-22-1 0,0-20 15,21 21-15,-21-21 0,1-22 0,20 22 16,-21-22-16,0 1 0,0-22 16,22 22-16,-22-1 0,0-21 0,0 22 15,0-1-15,-21 22 0,0-21 16,0 20-16,0 22 0,0 0 15,0 0-15,0 42 16,0 0-16,-21 0 0,0 22 16,0-1-16,0 0 0,21 1 15,0 20-15,-21 1 0,21-1 0,-22 1 16,22-1-16,0 1 0,0-22 16,0 21-16,0-20 0,0-1 0,0 0 15,0 1-15,0-22 0,22 0 16,-1 0-16,-21 0 0,21-21 0,0 0 15,0 0-15,0 0 16,1 0-16,-1-21 0,0 0 16,0 0-16,0 0 0,0 0 0,1-1 15,-1 1-15,0 0 0,-21 0 16,0 0-16,21 21 0,-21 21 31,0 0-31,0 0 0,0 0 16,0 1-16,0-1 0,0 0 15,0 0-15,0 0 0,0 0 0,0 1 16,21-1-16,0 0 0,22-21 16,-22 0-16,21 21 0,1-21 0,-22 0 15,21 0-15,0 0 16,1 0-16,-1 0 0,0-21 0,-20 0 16,20 0-16,-21-1 0,0-20 15,22 21-15,-22-21 0,0-1 0,0 1 16,-21 0-16,21-1 0,-21 22 15,0 0-15,21 0 0,-21 42 16,-21 0 0,0 0-16,-21 22 0,21-1 0,-1 0 15,-20 1-15,21-1 0,-21 21 16,20-20-16,-20 41 0,0-20 0,21 21 16,-1-1-16,22 1 0,0 0 15,0-1-15,0 1 0,0 21 16,0-22-16,0 22 0,22-21 0,-1 21 15,-21-22-15,0 1 0,21 0 16,-21-22-16,0 22 0,0-22 0,0-20 16,-21 20-16,0-20 0,-1-1 0,-20-21 15,0 21-15,21-42 0,-22 22 16,1-22-16,21 0 0,0 0 0,-1-22 16,1 1-16,21 0 0,0-21 0,0 21 15,0-22-15,0-20 0,0 20 16,0-20-16,0-1 0,0 1 15</inkml:trace>
  <inkml:trace contextRef="#ctx0" brushRef="#br0" timeOffset="26728.08">21336 3471 0,'0'0'0,"-21"0"0,-22-21 0,22 21 15,21-21-15,0 0 0,43 0 16,-22 21-16,0-21 16,21 21-16,1 0 0,-1-22 0,21 22 15,-20 0-15,20-21 0,-20 21 16,-1-21-16,0 21 0,-21-21 0,1 0 16,-22 0-1</inkml:trace>
  <inkml:trace contextRef="#ctx0" brushRef="#br0" timeOffset="26879.51">20997 3069 0,'-21'0'0,"42"0"0,-63 0 0,21 0 16,0 0-16,-1 0 0,1 0 16</inkml:trace>
  <inkml:trace contextRef="#ctx0" brushRef="#br0" timeOffset="27688.4">23431 3112 0,'0'-22'0,"0"44"0,-21-65 0,0 22 0,0 0 16,0 21 0,0 0-1,21 21-15,0 21 0,-22-20 16,22 20-16,0 21 0,0-20 0,0-1 15,0 22-15,0-22 0,0 0 16,0 1-16,-21-1 0,21-21 0,0 0 16,0 0-16,0 1 0,0-1 15,21-42 17,1-1-32,-22 1 0,21 0 0,-21 0 15,21 0-15,0-22 16,-21 22-16,21-21 0,0 21 0,1-22 15,-1 22-15,0 0 0,0 21 16,0 0-16,-21 21 16,0 0-16,21 1 0,-21 20 15,22-21-15,-22 21 0,21-20 0,0 20 16,-21-21-16,21 0 0,0 0 16,0 1-16,1-22 0,-1 21 0,0-21 15,0 0-15,0 0 0,22 0 16,-22 0-16,21-21 0,-21 21 0,22-22 15,-22 1-15,21 0 0,-21-21 16,0-1-16,1 1 0,-1 0 16,0-1-16,-21-20 0,21 21 15,-21-1-15,0-20 0,0 20 0,0 1 16,-21 21-16,0-21 0,0 20 16,-22 1-16,22 0 0,0 21 0,0 0 15,0 0-15,-1 0 0,1 0 16,0 21-16,21 0 15,-21 1-15,21-1 0,0 21 16,0-21-16,0 22 0,0-1 0,21 0 16,0 1-16,0-1 0,22-21 15,-1 21-15</inkml:trace>
  <inkml:trace contextRef="#ctx0" brushRef="#br0" timeOffset="28284.06">24638 3408 0,'0'0'0,"21"-21"0,0 0 0,0-1 15,-21 1-15,0-21 0,0 21 16,0 0-16,0-22 0,0 22 0,-21 21 16,0-21-16,0 21 0,0 0 15,-22 0-15,22 21 0,0 0 0,-21 0 16,21 22-16,-1-1 0,1-21 16,0 22-16,0-1 0,0 0 0,0-21 15,21 22-15,0-22 0,0 0 16,0 0-16,0 0 0,0 1 15,0-1 1,21-21-16,0 0 0,0 0 0,0 0 16,0 0-16,1-21 0,-1-1 15,0 1-15,0 0 0,0 0 0,0 0 16,1 0-16,20-22 0,-21 1 16,0 0-16,0 20 0,-21-20 0,22 21 15,-22 0-15,21 21 0,-21 21 16,0 0-1,0 0-15,0 0 0,-21 22 16,21-22-16,-22 21 0,22-21 16,0 1-16,0-1 0,0 0 15,0 0-15,0 0 0,0 0 16,22-21-16,-1 0 16,0 0-16,21 0 0,-21 0 15,1-21-15,-1 0 0,21 21 16,-21-21-16,0 0 0,22-22 0,-22 22 15,0-21-15,0 0 0,0 20 16,1-20-16,-1 21 0,-21 0 16,0 0-16,0 42 15,0 0-15,0 0 0,0 0 16,-21 22-16,21-22 0,-22 21 16,22-21-16,-21 0 0,0 1 15,21-1-15,0 0 0,-21 0 16,21 0-16,-21 0 0</inkml:trace>
  <inkml:trace contextRef="#ctx0" brushRef="#br0" timeOffset="28447.97">24913 3027 0,'0'0'0,"0"-21"0,0 0 0,-21 21 0,21-22 15,0 1-15,21 21 32,0 0-17,0 0-15,1 0 0,-1 0 0,21 0 16</inkml:trace>
  <inkml:trace contextRef="#ctx0" brushRef="#br0" timeOffset="28691.72">25527 2858 0,'0'0'16,"0"-22"-16,0 44 16,-21-1-1,0 0-15,-1 21 16,1-21-16,21 22 0,-21-1 0,0 0 16,0 1-16,21-1 0,0 22 15,-21-22-15,21 0 0,-22 1 0,22-1 16,0 0-16,0 1 0,0-22 15,0 21-15,0-21 0,0 0 0,0 1 16,0-1-16,22-21 16,-22 21-16,21-21 0,0 0 0,0-21 15</inkml:trace>
  <inkml:trace contextRef="#ctx0" brushRef="#br0" timeOffset="28856.63">25315 3239 0,'-21'-22'0,"42"44"0,-42-65 0,0 43 16,21-21-16,21 21 16,0 0-1,0 0-15,1 0 0,20 0 16,-21 0-16,21 0 0,1 0 0,-1-21 16,0 21-16,22 0 0,-22 0 15</inkml:trace>
  <inkml:trace contextRef="#ctx0" brushRef="#br0" timeOffset="29084.5">26077 3069 0,'0'0'16,"0"-21"-16,-21 21 31,0 0-31,0 21 0,0 0 0,-1 1 16,1 20-16,-21 0 0,21 1 15,0-1-15,-1 0 0,1 1 0,0-1 16,0 0-16,21 1 0,-21-22 15,21 21-15,0-21 0,0 22 16,0-22-16,21 0 0,0 0 16,0 0-16,22-21 0,-22 21 0,21-21 15,0 0-15,1 0 0,-1 0 0,0 0 16,1-21-16,-22 0 0</inkml:trace>
  <inkml:trace contextRef="#ctx0" brushRef="#br0" timeOffset="29308.37">26522 3006 0,'0'0'0,"21"-21"16,-21-1-16,0 1 0,21 21 0,0 0 15,0 0 1,1 21-16,-22 1 16,0 20-16,0 0 0,0 1 15,0-1-15,0 21 0,0 1 0,0-22 16,0 22-16,0-22 0,0 22 15,-22-22-15,1 0 0,0 1 0,0-1 16,-21 0-16,-1 1 0,1-22 16,-22 21-16,1 0 0,-1-20 0,-20 20 15</inkml:trace>
  <inkml:trace contextRef="#ctx0" brushRef="#br0" timeOffset="30535.74">614 6519 0,'0'0'0,"-21"-21"0,-1-42 31,22 42-31,0-1 0,0 1 15,22 0-15,-1 0 0,21 21 0,-21-21 16,22 21-16,-22 0 0,21 0 16,0 0-16,1 0 0,-1 21 15,-21 0-15,0 21 0,1-20 0,-22 20 16,0 0-16,0 1 0,0-1 16,-22 0-16,1-21 0,0 22 15,-21-22-15,-1 21 0,1-21 16,0 1-16,-1-1 0,1 0 0,0-21 15,21 0-15,-22 0 0,22 0 16,21-21 0,0 0-16,42 21 0,-20-22 15,20 22-15,0 0 0,1-21 16,20 21-16,-21 0 0,22 0 0,-1 0 16,1 21-16,-1 1 15,1-1-15,-1 0 0,-20 0 0,-1 0 16,-21 22-16,0-22 0,-21 21 15,0 0-15,0 1 0,-42-1 0,0-21 16,-1 22-16,1-1 0,-21 0 16,-1 1-16,1-22 0,-1 0 0,1 0 15,-1 0-15,1-21 0,20 0 16,-20 0-16,20 0 0,1 0 16,0-21-16,-1 0 0,22 0 0,0 0 15,0-1-15,21 1 0,0 0 16,0 0-16,21 0 0,21 0 0,-20-1 15,20 1-15,0 0 16,1 21-16,-1-21 0,0 0 0</inkml:trace>
  <inkml:trace contextRef="#ctx0" brushRef="#br0" timeOffset="30720.63">2053 6837 0,'0'0'0,"21"0"16,-21-21 31</inkml:trace>
  <inkml:trace contextRef="#ctx0" brushRef="#br0" timeOffset="31116.34">4191 6625 0,'0'-106'31,"0"85"-15,0 0-16,0 0 0,-21 21 0,21-21 15,-21 0-15,-1-1 0,22 1 16,-21 21-16,0-21 0,-21 21 0,21 0 16,-22 0-16,1 0 0,21 0 0,-22 21 15,-20 22-15,21-22 0,-1 42 16,1-20-16,21 20 0,-22 1 0,22-1 15,21 1-15,0-1 16,0 1-16,0-1 0,0 1 0,0-1 16,21-21-16,1 22 0,-1-22 15,21 1-15,0-22 0,1 21 0,20-21 16,-20-21-16,20 0 0,-21 0 0,22 0 16,-22 0-16,22-21 0,-1 0 15,-20 0-15,20-22 0,1 1 0</inkml:trace>
  <inkml:trace contextRef="#ctx0" brushRef="#br0" timeOffset="31388.19">5059 6223 0,'0'0'0,"0"-63"16,0-64 0,-21 127-1,-1 21-15,1 0 0,21 0 0,-21 43 16,0-22-16,0 21 0,21 1 0,-21 21 15,-1-22-15,22 22 0,-21-22 16,0 22-16,0-22 0,21-20 0,0 20 16,-21 1-16,21-22 0,-21 0 15,21 1-15,0-1 0,0-21 0,0 0 16,0 1-16,21-1 0,0-21 0,0 0 16,0 0-16,0 0 0,22-21 15,-22-1-15,0 1 0,21 0 16,-20 0-16,-1-21 0,21 20 15,-21-20-15</inkml:trace>
  <inkml:trace contextRef="#ctx0" brushRef="#br0" timeOffset="31752.46">5270 6731 0,'0'0'0,"0"21"0,0 0 0,-21 22 16,0-22-16,21 0 0,0 21 0,-21-20 15,21 20-15,0-21 0,0 0 0,0 22 16,0-22-16,0 0 0,0 0 15,0 0-15,21-21 0,0 21 16,0-21-16,1 0 0,20 0 0,0 0 16,1 0-16,-1 0 0,0-21 15,1 21-15,-1-21 0,21 0 0,-20 0 16,-22-22-16,21 22 0,1 0 16,-22-21-16,0-1 0,0 1 0,-21 21 15,0-21-15,0-22 0,0 22 0,-21 21 16,0-22-16,-22 1 0,1 21 15,0 0-15,-1 21 0,1 0 0,-21 0 16,20 0-16,-20 21 0,20 21 16,1-21-16,0 22 0,21-22 15,-22 21-15,22 0 0,21-20 0,0 20 16,0-21-16,0 0 0,0 22 16,21-22-16,0 0 0,22-21 0,-1 21 15,22-21-15,-1 0 0,1 0 16,-1 0-16,22 0 0</inkml:trace>
  <inkml:trace contextRef="#ctx0" brushRef="#br0" timeOffset="32080.27">6562 6668 0,'0'0'0,"-43"0"16,22 0-16,0 0 0,-21 0 15,20 0-15,1 21 0,0 0 16,0 0-16,21 0 0,0 0 15,0 1-15,0-1 0,0 0 0,0 0 16,21 0-16,0 0 0,0 1 0,22-1 16,-22 0-16,0 0 0,0 0 15,0-21-15,1 21 0,-1 1 0,-21-1 16,0 0-16,0 0 16,-21 0-16,-1-21 0,-20 0 15,21 0-15,-21 0 0,-1 0 0,22 0 16,-21 0-16,-1 0 0,22 0 15,-21 0-15,21-21 0,0 21 0,-1 0 16,22-21-16,0 0 16,22 21-1,-1 0-15,0 0 16,21 0-16,-21-21 0</inkml:trace>
  <inkml:trace contextRef="#ctx0" brushRef="#br0" timeOffset="32380.1">6943 6943 0,'0'0'0,"21"0"0,0 0 16,0-21-16,0 21 0,0-22 15,1 22-15,20-21 0,-21 0 0,0 21 16,22-21-16,-22 0 16,21 0-16,-21-1 0,22 1 0,-22 0 15,0-21-15,-21 21 0,0-1 16,0 1-16,0 0 0,-21 21 15,0 0-15,-22 0 0,22 21 16,0 0-16,-21 1 0,20 20 16,1-21-16,0 21 0,0 1 0,0-22 15,21 21-15,-21-21 0,21 1 16,0 20-16,0-21 0,21 0 0,0 0 16,0-21-16,0 22 0,0-22 15,22 0-15,-1 0 0,0 0 0,-20 0 16,20 0-16,21-22 0</inkml:trace>
  <inkml:trace contextRef="#ctx0" brushRef="#br0" timeOffset="32951.87">8975 6202 0,'0'0'0,"-22"0"32,1 0 77,0 0-109,0 21 0,0 0 16,0 22-16,-1-1 15,1 0-15,0 22 0,0-1 0,0-20 16,21 20-16,0 1 0,-21-22 15,21 21-15,0-20 0,0-1 0,0 0 16,0-20-16,21 20 0,0-21 0,21 0 16,1 0-16,-1-21 0,0 0 15,22 0-15,-22 0 0,22 0 0,-22 0 16,0-21-16</inkml:trace>
  <inkml:trace contextRef="#ctx0" brushRef="#br0" timeOffset="33175.86">9715 6202 0,'22'-21'0,"-44"42"0,65-63 15,-22 42-15,0 0 0,0 0 16,0 0-16,1 21 0,20 21 0,-21 0 16,0 1-16,0-1 0,1 22 15,-22-1-15,0 1 0,21-22 0,-21 21 16,0-20-16,0 20 0,0-20 0,0-1 15,-21-21-15,21 21 0,-43 1 16,22-22-16,0 0 0,-21 0 0,20 0 16,-20 1-16,21-22 0</inkml:trace>
  <inkml:trace contextRef="#ctx0" brushRef="#br0" timeOffset="33799.71">12615 6181 0,'0'-21'16,"0"42"-16,0-64 0,0 1 0,0 21 0,0 0 15,0 0-15,0-1 0,0 1 16,-21 0-16,0 21 0,0 0 0,-22 0 16,1 0-16,0 21 0,-22 0 15,22 22-15,-22-22 0,1 21 0,-1-21 16,22 22-16,-21-22 0,41 21 0,1-21 16,0 22-16,21-22 0,0 0 15,0 21-15,21-20 0,0-22 0,22 21 16,-1 0-16,0-21 0,1 0 15,20 21-15,-20-21 0,20 0 0,-21 0 16,1 0-16,-1 0 0,-21 0 16,0 0-16,1 0 0,-22 21 15,0 0 1,-22-21-16,1 0 0,0 0 16,-21 0-16,-1 0 0,22 0 0,-21 0 15,21 0-15,0 0 0,-1 0 0,22-21 16,0 0-16,0 0 15,22 21-15,-1 0 0,0 0 0,21 0 16,-21 0-16,22 0 0,-1 21 16,-21 0-16,22 0 0,-22 22 0,0-1 15,0 0-15,-21 1 0,0-1 16,0 22-16,0-22 0,0 0 16,-21 22-16,0-1 0,-22 1 0,1-1 15,-21 1-15,-1-1 0,22 22 0,-43-22 16,22-20-16,20 20 0,-20-20 15,20-1-15,1 0 0,0-21 0,42 1 16,0-1-16,21-21 16,21-21-16,1-1 0</inkml:trace>
  <inkml:trace contextRef="#ctx0" brushRef="#br0" timeOffset="35244.37">14372 6244 0,'0'0'15,"0"-21"-15,0 0 16,0 0-16,0 0 16,0-1-16,21 1 15,-21 0-15,21 0 0,-21 0 0,22 0 16,-22-1-16,0 1 0,0 0 15,0-21-15,0 21 0,-22 21 16,1-22-16,-21 22 0,21 0 16,-22 0-16,1 22 0,0-1 0,-22 21 15,22-21-15,-22 22 0,22-1 0,-21-21 16,20 21-16,22 1 0,-21-1 16,21-21-16,-1 22 0,22-1 0,0-21 15,0 0-15,0 0 0,0 1 16,22-22-16,-1 0 0,21 0 0,-21 0 15,22 0-15,20 0 0,-21-22 16,22 1-16,-22 0 0,22 0 0,-22 0 16,22 0-16,-22-1 0,0 1 0,-21 0 15,22 0-15,-22 0 0,0 21 16,-21 21 15,0 21-31,-21 1 0,0 20 0,0 1 16,-1-1-16,22 1 0,-42 20 0,21 1 15,0-22-15,0 22 0,-1 21 16,1-21-16,0-1 0,0 22 0,0-21 16,21 21-16,-21-22 0,-1 1 0,22 0 15,-21-1-15,21 1 0,0-22 16,-21 1-16,21-1 0,0-20 0,0-1 16,0-21-16,0 0 0,21-21 15,0-21-15,1-21 16,20 0-16,0-1 0,-21-20 15,22-1-15,-1 1 0,0-22 0,1 0 16,-1-20-16,0 20 0,1-21 16,-22 0-16,21 0 0,1 1 0,-1-1 15,-21 0-15,21 0 0,-20 0 0,20 0 16,-21 22-16,0-1 0,0 22 16,1-1-16,-1 1 0,-21 20 0,0 1 15,0 21-15,0 0 0,0-1 16,-21 22-16,-1 22 15,1-22-15,-21 21 0,21 21 0,0-21 16,-1 0-16,1 22 16,21-22-16,0 21 0,-21 1 0,21-22 15,0 21-15,0-21 0,0 0 16,0 1-16,0-1 0,21 0 0,-21 0 16,21-21-16,1 0 0,-1 0 0,21 0 15,-21 0-15,22-21 0,-22 0 16,21 0-16,-21-1 0,22 1 0,-1 0 15,-21 0-15,21-21 0,1 20 16,-22 1-16,21-21 0,-21 21 0,1-22 16,20 22-16,-21-21 0,0 21 15,-21 0-15,0 42 16,-21 0 0,0 0-16,0 21 15,0-20-15,-1-1 0,22 21 0,-21-21 16,21 0-16,0 1 0,0-1 15,0 21-15,0-21 0,0 0 16,21-21-16,1 0 0,-1 0 0,0 0 16,0 0-16,21 0 0,-20-21 15,20 21-15,0-21 0,-21 0 0,22 0 16,-1 0-16,0-22 0,-20 22 16,20 0-16,-21-21 0,21 20 15,-20 1-15,-1-21 0,-21 21 0,0 0 16,0 42-1,-21 0 1,21 0-16,-22 21 0,1-20 16,0 20-16,21 0 0,0 1 0,0-22 15,0 21-15,0 0 0,0 1 16,0-22-16,0 0 0,21 0 0,0 0 16,1-21-16,-1 0 0,21 0 0,-21 0 15,22 0-15,-1 0 0,-21-21 16,21-21-16,1 21 0,-1-22 0,0 22 15,-20-21-15,20 0 0,0-1 16,-21 1-16,22 0 0,-22-22 16,21 22-16,-21-22 0,22-20 0,-22 20 15,21 1-15,-21-22 0,22 21 16,-22 1-16,0-1 0,0 22 0,0 0 16,-21-1-16,-21 43 15,0 22-15,-21 20 16,21 0-16,-22 1 0,22 20 15,-21-21-15,21 22 0,-22-1 16,22 1-16,0-1 0,21 1 0,0-22 16,0 1-16,0 20 0,0-21 0,21-20 15,0 20-15,0 0 0,-21 1 0,22-22 16,-1 0-16,0 0 16,0 0-16,-21 0 0,21-21 15,0 0-15</inkml:trace>
  <inkml:trace contextRef="#ctx0" brushRef="#br0" timeOffset="35420.26">16362 6075 0,'0'0'0,"0"-42"32,21 42-32,0-22 0,21 22 0,-20 0 0,20-21 15,0 21-15,1-21 0,20 21 16,-21-21-16,22 21 0,-22-21 15,22 21-15,-1 0 0,-20-21 16,-1-1-16,0 22 0,-21-21 0,1 21 16</inkml:trace>
  <inkml:trace contextRef="#ctx0" brushRef="#br0" timeOffset="35585.17">16214 5800 0,'0'0'0,"-64"0"0,1-21 0,20 21 0,22 0 15,-21 0-15,21 0 0,21 21 32,0 0-17,21-21-15,0 0 0,21 0 0,1 0 16,-1 21-16,0-21 0,22 0 0</inkml:trace>
  <inkml:trace contextRef="#ctx0" brushRef="#br0" timeOffset="35800.83">17632 5694 0,'0'0'0,"0"21"15,-21 0 1,-1 0-16,1 22 0,0-1 16,-21-21-16,21 43 0,-1-22 0,22 0 15,-21 1-15,21-1 0,0 0 0,0 1 16,0-1-16,21 0 0,-21 1 15,43-1-15,-22 0 0,0-20 0,21 20 16,1-42-16,-22 21 0,21-21 16,-21 0-16,22 0 0</inkml:trace>
  <inkml:trace contextRef="#ctx0" brushRef="#br0" timeOffset="36015.72">18246 5821 0,'0'0'0,"42"-42"0,0-1 16,1 22-16,-1 0 0,0 21 16,1 0-16,-22 21 0,21 0 0,-21 0 15,0 22-15,1 20 0,-1-20 16,0 20-16,0-21 0,-21 22 0,0-1 16,0 1-16,0-1 0,0 1 15,0-22-15,0 22 0,-21-1 0,-21 1 16,20-22-16,-20 0 0,-21 1 15,20-1-15</inkml:trace>
  <inkml:trace contextRef="#ctx0" brushRef="#br0" timeOffset="36856.44">868 8551 0,'0'-21'0,"-21"-63"31,-1 84-31,1 21 16,0 0-16,0 21 0,-21 22 0,20-22 15,-20 22-15,21 20 0,-21-20 16,20-1-16,-20 1 0,21-1 0,21 1 15,0-22-15,0 0 0,0 1 16,0-22-16,21 0 0,0 0 16,0 0-16,1-21 0,20 0 0,-21 0 15,21 0-15,1-21 16,-1 0-16,0 0 0,1 0 0,20 0 16,-20-22-16,-1 1 0,0 21 15,1-22-15,-22 22 0,0-21 0,21 21 16,-42 42-1,0 21-15,0-21 0,0 22 16,0-1-16,-21 0 0,0 22 16,0-22-16,0 1 0,-1-1 15,1-21-15,0 21 0,0 1 0,21-22 16,0 21-16,-21-21 0,21 1 16</inkml:trace>
  <inkml:trace contextRef="#ctx0" brushRef="#br0" timeOffset="37012.47">1333 9081 0,'0'0'0,"0"-22"0,0 1 16,22 0 0,-1 21-1,0 0-15,0 0 16,0 0-16,0 0 0,22-21 15,-22 0-15</inkml:trace>
  <inkml:trace contextRef="#ctx0" brushRef="#br0" timeOffset="37613.14">4551 8721 0,'0'-21'0,"0"42"0,0-64 0,21 22 0,-21-21 15,0 21-15,0-22 0,0 22 0,-21-21 16,0 21-16,-22-22 0,1 22 16,0-21-16,-1 21 0,1 21 0,-22 0 15,1 0-15,-1 0 0,1 21 16,-22 0-16,1 21 0,20 1 0,-21-1 15,1 22-15,-1 20 0,22-20 16,-1 20-16,1 1 0,20 0 0,1-22 16,0 22-16,20-22 0,1 1 15,21-22-15,0 1 0,21-1 0,22 0 16,20-21-16,-20 1 0,41-1 16,-20-21-16,20 0 0,1 0 15,0 0-15,-1 0 0,1-21 0,-21-1 0,20 1 16,-20 0-16,-1 0 15,-20 0-15,-1-22 0,-21 22 0,0 0 16,-21-21-16,0 21 0,0-22 0,0 22 16,-21 0-16,0 21 0,-21 0 15,-1 0-15,22 0 0,-21 42 0,-1-21 16,1 22-16,0-1 0,21 22 16,-1-1-16,1 1 0,0 20 0,21-20 15,-21 20-15,21-20 0,0 21 0,0-22 16,0 22-16,21-22 15,0 1-15,-21 20 0,21-20 0,1-1 0,-1 1 16,-21-1-16,0 1 0,21-1 0,-21 1 16,0-22-16,0 1 15,0-1-15,0 0 0,0-21 0,-21 22 16,0-43-16,-1 0 16,22-21-16,0-1 0,0-20 15,0 0-15,0-22 0</inkml:trace>
  <inkml:trace contextRef="#ctx0" brushRef="#br0" timeOffset="38180.33">4360 9398 0,'0'0'0,"21"-63"15,1 20-15,-1 1 0,0 21 0,0 0 16,0-1-16,0 22 16,1 0-16,-1 0 0,0 0 15,0 0-15,0-21 16,0 21-16,1 0 0,-1-21 15,0 0-15,0 0 0,0 21 0,0-21 16,1-1-16,-22 1 0,0 0 16,0 0-16,0-21 0,0 20 0,0 1 15,-22 0-15,1 0 0,0 0 16,0 0-16,0 21 0,-22 0 0,22 21 16,-21 0-16,21 0 0,0 21 0,-22 1 15,22 20-15,0-20 16,0-1-16,21 21 0,0-20 0,0-1 15,0 0-15,0 1 0,0-22 0,0 21 16,0-21-16,21 1 0,0-22 16,0 21-16,22-21 0,-1 0 0,0 0 15,1 0-15,-1-21 0,21 21 16,1-22-16,-22 1 0,22-21 0,-22 21 16,22-22-16,-22 1 0,0 0 0,1-22 15,-1 22-15,0-22 0,1-20 16,-22 20-16,0 1 0,21-22 0,-21 0 15,-21 22-15,22-1 0,-22 1 16,0-1-16,0 22 0,0 0 16,0 21-16,-22 21 0,1 0 15,0 42-15,0-21 0,0 43 16,0-22-16,-1 21 0,22 1 0,-21-1 16,0 1-16,21 21 0,-21-22 15,21 1-15,0-1 0,-21-21 0,21 22 16,0-22-16,0 1 0,0-1 0,0-21 15,0 21-15,21-42 0,0 22 16,0-1-16,0-21 0,1 0 0,-1 0 16,0 0-16,0-21 0,-21-1 0</inkml:trace>
  <inkml:trace contextRef="#ctx0" brushRef="#br0" timeOffset="38880.44">5059 8911 0,'0'0'0,"21"-63"32,21 42-32,-21 21 0,22-22 15,-1 1-15,0 21 0,22-21 0,-22 0 16,22 0-16,-1 0 0,22-1 16,-22 1-16,22 0 0,-21 0 0,20 21 15,-20-21-15,-1 0 0,1-1 0,-22 1 16,0 21-16,-20 0 15,-1 0-15,0 0 0,-21 21 16,0 1-16,-21-1 0,0 21 0,-1 0 16,-20 1-16,21 20 0,-21-20 15,20 20-15,1 1 0,-21-22 0,21 21 16,0-20-16,-1-1 0,1 0 0,21 1 16,0-22-16,0 0 0,0 0 15,0 0-15,0 1 0,21-22 16,1 0-16,-1 0 0,0 0 15,21-22-15,-21 1 0,22 0 0,-22 0 16,21 0-16,1-22 0,-22 22 16,21-21-16,0 0 0,-20-22 15,20 22-15,-21-1 0,0 1 0,0 0 16,1 21-16,-22-1 0,0 1 0,0 42 16,0 1-1,0-1-15,-22 21 0,1-21 0,0 22 16,0-1-16,21 0 0,0-21 0,0 22 15,0-1-15,0-21 0,0 22 16,0-22-16,0 0 0,21 0 0,21 0 16,1 0-16,-1 1 0,0-22 15,1 0-15,20 0 0,1 0 0,-1 0 16,-20 0-16,20-22 0,1 1 0,-22 0 16,21-21-16,-20 21 0,-1-22 15,0-20-15,1 20 0,-22-20 16,0-1-16,-21 1 0,0-1 0,0-20 15,0 41-15,0-20 0,0-1 16,-42 22-16,21 21 0,-22-21 0,1 20 16,0 22-16,-1 0 0,-20 0 0,20 0 15,-20 22-15,21-1 0,-1 0 16,1 21-16,0-21 0,20 22 0,1-22 16,0 21-16,21 1 0,0-22 15,0 21-15,21-21 0,0 0 16,22 1-16,-1-1 0,0 0 0</inkml:trace>
  <inkml:trace contextRef="#ctx0" brushRef="#br0" timeOffset="39075.33">7599 8721 0,'0'0'0,"0"21"16,0 0-16,0 0 0,-21 0 0,-1 22 15,22-22-15,-21 21 0,0 1 0,21-1 16,0-21-16,-21 21 0,0-20 15,21-1-15,-21 0 0,21 0 16,0 0-16,0 0 0,0 1 16,21-44-1,0 1 1,-21 0-16</inkml:trace>
  <inkml:trace contextRef="#ctx0" brushRef="#br0" timeOffset="39240.24">7620 8446 0,'0'0'0,"0"-22"0,-21 1 16,0 0-16,-1 0 0,1 21 16,-21 0-16,21 0 0,0 21 0,21 0 15,-22 0-15,22 1 0,-21-22 0,21 21 16,0 0-16,0 0 16,0 0-16,0 0 0,21 1 0,1-1 15,-1 0-15,0-21 0,0 21 0</inkml:trace>
  <inkml:trace contextRef="#ctx0" brushRef="#br0" timeOffset="40405.61">8001 8678 0,'0'0'15,"0"22"-15,0-1 0,0 21 0,0-21 0,-21 22 16,0-1-16,21 0 0,-22 1 16,1-1-16,0-21 0,0 21 15,21 1-15,0-22 0,-21 0 0,21 0 0,-21 0 16,21 1-16,21-44 47,0 1-47,0 0 0,-21 0 15,21 0-15,22-22 0,-22 22 0,0-21 16,0 0-16,0 20 0,0-20 0,1 21 16,-1 0-16,0 21 0,0 0 15,0 0-15,-21 21 16,21 0-16,1 0 0,-22 22 15,0-22-15,21 0 0,0 21 0,0-21 16,-21 1-16,21-1 0,22 0 0,-22 0 16,0 0-16,21-21 15,1 0-15,-1 0 0,0 0 0,1 0 16,-1 0-16,0 0 0,1-21 0,-1 21 16,0-21-16,1 0 0,-1 0 15,-21-1-15,21-20 0,-20 21 0,-1-21 16,0-1-16,-21 1 0,0-22 15,0 22-15,0 0 0,0-1 0,-21 1 16,0 21-16,-22 0 0,1 0 0,0 21 16,-1 0-16,1 0 0,-22 21 15,22 0-15,0 0 0,-1 21 0,1 1 16,0-1-16,21 0 0,-1 1 16,1-1-16,21 0 0,0-20 15,0 20-15,0-21 0,0 21 0,0-20 16,21-1-16,22-21 0,-22 21 0,21-21 15,1 0-15,-1 0 0,21 0 16,-20-21-16,-1 0 0,22-1 0,-22 1 16,0 0-16,1 0 0,-1-21 15,0-1-15,1 1 0,-1 0 0,-21-22 16,0 22-16,0-22 0,1 1 0,-1-1 16,0 1-16,0-1 0,-21 1 15,0-1-15,0 22 0,0 0 16,0-1-16,0 1 0,-21 42 15,0 42 1,0 1-16,-1-1 0,-20 0 0,21 1 16,0 20-16,0 1 0,-1-22 15,1 21-15,21-20 0,0 20 0,0-20 16,0 20-16,0-21 0,0 1 0,0-1 16,21 0-16,22-20 0,-22 20 15,0-21-15,21 0 0,-20-21 0,20 0 16,0 0-16,1 0 0,-22 0 15,21 0-15,0 0 0,1-21 16,-22 0-16,21 0 0,1 0 0,-22-22 16,0 22-16,0-21 0,0-1 15,0 22-15,-21 0 0,0 0 0,0 0 16,0 0-16,-21 21 16,0 0-16,0 21 0,0 0 15,0 0-15,-1 21 0,1-20 0,0-1 16,21 21-16,0-21 0,0 0 0,0 22 15,0-22-15,0 0 0,0 0 16,21 0-16,0-21 0,1 22 0,20-22 16,-21 0-16,21 0 0,1 0 15,-1 0-15,-21 0 0,22-22 16,-1 1-16,0 21 0,1-21 0,-22-21 16,0 21-16,21-22 0,-21 1 15,-21 0-15,0-1 0,0 1 0,0 0 16,0-1-16,0 22 0,0-21 0,-21 21 15,0 21-15,-21 0 0,-1 0 16,1 0-16,0 0 0,-1 0 0,1 21 16,0 0-16,-1 21 0,1 1 0,21-22 15,0 21-15,0 0 0,-1 1 16,22-22-16,0 21 0,0-21 0,0 22 16,0-22-16,22 0 0,-1 0 15,0-21-15,21 21 0,1-21 16,-1 0-16,0 0 0,1 0 0,-1 0 15,0-21-15,22 0 0,-22 0 16,22 0-16</inkml:trace>
  <inkml:trace contextRef="#ctx0" brushRef="#br0" timeOffset="40840.36">10456 8636 0,'0'0'0,"21"0"0,-21-21 0,22 21 0,-22 21 16,0 0-1,0 0-15,-22 1 0,1-1 0,0 21 16,21-21-16,-21 22 0,21-22 0,-21 21 15,21-21-15,0 22 0,0-22 16,0 0-16,0 0 0,21 0 16,0-21-16,0 0 15,0 0-15,1 0 0,-1 0 16,0 0-16,0 0 0,0-21 0,22 0 16,-22 0-16,0 0 0,0-22 0,21 22 15,-20-21-15,-1-1 0,0 22 16,0-21-16,0 21 0,0 21 0,-21-21 15,0 42 1,0 21-16,0-21 16,-21 0-16,0 1 0,21 20 0,0-21 15,0 0-15,0 22 0,0-22 16,21 0-16,-21 0 16,43-21-16,-22 0 0,0 0 0,21 0 15,-21 0-15,22 0 0,-22 0 16,21 0-16,-21-21 0,22 0 0,-22 0 15,0-1-15,0 1 0,-21 0 0,0 0 16,0-21-16,0 20 0,0-20 16,0 21-16,0 0 0,-21 21 0,-21-21 15,21 21-15,-1 0 0,1 0 0,-21 0 16,21 0-16,-22 0 0,22 0 16</inkml:trace>
  <inkml:trace contextRef="#ctx0" brushRef="#br0" timeOffset="41300.08">12086 8234 0,'0'-21'0,"0"42"0,-21-42 16,0 21-16,21 21 16,-21 0-16,-1 0 0,1 22 0,0-1 15,0 21-15,0-20 0,0 20 16,-1-20-16,1 20 0,0 1 0,0-22 16,0 21-16,0-20 0,-1-1 15,1 0-15,0 1 0,0-1 16,21-21-16,0 0 0,0 1 0,21-22 15,0 0 1,0 0-16,22-43 0,-1 22 16,0 0-16,1-21 0</inkml:trace>
  <inkml:trace contextRef="#ctx0" brushRef="#br0" timeOffset="41495.98">12382 8297 0,'0'0'0,"22"-42"0,-1 0 16,-21 21-16,0 42 15,0 0-15,0 21 0,0 1 0,-21 20 16,21-21-16,-22 22 0,1-1 16,0 1-16,0-1 0,0 1 0,0-22 15,-1 22-15,22-22 0,0 0 16,-21 1-16,21-1 0,0-21 0,0 0 16,0 1-16,-21-22 0,0 0 15,0 0-15,0 0 16</inkml:trace>
  <inkml:trace contextRef="#ctx0" brushRef="#br0" timeOffset="41671.87">11599 8784 0,'0'0'0,"21"0"32,1 0-32,-1 0 0,21 0 0,0 0 15,1 0-15,20 0 0,1 0 16,-1 0-16,1 0 0,-1 0 0,22 0 15,-22 0-15,22-21 0,-21 21 16,-1-21-16,22 0 0,-22 21 0,1-21 16,-22-1-16</inkml:trace>
  <inkml:trace contextRef="#ctx0" brushRef="#br0" timeOffset="42832.21">12954 8467 0,'0'0'15,"-21"0"-15,0 0 0,-1 0 0,-20 0 16,21 0-16,-21 0 0,-1 21 0,1 0 15,21 0-15,-22 22 0,1-22 16,21 21-16,-21 0 0,20 1 0,1-1 16,0 0-16,0 1 0,0-1 0,21 0 15,0-20-15,0-1 0,0 21 16,21-42-16,0 21 0,0 0 0,0-21 16,22 0-16,-22 0 0,0 0 15,21-21-15,1 0 0,-22 0 16,0 0-16,21 0 0,-20-1 0,-1-20 15,0 21-15,0-21 0,0-1 16,0 1-16,-21 21 0,0-22 0,0 22 16,0 0-16,0 0 0,0 0 0,0 42 31,0 0-31,0 0 0,0 0 16,0 1-16,0 20 0,0-21 15,0 21-15,0-20 0,0-1 0,0 0 16,22 0-16,-22 0 0,42 0 0,-21 1 15,0-22-15,22 0 16,-22 0-16,21 0 0,0 0 0,1 0 16,-1-22-16,0 1 0,1 0 0,-1 0 15,0 0-15,1 0 0,-22-22 16,21 22-16,-21-21 0,1 21 0,-22-22 16,0 22-16,21 0 0,-21 0 15,-21 42 1,-1 21-1,1-21-15,21 1 0,-21 20 16,0-21-16,0 0 0,21 22 0,0-22 16,0 0-16,0 0 0,0 0 15,0 0 1,21-21 0,0-21-16,0 0 0,0 0 0,1 21 15,-1-21-15,0-22 0,21 22 16,-21 0-16,22 0 0,-1-21 0,-21 20 15,22 1-15,-1 0 0,-21 21 16,21-21-16,-20 21 0,-1 0 0,0 0 16,-21 21-16,0 0 0,0 0 15,0 1-15,0-1 0,0 0 16,0 0-16,0 0 0,0 0 0,0 1 16,0-1-16,21 0 0,0 0 0,0-21 15,1 21-15,20 0 16,-21-21-16,21 0 0,1 0 0,-1 0 15,0 0-15,1 0 0,20 0 16,-20 0-16,-1-21 0,21 0 0,-20 0 16,-1 0-16,0 0 0,1-22 0,-22 22 15,21-21-15,-21-1 0,1 22 16,-1-21-16,-21 0 0,0-1 0,0 22 16,0-21-16,-21 21 0,-1-1 15,1 22-15,-21 0 0,21 0 0,-22 0 16,1 22-16,-21-1 0,20 0 0,1 0 15,0 0-15,-1 22 0,1-22 16,21 21-16,0-21 0,-1 22 16,22-22-16,0 21 0,0-21 0,22 0 15,-1 1-15,0-1 0,0 0 16,21 0-16,-20-21 0,20 0 0,0 0 16,1 0-16,-22 0 0,21 0 15,0-21-15,-20 0 0,20 0 0,-21-1 16,0-20-16,22 0 0,-22 21 0,0-22 15,0 1-15,0-22 0,-21 22 16,21-21-16,1-1 0,-1 1 0,-21-22 16,0 21-16,21 1 0,-21-1 15,21 22-15,-21 0 0,0 21 0,0-1 16,-21 44 0,0-1-16,0 42 15,-1-20-15,1 20 0,-21 1 0,21-1 16,0-21-16,-1 22 0,22-1 15,0 1-15,0-22 0,0 1 0,0 20 16,0-21-16,22 1 0,-1-22 0,0 21 16,21-21-16,-21 1 0,1-1 15,20 0-15,-21-21 0,21 0 0,-20 0 16,-1-21-16,21 21 0</inkml:trace>
  <inkml:trace contextRef="#ctx0" brushRef="#br0" timeOffset="43076.07">15663 7768 0,'0'0'0,"21"-42"0,1 21 0,-22 0 15,0-1-15,0 44 16,-22-1-16,1 21 0,0 0 16,-21 1-16,21 20 0,-1 1 15,1-1-15,0 1 0,0-1 0,21 1 16,0-1-16,-21 1 0,21-1 0,0-20 15,0-1-15,0 0 16,0 1-16,0-1 0,0-21 0,0 21 16,0-20-16,0-1 15,21-21-15,0 0 16,0 0-16</inkml:trace>
  <inkml:trace contextRef="#ctx0" brushRef="#br0" timeOffset="43388.9">15790 8488 0,'0'0'0,"85"0"32,-64 0-32,0-21 15,0 21-15,22-21 0,-1 21 16,0-22-16,1 22 0,20-21 0,1 0 16,-1 0-16,-20 0 0,20 0 15,-21-22-15,-20 22 0,-1 0 0,-21-21 16,0 20-16,-21 1 0,-1 21 15,-20 0-15,0 0 0,-22 21 16,1 1-16,-1-1 0,1 0 0,-1 21 16,22 1-16,-22-1 0,22-21 15,21 21-15,0 1 0,0-1 0,21-21 16,0 22-16,0-22 0,0 0 0,21 21 16,-21-21-16,21 1 15,21-22-15,-21 21 0,22-21 0,-22 0 16,42 0-16,-20 0 0,20 0 15,1-21-15</inkml:trace>
  <inkml:trace contextRef="#ctx0" brushRef="#br0" timeOffset="44007.54">18161 7853 0,'-21'0'0,"42"0"0,-63 0 0,-1 0 16,22 0-16,0 0 0,-21 0 15,20 0-15,1 0 0,-21 0 0,21 0 16,21 21-16,-21-21 0,21 21 16,-22 0-16,22 1 0,0-1 15,0 0-15,0 0 16,0 0-16,0 0 15,0 1-15,-21-1 16,0-21-16,0 21 16,0 0-16,0-21 0,-1 21 0,1-21 15,-21 21-15,21 1 16,21-1-16,0 0 16,21-21-16,0 0 15,21 0-15,-20 0 0,20 0 16,21 0-16,-20 0 0,-1 0 0,22 0 15,-22 0-15,0 0 0,1 21 16,-1-21-16,-21 21 0,0 0 0,-21 1 16,0-1-16,-21 0 0,0 0 15,-21 0-15,-1 0 0,1-21 16,-22 22-16,1-1 0,21-21 0,-22 21 16,22-21-16,-1 0 0,22 0 15,21 21-15,21-21 16,22 0-16,-1 0 0,0 0 15,1 0-15,20 0 0,-20 0 16,20 21-16,1-21 0,-22 21 0,21 1 16,-20-1-16,-1 21 0,-21-21 0,0 22 15,-21-1-15,0 21 0,0-20 16,-21 20-16,-21-20 0,0-1 0,-1 21 16,-20-20-16,-1-1 0,1 0 0,-1 1 15,1-1-15,-1-21 0,1 0 16,20 1-16,1-1 0,0-21 0</inkml:trace>
  <inkml:trace contextRef="#ctx0" brushRef="#br0" timeOffset="44768.1">19812 7938 0,'63'0'31,"-41"0"-31,20-22 0,-21 1 0,21 21 15,-20-21-15,20 0 0,-21 0 16,0 0-16,22-1 0,-43 1 0,0 0 16,0 0-16,-22 0 0,1 21 15,0 0-15,-21 0 0,-1 0 16,1 0-16,-21 21 0,-1 0 0,22 0 16,-22 22-16,1-1 0,20-21 15,1 21-15,21 1 0,0-1 0,0 0 16,21 1-16,0-1 0,0-21 15,0 22-15,21-22 0,0 0 16,21-21-16,-21 21 0,22-21 0,-1 0 16,0 0-16,1 0 0,20-21 15,-20 0-15,-1 0 0,0 21 0,22-43 16,-22 22-16,0 0 0,1 0 0,-22 0 16,21-1-16,-21 1 0,1 0 15,-1 21-15,0 21 0,-21 0 16,0 22-16,0-1 0,0 22 15,0-1-15,-21 1 0,0 20 16,-1 1-16,1 0 0,0 20 0,0 1 0,0 0 16,0 0-16,-1 0 15,1 0-15,0-1 0,21 22 0,-21-21 16,0 0-16,0 0 0,21-21 0,-22 20 16,1-20-16,0-21 0,0 20 0,0-20 15,0-22-15,-22 22 0,22-22 16,-21-21-16,21 0 0,-22 0 0,1-21 15,0 0-15,-22-21 0,22 0 0,-22-21 16,22-1-16,-22 1 0,1-21 0,-1-22 16,1 0-16,-1-21 0,1 1 15,-1-1-15,1 21 0,21-21 0,-1 0 16,22 22-16,0-1 0,21 0 16,0 22-16,21-1 0,0 1 15,0-1-15,22 1 0,20-1 0,-20 22 16,41-21-16,-20 20 0,20-20 0,22-1 15,0 22-15</inkml:trace>
  <inkml:trace contextRef="#ctx0" brushRef="#br0" timeOffset="45272.79">20278 8192 0,'21'-22'15,"0"1"1,0 0-16,0 0 0,0 0 0,1 0 15,-1-22-15,21 22 0,-21 0 16,22-21-16,-22 20 0,0-20 16,0 21-16,-21 0 0,0 0 0,-21 21 31,0 0-31,0 21 0,-22 0 0,22 0 16,-21 21-16,21-20 0,-22 20 0,22 0 15,0 1-15,0-22 0,0 21 16,21-21-16,0 22 0,0-22 0,0 0 15,0 0-15,0 0 16,42-21-16,-21 0 0,0 0 0,22 0 16,-1 0-16,0 0 0,22 0 0,-22-21 15,0 0-15,1 0 0,20-22 16,-20 1-16,-1 0 0,0-1 0,1-20 16,-1 21-16,-21-22 0,21 1 15,-20-1-15,-1 1 0,0-1 0,0 1 16,0-1-16,-21 1 0,0 20 0,0 1 15,0 21-15,0 0 0,0 42 16,-21 0-16,0 21 0,0 1 16,0-1-16,-1 21 0,1 1 15,0-22-15,0 22 0,0-1 16,21-20-16,-21 20 0,21 1 0,0-22 16,0 21-16,0-20 0,0-1 15,0 0-15,21-20 0,-21 20 0,21-21 16,0-21-16,0 21 0,0-21 15,1 0-15</inkml:trace>
  <inkml:trace contextRef="#ctx0" brushRef="#br0" timeOffset="45443.7">20807 7832 0,'0'0'0,"0"-21"0,0-1 16,21 22-1,21 0-15,-21 0 0,1 0 16,20-21-16,0 21 0,1 0 0,-1-21 16,0 21-16,1-21 0,20 0 15,1 21-15,-1-21 0,1 21 0</inkml:trace>
  <inkml:trace contextRef="#ctx0" brushRef="#br0" timeOffset="45952.87">21696 7641 0,'0'0'0,"0"21"0,-21 1 16,-1-1-16,-20 0 0,21 21 15,0-21-15,0 22 0,-22-1 0,22 0 16,0 1-16,0-1 0,0 0 16,21-20-16,0 20 0,0-21 15,-22 21-15,22-20 0,0-1 0,0 0 16,0 0 0,22-21-16,-1 0 0,0-21 15,0 0-15,0 0 0,0-1 0,1 1 16,20-21-16,-21 21 0,21-22 15,-20 1-15,20 0 0,-21-1 0,21 1 16,-20 21-16,-1-21 0,0 20 16,0 22-16,0 0 0,-21 22 15,0-1 1,0 21-16,0-21 0,-21 22 16,21-1-16,0 0 0,0-21 0,0 22 15,0-22-15,0 21 0,21-21 0,0 1 16,1-1-16,-1 0 0,21-21 15,0 0-15,1 0 0,-1 0 0,0 0 16,1 0-16,-22 0 0,21-21 16,1 0-16,-1-1 0,-21 1 0,0-21 15,0 0-15,1-1 0,-22 1 0,0 0 16,21-22-16,-21 1 0,0 20 16,0-20-16,0-1 0,0 1 0,-21-1 15,-1 22-15,1 0 16,0 20-16,-21 1 0,-1 21 0,22 0 0,-21 21 15,0 1-15,-1 20 0,1 0 16,0 1-16,20-1 0,-20 0 16,21 1-16,0-1 0,21 0 0,0-21 15,0 22-15,0-22 0,21 21 16,21-21-16</inkml:trace>
  <inkml:trace contextRef="#ctx0" brushRef="#br0" timeOffset="46163.76">22860 7832 0,'0'21'31,"-21"0"-31,0 0 0,-1 0 16,1 1-16,0 20 0,21-21 0,-21 0 16,0 0-16,0 1 0,21-1 15,-22 0-15,22 0 0,0 0 0,0-42 47,0 0-47,22 0 0</inkml:trace>
  <inkml:trace contextRef="#ctx0" brushRef="#br0" timeOffset="46320.67">22839 7641 0,'0'0'15,"0"-21"-15,0 0 0,-21 21 16,-1 0-1,1 0-15,21 21 16,0 0-16,0 0 16,0 1-16,0-1 15,21-21-15,1 0 0,-1 0 16</inkml:trace>
  <inkml:trace contextRef="#ctx0" brushRef="#br0" timeOffset="47064.25">23199 7789 0,'0'0'0,"0"22"16,0-1-16,0 0 0,0 21 0,-22-21 16,22 1-16,0 20 0,-21-21 15,0 21-15,21-20 0,0-1 0,-21 0 16,21 0-16,-21 0 0,21 0 0,-21-21 16,42-21 15,0 0-31,0-21 15,-21 21-15,21-22 0,22 22 0,-22-21 16,0 21-16,0-22 0,21 22 16,-20-21-16,-1 21 0,0 21 15,0-22-15,0 22 0,0 0 0,1 0 16,-22 22-16,21-1 0,0 0 16,0 21-16,-21-21 0,21 1 15,0-1-15,22 21 0,-22-21 0,21 0 16,-21 1-16,22-22 0,-1 21 15,0 0-15,1-21 0,-1 0 0,0 0 16,1 0-16,-1 0 0,0 0 16,1 0-16,-1-21 0,-21 0 0,0-1 15,1 1-15,-1-21 0,-21 21 16,0-22-16,0 22 0,0-21 16,0 0-16,0 20 0,0-20 0,0 21 15,-21 0-15,-1 0 0,1-1 16,0 22-16,0 0 0,-21 0 0,20 22 15,-20-1-15,0 0 0,21 0 16,-22 0-16,22 22 0,-21-22 0,21 0 16,21 21-16,0-21 0,0 1 0,0 20 15,0-21-15,0 0 0,21 0 16,21-21-16,-21 0 0,0 22 16,22-22-16,-22 0 0,21 0 0,-21-22 15,22 1-15,-22 0 0,21 0 0,-21 0 16,1 0-16,-1-22 0,0 22 15,0-21-15,0-1 0,0-20 16,1 21-16,-22-22 0,21 1 0,0-1 16,0-21-16,0 22 0,-21-1 15,21 22-15,-21-21 0,22 20 0,-22 22 16,0 0-16,-43 42 16,22 0-16,-21 43 0,21-22 15,-22 22-15,1-1 0,21 1 0,0-1 16,-1 1-16,1-1 15,21-21-15,0 22 0,0-22 0,0 1 0,21-1 16,1 21-16,-1-41 0,0 20 16,0-21-16,0 0 0,22 0 15,-22 1-15,21-22 0</inkml:trace>
  <inkml:trace contextRef="#ctx0" brushRef="#br0" timeOffset="47432.04">24934 7747 0,'0'0'15,"0"-21"-15,0 0 0,-21 21 16,0 0-16,0 0 0,0 0 16,-22 21-16,22-21 0,0 21 0,0 0 15,0 22-15,-1-22 0,1 0 0,21 0 16,0 0-16,0 0 0,0 22 16,0-22-16,0 0 0,21 0 15,1-21-15,-1 21 0,0-21 16,0 0-16,21 0 0,-20 0 0,20 0 15,-21 0-15,21-21 0,-20 0 0,20 0 16,-21 0-16,21 0 0,-20-22 16,-1 1-16,0 21 0,0-22 0,-21 1 15,0 0-15,0 21 0,0-22 16,0 22-16,0 0 0,-21 21 0,-21 0 16,20 0-16,-20 0 15,0 21-15,-1-21 0,1 21 0,0 0 0,21 1 16,-22-1-16,22 0 0,0 0 15,21 0-15,0 0 0,0 1 16,0-1-16,21 0 0,0-21 0,0 21 16,22-21-16,-22 0 0,21 0 15</inkml:trace>
  <inkml:trace contextRef="#ctx0" brushRef="#br0" timeOffset="47864.79">25463 7768 0,'0'0'0,"0"-21"16,0 0-16,22 21 0,-44 21 31,1 0-31,21 0 0,-21 1 16,21-1-16,-21 0 0,21 0 15,0 0-15,0 0 0,0 1 16,0-1-16,21-21 16,0 21-16,0-21 0,1 0 0,20 0 15,-21 0-15,21 0 0,-20 0 16,20-21-16,-21 0 0,0 21 0,0-22 15,1 1-15,-1 21 0,0-21 16,0 21-16,0 0 0,0 0 16,1 0-1,-1 0 1,0 0-16,0 0 0,0 0 16,0 0-16,1 0 15,-1 0-15,21 0 0,-21 0 0,22 0 16,-1-21-16,-21 0 0,0 0 0,0-1 15,1 1-15,-1 0 0,-21-21 16,0-1-16,0 22 0,0 0 0,-21 0 16,-1 0-16,-20 0 0,21 21 15,-21 0-15,-1 0 0,1 0 0,0 21 16,-1 0-16,1 0 0,0 0 16,-1 22-16,1-22 0,0 0 15,20 21-15,-20-21 0,21 22 0</inkml:trace>
  <inkml:trace contextRef="#ctx0" brushRef="#br0" timeOffset="48220.59">22754 8657 0,'0'0'0,"0"-21"0,0 42 16,0 0-1,-21 22-15,0 20 0,0 1 16,-22-1-16,22 1 0,-21 20 0,21-20 15,-22-1-15,1-20 0,21 20 16,-22-20-16,22 20 0,-21-21 0,21 1 16,21-1-16,0-21 0,0 0 0,0 1 15,0-1-15,0 0 16,21-21-16,21 0 0,-21-21 16,22 0-16,-1-1 0</inkml:trace>
  <inkml:trace contextRef="#ctx0" brushRef="#br0" timeOffset="48424.01">23199 8700 0,'0'0'0,"21"-22"0,-21 1 0,0 42 15,0 22 1,-21-1-16,-1 0 0,1 1 0,0 20 16,0 1-16,0-1 0,0-20 0,-1 20 15,22-21-15,-21 1 0,21-1 16,0-21-16,0 22 0,0-22 15,0 21-15,0-21 0,-21 0 16,0 1-16,0-22 0,0 0 16,-22 0-16</inkml:trace>
  <inkml:trace contextRef="#ctx0" brushRef="#br0" timeOffset="48620.86">22458 9313 0,'0'0'0,"-21"0"0,42 22 31,0-22-31,21 21 16,-21-21-16,22 0 0,20 0 16,-20 0-16,20 21 0,22-21 0,-22 0 15,22 0-15,-22 0 0,22 0 16,0 0-16,-22 0 0,22-21 0,-22 0 16,22 21-16,-21-22 0,-22 1 15,21 0-15,-20 0 0,-1-21 0,-21 20 16</inkml:trace>
  <inkml:trace contextRef="#ctx0" brushRef="#br0" timeOffset="49740.22">23834 9081 0,'-22'0'0,"44"21"0,-22-42 0,-43-1 0,22 22 16,-21 0-16,-1 0 0,1 0 0,0 0 16,-1 22-16,1-22 0,21 42 15,-21-21-15,-1 0 0,22 0 16,-21 22-16,21-22 0,-1 21 0,1-21 16,21 1-16,0 20 0,0-21 15,0 0-15,0 0 0,0 1 0,21-1 16,1-21-16,-1 21 0,0-21 0,21 0 15,-21 0-15,22 0 0,-1 0 16,0 0-16,-20 0 0,20-21 0,0 0 16,1-1-16,-22 1 0,0 0 15,21 0-15,-21-21 0,1 20 0,-1-20 16,-21 21-16,0-21 0,21 20 0,-21 1 16,0 42 15,-21 1-31,21 20 15,0-21-15,-21 0 0,21 0 0,0 1 16,0-1-16,0 0 0,0 0 0,0 0 16,21 0-16,0-21 15,0 0-15,0 22 0,0-22 0,1 0 16,20 0-16,-21 0 0,21 0 0,1 0 16,-1-22-16,0 22 0,-20-21 15,20 0-15,0 0 0,-21 0 0,22 0 16,-22-1-16,0 1 0,21 0 0,-20 0 15,-1-21-15,0 42 0,0-22 16,0 1-16,-21 42 31,0 1-31,-21-1 0,21 0 0,0 0 16,-21 0-16,21 0 0,-21 1 0,21-1 16,0 0-16,0 0 15,0 0-15,21-21 16,0 0-16,0 0 15,0 0-15,1 0 0,20-21 16,-21 21-16,0-21 0,22 0 0,-1 0 16,-21-1-16,21 1 0,-20 0 0,20 0 15,0 0-15,-21 0 0,22-1 16,-22 22-16,21 0 0,-21 0 16,1 0-16,20 0 0,-21 22 15,-21-1-15,0 0 0,21 0 0,-21 0 16,0 0-16,21 1 0,1-1 0,-1 0 15,0 0-15,0 0 16,0-21-16,0 0 0,1 21 0,-1-21 16,0 0-16,0 0 0,0 0 15,0 0-15,1 0 0,-1-21 16,-21 0-16,21 0 0,0 0 16,-21-22-16,0 22 0,21-21 15,-21 21-15,0-22 0,0 1 16,0 0-16,0-1 0,0 22 0,-21 0 15,0 0-15,0 0 0,-22 21 16,22 0-16,0 21 0,-21 0 0,21 0 16,-22 0-16,22 1 0,-21 20 15,21-21-15,21 21 0,0-20 0,0-1 16,0 21-16,0-21 0,0 0 0,0 1 16,21-1-16,0 0 15,0-21-15,0 0 0,0 0 0,1 0 16,-1 0-16,0 0 0,21 0 15,-21 0-15,1-21 0,-1 0 16,0-1-16,0 1 0,0-21 0,0 21 16,1-22-16,-1 1 0,0-21 15,0 20-15,0-20 0,0-1 0,1 1 16,-22 20-16,0-20 0,21 21 0,-21-1 16,0 22-16,0 0 0,0 0 15,-21 21-15,-1 21 16,1 21-16,0-21 0,0 22 15,0-1-15,0 0 0,-1 22 0,1-22 16,21 1-16,0 20 0,0-21 0,0 1 16,0-1-16,0 0 0,0 1 15,0-22-15,0 21 0,21-21 0,1 1 16,-1-1-16,0 0 0,0-21 16,0 0-16,0 0 15,1 0-15,20-21 0</inkml:trace>
  <inkml:trace contextRef="#ctx0" brushRef="#br0" timeOffset="49968.93">26352 8530 0,'0'0'16,"0"-21"-16,-21 21 16,0 21-1,0 0-15,0 22 0,0-22 0,-1 42 0,1-20 16,0-1-16,21 22 15,-21-22-15,0 21 0,0 1 0,21-22 16,0 1-16,-22-1 0,22 0 0,0 1 16,0-1-16,0-21 0,0 0 15,0 0-15,0 1 0,0-1 0,22-21 16,-1 0-16,0 0 16,0 0-16</inkml:trace>
  <inkml:trace contextRef="#ctx0" brushRef="#br0" timeOffset="50436.39">26416 9144 0,'0'0'0,"21"0"0,-21-21 0,21 21 0,0 0 15,1-21-15,-22 0 16,21 21-16,0-22 0,0 22 16,0-21-16,0 0 0,1 0 0,-1 0 15,0 0-15,0-1 0,0 1 0,-21 0 16,0 0-16,-21 21 15,0 0-15,0 0 16,-22 0-16,22 0 0,-21 21 16,21 0-16,-22 0 0,22 1 0,0-1 15,0 0-15,0 0 0,21 21 16,0-20-16,0-1 0,0 0 16,0 0-16,21 0 0,0 0 0,0-21 15,0 22-15,1-22 0,20 0 16,-21 0-16,21 0 0,-20 0 0,20 0 15,-21 0-15,0 0 0,22 0 16,-22-22-16,21 1 0,-21 0 0,22 0 16,-22 0-16,0 0 0,0-1 0,0 1 15,0 21-15,-21 21 16,0 1-16,-21-1 16,0 0-16,0 0 15,21 0-15,-21 0 0,0 1 0,-1-1 16,1 0-16,21 0 0,-21 0 15,21 0-15,-21 1 0,0-22 16,21 21-16,21-21 31,0-21-31</inkml:trace>
  <inkml:trace contextRef="#ctx0" brushRef="#br0" timeOffset="50656.27">27368 8700 0,'0'0'0,"-21"0"16,0 0 0,0 21-16,0 0 0,0 0 15,-1 21-15,1 1 0,0-1 0,0-21 16,0 22-16,0-1 0,21 0 16,0 1-16,0-1 0,0-21 0,0 21 15,21-20-15,0 20 0,0-21 0,0 0 16,22 0-16,-22-21 0,0 22 15,0-22-15,0 0 0,0 0 0,1 0 16,-1 0-16</inkml:trace>
  <inkml:trace contextRef="#ctx0" brushRef="#br0" timeOffset="50864.15">27686 8721 0,'0'0'0,"42"0"16,-42 21-1,0 21-15,21-21 0,-21 22 16,22-1-16,-22 0 0,21 1 16,-21 20-16,0-20 0,0-1 0,0 0 15,21 22-15,-21-22 0,0 0 16,0 1-16,0-22 0,0 21 0,-42 1 16,20-1-16,-20 0 0,0 1 0,-22-1 15,-20 0-15</inkml:trace>
  <inkml:trace contextRef="#ctx0" brushRef="#br0" timeOffset="51847.85">1291 11451 0,'-85'21'0,"-169"22"32,276-43-17,-1 0-15,21 0 0,0 0 16,22 0-16,-1 0 0,22-21 15,-21 21-15,20-22 0,-20 1 0,20 0 16,-20 0-16,-22 21 0,22-21 16,-43 0-16,21 21 0,-84 0 15,21 0 1,-43 0-16,22 21 0,-22 0 16,-20-21-16,20 21 0,1 0 0,-1 0 15,1 1-15,-1-1 0,22 0 16,0 0-16,20 0 0,-20 0 0,21 1 15,21-1-15,0 0 16,42-21 0,1 0-16,-1 21 15,21-21-15,22 0 0,0 21 0,-22-21 16,22 21-16,0 1 0,-1-1 16,-20 0-16,-22 0 0,22 21 15,-43-20-15,0 20 0,-21 0 0,0 1 16,-21-1-16,0 0 0,-43 1 15,22-1-15,-43 0 0,22-21 0,-22 22 16,21-22-16,-20 0 0,20 0 16,1 0-16,20-21 0,1 0 0,0 0 15,21 0-15,-1-21 0,22 0 16,0 0-16,0-21 0,0 20 0,43-20 16,-22 0-16</inkml:trace>
  <inkml:trace contextRef="#ctx0" brushRef="#br0" timeOffset="52006.65">2265 11811 0,'42'0'0,"-84"0"0,105 0 0,-42 0 15,1 0-15,-1-21 0,-21 0 16,21 21-16,-21-21 16,21 21 15,0-22-31</inkml:trace>
  <inkml:trace contextRef="#ctx0" brushRef="#br0" timeOffset="52544.44">6096 10753 0,'0'0'0,"0"-21"0,0-22 16,-21 1-16,0 21 0,-1 0 0,-20-1 15,21 22-15,0 0 0,0 22 16,-1-1-16,-20 21 0,21 0 0,0 22 16,-22-1-16,22 22 0,0 0 15,0 21-15,-21-1 0,20 1 0,-20 0 16,21 0-16,-21 0 0,-1 0 15,22-22-15,-21 1 0,-1-22 0,22 1 16,0-22-16,0 1 0,0-22 0,21 0 16,0-42-1,0 0-15,0-22 0,0 22 16,0-21-16,0-22 0,0 22 16,0-22-16,21 1 0,0-1 0,-21-20 15,21-22-15,0 21 0,22-21 0,-22 1 16,21-1-16,-21 0 15,22 0-15,-1 0 0,0 22 0,22 20 16,-22 1-16,-21 20 0,22 1 16,-1 42-16,-21 0 0,0 42 0,1 1 15,-22-1-15,0 21 0,0 22 16,0-21-16,0 20 0,0 22 0,0-21 16,0-1-16,0 1 0,0 0 0,0-1 15,0 1-15,0-21 0,0-22 16,0 21-16,0-20 0,0-1 0,0 0 15,0-20-15,0-1 0,0 0 0,0 0 16,0 0-16,-22-21 16</inkml:trace>
  <inkml:trace contextRef="#ctx0" brushRef="#br0" timeOffset="52988.18">5207 11726 0,'0'0'0,"-21"0"0,21 22 15,42-22 1,-21 0-16,22 0 0,-1 0 0,21 0 16,-20 0-16,41-22 0,-20 1 0,-1 0 15,22 21-15,0-42 0,-22 21 16,22-1-16,-22 1 0,1 0 16,-1-21-16,1 21 0,-1-1 15,-41 1-15,20 0 0,-21 0 0,-21 0 16,-21 21-16,-21 0 15,-1 21-15,1 0 0,0 0 16,-1 0-16,-20 1 0,-1 20 0,22-21 16,0 21-16,20-20 0,1 20 15,21-21-15,0 21 0,21-20 0,22-1 16,-22 0-16,21 0 0,1 0 16,20 0-16,-21 1 0,22-22 0,-22 21 15,22 0-15,-22-21 0,22 21 0,-22 0 16,0-21-16,-21 21 0,1-21 15,-1 22-15,-21-1 16,-21 0-16,-1-21 0,-20 21 0,21-21 16,-21 21-16,-1-21 0,1 0 15,-22 0-15,22 0 0,0 0 0,-1 0 16,1 0-16,21 0 0,0-21 0,21 0 16,0 0-16,0 0 15,21-1-15,21 1 0</inkml:trace>
  <inkml:trace contextRef="#ctx0" brushRef="#br0" timeOffset="53321.84">6816 11684 0,'0'0'0,"148"-127"31,-148 106-31,-21 21 16,-1 0-16,-20 0 0,0 0 15,-22 21-15,22-21 0,-22 21 0,22 0 16,0 22-16,-1-22 0,1 0 0,21 0 15,0 22-15,21-22 0,0 0 16,21-21-16,0 21 0,0 0 0,22-21 16,-1 0-16,21 21 0,-20-21 15,-1 22-15,22-22 0,-22 21 16,0-21-16,1 21 0,-22-21 0,21 21 16,-21-21-16,-21 21 0,0 0 15,-21 1-15,-21-1 0,-1 0 16,1-21-16,-21 21 0,20 0 0,-20 0 15,-1 1-15,1-22 0,20 0 16,1 21-16,0-21 0,-1 0 0,22 0 16,0 0-16,21-21 0,0-1 0,0 1 15,0 0-15,21 0 0</inkml:trace>
  <inkml:trace contextRef="#ctx0" brushRef="#br0" timeOffset="53863.57">7302 11853 0,'0'0'0,"43"0"0,-22-21 0,0 0 16,0 0-16,0 21 0,1-21 0,-22 0 15,0-1-15,0-20 0,0 21 16,0 0-16,0 0 0,0-22 0,0 22 16,0 0-16,-22 0 0,1 0 0,0-1 15,0 22-15,0 22 16,21-1-16,-21 0 0,-1 21 0,22-21 15,-21 22-15,0-1 0,21 22 16,-21-22-16,21 0 0,-21 1 16,21-1-16,0 0 0,0 1 0,0-22 15,21 0-15,0 0 0,0 0 0,22-21 16,-22 0-16,0 0 0,21 0 16,-21-21-16,22 0 0,-22 0 0,21 0 15,-21-22-15,1 22 0,20-21 16,-21 21-16,0-22 0,0 1 0,1 21 15,-1-22-15,0 1 0,0 0 0,0-1 16,0 1-16,1 21 0,-1 0 16,0 0-16,21 21 0,-21 0 0,1 0 15,-1 0-15,0 21 0,0 21 16,0-21-16,0 22 0,1-22 16,-22 21-16,0 0 0,0 1 0,0-22 15,0 21-15,-22-21 0,1 22 0,21-22 16,-21 0-16,21 0 0,0-42 31,0 0-15,0 0-16,0-22 0,0 22 15,0-21-15,0 21 0,21-22 0,0 1 16,1-21-16,-1 20 0,0-20 16,0-22-16,21 22 0,-20-22 15,20 21-15,0-20 0,1 20 0</inkml:trace>
  <inkml:trace contextRef="#ctx0" brushRef="#br0" timeOffset="54063.5">8699 10647 0,'0'0'0,"43"-21"16,-1 0-16,-21 21 0,0 0 0,-21 21 16,0 0-16,0 21 0,0 1 15,-21 20-15,0-21 0,0 22 0,0-1 16,0 1-16,-1-1 0,1 1 16,21 21-16,-21-22 0,0 1 0,21-1 15,0-21-15,0 22 0,0-22 0,0 1 16,0-1-16,0 0 0,21-21 15,0 22-15,-21-22 0,21 0 0,1-21 16,-22 21-16,21-21 0,0 0 16,0-21-1,-21 0-15</inkml:trace>
  <inkml:trace contextRef="#ctx0" brushRef="#br0" timeOffset="54208.58">8382 11494 0,'-21'-22'0,"42"44"0,-63-44 0,20 22 15,22-21-15,0 0 0,22 0 16,-1 21-16,21-21 16,0 21-16,1-21 0,-1-1 15,22 22-15,-1-21 0,22 0 0,-1-21 16,22 21-16,-21-1 0</inkml:trace>
  <inkml:trace contextRef="#ctx0" brushRef="#br0" timeOffset="54816.05">11218 11345 0,'21'-127'31,"-21"106"-31,0 0 0,0 0 16,0 0-16,0 0 0,0-1 16,0 1-16,0 0 0,0 0 0,-21 0 15,0 21-15,-21 0 0,21 0 16,-22 0-16,-20 0 0,20 0 0,-20 21 16,-1 0-16,22 0 0,-21 22 0,20-22 15,-20 21-15,42 0 0,-22-20 16,22 20-16,0-21 0,21 0 15,0 22-15,0-22 0,21 0 16,0-21-16,22 0 0,20 0 0,-21 0 16,22 0-16,-1 0 0,1 0 15,-22 0-15,22 0 0,-1 0 16,-20 0-16,-22 0 0,21 0 0,-42 21 16,0 0-16,0 0 0,-42 1 0,-1 20 15,-20-21-15,-1 21 0,1-20 16,-1 20-16,-20 0 0,20-21 0,1 22 15,-1-22-15,22 21 0,0-21 0,20 1 16,1-22-16,21 21 0,21-21 16,1 0-16,20 0 0,21 0 15,-20-21-15,41-1 0,1 22 0,-21-21 16,20 21-16,1 0 0,0 0 16,-22 0-16,1 21 0,-22 1 15,0-1-15,1 21 0,-22 0 0,0 1 16,-21 20-16,0 1 0,-21-1 15,-22 1-15,-20-1 0,-1 22 0,1-22 16,-22 22-16,-21-21 0,22-1 0,-1 22 16,0-22-16,22-20 0,-1 20 0,22-42 15,0 22-15</inkml:trace>
  <inkml:trace contextRef="#ctx0" brushRef="#br0" timeOffset="55325.9">13631 10880 0,'64'0'15,"-43"-21"1,0-1-16,21 22 0,-20-21 16,-1 0-16,0-21 0,21 21 15,-21-1-15,1 1 0,-1-21 0,0 21 16,-21 0-16,-21 21 16,0 0-16,-22 0 0,1 21 15,0 0-15,-22 0 0,1 21 0,-1 1 16,1-1-16,-22 0 0,43 1 15,-22-1-15,22 0 0,21 1 0,21-1 16,0 0-16,0 1 0,21-22 0,21 21 16,0 1-16,1-22 15,20 21-15,-20-21 0,-1 22 0,21-1 0,-20-21 16,-1 21-16,-21-20 0,22-1 0,-22 0 16,0 21-16,-21-21 15,0 1-15,0-1 0,-21 0 16,-22-21-16,22 0 0,-42 0 0,20 0 15,1 0-15,-21 0 0,-1 0 16,1-21-16,20 21 0,-20-21 0,20-1 16,1-20-16,0 21 0,21-21 0,21-22 15,0 22-15,0-22 0,21 22 16</inkml:trace>
  <inkml:trace contextRef="#ctx0" brushRef="#br0" timeOffset="56149.43">14309 10880 0,'0'0'0,"21"21"0,-21 0 16,0 0-16,-21 22 0,-1-1 0,1 0 15,0 1-15,0-1 0,-21 0 16,20 22-16,-20-22 0,21 0 0,21 1 16,0-22-16,0 21 0,0-21 0,0 1 15,0-1-15,21-21 16,21 0-16,-20 0 0,-1 0 0,21 0 15,0-21-15,-20-1 0,20 1 16,0-21-16,1 21 0,-22-22 16,21 1-16,-21-21 0,0 20 0,-21 1 15,0-22-15,0 22 0,0-21 0,0 20 16,-21 1-16,0 0 0,0 20 16,-21 1-16,20 0 0,1 21 0,-21 0 15,21 0-15,0 0 0,-1 21 0,1 0 16,21 1-16,0-1 0,0 0 15,0 0-15,21-21 0,22 21 0,-22-21 16,21 0-16,22 0 0,-22 0 16,0 0-16,22 0 0,-1-21 0,1 0 15,-1 21-15,22-42 0,-21 20 16,20 1-16,1-21 0,0 21 16,-1-22-16,-20 1 0,-1-21 0,-20 20 15,-1 1-15,-21 0 0,0-22 0,0 43 16,-21-21-16,0 20 0,-21 22 15,0 22-15,0 20 16,-21 0-16,20 22 0,1 20 16,-21-20-16,21 21 0,-22-1 0,22 22 15,0 0-15,0 0 0,-21 0 0,42-1 16,-22 1-16,1 0 16,0 0-16,21 21 0,0-21 0,-21 0 0,0-1 15,21 1-15,-21 0 0,21 0 16,-22 21-16,22-21 0,0 0 15,0-1-15,0 1 0,0 0 0,-21-21 16,21 21-16,0-22 0,0 1 0,0-22 16,0 1-16,0-1 0,0-20 0,0-1 15,0-21-15,21-21 16,1 0-16,-1-21 0,0-21 0,0-1 16,0 1-16,22-21 0,-22-1 0,0-21 15,0 1-15,-21-1 0,0 0 16,0-20-16,0-1 0,-21 0 0,-21 0 15,-1 0-15,-20 0 0,20 1 0,-20 20 16,-1-21-16,1 21 0,-1 22 16,22-1-16,0 1 0,-1 21 15,22-1-15,0 22 0,21-21 0,0 21 16,0-1-16,21 1 0,0-21 16,1 21-16,20 0 0,0-1 0,1-20 15,-1 21-15,21-21 0,22-1 0,-21 1 16,41-22-16,-20 22 0,21-21 15,-21-1-15,20 1 0,-20-1 0</inkml:trace>
  <inkml:trace contextRef="#ctx0" brushRef="#br0" timeOffset="56352.31">16277 10351 0,'0'0'16,"0"-22"-16,0-20 0,-21 21 16,0 21-16,0 0 0,-22 0 15,22 42-15,-21-21 0,-1 43 16,1-1-16,21 1 0,-21-1 0,20 22 15,-20-21-15,21 20 0,0 1 0,0 0 16,-1-22-16,22 22 0,0-22 16,-21 1-16,21-22 0,0 0 0,0 1 15,0-1-15,0-21 0,0 0 0,0 1 16,0-1-16,0-42 16,0-1-16</inkml:trace>
  <inkml:trace contextRef="#ctx0" brushRef="#br0" timeOffset="56528.21">15536 11007 0,'0'0'0,"-21"0"16,42 0-1,0 0-15,22 21 16,-1 0-16,0-21 0,1 0 0,20 21 16,1-21-16,-1 0 0,1 0 15,20 0-15,-20-21 0,21 21 0,-1-21 16,1 0-16,0 0 0,-22-1 0,22-20 15,-22 21-15,22-21 0,-22-1 16</inkml:trace>
  <inkml:trace contextRef="#ctx0" brushRef="#br0" timeOffset="56915.99">17060 10541 0,'0'-42'0,"-21"148"0,42-170 0,-21 1 0,-21 63 16,0 0-16,-21 21 16,20 0-16,-20 21 0,0 22 15,-22-1-15,22-20 0,-22 20 0,1 1 16,-1-1-16,1 22 0,21-22 15,-22 1-15,22-1 0,-1-20 0,22 20 16,-21-21-16,42-20 0,0 20 0,0-21 16,0 0-16,0 0 0,21-21 15,0 0-15,0-21 0,1 0 16,-1 0-16,21-21 0,-21-1 16,0 1-16,22-22 0,-22 22 15,21-21-15,1-1 0,-22-21 0,21 22 16,0-22-16,-20 22 0,20-22 15,0 0-15,1 22 0,-22 21 0,0-1 16,21 1-16,-21 21 0,1 21 16,-22 21-16,0 21 0,0 1 15,0 20-15,0-21 0,0 22 0,0-1 16,-22 1-16,1-1 0,21 1 16,-21-1-16,21-20 0,-21 20 0,21 1 15,0-22-15,0 0 0,0 1 16,0-1-16,0-21 0,0 0 0,0 1 15,0-1-15,21-21 0</inkml:trace>
  <inkml:trace contextRef="#ctx0" brushRef="#br0" timeOffset="57368.79">16616 11070 0,'-21'0'0,"42"0"31,21 0-31,-21 0 16,22 0-16,-1 0 0,21-21 16,-20 21-16,20-21 0,1 21 0,-1-21 0,1 0 15,20 21-15,1-22 16,-21 1-16,20 0 0,1 21 0,-22-21 16,1 0-16,-1-22 0,-20 22 0,-22 0 15,0 21-15,-21-21 0,-21 21 16,-21 0-16,-1 0 15,-20 21-15,-1 0 0,-20 22 16,-1-22-16,0 21 0,1-21 0,20 0 16,22 22-16,-22-22 0,43 21 0,0-21 15,21 1-15,21-1 16,0 0-16,22-21 0,-1 21 0,21-21 16,1 0-16,-1 0 0,1 0 0,-1 0 15,-20 0-15,20 0 0,1 21 16,-22-21-16,0 0 0,1 21 0,-22-21 15,0 22-15,0-1 0,-21 0 16,-21-21-16,0 21 0,-21 0 16,-1-21-16,1 21 0,0-21 0,-1 22 15,-20-22-15,20 0 0,-20 0 16,21 21-16,-1-21 0,22 0 0,0 0 16,21-21-1,42-1-15,-21 22 16</inkml:trace>
  <inkml:trace contextRef="#ctx0" brushRef="#br0" timeOffset="57732.58">18119 11049 0,'0'0'0,"63"0"0,-42-21 0,22 0 16,-1 0-16,-21-1 0,0 1 0,-21 0 16,0 0-16,0 0 15,0 0-15,-21 21 0,0 0 0,-21 0 16,-1 0-16,1 0 0,-22 0 15,1 0-15,21 21 0,-22 0 16,22 0-16,-22 0 0,43 0 0,0 1 16,21-1-16,0 0 0,21 0 15,0 0-15,0 0 0,22 1 0,-1-1 16,22-21-16,-22 21 0,21 0 0,-20-21 16,20 0-16,22 21 0,-22-21 15,22 21-15,-21 1 0,-22-22 0,0 21 16,1-21-16,-43 21 0,0 0 15,-22 0-15,-20-21 0,0 21 16,-1 1-16,1-22 0,-21 21 0,20-21 16,-20 0-16,20 21 0,-20-21 15,21 0-15,20 0 0,-20 0 16,21 0-16,0 0 0,21-21 31,21 0-31</inkml:trace>
  <inkml:trace contextRef="#ctx0" brushRef="#br0" timeOffset="58320.91">18796 11197 0,'21'0'16,"-42"0"-16,63 0 0,-21-21 0,1 21 16,-1-21-16,0 0 15,0 21-15,0-21 0,22-1 0,-22 22 16,0-21-16,0 0 0,0-21 15,0 21-15,-21-1 0,22 1 0,-22 0 16,0 0-16,0 0 0,0 0 0,-22 21 31,1 0-31,21 21 0,-21 0 0,0 0 16,0 21-16,21-20 0,0 20 0,0-21 16,0 21-16,0-20 0,0 20 15,0-21-15,0 21 0,0-20 0,0-1 16,21 0-16,-21 0 0,21 0 15,0-21-15,22 0 0,-22 21 16,21-21-16,-21 0 0,22 0 0,-1-21 16,-21 0-16,21 21 0,1-21 15,-1-21-15,-21 20 0,22-20 0,-1 21 16,0-21-16,1 20 0,-22-20 0,21 21 16,0-21-16,-20 20 0,-1 22 15,21-21-15,-21 21 0,0 0 0,1 0 16,-1 0-16,0 21 0,0 1 15,-21-1-15,0 0 0,21 0 0,-21 21 16,0 1-16,0-1 0,0 0 0,0 1 16,0-22-16,0 21 0,0-21 15,0 22-15,0-22 0,0 0 0,-21-21 16,21 21-16,-21-21 16,21-21-1,0 0-15,0 0 0,0-22 16,0 22-16,0-21 0,0 0 15,0 20-15,21-20 0,0 0 0,0-1 16,1-20-16,-1 21 0,21-1 0,-21 1 16,22 0-16,-1-1 0,-21 22 15,21-21-15,1-1 0,-1 22 0</inkml:trace>
  <inkml:trace contextRef="#ctx0" brushRef="#br0" timeOffset="58563.76">20913 10329 0,'0'-21'16,"0"42"-16,0-21 16,0 22-16,-22 20 15,1 0-15,0 1 0,-21-1 0,21 21 16,-22-20-16,22 20 0,-21-20 16,21 20-16,-1-21 0,22 1 0,0 20 15,0-20-15,0 20 0,0-21 0,22 22 16,-1-22-16,0 1 0,0-1 15,21-21-15,-20 21 0,-1-20 16,0-1-16,0 0 0,0-21 0,0 0 16,1 0-16,-1 0 0,0-21 15,-21 0-15,21-1 0</inkml:trace>
  <inkml:trace contextRef="#ctx0" brushRef="#br0" timeOffset="58724.67">20595 10880 0,'0'0'0,"-42"0"0,21 0 0,-1 0 15,1 0-15,0 0 0,42 0 32,0 0-32,22 0 0,20 0 15,-20 0-15,20 0 0,1 0 16,20 0-16,-20 0 0,-1 0 0,22 0 16,-22 0-16,22 0 0</inkml:trace>
  <inkml:trace contextRef="#ctx0" brushRef="#br0" timeOffset="58940.06">22140 10562 0,'0'0'16,"-21"0"-1,0 0-15,-21 21 0,20 1 0,-20-1 16,0 21-16,-1 0 0,-20 1 0,21-1 16,-1 0-16,1 1 0,21-1 15,-22 0-15,43 1 0,0-1 16,0 22-16,0-22 0,0 0 0,0 1 15,22-1-15,20-21 0,-21 21 16,21-20-16,1-1 0,-1 0 0,0 0 16,1 0-16,-1-21 0,22 0 15,-22 0-15,21 0 0</inkml:trace>
  <inkml:trace contextRef="#ctx0" brushRef="#br0" timeOffset="59155.94">22987 10859 0,'0'0'0,"21"-22"0,0-20 0,0 42 16,1-21-16,-1 21 16,-21 21-16,21 0 15,0 0-15,-21 22 0,0-22 0,0 21 16,0 1-16,0 20 0,0-21 16,0 22-16,0-1 0,-21-20 0,0 20 15,0-20-15,-22 20 0,1-21 0,0-20 16,-22 20-16,1-21 0,-1 21 15,-21-20-15,1-22 0,-1 21 0,0-21 16,-20 0-16</inkml:trace>
  <inkml:trace contextRef="#ctx0" brushRef="#br0" timeOffset="-105369.02">0 2096 0,'0'-22'47,"0"1"-32,0 0 1,0 0 0,0 42 31,0 0-47,0 0 15,0 1-15,0-1 0,0 0 16,0 0-16,0 0 15,0 0-15,0 1 16,0-1-16,0 0 0,0 0 16,0 0-16,0 0 0,0 1 15,0-1 1,0 0-16,0 0 16</inkml:trace>
  <inkml:trace contextRef="#ctx0" brushRef="#br0" timeOffset="-102836.49">698 2561 0,'0'0'0,"0"-21"0,0 0 16,22 0-16,-1 0 0,-21-1 0,21 1 15,-21-21-15,21 21 0,0 0 16,-21-1-16,21 1 0,-21 0 0,0 0 16,22 0-16,-22 0 15,0-1-15,-22 22 32,1 0-32,-21 22 15,21-22-15,-22 21 0,-20 0 16,21 21-16,-1-21 0,-20 22 15,20-1-15,-20 0 0,21-20 0,20 20 16,-20 0-16,21 1 0,-21-22 16,20 21-16,22 0 0,0-20 15,-21 20-15,21-21 0,0 21 0,0-20 16,0-1-16,21 0 0,1 21 16,-1-21-16,0 1 0,21-1 0,-21 0 15,22 0-15,-22 0 0,21 0 16,1 22-16,-1-22 0,0 0 15,1 0-15,-1 22 0,-21-22 16,21 21-16,1 0 0,-22 1 16,0-1-16,0 0 0,0 1 0,-21-1 15,0 0-15,0 22 0,0-22 16,0 22-16,0-1 0,-21 1 0,0-1 16,-21 22-16,21-22 0,-22 1 15,1 21-15,21-22 0,-149 191 16,128-190-1,0-1-15,-1 1 0,-20-1 16,21 1-16,-22-1 0,1 1 0,-1-22 16,43 0-16,21 22 15,0-22-15,0-21 0,0 22 0,0-22 16,0 21-16,0-21 0,0 0 0,0 1 16,0-1-16,0-42 46,0-1-30,42 22 0,1 0-16,-1 22 15,0-22-15,-21 21 0,22 0 16,-1 21-16,-21-21 0,0 22 16,1-1-16,-1 0 0,0 1 15,0 20-15,-21 1 0,21-1 16,-21 1-16,0-1 0,0 1 0,0-1 15,0 22-15,0 0 0,0-1 16,0 1-16,0 0 0,0-1 0,-21 1 16,21 0-16,-21-1 0,21 22 15,-21 0-15,21 0 0,0 0 0,0 21 16,0-22-16,0 1 0,-21 21 16,21 0-16,-22-21 0,22 21 0,0 0 15,0 0-15,-21 0 0,0 0 16,21 0-16,-21-21 0,21 21 15,0-21-15,0 0 0,-21 21 16,21-22-16,0 1 0,-21 0 0,21 0 16,0-21-16,0 20 0,-22 1 15,1 21-15,21-21 0,-21 0 0,0 21 16,0-21-16,0 21 0,-1 0 16,1-21-16,-21 21 0,42 0 0,0 0 15,0 0-15,0-22 0,0 22 0,0-21 16,0 21-16,0-21 0,0 0 15,0 0-15,0 0 0,0-22 0,0 22 16,0 0-16,0 0 16,0 0-16,0-22 0,0 22 0,0-21 15,42 21-15,22-22 0,-1 1 16,1 21-16,-1-22 0,22 1 0,0-21 16,-1 20-16,1-20 0,0-1 15,-1 1-15,22-22 0,0 0 0,-21 1 16,20-1-16,1 0 0,0-20 15,0-1-15,-21-21 0,20 0 0,-20 0 16,21 0-16,0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2:12:13.6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3810 1334 0,'21'0'0,"0"0"16,0 0-16,1 0 16,-1 0-16,0-22 15,0 22-15,0 0 16,0 0-1,-21-21 1</inkml:trace>
  <inkml:trace contextRef="#ctx0" brushRef="#br0" timeOffset="797.01">4022 1355 0,'21'0'16,"0"0"-1,0 0 17,0 0-32,0 0 31,-21-21-31,22 21 0,-22-22 15,21 22-15,0-21 16,-21 0 0,0 0-1,-21 21 1,0 0-16,-1 0 0,1 0 0,0 0 16,-21 21-16,-1-21 0,1 21 15,0 0-15,-1 1 0,1-1 0,-21 21 16,20-21-16,1 0 0,0 22 15,-1-22-15,1 0 0,21 21 16,-22-20-16,22-1 0,21 21 0,0-21 16,-21 0-16,21 1 0,0-1 15,0 0-15,0 0 0,21 0 16,0-21-16,1 21 0,-1-21 16,21 22-16,-21-1 0,22-21 15,-1 21-15,0-21 0,1 0 0,-1 21 16,0-21-16,1 21 0,-1 0 15,0-21-15,1 22 0,-1-1 0,0 0 16,1-21-16,-22 21 0,0 0 16,21 0-16,-21 1 0,-21-1 0,0 0 15,0 0-15,0 21 0,0-20 16,0-1-16,-42 0 0,21 0 0,-21 0 16,20 0-16,-41 1 0,21-1 15,-1 0-15,-20 0 0,-1-21 0,1 0 16,-1 0-16,1 0 0,20 0 15,-20 0-15,21 0 0,-22 0 16,22-21-16,21 0 0,-22 0 0,1-1 16,21 1-16,0 0 0,-1 0 15,1 0-15,0 0 0,21-1 16,0 1-16,0 0 16,0 0-16,21 0 15,0 21-15,1 0 16,-1-21-16</inkml:trace>
  <inkml:trace contextRef="#ctx0" brushRef="#br0" timeOffset="1351.81">4678 1228 0,'0'0'15,"0"-21"-15,0 42 47,0 21-47,0-21 0,0 22 16,0-1-16,-21 21 0,-1 1 15,1 21-15,21-22 0,-21 22 0,0-22 16,0 1-16,0 20 0,21-41 16,0 20-16,0-20 0,0-1 0,0 0 15,0-21-15,0 1 0,0-1 16,21 0-16,0-21 0,0 0 0,0 0 15,0 0-15,1 0 0,-1 0 0,0 0 16,0 0-16,0-21 0,0 0 16,1-1-16,-1 1 0,0 0 15</inkml:trace>
  <inkml:trace contextRef="#ctx0" brushRef="#br0" timeOffset="1544.7">4297 1863 0,'0'0'0,"-43"0"0,22 0 16,0 0-16,42 0 16,0 0-1,22 0-15,-1 0 0,0 0 16,1 0-16,20-21 0,1-1 16,-22 22-16,22-21 0,-1 21 0,1-21 15,-1 21-15,-21-21 0,22 21 16,-22-21-16</inkml:trace>
  <inkml:trace contextRef="#ctx0" brushRef="#br0" timeOffset="1936.47">5186 1736 0,'-43'-43'16,"22"22"-1,21 0-15,0 0 16,0 0-16,21 21 15,1 0 1,-1 0-16,0 0 0,0 0 16,0 0-16,0 21 0,22 0 0,-22 21 15,0-20-15,21 20 0,-20 0 0,-1 1 16,0-1-16,0-21 0,0 21 16,-21 1-16,0-1 0,0-21 0,0 22 15,0-22-15,0 0 0,0 21 16,0-21-16,0 1 0,-21-22 15,0 0 1,0 0 0,21-22-16,0 1 15,0 0-15,0 0 0,0 0 16,0-22-16,0 22 0,0 0 0,0-21 16,0 21-16,21-22 0,0 22 15,0 0-15,0 0 0,1 0 0,20-1 16,-21 1-16,21 0 0,-20 0 15,20 0-15</inkml:trace>
  <inkml:trace contextRef="#ctx0" brushRef="#br0" timeOffset="2384.21">6117 1588 0,'0'42'15,"0"-21"-15,-21 21 0,0-20 16,0 20-16,21-21 0,-22 21 0,22-20 15,0 20-15,0-21 0,-21 21 16,21-20-16,0 20 0,0-21 0,0 0 16,0 0-16,21 1 0,1-1 0,-1 0 15,0-21-15,0 0 0,21 21 16,-20-21-16,-1 0 0,21 0 0,-21 0 16,22 0-16,-22 0 0,21-21 15,-21 0-15,0 0 0,22-1 0,-22 1 16,0 0-16,0 0 0,-21-21 15,21 20-15,-21-20 0,22 0 16,-22 21-16,0-22 0,0 22 0,0-21 16,0 21-16,0 42 31,-22 0-31,1 0 0,0 21 16,21 1-16,0-22 0,-21 21 0,0-21 15,21 22-15,0-22 0,0 21 16,0-21-16,0 1 0,0-1 0,0 0 15,0 0-15,0 0 16,21-21-16,0 0 0,0 0 16,22 0-16,-22 0 0,21 0 15,-21 0-15,22-21 0,-1 0 16,0 0-16,1 0 0,-1-22 0,21 22 16</inkml:trace>
  <inkml:trace contextRef="#ctx0" brushRef="#br0" timeOffset="2616.19">7112 1715 0,'0'0'0,"0"-22"0,0 1 16,-21 21 0,0 21-16,-1 22 15,1-22-15,0 21 0,0-21 0,0 22 16,21-1-16,0 0 0,0 1 16,0-1-16,0-21 0,0 22 15,0-22-15,0 0 0,21 0 16,0 0-16,0 0 0,0-21 0,22 0 15,-22 0-15,21 0 0,-21 0 0,22 0 16,-1 0-16,0-21 0,1 21 16,-1-21-16,0-21 0,1 21 0,-22-22 15,21 1-15,1 0 0</inkml:trace>
  <inkml:trace contextRef="#ctx0" brushRef="#br0" timeOffset="3519.83">7810 1482 0,'0'0'0,"22"-64"0,-22 22 0,21 0 0,-21-1 16,21 1-16,-21 21 0,0 0 15,0-1-15,0 44 32,0-1-32,-21 21 0,0-21 0,-1 22 15,22-1-15,-21 0 0,0 22 0,0-22 16,21 22-16,0-1 0,0 1 16,0-1-16,-21-21 0,21 22 0,0-22 15,0 1-15,0-1 0,0-21 16,21 21-16,0-20 0,0-1 0,0 0 15,1 0-15,20 0 0,-21-21 16,21 0-16,-20 0 0,20 0 0,-21 0 16,21 0-16,-20-21 0,20 21 0,-21-21 15,21-21-15,-20 20 16,-1-20-16,0 0 0,0-1 0,0 1 16,0 0-16,-21-1 0,0 22 15,0-21-15,0 21 0,0 0 0,0 42 31,0 0-31,0 21 16,-21-21-16,21 22 0,-21-22 0,21 21 16,0-21-16,0 22 0,0-22 15,0 0-15,0 0 0,21 0 0,0 1 16,-21-1-16,22-21 16,-1 0-16,0 0 0,0 0 0,0 0 15,0 0-15,1 0 0,-1 0 0,21-21 16,-21-1-16,0 1 0,22 0 15,-22-21-15,0 21 0,0-22 0,0 22 16,1-21-16,-1-1 0,-21 22 16,0 0-16,0 0 0,0 42 31,0 0-31,0 0 0,0 1 0,0 20 16,0 0-16,0-21 0,0 22 0,0-1 15,0-21-15,0 22 0,0-22 16,21 0-16,0 0 0,0 0 0,22 0 15,-22-21-15,0 0 16,0 0-16,21 0 0,-20 0 0,-1 0 16,0 0-16,0-21 0,0 0 0,0 0 15,1 0-15,-1-22 0,0 1 16,0 0-16,0-1 0,0 1 0,1 0 16,-1-22-16,0 43 0,21-21 15,-21 21-15,1-1 0,-1 1 0,21 21 16,-21 0-16,0 0 0,22 0 15,-22 21-15,0 1 0,0-1 0,0 21 16,1-21-16,-1 22 0,-21-1 16,0-21-16,0 21 0,0-20 0,0 20 15,0-21-15,0 0 0,0 0 16,0 1-16,0-1 16,-21-21-16,-1-21 15,22-1-15,0 1 16,0 0-16,0 0 0,0-21 15,0 20-15,22-20 0,-1 0 0,0-1 16,21-20-16,-21 21 0,22 20 16,-22-20-16,21 21 0,-21 0 0,22 0 15,-1-1-15,-21 22 0,22 0 16,-1 0-16,-21 0 0,21 0 16,-20 22-16,-1-1 0,0 0 0</inkml:trace>
  <inkml:trace contextRef="#ctx0" brushRef="#br0" timeOffset="3860.02">10223 1884 0,'0'0'0,"0"21"0,0 0 16,22-21-1,-1 0 1,0-21-16,0 21 0,21-21 0,1 0 16,-22 0-16,21-1 0,-21-20 15,1 21-15,20 0 0,-21 0 16,-21-22-16,0 22 0,0 0 15,0 0-15,-21 21 16,0 0-16,-22 21 0,22 0 0,-21 0 16,0 0-16,-1 1 0,22 20 15,-21 0-15,21-21 0,-1 22 0,1-22 16,21 21-16,0-21 0,0 1 16,21-1-16,1 21 0,-1-21 0,21-21 15,-21 21-15,22 1 0,-1-22 0,0 0 16,1 0-16,20 0 0,-21 0 15,1 0-15,-1 0 0,22 0 0,-22-22 16,0 1-16,1 0 0,-1-21 16,0 21-16,-21-22 0,22 1 0,-22 0 15,0-22-15</inkml:trace>
  <inkml:trace contextRef="#ctx0" brushRef="#br0" timeOffset="4120.12">8191 1291 0,'0'0'0,"-42"0"0,0 0 0,21 0 15,63 0-15,-21 0 16,21 0-16,22 0 0,-22-21 15,22 0-15,20 21 0,1-21 0,0 21 16,-1-21-16,22 21 0,-21-22 16,0 22-16,-22 0 0,1-21 0,-1 0 15,-42 21-15,22-21 0,-22 21 16</inkml:trace>
  <inkml:trace contextRef="#ctx0" brushRef="#br0" timeOffset="4492.93">8382 148 0,'0'-21'16,"0"42"-16,0-84 0,0 42 0,0-22 0,0 22 0,0 63 47,0 1-47,0-1 16,0 0-16,0 22 0,0-1 0,0 1 15,-21-1-15,21-20 0,-21 20 16,21 1-16,-22-22 0,22 22 0,0-22 15,-21 0-15,21 1 0,0-22 16,0 21-16,0-21 0,0 0 0,21-21 31,1-21-31</inkml:trace>
  <inkml:trace contextRef="#ctx0" brushRef="#br0" timeOffset="4808.76">8234 296 0,'0'0'0,"-21"-42"0,-1 21 16,-62-127 0,84 127-1,0-1-15,42 1 16,-21 0-16,0 21 0,22 0 0,-1 0 16,0 0-16,-20 0 0,41 0 0,-21 0 15,1 0-15,-1 0 0,22 21 16,-22 22-16,-21-1 0,21 0 0,-20 1 15,-22 20-15,0-21 16,0 1-16,-22-1 0,-20 0 0,21 1 16,-21-22-16,-1 0 0,1 0 15,0 0-15,20 1 0,-20-1 0,0-21 16,21 0-16,-1 21 0,1-21 16,21-21-1,21 0 1,1 21-16,-1-22 0,21 1 0,-21 21 15</inkml:trace>
  <inkml:trace contextRef="#ctx0" brushRef="#br0" timeOffset="5180.06">8911 466 0,'-42'-21'16,"63"21"15,0 0-31,21 0 0,-20 0 16,20 0-16,0 0 15,1 21-15,-1-21 0,0 21 0,-21 0 0,22 0 16,-22 0-16,0 1 0,0-1 16,0 0-16,1 21 0,-22-21 15,0 1-15,0-1 0,0 0 16,0 0-16,-22-21 0,1 21 0,0-21 15,0 0-15,0 0 16,0 0-16,-1 0 0,1-21 16,21 0-16,0 0 15,0 0-15,0-1 0,0 1 0,21-21 16,1 21-16,-1-22 0,0 22 16,0-21-16,21 21 0,-20-22 0,-1 22 15,0 0-15,0 0 0,21 0 16,-20 21-16,-1-21 0,0 21 15</inkml:trace>
  <inkml:trace contextRef="#ctx0" brushRef="#br0" timeOffset="5571.83">9885 402 0,'0'0'0,"-21"21"0,-1 1 0,1 20 16,0-21-16,0 0 0,0 22 0,0-22 15,-1 21-15,1-21 0,0 0 16,21 22-16,0-22 0,0 0 0,0 21 16,0-20-16,0-1 0,21 0 15,0 0-15,1-21 0,-1 21 16,0-21-16,0 21 0,21-21 16,-20 0-16,20 0 0,0 0 0,-21-21 15,22 0-15,-1 0 0,-21-21 16,22 20-16,-22-20 0,0 21 0,0-21 15,-21-1-15,0 22 0,0-21 16,0-1-16,0 22 0,0-21 0,0 21 16,-21 21-16,-21-21 0,20 21 15,-20 0-15,21 0 0,-21 0 16,20 0-16,-20 21 0,21-21 0,0 21 16,0-21-16,-1 21 0,22 0 0,0 0 15,22-21 1,20 0-16,-21 0 15,21 0-15,1 0 0,-1 0 0,0 0 16</inkml:trace>
  <inkml:trace contextRef="#ctx0" brushRef="#br0" timeOffset="5855.82">10477 423 0,'0'0'0,"22"0"0,-22 22 31,0-1-31,0 0 0,0 0 15,0 21-15,0-20 0,0 20 16,0 0-16,21 1 0,-21-1 0,0 21 16,0 1-16,0-22 0,0 22 15,0-1-15,0 1 0,0-22 0,0 22 16,-21-22-16,21 21 0,0-20 16,0-22-16,0 21 0,-22 1 0,22-22 15,0 0-15,0 0 0,0 0 16,0 0-16,0 1 0,0-44 31,0 1-15,0 0-16,0-21 0,0-1 0,22 22 15,-22-42-15</inkml:trace>
  <inkml:trace contextRef="#ctx0" brushRef="#br0" timeOffset="6047.71">10583 275 0,'-21'0'16,"42"0"-16,-63-21 0,21 21 0,0 0 16,-1 0-1,22 21 17,22-21-32,-22 21 15,21-21-15,0 22 0,0-1 16,0 0-16</inkml:trace>
  <inkml:trace contextRef="#ctx0" brushRef="#br0" timeOffset="6372.58">10901 529 0,'63'0'31,"-42"0"-31,1 0 16,-1 0-16,0-21 15,0 0-15,0 21 0,-21-21 16,-21 21 0,0 0-1,0 0-15,0 21 0,-1 0 16,-20 0-16,21 0 0,-21 1 0,20-1 16,1 21-16,0-21 0,0 0 15,0 22-15,21-22 0,0 0 0,0 0 16,0 0-16,0 1 0,0-1 15,21-21-15,0 21 0,0-21 0,22 0 16,-22 0-16,21 0 16,0 0-16,22 0 0,-22 0 0,1 0 15,-1-21-15,0 0 0,1-1 0,-1 1 16</inkml:trace>
  <inkml:trace contextRef="#ctx0" brushRef="#br0" timeOffset="6868.67">11557 487 0,'0'0'0,"0"-21"0,0 0 15,-21 42 17,21 0-32,-21 0 0,-1 0 15,22 0-15,-21 1 0,0-1 0,21 21 16,0-21-16,0 0 0,0 1 16,-21-1-16,21 21 0,0-21 15,0 0-15,0 1 0,21-1 16,0 0-16,0-21 0,1 0 15,-1 0-15,21 0 0,-21 0 0,22 0 16,-1 0-16,-21-21 0,21 0 16,1-1-16,-1 1 0,-21-21 0,22 21 15,-1-22-15,0 1 0,-21 0 16,22-22-16,-22 22 0,0-22 0,0 22 16,0-21-16,1 20 0,-22 1 15,0 21-15,0-22 0,0 22 0,0 0 16,-22 42 15,1 0-31,0 1 0,0-1 16,0 21-16,21-21 0,-21 22 0,-1-1 15,1 0-15,0 1 0,0-22 16,21 21-16,0 0 0,-21-20 0,21 20 16,0-21-16,0 0 0,0 22 15,0-22-15,21 0 0,0 0 0,0 0 16,0 0-16,1 1 0,20-1 15,-21-21-15,0 0 0,0 21 0,22-21 16,-22 0-16,0 0 0,0 0 16,22-21-16,-22 0 0,0-1 15,0 1-15,0 0 0,0 0 0,1-21 16</inkml:trace>
  <inkml:trace contextRef="#ctx0" brushRef="#br0" timeOffset="7119.87">11917 360 0,'0'0'16,"-21"21"-16,63-21 15,-21 0-15,21 0 16,1 0-16,-1 0 16,0 0-16,22-21 0,-22 21 0,1 0 0,20-21 15,-21 0-15,1 21 16,-1 0-16,0 0 0,-20-22 0,20 22 15,-21 0-15,0 0 0,0 0 16,1 0 0</inkml:trace>
  <inkml:trace contextRef="#ctx0" brushRef="#br0" timeOffset="7693.61">13039 402 0,'0'0'0,"-22"0"0,22 21 16,-21-21-16,42 0 31,1 0-16,-1 0-15,21 0 0,0 0 0,22 0 16,21 0-16,-22 0 16,22 0-16,-1 0 0,-20-21 0,21 21 15,-1 0-15,-20 0 0,-1-21 16,1 21-16,-22 0 0,22 0 0,-22 0 16,-21 0-16,0 0 0,0 0 15,1 0-15,-22-21 0,-22 21 31,1-21-31,0 21 16,0 0 0,21-21-16,-21 21 15,0 0-15,21-22 0,-22 22 16,1 0-16,0 0 16,0 0-16,0 0 0,0 0 15,42 0 32,0 0-47,0 0 16,0 0-16,0 0 0,1 0 15,-1 0-15,-21 22 16,0-1-16,0 0 16,0 0-16,-21-21 0,-22 21 0,22 0 15,-21 22-15,21-22 0,-22 0 16,1 0-16,0 0 0,20 1 15,-20-1-15,21 0 0,0 21 0</inkml:trace>
  <inkml:trace contextRef="#ctx0" brushRef="#br0" timeOffset="8492.37">12361 1947 0,'0'0'0,"-21"22"15,42-22 17,0-22-32,22 1 15,-22 0-15,21 0 0,22-21 0,-22 20 16,22-20-16,20-21 0,-20 20 16,20 1-16,22-22 0,-21 1 15,0 21-15,20-1 0,-41-20 0,21 20 16,-22 22-16,1-21 0,-22 21 0,-21 0 15,21-1-15,-20 1 0,-1 21 16,-21-21-16,0 0 16,-21 21-1,-1 0 1,1 0-16,0 0 0,0 0 16,0 21-16,0 0 15,-1-21-15,1 21 16,0-21-1,42-21 17,0 0-32,1 0 0,-1 21 15,-21-21-15,21 0 0,0 21 0,0-22 16,0 22-16,-21 22 31,0-1-15,0 0-16,0 0 0,0 0 0,-21 0 15,0 1-15,21 20 0,-42-21 16,21 0-16,-1 0 0,1 1 0,0 20 16,0-42-16,0 21 0,0 0 15,-1 0-15,1 1 0,0-22 16</inkml:trace>
  <inkml:trace contextRef="#ctx0" brushRef="#br0" timeOffset="9765.12">10308 3620 0,'0'0'0,"-21"0"16,42 0 15,21 0-31,1 0 0,-1 0 0,0-22 16,22 22-16,21 0 0,-1 0 15,1-21-15,21 0 0,0 21 0,-22 0 16,22 0-16,0-21 0,0 21 0,-22 0 16,22 0-16,0 0 0,-21 0 15,21-21-15,-22 21 0,-20 0 0,-1 0 16,1 0-16,-22 0 0,0 0 0,-20 0 15,-1 0-15,0 0 16,-42 0 0,0 0-16,-1 0 0,-20 0 15,21 0-15,-21 0 0,-22 0 16,22 0-16,-1 0 0,-20 0 0,21 0 16,-22 0-16</inkml:trace>
  <inkml:trace contextRef="#ctx0" brushRef="#br0" timeOffset="10067.29">10626 3662 0,'21'0'15,"0"0"1,0 0-16,21 0 0,1 0 0,-1 0 15,22 0-15,-1 0 0,1 0 0,-1 0 16,22 0-16,-22 0 0,22 0 16,-22 0-16,22 0 0,-21 0 0,20 0 15,-20 0-15,20 0 0,-20 0 0,-1 0 16,1 0-16,-22 0 16,1-21-16,-1 21 0,0 0 0,1 0 15,-22 0-15,0 0 0,21 0 0,-21 0 16,1 0-16,-1-21 15,-21-1-15</inkml:trace>
  <inkml:trace contextRef="#ctx0" brushRef="#br0" timeOffset="10483.98">12298 3239 0,'0'0'0,"-21"0"0,-1 0 16,1 0-16,0 0 0,21 21 16,0 0-16,0 0 0,0 0 15,0 0-15,21 1 16,0-1-16,1-21 0,20 21 0,-21 0 16,0-21-16,22 21 0,-22-21 0,21 0 15,0 0-15,-20 21 0,20-21 16,-21 0-16,21 0 0,1 0 0,-22 0 15,0 0-15,0 0 0,0 0 16,1 0-16,-22 22 16,-22-1-1,1-21-15,0 21 0,0 0 16,-21 0-16,20 0 0,-20 1 0,0-1 16,-22 0-16,22 21 0,-22-21 0,22 22 15,-21-1-15,20 0 0,-20-20 16,-1 20-16,22 0 0,-22 1 0,22-22 15,0 21-15,21-21 0,-22 0 16,22 1-16,0-1 0,0 0 0,0-21 16</inkml:trace>
  <inkml:trace contextRef="#ctx0" brushRef="#br0" timeOffset="13108.94">14118 2858 0,'-21'0'16,"21"-22"-16,-21 22 15,42 0 17,0-21-32,0 21 0,22 0 15,-1 0-15,0 0 0,22 0 0,-22-21 16,22 21-16,-1 0 0,-21 0 16,1 0-16,20-21 0,-20 21 15,-1 0-15,-21 0 0,21 0 0,-20 0 16,-1 0-16,0 0 0,0 0 15,-42 0 1,0 0-16,0 0 16,-22 0-16,1 0 0,21 0 0,-22 0 15,1 0-15</inkml:trace>
  <inkml:trace contextRef="#ctx0" brushRef="#br0" timeOffset="13656.58">14224 2773 0,'0'0'0,"-21"21"0,0-21 0,21 21 0,0 0 15,0 1-15,-22-1 16,1 0-16,21 0 0,-21 0 0,21 0 16,-21 22-16,0-22 0,0 21 0,21-21 15,-22 22-15,1-22 0,0 21 16,0-21-16,0 1 0,21-1 0,-21 0 16,-1 0-16,1 43 15,0-43-15,0-21 16,21 21-16,0-42 47,21 21-47,0-21 15,0-1-15,22 22 0,-22-21 0,0 0 16,21 0-16,1 0 0,-22 21 16,21-21-16,1-1 0,-1 22 0,-21 0 15,21 0-15,1 0 0,-1 0 16,0 0-16,1 0 0,-1 22 0,0-1 15,1 0-15,-1 21 0,-21-21 0,22 1 16,-22 20-16,0 0 0,0-21 16,0 22-16,-21-22 0,0 21 0,0-21 15,0 22-15,0-22 0,0 0 16,-21 0-16,0 22 0,0-22 16,-22 0-16,1 0 0,0 0 0,-1 0 15,1-21-15,-21 22 0,-1-22 16,22 0-16,-22 21 0,22-21 0,-22 0 15,22 0-15,0 0 0,-1 0 0,1 0 16,21 0-16,0 0 0,0-21 16,-1 21-16,1 0 0,21-22 0,0 1 15,0 0 1,21 0 0,-21 0-16,22 21 0,20-21 0,-21 21 15,21-22-15</inkml:trace>
  <inkml:trace contextRef="#ctx0" brushRef="#br0" timeOffset="14972.13">16150 2858 0,'0'0'0,"-21"-22"15,-148 22 1,147 22 0,-20-1-16,0 21 0,-1 0 0,1 1 15,0-1-15,-1 22 0,1-1 0,0 1 16,-1-1-16,22 1 0,0-22 15,0 21-15,21-20 0,0 20 0,0-20 16,21-1-16,0-21 0,0 21 16,22-20-16,-22-1 0,21 0 0,1 0 15,20 0-15,-21 0 0,1-21 0,20 0 16,-20 0-16,20 0 16,-21 0-16,22 0 0,-22 0 0,22-21 15,-1 0-15,-20 0 0,20-21 0,-21 20 16,22-20-16,-1 0 0,-20-22 15,20 22-15,-20-43 0,-1 22 0,0-1 16,-21 1-16,22-22 0,-22 22 16,0-1-16,0 1 0,0 20 0,-21-20 15,0 20-15,0 1 0,0 0 16,0-1-16,0 22 0,0 0 0,-21 21 16,0 21-1,21 22-15,-21-22 0,21 21 16,-21 0-16,21 22 0,0-22 15,0 22-15,-21-1 0,21 22 16,-22-22-16,22 1 0,0-1 0,0 1 16,0-22-16,0 22 0,0-22 15,0 0-15,22 1 0,-1-22 0,0 21 16,0-21-16,21 1 0,1-1 0,-1-21 16,-21 21-16,22-21 0,-1 0 15,0 0-15,1 0 0,-1 0 0,0-21 16,1 21-16,20-21 0,-21-22 15,1 22-15,20-21 0,-20-1 0,-1 1 16,21-21-16,-20-1 0,-22-21 0,21 22 16,1-1-16,-22 1 15,0-1-15,0 1 0,0 21 0,0-22 16,-21 22-16,22-1 0,-22 22 16,0-21-16,0 21 0,0 0 15,0 42 1,0 0-16,-22 21 0,1 1 15,0-22-15,21 42 0,-21-20 16,0-1-16,0 21 0,-1 1 0,22-1 16,-21 1-16,21-1 0,-21-20 15,21 20-15,0-20 0,-21-1 16,0 0-16,21 1 0,-21-1 0,21-21 16,0 0-16,0 0 0,-22 1 15,22-1-15,0 0 0,-21-21 16,21 21-16,0-42 15,0 0 1,0 0-16,21-1 0,1-20 0,-1 21 16,0-21-16,0-1 0,21 1 15,-20-22-15,20 22 0,0 0 0,1-22 16,-22 22-16,21 21 0,0-22 16,1 22-16,-1 21 0,0 0 0,1 0 15,-22 0-15,21 0 0,1 0 16,-22 0-16,0 21 0,0 1 15,0-22-15,-21 21 0,0 0 0,0 0 16,0 0-16,0 0 0,-21-21 16,-21 22-16,-1-22 0,1 0 0,0 21 15,-1-21-15,1 0 0,-21 0 16,20 0-16,1 0 0,0-21 0,20 21 16,-20-22-16,21 1 0,0 21 15,0-21-15,-1 0 0,1 21 31,21 21-31,0 0 0,-21 22 0,21-1 16,0-21-16,0 21 0,0 1 0,0-1 16,0 0-16,0 1 0,21-1 15,0-21-15,1 0 0,-1 1 16,21-1-16,-21 0 0,22 0 16,-22 0-16,21-21 0,0 0 0,1 21 15,20-21-15,-20 0 0,20 0 0,-21 0 16,22 0-16,-1-21 0,1 0 15,-22 21-15,22-21 0,-22 0 0,0 0 16,1-1-16,-1 1 0,-21 0 16,22 0-16,-22 21 0</inkml:trace>
  <inkml:trace contextRef="#ctx0" brushRef="#br0" timeOffset="15141.55">19156 3662 0,'0'0'0,"0"-21"31,-21 21-15,-1 0-16,1 0 0,0 0 31</inkml:trace>
  <inkml:trace contextRef="#ctx0" brushRef="#br0" timeOffset="21475.48">212 6731 0,'0'21'0,"21"-21"31,0 0-31,0 0 0,0 0 16,22-21-16,-1 21 0,0-21 0,1 0 15,20 0-15,-21-1 0,22 1 16,-22-21-16,1 21 0,-1-22 0,0 1 16,1 0-16,-22-1 0,0 1 15,21 0-15,-42-1 0,21 1 0,-21 0 16,0-1-16,0 1 0,0 21 15,0-21-15,0 20 0,0-20 0,-21 21 16,21 0-16,-21 21 0,0-21 16,0 21-1,0 0-15,-1 0 16,22 21-16,0 21 0,0 0 16,0 1-16,0-1 0,0 0 0,0 22 15,0 21-15,0-22 0,0 22 16,0-22-16,0 22 0,0 0 0,22-1 15,-22-20-15,0 20 0,0 1 16,0-21-16,0 20 0,0 1 0,0 0 16,0-1-16,0 1 0,0-22 15,0 22-15,0-21 0,0-1 16,-22 22-16,22-22 0,-21 22 16,21-22-16,0 1 0,0-22 0,0 22 15,0-22-15,0 0 0,0-20 0,0 20 16,0-21-16,21-21 0,1 0 15,-1 0-15,0 0 0,21-21 16,-21 0-16,1 0 0,-1-22 16,21 1-16,0-22 0,-20 1 0,20-1 15,0-20-15,-21 20 0,22-20 16,-22-1-16,0 0 0,0 1 0,-21-1 16,0 0-16,0 1 0,0 20 15,-21 1-15,-21-1 0,21 1 16,-22 20-16,1 22 0,0-21 15,-1 21-15,1 21 0,0-22 0,-1 22 16,22-21-16,-21 21 0,21 0 16,-1 0-16,22-21 31,43 21-31,-22-21 0,0 0 16,21 21-16,1-21 0,-1-1 15,0 1-15,1-21 0,20 21 16,-20 0-16,-1-22 0,21 22 0,-20-21 15,-1 21-15,0-1 0,-20 1 16,20 21-16,-21-21 16,-21 42-1,0 0-15,0 1 0,0-1 16,0 0-16,-21 0 0,21 0 16,0 0-16,0 1 0,0-1 0,-21 0 15,21 0-15,0 0 0,0 0 16,0 1-16,0-44 31,0 1-15,21 0-16</inkml:trace>
  <inkml:trace contextRef="#ctx0" brushRef="#br0" timeOffset="21648.38">1566 6287 0,'0'0'0,"0"-22"0,0 1 15,-21 21-15,21-21 16,-21 21-16,42 0 31,0 0-15,0 21-16,1-21 0,-1 0 16,0 0-16,0 0 0,21 0 0</inkml:trace>
  <inkml:trace contextRef="#ctx0" brushRef="#br0" timeOffset="22644.81">1990 6371 0,'0'0'0,"0"21"0,0 1 0,0 20 0,0 0 15,0-21-15,0 22 0,0-22 16,0 21-16,0-21 0,0 1 0,0 20 16,0-21-16,-22 0 15,22 0-15,0-42 31,0 0-15,0-21-16,0 21 0,22-1 16,-22-20-16,21 0 0,-21 21 15,21-22-15,0 22 0,-21-21 16,21 21-16,0-1 0,1 22 16,-1 0-16,0 22 15,-21-1-15,0 0 0,0 0 16,21 21-16,-21-20 0,21 20 15,-21-21-15,21 0 0,-21 0 0,22 22 16,-1-22-16,-21 0 0,21-21 16,0 21-16,0 0 0,22-21 0,-22 0 15,0 0-15,21 0 0,-21 0 16,22 0-16,-1-21 0,0 21 16,1-21-16,20 0 0,-20 0 0,-1-22 15,0 22-15,1 0 0,-22-21 16,21-1-16,-42 22 0,21-21 0,-21 0 15,0 20-15,0-20 0,0 21 16,0 0-16,-21 0 0,0 21 0,0-22 16,0 22-16,-1 0 0,1 0 0,-21 0 15,21 22-15,-22-1 0,1 0 16,21 21-16,-21-21 0,20 22 0,-20-1 16,21-21-16,0 22 0,21-22 15,0 21-15,0-21 0,0 0 0,0 1 16,0-1-16,21-21 15,0 0-15,0 0 0,22 0 16,-22 0-16,0 0 0,21-21 16,-21-1-16,22 1 0,-22 0 0,21-21 15,-21 21-15,1-22 0,-1 1 0,0 0 16,0 20-16,0-20 0,-21 0 16,0 21-16,21-1 0,-21 1 0,0 42 31,0 1-31,0-1 15,-21 21-15,21-21 0,0 22 16,-21-1-16,21-21 0,0 21 0,0-20 16,0 20-16,0-21 0,0 0 0,0 0 15,21 1-15,0-1 16,1-21-16,-1 0 0,0 0 0,21 0 16,-21 0-16,22 0 0,-22 0 15,21 0-15,-21-21 0,1-1 0,20 1 16,-21 0-16,0 0 0,22-21 0,-22-1 15,0 1-15,0 0 0,0-1 16,0-20-16,1 20 0,-22 1 0,21-21 16,-21 20-16,0 1 0,0 0 15,0 20-15,0-20 0,0 21 16,-21 21-16,-1 0 16,1 21-16,0 0 0,0 0 0,-21 22 15,20-1-15,1 0 0,21 1 16,-21 20-16,21-20 0,-21 20 15,21-21-15,0 22 0,0-22 0,0 1 16,0-1-16,21-21 0,0 0 16,-21 22-16,21-22 0,1-21 0,20 21 15,-21-21-15,0 0 0,22 0 0,-1 0 16,-21 0-16,21-21 0,1 0 16,-1 21-16,0-43 0</inkml:trace>
  <inkml:trace contextRef="#ctx0" brushRef="#br0" timeOffset="22899.66">4297 5969 0,'0'0'0,"0"-21"15,-21 21 1,-1 0-16,22 21 0,-21 21 16,21-20-16,-21 20 0,21 0 15,-21 1-15,21-1 0,0 0 0,0 22 16,0-22-16,0 0 0,0 22 15,0-22-15,0 1 0,0-22 0,-21 21 16,21-21-16,0 0 0,0 1 16,0-1-16,0 0 0,0-42 31,0 0-31,0-22 16,0 22-16,0-21 0,21 21 15</inkml:trace>
  <inkml:trace contextRef="#ctx0" brushRef="#br0" timeOffset="23108.54">4191 6096 0,'0'-21'16,"0"42"-16,0-63 0,0 21 0,0-1 0,21 22 16,0 0-1,0 0-15,1 0 0,-22 22 0,21 20 16,0-21-16,0 0 0,0 22 16,0-22-16,1 21 0,20 0 15,-21-20-15,0 20 0,22-21 0,-22 21 16,0-20-16,0-1 0,-21 0 15,21-21-15,-21 21 0,21-21 0,-21 21 16,22-21-16,-1 0 16,0-21-16,-21 0 0,21 0 15,0-22-15</inkml:trace>
  <inkml:trace contextRef="#ctx0" brushRef="#br0" timeOffset="23584.27">5228 5779 0,'-169'84'16,"126"-63"-16,22 22 15,-21-22-15,0 21 0,-1-21 16,22 22-16,-21-22 0,-1 0 0,22 21 16,0-20-16,-21 20 15,21-21-15,21 0 0,21-21 16,0 0-1,0 0-15,21 0 0,-20-21 16,20 0-16,-21 21 0,21-21 0,-20 0 16,20-22-16,-21 22 0,0 0 15,0-21-15,1-1 0,-1 22 16,0-21-16,0 21 0,-21-1 0,0 1 16,0 0-16,0 0 0,21 0 15,-21 42 1,0 0-16,0 0 0,0 0 15,0 22-15,0-1 0,0 0 16,0 1-16,-21-1 0,21 0 0,-21 1 16,21 20-16,0-20 0,-21 20 0,21-21 15,0 1-15,-21-1 0,21 0 16,0-20-16,0 20 0,0-21 0,0 0 16,0 0-16,0 1 0,21-1 15,0-21 1,0 0-16,0 0 15,-21-21-15,21-1 0,1 1 0,-22 0 16,21 0-16,0-21 0</inkml:trace>
  <inkml:trace contextRef="#ctx0" brushRef="#br0" timeOffset="23972.05">5503 6202 0,'0'0'16,"0"-21"-16,21 21 31,-21 21-31,-21 0 0,21 0 0,-21 0 15,0 1-15,0-1 0,0 21 16,21 0-16,-22-20 0,22 20 16,-21-21-16,21 21 0,-21-20 0,21-1 15,0 21-15,0-21 0,0 0 0,0 1 16,0-1-16,0 0 16,21-21-16,0 0 0,1 0 15,-1 0-15,21 0 0,-21 0 0,0-21 16,22 21-16,-22-21 0,21-1 15,-21 1-15,1-21 0,20 21 0,-21-22 16,-21 1-16,21 0 0,-21-1 0,0 1 16,0 0-16,0-1 15,0 1-15,0 21 0,-21 0 0,21 0 16,-21-1-16,-21 1 0,20 21 0,1 0 16,0 0-16,-21 0 0,21 0 15,-22 21-15,22 1 0,0-1 0,0 0 16,0-21-16,21 21 0,0 0 0,0 0 15,0 1-15,0-1 16,0 0-16,21-21 0,0 0 0,0 0 16,0 0-16,22 0 0</inkml:trace>
  <inkml:trace contextRef="#ctx0" brushRef="#br0" timeOffset="24788.65">6244 6075 0,'-21'21'32,"0"0"-32,0 0 15,-1 1-15,1 20 0,0-21 0,21 21 16,0-20-16,-21 20 0,21-21 16,0 21-16,0 1 0,0-22 0,0 21 15,0-21-15,21 22 0,-21-22 0,21 0 16,0 0-16,1 0 0,-1-21 15,0 22-15,0-22 0,0 0 16,22 0-16,-22 0 0,21 0 0,0 0 16,-20-22-16,20 1 0,-21 0 15,21 0-15,-20 0 0,-1-22 0,21 1 16,-21 0-16,0-1 0,1 1 0,-1 0 16,0-22-16,0 22 0,0-22 15,-21 22-15,0 0 0,21-22 0,-21 22 16,0 21-16,0-22 0,0 22 0,0 0 15,0 42 1,0 0-16,0 1 16,0 20-16,-21-21 0,21 21 0,0 1 15,0 20-15,-21-20 0,21-1 16,-21 21-16,21-20 0,0-1 0,-21 22 16,21-22-16,-21-21 0,21 21 15,-22-20-15,22 20 0,0-21 0,0 0 16,-21 0-16,0-21 15,21-21 1,0 0 0,0 0-16,0 0 0,0-22 0,21 22 15,22-21-15,-22 21 16,0-22-16,21 22 0,1-21 0,-1 21 16,-21 0-16,21-1 0,1 22 0,-22 0 15,21-21-15,-21 21 0,1 0 16,-1 0-16,0 0 0,0 0 0,0 0 15,-21 21-15,-21-21 16,0 22 0,0-22-16,-22 0 0,22 0 0,0 21 15,0-21-15,-21 0 0,20 0 0,1 0 16,0 21-16,0 0 0,0 0 16,0-21-16,21 21 0,0 1 15,0-1-15,0 0 0,0 0 16,0 0-16,0 0 15,0 1-15,0-1 0,21 0 0,0 0 16,0-21-16,0 21 0,0-21 0,1 0 16,20 21-16,-21-21 0,0 0 15,0 0-15,1 0 0,-1 0 16,-21-21 0,0 0-1,0 0-15,0 0 0</inkml:trace>
  <inkml:trace contextRef="#ctx0" brushRef="#br0" timeOffset="25564.2">8488 6329 0,'0'0'0,"0"-21"15,42 21 1,-21 0-16,22 0 16,-22 0-16,42 0 0,-20 0 15,20 0-15,22 0 0,-22 0 16,22 0-16,0 0 0,-22 0 0,22 0 15,-1 0-15,-20 0 0,21 0 16,-1 0-16,1 0 0,0 0 0,-1 0 16,-20 0-16,-1 0 0,-20 0 0,-1-21 15,0 21-15,-21-22 0,-21 1 16,0 0-16,-21 21 16,-21-21-16,21 0 0,-43 21 0,22-21 15,0-1-15,-22 22 0,1-21 16,20 0-16,1 21 0,0-21 0,20 21 15,1 0-15,0 0 0,0 0 0,42 0 47,0 0-47,0 21 0,22-21 16,-1 0-16,0 21 0,22-21 16,-22 0-16,22 0 0,-22 21 0,22-21 15,-22 22-15,0-22 0,1 0 0,-1 0 16,0 0-16,-21 0 0,1 21 15,-1-21-15,-21 21 16,0 0-16,-21 0 0,-1 0 16,-20 1-16,0-1 0,-1 21 15,-20-21-15,21 22 0,-22-1 0,22-21 16,-1 21-16,1-20 0,0 20 0,21-21 16,-1 0-16,1 22 15,0-43-15,21 21 0,-21 0 0,21 0 16</inkml:trace>
  <inkml:trace contextRef="#ctx0" brushRef="#br0" timeOffset="26556.77">11663 5927 0,'0'0'0,"0"-21"0,0-1 0,0 1 0,0 0 16,0 0-16,0 42 31,0 0-16,0 22-15,0-1 0,0 0 0,0 1 16,-21-1-16,21 0 0,-22 1 0,-20-1 16,21 0-16,0 22 0,0-22 15,-1 0-15,1-20 0,0 20 0,21-21 16,-21 0-16,21 0 0,0 1 16,0-1-16,21-21 15,0 0-15,0 0 16,1-21-16,-1-1 0,0 1 15,0-21-15,0 21 0,0-22 16,1 1-16,20 0 0,-21 21 0,0-22 16,0 1-16,22 21 0,-22-22 15,0 22-15,0 0 0,0 21 0,1 0 16,-1 0-16,0 21 0,-21 0 16,0 1-16,0-1 0,0 21 15,0-21-15,0 22 0,-21-1 0,21 0 16,0-21-16,-21 22 0,21-22 0,0 0 15,0 21-15,0-20 0,21-1 16,0-21-16,21 21 0,-21-21 0,22 0 16,-1 0-16,22 0 0,-22 0 15,0 0-15,22-21 0,-22 21 16,0-21-16,1-1 0,-1-20 0,0 0 16,1 21-16,-22-22 0,0 1 15,0-22-15,0 22 0,-21 0 0,0-22 16,0 1-16,0 20 0,0 1 0,-21-21 15,0 20-15,-21 22 0,21-21 16,-1 21-16,-20 21 0,21 0 0,-21 0 16,20 0-16,1 0 0,0 0 0,0 21 15,0 0-15,0 0 16,21 0-16,0 0 0,0 1 0,0-1 16,0 0-16,0 0 0,0 0 15,21-21-15,0 21 16,0-21-16,21 0 0,-20 22 0,-1-22 15</inkml:trace>
  <inkml:trace contextRef="#ctx0" brushRef="#br0" timeOffset="26924.97">12785 6244 0,'0'0'0,"0"21"0,63 1 31,-42-22-31,0 0 0,1 0 0,-1 0 15,0 0-15,0 0 0,0 0 16,22 0-16,-22-22 0,21 22 0,-21-21 16,22 0-16,-22 0 0,0 21 0,0-21 15,0-22-15,-21 22 0,0 0 16,0 0-16,0 0 0,-21 21 16,0 0-16,0 0 15,0 0-15,-22 0 0,1 0 0,21 21 16,-22 0-16,1 0 0,0 0 0,21 1 15,-22-1-15,22 0 0,0 0 16,21 21-16,0-20 0,0-1 16,0 0-16,0 0 0,0 0 0,0 22 15,0-22-15,21-21 0,0 21 16,0 0-16,22 0 0,-1-21 0,0 0 16,1 21-16,20-21 0,1 0 0,-1 0 15,22 0-15,-22 0 0,22 0 16,-21 0-16,20 0 0</inkml:trace>
  <inkml:trace contextRef="#ctx0" brushRef="#br0" timeOffset="27383.7">14287 6096 0,'0'0'0,"0"-42"0,0 21 16,-21-1-16,0 1 0,0 0 16,-21 0-16,20 21 0,-20 0 0,0 0 15,-1 0-15,1 0 0,0 21 16,-1 0-16,22 0 0,-21 1 0,0 20 15,20-21-15,-20 21 0,21 1 16,0-22-16,0 21 0,21 1 0,0-22 16,0 21-16,0 0 0,0-20 0,0-1 15,21 21-15,0-21 0,0 0 16,21-21-16,-20 22 0,20-22 0,0 0 16,-21 0-16,22 0 0,-1 0 0,0-22 15,1 1-15,-1 0 0,0-21 16,1 21-16,-22-22 0,21 1 15,1 0-15,-1-22 0,-21 22 0,21-22 16,-20 1-16,-1-1 0,0 1 16,0-1-16,-21 1 0,0-1 0,0 22 15,0 0-15,0-1 0,0 22 16,0 0-16,-21 21 16,0 42-16,-22-21 15,22 22-15,0-1 0,0 0 0,0 22 16,0-22-16,-1 22 0,1-22 0,0 22 15,21-22-15,0 0 0,0 22 16,0-22-16,0 0 0,0 1 16,21-1-16,0 0 0,1-20 0,-1 20 15,0-21-15,21 21 0,1-42 16,-1 22-16,0-1 0,1-21 0,-1 0 16</inkml:trace>
  <inkml:trace contextRef="#ctx0" brushRef="#br0" timeOffset="27589.03">15303 6435 0,'0'21'15,"-63"106"1,42-106-16,0 21 16,-22 1-16,1-1 0,21-21 0,-22 22 15,1-22-15,0 21 0,-22-21 16,22 22-16,0-22 0,-22 0 0,1 21 15,20-21-15,-20-21 0,20 22 0,1-22 16,0 0-16,21 0 0,-1 0 16</inkml:trace>
  <inkml:trace contextRef="#ctx0" brushRef="#br0" timeOffset="27963.93">15896 5779 0,'0'0'0,"0"-22"0,21 1 16,0 21-16,1-21 0,20 21 15,21 0-15,1 0 0,-22-21 16,43 21-16,-22 0 0,1 0 16,21 0-16,-22 0 0,1 0 0,-1 0 15,-21 0-15,1 0 0,-1 0 16,-21 0-16,0 0 0,1 0 0,-44 0 31,1 0-31,-21 0 0,0 0 0,-1 0 16</inkml:trace>
  <inkml:trace contextRef="#ctx0" brushRef="#br0" timeOffset="28179.81">16298 5736 0,'0'0'0,"0"21"0,0 1 0,-21-1 16,21 21-16,-21-21 0,0 22 0,21-1 15,0 0-15,-21 1 0,-1-1 16,1 0-16,21 1 0,-21-1 0,0 21 16,0-20-16,21-1 0,0 0 0,-21 1 15,21-1-15,-22-21 0,22 0 16,0 1-16,0-1 0,0 0 16,22-42 15,-1 0-31,0-1 0,0-20 0,0 21 15</inkml:trace>
  <inkml:trace contextRef="#ctx0" brushRef="#br0" timeOffset="28932.38">16658 5779 0,'0'-43'0,"0"86"0,0-107 0,0 85 31,0 22-31,0-1 16,0 0-16,0 1 0,-21-1 0,0 0 15,21 1-15,0 20 0,-21-21 0,21 1 16,-22 20-16,1-20 16,21-1-16,-21 0 0,21-21 0,0 22 15,0-22-15,0 0 0,0 0 0,-21 0 16,42-42 0,-21 0-1,21 0-15,0-21 0,22 20 16,-22-20-16,0 21 0,21-21 0,1-1 15,-22 22-15,21-21 0,-21 21 0,1-1 16,-1 1-16,0 0 0,0 21 16,0 0-16,-21 21 0,0 0 15,0 22-15,0-22 0,0 0 16,0 0-16,0 22 16,0-22-16,0 21 0,0-21 0,0 0 15,0 1-15,21-1 0,-21 0 0,22 0 16,-1-21-16,0 0 0,21 0 15,-21 0-15,1 0 0,-1-21 16,0 0-16,21 0 0,-21-1 16,1 1-16,-1 0 0,0-21 0,0 21 15,0-22-15,0 22 0,-21 0 0,0-21 16,0 20-16,0 1 16,0 42-1,-21 1-15,21-1 16,-21 0-16,0 0 15,21 0-15,-21 22 0,21-22 0,0 0 16,0 0-16,0 0 0,0 0 0,0 1 16,0-1-16,0 0 0,21-21 15,0 0-15,0 0 0,0 0 0,1 0 16,-1 0-16,0 0 0,21-21 16,-21 21-16,1-21 0,-1-1 0,0-20 15,0 21-15,0 0 0,0 0 0,1-22 16,-1 22-16,0-21 0,0 21 15,-21-1-15,0 1 0,21 21 0,-21 21 32,0 1-32,-21-1 15,21 0-15,-21 0 0,21 0 0,-21 0 16,21 1-16,0-1 0,0 0 16,0 0-16,0 0 0,0 0 0,21 1 15,0-22 1,0 0-16,0 0 0,1 0 15</inkml:trace>
  <inkml:trace contextRef="#ctx0" brushRef="#br0" timeOffset="35100.16">11853 6964 0,'0'0'0,"-42"-21"0,21 21 16,-22 0-16,22-21 0,0 21 0,0 0 15,0 0-15,0-22 0,-1 22 0,1 0 16,0-21-16,0 21 15,42 0 1,21 0 0,-20 0-16,41 0 15,1 0-15,-1 0 0,43 0 0,0 0 16,21 0-16,21 0 0,0 0 0,43 0 16,-1 0-16,22 0 0,21 21 15,-1-21-15,1 0 0,0 0 0,0 22 16,0-22-16,0 0 0,-1 0 15,1 0-15,0 0 0,-21 0 0,-1 0 16,1 0-16,-21 0 0,-22 0 0,0 0 16,-21-22-16,-21 22 0,0 0 15,-21 0-15,-21-21 0,0 21 16,-22 0-16,1 0 0,-22 0 0,0 0 0,1 0 16,-22-21-16,0 21 15,-42 0 32,0 0-47,-22 0 0,22 0 0,-21 0 16,-1 0-16,1 0 0</inkml:trace>
  <inkml:trace contextRef="#ctx0" brushRef="#br0" timeOffset="35912.36">8932 8848 0,'0'0'0,"0"-43"0,21 22 15,-21-21-15,0 21 0,22 0 0,-22-22 16,0 22-16,0 0 0,0 0 0,21 0 16,-21 42-1,0 0 1,0 21-16,0 1 0,0-1 15,0 0-15,0 22 0,-21-1 0,21 1 16,-22-1-16,1 1 0,0-1 0,0 1 16,21-1-16,-21-20 15,21-1-15,-21 0 0,21 1 0,0-1 16,0 0-16,0-21 0,0 1 0,0-1 16,0 0-16,0 0 0</inkml:trace>
  <inkml:trace contextRef="#ctx0" brushRef="#br0" timeOffset="36223.76">9356 9292 0,'0'0'0,"0"21"31,0 1-31,0-1 15,21-21 1,0 0 0,0 0-16,0 0 0,0-21 15,1 21-15,-1-22 0,0 1 16,-21 0-16,0 0 0,0 0 16,0 0-16,-21 21 15,0 0-15,-1 0 16,1 0-16,0 0 0,-21 0 0,21 21 15,-1-21-15,1 21 0,0-21 16,21 21-16,21-21 16,0 0-16</inkml:trace>
  <inkml:trace contextRef="#ctx0" brushRef="#br0" timeOffset="36968.33">11409 8636 0,'0'0'0,"-21"-21"0,21 0 16,0 0-16,0-1 0,0 1 15,0 0-15,0 0 0,0 0 16,0 0-16,0-1 0,-22 1 0,22 0 16,0 0-16,0 0 0,-21 21 15,0 0-15,0 0 0,0 0 16,0 0-16,-22 21 0,22 0 16,-21 0-16,-1 22 0,1-1 15,0 0-15,-1 22 0,-20-1 0,21 1 16,-1-1-16,1 1 0,21-1 0,-22 1 15,22-22-15,21 22 0,0-22 16,0 0-16,0-21 0,43 22 0,-22-22 16,21 0-16,0-21 0,22 21 15,-22-21-15,22 0 0,-1 0 0,1 0 16,-22 0-16,22-21 0,-22 21 0,21-21 16,-20 0-16,-1 0 0,-21-22 15,22 22-15,-22-21 0,0-1 0,0 22 16,-21-21-16,0 0 0,0 20 15,0-20-15,0 21 0,-21 0 16,0 0-16,0 21 0,-22 0 0,1 0 16,21 0-16,-22 0 0,1 0 0,21 21 15,0-21-15,0 21 0,-1-21 16,1 0-16,21 21 0,0 0 16,21 0-1,1-21-15,-1 22 0,0-22 0,0 21 16,0 0-16,22 0 0,-22 0 0,-21 22 15,21-22-15,0 21 16,-21 0-16,0 1 0,0-1 0,0 0 0,0 1 16,0 20-16,0-20 0,0 20 15,-21 1-15,0-1 0,0 1 16,-1-1-16,1-21 0,0 1 0,0-1 16,21 0-16,-21 1 0,0-22 0,21 0 15,0 0-15,0 0 0,-22-21 0,22-21 31,0 0-31,22-21 16,-1 21-16,0-22 0,0 1 0,21-22 16</inkml:trace>
  <inkml:trace contextRef="#ctx0" brushRef="#br0" timeOffset="37180.21">11896 8784 0,'0'0'0,"-22"21"15,1 22 1,0-22-16,0 21 0,0 1 16,21-1-16,-21 0 0,-1 1 0,1-1 15,21 0-15,0-21 0,-21 22 0,21-22 16,-21 0-16,21 0 0,0 0 16,0 1-16,21-22 31,-21-22-31,21 1 0,0 0 0</inkml:trace>
  <inkml:trace contextRef="#ctx0" brushRef="#br0" timeOffset="37509.03">12001 8488 0,'0'0'0,"-21"0"0,0 0 0,0 0 0,0 0 15,0 0-15,-1 0 0,1 0 16,0 21-16,0-21 0,21 21 0,0 0 15,21-21 1,0 0 0,0 0-16,1 0 0,20 0 15,-21 0-15,0-21 0,22 21 16,-22-21-16,0 0 0,0 0 0,0 0 16,-21-1-16,0 1 0,0 0 0,0 0 15,0 0-15,-21 0 0,-21 21 16,21 0-16,-1 0 0,-20 0 0,0 21 15,21 0-15,-22-21 0,1 21 0,21 0 16,0 0-16,-1 1 0,1-1 16,21 0-16,0 0 0,0 0 15,21-21-15,1 0 0,-1 0 16,0 0-16,21 0 0,1 0 16</inkml:trace>
  <inkml:trace contextRef="#ctx0" brushRef="#br0" timeOffset="37736.89">12721 8234 0,'0'0'0,"-21"21"31,0 0-31,0 0 0,21 22 0,-22-22 16,1 21-16,0 1 0,0-1 16,0 0-16,0 1 0,-1-1 0,1 0 15,0 22-15,0-22 0,0 0 16,21 1-16,0-1 0,0 0 0,-21-20 15,21 20-15,0-21 0,0 0 16,0 0-16,0-42 31</inkml:trace>
  <inkml:trace contextRef="#ctx0" brushRef="#br0" timeOffset="39064.26">12086 8742 0,'-21'0'0,"42"0"0,-63 0 0,63 0 32,21-21-17,-21 21-15,22-21 0,20 21 16,-20-22-16,20 1 0,1 21 0,-1-21 16,1 0-16,-1 0 0,22 0 0,-1-1 15,1-20-15,-21 21 0,20 0 16,-20-22-16,-22 22 0,22 0 0,-43 0 15,21 0-15,-42 0 0,0-1 0,0 1 16,-21 21 0,0 0-16,-22 0 0,22 0 0,-21 21 15,0-21-15,20 43 16,-20-22-16,0 0 0,21 21 0,-22 1 16,22-1-16,0 0 0,0 1 0,0-1 15,-1 22-15,1-22 0,21 21 16,0-20-16,0-1 0,0 0 0,0 1 15,0-1-15,0-21 0,0 0 0,21 1 16,1-1-16,-1 0 0,0-21 16,0 0-16,0 0 15,0 0-15,1-21 0,-22 0 16,21-1-16,0-20 0,0 21 0,-21-21 16,21-1-16,0 1 0,-21 0 0,22-1 15,-1 1-15,0 0 0,-21 20 16,21 1-16,0 0 0,0 21 15,1 0-15,-1 0 16,-21 21-16,21 0 16,-21 1-16,21-1 0,-21 0 0,21 21 15,-21-21-15,0 22 0,21-22 0,1 0 16,-1 0-16,0 0 0,-21 1 16,21-1-16,0-21 0,0 0 0,1 21 15,-1-21-15,0 0 0,0 0 16,0 0-16,22-21 0,-22 21 0,0-21 15,0-1-15,21 1 0,-20-21 0,-1 21 16,0-22-16,0 22 16,0-21-16,0 0 0,1 20 0,-1 1 15,-21 0-15,0 0 0,21 0 0,-21 42 32,0 0-17,0 0-15,0 0 0,0 1 0,0 20 16,0-21-16,0 0 0,0 0 15,0 1-15,0-1 0,0 0 16,0 0-16,21-21 0,0 0 16,0 0-16,1 0 0,-1 0 15,0 0-15,21-21 0,-21 0 0,1 0 16,-1-1-16,0 1 16,21 0-16,-21-21 0,1 21 0,-1-1 15,0-20-15,-21 21 0,0 0 0,21 21 16,-21-21-16,0 42 15,0 0 1,-21 21-16,21-21 0,0 1 16,-21-1-16,21 21 0,-21-21 15,21 0-15,0 22 0,0-22 0,0 0 16,0 0-16,21-21 0,21 21 0,-21-21 16,22 0-16,-1 0 0,0 0 15,1 0-15,20 0 0,-21 0 0,1-21 16,20 0-16,-20 0 0,-1-21 15,-21 20-15,21-20 0,1 0 16,-22-1-16,0 1 0,0-21 0,0 20 16,1 1-16,-1 0 0,-21-22 0,0 22 15,0-1-15,0 22 0,0-21 16,0 21-16,-21 21 16,-1 21-16,22 0 15,-21 0-15,21 0 0,0 22 0,-21-22 16,0 21-16,21 1 0,-21-1 15,21 0-15,-21-21 0,-1 22 0,22-1 16,-21 0-16,21-20 0,0 20 0,-21 0 16,21-21-16,0 1 0,0-1 15,-21 0-15,21 0 16,0-42 0,0 0-16,0 0 15,21-1-15,0 1 0,0-21 0,1 21 16,-1-22-16,0 22 0,21-21 0,1 21 15,-1 0-15,0-1 0,1 1 16,-1 21-16,21 0 0,-20 0 0,20 0 16,-20 0-16,-1 21 0,0 1 0,1-1 15,-22 21-15,0-21 0,-21 22 16,0-1-16,-21 0 0,0 1 0,-22-1 16,1 0-16,0-21 0,-22 22 15,1-22-15,-22 21 0,21-21 16,1 22-16,-22-22 0,22 0 0,-22 0 15,0 0-15,1 22 0</inkml:trace>
  <inkml:trace contextRef="#ctx0" brushRef="#br0" timeOffset="39740.43">9419 10753 0,'-21'-21'0,"42"42"0,-63-64 0,21 43 16,21-21-16,-22 0 0,1 0 0,21 0 16,0 0-16,0-1 0,0 1 15,0 0-15,0 0 0,0 0 0,21 21 16,1 0-16,-1 0 0,0 0 15,21 0-15,-21 21 0,22 0 0,-1 21 16,-21-20-16,22 41 0,-1-21 0,-21 1 16,0 20-16,0-20 0,-21 20 15,0 1-15,0-1 0,-21-21 0,-21 22 16,21-1-16,-22-20 0,1-1 16,0 0-16,-1 1 0,-20-22 15,21 0-15,-1 0 0,1 0 0,0-21 16,20 0-16,-20 0 0,21 0 0,0-21 15,0 0-15,-1 0 0,1 0 16,21-22-16,0 1 0,0 0 0,0-1 16,0-20-16,0 21 0,21-1 0,1 1 15,-1 0-15,0 20 0,0 1 16,21 0-16,-20 21 0,20 0 0,-21 0 16,0 21-16,22 0 0,-22 22 0,0-22 15,0 21-15,0 1 0,0-1 16,1 0-16,-22 1 0,21-1 15,0-21-15,-21 21 0,21 1 0,-21-22 16,21 0-16,0 0 0,-21 0 16,22-21-16,-1 0 0,0 0 15,0 0-15,0 0 0,0 0 0</inkml:trace>
  <inkml:trace contextRef="#ctx0" brushRef="#br0" timeOffset="39860.36">10096 11091 0,'0'0'0,"22"0"15</inkml:trace>
  <inkml:trace contextRef="#ctx0" brushRef="#br0" timeOffset="40147.19">11239 10499 0,'-21'0'0,"42"0"0,-42-21 0,21-1 16,0 1-16,21 21 15,1 0-15,20 0 0,-21 0 16,21 0-16,1 0 0,-1 0 0,0 0 16,1 0-16,-1 0 0,0 0 15,1 0-15,-1 0 0,0 0 0,1 0 16,-22 0-16,0 0 0,0 0 0</inkml:trace>
  <inkml:trace contextRef="#ctx0" brushRef="#br0" timeOffset="40461.01">11620 10541 0,'0'0'0,"0"21"15,0 0-15,0 1 16,0-1-16,0 21 0,0-21 16,0 0-16,22 22 0,-22-22 0,0 21 15,21 1-15,0-22 0,-21 21 16,0 0-16,0 1 0,0-1 0,0 0 15,0 1-15,0-1 0,-21 0 16,0 1-16,-22-22 0,22 21 0,-21-21 16,21 1-16,-22-1 0,1 0 0,0 0 15,-1-21-15,1 0 0,0 0 16,-1 0-16,1 0 0,0 0 16,-1 0-16,22-21 0,-21 0 0,-1 0 15,22-1-15,0 1 0,0-21 0,0 21 16,21 0-16,0-1 0,0-20 15,0 21-15,42 0 0,-21 21 0,22-21 16,-1-1-16,0 1 0,1 21 0</inkml:trace>
  <inkml:trace contextRef="#ctx0" brushRef="#br0" timeOffset="40825.06">11938 11049 0,'0'0'0,"0"21"0,21-21 15,0 0-15,0 0 16,1 0-16,-1 0 0,0 0 16,21-21-16,-21 0 0,1 21 0,20-21 15,-21 0-15,21 21 0,-20-22 16,20 1-16,-21 0 0,0 0 0,0 21 16,1-21-16,-1 0 0,-42 21 31,-1 0-31,-20 0 0,0 21 0,21 0 15,-22 0-15,1 0 0,0 0 16,-1 1-16,22-1 0,0 21 0,0-21 16,21 22-16,0-22 0,0 0 15,0 0-15,0 0 0,21 0 0,0 1 16,21-1-16,-20-21 0,20 0 0,0 0 16,-21 0-16,22 0 0,-1 0 15,0 0-15,1-21 0,-22-1 0,21 1 16,1 0-16,-22-21 0,21 21 0,-21-1 15,0-20-15,22 0 0,-22 21 16</inkml:trace>
  <inkml:trace contextRef="#ctx0" brushRef="#br0" timeOffset="42291.22">12742 10922 0,'0'-42'16,"0"21"-16,0 84 0,-21-105 31,21 63-31,-21 0 0,0 0 16,0 0-16,-1 22 0,1-22 0,21 21 15,0-21-15,-21 22 0,21-22 16,-21 0-16,21 0 0,0 0 0,0 1 15,0-1-15,21-21 16,0-21 0,0 21-16,1-22 0,-1-20 15,0 21-15,0 0 0,0-22 16,22 22-16,-22-21 0,0 21 16,21-22-16,-21 22 0,1 0 0,-1 0 15,0 21-15,0 0 0,0 0 16,-21 21-1,0 0-15,0 0 0,0 1 16,0-1-16,21 21 0,-21-21 0,22 0 16,-1 1-16,-21-1 0,21 0 15,0 0-15,0-21 0,0 21 0,22 0 16,-22-21-16,0 0 0,21 0 0,-20 0 16,20 0-16,-21 0 0,0-21 15,22 0-15,-22 0 0,0 0 0,0 0 16,-21-22-16,21 1 0,0 0 0,-21-1 15,0 1-15,22-22 0,-1 1 16,-21-1-16,21 1 0,0-1 16,-21 1-16,0 21 0,0-1 0,21 1 15,-21 21-15,0 0 0,0 42 16,0 21 0,0-21-16,-21 22 0,21-1 0,-21 0 15,0 1-15,0-1 0,21 0 16,-22 1-16,1-1 0,21 0 0,0 1 15,0-22-15,0 0 0,0 21 0,0-21 16,0 1-16,0-1 16,21-21-16,1 0 15,-1 0-15,0 0 0,0 0 16,0-21-16,0-1 0,1 1 0,-1 0 16,0 0-16,0 0 0,0 0 15,0-1-15,-21 1 0,0 0 0,0 0 16,-21 21-1,0 0 1,0 0-16,0 21 0,0 0 0,-1 0 16,1 1-16,0-1 0,21 0 0,0 0 15,-21 21-15,21-20 0,0-1 0,0 0 16,0 0-16,0 0 16,0 0-16,21 1 0,0-1 15,0 0-15,1-21 0,-1 0 0,21 21 16,-21-21-16,22 0 0,-22 0 15,21 0-15,0-21 0,1 21 0,-22-21 16,21 0-16,1-1 0,-22 1 0,0 0 16,21 0-16,-21 0 0,1-22 15,-1 22-15,0 0 0,-21 0 0,0 0 16,21 0-16,-21 42 31,-21 0-31,21 0 0,-21 0 16,21 0-16,0 1 0,-21-1 15,21 21-15,0-21 0,0 0 0,0 1 16,0-1-16,0 0 16,21-21-16,0 0 15,0 0-15,0 0 0,22 0 16,-22 0-16,0-21 0,0 0 0,0 21 16,22-22-16,-22 1 0,0 0 0,21-21 15,-21 21-15,1-1 0,-1 1 16,21 0-16,-21 0 0,-21 0 0,21 21 15,1 0-15,-22 21 16,0 0 0,0 0-16,0 0 15,0 1-15,0-1 0,0 0 16,0 0-16,0 0 0,21-21 16,0 0-16,0 21 0,0-21 15,0 0-15,1 0 0,-1 0 16,0 0-16,21 0 0,-21 0 15,1-21-15,20 0 0,-21 21 0,0-21 16,0 0-16,1 0 0,20-1 0,-21 1 16,0 0-16,-21 0 0,21 0 0,-21 0 15,22 21-15,-44 21 32,1-21-32,0 21 0,0 0 15,21 0-15,-21 0 0,21 1 16,0-1-16,-21 0 0,21 0 0,0 0 15,0 0-15,0 1 0,21-1 0,0 0 16,0-21-16,0 0 0,0 21 16,1-21-16,20 0 0,0 0 0,-21 0 15,22 0-15,-22-21 0,21 0 0,1 21 16,-22-21-16,0-1 0,21 1 16,-21 0-16,1-21 0,-1 21 0,0-1 15,0 1-15,-21 0 0,0 0 16,21 0-16,-21 42 15,-21 0 1,21 0-16,-21-21 0,0 21 0,0 22 16,-1-22-16,1 0 0,0 0 15,0 0-15,21 1 0,-21-22 0,21 21 16,0 0-16,0 0 16,-21-21-16,21-21 15,-22 0 1</inkml:trace>
  <inkml:trace contextRef="#ctx0" brushRef="#br0" timeOffset="42464.12">15240 10520 0,'0'0'0,"-21"-21"16,-22 0-1,22 21-15,0 0 16,21-22-16,21 22 31,0 0-15</inkml:trace>
  <inkml:trace contextRef="#ctx0" brushRef="#br0" timeOffset="208193.78">5694 18076 0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0:42:27.8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508 0,'0'0'0,"0"-21"16,-21 21-16,21-21 0,-22 21 0,22-21 15,0-1 1,-21 22-16,21-21 16,21 42 15,1-21-31,-1 22 0,0-1 15,0 21-15,0-21 0,22 22 16,-22-22-16,21 21 0,-21 0 0,22 1 16,-22-1-16,0 22 0,21-22 15,-21 0-15,1 22 0,-22-22 16,0 0-16,21 1 0,-21-1 16,0 0-16,0 1 0,0-22 15,0 21-15,0-21 0,0 1 0,0-1 16,0 0-16,0-42 31,0 0-15,0-22-16,0 22 0,0-21 0,0-22 15,0 22-15,0-22 0,0 1 16,0-1-16,0 1 0,0-22 0,0 22 16,0-1-16,21 1 0,-21-1 15,0 22-15,0-22 0,21 22 16,-21 0-16,21-1 0,-21 22 15,21 0-15,-21 0 0,22 21 32,-1 21-32,-21 0 15,0 0-15,21 1 0,-21-1 16,21 0-16,-21 0 16,0 0-16</inkml:trace>
  <inkml:trace contextRef="#ctx0" brushRef="#br0" timeOffset="388.54">1905 1143 0,'0'-21'31,"21"21"-31,-21-21 15,21 0-15,-21-1 0,21-20 0,-21 21 16,0-21-16,22-1 0,-22 1 16,21 21-16,-21-22 0,0 22 0,0 0 15,0 0-15,-21 21 32,-1 21-32,1 21 15,0-20-15,21 20 0,0 0 16,-21-21-16,21 22 0,-21-1 0,21 0 15,0 1-15,0-1 0,0-21 16,0 0-16,0 22 0,0-22 0,0 0 16,21 0-16,0 0 0,0 1 15,0-22-15,1 0 0,-1 0 16,0 0-16,0 0 0,0 0 16,0-22-16,1 1 0,20 0 0,-21 0 15</inkml:trace>
  <inkml:trace contextRef="#ctx0" brushRef="#br0" timeOffset="768.33">2413 868 0,'0'0'0,"0"-42"31,0 20-31,0 1 16,21 21-16,0 0 15,0 0-15,1 0 0,20 0 16,-21 0-16,0 0 0,22 21 15,-22 1-15,0-1 0,0 0 16,21 0-16,-20 21 0,-22-20 16,21-1-16,-21 21 0,0-21 0,0 22 15,0-22-15,0 0 0,0 0 16,-21 21-16,-1-20 0,1-22 0,0 21 16,21 0-16,-21-21 0,0 0 15,21-21 1,0 0-1,0-1-15,0 1 0,0 0 0,0-21 16,0-1-16,21 22 0,-21-21 16,21 0-16,-21-1 0,21 1 0,0 21 15,1-22-15,-22 22 16,21-21-16,21 21 0,-21 0 0,0-1 16,1 22-16,-1-21 0,0 21 15,0 0-15,0 0 0</inkml:trace>
  <inkml:trace contextRef="#ctx0" brushRef="#br0" timeOffset="997.2">3154 762 0,'0'0'0,"0"21"0,0 0 0,0 1 16,0-1-16,0 0 0,0 0 15,0 0-15,-21 0 0,21 1 16,-22 20-16,22-21 0,0 0 15,-21 0-15,21 1 0,0-1 0,0 0 16,0 0-16,0-42 47,0 0-31</inkml:trace>
  <inkml:trace contextRef="#ctx0" brushRef="#br0" timeOffset="1309.02">3133 445 0,'0'0'0,"-22"21"16,22 0-1,22-21 1,-1 0-1,0 0-15,-21-21 0,0 0 16,0-1-16,21 22 16,-21-21-16,0 0 15,-21 21 1,0 0 0,0 0-16,-1 0 0,22 21 15,-21-21-15,21 21 0,0 1 16,0-1-16,0 0 15,21 0-15,1-21 0,-1 21 16</inkml:trace>
  <inkml:trace contextRef="#ctx0" brushRef="#br0" timeOffset="2320.63">3387 1143 0,'0'0'0,"-22"21"0,44-21 31,20-21-31,-21 21 0,21-21 16,1 0-16,-1 0 0,0-22 15,1 22-15,-1 0 0,0-21 0,1-1 16,-1 1-16,-21 0 0,22-1 15,-22 1-15,0 0 0,0-1 0,0 1 16,-21 21-16,0-22 0,0 22 16,0 0-16,0-21 0,0 21 15,0-1-15,-21 22 0,0-21 16,0 0-16,0 21 0,-1 0 16,1 0-16,0 0 0,21 21 15,-21-21-15,0 21 0,21 1 16,-21 20-16,21-21 0,0 21 15,0 1-15,-22-1 0,22 0 0,-21 22 16,21-1-16,-21 1 0,21 21 16,0-22-16,0 1 0,-21 20 0,0-20 15,21-1-15,-21 22 0,-1 0 0,22-1 16,-21 1-16,0 0 0,21-1 16,-21 22-16,0-42 0,0 20 15,-1 1-15,1 0 0,0-22 0,0 22 16,0-22-16,0 22 0,21-22 15,-22-20-15,22 20 0,-21-20 0,21-1 16,0 0-16,0 1 0,0-22 0,0 0 16,0 0-16,21-21 0,1 0 15,-1 0-15,0 0 0,0-21 0,21 0 16,-20 0-16,20-1 0,0-20 0,1 0 16,-1-1-16,0 1 0,1-21 15,-1 20-15,-21-20 0,21-1 0,1-20 16,-1 20-16,-21 1 0,0-22 15,1 0-15,-1 1 0,-21-1 16,0 0-16,0 1 0,0 20 0,-21 1 16,-1-1-16,-20 1 0,0 20 15,21 1-15,-22 0 0,-20 20 0,20 1 16,1 0-16,0 0 0,21 21 16,-22 0-16,22-21 0,0 21 0,0 0 15,0 0-15,21-21 16,21 21-1,0-22 1,21 1-16,-21 21 0,22-21 0,-1 21 16,-21-21-16,22 0 0,-1 0 15,0-1-15,-21 1 0,22 0 16,-1 0-16,-21 0 0,22-22 0,-22 22 16,0 0-16,0-21 0,-21 21 15,0-1-15,21 1 0,-21 0 16,0 0-16,0 42 31,0 0-31,0 0 16,0 1-16,0-1 0,0 0 15,0 0-15,0 0 16,-21 22-16,21-22 0,0 0 0,0 0 0,-21-21 16,21 21-16,0 0 0,0 1 15,0-44 16,0 1-15,0 0-16,0 0 0</inkml:trace>
  <inkml:trace contextRef="#ctx0" brushRef="#br0" timeOffset="2516.52">4170 572 0,'0'21'63,"0"0"-32,21-21-31,0 21 16,0-21-16,0 0 15</inkml:trace>
  <inkml:trace contextRef="#ctx0" brushRef="#br0" timeOffset="2797.36">4572 656 0,'-21'-21'16,"0"21"0,-1 0-16,1 0 0,0 0 15,0 0-15,0 0 0,0 0 0,-1 21 16,22 0-16,-21 1 0,0-1 0,0 0 15,0 0-15,0 21 0,21-20 16,0 20-16,0 0 0,0-21 0,0 22 16,0-1-16,0-21 0,0 0 15,0 22-15,21-22 0,0 0 16,21 0-16,-21-21 0,1 21 16,20 1-16,0-22 0,1 0 0,-1 0 15,0 0-15,1 0 0,20 0 16,-21-22-16,1 1 0,20 0 0,-20 0 15,-1 0-15</inkml:trace>
  <inkml:trace contextRef="#ctx0" brushRef="#br0" timeOffset="3252.1">5228 762 0,'21'-42'0,"-42"84"0,42-105 0,-21 41 16,0 1-16,-21 0 0,0 21 16,0 0-16,0 0 0,-1 0 15,-20 0-15,21 0 0,0 0 16,-22 21-16,1 0 0,21 1 15,-21-1-15,20 21 0,-20 0 0,21-20 16,0 20-16,0 0 0,-1 1 0,1-1 16,21-21-16,0 21 0,0-20 15,0 20-15,0-21 0,0 0 0,21-21 16,1 21-16,-1-21 0,0 0 16,0 0-16,21 0 0,-20 0 0,-1 0 15,21-21-15,-21 21 0,22-21 16,-22 0-16,0 0 0,21-22 0,-21 22 15,1-21-15,-1 21 0,0-22 16,0 1-16,-21 0 0,0 21 16,21-22-16,-21 22 0,0 0 0,21 0 15,-21 0 1,-21 42 0,0 0-16,21 0 0,-21 0 15,21 0-15,-21 22 0,21-22 0,0 21 16,0-21-16,0 1 0,0 20 15,0-21-15,0 0 0,0 0 0,0 1 16,21-22-16,0 21 0,0-21 16,0 21-16,1-21 0,-1 0 0,0 0 15,21 0-15,-21 0 0,1-21 0,-1 0 16,21-1-16,-21 1 16,22-21-16,-22 21 0</inkml:trace>
  <inkml:trace contextRef="#ctx0" brushRef="#br0" timeOffset="3516.25">5821 296 0,'0'-21'0,"0"42"0,0-84 0,0 42 15,-21 21-15,-1 0 16,1 0-16,21 21 0,-21 0 0,0 0 16,21 0-16,0 22 0,-21-22 15,0 21-15,21 1 0,-22-1 0,22 0 16,0 1-16,0-1 0,-21 0 15,21 22-15,0-43 0,-21 21 16,21 1-16,0-1 0,0 0 0,0-21 16,0 22-16,0-22 0,0 0 15,0 0-15,0 0 0,0 1 0,21-22 16,-21 21-16,21-21 16,1 0-16,-1 0 0,0-21 0,0-1 15,0 22-15</inkml:trace>
  <inkml:trace contextRef="#ctx0" brushRef="#br0" timeOffset="3784.77">6181 656 0,'0'0'0,"-22"0"32,1 0-17,0 0-15,0 21 0,21 1 16,-21-1-16,0 0 0,-1 0 15,22 21-15,0-20 0,-21 20 0,0-21 16,21 0-16,-21 22 0,21-22 16,0 0-16,0 0 0,0 0 0,0 0 15,0 1-15,0-1 16,21-21 0,0 0-16,0 0 0,1 0 15,-1 0-15,0 0 0,0-21 16,21-1-16,-20 1 0</inkml:trace>
  <inkml:trace contextRef="#ctx0" brushRef="#br0" timeOffset="4540.35">6519 720 0,'0'0'0,"-21"0"32,0 0-32,0 21 15,0-21-15,-1 21 0,22 0 16,-21 0-16,0 1 0,21-1 15,-21 0-15,21 0 0,0 21 16,-21-20-16,21-1 0,0 21 0,0-21 16,0 0-16,0 1 0,0-1 0,21 0 15,0-21-15,0 0 16,0 21-16,1-21 0,-1 0 16,0 0-16,0 0 0,-21-21 15,21 21-15,-21-21 0,0 0 16,0-1-16,0 1 0,0 0 15,0-21-15,0 21 0,0-22 0,0 1 16,0 21-16,0-22 0,0 22 0,0-21 16,0 21-16,0 0 15,0-1-15,0 1 0,21 0 16,1 21-16,-1 0 0,21-21 16,-21 21-16,22 0 0,-1 0 0,0 0 15,1 21-15,20-21 0,-21 21 0,1 0 16,-1 1-16,0-1 0,-20 21 15,-1-21-15,0 22 0,0-22 0,-21 21 16,0-21-16,0 22 0,0-22 16,0 0-16,0 21 0,0-21 0,0 1 15,0-1-15,-21-21 0,21 21 16,-21 0-16,0-21 0,-1 0 16,1 0-1,21-21 1,0 0-16,0 0 15,0-1-15,0-20 0,0 21 0,0-21 16,0-1-16,21 1 0,1 0 16,-1-1-16,0 1 0,21 0 0,-21-1 15,22 22-15,-22 0 0,21 0 16,1 0-16,-1-1 0,0 22 0,1 0 16,-22 0-16,21 0 0,0 0 15,-20 0-15,20 22 0,-21-1 16,0 0-16,22 21 0,-43-21 0,21 22 0,-21-1 15,0-21-15,0 22 16,0-1-16,0 0 0,0-21 0,-21 22 16,21-22-16,-22 21 0,1-21 0,21 1 15,-21-1-15,21 0 0,-21-21 16,21 21-16,-21-21 16,21-21 15,0 0-31,0 0 0,-21-1 0</inkml:trace>
  <inkml:trace contextRef="#ctx0" brushRef="#br0" timeOffset="4784.38">6731 127 0,'0'0'15,"-21"0"-15,0 0 16,-1 21-16,22 0 16,-21-21 46,0 0-46,0 0-16,0 22 0</inkml:trace>
  <inkml:trace contextRef="#ctx0" brushRef="#br0" timeOffset="5013.26">5694 529 0,'0'0'15,"-21"21"-15,21 1 16,21-22-16,0 0 0,0 0 15,0 0-15,22 0 0,-22 0 0,21 0 16,-21 0-16,22 0 0,-1 0 16,0-22-16,-21 22 0,22 0 0,-1 0 15,-21 0-15,0 0 0,1 0 0,-1 0 16,0 0-16</inkml:trace>
  <inkml:trace contextRef="#ctx0" brushRef="#br0" timeOffset="5676.87">1418 1566 0,'21'0'47,"0"0"-47,1 0 0,20 0 16,0 0-16,1 0 0,20 22 0,1-22 16,-1 0-16,22 0 0,-1 0 15,22 0-15,0 21 0,21-21 16,21 0-16,0 0 0,1 0 15,-1 0-15,21 0 0,22 0 0,-22 0 16,21 21-16,22-21 0,-21 0 0,20 0 16,1 0-16,0 0 0,-22 0 15,22 0-15,-1 0 0,1 0 0,-21 0 16,-1 0-16,1 0 0,-1-21 16,1 0-16,-1 21 0,-21 0 0,-20-22 15,-1 22-15,-21 0 0,0-21 16,-21 0-16,-1 21 0,-20 0 0,-21 0 15,-22 0-15,0 0 0,1-21 0,-22 21 16,0 0-16,0 0 109,0 0-109,-21-21 0</inkml:trace>
  <inkml:trace contextRef="#ctx0" brushRef="#br0" timeOffset="6616.33">10753 423 0,'0'0'0,"21"0"0,-21-21 0,0 0 15,0 0-15,0 0 0,0 0 16,0 42-1,0 0-15,0 0 16,-21 21-16,-1 1 0,1-1 0,0 0 16,0 22-16,0-22 0,0 22 15,-1-1-15,1 1 0,0-22 0,-21 22 16,21-1-16,-1-21 0,1 1 16,0-1-16,-21 0 0,21 1 15,-1-22-15,22 21 0,-21-21 0,0 1 16,0-22-1,21-22 1,0 1-16,0 0 16,0 0-16,21 0 0,0-22 15,0 1-15,1 0 0,-1-22 0,0 22 16,0-22-16,0 1 0,0-1 16,1 1-16,-1-1 0,21 22 0,-21-21 15,0-1-15,1 22 0,-1-22 16,0 22-16,0 0 0,0 20 0,-21 1 15,0-21-15,21 42 0,-21-21 16,22 21-16,-22 21 16,0 0-16,21 0 0,-21 22 15,0-1-15,21 0 0,-21 22 16,0-22-16,0 22 0,0-22 0,0 21 16,0 1-16,0-1 0,0 1 0,0-1 15,0 1-15,0-22 0,0 22 16,0-22-16,0 0 0,0 1 0,0-22 15,0 0-15,0 0 0,21 0 16,-21 1-16,0-1 16,-21-42 15,0-1-31,0 22 0</inkml:trace>
  <inkml:trace contextRef="#ctx0" brushRef="#br0" timeOffset="6816.21">10287 1080 0,'0'0'0,"21"0"47,0 0-47,0 0 0,22 0 16,-22 0-16,0 0 0,0 0 15,22 0-15,-1 0 0,-21-22 0,21 22 16,1-21-16,-22 21 0,21 0 15,-21-21-15,1 21 0,20-21 0,-21 21 16,0 0-16,0-21 0</inkml:trace>
  <inkml:trace contextRef="#ctx0" brushRef="#br0" timeOffset="7300.94">11493 826 0,'0'0'0,"22"0"0,-22-22 0,0 1 16,21 21-16,-21-21 0,0 0 16,-21 21-1,-1 0 1,1 0-16,0 0 0,-21 0 16,21 21-16,-1 0 0,-20 0 0,21 1 15,0-1-15,0 0 0,-1 21 16,1-21-16,0 1 0,21-1 0,0 0 15,0 0-15,0 0 0,0 0 16,0 1-16,21-22 16,0 21-16,1-21 0,-1 0 0,0 21 15,21-21-15,-21 21 0,22-21 0,-22 21 16,0-21-16,21 0 0,-20 21 16,-1-21-16,0 22 0,0-22 0,0 21 15,-21 0-15,0 0 16,-21 0-16,0-21 15,-21 0-15,20 21 0,-20-21 0,0 0 16,21 0-16,-22 22 0,1-22 16,21 0-16,0 0 0,-22 0 0,22 0 15,0 0-15,0 0 16,0-22-16,21 1 16,21 0 15,0 21-31,0-21 0,0 0 15,22 21-15,-22-21 0</inkml:trace>
  <inkml:trace contextRef="#ctx0" brushRef="#br0" timeOffset="7760.67">12086 995 0,'0'0'0,"21"0"0,0 0 0,-21-21 16,22 0-16,-22-1 0,0 1 15,0 0-15,0 0 0,0 0 16,0 0-16,-22 21 16,1 0-16,0 0 0,0 0 0,0 0 15,0 0-15,-22 0 0,22 0 16,0 21-16,0 0 0,-22-21 0,22 21 16,21 0-16,-21 0 0,21 1 15,-21-1-15,21 0 0,0 0 16,0 0-16,0 0 0,21-21 0,0 22 15,0-1-15,1-21 0,-1 21 16,0 0-16,0-21 0,0 21 0,22 0 16,-22-21-16,0 22 15,0-1-15,0-21 0,0 21 0,1 0 16,-1-21-16,-21 21 0,0 0 0,0 1 16,-21-22-1,-1 21-15,1-21 0,-21 0 0,21 0 16,-22 0-16,1 21 0,21-21 0,-21 0 15,-1 0-15,1 0 0,21 0 16,0 0-16,-22 0 0,22 0 0,0 0 16,21-21-16,-21 0 15,21-1-15,0 1 16,21 0-16,0 21 16,0-21-16,0 0 0,1 21 15</inkml:trace>
  <inkml:trace contextRef="#ctx0" brushRef="#br0" timeOffset="8148.45">12277 1164 0,'0'0'0,"21"0"31,0 0-31,0 0 16,0 0-16,0 0 15,-21-21-15,22 21 0,-1-21 0,0 0 16,0 21-16,0-21 0,0-1 0,-21 1 15,22 0-15,-22 0 16,21 0-16,-21 0 0,0-1 0,0 1 16,0 0-16,0 0 0,-21 21 15,-1 0 1,1 0-16,0 0 0,0 0 0,0 21 16,21 0-16,-21 0 0,-1 1 15,1 20-15,0-21 0,0 0 0,21 22 16,0-22-16,0 0 0,0 0 15,0 21-15,0-20 0,0-1 0,0 0 16,0 0-16,21 0 16,0-21-16,0 21 0,1-21 0,20 0 15,-21 0-15,0 0 0,22 0 16,-22 0-16,21 0 0,-21 0 16,0 0-16,22 0 0,-22 0 0,0-21 15,0 0-15,0 0 0</inkml:trace>
  <inkml:trace contextRef="#ctx0" brushRef="#br0" timeOffset="8516.24">12785 1080 0,'0'0'16,"0"-22"-16,0 1 0,0 0 0,0 0 0,0 0 16,0 0-16,0-1 15,21 1-15,0 21 16,0-21-16,0 21 16,0 0-16,1 0 0,-1 0 0,21 0 15,-21 0-15,22 0 0,-22 0 16,21 21-16,0 0 0,-20 22 0,-1-22 15,0 0-15,0 0 0,0 22 0,-21-22 16,0 0-16,0 85 16,-21-85-1,21 0-15,-21-21 0,0 0 0,21 21 16,-21-21-16,21-21 31,0 0-15,0 0-16,0 0 0,0-1 0,21-20 15,0 21-15,0-21 0,0-1 0,0 1 16,1 0-16,-1 20 0,0-20 16,0 0-16,21 21 0,-20-1 0,-1 1 15,0 0-15,0 21 16,0 0-16,0 0 16,-21 21-1</inkml:trace>
  <inkml:trace contextRef="#ctx0" brushRef="#br0" timeOffset="10025.04">13674 1291 0,'0'0'0,"21"0"31,-21-21-15,21 0-16,0 21 15,0-21-15,-21 0 0,21-1 0,1-20 16,-1 0-16,-21-1 0,21 1 0,0 0 16,0-22-16,0 22 15,1-22-15,20 1 0,-21-1 0,0 22 0,0-21 16,1 20-16,-1-20 16,-21 20-16,0 22 0,0-21 0,0 21 15,0 0-15,0-1 0,0 44 16,-21-1-1,-1 0-15,1 0 0,21 21 0,-21-20 16,0 20-16,0 0 0,21 1 16,-21-1-16,21 21 0,-22-20 0,22 20 15,0-20-15,0 20 0,0-21 0,0 1 16,0-1-16,0 0 0,0 1 16,0-1-16,0-21 0,0 22 0,22-22 15,-22 0-15,21 0 0,0 0 0,0-21 16,0 0-16,0 21 15,1-21-15,-1 0 0,0 0 0,21 0 16,-21 0-16,1-21 0,-1 0 16,0 0-16,21 0 0,-21 0 0,22-1 15,-22 1-15,0-21 0,21 0 0,-20-1 16,-1 1-16,0 0 0,0-1 16,0 22-16,0-21 0,-21 21 0,22-1 15,-22 1-15,0 42 31,0 1-31,-22-1 0,1 0 0,0 21 16,21-21-16,0 22 16,0-1-16,-21-21 0,21 22 0,0-22 15,0 21-15,0-21 0,0 0 0,0 1 16,0-1-16,0 0 0,0 0 16,21 0-16,0-21 0,0 0 15,1 0-15,-1 0 16,0 0-16,0 0 0,0-21 0,0 21 15,22-21-15,-22 0 0,0 0 0,21-1 16,-20-20-16,-1 21 0,21-21 16,-21-1-16,0 22 0,1-21 0,20-1 15,-42 22-15,21 0 16,-21 0-16,21 0 0,-21 42 31,-21-21-31,0 21 16,21 21-16,-21-20 0,21-1 0,-21 0 15,21 21-15,0-21 0,0 1 16,0-1-16,0 0 0,0 21 0,0-21 16,0 1-16,0-1 0,0 0 15,21-21-15,0 0 0,-21 21 16,21-21-16,0 0 0,0 0 0,1 0 16,-1 0-16,21 0 0,-21-21 15,0 0-15,1 21 0,-1-21 0,0-1 16,-21 1-16,0-21 0,0 21 15,0-22-15,0 22 0,0-21 16,0 21-16,0-22 0,-21 22 0,0 0 16,-1 0-16,1 0 0,0 21 15,0-21-15,0 21 0,0 0 16,-1 0-16,22-22 31,22 22-15,-1-21-16,21 21 0,-21-21 15,22 21-15,-1 0 0,0-21 16,1 21-16,-1 0 0,0 0 0,1 0 16,-1 0-16,0 0 0,-21 0 15,22 0-15,-22 0 0,0 0 0,21 21 16,-20-21-16,-22 21 0,21 0 16,0 1-16,-21-1 0,21 0 0,-21 0 15,0 21-15,0-20 0,0-1 16,0 21-16,0-21 0,0 0 0,0 1 15,0 20-15,0-21 0,0 0 0,0 0 16,-21 1-16,0-1 16,21-42 46,0-1-62,0 1 0,0 0 16,21 0-16,0 0 0,-21-22 0,21 1 15,0 0-15,1-1 0,20 1 0,-21 0 16,0-1-16,0 22 0,22-21 16,-22 21-16,21 0 0,-21-1 0,1 1 15,-1 21-15,0 0 0,0 0 16,0 0-16,0 0 0,1 21 16,-22 1-16,0-1 0,0 21 0,0-21 15,0 22-15,0-1 16,0 0-16,0 1 0,-22-1 0,22 0 15,0-21-15,-21 22 0,0-22 0,21 0 16,0 0-16,0 0 0,0 1 16,0-1-16,21-42 47,0 21-32,1-22-15,-1 1 0</inkml:trace>
  <inkml:trace contextRef="#ctx0" brushRef="#br0" timeOffset="10448.79">16976 699 0,'0'0'0,"0"-85"31,-22 85-31,1 0 16,0 0-16,-21 21 0,21 0 0,-1-21 15,-20 21-15,0 1 0,21-1 0,-1 0 16,1 0-16,0 0 0,0 0 16,21 1-16,-21-1 0,21 0 15,0 0-15,0 0 16,21-21-16,0 0 0,0 21 16,22-21-16,-22 22 0,21-22 15,0 21-15,1-21 0,-22 21 0,21-21 16,1 21-16,-22-21 0,21 21 0,-21 0 15,0 1-15,-21-1 16,0 0-16,0 0 0,0 0 0,0 0 16,0 1-16,-21-1 15,0 0-15,0-21 0,-21 21 0,20-21 16,1 0-16,-21 0 0,21 21 16,-22-21-16,22 0 0,0 0 0,-21 0 15,21 0-15,-1 0 0,1 0 16,0 0-1,0 0-15,0-21 16,0 0-16,-1 21 0,1-21 16</inkml:trace>
  <inkml:trace contextRef="#ctx0" brushRef="#br0" timeOffset="10892.55">14922 318 0,'0'0'15,"-21"0"-15,0 21 0,21 0 16,21-21 15,0 0-15,1 0-16,-22-21 31,0 0-31,0-1 16,-22 22-1,1-21-15,0 21 0,0 0 16,0 0-16,21 21 16,-21 1-16,-1-1 15,1 0-15,21 0 16</inkml:trace>
  <inkml:trace contextRef="#ctx0" brushRef="#br0" timeOffset="11177.38">13822 635 0,'0'0'0,"42"0"47,-21 0-47,0 0 0,22 0 16,-22 0-16,21 0 0,1 0 0,-1 0 15,0 0-15,1 0 0,-1 0 16,0 0-16,-21-21 0,22 21 16,-22 0-16,0 0 0,0 0 0,-42 0 46,-21 0-46,21 0 0</inkml:trace>
  <inkml:trace contextRef="#ctx0" brushRef="#br0" timeOffset="12003.9">10626 1736 0,'-22'0'0,"44"0"0,-86 0 15,43 0-15,0 0 0,0 0 16,-1 0-16,1 0 0,0 0 0,0 0 16,0 0-16,0-21 0,-1 21 15,1 0-15,42 0 78,1 0-78,-1 0 0,21 0 16,-21 0-16,22 0 0,-1 0 0,0 0 16,22 0-16,-1 0 0,1 0 15,-1 0-15,22 0 0,0 0 0,20 0 16,-20 0-16,0 0 0,21 0 0,-22 0 15,22 0-15,0 0 0,21 0 16,0 0-16,0 0 0,0 0 0,21 0 16,0 0-16,0 0 0,1-22 15,20 22-15,0 0 0,1 0 0,-22 0 16,21 0-16,0 0 0,-20 0 16,20 0-16,0 0 0,-21 22 15,22-22-15,-1 0 0,-21 21 0,22-21 16,-1 0-16,-21 21 0,21-21 0,-42 0 15,22 21-15,-1 0 0,0-21 16,-21 21-16,21-21 0,-42 0 0,21 22 16,-42-22-16,-1 0 0,1 0 15,-22 0-15,1 21 0,-1-21 0,-20 0 16,-1 0-16,0 0 0,-20 0 0,-1 0 16,0 0-16,0 0 0,0 0 15,-21-21 63,21 21-46</inkml:trace>
  <inkml:trace contextRef="#ctx0" brushRef="#br0" timeOffset="13536.43">8234 699 0,'0'0'0,"-21"21"0,-1-21 15,-20 0-15,21 0 0,0 0 16,21 21-16,-21-21 0,42 0 31,0 0-31,0 0 0,21 0 16,-20 0-16,20 0 0,0 0 15,1 0-15,-1 0 0,21 0 0,1 0 16,-22 0-16,22 0 0,-1 0 0,22 0 16,-22 0-16,1 0 0,-22 0 15,22 0-15,-1 0 0,-20 0 0,-1 0 16,0 0-16,-21 0 0,1 0 15,-1 0-15,0 0 0,-21 21 16,-21-21 15,0 0-15,21-21 0,-22 21-16,1 0 15,0 0-15,0 0 16,0 0-16,0 0 0</inkml:trace>
  <inkml:trace contextRef="#ctx0" brushRef="#br0" timeOffset="13884.23">8128 931 0,'0'0'0,"0"22"32,21-22-32,0 0 0,0 0 0,22 0 0,-22 0 15,21 0-15,-21 0 0,22 0 16,-1 0-16,22 0 0,-22 0 16,0 0-16,22 0 0,-1 0 0,-20 0 15,20 0-15,-21 0 0,22-22 16,-22 22-16,1 0 0,-1-21 0,0 21 15,-21 0-15,1-21 0,-1 21 16,0-21-16,-21 0 16,0 0-1,-21-1 1,0 22-16,21-21 0,-22 21 16,22-21-16,-21 21 0</inkml:trace>
  <inkml:trace contextRef="#ctx0" brushRef="#br0" timeOffset="14404.93">9059 275 0,'-21'0'16,"42"0"-16,-63 0 0,21 0 0,0 0 15,-1 21 1,1 1-16,21-1 0,0 0 16,0 0-16,0 0 0,0 0 15,0 1-15,0-1 0,21 0 0,1 0 16,20 21-16,-21-20 0,0-1 16,0 0-16,22 0 0,-22 0 0,21 0 15,-21 1-15,22-1 0,-22-21 16,0 21-16,21-21 0,-20 0 0,-1 21 15,21-21-15,-21 0 0,0 0 16,1 0-16,-1 0 0,0 0 16,-42 21 15,0 0-31,-1-21 0,-20 22 16,21-1-16,-21 0 0,-1 21 15,1-21-15,-22 22 0,22-1 0,-21 0 16,20 1-16,-20-1 0,-1-21 15,22 22-15,-22-1 0,22 0 0,0-21 16,-1 1-16,22-1 0,-21 0 16,21 0-16,0 0 0,-1-21 0,1 21 15,0-21-15,21 22 16,0-44 15</inkml:trace>
  <inkml:trace contextRef="#ctx0" brushRef="#br0" timeOffset="52732.24">11536 1990 0,'0'-21'0,"21"21"16,0-22-16,-21 1 16,21 21-1,-21-21-15,-21 21 32,0 0-17,0 0 1,0 21-16,-1 0 0,-20-21 0,21 22 15,-21-1-15,-1 0 0,1 0 16,0 0-16,-22 0 0,1 1 0,-1 20 16,1-21-16,-1 0 0,-21 22 0,22-22 15,-22 21-15,1-21 0,-1 22 16,-21-1-16,21 0 0,-20 1 0,20-1 16,-21-21-16,21 21 0,-20 1 15,20-1-15,0 0 0,22 1 0,-22-22 16,0 21-16,22 1 0,-22-1 0,1-21 15,20 21-15,-21 1 16,1-22-16,-1 21 0,0 1 0,1-22 16,-1 21-16,22 0 0,-22-20 0,21 20 15,-147 64 1,168-85-16,22 0 0,-21 0 16,21 0-16,0 1 0,-1-1 15,1-21-15,21 21 0,-21-21 16,21 21-16,-21-21 0,21-21 47,0 0-32,21 0-15,0 21 16,-21-22-16</inkml:trace>
  <inkml:trace contextRef="#ctx0" brushRef="#br0" timeOffset="53304.91">8488 2836 0,'0'0'0,"0"-21"32,0 42-1,0 1-31,-21-1 0,-1-21 15,1 21-15,21 21 0,-21-21 0,0 1 16,0-1-16,0 0 0,-1 0 16,1 21-16,0-20 0,-21 20 0,21-21 15,-1 0-15,1 0 0,0 22 16,0-22-16,0 0 0,0-21 0,-1 21 16,1 0-16,0 1 0,21-1 15,-21-21-15,42 0 78,0 0-78,0 0 16,1 0-16,-1 0 0,0 0 16,0 0-16,21 0 0,-20 0 0,-1 0 15,0 0-15,21 0 0,-21 0 16,1 0-16,20 21 0,-21-21 0,0 21 15,0-21-15,22 21 0,-22-21 16,0 21-16,0 1 0,0-22 16,1 0-16,-22 21 0,21 0 15,0-21 1,0 0 31,0 0-32,-21-21-15,0 0 0</inkml:trace>
  <inkml:trace contextRef="#ctx0" brushRef="#br0" timeOffset="54452.12">14965 2096 0,'0'0'0,"0"-22"32,0 1-17,0 0-15,0 0 16,-21 21 0,21-21-16,21 42 62,0-21-62,0 21 16,0-21-16,0 21 0,22 0 0,-1-21 15,0 22-15,1-1 0,20 0 16,1-21-16,-1 21 0,1 0 0,-1 0 16,1 1-16,20 20 0,-20-21 15,-1 0-15,22 22 0,0-22 0,-1 21 16,1 0-16,0-20 0,-1 20 0,22 0 15,-21 1-15,0-1 0,-1-21 16,1 21-16,0 1 0,20-22 0,-20 21 16,0 1-16,21-22 0,-22 21 15,1-21-15,21 22 0,-22-22 16,-20 21-16,21-21 0,-22 0 0,1 22 16,-22-22-16,21 0 0,-20 0 15,-22 0-15,21 1 0,1-1 0,-22-21 16,0 21-16,0-21 0,0 0 15,0 21-15,-21 0 0,22-21 16,-1 0-16,-21 21 16,21-21-16,0 0 15,0 0 17,0 0-17,-21-21 1,22 21-16,-22-21 15,21 0-15,-21 0 16,21 0-16,-21-1 16,21 22-16</inkml:trace>
  <inkml:trace contextRef="#ctx0" brushRef="#br0" timeOffset="54973.25">18330 2731 0,'0'21'0,"0"0"16,-21-21-16,21 21 0,0 0 15,0 0-15,0 1 0,0-1 16,21 0-16,0 0 0,-21 0 0,22-21 16,20 21-16,-21 1 0,0-1 15,22 0-15,-1 0 0,0 0 0,-21 0 16,22 1-16,-1-22 16,0 21-16,-20 0 0,20 0 0,-21-21 15,0 21-15,0-21 0,1 0 16,-1 0-16,-21 21 0,-21-21 31,-1 0-31,1 22 0,-21-22 16,21 0-16,-22 21 0,22-21 15,-21 21-15,0-21 0,-1 21 0,-20 0 16,20 0-16,1 1 0,-21-1 0,20-21 16,1 21-16,-22 0 0,22 0 15,21 0-15,-21 1 0,-1-22 16,22 21-16,0 0 0,-21-21 15,42 21-15,-22-21 0,1 21 16,21 0 0,21-21-16,1 0 15,-1 0-15,21 0 0</inkml:trace>
  <inkml:trace contextRef="#ctx0" brushRef="#br0" timeOffset="60624.64">4466 3979 0,'0'0'0,"21"-21"0,-21 0 16,0-21-16,21 21 0,-21-1 16,22 1-16,-22 0 0,21 0 0,0 21 15,0-21-15,0 0 0,22 21 16,-22 0-16,21-22 0,0 22 15,-20 0-15,20 0 0,0 0 16,-21 22-16,22-22 0,-22 21 0,21 21 16,-21-21-16,1 22 0,-1 20 15,-21-21-15,0 22 0,21-1 0,-21 1 16,0-1-16,0-20 0,0 20 0,0 1 16,0-22-16,-21 0 0,21 22 15,-21-43-15,-1 21 0,1 1 0,21-1 16,-21-21-16,0 22 0,0-22 15,21 0-15,0 0 0,-21-21 16,21 21-16,-22 0 0,1-21 31,21-21-31,-21 0 0,21-21 16,0 21-16,0-1 0,-21 1 16,21-21-16</inkml:trace>
  <inkml:trace contextRef="#ctx0" brushRef="#br0" timeOffset="60856.57">4403 4424 0,'21'0'31,"0"0"-31,0 0 0,0 0 16,0 0-16,22-21 0,-22 21 0,21 0 15,-21 0-15,22-21 0,-1 21 16,-21-22-16,22 22 0,-22 0 0,21 0 16,-21 0-16,-21-21 0</inkml:trace>
  <inkml:trace contextRef="#ctx0" brushRef="#br0" timeOffset="61257.34">4657 3747 0,'0'0'0,"0"-22"0,-22 1 15,1 0-15,0 21 0,0 0 16,0 0-16,0 0 16,-1 0-16,22 21 0,-21 0 15,21 22-15,-21-22 0,21 42 16,0-20-16,0 20 0,0 1 0,0 20 16,-21-20-16,21 21 0,-21-22 15,21 22-15,-21-22 0,21 1 0,0-1 16,-22 1-16,1-1 0,21 1 15,-21-22-15,21 0 0,0 1 0,-21-1 16,21 0-16,-21-20 0,21-1 0,0 0 16,0 0-16,0-42 31,0 0-31,0 0 16,21-22-16,0 22 0</inkml:trace>
  <inkml:trace contextRef="#ctx0" brushRef="#br0" timeOffset="61804.03">5546 4487 0,'0'0'0,"21"0"0,42-42 16,-63 21-1,21 21-15,1-21 0,-22 0 16,0-1-16,21 22 0,-21-21 0,21 0 16,-21 0-1,-21 21 1,0 0-16,-1 0 0,-20 21 16,21 0-16,-21-21 0,20 21 0,-20 1 15,21-1-15,-21 0 0,20 0 16,1 0-16,0-21 0,21 21 0,0 1 15,0-1-15,0 0 16,0 0 0,21-21-16,0 0 0,1 21 15,-1 0-15,0-21 0,0 22 16,0-22-16,0 21 0,22 0 0,-22 0 16,0 0-16,0 0 15,-21 1-15,0-1 0,0 0 16,0 0-16,0 0 0,-21 0 0,0 1 15,-21-22-15,20 21 0,-20 0 16,21-21-16,-21 21 0,-1-21 0,22 0 16,-21 0-16,-1 0 0,22 0 15,0 0-15,-21 0 0,21 0 0,-1-21 16,1 0-16,0 0 16,21-1-16,-21 1 0,21 0 15,0 0-15,0 0 0,21 0 16,0 21-16,0-22 15,1 22-15,-1-21 0,0 21 0</inkml:trace>
  <inkml:trace contextRef="#ctx0" brushRef="#br0" timeOffset="62328.72">6096 4614 0,'0'0'0,"21"-21"0,0 0 16,0 0-16,1 21 0,-1-21 0,-21 0 16,21-1-16,0 1 0,0 0 15,0 0-15,-21 0 0,0 0 16,-21 21 0,0 0-1,0 0-15,-21 0 0,20 21 0,-20 0 16,0-21-16,-1 21 0,1 0 15,21 0-15,-21-21 0,20 22 0,1-1 16,0 0-16,21 0 0,-21 0 16,21 0-16,0 1 15,0-1-15,21-21 0,-21 21 16,21-21-16,0 21 0,22-21 16,-22 21-16,0-21 0,0 21 0,0-21 15,1 22-15,-1-22 0,0 21 0,0-21 16,0 21-16,-21 0 15,0 0-15,0 0 0,0 1 16,-21-1-16,-21-21 16,21 0-16,-1 0 0,-20 0 0,21 21 15,-21-21-15,20 0 0,-20 0 0,21 0 16,0 0-16,0 0 16,-1 0-16,1 0 0,0 0 0,0 0 15,21-21 1,21 21-1,0-21 1,0 21-16,1-22 0,-1 22 16,0-21-16</inkml:trace>
  <inkml:trace contextRef="#ctx0" brushRef="#br0" timeOffset="63028.3">6329 4720 0,'0'0'0,"21"-21"0,0 0 15,0 21-15,0-21 0,1 21 0,-22-21 16,21 21-16,-21-22 0,21 1 0,-21 0 16,0 0-16,0 0 15,0 0-15,0-1 16,-21 22 0,0 0-16,-1 0 15,1 22-15,0-22 0,0 21 16,21 0-16,0 0 0,-21 0 15,21 0-15,-21 1 0,21-1 0,0 0 16,0 0-16,0 0 0,0 0 16,0 1-16,0-1 0,0 0 15,0 0-15,21 0 0,0 0 0,0-21 16,0 22-16,-21-1 0,21-21 16,1 0-16,-1 21 0,0-21 0,0 0 15,0 0-15,0 0 0,1 0 16,-1-21-16,0 21 0,0-21 15,0-1-15,0 1 0,-21 0 0,22 0 16,-22 0-16,21 0 0,-21-1 16,0 1-16,21 0 0,0 0 0,-21 0 15,21 0-15,-21-1 0,0 1 16,21 0-16,1 0 0,-1 21 0,0-21 16,0 21-16,0 0 15,0 0-15,1 0 0,-1 0 16,0 0-16,21 0 0,-21 21 0,1 0 15,-1-21-15,0 21 0,0 0 0,0 1 16,-21-1-16,21 0 0,-21 0 16,22 0-16,-22 0 0,0 1 0,0-1 15,0 0-15,0 0 16,0 0-16,-22 0 0,1 1 16,0-22-16,0 0 31,21-22-31,0 1 15,0 0-15,0 0 0,0 0 16,0 0-16,0-1 0,0 1 16,21-21-16,-21 21 0,21 0 0,0 21 15,-21-22-15,22 1 0,-1 0 16,0 0-16,0 21 0,0 0 16,0-21-16,1 0 0,-1 21 0,0-22 15,0 22-15,0-21 0,0 21 16</inkml:trace>
  <inkml:trace contextRef="#ctx0" brushRef="#br0" timeOffset="63361.11">7895 4233 0,'0'0'16,"0"-21"-16,0 0 0,0 0 16,-21 21 15,0 0-31,0 21 0,21 0 15,0 0-15,0 1 0,-22 20 0,1-21 16,21 21-16,-21-20 0,21 20 16,-21-21-16,0 21 0,21 1 0,-21-22 15,-1 21-15,1-21 0,21 22 16,-21-22-16,21 21 0,-21-21 16,21 22-16,0-22 0,0 0 0,0 0 15,0 0-15,0 1 0,0-1 16,21-21-16,0 0 15,0 0-15,1 0 0,20 0 0,-21 0 16,0 0-16,22-21 0,-22-1 16,21 22-16,-21-21 0,0 0 0,22 0 15,-22-21-15,0 20 0,0 1 16,0 0-16</inkml:trace>
  <inkml:trace contextRef="#ctx0" brushRef="#br0" timeOffset="63596.98">7662 4445 0,'0'0'16,"-21"0"-16,0 0 0,42 0 31,0 0-31,22 0 16,-22 0-16,21 0 0,0 0 0,1-21 15,-1 21-15,0 0 0,1 0 0,-1 0 16,0-21-16,1 0 0,-1 21 15,0 0-15,-20 0 0,-1-22 0,21 22 16,-21 0 0</inkml:trace>
  <inkml:trace contextRef="#ctx0" brushRef="#br0" timeOffset="64693.11">17272 4233 0,'21'0'16,"0"0"-1,0 0-15,1 0 0,-1 0 0,0 0 16,0 0-16,21-21 0,-20 21 15,20-21-15,-21 21 0,21-21 0,-20 21 16,-1-21-16,0 0 0,0-1 16,0 1-16,-21 0 0,0 0 15,0 0-15,0 0 0,-21-1 16,0 22-16,-21 0 0,-1-21 0,1 21 16,0 0-16,-1 0 0,1 0 15,0 0-15,-1 21 0,1-21 16,21 22-16,-22-1 0,22 0 15,21 0-15,0 0 0,-21 0 0,21 1 16,0-1-16,0 0 0,21 0 16,0 0-16,1 0 0,-1 1 0,21-1 15,-21 0-15,22 0 0,-1 0 0,0 0 16,1 1-16,-1 20 0,-21-21 16,21 0-16,-20 0 0,20 1 0,-42-1 15,21 0-15,-21 0 0,0 0 16,0 0-16,-21 1 0,0-22 0,-22 21 15,1 0-15,0-21 0,-1 0 16,-20 21-16,-1-21 0,1 0 16,21 0-16,-22 0 0,22 0 0,-22 0 15,22 0-15,21 0 0,-22-21 16,22 0-16,0 21 0,0-21 0,0-1 16,21 1-16,-21 21 0,21-21 15,0 0-15,0 0 0,0 0 0,0-1 16,21 1-16,0 0 0,0 0 0,0 0 15,0 0-15,1-1 0,20 22 16,0-21-16,1 21 0</inkml:trace>
  <inkml:trace contextRef="#ctx0" brushRef="#br0" timeOffset="65164.85">18119 4191 0,'-22'21'16,"1"0"-1,0 1-15,0-1 0,21 0 16,-21 0-16,0 21 0,-1-20 16,22-1-16,-21 21 0,0-21 0,0 22 15,21-22-15,-21 0 0,21 0 16,-21 21-16,21-20 0,0-1 15,0 0-15,0 0 0,0 0 0,0 0 16,21 1-16,0-22 16,0 0-16,21 0 0,-20 0 15,-1 0-15,0 0 0,21-22 16,-21 22-16,1-21 0,20 0 0,-21 21 16,21-21-16,-20-21 0,-1 20 15,0 1-15,0-21 0,0 21 0,-21-22 16,0 1-16,0 0 0,0-1 15,0 22-15,0-21 0,-21 21 0,-21-22 16,21 22-16,-1 21 0,1-21 0,-21 21 16,21-21-16,0 21 15,-22 0-15,22 0 0,0 0 0,0 21 16,21 0-16,-21-21 16,21 21-16,21-21 15,0 0 1,0 0-16,21 0 0,-20 0 0</inkml:trace>
  <inkml:trace contextRef="#ctx0" brushRef="#br0" timeOffset="66012.87">18944 3895 0,'0'0'0,"0"-21"0,0-1 15,-21 22 1,0 0-1,0 0-15,21 22 0,-22-22 16,1 42-16,0-21 0,0 21 0,0 22 16,0-22-16,-1 22 0,1-1 15,0 1-15,-21-1 0,21 1 0,-22-1 16,1 1-16,21 20 0,-22-20 16,22 21-16,-21-22 0,21 22 0,0-22 15,-1 22-15,1-22 0,-21 22 0,21-21 16,0-1-16,-1 22 15,1-22-15,0 22 0,0-22 0,0 1 16,0-1-16,-1 22 0,1-43 0,0 22 16,0-1-16,0-20 0,0-1 15,21 0-15,0 1 0,0-22 0,0 0 16,0 0-16,21-21 16,0 0-16,0 0 0,21-21 15,-20 0-15,41 0 0,-21 0 0,1-22 16,20 1-16,1 0 0,-1-1 0,1-20 15,-1-1-15,-20 1 0,20-1 16,-21 1-16,1-1 0,-22 1 0,0-1 16,-21 1-16,0-1 0,0 1 15,0-1-15,-21 1 0,-21 20 16,-1-20-16,1 21 0,0-1 0,-1 1 16,-20 0-16,20 20 0,1-20 15,21 21-15,-21 0 0,20 21 0,1-21 16,0-1-16,21 1 15,21 0 1,22 21-16,-22 0 0,0-21 16,21 0-16,1 21 0,-22-21 15,21 21-15,0-22 0,1 1 0,-1 0 16,0 0-16,22 0 0,-22 0 16,1-22-16,-1 22 0,0-21 15,1-1-15,-1 1 0,-21 0 0,21 21 16,1-22-16,-22 1 0,0 0 15,0-1-15,-21 22 0,0-21 0,0 21 16,21 21-16,-21-22 0,0 1 16,0 42-1,0 1-15,-21-1 16,0 0-16,21 21 0,-21 1 0,0-1 16,0 0-16,21 1 0,-22-1 15,1 0-15,0 1 0,21-1 0,-21 0 16,21 1-16,-21-22 0,21 21 15,-21-21-15,21 0 0,0 1 16,0-1-16,0 0 0,0 0 16,21-21 15,0 0-31,0 0 0,0-21 16,0 0-16,1 0 0,-1-1 15</inkml:trace>
  <inkml:trace contextRef="#ctx0" brushRef="#br0" timeOffset="66216.75">18944 4297 0,'0'0'16,"-21"0"-16,21 21 16,0 0-1,21-21 1,0 0-16,0 0 0,1 0 15,-1 0-15,21 0 0,-21 0 16,22 0-16,-22 0 0,21 0 0,0-21 16,1 21-16,-1-21 0,0 0 15</inkml:trace>
  <inkml:trace contextRef="#ctx0" brushRef="#br0" timeOffset="66831.91">20172 3852 0,'-21'-42'31,"-1"42"-31,1 21 16,0 0-16,0 22 16,0-22-16,0 21 0,-1 1 0,1 20 15,0-21-15,-21 22 16,21-22-16,-1 22 0,-20-22 0,21 22 15,0-22-15,-22 0 0,22 1 16,0-1-16,0-21 0,0 21 0,0-20 16,-1-1-16,1 0 0,21 0 0,-21 0 15,42-21 17,0 0-32,1-21 0,-1 21 15,-21-21-15,21 0 0,0 0 0,0-22 16,22 22-16,-22-21 0,0 21 0,0-43 15,21 22-15,-20-1 0,-1-20 16,21 21-16,-21-22 0,0 1 16,1 20-16,-1-20 0,0 20 15,0 1-15,0 21 0,0-21 0,1 20 16,-22 1-16,21 0 16,-21 42-1,0 22 1,0-22-16,-21 21 0,21 0 0,0 1 15,-22-1-15,1 0 0,21 22 16,-21-22-16,21 1 0,-21 20 0,21-21 16,0 1-16,-21-22 0,21 21 0,0 1 15,0-22-15,0 0 0,0 21 16,0-21-16,0 1 0,0-1 16,0 0-16,0 0 15,21-21 1,0 0-1,-21-21 1,0 0-16,0 0 16,0-1-16</inkml:trace>
  <inkml:trace contextRef="#ctx0" brushRef="#br0" timeOffset="67032.8">19812 4297 0,'0'0'0,"-21"0"15,0 0-15,42 0 32,0 0-17,0 0-15,0 0 16,22 0-16,-22 0 0,0 0 0,0 0 16,0 0-16,0 0 0,22 0 15,-22 0-15,0 0 0,0 0 0,0 0 16,22-21-16</inkml:trace>
  <inkml:trace contextRef="#ctx0" brushRef="#br0" timeOffset="67504.53">20680 4106 0,'0'0'0,"0"-21"0,0 0 16,0 0-1,-21 21 1,-1 0-16,1 0 16,-21 21-16,21 0 0,-22 0 0,22 1 15,-21-22-15,21 21 0,-22 0 16,22 0-16,0 0 0,0 0 0,0 1 16,21-1-16,0 0 15,0 0-15,0 0 0,0 0 16,21 1-16,0-22 15,21 0-15,-20 21 0,-1-21 0,0 0 16,21 21-16,-21-21 0,1 0 0,20 21 16,-21 0-16,0-21 0,0 0 15,1 21-15,-22 1 0,0-1 16,0 0 0,-22-21-16,22 21 15,-42-21-15,21 0 0,0 21 0,-22-21 16,22 0-16,-21 0 0,0 0 15,20 0-15,1 0 0,-21 0 16,21 0-16,0 0 0,-1 0 16,1 0-16,21-21 31,21 0-15,1 21-16</inkml:trace>
  <inkml:trace contextRef="#ctx0" brushRef="#br0" timeOffset="68040.49">21230 4128 0,'0'0'15,"0"-22"-15,21 22 0,-21-21 0,0 0 16,0 0-16,-21 21 16,0 0-1,0 0-15,0 0 16,-1 0-16,1 0 0,0 0 0,0 21 16,0 0-16,0 0 0,-1-21 15,1 22-15,0 20 0,21-21 0,0 0 16,-21 0-16,21 1 15,0-1-15,0 0 0,0 0 0,21 0 16,-21 0-16,21-21 16,0 22-16,1-22 0,-1 21 0,0-21 15,21 21-15,-21-21 0,1 21 0,-1-21 16,0 21-16,0-21 0,-21 21 16,21-21-16,-21 22 15,0-1-15,-21 0 16,0-21-16,0 0 0,0 21 15,-1-21-15,-20 0 0,21 0 16,-21 21-16,20-21 0,-20 0 16,0 0-16,21 0 0,-1 0 0,-20 0 15,21 0-15,0 0 0,0 0 16,-1 0-16,22-21 31,22 21-15,-1-21-16,0 0 0,0 21 0</inkml:trace>
  <inkml:trace contextRef="#ctx0" brushRef="#br0" timeOffset="68456.58">21378 4424 0,'21'0'31,"1"0"-31,-22-21 0,21 21 0,0-21 16,0 21-16,0-22 0,0 1 0,1 0 16,-1 21-16,-21-21 15,21 0-15,-21 0 0,21-1 0,-21 1 16,0 0-16,0 0 0,-21 21 31,0 0-31,0 0 0,-1 21 16,1 0-16,0 0 0,0 1 0,0 20 15,0-21-15,-1 0 0,22 0 16,0 1-16,-21-1 0,21 0 0,-21 0 16,21 0-16,0 0 0,0 1 0,0-1 15,0 0-15,21-21 16,0 21-16,1-21 15,-1 0-15,0 0 16,0 0-16,0 0 0,22 0 0,-22 0 16,0 0-16,21 0 0</inkml:trace>
  <inkml:trace contextRef="#ctx0" brushRef="#br0" timeOffset="68881.02">21886 4276 0,'0'0'15,"0"-21"-15,0-1 0,0 1 16,0 0 0,0 0-16,0 0 15,21 21-15,1 0 0,-1 0 16,0 0-16,0 0 0,0 0 16,0 0-16,1 21 0,-1-21 15,0 21-15,-21 0 0,0 0 16,21 22-16,-21-22 0,0 0 0,21 21 15,-21-20-15,0 20 0,0-21 0,0 0 16,0 0-16,0 1 0,0-1 16,0 0-16,0 0 0,0 0 0,0 0 15,-21-21-15,21 22 16,-21-22-16,0 0 16,21-22-1,0 1-15,0 0 16,0 0-16,0 0 0,0 0 15,0-1-15,21 1 0,-21-21 16,21 21-16,0 0 0,-21-22 0,21 22 16,1 0-16,-22 0 0,0 0 15,21-1-15,0 1 0,-21 0 0,21 0 16,0 21-16,0-21 0,1 0 16,-1-1-16,0 22 0</inkml:trace>
  <inkml:trace contextRef="#ctx0" brushRef="#br0" timeOffset="69268.84">23029 3683 0,'0'0'0,"0"-21"16,-21 42 15,0-21-31,0 21 0,21 0 0,-21 1 16,-1-1-16,1 0 0,-21 21 15,21-21-15,0 22 0,-22-1 0,22 22 16,0-22-16,-21 0 0,20 22 16,1-22-16,0 0 0,0 1 0,21-1 15,0 0-15,0 1 0,0-22 16,0 0-16,0 21 0,0-20 0,0-1 15,0 0-15,21 0 16,0-21-16,0 0 0,1 0 0,-1 0 16,0 0-16,0 0 0,0 0 15,22 0-15,-22 0 0,0 0 0,21 0 16,-21-21-16,22 0 0,-22 21 16,21-21-16,-21-1 0,22 1 15,-22 0-15,21 0 0</inkml:trace>
  <inkml:trace contextRef="#ctx0" brushRef="#br0" timeOffset="69552.08">22585 4022 0,'0'0'0,"-21"0"0,-1 0 31,44 0-16,-1-21-15,21 21 0,0 0 16,22 0-16,-22 0 0,22 0 0,-1 0 16,-20-22-16,20 22 0,1 0 15,-1 0-15,-21 0 0,1-21 0,-1 21 16,0 0-16,1 0 0,-22-21 16,0 21-16,0 0 0,-21-21 15</inkml:trace>
  <inkml:trace contextRef="#ctx0" brushRef="#br0" timeOffset="71803.87">9080 3979 0,'0'0'0,"22"-21"0,-22 0 16,21 0-16,-21 0 0,21 21 16,-21-21-16,0-1 0,0 1 15,-21 42 17,0 1-32,-1 20 0,-20 0 15,21 22-15,-21-1 0,-1 1 16,1 20-16,0-20 0,-22 21 0,22-1 15,-22 1-15,22 21 0,-22-22 16,1 22-16,21-21 0,-22 21 0,22-22 16,-22-20-16,22 21 0,-22-22 15,22 22-15,0-22 0,-1-20 0,22 20 16,-21-21-16,21 1 16,-22-1-16,22-21 0,0 0 0,0 1 15,21-1-15,0-42 16,0-1-1,0-20-15,0 21 0,42-21 0</inkml:trace>
  <inkml:trace contextRef="#ctx0" brushRef="#br0" timeOffset="72512.09">9313 4255 0,'0'-22'31,"0"44"-31,0-1 16,-21 21-16,21-21 0,-21 22 16,0-1-16,21-21 0,-21 21 0,-1 1 15,1-1-15,21 0 0,-21 1 16,0-22-16,0 21 0,0 1 0,-1-1 15,22-21-15,-21 21 16,0-20-16,21-1 0,0 0 0,0 0 16,-21-21-16,21 21 15,0-42 1,21 0-16,-21 0 0,21 0 16,0-22-16,1 22 0,-1-21 15</inkml:trace>
  <inkml:trace contextRef="#ctx0" brushRef="#br0" timeOffset="72780.92">9588 4191 0,'0'0'15,"0"21"-15,0 22 0,0-22 0,0 0 16,0 21-16,-21 1 0,0-22 0,0 21 15,21 0-15,-21-20 0,0 20 0,21-21 16,-22 21-16,22-20 0,0-1 16,-21 21-16,0-21 0,21 0 0,-21 1 15,21-1-15,0 0 0,0 0 16,-21-21-16,21 21 0,-21-21 16,21-21 15</inkml:trace>
  <inkml:trace contextRef="#ctx0" brushRef="#br0" timeOffset="72980.82">9102 4636 0,'-22'0'0,"44"0"31,-1 0-31,0 0 15,0-22-15,0 22 0,0 0 16,1 0-16,-1 0 0,21 0 0,-21-21 16,0 21-16,1 0 0,-1 0 15,0-21-15,0 21 0,0 0 0,0-21 16</inkml:trace>
  <inkml:trace contextRef="#ctx0" brushRef="#br0" timeOffset="73776.49">9927 4509 0,'0'0'0,"0"-22"0,21 1 0,-21 0 15,0 0-15,0 0 16,0 0-16,-21-1 15,0 22-15,0 0 16,0 0-16,-1 0 0,1 22 0,0-1 16,0 0-16,-21 0 0,20 21 15,1-20-15,0-1 0,0 21 0,0-21 16,0 22-16,21-22 0,0 0 16,-22 21-16,22-21 0,0 1 15,0-1-15,0 0 0,0 0 16,22-21-16,-1 0 15,0 0-15,0 0 0,0 0 16,22-21-16,-22 0 0,0 0 16,0-1-16,0 22 0,22-21 0,-22 0 15,0-21-15,0 21 0,0-1 16,22 1-16,-43 0 0,21-21 0,0 21 16,-21-1-16,21 22 0,-21-21 0,0 0 15,0 42 16,-21 0-31,0 1 16,21-1-16,-21 0 0,21 0 0,-22 0 16,22 0-16,-21 1 0,21-1 15,0 0-15,0 0 0,0 0 16,0 0-16,0 1 0,0-1 16,21-21-16,1 0 15,-1 21-15,0-21 0,21 0 0,-21 0 16,1 0-16,20-21 0,-21 21 15,0-21-15,22-1 0,-22 22 0,21-21 16,-21 0-16,0 0 0,1 0 16,-1 0-16,0-1 0,-21 1 15,0 0-15,21 0 0,0 0 16,-21 0-16,0 42 47,0 0-47,0 0 0,0 0 15,0 0-15,0 1 16,0-1-16,0 0 0,0 0 16,0 0-16,21 0 15,1-21 1,-1 0-16,0 0 16,0 0-1,0 0-15,0 0 0,1 0 0,-1 0 16</inkml:trace>
  <inkml:trace contextRef="#ctx0" brushRef="#br0" timeOffset="74372.19">11091 4424 0,'0'0'0,"0"-21"0,-21 0 16,0 21-16,0 0 15,0 0-15,-1 0 0,1 0 16,0 0-16,0 21 0,0-21 16,0 21-16,-1 0 0,1-21 0,0 21 15,0 0-15,0 1 0,0 20 16,21-21-16,0 0 0,-22 0 0,22 1 16,0-1-16,0 0 0,0 0 15,0 0-15,0 0 0,0 1 0,0-1 16,0 0-16,22-21 0,-22 21 0,21-21 15,0 0-15,0 0 0,0 0 16,0 0-16,1 0 16,20 0-16,-21-21 0,0 0 15,0 0-15,1 21 0,20-22 0,-21 1 16,0-21-16,22 21 0,-22 0 16,0-1-16,0-20 0,0 0 0,22 21 15,-22-22-15,0 1 0,-21 0 0,21-1 16,0 1-16,0 0 0,-21-1 15,22 1-15,-22 0 0,0 20 0,0 1 16,0 0-16,0 0 0,0 42 31,-22 0-31,22 22 0,-21-22 16,0 21-16,0 0 0,21 22 16,-21-22-16,0 1 0,-1-1 15,22 0-15,-21 1 0,21-22 0,-21 21 16,21-21-16,0 22 0,0-22 15,0 0-15,0 0 0,0 0 0,0 0 16,0 1-16,0-1 0,0 0 16,21-21-16,0 0 15,1 0-15,-1 0 0,0 0 16,0-21-16,0 0 16</inkml:trace>
  <inkml:trace contextRef="#ctx0" brushRef="#br0" timeOffset="74956.85">11938 4064 0,'-21'21'15,"0"0"-15,21 1 0,-22 20 16,1-21-16,0 21 0,0 1 0,0-1 15,0 0-15,-1-20 0,22 20 16,-21 0-16,0 1 0,0-1 16,0-21-16,21 21 0,0-20 15,-21-1-15,21 21 0,-22-21 0,22 0 16,0 1-16,0-1 0,0-42 47,22-1-47,-22 1 15,21 0-15,-21 0 0,21 0 0,-21 0 16,21-22-16,0 22 0,0-21 16,-21-1-16,22 1 0,-1 0 0,0-1 15,0 1-15,0 0 0,0-1 16,1 1-16,-22 21 0,0-21 16,21 20-16,-21 1 0,21 21 15,-21-21-15,21 21 0,-21 21 16,0 0-1,0 1-15,0 20 0,0-21 0,0 21 16,0 1-16,0-22 0,0 21 16,0 1-16,0-1 0,0 0 0,0-21 15,0 22-15,0-22 0,0 21 0,0-21 16,0 1-16,0 20 0,0-21 16,0 0-16,0 0 0,0 1 0,0-1 15,0 0 1,0 0-16,0-42 47,0 0-47</inkml:trace>
  <inkml:trace contextRef="#ctx0" brushRef="#br0" timeOffset="75152.74">11684 4572 0,'0'0'0,"21"0"47,0 0-47,0 0 0,1 0 0,-1 0 16,0 0-16,0 0 15,0-21-15,22 21 0,-22 0 16</inkml:trace>
  <inkml:trace contextRef="#ctx0" brushRef="#br0" timeOffset="75655.99">12446 4424 0,'0'-21'15,"0"0"1,-21 21 0,0 0-1,-1 0-15,1 0 0,0 0 16,0 0-16,0 0 0,0 21 16,-1 0-16,1-21 0,0 21 15,0-21-15,0 21 0,21 0 0,0 1 16,0-1-1,0 0 1,21-21-16,0 21 0,0-21 16,0 0-16,1 21 0,-1-21 0,0 0 15,0 21-15,0-21 0,0 0 16,1 22-16,-1-1 0,-21 0 16,0 0-1,0 0 1,-21-21-16,-1 0 15,1 21-15,-21-21 0,21 0 0,0 0 16,-1 0-16,-20 0 0,21 22 16,0-22-16,0 0 0,-1 0 15,1 0-15,0 0 0,0 0 16,21-22 0,0 1-1,0 0 1,21 21-16</inkml:trace>
  <inkml:trace contextRef="#ctx0" brushRef="#br0" timeOffset="76204.2">12742 4445 0,'0'0'0,"21"-21"31,1 0-31,-22 0 31,-22 21-15,1 0-1,0 0-15,0 0 16,0 21-16,0 0 0,21 0 16,-22-21-16,22 21 0,-21-21 0,21 21 15,0 1-15,0-1 16,0 0-16,21 0 16,1-21-16,-1 0 15,0 21-15,0 0 0,0-21 0,0 22 16,1-22-16,-22 21 15,0 0-15,0 0 16,0 0 0,-22-21-16,1 0 15,21 21-15,-42-21 0,21 0 0,0 0 16,-1 22-16,1-22 0,0 0 16,0 0-16,0 0 0,0 21 0,-1-21 15,1 0 1,21-21 15,0-1-31,21 22 16,1-21-16</inkml:trace>
  <inkml:trace contextRef="#ctx0" brushRef="#br0" timeOffset="76568.99">12890 4614 0,'22'-21'31,"-1"21"-31,0-21 16,0 0-16,0 21 16,0-21-16,1 0 0,-1-1 0,0 1 15,0 0-15,-21 0 16,0 0-1,-21 21 1,21 21-16,-21-21 0,0 21 16,-22 0-16,22 0 0,0 1 0,21-1 15,-21 0-15,0 0 0,-1 0 16,22 0-16,0 1 0,0-1 0,0 0 16,0 0-16,0 0 0,0 0 15,0 1-15,0-1 0,22-21 16,-22 21-16,42-21 0,-21 0 15,0 0-15,0 0 0,22 0 16,-22 0-16,21-21 0</inkml:trace>
  <inkml:trace contextRef="#ctx0" brushRef="#br0" timeOffset="76988.83">13398 4509 0,'0'0'0,"0"-22"0,0 1 16,22 21 15,-22-21-31,21 21 0,0 0 16,0 0 0,0 0-16,-21 21 0,21 0 15,1 1-15,-22-1 0,0 0 16,0 0-16,0 0 0,0 0 15,0 1-15,0-1 0,0 0 0,0 0 16,-22 0-16,22 0 0,-21-21 16,21 22-16,0-1 0,-21-21 15,21 21-15,-21-21 0,0 0 16,21-21 15,0 0-31,0-1 0,0 1 16,0 0-16,0 0 15,0 0-15,21 0 0,-21-1 0,21 1 16,0 0-16,0 0 0,-21-21 16,22 20-16,-1 1 0,0 0 0,0 0 15,-21 0-15,21 0 0,0 21 16,1-22-16,-1 1 0</inkml:trace>
  <inkml:trace contextRef="#ctx0" brushRef="#br0" timeOffset="77344.62">14076 3958 0,'-21'0'15,"-1"21"1,22 1-16,-21-1 15,21 0-15,0 0 0,0 21 0,-21-20 16,21 20-16,-21-21 0,21 21 16,-21 1-16,21-22 0,-21 21 0,-1 1 15,22-1-15,0-21 0,-21 21 0,0-20 16,21 20-16,-21-21 0,21 0 16,0 0-16,0 1 0,0-1 15,-21 0-15,21 0 16,0 0-16,21-21 15,0 0 1,0 0-16,0 0 16,1 0-16,-1-21 0,0 21 0,0-21 15,0 21-15</inkml:trace>
  <inkml:trace contextRef="#ctx0" brushRef="#br0" timeOffset="77637.53">13885 4276 0,'0'0'0,"21"0"31,1 0-31,-1 0 0,21 0 0,-21 0 16,22 0-16,-1 0 0,0 0 15,22 0-15,-22 0 0,0 0 0,22 0 16,-22 0-16,1-21 0,-1 21 16,-21 0-16,0 0 0,0 0 15,1 0-15,-1 0 16</inkml:trace>
  <inkml:trace contextRef="#ctx0" brushRef="#br0" timeOffset="78824.55">4297 5334 0,'0'0'0,"-21"0"0,-1 0 0,1 0 16,0 0 0,0 0-16,0 0 15,42 0 48,0 0-63,0 0 0,22 0 15,-22 0-15,21 0 0,0 0 16,22 0-16,-1 0 0,1 0 0,-1 21 16,22-21-16,0 0 0,-1 0 15,1 0-15,0 21 0,-1-21 0,1 0 16,21 0-16,-21 0 0,42 0 16,-22 22-16,1-22 0,21 0 0,-21 0 15,21 0-15,0 0 0,0 21 0,0-21 16,0 0-16,21 0 15,-21 0-15,21 0 0,-21 0 0,0 21 16,22-21-16,-1 0 0,0 0 16,21 0-16,-21 0 0,1 21 0,-1-21 15,0 0-15,21 0 0,-21 0 0,1 21 16,-1-21-16,0 0 0,21 0 16,-21 0-16,22 0 0,-22 0 0,0 0 15,0 0-15,0 0 0,-21 0 16,0 0-16,22 0 0,-22 0 0,0 0 15,0 0-15,0 0 0,0 0 16,-22 0-16,1-21 0,21 21 0,-21 0 16,0 0-16,0 0 0,0 0 15,-1 0-15,1 0 0,-21 0 16,21 0-16,-22 0 0,1 0 0,21 0 16,-21 0-16,20 0 0,-20 0 15,21 0-15,-21 0 0,-1 0 0,1 0 16,-22 0-16,1 0 0,-22 0 15,1 0-15,-1 0 0,0 0 0,-21 0 16,1 0-16,-1-21 0,-21 0 125,21 21-125,0-21 16</inkml:trace>
  <inkml:trace contextRef="#ctx0" brushRef="#br0" timeOffset="79955.99">16976 5249 0,'-22'0'0,"44"0"0,-86 0 0,43 0 0,-21 0 0,20 0 15,1 0-15,0 0 16,0 0-16,0 0 0,0 0 16,42 0 15,0 0-31,0 0 16,0 0-16,0 0 0,1 0 0,20 0 15,-21 0-15,21 0 0,1 0 16,-1 0-16,22 0 0,-1 0 0,1 0 15,-1 0-15,22 0 0,-1 0 16,1 0-16,0 0 0,-1 0 0,1 0 16,21 0-16,0 0 0,0 0 15,21 0-15,-22 0 0,22 0 16,0 0-16,-21 0 0,21 0 0,0 22 16,21-22-16,1 0 0,-1 0 15,-21 21-15,21-21 0,-21 0 0,21 0 16,0 0-16,0 21 0,1-21 15,-22 0-15,21 0 0,-21 0 0,0 21 16,0-21-16,-21 0 0,21 0 16,-22 0-16,1 0 0,0 0 0,0 21 15,0-21-15,-22 0 0,1 0 16,0 0-16,-22 0 0,22 0 0,-22 0 16,22 0-16,-21 0 15,20 21-15,-20-21 0,-1 0 0,1 0 16,-1 0-16,1 0 0,-22 0 15,0 0-15,1 0 0,-1 0 0,0 0 16,-20 0-16,20 0 0,-21 0 16,0 0-16,0 0 0,1 0 0,-1 0 15,0 0-15,0 0 16,0 0 15,-42 0 16,0 0-47,0 0 0,0 0 16,-1 0-16,1 0 0</inkml:trace>
  <inkml:trace contextRef="#ctx0" brushRef="#br0" timeOffset="86044.64">4847 6752 0,'21'0'78,"0"0"-63,-21-21 1,22 21-16,-22-21 16,0 0-16,0 0 15,0-1-15,0 1 0,0 0 16,0 0-16,0 0 0,0 0 15,-22-1-15,1 1 0,0 21 0,0-21 16,0 21-16,-22 0 0,22 0 16,-21 0-16,0 0 0,20 21 0,-20 0 15,0 1-15,-1-1 0,1 0 16,0 0-16,21 21 0,-22-20 0,22 20 16,0-21-16,21 21 0,0-20 15,-21 20-15,21-21 0,0 0 16,0 0-16,0 1 0,0-1 0,0 0 15,0 0-15,21 0 16,0-21-16,0 0 0,0 0 16,22 0-16,-22 0 0,0 0 15,21 0-15,-20 0 0,-1-21 0,21 0 16,-21 21-16,0-21 0,22 0 16,-22-1-16,0 1 0,0 0 0,0 0 15,1 0-15,-1 0 0,0-22 16,0 22-16,-21 0 0,0 0 15,0 0-15,0-1 0,21 1 0,-21 0 0,0 0 16,-21 21 15,21 21-15,-21 0-16,21 0 0,-21 1 16,21-1-16,0 0 0,0 0 0,0 21 15,0-20-15,0-1 16,0 0-16,0 0 0,0 0 0,21-21 15,0 21-15,0-21 16,0 0-16,1 0 0,-1 0 16,0 0-16,0 0 0,0 0 0,22 0 15,-22 0-15,0-21 0,0 21 16,-21-21-16,21 0 0,0 0 0,1 0 16,-1-1-16,-21 1 0,0 0 15,0 0-15,0-21 0,0 20 0,0-20 16,0 21-16,0-21 0,0-1 15,0 1-15,0 0 0,-21 20 0,-1-20 16,1 21-16,0-21 0,0 20 0,0 1 16,0 0-16,-1 0 0,-20 0 15,21 21-15,-21 0 0,20-21 0,-20 21 16,0 0-16,-1 0 16,1 0-16,0 21 0,-22-21 0,22 21 15,-22 0-15,22 0 0,-21 22 16,20-1-16,1-21 0,0 43 0,-1-22 15,1 0-15,0 22 0,20-22 16,-20 0-16,21 22 0,0-22 0,0 1 16,-1-1-16,22 21 0,0-20 0,0-1 15,0 0-15,0 1 0,0-1 16,22 22-16,-22-22 0,21 0 0,0 1 16,0-22-16,0 21 0,22-21 15,-22 0-15,21 1 0,0-1 0,1 0 16,20-21-16,-20 0 15,-1 0-15,21 0 0,-20 0 0,20 0 16,-20 0-16,20-21 0,-21 0 0,1 21 16,20-22-16,-42 1 0,22 0 15,-1 0-15,-21 21 0,0-21 0,1 0 16,-1 21-16,-21-22 0,0 1 16,0 0-1,0 0 1,0 0-1</inkml:trace>
  <inkml:trace contextRef="#ctx0" brushRef="#br0" timeOffset="86620.37">5715 6392 0,'0'0'0,"0"22"16,0-1 0,0 0-16,0 0 0,0 21 15,-21-20-15,21 20 0,-21 0 0,21-21 16,0 22-16,-22-1 0,1 0 0,0 1 16,21-22-16,-21 21 0,0-21 15,21 22-15,-21-22 0,21 21 0,-22-21 16,22 1-16,0-1 0,-21 0 15,21 0-15,0 0 0,-21-21 0,21 21 16,0-42 15,0 0-31,0 0 16,0 0-16,0 0 0,0-1 16</inkml:trace>
  <inkml:trace contextRef="#ctx0" brushRef="#br0" timeOffset="87332.18">5546 6392 0,'0'0'0,"0"-21"0,21-21 31,0 42-31,0-21 0,0 21 16,0 0-16,1 0 0,-1-21 0,21 21 16,-21 0-16,22 0 0,-22 0 15,21 0-15,0 0 0,-20 0 0,20 0 16,0 0-16,-21 0 0,1 21 0,-1 0 16,0 0-16,0 0 0,-21 0 15,0 22-15,0-22 0,0 21 16,-21-21-16,0 22 0,-22-22 15,22 21-15,-21-21 0,0 22 0,-1-22 16,1 0-16,0 0 0,20 0 0,-20-21 16,21 22-16,0-22 0,0 0 15,42-22 32,0 22-47,0 0 0,0 0 0,0-21 16,1 21-16,20 0 0,-21 0 15,21-21-15,-20 21 0,20 0 0,-21 0 16,21 0-16,-20 0 16,20 0-16,-21 0 0,0 0 0,22 21 0,-22-21 15,0 21-15,0 1 0,0-22 16,-21 21-16,0 0 0,21 0 16,-21 0-16,0 0 0,0 1 0,0-1 15,0 0-15,0 0 0,-21 0 16,0 0-16,0 1 0,0-1 0,0 0 15,-1 0-15,-20 0 0,21 0 0,-21 1 16,20-1-16,-20 0 0,0-21 16,21 21-16,-22-21 0,1 0 0,0 21 15,20-21-15,-20 0 0,0 0 16,21 0-16,-22 0 0,1 0 0,21-21 16,0 21-16,-22 0 0,22-21 15,0 21-15,0 0 0,0-21 16,-1 21-16,22-21 15,0-1-15,22 1 16,-22 0-16,21 21 16,21-21-16,-21 0 0</inkml:trace>
  <inkml:trace contextRef="#ctx0" brushRef="#br0" timeOffset="87679.98">6625 6371 0,'0'21'31,"0"1"-31,0-1 0,0 0 16,0 21-16,0 1 0,0-22 15,0 21-15,0 0 0,0 1 0,0-1 16,-21 0-16,0 1 16,21-22-16,-21 21 0,21-21 0,0 22 15,-22-22-15,1 0 0,21 21 0,-21-20 16,21-1-16,0 0 16,-21-21-16,21-21 31,0 0-16,21-1-15,-21 1 0,0 0 0</inkml:trace>
  <inkml:trace contextRef="#ctx0" brushRef="#br0" timeOffset="87948.82">6689 6371 0,'0'0'0,"21"0"0,0 0 15,0 21-15,0-21 0,0 22 16,1 20-16,-1-21 0,0 21 16,0-20-16,0 20 0,-21 0 0,21-21 15,1 22-15,-22-22 0,0 21 16,0-21-16,0 1 0,0-1 0,21 0 16,-21 0-16,0 0 0,0 0 15,0 1-15,21-22 31,-21-22-31,21 1 16,-21 0-16,21 0 0,0 0 16</inkml:trace>
  <inkml:trace contextRef="#ctx0" brushRef="#br0" timeOffset="88484.44">7472 6308 0,'-43'21'31,"22"0"-31,0 0 0,0 0 16,0 22-16,0-22 0,-22 21 0,22-21 16,-21 1-16,21 20 0,-22-21 0,22 0 15,-21 22-15,21-22 0,-22-21 16,22 21-16,0 0 0,0 0 15,42-21 17,0-21-32,0 21 15,0-21-15,1 0 0,-1 0 16,21-1-16,-21 1 0,0-21 0,22 0 16,-22 20-16,0-20 15,21 0-15,-20-1 0,-1 22 0,0-21 16,0 21-16,0 0 0,0-1 0,-21 1 15,0 42 17,0 1-32,0 20 15,0-21-15,0 21 0,0 1 0,-21-1 16,21 0-16,-21 1 0,21 20 16,-21-20-16,21-1 0,0 0 0,0 1 15,0-22-15,0 21 0,0 0 16,0-20-16,0-1 0,0 0 0,0 0 15,0 0-15,0 0 0,0 1 16</inkml:trace>
  <inkml:trace contextRef="#ctx0" brushRef="#br0" timeOffset="89132.3">4445 7662 0,'-21'0'0,"42"0"0,-63 0 0,20 0 16,1 0-16,0-21 0,0 21 0,0 0 16,0 0-16,-1 0 0,1 0 15,0 0-15,0 0 0,0 0 16,21 21 15,42-21-15,-21 0-16,22 0 0,-1 0 15,21 0-15,22 0 0,0 0 0,-1 0 16,1 0-16,21 0 0,0 0 16,0 0-16,21-21 0,0 21 0,0 0 15,21 0-15,0 0 0,-21 0 0,21 0 16,-21 0-16,21-21 0,0 21 16,1 0-16,-1 0 0,-21 0 0,0 0 15,-21 0-15,-1 0 0,1 0 0,0 0 16,-21 0-16,21 0 0,-43 0 15,22 0-15,-43 0 0,22 0 0,-43 0 16,21 0-16,-84 0 31,21 0-31,-1 0 16,-20 0-16,21 0 0,-21 0 16,-1 0-16,1 0 0,0 0 0</inkml:trace>
  <inkml:trace contextRef="#ctx0" brushRef="#br0" timeOffset="89608.02">4360 7938 0,'0'0'15,"-21"0"1,42 0 0,0 0-16,1 0 0,20 0 15,0 0-15,22 0 16,-1-22-16,1 22 0,-1 0 0,22 0 15,0-21-15,20 21 0,-20-21 0,21 21 16,21 0-16,-21 0 0,21-21 16,0 21-16,-21 0 0,21 0 0,-22 0 15,22 0-15,-21 0 0,0 0 16,21-21-16,-21 21 0,-21 0 0,20 0 16,-20 0-16,0 0 0,-22 0 0,22 0 15,-43 0-15,22 0 0,-22-21 16,0 21-16,1 0 0,-22 0 0,0 0 15,-42 0 17,-21 0-32,20 0 0,-20 0 15,21 0-15,-21 0 0,-1 0 0,-20 0 16,-1 21-16</inkml:trace>
  <inkml:trace contextRef="#ctx0" brushRef="#br0" timeOffset="90020.28">4403 8213 0,'21'0'0,"0"0"0,21 0 16,1 0-16,-1 0 0,21 0 16,1 0-16,21 0 0,-22 0 0,22 0 15,21-21-15,-22 21 0,22 0 0,21 0 16,-21 0-16,21 0 0,-21 0 16,21-22-16,-21 22 0,-1 0 0,1 0 15,0 0-15,-21 0 0,-1 0 16,22 0-16,-42 0 0,20-21 0,1 21 15,-21 0-15,-22 0 0,21 0 16,-20 0-16,-1 0 0,-21 0 16,0 0-16,1 0 0,-44 0 31,1 0-31,-21 0 0,0 0 16,-1 0-16,1 0 0,-22 0 0,-20 0 15,20 0-15,1 0 0</inkml:trace>
  <inkml:trace contextRef="#ctx0" brushRef="#br0" timeOffset="90421.09">4466 8488 0,'42'0'15,"-84"0"-15,148 0 0,-43 0 0,-20 0 16,41 0-16,-20 0 0,-1 0 0,22 0 16,0 0-16,-1 0 0,1 0 15,0 0-15,21 0 0,-22 0 0,22 0 16,-21 0-16,21 0 0,-22 0 15,1 0-15,0-21 0,-22 21 0,22 0 16,-1 0-16,-20 0 0,21 0 0,-22 0 16,1 0-16,-1 0 0,-21 0 15,22 0-15,-43 0 0,21 0 0,-20 0 16,-1 0-16,0 0 0,0 0 16,-42 0 15,-21 0-31,20 0 0,-20 0 0,0 0 15,-1 0-15</inkml:trace>
  <inkml:trace contextRef="#ctx0" brushRef="#br0" timeOffset="90940.78">4297 8890 0,'0'0'0,"21"0"32,0 0-17,21 0-15,-20 0 0,20 0 16,0 0-16,22 0 0,-1 0 0,-20 0 15,41 0-15,-20-21 0,20 21 16,-20 0-16,21-21 0,-1 21 0,1 0 16,0 0-16,-1-21 0,22 21 0,-21-22 15,-1 22-15,22 0 0,-21 0 16,0 0-16,-1 0 0,-20 0 16,-1 0-16,22 0 0,-22 0 0,1 0 15,-22 0-15,22-21 0,-22 21 16,0 0-16,1 0 0,-1 0 0,0 0 15,-20 0-15,-1 0 0,0 0 0,0 0 16,0 0-16,-42 0 47,0 0-31,0 0-16,0 0 15,-1 0-15,1 0 0,0 0 16,0 0-16,0 0 0,-22 0 0,22 0 15,0 21-15,-21-21 0,21 0 16,-22 0-16,22 22 0</inkml:trace>
  <inkml:trace contextRef="#ctx0" brushRef="#br0" timeOffset="93469.43">4149 10118 0,'21'0'0,"0"0"16,0-21 0,0-1-16,-21 1 15,21 21-15,-21-21 0,0 0 0,0 0 16,0 0-16,0-1 15,0 1-15,0-21 0,0 21 0,0 0 16,0-22-16,-21 22 0,0 0 0,21 0 16,-21 0-16,0-1 0,0 22 15,-1 0-15,1 0 0,0 0 0,0 0 16,0 0-16,0 22 0,-22-1 16,22 0-16,0 0 0,0 21 15,0-20-15,-1-1 0,1 21 0,0-21 16,0 0-16,0 1 0,21 20 15,0-21-15,0 0 0,0 0 16,0 1-16,21-22 16,0 0-16,0 0 15,0 0-15,1 0 0,-1-22 0,0 22 16,0-21-16,0 0 0,22 21 0,-22-21 16,0 0-16,0 0 0,0-22 15,0 22-15,1 0 0,-1 0 0,-21 0 16,21-22-16,-21 22 15,21 0-15,-21 0 0,21 0 0,-21 42 47,0 0-47,-21 0 0,21 21 0,-21-20 16,21-1-16,-21 0 0,21 21 0,0-21 16,0 1-16,0-1 0,0 0 15,0 0-15,0 0 0,0 0 16,21-21-1,0 0-15,0 0 16,0 0-16,1 0 0,-1 0 0,0-21 0,21 21 16,-21-21-16,1 0 15,-1 0-15,0 0 0,0-1 0,0 1 16,-21 0-16,0-21 0,21 21 0,-21-22 16,0 1-16,0 0 0,0-1 15,-21 1-15,0 0 0,0 20 0,0-20 16,0 0-16,-22 21 0,1-22 15,0 22-15,-1 0 0,1 0 0,0 0 16,-1-1-16,1 22 0,-22 0 0,22 0 16,-21 0-16,-1 0 0,1 22 15,-1-22-15,-21 42 0,22-21 0,-1 21 16,1 1-16,-1-1 0,22 22 16,0-1-16,-1 1 0,1-1 15,21 1-15,-21-22 0,20 21 0,22 1 16,0-22-16,0 1 0,0 20 15,0-21-15,22 1 0,-1-1 0,21 0 16,0-20-16,1 20 0,-1-21 16,22 0-16,-1 0 0,-21 1 0,22-22 15,-1 0-15,1 0 0,-1 0 0,1 0 16,-1 0-16,-20 0 0,20 0 16,-20-22-16,20 1 0,-21 0 15,1 0-15,20 21 0,-20-21 0,-1 0 16,-21-1-16,21 1 0,-20 21 15,20-21-15,-21 21 0,0-21 0,0 21 16,-21-21-16,22 21 0,-1-21 16,-21-1-16,21 1 15,0 21-15</inkml:trace>
  <inkml:trace contextRef="#ctx0" brushRef="#br0" timeOffset="93800.64">4911 9483 0,'0'0'0,"-22"0"0,-20-21 31,63 21-15,0 0-16,1-22 0,20 22 0,-21 0 15,21 0-15,-20 0 0,20 0 16,0-21-16,1 21 0,-1 0 0,0 0 16,1 0-16,-22 0 0,21 0 15,0 0-15,1 0 0,-1 0 0,-21 0 16,0 0-16,1 0 0,-1 0 0,-42 0 31,-1 0-15,1 0-16,-21 0 0,21 0 0,0 0 15,-22 0-15,22 0 0</inkml:trace>
  <inkml:trace contextRef="#ctx0" brushRef="#br0" timeOffset="94085.48">5122 9462 0,'0'21'0,"-42"148"31,42-148-31,0 22 16,0-1-16,-21 0 0,21 1 0,-21-1 15,-1 0-15,22-21 0,-21 22 0,21-1 16,0 0-16,-21-20 0,21-1 16,-21 21-16,21-21 0,0 0 0,-21-21 15,21 22-15,0-1 0,21-21 47,0-21-47,0 21 0,-21-22 16,21 1-16</inkml:trace>
  <inkml:trace contextRef="#ctx0" brushRef="#br0" timeOffset="94500.33">5355 9948 0,'21'0'15,"0"0"-15,1 0 16,-1 0 0,0 0-16,-21-21 0,21 21 0,0-21 15,0 0-15,-21 0 16,22 21-16,-22-21 0,0-1 15,0 1 1,-22 21-16,1 0 16,0 0-16,0 0 15,0 21-15,0-21 0,-1 22 0,1-1 16,0 0-16,0 0 0,0 0 16,0 0-16,21 1 0,0-1 0,-22 0 15,22 0-15,-21 21 0,21-20 16,0-1-16,0 0 15,0 0-15,0 0 0,0 0 16,0 1 0,21-22-16,1 0 15,-1 0-15,0 0 0,0 0 16,0 0-16,0-22 0,22 1 0,-22 21 16,0-21-16</inkml:trace>
  <inkml:trace contextRef="#ctx0" brushRef="#br0" timeOffset="94996.33">6138 9800 0,'0'-21'0,"0"42"0,-21-42 32,0 21-32,0 0 15,0 0-15,-1 0 0,-20 0 0,21 21 16,0 0-16,0 1 0,-22-22 0,22 21 15,0 0-15,0 0 0,0 0 16,21 0-16,0 1 0,0-1 16,0 0-1,21-21-15,0 0 16,0 0-16,0 0 0,0 0 0,1 0 16,-1 21-16,0-21 0,0 0 15,0 0-15,0 0 0,1 0 16,-1 21-16,0-21 0,0 0 0,-21 21 15,21-21-15,-21 22 0,0-1 16,0 0 0,-21 0-1,0-21-15,0 0 0,0 21 0,-1-21 16,1 0-16,-21 0 0,21 0 16,0 21-16,-22-21 0,22 0 0,-21 0 15,21 0-15,-22 0 0,22 0 16,0 0-16,0 0 0,0 0 15,-1 0-15,1 0 0,0 0 0,0 0 16,21-21-16,0 0 31,0 0-31,21 21 16,0-21-16,0 0 0,22 21 0,-22-22 16</inkml:trace>
  <inkml:trace contextRef="#ctx0" brushRef="#br0" timeOffset="95376.11">6689 9377 0,'0'-21'16,"0"42"-16,0-63 0,-22 42 31,1 0-31,0 21 15,21 0-15,-21-21 0,0 21 0,0 21 16,-1-20-16,22 20 0,-21 0 0,0-21 16,0 22-16,21 20 0,-21-20 15,0-1-15,-1 0 0,22 1 16,0-1-16,0 0 0,-21-21 0,21 22 16,0-1-16,0-21 0,0 0 15,0 1-15,0-1 0,0 0 0,0 0 16,0 0-16,21 0 0,1-21 15,-1 0-15,0 0 16,0 0-16,0 0 0,0 0 16,1 0-16,-1 0 0,0-21 0,0 21 15,0-21-15,-21 0 0,21 21 16,1-21-16,-1 0 0,0-1 0,-21 1 16,21 0-16</inkml:trace>
  <inkml:trace contextRef="#ctx0" brushRef="#br0" timeOffset="95672.83">6308 9821 0,'0'0'16,"-22"0"-16,1-21 0,42 21 31,1 0-15,-1 0-16,0 0 0,21-21 0,-21 21 15,22 0-15,-1 0 0,-21 0 0,22-21 16,-1 21-16,0 0 0,-21-21 16,1 21-16,-1 0 0,0 0 15,0 0-15,0 0 0,-42 0 47,0 0-47,0 0 0,0 21 16,-1-21-16,1 21 15,0-21-15</inkml:trace>
  <inkml:trace contextRef="#ctx0" brushRef="#br0" timeOffset="96324.38">3302 10753 0,'0'0'0,"-21"0"0,0 0 0,-1 0 15,1 0-15,0 0 0,42 0 32,0 0-32,22 21 15,-1-21-15,22 0 0,-1 0 16,22 0-16,-1 0 0,1 0 16,21 0-16,0 0 0,0 0 0,21 0 15,0 0-15,0 0 0,21 0 0,0 0 16,-21 0-16,0 0 0,21 0 15,-21 0-15,0 0 0,-21 0 0,21 0 16,-21 0-16,0 0 0,-22 0 16,-20 0-16,-1 0 0,1 0 0,-22 0 15,0 0-15,1 0 0,-22 0 16,-42 0 15,0 0-31,-1 0 0,1 0 0,-21 0 16,0 0-16,-1 0 0,-20 0 0,-1 0 15,22 0-15,-43 0 0,22 0 16,-1 0-16,1 0 0,-22 0 0,22 0 16</inkml:trace>
  <inkml:trace contextRef="#ctx0" brushRef="#br0" timeOffset="96689.17">3831 11049 0,'0'0'0,"-63"21"0,-1-21 0,1 0 0,20 0 16,1 21-16,0-21 0,-1 0 0,22 0 16,0 0-16,0 22 0,42-1 31,21-21-31,-21 0 0,43 0 16,-1 0-16,1 0 0,-1 0 0,22 0 15,0 0-15,21 0 0,-1 0 0,1-21 16,21 21-16,0 0 0,0 0 15,0-22-15,-21 22 0,21 0 0,-21 0 16,0 0-16,0 0 0,-22 0 16,22 0-16,-21 0 0,-22 0 0,1 0 15,-1 0-15,-20 0 0,-1 0 16,0 0-16,-21 0 0,-63 0 31,21 0-31,-21 0 16,-1 0-16,1 0 0,-22 0 0,1 0 15,21 0-15,-43 0 0,21 0 16,1 0-16</inkml:trace>
  <inkml:trace contextRef="#ctx0" brushRef="#br0" timeOffset="97060.95">3365 11451 0,'149'21'15,"-107"-21"1,21 0-16,1 0 0,-1 0 16,22 0-16,-21 0 0,20 0 0,1 0 15,0 0-15,-1 0 0,22-21 16,0 21-16,0 0 0,-22 0 0,22 0 15,-21 0-15,0 0 0,-1-21 16,1 21-16,0 0 0,-22 0 0,1 0 16,-1 0-16,1 0 0,-22 0 0,0 0 15,-21 0-15,22 0 0,-22 0 16,-42 0 0,0 0-16,-1 21 15,-20-21-15,0 0 0,-1 0 16,-20 21-16,21-21 0,-22 0 0,1 0 15,-22 22-15,21-22 0,-20 0 0,-1 21 16</inkml:trace>
  <inkml:trace contextRef="#ctx0" brushRef="#br0" timeOffset="97367.61">3408 11769 0,'0'0'0,"-43"0"0,22 0 0,0 21 16,21 0-1,21-21-15,0 0 0,22 0 16,-22 0-16,42 0 0,-20 0 0,20 0 16,1 0-16,-1 0 0,22 0 15,0 0-15,-1 0 0,22 0 0,-21 0 16,42 0-16,-21 0 0,21 0 16,-22 0-16,1 0 0,0 0 0,0-21 15,-21 21-15,-1 0 0,1 0 16,0 0-16,-22-21 0,-21 21 0,22 0 15,-22 0-15,-21 0 0,22 0 0,-22 0 16,-42 0 15,0 0-31,-22 0 0,22 0 0,-21 0 16,-1 0-16,-20 0 0,21 0 0</inkml:trace>
  <inkml:trace contextRef="#ctx0" brushRef="#br0" timeOffset="97708.93">3492 12086 0,'0'0'0,"-42"0"0,21 21 0,0 1 16,0-22-16,21 21 0,42 0 15,-21-21-15,21 0 16,1 0-16,20 0 0,22 0 15,-22 0-15,22 0 0,0 0 0,-1 0 16,22-21-16,0 21 0,0 0 16,0 0-16,0-21 0,-1 21 15,1 0-15,0 0 0,-21-22 0,-22 22 16,22 0-16,-22 0 0,1 0 0,-22 0 16,1 0-16,-1 0 0,-21 0 0,0 0 15,0 0-15,1 0 0,-44 0 31,1 0-31,0 0 0,0 0 16,-21 0-16,20 0 0,-20 0 16,0 0-16,21 0 0</inkml:trace>
  <inkml:trace contextRef="#ctx0" brushRef="#br0" timeOffset="98159.92">3450 12277 0,'-21'21'16,"42"-42"-16,-84 42 0,63 0 15,-22-21-15,44 21 16,-1-21-16,0 0 0,21 0 0,1 0 16,20 0-16,1 0 15,-1 0-15,22 0 0,-22 0 0,22 0 16,0 0-16,20 0 0,1 0 0,0-21 15,0 21-15,0 0 0,0 0 16,-1-21-16,1 21 0,-21 0 0,0 0 16,-1 0-16,-20-21 0,-1 21 0,1 0 15,-1 0-15,-20 0 0,-1 0 0,0 0 16,-21 0-16,22-21 0,-22 21 16,0 0-16,-21-22 15,-21 22 48,0 0-48</inkml:trace>
  <inkml:trace contextRef="#ctx0" brushRef="#br0" timeOffset="100452.67">3471 14097 0,'21'0'0,"1"0"0,-1-21 15,0 21 1,-21-21-16,21 0 0,-21-1 16,0 1-16,0-21 0,0 21 15,0 0-15,0-1 0,0-20 16,0 21-16,-21 0 0,21-22 0,-21 22 15,0 21-15,-1-21 0,-20 21 16,21 0-16,0 0 0,-22 0 0,22 21 16,0-21-16,-21 21 0,21 22 15,-1-22-15,1 0 0,0 21 0,0-20 16,0-1-16,0 21 0,21-21 16,0 0-16,0 1 0,0-1 0,0 0 15,0 0-15,0 0 0,0 0 16,21-21-1,0 0-15,0 0 16,0 0-16,0-21 0,1 0 16,-1 0-16,0 0 0,0 0 15,0-1-15,0 1 0,1 0 0,-22 0 16,0 0-16,21 0 0,-21-1 16,21 1-16,-21 42 31,0 1-31,0-1 15,0 0-15,0 0 0,21 0 16,-21 0-16,0 1 0,21-1 0,-21 0 16,21 0-16,1 0 15,-1 0-15,0-21 16,0 0-16,0 0 0,0 0 0,1 0 16,-1 0-16,0 0 0,0 0 15,21-21-15,-20 21 0,-1-21 0,0 0 16,21 0-16,-21 21 0,1-43 0,-1 22 15,-21 0-15,0 0 0,0-21 16,0-1-16,0 1 0,0 0 0,0-1 16,0 1-16,-21 0 0,-1-1 15,1 1-15,-21 0 0,21-1 0,-43 1 16,22 21-16,-22 0 0,22-1 16,-21 1-16,-22 21 0,21 0 15,1 0-15,-22 0 0,22 21 0,-1 1 16,1 20-16,-22 0 0,22 1 15,20 20-15,-20 1 0,20-1 0,1 1 16,21 20-16,0-20 0,21-1 16,0 1-16,0-1 0,0 1 0,0-1 15,21-20-15,21 20 0,-21-21 16,22 1-16,-1-22 0,0 21 0,1-21 16,-1-21-16,0 22 0,22-22 0,-22 0 15,22 0-15,-1 0 16,-20 0-16,20-22 0,1 1 0,-1 0 15,1 0-15,-1 0 0,1 0 16,-22-1-16,21-20 0,-20 21 0,-1 0 16,22-22-16</inkml:trace>
  <inkml:trace contextRef="#ctx0" brushRef="#br0" timeOffset="101008.38">4678 13462 0,'0'0'0,"0"-21"0,0 0 16,-21 0-16,-1 21 15,1 0-15,0 0 0,-21 0 0,21 0 16,-22 21-16,22 0 0,-21 0 0,21 21 16,-22-20-16,22 20 0,0 0 15,0 22-15,21-22 0,-21 0 0,21 1 16,-22-1-16,1 0 0,21 1 15,0-1-15,0-21 0,0 22 0,0-22 16,0 0-16,0 0 0,0 0 0,0 0 16,0-42 15,21 0-31,1 21 0,-1-21 16,-21-21-16,21 20 0,0 1 15,-21-21-15,21 0 0,0-1 0,-21 1 16,22 0-16,-22-22 0,21 22 15,0-22-15,-21 22 0,21 0 0,0-1 16,0 22-16,1-21 0,-1 21 16,0-1-16,0 1 0,0 21 0,0-21 15,1 21-15,20 0 0,-21 0 0,0 0 16,22 0-16,-22 21 0,0 0 16,0 1-16,21 20 0,-20-21 15,-22 21-15,21 1 0,0-1 0,-21 0 16,0 1-16,0-1 0,0 0 15,0 1-15,0-22 0,0 21 0,0-21 16,-21 1-16,0 20 0,21-21 16,-22-21-16,1 21 0,21 0 0,-21-21 15,0 0-15,0 0 16,0 0-16,-1 0 16,1 0-16,0-21 0,0 0 0</inkml:trace>
  <inkml:trace contextRef="#ctx0" brushRef="#br0" timeOffset="101204.27">4170 13885 0,'0'0'0,"21"0"31,0 0-15,0 0-16,0 0 0,22-21 15,-1 21-15,0 0 0,1-21 0,20 21 16,-20-21-16,20 21 0,1-21 0,-1 21 15,-21-21-15,22-1 0,-1 1 16,-20 0-16,20 0 0,-20 0 0,-1 0 16,0-1-16</inkml:trace>
  <inkml:trace contextRef="#ctx0" brushRef="#br0" timeOffset="101456.49">5397 13335 0,'0'0'0,"-21"0"15,0 0-15,0 0 16,0 21-16,21 0 0,0 1 16,0-1-16,-21 0 0,21 21 0,-22-21 15,22 22-15,0-22 0,0 21 16,0-21-16,0 22 0,-21-22 0,21 21 16,0-21-16,0 1 0,-21-1 0,21 0 15,0 0-15,0 0 16,0 0-16,0-42 31,0 0-31,21 0 16,0 0-16,-21-22 0</inkml:trace>
  <inkml:trace contextRef="#ctx0" brushRef="#br0" timeOffset="101665.37">5313 13335 0,'21'-21'0,"-42"42"0,42-63 0,0 42 16,0 0-1,-21 21-15,21 0 0,-21 0 16,22 0-16,-1 1 0,-21 20 16,0-21-16,21 0 0,0 0 0,-21 1 15,21-1-15,-21 0 0,0 0 16,0 0-16,21 0 0,-21 1 16,22-22-16,-1 0 31,0-22-31,0 1 0</inkml:trace>
  <inkml:trace contextRef="#ctx0" brushRef="#br0" timeOffset="102150.09">5969 13250 0,'0'-21'0,"-42"42"15,20 1 1,-20-1-16,21 0 0,-21-21 15,20 21-15,-20 0 0,21 0 0,-21 1 16,-1 20-16,22-21 0,0 0 0,-21 0 16,20 1-16,1-1 0,0 0 15,21 0-15,0 0 0,0 0 16,21-21 0,0-21-1,1 0-15,-1 0 0,21 0 0,-21 0 16,0-1-16,1 1 15,20 0-15,-21 0 0,0-21 0,0 20 16,1 1-16,-1-21 0,0 21 0,0 0 16,0-1-16,-21 1 0,0 0 15,21 0-15,1 21 16,-22 21 0,0 0-16,0 0 0,0 1 0,0-1 15,0 0-15,-22 21 0,22 1 0,-21-1 16,21 0-16,0 1 0,-21 20 15,0-21-15,21 1 0,-21 20 0,21-20 16,0-1-16,-21 0 0,21 1 16,-22-22-16,22 21 0,0-21 15,0 0-15,0 1 0,0-1 16,-21-21 15</inkml:trace>
  <inkml:trace contextRef="#ctx0" brushRef="#br0" timeOffset="102552">4000 14415 0,'0'0'15,"-63"0"-15,-22 21 0,22 0 0,20-21 16,-20 21-16,-1-21 0,22 0 0,0 21 16,21-21-16,-1 21 0,1-21 0,42 22 15,1-22 1,20 0-16,21 0 0,1 0 0,-1 0 16,22 0-16,0 0 0,-1 0 15,22 0-15,21 0 0,-21 0 0,21 0 16,0 0-16,0-22 0,-21 22 15,21 0-15,-21 0 0,0 0 16,-1 0-16,1 0 0,-21 0 0,21 0 16,-22 0-16,-20 0 0,-1 0 0,1 0 15,-22 0-15,-21 0 0,1 0 16,-1 0-16,-42 0 16,-1 0-16,-20 0 0,21 0 15,-21 0-15,-1 0 0,-20 0 16,-1 22-16,1-22 0,-22 0 0,22 21 15,-22-21-15,-21 21 0</inkml:trace>
  <inkml:trace contextRef="#ctx0" brushRef="#br0" timeOffset="102872.68">3471 14817 0,'0'0'0,"-63"0"0,-1 21 0,1-21 15,20 0-15,1 21 0,21-21 0,0 21 16,21 0-1,42-21-15,0 0 0,1 0 16,20 0-16,22 0 0,0 0 16,-1 0-16,22 0 0,0 0 0,0 0 15,0 0-15,21 0 0,-22 0 0,22 0 16,0 0-16,-21 0 0,0 0 16,0 0-16,0 0 0,0 0 15,-22 0-15,22 0 0,-21 0 0,-1 0 16,1 0-16,-21 0 0,-1 0 15,1 0-15,-22 0 0,-21 0 0,21 0 16,-20 0-16,-65 22 16,22-22-1,-21 0-15,-1 0 0,-20 0 0,-1 21 16,1-21-16,-1 0 0,-20 0 0,20 21 16</inkml:trace>
  <inkml:trace contextRef="#ctx0" brushRef="#br0" timeOffset="103204.49">3238 15325 0,'0'0'0,"-21"0"0,21 21 0,21-21 16,22 21-16,-22-21 0,42 0 0,1 0 15,-1 0-15,1 21 0,21-21 16,-1 0-16,1 0 0,21 0 0,-22 0 15,22 0-15,-21 0 0,21 0 0,0 0 16,-1 0-16,1 0 0,0 0 16,0 0-16,0 0 0,-22 0 15,22 0-15,-21 0 0,0 0 0,-1 0 16,-20 0-16,20 0 0,-41 0 16,-1 21-16,0-21 0,-20 0 0,-1 0 15,-21 22 1,-21-22-16,-22 0 0,22 0 15,-21 21-15,-1-21 0,-20 0 0,21 0 16,-22 0-16,1 21 0,-1-21 0,-21 0 16,22 0-16</inkml:trace>
  <inkml:trace contextRef="#ctx0" brushRef="#br0" timeOffset="103540.3">3154 15812 0,'0'0'0,"-21"21"0,-1-21 0,1 0 16,21 21-16,21 0 15,1-21-15,-1 0 0,21 0 16,22 21-16,-1-21 0,1 0 0,20 0 16,1 0-16,21 0 0,-22 0 0,22 0 15,0 0-15,0 0 0,0 0 16,0 0-16,21 0 0,-22 0 15,22-21-15,0 21 0,-21 0 0,0 0 16,0 0-16,0 0 0,-22 0 16,1 0-16,0-21 0,-1 21 0,-20 0 15,-1 0-15,-20 0 0,-1 0 0,0 0 16,-20 0-16,-1 0 0,-42 0 31,-1 0-31,1 0 0,-21 0 16,0 0-16,-1 0 0,1-21 0</inkml:trace>
  <inkml:trace contextRef="#ctx0" brushRef="#br1" timeOffset="113792.59">6075 11028 0,'0'-21'15,"-21"42"63,21 0-62,-22 0-16,22 0 16,0 1-16,0-1 15,0 0-15,0 0 16,22-21-1,-1 0-15,0 0 16,0 0-16,0 0 16,0 0-16,1 0 15,-1-21-15,-21 0 0,21 0 16,0-1-16,-21 1 0,0 0 0,0 0 16,0 0-16,0 0 15,0-1-15,0 1 16,0 0-16,-21 21 15,0 0 1,0 0-16,-1 0 16,1 0-16,0 21 0,21 0 15,-21-21-15,21 22 0,0-1 16,-21-21-16,21 21 0,-21 0 0,21 0 16,0 0-16,0 1 0,0-1 15,21-21 1,0 0-1,0 0-15,0 0 16,0 0-16,-21-21 0,22 21 16,-1-22-16,-21 1 15,0 0-15,0 0 16,0 0-16,0 0 0,0-1 16,-21 1-1,-1 21 1,1 0-16,0 0 15,0 0-15,21 21 0,-21-21 16,0 22-16,21-1 0,-22-21 16,22 21-16,0 0 0,0 0 15,0 0-15,0 1 16,0-1 0,22-21-1,-1 0-15,0 0 0,0 0 16,0 0-16,-21-21 15,0-1-15,0 1 0,21 21 16,-21-21-16,0 0 0,0 0 16,0 0-16,0-1 15,-21 22-15,0 0 16,0 0-16,0 0 0,0 0 16,-1 0-16,1 0 15,0 22-15,0-22 0,21 21 16,-21 0-16,0 0 15,21 0 1,0 0-16,21-21 16,0 0-1,0 0-15,0 0 16,0 0-16,1 0 0,-1 0 16,0-21-16,0 21 15,-21-21-15,0 0 16,0 0-16,0 0 0,0-1 15,-21 22-15,0 0 16,0-21-16,-1 21 16,1 0-16,0 0 0,0 21 15,0 1 1,0-1-16,21 0 0,0 0 16,0 0-16,0 0 15,0 1-15,0-1 16,21-21-16,0 0 0,0 0 15,0 0-15,0 0 16,1 0-16,-1 0 0,0 0 16,-21-21-16,21-1 0,-21 1 15,21 21-15,-21-21 16,0 0-16,0 0 16,0 0-16,-21 21 0,21-22 0,-21 22 15,0 0-15,0 0 16,-1 0-16,1 0 0,0 0 15,0 0-15,21 22 0,-21-1 16,21 0-16,0 0 16,0 0-16,0 0 0,0 1 15,0-1-15,21-21 16,0 0-16,0 0 16,0 0-16,1 0 0,-1 0 15,0-21 1,0 21-16,-21-22 0,0 1 15,0 0-15,0 0 16,0 0-16,0 0 0,0-1 16,-21 22-16,21-21 15,-21 21-15,0-21 0,-1 21 16,1 0-16,0 0 0,0 21 16,21 0-1,0 1-15,-21-22 0,21 21 0,0 0 16,0 0-16,0 0 15,0 0-15,21-21 0,0 0 16,-21 22-16,21-22 0,0 0 0,1 0 16,-1 0-16,0 0 15,0 0-15,0 0 0,0 0 16,1-22-16,-22 1 0,0 0 16,21 0-16,-21 0 15,0 0-15,0-1 16,0 1-16,-21 0 0,-1 21 15,1 0-15,0 0 16,0 0-16,0 0 0,0 0 0,-1 0 16,22 21-16,0 0 0,-21-21 0,21 22 15,-21-1-15,21 0 0,0 0 16,0 0-16,0 0 16,0 1-16,21-22 15,0 21-15,1-21 16,-1 0-16,0 0 0,0 0 15</inkml:trace>
  <inkml:trace contextRef="#ctx0" brushRef="#br1" timeOffset="114485.28">6413 11007 0,'0'0'0,"-21"0"15,42 0 1,1 0 0,-1 0-16,0 0 15,0 0-15,0 0 0,22 0 0,-22 0 16,0 21-16,21-21 0,1 0 0,-22 0 16,21 0-16,-21 0 0,22 0 15,-1 0-15,0 0 0,-21 0 0,1 0 16,-1 0-16,0 0 0,0 0 15,-42 0 17,0 0-32,0 0 0,-1-21 15,1 21-15,0 0 16,0-21-16,0 21 16,0 0-16,21-22 15,-22 22-15,44 0 47,-1 0-47,0 0 0,0 0 16,0 0-16,0 0 0,1 0 0,-1 0 15,0 0-15,0 0 0,-21 22 32,0-1-32,0 0 15,-21 0-15,0-21 16,0 21-16,-1 0 0,1-21 0,0 22 15,0-1-15,0-21 0,0 21 16,-1 0-16,1-21 0,21 21 16,21-21 15</inkml:trace>
  <inkml:trace contextRef="#ctx0" brushRef="#br1" timeOffset="115104.48">7218 10901 0,'21'0'16,"0"0"-1,0 0-15,0 0 16,1-21-16,-1 21 0,0-21 16,-21-1-16,21 22 0,-21-21 15,21 21-15,-21-21 0,0 0 16,-21 21 15,0 0-31,0 0 16,0 0-16,-1 21 0,1-21 15,21 21-15,-21 0 0,0 1 0,21-1 16,-21 0-16,21 0 16,0 0-16,-21-21 0,21 21 0,0 1 15,21-1 1,0-21-16,0 0 15,0 0-15,0 0 16,1 0-16,-1 0 0,0 0 16,0 0-16,0 0 0,0 0 15,1 0-15,-1-21 0,0 21 16</inkml:trace>
  <inkml:trace contextRef="#ctx0" brushRef="#br1" timeOffset="115536.23">7599 10774 0,'0'-21'31,"21"21"0,0 0-31,0 0 16,0 0-16,1 21 0,-22 0 15,21-21-15,-21 21 0,0 0 0,21 1 16,0-1-16,-21 0 0,0 0 16,0 0-16,0 0 15,0 1-15,0-1 16,-21-21 0,21-21 15,0-1-16,0 1-15,0 0 16,0 0-16,0 0 0,0 0 16,0-1-16,21 1 0,-21 0 15,21 21-15,-21-21 0,21 0 16,1 21-16,-1 0 0,0 0 16,0 0-16,0 0 0,0 0 15,1 0-15,-1 0 16</inkml:trace>
  <inkml:trace contextRef="#ctx0" brushRef="#br1" timeOffset="115988.69">8043 10753 0,'0'-21'16,"21"21"-1,1 0 1,-1 0-16,0 0 16,-21 21-16,21-21 15,-21 21-15,0 0 0,0 0 16,21 0-16,-21 1 0,0-1 15,0 0-15,0 0 0,0 0 16,0 0 0,0 1-16,-21-22 15,21-22 17,0 1-32,0 0 15,0 0-15,0 0 16,21 0-1,-21-1-15,21 1 0,1 21 0,-22-21 16,0 0-16,21 21 0,0 0 0,-21-21 16,21 21-16,0 0 15,0 0-15,1 0 0,-22-21 16,21 21-16,0 0 0</inkml:trace>
  <inkml:trace contextRef="#ctx0" brushRef="#br1" timeOffset="116488.4">8551 10689 0,'-21'21'31,"0"-21"-31,21 22 0,-21-1 16,21 0-16,-21 0 0,-1 0 16,22 0-16,-21 1 15,21-1-15,0 0 0,0 0 16,0 0 0,21-21-1,1 0-15,-1 0 16,0 0-16,0 0 15,0 0-15,0 0 16,1 0-16,-1-21 0,-21 0 0,21 0 16,-21 0-16,21 21 0,-21-22 15,0 1-15,0 0 0,0 0 16,0 0-16,0 0 0,0-1 0,-21 1 16,0 21-16,0 0 0,-1-21 15,1 21 1,0 0-16,0 0 15,21 21-15,-21-21 0,21 21 16,0 1 0,0-1-16</inkml:trace>
  <inkml:trace contextRef="#ctx0" brushRef="#br1" timeOffset="116940.14">8721 10710 0,'0'-21'31,"21"21"-15,-21 21-1,21-21-15,-21 22 0,21-22 16,-21 21-16,0 0 0,21 0 16,-21 0-16,0 0 15,0 1-15,0-1 16,0 0-16,0 0 16,0 0-1,-21-21 16,21-21-15,0 0 0,0 0-16,21 0 15,0-1-15,1 1 0,-22 0 16,21 21-16,0-21 0,0 0 0,0 0 16,0-1-16,1 1 0,-1 0 15,0 21-15,0-21 0,0 21 16,0 0-16,1 0 15,-1 0-15</inkml:trace>
  <inkml:trace contextRef="#ctx0" brushRef="#br1" timeOffset="118796.47">5969 11451 0,'0'21'63,"0"1"-47,-21-1-16,21 0 15,0 0-15,0 0 0,0 0 16,0 1-16,0-1 15,0 0-15,0 0 16,0 0-16,21-21 47,0 0-47,0 0 16,0 0-16,22-21 15,-22 0-15,0 21 0,0-21 0,22 0 16,-22-1-16,0 22 0,21-21 0,1 0 15,-22 0-15,21 21 0,-21-21 16,22 21-16,-22 0 0,0-21 0,0 21 16,0 0-16,-21-22 0,21 22 15,-42 22 63,0-22-78</inkml:trace>
  <inkml:trace contextRef="#ctx0" brushRef="#br1" timeOffset="119464.41">5842 11832 0,'0'21'63,"0"1"-48,0-1-15,0 0 16,0 0-16,0 0 16,0 0-16,0 1 0,0-1 15,21-21 1,-21 21-16,21-21 16,0 0-1,1 0-15,-1 0 16,0 0-16,0 0 0,0-21 15,0 0-15,1 21 0,20-22 0,-21 22 16,0-21-16,22 0 0,-1 21 16,-21-21-16,21 0 0,1 0 0,-1-1 15,-21 22-15,22-21 0,-1 0 0,0 21 16,-21 0-16,22-21 0,-22 21 16,0 0-16,0 0 0,0 0 15,1 0-15,-44 0 47,1 0-47,0 0 16,21 21-16,-21-21 15</inkml:trace>
  <inkml:trace contextRef="#ctx0" brushRef="#br1" timeOffset="120052.07">5948 12150 0,'0'0'0,"0"21"16,0 0-16,0 0 15,0 0 1,0 1-16,0-1 15,0 0-15,0 0 16,21-21 15,0 0-15,0 0-16,0 0 0,1 0 16,-1 0-16,0-21 0,0 21 0,0-21 15,22 21-15,-22-21 16,0 21-16,21-22 0,-21 1 0,22 21 15,-22-21-15,21 21 0,-21-21 0,22 0 16,-22 21-16,0-21 0,21 21 16,-20-22-16,-1 22 0,0 0 0,0 0 15,0-21-15,0 21 0,1 0 16,-44 0 31,1 0-47,0 21 15,0 1-15</inkml:trace>
  <inkml:trace contextRef="#ctx0" brushRef="#br1" timeOffset="120650.38">5905 12383 0,'0'21'0,"0"0"31,-21-21-31,21 21 16,0 0-16,0 0 15,-21-21-15,21 22 16,0-1-16,21-21 47,0 0-47,1 0 0,-1 0 0,0 0 15,0 0-15,0 0 0,0-21 0,22 21 16,-22-22-16,21 22 0,-21-21 16,22 0-16,-22 21 0,21-21 0,1 0 15,-1 21-15,-21-21 0,21-1 0,-20 22 16,20-21-16,-21 21 0,0-21 15,0 21-15,1 0 0,-1 0 16,0 0-16,0 0 0,0 0 0,0 0 16,1 0-16,-1 0 15,0 0 1</inkml:trace>
  <inkml:trace contextRef="#ctx0" brushRef="#br1" timeOffset="145972.64">7239 11494 0,'21'0'0</inkml:trace>
  <inkml:trace contextRef="#ctx0" brushRef="#br1" timeOffset="147345.35">7260 11451 0,'-21'0'0,"0"0"16,21-21 30,0 0-30,0 0-16,0 0 16,0-1-1,21 22 17,-21-21-32,21 21 0,0 0 15,0 0-15,-21-21 16,22 21-16,-1 0 0,0 0 15,0 0-15,0 0 16,-21 21 0,21-21-16,-21 21 15,22-21-15,-22 22 0,0-1 16,0 0-16,0 0 16,0 0-16,-22 0 15,1 1-15,21-1 16,-21-21-16,0 21 0,21 0 15,-21-21-15,0 21 16,21 0-16,-22 1 0,1-22 16,21 21-16,-21-21 0,21 21 0,0 0 15,-21 0-15,0 0 16,21 1-16,0-1 16,-21 0-16,21 0 15,-22-21-15,22 21 0,0 0 16,0 1-16,0-1 15,0 0-15,0 0 16,0 0-16,0 0 16,0 1-16,0-1 15,22 0 1,-1-21-16,0 0 16,0 0-1,0 0-15,0 0 0,1 0 16,-1 0-16,-21-21 15,21 21-15,0 0 0,-21-21 0,0-1 16,21 22-16,0 0 0,-21-21 16,0 0-1,-21 21 48,0 0-63,21 21 15,-21 0 1,0 1-16,21-1 16,0 0-16,0 0 15,0 0-15,0 0 16,0 1-16,0-1 0,0 0 16,0 0-16,-21-21 15,21 21-15,0 0 0,0 1 16,0-1-16,0 0 0,0 0 15,0 0 1,0 0-16,0 1 16,0-1-16,0 0 15,0 0 1,0 0-16,0 0 16,0 1-1,-22-22 1,22 21-16,-21-21 15,0 0-15,0 0 16,21 21-16,-21-21 16,0 0-16,-1 0 15,1 0-15,0 0 16,0 21-16,0-21 16,0 0-16,-1 0 0,1 0 15,0 0-15,0 0 16,0 0-1,0-21-15,-1 21 16,22-21-16,-21 21 16,21-21 109</inkml:trace>
  <inkml:trace contextRef="#ctx0" brushRef="#br1" timeOffset="158793.82">9313 11557 0,'0'-21'16,"-21"0"-1,21 0-15,-21 21 16,21-22-16,0 1 0,0 0 16,0 0-1,0 42 32,0 0-47,21-21 16,0 21-16,0 1 0,-21-1 0,22 0 15,-1 0-15,0 0 0,21 0 16,-21 1-16,1-1 0,20 21 16,0-21-16,1 0 0,-1 22 0,0-22 15,1 21-15,-1-21 0,0 22 16,1-1-16,20 0 0,-21 1 0,1-1 16,20 0-16,-20-20 0,-1 20 0,0 0 15,-21 1-15,22-22 0,-22 21 16,0-21-16,21 0 0,-20 22 0,-1-22 15,0 0-15,-21 0 0,21 0 16,-21 1 0,0-44 31,0 1-32,0 0-15,-21 0 16,21 0-16,-21 0 0,21-1 0,-21 1 15</inkml:trace>
  <inkml:trace contextRef="#ctx0" brushRef="#br1" timeOffset="159328.54">10393 11303 0,'0'0'0,"0"-21"0,0 0 0,0 0 16,0-1-16,0 1 0,0 0 31,0 42 0,-21 0-31,-1 1 16,1-1-16,0 21 0,0-21 0,-21 22 16,20-1-16,-20 0 0,0 1 15,-22-1-15,22 0 0,-22 1 16,1-1-16,21 21 0,-22-20 0,1-1 16,-1 22-16,1-1 0,20-21 0,-20 22 15,-1-22-15,1 22 0,20-22 16,-20 0-16,21 1 0,-22-1 0,22 0 15,-1-20-15,1-1 0,21 21 0,0-21 16,-22-21-16,22 21 0,21 1 16,0-1-16,-21-21 0,21 21 15,0 0 17,0-42 30,0 0-62,0 0 0,0-1 16</inkml:trace>
  <inkml:trace contextRef="#ctx0" brushRef="#br1" timeOffset="172769.24">6350 14859 0,'21'0'16,"-21"-21"31,21 21 0,-21 21-16,21-21-31,-21 21 0,0 0 15,0 1 1,0-1-16,0 0 0,22 0 0,-22 0 16,0 0-16,0 1 0,0-1 15,0 0-15,0 0 0,21 0 0,-21 0 16,21 1-16,-21-1 0,0 0 0,0 0 16,21 0-16,0-21 0,-21 21 15,21-21-15,1 0 0,-1 0 16,0 0-16,0 0 0,0-21 0,22 21 15,-1-21-15,21 0 0,-20 0 16,20-22-16,1 22 0,-1-21 0,1 21 16,20-22-16,-20 22 0,-1-21 15,22 21-15,0-22 0,-1 22 16,1 0-16,-21 0 0,20 0 0,-20 0 16,-1-1-16,1 1 0,-22 0 0,0 21 15,-20 0-15,20-21 0,-21 21 16,0 0-16,0 0 15,1 0 1</inkml:trace>
  <inkml:trace contextRef="#ctx0" brushRef="#br1" timeOffset="186692.21">6181 10986 0,'-22'0'32,"1"0"-17,0 0 1,0 0-16,0 0 31,0 0-31,-1 0 16,22 21-1,0 0-15,-21-21 0,21 21 16,-21-21-16,21 21 0,0 0 0,-21-21 0,21 22 16,0-1-16,0 0 0,0 0 15,0 0 1,0 0-16,0 1 15,21-22-15,0 0 16,0 0-16,1 0 16,-1 0-16,0 0 0,0 0 15,0 0-15,0-22 16,-21 1-16,22 21 0,-1-21 16,-21 0-16,0 0 0,0 0 15,0-1-15,0 1 16,0 0-16,0 0 0,0 0 0,0 0 15,0-1-15,-21 22 16,-1-21-16,1 21 0,0 0 16,0 0-1,0 0-15,0 0 0,-1 0 16,1 0-16,0 21 16,21 1-1,0-1-15,-21-21 0,21 21 0,0 0 16,0 0-16,0 0 15,0 1-15,0-1 16,0 0-16,21-21 16,-21 21-16,21-21 15,0 0-15,1 0 0,-1 0 16,0 0-16,0 0 16,0 0-16,0 0 0,-21-21 15,22 21-15,-1-21 16,-21 0-16,0-1 0,21 1 15,-21 0-15,0 0 0,0 0 16,0 0-16,0-1 16,0 1-16,-21 21 0,21-21 15,-21 21-15,-1 0 0,1 0 16,0 0-16,0 0 16,0 0-16,0 0 15,-1 0-15,1 21 0,0-21 16,21 21-16,-21 1 0,0-1 15,0 0-15,21 0 0,0 0 16,0 0-16,-22 1 0,22-1 16,0 0-16,0 0 0,0 0 15,22 0-15,-1-21 16,0 0-16,0 22 16,0-22-16,0 0 0,1 0 15,-1 0-15,0 0 0,0 0 16,0-22-16,0 22 0,1 0 0,-22-21 15,21 21-15,-21-21 16,21 0-16,-21 0 0,0 0 16,0-1-16,0 1 0,0 0 15,0 0-15,-21 0 0,21 0 16,-21 21-16,-1-22 0,1 22 16,0 0-16,0 0 0,0 0 15,0 0-15,-1 0 0,1 0 0,0 0 16,0 0-16,0 0 0,0 22 15,-1-1-15,1 0 16,21 0-16,0 0 16,0 0-16,0 1 0,0-1 0,0 0 15,0 0-15,0 0 0,0 0 16,21 1-16,1-22 0,-22 21 16,21-21-16,0 21 0,0-21 15,0 0-15,0 0 0,1 0 16,-1 0-16,0 0 0,0 0 15,0-21-15,0 21 0,-21-21 16,22-1-16,-1 22 0,-21-21 0,0 0 16,0 0-16,0 0 0,0 0 0,0-1 15,0 1-15,0 0 0,0 0 16,0 0-16,-21 21 0,-1-21 16,22-1-16,-21 22 0,0 0 0,0 0 15,0 0-15,0 0 0,-1 0 16,1 0-16,0 0 0,0 0 15,0 22-15,0-22 0,-1 21 16,22 0-16,0 0 0,-21-21 0,21 21 16,-21 0-16,21 1 0,0-1 15,0 0-15,0 0 0,0 0 0,0 0 16,21 1-16,0-1 16,1-21-16,-1 21 0,0-21 15,0 0-15,0 0 16,0 0-16,1 0 0,-1 0 0,0 0 15,0 0-15,0 0 0,0-21 16,1 21-16,-1-21 0,-21-1 0,21 22 16,-21-21-16,21 0 0,-21 0 0,0 0 15,0 0-15,0-1 16,0 1-16,0 0 0,0 0 16,-21 0-16,0 21 0,21-21 0,-21 21 15,-1 0-15,1 0 16,0 0-16,0 0 0,0 0 15,0 0-15,-1 0 0,1 0 16,0 21 0,0 0-16,21 0 0,0 0 15,0 0-15,0 1 16,0-1-16,0 0 0,0 0 16,0 0-16,0 0 0,0 1 15,21-22-15,0 0 16,0 0-16,1 0 15,-1 0-15,0 0 0,0 0 16,0 0-16,-21-22 0,21 22 0,1-21 16,-22 0-16,21 0 15,-21 0-15,21 0 0,-21-1 0,0 1 16,0 0-16,0 0 16,0 0-16,0 0 0,-21-1 0,0 22 15,21-21-15,-22 21 0,1 0 16,0 0-16,0 0 0,0 0 15,0 0-15,-1 0 0,1 0 0,0 0 16,0 21-16,0-21 16,0 22-16,-1-22 0,22 21 0,0 0 15,-21 0-15,21 0 0,0 0 16,0 1-16,0-1 0,0 0 16,21-21-16,-21 21 0,22 0 0,-1-21 15,0 21-15,0-21 0,0 0 0,0 0 16,1 22-16,-1-22 15,0 0-15,0 0 0,0 0 16,0 0-16,1 0 0,-22-22 16,21 22-16,-21-21 0,21 21 15,0-21-15,-21 0 0,0 0 16,0 0-16,0-1 0,0 1 0,0 0 16,0 0-16,0 0 15,-21 0-15,0 21 0,0-22 16,-1 22-16,1 0 0,0 0 0,0 0 15,0 0-15,0 0 0,-1 0 16,1 0-16,0 0 16,0 0-16,21 22 0,-21-1 15,0 0-15,21 0 16,0 0-16,0 0 16,0 1-16,0-1 0,0 0 15,0 0-15,21-21 16,0 0-1,0 0 1,0 0-16,0 0 0,1 0 16,-1 0-1,-21-21 1,21 0-16,0 21 16,-21-21-16,0-1 15,21 22-15,-21-21 16,0 0-16,21 21 15,-21-21-15,0 0 16,0 0-16,0-1 16,0 1-1,-21 21-15,0 0 16,0 0 0,42 0 93,0 0-109,0 0 16,1 0-1,-1 0-15,0 0 16,-21 21-16,21-21 0,0 22 15,-21-1-15,21 0 16,1-21 0,-22 21-1,0 0-15,0 0 16,0 1-16,0-1 16,0 0-16,-22 0 15,1 0-15,0-21 16,21 21-16,-21-21 0,0 22 15,0-22-15,-1 21 16,1-21 0,0 0-16,0 0 15,0 0 1,0 0-16,-1 0 16,44 0 77,-1 0-93,0 0 16,0 0-16,0 0 16,0 0-16,-21-21 0,22 21 0,-1-22 15,0 22-15,-21-21 0,21 0 16,0 0-16,-21 0 15,0 0-15,0-1 0,0 1 16,0 0-16,0 0 16,0 0-16,0 0 15,-21 21-15,21-22 16,-21 22-16,0 0 0,0 0 16,-1 0-16,1 0 15,0 0-15,0 0 0,0 22 16,0-1-1,21 0 1,0 0 0,0 0-1</inkml:trace>
  <inkml:trace contextRef="#ctx0" brushRef="#br1" timeOffset="188563.03">6075 11494 0,'0'-22'93,"0"1"-46,0 42 0,0 1-31,0-1-16,0 0 0,-21 0 15,21 0-15,0 0 0,0 1 16,-22-1-16,22 0 0,0 0 16,0 0-16,0 0 15,0 1 1,0-44 62,22 22-78,-1-21 0,0 0 16,0 21-16,0-21 15,0 21-15,1-21 0,-1 21 0,0-21 16,0-1-16,0 22 0,22-21 0,-22 0 16,21 21-16,-21-21 0,0 0 0,22 21 15,-22-21-15,0 21 0,0 0 16,0-22-16,1 1 0,-1 21 15,0 0-15,0-21 16,-21 42 78,-21-21-94,0 0 0,0 0 15,-1 0-15,22 21 16</inkml:trace>
  <inkml:trace contextRef="#ctx0" brushRef="#br1" timeOffset="189340.72">5715 11917 0,'-21'0'16,"21"-21"30,21 21 1,-21 21-31,0 0-16,0 0 16,0 0-16,0 1 0,0-1 15,0 0-15,0 0 16,0 0-16,0 0 15,0 1 1,0-1 0,21-21 15,0 0-31,0 0 0,1 0 16,20 0-16,-21-21 15,0 21-15,22-22 0,-1 1 0,0 0 16,1 0-16,-1 21 0,0-21 0,1 0 15,20-1-15,-21 1 0,1 0 16,20 0-16,-20 0 0,-1 0 0,0 21 16,-21-22-16,22 22 0,-22-21 0,0 21 15,0 0-15,0 0 0,1 0 16,-22-21-16,-22 42 78,1-21-78,0 21 16,0-21-16,0 22 0,0-1 15</inkml:trace>
  <inkml:trace contextRef="#ctx0" brushRef="#br1" timeOffset="189931.91">5948 12213 0,'0'-21'0,"0"42"78,0 0-62,0 1-16,0-1 15,0 0-15,0 0 0,0 0 16,-21-21 0,42 0 31,0 0-47,0 0 0,0 0 15,0-21-15,22 21 0,-22-21 0,21 0 16,1 21-16,-1-21 0,0 21 0,1-22 15,-1 1-15,0 21 0,1-21 0,-22 21 16,21-21-16,0 21 0,-20 0 16,20 0-16,-21-21 0,0 21 0,0 0 15,1 0-15,-44 0 47,1 0-31,0 0-16,0 21 15,0-21-15,0 21 16</inkml:trace>
  <inkml:trace contextRef="#ctx0" brushRef="#br1" timeOffset="190431.62">5757 12467 0,'0'21'31,"-21"1"-15,21-1 0,0 0-16,0 0 15,0 0-15,-21-21 0,21 21 16,0 1 0,21-22-1,0 0-15,22-22 16,-22 22-16,0-21 0,21 21 15,1-21-15,-22 0 0,21 0 0,0 21 16,1-21-16,-1-1 0,0 1 16,1 0-16,-1 0 0,0 0 0,1 0 15,-1-1-15,0 22 0,-20-21 0,-1 21 16,21 0-16,-21 0 0,-21-21 16,21 21-16,1 0 0,-22-21 31,0 0-16</inkml:trace>
  <inkml:trace contextRef="#ctx0" brushRef="#br1" timeOffset="191076.33">6011 11557 0,'0'-21'31,"0"0"-15,0 0 15,0 42 0,0 0-15,0 0-16,0 0 0,0 0 15,0 1-15,0-1 0,0 0 16,0 0-16,0 0 16,0 0-16,0 1 15,0-1 1,0-42 15,21 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0:51:59.5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16806 4233 0</inkml:trace>
  <inkml:trace contextRef="#ctx0" brushRef="#br0" timeOffset="1622.13">19050 6202 0,'0'-21'125,"0"0"-109</inkml:trace>
  <inkml:trace contextRef="#ctx0" brushRef="#br0" timeOffset="2309.87">18986 6181 0,'0'0'0,"22"0"16,-1 0 0,0 0-1,0 0-15,-21-21 16,21-1 0,-21 1-1,0 0-15,0 0 16,-21 0-16,0 0 15,0 21-15,0 0 16,-1 0-16,1 0 16,0 0-16,0 21 0,0 0 15,0 0-15,21 0 16,-22 0-16,1 1 0,21-1 0,0 0 16,-21 0-16,21 0 0,-21 0 15,21 1-15,0-1 16,0 0-16,0 0 0,0 0 15,0 0-15,21 1 16,0-22-16,0 0 16,1 0-16,-1 0 0,0 0 15,0 0 1,-21-22-16,21 1 0,0 0 16,1 21-16,-22-21 0,21 0 15,0 0 1,0 21 62,0 0-62</inkml:trace>
  <inkml:trace contextRef="#ctx0" brushRef="#br0" timeOffset="6663.24">19071 6202 0,'0'-21'16,"0"0"0,0-1-1,0 1 1,-21 21-16,0 0 15,0 0 1,-1 0-16,1 21 16,0 1-16,0-22 15,21 21-15,0 0 16,-21 0-16,21 0 0,0 0 16,0 1-16,0-1 0,0 0 15,0 0-15,0 21 0,0-20 0,0-1 16,0 0-16,0 0 0,0 0 15,0 0-15,21-21 16,0 0-16,0 0 16,0 0-1,-21-21-15,22 0 0,-1 21 16,-21-21-16,21 0 0,-21 0 16,0-1-16,0 1 0,0 0 15,21 0-15,-21 0 0,0 0 0,0-1 16,0 1-16,0 0 0,0 0 15,0 0-15,0 0 0,0 42 63,0 0-63,0 0 16,0 0-16,0 0 0,0 1 15,0-1-15,0 0 0,0 0 0,0 0 16,21 0-16,-21 1 15,21-22-15,1 21 0,-1-21 16,0 0-16,0 0 16,0 0-16,0 0 15,1-21-15,-1-1 0,0 1 0,0 0 16,0 0-16,0 0 16,1 0-16,-22-1 0,0-20 0,21 21 15,-21 0-15,0-22 0,0 22 0,0 0 16,0-21-16,0 21 0,0-22 15,-21 1-15,-1 21 0,1-22 0,0 1 16,0 21-16,-21-21 0,20 20 16,-20-20-16,0 21 0,-1 0 0,1 0 15,0 21-15,-1 0 0,1 0 16,0 0-16,-22 0 0,22 0 16,0 21-16,-1 0 0,-20 0 15,20 21-15,1-20 0,0 20 0,-1 0 16,1 1-16,21 20 0,0-21 0,0 1 15,-1-1-15,1 0 0,21 22 16,-21-22-16,21 22 0,0-22 0,0 22 16,21-22-16,0 0 0,22 1 15,-22 20-15,21-42 0,1 22 16,-1-22-16,64 42 0,-64-63 16,0 21-16,22 1 0,-22-22 15,1 0-15,-1 0 0,21 0 0,-20 0 16,20 0-16,-20-22 0,-1 1 15,0 21-15,1-21 0,-1 0 0,-21 0 16,21 0-16,-20-1 0,-1 1 0,0-21 16,0 21-16,0-22 0,0 22 15,1-21-15,-22 21 0,21-22 0,0 1 16</inkml:trace>
  <inkml:trace contextRef="#ctx0" brushRef="#br0" timeOffset="6930.09">19918 5863 0,'0'0'0,"-21"21"31,21 1-31,0-1 0,-22 0 16,22 0-16,0 21 0,0-20 0,0 20 15,0-21-15,0 21 0,0-20 16,0 20-16,0-21 0,0 21 0,0-20 15,0 20-15,0-21 0,0 0 16,-21 22-16,21-22 0,0 0 0,0 0 16,21-21 15,-21-21-31,0-21 0,22 20 16</inkml:trace>
  <inkml:trace contextRef="#ctx0" brushRef="#br0" timeOffset="7457.78">19897 5884 0,'0'0'16,"0"-21"-16,0 0 0,0 0 0,0 0 0,0 0 15,0-1-15,0 1 16,0 0-16,21 21 0,85-42 16,-85 42-1,0 0-15,21 0 0,-21 0 16,1 21-16,-1 0 0,0 0 0,-21 0 15,0 22-15,0-22 0,0 0 16,0 21-16,0-20 0,0 20 0,-42-21 16,20 0-16,1 0 0,0 22 15,-21-43-15,21 21 0,-1 0 0,1 0 16,0-21-16,0 0 16,21-21-1,0 0 1,21 21-16,-21-21 0,21 21 15,0 0-15,22-21 0,-22 21 0,0 0 16,21 0-16,-20 0 0,20 0 16,-21 0-16,21 0 0,-20 0 15,20 21-15,0-21 0,-21 21 0,22-21 16,-22 21-16,0 0 0,21 0 0,-20 1 16,-22-1-16,0 0 0,0 0 15,0 21-15,0-20 0,-22-1 0,1 21 16,-21-21-16,0 22 0,-1-22 15,1 0-15,0 21 0,-1-21 16,1-21-16,0 22 0,20-1 0,1-21 0,-21 0 16,21 0-16,0 0 0,-1 0 15,1 0-15,0 0 16,0 0-16,0-21 0,21-1 16,0 1-16,0 0 15,0 0-15,0 0 16</inkml:trace>
  <inkml:trace contextRef="#ctx0" brushRef="#br0" timeOffset="7722.63">20722 5842 0,'21'0'0,"-42"0"0,42-21 0,0 21 15,-21 21 1,0 0-1,0 0-15,0 1 0,0 20 0,0 0 16,0-21-16,0 22 0,-21-1 0,21-21 16,0 22-16,0-1 0,-21-21 15,21 21-15,0-20 0,0 20 0,0-21 16,0 0-16,0 0 0,0 1 16,0-1-16,21-21 15,0-21-15,-21-1 16,22 1-16</inkml:trace>
  <inkml:trace contextRef="#ctx0" brushRef="#br0" timeOffset="7942.5">20828 5863 0,'0'-21'0,"0"42"0,0-21 47,21 21-47,0 1 0,0-1 0,-21 21 15,22-21-15,-1 0 0,0 1 16,-21-1-16,21 0 0,0 0 0,-21 0 16,21 0-16,1 1 0,-22-1 15,21-21-15,-21 21 0,21-21 16,0 0-16,0 0 0,0 0 16,1 0-16,-1-21 15</inkml:trace>
  <inkml:trace contextRef="#ctx0" brushRef="#br0" timeOffset="8390.24">21590 5863 0,'0'-21'16,"0"42"-16,0-63 0,-21 42 15,0 0-15,-1 0 0,-20 21 16,21 0-16,-21-21 0,20 21 0,-20 1 16,21-1-16,-21 0 0,20 21 15,-20-21-15,21 1 0,0-1 16,0 0-16,-1 0 0,1 0 0,0 0 15,21 1-15,0-1 16,21-21 15,0 0-31,1-21 0,-1 21 16,0-22-16,0 1 0,21 0 0,-20 0 16,20-21-16,-21 20 0,21-20 15,1 21-15,-22-21 0,21-1 16,1 22-16,-22-21 0,0 21 0,21-1 15,-42 1-15,21 0 0,1 21 16,-22 21-16,0 0 16,0 1-16,0-1 15,0 21-15,-22-21 0,1 22 0,21-1 16,-21 0-16,0 1 0,21 20 16,-21-21-16,0 1 0,21-1 0,0-21 15,0 22-15,-22-1 0,22 0 0,0-21 16,-21 22-16,21-22 0,0 0 15,0 0-15,0 0 0,0 1 16</inkml:trace>
  <inkml:trace contextRef="#ctx0" brushRef="#br0" timeOffset="8854.98">19135 7366 0,'-43'0'0,"86"0"0,-128-21 0,21 21 0,22 0 16,21 0-16,-21-21 0,-1 21 16,22 0-16,-21 0 0,21 0 0,42 0 31,21 0-31,0 0 0,22-21 16,21 21-16,-1 0 0,22 0 0,21-22 15,0 22-15,0 0 0,21-21 16,0 21-16,-21 0 0,22 0 0,-1 0 15,0-21-15,0 21 0,-21 0 16,-21 0-16,21 0 0,-21 0 0,-22-21 16,1 21-16,0 0 0,-22 0 15,1 0-15,-22 0 0,-21 0 16,0 0-16,-42 0 16,0 21-16,-21-21 0,-1 0 0,-20 0 15,21 0-15,-43 0 0,0 21 16,1-21-16,-22 0 0,-21 0 0,21 21 15,-21 1-15</inkml:trace>
  <inkml:trace contextRef="#ctx0" brushRef="#br0" timeOffset="9129.82">18605 7641 0,'0'0'16,"-84"21"-16,20-21 0,22 22 0,21-22 0,42 0 15,0 0 1,21 0-16,22 0 0,21 0 0,-1 0 15,22 0-15,0-22 0,21 22 0,0-21 16,21 21-16,0 0 0,0-21 16,1 21-16,-1-21 0,-21 21 0,21 0 15,-21 0-15,0-21 0,0 21 16,-21 0-16,0 0 0,-1 0 0,-41 0 16,-1 0-16,1 0 0,-22 0 0,-21 0 15,1 0-15,-44 0 31,-20 0-31,-21 0 0,-1 0 0,-21 0 16,1 0-16,-22 21 0,0 0 16</inkml:trace>
  <inkml:trace contextRef="#ctx0" brushRef="#br0" timeOffset="9390.67">18838 7895 0,'-106'43'15,"212"-86"-15,-317 107 0,126-43 0,0 0 0,22 0 16,-1 0-16,22 1 0,21-22 0,21 21 15,21-21 1,21 0-16,22 0 0,20 0 0,1 0 16,0-21-16,21 21 0,21-22 0,-22 1 15,44 0-15,-22 21 0,21-21 16,-21 0-16,0 0 0,0 21 0,0-22 16,0 1-16,-21 21 0,21-21 0,-22 21 15,-20 0-15,0 0 0,-1-21 16,-20 21-16,-22 0 0,-21 0 0,1 0 15,-44 0-15,-20 0 16,-21 0-16,-1 0 0,1 0 16,-22 0-16,0 0 0</inkml:trace>
  <inkml:trace contextRef="#ctx0" brushRef="#br0" timeOffset="9654.52">18627 8192 0,'0'0'0,"-106"21"0,0 21 0,21-21 16,22 0-16,20 1 0,1-1 0,21-21 15,21 21-15,42-21 0,1 0 16,20 0-16,22 0 0,-1 0 16,22-21-16,0 21 0,21-21 0,0-1 15,21 1-15,0 21 0,1-21 0,-1 0 16,21 0-16,-21 0 16,0-1-16,1 1 0,-1 0 0,0 0 15,0 21-15,-21-21 0,-21 0 0,0 21 16,-22 0-16,1-22 0,-21 22 15,-22 0-15,0 0 0,-21 0 0,1 0 16,-1 0-16,-42 0 16,-1 0-1,1 0-15,-21 22 0</inkml:trace>
  <inkml:trace contextRef="#ctx0" brushRef="#br0" timeOffset="10781.89">18690 9673 0,'42'0'15,"-42"-21"-15,22 0 0,-1 0 16,0-22-16,-21 22 16,0 0-16,0 0 0,0-21 0,0 20 15,0 1-15,0-21 0,0 21 0,0 0 16,-21-1-16,0 1 0,-1 0 15,1 21-15,0 0 0,-21 0 16,21 0-16,-22 0 0,22 21 0,-21 0 16,-1 1-16,22-1 0,-21 0 0,21 21 15,0 1-15,-1-22 0,1 21 16,0 0-16,21-20 0,-21 20 0,21 0 16,0-21-16,0 1 0,0-1 0,0 0 15,0 0-15,0 0 0,21-21 16,0 0-16,0 0 0,1 0 0,20 0 15,-21-21-15,0 21 16,0-21-16,1 0 0,-1-22 0,0 22 16,21 0-16,-21-21 0,1-1 15,-1 22-15,0-21 0,0 21 16,0 0-16,0-1 0,1 1 0,-22 0 16,0 42 15,0 0-31,0 1 15,0-1-15,0 21 0,0-21 0,0 0 16,0 22-16,21-22 0,-21 0 16,21 0-16,-21 0 0,21 1 15,0-1-15,0 0 0,1-21 0,-1 0 0,0 0 16,0 0-16,0 0 0,0-21 16,22 0-16,-22 21 0,21-43 15,-21 22-15,22 0 0,-1-21 0,-21 20 16,22-20-16,-22 0 0,0-1 15,0 1-15,0 0 0,-21-1 0,0 1 16,0 0-16,-21-1 0,0 1 0,-21-21 16,-1 20-16,1 1 0,-22 0 15,22-1-15,-21 22 0,-1-21 0,-21 21 16,1 21-16,-1 0 0,0 0 16,-20 0-16,-1 21 0,0 0 15,21 21-15,-21 1 0,22-1 0,20 21 0,1-20 16,-1 20-16,1 1 15,20-1-15,1 22 0,21-22 0,0 22 16,21 0-16,0-22 0,0 1 0,21-1 16,0 1-16,0-1 0,22-20 15,-1-1-15,0 0 0,1 1 0,20-22 16,-21 0-16,22 0 0,21-21 0,-22 0 16,22 0-16,-22 0 0,22 0 15,-22 0-15,22 0 0,-21-21 0,-1 0 16,1 0-16,-1-1 0,-21 1 0,1 0 15,20 0-15,-20-21 0,-1 20 16,0 1-16,1-21 0,-22 21 16,21 0-16,0-22 0,-20 22 0,20-21 15,-21-1-15,21 22 0</inkml:trace>
  <inkml:trace contextRef="#ctx0" brushRef="#br0" timeOffset="11038.74">19664 8996 0,'0'0'0,"-21"0"0,-1 0 0,1 0 16,42 0 0,1 0-16,-1 0 0,21-21 15,-21 21-15,22 0 0,-22-21 16,21-1-16,0 22 0,1 0 0,-1-21 15,0 21-15,1 0 0,-22 0 0,21-21 16,-21 21-16,1 0 0,-1 0 16,0 0-16,-21 21 31</inkml:trace>
  <inkml:trace contextRef="#ctx0" brushRef="#br0" timeOffset="11307.11">20002 8954 0,'0'0'0,"-21"0"16,21 21-16,0 0 0,-21-21 15,21 21-15,0 0 0,-21 0 0,21 22 16,-21-22-16,21 21 0,0-21 16,0 22-16,0-1 0,0 0 0,0 1 15,0-1-15,0 0 0,-21 1 0,21 20 16,0-20-16,0-1 0,0-21 15,0 21-15,0 1 0,0-22 0,0 0 16,0 0-16,0 0 0,0 1 16,21-22-1,0 0-15,0-22 16,-21 1-16,21 0 0,0 0 0,1-21 16,-1 20-16</inkml:trace>
  <inkml:trace contextRef="#ctx0" brushRef="#br0" timeOffset="12025.69">20235 9377 0,'0'21'15,"0"0"-15,0 0 16,21-21 15,1 0-31,-1 0 16,0 0-16,0-21 0,0 21 0,0-21 15,1 0-15,-1 21 0,0-21 16,0 0-16,0-1 0,-21 1 0,0 0 16,0 0-16,-42 21 31,21 0-31,0 0 0,-1 21 16,-20 0-16,21 0 0,-21 1 15,20-1-15,1 0 0,0 0 0,0 21 16,0-20-16,21 20 0,-21-21 15,21 21-15,0-20 0,0-1 0,0 21 16,0-21-16,0 0 0,0 1 16,0-1-16,21 0 0,0-21 0,0 0 15,0 21-15,0-21 0,1 0 0,-1 0 16,0 0-16,21-21 0,1 21 16,-1-21-16,0 0 0,1-1 0,20-20 15,-21 21-15,22 0 0,-22-22 0,1 22 16,-1-21-16,0 21 0,1-22 15,-1 22-15,-21 0 0,0 0 16,0 0-16,-21 0 0,0-1 16,-21 22-1,0 0-15,0 0 0,0 0 16,0 0-16,-1 22 0,1-22 0,21 21 16,-21-21-16,21 21 0,-21-21 15,21 21-15,0 0 0,0 0 16,0 1-16,21-1 0,0-21 15,0 21-15,1 0 16,-1 0-16,0-21 0,0 21 0,0 1 16,-21-1-16,21-21 0,-21 21 15,0 0 1,0 0-16,-21 0 16,0-21-16,0 0 0,0 22 0,0-22 15,-22 0-15,22 0 0,0 0 16,0 21-16,-22-21 0,22 0 0,0 0 15,0 0-15,21-21 16,0-1 0,0 1-16,21 0 0,0 0 15,0 0-15</inkml:trace>
  <inkml:trace contextRef="#ctx0" brushRef="#br0" timeOffset="12331.52">21378 8954 0,'0'-43'0,"0"86"0,0-107 16,0 22-16,0 21 0,0-1 16,0 1-16,-21 21 15,21 21 1,0 1-16,-21-1 0,21 21 0,-21-21 16,21 22-16,-21 20 0,21-21 0,-22 1 15,22 20-15,0-20 0,0-1 16,0 21-16,-21-20 0,21-1 0,0 0 15,0 1-15,0-1 0,0 0 0,0 1 16,0-22-16,0 0 16,0 0-16,21 0 0,1 1 0,-22-1 15,21-21-15,0 0 0,0 0 0,0 0 16,0 0-16,1-21 0,20 21 16,-21-22-16,0 1 0,0-21 0,1 21 15,20-22-15,-21 22 0,0-21 0</inkml:trace>
  <inkml:trace contextRef="#ctx0" brushRef="#br0" timeOffset="12569.97">21294 9186 0,'-22'0'0,"44"0"0,-65 0 0,22 0 0,42 0 31,0 0-31,1 0 16,20 0-16,0 0 0,1-21 15,20 21-15,-21 0 0,22-21 0,-1 21 16,-20 0-16,20 0 0,-20-21 0,-1 21 16,0-21-16,1 21 0,-1 0 15,-21 0-15,0 0 0,0 0 0,-42 21 47,0 0-47</inkml:trace>
  <inkml:trace contextRef="#ctx0" brushRef="#br0" timeOffset="13082.68">18817 10287 0,'-21'0'0,"-64"0"31,64 0-31,0 0 16,0 0-16,21 21 0,21-21 16,0 21-16,21-21 0,1 0 15,20 22-15,1-22 0,20 0 16,22 0-16,21 0 0,21 0 16,1 0-16,-1 0 0,0 0 0,21-22 15,1 1-15,-1 21 0,0 0 0,-21 0 16,1 0-16,-22-21 0,0 21 15,-22 0-15,1 0 0,-21 0 0,-22 0 16,1 0-16,-22-21 0,-21 21 0,1 0 16,-44 0-1,1 0-15,-21 0 0,0 0 16,-1 0-16,-20 0 0,-1 0 0,-20 0 16,20 0-16,-42 0 0,22 0 15,-22 21-15,-21-21 0,0 21 16</inkml:trace>
  <inkml:trace contextRef="#ctx0" brushRef="#br0" timeOffset="13362.52">18267 10859 0,'0'0'0,"-21"21"0,42-21 16,42 0-16,1 0 0,-1 0 15,43 0-15,-21 0 0,21 0 16,-1 0-16,1-21 0,42 21 0,-21-22 15,0 22-15,22-21 0,-22 21 0,0 0 16,-22-21-16,22 21 0,-21-21 16,0 21-16,0-21 0,-21 21 15,-1 0-15,1-21 0,-22 21 0,1 0 16,-22 0-16,1 0 0,-22 0 16,0 0-16,-42 0 15,-22 0-15,1 0 0,-21 0 16,-22 0-16,0 0 0,1 21 15,-1-21-15,-42 21 0,21 0 0</inkml:trace>
  <inkml:trace contextRef="#ctx0" brushRef="#br0" timeOffset="13622.02">18288 11134 0,'0'0'0,"-64"21"16,22 0-16,21-21 0,42 0 15,21 0-15,22 0 0,21 0 16,20 0-16,1-21 0,21 21 15,0-21-15,43 21 0,-1 0 0,0-21 16,1 21-16,-1 0 0,0 0 0,1 0 16,20-22-16,-21 22 0,-20 0 15,20 0-15,-21 0 0,-21 0 0,0 0 16,0 0-16,-21 0 0,0 0 0,-22 0 16,-20 0-16,-22 0 0,1 0 15,-22 0-15,0 0 0,-42 0 16,-22 0-16,1 0 0,-21 0 15,-1 0-15,-21 0 0,1 0 16,-22 0-16</inkml:trace>
  <inkml:trace contextRef="#ctx0" brushRef="#br0" timeOffset="13922.85">18881 11451 0,'-106'21'0,"212"-42"0,-318 85 0,127-43 0,22 0 16,20 0-16,22 0 0,21 1 15,21-22-15,22 0 0,-1 0 16,43 0-16,-1 0 0,1 0 16,42 0-16,0 0 0,21 0 0,0-22 15,1 22-15,20 0 0,-21-21 0,21 21 16,-20 0-16,-1-21 0,0 0 16,0 21-16,-21 0 0,0-21 0,-21 21 15,-21 0-15,-1 0 0,-20-21 0,-1 21 16,-20 0-16,-1 0 0,-21 0 15,-42 0 1,0 0-16,-22 0 0,1 0 0,-21 0 16,-1 0-16,-21 0 0,1 0 15,-1 21-15,-42-21 0,21 0 16,0 21-16,-21 0 0,22-21 0</inkml:trace>
  <inkml:trace contextRef="#ctx0" brushRef="#br0" timeOffset="16049.65">18775 11875 0,'0'0'0,"-64"21"0,22 0 16,0 0-16,20-21 0,22 21 0,22-21 16,20 0-16,0 0 15,22 0-15,-1 0 0,22 0 0,21 0 16,0 0-16,-1 0 0,44 0 0,-22-21 16,0 21-16,21 0 0,-21 0 15,21-21-15,-21 21 0,0-21 16,317 21 593,-465 0-609,-21 21 0,42 0 0,-21 0 16,21 0-16,-21 1 0,-1-1 0,22 0 15,0 0-15,0 0 0,-21 22 16,21-22-16,0 0 0,0 0 0,-21 43 16,21-43-16,0 0 0,0 21 0,0-21 15,0 1-15,0-1 0,0 0 0,-21 0 16,21 0-16,-21 0 0,21 1 16,-21-1-16,-1 0 0,1 0 15,0-21-15,0 21 0,0-21 0,0 21 16,-1-21-16,-20 0 0,21 0 0,0 0 15,0 0-15,-1 0 0,1 0 0,0-21 16,0 21-16,0-21 0,21 0 16,0 0-16,-21 0 0,21-1 0,-22 1 15,22 0-15,0 0 0,0 0 16,0 0-16,0-22 0,0 22 0,22-21 16,-1-1-16,0 22 0,0 0 0,0 0 15,0 0-15,22 0 0,-22-22 0,21 22 16,-21 21-16,1 0 0,-1 0 31,0 0-15,0 0-1,0 0-15,-21 21 0,0 0 16,0 1-16,0-1 16,-21-21-16,0 21 0,0 0 15,-43 21-15,22-20 0,0-1 16,-1 0-16,1-21 0,21 21 0,0-21 15,21-21-15,0-21 16,0 20-16,21-20 0,0 0 0,0-1 16,0 1-16,0-21 0,1 20 0,-1 1 15,0-22-15,-21 22 0,0 0 0,21-1 16,-21 1-16,0 0 0,0 21 0,0-22 16,0 22-16,0 0 0,0-21 0,0 20 15,0 1-15,-42 0 0,21 0 0,-1 21 16,1 0-16,0 0 0,0 0 0,-21 0 15,20 0-15,-20 0 0,21 21 0,0 0 16,-22 0-16,22 1 0,0-1 16,-21 0-16,-1 0 0,22 0 0,0 0 15,0 1-15,0-1 0,0 0 0,-1 0 16,1 0-16,0-21 0,0 21 0,0 1 16,0-1-16,-1-21 0,22 21 0,-21 0 15,0-21-15,21 21 0,0 0 16,-21-21-16,21 22 15,0-1-15,-21-21 0,21 21 16,0 0-16,-21 0 16,-1-21-16,22 21 15,-21-21-15,21 22 0,-21-22 16,0 21-16,0-21 16,0 0-16,-1 0 15,1 0-15,0 0 0,0 0 16,0 0-16,0 0 0,-1 21 0,1-21 15,0 0-15,0 0 0,0 0 16,0 0-16,-1 0 0,1 0 0,0 21 16,0-21-16,0 0 0,0 0 0,-1 21 15,1-21-15,0 0 32,21 21-17,21-21 32,0 0-31,-21-21-1,0 0 1,0 0 0,-21 21-1,0 0-15,0 0 16,0-21-16,-22 21 15,22 0-15,0 0 0,-21 0 16,21 0-16,-22 0 0,1-21 0,0 21 16,-1 0-16,1 0 0,0-22 15,-22 22-15,64 0 0,-42 0 0,-1 0 0,22 0 16,-21 0-16,21 0 0,0 0 0,-1 0 16,44 0-1,-1 0 1,21 0-16,0 0 0,22 0 15,-1-21-15,22 21 0,0-21 0,21 0 16,-1 21-16,22-21 0,0 21 16,22-21-16,20 21 0,-21-22 0,21 22 15,1-21-15,-1 21 0,0 0 16,1-21-16,-1 21 0,-21 0 16,0-21-16,1 21 0,-1 0 0,-21 0 15,-21 0-15,-1-21 0,1 21 0,-42 0 16,-1 0-16,1 0 0,-22 0 15,-21 0-15,0 0 0,-42 0 32,0 0-32,0 0 15,0 0-15,0 0 0,-1 0 0,1 0 16,0 0-16,-21 0 0,21 0 0</inkml:trace>
  <inkml:trace contextRef="#ctx0" brushRef="#br0" timeOffset="16518.38">18351 12383 0,'-42'0'0,"84"0"0,-105 0 0,42 0 0,0 0 16,42 0 0,0 0-16,21 0 15,22 0-15,-1 0 0,1 0 16,20 0-16,22-22 0,0 22 0,0-21 15,42 0-15,-21 21 0,21-21 0,0 0 16,1 21-16,-1-21 16,21 21-16,-21 0 0,22-22 0,-22 22 0,0 0 15,-21-21-15,0 21 0,0 0 16,-21 0-16,0 0 0,-22 0 16,1 0-16,-22 0 0,1-21 0,-22 21 15,1 0-15,-22 0 0,0 0 16,-63 0-1,20 0-15,-20 0 0,-21 0 16,-1 0-16,1 0 0,-1 0 16,1 0-16,-22 0 0,-21 0 0</inkml:trace>
  <inkml:trace contextRef="#ctx0" brushRef="#br0" timeOffset="16883.23">18648 12510 0,'-127'84'31,"254"-168"-31,-233 189 0,127-105 0,21 0 16,1 0-16,20 0 0,1 0 0,20 0 16,1 0-16,21 0 0,0 0 15,21 0-15,21-21 0,-21 21 0,0-21 16,21 21-16,0-21 0,0 21 15,1 0-15,20-21 0,-42 21 0,21 0 16,-21-21-16,21 21 0,-42 0 0,21 0 16,-21-22-16,0 22 15,-22 0-15,1 0 0,-21 0 0,-1 0 16,-21-21-16,1 21 0,-22 0 0,0 0 16,0 0-16,-42 0 31,0 0-16,0 0-15,0 0 16,-1 0-16,1 0 0,0 0 16</inkml:trace>
  <inkml:trace contextRef="#ctx0" brushRef="#br0" timeOffset="17986.55">19473 14351 0,'0'21'0,"0"-42"0,0 63 16,0-20-16,21-44 31,1 1-15,-1 0-16,0 0 0,0 0 0,0 0 16,0-1-16,1 1 0,-22-21 15,21 21-15,-21 0 0,0-1 0,0-20 16,-21 21-16,-1 0 0,-20 0 15,21-1-15,-21 22 0,-1-21 0,1 21 16,0 0-16,-1 0 0,1 0 0,-22 21 16,22-21-16,0 22 0,-1-1 15,22 0-15,-21 21 0,21-21 0,0 22 16,-1-1-16,1-21 0,21 22 16,0-1-16,0-21 0,0 21 15,0-20-15,0-1 0,0 0 0,21 0 16,1-21-16,-1 0 15,21 0-15,-21 0 0,22-21 0,-22 21 16,21-21-16,0 0 0,-20-1 0,20-20 16,0 21-16,1 0 0,-1-22 15,-21 22-15,0 0 0,0-21 0,1 21 16,-1-1-16,-21 1 0,21 0 16,-21 0-16,0 0 0,-21 42 31,21 0-16,-21 0-15,21 0 0,0 1 0,-22-1 16,22 0-16,0 0 0,0 0 16,0 22-16,0-22 0,0 0 0,0 0 15,0 0-15,22 0 0,-1 1 0,21-22 16,-21 0-16,22 0 0,-22 0 16,21 0-16,0 0 0,-20-22 0,20 22 15,0-42-15,-21 21 0,22 0 0,-22 0 16,0-22-16,0 1 0,0 21 15,1-22-15,-22 1 0,0 0 16,0-1-16,0-20 0,0 21 0,0-22 16,-22 22-16,1-1 0,-21-20 15,0 21-15,-1 20 0,-20 1 0,-22 0 16,22 0-16,-22 21 0,-21 0 16,21 21-16,-20 0 0,20 0 0,0 22 15,1-1-15,-1 0 0,21 22 16,-20-22-16,20 22 0,22-1 0,0 1 15,-1-1-15,22 1 0,0-1 16,21 22-16,0-22 0,0 1 0,21-1 16,0-20-16,0-1 0,22 22 15,-1-43-15,0 21 0,1-21 0,-1 22 16,0-22-16,22-21 0,-1 21 16,1-21-16,21 0 0,-22 0 0,22 0 15,-22 0-15,22 0 0,-22-21 16,1 0-16,-1-1 0,1 1 0,-22 0 15,1-21-15,-1-1 0,0 22 0</inkml:trace>
  <inkml:trace contextRef="#ctx0" brushRef="#br0" timeOffset="18286.38">20616 13695 0,'0'0'0,"-21"0"16,0 0-16,21 21 0,-21 0 16,0-21-16,21 43 0,-22-22 0,22 0 15,0 0-15,-21 21 0,21-20 16,-21 20-16,21-21 0,-21 21 0,21-20 16,0-1-16,0 21 0,-21-21 0,21 0 15,0 1-15,-21-1 0,21 0 16,0 0-16,21-21 31,0 0-15,-21-21-16,21 0 0,0 0 0,-21-1 15,21-20-15,1 0 0,-1-1 16</inkml:trace>
  <inkml:trace contextRef="#ctx0" brushRef="#br0" timeOffset="18498.25">20764 13589 0,'0'0'0,"22"-21"0,-1-21 16,0 20-16,21 1 0,-21 0 0,1 21 15,-1 0-15,0 0 0,0 0 16,0 21-16,0 0 0,-21 1 0,22-1 16,-1 21-16,-21 0 0,0 1 0,21-1 15,0 0-15,-21 1 0,21-1 16,-21 0-16,0 1 0,0-1 16,0 0-16,0-20 0,0-1 15,0 21-15,0-21 0,0 0 0,0 1 16,0-1-16,-21-21 0,0 21 0,0 0 15,0-21-15,-1 0 0,1 0 16,0 0-16,0 0 0</inkml:trace>
  <inkml:trace contextRef="#ctx0" brushRef="#br0" timeOffset="19301.8">20341 14034 0,'0'0'0,"0"-22"31,0 1-31,42 21 0,-20 0 0,-1 0 0,21-21 16,0 21-16,1 0 0,-1-21 0,22 21 16,-1-21-16,-21 21 0,22-21 15,-1-1-15,1 1 0,-1 0 0,22 0 16,-21 0-16,-1 0 0,22-1 16,-22 1-16,1 0 0,-1 0 0,-20 0 15,-1 0-15,0-1 0,1 1 0,-22 0 16,-21 0-16,0 0 0,21 21 15,-42 0 1,0 0 0,-1 21-16,22 0 0,0 0 15,-21 0-15,0 22 0,21-22 0,-21 21 16,21-21-16,0 22 0,0-1 16,0 0-16,0-20 0,0 20 0,0-21 15,0 0-15,0 22 0,0-22 16,0 0-16,0 0 0,0 0 0,0 0 15,0-42 32,0 0-47,0 0 0,0-21 0,0 20 16,0-20-16,21 0 0,-21-1 16,21 1-16,-21-21 0,0 20 0,21-20 15,1 20-15,-1 1 0,-21 0 16,21 21-16,0-1 0,-21 1 0,0 0 15,21 21-15,0 0 0,-21 21 16,0 0-16,22 1 0,-22 20 16,21-21-16,-21 21 0,21 1 0,-21-22 15,0 21-15,21 1 0,0-22 16,0 21-16,1-21 0,-22 0 0,21 1 16,0-1-16,0 0 0,-21 0 15,42-21-15,-20 0 16,-1 0-16,0 0 15,0-21-15,0 21 0,0-21 16,1-22-16,-1 22 0,0-21 0,0 21 16,0-22-16,22-20 0,-22 21 0,21-1 15,0 1-15,-20 0 0,20 20 16,-21 1-16,21 0 0,-20 0 0,-1 21 16,-21 21-16,21 0 15,-21 0-15,0 22 0,0-1 0,0 0 16,0 1-16,-21 20 0,21-20 0,-21-1 15,-1 0-15,22 1 16,-21-1-16,21 0 0,0 1 0,-21-22 16,21 21-16,0-21 0,0 0 0,0 1 15,0-1-15,0 0 0,0 0 16,0 0-16,0 0 0</inkml:trace>
  <inkml:trace contextRef="#ctx0" brushRef="#br0" timeOffset="19718.57">20214 15177 0,'-63'0'0,"126"0"0,-211 0 0,84 0 16,1-22-16,-1 22 0,22-21 0,0 21 16,-1 0-16,22 0 0,21-21 15,21 0 1,22 21-16,-1 0 0,22 0 16,20-21-16,1 21 0,21 0 0,0-21 15,21 21-15,21-22 0,0 22 16,0-21-16,0 0 0,0 21 15,22-21-15,-1 21 0,0 0 0,-20-21 16,-1 21-16,21 0 0,-42 0 0,21 0 16,-21 0-16,-21 0 0,-21 0 15,-1 0-15,-20 0 0,-22 0 0,-21 0 16,1 0-16,-65 0 16,22 0-16,-21 0 0,-22 0 15,22 21-15,-43-21 0,1 0 0,-1 21 16,0-21-16</inkml:trace>
  <inkml:trace contextRef="#ctx0" brushRef="#br0" timeOffset="20018.39">19727 15494 0,'0'0'0,"-233"64"16,212-64-1,42 0-15,22 0 16,20 0-16,1 0 0,-1 0 15,43 0-15,0-22 0,21 1 0,0 0 16,42 21-16,-21-21 16,22 0-16,20 0 0,-20-1 0,20 1 0,1 0 15,-22 0-15,21 21 0,-20-21 0,-22 0 16,21 21-16,-42 0 16,21-22-16,-42 22 0,0 0 0,-21 0 15,-1 0-15,-41 0 0,-1 0 0,0 0 16,-42 22-1,-21-22-15,-21 0 0,0 21 0,-22-21 16,1 21-16,-22-21 0,-21 21 16,0 0-16,0-21 0,-21 21 0</inkml:trace>
  <inkml:trace contextRef="#ctx0" brushRef="#br0" timeOffset="20302.23">19621 15812 0,'0'0'0,"-84"21"15,-22 0-15,42 0 0,22 0 0,0 0 16,21 1-16,42-22 0,21 21 16,0-21-16,22 0 0,21 0 15,-1 0-15,1 0 0,21 0 0,21-21 16,21-1-16,-21 22 0,42-21 16,-21 0-16,1 0 0,20 21 0,-21-21 15,21 0-15,-20 21 0,-1-22 0,0 22 16,-21 0-16,-21 0 0,0-21 15,-22 21-15,-20 0 0,-1 0 0,-20 0 16,-1 0-16,-63 0 16,-22 21-1,1 1-15,-21-22 0,-1 21 0,-21 0 16,1 0-16,-43 0 0,21 0 0,-21 1 16</inkml:trace>
  <inkml:trace contextRef="#ctx0" brushRef="#br0" timeOffset="20599.06">19283 16468 0,'0'0'0,"-64"42"0,1-21 0,20-21 16,1 21-16,21-21 0,63 0 15,-21 0-15,43 0 16,-1 0-16,22 0 0,0 0 0,21-21 16,-1 21-16,1-21 0,21 21 15,0-21-15,21 0 0,1 21 16,-1-21-16,0 21 0,0-22 0,0 22 15,0-21-15,1 21 0,-22 0 16,21 0-16,-21 0 0,0 0 0,0 0 16,-21 0-16,-1 0 0,1 0 0,-21 0 15,-22 0-15,1 0 0,-1 21 16,-20 1-16,-22-22 0,0 0 0,-21 21 16,-21 0-1,0-21-15,-22 0 0,1 21 0,0-21 16,-22 0-16,22 21 0,-22-21 15</inkml:trace>
  <inkml:trace contextRef="#ctx0" brushRef="#br0" timeOffset="20902.09">19727 16891 0,'0'0'0,"-106"21"0,22 22 0,-1-22 15,43 0-15,-1-21 0,1 21 16,42 0-16,42 0 15,1-21-15,-1 0 0,43 0 16,-1 0-16,1 0 0,21 0 16,21-21-16,0 21 0,0-21 0,21 21 15,21-21-15,-20 0 0,-1 0 16,0 21-16,0-22 0,21 1 0,-20 0 16,-1 0-16,0 0 0,-21 0 0,0-1 15,0 22-15,0-21 0,-21 0 16,0 0-16,-22 21 0,1-21 0,0 0 15,-43 21-15,21 0 0,-20-22 16,-22 22-16,0 0 0,-42 0 16,0-21-16,-22 21 15,22 0-15</inkml:trace>
  <inkml:trace contextRef="#ctx0" brushRef="#br1" timeOffset="27151.33">20722 10668 0,'-21'0'0,"21"21"0,21-21 47,0 0-47,0 0 0,1 0 15,20 0-15,0 0 0,1 0 16,-1 0-16,21-21 0,-20 0 0,20 21 16,1-21-16,-1 21 0,22-21 15,-22-1-15,1 22 0,-1-21 0,1 21 16,-1-21-16,1 21 0,-22-21 16,1 21-16,-1-21 0,-21 21 0,21 0 15,-20 0-15,-1 0 0,0-21 16,0 21-1,-21-22 48,0 1-47,21 21-1,-21-21 1,21 21-16,-21-21 0,0 0 15,0 0-15,0-1 16,0 1 0,-21 21-1,0 0-15,0 0 16,21 21-16,0 1 0,0-1 16,-21 0-16,0 21 0,21-21 15,0 1-15,0-1 0,0 0 16,0 0-16,0 0 0,0 0 15,0 1-15,21-22 0,0 0 16,0 0-16,0 0 0,0 0 16,1 0-16,-1-22 0,0 1 15,0 21-15,-21-21 0,21 0 16,-21 0-16,21 0 0,-21-1 0,0 1 16,0 0-16,0 0 0,0 0 15,-21 0-15,0-1 16,0 22-16,0 0 0,0 0 15,-1 0-15,1 0 0,0 22 0,0-22 16,21 21-16,-21 0 0,21 0 16,-21 0-16,21 0 0,0 1 0,0-1 15,0 0-15,0 0 0,0 0 16,0 0-16,21 1 16,0-22-16,0 0 0,0 0 15,0 0-15,1 0 16,-1 0-16,0-22 0,-21 1 15,21 21-15,-21-21 0,21 0 16,-21 0-16,0 0 0,0-1 16,0 1-16,0 0 0,0 0 0,0 0 15,0 0-15,0-1 16,-21 22-16,0 0 16,0 0-16,0 22 15,21-1-15,-22 0 0,22 0 16,-21 21-16,21-20 0,0-1 0,0 0 15,0 0-15,0 0 0,0 0 16,0 1-16,21-22 16,1 0-16,-1 0 0,0 0 15,0 0-15,-21-22 16,21 1-16,0 0 16,-21 0-16,0 0 0,0 0 15,0-1-15,0 1 0,0 0 16,0 0-16,0 0 0,-21 21 15,0 0-15,0 0 16,0 0-16,21 21 0,0 0 16,-21-21-16,21 21 0,0 0 0,0 1 15,0-1-15,0 0 16,0 0-16,0 0 0,0 0 31,21-21-31,0 0 47,-21-21-31,0 0-16,21 0 0,0 21 15,0-21-15</inkml:trace>
  <inkml:trace contextRef="#ctx0" brushRef="#br1" timeOffset="27582.08">22606 10414 0,'0'0'0,"-21"0"16,21-21 0,21 0-1,0 0-15,0-1 16,0 22-16,-21-21 15,22 21-15,-22-21 0,21 0 16,-21 0-16,0 0 16,-21 21-1,-1 0-15,1 0 16,0 0-16,-21 0 0,21 0 0,-1 0 0,1 21 16,-21-21-16,21 21 15,0 0-15,-1 0 0,1 0 0,21 1 16,0 20-16,0-21 0,0 0 0,0 0 15,0 1-15,0-1 0,0 0 16,0 0-16,21 0 0,1-21 16,20 0-16,-21 21 0,0-21 15,22 0-15,-22 0 0,21 0 0,-21 0 16,22 0-16,-22 0 0,21-21 0,-21 0 16,0 21-16,1-21 0,20 21 15,-21-21-15,0 0 0,0-1 16</inkml:trace>
  <inkml:trace contextRef="#ctx0" brushRef="#br1" timeOffset="27990.11">23050 10245 0,'0'0'0,"-21"-21"16,21-1 0,0 1-1,21 21-15,1 0 16,-1 0-16,0 0 15,0 0-15,0 0 0,0 0 0,-21 21 16,22-21-16,-1 22 16,0-1-16,0 0 0,0 0 0,0 0 0,1 0 15,-1 22-15,0-22 0,-21 0 16,0 0-16,0 0 0,0 22 16,0-22-16,0 0 0,0 0 15,0 0-15,-21-21 0,0 0 16,-1 22-1,22-44-15,0 1 16,0 0-16,0-21 16,0 21-16,0-1 0,0 1 15,0-21-15,0 21 0,22 0 0,-22-22 16,21 22-16,0 0 0,0 0 16,0 0-16,0 21 0,1 0 15,-22-22-15,21 22 0,0 0 0,0 0 16,0 0-16,0 0 15,1 0-15</inkml:trace>
  <inkml:trace contextRef="#ctx0" brushRef="#br1" timeOffset="28411">23622 10266 0,'0'-21'0,"0"-22"31,0 22-31,21 21 31,0 0-31,0 0 0,1 0 16,-22 21-16,21 1 0,0-22 0,0 21 16,21 0-16,-20 0 0,-1 0 15,0 0-15,0 1 0,0-1 0,-21 0 16,0 21-16,21-21 0,-21 1 15,0-1-15,0 0 0,0 0 0,0 0 16,-21 0-16,0-21 16,0 0-1,21-21 1,0 0-16,0 0 16,0 0-16,0 0 0,0-1 15,0-20-15,0 21 0,0 0 0,0-22 16,21 22-16,0 0 0,-21 0 0,21 0 15,1 0-15,-1-1 16,0 22-16,0 0 0,0-21 0,0 21 16,1 0-16,-1 0 15,0 0-15,0 0 16</inkml:trace>
  <inkml:trace contextRef="#ctx0" brushRef="#br1" timeOffset="28821.67">24363 10160 0,'-21'0'31,"-1"0"-31,1 0 16,21 21-16,-21 0 0,21 1 16,-21-22-16,21 21 0,0 21 15,0-21-15,-21 0 0,21 1 0,0-1 16,0 21-16,0-21 0,0 0 0,0 1 15,0-1 1,21 0-16,0-21 0,0 0 0,0 0 16,1 0-16,-1 0 0,0 0 15,0 0-15,0-21 16,0 21-16,-21-21 0,22-1 0,-22 1 16,21 0-16,-21 0 0,0 0 0,0-22 15,0 22-15,0 0 0,0-21 16,0 21-16,0-1 0,0 1 0,-21 0 15,21 0-15,-22 0 0,1 21 0,0 0 16,0 0 0,0 0-16,0 0 0,21 21 15,-22-21-15,22 21 0,-21 0 16,21 0-16,0 1 16,0-1-16,0 0 0,0 0 15</inkml:trace>
  <inkml:trace contextRef="#ctx0" brushRef="#br1" timeOffset="29206.85">24638 10202 0,'0'0'16,"0"-21"-16,0 0 15,21 21 1,0 0-16,0 21 15,1 0-15,-22 1 16,0-1-16,0 0 0,0 0 16,0 0-16,0 22 0,0-22 0,0 0 15,0 21-15,0-21 0,0 1 0,0-1 16,0 0-16,0 0 0,0 0 16,0 0-16,-22-21 0,1 0 15,21-21 16,0 0-31,0 0 0,0 0 16,0 0-16,21-22 0,1 22 0,-1-21 16,-21-1-16,21 22 0,0-21 15,0 21-15,0-22 0,1 22 0,-1 0 16,0 0-16,0 0 0,0 0 0,0 21 16,1 0-16,-1 0 15,-21 21-15</inkml:trace>
  <inkml:trace contextRef="#ctx0" brushRef="#br1" timeOffset="30361.54">21992 10943 0,'21'0'47,"-21"21"-31,21-21-16,-21 22 0,0-1 0,0 0 15,22 0-15,-22 0 16,0 0-16,0 1 0,0-1 0,0 21 16,0-21-16,0 0 0,0 1 15,0-1-15,0 0 0,0 0 16,21-21 0,0 0-16,0 0 15,0 0-15,22-21 0,-22 21 16,0-21-16,21 0 0,-21-1 15,22 1-15,-22-21 0,21 21 0,1 0 16,20-22-16,-21 22 0,1 0 16,20 0-16,-20 0 0,-1-1 15,0 1-15,1 0 0,-22 21 0,0 0 16,0-21-16,0 21 0,-21 21 31,-21 0-31,0-21 16,0 21-16,0-21 0,-1 22 0,-20-1 15,21-21-15,0 21 0</inkml:trace>
  <inkml:trace contextRef="#ctx0" brushRef="#br1" timeOffset="30810.22">22140 11430 0,'0'21'32,"-21"0"-32,21 1 0,0-1 15,0 0-15,0 0 0,0 0 16,0 0-16,0 1 15,0-1-15,0 0 0,0 0 16,21-21 0,0 0-1,1 0-15,20-21 0,-21 21 16,0-21-16,22 21 0,-22-21 0,21-1 16,0 1-16,1 0 0,-1 0 15,0 0-15,1-22 0,20 22 16,-20 0-16,-1 0 0,0 0 0,1 0 15,-1-1-15,0 1 0,-21 0 0,22 21 16,-22-21-16,0 21 0,0 0 16,0 0-16,-21 21 31,-21-21-31,0 21 16,0-21-16</inkml:trace>
  <inkml:trace contextRef="#ctx0" brushRef="#br1" timeOffset="31234.47">22373 11748 0,'-21'0'16,"42"0"-16,-63 0 0,42 21 0,-21 0 15,21 0-15,-22-21 16,22 21-16,-21-21 0,21 21 0,0 1 16,0-1-16,0 0 15,0 0-15,0 0 16,21-21 0,1 0-16,20 0 15,-21 0-15,0-21 0,22 21 16,-1-21-16,0 0 0,1 0 0,-1 21 15,0-22-15,1 1 0,20 0 16,-21 0-16,1 0 0,-1 0 0,0 21 16,1-22-16,-22 1 0,21 21 15,1-21-15,-22 21 0,0 0 0,0 0 16,0-21-16,0 21 0,1 0 0,-1 0 16,-42 0 15,-1 21-31,1-21 15,0 21-15</inkml:trace>
  <inkml:trace contextRef="#ctx0" brushRef="#br1" timeOffset="31709.88">22394 12129 0,'0'0'0,"-21"0"0,21-22 31,0 44 16,0-1-32,0 0-15,0 0 16,0 0-16,0 0 0,0 1 16,0-1-16,0 0 0,0 0 0,0 0 15,0 0-15,21-21 16,0 0-16,1 0 0,-1 0 0,0 0 16,0 0-16,21 0 0,-20 0 15,20 0-15,0-21 0,1 0 16,-1 0-16,21 0 0,-20 0 0,-1-1 15,22 1-15,-22 0 0,0 0 0,22 0 16,-43 0-16,21-1 0,1 1 16,-22 0-16,21 21 0,-21 0 0,-21-21 15,21 21-15,-21 21 32,-21-21-32,21 21 0,-21-21 15,0 21-15,0 1 0,0-22 16</inkml:trace>
  <inkml:trace contextRef="#ctx0" brushRef="#br1" timeOffset="32113.65">22267 12615 0,'0'0'16,"-21"0"-16,21 22 0,0-1 15,0 0 1,0 0-16,0 0 16,21-21-16,-21 21 15,21-21-15,1 22 16,-1-22-16,0 0 0,0 0 16,21 0-16,-20 0 0,20 0 15,0 0-15,1-22 0,-1 1 0,21 0 16,-20 21-16,20-21 0,1 0 0,-1-22 15,1 22-15,-22 0 0,22 0 16,-1 0-16,-21 0 0,22-1 0,-22 1 16,1 0-16,-1 0 0,0 0 0,1 0 15,-1 21-15,-21-22 0,21 22 16,-20 0-16,-1-21 0,0 21 0,0 0 16,0 0-16,-21-21 46</inkml:trace>
  <inkml:trace contextRef="#ctx0" brushRef="#br1" timeOffset="44154.41">22013 10266 0,'0'-21'0,"0"0"31,-21 21-31,0 0 16,0 0-1,0 0-15,-1 0 0,1 0 16,0 0-16,21 21 0,-21 0 15,0 0-15,21 0 0,0 0 16,-21 1-16,21 20 0,0-21 16,0 0-16,0 0 0,0 1 15,0-1-15,0 0 0,0 0 0,0 0 0,0 0 16,21 1-16,0-22 16,0 21-16,0-21 0,0 0 15,1 0-15,-1 0 0,0 0 16,0 0-16,0 0 0,0-21 15,1-1-15,-1 22 0,-21-21 16,21 0-16,-21 0 0,21 0 16,-21 0-16,0-1 0,0 1 0,21 0 15,-21 0-15,0 0 0,0-22 0,0 22 16,0 0-16,0 0 16,-21 21-16,0-21 0,0 21 15,0 0-15,-1 0 0,1 0 16,0 0-16,0 21 15,0-21-15,0 21 0,-1 0 16,22 0-16,0 1 0,-21-1 0,21 0 16,0 0-16,-21 0 0,21 0 15,0 1-15,0-1 0,0 0 0,0 0 16,0 0-16,21-21 16,0 0-16,1 21 0,-1-21 0,0 0 15,0 0-15,0 0 0,0 0 16,1-21-16,-1 21 15,-21-21-15,21 0 0,0 0 16,-21 0-16,0-1 0,0 1 0,0 0 16,0 0-16,0 0 15,0 0-15,0-1 0,0 1 0,0 0 16,0 0-16,0 0 0,0 0 16,-21 21-16,0 0 15,0 0 1,-1 0-16,22 21 0,-21-21 0,21 21 15,0 0-15,-21 0 0,21 0 16,-21 22-16,21-22 0,0 0 0,-21 0 16,21 0-16,0 1 15,0-1-15,0 0 0,0 0 0,0 0 0,0 0 16,21 1-16,0-22 16,0 0-16,0 0 15,1 0-15,-1 0 16,0 0-16,-21-22 0,0 1 0,21 0 15,-21 0-15,0 0 16,0 0-16,0-1 0,0-20 0,0 21 16,0 0-16,0 0 0,0-1 15,0 1-15,0 0 0,0 0 16,-21 21-16,0 0 16,0 0-1,-1 0-15,22 21 0,-21-21 16,21 21-16,-21 0 0,21 1 15,-21-1-15,21 0 16,0 0-16,0 0 0,0 0 0,0 1 16,0-1-16,0 0 0,0 0 15,21-21-15,-21 21 16,21-21-16,0 0 0,1 0 16,-1-21-1,0 0-15,-21 0 16,21 0-16,-21-1 0,0 1 0,0 0 15,0 0-15,0 0 16,0 0-16,0-1 0,0 1 0,0 0 16,0 0-16,-21 21 0,21-21 0,-21 21 15,0 0-15,-1 0 0,1 0 16,0 0-16,0 0 0,0 0 16,0 0-16,-1 0 0,1 21 15,21 0-15,0 0 16,-21 0-16,21 1 0,0-1 0,0 0 15,0 0-15,0 0 0,0 0 16,21 1-16,0-1 0,-21 0 16,22-21-16,-1 21 0,0-21 15,0 21-15,0-21 0,0 0 16,1 0-16,-1 0 16,0 0-16,-21-21 0,21 21 0,-21-21 15,21 21-15,-21-21 0,0 0 16,0-1-16,0 1 0,0 0 15,0 0-15,0 0 0,0 0 0,0-1 16,0 1-16,0 0 16,-21 21-16,0 0 15,0 0-15,0 21 16,-1 0-16,1 1 16,0-1-16,0 0 0,0 0 15,0 0-15,-1 0 0,1 1 0,21-1 16,0 0-16,0 0 0,-21 0 15,21 0-15,0 1 0,21-22 16,-21 21-16,21-21 16,1 0-16,-1 0 0,0 0 0,0 0 15,0 0-15,0 0 0,1 0 16,-22-21-16,21 21 0,0-22 16,-21 1-16,0 0 0,21 0 15,-21 0-15,0 0 0,21-22 16,-21 22-16,0 0 0,0 0 15,0 0-15,0-1 0,0 1 0,0 0 16,-21 0-16,0 21 0,0 0 16,0 0-16,-1 0 15,1 0-15,0 21 0,0 0 16,0 0-16,0 22 0,-1-22 16,22 21-16,0-21 0,-21 22 0,21-22 15,-21 21-15,21-21 0,0 1 0,0-1 16,0 0-16,0 0 0,21 0 15,0-21-15,1 0 0,-1 0 16,0 0-16,0 0 0,0 0 16,0 0-16,1 0 0,-1-21 15,-21 0-15,21 21 0,0-21 0,0 0 16,-21-22-16,0 22 0,0 0 16,21-21-16,-21 20 0,0-20 15,0 21-15,0-21 0,0 20 0,0 1 16,0-21-16,-21 21 0,21 0 15,-21 21-15,0 0 0,0 0 16,0 0-16,-1 0 0,1 21 16,21 0-16,-21 0 0,0 0 15,0 0-15,0 22 0,21-22 0,0 21 16,0-21-16,0 1 0,0-1 0,0 21 16,0-21-16,0 0 0,0 1 15,0-1-15,21-21 0,0 21 16,-21 0-16,21-21 0,0 0 0,0 0 15,1 0-15,-1 0 0,0 0 16,0 0-16,0-21 0,0 0 16,-21 0-16,22-1 0,-22 1 15,0 0-15,0 0 0,0 0 16,0-22-16,0 22 0,0-21 0,0 21 16,0 0-16,-22-22 0,22 22 15,-21 21-15,0-21 0,21 0 0,-21 21 16,0 0-16,0 0 15,-1 0-15,1 0 0,0 21 16,21 0-16,-21 0 0,0 0 16,21 1-16,0-1 0,-21 0 0,21 0 15,0 0-15,0 0 0,0 1 16,0-1-16,0 0 0,0 0 0,21 0 16,0 0-16,0-21 0,0 0 15,0 22-15,1-22 0,-1 0 16,0 0-16,0 0 0,0 0 0,0 0 15,1-22-15,-1 22 16,-21-21-16,0 0 0,0 0 16,0 0-16,0 0 0,0-1 0,0 1 15,0 0-15,0 0 0,0 0 0,-21-22 16,-1 22-16,1 0 0,0 0 16,0 0-16,0 21 0,0 0 15,-1 0-15,1 0 16,0 0-16,0 21 0,0-21 0,0 21 15,21 0-15,0 0 0,-22 1 0,22-1 16,0 21-16,0-21 0,0 0 16,0 1-16,0-1 0,0 0 0,0 0 15,0 0-15,0 0 16,22-21-16,-22 22 0,21-22 16,0 0-16,0 0 0,0 0 31,0 0-16,-21-22 1,0 1-16,0 0 16</inkml:trace>
  <inkml:trace contextRef="#ctx0" brushRef="#br1" timeOffset="45470.14">24215 10943 0,'0'-21'31,"-22"21"1,22-21-32,0 0 31,0 0-16,0-1 1,0 1 0,0 0-1,22 21-15,-1 0 0,0-21 16,0 21-16,21 0 0,-20 0 0,20 0 16,0-21-16,1 21 0,-1 0 0,0 0 15,1 0-15,-1 0 0,0 0 16,1 0-16,-22 0 0,21 21 0,-21-21 15,-21 21-15,0 0 16,0 0-16,0 1 0,0-1 16,-21 0-16,-21 0 0,21-21 0,-1 21 15,-20 0-15,21 1 16,-21 20-16,20-21 0,1 0 0,-21 0 16,21 22-16,0-22 0,-1 21 0,1 1 15,21-22-15,-21 21 0,21-21 16,-21 22-16,21-22 0,0 0 0,0 0 15,0 21-15,0-20 0,21-1 16,0-21-16,-21 21 0,43 0 0,-22-21 16,0 0-16,21 21 0,-21-21 0,22 0 15,-22 0-15,21 0 0,1 0 16,-22 0-16,0 0 0,0 0 0,0 0 16,0-21-16,1 21 0,-22-21 0,0 0 15,0 0 1,0-1-1,-22 22-15,1 0 0,0 0 0,0 0 16,0 0-16,-22 22 0,22-1 16,0-21-16,0 21 0,0 0 0,0 0 15,-1 0-15,1 1 0,21-1 0,0 0 16,-21 0-16,21 0 0,0 0 16,0 1-16,0-1 0,0 21 0,0-21 15,0 0-15,0 22 0,21-1 0,0-21 16,1 22-16,-22-1 0,42 0 15,-42 1-15,21-1 0,0 0 0,0-21 16,1 22-16,-1-1 0,0 0 0,0-20 16,0-1-16,0 21 15,-21-21-15,22 0 0,-1 22 0,-21-22 16,21 0-16,-21 0 0,0 0 0,0 1 16,0-1-16,0 0 0,0 0 15,-21 0-15,0 0 0,-1-21 16,1 22-16,-21-22 0,0 0 0,20 0 15,-20 21-15,0-21 0,-1 0 16,22 0-16,-21 0 0,21 0 0,0 0 16,-22 0-16,22 0 0,0 0 15,0 0 1,21-21-16,0-1 16,0 1-16,0 0 15,0 0-15,0 0 16,0 0-16,21-1 0,0 1 0</inkml:trace>
  <inkml:trace contextRef="#ctx0" brushRef="#br1" timeOffset="46181.44">25717 11345 0,'0'0'0,"0"-21"0,0 0 16,0 0-16,0 0 31,22 21-31,-22 21 16,0 0-1,0 0-15,0 0 16,0 1-16,0-1 0,0 21 0,0-21 15,0 22-15,0-22 0,0 21 0,0 0 16,0 1-16,0-22 0,-22 21 16,22 1-16,0-22 0,-21 21 0,21 0 15,0-20-15,0 20 0,0-21 0,0 0 16,0 0-16,21 1 16,1-1-16,-1 0 0,21-21 0,-21 0 15,22 0-15,-1 0 0,21 0 0,1-21 16,-1 0-16,1-22 0,21 22 15,-1-21-15,1 21 0,0-22 0,-1 1 16,1 0-16,21-1 0,-43 1 0,22 0 16,-22-1-16,1 22 0,-22 0 15,1 0-15,-22 0 0,21-1 0,-21 1 16,0 21-16,1-21 16,-1 21 15,0 0-31,-42 0 78,0 0-78,-1 0 16,1 0-16</inkml:trace>
  <inkml:trace contextRef="#ctx0" brushRef="#br1" timeOffset="53917.86">6117 11070 0,'0'-21'16,"0"0"0,-21 21 31,0 21-32,21 0 1,0 0-16,0 1 0,-21-1 15,21 0-15,0 0 16,0 0-16,0 0 0,0 1 0,0-1 16,0 0-1,21-21-15,-21 21 0,21-21 0,0 0 16,0 0-16,0 0 16,-21-21-16,0 0 0,22 0 15,-1 21-15,-21-22 0,21 1 0,-21 0 16,0 0-1,-21 21 1,0 0 0,-1 0-16,22 21 15,-21-21-15,21 21 16</inkml:trace>
  <inkml:trace contextRef="#ctx0" brushRef="#br1" timeOffset="55662.87">9398 11494 0,'-21'0'16,"0"0"0,-1-22-1,1 22 1,42 22 62,1-1-78,-1 0 16,0 0-16,0-21 0,-21 21 0,42 0 15,-20 1-15,-1-1 16,21-21-16,0 21 0,1 0 0,-1 0 16,22 0-16,-22 1 0,0-22 15,22 21-15,-22 0 0,22 0 0,-22 0 16,21 22-16,-20-22 0,-1 0 0,0 21 15,1-21-15,-1 22 0,-21-22 16,22 21-16,-22-21 0,0 1 0,0 20 16,0-21-16,0 0 0,1 0 0,-22 22 15,21-43-15,-21 21 0,21 0 16,-21 0-16,0 0 0,0-42 78,0 0-78,0 0 16,-21 21-16,21-21 0,-21 0 15,21-1-15,-22 1 0,22 0 16</inkml:trace>
  <inkml:trace contextRef="#ctx0" brushRef="#br1" timeOffset="56131.6">10308 11261 0,'0'-21'0,"0"42"0,21-42 16,-21-1-1,0 44 1,0-1 0,0 21-16,-21-21 0,-21 22 0,21-1 15,-22 0-15,1 1 0,0 20 0,-22-21 16,1 22-16,-1-1 0,-21 1 15,22-1-15,-22 1 0,1-1 0,-1 22 16,21-21-16,-20-1 0,-1 1 16,0-1-16,22-21 0,-22 1 0,22-1 15,-1 0-15,1-20 0,20 20 0,1-21 16,0 0-16,21-21 0,-1 21 16,1-21-16,0 22 0,42-22 31,0 0-31,1 0 15,-1 0-15,0-22 0,0 22 0,0-21 16,22 0-16,-22 0 0,0 21 16</inkml:trace>
  <inkml:trace contextRef="#ctx0" brushRef="#br1" timeOffset="57137.86">9483 11790 0,'0'-21'0,"0"0"31,21 21 0,0 0-31,0 0 0,0 0 0,0 21 16,1 0-16,20-21 0,-21 21 16,21 21-16,1-20 0,-1-1 15,0 21-15,1-21 0,-22 22 0,21-1 16,1-21-16,-1 21 0,0 1 15,1-22-15,-1 21 0,0-21 0,1 1 16,-1 20-16,0-21 0,-21 0 0,22-21 16,-22 21-16,0 1 0,21-1 15,-20-21-15,-1 21 0,0-21 0,0 0 16,0 21-16,0-21 16,-21-21 30,0 0-30,-21 0-16,21-1 16,-21 1-16,0 0 15,0 21-15,21-21 0,-21 0 0,-1 0 16,1-1-16,0 1 0,0 0 16,0 0-16,-22 0 0,22 0 15,-21-1-15,21-20 0,-22 21 0,1 0 16,0-22-16,-1 22 0,1 0 0,0 0 15,-1 0-15,22 0 0,-21-1 0,21 1 16,0 21-16,-1-21 16,1 0-16,0 21 0,0 0 15,63 0 17,-21 21-32,1-21 0,-1 21 15,21 0-15,-21 1 0,22 20 16,-1-21-16,0 21 0,1-20 0,-22 20 15,21 0-15,0-21 0,1 22 0,-22-22 16,21 0-16,-21 21 16,22-20-16,-22-1 0,0 0 0,0 0 15,0 0-15,1-21 0,-1 21 0,-21 1 16,21-22 0,-42 0 15,21-22-31,-21 22 0,-1-21 0,1 0 15,0 0-15,0 0 0,0 0 0,-22-22 16,22 1-16,-21 21 0,0-22 16,-1 1-16,1 0 0,0-1 0,-1 1 15,1 21-15,0 0 0,-1-22 16,1 22-16,0 21 0,20-21 0,1 0 16,0 21-16,0 0 0,0 0 15,42 21 16,21-21-31,-21 21 0,22-21 16,-22 21-16,21 1 0,1-1 0,20-21 16,-21 21-16,1 0 0</inkml:trace>
  <inkml:trace contextRef="#ctx0" brushRef="#br1" timeOffset="58306.97">21188 10626 0,'0'0'0,"-21"0"0,21 21 0,-22-21 16,1 0-16,0 0 0,0 21 15,0-21-15,0 0 0,-1 0 16,1 0-16,0 0 16,21 21-16,-21-21 0,0 0 0,0 0 15,-1 0-15,1 21 16,0-21-16,0 0 0,0 0 0,0 0 16,21 22-16,-22-22 15,44 0 16,-1 0-31,0 0 16,0 0-16,0 0 0,22 0 16,-22 0-16,21 0 0,-21-22 0,22 22 15,-1 0-15,-21-21 0,21 0 0,1 21 16,-1 0-16,0-21 0,1 21 16,-1 0-16,-21 0 0,22-21 0,-22 21 15,21 0-15,-21 0 0,-21-21 16,21 21-16,-42 0 62,21-22-62,0 1 16</inkml:trace>
  <inkml:trace contextRef="#ctx0" brushRef="#br1" timeOffset="59534.44">21823 10266 0,'0'-21'15,"0"0"-15,0-1 16,0 44 31,-21-1-47,-1-21 0,1 21 16,21 0-16,-21 0 0,0 0 0,21 22 15,-21-22-15,21 0 16,0 21-16,-21-20 0,21-1 0,0 0 15,0 0-15,0 0 0,0 0 0,0 1 16,0-1-16,21-21 0,0 21 16,0-21-16,0 0 0,0 0 0,1 0 15,-1 0-15,0 0 0,0 0 0,21 0 16,-20 0-16,-1 0 0,0-21 16,0 0-16,0-1 0,0 1 0,1 0 15,-22-21-15,21 21 16,-21-1-16,0 1 0,0 0 0,0-21 15,0 21-15,0-1 0,0 1 0,-21 0 16,-1 0-16,1 21 16,0-21-16,0 21 0,0-21 0,-22 21 15,22 0-15,0 0 0,0 0 0,0 0 16,0 0-16,-1 21 0,1 0 16,0-21-16,0 21 0,0 0 0,0 0 15,-1 22-15,22-22 0,-21 0 16,21 0-16,0 22 0,0-22 0,0 0 15,0 0-15,0 0 0,0 0 0,21-21 16,1 22-16,-1-1 0,0-21 16,0 0-16,0 0 0,0 0 15,1 0-15,-1 0 0,0 0 16,0 0-16,0-21 0,0-1 16,1 22-16,-1-21 0,0 0 0,0 0 15,0 0-15,-21 0 0,0-22 0,0 22 16,0 0-16,0-21 0,0 20 15,0 1-15,0 0 0,0 0 0,-21 0 16,0 0-16,0 21 16,0 0-16,-1 0 0,1 0 15,0 0-15,0 0 0,0 21 0,0 0 16,-1 0-16,1 0 0,21 0 16,-21 22-16,21-22 0,-21 21 0,21-21 15,0 22-15,0-22 0,0 0 16,0 0-16,0 22 0,21-43 15,0 21-15,0 0 0,1-21 0,-1 0 16,0 0-16,0 0 0,0 0 16,0 0-16,22 0 0,-22 0 0,0 0 15,0-21-15,0 0 0,1-1 0,-1 1 16,-21 0-16,0 0 0,21 0 16,-21 0-16,0-1 0,0-20 0,0 21 15,0 0-15,0 0 0,-21-1 0,0 1 16,-1 0-16,1 21 15,0 0-15,0 0 0,0 0 0,0 0 16,-1 0-16,1 21 0,0 0 16,0 22-16,0-22 0,21 0 15,0 21-15,0-20 0,0-1 0,-21 0 16,21 0-16,0 0 0,0 0 16,0 1-16,0-1 0,0 0 0,21 0 15,0-21 1,0 0-16,0 0 15,0 0 1,1-21-16,-22 0 16,21 21-16,-21-21 0,21 21 15,-21-22 1,0 1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0:59:31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 8615 0,'0'0'0,"0"-233"0,0 0 0,-21-21 0,-21 0 16,-43 0-16</inkml:trace>
  <inkml:trace contextRef="#ctx0" brushRef="#br0" timeOffset="1416.04">720 572 0,'21'0'156</inkml:trace>
  <inkml:trace contextRef="#ctx0" brushRef="#br0" timeOffset="2668.22">677 487 0,'-21'0'31,"21"-21"-31,-21 21 16,21 21 15,0 0-31,0 0 16,0 0-16,0 1 16,0-1-16,0 0 15,21-21-15,0 21 0,-21 0 0,21-21 16,1 21-16,-1-21 15,0 0-15,0 0 16,0 0-16,0 0 0,1 0 0,-1 0 16,0 0-16,0-21 0,0 0 15,0 21-15,1-21 0,-1 0 0,0 0 16,0-1-16,-21 1 0,21 0 16,-21 0-16,21 0 0,-21-22 15,0 22-15,0 0 0,0 0 16,0 0-1,-21 21 1,0 21-16,0 0 16,21 0-16,0 0 0,0 22 15,-21-22-15,21 21 0,-21 1 16,21-22-16,-22 42 0,22-20 16,0-1-16,0 21 0,-21 1 0,21-22 15,-21 22-15,21-1 0,-21 1 16,21-22-16,0 22 0,0-22 0,0 0 15,-21 22-15,21-22 0,-21-21 16,21 22-16,-22-1 0,22 0 16,0 1-16,-21-22 0,0 21 15,0-21-15,21 0 0,0 1 16,-21-1-16,0-21 0,-1 0 0,1 0 16,0 0-16,0 0 0,0-21 15,0 21-15,-22-22 0,22-20 0,0 21 16,0-21-16,-22 20 0,22-20 15,0 21-15,0 0 0,0-22 16,0 22-16,-1 0 0,22 0 0,0 0 16,-21 21-16,21 21 31,0 0-15,0 0-16,21 0 15,-21 1-15,22-1 0,-1 21 0,-21-21 16,21 0-16,0 1 0,0 20 15,0-21-15,1 0 0,20-21 0,-21 21 16,0 1-16,0-22 0,22 0 16,-22 0-16,21 0 0,-21 0 15,22-22-15,-22 1 0,21 0 0,-21 0 16,22 0-16,-22 0 0,0-1 16,21 1-16,-20 0 0,-1-21 0,0 21 15,0-1-15,-21 1 16,21 0-16,-21 0 0,0 42 47,0 0-47,0 0 0,0 1 15,-21-1-15,21 0 0,0 0 16,0 0-16,0 0 0,0 22 0,0-22 16,0 0-16,-21 0 0,21 0 15,0 1-15,-21-22 31,21-22-15,0 1-16,0 0 16,0 0-16,0 0 0,0 0 15,0-1-15,0 1 0,21 0 0,0 0 16,0 0-16,0 0 0,1-1 16,-1 1-16,21 21 0,-21 0 15,22-21-15,-22 21 0,0 0 0,0 0 16,0 21-16,0-21 0,1 21 15,-22 1-15,0-1 0,0 0 0,0 0 16,0 0-16,0 22 0,-22-22 16,1 0-16,21 0 0,0 0 15,-21 0-15,0 1 0,21-1 16,-21-21-16,21 21 0,0-42 47</inkml:trace>
  <inkml:trace contextRef="#ctx0" brushRef="#br0" timeOffset="3128.43">1820 1355 0,'0'-21'31,"-21"21"-31,0 0 15,21 21-15,-21-21 0,0 21 16,-1 0-16,22 0 0,-21 22 0,0-22 16,0 0-16,21 21 0,-21-21 15,21 1-15,-21 20 0,21-21 0,0 21 16,0-20-16,0-1 0,0 0 16,0 0-16,21 0 0,0-21 15,0 0-15,0 0 0,0 0 16,1 0-16,-1-21 0,21 21 0,-21-21 15,0 0-15,22 0 16,-22-1-16,0 1 0,0-21 0,-21 21 16,0 0-16,21-22 0,-21 22 15,0-21-15,0 21 0,0-1 0,0-20 16,-21 21-16,21 0 0,-21 0 16,0 21-16,0 0 0,0-22 15,-22 22-15,22 0 0,0 0 0,-21 0 16,20 22-16,1-1 0,0-21 15,0 21-15,0 0 0,21 0 0,0 0 16,0 1-16,0-1 16,0 0-16,21 0 0,0-21 15,0 0 1,0 0-16,22 21 0</inkml:trace>
  <inkml:trace contextRef="#ctx0" brushRef="#br0" timeOffset="3535.35">2053 1461 0,'0'0'0,"0"-22"0,0 1 16,0 0-16,0 0 15,0 0-15,21 0 16,0 21 0,1 0-16,-1 0 15,0 0-15,21 0 0,-21 0 0,1 21 16,20-21-16,-21 21 0,0 0 15,0 0-15,1 0 0,-1 1 0,0 20 16,-21-21-16,0 0 0,0 22 16,0-22-16,0 0 0,0 21 0,0-21 15,0 1-15,-21-22 0,0 21 16,21 0-16,-22-21 16,22-21-1,0 0-15,0-1 0,0 1 16,0 0-16,0 0 0,22 0 15,-22-22-15,21 22 0,0 0 16,-21 0-16,21 0 0,0 0 16,0-1-16,1 1 0,-1 0 0,0 0 15,0 21-15,0 0 16,0 0-16,1 0 16,-1 0-16,0 0 15,0 0-15</inkml:trace>
  <inkml:trace contextRef="#ctx0" brushRef="#br0" timeOffset="4223.72">3196 1545 0,'0'0'0,"21"-21"15,-21 0-15,21 21 16,1-21-16,-22 0 0,21-1 0,-21 1 16,0 0-16,0 0 15,0 0-15,0 0 0,0-1 16,-21 22-16,-1 0 0,1-21 16,0 21-16,0 0 0,-21 0 15,20 0-15,-20 21 0,21 1 16,-21-1-16,-1 0 0,1 0 0,21 0 15,-22 22-15,22-22 0,-21 21 16,21 0-16,0-20 0,21 20 0,0 0 16,0-21-16,0 1 0,0-1 15,0 0-15,21 0 0,0 0 0,21-21 16,-21 0-16,22 0 0,-22 0 16,21 0-16,1-21 0,-1 0 0,0 21 15,1-42-15,-1 20 0,0 1 16,1-21-16,-1 21 0,-21-22 0,21 1 15,1 0-15,-1-22 0,0 22 16,1-22-16,-22 1 0,21-1 16,-21 1-16,1-1 0,20-20 15,-21 20-15,0 1 0,0-1 0,1 1 16,-22-1-16,0 22 0,0 0 16,0 20-16,0-20 0,0 21 0,0 0 15,0 42 1,-22 0-16,22 21 0,-21 1 15,0-1-15,0 22 0,21-1 16,-21 1-16,0 20 0,-22 1 0,22-22 16,0 22-16,0-21 0,0-1 15,-1 1-15,1-1 0,0-21 0,0 22 16,21-22-16,-21 1 16,21-1-16,0 0 0,0-21 0,0 22 15,0-22-15,0 0 0,0 0 16,21-21-16,0 0 15,0 0-15,0 0 0,1-21 16,-1 0-16,0 21 0,-21-21 16,21 0-16,0-1 0</inkml:trace>
  <inkml:trace contextRef="#ctx0" brushRef="#br0" timeOffset="4596.72">3704 1588 0,'0'0'0,"0"21"0,0 0 15,21-21 1,0 0-16,1 0 16,-1 0-16,0 0 15,0 0-15,21 0 0,-20-21 0,-1 0 16,0 21-16,0-22 0,0 1 16,0 0-16,-21 0 0,22 21 0,-22-21 15,0 0-15,0-1 16,-22 22-1,1 0-15,0 0 16,0 22-16,0-1 0,0-21 16,-1 21-16,1 0 0,0 0 0,0 22 15,0-22-15,21 0 0,-21 0 16,21 21-16,0-20 0,0-1 0,0 0 16,0 0-16,0 0 15,21 0-15,21-21 16,-21 0-16,0 0 0,1 0 15,20 0-15,-21-21 0,21 21 0,-20-21 16,-1 0-16,0 0 0,21 0 16,-21-1-16</inkml:trace>
  <inkml:trace contextRef="#ctx0" brushRef="#br0" timeOffset="4959.89">4297 1461 0,'0'0'15,"0"-22"-15,21 22 0,-21-21 16,21 0-1,0 21-15,0 0 16,1 0-16,-1 0 0,0 0 16,21 0-16,-21 0 0,1 0 15,-1 21-15,0-21 0,0 21 0,0 1 16,0-1-16,1 0 0,-22 0 16,0 0-16,0 22 0,0-22 15,0 0-15,0 21 0,0-21 0,-22 1 16,1-1-16,0 0 0,0 0 15,21 0-15,-21-21 0,0 21 0,-1-21 16,22-21 0,0 0-1,0 0-15,0 0 16,22 0-16,-1-22 0,0 22 0,0 0 16,0-21-16,22 20 0,-22 1 0,0-21 15,0 21-15,0 0 0,0-1 16,22 22-16,-22-21 0,0 0 15,0 21-15,-21-21 0,21 21 0,1-21 16</inkml:trace>
  <inkml:trace contextRef="#ctx0" brushRef="#br0" timeOffset="5500.2">6858 593 0,'0'0'0,"0"-170"31,-21 170-16,0 0-15,-1 0 0,1 22 16,0 20-16,21 0 0,-21 1 16,0 20-16,0 1 0,-1-1 0,1 22 15,0-1-15,0-20 0,-21 21 16,20-22-16,-20 22 0,21-22 0,0-20 16,-22 20-16,22-21 0,0 1 0,0-1 15,0 0-15,21-20 0,0 20 16,0-21-16,-21-21 0,21 21 0,21-21 31,-21-21-15,21 0-16,21 0 0,-21 0 15,1-1-15,-1 1 0,21-21 0,0 21 16,-20-22-16</inkml:trace>
  <inkml:trace contextRef="#ctx0" brushRef="#br0" timeOffset="5844">6964 1164 0,'0'43'16,"0"-22"-16,0 0 16,-21 0-16,21 0 0,-22 22 0,1-22 0,0 0 15,0 21-15,21-21 0,0 1 16,0-1-16,0 0 0,0 0 16,0 0-16,0 0 0,21-21 15,0 0-15,0 0 0,1 0 16,-1 0-16,21 0 0,-21-21 0,22 21 15,-22-21-15,0 0 0,21 0 16,-21 0-16,1-1 0,-22 1 0,0-21 16,21 21-16,-21 0 0,0-22 15,0 22-15,0 0 0,0 0 0,-21 0 16,-1 21-16,1 0 0,0-22 16,0 22-16,0 0 0,0 0 0,-1 0 15,-20 0-15,21 0 0,0 0 16,0 0-16,-1 22 0,1-22 15,0 0-15,0 0 0,0 0 0,0 0 16,-1 0-16,1-22 16</inkml:trace>
  <inkml:trace contextRef="#ctx0" brushRef="#br0" timeOffset="6072.88">6159 1058 0,'0'-21'16,"22"21"0,-1 0-16,0 0 0,21 0 15,1-21-15,-1 21 0,21 0 0,1 0 16,-1-21-16,1 21 0,-1 0 16,-20 0-16,20 0 0,-20 0 0,-1 0 15,0 0-15,-21 0 0,1 0 16,-1 0-16,-21-21 0,21 21 0</inkml:trace>
  <inkml:trace contextRef="#ctx0" brushRef="#br0" timeOffset="6631.42">9292 826 0,'42'-22'0,"-84"44"0,106-65 0,-43 22 15,0 0-15,0-21 0,21 20 0,-20-20 16,-1 21-16,0-21 0,0 20 16,-21-20-16,0 0 0,0 21 0,0-22 15,0 22-15,-42-21 0,21 21 16,-1-1-16,-20 1 0,0 21 0,-1 0 15,1 0-15,0 0 0,-22 21 16,22 1-16,-22-1 0,1 21 16,-1 0-16,-20 1 0,20 20 0,1-20 15,-22 41-15,22-20 0,20 20 16,-20 1-16,20 0 0,1-1 0,21-20 16,0 21-16,0-22 0,21 1 15,0-1-15,0-21 0,21 22 0,0-22 16,0 1-16,21-1 0,1-21 15,-1 0-15,0 22 0,22-43 0,-22 21 16,22 0-16,-22-21 0,22 0 16,-22 0-16,21 0 0,1-21 15,-22 0-15,22-1 0,-22 1 0,22-21 16,-22 21-16,21-22 0</inkml:trace>
  <inkml:trace contextRef="#ctx0" brushRef="#br0" timeOffset="9040.03">9652 1207 0,'0'0'0,"0"-22"0,0 1 15,0 0-15,0 0 0,-21 21 16,0 0 0,-22 0-16,22 21 0,0 0 15,0 22-15,0-22 0,-1 21 16,1-21-16,0 22 0,0-1 0,0-21 0,0 21 16,21 1-16,0-22 15,-22 21-15,22-21 0,0 22 0,0-22 16,0 0-16,0 0 0,22 0 15,-1-21-15,0 0 0,0 0 0,21 0 16,-20 0-16,20 0 0,0 0 0,1-21 16,-1 21-16,0-21 0,1 0 15,-1 0-15,0-22 0,-21 22 0,22 0 16,-22-21-16,0 21 0,0-22 16,-21 22-16,0-21 0,0-1 0,0 22 15,-21-21-15,0 21 0,0 0 16,-22-1-16,22 1 0,-21 21 0,0 0 15,-1 0-15,1 0 0,0 21 16,-1-21-16,22 22 0,-21 20 16,21-21-16,-22 21 0,22-20 0,0 20 15,21-21-15,0 21 0,-21 1 16,21-22-16,0 21 0,0-21 0,0 22 16,0-22-16,21 0 0,0 0 15,0-21-15,22 21 0,-22-21 0,21 0 16,0 0-16,22 0 0,-22-21 0,22 21 15,-1-21-15,1 0 0,-22 0 16,22-22-16,-1 22 0,-21 0 0,1 0 16,-1-21-16,0 20 0,-20 1 15,-1-21-15,0 21 0,0 0 16,-21-1-16,0 1 0,0 42 31,0 1-15,-21-1-16,21 0 0,-21 0 15,0 0-15,21 0 0,0 22 0,-22-22 16,1 0-16,21 0 0,-21 0 0,21 1 16,0-1-16,0 0 15,0 0-15,0-42 32,0 0-32,21 21 0,0-21 15,1-1-15,-1 1 0,0 0 16,0 0-16,21-21 0,-20 20 15,-1 1-15,0 0 0,0 0 0,0 0 16,0 0-16,-21-1 0,22 22 16,-1 0-16,-21 22 15,0-1-15,0 0 16,0 0-16,0 0 0,0 22 0,0-22 16,0 0-16,0 0 0,0 21 0,0-20 15,0-1-15,0 0 0,0 0 16,0 0-16,21-21 0,0 21 15,0-21-15,22 0 0,-22 0 16,21 0-16,-21-21 0,22 0 16,-1 0-16,0 0 0,-21 0 0,22-22 15,-1 22-15,0-21 0,1-1 16,-1 1-16,-21 0 0,22-1 0,-1-20 16,-21-1-16,21 1 0,-20-22 15,20 22-15,-21-1 0,0-20 0,-21 20 16,21 1-16,-21 20 0,0-20 15,0 20-15,0 1 0,0 0 0,0-1 16,0 22-16,0 0 0,0 0 16,-21 21-16,0 21 15,0 21-15,0-20 0,0 20 0,-1 0 16,1 22-16,0-1 16,-21 22-16,21-22 0,-1 22 0,-20 0 15,21-22-15,0 22 0,0-22 16,-22 1-16,43-1 0,-21 1 0,21-22 15,0 1-15,0 20 0,0-21 16,0-20-16,0 20 0,0-21 0,21 0 16,0 0-16,1 1 0,-1-22 0,0 0 15,21 0-15,-21 0 0,1 0 16,20 0-16,0-22 0,-21 1 16,22 0-16,-22-21 0,21 21 0,-21-1 15,22-20-15,-22 21 0,0-21 16,0-1-16,0 22 0,1 0 0,-1-21 15,-21 20-15,0 1 16,-21 42 15,21 1-31,-22-1 0,1 0 0,21 0 16,-21 0-16,21 22 0,0-22 0,-21 21 16,21-21-16,0 22 0,0-22 15,0 0-15,0 21 0,0-21 0,0 1 16,21-1-16,0-21 0,0 21 15,1-21-15,20 0 0,-21 0 16,21 0-16,-20 0 0,20-21 0,-21 21 16,21-21-16,1-1 0,-22 1 15,21 0-15,-21-21 0,1 21 0,20-1 16,-21-20-16,0 21 0,0-21 0,-21 20 16,0 1-16,22 0 0,-22 0 15,0 0-15,0 0 0,-22 42 31,1 0-31,21 0 16,-21 0-16,0 0 0,21 22 0,0-22 16,-21 0-16,0 0 15,-1 22-15,1-22 0,21 0 0,0 0 16,0 0-16,-21 0 0,21 1 16,0-1-16,-21-21 0,42-21 31,0 21-16,-21-22-15,21 1 0,1 0 0,-1 0 16,-21-21-16,21 20 0,21 1 0,-21 0 16,1 0-16,-1 0 0,0 0 15,0-1-15,0 22 0,0 0 0,1-21 16,-1 21 0,-21 21-16,0 1 15,0-1-15,0 0 0,0 0 16,0 0-16,0 0 0,21 1 15,-21-1-15,21 0 0,-21 0 0,21 0 16,-21 0-16,21-21 0,1 0 16,-1 22-16,21-22 0,-21 0 15,0 0-15,1 0 0,-1-22 0,0 1 16,0 21-16,0-21 0,0 0 16,1 0-16,-1 0 0,0-22 0,0 22 15,0 0-15,0-21 0,1 20 16,-22 1-16,0 0 0,21 0 0,-21 42 47,-21 0-47,21 0 0,0 1 15,-22-1-15,22 0 0,-21 0 0,21 0 16,0 0-16,0 1 0,0-1 16,0 0-16,0 0 0,0 0 0,0 0 15,21-21-15,1 0 16,-1 0-16,0 0 0,0 0 15,0 0-15,0 0 0,1-21 16,-1 0-16,0 21 0,0-21 0,0 0 16,-21 0-16,21-1 0,1 1 15,-1 0-15,0 0 0,0 0 16,0 0-16,-21-1 0,21 1 0,1 0 16,-22 42 15,0 0-31,0 1 0,-22-1 15,1 0-15,21 0 0,-21 0 16,0 0-16,21 1 0,0-1 0,0 0 16,0 21-16,0-21 0,0 1 15,0-1-15,21 0 16,0-21-16,0 0 0,1 21 0,20-21 0,0 0 16,-21 0-16,22 0 0,20 0 15,-20 0-15,-1-21 0,0 0 16,1 0-16,-1-1 0,0 1 0,1 0 15,-22-21-15,21 21 0,-21-1 16,22-20-16,-22 21 0,0 0 0,-21 0 16,0-1-16,0 1 0,0 0 0,0 0 15,-21 21 1,0 0-16,-1 0 0,1 21 16,0 0-16,21 0 0,-21 22 15,0-22-15,0 0 0,21 21 0,-22-20 16,22 20-16,0-21 0,0 0 0,0 0 15,0 1-15,22-1 0,-1 0 16,0 0-16,0-21 0,0 0 16,0 0-16,1 0 0,-1 0 0,21 0 15,-21 0-15,22 0 0,-22-21 16,0 21-16,21-21 0,-21 0 0,22-1 16,-22 1-16,21-21 0,-21 21 15,1 0-15,-1-22 0,0 22 0</inkml:trace>
  <inkml:trace contextRef="#ctx0" brushRef="#br0" timeOffset="9299.27">13250 720 0,'0'0'0,"-21"0"0,0 0 0,0 0 16,0 0 0,21 21-16,-22-21 47,1 0-32,0 0-15,0 0 16,-21 0-16,20 0 0</inkml:trace>
  <inkml:trace contextRef="#ctx0" brushRef="#br0" timeOffset="9513.18">11388 995 0,'0'0'0,"-22"0"0,1 21 0,0-21 16,42 0-1,0 0 1,1 0-16,-1 0 0,21 0 16,0 0-16,1 0 0,20-21 0,-20 21 15,20 0-15,1 0 0,-22-21 16,21 0-16,1 21 0,-22-22 0,1 22 16</inkml:trace>
  <inkml:trace contextRef="#ctx0" brushRef="#br0" timeOffset="9984.03">15790 868 0,'0'0'0,"0"-21"0,0 0 0,0-1 0,0-20 0,0 21 16,21-21-16,1 20 15,-1-20-15,0 21 0,0-21 0,0 20 16,0 1-16,22-21 0,-22 21 15,-21 0-15,21-1 0,0 22 16,-21 22 0,0-1-16,0 21 0,-21 0 15,0 1-15,0 20 0,0-20 0,-1 20 16,1 22-16,0-22 0,0 1 16,-21 20-16,20-20 0,1-1 0,-21 1 15,21-22-15,0 22 0,-1-22 16,1 0-16,0 1 0,0-1 0,0-21 15,21 22-15,0-22 0,0 0 0,-21-21 16,21 21-16,-22-21 16,1 0-16,0-21 15,0 0-15</inkml:trace>
  <inkml:trace contextRef="#ctx0" brushRef="#br0" timeOffset="10795.59">14986 1249 0,'0'0'0,"-21"0"0,21-21 15,21 21 1,0 0-16,21 0 0,-20 0 16,41 0-16,-21 0 0,22 0 0,-1 0 15,1 0-15,21-21 0,-22-1 16,22 22-16,-1-21 0,1 0 16,0 0-16,-1 0 0,1-22 0,-21 22 15,20-21-15,-20 0 0,-1-1 16,1 1-16,-22 0 0,0-22 0,1 22 15,-22-1-15,0 1 0,-21 0 16,0-1-16,0 22 0,0 0 0,0 0 16,0 0-16,-21 21 15,0 21 1,0 21-16,-1-21 0,1 22 16,0 20-16,0-20 0,0 20 15,0 1-15,-1-1 0,-20 22 0,21-22 16,0 1-16,0-1 0,-1 1 15,1-22-15,0 0 0,0 1 0,0-1 16,21 0-16,0-20 0,0-1 16,0 0-16,0 0 0,0 0 0,21-21 31,0 0-31,0-21 16,0 0-16,1 0 0,-1 0 0,0-1 15,21 1-15,-21 0 0,1 0 16,20-21-16,-21 20 0,0 1 15,0 0-15,1 0 0,-1 21 0,0 0 16,-21 21 0,0 0-16,0 0 15,0 1-15,0-1 0,0 0 16,0 21-16,0-21 0,0 1 0,0-1 16,0 0-16,0 0 0,0 0 15,21-21-15,0 21 0,0 1 0,1-22 16,-1 0-16,21 0 0,-21 0 0,0 0 15,22 0-15,-22 0 0,21-22 16,1 22-16,-22-21 0,21 0 0,0 0 16,1 0-16,-22 0 0,21-1 15,-21-20-15,22 21 0,-22-21 0,0 20 16,0 1-16,-21-21 16,0 21-16,0 0 0,-21 21 15,0 0-15,-21 21 16,20-21-16,1 21 0,-21 21 15,21-21-15,0 1 0,-1 20 0,1-21 16,0 0-16,21 22 0,0-22 16,0 0-16,0 0 0,0 0 0,0 0 15,21 1-15,0-1 0,1-21 16,-1 0-16,21 0 0,0 0 0,1 0 16,-1-21-16,0-1 0,22 22 15,-22-21-15,1 0 0,-22-21 16,21 21-16</inkml:trace>
  <inkml:trace contextRef="#ctx0" brushRef="#br0" timeOffset="16032.28">18627 1461 0,'0'21'0,"0"-42"31,21 21-15,0-22-16,0 1 0,0 21 15,0-21-15,1 0 0,-1 21 16,0-21-16,0 0 0,0-1 0,0 1 16,22-21-16,-43 21 0,21-22 0,0 22 15,0-21-15,-21 0 0,21 20 16,-21-20-16,0 21 0,0 0 16,0 0-16,0-1 0,-21 22 15,0 22 1,0-1-16,21 0 0,-21 0 15,0 0-15,-1 22 0,1-22 0,21 21 16,0 0-16,-21-20 0,21 20 16,0-21-16,0 0 0,0 0 0,0 1 15,21-1-15,-21 0 0,21 0 0,1-21 16,-1 0-16,0 0 16,0 0-16,0 0 0,0 0 15,1 0-15,-1 0 16,0-21-16,0 0 0,0 0 0,0-1 15,1 1-15,-1 0 0,0-21 0,0 21 16,21-22-16,-20 22 0,20-21 16,-21 21-16,21-22 0,1 22 0,-22 0 15,21 0-15,-21 21 0,22 0 16,-22 0-16,0 0 0,0 21 0,0 0 16,1 0-16,-1 0 0,-21 1 15,0 20-15,0-21 0,0 21 0,0-20 16,0-1-16,0 21 0,0-21 15,0 0-15,0 1 0,-21-1 16,-1 0-16,22 0 0,-21-21 0,21 21 16,-21-21-16,21-21 31,21 21-31,0-21 0,1 0 0,-1 0 16,0-1-16,0 1 0,0-21 15,22 21-15,-22-22 0,0 22 0,21-21 16,-21 0-16,1 20 0,-1-20 15,21 21-15,-42 0 0,21 0 16,-21-1-16,0 44 16,0-1-16,-21 0 15,21 0-15,-21 0 16,0 0-16,0 22 0,-1-22 0,22 21 16,-21-21-16,21 22 0,-21-22 0,21 0 15,0 21-15,0-20 0,0-1 16,0 0-16,21 0 0,0 0 15,1-21-15,20 0 0,-21 0 16,21 0-16,-20 0 0,20 0 0,0 0 16,1 0-16,-1-21 0,21 0 15,-20 0-15,-1 0 0,0-1 16,1 1-16,-1-21 0,0 21 0,-20-22 0,20 1 16,-21 21-16,-21-21 15,0 20-15,0-20 0,0 21 0,0 0 16,-21 21-16,0 0 15,0 0-15,-1 0 0,1 0 0,0 21 16,0 0-16,0 21 0,0-20 16,-1-1-16,22 21 0,0-21 0,0 22 15,0-22-15,0 0 0,0 21 16,0-21-16,0 1 0,22-1 0,-1-21 16,0 21-16,0-21 0,0 0 0,0 0 15,22 0-15,-22 0 0,21 0 16,1 0-16,-22 0 0,21 0 0,-21-21 15,22 0-15,-22 21 0,21-22 16,-21 1-16,0-21 0,1 21 16,-1 0-16,21-22 0,-21 22 0,0-21 15,1 21-15,-1-1 0,0 1 16,-21 0-16,21 21 0,0 0 16,-21 21-1,0 0-15,0 1 16,0-1-16,0 0 15,0 0 1,21-42 15,-21 0-31,22 0 16,-22-1-16,0 1 16,0 0-16,0 0 0,0 0 15,0 0 1,-22 21-16,1 0 15,21 21-15,-21 0 0,0 0 16,0 0-16,0 0 0,21 1 0,-22 20 16,1-21-16,21 0 0,-21 22 15,21-22-15,0 0 0,0 21 0,0-21 16,0 1-16,0-1 0,21 0 16,0-21-16,22 21 0,-22 0 15,0-21-15,0 21 0,0-21 0,1 0 16,20 0-16,-21 0 0,0 0 15,0 0-15,22 0 0,-22 0 0,0-21 16,0 21-16,0-21 0,1 0 16,-1 0-16,0 0 0,21-1 0,-21-20 15,1 21-15,-1-21 0,0 20 0,-21-20 16,21 21-16,0-21 0,-21 20 16,0 1-16,0 42 31,-21 1-31,0 20 15,0-21-15,21 0 16,0 0-16,0 1 0,-21-1 0,21 21 16,0-21-16,0 0 0,0 1 15,0-1-15,21-21 0,0 0 16,0 21-16,0-21 0,0 0 0,1 0 16,20 0-16,-21 0 0,0 0 15,0 0-15,22-21 0,-22 0 0,0-1 16,0 22-16,0-21 0,1-21 15,-22 21-15,21 0 0,0-22 0,-21 22 16,0-21-16,0 21 0,21-1 0,-21 1 16,0 0-1,0 42 1,0 0-16,0 1 0,-21-1 16,0 0-16,21 21 0,0 1 0,-21-22 15,21 21-15,-22-21 0,22 0 16,0 1-16,0-1 0,0 0 0,0 0 15,0 0-15,22-21 0,-1 0 0,0 21 16,0-21-16,0 0 0,0 0 16,1 0-16,-1 0 0,21 0 0,-21-21 15,0 0-15,1 21 0,-1-21 16,0 0-16,0-22 0,0 22 16,0-21-16,1 0 0,-22-22 0,42 22 15,-21-22-15,0 1 0,0-22 16,1 22-16,-1-1 0,21 1 0,-21-1 15,0 22-15,1-22 0,-1 22 16,-21 0-16,0 20 0,0-20 0,0 21 16,-21 42-1,-1 0 1,1 22-16,0-22 0,-21 42 16,21-20-16,-1 20 0,1 1 0,0-1 15,21 1-15,-21-1 0,0 1 16,21-1-16,-21-21 0,21 22 15,0-22-15,0 1 0,0-1 0,0-21 16,0 21-16,0-20 0,0-1 0,21-21 16,0 21-16,0-21 0,0 0 15,0 0-15,1 0 0,-1 0 16,0 0-16,21 0 0,-21-21 0,22 21 16,-22-21-16,21-1 0,1 1 0,-1 0 15,-21 0-15,21 0 0,1 0 16,-1-1-16,0 1 0,-20 0 0,-1 21 15,0 0-15,0 0 0,-21 21 16,-21 22 0,0-22-1,0 0-15,-1 0 0,22 0 0,-21 0 16,0 1-16,0-1 0,21 0 0,0 0 16,0 0-16,0 0 0,0 1 15,21-22-15,0 0 16,0 0-16,1 0 0,20 0 15,-21 0-15,21 0 0,-20 0 0,-1 0 16,21 0-16,-21-22 0,22 1 16,-22 0-16,0 21 0,21-21 0,-21-21 15,1 20-15,-1 1 0,0 0 16,0 0-16,0 0 0,0 21 16,-21-21-16,22 21 0,-22-22 15,-22 44 360,22-1-359,0 0-16,-21-21 0,21 21 15,-21 0-15,21 0 0,-21 1 16,21-1-16,-21 0 0,21 0 16,-21 0-16,21 0 15,0 1-15,0-1 16,0 0 62,21-21-78,-21 21 0,21-21 31,0 0 1,0 0-17,-21-21 95,21 0-110,1 0 15</inkml:trace>
  <inkml:trace contextRef="#ctx0" brushRef="#br0" timeOffset="16876.4">23156 635 0,'-21'21'16,"0"0"-16,21 1 15,21-22 32,-21-22-31,0 1-16,0 0 16,0 0-16,0 0 15,-21 21 16,0 0-31,21 21 16,-21 0-16,-1 0 16,22 0-16,-21-21 15,0 22-15,0-22 16</inkml:trace>
  <inkml:trace contextRef="#ctx0" brushRef="#br0" timeOffset="17059.3">22140 868 0,'0'0'0,"-21"21"0,0-21 0,0 0 15,21 21 1,21-21 0,21 0-16,-21 0 0,22 0 15,-1 0-15,0 0 0,1 0 0,20 0 16,1 0-16,-1 0 0,1 0 15</inkml:trace>
  <inkml:trace contextRef="#ctx0" brushRef="#br0" timeOffset="17991.84">24109 1270 0,'0'0'0,"21"0"0,-21-21 0,0 0 16,0 0-16,0-1 0,0 1 15,-21 21 1,0 0-16,-1 0 15,1 21-15,0 1 0,-21-1 16,21 0-16,-1 0 0,1 21 16,0-20-16,-21-1 0,21 0 15,21 21-15,-22-21 0,1 1 0,21-1 16,0 0-16,0 0 16,0 0-16,21 0 15,1-21-15,-1 0 0,0 0 16,0 0-16,0 0 15,0 0-15,1-21 0,-1 0 0,0 0 16,0 0-16,-21 0 16,21-1-16,0-20 0,-21 21 0,22-21 15,-1 20-15,0-20 16,-21 21-16,21 0 0,0-22 0,0 22 16,1 21-16,-1-21 0,0 21 0,0-21 15,0 21-15,0 0 0,1 0 16,-1 21-16,0 0 0,0 0 0,0 22 15,0-22-15,-21 0 0,0 21 16,0-20-16,0 20 0,0-21 0,0 21 16,0-20-16,0-1 0,0 0 15,0 0-15,-21 0 0,21 0 16,-21-21 0,0 0-16,0 0 15,21-21-15,-21 0 16,21 0-16,0 0 0,0 0 15,0-1-15,0 1 0,0 0 0,21 0 16,0-21-16,0-1 0,21 1 16,1 21-16,-1-22 0,22 1 0,-22 21 15,21-21-15,-20 42 0,20-22 16,-20 22-16,-1 0 0,0 22 0,1-1 16,-22 0-16,21 21 0,-21 1 15,-21-22-15,0 21 0,0 0 0,0 1 16,0-22-16,-21 21 0,0-21 15,0 22-15,0-22 0,-1 0 16,1 0-16,0 0 0,0-21 0,0 22 16,0-22-1</inkml:trace>
  <inkml:trace contextRef="#ctx0" brushRef="#br0" timeOffset="18928.3">26437 1058 0,'0'-21'0,"0"42"0,0-63 0,-21 21 15,0 0-15,0 21 0,-1 0 16,1 0-16,0 0 0,0 21 15,0 0-15,-22 0 0,22 22 0,-21-1 16,0-21-16,20 21 0,-20 1 16,21-1-16,-21 0 0,20 1 0,1-22 15,0 21-15,21-21 0,0 22 0,0-22 16,0 0-16,0 0 16,21 0-16,0-21 0,1 22 0,20-22 15,-21 0-15,21 0 0,-20 0 16,20 0-16,0-22 0,-21 1 0,22 0 15,-22 0-15,0 0 0,0 0 16,0-22-16,1 22 0,-22-21 0,0-1 16,0-20-16,0 21 0,0-1 15,0 1-15,0 0 0,0-1 0,0 1 16,0 21-16,0 0 0,0-1 16,-22 22-16,22 22 31,22-1-31,-1-21 15,0 0-15,0 0 0,21 21 0,1-21 16,-1 0-16,0 0 0,22 0 16,-22 0-16,22 0 0,-1 0 0,1 0 15,-22-21-15,0 21 0,1-21 16,-22 21-16,21-22 0,-21 1 16,-21 0-16,0 0 0,0 0 15,0 42 1,-21 0-1,0 0-15,0 0 0,-21 22 16,20-1-16,-20 0 0,21 22 0,-21-1 16,-1-20-16,1 20 0,21 1 15,-22-1-15,22 1 0,-21-1 16,21 22-16,0-22 0,-1 22 0,1 0 16,0-22-16,0 22 0,21-22 15,-21 22-15,0-21 0,21 20 0,0-20 16,0 20-16,0-20 0,0 21 0,0-22 15,0 22-15,0-22 0,0 1 16,-22-1-16,22 22 0,-21-22 0,21 22 16,0-21-16,-21 20 0,0-20 0,0-1 15,0 1-15,-1-1 0,1-20 16,21-1-16,-21-21 0,0 0 16,21 0-16,-21-21 0,0 0 0,-1-21 15,1-21 1,0 0-16,0-1 0,21-20 0,-21-22 15,0 0-15,-1 1 0,22-1 0,0-21 16,-21 0-16,21 22 0,0-22 16,0 0-16,0 0 0,21 0 0,1 1 15,-1 20-15,0 0 0,0 1 0,21-1 16,-20 21-16,-1-20 0,0 41 16,0-20-16,0-1 0,22 22 0,-22 0 15,21-1-15,-21 1 0,22 0 16,-1-22-16,21 22 0</inkml:trace>
  <inkml:trace contextRef="#ctx0" brushRef="#br0" timeOffset="21087.69">29019 296 0,'0'-84'16,"0"168"-16,0-189 0,0 83 16,0 1-16,0 0 0,-21 0 0,0 21 15,0 0-15,0 0 0,0 0 16,-22 42-16,1-21 0,0 43 0,-1-22 15,1 22-15,0-1 0,-22 1 16,22-1-16,-22 1 0,22 20 0,0-20 16,20-1-16,-20 1 0,21-1 15,0 1-15,21-22 0,0 1 0,0-1 16,0 0-16,21-21 0,0 1 16,21-1-16,-20 0 0,20 0 0,-21-21 15,21 0-15,1 0 16,-1 0-16,-21 0 0,22 0 0,-1-21 15,0 0-15,1 0 0,-1-1 16,0 1-16,1-21 0,-1 0 0,0-1 16,-21 1-16,22 0 0,-22-1 15,0 1-15,0 0 0,-21-1 0,21 22 16,-21 0-16,-21 42 16,0 0-1,0 22-15,0-22 0,0 21 16,-1 0-16,1 1 0,21-22 0,0 21 15,0-21-15,-21 22 0,21-22 16,0 0-16,0 0 0,0 0 16,21-21-1,0 0-15,22 0 0,-22 0 16,0-21-16,0 0 0,22 0 16,-22 0-16,21 0 0,-21-1 0,22-20 15,-22 0-15,21-1 0,-21 1 16,0 21-16,1-21 0,-1 20 0,0 1 15,-21 0-15,0 42 32,0 0-32,-21 22 0,0-22 15,-1 21-15,1 1 0,21-22 0,-21 21 16,0 0-16,0-20 16,21-1-16,0 21 0,0-21 0,0 0 15,0 1-15,0-1 0,0 0 16,21-21-16,0 0 0,0 0 15,0 0-15,22 0 0,-22 0 16,21 0-16,1-21 0,-22 0 0,21-1 16,-21 1-16,22 0 0,-1 0 15,-21-21-15,0-1 0,0 1 16,1 0-16,-1-1 0,-21 22 16,0-21-16,0 21 0,0-1 0,0 1 15,-21 21 1,-1 21-1,22 1-15,0-1 16,0 0-16,0 0 0,0 21 16,0-20-16,0-1 0,0 21 0,0-21 15,0 0-15,22 22 0,-22-22 16,21 0-16,-21 0 0,21 0 0,-21 1 16,0-1-16,0 0 15,21 0-15,0-21 0,0 0 31,1 0-31,-1 0 0,0 0 0,21 0 16,-21-21-16,22 0 0,-22 0 0,21-1 16,1-20-16,-1 21 0,0-21 15,1-1-15,-22-20 0,21 20 16,-21 1-16,0 0 0,-21 21 0,0-1 16,0-20-16,0 21 15,-21 0-15,0 21 0,0 0 0,0 0 16,0 0-16,-1 0 0,1 0 15,21 21-15,0 0 0,0 0 16,0 0-16,0 1 16,0-1-16,21 0 0,-21 0 15,22 21-15,-22-20 0,21-1 16,-21 0-16,0 0 0,21 21 16,-21-20-16,21-1 0,-21 0 0,0 0 15,21 0-15,0 0 0,-21 1 16,22-1-16,-1-21 0,-21 21 0,21 0 15,0-21-15,0 21 16,0-21-16,1 0 0,-1 0 16,0 0-16,21 0 0,-21 0 15,22 0-15,-22 0 0,21-21 0,1 0 16,-1 21-16,0-21 0,1 0 16,-1-1-16,0-20 0,-21 21 15,1-21-15,-1 20 0,0 1 16,-21-21-16,0 21 0,0 0 0,0-1 15,-21 22-15,0-21 16,-1 21-16,1 0 0,0 0 0,0 21 16,-21 1-16,20-1 0,1 0 15,0 0-15,0 0 0,0 22 0,0-22 16,21 0-16,-22 21 0,22-21 16,0 1-16,0-1 0,0 0 0,22 21 15,-1-42-15,21 21 0,0 1 16,1-1-16,-1-21 0,22 21 0,-1-21 15,-21 0-15,22 0 0,-22 0 16,1 0-16,-1 0 0,0-21 16,1 21-16,-22-43 0,21 22 15,-21 0-15,0-21 0,22-1 0,-22 1 16,-21 21-16,21-21 0,-21 20 16,21 1-16,-21 0 0,-21 42 31,0 0-31,0 1 0,0-1 15,-1 0-15,1 21 0,0-21 0,0 1 16,0-1-16,21 0 0,0 0 16,0 0-16,0 0 15,21-21 17,0 0-17,0-21-15,0 21 0,1-21 0,-1 0 16,21 0-16,-21 0 0,0-1 15,22-20-15,-22 21 0,0 21 0,0-21 16,0 0-16,1 21 0,-22 21 31,0 0-31,0 0 0,0 0 0,0 0 16,0 1-16,0-1 0,0 0 16,0 0-16,0 0 0,21 0 15,0-21-15,0 0 0,21 22 16,-20-22-16,-1 0 0,21 0 15,-21 0-15,22 0 0,-22 0 16,0-22-16,21 1 0,-21 0 0,1 0 16,-1-21-16,0-1 0,0 1 15,21 0-15,-20-22 0,-1 1 16,21 20-16,-21-20 0,22-1 0,-22 1 16,0 20-16,0 1 0,0 0 15,0 21-15,-21-1 0,0 1 16,-21 42-1,0 1-15,-21-1 16,21 21-16,-1 0 0,1 1 0,-21-1 16,21 22-16,21-22 0,-21 21 15,21-20-15,-22-1 0,22 22 16,0-22-16,0-21 0,0 21 0,0-20 16,0-1-16,0 0 0,22 0 15,-1 0-15,-21 0 0,21-21 0,0 0 16,0 0-16,22 0 0,-22 0 15,21 0-15,0 0 0,-20 0 16,20-21-16,0 0 0,-21 0 0</inkml:trace>
  <inkml:trace contextRef="#ctx0" brushRef="#br0" timeOffset="21327.55">32110 889 0,'0'0'0,"-21"0"0,-1 0 0,44 0 31,-1-21-31,21 21 0,0 0 16,22-21-16,-22 21 0,22-21 16,20 21-16,-20 0 15,-1-22-15,1 22 0,-1 0 0,1 0 16,-1 0-16,-20 0 0,-1 0 15,0 0-15,-20 0 0,-1 0 16,0 0-16</inkml:trace>
  <inkml:trace contextRef="#ctx0" brushRef="#br0" timeOffset="22716.24">677 2731 0,'0'0'0,"-21"0"16,0 0 0,0-22-16,0 22 15,21-21 1,21 0-16,21 21 15,-21 0 1,22-21-16,-1 21 0,0 0 0,22 0 0,-22 0 16,22 0-16,-1-21 0,1 21 15,-1 0-15,1 0 0,-1 0 16,1 0-16,-1 0 0,1 0 16,-22 0-16,0 0 0,1 21 15,-22-21-15,0 0 0,0 21 0,-21 0 16,-21 0-1,0-21-15,0 22 16,-22-22-16,22 0 0,-21 0 16</inkml:trace>
  <inkml:trace contextRef="#ctx0" brushRef="#br0" timeOffset="23004.14">1016 2646 0,'-21'21'31,"21"0"-31,-21 0 0,21 1 0,0 20 0,-22 0 16,22 1-16,0-1 0,0 0 16,-21 1-16,21 20 0,-21-21 0,0 22 15,0-1-15,21-20 0,-21 20 16,-1-20-16,1-1 0,21 0 0,0 1 15,0-1-15,0-21 16,0 0-16,0 0 0,21-21 31,1 0-31,-1-21 0,0 0 16,0-21-16</inkml:trace>
  <inkml:trace contextRef="#ctx0" brushRef="#br0" timeOffset="23372.01">1185 3196 0,'21'43'16,"1"-22"-1,-22 0 1,21-21-16,0 0 0,0 0 16,0 0-16,0-21 15,1 0-15,-1-1 0,21 22 0,-21-21 16,0 0-16,22 0 0,-22 0 15,0 0-15,0-1 0,-21 1 0,0 0 16,21 0-16,-21 0 0,0 0 16,0-1-16,-21 1 15,0 21-15,0 0 0,0 0 16,-22 0-16,22 21 0,0 1 16,-21-1-16,21 0 0,-1 0 15,1 21-15,0-20 0,0 20 16,0-21-16,21 21 0,0-20 0,0 20 15,0-21-15,0 0 0,0 0 16,0 1-16,0-1 0,21 0 0,0 0 16,0-21-16,22 0 0,-22 0 15,21 0-15,-21 0 0,22 0 0,-1-21 16</inkml:trace>
  <inkml:trace contextRef="#ctx0" brushRef="#br0" timeOffset="23753.25">2244 3006 0,'0'0'0,"0"-21"0,-22 21 16,1 0-1,0 0-15,0 0 0,-21 0 16,20 0-16,1 0 0,-21 21 0,21 0 16,0-21-16,-1 21 0,1-21 15,0 21-15,21 0 0,0 1 16,0-1-16,0 0 15,21 0-15,22-21 0,-22 21 0,0 0 16,21 1-16,-21-1 0,22-21 16,-22 21-16,21 0 0,-21 0 0,1 0 15,-1 1-15,-21-1 16,0 0-16,0 0 0,-21 0 16,-1 0-16,1-21 15,-21 22-15,21-22 0,-22 0 0,22 0 16,-21 0-16,21 0 0,-22 0 15,22 0-15,-21 0 0,21 0 0,0 0 16,-1 0-16,22-22 0,0 1 16,0 0-16,0 0 0,0 0 15,0-22-15,0 22 0,22 0 16,-1-21-16</inkml:trace>
  <inkml:trace contextRef="#ctx0" brushRef="#br0" timeOffset="24024.19">2794 2561 0,'0'64'31,"0"-43"-31,-21 21 0,21-21 0,-21 22 16,-1-1-16,1 0 0,0 22 15,0-22-15,0 1 0,0-1 0,-1 21 16,1-20-16,0 20 0,21-20 15,-21-1-15,21 0 0,-21-21 16,21 22-16,0-22 0,0 0 16,0 0-16,21-21 0,0 0 0,0 0 15,0 0-15,1 0 0,20 0 0,-21 0 16,21-21-16,-20 0 0,-1 0 16,0 0-16,0-22 0,0 22 0</inkml:trace>
  <inkml:trace contextRef="#ctx0" brushRef="#br0" timeOffset="24212.1">2498 2985 0,'0'0'0,"-22"21"32,44-21-32,-1 0 0,21 0 15,-21 0-15,22 0 0,-1 0 0,0 0 16,1 0-16,-1 0 0,0 0 15,1 0-15,-22-21 0,21 21 0,0-22 16,-20 1-16,-1 21 0</inkml:trace>
  <inkml:trace contextRef="#ctx0" brushRef="#br0" timeOffset="25111.55">3704 3196 0,'0'-21'16,"0"42"-16,0-63 0,0 21 15,0 0-15,0-1 16,0 1-16,0 0 16,21 0-16,0 21 15,1 0-15,-1 0 0,0 0 0,0 0 16,0 0-16,0 0 0,1 21 15,-1 0-15,-21 22 0,21-22 0,0 21 16,0 0-16,-21 1 0,21-1 16,-21 0-16,0 1 0,0-1 0,0-21 15,0 22-15,0-1 0,0-21 0,0 0 16,0 0-16,0 1 16,0-1-16,-21-21 15,21-21 1,0-1-1,0 1-15,0 0 0,0-21 0,0 21 16,0-22-16,0 1 0,21 0 16,-21-1-16,22 1 0,-1 0 0,0-22 15,0 22-15,0 21 0,0-22 16,1 22-16,20 0 0,-21 0 16,21 0-16,-20 21 0,-1 0 0,21 0 15,-21 21-15,0 0 0,1 0 16,-1 21-16,0-20 0,0 20 0,-21 0 15,21 1-15,-21-1 0,0 0 16,0 1-16,0-22 0,0 21 0,0-21 16,0 22-16,0-22 0,0 0 15,0 0-15,0-42 32,0 0-32,0 0 15,0-1-15,0 1 0,21 0 0,1-21 16,-1-1-16,0 1 0,0 0 0,0-1 15,0 1-15,22 0 16,-22-1-16,21 1 0,-21 21 0,22 0 16,-1 0-16,-21 21 0,0 0 15,1 0-15,20 21 0,-42 0 0,21 0 16,-21 0-16,21 22 0,-21-1 0,0 0 16,0 1-16,0-1 0,0 0 15,0 1-15,0-1 0,-21 0 0,21-21 16,-21 1-16,21-1 0,0 0 15,0 0-15,0 0 0,21-21 16,0 0-16,0 0 16,1 0-16,-1 0 15,0-21-15,0 0 0</inkml:trace>
  <inkml:trace contextRef="#ctx0" brushRef="#br0" timeOffset="25451.35">5228 3344 0,'21'0'31,"0"0"-15,1-21-16,-1 21 0,0-21 15,0 0-15,0 21 0,22-21 0,-22 0 16,21-1-16,-21 1 0,0 0 16,22 0-16,-22-21 0,0 20 15,0 1-15,-21 0 0,0 0 0,0 0 16,-21 21-1,0 0-15,0 0 0,-22 21 16,22 0-16,0 0 0,-21 22 0,21-22 16,-1 21-16,1 0 0,0 1 15,0-1-15,0 0 0,21-20 0,0 20 16,0 0-16,0-21 0,0 1 16,0-1-16,0 0 0,21 0 0,0 0 15,0-21-15,0 0 0,1 21 0,20-21 16,-21 0-16,21 0 0,1 0 15,-1-21-15,0 0 0,1 0 16,-1 0-16</inkml:trace>
  <inkml:trace contextRef="#ctx0" brushRef="#br0" timeOffset="25699.21">6329 2646 0,'0'0'16,"0"0"-1,-21 21-15,-1 0 0,22 22 0,-21-22 16,0 21-16,21 0 0,-21 22 16,0-22-16,21 22 0,0-22 0,-21 22 15,21-22-15,-22 21 0,22 1 16,-21-22-16,21 1 0,0-1 16,0 0-16,0 1 0,0-22 0,-21 21 15,21-21-15,0 0 0,0 1 16,0-44-1,0 1 1</inkml:trace>
  <inkml:trace contextRef="#ctx0" brushRef="#br0" timeOffset="26279.88">5800 3196 0,'0'0'0,"0"-21"0,21 21 31,0 0-31,21 0 0,-21 0 15,22-21-15,20 21 0,-20 0 0,-1 0 16,21-21-16,1 0 0,-1 21 16,1-22-16,-1 1 0,1 0 0,-1 0 15,-20 0-15,20 0 0,-20-22 0,20 22 16,-42 0-16,22-21 0,-22 20 16,0 1-16,-21 0 0,0 0 0,0 0 15,-21 21 1,0 0-16,-1 0 0,1 0 0,0 21 15,0 0-15,0 0 0,0 0 0,-1 22 16,1-22-16,21 21 16,-21 1-16,0-1 0,21 0 0,-21 22 15,0-22-15,21 0 0,0 22 16,-22-22-16,1 1 0,21-1 0,-21 0 16,21-21-16,0 22 0,0-22 0,0 0 15,0 0-15,0 0 16,0-42-1,0 0 1,21 0-16,-21 0 0,21 0 16,1-22-16,-1 1 0,21 21 0,-21-22 15,22 1-15,-1 0 0,0-1 16,1 1-16,-1 21 0,0 0 16,1 0-16,-22 21 0,0 0 0,21 0 15,-21 21-15,-21 0 16,22 0-16,-22 0 0,0 22 0,0-22 15,0 21-15,0-21 0,0 22 0,-22-22 16,1 0-16,0 21 0,21-21 16,0 1-16,-21-1 0,21 0 15,21-21 1,0 0 0,0-21-16,1 0 0,20-1 0,-21 1 15</inkml:trace>
  <inkml:trace contextRef="#ctx0" brushRef="#br0" timeOffset="26647.67">7514 3133 0,'-42'21'31,"21"0"-31,-1 0 16,22 0-16,-21 1 0,0-1 0,21 0 15,-21 0-15,21 21 0,0-20 16,0-1-16,0 0 0,0 21 0,0-21 15,0 1-15,0-1 0,0 0 16,21 0-16,0-21 0,22 0 16,-22 0-16,0 0 0,21 0 15,-21 0-15,22-21 0,-1 21 0,-21-21 16,0 0-16,22-1 0,-22 1 16,0-21-16,0 21 0,-21-22 0,0 22 15,0-21-15,0 0 0,0-1 0,0 22 16,0-21-16,0 21 0,-42-1 15,21 1-15,0 21 0,-1 0 0,-20 0 16,21 0-16,-21 0 0,20 0 16,1 0-16,-21 21 0,21 1 15,0-1-15,-1 0 0,1 0 0,0 0 0,21 0 16,0 1-16,0-1 16,0 0-16,0 0 0</inkml:trace>
  <inkml:trace contextRef="#ctx0" brushRef="#br0" timeOffset="27183.51">8170 3196 0,'0'0'0,"0"-21"15,0 0-15,0 0 0,0 0 16,0-1-16,0 1 15,-21 21-15,0 0 32,0 21-32,0 1 0,21-1 0,-22 0 15,1 0-15,0 21 0,0 1 16,0-22-16,21 21 0,-21 1 0,21-1 16,-22-21-16,22 21 0,0-20 15,0-1-15,0 0 0,22 0 0,-1-21 16,0 21-16,0-21 0,0 0 0,22 0 15,-22 0-15,21 0 16,-21-21-16,22 21 0,-1-21 0,-21 0 16,0-22-16,22 22 0,-22-21 0,0 0 15,0-1-15,0 1 0,0-22 16,1 22-16,-22-21 0,0-1 0,21 1 16,-21-1-16,21 1 0,-21-1 15,0 22-15,0-22 0,0 22 0,0 21 16,0-22-16,0 22 0,0 42 31,-21 1-31,0 20 0,-1 0 0,22 1 0,-21-1 16,0 21-16,21-20 0,0 20 15,0 1-15,0-22 0,0 22 16,0-1-16,0-21 0,0 1 0,21-1 16,0 0-16,1 1 0,-1-22 15,0 21-15,0-42 0,0 21 0,0-21 16,1 0-16,-1 0 0,21 0 0,-21 0 15</inkml:trace>
  <inkml:trace contextRef="#ctx0" brushRef="#br0" timeOffset="27728.79">10118 3387 0,'0'0'0,"-22"0"0,44 0 32,-1 0-17,0-21-15,0-1 0,21 1 0,-20 0 16,20 0-16,-21-21 0,0 20 16,22 1-16,-22-21 0,0 0 15,0 20-15,0-20 0,0 0 0,-21-1 16,0 22-16,0-21 0,0 0 0,0 20 15,-21-20-15,0 21 0,0 21 0,0-21 16,0 21-16,-1 0 0,-20 21 16,21-21-16,0 21 0,0 21 0,-1-20 15,1 20-15,0 0 16,21-21-16,0 22 0,0-1 0,0 0 16,0 1-16,0-22 0,0 21 0,21-21 15,0 22-15,1-22 0,-1 0 16,0 0-16,21 0 0,-21 1 0,22-22 15,-1 0-15,-21 0 0,22 0 0,-1 0 16,-21 0-16,21-22 0,1 1 16,-22 0-16,21 0 0,1 0 0</inkml:trace>
  <inkml:trace contextRef="#ctx0" brushRef="#br0" timeOffset="28099.57">10922 2942 0,'0'-21'0,"0"42"0,0-63 0,0 21 16,0 42-1,0 0-15,0 21 16,0-20-16,0-1 16,21 21-16,-21-21 0,0 22 0,0-22 15,0 21-15,0 0 0,0-20 0,0 20 16,0-21-16,0 0 0,0 0 16,0 1-16,0-1 0,21-21 0,-21 21 15,21-21-15,1 0 16,-1 0-16,0-21 15,0 0-15,0-1 0,0 1 0,1 0 0,-1 0 16,0-21-16,0-1 0,0 22 16,0-21-16,1-1 0,41-84 15,-42 85-15,0 21 16,1-21-16,-22 20 0,0 1 16,21 21-16,-21 21 31,0 1-31,0-1 15,0 0-15,0 0 0,0 0 0,0 0 16,0 1-16,0-1 0,0 0 16</inkml:trace>
  <inkml:trace contextRef="#ctx0" brushRef="#br0" timeOffset="28827.81">11472 3175 0,'0'0'0,"21"0"0,1 0 0,-1 0 16,0 0-1,0 0-15,0-21 0,0 21 16,1-21-16,-1 0 0,0 21 0,21-22 16,-21 1-16,1 0 0,-1 0 15,-21 0-15,0 0 0,21-1 0,-21 1 16,0 0-16,0 0 0,0 0 0,-21 21 31,0 0-31,-1 0 0,1 21 0,0 0 16,0 0-16,0 0 0,21 1 15,-21 20-15,21-21 0,0 0 16,0 0-16,0 1 0,0-1 0,0 0 16,0 0-16,21 0 0,0 0 15,0-21-15,0 22 0,0-22 0,22 0 16,-22 0-16,21 0 0,1 0 0,-1 0 16,0 0-16,1 0 0,-22 0 15,21 0-15,-21-22 0,22 1 0,-22 21 16,0-21-16,0 0 0,0 0 15,-21 0-15,21-22 0,1 22 16,-22 0-16,21-21 0,-21 20 0,0 1 16,0 0-16,21 0 0,-21 0 0,0 42 31,0 0-15,0 0-16,0 0 0,-21 22 15,21-22-15,0 0 0,0 0 0,-21 22 16,21-22-16,-22 0 0,22 0 0,-21 0 15,21 0-15,0 1 0,0-1 16,-21-21-16,0 0 16,21-21 15,0-1-31,0 1 0,0 0 16,0 0-16,0 0 0,21 0 0,0-22 15,0 22-15,22-21 0,-22 21 16,21-22-16,1 1 0,-1 21 0,0-22 15,1 22-15,20 0 0,-21 21 16,1 0-16,20 0 0,-20 0 0,-1 0 16,21 21-16,-20 0 0,-22 22 0,21-22 15,1 0-15,-22 21 0,0-20 16,-21 20-16,0 0 0,0-21 0,0 22 16,0-22-16,0 21 0,-21-21 0,0 1 15,-1 20-15,1-21 16,0-21-16,0 21 0,0 0 0,0-21 15,21-21 1</inkml:trace>
  <inkml:trace contextRef="#ctx0" brushRef="#br0" timeOffset="29143.63">14351 2836 0,'-21'0'0,"42"0"0,-63 0 0,20 0 16,1 0-16,0 0 16,0 22-16,21-1 15,0 0-15,0 0 0,0 0 0,0 22 16,-21-22-16,21 0 0,-21 0 15,21 21-15,0-20 0,0-1 0,-22 0 16,1 0-16,21 0 0,0 0 16,0-42 15,0 0-31,0 0 16,21 0-16</inkml:trace>
  <inkml:trace contextRef="#ctx0" brushRef="#br0" timeOffset="29500.44">14330 2498 0,'0'0'0,"-21"0"0,-1 0 0,1 0 0,-21 0 16,21 0-16,0 21 0,-1 0 16,1-21-16,0 21 0,21 0 15,0 1-15,0-1 0,0 0 16,21 0-16,0-21 0,1 0 15,20 0-15,-21 0 0,21 0 0,1 0 16,-1 0-16,0 0 0,1 0 16,-1 0-16,0 0 0,-20-21 0,-1 0 15,0 0-15,-21-1 0,0 1 16,0 0-16,0 0 0,-21 0 16,0 0-16,-1-1 0,-20 22 0,21 0 15,-21 0-15,20 0 0,-20 0 16,0 0-16,21 0 0,-22 22 0,22-1 15,0 0-15,0 21 0,0-21 16,-1 1-16,22 20 0,0-21 16,0 21-16,0-20 0,0-1 0,22 21 15,20-21-15,-21 0 0,21 1 16,-20-1-16</inkml:trace>
  <inkml:trace contextRef="#ctx0" brushRef="#br0" timeOffset="30076.22">14880 2942 0,'0'0'0,"64"-21"0,-22 21 15,21-21-15,-20 0 0,20-22 16,-20 22-16,-1 0 0,0-21 0,-21-1 16,22 1-16,-22 0 0,0-1 15,-21-20-15,0 21 0,0-1 16,0 22-16,0-21 0,0 21 0,-21-1 16,0 1-16,0 0 0,-1 21 0,1 0 15,0 0-15,-21 21 0,21 0 16,-1 22-16,-20-1 0,21 22 0,-21-1 15,20 1-15,-20-1 0,21 22 16,-21-1-16,20 1 0,1 21 0,0-21 16,0 20-16,0 1 0,0 0 0,-1-21 15,22 21-15,-21-1 0,0 22 16,21-21-16,-21 0 0,0 21 0,0-21 16,-1 21-16,1-21 0,0 21 0,0 0 15,0 0-15,0-21 0,-1-1 16,1 1-16,0 0 0,21-21 15,0-1-15,0-20 0,0-1 0,0 1 16,0-43-16,0 21 0,42-20 0,-20-22 16,-1 0-16,21 0 0,0-22 0,1-20 15,-1 21-15,0-21 0,22-1 16,-22 1-16,22-22 0,-1 1 0,1-1 16,-22 1-16,22-22 0,-22 1 0,0-1 15,1 0-15,-22-21 0,0 22 16,-21-1-16,0 0 0,0-20 0,-21 20 15,-22-21-15,1 21 0,0 1 16,-1-1-16,-20 0 0,21 22 0,-22-1 16,22 1-16,-22-1 0,22 22 15,0 0-15,-1-1 0,22 1 0,0 21 16,21 0-16,-21-22 0,21 22 16,0 0-16,21 0 0,0 0 15,21 0-15,-20 21 0,20-22 0,0 1 16,1 0-16,20 21 0,-21-42 15,22 21-15,-1-1 0,1 1 0,-1 0 16</inkml:trace>
  <inkml:trace contextRef="#ctx0" brushRef="#br0" timeOffset="30475.19">17378 2477 0,'0'0'0,"0"-22"0,0 1 0,-21 0 15,-1-21-15,22 21 0,-21-1 16,0 1-16,0-21 0,0 21 15,0 21-15,-1-21 0,1 21 0,0 0 16,-21 0-16,21 0 0,-22 0 0,22 21 16,-21 21-16,-1 0 0,22 22 15,-21-1-15,21 1 0,0-1 0,-1 22 16,1-21-16,0-1 0,21 1 16,0-1-16,0 1 0,0-1 0,0-21 15,0 22-15,0-22 0,21-21 0,0 22 16,1-22-16,-1 21 0,0-21 15,21-21-15,-21 22 0,22-22 16,-22 0-16,21 0 0,1 0 0,-1-22 16,21 1-16,-20 0 0</inkml:trace>
  <inkml:trace contextRef="#ctx0" brushRef="#br0" timeOffset="31288.41">17780 2879 0,'0'0'0,"0"-21"0,-21 21 16,0 0-16,-1 0 15,-20 21-15,21 21 0,-21-21 0,20 0 16,-20 22-16,21-1 0,0-21 16,0 22-16,-1-1 0,1-21 0,21 21 15,0-20-15,0-1 0,0 0 16,0 0-16,21 0 0,1 0 16,-1-21-16,0 0 0,0 0 0,0 0 15,22 0-15,-22 0 0,0 0 0,0-21 16,-21 0-16,21 0 15,-21 0-15,21-22 0,-21 22 0,0-21 16,0 0-16,0-1 0,0 22 16,0-21-16,22-1 0,-22 1 0,21 21 15,0-21-15,0 20 0,0 1 16,0 21-16,1 0 16,-1 0-16,0 21 0,0-21 0,0 22 0,0 20 15,1-21-15,-22 21 16,0-20-16,21 20 0,-21-21 0,0 21 15,0 1-15,0-22 0,0 21 0,0-21 16,0 1-16,0-1 0,-21 0 16,21 0-16,0 0 0,-22-21 0,1 0 15,0 0 1,21-21-16,0 0 16,0 0-16,0-22 0,0 22 15,0-21-15,21 21 0,0-22 16,1 1-16,20 21 0,-21-21 0,21-1 15,-20 22-15,20 0 16,0 0-16,-21 0 0,22 21 0,-22 0 16,21 0-16,-21 21 0,1 0 0,-1 0 15,0 0-15,0 0 0,0 22 16,-21-22-16,0 21 0,0-21 0,0 22 16,0-22-16,0 21 0,0-21 15,0 1-15,0-1 0,-21 0 0,0-21 16,0 0-16,0 0 15,21-21 1,0 0-16,0-1 0,0 1 16,0-21-16,42 21 0,-21-22 15,0 22-15,22-21 0,-22 0 16,21 20-16,0-20 0,1 21 0,-1-21 16,22 20-16,-22 22 0,0 0 15,-21 0-15,22 22 0,-1-1 0,-21 0 16,0 21-16,1-21 0,-22 22 15,0-1-15,0 0 0,0 1 0,0-1 16,0 0-16,-22-20 0,1 20 0,0-21 16,0 0-16,0 0 0,0 1 15,-1-1-15,22 0 0,0-42 47,22 0-47,-1-1 0,0 1 0</inkml:trace>
  <inkml:trace contextRef="#ctx0" brushRef="#br0" timeOffset="31612.22">19240 2963 0,'43'-42'0,"-86"84"0,107-126 16,-43 63-16,0-1 0,-21 1 15,0 42 1,0 1-16,0-1 16,-21 21-16,0 0 0,0 22 0,0-22 15,21 22-15,-22-1 0,1 1 16,21 20-16,0 1 0,0 0 0,-21-22 15,21 43-15,-21-21 0,0 21 16,21-1-16,-21 1 0,21 21 0,0-21 16,-22 21-16,1 0 0,21 0 15,-21 0-15,21 0 0,-21 0 0,0 0 16,21-21-16,0 0 0,-21 0 0,-1-1 16,22-20-16,-21-21 0,0-1 0,21 1 15,0-22-15,0-21 0,-21-21 16,21-42-1,0 21-15,0-22 0,0 1 16,21 0-16,0-22 0,0 1 0,-21-1 16,22-21-16,-1 1 0,0-22 15,0 0-15</inkml:trace>
  <inkml:trace contextRef="#ctx0" brushRef="#br0" timeOffset="31900.24">19262 2921 0,'0'-42'16,"0"84"-16,0-127 0,0 43 0,0 21 0,21 0 16,0-22-16,21 22 15,-21 0-15,1 21 0,20 0 16,0 0-16,1 0 0,-1 21 0,21 0 16,-20 1-16,-1-1 0,-21 21 15,22-21-15,-22 22 0,0-1 0,-21-21 16,0 21-16,0 1 0,-21-1 15,0-21-15,-1 22 0,-20-22 0,0 0 16,-1 0-16,-20 0 0,21 0 16,-1-21-16,1 22 0,21-22 0,-22 0 15,22 0-15,0 0 0,21-22 16,0 1 0,0 0-16,21 21 0</inkml:trace>
  <inkml:trace contextRef="#ctx0" brushRef="#br0" timeOffset="33996.54">20235 3027 0,'0'-21'0,"0"0"0,0-1 15,0 1-15,0 0 16,0 0-16,0 0 0,0 0 16,0-22-16,0 22 0,0-21 0,0-1 15,0 22-15,0 0 16,0 0-16,0 0 0,-21 21 16,0 21-16,0 0 15,0 0-15,-22 22 0,22-1 0,0 0 16,-21 1-16,20-1 0,-20 0 0,21 1 15,0-1-15,-22 0 0,22 1 16,21-22-16,0 21 0,-21-21 0,21 0 16,0 1-16,0-1 15,21-21-15,0 0 16,1 0-16,-1-21 0,0 21 0,0-22 16,0 1-16,22 0 15,-22 0-15,0 0 0,0-22 0,21 22 16,-20-21-16,-1 21 0,0-22 0,21 1 15,-21 0-15,1 21 0,-22-22 16,21 22-16,-21 0 0,21 0 0,-21 42 31,0 0-31,0 0 0,0 0 16,0 1-16,-21 20 0,21-21 16,-21 21-16,21-20 0,0 20 0,-22 0 15,22-21-15,-21 22 0,21-22 0,0 0 16,0 0-16,0 0 0,0 1 15,0-1-15,0 0 0,21-21 16,1 0-16,-1 0 16,21 0-16,-21 0 0,0-21 15,22 0-15,-1 21 0,-21-22 0,22 1 16,-1-21-16,0 21 0,-21-22 16,22 22-16,-1-21 0,-21 21 0,0-22 15,1 1-15,-1 21 0,0 0 0,-21-22 16,-21 65 15,21-1-31,0 0 0,0 0 16,0 0-16,0 0 0,0 1 15,0-1-15,0 0 0,0 0 16,0 0-16,0 0 0,21 1 16,-21-1-16,21-21 0,-21 21 0,0 0 15,21 0-15,-21 0 0,21-21 16,1 0-1,-1 0 1,0 0-16,0 0 16,0-21-16,0 0 0,1 0 0,20 21 15,-21-42-15,0 20 0,22 1 0,-1 0 16,-21-21-16,21-1 0,-20 1 16,20 0-16,-21 21 0,0-22 0,-21 1 15,0 21-15,0 0 16,-21 21-1,0 0-15,0 0 0,0 21 16,21 0-16,-22 0 0,22 0 16,-21 0-16,21 22 0,0-22 0,0 0 15,0 0-15,0 22 0,0-22 16,21 0-16,1 0 0,-1 0 0,-21 0 16,21 1-16,0-1 0,-21 0 0,0 0 15,0 0-15,-21-21 31,0 0-15,0-21 0,-1 21-16,1-21 0,0 0 0,0 0 15,0 21 1,21 21 0,0 0-1,21-21-15,0 21 16,0-21-16,0 21 0,1-21 0,-1 0 15,0 0-15,0 0 0,21 0 0,-20 0 16,20 0-16,0 0 0,1 0 16,-1 0-16,21 0 0,-20 0 0,-1-21 15,0 21-15,1-21 0,-1 0 16,0 0-16,-20-1 0,20 1 16,-21 0-16,21 0 0,-20-21 0,-1 20 15,-21 1-15,0 0 0,21 0 16,-21 0-16,21 0 0,-21 42 31,-21 0-31,0 0 16,0 0-16,21 0 0,0 1 0,-22-1 15,22 0-15,-21 0 0,21 0 16,0 0-16,0 1 0,0-1 16,21 0-16,1-21 0,-1 0 15,0 0-15,0 0 16,0 0-16,22 0 0,-22 0 0,21 0 15,-21-21-15,22 21 0,-1-21 0,-21-1 16,21 1-16,-20 0 0,20 0 16,-21 0-16,0 0 0,0-1 0,1 1 15,-1 0-15,-21 0 0,0 42 32,-21 0-17,-1 0-15,1 1 0,21-1 0,-21 0 16,0 0-16,0 0 0,21 0 15,0 1-15,0-1 0,0 0 0,0 0 16,0 0-16,0 0 16,21 1-16,0-22 15,0 0-15,0 0 0,1 0 16,-1 0-16,0 0 0,-21-22 0,21 1 16,-21 0-16,21 0 0,-21 0 15,0 0-15,0-1 0,0 1 0,0 0 16,0 0-16,0-21 0,0 20 0,0 1 15,0 0-15,0 0 0,0 0 16,0 0-16,0-1 16,0 1-1,21 0-15,1 21 0,-1 0 0,0-21 16,0 21-16,21 0 0,-20 0 16,20 0-16,-21 0 0,0 0 15,22 0-15,-22 0 0,0 21 0,0 0 16,-21 0-16,21 1 0,-21-1 15,21 0-15,-21 21 0,0-21 0,0 1 16,0 20-16,0-21 0,0 0 16,0 0-16,0 1 0,0-1 0,0 0 15,0 0-15,0 0 0,0 0 0,0 1 16,0-44 31,0 1-47,0 0 0,0 0 15,0 0-15,0 0 0,22-22 0,-1 22 16,0-21-16,21 21 0,1-22 16,-22 1-16,21 0 0,0 20 0,1-20 15,-1 21-15,0 0 0,-20 0 16,20 21-16,-21 0 0,0 0 0,0 0 16,1 21-16,-22 0 0,21 0 15,-21 0-15,0 22 0,0-22 0,0 21 16,0-21-16,0 22 0,0-22 15,-21 21-15,-1-21 0,1 22 16,21-22-16,-21 0 0,0 0 0,21 0 16,-21-21-16,0 21 0,-1-21 15,1 0-15,0 0 0</inkml:trace>
  <inkml:trace contextRef="#ctx0" brushRef="#br0" timeOffset="34195.43">22733 2561 0,'-21'-21'15,"42"42"-15,-63-42 0,20 0 0,1 0 16,0 21-16,21-21 16,21 21 30,0 0-46</inkml:trace>
  <inkml:trace contextRef="#ctx0" brushRef="#br0" timeOffset="34984.87">25336 3090 0,'-21'0'0,"42"0"0,-84-21 16,42 21-16,0-21 0,-1 21 0,-20 0 16,21 0-16,21-21 0,0 0 15,0 0 1,21 21-16,0-22 0,0 1 0,22 21 15,-22-21-15,21 0 16,1 0-16,-1 0 0,0-1 0,1-20 16,-1 21-16,0-21 0,1-1 15,-22 1-15,21 0 0,-21 20 0,0-20 16,1 0-16,-22 21 0,0-22 16,0 22-16,0 0 0,-22 21 0,1-21 15,0 21-15,-21 0 0,21 0 0,-22 0 16,1 21-16,21 0 0,-22 21 15,1 1-15,21-1 0,-21 0 0,-1 22 16,1-1-16,21 1 0,-22-1 16,1 22-16,21-21 0,-21 20 15,20 22-15,-20-21 0,21 21 0,-21-1 16,20-20-16,1 21 0,0 0 16,-21 21-16,21-21 0,-1-1 0,-20 22 15,21-21-15,-21 0 0,20 0 0,-20 0 16,21-22-16,0 1 0,0-21 15,-1 20-15,1-41 0,21 20 0,0-21 16,0-20-16,0-1 0,0 0 0,21-21 16,22 0-16,-22 0 0,21-21 0,22 0 15,-22-1-15,22 1 0,-1-21 16,1 0-16,-1-1 0,22 1 0,-22-22 16,1 22-16,-22 0 0,22-22 15,-22 1-15,0-1 0,1 1 0,-1-1 16,-21 1-16,0-22 0,0 0 15,-21 22-15,0-22 0,0 1 0,0-1 16,-21 21-16,0 1 0,0-22 0,-21 43 16,20-22-16,1 22 0,-21 0 15,21 21-15,0-22 0,-1 22 0,1 0 16,21 0-16,-21 21 16,42 0 15,0 0-31,22 0 0,-22 0 15,21 0-15,1 0 0,-1 0 0,21-21 16,-20 21-16,20 0 16,-20-22-16,20 1 0,1 21 0,-1-21 15,1 0-15</inkml:trace>
  <inkml:trace contextRef="#ctx0" brushRef="#br0" timeOffset="35412.43">26458 3027 0,'0'0'15,"21"-21"-15,1 0 0,-22-1 0,0 1 16,0 0-16,0 0 0,0 0 0,-22 0 15,1 21-15,0 0 16,0 0-16,0 0 0,-22 0 16,22 21-16,-21-21 0,21 21 0,-22 0 15,1 0-15,21 22 0,-21-22 16,-1 0-16,22 21 0,0-21 0,-21 22 16,42-22-16,-22 0 0,22 0 15,0 0-15,0 1 0,0-1 0,22 0 16,-1-21-16,0 0 0,0 0 15,0 0-15,22 0 0,-22 0 16,21 0-16,-21 0 0,22-21 0,-22 0 16,21-1-16,-21 1 0,22 0 15,-22 0-15,0-21 0,0 20 0,0 1 16,22 0-16,-43 0 0,21 0 16,0 21-16,-21 21 31,0 0-31,0 21 0,-21-20 15,21 20-15,-21-21 0,21 21 0,0-20 16,0 20-16,0-21 0,0 0 0,0 0 16,0 1-16,0-1 0,0 0 15,21-21 1,0 0 0,0 0-16,0-21 0,0 0 0,-21-1 15,22 1-15,-1 0 0</inkml:trace>
  <inkml:trace contextRef="#ctx0" brushRef="#br0" timeOffset="35735.25">26860 2858 0,'0'0'16,"-21"0"-16,0 21 0,0 0 0,0-21 15,0 21-15,21 0 0,-22 0 16,22 1-1,22-22 1,-1 0-16,0 0 0,0 0 16,0 0-16,0-22 0,1 22 15,-22-21-15,0 0 0,0 0 16,0 0-16,0 0 16,0-1-16,0 1 0,-22 21 15,1 0-15,0 0 0,0 0 16,0 0-16,0 0 0,-1 0 15,1 0-15,0 0 0,0 21 0,21 1 16,0-1 0,21-21-1,0 0-15</inkml:trace>
  <inkml:trace contextRef="#ctx0" brushRef="#br0" timeOffset="36011.79">27305 2667 0,'0'0'0,"0"-21"0,0 0 0,0 0 16,-21 42 15,0 0-31,-1 0 0,1 21 16,0 1-16,-21-1 0,-1 0 0,22 1 15,-21-1-15,0 0 0,20 1 16,1-1-16,0 0 0,0 1 0,21-22 15,-21 21-15,21 1 0,0-22 16,0 0-16,0 0 0,0 0 16,21 0-16,0 1 0,0-22 0,0 0 15,1 0-15,-1 0 0,0 0 16,0-22-16,0 1 0,0 0 0,1 0 16</inkml:trace>
  <inkml:trace contextRef="#ctx0" brushRef="#br0" timeOffset="37023.58">28363 2921 0,'0'0'0,"-21"-21"16,21 0-16,-21 21 0,21-21 15,-21 21-15,21-22 0,-21 22 32,-1 0-32,1 22 15,0-1-15,21 0 0,-21 0 16,0 0-16,21 0 0,-21 22 0,-1-22 16,1 21-16,21-21 15,0 22-15,0-22 0,-21 0 0,21 0 16,0 0-16,0 1 0,0-1 0,0 0 15,21-21 1,0 0-16,1 0 0,20-21 16,-21 0-16,0 21 0,0-22 15,22 1-15,-22 0 0,21-21 0,1 21 16,-22-1-16,21-20 0,0 21 16,-20-21-16,20 20 0,0-20 0,-21 21 15,1 0-15,-1 21 0,0-21 16,0 21-16,-21 21 15,0 0-15,0 0 16,0 0-16,0 0 16,0 1-16,-21-1 0,21 0 0,0 0 15,0 0-15,0 0 16,0 1-16,21-1 16,0-21-16,0 0 0,1 0 0,-1 0 15,21 0-15,-21 0 0,22 0 16,-22 0-16,21-21 0,0-1 0,-20 1 15,20 0-15,-21 0 0,21 0 16,-20-22-16,20 22 0,-21-21 0,0 21 16,0-22-16,1 22 0,-1 0 15,-21 0-15,0 0 0,0 0 0,0 42 32,0 0-32,0 0 15,-21 0-15,-1 0 0,1 1 0,21 20 16,0-21-16,-21 0 0,21 22 15,0-22-15,0 0 0,0 0 0,0 0 16,21 0-16,0-21 0,1 22 16,-1-1-16,0-21 0,21 0 0,-21 0 15,22 0-15,-1 0 0,-21 0 16,22 0-16,-1 0 0,0 0 0,1-21 16,20 21-16,-21-22 0,1-20 15,-1 21-15,-21 0 0,22-22 16,-1 1-16,-21 0 0,0 21 0,-21-22 15,0 22-15,0-21 0,0 21 16,-21 21-16,0 0 0,0 0 16,-22 0-16,22 0 0,-21 21 15,21 0-15,0 0 0,-1 21 0,1-20 16,21-1-16,-21 21 0,21-21 16,0 0-16,0 1 0,0-1 0,0 0 15,21 0-15,0 0 0,22 0 16,-1-21-16,0 22 0,1-1 0,20-21 15,1 0-15,-1 21 0,1-21 16,-1 0-16,-20 0 0,20 0 16,-21 0-16,1-21 0,-1 0 0,-21-1 15,0 1-15,1 0 0,-1 0 16,-21 0-16,0 0 0,0-1 0,0 1 16,0 0-16</inkml:trace>
  <inkml:trace contextRef="#ctx0" brushRef="#br0" timeOffset="40106.03">1228 5482 0,'0'0'0,"-22"0"0,1 21 0,0 1 15,0-22-15,21-22 32,0 1-32,21 0 0,0 0 15,22 0-15,-1-22 0,0 1 0,22 0 16,-1-1-16,1-20 0,-1-22 16,1 22-16,-1-22 0,1 22 15,-1-22-15,-20 21 0,-1 1 0,-21-1 16,0 1-16,-21 21 0,0 20 15,0-20-15,-21 21 0,0 21 16,0 0-16,-22 0 0,1 0 0,-21 42 16,20-21-16,1 1 0,-22 20 15,43 0-15,-21 1 0,21-1 16,0 21-16,21 1 0,0-22 0,0 22 16,21-1-16,0-20 0,21 20 15,-21-21-15,22 1 0,-22-1 16,21 0-16,1-20 0,-22 20 0,0-21 15,0 0-15,0 0 0,-21 1 0,0-1 16,0 0 0,-21-21-16,0 0 0,-21 0 15,20 0-15,-20-21 0,0 0 16,21-1-16,-22 1 0,1 0 0,0-21 16,-1-1-16,1 1 0,0 0 15,-1-1-15,1 1 0,21 0 0,-22-1 16,22 22-16,0 0 0,0 0 15,0 21-15,0 0 0,21 21 16,0 0-16,0 22 0,0-1 16,0-21-16,0 21 0,21 1 15,0-1-15,0 0 0,21 1 16,1-22-16,-1 21 0,0-21 16,1 1-16,20-1 0,-20-21 15,20 0-15,-21 0 0,22 0 0,-22 0 16,1 0-16,20-21 0,-21-22 15,1 22-15,20-21 0,-20-1 0,-1 1 16,0-21-16,1 20 0,-1-20 16,0-22-16,-21 22 0,1-1 0,-1 1 15,0-22-15,0 21 0,-21 1 16,0 21-16,0-22 0,0 22 0,0 21 16,-21-1-16,0 1 0,0 21 15,-1 0-15,1 21 0,0 1 16,0 20-16,0 0 0,21 1 15,-21 20-15,-1 1 0,22-22 0,-21 43 16,21-22-16,-21 1 0,0-1 16,21 1-16,0-1 0,-21 1 0,0-22 15,21 0-15,-22 1 0,22-1 16,0-21-16,0 0 0,0 0 0,0 1 16,22-22-1,-1-22-15,-21 1 0,21 0 0,0 0 16,0-21-16,0-1 0,1 22 15,20-42-15,-21 20 0,0 1 0,0 21 16,1-22-16,20 22 16,-21 0-16,0 0 0,0 21 0,1 0 15,-1 21-15,0 0 16,0 0-16,-21 22 0,0-22 0,21 21 16,-21-21-16,21 22 0,-21-22 15,0 21-15,0-21 0,22 1 0,-1-1 16,0 0-16,-21 0 0,21 0 15,0-21-15,0 0 0,1 21 0,-1-21 16,0 0-16,21 0 0,-21 0 16,1-21-16,20 0 0,-21 21 15,21-21-15,-20 0 0,-1-22 0,21 22 16,-21 0-16,0-21 0,1-1 16,-1 22-16,0-21 0,0 0 0,-21 20 15,0-20-15,0 21 0,0 0 16,0 42-1,0 0 1,-21 21-16,21-20 0,0 20 0,0 0 16,-21-21-16,21 22 0,0-22 15,0 21-15,0-21 0,0 22 0,0-22 16,0 0-16,21 0 0,-21 0 16,21-21-16,0 0 0,0 0 15,22 0-15,-22 0 0,0-21 16,21 0-16,-20 21 0,20-21 15,-21 0-15,21 0 0,-20-1 0,20-20 16,-21 21-16,0 0 0,-21-22 0,0 1 16,0 21-16,0-21 0,0-1 15,0 1-15,0 0 0,-21-1 0,-21 1 16,21 21-16,-1 0 0,-20-1 16,21 1-16,-21 21 0,-1 0 0,22 0 15,0 21-15,-21 22 0,20-22 16,1 21-16,0 1 0,0-1 0,0 21 15,21-20-15,-21-1 0,21 0 16,0 1-16,0-1 0,0 0 16,0-20-16,0 20 0,21-21 0,0 0 15,21-21-15,-21 21 0,22-21 16,-22 0-16,21 0 0,1 0 0,-1 0 16,0-21-16,1 0 0,20 0 15,-21 0-15,1 0 0,-1-22 0,0 22 16,1-21-16,-22 21 0,21-22 0,-21 1 15,-21 21-15,22-22 0,-22 22 16,21-21-16,-21 21 0,0 42 31,0 0-15,-21 0-16,21 22 0,-22-22 0,22 21 16,0-21-16,0 22 0,0-22 15,0 0-15,0 0 0,0 21 0,0-20 16,0-1-16,0 0 15,22-21-15,-1 0 0,0 0 16,0 0-16,0 0 0,0 0 0,1-21 16,20 0-16,-21-1 0,0 1 15,22 0-15,-22 0 0,0 0 0,0-22 16,0 22-16,-21-21 0,21 21 16,-21 0-16,22-1 0,-22 1 15,0 42 1,0 1-16,0-1 15,0 21-15,-22-21 0,22 0 16,-21 1-16,21 20 0,-21-21 16,21 0-16,0 0 0,0 1 0,0-1 15,0 0-15,0 0 0,0 0 16,21-21-16,0 0 16,1 0-16,-1 0 0,21 0 0,-21-21 15,22 0-15,-22 0 0,21 0 16,-21-1-16,22 1 0,-1-21 15,-21 0-15,21-1 0,-20 1 0,-1 0 16,0-22-16,0 22 0,-21-22 16,0 22-16,0-64 0,0 64 15,0-1-15,0 22 0,0 0 0,0 0 16,0 0-16,-21 21 16,21 21-16,-21 0 0,0 0 15,21 22-15,0-22 0,-22 21 16,1 22-16,21-22 0,-21 21 0,21-20 15,0 20-15,0 1 0,0-22 16,0 22-16,0-22 0,21 0 16,0 1-16,22-1 0,-22-21 0,21 0 15,1 0-15,20 1 0,-21-1 16,22-21-16,-22 0 0,22 0 0,-1 0 16,-20-21-16,20-1 0,-21 1 0,22 0 15,-22 0-15,1 0 0,-1-22 16,0 1-16,1 21 0,-1-21 0,-21-1 15,0 1-15,0-22 0,-21 22 0,0 0 16,0 21-16,0-22 0,0 22 16,-21-21-16,0 42 0,0-21 0,0 21 15,0 0-15,-22 0 0,22 21 16,-21 0-16,21 0 0,-22 21 16,1-20-16,21 20 0,-22 0 0,22 1 0,0-1 15,0 0-15,0 1 16,0-1-16,21 0 0,0-21 0,0 22 15,0-22-15,0 0 0,0 0 0,21 0 16,0-21-16,0 0 0,21 0 16,-20 0-16,20 0 0,-21 0 0,21 0 15,1-21-15,-1 0 0,-21 0 0,22 0 16,-1-22-16,-21 22 0,21-21 16,-20 0-16,-1-1 0,0-20 15,0 20-15,-21-20 0,0-1 0,21 1 16,-21-1-16,0-20 0,0 20 0,0 1 15,0 20-15,0-20 0,0 21 0,0-64 32,-21 106-32,0 21 15,0 21-15,0-21 0,21 22 0,-22 20 16,22-20-16,-21 20 0,21 1 16,-21-1-16,21 22 0,0-22 0,0 1 15,0-1-15,0 1 0,0-22 16,0 22-16,21-22 0,0-21 0,22 21 15,-22-20-15,0-1 0,21 0 0,1-21 16,-1 0-16,0 0 0,1 0 16,20 0-16,1-21 0,-1 0 15</inkml:trace>
  <inkml:trace contextRef="#ctx0" brushRef="#br0" timeOffset="41379.61">7916 5313 0,'0'0'15,"-21"0"-15,21-21 16,0 0-16,0-1 0,21 1 16,0 0-16,1-21 0,-1 21 15,0-22-15,21 1 0,-21 0 0,1-1 16,-1 1-16,-21 0 0,21-1 16,-21-20-16,21 42 0,-21-22 0,0 22 15,0 0-15,0 0 0,0 0 0,-21 42 31,0 0-31,21 0 16,-21 21-16,21-20 0,-22 20 16,22 0-16,-21 1 0,21-1 15,0 0-15,0 1 0,0-1 0,0 0 16,0 1-16,0-22 0,0 0 16,0 0-16,21 21 0,1-42 0,-1 22 15,0-1-15,0-21 0,0 0 0,0 0 16,1 0-16,-1 0 0,21 0 15,-21 0-15,22-21 0,-22-1 0,21 1 16,-21 0-16,0 0 0,22 0 16,-22-22-16,0 22 0,0-21 15,0 0-15,1-1 0,-1-20 0,0 20 16,-21 22-16,0-21 0,0 21 0,21 0 16,-21-1-16,0 1 0,0 42 31,0 22-31,0-22 0,0 0 15,-21 21-15,21 1 0,-21-1 16,21-21-16,0 22 0,-21-1 0,21 0 16,-22-21-16,22 1 0,0 20 15,0-21-15,0 0 0,0 0 0,22-21 16,-1 22-16,0-22 0,21 0 0,-21 0 16,22 0-16,-22 0 0,21 0 15,1 0-15,-1-22 0,0 22 0,1-21 16,-1 0-16,-21-21 0,21 21 15,1-1-15,-1-20 0,-21 21 16,0-21-16,1 20 0,-1-20 0,0 21 16,0 0-16,-21 0 0,0 42 31,0 0-31,0 0 0,0 0 16,-21 0-16,21 22 0,0-22 0,0 0 15,0 0-15,0 22 0,0-22 16,0 0-16,0 0 0,0 0 0,0 0 15,0 1-15,21-22 0,-21 21 0,0 0 32,-21-21-17,0-21 1,0 21-16,21-21 0,-22 21 16,1-22-16,0 1 0,0 21 15,0-21-15,0 21 0,21 21 31,0 0-15,21 1-16,0-1 16,0-21-16,0 21 15,0-21-15,1 0 0,20 0 16,-21 0-16,0 0 0,22 0 0,-22 0 16,21 0-16,0 0 0,1 0 15,-1-21-15,0 21 0,1-21 0,-1-1 16,0 1-16,1 0 0,-1 0 0,0 0 15,1-22-15,-22 1 0,0 21 16,21-21-16,-42-1 0,22 1 0,-22 0 16,0 20-16,0-20 0,0 21 15,-22 21-15,1 0 16,0 21-16,-21 0 0,21 0 0,-1 22 16,1-22-16,0 21 0,0 1 15,0-1-15,21 0 0,0-21 16,0 22-16,0-22 0,0 21 0,0-21 15,0 1-15,0-1 0,0 0 16,21 0-16,0-21 0,0 0 16,0 0-16,1 0 0,-1 0 15,0 0-15,0-21 0,0 21 0,0-21 16,1 0-16</inkml:trace>
  <inkml:trace contextRef="#ctx0" brushRef="#br0" timeOffset="42035.87">12192 4847 0,'0'21'16,"21"-21"-16,0-21 16,0 0-16,1 21 0,20-21 15,-21 0-15,21 0 0,-20-1 0,20 1 16,-21 0-16,0 0 0,0 0 15,1 21-15,-22-21 0,0-1 0,0 1 16,0 0-16,0 0 0,-22 0 16,1 21-16,0 0 0,-21 0 15,-1 0-15,1 0 0,0 0 0,-1 0 16,1 0-16,21 21 0,-21 0 0,-1-21 16,22 21-16,0 0 15,21 22-15,0-22 0,0 0 0,0 0 16,0 22-16,21-1 0,0-21 15,0 21-15,22 1 0,-22-1 0,0-21 16,21 22-16,-20-1 0,20 0 0,-21 1 16,0-22-16,0 21 0,1-21 15,-22 22-15,21-22 0,-21 0 0,0 0 16,0 0-16,-21 0 0,-1 1 0,-20-1 16,0-21-16,-1 0 0,1 21 15,0-21-15,-22 0 0,22 0 0,0 0 16,-22 0-16,22-21 0,-1 0 0,1-1 15,0 1-15,21 21 0,-1-21 16,1 0-16,0 0 0,0 0 16,21-1-16,0 1 0,0 0 0,0 0 15,0 0-15,21 21 0,0-21 16,0 21-16,22 0 0,-22-22 0,21 22 16,1 0-16,20-21 0,-21 0 0,22 21 15,-22 0-15</inkml:trace>
  <inkml:trace contextRef="#ctx0" brushRef="#br0" timeOffset="43292.44">12975 4805 0,'0'0'16,"0"-21"-16,0 0 16,-21 21-1,0 0-15,0 0 0,-22 0 0,22 21 16,0 0-16,-21 0 0,20 21 0,1-20 15,-21 20-15,21 0 0,0 1 16,-1-22-16,1 21 0,21 0 0,0 1 16,-21-22-16,21 21 0,0-21 0,0 1 15,0 20-15,0-21 0,21 0 16,0-21-16,1 21 0,-1 1 16,0-22-16,21 0 0,1 0 0,-1 0 15,21 0-15,-20 0 0,20-22 16,-20 1-16,-1 0 0,21 21 0,-20-21 15,-1-21-15,0 20 0,-20 1 0,-1-21 16,0 0-16,-21-1 0,0 1 16,0 0-16,0-22 0,0 22 0,-21-1 15,0 1-15,-22 0 0,1 21 16,0-1-16,-1 1 0,1 21 0,0 0 16,-1 0-16,-20 0 0,42 0 0,-22 21 15,22 1-15,0-22 0,21 21 16,0 0-16,0 0 0,0 0 0,21 0 15,0 1-15,22-1 0,-1 0 0,21-21 16,1 21-16,-1-21 16,1 0-16,-1 0 0,1 0 0,21 0 15,-22 0-15,22-21 0,-22 21 16,1-21-16,-1 0 0,1-1 0,-1 1 16,-20-21-16,-1 21 0,0 0 0,-21-1 15,1-20-15,-1 21 0,0 0 16,-21 0-16,0-22 0,0 22 0,0 0 15,0 0-15,0 0 0,-21 21 16,0 0-16,-1 0 16,1 0-16,0 21 0,0 0 0,0 0 15,0 21-15,-1 1 0,1-1 16,-21 0-16,21 22 0,0-1 16,-1 1-16,1-1 0,0 1 0,0 21 15,0-22-15,-22 1 0,22 20 0,0-20 16,0 20-16,-21 1 0,20-21 15,1 20-15,-21 1 0,21 0 0,0-1 16,-1 1-16,1 0 0,0-1 0,0 22 16,0 0-16,0-21 0,-1 20 0,1-20 15,0 0-15,21 21 0,-21-43 16,21 22-16,0-1 0,0-20 0,0-22 16,0 22-16,0-43 0,0 21 15,21-21-15,-21 1 0,21-22 0,0 0 0,1 0 16,-1-22-16,21 1 15,-21-21-15,22 21 0,-1-22 0,-21 1 16,21-21-16,1 20 0,-1-20 0,-21-1 16,22 1-16,-22-22 0,0 0 0,0 1 15,0-1-15,-21 0 0,0-20 16,0 20-16,0-21 0,0 21 0,-21 1 16,0-22-16,-21 21 0,20 22 0,-20-1 15,0 1-15,-1 20 0,-20 1 16,21 0-16,-1 21 0,1-22 0,0 22 15,20 21-15,1-21 0,0 0 16,21 0-16,21 21 16,106-43-1,-63 22-15,-22 21 16,0-21-16,22 0 0,-1 21 16,1-21-16,21-22 0,-1 22 0,-20-21 15,42 21-15,-22-22 0,1 1 0,0-22 16,-1 22-16,1-21 0,0-1 15,-22 22-15,1-22 0,-22 22 0,21-22 16,-41 22-16,20 0 0,-21-1 0,0 1 16,-21 21-16,0 0 15,0 0-15,0-1 0,-21 22 16,0 0 0,0 22-16,21 20 0,-21-21 0,-1 21 15,1 1-15,0-1 0,0 22 0,0-1 16,0-21-16,-1 22 0,1-1 15,0 1-15,0-1 0,0 1 0,0-22 16,-1 1-16,22 20 0,0-42 0,0 22 16,0-1-16,0-21 0,0 0 15,0 0-15,0 1 0,22-22 16,-1 0-16,0 0 0,0 0 0,0 0 16,-21-22-16,21 1 15,1 0-15,-1 0 0,-21 0 0,0-22 16</inkml:trace>
  <inkml:trace contextRef="#ctx0" brushRef="#br0" timeOffset="43463.65">14478 4890 0,'-21'-22'16,"42"22"15,0 0-31,0 0 0,0 0 0,22 0 16,-22 0-16,21 0 0,1 0 15,-1 0-15,21 0 0,-20 0 0,20-21 16,1 0-16,-1 21 0,22-21 16</inkml:trace>
  <inkml:trace contextRef="#ctx0" brushRef="#br0" timeOffset="43935.66">15938 4530 0,'0'0'16,"0"-21"-16,-21 21 0,0 0 0,0 0 15,0 0-15,0 0 0,-1 0 16,1 21-16,0 0 16,0 0-16,0 21 0,0 1 0,-22-1 15,22 0-15,0 1 0,0 20 16,-22-20-16,22-1 0,0 21 0,-21-20 16,21-1-16,-1 0 0,1 1 0,-21-1 15,21 0-15,0-20 0,21-1 16,-22 0-16,22 0 0,-21-21 0,42 0 31,1-21-15,-1 0-16,0-22 0,0 22 0,0-21 15,22 0-15,-22-22 0,21 1 0,0-1 16,1 1-16,-1-1 0,0 1 16,-20-1-16,20 22 0,0-22 15,-21 22-15,22 21 0,-22-22 16,0 43-16,0-21 0,0 42 15,-21 1-15,0-1 0,0 21 16,0-21-16,0 43 0,0-22 16,-21 22-16,21-1 0,-21 1 0,21-1 15,0-21-15,-21 22 0,21-1 16,-21-20-16,21-1 0,0 0 0,0 1 16,0-22-16,0 21 0,0-21 0,0 1 15,0-1-15,-21-21 16,-1-21-1</inkml:trace>
  <inkml:trace contextRef="#ctx0" brushRef="#br0" timeOffset="44136.6">15303 5122 0,'-21'0'0,"42"0"0,-63 0 15,63 0 1,0 0-16,1 0 15,20 0-15,0 0 0,1-21 0,-1 21 16,0 0-16,22 0 0,-1-21 16,-20 21-16,20-21 0,1 21 15,-22-21-15,21 0 0,1-1 0,-1 1 16,-20 0-16,20 0 0,1 0 16</inkml:trace>
  <inkml:trace contextRef="#ctx0" brushRef="#br0" timeOffset="44448.55">16425 4826 0,'21'0'0,"-105"42"0,147-84 0,-20 42 16,-43-21-16,-22 21 15,1 0-15,0 0 0,-21 0 16,21 0-16,-22 0 0,1 21 16,0 0-16,20-21 0,1 21 0,-21 1 15,21-22-15,21 21 0,0 0 16,0 0-16,0 0 0,0 0 16,0 1-16,21-1 0,0 0 15,0 0-15,0-21 0,22 21 16,-22 0-16,21 1 0,-21-1 0,1 0 15,20 0-15,-21 0 0,-21 0 16,0 1-16,0-1 0,0 0 16,-21 0-16,-21-21 0,20 0 15,-20 21-15,0-21 0,-1 0 0,1 0 16,0 0-16,-1 0 0,1 0 16,0 0-16,21 0 0,-1 0 0,1 0 15,0 0-15,21-21 16,0 0-16,21 21 15,0-21-15,1 0 0,20-1 0,0 1 16</inkml:trace>
  <inkml:trace contextRef="#ctx0" brushRef="#br0" timeOffset="44831.66">16870 4974 0,'42'-21'0,"-84"42"0,126-63 15,-41 21-15,-22 0 0,0-1 16,0 1-16,-21 0 0,0 0 0,0 0 15,-21 21-15,0-21 16,-21 21-16,20 0 0,-20 0 0,0 0 16,21 21-16,-22 0 0,1 0 15,21 0-15,0 0 0,-1 1 16,1-1-16,21 0 0,0 0 0,0 0 16,0 0-16,0 1 0,21 20 15,1-21-15,-1 0 0,0 0 0,0 1 16,0-1-16,0 0 0,1 0 0,-1 0 15,0 0-15,0 1 0,-21-1 16,0 0-16,0 0 16,-21-21-16,0 0 0,-22 0 15,22 21-15,-21-21 0,0 0 16,-1 0-16,1 0 0,0 0 0,-1 0 16,1 0-16,0 0 0,20 0 15,1-21-15,0 0 0,21 0 16,21 0-1,22 21-15,-22-22 0,21 1 0,0 21 16,1-21-16</inkml:trace>
  <inkml:trace contextRef="#ctx0" brushRef="#br0" timeOffset="45151.83">17103 5101 0,'0'0'15,"21"-21"1,0 21-16,0 0 0,-21-21 15,21 0-15,0 21 0,1-21 0,-1-1 16,21 22-16,-21-42 0,0 21 16,1 0-16,-1 0 0,0-22 15,0 22-15,-21 0 0,0 0 0,0 0 16,0-1-16,-21 22 0,0 0 16,0 0-16,-22 0 0,22 22 15,0-1-15,-21 0 0,20 21 0,1-21 16,0 22-16,0-1 0,21-21 15,0 22-15,0-22 0,0 21 0,0-21 16,0 0-16,0 22 0,0-22 0,21 0 16,0 0-16,0-21 0,1 21 15,-1-21-15,0 0 0,0 0 16,0 0-16,22 0 0,-22 0 0,0 0 16,21 0-16,-21-21 0,22 21 15</inkml:trace>
  <inkml:trace contextRef="#ctx0" brushRef="#br0" timeOffset="45463.89">17674 4974 0,'0'0'16,"0"-21"-16,21-21 0,-21 21 0,21-1 0,1 1 16,-1-21-16,-21 21 0,21 21 15,0-21-15,0-1 0,0 22 0,1 0 16,-1 0-16,0 0 0,0 0 16,0 22-16,0 20 0,1-21 0,-22 21 15,0-20-15,0 20 0,0 0 16,0 1-16,0-1 0,0 0 15,0-21-15,0 22 0,-22-22 0,1 0 16,0 0-16,0 0 0,21 1 0,-21-22 16,0 0-16,-1 0 15,22-22-15,0 1 16,0 0-16,0 0 16,0 0-16,22 0 0,-1-1 0,0 1 15,-21-21-15,21 21 0,0-22 0,0 22 16,1-21-16,20 21 0,-21-22 15,0 22-15,22-21 0,-1 21 0,-21-22 16,21 22-16,22 0 0,-22 0 16</inkml:trace>
  <inkml:trace contextRef="#ctx0" brushRef="#br0" timeOffset="45740.12">18817 4339 0,'0'0'16,"-21"0"-1,0 21-15,0 1 16,-1-1-16,22 0 0,-21 0 16,0 0-16,0 22 0,0-22 0,0 21 0,-1 0 15,1 1-15,0-1 16,0 0-16,0 22 0,0-22 0,-1 22 16,1-22-16,21 0 0,0 1 15,0-1-15,0 0 0,0 1 0,0-22 16,0 0-16,21 0 0,1 0 0,-1 1 15,0-22-15,0 0 0,0 0 16,0 0-16,22 0 0,-22 0 0,21 0 16,-21 0-16,1-22 0,20 1 0,-21 0 15,0 0-15</inkml:trace>
  <inkml:trace contextRef="#ctx0" brushRef="#br0" timeOffset="45951.3">18500 4741 0,'0'0'0,"-22"0"0,1 0 0,0 0 16,0-21-16,42 21 16,0 0-1,22 0-15,-22 0 0,21 0 0,0 0 16,22 0-16,-22 0 0,1 0 0,-1 0 16,0 0-16,1 0 0,-22 0 15,21 0-15,-21 0 0,0 0 0,1 0 16,-44 21-1,1-21 1,0 22-16</inkml:trace>
  <inkml:trace contextRef="#ctx0" brushRef="#br0" timeOffset="46516.06">12488 5863 0,'-63'0'0,"126"0"0,-169 0 0,43 0 0,-1 0 15,22 0-15,0 0 0,-1 0 0,1 0 16,0 0-16,-1 0 0,22 0 16,0 0-16,0 21 0,21 1 15,42-22 1,-21 0-16,22 0 0,20 0 16,22 0-16,0 0 0,-1 0 0,22 0 15,21 0-15,0 0 0,21 0 16,22 0-16,-1 0 0,21 0 15,22 0-15,0 0 0,21 0 0,-1 0 16,1 0-16,21 0 0,0 21 16,21-21-16,-21 0 0,22 21 0,-22-21 15,0 0-15,0 21 0,-22-21 16,1 0-16,-21 0 0,-22 21 0,1-21 16,-22 0-16,1 0 0,-22 0 0,-21 0 15,-21 0-15,-22 0 0,1 0 16,-22 0-16,-20 0 0,-22 0 0,0-21 15,0 21-15,-42 0 32,0 0-32,-21-21 0,-22 21 0,22 0 15,-22 0-15,-20 0 0,20 0 16,-21 0-16,1 0 0,-22 0 0,21 0 16,-21 0-16</inkml:trace>
  <inkml:trace contextRef="#ctx0" brushRef="#br0" timeOffset="47011.79">13525 5927 0,'-190'0'0,"380"0"0,-528 0 0,168 0 16,22 0-16,0 0 0,21 0 15,0 0-15,0 0 0,21 0 0,0 0 16,1 0-16,20 0 0,21 0 0,1 0 15,-1 0-15,22 0 0,21 0 16,-21 0-16,63 0 16,21 0-16,0 0 15,1 0-15,41 0 0,1 0 16,21 0-16,0 0 0,21 0 0,0 0 16,42 0-16,0 0 0,22 0 15,-1 0-15,22 21 0,21-21 0,0 0 16,21 21-16,-21-21 0,42 0 15,-21 0-15,0 21 0,0-21 16,0 0-16,0 0 0,-21 0 0,21 21 16,-43-21-16,1 0 0,0 0 0,-1 0 15,-41 0-15,-1 0 0,-42 0 16,0 0-16,0 0 0,-42-21 0,-1 21 16,1 0-16,-43-21 0,1 21 15,-22 0-15,0-21 0,0 21 0,0 0 16,-42 0 15,0 0-31,0 0 0,0 0 16,-1 0-16,1 0 0,0 0 15,0 0-15</inkml:trace>
  <inkml:trace contextRef="#ctx0" brushRef="#br0" timeOffset="47156.21">18224 5969 0,'0'21'15,"-21"-21"32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1:00:39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148 0,'0'0'0,"0"-21"0,0 0 16,0 0-16,0 0 0,0-1 15,0 1-15,0 0 0,0 63 63,-22 1-48,1 20-15,0-20 0,-21 20 16,21 1-16,-1 20 0,-20-20 0,0-1 16,21 22-16,-22-22 0,1 22 15,0-21-15,-1 20 0,1-20 0,21 20 16,-22-20-16,1-22 0,21 22 16,-21-22-16,20 0 0,1 1 0,0-22 15,21 21-15,0-21 16,0-42-1,21 0-15</inkml:trace>
  <inkml:trace contextRef="#ctx0" brushRef="#br0" timeOffset="367.98">3598 233 0,'0'0'0,"21"-148"32,1 105-32,-22 22 0,42 0 0,-21 21 15,0 0-15,0 0 0,22 0 16,-1 0-16,-21 0 0,22 21 16,-1 22-16,0-1 0,-21 0 0,22 22 15,-22-22-15,21 22 0,-21-1 16,-21 1-16,22-1 0,-22 1 0,21-1 15,-21 1-15,0-1 0,0 1 0,0-1 16,0 1-16,-21-22 0,-1 21 16,1-20-16,21-1 0,-21-21 0,0 22 15,21-22-15,0 0 0,-21 0 16,21 0-16,-21-21 0,-1 0 31,1-21-15,0 0-16,21 0 0,-21 0 15,0-1-15</inkml:trace>
  <inkml:trace contextRef="#ctx0" brushRef="#br0" timeOffset="551.88">3387 995 0,'0'0'0,"-85"0"16,85-21-1,21 21 1,0 0-16,22-21 15,-22 21-15,42-22 0,-20 22 0,-1 0 16,21-21-16,-20 21 0,20 0 16,-20 0-16,-1-21 0,0 21 15,1 0-15,-22-21 0,21 0 0,-21 21 16</inkml:trace>
  <inkml:trace contextRef="#ctx0" brushRef="#br0" timeOffset="1059.09">4551 741 0,'0'0'0,"21"0"0,0 0 15,0 0-15,0 0 0,-21-21 16,22 0-16,-1 21 0,0 0 16,-21-22-16,21 22 0,0-21 15,-21 0 1,-21 21-1,0 0-15,-21 0 16,20 0-16,1 21 0,-21-21 16,21 21-16,-22 1 0,22-1 0,0-21 15,-21 21-15,21 0 0,21 0 16,-22 0-16,22 1 0,0-1 16,0 0-16,0 0 15,22 0-15,-22 0 0,21-21 16,0 22-16,21-1 0,-21-21 15,1 21-15,-1 0 0,21-21 0,-21 21 16,0 0-16,1-21 0,-1 22 16,0-22-16,-21 21 0,0 0 0,0 0 15,0 0-15,-21 0 16,0-21-16,-22 22 0,22-1 16,-21-21-16,21 0 0,-22 0 0,1 0 15,21 0-15,-22 0 0,22 0 16,-21 0-16,21 0 0,0 0 0,-1 0 15,1 0-15,0-21 0,0-1 16,21 1 0,21 0-1,0 21 1,0-21-16,1 21 0</inkml:trace>
  <inkml:trace contextRef="#ctx0" brushRef="#br0" timeOffset="1554.68">5207 804 0,'0'0'0,"21"-21"0,0 21 0,-21-21 16,21 0-16,-21 0 0,0 0 0,0-1 15,22 22-15,-22-21 0,0 0 16,0 0-16,-22 21 15,1 0-15,0 0 16,0 0-16,0 0 0,0 21 0,-1 0 16,1 0-16,0-21 0,0 22 15,0-1-15,0 0 0,-1 0 0,1 0 16,21 0-16,0 1 0,0-1 16,0 0-16,0 0 0,0 0 15,0 0-15,21 1 0,1-1 0,-1 0 16,0-21-16,0 21 15,-21 0-15,21-21 0,0 21 0,1 1 16,-22-1-16,0 0 16,0 0-16,0 0 15,-22-21-15,1 21 16,-21-21-16,21 0 0,0 0 0,-22 0 16,22 22-16,-21-22 0,21 0 0,-22 0 15,22 0-15,-21 0 0,21 0 16,-1 0-16,1-22 0,0 22 0,21-21 15,0 0 1,21 0 0,0 21-1,1 0-15,-1-21 0,21 21 0,-21-21 16</inkml:trace>
  <inkml:trace contextRef="#ctx0" brushRef="#br0" timeOffset="1938.47">5630 910 0,'0'0'0,"0"-21"16,21 0-16,-21 0 16,22 21-16,-22-21 0,0-1 15,21 22-15,-21-21 0,21 0 0,-21 0 16,0 0-16,21 0 0,-21-1 15,0 1-15,0 0 0,-21 21 16,0 0 0,0 0-16,-1 0 0,1 0 15,0 21-15,-64 64 16,64-43-16,0-21 16,21 1-16,0 20 0,0-21 15,-21 21-15,21-20 0,0-1 16,0 0-16,0 0 0,0 0 0,0 0 15,21 1-15,0-1 0,0-21 16,1 0-16,-1 0 0,0 21 16,0-21-16,0 0 0,0 0 0,1 0 15,20-21-15,-21 21 0,0-21 16,0 21-16,1-22 0</inkml:trace>
  <inkml:trace contextRef="#ctx0" brushRef="#br0" timeOffset="2323.23">5969 741 0,'0'0'0,"0"-21"0,0 0 16,0-1-16,0 1 15,0 0-15,21 21 16,0 0-16,-21-21 0,21 21 0,1 0 16,-1 0-16,0 0 15,0 0-15,0 0 0,0 0 0,1 21 16,-22 0-16,21 0 0,0 1 15,0-1-15,-21 0 0,21 0 0,-21 21 16,21-20-16,-21 20 0,0 0 16,0-21-16,0 22 0,0-22 0,0 0 15,0 0-15,0 0 0,0 1 16,-21-1-16,21 0 0,-21-21 16,0 0-16,21-21 31,0 0-31,0-1 0,0 1 0,0 0 15,0-21-15,0 21 0,0-22 16,0 1-16,0 21 0,0-22 0,0 22 16,21 0-16,-21 0 0,0 0 0,21 0 15,0-1-15,1 1 0,-22 0 16,21 0-16,0 21 0,21-21 0,-21 0 16,22-1-16</inkml:trace>
  <inkml:trace contextRef="#ctx0" brushRef="#br0" timeOffset="2721.01">7112 233 0,'0'-21'0,"0"42"0,0-63 0,-21 20 15,21 1-15,0 0 0,0 0 16,0 0-16,0 0 15,-21 42 17,21 0-32,0 21 0,-22-21 15,22 22-15,0-1 0,-21 0 16,0 1-16,0 20 0,21-20 0,-21-1 16,0 21-16,-1-20 0,1-1 15,0 0-15,0 22 0,0-22 0,21 1 16,0-1-16,0 0 0,0-21 0,0 22 15,0-22-15,0 0 0,0 0 16,21-21-16,0 21 0,0-21 0,0 0 16,1 0-16,-1 0 15,0 0-15,0 0 0,0 0 0,0-21 16,1 0-16,-1 21 0,0-21 16,0 0-16,0 0 0,0-1 0,1-20 15,-1 21-15,0 0 0,0 0 0</inkml:trace>
  <inkml:trace contextRef="#ctx0" brushRef="#br0" timeOffset="2959.87">6837 529 0,'0'0'0,"21"0"16,0 0-16,0 0 15,0 0-15,22 0 0,-1 0 0,-21 0 16,22 0-16,-1 0 0,0 0 16,1 0-16,-22 0 0,21 0 0,-21 0 15,22 0-15,-22 0 0,0 0 16,0-21-16,0 21 0,0 0 0,-21-21 16,22 21-1</inkml:trace>
  <inkml:trace contextRef="#ctx0" brushRef="#br0" timeOffset="4884.14">13547 169 0,'0'0'0,"0"-63"31,0 42-31,0 0 16,0-1-1,0 44 16,0-1-31,0 0 16,0 0-16,0 0 0,0 0 0,0 22 16,0-22-16,0 21 0,0 1 0,0-22 15,0 21-15,0 0 16,0-20-16,0 20 0,0 0 0,0 1 16,0-1-16,0 0 0,-22 1 15,22-1-15,0 0 0,0 22 0,0-22 16,0 22-16,0-22 0,0 21 0,0-20 15,0-1-15,0 22 0,-21-22 16,21 21-16,0-20 0,0-1 0,0 0 16,-21 22-16,21-22 0,0 22 15,0-1-15,-21-20 0,21 20 0,-21 1 16,21-22-16,0 21 0,0 1 0,0-22 16,0 22-16,-21-22 0,21 22 15,0-22-15,0 21 0,0 1 16,0-1-16,0 1 0,0-22 0,0 22 15,0-1-15,0 1 0,0-1 16,0 1-16,0-1 0,-22 1 0,22-1 16,-21 1-16,0-1 0,21 1 0,-21-1 15,21 22-15,0-22 0,-21 1 16,0-1-16,21 1 0,0-1 0,-22 1 16,1 21-16,21-22 0,-21 1 0,21 20 15,0-20-15,-21 20 0,0-20 16,0 21-16,21-22 0,-22 1 0,1 20 15,21 1-15,-21-22 0,0 22 0,0 0 16,21-1-16,-21 1 0,-1 0 16,1-22-16,21 22 0,-21 0 15,0-1-15,21 1 0,-21 0 0,21-1 16,0 1-16,0-22 0,-21 22 0,21 0 16,0-22-16,-22 22 0,22 0 15,0-1-15,-21 1 0,21-22 0,0 22 16,0 0-16,0-1 0,0 1 0,-21 0 15,21-1-15,-21-20 0,21 21 16,0-1-16,0 1 0,-21 0 0,21-1 16,0-20-16,-21 20 0,21 1 0,0-21 15,0 20-15,0-20 0,0 20 16,0 1-16,0-21 0,0 20 16,0-20-16,0-1 0,-22 22 0,22-22 15,0 1-15,-21 21 0,21-22 0,0 22 16,0-22-16,0 22 0,0-22 0,-21 1 15,21-1-15,0 1 0,0-1 16,0 1-16,-21-1 0,21 1 0,0-1 16,0 1-16,0-1 0,0 1 0,0-1 15,0-20-15,0 20 0,0 1 16,0-22-16,0 22 0,0-1 0,0 1 16,0-22-16,-21 21 0,21 1 0,-21-1 15,21 1-15,0-1 0,0 1 0,0-1 16,0 1-16,0-1 0,-22-20 15,22 20-15,0 1 0,0-1 16,0-20-16,0 20 0,0 1 0,0-1 16,0-21-16,0 22 0,0-1 0,0-20 15,0 20-15,-21 1 0,21-22 0,0 22 16,0-1-16,0 1 0,0-1 16,0 1-16,0-1 0,-21 1 15,21-1-15,0 1 0,-21-1 0,21-21 0,0 22 16,0-1-16,0 1 0,0-1 0,0 1 15,0-1-15,0 1 0,0-1 16,0 1-16,0-1 0,0 1 16,0-1-16,0 1 0,0-1 0,-21-20 15,21 20-15,0 22 0,0-22 0,0 1 16,-21-1-16,21 22 0,0-21 16,0-1-16,0 1 0,-22 20 0,22-20 15,0-1-15,0 1 0,0-1 0,0 22 16,0-22-16,0 22 0,0-21 15,0-1-15,0 1 0,0 20 0,0-20 16,0-1-16,0 1 0,0 20 0,0-20 16,0 21-16,0-22 0,0 22 15,0-22-15,0 22 0,0-22 16,-21 22-16,21-21 0,0 20 0,-21 1 16,21-22-16,0 22 0,0 0 0,0-1 15,0-20-15,-21 21 0,21-22 16,0 22-16,-21-22 0,21 22 0,0-22 15,0 22-15,0-21 0,0 20 0,0-20 16,0-1-16,0 22 0,0-22 16,0 1-16,0-1 0,0 1 0,0-1 15,0 1-15,0-1 0,0 1 16,0-1-16,0 1 0,0-22 0,0 22 16,0-22-16,0 0 0,0 1 15,0-22-15,0 0 0,0 0 16,0 0-16,-21-42 15,21 0 1,0 0-16</inkml:trace>
  <inkml:trace contextRef="#ctx0" brushRef="#br0" timeOffset="6848.66">15261 614 0,'21'0'31,"0"-21"-15,1 21-16,-1 0 15,0-21-15,0 21 0,0-22 0,0 22 16,1-21-16,20 21 0,-21-21 16,0 21-16,22-21 0,-22 0 0,0 21 15,0-21-15,-21-1 0,21 1 16,-21 0-16,21 21 0,-21-21 0,0 0 16,0 0-16,0-1 0,-21 1 15,0 21-15,0-21 0,-21 21 0,-1 0 16,-20 0-16,20 0 0,-20 0 15,-1 0-15,1 21 0,-22 0 16,43 1-16,-22-22 0,22 21 16,-21 0-16,41 21 0,-20-21 0,21 1 15,0-1-15,21 0 16,0 0-16,0 0 0,0 0 0,0 1 16,21-1-16,0 0 0,0 0 15,22 0-15,-1 0 0,-21 1 0,21-1 16,1 0-16,20 0 0,-20 0 15,-1 0-15,0 1 0,1 20 0,-1-21 16,-21 0-16,0 22 0,0-22 16,-21 0-16,0 21 0,0-21 15,-21 1-15,0 20 0,-21-21 0,-1 0 0,-20 0 16,21 1-16,-22-1 16,1 0-16,-1-21 0,1 0 0,-1 21 15,1-21-15,20 0 0,-20 0 16,20 0-16,1-21 0,0 0 0,-1 0 15,22-1-15,-21 1 0,21 0 16,0 0-16,-1-21 0,1-1 0,0 22 16,21-21-16,0-1 0,0 1 15,0 0-15,0 21 0,0-22 0,21 22 16,0 0-16,1 21 0,20-21 0,-21 21 16,21 0-16,1 0 15,-1 0-15,0 0 0,1 0 0,-1 0 16</inkml:trace>
  <inkml:trace contextRef="#ctx0" brushRef="#br0" timeOffset="7367.37">15875 741 0,'0'0'16,"0"-21"-16,0 0 15,0-1-15,0 1 0,-21 21 47,0 0-47,-1 21 0,1 1 16,0-1-16,0 21 0,0-21 0,0 22 16,-1-1-16,1 0 0,-21-21 15,21 22-15,21-1 0,-21 0 0,21-20 16,-22 20-16,22-21 0,0 21 0,0-20 15,0-1-15,0 0 0,22-21 16,-1 21-16,0-21 0,0 0 0,0 0 16,0 0-16,22 0 15,-22 0-15,0 0 0,21 0 0,-20-21 16,20 0-16,-21 0 0,21-1 16,-20 1-16,20-21 0,0 0 0,-21 20 15,1-41-15,-1 21 0,0-1 16,0 1-16,-21 0 0,0-1 0,0 22 15,0-21-15,0 21 0,-21-1 0,0 1 16,0 21-16,-22-21 0,22 21 16,0 0-16,0 0 0,-22 0 0,22 0 15,0 0-15,0 0 0,0 0 16,0 21-16,-1-21 0,22 21 0,0 1 16,0-1-1,0 0-15,0 0 16,22-21-16,-1 0 0,0 0 0,21 0 15</inkml:trace>
  <inkml:trace contextRef="#ctx0" brushRef="#br0" timeOffset="8243.87">16976 339 0,'0'-21'0,"0"42"0,0-64 0,0 22 0,0 0 0,0 0 15,0 0-15,0 0 16,-22 21-16,1 0 0,0 0 0,0 0 16,0 21-16,0 0 15,21 0-15,-22 21 0,1 1 0,0-1 16,-21 0-16,21 1 0,-1 20 16,1-20-16,-21 20 0,21 1 0,-22-1 15,22 22-15,-21-1 0,21-20 16,-22 21-16,22-1 0,0 1 0,-21 21 15,21-22-15,-22 22 0,22 0 16,-21 0-16,21 0 0,-22-22 0,1 22 16,0 0-16,20 0 0,-20-21 0,21 20 15,0-20-15,0 0 16,21-22-16,0 1 0,0-22 0,0 0 16,0 1-16,0-22 0,21 0 0,0-21 15,0 0-15,21 0 0,-20-21 16,20 0-16,0 0 0,22-22 0,-22 22 15,22-21-15,-22-1 0,21-20 0,1 21 16,-1-22-16,-20 22 0,-1-22 16,22 1-16,-22-1 0,0 22 0,-21-22 15,22 1-15,-22-1 0,-21-20 16,0 20-16,0 1 0,0-1 0,0 1 16,-42-1-16,20 1 0,-20-1 0,0 22 15,-1 0-15,1-1 16,0 1-16,-22 21 0,1-22 0,20 22 15,1 0-15,0 0 0,21 0 16,-1 21-16,1-21 0,21-1 16,21 1-1,1 21-15,20 0 0,-21-21 16,21 21-16,22 0 0,-22-21 16,1 0-16,20 0 0,-21-1 0,22 1 15,-1 0-15,1-21 0,-1-1 16,1 22-16,-1-21 0,1 0 0,-1-1 15,1-20-15,-22 20 0,22 1 16,-22 0-16,-21-1 0,22 1 16,-22-21-16,0 20 0,0 22 15,0-21-15,-21-1 0,21 22 0,-21 0 16,0 0-16,0 0 0,0 0 16,0 42-1,0 21-15,-21-21 16,0 22-16,0-22 0,0 42 0,0-20 15,-1-1-15,1 0 0,0 22 16,-21-1-16,21-20 0,-1 20 0,1-21 16,0 22-16,0-22 0,21 1 15,0-1-15,-21-21 0,21 21 0,0-20 16,0-1-16,0 0 0,0 0 16,21-21-1,0 0 1,0-21-16,0 0 0,1 0 15,-22-1-15</inkml:trace>
  <inkml:trace contextRef="#ctx0" brushRef="#br0" timeOffset="8460.23">17039 720 0,'0'0'0,"-21"0"0,21-21 0,-21 21 16,0 0-1,42 0 1,0 0 0,0-22-16,21 22 0,-20 0 15,20 0-15,0 0 0,1 0 0,-1 0 16,0 0-16,1-21 0,-1 21 16,-21 0-16,21-21 0,1 0 0,-22 21 15</inkml:trace>
  <inkml:trace contextRef="#ctx0" brushRef="#br0" timeOffset="9228.11">18373 254 0,'0'0'16,"0"-21"-16,0 0 0,0 42 31,0 0-31,-22 0 16,1 22-16,0-1 0,0 0 0,0 1 15,-22-1-15,22 21 0,-21-20 16,21 20-16,-22-20 0,22 20 15,-21 1-15,21-22 0,-22 21 0,22-20 16,-21-1-16,21 0 0,0 1 16,-1-22-16,1 21 0,0-21 0,21 1 15,0-1 1,0-42 0,21-1-1,0 1-15,-21 0 0,43 0 0,-22-21 0,0-1 16,0 1-16,0 0 15,22-22-15,-22 22 0,21-22 0,-21 22 0,22-22 16,-1 1-16,-21-1 16,22 22-16,-1-21 0,-21-1 0,21 22 15,-20-1-15,-1 1 0,0 21 16,0-21-16,0 63 16,-21 0-1,0 21-15,0-21 0,0 22 0,0 20 16,0-20-16,0-1 0,-21 0 15,21 22-15,0-22 0,0 22 0,-21-22 16,21 21-16,0-20 0,-21 20 16,21-20-16,0-1 0,0-21 0,0 21 15,0-20-15,0-1 0,0 0 16,0 0-16,0 0 0,-21-21 31,-1 0-15,1-21-16</inkml:trace>
  <inkml:trace contextRef="#ctx0" brushRef="#br0" timeOffset="9415">17907 910 0,'0'0'0,"-21"0"0,42 0 47,0 0-32,0-21-15,0 21 0,1 0 0,20-21 16,0 21-16,1-21 0,-1 0 16,0 21-16,1-22 0,-1 22 0,21-21 15,-20 0-15</inkml:trace>
  <inkml:trace contextRef="#ctx0" brushRef="#br0" timeOffset="9851.75">19050 656 0,'0'0'0,"21"0"0,0-42 32,-21 21-32,-42 21 15,21 0 1,0 0-16,-1 0 0,1 0 0,0 0 16,-21 0-16,21 21 0,-22-21 15,22 21-15,0 0 0,0 0 0,0 1 16,-1-22-16,22 21 0,0 0 15,0 0-15,0 0 0,0 0 0,0 1 16,22-1-16,-1-21 16,0 21-16,0 0 0,21-21 0,-20 21 15,-1 0-15,0-21 0,21 22 16,-21-1-16,1 0 16,-1 0-16,-21 0 0,0 0 15,0 1-15,0-1 16,-21 0-16,-1-21 0,1 21 15,-21-21-15,21 0 0,-22 0 16,22 21-16,-21-21 0,21 0 0,-22 0 16,22 0-16,0 0 0,-21 0 15,21 0-15,-1 0 0,22-21 16,-21 21-16,21-21 16,0 0-16,0 0 15,21-1-15,1 1 0,-1 0 0,21 0 16</inkml:trace>
  <inkml:trace contextRef="#ctx0" brushRef="#br0" timeOffset="10311.2">19643 720 0,'21'-21'0,"-42"42"15,63-64-15,-21 43 0,0-21 0,0 0 16,-21 0-16,0 0 15,-21 21 1,0 0 0,0 0-16,0 0 0,0 0 15,-22 21-15,22-21 0,-21 21 16,21 0-16,-1 0 0,-20 1 0,21-1 16,0 0-16,21 21 0,0-21 15,0 1-15,0-1 0,0 0 0,0 0 16,0 0-16,21 0 0,0-21 15,0 22-15,0-1 0,1-21 0,20 21 16,-21 0-16,0-21 0,0 21 16,22 0-16,-22-21 0,-21 22 0,21-22 15,-21 21-15,0 0 16,0 0-16,-21 0 16,0-21-16,0 0 0,-22 0 15,22 0-15,-21 0 0,-1 0 16,22 0-16,-21 0 0,0 0 0,20 0 15,1 0-15,-21 0 0,21 0 16,0 0-16,-1 0 16,22-21-1,22 0-15,-1 21 16,0-21-16,21 21 0</inkml:trace>
  <inkml:trace contextRef="#ctx0" brushRef="#br0" timeOffset="10704.07">19939 974 0,'0'0'15,"21"0"-15,0 0 0,0-21 16,1 21-16,-1-22 0,0 22 16,-21-21-16,21 0 0,0 21 15,0-21-15,1 0 0,-1 0 0,-21-1 16,21 22-16,-21-21 0,21 0 15,-21 0-15,0 0 0,0 0 16,-21 21 0,0 0-1,0 0-15,-1 21 0,1 0 0,0 0 16,0 0-16,21 22 0,-21-22 16,0 0-16,21 0 0,-22 0 0,22 22 15,0-22-15,0 0 0,0 0 16,0 0-16,0 0 0,0 1 15,22-1-15,-22 0 16,21-21-16,0 0 0,0 0 0,0 0 16,0 0-16,1 0 0,-1 0 15,21 0-15,-21 0 0,22 0 16,-22 0-16,21-21 0,-21 21 16,0-21-16,22-1 0,-22 1 0</inkml:trace>
  <inkml:trace contextRef="#ctx0" brushRef="#br0" timeOffset="11079.12">20532 783 0,'0'-21'16,"0"42"-16,0-63 0,0 21 0,21 0 16,-21-1-16,21 22 15,0 0-15,0-21 0,0 21 16,1 0-16,-1 0 0,0 0 16,21 0-16,-21 0 0,1 21 15,-1 1-15,0-1 0,0 0 16,0 0-16,0 21 0,-21-20 15,0 20-15,0-21 0,0 21 0,0-20 16,0 20-16,0-21 0,0 0 16,0 0-16,0 1 0,0-1 0,0 0 15,-21-21-15,0 0 16,0 0 0,0 0-1,21-21 1,0 0-16,0-1 0,0 1 0,0 0 15,21 0-15,0-21 0,0 20 16,0-20-16,1 21 0,-1-21 16,0 20-16,0-20 0,-21 21 0,21 0 15,0 0-15,1-1 0,-1 1 16,0 0-16,0 0 0,-21 0 0,21 0 16,0 21-16,1-22 0,-1 1 0</inkml:trace>
  <inkml:trace contextRef="#ctx0" brushRef="#br0" timeOffset="11483.9">21569 212 0,'21'0'0,"-42"0"0,42-21 0,0-1 0,-21 1 16,21 0-16,0 21 15,-21 21 17,0 0-32,-21 22 0,0-22 15,0 21-15,0 1 0,0-22 16,-1 21-16,1 0 0,0 1 0,0 20 16,0-20-16,0-1 0,-1 0 15,1 1-15,0-1 0,0 0 16,21 1-16,0-1 0,0 0 15,0 1-15,0-1 0,0-21 0,0 0 16,0 0-16,0 1 0,0-1 16,0 0-16,21 0 0,0-21 0,0 0 15,1 0-15,-1 0 0,0 0 16,21 0-16,-21 0 0,22 0 0,-22 0 16,0-21-16,21 0 0,-20 0 0,20-1 15,-21 1-15,0 0 16,0-21-16,1-1 0,-1 1 0</inkml:trace>
  <inkml:trace contextRef="#ctx0" brushRef="#br0" timeOffset="11767.9">21357 550 0,'21'0'31,"0"0"-31,1 0 0,20 0 16,0 0-16,1 0 0,-1 0 0,0 0 15,1 0-15,-1-21 0,0 21 16,1 0-16,-1 0 0,0-21 16,-21 21-16,22 0 0,-22 0 15,21 0-15,-21-21 0,1 21 0,-1 0 16,0 0-1</inkml:trace>
  <inkml:trace contextRef="#ctx0" brushRef="#br0" timeOffset="12977.11">3323 1566 0,'0'0'0,"-42"0"0,21 0 15,-22 0-15,22-21 0,-21 21 16,21 0-16,-1 0 0,1 0 0,0 0 15,0 0-15,0 0 0,0 0 16,21-21 0,21 21-1,0 0 1,0 0-16,21 0 0,1 0 16,-1 0-16,22 0 0,-1 0 0,22 0 15,-1 0-15,22 21 0,-21-21 16,21 0-16,21 21 0,-21-21 0,21 0 15,0 0-15,21 22 0,0-22 16,0 0-16,21 0 0,-20 0 0,-1 0 16,21 0-16,-21 0 0,22 0 15,-22 0-15,0 0 0,0 0 0,-21 0 16,21 0-16,0 0 0,-21 0 16,0 0-16,0 0 0,0 0 0,-21 0 15,-21 0-15,0 0 0,-1 0 16,1 0-16,-22 0 0,1-22 15,-22 22-15,1 0 0,-22 0 0,0 0 16,0 0-16,-42 0 47</inkml:trace>
  <inkml:trace contextRef="#ctx0" brushRef="#br0" timeOffset="14012.75">15706 1672 0,'-43'0'15,"86"0"-15,-128 0 0,64 0 0,-22 0 0,1 0 16,21-21-16,-21 21 0,20 0 16,-20 0-16,21-21 0,0 21 0,-22-21 15,22 21-15,0 0 0,0 0 16,21-21-16,-21 21 0,0 0 15,42 0 32,0 0-47,21 0 16,1 0-16,-1 0 0,21 0 16,1 0-16,-1 21 0,1-21 15,-1 0-15,22 0 0,0 21 0,21-21 16,-1 0-16,22 0 0,0 21 15,22-21-15,-22 0 0,21 21 16,21-21-16,0 0 0,1 21 0,-1-21 16,0 0-16,1 22 0,20-22 15,1 0-15,-1 0 0,-20 0 0,20 0 16,-21 0-16,22 0 0,-22 0 16,22 0-16,-22 0 0,22 0 15,-22 0-15,0 0 0,22 0 0,-22 0 16,-21 0-16,0 0 0,1 0 15,-22 0-15,0 0 0,-22 0 16,1 0-16,0 0 0,-42 0 0,20 0 16,-20 0-16,-22 0 0,0 0 15,1 0-15,-22 0 0,0 0 0,0 0 16,-21-22 15,0 1 0</inkml:trace>
  <inkml:trace contextRef="#ctx0" brushRef="#br0" timeOffset="14167.44">21717 1799 0,'0'0'0,"-21"0"0,-22 21 31,22-21-31,21 22 16,-21-22 0,0 0-16,0 0 15,0 0-15,-1 0 0</inkml:trace>
  <inkml:trace contextRef="#ctx0" brushRef="#br0" timeOffset="15943.45">296 3027 0,'0'-21'31,"0"0"-31,0-1 15,0 1-15,-21 0 16,21 0-16,-21 0 16,21 0-16,0-1 0,0 1 0,0 0 15,0 0-15,0 0 16,0 0 0,-21 21 15,21 21-16,-21 0-15,-1 0 16,22 0-16,-21 22 0,0-22 16,21 21-16,-21-21 0,21 22 0,-21-1 15,0 0-15,21 1 0,-22 20 16,1-21-16,0 1 0,21-1 16,-21 0-16,21 1 0,0-1 0,0-21 15,0 22-15,0-22 0,0 0 16,0 0-16,0 0 0,0 0 15,0 1-15,0-44 47,0 1-31,0 0-16,0 0 16</inkml:trace>
  <inkml:trace contextRef="#ctx0" brushRef="#br0" timeOffset="16623.99">720 3408 0,'0'-21'46,"21"21"-46,-21-21 16,0-1-16,0 1 0,21 21 0,-21-21 16,0 0-16,0 0 0,0 0 15,0-1-15,-21 22 16,0 0 0,-1 0-1,22 22-15,-21-22 0,21 21 16,0 0-16,-21 0 0,21 0 15,-21 0-15,21 1 0,0-1 16,0 0-16,21-21 16,0 0-1,0 0-15,1 0 0,-1 0 16,0 0-16,0-21 16,0 21-16,-21-21 0,0-1 0,21 22 15,-21-21-15,0 0 0,0 0 16,0 0-16,0 0 15,-21 21-15,0-22 0,0 22 16,0 0 0,0 0-16,21 22 15,-22-22-15,22 21 0,-21 0 16,21 0-16,0 0 16,0 0-16,0 1 15,21-22 1,1 0-1,-1 0-15</inkml:trace>
  <inkml:trace contextRef="#ctx0" brushRef="#br0" timeOffset="18039.93">2074 3471 0,'21'0'16,"1"-21"-1,-1 0-15,-21 0 16,21 21-16,-21-21 0,0 0 16,0-1-16,21-20 0,-21 21 0,0 0 15,0-22-15,0 22 0,0 0 16,0-21-16,-21 21 0,21-22 0,-21 22 16,0 0-16,-1 0 0,1 0 15,0-1-15,21 1 0,-21 0 0,0 21 16,0 0-16,-1 0 0,1 0 15,-21 0-15,21 0 0,0 21 16,-1 0-16,-20 22 0,21-22 0,0 21 16,-22-21-16,22 43 0,0-22 15,21 1-15,0-1 0,-21 21 0,21-20 16,0-1-16,0 0 0,0-20 16,0 20-16,0-21 0,21 21 15,0-20-15,0-22 16,1 0-16,-1 0 0,0 0 0,0 0 15,0 0-15,0 0 0,1 0 16,-1-22-16,0 1 0,21 0 16,-21 0-16,1 0 0,-1-22 0,21 1 15,-21 21-15,0-21 0,22-1 16,-22 1-16,0 0 0,0-1 0,0 1 16,1 21-16,-22-22 15,0 22-15,0 0 0,0 0 0,0 0 16,0 42 15,-22 0-31,22 21 16,-21-20-16,0 20 0,21-21 15,0 21-15,-21 1 0,21-1 0,-21 0 16,21 1-16,-21-1 0,21-21 16,0 22-16,0-22 0,0 0 15,0 0-15,0 0 0,21-21 0,0 0 16,0 0-16,0 0 0,22 0 0,-22 0 15,0 0-15,21 0 16,1-21-16,-22 0 0,21 0 0,0 0 16,1-22-16,-1 22 0,-21-21 15,22-1-15,-1 1 0,-21 0 0,21-1 16,-20 1-16,-1 0 0,0-1 16,0 1-16,0 0 0,-21 21 0,0-22 15,21 22-15,-21 0 0,0 0 16,22 0-16,-22-1 0,0 44 31,-22-1-31,1 0 0,0 21 16,21-21-16,-21 1 0,0 20 15,0 0-15,21-21 0,-22 22 16,1-1-16,21 0 0,0 1 16,-21-1-16,21 0 0,-21 1 0,21-1 15,0-21-15,0 22 0,0-22 16,0 0-16,0 0 0,21 0 0,-21 0 15,21-21-15,0 0 0,1 0 16,20 0-16,-21 0 0,0 0 0,22-21 16,-22 21-16,21-21 0,-21-21 15,22 21-15,-22-1 0,21-20 0,-21 0 16,22-1-16,-22 1 0,21 0 16,-21-1-16,0 1 0,1 0 15,-1-1-15,0 1 0,0 0 16,-21 21-16,0-22 0,0 22 0,0-21 15,0 21-15,0-1 16,-21 22 0,21 22-16,-21-1 0,0 0 15,-1 21-15,22-21 0,-21 22 0,21-22 16,-21 21-16,21 1 0,-21 20 16,21-21-16,0 1 0,0-1 0,0 0 15,0 1-15,0-22 0,0 21 16,0-21-16,21 1 0,-21-1 15,21 0-15,0 0 0,22-21 16,-22 0-16,21 0 0,-21 0 0,22 0 16,20 0-16,-20-21 0,-1 0 15,21 0-15</inkml:trace>
  <inkml:trace contextRef="#ctx0" brushRef="#br0" timeOffset="18343.53">4805 2752 0,'0'0'0,"0"-21"0,-21 21 31,-1 21-31,22 0 0,-21 0 16,0 21-16,0-20 0,0 20 0,21-21 15,-21 21-15,21-20 0,-22 20 0,22 0 16,0-21-16,-21 22 0,21-1 16,-21-21-16,21 22 0,0-22 0,0 21 15,0-21-15,-21 0 0,21 1 16,0-1-16,-21-21 16,0 0-1</inkml:trace>
  <inkml:trace contextRef="#ctx0" brushRef="#br0" timeOffset="18988.96">4000 3133 0,'0'0'0,"22"0"16,-1 0-16,0-21 0,0 21 15,21 0-15,-20 0 0,41-22 16,-21 22-16,1 0 0,20-21 0,1 0 15,-1 21-15,1-21 0,20 0 16,-20 0-16,-1 21 0,-20-22 16,20-20-16,-20 21 0,-1 0 0,0 0 15,1-22-15,-22 22 0,0 0 16,0-21-16,-21 20 0,0-20 0,0 21 16,0 0-16,0 0 0,0-1 15,-21 22 1,0 0-1,21 22-15,0-1 0,-21 21 0,21-21 16,-22 22-16,1-1 0,21 0 16,0 1-16,0-1 0,-21 0 15,21 1-15,-21-1 0,21 0 0,-21 1 16,21 20-16,0-21 0,0-20 16,0 20-16,0 0 0,0-21 0,0 22 15,0-22-15,0 0 0,0 0 16,0-42 15,0 0-31,0 0 0,0 0 16,21-1-16,0-20 0,0 21 15,-21-21-15,21-1 0,22 22 0,-22-21 16,0-1-16,21 22 0,-20 0 0,20 0 16,0 0-16,-21 0 0,22-1 15,-22 22-15,0 0 0,0 0 16,0 0-16,1 0 0,-1 22 15,-21-1-15,0 0 0,0 0 0,0 0 16,0 0-16,0 1 0,0-1 16,0 21-16,0-21 0,0 22 0,0-22 15,-21 0-15,-1 21 0,22-21 0,0 1 16,-21-1-16,0 0 16,21 0-16,21-21 31,0-21-31,-21 0 15</inkml:trace>
  <inkml:trace contextRef="#ctx0" brushRef="#br0" timeOffset="19355.7">5588 3175 0,'21'0'15,"0"0"1,0 0-16,1 0 15,-1 0-15,0 0 0,0 0 16,0-21-16,0 21 0,1-21 16,-1 21-16,0-21 0,0 21 0,-21-22 15,0 1-15,21 21 0,-21-21 16,0 0-16,0 0 16,-21 21-1,0 0-15,0 0 0,0 0 0,-1 0 16,1 0-16,0 21 0,-21 0 0,21 0 15,-1 0-15,1 1 0,0 20 16,0 0-16,0-21 0,21 22 0,-21-1 16,21-21-16,0 22 0,0-22 15,0 0-15,0 0 0,21 0 0,0 0 16,0 1-16,0-22 0,0 0 0,22 0 16,-22 0-16,0 0 0,21 0 15,-20 0-15,20-22 0,0 1 0,1 0 16,-22 0-16</inkml:trace>
  <inkml:trace contextRef="#ctx0" brushRef="#br0" timeOffset="20391.95">7091 3090 0,'0'-84'31,"0"63"-31,0-1 15,0 1-15,21 0 0,0 0 16,0 0-16,0 0 16,1 21-16,-1 0 0,0 0 0,0 0 15,0 0-15,0 21 16,-21 0-16,22 0 0,-22 0 0,21 22 16,-21-22-16,0 0 0,0 21 0,0 1 15,0-22-15,0 21 16,0 0-16,0-20 0,0 20 0,-21-21 15,21 0-15,-22 22 0,22-22 16,0 0-16,-21 0 0,0-21 16,21-21 15,0-21-31,0 20 0,0 1 16,0 0-16,21-21 0,0-1 15,1 22-15,-1-21 0,-21 0 0,42-1 16,-21 22-16,0-21 15,1-1-15,-1 22 0,21-21 0,-21 21 0,22 0 16,-1-1-16,-21 22 16,21 0-16,-20 0 0,20 0 0,-21 0 15,0 22-15,0-1 0,1 21 0,-1-21 16,0 0-16,0 22 0,-21-1 16,21-21-16,-21 22 0,0-1 0,0-21 15,0 21-15,0-20 0,0 20 16,0-21-16,-21 0 0,21 0 0,-21 1 15,0-22-15,21 21 0,-21-21 16,-1 0-16,1 0 16,21-21-16,0-1 15,0 1-15,0 0 0,0 0 16,0 0-16,0-22 0,0 22 0,0-21 16,21 0-16,1 20 0,20-20 15,-21 21-15,0-21 0,22-1 0,-1 22 16,-21 0-16,21 0 0,1 0 15,-1-1-15,0 22 0,1 0 0,-1 0 16,-21 0-16,22 22 0,-22-1 16,0 0-16,0 0 0,0 0 0,-21 22 15,21-22-15,-21 21 0,0-21 0,0 22 16,0-22-16,0 0 0,-21 21 16,0-21-16,0 1 0,21 20 0,-21-21 15,0 0-15,-1 0 16,22 1-16,0-44 31,22 1-31</inkml:trace>
  <inkml:trace contextRef="#ctx0" brushRef="#br0" timeOffset="20779.73">8826 3069 0,'22'0'47,"-1"0"-47,0-21 0,21 0 16,-21 0-16,1 21 0,-1-21 16,0 21-16,21-22 0,-21 1 15,1 0-15,-22 0 0,21 21 0,-21-21 16,0 0-16,0-1 0,0 1 15,-21 21-15,-1 0 16,-20 0-16,21 0 0,-21 21 0,-1 1 16,1-1-16,21 0 0,-22 0 15,22 0-15,-21 22 0,21-22 16,0 0-16,21 21 0,0-21 0,0 22 16,0-22-16,0 21 0,0-21 15,0 1-15,21-1 0,0 0 0,0 0 16,0-21-16,0 21 0,22-21 15,-22 0-15,21 0 0,1 0 0,-1 0 16,0 0-16,1-21 0,-1 0 16,0 0-16,22 0 0</inkml:trace>
  <inkml:trace contextRef="#ctx0" brushRef="#br0" timeOffset="21051.57">9800 2540 0,'0'0'0,"0"-21"0,0 0 0,-21 21 16,0 0 0,0 0-16,21 21 0,-22 0 0,1 21 15,0-20-15,0 20 0,21 21 16,-21-20-16,0-1 0,-1 0 0,22 22 16,-21-22-16,0 1 0,21-1 0,0 0 15,-21 1-15,0-1 0,21 0 16,-21-21-16,21 1 0,0 20 15,0-21-15,0 0 0,0 0 16,21-21 0,0-21-16,0 0 0,0 0 15,0 0-15,1 0 0,-1-22 16</inkml:trace>
  <inkml:trace contextRef="#ctx0" brushRef="#br0" timeOffset="21515.3">10096 2498 0,'0'-21'0,"0"42"0,22-42 0,-22 42 31,0 0-31,0 21 0,0-21 0,0 22 16,-22-1-16,22 0 0,-21 1 16,0-1-16,21 0 0,0 1 0,-21-1 15,0 0-15,0 1 0,21-1 0,0-21 16,-22 22-16,1-1 0,21-21 15,-21 0-15,21 0 0,0 1 0,0-1 16,-21 0-16,21-42 31,0 0-15,0-1-16,0 1 0,21-21 0,0 21 16,-21 0-16,21-22 0,1 22 15,20-21-15,-21-1 0,0 22 16,22-21-16,-22 21 0,21 0 0,0-1 15,-20 1-15,20 0 0,0 21 16,-21 0-16,1 0 0,-1 0 0,0 21 16,0 0-16,-21 1 0,0 20 0,21-21 15,-21 21-15,0-20 0,0 20 16,0-21-16,0 21 0,0-20 0,-21 20 16,21-21-16,-21 0 0,0 0 15,0 1-15,-1-1 0,1-21 0,0 21 16,0-21-16,0 0 15,0 0-15,-1-21 16,1 21-16,21-21 0</inkml:trace>
  <inkml:trace contextRef="#ctx0" brushRef="#br0" timeOffset="21704.2">9504 2858 0,'21'0'47,"0"0"-47,0 0 0,22 0 15,-22 0-15,21 0 0,0 0 16,22 0-16,-22 0 0,1 0 0,20 0 16,1 0-16,-22 0 0</inkml:trace>
  <inkml:trace contextRef="#ctx0" brushRef="#br0" timeOffset="22143.95">10964 2879 0,'-63'0'15,"42"0"1,-1 0-16,1 21 0,0-21 0,0 21 15,0 0-15,0 0 0,-1 1 16,22-1-16,-21 0 0,0 0 0,0 0 16,21 0-16,0 1 0,0 20 15,0-21-15,0 0 0,0 0 0,0 1 16,0-1-16,0 0 0,21 0 16,0-21-16,0 0 0,1 0 15,-1 0-15,21 0 0,-21 0 0,0 0 16,1-21-16,20 0 15,-21 21-15,0-21 0,0-1 0,1 1 0,-1 0 16,0 0-16,0-21 0,-21 20 16,21 1-16,-21 0 0,0-21 15,0 21-15,0-22 0,0 22 0,0 0 16,0 0-16,-42 21 0,21-21 16,0 21-16,-1 0 0,1 0 0,0 0 15,0 0-15,-21 0 0,20 0 16,1 21-16,21 0 0,0 0 15,0 0 1,21-21-16,1 0 0</inkml:trace>
  <inkml:trace contextRef="#ctx0" brushRef="#br0" timeOffset="22695.69">11769 2900 0,'0'-21'0,"0"42"0,-22-63 16,1 42-16,0 0 0,0 0 15,0 0-15,0 0 0,-22 0 0,22 0 16,-21 21-16,21-21 0,-22 21 16,22 0-16,-21 0 0,21 0 0,-22 22 15,22-22-15,0 0 0,0 21 16,21-20-16,0 20 0,0-21 15,0 0-15,0 22 0,0-22 0,0 0 16,0 0-16,21 0 0,0-21 16,0 21-16,0-21 0,1 0 0,-1 0 15,21 0-15,-21 0 0,0 0 16,1-21-16,20 0 0,-21 0 0,0 0 16,0 0-16,22-1 0,-22-20 0,0 21 15,0-21-15,0-1 0,1 1 16,-1 0-16,0-1 0,0 1 0,0 0 15,22-1-15,-22 1 16,0 0-16,-21-1 0,21 1 0,-21 0 16,21 20-16,-21 1 0,0 0 15,0 0-15,0 42 16,-21 0-16,0 0 0,21 1 16,-21 20-16,0 0 0,-1 1 0,1-1 15,21 0-15,-21 1 0,0-1 0,0 0 16,0-21-16,21 22 0,-22-1 15,22 0-15,-21 1 0,21-22 0,0 21 16,0-21-16,0 22 0,0-22 16,0 0-16,0 0 15,21-21-15,1 0 0,-1 0 0,0 0 0,0 0 16,21 0-16,-20-21 16,20 0-16</inkml:trace>
  <inkml:trace contextRef="#ctx0" brushRef="#br0" timeOffset="23044.31">12361 2985 0,'0'0'0,"43"-64"31,-65 64-15,-20 0-16,21 0 0,0 0 0,-22 21 16,22-21-16,-21 21 0,21 1 0,-22-22 15,22 21-15,0 0 0,21 0 16,0 0-16,0 0 15,0 1 1,21-22-16,0 0 0,22 21 0,-22 0 16,0-21-16,0 21 0,0-21 0,1 21 15,-1-21-15,0 21 0,0-21 16,-21 22-16,0-1 0,0 0 16,0 0-1,-21-21-15,0 0 0,0 21 16,-1-21-16,-20 0 0,21 0 15,-21 21-15,20-21 0,-20 0 16,21 0-16,-21 0 0,20 0 0,1 0 16,-21 0-16,21 0 0,-22 0 15,1 0-15,0 0 0</inkml:trace>
  <inkml:trace contextRef="#ctx0" brushRef="#br0" timeOffset="23799.99">4657 4170 0,'-22'-42'15,"22"20"1,0 1-16,0 0 0,0 0 0,22 0 16,-22 0-16,0-1 0,0 1 15,0 0-15,0 0 0,0 0 16,-22 21-16,1-21 0,0 21 16,-21 0-16,21 0 0,-22 0 0,1 0 15,0 21-15,-1 0 0,1 0 16,-22 21-16,22-20 0,0 41 15,21-21-15,-22 1 0,22-1 16,0 22-16,0-22 0,21 0 0,0 1 16,0-22-16,0 21 0,0-21 0,0 0 15,0 1-15,0-1 0,21-21 16,0 0-16,0 0 0,0 0 0,1 0 16,-1 0-16,0 0 0,21-21 15,-21-1-15,22 22 0,-1-42 0,0 21 16,-20 0-16,20 0 0,-21-22 15,21 22-15,-20-21 0,-1-1 0,-21 1 16,21 21-16,-21-21 0,21 20 16,-21 1-16,0 0 0,0 42 31,0 0-31,0 1 0,0 20 16,0-21-16,0 21 0,0-20 15,0-1-15,0 21 0,0-21 0,0 0 16,0 1-16,0-1 0,0 0 15,0 0-15,21 0 0,0-21 0,1 21 16,-1-21-16,0 0 0,21 0 16,-21 0-16,1 0 0,-1 0 15,0 0-15,0-21 0,0 21 0</inkml:trace>
  <inkml:trace contextRef="#ctx0" brushRef="#br0" timeOffset="24183.77">4974 4212 0,'0'0'0,"0"-21"0,0 0 15,0 0-15,0 0 0,0-1 0,0 1 16,0 0-16,0 0 16,21 0-16,0 21 0,1-21 0,-1 21 15,0-22-15,0 22 16,21 0-16,-20 0 0,-1 0 0,0 22 16,21-1-16,-21 21 0,1-21 15,-1 0-15,0 22 0,0-1 16,0-21-16,-21 22 0,0-22 0,0 21 15,0-21-15,0 0 0,0 22 0,-21-22 16,0-21-16,21 21 0,0 0 16,-21-21-16,0 0 15,21-21 1,0 0 0,0 0-16,0 0 0,0-1 0,0 1 15,0 0-15,0-21 0,21-1 16,0 22-16,0-21 0,0 21 0,-21-22 15,21 22-15,1 0 0,-1 0 16,0 0-16,0 21 0,0 0 0,0 0 16,1 0-16,-1 0 0,0 0 15,0 0 1,-21 21-16</inkml:trace>
  <inkml:trace contextRef="#ctx0" brushRef="#br0" timeOffset="24517.55">5694 4339 0,'0'0'0,"0"21"0,0 1 0,21-1 16,64 0 15,-64-21-31,0 0 0,21 0 0,-21-21 0,1 0 16,20 21-16,-21-22 0,0 1 16,0 0-16,1 0 0,-22 0 0,0 0 15,21-1-15,-21-20 0,0 21 16,0 0-16,0 0 0,0-1 15,-21 1-15,-1 0 0,1 21 16,0 0-16,0 0 0,-21 0 0,20 21 16,1 0-16,0 1 0,0-1 0,0 21 15,0-21-15,21 22 0,-22-22 16,22 0-16,0 21 0,0-21 0,0 1 16,22-1-16,-1-21 0,-21 21 15,21 0-15,0-21 0,0 0 0,22 21 16,-22-21-16,0 0 0,0 0 15,21 0-15,1 0 0,-22 0 16,21-21-16,1 21 0,-1-21 0</inkml:trace>
  <inkml:trace contextRef="#ctx0" brushRef="#br0" timeOffset="25079.81">7408 4064 0,'0'21'15,"21"-21"1,1 0 0,-1 0-16,0 0 15,0 0-15,0-21 0,0 0 0,1 0 16,20 21-16,-21-21 0,0-1 15,0 1-15,1 21 0,-22-21 0,21 0 16,-21 0-16,0 0 16,-21-1-16,-1 22 0,1 0 0,-21 0 15,0 0-15,20 0 0,-20 0 0,0 0 16,-1 22-16,22-1 0,-21 0 16,21 0-16,0 21 0,-1-20 0,1-1 15,21 21-15,0-21 16,0 0-16,0 1 0,0 20 0,0-21 15,21 0-15,1 0 0,-1 1 0,21 20 16,-21-21-16,22 0 0,-22 0 16,21 1-16,-21-1 0,0-21 0,1 21 15,-1 0-15,0 0 0,-21 0 16,0 1-16,-21-22 16,0 0-16,-1 0 0,1 0 0,-21 0 15,21 0-15,-22 0 0,1 0 16,21 0-16,-21 0 0,20-22 0,-20 22 15,21-21-15,0 0 0,0 0 16,-1 0-16,1 0 0,21-1 16,0 1-16,0 0 0,0 0 15,0 0-15,21 0 0,1 21 16,-1-22-16,21 1 0,-21 21 0,22-21 16,-1 0-16,0 0 0</inkml:trace>
  <inkml:trace contextRef="#ctx0" brushRef="#br0" timeOffset="25335.66">8170 3874 0,'0'0'0,"0"21"31,0 0-15,0 0-16,-21 21 0,21-20 15,-21 20-15,0 0 0,21 1 0,-21-1 16,-1-21-16,22 21 0,0 1 15,-21-1-15,0-21 0,0 0 0,21 22 16,0-22-16,0 0 0,0 0 0,-21-21 16,21 21-16,21-21 15,0 0 1,0 0 0,0-21-16,-21 0 0,0 0 0,0 0 0,22 0 15</inkml:trace>
  <inkml:trace contextRef="#ctx0" brushRef="#br0" timeOffset="25505.05">7832 4191 0,'0'0'0,"-22"0"0,44 0 32,-1 0-32,0 0 0,0 0 15,21 0-15,-20 0 0,20 0 0,0 0 16,1 0-16,-1 0 0,0 0 15,1 0-15,-22 0 0,42-21 16</inkml:trace>
  <inkml:trace contextRef="#ctx0" brushRef="#br0" timeOffset="26056.08">8699 4233 0,'0'0'0,"22"0"16,-1 0-1,-21-21-15,21 0 16,-21 0-16,0 0 16,0 0-16,0-1 0,0 1 15,0 0-15,0 0 0,-21 0 0,0 0 16,-1-1-16,1 1 16,0 21-16,0 0 0,0 0 0,0 0 15,-22 0-15,22 0 0,0 21 16,0 1-16,0-1 0,-22 21 0,22-21 15,0 22-15,0-22 0,0 21 0,-1 0 16,1-20-16,0 20 0,21-21 16,0 0-16,0 22 0,0-22 0,0 0 15,0 0-15,21-21 16,0 0-16,1 0 0,-1 0 16,0 0-16,21 0 0,-21 0 0,1 0 15,20-21-15,-21 0 0,21 0 16,-20-1-16,-1 1 0,21-21 15,-21 21-15,0-22 0,1 1 16,-1 0-16,0-1 0,-21 22 0,0-21 16,21 21-16,-21 0 0,0-1 0,0 1 15,0 42 1,-21 1-16,21 20 16,0-21-16,0 0 0,-21 22 15,21-22-15,0 21 0,0-21 0,0 22 16,0-22-16,0 0 0,0 64 31,0-64-31,21-21 0,0 0 16,0 0-16,0 0 15,22 0-15,-22 0 0,0-21 0,0-1 16,22 1-16</inkml:trace>
  <inkml:trace contextRef="#ctx0" brushRef="#br0" timeOffset="26944.17">9271 3747 0,'0'0'16,"0"-43"-16,21 1 16,-21 63-1,-21 0-15,21 0 16,-21 22-16,21-22 16,0 21-16,-21 1 0,-1-1 0,1 0 15,21 22-15,-21-22 0,21 0 16,0 1-16,-21-1 0,21 0 0,0-20 15,0 20-15,0-21 0,0 0 0,0 0 16,0 1-16,21-22 0,0 0 16,0 0-16,1 0 0,-1 0 15,0 0-15,0 0 0,0-22 16,0 1-16,22 0 0,-22-21 0,0 21 16,0-22-16,0 22 0,1-21 0,-22-1 15,21 22-15,0-21 16,-21 21-16,0 0 0,0-1 0,0 1 15,0 42 17,0 1-32,0-1 0,0 0 0,0 0 15,0 21-15,-21-20 0,21 20 16,0-21-16,0 0 0,0 22 0,0-22 16,0 0-16,0 0 0,0 0 15,0 0-15,21 1 0,0-22 16,0 0-16,0 0 0,1 0 0,-1 0 15,0 0-15,0 0 0,0-22 16,0 1-16,22 0 0,-22 0 16,0 0-16,0 0 0,0-22 15,1 22-15,20-21 0,-21-1 0,21 1 16,1 0-16,-1 21 0,0-22 0,1 22 16,-1 0-16,-21 0 0,22 0 15,-22 21-15,0 0 0,0 0 0,0 0 16,-21 21-1,0 0-15,0 0 16,0 0-16,0 0 16,0-42 31,0 0-32,0 0-15,0 0 16,0 0-16,0-1 15,-21 1 1,0 21-16,0 0 16,0 0-16,-1 0 0,1 0 0,0 0 15,0 21-15,0 1 0,0-1 0,-22 21 16,22-21-16,0 22 0,0-1 16,0 0-16,21 1 0,0-22 0,0 21 15,0 0-15,0-20 16,0 20-16,0-21 0,0 0 0,21 0 15,21 1-15,-21-22 0,0 21 0,1-21 16,20 0-16,-21 0 0,21 0 16,-20 0-16,-1 0 0,21 0 0,-21-21 15,0-1-15,1 1 0,-1 0 16,0 0-16,0 0 0,0-22 0,-21 22 16</inkml:trace>
  <inkml:trace contextRef="#ctx0" brushRef="#br0" timeOffset="27152.05">10329 3662 0,'0'0'16,"-21"0"-16,0 0 0,0 0 31,0 0 0,-1 0-15,1 0-16,0 0 16,0 0-16</inkml:trace>
  <inkml:trace contextRef="#ctx0" brushRef="#br0" timeOffset="27339.99">9080 3831 0,'0'0'0,"-42"0"0,-21 43 32,84-43-17,21 0-15,-21 0 0,22 0 0,-22 0 16,21 0-16,0 0 0,1-22 16,-1 22-16,-21-21 0,22 21 0,-1-21 15,-21 21-15</inkml:trace>
  <inkml:trace contextRef="#ctx0" brushRef="#br0" timeOffset="28667.79">14266 3514 0,'0'0'0,"21"0"16,1 0-16,-1 0 15,0 0-15,0-21 0,0-1 16,0 1-16,1 0 0,-1 0 0,0 0 16,0 0-16,0-1 0,0-20 15,1 21-15,-1-21 0,0 20 0,-21-20 16,0 21-16,0-21 16,0 20-16,0 1 0,0-21 0,-21 21 0,0 0 15,-1 21-15,-20-22 0,21 22 16,-21 0-16,-1 0 0,1 0 15,0 22-15,-22-22 0,22 21 0,-1 21 16,-20-21-16,21 22 0,-1-22 16,22 21-16,-21 0 0,21 1 0,-1-1 15,22 0-15,0 1 0,0-1 16,0-21-16,0 0 0,0 22 0,22-22 16,-1-21-16,0 21 0,0-21 15,21 0-15,-20 0 0,20 0 0,0 0 16,1 0-16,-1 0 0,0-21 0,1 0 15,-1 0-15,0-1 16,1 1-16,-22 0 0,21-21 0,-21 21 16,0-22-16,1 1 0,-1 0 15,0 20-15,-21-20 0,21 0 0,-21 21 16,0-1-16,0 1 0,0 0 0,0 0 16,0 42-1,0 0-15,0 22 16,0-22-16,0 21 0,0 0 15,-21 1-15,21-22 0,0 21 0,0 1 16,0-1-16,0 0 0,0-21 16,0 22-16,0-22 0,0 0 0,21 0 15,-21 0-15,21-21 0,0 0 16,1 0-16,20 0 0,-21 0 16,0 0-16,22 0 0,-22 0 0,0 0 15,21-21-15,-21 0 0,22-21 16,-22 21-16,21-22 0,1 22 0,-22-21 15,21-22-15,-21 22 0,22 0 0,-22-1 16,0 1-16,0 0 0,0-1 16,-21 22-16,21-21 0,-21 21 0,0-1 15,-21 22 1,0 22-16,21-1 0,-21 0 16,0 0-16,0 0 0,-1 22 15,1-1-15,0 0 0,0 1 16,0-1-16,0 0 0,21 1 0,0-1 15,0 0-15,0-21 0,0 22 16,0-22-16,0 0 0,21 0 0,0 0 16,21-21-16,-21 0 0,1 0 15,20 0-15,-21 0 0,21 0 0,-20 0 16,20 0-16,0-21 0,-21 0 16,22 0-16,-1 0 0,0-22 0,1 22 15,-1-21-15,-21 0 0,0-1 0,22 1 16,-22 0-16,0-22 0,0 22 15,0-1-15,-21 22 0,0-21 16,0 0-16,22 20 0,-22 1 16,0 0-16,-22 21 15,1 21 1,0 0-16,21 1 0,-21 20 0,0 0 16,21 1-16,0-1 0,-21 0 0,21 22 15,-22-22-15,22 0 0,0 1 16,0-1-16,0 0 0,0-20 0,0-1 15,0 0-15,0 0 0,22 0 16,-1-21-16,0 0 0,0 0 0,0 0 16,0 0-16,22 0 0,-22 0 15,21 0-15</inkml:trace>
  <inkml:trace contextRef="#ctx0" brushRef="#br0" timeOffset="29027.5">17611 2879 0,'0'0'0,"-22"0"16,1 0-16,0 0 16,21 21-16,0 0 0,-21 0 15,0 22-15,0-1 0,21-21 0,-22 21 16,1 22-16,0-22 0,0 1 16,21-1-16,-21 21 0,0-20 0,-1-22 15,1 21-15,0 1 0,0-22 16,21 0-16,-21 0 0,0 0 15,21 0-15,-22-21 0,1 0 16,0 0-16,0 0 16,0 0-16,0 0 0</inkml:trace>
  <inkml:trace contextRef="#ctx0" brushRef="#br0" timeOffset="29659.2">16658 3323 0,'0'0'0,"-42"-21"0,21 0 0,-1 21 16,22-21-16,22 21 31,-1 0-31,0 0 0,21 0 0,1 21 16,-1-21-16,0 0 15,22 0-15,-1 0 0,22 0 0,0 0 16,20-21-16,-20 0 0,21 21 16,-21-22-16,-1 1 0,1 0 0,0 0 15,-22 0-15,1 0 0,-1-1 16,-21 1-16,1 0 0,-22-21 0,0 21 15,0-22-15,-21 22 0,0-21 0,0 21 16,0-1-16,0-20 0,0 21 16,-21 0-16,0 21 0,0 0 0,0 0 15,-1 21-15,1 0 16,0 0-16,0 22 0,0-1 0,0 0 16,-1 1-16,22 20 15,-21-21-15,0 22 0,0-22 0,0 22 16,21-22-16,-21 0 0,-1 1 15,1-1-15,21 0 0,-21-20 0,21-1 16,-21 0-16,21 0 0,-21 0 0,21-42 47,0 0-47,0 0 16,0 0-16,21-1 0,0-20 0,0 21 15,0-21-15,1-1 0,-1 22 16,21-21-16,-21 21 0,0-1 15,22 1-15,-22 21 0,0 0 16,21 0-16,-20 0 0,-1 0 0,0 0 16,0 21-16,0 1 0,0-1 15,-21 0-15,22 0 0,-22 21 0,0-20 16,0-1-16,0 21 0,0-21 0,-22 0 16,1 1-16,0-1 0,0 0 15,0 0-15,0-21 16,21 21-16,0-42 31,21 0-15,0 0-16,-21 0 0</inkml:trace>
  <inkml:trace contextRef="#ctx0" brushRef="#br0" timeOffset="29980.01">18161 3408 0,'85'0'15,"-64"-21"-15,0 21 16,0-21-16,0 21 0,0-22 16,1 22-16,20-21 0,-21 0 0,0 21 15,22-21-15,-22 0 0,-21 0 16,21-1-16,-21 1 0,0 0 0,0 0 16,0 0-16,-21 21 15,0 0-15,-1 0 0,1 0 16,-21 0-16,21 21 0,-22 0 15,1 21-15,21-20 0,-21 20 0,20-21 16,-20 21-16,21 1 0,0-22 0,21 21 16,0-21-16,0 1 0,0-1 15,0 0-15,0 0 0,21-21 0,0 21 16,0-21-16,0 0 0,1 0 16,20 0-16,0 0 0,1 0 0,-1 0 15,0-21-15,1 0 16,20 0-16,-21 0 0</inkml:trace>
  <inkml:trace contextRef="#ctx0" brushRef="#br0" timeOffset="30875.53">19558 3133 0,'21'-21'31,"-21"-1"-31,21 22 15,-21-21-15,0 0 0,21 0 0,1 21 16,-22-21-16,21 0 0,0-1 16,-21 1-16,21 0 0,0 21 0,0 0 15,1 0-15,-1 0 0,0 0 16,0 0-16,0 0 0,0 21 0,1 0 16,-1 1-16,0 20 0,-21-21 15,21 21-15,-21-20 0,21 20 0,-21 0 16,0-21-16,0 22 0,0-1 15,0-21-15,0 0 0,0 1 16,-21-1-16,0 0 0,0 0 0,21 0 16,-21-21-16,-1 0 15,1 0-15,21-21 16,0 0-16,0 0 16,0 0-16,0-1 0,0-20 0,0 21 15,0-21-15,21 20 0,1-20 16,-1 0-16,0-1 0,0 22 15,0-21-15,0 21 0,1 0 0,20-1 16,-21 1-16,0 21 0,22 0 16,-22 0-16,0 0 0,21 0 0,-21 21 15,1 1-15,-1-1 0,0 0 16,0 21-16,0-21 0,-21 22 0,0-22 16,21 21-16,-21-21 0,0 22 15,0-22-15,0 0 0,0 21 0,0-20 16,-21-22-16,21 21 0,-21 0 0,0-21 15,0 0-15,0 0 16,-1 0-16,22-21 16,0 0-16,0-1 15,0 1-15,0-21 0,0 21 0,0-22 16,22 22-16,-1-21 0,21 0 16,-21 20-16,22-20 0,-1 21 15,0-21-15,1 20 0,-1 1 0,0 21 16,1 0-16,-22 0 0,21 0 15,0 0-15,-20 21 0,20 1 0,-21 20 16,0-21-16,0 0 0,-21 22 16,0-1-16,0-21 0,0 21 0,0-20 15,0-1-15,0 21 0,-21-21 16,0 0-16,0 1 0,0-1 0,21 0 16,-21-21-16,42 0 46,0-21-46,0 0 0</inkml:trace>
  <inkml:trace contextRef="#ctx0" brushRef="#br0" timeOffset="31215.93">21103 3154 0,'21'0'15,"0"0"1,1-21-16,-1 21 15,0-21-15,0 21 16,0-22-16,0 22 0,1-21 16,-1 21-16,0-21 0,0 0 15,0 21-15,-21-21 0,0 0 0,0-1 16,0 1-16,0 0 16,-21 21-16,0 0 0,-21 21 15,20 0-15,1 1 0,0 20 16,0-21-16,0 21 0,-22-20 15,22 20-15,21 0 0,-21 1 0,21-22 16,-21 21-16,21-21 0,0 0 16,0 1-16,0-1 0,0 0 15,21 0-15,0-21 0,0 0 16,1 0-16,20 0 0,-21 0 16,21 0-16,-20 0 0,20 0 0,0-21 15,1 0-15</inkml:trace>
  <inkml:trace contextRef="#ctx0" brushRef="#br0" timeOffset="31488.77">22140 2688 0,'0'0'0,"0"-21"16,0 21-1,-21 21-15,21 0 0,-21 22 16,0-22-16,0 21 0,-1 1 0,22 20 15,-21-21-15,0 1 0,0-1 16,0 22-16,0-22 0,-1 0 0,1 1 16,0-1-16,0 0 0,0-21 15,0 22-15,-1-22 0,22 0 0,0 0 16,0 0-16,0 1 0,22-22 31,-1-22-31,0 1 0,0 0 16,0 0-16,0 0 15</inkml:trace>
  <inkml:trace contextRef="#ctx0" brushRef="#br0" timeOffset="31935.88">22352 2709 0,'0'0'0,"0"-21"0,21 42 31,-21 1-31,0-1 0,-21 21 0,21 0 16,-21-20-16,0 20 0,-1 0 0,22 22 15,-21-22-15,0 0 0,0 1 16,21-1-16,0 0 0,-21 1 0,0-1 16,21-21-16,-22 22 0,22-22 15,0 0-15,0 0 0,0 0 16,-21-21-16,21-21 31,0 0-31,0 0 16,0-22-16,21 22 0,1 0 15,-1-21-15,0-1 0,0 22 0,0-21 16,0 0-16,22 20 0,-1-20 16,-21 21-16,22-21 0,-1 20 0,0 1 15,1 21-15,-1 0 0,0 0 16,1 0-16,-22 21 0,21 1 0,-21-1 16,-21 0-16,0 21 0,0 1 15,0-1-15,0 0 0,0 1 16,0-22-16,-21 21 0,0 0 0,0-20 15,0-1-15,-1 21 0,1-42 16,-21 21-16,21 0 0,0 1 0,-1-22 16,1 0-16,0 0 0,0 0 15,0 0-15,0 0 0,-1 0 0,1-22 16,0 1-16,0 21 0</inkml:trace>
  <inkml:trace contextRef="#ctx0" brushRef="#br0" timeOffset="32107.78">21780 3069 0,'-21'0'16,"42"0"15,1 0-31,-1 0 0,0 0 0,21 21 16,1-21-16,-1 0 0,0 0 0,22 0 15,-22 0-15,0 0 0,22 0 16,-1 0-16,1 0 0</inkml:trace>
  <inkml:trace contextRef="#ctx0" brushRef="#br0" timeOffset="32512.03">23347 3048 0,'-43'0'15,"22"0"-15,0 21 16,0 0-16,0 1 0,0-1 0,-1 0 15,1 21-15,0 1 0,0-22 16,0 21-16,0-21 0,21 22 0,0-22 16,0 0-16,0 0 0,0 0 15,0 0-15,0 1 0,0-1 0,21-21 16,0 21-16,0-21 16,0 0-16,0 0 0,1 0 0,-1 0 15,0 0-15,21-21 0,-21 21 16,1-21-16,-1-1 0,0-20 15,0 21-15,0-21 0,0 20 0,-21-20 16,0 0-16,0-1 0,0 22 16,0-21-16,0 21 0,0 0 0,0-1 15,-21 1-15,0 21 0,0 0 16,0 0-16,0 0 0,-22 0 0,22 0 16,0 0-16,0 0 0,0 0 15,-1 21-15,22 1 0,0-1 16,0 0-16,0 0 0,0 0 15,22 0-15,-1-21 0,0 0 16,0 22-16</inkml:trace>
  <inkml:trace contextRef="#ctx0" brushRef="#br0" timeOffset="33004.08">24003 3133 0,'0'0'0,"0"-21"16,0-1-16,0 1 0,-21 21 31,-22 0-31,22 0 0,-21 0 0,21 0 16,-22 21-16,22 1 0,-21 20 0,0-21 15,20 0-15,1 22 16,-21-1-16,21-21 0,0 21 0,21-20 16,0 20-16,0-21 0,0 0 15,0 0-15,0 1 0,0-1 0,0 0 16,21-21-16,0 0 0,0 0 15,21 0-15,-20 0 0,-1 0 0,21 0 16,-21 0-16,22-21 0,-22 21 0,21-21 16,-21-1-16,0-20 0,1 21 15,-1-21-15,0-1 0,0 1 0,0 0 16,0-1-16,22-20 0,-22 20 16,0 1-16,0 0 0,0-22 0,22 22 15,-43 21-15,21-22 16,-21 22-16,21 0 0,-42 42 31,0 0-31,0 1 0,-1 20 0,1-21 16,-21 21-16,21 1 0,0-1 15,-1-21-15,22 22 0,-21-1 0,0 0 16,21 1-16,-21-1 0,21-21 16,0 21-16,0-20 0,0-1 0,0 0 15,0 0-15,0 0 0,21-21 16,0 0-16,0 0 0,22 0 15,-22 0-15,21 0 0,-21 0 16</inkml:trace>
  <inkml:trace contextRef="#ctx0" brushRef="#br0" timeOffset="33343.89">24659 3196 0,'21'-21'0,"-42"42"0,42-63 16,-21 21-16,0 0 15,-21-1-15,0 22 16,0 0-16,0 0 0,-1 0 0,-20 0 15,21 0-15,0 22 0,0-1 16,-1-21-16,22 21 0,-21 0 0,21 0 16,0 0-16,0 1 15,21-1-15,1-21 0,-1 21 0,0 0 16,0-21-16,21 21 16,-20 0-16,-1-21 0,0 22 0,0-22 15,-21 21-15,0 0 0,21-21 0,-21 21 16,0 0-16,-21-21 15,0 0-15,0 21 0,0-21 0,-1 0 16,1 0-16,-21 0 0,21 0 16,0 0-16,-22 0 0,22 0 0,0 0 15,0 0-15,42 0 32,0 0-32,0-21 15,22 21-15</inkml:trace>
  <inkml:trace contextRef="#ctx0" brushRef="#br0" timeOffset="33820.39">25675 3154 0,'0'0'0,"0"-21"0,21 0 15,-21-1-15,0 1 0,0 0 16,-21 21-16,0 0 0,0 0 15,0 0-15,-22 0 0,22 0 16,0 0-16,-21 21 0,20 0 16,-20 1-16,0-1 0,21 21 0,-22 0 15,1-20-15,21 20 0,0 0 16,-22-21-16,22 22 0,21-22 0,0 0 16,0 0-16,0 22 0,0-22 15,21 0-15,0-21 0,1 0 16,-1 0-16,0 0 0,0 0 15,0 0-15,0 0 0,22 0 0,-22 0 16,0-21-16,0 0 0,0-1 16,1 1-16,-1-21 0,0 0 15,0 20-15,0-20 0,0 0 0,1-1 0,-1 22 16,0 0-16,0 0 0,-21 0 16,0 42-1,0 0 1,-21 0-16,0 0 0,0 22 0,21-22 15,0 21-15,-22-21 0,22 22 16,0-22-16,0 0 0,0 21 0,0-20 16,0-1-16,0 0 0,22-21 0,-22 21 15,21 0-15,0-21 0,0 0 16,0 0-16,0 0 0</inkml:trace>
  <inkml:trace contextRef="#ctx0" brushRef="#br0" timeOffset="34200.16">25866 3217 0,'0'-21'16,"0"42"-16,0-63 0,0 21 15,21 21-15,0-21 16,0 21-16,0 0 16,0 0-16,1 0 0,20 0 0,-21 0 15,21 0-15,-20 21 0,-1-21 16,21 21-16,-21 0 0,0 22 0,-21-22 15,0 21-15,0 0 0,0 1 16,0-22-16,0 21 0,0-21 16,-21 22-16,0-22 0,21 0 0,-21 0 15,0 0-15,0 1 0,-1-22 16,1 0 0,21-22-1,0 1-15,0 0 16,0 0-16,0 0 0,21 0 15,1-22-15,-1 22 0,0-21 0,0-1 16,0 1-16,0 21 0,1-21 16,-1 20-16,0 1 0,0 0 0,0 0 15,0 21-15,1 0 0,-1-21 16,0 21-16,0 0 0,-21 21 16</inkml:trace>
  <inkml:trace contextRef="#ctx0" brushRef="#br0" timeOffset="34516.25">26437 3493 0,'0'0'0,"-21"0"0,42 0 31,0-22-15,0 22-16,-21-21 0,22 0 15,-1 0-15,-21-21 0,21 20 16,-21 1-16,21 0 0,-21 0 15,0 0-15,0 0 0,-21 42 16,0 0 0,0 0-16,-1 0 0,1 22 0,-21-1 15,21-21-15,0 21 0,-1-20 0,22-1 16,0 21-16,0-21 0,0 0 16,0 1-16,0-1 0,22 0 15,-1-21-15,0 0 0,21 0 16,-21 0-16,22 0 0,-22 0 0,21 0 15,1 0-15,-1-21 16,0 0-16,-21-1 0,22 1 0</inkml:trace>
  <inkml:trace contextRef="#ctx0" brushRef="#br0" timeOffset="35373.05">15325 4149 0,'0'0'16,"0"-21"-16,-22-1 0,1 1 16,21 0-16,0 0 15,0 0-15,0 0 0,0-1 16,21 22-16,1-21 15,-1 21-15,21 0 0,-21 0 16,22 0-16,-22 21 0,21-21 0,-21 43 16,0-22-16,22 0 0,-22 21 15,0 1-15,-21-1 0,0 0 0,21 1 16,-21-22-16,0 21 0,0 1 16,0-22-16,0 0 0,-21 21 0,21-21 15,-21 1-15,0-22 0,0 21 16,21 0-16,-22-21 0,1 0 0,0 0 15,21-21 1,0 0-16,0-1 16,0 1-16,0-21 0,0 21 0,21-22 15,0 22-15,1-21 16,-1 0-16,21-1 0,-21 1 0,22 0 16,-1 20-16,-21-20 0,21 21 15,1 0-15,-1 0 0,-21 21 0,22 0 16,-1 0-16,-21 21 0,0 0 0,0 0 15,1 21-15,-22-20 0,0 20 16,0 0-16,0 1 0,0-22 0,0 21 16,-22-21-16,1 22 0,0-22 15,0 0-15,0 0 0,0 0 0,-1 0 16,22 1-16,-21-22 0,21 21 16,21-21-1,1 0 1,20-21-16,-21-1 0,21 22 15,-20-21-15,20 0 0</inkml:trace>
  <inkml:trace contextRef="#ctx0" brushRef="#br0" timeOffset="35975.26">16573 4128 0,'0'0'0,"-21"0"16,0 21-16,0 0 15,0 0-15,0 0 0,-22 0 16,22 1-16,0 20 0,0-21 15,0 0-15,21 0 0,-22 1 0,22-1 16,0 0-16,0 0 16,0 0-16,22-21 15,-1 0 1,0 0-16,0 0 0,-21-21 16,0 0-16,0 0 0,0 0 15,0-1-15,0 1 0,0-21 16,21 21-16,0-22 0,-21 22 0,22 0 15,-1 0-15,21 0 0,-21 0 16,22-1-16,-22 22 0,21 0 0,0 0 16,-20 0-16,20 22 0,-21-1 15,21 0-15,-20 0 0,-1 0 0,0 0 16,0 1-16,0 20 0,0-21 16,-21 0-16,0 0 0,0 22 15,0-22-15,0 0 0,0 0 16,0 0-16,-21 1 0,0-22 15,0 0-15,0 21 0,0-21 16,-1 0-16,1 0 16,0 0-16,21-21 0,0-1 15,0 1-15,0-21 0,21 21 16,0 0-16,1-22 0,-1 22 16,0-21-16,21-1 0,-21 22 15,22-21-15,-1 21 0,0 0 16,1-1-16,-1 22 0,0 0 0,1 0 15,-1 0-15,-21 0 0,22 22 16,-22 20-16,0-21 0,0 0 0,-21 22 16,0-22-16,0 21 0,0-21 0,0 0 15,-21 22-15,0-22 0,0 0 16,-1 0-16,1 0 0,-21-21 0,21 22 16,0-1-16,-1-21 15</inkml:trace>
  <inkml:trace contextRef="#ctx0" brushRef="#br0" timeOffset="36607.39">18902 4149 0,'0'0'0,"127"-106"31,-127 85-31,21 0 16,-21-1-16,0 1 0,-21 0 16,0 21-16,-1 0 15,-20 0-15,0 0 0,-22 0 16,1 0-16,20 0 0,-20 0 0,21 21 16,-1 0-16,1-21 0,0 22 15,20-1-15,1 0 0,21 0 16,0 0-16,0 0 0,21 1 15,1-1-15,-1 0 0,21 0 0,0 21 16,1-20-16,-1-1 0,0 21 16,1-21-16,-1 0 0,-21 22 0,22-22 15,-22 0-15,0 0 0,-21 0 0,0 1 16,0-1-16,0 0 0,-21-21 16,-22 21-16,1-21 0,0 0 0,-1 21 15,-20-21-15,-1 0 0,1 0 16,-1 0-16,22 0 0,-21 0 0,-1-21 15,22 21-15,-1-21 0,1 0 16,0 0-16,21-1 0,-22 1 16,22-21-16,21 21 0,0 0 0,0-22 15,0 22-15,0-21 0,0 21 16,0-1-16,0 1 0,0 0 0,21 0 16,0 21-16,1 0 0,-1 0 15,0 0-15,0 0 0,21 0 0,-20 0 16,-1 0-16,21 0 0</inkml:trace>
  <inkml:trace contextRef="#ctx0" brushRef="#br0" timeOffset="36899.22">19410 3895 0,'0'0'0,"-21"0"15,-1 0 1,1 0-16,0 21 0,0 0 0,0 21 16,0 1-16,21-1 0,-22 0 15,22 1-15,-21-1 0,21 0 0,0 1 16,-21-22-16,0 21 0,21 1 16,-21-22-16,0 0 0,21 21 0,0-21 15,-22 1-15,1-1 16,21 0-16,0-42 31,0 0-15</inkml:trace>
  <inkml:trace contextRef="#ctx0" brushRef="#br0" timeOffset="37064.12">18838 4276 0,'43'0'31,"-22"0"-31,0 0 16,0 0-16,21 0 0,-20 0 16,20 0-16,0 0 0,22 0 0,-22 0 15,22 0-15,-22 0 0,21 0 16,1 0-16,-22 0 0,22 0 0</inkml:trace>
  <inkml:trace contextRef="#ctx0" brushRef="#br0" timeOffset="37571.36">19939 4212 0,'0'0'0,"21"0"15,-21-84 1,0 62-16,0 1 16,-21 21-1,0 0-15,-22 0 16,22 0-16,0 0 0,-21 21 15,21 1-15,-22 20 0,1-21 0,21 21 16,-22-20-16,22 20 0,0 0 0,0-21 16,0 22-16,0-22 0,21 21 15,-22-21-15,22 1 0,0-1 0,0 0 16,0 0-16,0 0 16,22-21-16,-1 0 0,0 0 15,0 0-15,21 0 0,-20 0 0,-1 0 16,0 0-16,21 0 0,-21-21 0,22 21 15,-22-21-15,0 0 0,21 0 16,-20-1-16,20-20 0,-21 21 16,0-21-16,0-1 0,1 1 0,-1 21 15,0-22-15,0 1 0,-21 21 16,0 0-16,0 0 0,0 42 16,0 0-1,0 0-15,-21 21 0,0-20 16,0 20-16,21-21 0,0 21 0,0-20 15,-22 20-15,22-21 16,0 0-16,0 22 0,0-22 0,0 0 16,0 0-16,22-21 15,-1 0 1,0 0-16,0 0 0,0 0 0,0 0 16,22-21-16</inkml:trace>
  <inkml:trace contextRef="#ctx0" brushRef="#br0" timeOffset="38420.92">20574 3916 0,'0'0'0,"21"-42"31,-42 63-31,0 0 16,0 21-16,-1 1 0,1-1 15,21 0-15,-21 1 0,0-1 0,0 0 16,0 1-16,-1-1 0,22 0 15,0-21-15,-21 22 0,21-22 0,0 0 16,-21 0-16,21 0 0,0 1 16,21-22-16,0 0 15,1 0-15,20 0 0,-21 0 16,21 0-16,-20 0 0,20-22 16,-21 1-16,21 0 0,-20 0 0,-1 0 15,0 0-15,0-1 0,0 1 16,0 0-16,1 0 0,-22 0 15,0 42 1,0 0 0,0 0-16,-22 0 0,22 1 0,-21 20 15,21-21-15,0 0 0,0 0 16,0 1-16,0-1 0,0 0 16,0 0-16,21-21 15,1 0-15,-1 0 0,21 0 16,-21 0-16,0 0 0,1 0 0,-1 0 15,21 0-15,-21 0 0,0-21 16,1 0-16,20 0 0,-21-1 16,0 1-16,22 0 0,-22 0 0,0 0 15,0-22-15,0 22 0,0 0 16,1 0-16,-1 0 0,0 0 0,0 21 16,-21-22 93,0 1-109,0 0 16,0 0-1,0 0-15,-21 21 31,0 21-31,0 0 0,-1 0 16,22 22-16,-21-22 0,0 21 16,0-21-16,21 22 0,0-22 0,-21 0 15,21 21-15,0-21 0,0 1 0,0-1 16,0 0-16,0 0 16,21-21-16,0 0 0,0 0 15,0 0-15,1 0 16,-1 0-16,0 0 0,0 0 15,21 0-15,-20-21 0,20 0 0,-21 21 16,0-21-16,22-1 0,-22 1 16,0-21-16,0 21 0,-21-22 0,21 1 15,0 0-15,-21-1 0</inkml:trace>
  <inkml:trace contextRef="#ctx0" brushRef="#br0" timeOffset="38628.11">21336 3852 0,'0'0'0,"-42"0"32,20 0 14,1 0-46</inkml:trace>
  <inkml:trace contextRef="#ctx0" brushRef="#br0" timeOffset="38831.99">20405 4022 0,'0'0'0,"-22"21"0,1-21 16,0 0-16,21 21 15,21-21 1,0 0-16,22 0 0,-22 0 16,21 0-16,22 0 0,-22 0 0,0 0 15,22 0-15,-22 0 0,1 0 16,-1 0-16,-21 0 0,0 0 0,-42 0 16,0 0-16</inkml:trace>
  <inkml:trace contextRef="#ctx0" brushRef="#br0" timeOffset="40371.75">275 6498 0,'-21'0'0,"0"0"15,21-21 17,0 0-17,0 0-15,0 0 16,0-1-16,21 1 16,0 21-16,0-21 0,-21 0 15,21 21-15,1-21 0,-1 0 16,0 21-16,0 0 0,-21-22 0,21 22 15,0 0-15,1 0 16,-1 0-16,0 0 16,0 22-16,0-1 0,-21 21 0,0-21 15,21 22-15,-21-1 0,0-21 16,0 21-16,0 1 0,0-1 0,0 0 16,0 1-16,-21-22 0,0 21 15,-21-21-15,21 22 0,-22-22 16,22 0-16,-21 0 0,-1 0 0,1 1 15,21-22-15,-21 0 0,-1 0 16,22 0-16,-21 0 0,21 0 0,-1 0 16,-20 0-16,21 0 0,21-22 15,0 1-15,0 0 0,0 0 16,0 0-16,0-22 0,0 22 16,0-21-16,0 0 0,0 20 0,0-20 15,0 21-15,0 0 0,0-22 16,42 22-16,-21 21 0,1 0 15,-1 0-15,0 21 0,0 1 16,21-1-16,-20 0 0,-1 0 16,0 21-16,0-20 0,0 20 0,0-21 15,-21 0-15,22 0 0,-1 22 16,-21-22-16,21 0 0,-21 0 0,21 0 16,-21 1-1,21-1 1,0-21-16,1 0 15,-22-21-15</inkml:trace>
  <inkml:trace contextRef="#ctx0" brushRef="#br0" timeOffset="40572.26">868 6625 0,'0'-21'31,"0"0"32,0 0-47</inkml:trace>
  <inkml:trace contextRef="#ctx0" brushRef="#br0" timeOffset="41196.05">1524 6456 0,'21'-21'32,"0"0"-32,0 21 0,-21-22 0,22 1 15,-1 21-15,21-21 0,-21 0 16,0 0-16,1 0 0,-1-1 15,0 1-15,0 0 0,0 0 0,0-21 16,-21 20-16,0 1 0,22 0 16,-22 0-16,0 0 0,0 0 0,0-1 15,-22 44 17,22-1-32,0 0 0,0 21 15,-21 1-15,21-1 0,-21 0 0,21 1 16,0-1-16,-21 21 15,21 1-15,0-22 0,0 22 0,0-22 0,0 0 16,0 22-16,0-43 16,0 21-16,0 1 0,0-22 0,0 21 15,0-21-15,0 1 0,0-1 16,-21 0-16,0-21 0,21 21 0,-22-21 16,1 0-16,0 0 0,0 0 15,0 0-15,-22 0 0,22 0 0,-21-21 16,21 0-16,-22 21 0,22-21 15,-21-1-15,21 1 0,0 0 16,-1 21-16,1-21 0,21 0 0,0 0 16,0-1-16,0 1 15,21 0-15,1 0 16,20 21-16,-21-21 0,21 0 16,1-1-16</inkml:trace>
  <inkml:trace contextRef="#ctx0" brushRef="#br0" timeOffset="41488.01">2371 6160 0,'21'-22'0,"-42"44"0,42-65 0,-21 22 16,0 42 15,-21-21-31,-1 43 16,22-22-16,-21 0 0,0 21 15,21 1-15,-21-1 0,0 0 0,21 1 16,-21-1-16,-1 21 0,22-20 16,-21-1-16,0 0 0,0 1 0,21-1 15,0-21-15,-21 0 0,21 1 16,0-1-16,0 0 0,0 0 0,21-21 31,0 0-31,0 0 0,0-21 0,1 21 16,-1-21-16,0 0 0,0-1 15</inkml:trace>
  <inkml:trace contextRef="#ctx0" brushRef="#br0" timeOffset="41671.97">2095 6498 0,'0'-21'31,"22"21"-15,-1 0-16,0 0 0,21-21 0,1 21 16,-1-21-16,0 21 0,22-21 15,-22 21-15,22 0 0</inkml:trace>
  <inkml:trace contextRef="#ctx0" brushRef="#br0" timeOffset="42335.85">3577 6287 0,'-21'0'32,"0"0"-32,0 0 15,-1 21-15,22 0 0,0 0 16,-21 0-16,21 0 0,-21 22 15,21-22-15,-21 21 0,21-21 0,0 22 16,0-22-16,-21 21 0,0-21 16,-1 1-16,22 20 0,0-21 0,-21 0 15,0 0-15,21 1 0,0-44 47,21 1-47,0 0 0,1 0 16,-1 0-16,0 0 0,0-22 0,0 22 15,0-21-15,1-1 0,20 1 16,-21 21-16,0-21 0,0 20 16,1 1-16,-1 0 0,0 21 0,0 0 15,0 0-15,0 0 16,-21 21-16,0 22 0,0-22 16,0 0-16,0 21 0,0-21 15,0 22-15,0-22 0,22 21 0,-22-21 16,21 1-16,-21 20 0,0-21 0,21 0 15,0 0-15,0-21 0,-21 22 16,21-22-16,1 0 0,-1 0 16,0 0-16,0 0 0,0 0 0,0 0 15,1 0-15,-1-22 0,0 1 0,0 0 16,0 0-16,0 0 16,1-22-16,-1 22 0,0-21 0,-21 0 15,0 20-15,0-20 0,0 0 0,0-1 16,0 1-16,0 21 0,0-21 15,0 20-15,-21 1 0,0 0 0,-1 21 16,1 0-16,0 0 0,0 0 16,0 0-16,0 0 0,-1 21 15,22 0-15,-21 1 0,21-1 16,0 0-16,0 0 0,0 0 16,21 0-16,1 1 0,-22-1 0,21-21 15</inkml:trace>
  <inkml:trace contextRef="#ctx0" brushRef="#br0" timeOffset="42607.21">4678 6308 0,'0'-21'16,"-21"42"-1,-1-21-15,1 21 16,21 0-16,-21 0 15,0 22-15,21-22 0,-21 21 0,0-21 16,21 22-16,-22-22 0,1 0 0,21 21 16,0-21-16,-21 1 0,21-1 15,-21 0-15,21 0 0,0 0 16,21-21 15,-21-21-31,21 0 0,0 0 0,-21 0 16,22-1-16</inkml:trace>
  <inkml:trace contextRef="#ctx0" brushRef="#br0" timeOffset="42963.48">4635 6075 0,'0'0'0,"-105"0"31,83 0-31,1 21 0,0-21 16,21 21-16,-21-21 0,21 21 15,0 1-15,21-22 16,0 0-16,0 0 0,1 21 16,-1-21-16,21 0 0,-21 0 0,0 0 15,1 0-15,-1 0 0,0-21 0,0 21 16,-21-22-16,21 1 16,-21 0-16,0 0 0,0 0 15,-21 0 1,0-1-16,0 22 0,0-21 0,-1 21 15,1 0-15,0 0 0,0 0 0,0 0 16,-22 0-16,22 0 0,0 21 16,21 1-16,-21-1 0,21 0 15,0 0-15,0 0 0,0 0 16,0 1-16,21-1 0,0 0 0,0 0 16,1 0-16,-1-21 0,21 21 0,-21 1 15</inkml:trace>
  <inkml:trace contextRef="#ctx0" brushRef="#br0" timeOffset="43499.8">5355 6054 0,'0'0'0,"0"-43"31,0 22-31,-21 21 16,0 21-1,21 1-15,-21-1 0,-1 0 16,1 21-16,21-21 0,-21 1 16,21 20-16,-21 0 0,21 1 0,-21-22 15,0 21-15,21 0 0,-22 1 0,22-1 16,-21 0-16,21 1 16,0-22-16,0 21 0,0-21 0,0 1 15,0-1-15,0 0 16,21-21-16,1 0 0,-1 0 0,0 0 15,0 0-15,21-21 0,-20 0 0,20-1 16,-21 1-16,21 0 0,1 0 16,-22-21-16,21 20 0,1-20 0,-1 0 15,0-1-15,-21 1 0,22 0 0,-1-1 16,-21 1-16,0 0 0,22-1 16,-43 1-16,21 0 0,-21 21 0,0-1 15,0 1-15,0 0 16,-21 42-1,0 0-15,-1 22 0,1-22 16,0 21-16,0 1 0,0-22 16,0 21-16,-1 22 0,22-22 0,-21 0 15,0 1-15,21-1 0,-21 0 16,21-21-16,0 22 0,0-22 0,0 0 16,0 0-16,0 0 0,21-21 0,0 0 15,0 22-15,1-22 0,20 0 16,-21 0-16,21-22 0,-20 22 15,20-21-15,-21 0 0,21 0 0</inkml:trace>
  <inkml:trace contextRef="#ctx0" brushRef="#br0" timeOffset="44248.78">6413 6308 0,'-21'0'0,"21"-21"0,0-1 16,0 1-16,0 0 16,0 0-16,0 0 0,21 21 15,-21-21-15,22-1 16,-1 22-16,0-21 0,0 21 0,21 0 15,-20 0-15,-1 0 0,21 0 0,-21 0 16,22 0-16,-22 0 0,0 21 16,21 1-16,-21-1 0,1 0 0,-1 0 15,0 0-15,-21 22 0,0-22 16,0 21-16,0 0 0,0-20 0,0 20 16,0-21-16,-21 21 0,0-20 0,-1-1 15,1 0-15,0 0 0,0 0 16,0-21-16,0 0 0,-1 0 15,1 0-15,0 0 0,21-21 16,0 0-16,0 0 16,0 0-16,0-22 0,0 22 0,21-21 15,0-1-15,1 22 0,20-21 16,-21 21-16,21-22 0,1 1 0,-1 21 16,0 0-16,1 0 0,-1-1 15,0 1-15,1 21 0,-1 0 0,0 0 16,1 0-16,-1 0 0,-21 21 0,22 1 15,-22-1-15,-21 0 0,0 0 16,21 0-16,-21 0 0,0 1 0,0 20 16,0-21-16,0 21 0,-21-20 15,21-1-15,-21 0 0,-1 0 0,1 21 16,0-42-16,21 22 0,-21-1 16,0-21-16,21 21 15,0-42 1,21 21-1,0-21-15</inkml:trace>
  <inkml:trace contextRef="#ctx0" brushRef="#br0" timeOffset="44684.53">7726 6160 0,'0'0'0,"0"-22"0,0 1 15,-21 21 16,-1 0-31,1 0 0,0 0 0,0 0 16,0 21-16,0 1 0,21-1 16,-22 0-16,1 0 0,0 21 0,0-20 15,21 20-15,0-21 0,-21 21 16,21 1-16,0-22 0,0 21 0,0-21 16,0 1-16,0 20 0,21-21 15,0-21-15,0 21 0,0-21 0,22 0 16,-22 0-16,21 0 0,1 0 15,-1 0-15,0 0 0,1-21 0,-1 0 16,0 0-16,-21 0 0,22-1 16,-22 1-16,0-21 0,-21 21 0,0-22 15,0 1-15,0 21 0,0-21 16,0 20-16,0-20 0,-21 21 0,0 0 16,-22 0-16,22-1 0,-21 1 15,0 21-15,20 0 0,-20 0 0,0 0 16,-1 0-16,22 0 0,-21 0 0,21 21 15,-22 1-15,22-1 0,0-21 16,21 21-16,0 0 0,0 0 0,0 0 16,0 1-16,21-22 0,0 21 15,1-21-15,20 0 0,-21 0 16,21 0-16,1 0 0</inkml:trace>
  <inkml:trace contextRef="#ctx0" brushRef="#br0" timeOffset="44976.36">8615 5884 0,'0'0'0,"0"-21"0,-21 21 31,-1 0-31,1 21 16,0 1-16,21-1 0,-21 21 0,0-21 15,0 22-15,-1-1 0,1-21 0,0 21 16,21 1-16,-21-1 0,0 0 15,21 1-15,0-1 0,-21 0 0,21-20 16,0 20-16,0-21 0,0 21 16,0-20-16,0-1 0,0 0 0,21-21 15,-21 21-15,21-21 0,0 0 0,0 0 16,22 0-16,-22 0 0,0 0 16,0-21-16,0 0 0,0 0 0,22-1 15,-22 1-15,0 0 0,0-21 0,0 21 16</inkml:trace>
  <inkml:trace contextRef="#ctx0" brushRef="#br0" timeOffset="45224.27">8234 6096 0,'-21'21'15,"42"-42"-15,-64 42 0,65-21 16,-1 0-16,0 0 15,21 0-15,-21 0 0,22 0 0,-1 0 16,0 0-16,22 0 0,-22 0 16,1 0-16,-1-21 0,0 21 0,22 0 15,-22-21-15,-21 21 16,22 0-16,-1 0 0,-21-21 0,0 21 16,-42 0 15</inkml:trace>
  <inkml:trace contextRef="#ctx0" brushRef="#br0" timeOffset="48067.04">593 7874 0,'0'0'16,"-22"21"-16,1 0 0,0-21 0,21 22 16,0-44 15,21 1-15,-21 0-16,21 0 0,1 21 15,-1-21-15,-21 0 0,21-1 16,0 1-16,0-21 0,-21 21 15,0 0-15,0-1 0,0 1 16,0-21-16,0 21 0,0 0 0,0-1 16,0 1-16,-21 0 0,21 0 15,-21 21-15,0 0 0,0 0 0,-1 0 16,1 0-16,0 21 0,-21 0 16,21 22-16,-1-22 0,1 21 0,0 0 15,0 1-15,0-1 0,21 0 16,-21 1-16,21-1 15,0 0-15,0 1 0,0 20 0,21-42 0,0 22 16,0-22-16,0 21 16,0-21-16,1-21 0,-1 0 0,21 22 15,-21-22-15,0 0 0,22 0 16,-22-22-16,0 1 0,0 0 0,22 0 16,-22 0-16,0 0 0,0-22 15,0 22-15,0-21 0,1-1 16,20 22-16,-21-21 0,21 0 0,-20-1 15,20 22-15,0 0 0,1-21 16,-1 20-16,0 22 0,-21 0 0,22 0 16,-22 0-16,0 0 0,0 0 15,0 0-15,-21 22 0,0-1 0,0 0 16,0 0-16,0 21 16,0-20-16,0-1 0,-21 0 0,0 0 15,21 0-15,0 0 0,-21 1 16,0-1-16,21 0 0,-21 0 0,-1 0 15,1-21 1,21-21 0,0 0-16,0 0 15,0 0-15,21-1 0,1 1 16,-1-21-16,0 21 0,0 0 0,21-22 16,-20 22-16,-1 0 0,21-21 15,-21 20-15,0 1 0,1 21 16,-1-21-16,0 0 0,-21 42 31,-21 0-15,0 0-16,-1 1 0,1-1 0,21 0 15,-21 21-15,0-21 0,21 22 16,0-22-16,0 21 0,0 1 0,0-22 16,0 21-16,0-21 0,0 0 15,21 1-15,0-1 0,22 0 0,-22-21 16,21 0-16,0 0 0,1 0 15,-1 0-15,-21-21 0,22 0 16,-1-1-16,0 1 0,1 0 0,-1 0 16,-21 0-16,21 0 0,-20-1 15,-1-20-15,-21 21 0,0 0 16,21 0-16,-21-22 0,0 22 0,0 0 16,0 0-16,0 0 0,-21-1 0,21 1 15,-21 21-15,-1 0 0,1 0 16,0 0-16,21 21 0,-21 1 15,21-1-15,-21 0 0,21 0 16,-21 0-16,21 22 0,0-22 0,0 0 16,0 21-16,0-21 15,0 1-15,0-1 0,0 21 0,21-21 16,0-21-16,0 21 0,21 1 16,-20-22-16,-1 0 0,21 0 0,-21 0 15,22 0-15,-1 0 0,0-22 16,1 1-16,-22 21 0,21-21 0,0 0 15,-20 0-15,20 0 0,-21-1 16,0-20-16,22 21 0,-22 0 0,0-22 16,21 22-16,-21 0 0,1 0 15,20-21-15,-21 42 0,0-22 0,0 1 16,1 21-16,-1 0 16,-21 21-1,0 1-15,0-1 16,0 0-1,0 0-15,0 0 16,0-42 15,0 0-31,0 0 16,0 0 0,0-1-16,0 1 0,0 0 15,0 0-15,-21 21 0,-1-21 16,1 21-16,0 0 0,0 0 15,0 0-15,0 0 16,-1 21-16,1 0 16,0 0-16,0 0 0,21 1 0,-21 20 15,0-21-15,21 21 0,-22-20 16,22 20-16,0 0 0,0-21 0,0 22 16,0-1-16,0-21 0,0 22 15,0-22-15,22 0 0,20 0 0,-21 0 16,0-21-16,22 21 0,-1-21 15,-21 0-15,21 0 0,1 0 0,-1 0 16,0-21-16,1 0 0,-1 0 0,-21 0 16,22 0-16,-22-1 0,21 1 15,-21-21-15,0 21 0,1-22 16,-1 22-16,0-21 0,0 21 16,0-22-16,-21 22 0,0 0 0,0 0 15,21 0-15,-21 0 0,0-1 0,0 44 31,-21-1-15,21 0-16,-21 0 0,21 0 16,0 0-16,0 1 0,0-1 0,0 0 15,0 21-15,0-21 0,0 1 16,0-1-16,0 0 0,0 0 16,21-21-16,0 0 0,1 0 15,-1 0-15,0 0 16,0-21-16,0 21 0,22-21 0,-22 0 15,0-1-15,0 22 0,0-42 16,0 21-16,1 0 0,-1 0 0,0-1 16,0-20-16,0 21 0,-21 0 0,0 0 15,21-1-15,-21 1 0,0 0 16,0 42 0,0 0-1,-21 1-15,21-1 0,0 0 16,0 0-16,0 21 0,0-20 0,0-1 15,0 0-15,0 0 0,0 0 16,0 0-16,0 22 0,0-22 16,21 0-16,1 0 0,20-21 15,-21 0-15,0 21 0,0-21 16,22 0-16,-22 0 0,21 0 0,-21-21 16,1 21-16,20-21 0,-21 0 15,21 0-15,-20 0 0,-1-1 0,0 1 16,0-21-16,0 21 0,0-22 0,1 22 15,-1-21-15,-21 0 0,21-1 16,0 1-16,-21 0 0,0-1 0,21 1 16,0 21-16,-21-22 0,0 22 15,0-21-15,0 21 0,0 0 16,0 42 0,-21 21-1,21-21-15,-21 0 0,0 22 0,21-1 16,0 0-16,0 1 0,-21-1 0,21 0 15,-21 1-15,21-22 0,0 21 16,-22 1-16,22-1 0,0-21 0,0 21 16,0-20-16,0-1 0,0 0 15,22 0-15,-1 0 0,0-21 0,0 0 16,0 0-16,22 0 0,-22 0 0,21 0 16,-21 0-16,22 0 0,-1-21 15,0 0-15,1 0 0,-22 21 16,21-21-16,0-1 0,-20-20 0,-1 21 15,0 0-15,0 0 0,0-1 16,-21 1-16,0 0 0,0 0 0,0 0 16,-21 21-1,0 0-15,0 0 0,0 0 16,21 21-16,-22 0 0,22 0 0,-21 0 16,21 1-16,0-1 0,0 21 0,0-21 15,0 0-15,0 1 0,0-1 16,0 0-16,0 0 0,0 0 0,21-21 15,1 21-15,-1-21 0,21 0 16,-21 0-16,0 0 0,22 0 16,-22 0-16,0-21 0,0 21 0,22-21 15,-22 0-15,0 0 0,0 0 16,0-1-16,0 1 0,1 0 0</inkml:trace>
  <inkml:trace contextRef="#ctx0" brushRef="#br0" timeOffset="48283.96">4064 7472 0,'0'0'16,"-21"21"-16,0 0 0,-1-21 0,44 21 31,-1-21-31,21 0 0,-21 0 0,0 0 16,22 0-16,-1 0 0,0 0 15,1-21-15,-1 21 0,0-21 0,1 21 16,-22 0-16,21-21 0,-21 21 0,1-21 16,-1 21-16,0 0 0</inkml:trace>
  <inkml:trace contextRef="#ctx0" brushRef="#br0" timeOffset="48875.66">5905 7768 0,'0'0'0,"0"-21"0,-21 21 0,21-21 16,0 0-16,0 0 0,0-1 16,0 1-16,0 0 0,0 0 15,0 0-15,21 0 0,1-1 0,-1 1 16,0 0-16,21 0 0,-21 21 0,22-21 15,-22 21-15,21 0 0,1 0 16,-1 0-16,-21 21 0,21 0 0,-20 0 16,20 0-16,-21 1 0,0 20 15,-21-21-15,0 0 0,0 22 0,0-22 16,0 21-16,0-21 0,0 0 16,-21 22-16,21-22 0,-21 0 15,0 0-15,0 0 0,21 1 0,-22-22 16,22 21-16,-21-21 0,0 0 15,21-21 1,0-1-16,0 1 0,0 0 16,0 0-16,0 0 0,0-22 0,0 22 15,0-21-15,21 21 0,0-22 16,-21 22-16,22-21 0,-1 21 0,0 0 16,21-1-16,-21 1 0,1 0 15,20 0-15,-21 21 0,0 0 0,22 0 16,-22 0-16,0 0 0,0 0 15,0 0-15,0 21 0,-21 0 0</inkml:trace>
  <inkml:trace contextRef="#ctx0" brushRef="#br0" timeOffset="49884.05">6710 7768 0,'0'0'0,"0"21"0,0 1 16,21-22-1,0 0 1,0-22-16,0 22 0,22-21 0,-22 0 15,0 0-15,21 21 0,-20-21 16,-1 0-16,0-1 0,21-20 16,-42 21-16,21 0 0,-21 0 0,0-1 15,0 1-15,0 0 0,0 0 16,-21 21-16,0 0 0,0 0 16,0 0-16,-22 0 0,1 21 0,21-21 15,-21 21-15,20 0 0,1 22 16,-21-22-16,21 0 0,0 21 0,21-20 15,0-1-15,0 0 0,0 21 0,0-21 16,0 1-16,0-1 0,42 0 16,-21-21-16,0 21 0,22 0 0,-1-21 15,0 0-15,1 0 0,-1 0 16,0 0-16,1 0 0,-1 0 16,21-21-16,-20 21 0,-1-21 0,0 0 15,1 0-15,-1-1 0,0 1 0,1 0 16,-22 0-16,21 0 0,-21-22 15,1 22-15,-1 0 0,-21-21 0,0 21 16,0-1-16,0 1 0,0 0 0,0 0 16,-21 21-1,-1 21 1,1 0-16,21 0 0,0 22 16,-21-22-16,21 0 0,-21 0 15,21 0-15,0 22 0,0-22 16,0 0-16,-21 0 0,21 0 0,0 1 15,0-1-15,-21-21 0,21 21 16,0 0 0,0-42-1,0 0 1,0 0-16,0-1 0,0 1 16,0 0-16,0 0 0,21 0 15,0-22-15,0 22 0,0-21 0,0 21 16,1-22-16,-1 22 0,0-21 15,21 21-15,1 0 0,-22 21 0,21 0 16,0 0-16,-20 0 0,20 0 16,-21 0-16,0 21 0,0 0 0,22 0 15,-22 0-15,0 22 0,0-22 16,0 0-16,-21 0 0,0 21 0,22-20 16,-22-1-16,0 0 0,0 0 0,0 0 15,0 0-15,0 1 16,-22-22-16,1 21 0,0-21 15,0 0-15,21-21 16,0-1 0,0 1-16,0 0 0,0 0 15,0 0-15,0-22 0,21 22 16,21 0-16,-20-21 0,-1-1 16,21 22-16,-21 0 0,22-21 0,-1 21 15,0-1-15,1 22 0,-22 0 0,21 0 16,0 0-16,-20 0 0,20 22 15,-21-1-15,0 0 0,0 0 0,1 21 16,-22-20-16,0-1 0,0 21 16,0-21-16,0 22 0,-22-22 0,1 0 15,21 0-15,-21 0 0,0 0 0,-21 1 16,20-1-16,22 0 0,-21-21 16,0 0-16,42 0 31,0 0-16,1-21-15,-1 21 0,0-21 0,21 21 16,1-22-16</inkml:trace>
  <inkml:trace contextRef="#ctx0" brushRef="#br0" timeOffset="52167.12">9229 7578 0,'0'0'0,"21"-21"0,-21-1 0,21 22 16,-21-21-16,0 0 0,0 0 0,0-21 15,0 20-15,0 1 0,-21 0 0,0 21 16,-1-21-16,1 21 0,-21 0 16,21 0-16,-22 0 0,22 0 0,-21 21 15,0 0-15,-1 22 0,1-22 16,0 0-16,-1 21 0,1 1 0,21-22 16,0 21-16,-1-21 0,1 0 0,21 22 15,0-22-15,0 0 0,0 0 16,0 0-16,21 1 0,1-22 0,-1 21 15,0-21-15,21 0 0,1 0 0,-1 0 16,-21 0-16,21 0 0,1 0 16,-1 0-16,-21-21 0,22 21 0,-22-22 15,21 1-15,-21 0 0,0 0 0,1 0 16,-1 0-16,-21-1 16,0-20-16,21 21 0,-21-21 0,0 20 15,21-20-15,-21 21 0,0-21 0,0 20 16,0 1-16,0 0 15,0 42 1,-21 0-16,21 1 0,0-1 16,0 0-16,0 21 0,0-21 15,0 1-15,0 20 0,0-21 0,0 21 16,0-20-16,0-1 0,0 0 16,0 0-16,21 0 0,0 0 0,0-21 15,-21 22-15,22-22 0,-1 0 0,21 0 16,-21 0-16,0 0 0,1 0 15,-1 0-15,0 0 0,21-22 16,-21 1-16,1 0 0,-1 0 0,21 0 16,-21 0-16,0-1 0,1 1 0,-1 0 15,0-21-15,-21 21 0,21-22 16,0 22-16,-21 0 0,0 0 0,0 0 16,21 21-16,-21-22 0,0 44 31,-21-1-31,21 0 0,0 0 0,0 0 15,-21 0-15,21 1 0,0-1 16,0 0-16,0 21 0,0-21 0,0 1 16,0-1-16,0 0 15,21 0-15,0 0 0,1-21 0,-1 0 16,0 0-16,21 0 0,-21 0 16,22 0-16,-1 0 0,0 0 0,1 0 15,-1 0-15,-21 0 0,22-21 0,-22 0 16,21 0-16,-21 0 0,0-1 15,1 1-15,-1 0 0,-21-21 0,0 21 16,21-1-16,-21 1 0,0 0 0,0 0 16,-21 21-1,0 0 1,21 21-16,-22 0 0,22 0 16,-21 1-16,0-1 0,21 21 15,0-21-15,-21 0 0,21 1 0,-21-1 16,21 0-16,-21 0 0,21 0 15,0 0-15,-22-21 16,22 22-16,0-44 31,0 1-31,0 0 16,0 0-16,0 0 0,22 21 0,-1-43 16,0 22-16,-21 0 0,21 0 15,0 0-15,0 0 0,1-1 0,-1 1 16,0 0-16,0 0 0,0 21 15,0 0-15,1 0 0,-1 0 0,0 0 16,-21 21 0,0 0-16,0 0 0,21 1 0,-21-1 15,0 0-15,21 0 0,-21 0 0,0 0 16,0 1-16,0-1 0,21 0 16,1-21-16,-22 21 0,21-21 0,0 0 15,0 21-15,0-21 0,0 0 16,22 0-16,-22 0 0,0 0 15,21 0-15,-20-21 0,20 21 16,0-21-16,1 0 0,-1 21 0,-21-21 16,21-1-16,-20 1 0,-1 0 15,0 0-15,0-21 0,0 20 0,-21 1 16,0-21-16,0 21 0,0 0 0,0-1 16,0 44-1,0-1 1,-21 0-16,21 0 0,-21 21 15,21-20-15,0-1 0,0 0 16,0 21-16,0-21 0,0 1 0,0-1 16,0 0-16,0 0 0,21-21 0,-21 21 15,21-21-15,0 0 16,1 0-16,-1 0 0,0 0 16,21 0-16,-21 0 0,1 0 0,20 0 15,-21-21-15,21 21 0,-20-21 16,-1 0-16,0 0 0,0-1 0,0-20 15,0 21-15,1-21 0,-1 20 0,0 1 16,-21 0-16,0 0 0,21 0 16,-21 0-16,-21 42 31,21 0-31,-21 0 0,21 0 16,-21 0-16,-1 1 0,22-1 0,-21 0 15,21 0-15,-21 0 0,0 0 16,21 1-16,0-1 0,0 0 15,-21-21-15,21 21 0,-21-21 16,21-21 15,21 0-31,0 0 16,-21-1-16,21 22 0,0-21 0,0-21 16,1 21-16,-1 0 15,0-1-15,0-20 0,0 21 0,22-21 16,-22 20-16,0 1 0,21 21 0,-21-21 15,1 21-15,-1 0 0,0 0 16,-21 21-16,0 0 16,0 1-16,0-1 0,0 21 15,0-21-15,0 0 0,0 1 16,0-1-16,0 0 0,0 0 0,0 0 16,0 0-16,21 1 0,0-1 15,0 0-15,1-21 0,-1 0 16,0 0-16,0 0 0,0 0 15,0 0-15,22 0 0,-22 0 16,0 0-16,21 0 0,-20-21 0,20 0 16,-21 21-16,21-22 0,-20 1 0,-1-21 15,21 21-15,-42-22 16,21 22-16,0-21 0,-21 0 0,22 20 16,-22-20-16,0 21 0,0 0 0,0 0 15,-22 21 1,1 0-16,-21 0 0,21 21 0,0 0 15,-22 0-15,22 0 0,-21 0 16,21 1-16,-1-1 0,1 0 0,0 0 16,21 0-16,0 0 0,0 1 15,0-1 1,21-21-16,0 0 0,1 0 16,-1 0-16,0 0 0,0 0 15,0-21-15,0 21 16,1-22-16,-1 22 0,-21-21 0,21 21 15,0-21-15,0 21 0,-21-21 16,21 21 0,-21 21-1,0 0-15,0 0 0,-21 1 16,0-1-16,0 0 0,0 21 16,0-21-16,-1 22 0,1-1 15,0-21-15,-21 43 0,21-22 0,-1 22 16,1-1-16,0 1 0,0-22 15,0 43-15,21-22 0,-21 1 0,-1-22 0,1 21 16,0 1-16,0-1 0,0 1 16,21-1-16,-21 1 0,-1-1 15,22-20-15,-21 20 0,0-20 0,0-1 16,0 0-16,0-21 0,-1 22 0,1-22 16,0 0-16,0-21 0,0 21 0,0-21 15,-1 0-15,1 0 0,0 0 16,0 0-16,0 0 0,21-21 15,0 0-15,-21 21 0,21-21 0,0-22 16,0 22-16,0 0 0,0-21 0,0-1 16,-22 1-16,22-21 0,0 20 15,0-20-15</inkml:trace>
  <inkml:trace contextRef="#ctx0" brushRef="#br0" timeOffset="52376.23">11303 7218 0,'0'0'16,"-21"-21"-16,0 0 0,21-1 0,-22 22 0,1 0 15,0-21-15,0 21 16,0 0-16,0 0 47,-1 0-47,1 0 15,0 0-15,-21 0 0,21-21 0</inkml:trace>
  <inkml:trace contextRef="#ctx0" brushRef="#br0" timeOffset="52547.45">9991 7049 0,'0'0'0,"-22"21"0,-41-21 31,63 21-15,-21 0 0,0 0-1,-1-21-15,1 21 0,0 1 0</inkml:trace>
  <inkml:trace contextRef="#ctx0" brushRef="#br0" timeOffset="53536.5">720 8784 0,'21'0'16,"0"0"-16,0-21 0,0 21 15,0-21-15,22 21 0,-22-21 16,0 0-16,21 21 0,-20-22 16,-1 1-16,0 21 0,0-21 0,-21 0 15,0 0 1,0 0-16,-21 21 16,-21-22-16,20 22 0,-20 0 15,0 0-15,-1 0 0,1 0 0,-21 22 16,20-22-16,1 21 0,0 0 15,-1-21-15,1 21 0,21 0 0,0 0 16,21 22-16,0-22 0,0 0 16,21 21-16,21-20 0,-21 20 15,22 0-15,-1-21 0,0 22 0,1-1 16,-1-21-16,-21 22 0,21-1 16,-20-21-16,-1 21 0,0-20 0,-21 20 15,0-21-15,0 0 16,-21 0-16,0 1 0,-1-1 0,-20 0 15,0 0-15,-1-21 0,-20 0 16,21 0-16,-22 0 0,1 0 0,-1 0 16,1 0-16,20-21 0,-20 0 15,20 0-15,1-1 0,0-20 0,21 21 16,-22-21-16,22-1 0,0 1 16,21 21-16,0-22 0,0 1 0,0 0 15,0-1-15,0 1 0,0 21 16,21-21-16,21 20 0,1 22 15,-1-21-15,22 21 0,-1 0 0,22 0 16,-22 0-16,1 0 16,-1 0-16,1 0 0,-1 21 0,-20-21 15</inkml:trace>
  <inkml:trace contextRef="#ctx0" brushRef="#br0" timeOffset="53819.34">1439 8657 0,'0'0'0,"0"-21"0,-21 0 16,0 21-16,0 0 15,0 0-15,-1 0 16,1 21-16,21 0 0,-21 0 16,0 22-16,0-1 0,0 0 15,-1 1-15,1-1 0,0 22 16,0-22-16,0 0 0,0 1 0,-1-1 15,22-21-15,-21 21 0,21-20 16,-21-1-16,21 0 0,0 0 0,21-21 31,0 0-31,1 0 0,-1-21 16,-21 0-16,21 0 0,0-1 16</inkml:trace>
  <inkml:trace contextRef="#ctx0" brushRef="#br0" timeOffset="53992.24">931 8996 0,'0'0'0,"-21"0"0,0 0 0,42 0 47,21 0-47,-20 0 0,-1 0 15,21 0-15,0 0 0,22-21 16,-22 21-16,22 0 0,-22 0 0,22 0 15</inkml:trace>
  <inkml:trace contextRef="#ctx0" brushRef="#br0" timeOffset="54759.31">1736 9123 0,'21'0'0,"0"-21"16,-21 0-1,0-1-15,0 1 0,21 0 16,-21 0-16,21 0 0,-21 0 16,0-1-16,0 1 0,0 0 0,0-21 15,0 21-15,-21-1 16,0 22-16,0 0 0,0 0 16,-22 0-16,22 22 0,-21-1 15,21 0-15,-22 21 0,1 1 0,21-22 16,-22 21-16,22 0 0,0 1 15,0-1-15,0-21 0,0 22 0,21-22 16,0 0-16,0 0 0,0 0 16,0 0-16,21-21 15,0 0-15,0 0 0,0 0 16,0 0-16,1 0 0,20-21 0,-21 0 16,0 0-16,22 0 0,-22 0 15,0-1-15,0-20 0,0 21 16,0-21-16,1 20 0,-1-20 15,-21 21-15,0-21 0,0 20 0,0 1 16,0 0-16,0 42 31,0 0-31,0 1 16,0 20-16,0-21 0,0 21 0,0-20 16,0-1-16,0 21 0,0-21 15,0 0-15,0 1 0,0-1 0,0 0 16,0 0-16,0 0 0,21-21 15,0 0-15,0 0 0,0 0 16,22 0 0,-22-21-16,0 0 0,21 0 0,-20 0 15,20-1-15,-21-20 0,21 21 16,-20-21-16,-1-1 0,0 1 0,21 0 16,-42-22-16,21 22 0,1-1 15,-22 1-15,21 0 0,-21-1 0,0 1 16,0 21-16,0 0 0,0 0 15,0-1-15,-21 44 16,21-1-16,-22 21 16,1-21-16,21 22 0,0-1 0,-21 21 15,21-20-15,-21 20 0,0-20 16,21-1-16,0 0 0,0 1 16,0-1-16,0 0 0,-21-21 0,21 1 15,0-1-15,0 0 0,0 0 16,21-21-16,0 0 15,0-21 1,0 0-16</inkml:trace>
  <inkml:trace contextRef="#ctx0" brushRef="#br0" timeOffset="54959.19">2074 8996 0,'-21'0'0,"42"0"47,0-21-47,1 21 0,-1-21 15,21 21-15,-21 0 0,22 0 0,-22-22 16,21 22-16,0 0 0,-20 0 16,20 0-16,-21 0 0,21 0 0,-20 0 15</inkml:trace>
  <inkml:trace contextRef="#ctx0" brushRef="#br0" timeOffset="56800.14">2476 9186 0,'0'0'0,"0"22"0,-21-22 0,21 21 0,-21-21 16,42 0 15,0-21-15,1-1-16,-1 22 0,0-21 0,0 0 15,0 0-15,0 0 0,1-22 0,-1 22 16,0 0-16,0 0 0,-21 0 16,0 0-16,0-1 0,0 1 0,-21 21 31,0 0-31,0 21 0,-1 1 16,1-1-16,0 0 0,0 0 15,0 21-15,0-20 0,-1-1 0,22 21 16,0-21-16,0 0 0,0 1 15,0-1-15,0 0 0,22 0 16,-1-21-16,0 0 0,0 0 0,0 21 16,0-21-16,22 0 0,-22 0 15,21 0-15,1 0 0,-1-21 0,0 21 16,-21-21-16,22 21 16,-1-21-16,-21 0 0,0-1 0,1 1 0,20 0 15,-42 0-15,21-21 16,-21 20-16,21 1 0,-21 0 0,0 0 15,21 0-15,-21 42 32,-21-21-32,21 21 15,-21 0-15,21 0 0,0 1 16,0-1-16,0 21 0,-21-21 0,21 0 16,-21 1-16,21-1 0,0 0 15,0 0-15,0 0 16,-21-21-16,21-21 47,0 0-47,0 0 0,0 0 15,0-1-15,21 1 0,-21 0 16,0-21-16,21 21 0,0-1 0,0-20 16,0 21-16,1 0 0,-1 0 15,0-1-15,0 22 0,0 0 0,0 0 16,1 0-16,-1 0 0,0 0 15,0 22-15,0-1 0,0 0 0,1 0 16,-1 0-16,0 0 0,-21 1 0,0-1 16,21 21-16,-21-21 0,0 0 15,0 1-15,0-1 0,0 0 16,0 0-16,0 0 16,0-42 15,0 0-31,0 0 15,21 0-15,-21-1 0,21 1 16,1-21-16,-22 21 0,21 0 16,0-22-16,0 1 0,0 21 0,22-22 15,-22 22-15,21 0 0,-21 0 0,0 0 16,22 0-16,-22 21 0,0 0 16,0 0-16,-21 21 15,0 0-15,0 0 0,0 0 0,0 0 16,0 22-16,0-22 0,0 21 15,0-21-15,0 1 0,0-1 0,0 0 16,0 21-16,0-21 16,0 1-16,21-1 0,1-21 0,-1 0 15,0 21-15,21-21 0,-21 0 16,22 0-16,-22 0 0,21 0 0,-21 0 16,1 0-16,20-21 0,0 0 0,-21 21 15,22-22-15,-22 1 0,21 0 16,-21 0-16,1 0 0,-1 0 0,-21-22 15,0 22-15,0 0 0,0-21 16,0 20-16,0 1 0,0 0 0,0 0 16,-21 21-1,-1 0-15,1 21 16,0 0-16,0 22 0,21-22 16,0 0-16,0 0 0,0 0 0,0 0 15,0 1-15,0-1 0,0 0 16,21 0-16,0-21 0,0 0 15,1 21-15,-1-21 0,0 0 0,21 0 16,-21 0-16,22 0 0,-22 0 16,21-21-16,-21 21 0,1-21 0,20 21 15,-21-21-15,0 0 0,0-1 16,1 1-16,-1 0 0,-21 0 0,0 0 16,21 0-16,-21-1 0,0 1 15,0 42 16,0 1-31,-21-1 0,0 0 0,21 0 16,-22 0-16,22 0 0,-21 22 16,0-22-16,21 0 0,-21 0 0,21 0 15,-21 1-15,21-1 16,0 0-16,0-42 47,21 0-47,0-1 0,0 1 0,-21 0 15,21 0-15,1 0 0,20 0 16,-21-22-16,0 22 0,0-21 0,22 21 16,-22-1-16,0-20 0,0 21 0,0 0 15,1 0-15,-1 21 0,0 0 16,0 0-16,0 21 0,-21 0 16,0 0-16,0 0 0,0 22 15,0-22-15,0 21 0,0-21 0,0 22 16,0-22-16,0 21 0,0-21 0,21 0 15,-21 1-15,22-1 16,-22 0-16,21-21 0,0 21 0,0-21 16,0 0-16,0 0 0,1 0 15,-1 0-15,0 0 0,0-21 16,0 21-16,0-21 0,22 0 0,-22-1 16,0 1-16,0-21 0,22 21 0,-22-22 15,0 1-15,0 0 0,0-1 16,0 1-16,1 0 0,-1-22 0,0 22 15,21-85 1,-21 106-16,-42 21 31,0 42-31,0-21 0,0 22 16,0-1-16,-1 0 0,1 1 16,0-1-16,0 21 0,0-20 0,21-1 15,0 0-15,-21 1 0,21-22 16,0 21-16,0-21 0,0 1 0,0-1 15,0 0-15,21-21 0,-21 21 0,21-21 16,0 0-16,0 0 0,0 0 16,1 0-16,-1 0 0,0-21 0,0 21 15,0-21-15,-21 0 0,21-1 0</inkml:trace>
  <inkml:trace contextRef="#ctx0" brushRef="#br0" timeOffset="56992.03">5503 8869 0,'0'0'16,"-21"0"-16,0 0 0,0 0 0,0 0 16,21 21-1,21-21 1,0 0-16,0 0 16,0 0-16,22 0 0,-22 0 0,21 0 15,-21 0-15,22 0 0,-22 0 16,21-21-16,-21 0 0,22 21 0,-1 0 15</inkml:trace>
  <inkml:trace contextRef="#ctx0" brushRef="#br0" timeOffset="58036.43">6350 8805 0,'0'0'0,"0"-21"16,0 0-16,21 21 0,-21-21 0,21 0 16,-21 42 15,0 0-31,0 0 0,-21 22 0,0-22 16,0 21-16,0-21 0,21 22 15,-22-1-15,22-21 0,-21 21 0,21-20 16,0 20-16,0-21 0,0 0 15,0 0-15,0 1 0,0-1 16,21-21-16,1 0 0,-1 21 0,0-21 16,0 0-16,0 0 0,22 0 0,-22 0 15,21 0-15,-21-21 0,22 0 16,-22 21-16,21-22 0,-21 1 0,0 0 16,1 0-16,-1-21 0,-21 20 0,0-20 15,0 21-15,0-21 0,-21-1 16,-1 22-16,1-21 0,0-1 0,-21 22 15,21 0-15,-22 0 0,22 0 16,-21 0-16,21 21 0,-1 0 0,1 0 16,42 0 15,22 0-31,-22 21 0,21-21 16,22 0-16,-22 0 0,22 0 0,-22 0 15,21 0-15,1-21 0,-1 21 16,1-22-16,-1 1 0,-20 21 0,-1-21 15,0 0-15,1 0 0,-1 21 0,-21-21 16,0 21-16,1-22 0,-22 1 16,0 0-1,-22 21-15,1 0 0,0 21 16,0 0 0,21 1-16,-21-1 0,0 0 15,21 0-15,0 21 0,0-20 0,-22 41 16,22-21-16,-21 1 0,21 20 15,-21-20-15,21 20 0,0 1 0,0-22 16,0 21-16,0 1 0,0-1 0,0 1 16,0-1-16,0 1 0,0 21 15,0-22-15,0 22 0,0-22 0,0 1 16,0-1-16,0 1 0,0-1 0,0 1 16,0-1-16,0-20 0,-21 20 15,0-21-15,0 1 0,-1 20 16,22-20-16,-21-22 0,0 21 0,0-21 15,0 0-15,0 1 0,-1-22 0,1 0 16,0 0-16,0 0 0,21-22 16,-21 22-16,0-42 0,-22 21 0,22-21 15,0-1-15,-21 1 0,20 0 0,1-22 16,0 1-16,0-1 0,0 1 0,0-1 16,21-21-16,0 1 0,0-1 15,0 22-15,21-22 0,0 21 0,0 1 16,21-1-16,-20 1 0,20 21 0,0-1 15,1 1-15,20 0 16,-21-1-16,1 1 0,20 0 0,1-1 16,-22 22-16,22-21 0,-22-1 0,21 22 15</inkml:trace>
  <inkml:trace contextRef="#ctx0" brushRef="#br0" timeOffset="60251.87">8636 8551 0,'0'-21'0,"0"42"0,0-63 0,0 21 16,0 0-16,0 0 0,0-1 15,-21 22-15,0-21 0,-1 21 16,1 0-16,-21 0 0,21 21 0,0 1 16,-22-1-16,22 0 15,-21 0-15,21 21 0,-1-20 0,-20 20 0,21 21 16,0-20-16,0 20 0,-1-20 15,1 20-15,0-21 0,21 1 16,0-1-16,0 0 0,0 1 0,0-22 16,0 0-16,0 0 0,0 0 15,21 1-15,0-22 0,22 0 0,-22 0 16,0 0-16,21 0 0,-20 0 0,20 0 16,0-22-16,-21 1 0,22 0 15,-1 0-15,0 0 0,1 0 0,-1-22 16,0 22-16,-20-21 0,20 21 15,-21-22-15,0 22 0,0-21 0,1-1 16,-22 22-16,0 0 0,0 0 0,-22 21 47,1 21-47,0 0 0,0 0 0,21 22 16,-21-22-16,21 0 0,-21 21 0,21-20 15,-22 20-15,22-21 0,0 0 16,0 0-16,0 22 0,0-22 0,0 0 15,0 0-15,22-21 16,-1 0-16,0 0 0,0 0 16,0 0-16,0 0 0,22 0 15,-22 0-15,0-21 0,0 0 16,22 0-16,-22 0 0,0-1 0,21-20 0,-21 21 16,1-21-16,-1 20 0,0-20 15,0 21-15,-21-21 0,0 20 16,21 1-16,-21 0 0,0 0 0,0 42 47,0 0-47,-21 0 0,21 1 0,-21-1 15,21 21-15,0-21 0,0 0 16,0 22-16,0-22 0,0 0 0,0 21 16,0-20-16,0-1 0,0 0 15,0 0-15,0 0 16,21-21-16,0 0 0,0 0 0,1 0 15,-1 0-15,0 0 0,0 0 0,21 0 16,-20-21-16,-1 0 0,21 0 16,-21 21-16,0-21 0,1-22 0,-1 22 15,0 0-15,0-21 0,0 20 0,-21-20 16,21 21-16,-21-21 0,0 20 16,0 1-16,0 0 0,0 0 0,0 0 15,-21 21-15,0 0 16,21 21-1,0 0-15,0 0 16,0 0-16,0 1 0,0-1 16,0 0-16,0 0 0,0 21 0,0-20 15,21-1-15,-21 0 0,21 21 0,-21-21 16,0 1-16,0-1 0,0 0 16,22 0-16,-1 0 0,-21 0 15,21-21-15,0 0 0,0 22 0,0-22 16,1 0-16,-1 0 15,21 0-15,-21 0 0,22-22 0,-22 22 16,21-21-16,-21 0 0,22 0 0,-22 0 16,21 0-16,-21-22 0,0 22 15,1-21-15,-1 21 0,-21-22 16,0 22-16,0-21 0,0 21 0,0-1 16,0 1-16,0 0 15,-21 21-15,-1 0 16,1 0-16,0 21 0,21 0 15,-21 1-15,21-1 16,0 0-16,0 0 0,0 0 0,0 0 16,0 1-16,0-1 0,0 0 15,21 0-15,0 0 0,0 0 16,-21 1-16,22-1 0,-1 0 16,0-21-16,-21 21 0,21-21 15,0 0-15,0 21 0,1-21 16,-1 0-16,0 0 0,0 0 0,0 0 15,0 0-15,22 0 0,-22 0 16,21 0-16,-21-21 0,1 21 0,20-21 16,-21 0-16,0 21 0,0-21 0,1-1 15,-1-20-15,-21 21 0,0 0 16,0 0-16,21-22 0,-21 22 0,0 0 16,0 0-16,0 0 0,0-1 0,0 1 15,0 0-15,-21 42 31,21 0-31,-21 1 16,21-1-16,0 0 0,0 0 16,0 21-16,0-20 0,0-1 0,0 0 15,0 0-15,0 0 0,0 0 16,0 1-16,0-1 0,0 0 16,21-21-16,0 0 0,0 0 0,21 0 15,-20 0-15,20 0 0,-21 0 16,21 0-16,1 0 0,-22-21 0,21 21 15,-21-21-15,1-1 0,-1 1 0,0 0 16,0 0-16,0 0 0,-21 0 16,21-1-16,-21 1 0,0 0 0,0 0 15,0 42 17,-21 0-32,0 0 0,21 1 15,-21-1-15,21 0 0,0 0 0,0 0 16,-21 0-16,21 1 15,0-1-15,21-21 32,-21-21-17,21-1-15,0 22 0,-21-21 0,21 0 16,1 0-16,-1 0 0,0 0 16,0-1-16,0 1 0,-21 0 0,21 0 15,1 0-15,-1 0 0,0-1 16,0 22-1,-21 22-15,0-1 0,0 0 16,0 0-16,0 0 0,0 22 0,0-22 16,0 0-16,0 0 0,0 0 15,0 0-15,0 1 0,0-1 0,21-21 16,-21 21-16,21-21 0,1 0 0,-1 21 16,0-21-16,0 0 15,0 0-15,0 0 0,1 0 0,-1-21 16,0 21-16,0-21 0,0 0 15,0-1-15,-21 1 0,22 0 0,-1-21 16,0-1-16,0 1 0,-21 0 16,21-1-16,0 1 0,1 0 0,-1-22 15,-21 22-15,21 21 0,0-22 16,-21 1-16,0 21 0,0 0 0,21 21 16,-42 0-1,21 21-15,-21 0 16,0 0-16,0 0 0,21 22 0,-22-1 15,1-21-15,21 22 0,0-1 0,-21 21 16,21-20-16,0-1 0,-21 0 16,21 1-16,0-22 0,0 21 0,0-21 15,0 22-15,21-22 0,-21 0 0,0 0 16,21-21-16,-21 21 0,21-21 16,1 0-16,-1 0 15,0 0-15,0-21 16,0 0-16,-21 0 0,21 0 15,-21 0-15,0-1 0</inkml:trace>
  <inkml:trace contextRef="#ctx0" brushRef="#br0" timeOffset="60527.72">11388 8678 0,'-22'0'0,"44"0"0,-44 22 15,44-22 1,-1 0-16,0 0 16,21 0-16,1 0 0,-22 0 0,21 0 15,0 0-15,1 0 0,-1 0 0,0 0 16,1 0-16,-22 0 0,21 0 16,1 0-16,-22-22 0,21 22 0,-21 0 15,0-21-15,1 21 0,-1 0 0,-42 0 31,-1 0-15,-20 0-16,21 0 0,-21 21 0,-22 1 16,22-1-16</inkml:trace>
  <inkml:trace contextRef="#ctx0" brushRef="#br0" timeOffset="62167.75">106 10224 0,'-21'0'15,"42"0"-15,-64 0 0,22 0 0,21 21 0,0 0 16,0 0 0,21-21-1,1 0-15,20 0 16,-21 0-16,21 0 0,1-21 15,-1 0-15,0 0 0,1 21 16,-1-22-16,0 1 0,1 0 0,-1 0 16,-21 0-16,22 0 0,-22-1 15,0 1-15,-21 0 0,0 0 16,0 0-16,-21 21 16,0 0-1,-1 0-15,1 21 0,21 21 16,-21-21-16,0 22 15,21-1-15,-21 22 0,21-1 0,0 1 16,0-1-16,0 1 0,0-1 16,0-21-16,-21 22 0,21-22 0,0 1 15,-22-1-15,22 0 0,0-21 16,0 22-16,-21-43 0,21 21 0,-21 0 16,0-21-16,0 0 15,0 0-15,-1 0 0,1 0 0,0-21 16,0 0-16,0 0 0,0-1 15,-1 1-15,1 0 0,0-21 16,0 21-16,0-22 0,0 22 16,-1-21-16,22 21 0,0-1 15,0 1-15,0 0 0,-21 21 0,21 21 32,0 0-32,21 1 0,-21 20 0,22-21 15,-1 21-15,21 1 0,-21-22 16,0 21-16,22-21 0,-1 1 0,0-1 15,1 0-15,-1 0 0,0-21 16,1 0-16,20 21 0,-20-21 0,-1 0 16,21 0-16,-20 0 0,-1-21 15,0 0-15,1 0 0,-1 21 16,-21-43-16,22 22 0,-22 0 16,21-21-16,-21 21 0,-21-22 0,21 1 15,-21 0-15,22-1 0,-22 1 16,0 0-16,0 20 0,0-20 0,0 21 15,0 0-15,-22 21 16,1 0-16,0 0 16,0 42-16,0-21 0,0 22 0,-1-22 15,1 21-15,21 0 0,-21 1 16,21-1-16,-21 0 0,21 1 0,0-22 16,0 21-16,0-21 15,0 1-15,21-1 0,0-21 0,0 21 16,1-21-16,-1 0 0,21 0 15,-21 0-15,22 0 0,-22 0 0,21-21 16,0 21-16,1-21 0,-1-1 16,0 1-16,1-21 0,-1 21 0,-21-22 15,22 22-15,-1-21 0,-21 0 16,0-1-16,0 1 0,1 21 0,-22-22 16,0 22-16,0 0 0,-22 21 15,1 0-15,0 0 0,0 21 16,0 0-16,0 1 0,-1-1 15,1 0-15,0 21 0,21-21 0,0 22 16,0-22-16,0 0 16,0 0-16,21 22 0,0-22 0,1 0 15,-1 0-15,0-21 0,0 21 16,0 0-16,0 1 0,-21-1 16,-21-21 15,0 0-31,0 0 0,0 0 15,0 0-15,-1-21 0,1 21 0,0-22 16,0 1-16,21 0 0,-21 0 16,21 0-16,0 0 0,0-1 0,21-20 15,0 21-15</inkml:trace>
  <inkml:trace contextRef="#ctx0" brushRef="#br0" timeOffset="62452.58">1990 10118 0,'0'0'0,"21"-21"0,0 21 16,0-22-16,-21 44 31,0-1-31,0 0 16,-21 21-16,0-21 0,0 22 0,21 20 16,-22-20-16,1 20 15,0 1-15,0-22 0,0 21 0,0 1 0,-1-22 16,1 1-16,21-1 15,0 0-15,0 1 0,0-22 0,0 0 16,0 0-16,0 0 0,21 0 0,1-21 16,-1 0-16,0 0 0,21 0 15,-21 0-15,22-21 0,-1 0 0,-21 21 16,22-21-16,-22-21 0,0 20 16,0 1-16,0-21 0</inkml:trace>
  <inkml:trace contextRef="#ctx0" brushRef="#br0" timeOffset="62630.48">1926 10541 0,'0'0'0,"-21"0"0,0 0 15,21 21-15,21-21 32,0-21-32,0 21 15,0-21-15,1 0 0,20 21 0,-21-21 16,21-1-16,1 22 0,-22-21 15,21 0-15,1 0 0,-1 0 0</inkml:trace>
  <inkml:trace contextRef="#ctx0" brushRef="#br0" timeOffset="64415.72">3154 10605 0,'0'0'0,"0"-22"15,0 1-15,-21 0 0,21 0 16,0 0-16,0 0 0,0-1 0,0-20 15,0 21-15,0 0 0,0 0 16,21 21-16,0-22 0,0 22 16,0 0-16,0 22 0,1-1 15,-22 0-15,21 0 0,0 21 16,0 1-16,-21-1 0,0 0 0,0 1 16,0-1-16,0 0 0,0 1 15,0-22-15,0 21 0,-21-21 0,21 22 16,-21-22-16,0 0 0,21 0 0,0 0 15,-22-21 1,1 0 0,21-21-1,0 0-15,0 0 0,0 0 0,0 0 16,0-1-16,21-20 0,-21 21 0,22-21 16,-1-1-16,0 1 0,0 0 15,0-1-15,0 1 0,1 0 0,-1-1 16,21 22-16,-21 0 0,0 21 15,1 0-15,20 0 0,-21 0 0,0 21 16,0 0-16,1 0 0,-1 22 0,0-22 16,-21 21-16,21-21 0,-21 22 15,21-1-15,-21-21 0,0 22 16,0-22-16,0 0 0,0 0 16,0 0-16,0 0 0,0 1 0,0-1 15,0-42 16,21-1-31,1 1 16,-22 0-16,21-21 0,0 21 16,-21-22-16,21 1 0,0 0 0,0-1 15,1 1-15,-1 0 0,0 20 0,0-20 16,21 0-16,-20 21 0,-1-1 16,0 1-16,0 21 0,0 0 15,-21 21-15,0 1 16,0-1-16,0 0 0,0 21 15,0 1-15,0-22 0,0 21 0,0 0 16,0-20-16,0 20 0,0 0 16,0-21-16,0 1 0,21 20 0,-21-21 15,0 0-15,0 0 0,22-21 0,-1 22 16,0-22-16,0 0 0,0 0 16,0 0-16,1 0 0,-1 0 0,21 0 15,-21 0-15,22 0 0,-1 0 0,-21-22 16,21 1-16,-20 0 0,-1 0 15,85-85 1,-106 85-16,0-21 0,21 20 16,-21 1-16,0 0 0,0 0 15,0 0-15,-21 21 16,-1 0-16,1 0 0,0 0 16,0 21-16,21 0 0,-21-21 15,0 42-15,-1-20 0,22-1 0,0 0 16,0 21-16,0-21 0,0 1 15,0-1-15,0 21 0,0-21 0,0 0 16,22 1-16,-1-1 0,0-21 0,0 21 16,0 0-16,0-21 0,1 0 15,20 0-15,0 0 0,-21 0 16,22 0-16,-1 0 0,-21 0 0,22-21 16,-1 21-16,-21-21 0,21 0 15,-20-1-15,-1 1 0,21 0 0,-21 0 16,0-21-16,1-1 0,-1 1 0,0 0 15,0-1-15,-21-20 0,21 20 16,0 1-16,1-21 0,-1 20 0,0 1 16,0 0-16,0 20 0,0-20 0,-21 21 15,0 0-15,0 0 16,0 42 0,-21-21-16,0 42 15,21-21-15,-21 22 0,0-22 16,21 42-16,-21-20 0,-1 20 0,22-21 15,-21 22-15,21-22 0,-21 1 16,21-1-16,-21 0 0,21 1 0,0-22 16,0 21-16,0-21 0,0 0 0,21 1 15,0-1-15,0-21 0,1 0 16,-1 0-16,0 0 0,0 0 0,21 0 16,-20 0-16,-1 0 0,21-21 0,0-1 15,-20 1-15,20 0 0,0 0 16,-21-21-16,22 20 0,-22-20 15,21 0-15,-21-22 0,1 22 0,-1 0 0,0-22 16,-21 22-16,0-1 16,0 22-16,0-21 0,0 21 0,0 0 15,0-1-15,-21 22 16,0 0 0,-1 22-16,22-1 0,0 21 0,-21-21 15,0 22-15,21-1 0,-21 0 0,21 1 16,0 20-16,-21-21 0,21 1 15,-21-22-15,21 21 0,0 1 0,0-22 16,-22 0-16,22 0 0,-21 0 16,21 0-16,0 1 15,0-44 17,0 1-32,0 0 15,0 0-15,21 0 0,1 0 0,-22-22 16,21 22-16,0-21 0,21 21 15,-21-22-15,1 22 0,-1 0 16,21 0-16,-21 0 0,0-1 0,1 22 0,-1 0 16,0 0-16,0 0 0,-21 22 15,0-1-15,21 0 0,-21 21 16,0-21-16,0 1 0,0 20 0,0-21 16,0 0-16,0 0 0,0 1 15,0 20-15,0-21 0,-21 0 0,21 0 16,-21-21-16,21 22 0,-21-22 31,0 0-15,21-22-16,-22 1 15,1 0-15</inkml:trace>
  <inkml:trace contextRef="#ctx0" brushRef="#br0" timeOffset="64627.6">5101 10478 0,'0'0'0,"21"0"31,0 0-31,1 0 16,-1 0-16,0 0 0,0 0 15,21 0-15,-20 0 0,20 0 0,0 0 16,1 0-16,-1 0 0,0 0 15,1 0-15,-1 0 0,0 0 0</inkml:trace>
  <inkml:trace contextRef="#ctx0" brushRef="#br0" timeOffset="65075.34">6519 10435 0,'-63'-21'16,"42"21"-1,-1 0-15,1 21 16,0 0-16,21 1 0,-21-1 0,0 0 16,0 0-16,-1 21 0,22-20 15,0-1-15,0 21 0,0-21 16,0 0-16,0 1 0,0-1 0,0 0 15,0 0-15,0 0 0,22-21 0,-1 21 16,0-21-16,0 0 0,0 0 16,0 0-16,1 0 0,-1 0 0,0 0 15,21 0-15,-21-21 0,1 21 0,20-21 16,-21 0-16,0 0 0,0 0 16,1-1-16,-1 1 0,0-21 0,0 21 15,-21-22-15,0 1 0,0 21 0,0-21 16,0 20-16,0 1 0,0 0 15,-21 0-15,0 0 0,0 21 16,-1 0-16,1-21 0,0 21 0,-21 0 16,21 0-16,-1 0 0,1 21 15,21 0 1,0 0-16,21 0 16</inkml:trace>
  <inkml:trace contextRef="#ctx0" brushRef="#br0" timeOffset="65612.03">7218 10499 0,'0'0'0,"21"0"0,-21-21 16,0-1-1,-21 22-15,0 0 0,-1 0 0,1 0 16,0 0-16,-21 0 0,21 22 15,-1-22-15,-20 21 0,21 0 0,0 0 16,-22 0-16,22 0 0,0 1 16,21 20-16,-21-21 0,21 0 0,-21 0 15,21 22-15,0-22 0,0 0 0,0 0 16,21 0-16,-21 1 16,21-22-16,0 0 0,0 21 0,1-21 15,-1 0-15,0 0 0,21 0 16,-21 0-16,1 0 0,-1-21 0,0 21 15,21-22-15,-21 1 0,1 0 16,-1 0-16,0-21 0,0 20 0,0-20 16,0 0-16,1-1 0,-1 1 15,0 0-15,0-22 0,0 22 0,0-22 16,1 22-16,-1 0 0,0-1 0,0 1 16,0 0-16,0-1 0,-21 22 15,0 0-15,0 0 0,-21 42 31,0 21-31,0-20 0,21 20 16,-21 0-16,0 1 0,21 20 16,-22-21-16,22 1 0,0 20 0,0-20 15,0-1-15,0 0 0,0 1 16,0-1-16,0-21 0,0 0 0,0 0 16,22 1-16,-1-1 0,-21 0 0,21-21 15,0 0-15,0 0 16,0 0-16,1 0 0,-1 0 0</inkml:trace>
  <inkml:trace contextRef="#ctx0" brushRef="#br0" timeOffset="65979.82">8784 10372 0,'0'0'0,"0"-21"0,0-1 0,-21 22 31,0 0-31,21 22 15,0-1-15,0 0 0,-21 0 16,21 21-16,-22-20 0,22-1 0,-21 21 16,21-21-16,-21 0 0,21 1 0,0-1 15,0 0-15,-21 0 0,21 0 16,0 0-16,-21-21 0,21 22 16,21-44-1,0 1 1,-21 0-16</inkml:trace>
  <inkml:trace contextRef="#ctx0" brushRef="#br0" timeOffset="66311.63">8826 10075 0,'0'0'0,"-21"-21"0,0 21 16,0 0-16,0 0 15,0 0-15,-1 0 0,1 0 0,0 21 16,21 1-1,21-22 1,0 0-16,1 0 0,-1 0 16,0 0-16,21 0 0,-21 0 0,22-22 15,-22 22-15,21-21 0,-21 0 16,1 21-16,-22-21 0,0 0 16,0 0-16,0-1 0,-22 1 15,1 0-15,0 21 0,0 0 16,-21 0-16,20 0 0,1 0 0,-21 0 15,21 0-15,0 0 0,-1 21 16,22 0-16,0 1 0,0-1 16,0 0-16,22-21 15,-1 21-15,21-21 0,0 0 16,1 0-16,-1 21 0</inkml:trace>
  <inkml:trace contextRef="#ctx0" brushRef="#br0" timeOffset="66839.37">9631 9970 0,'0'0'0,"21"-22"0,0 1 0,-21 0 0,0 0 15,0 0-15,0 0 0,0-1 0,0 1 16,0 0-16,0 0 0,-21 21 16,21 21-1,-21 0-15,0 0 0,-1 22 0,22-1 16,-21 0-16,0 1 0,0-1 15,21 22-15,-21-1 0,0 1 0,-1-1 16,22 1-16,-21-1 0,0 22 16,21-22-16,-21 1 0,0-1 15,21 1-15,-21-22 0,21 22 0,0-22 16,0 21-16,0-20 0,0 20 0,0-20 16,0-1-16,0-21 0,0 21 15,21-20-15,0-1 0,0 0 0,-21 0 16,21-21-16,0 0 0,22 0 0,-22 0 15,0 0-15,0-21 0,0 0 16,1 0-16,20-1 0,-21 1 0,0-21 16,0 21-16,-21-22 0,0 1 0,22 0 15,-22-1-15,0 1 0,0 0 16,-22-1-16,22 1 0,-42 0 16,21-1-16,0 1 0,-22 0 0,1-1 15,21 22-15,-21 0 0,-1 21 16,22-21-16,0 21 0,0-21 0,0 21 15,42 0 1,0-21 0,0 21-16,21 0 0,1 0 0,-22 0 15,21-22-15,1 22 0,-1-21 0,0 21 16,22-21-16,-22 0 0,0 21 16,-20 0-16,20-21 0,-21 21 15,0 0-15</inkml:trace>
  <inkml:trace contextRef="#ctx0" brushRef="#br0" timeOffset="68335.39">1799 11536 0,'0'0'0,"0"-21"0,0 0 16,0-1-16,0 1 0,0 0 0,0 0 15,0 0-15,0 0 0,0-1 16,-21 1-16,0 0 0,0 21 0,-22 0 16,22 0-16,0 0 15,-21 0-15,-1 21 0,1 22 0,0-22 16,-1 21-16,-20 22 0,20-22 16,1 21-16,21-20 0,-21 20 15,20 1-15,1-1 0,21 1 16,0-22-16,0 22 0,0-22 15,0 21-15,0-20 0,0-22 0,21 21 16,22-21-16,-22-21 0,21 22 16,-21-22-16,22 0 0,-1 0 0,0 0 15,22-22-15,-22 1 0,1 0 16,-1 0-16,21 0 0,-20-22 0,-1 1 16,0 21-16,1-21 0,-22-1 15,21 1-15,-21 21 0,-21-22 0,22 22 16,-22-21-16,0 21 0,0 0 15,0-1-15,0 1 0,-22 42 32,22 1-32,-21-1 15,21 0-15,-21 0 0,21 21 0,-21-20 16,21 20-16,0-21 0,0 21 16,0-20-16,0-1 0,0 0 0,0 0 15,0 0-15,21-21 0,0 0 16,0 0-16,1 0 0,-1 0 0,0 0 15,21-21-15,-21 21 16,1-21-16,-1 0 0,0 0 0,0-1 16,-21-20-16,0 21 0,0 0 15,0 0-15,0-1 0,0-20 0,0 21 16,0 0-16,0 0 16,-21-1-16,21 1 0,-21 0 0,21 0 15,0 0-15,21 21 31,0 0-31,0 0 16,0 0-16,1 21 0,-1 0 0,0-21 16,21 21-16,-21 0 0,1 1 15,-1-1-15,21 0 0,-21 21 0,0-21 16,-21 1-16,22-1 0,-22 0 16,21 0-16,-21 21 0,0-20 15,0-1-15,0 0 0,0 0 16,-21-21-1,-1 0-15,22-21 32,0 0-32,0 0 0,0-1 0,0 1 15,0 0-15,0-21 0,0 21 16,0-1-16,22-20 0,-1 21 0,0-21 16,0 20-16,0 1 0,0 0 15,22 0-15,-22 0 0,0 21 16,21 0-16,-20 0 0,-1 0 0,21 21 15,-21 0-15,0 0 0,1 0 16,-1 1-16,-21-1 0,0 21 0,21-21 0,-21 0 16,0 22-16,0-22 15,0 0-15,0 0 0,0 0 0,0 1 16,0-1-16,0 0 0,0-42 47,0 0-47,0-1 0,0 1 15,0-21-15,21 21 0,-21-22 0,21 22 16,0-21-16,1 21 0,-22-22 16,21 1-16,0 21 0,0 0 0,21 0 15,-20-1-15,-1 22 0,0 0 16,0 0-16,0 0 0,0 22 16,1-1-16,-1 0 0,-21 21 0,21-21 15,-21 22-15,0-22 0,0 21 16,0-21-16,0 22 0,0-22 0,0 0 15,0 21-15,-21-20 0,21-1 16,0 0-16,0 0 0,0 0 0,-21-21 16,21 21-16,21-21 31,-21-21-31,21 0 0,0 21 0,0-21 16,22 0-16,-22-22 15,21 22-15</inkml:trace>
  <inkml:trace contextRef="#ctx0" brushRef="#br0" timeOffset="68635.21">3746 11642 0,'0'-21'0,"-21"42"31,0 0-31,21 0 16,-21 0-16,0 22 0,21-22 0,0 21 16,-21 0-16,21 22 0,-22-1 15,22 1-15,-21-1 0,21 1 0,0-1 16,-21 1-16,21-1 0,-21 22 15,0-21-15,21 20 0,-21 1 16,-1 0-16,22-1 0,-21 1 0,0 0 16,0-1-16,0 1 0,0-22 15,-1 22-15,1-21 0,0-1 0,0 1 16,0-22-16,21 0 0,0 1 0,-21-22 16,21 0-16,0 0 0,0-42 15,0 0-15,0 0 16,0-22-16,21 1 0,0 0 0,-21-22 15,21 1-15,0-1 0,0 1 16,1-22-16</inkml:trace>
  <inkml:trace contextRef="#ctx0" brushRef="#br0" timeOffset="68923.63">3535 12002 0,'0'0'0,"0"-64"0,21 1 0,-21 20 15,0 1-15,21 0 0,0-1 0,-21 22 16,21-21-16,1 42 0,-22-21 0,21-1 15,0 22-15,0 0 0,0 0 16,0 0-16,1 0 0,-1 22 0,21-1 16,-21 0-16,0 0 0,-21 0 15,22 0-15,-22 1 0,0 20 0,0-21 16,0 0-16,0 22 0,-22-22 0,1 0 16,0 0-16,0 0 15,-21 0-15,20 1 0,-20-1 0,21-21 0,-21 0 16,20 21-16,1-21 15,0 0-15,21-21 16,21 21 0,0 0-16,22-21 0,-22 21 15,0 0-15,21-22 0,1 22 0</inkml:trace>
  <inkml:trace contextRef="#ctx0" brushRef="#br0" timeOffset="71005.47">4360 11748 0,'0'0'0,"0"-22"16,0-20 0,-21 21-16,0 21 0,0 0 15,0-21-15,-1 21 0,1 0 0,0 0 16,0 0-16,0 0 0,-22 21 16,22 0-16,0 0 0,0 0 0,21 1 15,-21-1-15,0 0 0,-1 21 0,1-21 16,21 1-16,0 20 0,-21-21 15,21 0-15,0 0 0,0 1 0,0-1 16,0 0-16,0 0 0,21-21 16,0 0-1,1 0-15,-1 0 0,0 0 0,0-21 16,0 0-16,0 0 0,1-1 0,-1 1 16,21 0-16,-21 0 0,0 0 15,1-22-15,-1 22 0,-21 0 0,21 0 16,0 0-16,-21 0 0,21-1 15,-21 1-15,0 42 32,0 1-32,0-1 15,0 0-15,0 0 0,0 21 0,0-20 16,0-1-16,0 21 0,0-21 16,0 22-16,0-22 0,0 0 15,0 0-15,0 21 0,0-20 0,21-1 16,1 0-16,-1-21 15,0 0-15,0 0 0,0 0 0,0 0 16,1 0-16,-1-21 0,21 21 0,-21-21 16,0-1-16,22 1 0,-22-21 15,0 21-15,0-22 0,22 22 0,-22-21 16,0 21-16,0-22 0,0 22 0,-21 0 16,0 0-16,21 0 0,-21 0 15,-21 21 1,0 0-1,21 21 1,0 0-16,0 0 0,0 0 16,0 0-16,0 1 15,21-22-15,0 21 0,-21 0 0,22-21 16,-1 21-16,-21 0 0,0 0 0,21-21 16,0 22-16,-21-1 0,0 0 15,0 0-15,21-21 16,-21 21-16,21-21 31,1 0-31,-1 0 0,0 0 16,0 0-16,0-21 0,0 0 15,22 21-15,-22-21 0,0 0 16,0-22-16,22 22 0,-22 0 0,0-21 16,21 20-16,-21 1 0,1 0 0,-22-21 15,21 21-15,-21-1 16,0 1-16,-21 21 15,-1 0-15,1 21 16,0 1-16,0-1 16,21 0-16,0 0 0,0 0 0,0 0 15,0 1-15,0-1 16,0 0-16,0 0 0,42 64 31,-42-64-31,21 0 0,-21 0 16,0 0-1,-21-21 17,21-21-32,-21 0 0,21 0 15,0 0-15,-21 21 0,21-21 16,-21 21-16,21 21 31,0 0-15,0 0-16,0 0 0,0 0 15,0 1-15,21-22 0,0 21 16,0-21-16,0 0 0,1 0 16,-1 0-16,21 0 0,-21 0 15,22 0-15,-1 0 0,-21 0 0,21 0 16,1-21-16,-1-1 0,-21 22 16,22-21-16,-1-21 0,-21 21 0,21 0 15,-20-1-15,-1-20 0,0 21 0,21-21 16,-42 20-16,21-20 0,1 21 15,-1 0-15,-21-22 0,21 22 0,-21 0 16,0 0-16,21 21 0,-21 21 31,0 0-31,0 0 0,-21 1 16,21 20-16,-21-21 0,21 0 16,0 0-16,-21 22 0,21-22 0,-22 0 15,22 0-15,0 22 0,0-22 16,0 0-16,0 0 0,22-21 15,-1 0-15,0 0 16,0 0-16,0 0 0,0 0 16,1-21-16,20 21 0,-21-21 0,0 0 15,0-1-15,1 1 0,-1 0 16,21-21-16,-21 21 0,0-1 16,1 1-16,-1-21 0,0 42 0,0-21 15,0 0-15,-21 42 31,0 0-31,-21 0 0,0 0 0,21 0 16,-21 1-16,21-1 0,-21 21 0,-1-21 16,22 0-16,0 1 0,0-1 15,0 0-15,0 0 0,0 0 16,22-21 0,-1 0-16,0 0 0,21 0 15,-21 0-15,1 0 0,-1-21 0,0 21 16,-21-21-16,21 0 0,-21 0 0,21-1 15,-21 1-15,0 0 0,0 0 16,0 0-16,0 0 0,0-1 0,-21 1 16,0 0-16,21 0 0,-21 0 15,0 21-15,-1-21 16,22-1 0,22 22-1,-1-21-15,0 21 16,0-21-16,0 21 0,0 0 0,22 0 15,-22 0-15,0 0 0,0 0 0,22 0 16,-22 0-16,0 0 0,0 21 16,0-21-16,0 21 0,1 1 15,-22-1-15,21 0 0,-21 0 0,21 0 0,-21 0 16,0 1-16,0-1 0,0 0 16,0 0-16,0 0 0,0 0 15,0 1-15,-21-1 0,0 0 16,-1-21-1,1 0 1,0 0-16,21-21 31,0 0-31,0-1 0,0 1 0,0 0 16,0 0-16,21-21 0,0 20 0,1 1 16,-1-21-16,21 21 0,-21-22 15,0 22-15,22-21 0,-22 21 0,21 0 16,-21-1-16,22 22 0,-22 0 15,0 0-15,0 0 0,0 0 0,1 0 16,-1 22-16,-21-1 0,0 21 16,0-21-16,0 22 0,0-22 0,0 21 15,0-21-15,0 22 0,0-22 0,0 21 16,0-21-16,-21 22 0,21-22 16,-22 0-16,22 0 0,0 0 15,-21-21 1,0-21-1,0 0-15</inkml:trace>
  <inkml:trace contextRef="#ctx0" brushRef="#br0" timeOffset="71211.35">6286 11430 0,'0'0'0,"-42"0"31,21 0-31,21 21 31</inkml:trace>
  <inkml:trace contextRef="#ctx0" brushRef="#br0" timeOffset="72052.87">8403 11938 0,'0'0'0,"-21"0"0,0 21 0,0-21 15,42 0 1,0 0-1,0-21-15,21 0 0,-20 21 16,-1-21-16,21 0 0,0-1 16,-20 1-16,-1 0 0,21 0 0,-21-21 15,0 20-15,1 1 0,-1-21 0,0 0 16,-21 20-16,0-20 0,0 0 16,0-1-16,0 1 0,0 21 0,0-21 15,0-1-15,0 22 0,-21-21 0,21 21 16,-21-1-16,-1 1 0,1 21 15,0 0-15,0 0 0,0 0 0,0 0 16,-1 43-16,1-22 0,0 21 16,0 22-16,21-22 0,-21 21 0,21 1 15,-21-1-15,21 1 0,-22 21 16,22-22-16,-21 22 0,0-1 0,21 1 16,-21 21-16,0-21 0,-22-1 15,22 1-15,0 0 0,-21 20 0,21-20 16,-22 21-16,22 0 0,-21-22 0,21 22 15,-1-21-15,1 0 0,0-1 16,0-20-16,21 20 0,0-20 0,0-1 16,0-20-16,0-1 0,0 0 0,21-20 15,0-1-15,0-21 0,22 0 16,-22 0-16,21 0 0,-21-21 0,22-22 16,-1 22-16,0-21 0,1-22 0,-1 22 15,0-22-15,1 1 0,-1-1 16,22 1-16,-22-1 0,0-20 15,-21-1-15,22 0 0,-22 22 0,-21-22 16,0 1-16,0 20 0,-21-21 0,0 22 16,-22-1-16,1 22 0,0-21 15,-1 20-15,-20 1 0,20 0 0,1 20 16,-21-20-16,20 21 0,1 0 0,21 0 16,-22 21-16,22-22 0,0 22 15,21-21-15,0 0 16,0 0-16,21 21 15,0 0-15,22 0 0,-22-21 0,21 21 16,1 0-16,-1-21 0,0 21 16,22-22-16,-1 22 0,1-21 0,-1 0 15,1 0-15,-1 0 0,1 0 16</inkml:trace>
  <inkml:trace contextRef="#ctx0" brushRef="#br0" timeOffset="72676.14">9419 11599 0,'0'0'0,"0"-21"0,0 0 15,0 0-15,0 0 0,-21 0 16,0 21-16,0 0 16,-1 0-16,1 0 0,0 0 0,0 0 15,0 0-15,-22 21 0,22 0 16,0 0-16,0 0 0,0 0 16,0 22-16,-1-22 0,1 0 0,0 21 15,0-20-15,21 20 0,-21-21 16,21 21-16,0-20 0,0-1 0,0 0 15,0 0-15,0 0 0,21 0 16,0-21-16,0 0 16,0 0-16,1 0 0,-1 0 0,0-21 15,21 0-15,-21 21 0,1-21 0,-1 0 16,0 0-16,21-1 0,-21 1 16,1 0-16,-1 0 0,0 0 15,0-22-15,0 22 0,0 0 0,-21 0 16,0 0-16,22 0 0,-22 42 31,0 0-15,0 0-16,0 21 0,0-20 15,-22-1-15,22 0 0,0 0 0,0 0 16,0 0-16,0 1 0,0-1 0,22 0 16,-1-21-16,0 0 15,0 0-15,21 0 0,-20 0 16,-1 0-16,0-21 0,21 0 15,-21 21-15,1-22 0,20 1 0,-21 0 16,0 0-16,22-21 0,-22 20 16,0 1-16,0 0 0,-21 0 0,0 0 15,0 0-15,0-1 16,0 44 0,0-1-1,-21 0-15,21 0 0,-21 0 0,21 0 16,-21 1-16,21-1 0,-22 0 15,22 0-15,-21-21 0,21 21 16,0-42 15</inkml:trace>
  <inkml:trace contextRef="#ctx0" brushRef="#br0" timeOffset="73027.95">9948 11303 0,'0'0'0,"-21"0"16,0 0-16,21 21 15,-21 0-15,21 1 0,0-1 16,0 0-16,0 0 0,0 0 16,0 0-16,21-21 0,0 0 15,0 0-15,0 0 0,1 0 16,-1 0-16,0 0 0,0 0 0,0-21 15,0 0-15,1 21 0,-1-21 16,0 0-16,-21 0 0,0-1 0,0 1 16,0-21-16,0 21 0,0 0 15,0-1-15,-21-20 0,0 21 0,-1 21 16,1-21-16,0 21 0,0 0 0,-21 0 16,20 0-16,1 0 0,0 0 15,0 21-15,0-21 0,0 21 0,21 0 16,-22 0-16,22 1 0,0-1 0,0 0 15,22 0-15,-1-21 16,0 0-16,0 21 0,0-21 16,22 0-16,-22 0 0</inkml:trace>
  <inkml:trace contextRef="#ctx0" brushRef="#br0" timeOffset="73307.78">10647 11049 0,'-21'-21'32,"-1"21"-32,22 21 0,-21 0 15,0 0-15,0 22 0,0-22 0,21 42 16,-21-20-16,-1-1 0,1 22 16,0-22-16,0 21 0,0-20 15,21-1-15,-21 22 0,-1-22 0,1 0 16,0 1-16,0-22 0,21 21 0,0-21 15,0 22-15,-21-22 0,21 0 16,0 0-16,0 0 0,21-21 16,0 0-1,0 0-15,0-21 0,1 0 16,-1 0-16</inkml:trace>
  <inkml:trace contextRef="#ctx0" brushRef="#br0" timeOffset="73707.57">10901 11642 0,'0'0'0,"21"-21"0,0-1 0,0 22 0,0-21 16,1 0-16,-22 0 15,0 0-15,0 0 0,0-1 16,-22 22-16,1 0 0,-21 0 16,21 0-16,-22 22 0,1-1 15,21-21-15,-21 21 0,20 0 0,-20 0 16,21 0-16,0 1 0,0-22 0,21 21 15,0 0-15,0 0 16,0 0-16,21-21 0,0 0 16,21 0-16,-21 21 0,22-21 15,-1 0-15,-21 0 0,22 22 16,-22-22-16,21 21 0,-21-21 0,22 0 16,-22 21-16,0-21 0,-21 21 0,0 0 15,0 0 1,-21-21-16,0 22 0,-22-22 15,22 0-15,-21 21 0,-1-21 0,1 0 16,0 21-16,21-21 0,-22 0 16,22 0-16,0 0 0,0 21 0,0-21 15,-1 0-15,22-21 32,0 0-32,0 0 15</inkml:trace>
  <inkml:trace contextRef="#ctx0" brushRef="#br0" timeOffset="74883.77">13801 6075 0,'-22'0'0,"22"21"15,22-21 16,-1 0-31,0 0 0,0 0 16,0 0-16,22-21 16,-22 0-16,21 21 0,-21-21 0,0 21 15,22-22-15,-22 22 0,0-21 16,0 21-16,-21-21 0,0 0 16,0 0-1,-21 21 1,0 0-16,0 0 0,21 21 15,-21-21-15,-1 21 0,1 0 16,21 22-16,-21-22 0,21 21 0,-21 0 16,21-20-16,-21 20 0,21 0 0,0 1 15,-21 20-15,21-21 0,-22 1 16,1-1-16,21 22 0,0-43 16,0 21-16,-21 0 0,0-20 0,21 20 15,-21-21-15,21 0 0,0 0 16,-21-21-16,21 22 0,-22-22 15,1 0-15,0 0 16,21-22-16,-21 1 0,0 0 0,0 21 16,21-42-16,-22 21 0,1-1 0,0-20 15,0 21-15,0-21 0,0 20 16,-1-20-16,22 21 0,-21 0 16,21 0-16,-21-1 0,21 1 0,0 0 0,0 0 31,21 21-31,0 0 0,1 0 0,-1-21 15,0 21-15,0 0 0,21-21 0,-20 21 16</inkml:trace>
  <inkml:trace contextRef="#ctx0" brushRef="#br0" timeOffset="75151.62">14605 5969 0,'0'0'16,"21"-21"-16,0 21 0,-21-21 0,0 0 0,21 21 15,-21 21 1,0 0 0,-21 0-16,0 0 0,21 22 15,0-22-15,-21 21 0,0 0 16,21-20-16,-21 20 0,21 0 0,-22 1 16,22-1-16,-21 0 0,0-21 0,21 22 15,0-1-15,-21-21 0,21 0 16,-21 1-16,21-1 0,0 0 0,21-42 47,-21 0-47</inkml:trace>
  <inkml:trace contextRef="#ctx0" brushRef="#br0" timeOffset="75312.53">14287 6308 0,'0'-21'16,"0"42"-16,22-64 15,-1 43-15,21 0 16,-21 0-16,22 0 0,-22 0 0,21-21 16,0 21-16,1 0 0,-1 0 15,0 0-15,22 0 0,-22-21 0,22 21 16,-1-21-16,22 21 0</inkml:trace>
  <inkml:trace contextRef="#ctx0" brushRef="#br0" timeOffset="76815.92">16425 6160 0,'0'-22'0,"0"44"0,-21-65 0,0 43 16,0-21-16,21 0 0,-21 21 15,-1 0-15,1-21 16,0 21-16,0 21 0,21 0 16,-21 0-16,0 0 15,21 1-15,-22 20 0,1-21 0,0 21 16,0 1-16,0-1 0,21 0 0,-21 1 16,-1-1-16,1-21 0,21 22 15,-21-22-15,21 0 0,0 0 0,0 0 16,0 0-16,21-21 15,0 0 1,1-21-16,-1 0 0,0 0 0,0 0 16,21 0-16,-20-22 0,-1 22 15,0-21-15,21-1 0,-21 1 16,1 0-16,20 21 0,-21-22 0,0 22 16,0-21-16,1 21 0,-1-1 15,0 22-15,0 0 0,-21 22 31,0-1-31,0 0 0,0 0 16,0 21-16,0-20 0,0-1 0,-21 21 16,21 0-16,0-20 0,-21 20 0,21-21 15,0 0-15,0 0 0,0 1 16,0-1-16,21 0 0,0-21 0,0 0 16,22 0-16,-22 0 15,0 0-15,21 0 0,-21-21 16,22 21-16,-22-21 0,0-1 0,21-20 15,-20 21-15,-1-21 0,0 20 16,0-20-16,0 21 0,0-21 0,1 20 16,-22-20-16,0 21 0,21 0 0,-21 0 15,0-1-15,0 1 0,-21 21 32,21 21-17,-22 1-15,22-1 0,-21 0 16,21 0-16,-21 21 0,21 1 0,0-22 15,0 21-15,0 1 0,0-22 16,0 21-16,0-21 0,0 0 16,21 1-16,0-1 0,-21 0 0,22 0 15,-1-21-15,0 0 0,21 0 16,-21 0-16,22 0 0,-22 0 0,21 0 16,-21-21-16,1 0 0,20 0 0,-21-1 15,21 1-15,-20 0 0,-1-21 16,0 21-16,0-1 0,0-20 0,-21 21 15,0 0-15,21-22 0,-21 22 16,0 0-16,0 0 0,0 42 47,-21 0-47,21 0 0,0 1 0,-21-1 16,21 0-16,-21 21 0,21-21 0,0 22 15,0-22-15,0 0 0,0 21 16,0-20-16,0-1 0,0 0 0,0 0 15,21-21-15,0 21 0,0-21 16,22 0-16,-22 0 0,0 0 0,21 0 16,1 0-16,-22 0 0,21 0 0,-21-21 15,22 0-15,-22 0 0,21 0 16,-21-22-16,1 22 0,-1-21 16,0-1-16,0 1 0,0 21 0,0-21 0,-21-1 15,0 1-15,0 0 16,22 20-16,-22-20 0,0 0 0,0 21 15,0-22-15,0 22 0,0 0 16,0 0-16,-22 21 16,22 21-16,0 0 15,-21 0-15,21 0 0,-21 1 16,21 20-16,-21-21 0,21 21 0,0-20 16,0 20-16,0 0 0,-21 1 15,21-22-15,0 21 0,0 0 0,0 1 16,0-22-16,0 21 0,0-21 0,0 1 15,0-1-15,0 0 0,21 0 16,0-21-16,0 0 16,0 0-16,1 0 0,-1-21 15,21 21-15,-21-21 0,0 0 16,1-1-16,20-20 0,-21 21 0,0-21 16,22-1-16,-22 22 0,0-21 0,21-1 15,-21 1-15,1 0 0,-1-1 16,0 1-16,-21 0 0,0 21 0,0-22 15,21 1-15,-21 21 0,0-22 16,0 22-16,0 0 0,-21 21 16,0 0-16,0 42 15,-1-20-15,1-1 16,21 21-16,-21 0 0,21 1 16,-21-1-16,21 0 0,0-20 0,-21 20 15,21 0-15,0 1 0,0 20 16,0-42-16,0 22 0,0-1 0,0-21 15,21 21-15,-21-20 0,21-1 16,21 0-16,-20-21 0,-1 0 0,21 0 16,-21 0-16,22 0 0,-22 0 0,21 0 15,0-21-15,-20 0 0,20-1 16,-21 1-16,0 0 0,0 0 0</inkml:trace>
  <inkml:trace contextRef="#ctx0" brushRef="#br0" timeOffset="77035.78">17441 5863 0,'-84'21'15,"62"-21"1,1 0-16,0 0 0,42 0 47,0-21-47</inkml:trace>
  <inkml:trace contextRef="#ctx0" brushRef="#br0" timeOffset="79575.69">19113 6583 0,'0'0'0,"-21"0"0,42 0 31,1 0-31,-1 0 0,0-21 16,21 0-16,-21 21 0,1-22 0,20-20 16,0 21-16,1 0 0,-1 0 15,0-22-15,1 22 0,-22-21 0,21 21 16,0-1-16,-20-20 0,-1 21 16,21-21-16,-42 20 0,0-20 0,0 21 15,0 0-15,0 0 0,-21 21 16,0 0-16,0 0 15,-1 0-15,1 21 0,-21 0 0,21 0 16,0 0-16,21 22 0,-22-22 16,22 0-16,0 21 0,0 1 15,0-22-15,0 21 0,0 0 0,0-20 16,22-1-16,-22 21 0,21-21 16,0 0-16,0-21 0,0 22 0,0-22 15,1 0-15,-1 0 0,0 0 16,0 0-16,0 0 0,0-22 15,1 1-15,-1 0 0,0 0 0,0 0 16,0-22-16,0 22 0,1 0 16,-1-21-16,0 21 0,21-22 0,-21 22 15,1-21-15,20 21 0,-21-1 0,21 1 16,-20 21-16,20 0 16,-21 0-16,0 0 0,0 0 0,1 0 15,-1 21-15,0 1 0,-21-1 0,0 0 16,0 0-16,0 21 0,0-20 15,0 20-15,0-21 0,-21 21 0,0 1 16,-1-22-16,1 0 0,0 0 16,21 0-16,-21 1 0,21-1 0,-21-21 15,42-21 17,0-1-32,0 1 15,0 0-15,1-21 0,-1 21 16,0-22-16,21 22 0,-21-21 15,1 21-15,20-22 0,-21 22 0,0 0 16,0-21-16,1 20 0,-1 22 16,-21-21-16,0 0 0,-21 21 15,-1 0 1,1 21-16,0 0 0,0 1 16,0-1-16,0 0 0,-1 0 0,22 0 15,-21 0-15,21 22 0,-21-22 16,21 21-16,0-21 0,0 1 15,0 20-15,0-21 0,21 0 0,0 0 16,1 1-16,-1-1 0,0 0 0,21-21 16,-21 0-16,22 0 0,-1 0 15,0 0-15,1 0 0,-1 0 0,22 0 16,-22-21-16,0 21 0,1-21 16,20-1-16,-42 1 0,22 0 0,-22-21 15,21 21-15,-21-1 0,-21-20 16,21 21-16,-21-21 0,0 20 0,0 1 15,0-21-15,0 21 0,0 0 0,0-1 16,-21 22-16,0 0 16,0 22-1,0-1-15,21 0 0,-21 0 16,21 0-16,0 22 0,0-22 0,0 21 16,0-21-16,0 0 0,0 22 15,0-22-15,21 0 0,0 0 16,-21 0-16,21 1 0,0-22 0,0 21 15,1-21-15,-1 0 0,0 0 0,0 0 16,0 0-16,0 0 0,1 0 16,-1-21-16,0-1 0,21 22 0,-21-21 15,1-21-15,-1 21 0,0 0 16,0-22-16,0 22 0,0-21 0,1 21 16,-1-22-16,0 22 0,0 0 15,0 0-15,0 0 0,1-1 16,-1 22-16,0 0 0,0 0 0,0 0 15,0 0-15,1 0 0,-1 0 16,-21 22-16,0-1 16,0 0-1,0 0 1,0-42 15,0 0-15,0 0-16,-21 21 15,21-22-15,-22 22 32,1 0-32,0 0 15,0 0-15,0 0 0,21 22 16,-21-1-16,-1-21 0,1 21 16,0 0-16,21 0 0,-21 22 0,0-22 15,0 21-15,-1-21 0,22 22 16,0-22-16,-21 21 0,21-21 0,0 0 15,0 1-15,0 20 0,0-21 0,21 0 16,1-21-16,-1 21 0,0-21 16,21 0-16,-21 22 0,22-22 0,-1 0 15,0 0-15,1 0 0,-1 0 16,0-22-16,1 1 0,-22 21 16,21-21-16,-21 0 0,22-21 0,-22 20 15,0 1-15,0-21 0,0 0 16,1 20-16,-1-20 0,0 21 0,0 0 15,-21 0-15,0-1 0,0 1 16,21 21-16,-21 21 16,-21 1-1,0-1-15,21 0 16,0 21-16,0-21 0,-21 1 16,21 20-16,0-21 0,0 0 0,0 0 0,0 1 15,0-1-15,0 0 16,21-21-16,0 21 0,0-21 15,0 0-15,1 0 0,-1 0 0,0 0 16,0 0-16,21-21 0,-20 0 16,-1 0-16,21-1 0,-21 1 0,0 0 15,1 0-15,20 0 0,-21-22 16,0 22-16,0 0 0,1-21 0,-1 42 16,-21-21-16,0-1 0,0 44 31,-21-1-16,-1 0-15,22 0 0,-21 21 0,21-20 16,0-1-16,0 21 16,0-21-16,0 0 0,0 1 0,0-1 15,21 0-15,1 0 16,-1-21-16,21 0 0,-21 0 0,0 0 16,22 0-16,-1 0 0,-21 0 0,22 0 15,-1-21-15,-21 21 0,21-21 16,-20 0-16,20-1 0,-21-20 0,0 21 15,22-21-15,-22-1 0,0 1 16,-21 0-16,21-1 0,0 1 0,0 0 16,-21-1-16,22 22 0,-22-21 0,21-1 15,-21 22-15,0 0 0,0 0 16,0 0-16,-21 42 31,-1 0-31,22 0 0,-21 22 16,0-22-16,0 21 0,0 0 0,0 1 15,-1-22-15,22 21 0,0 1 16,-21-1-16,21 0 0,0 1 0,0-22 16,0 21-16,0-21 0,0 22 0,0-22 15,0 0-15,21 0 0,1-21 16,-1 21-16,0-21 0,0 0 16,0 0-16,22 0 0,-22 0 15,0 0-15,0-21 0,21 0 0,-20 0 16,-1 0-16,21-1 0,-21 1 15,0 0-15,1-21 0,-1 21 16,0-1-16,0-20 0,-21 21 0,0 0 16,0 0-16,0-1 0,-21 22 15,0 0 1,0 0-16,-1 22 0,1-22 0,0 21 16,21 0-16,0 21 0,-21-21 0,21 1 15,0-1-15,-21 0 0,21 0 16,0 0-16,0 0 0,0 1 0,0-1 15,21-21-15,-21 21 0,21-21 0,0 0 16,0 0-16,1 0 16,-1 0-16,0 0 0,0 0 15,21 0-15,-20-21 0,-1 0 16,0 21-16,0-22 0,0 1 0,0-21 16,-21 21-16,0 0 0</inkml:trace>
  <inkml:trace contextRef="#ctx0" brushRef="#br0" timeOffset="79849.53">22669 6033 0,'0'0'0,"64"21"31,-22-21-31,1 0 0,-1 0 0,21 0 15,-20 0-15,20 0 0,1 0 16,-22-21-16,22 21 0,-1-22 0,-21 22 16,22-21-16,-22 21 0,1 0 0,20-21 15,-42 21-15,22 0 0,-22 0 16,0 0-16,0 0 0,-42 0 16,0 0-1,0 21-15,-22-21 0,1 21 16</inkml:trace>
  <inkml:trace contextRef="#ctx0" brushRef="#br0" timeOffset="80664.7">13081 7578 0,'-21'-43'15,"21"22"1,0 0-16,0 0 15,0 0-15,21 0 16,0-1-16,0 1 0,0 0 0,22 21 16,-22-21-16,0 21 0,21-21 0,-20 21 15,20 0-15,-21 0 0,21 21 16,1 0-16,-1 0 0,0 22 0,-20-22 16,-1 21-16,21 0 0,-42 1 15,21-1-15,-21 0 0,0 1 0,0-22 16,0 21-16,-21 1 0,0-22 0,0 21 15,0-21-15,-1 0 16,1 1-16,0-22 0,0 21 0,0-21 16,0 0-16,-1 0 15,22-21-15,0-1 0,0 1 16,0 0-16,0 0 0,0 0 0,22 0 16,-1-22-16,-21 22 0,21-21 0,0-1 15,0 1-15,0 21 0,1-21 16,-1-1-16,0 1 0,0 21 0,0 0 15,0-1-15,1 1 0,-1 0 16,0 21-16,0 0 0,0 0 0,0 0 16,1 0-16,-1 21 0,-21 0 0,0 1 15</inkml:trace>
  <inkml:trace contextRef="#ctx0" brushRef="#br0" timeOffset="81655.13">13885 7768 0,'0'0'0,"21"0"0,1 0 16,-1 0-16,0 0 0,0-21 16,0 0-16,0 21 0,1-21 15,-1 0-15,0-1 0,0 1 0,0 0 16,0 0-16,1 0 0,-22 0 16,0-1-16,0 1 0,0 0 15,0 0-15,0 0 0,-22 21 16,1 0-16,0 0 15,0 21-15,0 0 0,-22 0 0,22 0 16,0 1-16,0 20 0,0-21 0,0 0 16,-1 22-16,1-22 0,21 21 15,-21-21-15,21 0 0,0 1 0,0-1 16,0 0-16,21 0 0,0 0 0,1 0 16,20-21-16,0 0 0,-21 0 15,22 0-15,20 0 0,-20 0 0,-1 0 16,0 0-16,22-21 0,-22 0 15,0 21-15,1-21 0,-1 0 16,0 0-16,1-1 0,-22 1 0,0-21 0,0 21 16,0 0-16,-21-22 0,0 22 15,0 0-15,0 0 0,0 0 16,0-1-16,-21 44 31,21-1-31,-21 0 0,0 0 0,21 0 16,0 0-16,-21 1 0,21-1 0,-21 21 15,21-21-15,-22 0 0,22 1 16,0-1-16,0 0 0,0 0 0,0 0 16,0 0-16,0 1 15,0-44 17,0 1-17,0 0-15,0 0 16,0 0-16,0 0 0,0-1 0,0-20 15,0 21-15,22 0 0,-1-22 0,-21 22 16,21-21-16,0 21 0,0 0 16,0-1-16,1 1 0,-1 21 0,21 0 15,-21 0-15,0 0 0,1 0 0,-1 21 16,0 1-16,0-1 0,0 0 16,0 0-16,1 21 0,-1-20 15,0-1-15,-21 0 0,0 21 0,0-21 16,0 1-16,0-1 0,0 0 15,0 0-15,0 0 0,0 0 16,-21-21-16,0 0 0,-1 0 0,1 0 31,21-21-31,0 0 16,0 0-16,0 0 0,0 0 0,0-1 16,21 1-16,-21 0 0,22-21 15,-1 21-15,0-1 0,0-20 0,0 21 16,22 0-16,-22 0 0,0-1 0,21 1 15,1 0-15,-22 21 16,21 0-16,0 0 0,-20 0 0,20 21 16,-21 0-16,0 1 0,22-1 0,-22 0 15,-21 0-15,0 21 0,0 1 16,0-22-16,0 21 0,0-21 0,0 22 16,-21-22-16,-22 0 0,22 21 15,0-20-15,0-1 0,-22 0 0,22-21 16,0 21-16,0 0 0,42-21 31,0 0-31,0-21 0,22 0 16,-22 0-16,21 21 0</inkml:trace>
  <inkml:trace contextRef="#ctx0" brushRef="#br0" timeOffset="83963.81">16150 7684 0,'0'0'0,"0"-22"0,0 1 16,0 0-16,-21 0 0,0 21 15,0-21-15,-1 0 0,1-1 0,0 22 16,0 0-16,0 0 0,0 0 16,-1 0-16,-20 22 0,21-22 0,-21 21 15,-1 21-15,22-21 0,-21 22 16,21-22-16,-22 21 0,22-21 0,0 22 15,0-1-15,21-21 0,0 21 16,0-20-16,0 20 0,0-21 0,0 0 16,21 0-16,0-21 0,0 0 15,0 22-15,22-22 0,-22 0 0,0 0 16,21 0-16,-20-22 0,-1 1 0,21 0 16,-21 21-16,22-21 0,-22 0 15,0-22-15,21 22 0,-21 0 16,1 0-16,-1-21 0,0 20 0,0-20 0,0 21 15,-21 0-15,21 0 0,-21-1 16,22 1-16,-22 0 0,-22 21 31,1 21-31,21 0 16,-21 1-16,0-1 0,21 0 0,-21 0 16,21 0-16,0 0 0,-21 1 0,21-1 15,0 21-15,0-21 0,0 0 16,0 1-16,0-1 0,0 0 15,21-21-15,0 0 0,0 0 0,0 0 16,0 0-16,22 0 0,-22 0 16,21 0-16,1-21 0,-22 0 0,21 21 15,0-22-15,-20 1 0,20 0 0,-21 0 16,21 0-16,-20 0 16,-1-22-16,0 22 0,-21 0 0,0 0 15,21 0-15,-21-1 0,0 1 16,-21 21-1,0 21-15,0 1 16,-1-1-16,22 0 0,-21 0 16,21 21-16,-21-20 0,21-1 15,0 0-15,0 0 0,0 0 0,0 0 16,0 1-16,0-1 0,21 0 16,0-21-16,1 0 15,-1 0-15,0 0 0,21 0 0,-21 0 16,22 0-16,-22 0 0,21 0 15,-21-21-15,22 0 0,-22-1 0,0 1 16,0 0-16,0 0 0,1 0 0,-1 0 16,0-1-16,0-20 0,-21 21 15,0 0-15,0-22 0,0 22 0,0 0 16,0 0-16,0 42 31,-21 0-31,21 0 0,0 1 0,-21-1 16,0 0-16,21 21 0,0-21 0,0 1 15,-22-1-15,22 0 0,-21 0 16,21 0-16,0 0 0,-21 1 0,21-1 16,0-42 31,0-1-47,21 1 15,-21 0-15,21 0 16,1 0-16,-1 0 0,-21-22 0,21 22 15,0 0-15,0 0 0,0 0 0,1-1 16,-1 22-16,0-21 0,0 21 16,0 0-16,0 0 15,-21 21-15,0 1 16,0-1-16,0 0 0,0 0 0,0 0 16,0 0-16,0 1 0,0-1 15,0 0-15,0 0 0,0 0 0,0 0 16,22 1-16,-1-1 15,0-21-15,0 0 0,21 21 0,-20-21 16,20 0-16,-21 0 0,21 0 16,1 0-16,-1 0 0,-21 0 0,22-21 15,-1 21-15,-21-21 0,21-1 0,-20 1 16,20 0-16,21-85 16,-41 85-1,-22 0-15,21-21 0,-21 20 0,0 1 0,0 0 16,0 42 15,-21-21-31,21 21 0,-22 22 16,1-22-16,21 0 0,0 0 15,0 0-15,0 1 0,0-1 0,0 0 16,0 0-16,0 0 0,0 0 16,0 1-16,21-22 0,1 0 15,-1 0-15,0 0 0,21 0 16,-21 0-16,1 0 0,-1 0 15,0 0-15,0-22 0,0 22 0,22-21 16,-22 0-16,0 0 0,-21 0 0,21 0 16,0-1-16,0 1 0,1 0 15,-1 0-15,0-21 0,0 42 16,0-22-16,-21 1 0,0 0 0,21 21 16,-21 21-1,0 0-15,-21 1 16,0-1-16,21 0 0,0 0 0,-21 0 15,0 0-15,0 1 0,21-1 0,0 0 16,-22-21-16,1 21 0,21 0 16,-21 0-16,21-42 47,0 0-47,0 0 15,21 0-15,-21 0 0,21-1 16,1-20-16,-1 21 0,0 0 15,21-22-15,-21 22 0,1-21 0,20 21 16,0 0-16,-21-1 0,1 1 16,-1 0-16,21 21 0,-21 0 15,0 0-15,-21 21 0,0 0 0,0 1 16,0-1-16,0 0 0,0 0 16,0 0-16,0 22 0,0-22 0,0 0 15,0 21-15,0-21 0,0 1 16,0-1-16,22 0 0,-1-21 15,-21 21-15,21 0 0,0-21 0,21 0 16,-20 0-16,-1 0 0,0 0 0,21 0 16,-21 0-16,22 0 0,-22 0 15,0-21-15,21 21 0,-20-21 0,20 0 16,-21 0-16,21-1 0,-20 1 0,20 0 16,-21-21-16,21 21 0,-20-1 15,-1-20-15,0 0 0,-21 21 0,0-1 16,0-20-16,0 21 0,0 0 0,0 0 15,-42 21 1,20 0-16,1 0 0,0 21 16,-21 0-16,21 0 0,-22 0 0,22 0 15,0 22-15,-21-22 0,20 21 16,1-21-16,0 1 0,0-1 0,21 0 16,0 0-16,0 0 0,0 0 0,0 1 15,0-1 1,21-21-16,0 0 0,0 0 15,1 0-15,-1 0 0,0-21 16,0-1-16,0 22 0,0-21 16,1 0-16,-22 0 0,42 21 0,-21-21 15,0 0-15,0-1 0,1 1 16,-1 21-16,0-21 0,0 21 16,-21 21-1,-21 0 1,0 1-16,21-1 0,-21 21 0,-1-21 15,1 0-15,0 22 0,0-1 0,0 0 16,0 1-16,21 20 0,0-20 0,0 20 16,0 1-16,0-22 0,0 21 15,0 1-15,0-1 0,0-20 0,0 20 16,0 1-16,0-22 0,0 22 16,0-1-16,0 1 0,-22-1 0,22 1 15,0-22-15,-21 21 0,21-20 0,-21-1 16,21 0-16,-21 1 0,0-22 15,0 0-15,-1 0 0,-20 0 0,21 1 16,0-22-16,-22 0 0,22 0 16,0 0-16,0 0 0,0 0 0,0-22 15,-1 1-15,1 0 0,21 0 0,0 0 16,-21-22-16,21 22 0,0-21 0,0 0 16,0-22-16,0 22 0,0-22 15,0 1-15</inkml:trace>
  <inkml:trace contextRef="#ctx0" brushRef="#br0" timeOffset="84171.69">18182 7218 0,'0'0'15,"-21"-21"-15,-21 21 0,42-21 0,-22 21 0,1 0 16,21-22-1,-21 22 17,0 0-32,0 0 15,0 0-15,-1 0 0</inkml:trace>
  <inkml:trace contextRef="#ctx0" brushRef="#br0" timeOffset="84355.59">16722 7112 0,'-22'0'0,"44"0"0,-44 21 15,22 0 17</inkml:trace>
  <inkml:trace contextRef="#ctx0" brushRef="#br0" timeOffset="85023.57">20383 7472 0,'22'-21'0,"-44"42"0,86-42 16,-43 0-16,21 21 0,-20-22 0,20 1 15,-21 21-15,0-21 0,22 0 0,-22 0 16,-21 0-16,21-1 16,-21-20-16,0 21 0,0 0 0,0 0 15,0-1-15,0 1 0,-21 0 0,0 0 16,-1 21-16,1 0 15,0 0-15,0 0 0,0 0 0,0 0 16,-1 0-16,1 21 0,0 0 16,0 22-16,21-22 0,0 0 0,-21 21 15,21 1-15,0-22 0,0 21 0,0 0 16,0 1-16,21-22 0,0 21 16,-21-21-16,21 22 0,0-22 0,1 21 15,-1-21-15,0 1 0,0-1 16,-21 0-16,21 0 0,-21 0 15,0 0-15,0 1 0,-21-22 16,0 21-16,-21-21 0,20 0 0,-20 0 16,0 0-16,-1 0 0,1 0 15,0 0-15,-1 0 0,1 0 0,0-21 16,-1-1-16,22 22 0,-21-21 0,21 0 16,0 0-16,21 0 0,0 0 15,0-1-15,0 1 0,0 0 0,0 0 16,0 0-16,0 0 15,0-1-15,21 1 0,0 0 0,0 21 16,21-21-16,-20 21 0,20-21 0,0 21 0,1 0 16</inkml:trace>
  <inkml:trace contextRef="#ctx0" brushRef="#br0" timeOffset="85271.83">21145 7154 0,'0'0'0,"0"22"32,-21-1-32,0 0 15,21 0-15,-21 21 0,0 1 16,0-22-16,-1 21 0,22 1 16,-21-1-16,0 0 0,21-21 0,-21 22 15,21-22-15,-21 21 0,21-21 0,0 1 16,0-1-16,0 0 0,0 0 15,21-21 1,0 0-16</inkml:trace>
  <inkml:trace contextRef="#ctx0" brushRef="#br0" timeOffset="85459.72">20828 7472 0,'0'0'0,"21"-21"32,0 21-32,0 0 15,1 0-15,-1 0 0,0 0 0,21 0 16,-21 0-16,22 0 0,-1 0 0,0 0 16,-20 0-16,20 0 0,0 0 15</inkml:trace>
  <inkml:trace contextRef="#ctx0" brushRef="#br0" timeOffset="86228.51">21780 7514 0,'43'-42'32,"-22"42"-32,-21-21 15,21 0-15,-21-1 0,0 1 0,0 0 16,0 0-16,0 0 15,0 0-15,0-1 0,0 1 0,0 0 16,-21 21-16,0 0 0,0 0 16,-1 0-16,1 0 0,0 21 0,0 0 15,0 1-15,-22 20 0,22 0 16,0-21-16,-21 22 0,21-1 16,-1 0-16,1 1 0,0-22 0,0 21 15,0-21-15,21 1 0,-21-1 0,21 0 16,0 0-16,0 0 15,21-21-15,0 0 0,0 0 16,0 0-16,0 0 0,1 0 0,20-21 16,-21 21-16,0-21 0,0 0 15,1 0-15,20-1 0,-21 1 0,0 0 16,0 0-16,1 0 0,-1-22 16,0 22-16,0-21 0,-21 0 15,21 20-15,0-20 0,-21 21 0,22 0 16,-22 0-16,0-1 0,0 44 15,0-1 1,0 0-16,0 0 0,0 21 0,-22-20 16,22 20-16,0-21 0,0 21 15,-21-20-15,21 20 0,0-21 0,-21 0 16,21 0-16,0 1 0,0-1 16,0 0-16,21-21 0,0 0 15,1 0-15,-1 0 0,0 0 0,0 0 16,0 0-16,0 0 0,22-21 15,-22 0-15,0-1 0,21 1 16,-20 0-16,-1 0 0,0-21 0,0-1 16,0 1-16,22 0 0,-22-1 15,0 1-15,0-22 0,-21 22 0,21 0 16,0-1-16,-21 1 0,0 0 0,0 21 16,0-1-16,0 1 0,-21 42 31,0 1-31,0-1 0,21 21 15,-21 0-15,0 1 0,-1 20 0,1-20 16,21 20-16,-21-21 0,21 1 0,-21-1 16,21 0-16,0 1 0,-21-1 15,21-21-15,0 0 0,0 1 16,0-1-16,0 0 0,21-21 0,0 0 16,0 0-16,0 0 15,1 0-15,-1 0 0,0 0 16,0-21-16</inkml:trace>
  <inkml:trace contextRef="#ctx0" brushRef="#br0" timeOffset="86424.47">22204 7408 0,'0'0'16,"-21"0"-16,42 0 31,0 0-16,0 0-15,0 0 0,0 0 16,1 0-16,-1 0 0,0 0 16,0 0-16,21 0 0,-20 0 0,20 0 15,-21 0-15,0 0 0,22 0 0</inkml:trace>
  <inkml:trace contextRef="#ctx0" brushRef="#br0" timeOffset="88332.3">22606 7641 0,'0'0'0,"-21"21"16,42-21 15,0 0-31,0-21 16,0 21-16,1-21 0,-1 21 0,0-21 15,21 0-15,-21 0 0,1 21 0,-1-22 16,0-20-16,0 21 0,0 0 15,-21 0-15,21-1 0,-21 1 0,0 0 16,-21 21 0,0 0-16,0 21 15,0 0-15,-22 1 0,22-1 0,0 0 16,0 21-16,0-21 0,0 1 16,21 20-16,-22-21 0,22 0 0,0 0 15,0 1-15,0-1 0,0 0 16,22 0-16,-1-21 0,0 0 15,0 21-15,0-21 0,22 0 0,-22 0 16,21 0-16,0 0 0,1 0 16,-22 0-16,21 0 0,1-21 0,-22 0 15,21 0-15,-21 21 0,22-21 0,-22-1 16,0-20-16,0 21 0,0 0 16,0-22-16,-21 22 0,0 0 15,22-21-15,-22 21 0,21-1 0,-21 1 16,0 0-16,0 42 31,0 0-31,0 1 0,-21-1 16,-1 0-16,22 21 0,0-21 0,-21 22 15,0-22-15,21 0 0,-21 21 0,21-20 16,-21-1-16,21 0 0,0 0 16,0 0-16,-21 0 0,21-42 62,0 0-62,21 0 16,-21 0-16,21 0 0,0-22 0,-21 22 15,21 0-15,0-21 0,-21 20 0,22 1 16,-1-21-16,0 21 0,0 0 16,0-1-16,0 1 0,1 21 0,-1 0 15,0 0-15,0 21 0,-21 1 16,21-22-16,-21 21 0,21 21 15,-21-21-15,0 0 0,22 22 0,-22-22 16,0 0-16,0 0 0,0 0 16,0 1-16,0-1 0,0 0 0,0 0 15,21-21 32,-21-21-47,21 0 16,0 21-16,-21-21 0,21-1 15,0-20-15,1 21 0,-1 0 0,0-22 16,0 22-16,0-21 0,22 21 16,-22 0-16,21-22 0,-21 22 0,0 0 15,22 21-15,-22-21 0,0 21 16,0 0-16,0 0 0,-21 21 16,0 0-16,0 0 15,0 0-15,0 1 0,0 20 0,0-21 16,0 21-16,0-20 0,0 20 15,0-21-15,0 0 0,0 22 0,0-22 16,0 0-16,0 0 0,22 0 16,-1 0-16,0-21 0,0 22 0,0-22 15,0 0-15,1 0 0,20 21 0,-21-21 16,21 0-16,-20 0 0,-1 0 16,0 0-16,0-21 0,0-1 0,0 22 15,1-21-15,-1 0 0,0-21 0,0 21 16,-21-1-16,21-20 0,-21 21 15,21-21-15,-21 20 0,0 1 0,0 0 16,22 0-16,-22 0 0,-22 21 31,1 0-31,21 21 0,-21 0 16,0-21-16,21 21 0,0 0 16,0 22-16,-21-22 0,21 0 15,0 0-15,0 0 0,0 1 0,0-1 16,21-21-16,0 0 15,0 21-15,0-21 0,1 0 16,-1 0-16,0 0 0,21 0 0,-21 0 16,1-21-16,-1 0 15,0-1-15,0 22 0,0-21 16,0 0-16,-21-21 0,22 21 0,-1-1 16,0 1-16,0-21 0,-21 21 15,0 0-15,21 21 0,-21-22 0,0 44 31,-21-1-31,0 0 0,0 0 16,0 0-16,-1 0 0,1 22 0,0-22 16,0 0-16,0 0 0,0 0 15,-1 1-15,1-1 0,0 0 0,21 0 16,-21 0-16,0-21 16,42-21 30,0 21-46,0-21 0,0 0 0,1 0 16,-1-1-16,0 1 0,21 0 0,-21-21 16,22 21-16,-22-1 0,21 1 15,1 0-15,-1 0 0,0 0 0,-21 21 16,22 0-16,-22 0 0,0 0 16,0 0-16,-21 21 15,0 0-15,0 0 0,0 0 0,0 1 16,0-1-16,0 0 0,0 21 15,0-21-15,0 1 0,21-1 0,-21 0 16,22-21-16,-1 21 0,-21 0 16,21-21-16,0 0 0,0 21 15,0-21-15,1 0 0,-1 0 0,0 0 16,0 0-16,0 0 0,0 0 0,1 0 16,-1-21-16,0 21 0,-21-21 15,21 0-15,0-21 0,0 20 0,-21-20 16,22 21-16,-1-21 0,-21-1 15,21-20-15,0 20 0,0 1 0,-21 0 16,21-22-16,1 43 0,-22-21 0,0 21 16,21-22-16,-21 22 15,0 0-15,0 42 16,-21 0 0,-1 0-16,1 22 0,0-1 0,0 0 15,0 1-15,0-1 0,-1 22 0,1-22 16,0 0-16,21 1 0,0-1 15,-21-21-15,21 21 0,0-20 0,0-1 16,0 0-16,0 0 0,0 0 0,0 0 16,21-21-1,0 0-15,0 0 0,1 0 16,-1 0-16,0 0 0,-21-21 0,21 0 16,0 0-16,0 0 15</inkml:trace>
  <inkml:trace contextRef="#ctx0" brushRef="#br0" timeOffset="88536.18">25506 7324 0,'-43'0'0,"86"0"0,-107 0 0,43 0 16,42 0 15,0 0-15,1 0-16,-1 0 0,0 0 0,0 0 15,21 0-15,1 0 0,-1 0 16,0 0-16,1 0 0,-1 0 16,0 0-16,1 0 0,-1 0 0,0 0 15</inkml:trace>
  <inkml:trace contextRef="#ctx0" brushRef="#br0" timeOffset="89439.1">26797 7154 0,'0'0'0,"0"-21"0,-21 21 0,0 0 16,-1 0-16,1 0 16,0 0-16,21 21 0,-21 1 0,0-1 15,0 0-15,-1 0 0,1 0 0,21 0 16,-21 22-16,21-22 0,-21 21 15,21-21-15,0 1 0,0-1 0,0 0 16,0 21-16,0-21 0,0 1 16,21-1-16,0-21 0,-21 21 15,21-21-15,1 0 0,-1 0 0,0 0 16,21 0-16,-21 0 0,1 0 16,-1-21-16,0 21 0,0-21 15,-21-1-15,21 1 0,0 0 0,-21-21 16,0 21-16,0-22 0,0 1 15,0 21-15,0-22 0,0 22 0,0-21 16,0 21-16,0 0 0,0-1 16,0 1-16,0 0 15,22 21 1,-1 0-16,0 0 16,0 0-16,0 0 0,0 0 0,22 0 15,-22 0-15,21 0 0,-21 0 16,22 0-16,-22 0 0,0 0 0,0 0 15,0 0-15,1 0 0,-22 21 16,21-21-16,-21 21 0,0 1 16,0-1-16,0 0 0,0 0 15,0 0-15,0 0 0,0 1 16,-21-1-16,-1 21 0,22-21 0,-21 22 16,21-22-16,0 21 0,-21 0 15,21 1-15,0-1 0,-21 0 0,21 22 16,0-22-16,0 22 0,0 20 0,0-20 15,0 21-15,0-1 0,0 1 16,0 0-16,-21-22 0,0 22 0,21-1 16,-22 1-16,1 0 0,0-1 15,0-20-15,0 21 0,-22-22 16,22 22-16,0-22 0,0 1 0,-21-22 16,20 22-16,1-1 0,-21-21 0,21 1 15,0-1-15,-1 0 0,22-20 16,-21 20-16,21-21 0,-21-21 0,21 21 15,-21-42 1,21 0-16,-21 0 16,0-22-16,21 1 0,0 0 0,-22-1 15,1 1-15,0-21 0,0-1 16,0-21-16,21 22 0,0-22 0,0 1 16,0 20-16,0-21 0,21 22 0,0-1 15,21 1-15,-20-1 0,20 22 16,0-21-16,1 20 0,-1 1 15,0 0-15,1-1 0,-1 1 0,0 0 16,1-1-16,-1 22 0,0 0 16,1-21-16,-1 20 0,0 1 0,-21 21 15,22-21-15,-22 21 0,0 0 0</inkml:trace>
  <inkml:trace contextRef="#ctx0" brushRef="#br0" timeOffset="92091.97">13695 8721 0,'21'0'16,"0"0"-16,0 0 15,0 0-15,-21-21 16,0-1-1,0 1-15,0 0 0,0 0 16,0 0 0,0 0-16,-21 21 0,0-22 15,0 22-15,0 0 0,0 0 0,-1 0 16,-20 0-16,21 0 0,-21 0 0,-1 22 16,22-1-16,-21 0 0,-1 0 15,1 21-15,0 1 0,-1-1 0,1 22 16,0-22-16,21 21 0,-22-20 15,22 20-15,0-20 0,0 20 0,21-21 16,0 1-16,0-1 0,0-21 0,0 22 16,21-22-16,0 0 0,21 0 15,1 0-15,-1-21 0,0 0 0,1 0 16,-1 0-16,22 0 0,-22 0 16,0 0-16,22-21 0,-22 0 15,0 0-15,1 0 0,-1-1 0,0-20 16,1 21-16,-22 0 0,21-22 0,-21 22 15,1-21-15,-1 21 0,0-22 16,-21 22-16,21-21 0,-21 21 0,0 0 16,0-1-16,0 1 0,0 42 31,-21 1-31,0-1 0,0 0 16,21 0-16,0 21 0,-22-20 0,22 20 15,-21-21-15,0 0 16,21 0-16,0 22 0,0-22 0,0 0 15,0 0-15,0 0 0,21-21 16,0 0 0,1 0-16,-1 0 0,0 0 15,0 0-15,0-21 0,22 0 0,-22 0 16,0 21-16,0-21 0,0-22 16,22 22-16,-22 0 0,0-21 0,0-1 15,0 22-15,0-21 0,1 0 0,-1 20 16,0-20-16,-21 21 0,0 0 15,21 0-15,-21-1 0,0 44 32,0-1-32,0 0 15,-21 21-15,21-21 0,0 1 0,-21 20 16,0-21-16,21 21 0,-22-20 16,22-1-16,0 21 0,0-21 0,0 0 15,0 1-15,0-1 0,0 0 0,0 0 16,22 0-16,-1-21 0,0 0 15,0 21-15,0-21 0,0 0 16,1 0-16,-1 0 0,21 0 0,-21-21 16,0 21-16,22-21 0,-22 0 15,0 0-15,0 0 0,22-1 16,-22 1-16,-21 0 0,21-21 0,-21 21 16,0-1-16,0 1 0,0-21 15,0 21-15,0 0 0,-21-1 16,0 22-16,-1 0 0,1 0 15,21 22 1,0-1-16,0 0 0,21 0 16,1 0-16,-1 0 15,-21 1-15,21-1 0,0 0 0,0 0 16,-21 0-16,21-21 0,-21 21 0,22 1 16,-22-1-16,0 0 0,0 0 15,0 0-15,0 0 16,0 1-1,21-22 1,0 0-16,0 0 16,0 0-16,0 0 0,1-22 15,-1 1-15,0 21 0,21-21 0,-21 0 16,22 0-16,-22 0 0,21-22 16,-21 22-16,1 0 0,-1-21 0,-21 20 15,0-20-15,0 21 0,0 0 16,0 0-16,0-1 0,-21 1 15,-1 21-15,1 0 16,0 0-16,0 0 0,0 0 16,0 21-16,21 1 0,-22-22 0,22 21 15,0 0-15,0 0 0,22 0 16,-1 0-16,0 1 0,-21-1 16,21-21-16,0 21 0,0 0 0,1 0 15,-1-21-15,0 21 0,0 1 0,0-1 16,-21 0-16,21-21 15,-21 21-15,22 0 0,-22 0 16,0 1-16,21-22 47,0 0-47,0 0 0,0 0 16,0 0-16,1 0 0,-1 0 15,0-22-15,21 1 0,-21 21 0,22-21 16,-22 0-16,21 0 0,-21 0 0,22-1 15,-22-20-15,21 21 0,-21 0 16,1-22-16,-1 22 0,0 0 0,-21 0 16,0 0-16,0 0 15,-21 21 1,0 0-16,-1 0 0,1 21 0,0 0 16,0 0-16,0 0 0,21 0 15,-21 22-15,21-22 0,-22 0 16,22 21-16,0-20 0,0-1 0,0 0 15,0 0-15,0 0 0,0 0 16,0 1-16,22-22 0,-1 21 0,0-21 16,0 0-16,21 0 0,-20 0 0,20 0 15,0 0-15,1 0 0,-1 0 16,0 0-16,1-21 0,-1-1 0,0 22 16,1-21-16,-22 0 0,21 0 0,-21 0 15,0 0-15,1-1 0,-22-20 16,0 21-16,0 0 0,0 0 0,0-1 15,-22 22 1,1 0 0,0 22-16,21-1 0,-21 0 0,0 0 15,21 0-15,-21 0 0,-1 1 0,22-1 16,-21 0-16,21 0 16,-21 0-16,21 0 0,-21-21 15,21 22-15,21-44 31,0 1-15,0 0-16,1 21 0,-1-21 0,0 0 16,0-22-16,0 22 0,0 0 15,1-21-15,-1 21 0,21-1 16,-21-20-16,0 21 0,1 0 0,-1 21 16,0 0-16,0 0 15,-21 21 1,0 0-16,0 0 0,0 22 0,0-22 15,0 0-15,0 21 0,0-21 16,0 1-16,0-1 0,0 21 0,0-21 16,0 0-16,21 1 0,0-1 15,1-21-15,20 0 0,-21 21 16,0-21-16,22 0 0,-22 0 0,21 0 16,-21 0-16,22-21 0,-22 21 15,21-21-15,-21-1 0,0 1 16,1 0-16,-1 0 0,0-21 0,0 20 15,-21-20-15,21 0 0,0-22 0,1 22 16,-1 0-16,0-22 0,0 22 16,0-22-16,0 22 0,1 0 0,-22 20 15,0 1-15,0 0 0,0 0 16,0 42 0,-22 0-16,1 22 0,-21-1 15,21 0-15,0 1 0,-1 20 16,1-21-16,0 22 0,0-22 0,21 1 15,-21-1-15,21 0 0,0 1 0,-21-1 16,21-21-16,0 0 16,0 0-16,0 1 0,0-1 0,21 0 15,0-21-15,0 0 0,0 0 0,0 0 16,1 0-16,20 0 0,-21 0 0,0 0 16,0 0-16,1-21 0,-1 0 15,0-1-15,0 1 0</inkml:trace>
  <inkml:trace contextRef="#ctx0" brushRef="#br0" timeOffset="92291.82">16891 8975 0,'-21'0'0,"42"0"0,-63 0 0,20 0 16,1 0 0,42 0-1,1 0 1,-1 0-16,0 0 0,21 0 15,-21 0-15,22 0 0,-1 0 0,0 0 16,-20 0-16,20-21 0,0 21 0,-21-22 16,1 22-16,20-21 0,-21 0 15,0 0-15</inkml:trace>
  <inkml:trace contextRef="#ctx0" brushRef="#br0" timeOffset="92671.9">18267 8551 0,'0'0'16,"-21"0"-16,21-21 15,21 21-15,21 0 16,-21 0-16,22 0 0,-1 0 0,21-21 16,-20 21-16,20 0 0,1 0 0,-22 0 15,22 0-15,-22-21 0,0 21 16,1 0-16,-22 0 0,0 0 0,0 0 15,0 0-15,-42-21 32,-21 21-32,21 0 0,-1 0 0,-20 0 15,21 0-15</inkml:trace>
  <inkml:trace contextRef="#ctx0" brushRef="#br0" timeOffset="92919.76">18605 8446 0,'-21'0'0,"21"21"31,-21 0-31,21 0 0,0 21 16,-21-20-16,21-1 0,-21 21 0,21 0 15,0 1-15,-21-1 0,-1 0 16,22 22-16,-21-22 0,21 1 0,0-1 16,-21 0-16,0 1 0,21-22 0,-21 21 15,21-21-15,0 22 0,0-22 16,0 0-16,0 0 15,21-21 17,0-21-32,0 21 15,0-21-15,1 0 0</inkml:trace>
  <inkml:trace contextRef="#ctx0" brushRef="#br0" timeOffset="93931.18">18796 8975 0,'21'0'47,"-21"-21"-47,21 21 0,0-22 16,1 22-16,-22-21 0,21 21 0,0-21 16,0 0-16,0 0 15,-21 0-15,21-1 0,-21 1 16,0 0-16,0 0 0,0 0 15,-21 21 1,0 21-16,0-21 16,0 21-16,0 0 0,-1 22 15,1-22-15,0 21 0,0-21 0,0 22 16,0-22-16,-1 21 0,22-21 0,0 0 16,-21 22-16,21-22 15,0 0-15,0 0 0,0 0 16,21 1-16,1-22 15,20 0-15,-21 0 0,0 0 16,22 0-16,-1 0 0,-21-22 0,21 22 16,1-21-16,-1 0 0,0 0 0,1 0 15,-1-22-15,0 22 0,1 0 16,-22-21-16,21-1 0,-21 22 0,22-21 16,-22 21-16,-21-22 0,0 22 15,0 0-15,0 0 16,-21 21-16,0 0 15,-1 0-15,22 21 16,-21 0-16,0 0 0,0 1 0,21-1 16,0 0-16,0 21 0,0-21 0,0 1 15,0-1-15,0 21 0,0-21 16,21 0-16,0 1 0,0-1 0,-21 0 16,22 0-16,-1-21 0,-21 21 0,0 0 15,21-21-15,0 0 16,-42 0 15,0 0-31,0 0 0,-1-21 16,1 0-16,0 21 0,0 0 0,0 0 15,21-21-15,-21 21 0,-1 0 16,22 21 15,22 0-31,-1-21 16,0 0-16,21 21 0,-21-21 15,1 0-15,20 0 0,0 0 0,-21 0 16,22 0-16,-1 0 0,0 0 0,1 0 16,-1-21-16,0 21 0,1-21 15,-1 0-15,0 0 0,-20 0 16,-1-22-16,21 22 0,-21-21 0,0-1 16,1 1-16,-1 0 0,0-1 15,0 1-15,0-21 0,-21 20 0,0 22 16,21-21-16,-21-1 0,22 22 0,-22-21 15,0 21-15,0 0 16,0 42 0,-22 0-1,1 0-15,21 21 0,-21 1 0,0-1 16,0 0-16,21 1 0,-21 20 0,-1-20 16,22 20-16,0-21 0,-21 1 15,21-1-15,-21-21 0,21 22 16,0-22-16,0 0 0,0 0 0,0 0 15,0 0-15,21-21 0,0 0 16,1 0-16,-1 0 0,0 0 16,21 0-16,-21-21 0,1 0 0,-1 21 15,0-21-15,0 0 0,-21-22 16,0 22-16</inkml:trace>
  <inkml:trace contextRef="#ctx0" brushRef="#br0" timeOffset="94123.07">19833 8784 0,'0'0'15,"0"-21"-15,21 21 0,0 0 16,22 0-16,-22 0 16,0-21-16,0 21 0,22 0 0,-22 0 15,21-21-15,-21 21 0,0 0 16,1 0-16,-1-21 0,0-1 0,0 22 15,0 0-15,0-21 0</inkml:trace>
  <inkml:trace contextRef="#ctx0" brushRef="#br0" timeOffset="95032.55">21103 8932 0,'0'-21'16,"0"0"-16,0 0 0,0 0 15,0 0-15,21-1 0,0 1 0,1 0 16,-1 0-16,0 0 0,21 0 16,-21 21-16,1 0 0,-1 0 15,0 0-15,0 0 0,0 0 0,0 0 16,1 21-16,-22 0 15,21 21-15,-21-21 0,0 1 0,0 20 16,0-21-16,0 21 0,0-20 16,0 20-16,0-21 0,0 0 15,0 0-15,0 1 0,0-1 0,-21 0 16,-1-21-16,22 21 0,-21-21 0,0 0 31,0 0-31,21-21 16,0 0-16,0 0 0,0-1 15,0 1-15,0 0 0,0-21 16,21 21-16,0-22 0,0 1 0,1 21 16,20-22-16,0 22 0,-21 0 15,22-21-15,-1 21 0,0 21 16,1-22-16,-1 22 0,0 0 0,1 0 16,-22 0-16,21 0 0,-21 22 15,1-1-15,-1 0 0,0 21 0,0-21 16,-21 22-16,0-1 0,0-21 0,0 22 15,0-22-15,0 21 0,0-21 16,0 0-16,0 1 0,0-1 0,0 0 16,0 0-16,-21-21 15,0 0 1,0-21-16,21 0 0,0 0 16,0-1-16,0 1 15,0-21-15,0 21 0,0-22 0,21 22 16,0-21-16,0 0 0,0-1 15,0 22-15,1-21 0,20-1 16,-21 22-16,21 0 0,1 0 0,-22 0 16,21 0-16,1 21 0,-1 0 0,0 0 15,1 0-15,-22 21 0,21 0 16,-21 0-16,-21 21 0,0 1 0,0-22 16,0 21-16,0 1 0,0-1 0,0-21 15,0 21-15,-42-20 0,21 20 16,0-21-16,-1 0 0,1-21 15,0 21-15,0 1 0,0-22 0,21 21 16</inkml:trace>
  <inkml:trace contextRef="#ctx0" brushRef="#br0" timeOffset="95383.34">22585 8954 0,'0'0'0,"21"0"15,0 0 1,0-22-16,0 22 0,1 0 0,-1-21 16,0 21-16,21-21 15,-21 21-15,22-21 0,-22 0 0,21 21 0,1-21 16,-1-1-16,0 1 0,-21 0 16,1 0-16,-1 0 0,0 0 15,-21-1-15,21 22 0,-21-21 0,-21 21 16,0 0-16,0 0 15,-22 0-15,22 21 0,-21 1 16,-1-1-16,1 0 0,0 0 0,21 21 16,-22-20-16,22 20 0,0-21 15,0 21-15,21-20 0,0-1 0,0 21 16,0-21-16,0 0 0,0 1 0,0-1 16,21 0-1,0-21-15,0 0 0,0 21 0,1-21 16,-1 0-16,21 0 0,0 0 0,1 0 15,-1 0-15,0-21 0,1 0 16,-1 0-16</inkml:trace>
  <inkml:trace contextRef="#ctx0" brushRef="#br0" timeOffset="95618.94">23685 8594 0,'0'0'0,"0"-21"15,0-22-15,0 22 0,0 0 16,-21 21-1,0 21 1,21 0-16,-21 0 0,0 22 16,21-22-16,0 21 0,-21-21 0,21 22 15,-22-1-15,1 0 0,21 1 0,0-22 16,0 21-16,-21 1 0,21-22 16,-21 0-16,21 0 0,0 0 0,-21 0 15,21 1-15,-21-22 31</inkml:trace>
  <inkml:trace contextRef="#ctx0" brushRef="#br0" timeOffset="96207.62">23135 8869 0,'-42'-21'0,"296"190"0,-466-317 0,170 106 16,63 42-1,0 0-15,0 0 0,0 0 16,22 0-16,-1 0 0,0 0 15,1 0-15,-1 0 0,0-22 0,22 22 16,-22-21-16,22 21 0,-1-21 0,1 0 16,-22 0-16,22 0 0,-1-1 15,1 1-15,-22 0 0,0 0 0,1 0 16,-22-22-16,0 22 0,-21 0 0,0 0 16,0 0-16,-21 21 15,0 0 1,-1 0-16,-20 21 15,21 0-15,0 0 0,0 0 0,-1 22 16,-20-22-16,21 21 0,0 1 0,0-22 16,-1 21-16,22 0 0,-21-20 15,0 20-15,21 0 0,-21-21 0,21 1 16,0-1-16,-21 0 0,21 0 0,0 0 16,-21-21-16,21 21 15,0-42 1,0 0-1,0-21-15,21 21 16,0-1-16,0 1 0,0-21 0,0 21 16,22-22-16,-22 22 0,0 0 15,21 0-15,-20 0 0,-1 21 16,21 0-16,-21-21 0,0 21 0,1 0 16,-1 0-16,-21 21 0,21 0 15,-21 0-15,0 21 0,0-20 16,0-1-16,0 21 0,0-21 0,0 0 15,0 1-15,0-1 0,0 0 16,-21 0-16,21 0 0,0 0 0,-21-21 16,21 22-16,21-44 47,0 1-47,0 21 15</inkml:trace>
  <inkml:trace contextRef="#ctx0" brushRef="#br0" timeOffset="96587.55">24701 8678 0,'0'0'0,"-21"0"16,0 0-16,0 22 0,0-1 16,0 0-16,-1 0 0,1 0 0,-21 0 15,21 22-15,0-22 0,-1 0 0,22 21 16,0-20-16,-21-1 15,21 0-15,0 0 0,0 0 0,0 0 16,0 1-16,21-22 16,1 0-16,-1 0 0,0 0 15,0 0-15,0 0 0,22 0 0,-22 0 16,21 0-16,-21-22 0,22 1 0,-1 0 16,-21 0-16,0 0 0,0 0 15,1-1-15,-22-20 0,21 0 0,-21 21 16,0-22-16,0 22 0,0-21 15,-21 21-15,-1-1 0,1 22 0,0-21 16,0 21-16,-21-21 0,20 21 0,-20 0 16,21 0-16,0 0 0,0 0 15,-1 21-15,1-21 0,0 21 16,21 1-16,0-1 0,0 0 16,0 0-16,21-21 0,0 21 15,1-21-15</inkml:trace>
  <inkml:trace contextRef="#ctx0" brushRef="#br0" timeOffset="97119.84">25485 8742 0,'0'0'0,"21"-21"0,-21 0 0,0-1 16,0 1-16,-21 21 0,-1-21 15,1 21-15,-21 0 16,21 0-16,0 0 0,-22 0 0,22 21 15,0 0-15,-21 1 0,20-1 0,1 21 16,-21-21-16,21 22 0,0-22 16,-1 21-16,1-21 0,21 22 0,0-22 15,0 0-15,0 0 0,0 21 0,0-20 16,21-1-16,1 0 16,-1-21-16,0 0 0,0 0 0,0 0 15,22 0-15,-22 0 0,0 0 16,0 0-16,0-21 0,22 0 15,-22-1-15,0 1 0,0-21 0,0 21 16,0-22-16,1 1 0,-1 0 16,0-1-16,0 1 0,0-21 0,0 20 15,1 1-15,-1 0 0,-21-1 0,21 1 16,0 0-16,-21-1 0,21 22 16,-21 0-16,0 0 0,0 0 0,-21 21 15,0 21-15,-21 0 0,20 0 16,1 21-16,-21-20 15,21 41-15,-22-21 0,22 22 0,21-22 0,0 22 16,-21-1-16,21 1 0,0-22 16,0 22-16,0-22 0,0-21 15,21 21-15,-21 1 0,43-22 0,-22 0 16,0-21-16,21 21 0,-21-21 0,22 0 16,-1 0-16,22 0 0,-22 0 15,21 0-15,1-21 0,-1 21 0,-20-21 16,20 0-16,1 0 0,-22-1 15,22 1-15</inkml:trace>
  <inkml:trace contextRef="#ctx0" brushRef="#br0" timeOffset="98929.06">13822 10541 0,'0'21'16,"0"-42"-16,-21 63 0,-1-20 0,22-1 16,22-21 15,-1-21-31,0-1 0,21 1 0,1 0 16,-1 0-16,0 0 0,1 0 15,-1-22-15,0 22 0,1-21 0,-1 21 16,0-22-16,-21 22 0,1-21 0,-1 21 15,-21-22-15,0 22 0,0 0 16,0 0-16,-21 0 0,-1-1 0,-20 1 16,21 21-16,-21 0 0,-1 0 0,1 0 15,0 0-15,-1 21 0,1 1 16,0-1-16,20 0 0,-20 21 0,21-21 16,21 22-16,0-1 0,0 0 0,0 1 15,0-1-15,0-21 16,0 22-16,21-22 0,0 21 0,0-21 15,1-21-15,-1 21 0,21-21 0,0 0 16,-20 0-16,20 0 0,0 0 16,1-21-16,-1 21 0,0-21 0,1 0 15,-1-21-15,0 20 0,1 1 16,-22-21-16,21 21 0,-21 0 0,0-22 16,1 22-16,-22 0 0,0 0 0,21 0 15,-21-1-15,21 22 16,-21 22-1,0-1-15,0 0 16,0 0-16,0 21 16,0-20-16,0 20 0,0-21 0,0 21 15,0-20-15,0-1 0,0 0 0,0 0 16,0 0-16,0 0 0,0 1 16,21-22-1,0-22 1,0 22-16,1-21 0,-1 0 15,-21 0-15,21-21 0,0 20 0,0 1 16,0-21-16,1 21 0,-1-22 16,0 22-16,0-21 0,-21 21 15,21 0-15,-21-1 0,21 1 0,-21 0 0,0 42 32,0 0-17,0 1-15,0-1 0,0 0 0,-21 21 16,21-21-16,0 1 0,0 20 15,0-21-15,0 0 0,0 22 0,0-22 16,0 0-16,0 0 0,21 0 16,1 0-16,-1-21 0,0 0 15,0 0-15,21 0 0,-20 0 0,20 0 16,-21 0-16,21-21 0,1 0 16,-1 0-16,-21 0 0,22 0 15,-1-1-15,0 1 0,-21-21 0,22 21 0,-22 0 16,0-1-16,-21-20 15,0 21-15,0 0 0,0 0 16,0-1-16,-21 22 16,0 0-16,0 0 0,-1 22 15,1-1-15,0-21 0,0 21 0,0 21 16,0-21-16,21 1 0,0 20 0,0-21 16,0 0-16,0 22 0,0-22 15,0 0-15,0 0 0,21 0 0,0 0 16,21-21-16,-21 0 0,1 22 15,-1-22-15,21 0 0,0 0 0,1 0 16,-22 0-16,21-22 0,1 1 0,-1 0 16,0 21-16,1-21 15,-1 0-15,-21-22 0,0 22 0,0 0 16,-21 0-16,0 0 0,0-22 0,0 22 16,0 0-16,0 0 15,0 0-15,0 42 16,0 0-1,0 0-15,0 0 0,0 1 16,-21-1-16,21 21 0,0-21 0,0 0 16,-21 22-16,21-22 0,0 0 0,0 0 15,0 0 1,-21 1-16,0-22 31,21-22-15,0 1-16,0 0 15,0 0-15,0 0 0,21 0 16,0-22-16,0 1 0,0 21 0,22-22 16,-22 22-16,21-21 0,1 21 0,-1 0 15,0-1-15,1 1 0,-1 0 16,0 21-16,22 0 0,-22 0 0,0 21 16,1 0-16,-22 1 0,21 20 0,-21-21 15,-21 21-15,0 1 16,0-1-16,0 0 0,0-20 0,-21 20 15,0-21-15,0 21 0,-21-20 0,20-1 16,1 0-16,0 0 0,0 0 16,0-21-16,21 21 0,21-21 15,0 0 1</inkml:trace>
  <inkml:trace contextRef="#ctx0" brushRef="#br0" timeOffset="99171.9">17399 10393 0,'0'21'0,"0"-42"0,0 63 16,0-21-16,0 1 0,0-1 16,0 0-16,-21 0 0,0 0 0,21 0 15,0 22-15,-22-22 0,1-21 0,21 21 16,-21 0-16,21 0 0,-21 1 15,0-22 1,21-22 15,21 1-31,-21 0 0</inkml:trace>
  <inkml:trace contextRef="#ctx0" brushRef="#br0" timeOffset="99499.72">17526 10054 0,'0'0'16,"-21"0"-16,0 0 16,-1 0-16,1 0 0,21 21 0,-21 1 15,21-1-15,0 0 16,0 0-16,21 0 16,0-21-16,1 0 0,-1 0 15,0 0-15,0 0 0,0 0 16,0 0-16,1 0 0,-22-21 15,21 21-15,0-21 0,0 0 16,-21 0-16,0-1 0,0 1 16,0 0-16,-21 21 0,0-21 15,0 0-15,-1 21 0,1 0 0,0 0 16,0 0-16,0 0 0,-22 0 16,22 21-16,0 0 0,0 0 0,21 0 15,0 1-15,0-1 0,0 0 16,0 0-16,21 0 0,0 0 15,0 1-15,1-22 0</inkml:trace>
  <inkml:trace contextRef="#ctx0" brushRef="#br0" timeOffset="100003.66">18182 10202 0,'0'-21'0,"0"42"0,21-63 15,-21 21-15,0 0 0,0 0 16,0-1-16,0 1 0,0 0 15,-21 21 17,0 42-32,0-20 0,0 20 0,21-21 0,-22 43 15,1-22-15,0 21 0,0 1 16,0-1-16,0 1 0,-1-1 16,1 1-16,0-1 0,0 1 0,0-1 15,-22 1-15,22 21 0,0-22 0,0 22 16,0-1-16,0-20 0,-1 21 15,1-22-15,0 1 0,0-1 0,21 1 16,0-22-16,-21 21 0,21-20 0,0-1 16,0 0-16,0-20 0,0 20 15,0-21-15,21-21 0,0 0 0,21 0 16,-20 0-16,20 0 0,0-21 0,1 0 16,-1-22-16,0 22 0,1 0 0,-1-21 15,-21-1-15,21 1 16,1 0-16,-22-22 0,0 22 0,-21-22 15,0 1-15,0-1 0,0 1 0,-21-1 16,0 1-16,0-1 0,-22 22 16,22 0-16,-21-1 0,-1 22 0,1-21 15,21 21-15,-21 0 0,20 21 0,1-22 16,21 1-16,0 0 31,21 21-31,1 0 0,-1-21 16,0 21-16,0 0 0,21-21 15,-20 0-15,20 21 0,-21-22 16</inkml:trace>
  <inkml:trace contextRef="#ctx0" brushRef="#br0" timeOffset="101283.65">20087 9970 0,'21'-64'16,"-42"128"-16,42-149 16,-21 64-16,0 0 0,0-1 15,0 1-15,0 0 0,-21 0 0,0 21 16,0 0-16,0 0 0,-22 0 16,22 0-16,-21 0 0,-1 0 0,1 21 15,21 21-15,-21-20 0,-1 20 16,1 0-16,21 22 0,0-22 15,-22 0-15,22 22 0,0-22 0,0 22 16,21-22-16,0 22 0,0-22 0,0 0 16,0 1-16,0-1 0,0-21 15,21 21-15,0-20 0,0-1 0,22-21 16,-22 0-16,21 0 0,0 0 0,1 0 16,-1 0-16,0 0 0,1 0 15,20-21-15,-20-1 0,-1-20 0,0 21 16,22 0-16,-22-22 0,0 22 15,1-21-15,-1 21 0,-21-22 0,0 22 16,1-21-16,-1 21 0,-21 0 16,0-1-16,0 1 0,-21 21 31,-1 21-31,1 1 0,0-1 0,0 0 16,0 0-16,0 0 0,-1 0 15,22 22-15,0-22 0,-21 0 0,21 0 16,0 0-16,0 1 0,0-1 0,0 0 15,21-21 1,1 0-16,-1 0 0,0 0 0,0 0 16,0 0-16,0-21 0,1 0 15,-22-1-15,0 1 0,0 0 16,21-21-16,-21 21 0,0-1 16,0-20-16,21 21 0,-21-21 0,0 20 15,21 1-15,0 0 0,0 0 16,22 21-16,-22-21 0,21 0 0,1 21 15,-1 0-15,0 0 0,1 0 0,-1 0 16,0 21-16,1 0 0,-22 0 16,0 0-16,21 0 0,-21 1 0,-21 20 15,0-21-15,0 21 0,0-20 0,0 20 16,0-21-16,0 0 0,0 0 16,-21 22-16,0-43 0,21 21 0,-21 0 15,0-21-15,0 0 0,-1 0 16,1 0-1,21-21 1,0 0-16,0-22 0,0 22 16,0 0-16,0-21 0,21 21 15,1-22-15,-1 1 0,21 21 0,-21-22 16,0 22-16,22-21 0,-22 21 16,21 0-16,-21 21 0,22-22 0,-22 22 15,21 0-15,1 0 0,-22 0 0,0 22 16,21-1-16,-21 0 0,1 0 15,-22 0-15,0 0 0,0 1 0,0-1 16,0 0-16,0 0 0,0 0 0,0 0 16,-22 1-16,22-1 15,-21 0-15,0-21 0,0 21 0,0-21 16,21-21 15,0 0-31,0 0 16,0-1-16,0 1 0,21 0 0,0-21 15,0 21-15,0-1 0,22-20 16,-22 21-16,0 0 0,21 0 0,1-1 16,-22 22-16,21 0 0,-21 0 0,22 0 15,-22 0-15,0 0 0,21 22 16,-20-1-16,-22 21 0,21-21 0,-21 0 16,0 22-16,0-22 0,0 0 15,0 21-15,-21-20 0,-1-1 16,1 0-16,0 21 0,0-42 0,0 21 15,0 1-15,-1-1 0,44-21 32</inkml:trace>
  <inkml:trace contextRef="#ctx0" brushRef="#br0" timeOffset="101563.65">22310 10139 0,'-22'21'32,"1"0"-32,21 22 0,-21-22 0,0 21 15,0 0-15,21 1 0,-21-1 16,-1 22-16,1-1 0,21-21 0,0 22 16,-21-1-16,21 1 0,-21 21 0,0-22 15,21 22-15,-21-22 0,-1 22 16,-20 0-16,21-1 0,-21 22 0,-1-21 15,1-1-15,-22 1 0,22 0 16,-21-22-16,20 22 0,1-22 0,0 1 16,-1-1-16,22-20 0,-21-1 15,21-21-15,21 0 0,0-42 16,42 0-16</inkml:trace>
  <inkml:trace contextRef="#ctx0" brushRef="#br0" timeOffset="101887.21">22246 10626 0,'0'0'0,"0"-64"0,0-20 15,0 20-15,0 22 0,0-22 0,0 22 16,0 0-16,0 20 0,0-20 0,0 21 16,0 0-16,21 0 0,0-1 15,1 1-15,20 21 0,-21 0 16,21 0-16,1 0 0,-22 0 0,21 21 15,1-21-15,-22 43 0,0-22 0,0 0 16,-21 21-16,0-20 0,0 20 16,0-21-16,-21 21 0,0-20 0,-22-1 15,22 0-15,-21 0 0,0 0 16,-1 0-16,1 1 0,0-22 0,20 0 16,1 21-16,0-21 0,0 0 0,0 0 15,42 0 16,0-21-31,0 21 0,0 0 16,22-22-16,-22 1 0</inkml:trace>
  <inkml:trace contextRef="#ctx0" brushRef="#br0" timeOffset="103807.16">23093 10224 0,'0'0'0,"21"-22"0,-21 1 16,0 0-16,0 0 0,-21 0 15,0 0 1,-1 21-16,1 0 0,0-22 0,0 22 16,0 0-16,-22 0 0,22 22 0,-21-1 15,21 0-15,0 0 0,-1 0 16,1 0-16,0 22 0,0-22 0,0 21 16,21-21-16,-21 22 0,21-22 0,0 21 15,0-21-15,0 1 0,0-1 16,0 0-16,21-21 0,0 21 0,0-21 15,0 0-15,0 0 0,1 0 0,-1 0 16,21 0-16,-21-21 0,0 0 16,1 21-16,-1-21 0,0-1 15,0-20-15,21 21 0,-42 0 0,22-22 16,-1 22-16,0-21 0,0 21 16,0 0-16,-21-1 0,0 1 0,21 0 15,-21 42 16,0 0-31,-21 1 16,21-1-16,0 21 0,0-21 16,-21 0-16,21 1 0,0 20 0,0-21 15,0 21-15,0-20 0,0-1 0,0 0 16,0 0-16,21 0 16,0 0-16,1 1 0,-1-22 15,0 0-15,0 0 0,0 0 16,0 0-16,1-22 0,-1 1 15,21 21-15,-21-21 0,0 0 0,1 0 16,20-22-16,-21 22 0,21-21 0,-20 21 16,-1-22-16,0 22 0,0 0 15,0 0-15,0 0 0,-21 0 0,0 42 32,0 0-17,0 0-15,0 21 0,0-20 16,-21-1-16,21 0 0,0 0 0,0 0 15,0 0-15,0 1 0,0-1 16,0 0-16,21 0 0,1-21 16,-1 21-16,0-21 0,0 0 0,21 21 15,-20-21-15,-1 0 0,21 0 16,-21 0-16,22 0 0,-1-21 0,-21 21 16,21-21-16,-20 0 0,-1-21 0,0 20 15,21-20-15,-21 21 0,1-21 16,-1-1-16,-21 22 0,0-21 0,21 21 15,-21-1-15,0 1 0,0 0 16,-21 21-16,0 0 16,-1 0-16,1 0 0,0 21 0,0-21 15,21 21-15,-21 1 0,21-1 0,-21 0 16,21 21-16,0-21 16,0 1-16,0 20 0,0-21 0,0 0 15,0 0-15,0 1 0,21-1 0,-21 0 16,0 0-16,0 0 0,0 0 15,0-42 17,0 0-32,-21 21 15,21-21-15,-22 0 0,1 21 16,0 0-16,0 0 16,42 21 15,0-21-31,-21 21 15,21-21-15,1 0 0,-1 0 16,21 0-16,-21 0 0,22 0 0,-22 0 16,21 0-16,0 0 0,1 0 0,-1 0 15,-21-21-15,22 21 0,-1-21 16,0 0-16,-21-1 0,22-20 0,-1 21 16,-21 0-16,0 0 0,1-22 0,-1 22 15,-21 0-15,21 21 0,-21-21 16,0 0-16,-21 21 31,0 21-31,-1 0 16,22 0-16,-21 0 0,0 22 15,21-22-15,0 0 0,0 0 0,0 0 16,0 0-16,0 1 0,0-1 16,0 0-16,21 0 15,0-21-15,1 0 0,-1 0 16,0 0-16,21 0 0,1 0 15,-22-21-15,21 21 0,0-21 0,1 0 16,-1-1-16,-21 1 0,22 0 16,-22 0-16,0 0 0,0 0 0,0 21 15,-21-22-15,21 22 0,-42 22 32,0-1-17,0 0-15,21 0 0,-21 21 16,21-20-16,-21-1 0,21 0 15,0 0-15,0 0 0,0 0 16,21-21 15,0 0-31,0 0 0,0 0 16,-21-21-16,0 0 16,0 0-16,21 0 0,-21 0 15,0-1-15,0-20 0,0 21 0,0 0 16,0-22-16,0 22 0,0 0 15,0 0-15,0 0 16,0 0-16,0-1 16,22 22-16,-1 0 0,-21-21 0,21 21 15,0 0-15,0 0 0,0-21 16,22 21-16,-22 0 0,0 0 0,21 0 16,-20 0-16,-1 0 0,0 0 0,0 0 15,0 21-15,-21 0 16,0 1-16,0 20 0,0-21 0,0 0 15,0 22-15,0-22 0,0 21 16,0-21-16,0 0 0,0 22 16,0-22-16,0 0 0,-21 0 15,0-21-15,21 21 16,-21-21 0,21-21-16,0 0 15,0 0-15,0 0 0,0 0 16,0-1-16,0 1 0,21 0 15,0 0-15,0-21 0,22 20 0,-22-20 16,21 21-16,-21 0 0,22-22 16,-1 22-16,0 0 0,1 21 0,-1-21 15,-21 21-15,0 0 0,0 0 16,1 0-16,-22 21 0,0 0 0,0 0 16,0 1-16,0-1 0,0 21 15,-22 0-15,1-20 0,0 20 0,0 0 16,0-21-16,0 1 0,-1 20 0,1-21 15,0 0-15,0-21 0,21 21 16,0 1-16,-21-22 0,0 0 16,21-22-1,0 1-15</inkml:trace>
  <inkml:trace contextRef="#ctx0" brushRef="#br0" timeOffset="104019.25">25082 9991 0,'-21'0'16,"42"0"-16,-63 0 0,21 0 16,0 0 15,0 0 0,-1 0-31,1 21 0,0-21 16</inkml:trace>
  <inkml:trace contextRef="#ctx0" brushRef="#br0" timeOffset="104779.01">23474 11515 0,'-43'21'0,"86"-42"0,-107 63 0,22-21 0,21 0 15,0-21-15,21 22 0,21-22 31,0 0-15,21-22-16,-21 1 0,22 0 0,-1 0 16,0 0-16,1-22 0,-1 22 0,0-21 15,1 0-15,-22-1 0,21 1 16,-21 0-16,1-1 0,-1 1 0,0 0 16,-21 20-16,0 1 0,0 0 15,0 0-15,0 0 0,-21 21 16,0 0-16,-1 0 0,1 21 15,-21 0-15,21 21 0,-22 1 0,1-22 16,0 42-16,-1-20 0,22 20 16,-21 1-16,0-22 0,-1 43 0,1-22 15,0 1-15,20 20 0,-20 1 0,21 0 16,-21 21-16,20-1 0,-20-20 16,21 21-16,0-21 0,-22-1 0,22 22 15,-21-21-15,21-22 0,-22 22 0,22 0 16,-21-22-16,21 1 0,0-22 0,-1 21 15,1-20-15,0-22 0,21 21 16,0-21-16,0 1 0,21-22 16,0 0-16,1 0 0,20 0 15,0-22-15,1 1 0,20-21 0,-21 0 16,22-1-16,-1 1 0,1 0 16,-22-22-16,22 1 0,-1-1 0,-20 1 15,-1-1-15,0-21 0,-21 22 0,1-22 16,-1 22-16,-21-22 0,0 0 15,0 22-15,-21-22 0,-1 22 0,-20-1 16,21 22-16,-21 0 0,-1-1 0,1 1 16,21 21-16,-22 0 0,22-1 0,0 1 15,0 21-15,0 0 16,21-21-16,-21 21 0,42 0 31,0 0-31,21 0 0,-21 0 16,1 0-16,20 0 0,0 0 0,1 0 15,-22 0-15,42 0 0,-20 0 0,-1 0 16,21 0-16,-20 0 0,20 0 16,1 0-16,-1-21 0</inkml:trace>
  <inkml:trace contextRef="#ctx0" brushRef="#br0" timeOffset="105215.83">24299 11536 0,'43'-21'16,"-22"-22"-16,-148 149 0,190-148 0,22-43 0,-85 64 15,0 0-15,0-21 0,0 20 0,0 1 16,0 0-16,0 0 15,-21 21-15,0 0 0,-1 0 0,-20 0 16,21 21-16,0 0 0,-22 0 0,22 1 16,-21-1-16,21 0 0,-22 0 15,22 21-15,0-20 0,-21 20 0,21-21 16,-1 0-16,22 0 0,0 1 0,-21-1 16,21 0-16,0 0 0,0 0 15,21-21-15,1 0 16,20 0-16,-21 0 0,0 0 15,0 0-15,22-21 0,-22 21 16,21-21-16,-21 0 0,22 0 16,-22-1-16,21 1 0,-21 0 0,1 0 15,-1 0-15,0 0 0,0-1 0,0 1 16,-21 0-16,0 42 31,0 0-31,0 1 0,0-1 0,0 0 16,0 0-16,0 0 0,0 0 15,0 1-15,0-1 0,0 0 16,0 0-16,0 0 16,21-21-1,1 0-15,-1 0 16,0 0-16,0-21 16,0 21-16,-21-21 15,0 0-15</inkml:trace>
  <inkml:trace contextRef="#ctx0" brushRef="#br0" timeOffset="105539.79">24659 11240 0,'0'0'0,"0"-22"0,-21 22 0,0 0 16,0 0-16,21 22 16,0-1-1,0 0-15,0 0 16,21-21-1,0 0 1,0 0-16,0 0 0,0 0 16,-21-21-16,0 0 15,0 0-15,0-1 16,0 1-16,0 0 0,-21 21 0,21-21 16,-21 21-16,0 0 0,0 0 15,0 0-15,-1 0 0,1 0 0,21 21 16,-21-21-16,21 21 0,0 0 15,0 1-15,0-1 16,0 0-16,0 0 16,0 0-16,21-21 0,0 0 0,1 0 15,-1 21-15</inkml:trace>
  <inkml:trace contextRef="#ctx0" brushRef="#br0" timeOffset="106099.94">25209 11218 0,'0'0'0,"22"-21"32,-44 21-17,1 21-15,0 1 0,0-1 0,0 0 16,0 21-16,-1-21 0,1 22 16,0-22-16,0 21 0,0-21 15,0 22-15,-1-22 0,1 21 0,0-21 16,21 1-16,-21-1 0,21 0 0,-21 0 15,21 0-15,0 0 16,21-21-16,0 0 16,0 22-16,0-22 0,1 0 0,20 0 15,-21 0-15,21 0 0,-20-22 16,20 22-16,0-21 0,-21 0 0,22 0 16,-1 21-16,-21-21 0,22 0 0,-22-1 15,0 1-15,21 0 16,-42 0-16,21 0 0,1 0 0,-22-1 15,-22 44 17,1-22-32,0 21 0,0-21 0,0 21 15,0 0-15,21 0 0,0 0 16,0 1-16,0-1 16,0 0-16,21-21 0,0 0 15,0 21-15,-21 0 16,21-21-16,0 0 15,-21 21-15,0 1 16,-21-22 0,0 0-16,0 0 0,0 0 15,0 0-15,-1 0 16,1 0-16,0 0 16,0 0-16,0 0 0,0 0 15,-1 0-15,1 0 0,-21 0 16</inkml:trace>
  <inkml:trace contextRef="#ctx0" brushRef="#br0" timeOffset="107639.81">21 14182 0,'-21'0'0,"21"-21"31,0-1-15,0 1-16,21 21 0,0 0 0,0-21 16,1 21-16,20 0 0,-21-21 15,21 21-15,1 0 0,-1 0 16,0 0-16,-20 0 0,20 0 0,0 0 15,-21 0-15,1 21 0,-1 0 16,0 0-16,-21 1 0,0-1 16,0 0-16,-21 0 0,0 0 0,-1 22 15,-20-22-15,0 0 0,21 0 16,-22 0-16,1 0 0,0 1 0,-1-1 16,22-21-16,0 0 15,0 0-15,21-21 16,0-1-1,21 22-15,0-21 16,21 21-16,1 0 0,-1-21 0,0 21 16,1 0-16,-1 0 0,0 0 15,22 0-15,-22 21 0,1 0 16,-22 1-16,21-1 0,-21 21 0,-21-21 16,0 22-16,0-22 0,0 21 15,-21 0-15,-21 1 0,-1-22 0,1 21 16,-21-21-16,20 22 0,-20-22 15,20 0-15,-20 0 0,21 0 16,-22-21-16,22 0 0,-22 0 16,22 0-16,42-21 15,0 0 1,0 0-16,0 0 0,0 0 16,0-1-16,0 1 0,0 0 15,0 0-15,0 0 16,0 0 15,42 21-31,22 0 0</inkml:trace>
  <inkml:trace contextRef="#ctx0" brushRef="#br0" timeOffset="107951.63">1249 14605 0,'0'0'0,"0"-21"47,0 0-47,21 21 0,-21-21 16,0-1-16,0 1 15,0 0-15,0 0 0,0 0 16,-21 0-1,0 21-15,-1 0 16,1 0-16,21 21 16,-21 0-16,21 0 15,0 0 1,21-21-16,0 0 0,1 0 16,-1 0-16,0 0 0</inkml:trace>
  <inkml:trace contextRef="#ctx0" brushRef="#br0" timeOffset="108927.53">1884 14055 0,'0'-21'16,"0"42"-16,0-64 15,0 65 1,0-1-16,0 0 16,0 0-16,0 0 0,0 22 0,0-1 0,0 0 15,0 1-15,0 20 0,0-21 16,0 22-16,-21-22 0,21 1 16,0-1-16,-22 0 0,22 1 15,-21-1-15,21 0 0,0-21 0,0 1 16,0-1-16,-21 0 0,21-42 31,0 0-31,21-1 16,0 1-16,-21-21 0,22 21 0,-1-43 15,0 22-15,0 0 0,0-22 16,-21 22-16,21-1 0,1 1 0,-1 0 16,-21 21-16,0-1 0,21 1 15,0 21-15,0 0 16,-21 21-16,21 1 15,-21-1-15,0 0 0,0 21 0,0 1 16,22-22-16,-22 21 0,0-21 16,0 22-16,0-1 0,0-21 0,0 21 15,0-20-15,0-1 0,0 0 16,0 0-16,0 0 0,0 0 0,21-21 16,0 0-16,0 0 0,0 0 15,0 0-15,1 0 0,-1 0 16,21-21-16,-21 0 0,0 0 15,22-21-15,-22 20 0,0-20 0,0 0 16,0-1-16,1 1 0,-1-21 16,-21 20-16,21 1 0,-21-22 15,0 22-15,0 21 0,0-21 16,0 20-16,0 1 0,0 0 0,0 0 16,0 42-1,0 0-15,0 0 16,0 1-16,0 20 0,0-21 0,0 21 15,0 1-15,0 20 0,0-20 16,0-1-16,0 0 0,0 1 0,0-1 16,0 0-16,0-21 15,21 22-15,0-22 0,0 0 0,1 0 0,-1 0 16,0 1-16,0-22 16,0 0-16,22 0 0,-22 0 0,21 0 15,-21 0-15,0-22 0,22 22 16,-22-21-16,0 0 0,0 0 0,22 0 15,-22-22-15,0 22 0,-21-21 0,21 21 16,-21-22-16,0 22 0,0-21 16,0 21-16,0 0 0,0-1 0,-21 22 31,0 0-31,0 22 0,21 20 0,-22-21 16,1 0-16,21 22 15,-21-22-15,21 21 0,0-21 0,0 0 0,0 22 16,0-22-16,0 0 15,0 0-15,21-21 16,0 21-16,1-21 0,20 0 0,-21 0 16,21 0-16,1-21 0,-1 21 15,0-21-15,1 0 0,20 0 0,1 0 16</inkml:trace>
  <inkml:trace contextRef="#ctx0" brushRef="#br0" timeOffset="109987.47">4741 14499 0,'0'-21'31,"0"0"-15,0 0-16,0 0 0,0-1 16,21 1-16,-21-21 15,0 21-15,0 0 0,0-1 0,0 1 16,0 0-16,0-21 0,0 21 0,0-1 16,-21 1-16,-21 0 0,21 0 15,0 21-15,-22 0 0,22-21 0,-21 21 16,21 0-16,-22 0 0,1 21 15,21 0-15,-22 0 0,22 0 0,-21 1 16,21 20-16,-22-21 0,22 21 16,0 1-16,0 20 0,0-20 0,21-1 15,0 0-15,0 1 0,0-22 0,0 21 16,21-21-16,0 0 0,0 1 16,0-1-16,1 0 0,-1-21 0,21 0 15,-21 0-15,22 0 0,-22 0 16,21 0-16,0 0 0,-20-21 15,20 21-15,-21-21 0,21-1 0,-20 1 16,20-21-16,-21 21 0,0-22 16,22 1-16,-22 0 0,0-1 0,0 1 15,0 0-15,0-22 0,1 22 16,-1 0-16,0-1 0,-21 1 0,0 0 16,21 20-16,0-62 15,-21 105 1,0 0-16,-21-21 15,0 42-15,0-20 0,21-1 16,0 21-16,-21 0 0,-1 1 0,22-1 16,0 22-16,-21-22 0,21 0 15,0 22-15,0-22 0,0 0 16,0 1-16,0-22 0,21 21 0,1-21 16,-1 1-16,0-1 0,0 0 15,0-21-15,22 0 0,-22 0 0,0 0 16,21 0-16,-21 0 0,22 0 0,-22 0 15,21-21-15,-21 0 0,22-1 16,-22 1-16,21 0 0,-21-21 0,1 21 16,-1-22-16,0 1 0,-21 21 15,0-22-15,21 22 0,-21 0 0,0 0 16,0 0-16,0 42 31,-21 0-31,21 0 0,-21 0 0,0 22 16,-1-22-16,22 0 0,0 21 0,-21-20 15,21-1-15,-21 0 0,21 21 16,0-21-16,0 1 0,0-1 16,21 0-16,0-21 0,1 0 0,-1 0 15,21 0-15,0 0 0,-20 0 16,20 0-16,0 0 0,1 0 0,-1-21 16,0 0-16,1-1 0,-1 1 15,-21 0-15,0 0 0,0-21 0,1 20 16,-22-20-16,0 0 0,0 21 15,0-22-15,0 1 0,-22 21 16,1 0-16,0-1 0,-21 1 0,-1 21 16,22 0-16,-21 0 0,0 0 0,-1 0 15,22 0-15,-21 0 0,21 21 16,-22 1-16,22-1 0,0 0 0,0-21 16,21 21-16,0 0 0,0 0 15,0 1-15,42-1 0,-21-21 16,0 0-16,22 0 0,-1 0 0</inkml:trace>
  <inkml:trace contextRef="#ctx0" brushRef="#br0" timeOffset="110935.92">6371 14393 0,'0'0'0,"0"-21"0,0 0 0,0 0 16,0 0-16,0 0 0,0-1 15,21 1-15,0 0 16,-21 0-16,22 21 0,-1-21 0,0 21 16,0 0-16,0-21 0,0 21 15,22 0-15,-22 0 0,0 0 16,0 0-16,0 21 0,1 0 0,-1 0 16,0 0-16,-21 0 0,0 22 15,21-22-15,-21 21 0,0-21 0,0 1 16,0 20-16,0-21 0,0 0 0,-21 22 15,21-22-15,-21 0 0,21 0 16,-21-21-16,21 21 0,-22-21 0,22-21 47,0 0-47,0 0 0,0 0 0,0-1 16,22-20-16,-1 21 0,0-21 15,0 20-15,0-20 0,0 0 16,22-1-16,-22 22 0,21-21 0,1 21 15,-1 0-15,-21-1 0,21 1 0,1 21 16,-22 0-16,21 0 0,-21 0 16,1 0-16,-22 21 0,21 1 0,-21-1 15,0 0-15,0 21 0,0-21 0,0 22 16,0-22-16,0 21 0,0 1 16,0-22-16,0 0 0,0 21 0,21-21 15,-21 1-15,21-22 0,-21 21 16,21 0-16,0-21 0,1 0 0,-1 0 15,0 0-15,0 0 0,0 0 16,0 0-16,1 0 0,20 0 0,-21-21 16,0 0-16,0-1 0,1 1 15,20 0-15,-21 0 0,0-21 0,0 20 16,1-20-16,20 0 0,-21 21 16,0-22-16,-21 22 0,21-21 0,1 21 15,-22-1-15,21 22 0,-21-21 0,0 42 31,-21 1-31,-1-1 0,1 0 16,0 0-16,21 0 0,-21 22 0,0-22 16,21 21-16,0-21 0,0 22 15,0-22-15,0 0 0,0 0 16,0 0-16,0 0 0,0 1 0,0-1 16,21-21-16,-21 21 0,21-21 15,0 0-15,0 0 0,1 0 0,20 0 16,-21 0-16,0 0 0,0-21 0,1 21 15,20-21-15,-21-1 0,0 1 16,0 0-16,1 0 0,-1 0 0,0-22 16,-21 22-16,0-21 0,0 0 0,0 20 15,0-20-15,0 21 0,0 0 16,-21 0-16,0-1 0,21 1 0,-22 21 16,-20 0-16,21 0 0,0 0 0,0 0 15,-1 21-15,1-21 16,0 22-16,0-1 0,0 0 0,0 0 15,-1 0-15,22 0 0,0 1 0,-21-1 16,21 0-16,0 0 0,0 0 16,0 0-16,21-21 15,1 0-15,-1 0 16,0 0-16,0 0 0</inkml:trace>
  <inkml:trace contextRef="#ctx0" brushRef="#br0" timeOffset="111239.75">8509 13970 0,'0'-21'0,"0"42"0,21-63 16,-21 21-16,0-1 15,0 44 17,-21-1-32,21 0 0,-21 0 15,21 0-15,0 0 0,-21 1 0,21-1 16,-22 21-16,1-21 0,21 0 0,-21 22 15,21-22-15,0 21 0,-21-21 16,21 1-16,-21 20 0,21-21 16,0 0-16,0 0 0,0 22 0,0-22 15,0 0-15,0 0 16,21-21-16,0 0 16,0 0-16,0 0 0,1 0 15,-1 0-15,-21-21 0,21 0 16,0 0-16,-21 0 0,21 21 0,0-22 15</inkml:trace>
  <inkml:trace contextRef="#ctx0" brushRef="#br0" timeOffset="111503.6">8361 14076 0,'21'0'31,"0"0"-15,0 0-16,22 0 0,-22 0 16,0 0-16,21 0 0,-21 0 0,1 0 15,20 0-15,-21-21 0,0 21 0,22 0 16,-22 0-16,0 0 0,0 0 16,0 0-16,0 0 15</inkml:trace>
  <inkml:trace contextRef="#ctx0" brushRef="#br0" timeOffset="111692.59">8826 14139 0,'-21'0'32,"0"0"-1</inkml:trace>
  <inkml:trace contextRef="#ctx0" brushRef="#br0" timeOffset="113167.65">2603 15600 0,'0'-21'0,"0"42"16,0-63-16,0-1 0,0 22 0,0 0 15,0-21-15,0 20 0,0 1 0,0 0 16,0 0-16,0 0 16,-21 21-16,0 0 15,0 0-15,21 21 16,0 0-16,0 21 0,0 1 0,0-1 15,0 0-15,0 1 0,0-1 16,0 22-16,0-22 0,0 0 0,21 1 16,0-1-16,-21 0 0,21 1 15,1-1-15,-22-21 0,21 0 0,0 0 16,0-21-16,0 0 16,0 0-16,22 0 0,-22 0 0,0-21 15,0 0-15,22-21 16,-22 21-16,0-22 0,21 22 0,-21-21 15,1-1-15,20 1 0,-21 0 16,0-1-16,0 1 0,1 0 0,-1-1 16,0-20-16,-21 21 0,0 20 15,0-20-15,0 21 0,0-21 0,0 20 16,0 44 0,0-1-16,0 0 15,-21 21-15,21-21 0,0 22 16,-21-1-16,21 0 0,0 1 0,0-1 15,0 0-15,0 1 0,0-22 0,0 21 16,0-21-16,0 1 16,0-1-16,0 0 0,21 0 0,0-21 15,0 0-15,21 0 16,-20-21-16,-1 21 0,21-21 0,-21 0 16,22-1-16,-1 1 0,0-21 15,-21 21-15,22 0 0,-1-22 0,-21 22 16,0-21-16,1 21 0,-1-1 15,-21 1-15,0 0 0,-21 42 32,-1-21-32,1 21 0,21 1 15,0-1-15,0 21 0,0-21 0,0 0 16,0 1-16,0-1 0,0 21 16,0-21-16,0 0 0,21 1 0,1-1 15,-1-21-15,0 21 0,0 0 16,0-21-16,-21 21 0,21-21 15,-42 0 1,0 0 0,0 0-16,-21 0 0,20-21 15,1 0-15,0 21 0,0-21 0,0 0 16,0 21-16,-1-22 0,1 22 16,21 22 15,0-1-31,0 0 15,0 0-15,21 0 0,1 0 0,-1 1 16,-21-1-16,21-21 0,0 21 16,0 0-16,22-21 0,-22 0 0,21 0 15,-21 0-15,22 0 0,-22 0 16,21 0-16,0-21 0,1 0 0,-1 0 16,-21-1-16,22 1 0,-1 0 0,0 0 15,-21-21-15,22 20 0,-1 1 16,-21-21-16,0 0 0,22 20 15,-22-20-15,-21 21 0,21-21 0,-21 20 16,0-20-16,0 21 0,0 0 16,-21 21-1,21 21-15,-21 0 16,21 0-16,-21 0 0,-1 1 0,22-1 16,0 21-16,0-21 0,0 0 15,0 22-15,0-22 0,0 0 0,0 0 16,22 22-16,-1-22 0,0 0 15,-21 0-15,42-21 0,-21 21 0,1-21 16,20 0-16,0 0 0,1 0 0,20 0 16,-21 0-16,22 0 15,-1-21-15,1 0 0</inkml:trace>
  <inkml:trace contextRef="#ctx0" brushRef="#br0" timeOffset="113839.27">6604 15261 0,'0'0'0,"0"-42"0,0 21 0,0-22 16,0 22-16,0 0 0,0 42 31,-21 22-31,21-1 0,-21 0 16,21 1-16,0 20 0,-22-21 15,1 22-15,0-22 0,0 22 0,0-22 16,21 0-16,-21 22 0,-1-22 16,1 1-16,0-1 0,0 0 15,21 1-15,-21-22 0,21 21 0,-21-21 16,21 0-16,0 1 0,0-44 31,0 1-31,0 0 0,0-21 16,21-1-16,0 1 0,-21 0 15,21-1-15,-21 1 0,21-21 0,0-1 16,1 1-16,-1-1 0,0 1 0,0-1 16,0-21-16,0 22 0,1 21 15,20-22-15,-21 43 0,0-21 16,0 20-16,22 1 0,-22 21 0,0 0 16,0 43-16,0-22 0,-21 21 15,22 0-15,-22 22 0,21-1 0,0 1 16,-21-22-16,0 22 0,0-1 15,0-20-15,0 20 0,0-21 0,0 1 16,0-1-16,0 0 0,0 1 0,0-1 16,0-21-16,0 22 0,0-22 15,0 0-15,0 0 0,-21-42 47,21 0-47,-21 0 0</inkml:trace>
  <inkml:trace contextRef="#ctx0" brushRef="#br0" timeOffset="114051.15">6392 15790 0,'0'0'0,"-21"0"0,0 0 0,42 0 31,0 0-15,0 0-16,22 0 0,-22 0 15,21 0-15,1 0 0,20-21 0,-21 21 16,22-21-16,-22 21 0,22-21 15,-1 0-15,1 21 0,-1-21 16,1-1-16,-22 1 0,22 21 0,-22-21 16,0 0-16,1 0 0,-22 0 15,0 21-15,0-22 0,0 1 0,0 21 16</inkml:trace>
  <inkml:trace contextRef="#ctx0" brushRef="#br0" timeOffset="114347.98">7429 15494 0,'-84'0'31,"168"0"-15,-189 21-16,83-21 0,1 21 0,0 1 15,21-1-15,-21-21 0,21 21 16,0 0-16,0 0 0,21 0 31,0 1-31,0-22 0,1 21 16,-1-21-16,0 21 0,0-21 16,0 21-16,0-21 0,1 21 0,-1 0 15,-21 1-15,0-1 0,0 0 16,-21 0-1,-1-21-15,-20 21 0,21-21 0,-21 21 16,-1-21-16,1 0 0,0 0 16,20 0-16,-20 0 0,21 0 0,-21 0 15,20 0-15,1-21 0,0 21 0,21-21 16,-21 21-16,21-21 0,0 0 16,0 0-16,21-1 0,0 22 15,0-21-15,1 21 0,20-21 16</inkml:trace>
  <inkml:trace contextRef="#ctx0" brushRef="#br0" timeOffset="114751.74">7726 15642 0,'0'0'0,"42"-21"0,0 21 0,-20-21 16,20 21-16,-21-21 0,0 0 0,0 21 16,-21-22-16,22 1 15,-22 0-15,0 0 0,0 0 16,-22 21-1,1 0-15,0 0 0,-21 0 16,21 0-16,-1 21 0,1-21 16,-21 21-16,21 0 0,0 0 15,-1 1-15,22-1 0,0 0 0,0 0 16,0 0-16,0 0 0,0 1 16,22-22-16,-1 21 0,0 0 15,0-21-15,0 21 0,22-21 0,-22 21 16,0-21-16,21 21 0,-21-21 0,1 22 15,-1-22-15,-21 21 0,0 0 16,-43 0 0,22 0-16,-21-21 15,21 0-15,-22 0 0,1 21 0,0-21 16,21 0-16,-22 0 0,22 0 16,0 0-16,0 0 0,0 0 15,21-21 1,21 0-16,0 21 15,0-21-15,21 21 0</inkml:trace>
  <inkml:trace contextRef="#ctx0" brushRef="#br0" timeOffset="115428.36">8191 15769 0,'22'-21'15,"-1"0"-15,0 0 16,0 0-16,0-1 16,0 1-16,-21 0 0,22 21 15,-22-21-15,21 0 0,-21 0 16,0-1-16,-21 22 31,-1 22-31,1-22 16,0 21-16,0 0 0,0 0 0,0 0 15,-1 0-15,1 1 0,0-1 16,21 0-16,0 0 0,0 0 0,0 0 16,0 1-16,0-1 15,0 0-15,21 0 16,0-21-16,1 0 0,-1 0 0,0 0 16,0 0-16,0 0 0,0 0 0,1 0 15,-1 0-15,21 0 0,-21 0 16,0-21-16,-21 0 0,22 21 0,-22-21 15,21-1-15,-21 1 0,0 0 16,21 0-16,-21 0 0,0 0 0,0-22 16,0 22-16,0 0 0,0 0 15,21 0-15,0 21 16,0 0-16,1 0 0,-1 0 16,0 0-16,0 0 0,0 0 0,0 0 15,22 21-15,-22 0 0,21 0 16,1 0-16,-22 0 0,21 1 0,-21-1 15,22 0-15,-22 0 0,0 0 0,-21 22 16,0-22-16,0 0 0,0 0 16,0 0-16,-42 0 0,20 1 0,1-22 15,0 0-15,0 21 0,0-21 16,0 0-16,-1 0 0,22-21 16,0-1-16,0 1 0,0 0 15,0 0-15,0 0 0,0-22 16,0 22-16,0 0 0,22 0 15,-1-21-15,0 20 0,0-20 0,0 21 16,22 0-16,-22 0 0,21-22 16,-21 22-16,22 0 0,-1 0 0,-21 0 15,21-1-15,1 22 0,-22-21 0,21 0 16</inkml:trace>
  <inkml:trace contextRef="#ctx0" brushRef="#br0" timeOffset="115703.72">9737 15007 0,'0'0'0,"-22"0"15,1 0 1,21 21-16,-21 22 0,0-22 0,21 21 16,-21 1-16,0 20 0,-1-21 0,22 1 15,-21 20-15,0-20 0,0 20 16,21-21-16,-21 1 0,21-1 0,-21 0 15,21-20-15,-22 20 0,22-21 0,0 21 16,0-20-16,0-1 0,0 0 16,0 0-16,0 0 0,22-21 15,-1 0-15,0 0 16,0 0-16,0-21 0,0 0 16,1 0-16,-22 0 0</inkml:trace>
  <inkml:trace contextRef="#ctx0" brushRef="#br0" timeOffset="115883.61">9313 15579 0,'-21'0'0,"21"-21"32,21 21-32,0 0 0,1 0 0,-1 0 15,21-22-15,-21 22 0,22 0 16,-1 0-16,-21-21 0,21 0 15,1 21-15,20-21 0,-20 0 0,-1 0 16,0-1-16</inkml:trace>
  <inkml:trace contextRef="#ctx0" brushRef="#br0" timeOffset="116379.84">10647 14986 0,'0'0'0,"0"21"16,-21-21-16,-1 21 15,22 1-15,-21 20 0,0 0 16,0-21-16,0 43 0,21-22 16,-21 1-16,-1 20 0,1-21 0,0 1 15,0-1-15,0 22 0,21-22 16,-21-21-16,-1 21 0,1 1 0,0-1 16,0-21-16,0 22 0,0-22 0,-1 0 15,22 0-15,0 0 0,-21 0 16,21-42-1,21 21 1,1-21-16,-22 0 0,21 0 16,0 0-16,-21-22 0,21 22 0,0-21 15,0-1-15,-21 1 0,22 0 0,-1-22 16,0 22-16,0-22 16,0 1-16,0 21 0,1-22 0,-1 22 15,-21-1-15,0 22 0,21 0 0,-21 0 16,21 21-16,-21 21 15,0 0-15,0 0 0,0 22 16,0-1-16,0 0 0,0 1 0,0 20 16,0-20-16,0-1 0,0 0 15,0 1-15,0-1 0,0 0 0,0 1 16,0-22-16,0 21 0,0-21 16,0 0-16,0 1 0,0-1 0,0 0 15,0 0-15,-21-21 31,0 0-31,21-21 16</inkml:trace>
  <inkml:trace contextRef="#ctx0" brushRef="#br0" timeOffset="117027.47">10223 15621 0,'22'0'46,"-1"0"-46,0 0 0,0 0 0,21 0 0,1 0 16,-1 0-16,-21 0 0,43 0 16,-22 0-16,0 0 0,1-21 15,20 21-15,-20-21 0,-1 0 0,21-1 16,-20 22-16,-1-42 0,0 21 16,-20 0-16,20 0 0,-21-22 0,0 1 15,0 21-15,-21-22 0,22 1 16,-22 0-16,0-1 0,0 22 0,0 0 15,0 0-15,0 0 0,0 0 0,0-1 16,-22 44 0,22-1-16,-21 0 15,0 21-15,21-21 0,-21 22 0,21-1 16,-21 0-16,21 1 0,-21-1 16,-1 0-16,22 1 0,0-1 0,-21 0 15,21 1-15,-21-1 0,21-21 0,0 22 16,0-22-16,0 0 0,0 21 15,0-21-15,0 1 0,21-22 0,0 21 16,1 0-16,20-21 0,-21 0 16,0 0-16,0 0 0,22 0 15,-22-21-15,0 0 0,21-1 0,-20 1 16,20 0-16,-21 0 0,21-21 0,-20 20 16,-1-20-16,21 0 0,-21-22 15,0 22-15,1-22 0,-1 1 16,0-1-16,0 22 0,-21-21 0,21 20 15,-21 22-15,0-21 0,0 21 16,0 42 0,-21 0-16,0 21 0,21-21 15,-21 43-15,0-22 0,21 1 0,0-1 16,-22 21-16,22-20 0,-21-1 0,21 0 16,0 1-16,0-1 0,0 0 15,0-20-15,0 20 0,0-21 0,0 0 16,0 0-16,21-21 0,1 0 0,-1 22 15,21-22-15,-21 0 16,22-22-16,-22 1 0,21 0 16,0 0-16,22 0 0</inkml:trace>
  <inkml:trace contextRef="#ctx0" brushRef="#br0" timeOffset="117241.73">14499 14161 0,'0'0'15,"-63"21"-15</inkml:trace>
  <inkml:trace contextRef="#ctx0" brushRef="#br0" timeOffset="118347.83">14076 14118 0,'0'0'0,"-21"-21"0,21 0 16,-22 21-16,22-21 0,0 0 15,0-1-15,0 1 0,0 0 16,0 0-16,0 42 47,0 0-47,0 0 0,0 22 15,0-22-15,0 21 0,0 1 0,0-1 16,0 0-16,0 1 0,-21-1 0,21 0 16,0 1-16,0-1 0,0 0 15,0-21-15,-21 1 0,21-1 0,0 0 16,0 0-16,21-42 31,0 0-15,-21 0-16,22-1 0,-1-20 0,0 21 15,0-21-15,0-1 0,0 22 0,1-21 16,-1-1-16,0 22 0,-21-21 16,21 21-16,0 0 0,0-1 15,-21 1-15,22 21 0,-1 0 16,-21 21-1,0 1-15,0-1 16,21 0-16,-21 0 0,0 21 0,0-20 16,21 20-16,-21-21 0,0 0 15,0 22-15,21-22 0,-21 0 0,21 0 16,-21 0-16,0 0 0,22 1 0,-1-22 16,0 0-16,0 0 15,0 0-15,0 0 0,1 0 16,-1 0-16,0 0 0,0-22 0,0 1 15,0 0-15,1 0 0,-1-21 16,21 20-16,-21-20 0,0 21 0,1-21 16,-1-1-16,0 22 0,0-21 15,0-1-15,0 22 0,-21-21 0,0 21 16,22 0-16,-22-1 0,21 1 0,-21 0 16,0 42 15,0 0-31,0 1 0,0-1 0,0 0 15,0 0-15,0 21 0,0-20 16,0-1-16,0 21 0,0-21 0,0 22 16,0-22-16,0 21 0,0-21 15,0 0-15,0 1 0,21-1 16,0 0-16,0 0 0,0 0 0,1-21 16,20 0-16,-21 0 0,21 0 15,-20 0-15,20 0 0,0-21 0,-21 0 16,22 0-16,-1 0 0,-21-1 0,22 1 15,-1-21-15,-21 21 0,21-22 16,-20 22-16,-1-21 0,0 0 16,-21 20-16,0-20 0,0 21 0,0 0 0,0 0 15,0-1-15,-21 1 0,0 21 16,-1 0-16,1 0 0,-21 0 16,21 21-16,-22-21 0,22 22 0,0-1 15,0 21-15,0-21 0,0 0 16,21 1-16,0 20 0,0-21 0,0 21 15,0-20-15,21-1 0,0 21 16,0-21-16,0 0 0,0 1 0,22-1 16,-22-21-16,0 21 0,21-21 0,-20 0 15,20 0-15,-21 0 0,21 0 16,1 0-16,-22-21 0,21 21 0,1-21 16,-22-1-16,21 1 0,-21 0 0,0 0 15,1 0-15,-1-22 16</inkml:trace>
  <inkml:trace contextRef="#ctx0" brushRef="#br0" timeOffset="120428.83">16976 14076 0,'0'0'0,"0"-21"16,0 0-16,0-1 16,21 1-16,-21 0 15,0 0-15,21 0 0,0 21 16,0-21-16,0 21 15,1-22-15,-1 22 0,0 0 16,0 22-16,0-22 0,-21 42 16,0-21-16,21 0 0,-21 22 0,22-1 15,-22 0-15,0 1 0,0-1 0,0 0 16,0 1-16,0-1 0,0 0 16,0-21-16,0 22 0,0-22 0,-22 0 15,22 0-15,-21 0 0,21 1 16,0-44 15,0 1-31,0 0 16,0-21-16,21 21 0,1-22 15,-1 22-15,-21-21 0,21-1 0,0 1 16,0 0-16,22 21 0,-22-22 16,0 1-16,0 21 0,0-22 0,0 22 15,1 21-15,-1-21 0,0 21 0,0 0 16,0 0-16,-21 21 15,21 0-15,-21 1 16,22-1-16,-22 0 0,0 21 0,0 1 16,0-22-16,0 21 0,0 0 15,0 1-15,0-22 0,0 21 0,0 1 16,0-22-16,0 0 0,0 0 16,0 0-16,0 0 0,0-42 46,0 0-46,0 0 0,21 0 0,-21 0 16,21-22-16,0 22 0,-21-21 0,21 21 16,0-22-16,1 1 0,-1 21 15,0-22-15,0 1 0,0 0 16,0 21-16,1-1 0,-1 1 0,0 0 16,0 0-16,0 21 15,-21 21-15,21 0 0,-21 0 16,22 1-16,-22-1 0,0 0 15,0 21-15,0 1 0,0-22 0,0 21 16,0 0-16,21-20 0,-21 20 0,0-21 16,21 21-16,-21-20 0,0-1 15,21 0-15,0 0 0,0-21 16,1 21-16,-1-21 0,0 0 0,0 0 16,0 0-16,0-21 0,22 21 15,-22-21-15,0 0 0,0 0 16,0-1-16,1 1 0,-1-21 0,0 21 15,0-22-15,0 22 0,0-21 16,-21 21-16,22-22 0,-22 22 0,21 0 16,-21-21-16,21 21 0,-21-1 15,0 44 1,0-1 0,-21 0-16,0 21 15,21-21-15,-22 1 0,22-1 0,-21 21 16,21-21-16,0 0 0,0 1 0,0-1 15,0 21-15,0-21 16,0 0-16,0 1 0,21-22 16,1 0-16,-1 0 0,0 0 15,0 0-15,0 0 0,0-22 0,1 22 16,-1-21-16,0 0 0,0 0 0,0 0 16,0 0-16,1-1 0,-1 1 15,0-21-15,0 21 0,0-22 0,0 22 16,1-21-16,-22 21 0,0-22 0,21 22 15,-21 0-15,0 0 16,0 42 0,0 0-16,-21 0 15,21 1-15,-22 20 16,22-21-16,0 0 0,0 0 0,-21 1 16,21 20-16,0-21 0,0 0 0,0 0 15,0 22-15,0-22 0,0 0 16,0 0-16,21 0 0,1-21 15,-1 0-15,0 0 16,21 0-16,-21 0 0,22 0 0,-22 0 16,21-21-16,1 21 0,-1-21 0,0 0 15,1 0-15,-1-22 0,0 22 16,1 0-16,-22-21 0,0 21 0,21-22 16,-21 22-16,-21-21 0,0 21 0,0-1 15,0 1-15,0 0 16,0 0-16,-21 21 0,0 0 15,0 21-15,0 0 0,0 0 16,21 1-16,0-1 0,-22 0 16,22 21-16,0-21 0,0 1 0,0-1 15,0 21-15,22-21 0,-1 0 0,-21 1 16,21-1-16,0 0 0,0 0 16,0 0-16,1 0 0,-1 1 0,0-22 15,-42-22 16,0 1-31,-1 0 0,1 0 16,0 0-16,0 0 16,0 21-16,0-22 0,-1 1 0,1 21 15,0 0-15,0 0 0,0 0 16,21 21 0,0 1-16,0-1 0,0 0 15,21 0-15,0 0 0,0 0 0,0-21 16,22 22-16,-22-1 0,21-21 15,-21 0-15,22 0 0,-1 0 0,0 0 16,1 0-16,20 0 0,-20 0 0,-1 0 16,0-21-16,1-1 15,-1 1-15,0 0 0,1-21 0,-22 21 0,0-22 16,0 1-16,0 0 0,0-1 16,1 1-16,-1-22 0,0 22 15,-21-21-15,0-1 0,21 1 0,-21 20 16,21-20-16,-21 20 0,0 22 0,0 0 15,0 0-15,-21 42 16,0 0-16,21 22 16,-21-1-16,0 0 0,-1 22 15,1-22-15,21 22 0,-21-22 0,21 0 16,-21 22-16,21-22 0,0 22 0,0-22 16,0 0-16,0 1 0,0-1 15,21 0-15,0-21 0,0 22 0,1-22 16,-1 0-16,0 0 0,21-21 15,-21 21-15,1-21 0,-1 0 16,0 0-16,0 0 0,0-21 0,0 21 16,1-21-16,-1 0 0,-21 0 0,21-22 15,-21 22-15,21-21 0,-21 0 16</inkml:trace>
  <inkml:trace contextRef="#ctx0" brushRef="#br0" timeOffset="120627.71">19918 13928 0,'-21'0'0,"42"0"0,-64 21 16,43 0-1,22-21-15,-1 0 16,0 21-16,0-21 0,21 0 0,-20 0 16,-1 0-16,21 0 0,0 0 0,1 0 15,-22 0-15,21 0 0,1 0 16,-1 0-16,0 0 0,-21-21 0,22 21 15,-22-21-15,21 21 0,-21 0 0</inkml:trace>
  <inkml:trace contextRef="#ctx0" brushRef="#br0" timeOffset="122039.95">22119 14012 0,'21'-21'0,"-42"42"0,63-63 0,-20 21 16,-22 0-16,21 0 0,-21-1 15,0 1-15,0 0 0,0 0 16,-21 21 15,21 21-31,-22 0 0,1 22 16,0-22-16,-21 21 0,21-21 15,-1 22-15,1-1 0,-21 0 0,21 1 16,0-1-16,21 0 0,0 1 0,0-1 16,0 0-16,0 1 0,0-22 15,21 21-15,0-21 0,0 22 0,21-22 16,-20 0-16,20 0 0,0-21 16,22 21-16,-22-21 0,22 0 0,-22 0 15,21 0-15,1 0 0,-1 0 16,1 0-16,-22-21 0,22 0 0,-1 0 15,1 0-15,-22-1 0,22-20 0,-22 21 16,-21-21-16,21-1 0,-20 22 16,-1-21-16,-21-1 0,0 22 15,0-21-15,0 21 0,0 0 0,0-1 16,-21 22-16,-1 0 0,1 0 16,-21 0-16,21 0 0,-22 0 0,1 0 15,21 0-15,-21 22 0,-1 20 16,22-21-16,-21 21 0,21-20 0,-1 20 15,-20 0-15,42-21 0,-21 22 16,21-22-16,0 0 0,0 21 0,0-20 16,0-1-16,21 0 0,0-21 15,0 0-15,1 0 0,20 0 16,-21 0-16,0 0 0,22 0 0,-22-21 16,21 0-16,-21 21 0,22-22 15,-22-20-15,21 21 0,-21 0 16,0-22-16,1 22 0,-1-21 0,0 21 15,0-22-15,-21 22 0,21-21 16,-21 21-16,0 0 0,0 42 31,0 0-31,-21 0 16,21 0-16,0 22 0,-21-22 0,21 21 16,0-21-16,0 22 0,0-22 15,0 21-15,0-21 0,21 0 0,0 1 16,0-1-16,-21 0 0,22-21 15,20 21-15,-21-21 0,0 0 0,22 0 16,-22 0-16,21 0 0,-21 0 0,22 0 16,-22 0-16,21-21 15,-21 0-15,22 0 0,-22-22 0,21 22 16,-21-21-16,0-1 0,22 1 0,-22 0 16,0-1-16,0 1 0,0-21 15,1 20-15,-1 1 0,-21 0 0,21 20 16,-21-20-16,0 21 0,0 0 15,0 0-15,-21 42 16,0 0-16,-1 21 16,1-21-16,0 1 0,-21 20 0,21 0 15,-1 1-15,22-1 0,0 0 16,-21 1-16,21-22 0,0 21 16,0 0-16,0 1 0,0-22 0,0 0 15,21 21-15,1-20 0,-1-1 0,0-21 16,0 21-16,21 0 0,-20-21 15,20 0-15,0 0 0,-21 0 0,22 0 16,-1 0-16,0 0 0,1-21 16,-22 0-16,21 0 0,1-1 0,-22-20 15,21 0-15,-21 21 0,0-22 0,22 1 16,-22-22-16,0 22 0,0 0 16,0-1-16,1 1 0,-1 0 15,0-22-15,0 22 0,0 21 0,-21-22 16,0 22-16,0 0 0,0 0 15,0 42 1,0 0-16,-21 22 0,0-22 16,0 21-16,0 0 0,-1 1 0,1-1 15,0 0-15,21 1 0,0-1 0,-21 0 16,21 1-16,0-1 0,0 0 16,0 1-16,21-22 0,0 0 0,0 21 15,1-42-15,-1 22 0,0-1 16,0-21-16,0 0 0,0 0 0,1 0 15,-1 0-15,0 0 0,21-21 0,-21-1 16,22 1-16,-22 0 16,21 0-16,1 0 0,-1 0 0,-21-22 15,21 22-15</inkml:trace>
  <inkml:trace contextRef="#ctx0" brushRef="#br0" timeOffset="124907.95">14626 15939 0,'0'0'15,"21"0"-15,0 0 0,1 0 0,-1 0 16,0 0-16,0-22 0,0 1 16,-21 0-16,21 0 0,1 0 15,-22 0-15,21-22 0,-21 22 0,0 0 16,0-21-16,21 20 0,-21-20 16,0 0-16,0 21 0,0-22 0,0 1 15,0 0-15,0 20 0,-21 1 0,21 0 16,-21 0-16,-1 21 15,22 21-15,-21 0 16,21 22-16,0-1 0,-21 0 16,0 1-16,0-1 0,21 0 0,-21 1 15,-1-1-15,1 0 0,0 1 16,21-1-16,-21 0 0,0 1 16,0-1-16,-1-21 0,1 0 0,21 0 15,0 1-15,0-1 0,0-42 31,0-1-31,0 1 0,0 0 0,0 0 16,0 0-16,0-22 0,0 22 16,0-21-16,0 0 0,0-1 0,0 1 15,0 0-15,0-1 0,0 1 0,0 0 16,0-1-16,0 1 0,0 21 16,-21 0-16,21-1 0,-21 1 0,0 0 15,0 21 1,-1 21-16,1 0 0,0 1 15,0-1-15,0 0 0,0 0 0,-1 21 16,22-20-16,-21 20 0,0-21 16,0 21-16,21 1 0,-21-1 0,21 0 15,0 1-15,-21-1 0,21 0 16,-22 1-16,22-1 0,0 0 0,0 1 16,0-22-16,0 0 0,0 0 0,0 0 15,0 1-15,22-22 0,-1 0 16,0 0-16,0 0 0,21 0 0,-20-22 15,-1 1-15,21 0 0,-21 0 16,0 0-16,22 0 0,-1-22 16,-21 22-16,0-21 0,22-1 0,-22 1 15,0 0-15,0-1 0,0 22 16,-21-21-16,0 21 0,0-22 0,22 22 16,-22 0-16,0 0 0,0 0 0,0 0 15,0-1-15,0 1 16,-22 21-1,1 0-15,21-21 32,0 0 46,0 0-47,0 42 16,0 0-31,0 0-16,0 22 15,0-22-15,0 0 0,0 0 16,0 21-16,0-20 0,0 20 0,0 0 15,0 1-15,0-1 0,-21 0 16,21-21-16,0 22 0,0-1 0,0-21 16,0 0-16,0 22 0,21-43 15,-21 21-15,21 0 0,1-21 0,-1 0 16,0 0-16,21 0 0,-21 0 0,1-21 16,20 0-16,-21 0 0,21-1 15,1 1-15,-1 0 0,0-21 16,-20 21-16,20-22 0,0 1 0,1 21 0,-1-22 15,-21 1-15,0 0 16,22 21-16,-43-22 0,0 1 0,21 21 16,-21 0-16,0-1 0,-21 22 15,-1 0-15,1 0 16,0 0-16,0 22 0,-21-1 0,20 0 16,1 0-16,0 0 0,0 0 15,21 1-15,0-1 0,0 0 0,0 0 16,0 0-16,21 22 0,0-22 15,0 0-15,1 0 0,20 21 0,-21-20 16,0-1-16,0 0 0,22 21 0,-22-21 16,0-21-16,-21 22 0,21-1 15,-21 0-15,-21-21 16,0 0 0,0 0-16,0 0 0,-1 0 15,-20-21-15,21 21 0,-21-21 0,20-1 16,1 1-16,-21 0 0,21-21 15,0 21-15,21-1 0,-22 1 16,22 42 15,0 1-31,0-1 0,22 0 16,-22 0-16,21 0 0,0 0 0,0 1 16,0-22-16,-21 21 0,43 0 15,-22-21-15,0 0 0,0 0 0,21 0 16,1 0-16,-22 0 15,21 0-15,1 0 0,-1 0 0,0-21 16,-21 21-16,22-21 0,-1-1 0,0-20 16,1 21-16,-1-21 0,-21 20 15,0-20-15,22 0 0,-22-1 0,0 22 16,-21-21-16,0 0 0,0 20 0,21-20 16,-21 21-16,0 0 0,-21 21 31,0 21-16,21 0-15,0 21 0,0-20 0,0-1 0,0 0 16,0 21-16,0-21 0,0 22 0,0-22 16,0 21-16,0-21 15,21 1-15,-21-1 0,0 0 0,21 0 16,-21 0-16,0 0 0,0 1 16,-21-44 15,0 1-16,0 0-15,0 0 0,-1 0 0,1 0 16,0 21-16,21-22 0,-21 22 0,0 0 16,0 0-1,21 22-15,0-1 16,0 0-16,0 0 16,21 0-16,0 0 0,0 1 15,0-1-15,0 0 0,22-21 0,-22 0 16,0 21-16,21-21 0,1 0 15,-1 0-15,22 0 0,-22 0 0,21-21 16,1 0-16,-1 21 0,-20-21 0,20-1 16,-20 1-16,-22 0 0,21-21 15,-21 21-15,0-1 0,1-20 0,-1 21 16,-21-21-16,0 20 0,0 1 16,0 0-16,0 0 0,0 0 0,0 0 15,-21 21-15,-1 0 0,1 0 16,0 0-1,21 21-15,0 0 0,-21 0 0,0 0 16,21 0-16,0 22 0,0-22 0,0 21 16,0-21-16,0 22 0,0-22 15,0 21-15,0-21 0,0 1 0,0-1 16,21 0-16,0-21 0,0 21 16,0-21-16,22 0 0,-22 0 15,0 0-15,0-21 0,22 21 0,-22-21 16,21 0-16,-21-1 0,22 1 15,-22 0-15,21-21 0,-21 21 16,0-1-16,1-20 0,-1 21 0,0 0 16,0 0-16,0 21 0,-21-22 15,21 22-15,-21 22 16,0-1-16,0 0 16,0 0-16,0 0 0,0 0 15,0 1-15,0-1 0,0 0 0,0 0 16,0 0-16,0 0 0,22 1 15,-1-22 1,0 0-16,21 0 0,-21 0 0,22 0 16,-22 0-16,21 0 0,1 0 0,-22-22 15,21 1-15,0 0 16,-20 0-16,20 0 0,-21-22 0,0 22 16,22-21-16,-22 0 0,0-1 0,0 1 15,0 0-15,0-22 0,1 22 16,-1-1-16,0 1 0,-21 0 0,0-1 15,0 22-15,-21 42 32,21 22-32,-21-22 0,-1 21 0,1 1 15,0-1-15,21 0 0,-21 1 16,21-1-16,-21 21 0,21-20 16,0-1-16,0 0 0,-21 1 0,21-22 0,0 21 15,0-21-15,0 1 16,0-1-16,21 0 0,0-21 15,0 0-15,0 0 0,0 0 0,1 0 16,-1 0-16,0-21 0,-21 0 16,21-1-16,0 1 0,0-21 0</inkml:trace>
  <inkml:trace contextRef="#ctx0" brushRef="#br0" timeOffset="125091.85">17484 15621 0,'0'0'0,"21"0"32,0 0-17,0 0-15,21 0 0,85 0 16,-84 0 0,-1 0-16,0-21 0,22 21 0,-22-21 15,22 21-15,-1-21 0</inkml:trace>
  <inkml:trace contextRef="#ctx0" brushRef="#br0" timeOffset="126199.72">18923 15388 0,'0'0'0,"-21"0"16,0 0-16,-1 0 15,1 21-15,0 1 0,0-1 16,0 21-16,0-21 0,-1 22 15,1-22-15,0 21 0,0 0 0,0 1 16,21-1-16,-21 0 0,-1 1 0,1-1 16,0 0-16,0 1 0,21-22 15,-21 21-15,21-21 0,-21 22 0,21-22 16,-22 0-16,22 0 0,0 0 16,22-42 15,-1 0-31,0 0 0,0 0 0,0-22 15,0 22-15,1-21 0,-1 0 16,0-1-16,0 1 0,0-22 0,22 22 16,-22 0-16,0-1 0,0-20 15,0 21-15,0-1 0,1 22 0,-1-21 16,0 21-16,0 21 0,-21 21 31,0 0-31,0 21 0,0-21 0,0 22 16,0-1-16,-21 0 0,0 1 15,21-22-15,-21 21 0,21 1 0,0-1 16,0 0-16,0-21 0,0 22 16,0-22-16,0 21 0,0-21 15,0 1-15,0-1 0,0 0 16,-22-42 15,1 21-31,21-21 0,-21-1 16,0 1-16,-21-21 0,20 21 0,1 0 15,-21-1-15,21-20 0,-22 21 16,22 0-16,-21 0 0,21 21 0,-22 0 16,22-22-16,0 22 0,0 0 0,0 0 15,21 22 1,0-1-16,0 0 0,0 0 16,0 0-16,21 0 0,21-21 0,-21 22 15,1-1-15,20-21 0,0 0 16,1 21-16,-1-21 0,0 0 0,-21 0 15,22 0-15,-1 0 0,0 0 16,1-21-16,-22 0 0,21-1 0,1 1 16,-22 0-16,21 0 0,-21 0 0,22 0 15,-22-22-15,21 1 0,-21 21 16,0-22-16,1 1 0,-1 0 0,0 21 16,0-22-16,0 22 0,-21 0 0,0 0 15,0 0-15,-21 42 16,0 0-1,21 0-15,-21 0 0,0 22 0,-1-22 16,1 21-16,21 0 0,0-20 16,-21 20-16,0-21 0,21 21 0,0 1 15,0-22-15,0 21 0,0-21 0,0 1 16,0 20-16,21-21 0,0 0 16,0 0-16,22-21 0,-22 22 0,21-22 15,1 0-15,-1 0 0,-21 0 0,21 0 16,1 0-16,-1-22 0,0 1 15,-20 0-15,20 0 0,-21 0 0,21-22 16,-20 1-16,-1 0 0,0-1 16,0 1-16,0 0 0,0-1 15,-21 1-15,0 0 0,0-1 0,0 22 16,0 0-16,0 0 0,0 42 16,-21 0-1,0 0-15,21 22 0,-21-1 0,0-21 16,0 22-16,-1-1 0,22 0 15,0 1-15,0-1 0,0 0 0,0-21 16,0 22-16,0-22 0,0 21 0,0-21 16,0 1-16,0-1 15,0 0-15,22-21 0,-1 0 16,0 0-16,0-21 16,0 0-16</inkml:trace>
  <inkml:trace contextRef="#ctx0" brushRef="#br0" timeOffset="127167.69">21569 15960 0,'21'0'16,"-42"0"-16,63 0 0,-21 0 0,0-21 15,1 21-15,-1-22 0,0 22 0,0-21 16,0 21-16,0-21 0,1 21 16,-22-21-16,21 0 0,0 21 15,-21-21-15,0-1 0,21 1 0,-21 0 16,0 0-16,0 0 16,0 0-16,0-22 0,0 22 0,-21 0 15,0 0-15,0 21 0,-1-21 0,1 21 16,-21 0-16,21 0 0,-22 0 15,22 21-15,-21-21 0,0 21 0,20 21 16,-20-21-16,21 22 0,-21-1 0,20 0 16,1 1-16,0-1 15,0-21-15,0 22 0,21-1 0,0-21 0,0 0 16,0 0-16,0 1 0,0-1 16,21-21-16,0 0 0,0 0 15,0 0-15,1 0 0,20 0 0,0-21 16,-21-1-16,22 1 0,-1 0 15,0 0-15,1 0 0,-22-22 0,21 22 16,1-21-16,-22 21 0,0-22 0,0 22 16,21-21-16,-20 21 0,-1 0 15,-21-1-15,0 1 0,21 0 0,-21 42 32,0 0-32,0 1 0,0 20 15,0-21-15,0 21 0,0-20 0,0 20 16,0-21-16,0 21 0,0-20 15,0-1-15,0 0 0,21 0 16,-21 0-16,21-21 0,0 0 0,22 0 16,-22 0-16,0 0 0,21 0 15,-20 0-15,20 0 0,0-21 0,1 0 16,-1 0-16,-21 0 0,21-1 0,1-20 16,-22 21-16,21-21 0,-21-1 15,1 1-15,-1 0 0,0-1 0,0 1 16,-21 0-16,0-22 0,0 22 15,0-1-15,0 1 0,21 0 0,-21 21 16,0-1-16,0 44 16,0-1-1,-21 21-15,21 0 0,0 1 0,0-1 16,-21 0-16,21 1 0,0-1 0,0 0 16,0 1-16,0-1 0,0 0 15,0 1-15,0-22 0,0 21 0,0-21 16,21 1-16,-21-1 0,21 0 15,0 0-15,1-21 0,-1 0 0,21 0 16,-21 0-16,0 0 0,1 0 0,-1-21 16,0 0-16,0 0 0,-21-1 15,0-20-15</inkml:trace>
  <inkml:trace contextRef="#ctx0" brushRef="#br0" timeOffset="127355.93">22415 15558 0,'-21'21'32,"21"0"-32,21-21 0,1 0 15,-1 0-15,0 0 0,21 0 16,-21 0-16,22 0 0,-1 0 0,0 0 16,22 0-16,-1 0 0,-20 0 0,20 0 15,1-21-15,-1 21 16,1-21-16,-1-1 0</inkml:trace>
  <inkml:trace contextRef="#ctx0" brushRef="#br0" timeOffset="127623.95">24045 15155 0,'0'0'0,"0"22"31,0 20-31,0-21 0,-21 21 16,0 1-16,0-1 0,21 22 16,-21-22-16,-1 0 0,22 1 15,-21 20-15,0-42 0,21 22 0,-21-1 16,21 0-16,0-21 0,0 22 0,-21-22 16,21 0-16,-21 0 0,21 0 15,-22 1-15,22-1 0,-21-21 0,0 0 16,0 0-16,0 0 0,-22 0 15,22 0-15,-21-21 0</inkml:trace>
  <inkml:trace contextRef="#ctx0" brushRef="#br0" timeOffset="128372.34">23241 15706 0,'0'0'0,"0"-21"16,0-1 0,0 1-16,21 21 0,21 0 15,-20 0-15,20 0 0,0 0 16,1 0-16,20 0 0,1-21 0,20 21 15,1-21-15,0 21 0,-1-21 16,22 0-16,-21 21 0,-22-22 0,22 1 16,-22 0-16,-20 0 0,20-21 0,-20 20 15,-22 1-15,21-21 0,-21 21 16,-21 0-16,0-22 0,0 22 0,0 0 16,0 0-16,-21 21 15,0 0-15,0 0 0,0 0 16,-1 21-16,1 0 0,-21 21 15,21-20-15,0 20 0,-1 0 16,1 1-16,0-1 0,21 0 0,-21 1 16,21-1-16,-21 0 0,21-21 0,-21 22 15,21-22-15,0 21 0,0-21 16,0 1-16,0-1 0,0 0 0,0 0 16,0 0-16,21-21 15,0 0 1,-21-21-16,21 0 0,0 0 0,-21 0 15,21-1-15,1 1 0,-1 0 16,0-21-16,0 21 0,-21-1 16,21 1-16,0 0 0,1 21 0,-22-21 15,0 42 1,0 0 0,0 0-16,0 1 0,0-1 15,0 0-15,0 0 16,21-21-16,0 21 0,0 0 0,0-21 15,-21 22-15,43-22 0,-22 0 0,0 0 16,21 21-16,-21-21 0,22 0 16,-1 0-16,0 0 0,1 0 0,20 0 15,-20 0-15,-1-21 0,0-1 16,-21 1-16,22 0 0,-1 0 16,-21 0-16,0 0 0,1-22 0,-1 22 15,0 0-15,-21 0 0,0 0 0,0-1 16,-21 22-1,0 0-15,-1 22 0,-20-1 16,42 0-16,-21 0 0,0 0 16,21 0-16,-21 1 0,21-1 0,0 0 15,0 0-15,0 0 0,0 0 0,0 1 16,21-22-16,0 21 0,0-21 16,0 0-16,22 0 0,-1 0 15,0 0-15,1 0 0,-1 0 0,0 0 0,1 0 16,-1 0-16,0 0 15,-21 0-15,1-21 0</inkml:trace>
  <inkml:trace contextRef="#ctx0" brushRef="#br0" timeOffset="129587.41">21357 17484 0,'0'0'0,"21"0"15,0 0 1,1-21-16,20-1 0,0 22 16,1-21-16,-1 0 0,0 0 0,1 0 15,-1 0-15,0-1 16,-21-20-16,1 21 0,-1-21 0,-21-1 16,0 22-16,0-21 0,0-1 0,-21 22 15,-1 0-15,1 0 0,0 21 16,0 0-16,0 0 0,-22 0 0,22 21 15,0 0-15,0 22 0,0-22 16,0 21-16,21-21 0,0 22 0,0-22 16,0 21-16,0-21 0,0 0 15,0 1-15,0-1 0,21-21 0,21 21 16,-21-21-16,22 0 0,-1 0 16,0 0-16,1 0 0,-1 0 0,0 0 15,22-21-15,-22 21 0,0-21 16,1-1-16,-1 1 0,0 0 15,-20 0-15,20 0 0,-21 0 0,0-1 16,0 1-16,-21 0 0,22 0 16,-22 42-1,0 0-15,-22 0 16,22 1-16,-21-1 16,21 0-16,0 0 0,-21 0 0,21 0 15,0 1-15,0-1 16,21-21-1,0 0-15,1 0 16,-1-21-16,0-1 16,0 22-16,0-21 0,22 0 0,-22 0 15,0 0-15,21 21 0,-21-21 16,1-1-16,-1 1 0,21 21 0,-21 0 16,0 0-16,1 0 0,-1 21 15,0 1 1,-21-1-16,21 0 0,-21 0 0,21-21 15,0 21-15,1 0 0,-1 1 16,0-22-16,0 21 0,0-21 16,22 0-16,-22 0 0,21 21 0,0-21 15,1 0-15,-1 0 0,0 0 0,1 0 16,-1 0-16,0 0 0,-20-21 16,20 21-16,-21-21 0,0-1 15,0 1-15,1 0 0,-22 0 0,0-21 16,0-1-16,0 22 0,0-21 15,-22 21-15,1-22 0,0 22 0,0 21 16,0-21-16,0 21 0,-22 0 16,22 0-16,-21 21 0,21 0 0,-22 0 15,22 1-15,0 20 0,-21-21 0,42 0 16,-22 0-16,22 22 0,0-22 16,0 0-16,0 0 0,22 0 0,-1-21 15,0 22-15,21-22 0,-21 0 16,22 0-16,-1 0 0,0 0 15,-20 0-15,20 0 0,0 0 0,1-22 16,-1 1-16,-21-21 0,21 21 16,-20-22-16,-1 22 0,21-42 0,-42 20 15,21-20-15,0 21 0,1-22 16,-22 1-16,0 20 0,0 1 0,0 21 16,0-22-16,-22 43 15,1 0-15,0 0 0,0 0 0,0 43 16,21-22-16,-21 21 0,-1 1 0,22-1 15,-21 0-15,21 1 0,0-1 16,0 0-16,0 1 0,0-1 16,21 0-16,1 1 0,-1-22 15,0 0-15,0 0 0,0 0 0,22 0 16,-22 1-16,21-22 0,-21 0 0,22 0 16,-1 0-16,-21 0 0,21-22 15,1 22-15</inkml:trace>
  <inkml:trace contextRef="#ctx0" brushRef="#br0" timeOffset="129751.32">24617 17378 0,'0'0'0,"21"0"15,-42 0 16,0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1:06:19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783 0,'0'0'16,"21"0"-16,0 0 15,1-21-15,-1 21 16,0-21-16,0 0 0,0 0 0,0-1 15,1 1-15,-1 0 0,0 0 16,0 0-16,0 0 0,0-1 16,1-20-16,-1 21 0,-21 0 0,0 0 15,0-1-15,0 1 0,0 0 16,0 0-16,-21 21 0,-22 0 16,22 0-16,-21 0 0,-1 21 15,-20-21-15,21 21 0,-22 22 0,22-22 16,-22 0-16,22 21 15,-43 22-15,64-43 0,0 0 16,-21 43-16,42-43 16,0 0-16,0 21 0,0-21 0,0 1 15,21-1-15,0 0 0,0 21 16,0-21-16,22 1 0,-1-1 0,0 0 16,1 21-16,-1-21 0,0 1 15,1-1-15,-1 0 0,0 0 0,1 21 16,-22-20-16,0-1 0,0 0 15,-21 0-15,0 21 0,0-20 0,-21 41 16,-21-42-16,-1 22 16,-20-22-16,-1 0 0,-63 21 15,64-21-15,-1 1 16,1-22-16,-1 0 0,22 0 0,-22 0 16,1 0-16,-1-22 0,22 1 15,-21 0-15,-22-21 0,43-1 16,-1 1-16,1 21 15,0-21-15,20-1 0,1 1 0,0 0 16,21-1-16,0 1 0,0 0 0,0 20 16,21-20-16,0 21 0,1 0 15,-1 0-15,21-1 0,43-20 16,-43 21-16,22 0 16</inkml:trace>
  <inkml:trace contextRef="#ctx0" brushRef="#br0" timeOffset="318.33">3281 169 0,'0'0'16,"-21"22"-1,21-1-15,-22 21 0,1 0 16,21 22-16,-21-1 15,0 1-15,0-1 0,0 1 0,-1 21 16,1-22-16,0 22 0,0-1 0,0 1 16,-22-21-16,22-1 0,0 1 15,21-1-15,0-21 0,-21 1 16,21-1-16,0-21 0,0 0 16,0 1-16,0-1 0,0 0 0,21-21 15,0 0-15,0 0 0,1-21 16,-1 0-16,21 21 0,-21-22 15,0-20-15,1 21 0,-1 0 16,0 0-16,0-22 0</inkml:trace>
  <inkml:trace contextRef="#ctx0" brushRef="#br0" timeOffset="515.22">2709 1122 0,'0'0'0,"-21"21"0,0-21 15,42 0 1,0 0-16,22 0 16,-22 0-16,0 0 0,21 0 0,1-21 15,-1 0-15,0 21 0,1-21 16,20-1-16,-21 1 0,1 0 16,-1 0-16,0 0 0,22 21 15</inkml:trace>
  <inkml:trace contextRef="#ctx0" brushRef="#br0" timeOffset="904.51">3450 1101 0,'0'21'0,"-21"-21"16,21 21-1,21-21 1,0-21-16,0 0 0,1 21 15,-1-21-15,21-1 0,-21 1 0,22 0 16,-22-21-16,21 21 0,-21-1 16,0 1-16,1 0 0,-22 0 15,0 0-15,-43 21 16,22 0-16,0 0 16,-21 21-16,-1 21 0,1-21 0,21 22 15,-22-22-15,-20 64 16,21-43-16,20 0 0,1-21 0,0 22 15,21-22-15,0 21 0,0-21 16,0 1-16,0-1 0,21-21 16,22 0-16,-22 0 0,21 0 15,0 0-15,22-21 0,-22 21 0,22-22 16,-22 1-16,22 0 16,-1 0-16,-21-21 0,22 20 0,-22-20 15,1 21-15,-1-21 0,-21 20 16</inkml:trace>
  <inkml:trace contextRef="#ctx0" brushRef="#br0" timeOffset="1222.33">4212 847 0,'0'-43'16,"0"86"-16,0-107 0,0 43 0,0 0 16,0 0-16,-21 21 31,21 21-31,0 0 16,0 0-16,-21 0 0,21 1 0,-21 20 0,21 0 15,0 22-15,0-22 0,-22 22 16,1-1-16,21 1 0,-21-1 15,0 22-15,21-1 0,-21 1 0,0 0 16,21 21-16,-22-1 0,22 1 16,0 0-16,-21 0 0,21 0 0,-21 0 15,21-1-15,0 1 0,0 0 16,0 0-16,0-21 0,0-1 0,0 1 16,0-22-16,0 1 0,0-1 0,0-20 15,0-1-15,0 0 0,0-20 16,0-1-16,0-42 15,0-1-15,0 1 0,0-21 16,0 0-16,0-22 0,21 22 16,0-43-16,1 0 0,-22 1 15,21-1-15</inkml:trace>
  <inkml:trace contextRef="#ctx0" brushRef="#br0" timeOffset="1507.17">4254 1185 0,'0'0'0,"0"-84"0,0 20 15,0 1-15,0-1 0,-21 22 0,21 0 16,0-1-16,0 1 0,0 21 16,21-22-16,22 22 0,-22 0 0,21 0 15,1 0-15,20 0 0,1 21 16,-22 0-16,21 0 0,1 0 16,-22 0-16,22 21 0,-22 21 15,-21-21-15,22 22 0,-22-1 0,-21 0 16,0 22-16,0-22 0,-21 0 0,-22 22 15,22-22-15,-21 1 0,-1-1 16,-20-21-16,21 21 0,-22-20 0,22-1 16,-1 0-16,1-21 0,0 21 15,-1-21-15,22 0 0,0 0 16,21-21 0,0 0-16,21 0 0</inkml:trace>
  <inkml:trace contextRef="#ctx0" brushRef="#br0" timeOffset="1792">5948 64 0,'21'-22'0,"-42"44"16,63-65-16,-42 22 0,0 63 31,0-20-31,0 20 15,-21 0-15,21 22 0,-21-1 16,0-20-16,21 20 0,-22 1 16,1-1-16,21 1 0,-21-1 0,0 1 0,0-1 15,0-21-15,21 22 0,0-22 16,-22 1-16,22-1 0,0 0 16,0-21-16,0 22 0,0-22 0,22 0 15,-1-21-15,0 0 16,0 0-16,0 0 0,22 0 0</inkml:trace>
  <inkml:trace contextRef="#ctx0" brushRef="#br0" timeOffset="2159.31">6392 677 0,'21'-21'16,"-42"42"-16,64-63 0,-22 21 0,-21 0 0,21 0 16,-21-1-16,-21 44 15,0-1 1,-1 0-16,1 0 0,0 21 15,0-20-15,0 20 0,21 0 0,-21-21 16,21 22-16,-22-1 0,22 0 16,0-20-16,0 20 0,0-21 0,0 0 15,0 0-15,22 1 0,-1-1 16,0-21-16,0 0 0,21 0 16,1 0-16,-1 0 0,0-21 0,1 21 0,-1-22 15,22 1-15,-22-21 0,-21 21 16,21 0-16,-20-22 0,-1 1 15,0 0-15,-21-1 0,0 1 16,0 21-16,0-22 0,0 1 0,-21 21 16,0 0-16,-22 0 0,1-1 0,21 22 15,-22 0-15,1 0 0,0 0 16,-1 0-16,1 0 0,0 0 0,-1 22 16,22-22-16,0 0 0,0 21 15,0-21-15,0 0 0,-1 0 0,22 21 16</inkml:trace>
  <inkml:trace contextRef="#ctx0" brushRef="#br0" timeOffset="2355.21">5673 593 0,'0'0'0,"-22"0"0,44 0 31,-1 0-31,21-21 0,0-1 0,1 22 15,-1-21-15,0 21 0,22-21 16,-1 21-16,-20-21 0,20 0 0,1 21 16,-22-21-16,22-1 0,-22 22 15,21-21-15,-20 21 0,-1-21 0</inkml:trace>
  <inkml:trace contextRef="#ctx0" brushRef="#br0" timeOffset="2791.96">8488 85 0,'0'-64'0,"0"128"0,0-149 16,-21 85 15,-1 0-31,1 42 15,21 1-15,-21 20 0,21 1 16,-21-1-16,0 22 0,21-22 0,-21 1 0,-1 21 16,1-22-16,0 22 15,0-22-15,0 22 0,0-22 0,-22 1 16,22-1-16,0-20 0,0-1 16,0 0-16,21 1 0,0-22 0,0 0 15,0 0-15,21-21 16</inkml:trace>
  <inkml:trace contextRef="#ctx0" brushRef="#br0" timeOffset="3296.18">8191 487 0,'-21'-42'0,"42"84"0,-42-127 15,0 43-15,21-22 0,-21 22 0,21 0 16,0-1-16,0 1 0,0 0 0,21-1 15,0 1-15,0 42 0,22 0 16,-22 0-16,21 0 0,1 0 0,20 0 16,1 0-16,-1 0 0,1 0 15,-1 0-15,1 0 0,-22 21 0,21 22 16,-20 20-16,-22 1 0,0-1 0,-21 1 16,0-1-16,-42 1 0,-1-1 15,1-21-15,-21 1 0,20 20 16,-20-42-16,-1 22 0,1-1 15,20-21-15,1 0 0,0 1 0,-1-1 16,22-21-16,-21 0 0,21 0 16,0 0-16,-1-21 0,1-1 0,21 1 15,0 0-15,0 0 0,0 0 16,0 0-16,21 21 16,1 21-1,-22 0-15,21 0 0,0 0 16,0 0-16,0 22 0,-21-1 0,21 0 15,1-20-15,-22 20 0,0 0 16,21 1-16,-21-22 0,21 21 0,-21-21 16,21 0-16,-21 1 0,0-1 15,21 0-15,0-21 0,1 0 16,-1 0-16,0 0 0,0 0 16,0 0-16,22 0 0,-22-21 15,21 0-15,0-1 0,-20 1 0,20 0 16,0-21-16,-21 21 0,22-22 15</inkml:trace>
  <inkml:trace contextRef="#ctx0" brushRef="#br0" timeOffset="3655.85">8890 868 0,'-21'0'16,"42"0"-16,-42 21 0,21 0 15,0 0-15,0 1 16,21-22-1,0 0-15,0 0 0,0 0 0,1 0 16,20-22-16,-21 22 0,21-21 16,1 0-16,-22 21 0,21-21 0,-21 0 15,1 0-15,-1-1 0,0 1 0,0 0 16,-21 0-16,0 0 16,-21 21-16,0 0 15,0 0-15,-22 0 0,22 21 16,-21 0-16,-1 0 0,22 22 15,-21-22-15,21 21 0,-22 0 0,22-20 16,0 20-16,21-21 0,0 0 16,0 22-16,0-22 0,0 0 0,21 0 15,0-21-15,1 0 16,-1 0-16,21 0 0,-21 0 0,22 0 16,-1 0-16,-21 0 0,21 0 15,1 0-15,-1-21 0,0 0 0,-20 0 16</inkml:trace>
  <inkml:trace contextRef="#ctx0" brushRef="#br0" timeOffset="3855.73">9758 910 0,'-21'0'16,"-1"0"-16,1 0 0,42 0 46,1 0-30,20 0-16,-21 0 0,21-21 0,-20 21 16,20 0-16,0 0 0,1-21 15,-22 21-15,0 0 0,21 0 16</inkml:trace>
  <inkml:trace contextRef="#ctx0" brushRef="#br0" timeOffset="4247.51">10202 847 0,'0'0'0,"0"-21"16,0-1-16,0 1 16,0 0-16,0 0 0,0 0 15,0 0-15,0-1 0,21 1 16,1 0-16,-1 21 0,0-21 0,0 0 16,0 21-16,22 0 0,-22 0 15,21 0-15,-21 0 0,22 0 16,-1 0-16,-21 21 0,21 0 0,1 0 15,-22 0-15,21 22 0,-21-22 16,-21 21-16,0-21 0,0 22 0,0-1 16,0 0-16,0-20 0,-21 20 0,21-21 15,-21 0-15,0 0 0,0 1 16,0-1-16,-1-21 16,1 0-16,21-21 15,0-1-15,0 1 0,0-21 16,0 21-16,21 0 0,1-22 15,-22 22-15,21-21 0,0-1 0,0 22 16,0-21-16,-21 21 0,21-22 16,1 22-16,-1 0 0,0 0 15,21 0-15,-21 21 0,1-21 0,-1-1 16,0 22-16,0 0 0,0 0 16</inkml:trace>
  <inkml:trace contextRef="#ctx0" brushRef="#br0" timeOffset="4634.29">11197 508 0,'-21'0'31,"21"21"-31,-21-21 16,21 21-16,0 22 0,0-22 0,-21 21 15,21-21-15,-22 22 0,22-1 0,0-21 16,0 22-16,0-1 0,0-21 15,0 21-15,0-20 0,0 20 0,0-21 16,22 0-16,-22 0 0,21-21 16,0 0-16,21 22 0,-21-22 0,1 0 15,20 0-15,-21 0 0,21-22 0,1 1 16,-22 0-16,21 0 0,-21 0 16,22 0-16,-22-22 0,0 22 15,0-21-15,0-1 0,1 1 0,-1 21 16,-21-21-16,0-1 0,21 22 15,-21-21-15,0 21 0,0-1 0,0 1 16,0 0 0,0 42 15,0 0-15</inkml:trace>
  <inkml:trace contextRef="#ctx0" brushRef="#br0" timeOffset="5092.02">12044 529 0,'-21'21'31,"-1"1"-31,22-1 0,-21 0 16,0 0-16,21 21 0,0-20 15,0-1-15,-21 21 0,21 0 0,-21 1 16,21-22-16,0 21 0,0 1 0,-21-1 15,21-21-15,0 21 0,0-20 16,0-1-16,0 0 0,0 0 0,0 0 16,0-42 15,0 0-31,0 0 0,0 0 16,0-22-16,0 22 0,0-21 15,0-22-15,0 22 0,0 0 0,0-22 16,21 22-16,0-1 0,21-20 0,-21 21 15,22-1-15,20 1 0,-20 0 16,-1-1-16,21 22 0,-20 0 0,20 0 16,-20 21-16,-1 0 0,0 21 15,1 0-15,-1 0 0,0 22 0,-21-1 16,22 0-16,-1 1 0,-21-1 16,0 0-16,1 22 0,-22-22 0,0 22 15,0-22-15,0 0 0,0 22 0,-22-43 16,22 21-16,-21 1 15,0-22-15,0 0 0,0 0 0,0 0 16,-1-21-16,1 0 16,21-21-1</inkml:trace>
  <inkml:trace contextRef="#ctx0" brushRef="#br0" timeOffset="5514.49">14626 106 0,'0'-42'0,"0"84"0,0-127 0,21 64 16,0 21-16,-21 42 31,0 22-15,0-1-16,0 22 0,0-21 0,0 20 15,0-20-15,-21-1 0,0 22 16,21-22-16,-21-20 0,0 20 0,0 1 16,-1-22-16,1 0 0,0 1 0,21-1 15,-21-21-15,21 0 0,-21 1 16,21-1-16,-21 0 0,-1-21 16,1 0-16,0 0 15</inkml:trace>
  <inkml:trace contextRef="#ctx0" brushRef="#br0" timeOffset="6135.18">13822 677 0,'-21'0'0,"42"0"0,-64 0 0,65 0 32,20 0-32,0 0 0,1 0 15,20-21-15,1 0 0,20 21 0,-20-21 16,20 21-16,1-21 0,0 0 15,-1-1-15,1 1 0,21 0 16,0 0-16,0-21 0,-22 20 0,1-20 16,0 0-16,-22-1 0,1 1 15,-22 0-15,0-1 0,-21-20 0,-21 21 16,0-1-16,0 22 0,-21 21 16,0 0-16,0 0 0,0 0 15,0 0-15,-22 0 0,22 0 0,0 0 16,0 0-16,-22 64 0,22-1 15,0 1-15,0-1 0,21 1 0,-21-1 16,21 22-16,-21-22 0,21-20 16,0 20-16,-22 1 0,22-1 0,-21-21 15,21 22-15,0-22 0,-21 1 0,21-1 16,0 0-16,0 1 0,0-22 16,0 0-16,0 0 0,-21 0 15,21 0-15,-21-21 16,21-21-1,0 0-15,0-21 0,0 21 16,0-22-16,21 1 0,0 0 16,0-1-16,0 1 0,1-22 0,20 22 15,0 0-15,1-1 0,-1 22 16,0 0-16,1 0 0,-1 0 0,0 21 16,1 0-16,-22 0 0,21 21 0,0-21 15,-20 21-15,-1 21 0,0-20 16,-21-1-16,0 21 0,0-21 15,0 22-15,0-22 0,0 21 0,0-21 16,0 0-16,0 22 0,-21-22 16,0 0-16,-1 0 0,1 0 15,0-21-15,21 22 16,0-44 0,0 1-16</inkml:trace>
  <inkml:trace contextRef="#ctx0" brushRef="#br0" timeOffset="6466.98">15811 741 0,'0'0'0,"22"0"31,-1 0-15,0 0-16,0 0 15,0-21-15,0 21 0,1-21 0,-1 21 16,0-22-16,0 22 0,0-21 15,-21 0-15,0 0 0,0 0 16,0 0-16,-21 21 16,0 0-16,-21 0 15,20 0-15,1 21 0,-21 0 0,21 0 16,-22 21-16,22-20 0,0 20 16,0-21-16,0 21 0,0-20 15,21 20-15,-22-21 0,22 21 0,0-20 16,0-1-16,0 0 15,0 0-15,22-21 0,-1 0 0,0 0 16,0 0-16,21 0 0,-20 0 16,-1 0-16,21-21 0,0 21 0,-20-21 15</inkml:trace>
  <inkml:trace contextRef="#ctx0" brushRef="#br0" timeOffset="7235.21">17462 614 0,'0'0'0,"-21"21"0,21 0 31,21-21-16,1 0-15,-1 0 0,21-21 16,0 0-16,1 0 16,-1 0-16,0-1 0,1-20 0,-1 21 15,0-21-15,1-1 0,20 1 16,-42 0-16,22-22 0,-1 22 0,-21-22 16,0 1-16,-21-1 0,0 43 0,-21 21 31,0 0-31,0 0 0,-21 0 0,20 0 15,1 0-15,0 0 0,-21 0 0,21 0 16,-22 0-16,22 0 0,-21 0 16,-1 21-16,1 64 0,0 21 0,-1 0 15,1-1-15,0 1 0,-1 21 0,1-21 16,0 21-16,-1-21 16,1 21-16,0-21 0,21 21 0,-22-21 15,22 21-15,-21-22 0,21 1 0,-1 0 16,1 0-16,0 0 0,0 0 15,21-1-15,0 1 0,-21 0 0,21 0 16,0 0-16,0-22 0,0 1 0,0 0 16,0-22-16,0 22 0,0-43 15,0 22-15,21-22 0,0 0 0,-21-20 16,21-1-16,0 0 0,1-21 0,20 0 16,-21 0-16,21-21 0,1 0 15,-1-22-15,0 1 0,22 0 16,-1-1-16,-20-20 0,20-22 0,1 22 15,-1-22-15,1-21 0,-22 21 16,0 1-16,1-22 0,-1 21 0,-21-21 16,-21 22-16,0-22 0,0 0 15,0 21-15,-21-20 0,0-1 0,0 21 16,-22 0-16,1 22 0,0-1 0,-1 1 16,1 21-16,0-1 0,-1 1 15,1 21-15,0-22 0,21 43 0,-1-21 16,1 0-16,0 21 0,42 0 31,0 0-31,1 0 16,-1 0-16,21 0 0,0-21 15,1 21-15,-1 0 0,0-21 0,1 21 16</inkml:trace>
  <inkml:trace contextRef="#ctx0" brushRef="#br0" timeOffset="7856.85">18521 804 0,'42'-21'15,"-84"42"-15,84-63 0,-42 21 0,0 0 16,0 0-16,0-1 0,-21 22 0,0-21 16,-22 21-16,1 0 0,21 0 15,-21 0-15,-1 21 0,1 1 0,0-1 16,-1 0-16,1 21 0,0 1 16,-1 20-16,1-21 0,21 22 15,0-22-15,-1 1 0,1-1 0,21 0 16,-21 1-16,21-1 0,0-21 15,0 0-15,0 0 0,0 1 0,21-1 16,0-21-16,1 0 0,-1 0 16,0 0-16,21 0 0,-21-21 0,22 21 15,-1-22-15,0 1 0,1-21 16,-1 21-16,0-22 0,1 1 0,-22 0 16,21-1-16,-21 1 0,22-21 15,-22 20-15,0 1 0,0 21 16,-21 0-16,0-1 0,21 1 0,-21 0 15,0 42 1,0 0-16,0 1 0,0 20 16,0-21-16,0 0 0,0 22 15,0-22-15,0 0 0,0 21 0,0-21 16,0 1-16,0-1 0,22 0 0,-22 0 16,0 0-16,21 0 0,0-21 15,-21 22-15,21-22 0,0 0 0,0 0 16,1 0-16,-1 0 15,0-22-15,0 1 0,0 0 16,0 0-16,-21 0 0,22-22 16,-1 22-16,0-21 0,-21 0 0,21 20 15,-21 1-15,0 0 0,0 0 16,0 42 0,0 0-16,0 0 15,0 22-15,0-22 0,0 0 16,0 21-16,0-20 0,-21-1 0,21 21 15,0-21-15,0 0 16,0 1-16,0-1 16,0-42-1</inkml:trace>
  <inkml:trace contextRef="#ctx0" brushRef="#br0" timeOffset="8014.76">19008 699 0,'0'0'0,"0"-22"0,0 1 16,-22 0 0,1 21-16,0 0 15,42 0 17,0 0-32,1 0 0,20-21 15</inkml:trace>
  <inkml:trace contextRef="#ctx0" brushRef="#br0" timeOffset="8241.18">19494 381 0,'0'0'0,"-21"64"31,0-22-31,0 0 16,0 1-16,0-1 0,-1 21 0,1-20 15,21 20-15,-21 1 0,0-1 16,0-20-16,21 20 0,0-21 0,0-20 15,0 20-15,0 0 0,0-21 0,0 1 16,0-1-16,0 0 16,21-21-16,0 0 15,0 0-15,0-21 16,1 21-16,-1-21 0</inkml:trace>
  <inkml:trace contextRef="#ctx0" brushRef="#br0" timeOffset="8575.48">19579 1037 0,'0'21'16,"21"-21"-16,0 0 15,1 0 1,-1 0-16,0-21 0,0 21 0,0-21 16,0 0-16,1 21 15,-1-21-15,0 0 0,0-1 0,0 1 16,0 0-16,-21 0 0,0 0 15,0 0-15,0-1 0,-21 22 16,0 0-16,0 0 16,0 0-16,0 22 0,-1-1 15,-20 21-15,21-21 0,0 0 0,0 22 16,-1-22-16,22 21 0,-21-21 16,21 1-16,-21-1 0,21 0 15,0 0-15,0 0 0,0 0 0,21-21 16,0 0-16,1 22 0,-1-22 15,0 0-15,21 0 0,1 0 0,-1 0 16,0 0-16,22-22 0,-22 22 16</inkml:trace>
  <inkml:trace contextRef="#ctx0" brushRef="#br0" timeOffset="9055.27">20616 889 0,'0'0'15,"0"-42"-15,0-22 16,0 43-16,0 0 0,0 0 0,-21 0 0,0 21 15,0 0-15,0 0 0,-22 0 16,22 0-16,-21 0 0,21 0 0,-22 0 16,1 21-16,21 0 15,0 0-15,-22 0 0,22 22 0,0-22 16,21 21-16,0-21 0,0 0 16,0 1-16,0 20 0,0-21 0,21 0 15,0 0-15,0-21 0,1 0 16,-1 0-16,0 0 0,0 0 15,0 0-15,22 0 0,-22-21 0,0 0 16,21 0-16,-21 0 0,1-22 16,-1 1-16,0 21 0,0-21 0,0-1 15,0 1-15,22-22 0,-22 22 16,0 0-16,0-22 0,0 22 16,1-22-16,-1 22 0,0 21 0,-21-21 15,0 20-15,0 44 16,0-1-1,-21 21-15,0 0 0,-1 1 16,1-1-16,0 0 0,0 1 0,0 20 16,0-20-16,21 20 0,-22-21 15,22 1-15,0-1 0,0 0 0,0 1 16,0-22-16,22 21 0,-1-21 16,0 1-16,0-1 0,0-21 15,0 21-15,1-21 0,-1 0 0,21 0 16,-21-21-16,22 21 15,-1-21-15,0-1 0,1-20 0</inkml:trace>
  <inkml:trace contextRef="#ctx0" brushRef="#br0" timeOffset="9360.09">22013 212 0,'0'0'0,"-21"-21"0,0 21 16,21-22-1,21 1 1,0 21-16,0 0 16,1-21-16,20 21 0,0-21 0,1 21 15,-1-21-15,0 21 0,1-21 16,20 21-16,-21-22 0,22 1 0,-22 21 15,1 0-15,-1-21 0,-21 21 0,21 0 16,-20 0-16,-44 0 31,1 0-31,0 0 16</inkml:trace>
  <inkml:trace contextRef="#ctx0" brushRef="#br0" timeOffset="9586.95">22458 21 0,'0'0'0,"-21"0"16,21 21-16,-22 1 0,1-22 16,21 21-16,-21 0 0,0 21 0,0-21 15,21 22-15,-21-1 0,-1 0 16,1 1-16,0 20 0,21-20 0,-21-1 16,21 0-16,-21 1 0,21-22 15,-21 21-15,21 0 0,0-20 0,0 20 16,0-21-16,0 0 15,0 0-15,0 1 0,0-1 0,0 0 16,21-21 0,0 0-16</inkml:trace>
  <inkml:trace contextRef="#ctx0" brushRef="#br0" timeOffset="9847.84">23368 296 0,'0'0'16,"0"-21"-16,0 0 0,0 0 0,-42 0 0,20 21 16,1 0-16,-21 0 0,0 21 0,-1 0 15,1 0-15,0 0 0,-1 22 16,-20-1-16,20 0 0,1-20 16,0 20-16,21 0 0,-1-21 0,22 22 15,0-22-15,0 21 0,0-21 0,22 1 16,20-1-16,0 0 0,1 0 15,-1 0-15,0 0 0,22 1 0,-22-22 16,22 0-16,-22 21 0,21-21 16,-20 0-16,-1 0 0,0 0 0,1-21 15,-22 21-15</inkml:trace>
  <inkml:trace contextRef="#ctx0" brushRef="#br0" timeOffset="10786.68">23834 1545 0,'-43'0'15,"22"0"1,0 0-16,0 0 0,0 0 0,-22 0 16,1 0-16,0 0 0,-22 0 15,22 0-15,-22 0 0,-20 0 0,20 0 16,-21 0-16,-20 0 0,20 0 0,-21 0 15,-21 0-15,21 21 0,-21-21 16,0 0-16,0 22 0,-21-22 0,0 0 16,-21 21-16,20 0 15,-20-21-15,0 0 0,-1 21 0,-20-21 16,21 21-16,-22-21 0,22 21 0,-1-21 16,1 22-16,-21-22 0,20 21 15,1-21-15,0 21 0,-22 0 0,22-21 16,-1 21-16,-20 0 0,21 1 0,-1-22 15,1 21-15,0 0 0,-1 0 16,-20 0-16,20 0 0,1-21 0,-21 22 16,20-1-16,-20 0 0,-22-21 0,22 21 15,-1 0-15,-21-21 0,1 21 16,-1-21-16,0 22 0,1-22 0,-1 0 16,-21 21-16,22-21 0,-1 0 15,0 0-15,1 21 0,-22-21 16,21 0-16,-21 21 0,22-21 0,-22 0 15,21 21-15,-21-21 0,0 0 0,22 21 16,-22-21-16,0 0 0,0 22 16,22-22-16,-22 0 0,0 21 0,21-21 15,1 21-15,-1-21 0,0 0 0,22 21 16,-22-21-16,22 0 0,-1 21 0,1-21 16,20 21-16,-20-21 0,-1 22 15,1-22-15,20 0 0,-20 21 16,21-21-16,-22 21 0,22-21 0,-1 21 15,1-21-15,0 0 0,21 21 16,-22 0-16,22-21 0,0 0 0,0 0 16,21 22-16,-21-22 0,21 0 0,0 0 15,0 21-15,21-21 0,-21 0 16,21 0-16,0 0 0,0 21 0,0-21 16,22 0-16,-1 0 0,0 21 15,1-21-15,20 0 0,-20 0 0,20 21 16,1-21-16,-1 0 0,22 0 0,-22 0 15,22 0-15,0 21 0,20-21 16,-20 0-16,0 0 0,21 0 16,-1 0-16,1 22 0,0-22 0,0 0 15,0 0-15,21 21 16,-21 0 0,21 0-16,0 0 15,0 0 1,21-21-16</inkml:trace>
  <inkml:trace contextRef="#ctx0" brushRef="#br0" timeOffset="12059.25">4826 3874 0,'0'0'0,"-21"-22"31,0 22-31,-1 0 16,1 0 0,0 0-1,21 22-15,-21-1 0,21 0 0,0 21 16,0 1-16,0-1 16,0 21-16,0 1 0,0-1 0,0 22 15,0-21-15,21-1 0,-21 22 0,21-1 16,-21 1-16,0 0 0,0-1 15,0 1-15,0 0 0,0-1 0,-21 1 16,0 0-16,21-1 0,-21-20 16,0-1-16,-1 1 0,1-1 0,21 1 15,0-1-15,0-20 0,0-1 0,-21 0 16,21 1-16,0-22 0,0 0 16,0 0-16,0 0 0,-21-21 31,21-21-16,0 0-15,0 0 0,0 0 0,0-22 16</inkml:trace>
  <inkml:trace contextRef="#ctx0" brushRef="#br0" timeOffset="13057.02">4699 3937 0,'-21'0'0,"42"0"31,0 0-15,0 0-16,22 0 0,-22 0 16,21 0-16,0 0 0,22 0 15,-22 0-15,22 0 0,-22 0 0,43-21 16,-22 21-16,22 0 0,0 0 15,20-21-15,1 21 0,-21 0 0,21 0 16,0 0-16,-1 0 0,1 0 0,21 0 16,-21 0-16,0-21 0,21 21 15,-21 0-15,0 0 0,-1 0 0,-20 0 16,0 0-16,-1 0 0,-20 0 16,21 0-16,-22 0 0,1 0 0,-1 0 15,-21 0-15,22 0 0,-43 0 16,21 0-16,-20 0 0,-1 0 15,0 0-15,0 21 0,-21 0 16,0 0-16,0 0 16,0 0-16,-21 1 15,0-1-15,21 21 0,-21-21 0,-1 0 16,22 22-16,-21-22 0,21 21 16,-21 1-16,21-1 0,0 0 0,-21 1 15,21 20-15,-21-21 0,21 22 16,-21-22-16,21 22 0,0-1 0,-22-20 15,22 20-15,0 1 0,-21-1 0,21-21 16,0 22-16,0-1 0,0-20 16,0-1-16,0 0 0,0 22 15,0-22-15,0 1 0,0-1 0,0 0 16,0 1-16,0-1 0,0 0 16,0 1-16,0-22 0,-21 21 0,21-21 15,-21 0-15,21 22 0,0-22 0,0 0 16,0 0-16,-21-21 0,21 21 15,-21 1-15,-1-1 0,1 0 16,0-21 0,0 21-16,0-21 15,0 0-15,-1 0 0,-20 21 0,21-21 16,0 0-16,-22 0 0,1 0 0,-21 0 16,20 0-16,-20 0 15,-22 0-15,0 0 0,1 0 0,-22 21 16,0-21-16,0 0 0,0 0 0,-21 0 15,0 22-15,0-22 0,-21 0 16,42 0-16,-21 0 0,22 0 0,-1 21 16,0-21-16,21 0 0,1 0 0,-1 0 15,0 0-15,22 0 0,-1 0 16,1 0-16,20 21 0,1-21 0,0 0 16,-1 0-16,22 0 0,0 0 15,21-21 1,0 0-1,21 21-15,0-22 0,1-20 0</inkml:trace>
  <inkml:trace contextRef="#ctx0" brushRef="#br0" timeOffset="14014.49">5694 3048 0,'0'21'16,"0"0"0,0 1-16,0-1 0,-21 0 15,21 21-15,0-21 0,-22 22 0,22-1 16,0-21-16,0 22 0,0-1 15,0-21-15,-21 21 0,21-20 0,-21 20 16,21-21-16,0 0 0,0 0 0,0 1 16,0-1-16,0 0 31,0-42-15</inkml:trace>
  <inkml:trace contextRef="#ctx0" brushRef="#br0" timeOffset="14831.02">6032 3090 0,'0'0'0,"22"0"0,-1-21 0,-21 42 46,0 1-46,-21-1 0,21 0 16,-22 21-16,22-21 0,-21 22 0,21-22 16,0 21-16,-21-21 15,0 22-15,21-1 0,-21-21 0,0 22 16,21-22-16,0 0 0,0 0 16,0 0-16,0 0 0,0 1 0,0-1 15,0 0-15,21-21 16,0 0-1,0 0-15,0-21 0,0 0 16,1-1-16,-1 22 0,-21-21 16,21 0-16,0 0 0,-21 0 0,0 0 15,0-22-15,21 22 0,-21 0 16,0-21-16,0 20 0,0 1 0,0-21 16,0 21-16,0 0 0,0-1 15,0 1-15,0 0 0,0 0 16,-21 0-16,21 0 15,21 21 1,0 0-16,1 0 0,-1 0 16,0 0-16,0 0 0,0 0 0,0 0 15,1 21-15,-1 0 0,0 0 16,0 0-16,-21 0 0,0 22 0,0-22 16,0 0-16,0 21 15,0-20-15,0 20 0,0-21 0,0 0 0,-21 0 16,21 22-16,0-22 0,0 0 15,-21 0-15,21 0 16,0 1-16,0-1 0,21-21 31,0 0-31,0 0 16,0 0-16,1 0 0,20 0 16,-21 0-16,0-21 0,0-1 0,1 22 15,-1-21-15,0 0 0,0 21 16,0-21-16,0 0 0,-21 0 0,0-1 15,22 1-15,-22-21 0,0 21 0,0 0 16,0-22-16,0 22 0,0-21 16,0 21-16,0-22 0,-22 22 0,1 0 15,0 0-15,0 0 16,0 21-16,0 0 0,-1-22 0,1 22 16,0 0-16,0 0 0,0 0 15,0 0-15,-1 0 0,1 22 0,0-22 16,21 21-16,-21-21 0,21 21 15,0 0 1</inkml:trace>
  <inkml:trace contextRef="#ctx0" brushRef="#br0" timeOffset="15150.84">6858 3069 0,'21'0'15,"0"0"1,0 0-16,1 0 15,-1 0-15,0 0 0,0 0 0,0 0 16,0 0-16,1 0 0,-1 0 16,0 0-16,0 0 0,0 0 0,0 0 15,1 0 1</inkml:trace>
  <inkml:trace contextRef="#ctx0" brushRef="#br0" timeOffset="15438.67">7048 3112 0,'0'21'15,"0"0"-15,0 0 0,-21 0 16,21 0-16,-21 1 0,21 20 16,-21-21-16,21 21 0,0-20 0,0 20 15,-21-21-15,21 21 16,-21-20-16,21-1 0,0 0 0,0 0 16,0 0-16,0 0 0,0 1 15,0-1-15,0-42 47</inkml:trace>
  <inkml:trace contextRef="#ctx0" brushRef="#br0" timeOffset="15878.42">7599 3027 0,'-21'-21'15,"-1"21"-15,1 0 16,0 0-16,0 0 15,0 0-15,0 0 0,-1 21 0,22 0 16,-21-21-16,0 21 0,0 0 16,0 1-16,0 20 0,-1-21 15,1 21-15,0-20 0,21 20 0,0-21 16,0 0-16,0 22 0,0-22 16,0 0-16,0 0 0,0 0 0,0 0 15,21-21-15,0 0 0,1 0 16,-1 0-16,0 0 0,21 0 15,-21 0-15,22 0 0,-22 0 0,21-21 16,-21 0-16,22 21 0,-22-21 16,0 21-16,21-21 0,-20 21 0,-22-21 15,21-1-15,0 22 0,-21-21 16,0 0 0</inkml:trace>
  <inkml:trace contextRef="#ctx0" brushRef="#br0" timeOffset="19807.86">8742 4572 0,'0'0'0,"-21"0"0,-1 0 16,1 0 0,0 0-16,0 0 0,0 0 15,0 0-15,-1 0 16,1 0-16,0 0 0,0 0 15,0 0-15,0 0 16,63 0 15,-21 0-15,21 0-16,22 0 0,-1 0 16,1-21-16,-1 21 0,22 0 0,0 0 15,21-21-15,-22 0 0,1 21 16,21 0-16,0-22 0,-1 22 0,1 0 15,21-21-15,-42 0 0,21 21 16,-22 0-16,1 0 0,-21-21 0,-1 21 16,-21 0-16,1 0 0,-22 0 15,21 0-15,-21-21 0,-42 21 32,0 0-17,0 0-15,0 0 0,-22 0 16,22 0-16,-21 0 0,0 21 15,-1-21-15,-20 21 0,20-21 0</inkml:trace>
  <inkml:trace contextRef="#ctx0" brushRef="#br0" timeOffset="20172.64">8530 4636 0,'0'0'16,"21"0"-1,0 0-15,1-22 0,20 22 16,0 0-16,1 0 0,-1 0 16,21 0-16,1 0 0,-1 0 0,1 0 15,-1 0-15,1-21 0,21 21 0,-22 0 16,1 0-16,20 0 15,1 0-15,0 0 0,-1 0 0,1 0 16,0-21-16,-1 21 0,-20 0 0,-1 0 16,1 0-16,-22 0 0,0-21 15,1 21-15,-1 0 0,-21 0 0,0 0 16,-21-21 0,0 0-1,0-1 1,-21 22-16,0-21 15</inkml:trace>
  <inkml:trace contextRef="#ctx0" brushRef="#br0" timeOffset="20703.34">10054 3916 0,'-21'0'0,"42"0"0,-63 0 31,42 21-31,0 0 0,0 0 16,0 1-16,21-1 0,0 0 16,-21 0-16,21 21 0,0-20 15,1 20-15,-1-21 0,21 0 0,-21 22 16,0-22-16,22 0 0,-22 0 0,21 0 15,-21 0-15,22-21 0,-22 22 16,21-22-16,1 0 0,-22 0 0,21 0 16,-21 0-16,22 0 0,-22 0 15,0 0-15,0 0 0,0 0 0,0 0 16,1 0-16,-22-22 16,-22 22-1,1 0-15,-21 0 0,21 0 16,0 22-16,-22-1 0,22 0 15,-21-21-15,-1 42 0,22-21 16,-21 1-16,0-1 0,-1 21 0,-20 0 16,20-20-16,-20 20 0,21 0 15,-22 22-15,1-22 0,20 0 0,-20 1 16,-1-1-16,22 0 0,0-20 0,-1 20 16,1-21-16,21 0 0,-22 0 15,22 1-15,0-1 0,21 0 0,-21-21 16,21 21-16,0-42 31,0 0-31,0 0 16</inkml:trace>
  <inkml:trace contextRef="#ctx0" brushRef="#br0" timeOffset="21266.55">11578 3979 0,'0'-63'16,"0"84"15,0 0-15,0 22-16,0-22 0,0 21 15,0 0-15,0 22 0,0-22 0,0 1 16,0-1-16,0 0 0,0 1 0,0-1 15,0 0-15,0 1 0,0-1 16,0-21-16,0 0 0,0 0 16,0 1-16,-21-1 0,21 0 0,0 0 15,0-42 17,0 0-32,0 0 0,0-1 15</inkml:trace>
  <inkml:trace contextRef="#ctx0" brushRef="#br0" timeOffset="21751.28">12128 4001 0,'0'0'0,"0"21"31,-21 0-31,0 0 0,0 0 15,21 22-15,-21-22 0,0 21 0,-1-21 16,1 22-16,21-22 0,-21 21 16,0-21-16,21 22 0,-21-22 0,21 0 15,0 21-15,0-21 0,0 1 0,0-1 16,0 0-16,0 0 0,21 0 16,0 0-16,0-21 0,0 0 15,1 0-15,-1 0 0,0 0 0,0 0 16,21 0-16,-20 0 15,20 0-15,-21 0 0,0-21 0,22 0 16,-22 0-16,21 21 0,-21-21 0,0 0 16,1-1-16,-1-20 0,0 21 15,-21 0-15,0-22 0,21 1 0,-21 0 16,0-1-16,0 1 0,0 0 16,0-1-16,0 1 0,0 21 0,0-21 15,-21 20-15,0 1 0,21 0 0,-21 21 16,-1 0-16,1 0 0,0 0 15,0 0-15,0 0 0,0 0 0,-1 0 16,1 0-16,0 21 0,0 0 16,0-21-16,0 22 0,21-1 15,0 0-15,0 0 16,21 0 0</inkml:trace>
  <inkml:trace contextRef="#ctx0" brushRef="#br0" timeOffset="22587.04">13017 4064 0,'-21'42'0,"42"-84"0,-42 106 0,21-43 16,0 21-16,0-21 0,0 0 16,-21 22-16,21-22 0,0 0 0,-21 0 15,21 22-15,0-22 0,0 0 0,-21 0 16,21 0-16,-21 0 16,21 1-16,0-44 62,0 1-62,0 0 0,0 0 16,0-21-16,0 20 0,0 1 15,0-21-15,0 21 0,0-22 0,0 1 16,0 21-16,21-21 0,0-1 16,0 22-16,0-21 0,0 21 0,1-22 15,-1 22-15,0 0 0,21 21 16,1-21-16,-22 21 0,21-21 0,-21 21 15,22 0-15,-22 0 0,0 21 0,0 0 16,0-21-16,0 21 0,-21 21 16,0-20-16,22-1 0,-22 21 15,0-21-15,0 22 0,0-22 0,0 21 16,0-21-16,0 0 0,0 22 16,0-22-16,0 0 0,0 0 0,0 0 15,0 1-15,0-1 0,0 0 16,-22-21-16,22 21 15,0-42 17,0 0-17,0 0-15,0-1 0,0 1 0,0 0 16,0 0-16,22-21 0,-1 20 16,-21-20-16,21 21 0,0-21 15,0-1-15,22 22 0,-22-21 0,0 21 16,0-1-16,21-20 0,-20 42 15,20-21-15,-21 0 0,0 21 0,22 0 16,-22 0-16,0 0 0,0 0 16,0 0-16,0 21 0,1 0 0,-22 0 15,0 0-15,21 22 0,-21-22 0,0 0 16,0 21-16,0-20 0,0 20 16,0-21-16,-21 21 0,-1-20 15,22-1-15,0 0 0,-21 0 0,0 0 16,21 0-16,-21-21 0,21 22 0,21-22 47</inkml:trace>
  <inkml:trace contextRef="#ctx0" brushRef="#br0" timeOffset="22866.29">14457 3916 0,'0'63'31,"0"-41"-31,0-1 0,-21 0 0,21 0 16,-22 21-16,22-20 0,-21 20 0,21-21 15,0 0-15,0 0 0,0 22 16,0-22-16,-21 0 0,21 0 0,0 0 15,0 1 1,0-44 15,0 1-31,0 0 16,0 0-16,0 0 0</inkml:trace>
  <inkml:trace contextRef="#ctx0" brushRef="#br0" timeOffset="23275.05">14520 3620 0,'0'0'16,"-21"0"-16,0 0 0,0 0 0,0 0 16,-1 0-16,-20 21 0,21 0 0,0 0 15,0 0-15,21 0 0,-22 1 16,22-1-16,-21-21 0,21 21 0,0 0 15,0 0-15,0 0 16,21-21-16,1 0 0,-1 0 16,0 0-16,0 0 0,21 0 0,-20 0 15,20 0-15,-21 0 0,0 0 0,0-21 16,22 0-16,-43 0 0,21 21 16,-21-21-16,21 0 0,-21-1 0,0 1 15,0 0-15,0 0 0,0 0 0,-21 0 16,0 21-16,0-22 0,-1 22 15,1 0-15,0 0 0,0 0 0,0 0 16,0 0-16,-1 0 0,22 22 16,-21-1-16,0-21 0,21 21 0,-21 0 15,21 0-15,0 0 0,0 1 16,0-1-16,0 0 16,0 0-16,21-21 15,0 0-15,0 0 0,1 21 0</inkml:trace>
  <inkml:trace contextRef="#ctx0" brushRef="#br0" timeOffset="23831.04">14880 3789 0,'0'21'16,"0"0"-16,0 0 15,0 1-15,0-1 0,0 21 16,-21-21-16,21 0 0,0 1 0,0-1 16,0 21-16,0-21 0,0 0 15,0 1-15,0-1 0,0 0 0,0 0 16,0 0-16,0 0 0,0 1 16,0-1-16,-21-21 31,0-21-16,21-1 1,0 1-16,0 0 0,0-21 16,0 21-16,0-22 0,0 1 0,0 21 15,0-22-15,21 1 0,21 0 0,-21 21 16,0-22-16,22 22 0,-22-21 16,21 21-16,1-1 0,-22 1 0,21 21 15,0-21-15,1 21 0,-1 0 16,-21 0-16,22 0 0,-1 0 0,-21 21 15,21 0-15,-20 1 0,-1-1 0,0 0 16,-21 21-16,0-21 0,0 22 16,0-1-16,0 0 0,0 1 0,0-1 15,0-21-15,0 22 0,-21-1 16,0-21-16,-1 21 0,22-20 16,-21-1-16,0 0 0,21 0 0,0 0 15,-21 0-15,0-21 0,21 22 16,-21-22-16</inkml:trace>
  <inkml:trace contextRef="#ctx0" brushRef="#br0" timeOffset="26899.15">8848 6731 0,'0'0'0,"0"-21"15,-22 0-15,1 0 16,0 21-16,21-22 16,-21 22-16,21-21 0,-21 0 0,0 21 15,-1 0-15,22-21 0,-21 21 0,0 0 16,0 0-16,0 0 0,0 0 15,-1 0-15,1 0 0,0 0 16,21 21 0,42-21-1,-20 0-15,-1 0 0,21 0 0,22 0 16,-22 0-16,21 0 0,1 0 16,-1 0-16,1 0 0,21 0 0,-22 0 15,1 0-15,-1-21 0,1 21 16,-1 0-16,22 0 0,-22-21 0,1 21 15,-1 0-15,-20 0 0,20 0 16,-21-21-16,1 21 0,-22 0 0,0 0 16,-42 0 15,0 0-31,-22 0 0,22 0 0,-21 0 16,21 21-16,-22-21 0,1 0 15,0 0-15,-1 21 0</inkml:trace>
  <inkml:trace contextRef="#ctx0" brushRef="#br0" timeOffset="27178.99">8742 6773 0,'0'22'0,"0"-44"0,21 44 0,0-22 16,0 0-16,22 0 0,-1 0 15,0 0-15,1 0 0,20 0 16,-21-22-16,22 22 0,-22 0 16,22-21-16,-22 21 0,0 0 0,22-21 15,-22 21-15,22 0 0,-22-21 0,0 21 16,1-21-16,-1 21 0,-21 0 16,22 0-16,-22-21 0,0 21 0,-21-22 15,21 1 1,-21 0-16,0 0 0,0 0 15,0 0-15,0-1 0</inkml:trace>
  <inkml:trace contextRef="#ctx0" brushRef="#br0" timeOffset="27598.75">9800 6181 0,'0'21'15,"21"-21"-15,-21 21 16,0 0-16,21 0 0,1-21 16,-1 22-16,0-1 0,0 0 0,0 0 15,0-21-15,22 21 0,-22 0 16,21-21-16,1 0 0,-1 22 0,0-22 16,1 0-16,-1 0 0,-21 0 0,21 0 15,1 0-15,-22 0 16,0 0-16,0 0 0,0 0 0,-21 21 31,-21 0-15,0 0-16,0 0 0,0 0 0,-22 22 15,22-22-15,-21 21 0,21 1 16,-22-22-16,1 21 0,21 0 0,-21-20 16,-1 20-16,22 0 0,-21-21 15,-1 22-15,22-22 0,-21 0 0,21 21 16,0-20-16,-1-1 0,1 0 0,21 0 15,0 0 1,0 0-16,0 1 0,21-22 31,1-22-31</inkml:trace>
  <inkml:trace contextRef="#ctx0" brushRef="#br0" timeOffset="28376.3">11917 6265 0,'0'0'0,"-21"0"0,-1-21 0,1 0 15,21 0-15,-21 21 16,0-21-16,0 0 15,21-1-15,0 1 0,-21 0 16,21 0-16,0 0 16,21 21-1,0 0-15,0 0 0,0 21 16,22 0-16,-22 0 0,0 0 16,0 22-16,0-22 0,0 21 0,1 1 15,-1 20-15,-21-21 0,21 22 16,-21-22-16,0 1 0,0-1 15,0 21-15,-21-20 0,0-22 0,-22 21 16,22 1-16,-21-22 0,-1 0 16,22 0-16,-21 0 0,0 0 0,-1 1 15,1-22-15,21 0 0,-22 0 0,22 0 16,0 0-16,-21 0 0,21-22 16,-1 1-16,1 0 0,0 0 0,21 0 15,-21 0-15,21-22 0,-21 22 16,21-21-16,0-1 0,0 1 0,0 0 15,0-1-15,0 1 0,0 21 0,0-21 16,21 20-16,0 1 0,0 0 16,0 0-16,1 21 0,-1 0 15,21 0-15,-21 21 0,0 0 16,22 22-16,-22-22 0,0 21 0,0-21 16,22 22-16,-22-22 0,0 21 0,-21-21 15,21 22-15,0-22 0,0 21 16,-21-21-16,22 0 0,-1 1 0,-21-1 15,21-21-15,0 21 0,-21 0 16,21-21-16,0 21 0,1-21 16,-1 0-16,0 0 0,0 0 15,0 0-15,0 0 16,1-21-16,-1 0 0,0 0 0,0 21 16</inkml:trace>
  <inkml:trace contextRef="#ctx0" brushRef="#br0" timeOffset="28831.04">12721 6181 0,'-21'0'32,"0"0"-32,21 21 0,-21-21 15,-1 21-15,1 0 0,0 22 16,21-22-16,-21 0 0,0 21 0,21 1 15,-21-1-15,-1-21 16,22 21-16,0 1 0,0-1 0,0-21 16,0 22-16,0-22 0,0 0 0,0 21 15,0-21-15,22 1 16,-1-22-16,0 0 0,0 0 0,0 0 16,0 0-16,22 0 0,-1 0 0,0 0 15,1 0-15,-1-22 0,0 1 16,-20 0-16,20 0 0,0 0 0,1 0 15,-22-22-15,21 1 0,-21 0 16,0-1-16,1 1 0,-22 0 0,0-1 16,0 1-16,0 0 0,0-1 15,0 22-15,-22-21 0,1 21 16,0-1-16,0 1 0,-21 21 0,20 0 16,1 0-16,-21 0 0,21 0 15,-22 0-15,1 21 0,21 1 0,-21-1 16,20 0-16,-20 0 0,21 0 0,0 22 15,0-22-15,-1 0 0,22 21 16,0-21-16,0 1 0,0-1 0,0 0 16</inkml:trace>
  <inkml:trace contextRef="#ctx0" brushRef="#br0" timeOffset="29278.85">13864 6117 0,'0'0'0,"-21"0"0,0 0 15,21-21 1,21 21 0,0 0-16,0-21 0,22 21 15,-1-21-15,0 21 0,1-21 16,-1 21-16,21 0 0,-20-22 0,20 22 15,-20 0-15,20 0 0,-21 0 16,1-21-16,-1 21 0,-21 0 16,0 0-16,1 0 0,-1 0 0,-64 0 31,22 0-15,0 0-16,-21 0 0,21 0 15,-22 0-15,22 0 0,-21 0 0,-1 0 16</inkml:trace>
  <inkml:trace contextRef="#ctx0" brushRef="#br0" timeOffset="29550.69">14118 5990 0,'0'0'0,"-21"21"0,0 1 16,0-22-16,21 21 16,-22-21-16,22 21 0,0 0 0,0 0 15,-21 0-15,21 1 0,0 20 16,0-21-16,0 0 0,0 22 0,0-1 15,0-21-15,0 21 0,0 1 0,0-1 16,0-21-16,0 0 0,0 22 16,0-22-16,0 0 0,0 0 0,0 0 15,0 1-15,0-1 16,21-21 0,1 0-1,-1-21-15,0 21 16,-21-22-16,21 1 0,0 0 15,0 0-15,22 0 0</inkml:trace>
  <inkml:trace contextRef="#ctx0" brushRef="#br0" timeOffset="29931.47">15176 6033 0,'0'0'15,"22"-22"-15,-1 1 0,-21 0 16,0 0 0,-21 21-16,-22 0 0,22 0 15,-21 0-15,21 0 0,-22 0 16,1 21-16,21 0 0,-22 0 0,1 1 16,21 20-16,-21-21 0,20 21 15,1-20-15,0 20 0,0 0 0,0 1 16,21-22-16,0 21 0,0 0 0,0 1 15,0-22-15,0 0 0,21 0 16,0 0-16,21 1 0,-20-1 0,20-21 16,0 0-16,1 0 0,-1 0 15,0 0-15,1 0 0,20 0 0,-21 0 16,1 0-16,-22 0 0,21-21 16,-21 21-16,1-22 0,-1 22 15,0-21-15,-21 0 0,0 0 16,0 0-16,0 0 0,0-1 15,0 1-15,0 0 0</inkml:trace>
  <inkml:trace contextRef="#ctx0" brushRef="#br0" timeOffset="31366.79">16489 6202 0,'0'0'0,"42"21"15,-21 0-15,0-21 16,1 0-16,-1 0 0,0 0 15,0 0-15,21 0 0,-20 0 0,-1-21 16,21 21-16,0-21 0,-20 0 16,20 21-16,0-21 0,-21-1 15,22 1-15,-22 0 0,21-21 0,-21 21 16,1-22-16,-1 1 0,0 0 16,0-1-16,-21 1 0,21 0 0,-21-1 15,0 1-15,0 0 0,0 20 16,0 1-16,0 0 0,-21 0 0,0 0 15,0 21-15,0 0 16,-1 21-16,1 0 0,-21 21 0,21 1 16,0-1-16,-22 22 0,22-1 15,0-21-15,-21 43 0,20-21 0,1-1 16,21 22-16,0-22 0,-21 43 0,21-21 16,0-1-16,0 1 15,0 0-15,0-1 0,0-20 0,0 21 16,0-1-16,0 1 0,0 0 0,0-1 15,0-20-15,0 20 0,0-20 16,0 21-16,0-22 0,-21 1 0,21-22 16,0 21-16,0-20 0,0-1 0,0 0 15,0-20-15,0 20 0,21-21 16,0-21-16,0 0 0,1 0 0,20 0 16,-21-21-16,21 0 0,-20 0 15,20-1-15,0-20 0,1 0 0,-1-1 16,0 1-16,1 0 0,-1-22 0,0 22 15,-21-22-15,22-20 0,-22 20 16,0-20-16,-21 20 0,0 1 16,0-22-16,0 21 0,-21 1 0,-21-22 15,-1 22-15,1 20 0,0-20 16,-22 21-16,22-22 0,-22 43 0,1-21 16,20 20-16,1 1 0,-21 0 0,20 0 15,22 0-15,-21 21 0,21 0 16,-1-21-16,22-1 15,22 22-15,20 0 16,-21-21-16,0 21 0,22-21 0,-1 21 16,0-21-16,22 0 0,-22 21 15,22-21-15,-1-1 0,1 22 16,20-21-16,-20 0 0,-1 0 0,1 0 16,-1 0-16,1-1 0,-22 1 15,22 0-15,-43 0 0,21 0 0,-21 0 16,0-1-16,-21 1 0,0 0 15,0 0-15,0 0 0,-21 21 16,0 0-16,0 0 0,0 0 0,0 0 16,-1 0-16,1 0 0,-21 0 15,21 21-15,0 0 0,-22 0 0,22 0 16,0 1-16,0-1 16,0 0-16,-1 21 0,1-21 0,0 1 15,21-1-15,0 0 0,0 0 0,0 0 16,0 0-16,0 1 15,0-1-15,21-21 0,0 0 0,-21 21 16,43-21-16,-22 0 0,0 0 16,0 0-16,0 0 0,22 0 0,-22 0 15,0 0-15,0-21 0,0 0 16,1 21-16,-1-22 0,0 1 16,-21 0-16,21 0 0,-21 0 0,21 0 15,-21-1-15,0-20 16,21 21-16,-21 0 0,0 0 15,0 42 17,0 0-32,0 0 15,0 0-15,0 0 0,0 1 16,0-1-16,0 0 0,0 0 0,0 0 16,0 0-16,22 1 0,-1-22 15,0 0-15,0 0 16,0 0-16,0 0 0,1 0 0,20 0 15,-21 0-15,0 0 0,0-22 16,22 1-16,-22 21 0,0-21 0,0 0 16,-21 0-16,21 0 0,1-1 0,-22 1 15,0 0-15,0 0 16,0 42 15,0 0-31,0 0 16,-22 1-16,22-1 0,0 0 0,0 0 15,0 0-15,0 0 16,0 1-16,0-1 0,22-21 47,-22-21-47</inkml:trace>
  <inkml:trace contextRef="#ctx0" brushRef="#br0" timeOffset="31698.38">18373 5757 0,'-22'0'0,"44"0"0,-65 0 15,22 0-15,0 0 16,21 22-16,0-1 0,0 0 31,21-21-31,0 0 16,0 0-16,1 0 0,-1 0 15,-21-21-15,21 0 0,0-1 16,-21 1-16,0 0 16,0 0-16,0 0 0,-21 0 15,0 21-15,0-22 0,-1 1 0,1 21 16,-21 0-16,21 0 0,0 0 16,-22 0-16,22 0 0,0 0 0,21 21 15,-21 1-15,21-1 0,0 0 16,-21-21-16,21 21 0,0 0 0,0 0 15,0 1-15,21-22 16,0 0-16,21 0 0,-21 0 0</inkml:trace>
  <inkml:trace contextRef="#ctx0" brushRef="#br0" timeOffset="31991.21">18796 5461 0,'0'0'0,"0"-21"16,0 42 0,0 0-16,0 0 0,0 22 15,0-1-15,-21 0 0,21 1 16,-21-1-16,21 22 0,-22-22 0,1 21 16,21-20-16,-21-1 15,0 0-15,21 1 0,-21-1 0,21 0 16,0-20-16,0-1 0,0 21 0,0-21 15,0 0-15,0 1 16,21-22 15,0 0-31,0 0 0,0-22 16,-21 1-16,22 0 0</inkml:trace>
  <inkml:trace contextRef="#ctx0" brushRef="#br0" timeOffset="32359.16">18881 6033 0,'0'21'0,"0"0"15,21-21 1,0 0-16,0 0 16,0 0-16,0 0 0,1 0 15,20 0-15,-21 0 0,0-21 16,22 21-16,-22 0 0,0-21 0,0 21 15,0-22-15,-21 1 0,0 0 16,0 0-16,0 0 0,0 0 16,-21 21-1,0 0-15,0 0 0,0 0 16,-1 21-16,1 0 0,-21 0 16,21 0-16,0 0 0,-1 1 0,1 20 15,0-21-15,21 0 0,0 0 0,-21 1 16,21-1-16,0 0 0,0 0 15,0 0-15,0 0 0,0 1 16,21-22-16,0 0 16,0 0-16,1 0 15,-1 0-15,0 0 0,21 0 0,1 0 16</inkml:trace>
  <inkml:trace contextRef="#ctx0" brushRef="#br0" timeOffset="32988.08">20066 5948 0,'0'0'0,"-42"-64"32,20 64-32,1 0 0,-21 0 0,21 0 15,0 0-15,-22 0 0,22 22 0,-21-1 0,21-21 16,-22 21-16,22 0 0,0 0 15,0 0-15,0 1 0,-1-1 16,22 0-16,0 0 0,0 21 16,0-20-16,0-1 0,0 0 15,22 0-15,-1 0 0,0 0 16,0-21-16,0 0 0,0 0 16,1 22-16,-1-22 0,0 0 15,0 0-15,0 0 0,0 0 16,1-22-16,-1 1 0,0 21 0,0-21 15,0 0-15,0 0 0,1 0 0,-1-22 16,0 22-16,0-21 0,0 21 16,0-22-16,1 1 0,-1 0 15,-21-22-15,0 22 0,21-1 16,0 1-16,-21 0 0,0-1 0,0 1 16,0 0-16,0 21 0,0-22 15,0 22-15,0 0 0,-21 21 31,21 21-31,-21-21 0,0 21 0,21 22 16,0-1-16,-22 0 0,1 1 0,21-1 16,-21 0-16,21 22 15,0-22-15,0 0 0,0 22 0,0-22 0,0 1 16,42-1-16,-20-21 0,-1 21 16,0-20-16,21 20 0,-21-21 15,22 0-15,-22-21 0,21 21 16,-21 1-16,1-22 0,20 0 0,-21 0 15,0 21-15,0-21 0,1 0 0,-1 0 16,0 0-16,0 0 0,0-21 16,0-1-16,1 1 0,-22 0 15,21 21-15,-21-21 0,0 0 0</inkml:trace>
  <inkml:trace contextRef="#ctx0" brushRef="#br0" timeOffset="43407.03">11938 7853 0,'0'0'0,"0"-21"16,0 0-16,0-1 0,0 1 15,0 0-15,0 0 16,0 0-16,0 63 47,0-21-32,0 0-15,0 22 0,0 20 16,0-20-16,21 20 0,-21 1 0,0-1 16,0 1-16,0-1 0,0 1 15,0-1-15,0 1 0,0-22 0,0 21 16,0 1-16,0-1 0,0 1 15,0-22-15,0 22 0,0-22 0,-21 0 16,21 1-16,0-22 0,0 21 0,0-21 16,0 1-16,0-1 15,0-42 1,0-1 0,0-20-16,0 21 15,0-21-15,0-1 0,21 1 0,0-22 16</inkml:trace>
  <inkml:trace contextRef="#ctx0" brushRef="#br0" timeOffset="44126.65">12023 7747 0,'0'0'0,"42"0"32,-21 0-32,0 0 0,22 0 0,-1 0 15,0 0-15,1 0 0,20-21 16,-21 21-16,22 0 0,-22 0 0,22-21 16,-1 21-16,1 0 0,20-21 15,1-1-15,0 22 0,21-21 0,-22 21 16,1 0-16,0-21 0,-1 21 15,-20 0-15,-1 0 0,-20 0 0,-1 0 16,-21 0-16,0 0 0,0 0 16,1 0-16,-1 0 0,-21 21 15,0 0 1,0 1-16,0-1 0,0 0 16,0 0-16,0 0 0,0 22 0,0-1 15,0-21-15,0 43 0,0-22 16,0 0-16,0 22 0,0-22 0,0 22 15,0-22-15,0 0 0,0 22 16,0-22-16,0 0 0,0 1 0,0-1 16,0 0-16,21 1 0,-21 20 15,0-20-15,0-1 0,21 0 0,-21 1 16,0-1-16,0 0 0,0 1 0,0-1 16,0 0-16,0-21 15,0 22-15,0-22 0,0 0 0,0 0 16,-21 0-16,21 1 0,-21-1 0,0 0 15,-1 0-15,1-21 16,0 21-16,0-21 0,-21 0 0,20 21 16,-20-21-16,0 0 0,-1 0 15,-20 0-15,-1 0 0,-20 0 0,20 0 16,-20 0-16,-1 0 0,-21 0 0,21 0 16,-20-21-16,-1 21 0,0-21 15,0 0-15,0 21 0,-21-21 16,21 21-16,22 0 0,-1-21 0,0 21 0,22 0 15,21 0-15,-22 0 16,43 0-16,-21 0 0,20 0 0,1 0 16,21-22-1,0 1-15,21 0 16,-21 0-16,22 21 0,-1-21 16,0-22-16</inkml:trace>
  <inkml:trace contextRef="#ctx0" brushRef="#br0" timeOffset="44511.44">12340 8065 0,'-21'0'0,"42"0"0,-63 0 16,42 21 0,21-21 15,0 0-31,21 0 0,-20 0 16,20 0-16,0 0 0,22 0 15,-22-21-15,0 21 0,22 0 0,-1-22 16,1 22-16,-1 0 0,1-21 15,-1 21-15,1-21 0,-1 21 0,-20 0 16,-1 0-16,0 0 0,-20 0 16,-1 0-16,0 0 0,0 0 15,-42 0 1,0 21-16,-22-21 16,22 21-16,-21-21 0</inkml:trace>
  <inkml:trace contextRef="#ctx0" brushRef="#br0" timeOffset="44807.13">12361 8446 0,'0'21'15,"21"-21"1,1 0-16,-1 0 0,21 0 0,-21 0 15,22-21-15,-22 21 0,21 0 0,0 0 16,1-22-16,-1 22 0,0-21 16,-20 21-16,20 0 0,0 0 15,1-21-15,-1 21 0,-21 0 16,21 0-16,-20 0 0,-1 0 0,0 0 16,0 0-16,0 0 0,-42 0 31,0 0-31,0 0 15,0 0-15,-1 0 0,-20 21 0</inkml:trace>
  <inkml:trace contextRef="#ctx0" brushRef="#br0" timeOffset="45114.2">12340 8700 0,'64'0'15,"-43"0"-15,21 0 16,-21 0-16,22 0 0,-22 0 0,21 0 16,0 0-16,1-22 0,-1 22 15,0 0-15,1 0 0,-1-21 0,22 21 16,-22 0-16,0 0 0,1-21 0,-22 21 16,21 0-16,-21 0 0,0 0 15,1 0-15,-1 0 0,0 0 0,-21-21 31,-21 21 16,0 0-47,-1 0 0,1 0 16</inkml:trace>
  <inkml:trace contextRef="#ctx0" brushRef="#br0" timeOffset="58270.48">4741 11155 0,'0'-21'0,"0"0"16,0-1-16,0 1 16,0 0-16,0 0 15,0 0-15,0 0 16,-21 21-16,21-22 0,0 1 16,-21 21-1,0 0 16,21 21-31,0 1 0,0-1 0,0 21 16,0 0-16,0 22 0,0-1 16,0 1-16,0 21 0,0-22 0,21 22 15,-21-1-15,0 1 0,0 21 0,0-21 16,0 20-16,-21 1 0,21-21 16,-21 0-16,-1 20 0,22-20 0,-21 0 15,0-1-15,21 1 0,-21 0 16,21-22-16,0 22 0,-21-22 0,21 1 15,-21-1-15,21 1 0,0-22 0,0 1 16,0-1-16,0 0 0,0 1 16,0-22-16,0 0 0,0 0 15,0 0-15,0-42 32,0 0-32,0-21 0,0 20 0,0-20 15,0-21-15,0-1 0</inkml:trace>
  <inkml:trace contextRef="#ctx0" brushRef="#br0" timeOffset="59283.16">4762 10964 0,'0'0'0,"-21"-21"32,42 21-17,1 0-15,-1 0 0,21 0 16,-21 0-16,22 0 0,-1 0 0,21 0 15,-20 0-15,20 0 0,1 0 16,20 0-16,1 0 0,21 0 0,0 0 16,21 0-16,-21 0 0,21 0 0,0 0 15,21 0-15,-21 0 0,42 0 16,-21 0-16,0-21 0,1 21 0,-1-21 16,0 21-16,0-21 0,0 21 0,0-21 15,1 21-15,-22-22 0,0 1 16,-22 21-16,1 0 0,0-21 0,0 21 15,-21 0-15,-22 0 0,22 0 0,-22 0 16,-20 0-16,20 0 0,-21 0 16,1 0-16,-22 0 0,0 0 15,21 0-15,-20 0 0,-1 0 16,-21 21-16,0 0 0,0 1 16,0 20-16,0-21 0,-21 0 15,-1 22-15,1-22 0,0 21 0,0 0 16,-21 22-16,20-22 0,1 22 15,0-22-15,0 0 0,0 22 0,21-22 16,-21 22-16,21-22 0,0 22 0,0-22 16,0 21-16,0 1 0,0-1 0,0 1 15,21-1-15,-21 1 0,21-1 16,-21 22-16,0-21 0,0-1 16,0 1-16,0-1 0,0 1 0,0-1 15,0 22-15,0-22 0,0 1 16,0-1-16,0 1 0,0-1 0,0 1 15,-21-1-15,21 1 0,-21-22 0,21 22 16,0-22-16,0 21 0,-22-20 16,22-1-16,0 0 0,0 22 0,0-22 15,0 1-15,-21-22 0,0 21 0,21 0 16,-21-20-16,0 20 0,0-21 0,-1 0 16,1 0-16,0 1 0,0-1 15,-21 0-15,20 0 0,-20-21 0,21 21 16,0-21-16,-22 21 0,1-21 15,21 22-15,-21-22 0,-1 0 0,1 21 16,-22-21-16,1 0 0,-1 0 16,-20 21-16,-1-21 0,-21 0 0,0 0 15,-21 0-15,22 0 0,-44 21 0,1-21 16,-21 0-16,0 0 0,-1 0 0,-20 21 16,-22-21-16,22 0 0,-22 0 15,21 21-15,-20-21 0,20 0 0,1 22 16,-1-22-16,22 21 0,21-21 0,0 0 15,-1 0-15,22 21 0,0-21 16,0 0-16,22 0 0,-1 0 0,21 0 16,0 0-16,1 0 0,20 0 15,22 0-15,0-21 0,-1 21 16,22-21-16,0 21 0,21-22 0,0 1 16,0 0-16,0 0 0,0 0 15,21 0-15,21-22 0,-20 1 0,20-22 16,-21 22-16</inkml:trace>
  <inkml:trace contextRef="#ctx0" brushRef="#br0" timeOffset="59822.43">5228 11472 0,'0'0'0,"0"-21"47,21 21-31,22 0 0,-1 0-16,21-21 0,1 21 15,21 0-15,-1 0 0,22 0 0,0-21 16,0 21-16,21 0 0,0 0 0,0-21 15,21 21-15,-21-21 0,21 21 16,-21 0-16,0 0 0,0 0 16,0 0-16,-21 0 0,0 0 0,-22 0 15,1 0-15,0 0 0,-22 0 16,1 0-16,-1 0 0,-20 0 0,-1 0 16,-21 0-16,21 0 0,-20 21 15,-44-21 16,-20 0-31,21 0 0,-43 21 0,1-21 16,21 0-16,-43 21 0</inkml:trace>
  <inkml:trace contextRef="#ctx0" brushRef="#br0" timeOffset="60156.24">5292 11938 0,'0'0'0,"0"21"16,21-21-16,21 0 0,0 21 0,22-21 16,21 0-16,-1 0 0,1 0 0,21 0 15,21 0-15,-21 0 0,21 0 16,21-21-16,-21 0 0,21 21 15,-21-21-15,21 21 0,-21-21 0,-21 21 16,21 0-16,-21-21 0,0 21 0,-1 0 16,1 0-16,-21-22 0,-22 22 15,22 0-15,-43 0 0,22 0 0,-22 0 16,-21 0-16,1 0 0,-1 0 0,-42 0 31,-1 0-31,-20 0 0,-21 0 0,-1 22 16</inkml:trace>
  <inkml:trace contextRef="#ctx0" brushRef="#br0" timeOffset="60505.61">5080 12742 0,'0'0'16,"42"0"-16,22 0 0,-1-21 0,22 21 16,0-21-16,-1 21 0,1-21 15,0 21-15,20-21 0,-20 21 0,0 0 16,-1-21-16,1 21 0,0 0 0,-1-22 15,-20 22-15,21 0 0,-22 0 0,22 0 16,-43 0-16,22 0 0,-1 0 16,-21 0-16,1 0 0,-22 0 0,21 0 15,-21 0-15,1 0 0,-1 22 0</inkml:trace>
  <inkml:trace contextRef="#ctx0" brushRef="#br0" timeOffset="60931.16">4995 13187 0,'0'0'0,"21"0"0,1 0 0,-1 0 0,21 0 15,0 0-15,1 0 0,20 0 0,-20 0 16,41 0-16,-20-21 0,20 21 16,-20-21-16,21 21 0,-1 0 0,1 0 15,0 0-15,-1 0 0,1-22 0,0 22 16,-22 0-16,22 0 0,-22 0 0,1 0 15,-1 0-15,1 0 0,-1 0 16,1 0-16,-22 0 0,0 0 0,1-21 16,-1 21-16,-21 0 0,22 0 0,-22 0 15,0 0-15,0 0 0,-42 21 47,0-21-47,0 0 0,-1 0 16,-20 22-16,0-22 0,-1 21 15,1-21-15,0 0 0,-22 21 0</inkml:trace>
  <inkml:trace contextRef="#ctx0" brushRef="#br0" timeOffset="61271.96">4889 13631 0,'0'0'0,"0"22"0,22-22 0,-1 0 16,0 0-16,21 21 0,1-21 15,20 0-15,1 0 0,-1 0 0,22 0 16,-1-21-16,1 21 0,0-22 0,21 22 16,-22-21-16,1 21 0,0-21 15,-1 21-15,1-21 0,-22 21 0,22-21 16,-21 21-16,-1 0 0,22 0 0,-22-21 15,1 21-15,-1 0 0,1 0 0,-22 0 16,22-22-16,-22 22 0,-21 0 16,21 0-16,-20 0 0,-1 0 0,0 0 15,-21-21-15,0 0 16,-21 0 0,0 21-16,-1-21 15,1 21-15,0-21 0</inkml:trace>
  <inkml:trace contextRef="#ctx0" brushRef="#br0" timeOffset="63759.2">4678 10181 0,'21'0'16,"0"0"-16,0 0 15,0 0-15,1 0 0,-1-21 0,0 0 16,0 21-16,0-21 0,0 0 16,1-1-16,20 1 0,-21 0 0,0 0 15,0 0-15,1 0 0,-1-22 0,0 22 16,-21-21-16,21 21 0,-21-22 15,21 22-15,-21-21 0,0 21 0,0-22 16,0 22-16,0 0 0,0-21 0,0 20 16,0 1-16,0 0 15,-21 42 17,0 0-32,0 22 0,21-1 15,-21-21-15,-1 43 0,1-22 0,0 22 16,0-22-16,0 21 0,0 1 15,-1-1-15,-20 22 0,21 0 0,0-1 16,0 1-16,-1 0 0,1-1 0,0-20 16,21 21-16,-21-22 0,21 1 15,0-1-15,0 1 0,0-1 0,0-21 16,0 1-16,0-1 0,21-21 0,0 22 16,-21-22-16,21-21 0,22 21 15,-22-21-15,0 0 0,0 0 0,22 0 16,-22-21-16,0 0 0,21-1 0,-21 1 15,22-21-15,-22 21 16,21-22-16,-21 1 0,1 21 0,-1-21 16,0-1-16,0 1 0,-21 0 0,0-1 15,0 1-15,0 21 0,0-22 16,0 1-16,-21 0 0,0-1 0,0 1 16,-22 21-16,22-21 0,-21 20 0,-1 1 15,1 0-15,0 0 0,-1 0 16,1 21-16,21 0 0,-21 0 0,20-21 15,1 21-15,0 0 0,42 0 47,0 0-47,1 0 0,20 0 0,-21 0 16,21 0-16,1 0 0,-22 0 16,21-22-16,1 1 0,-1 21 0</inkml:trace>
  <inkml:trace contextRef="#ctx0" brushRef="#br0" timeOffset="64446.8">5948 10033 0,'0'0'0,"0"-21"0,0 0 16,-21 21 0,-22 0-16,22 0 15,0 0-15,-21 0 0,-1 0 0,1 0 16,21 0-16,-22 21 0,1 0 0,21 0 15,-21 0-15,-1 1 0,22-1 16,-21 21-16,21-21 0,-1 0 0,-20 22 16,42-22-16,-21 21 0,21-21 0,-21 1 15,21-1-15,0 0 0,0 0 16,0 0-16,21-21 0,0 0 0,0 0 16,0 0-16,1 0 0,20 0 0,-21 0 15,21-21-15,-20 21 0,20-21 16,0 0-16,-21 0 0,22-1 0,-22 1 15,21 0-15,-21-21 0,1 21 16,20-1-16,-21 1 0,0-21 16,-21 21-16,21 0 0,1-1 0,-22 1 15,21 21-15,-21-21 0,0 42 32,0 0-17,0 1-15,0-1 16,0 0-16,0 0 0,0 0 0,0 0 15,0 1-15,0-1 0,0 0 0,0 0 16,0 0-16,0 0 16,21-21-16,0 0 0,0 0 15,0 0-15,1 0 16,-1 0-16,0 0 0,0-21 16,21 0-16,-20 0 0,-1 0 0,0 0 15,0-1-15,0 1 0,0 0 0,1 0 16,-1 0-16,-21 0 0,0-1 15,21 1-15,-21 0 0,21 21 16,-21 21 15,0 0-31,0 1 16,0-1-16,-21 0 0,21 0 0,-21 0 0,21 0 16,0 1-16,0-1 15,0 0 1</inkml:trace>
  <inkml:trace contextRef="#ctx0" brushRef="#br0" timeOffset="64834.43">6413 9673 0,'-21'0'0,"0"21"16,0 1-16,21-1 0,0 0 15,0 0-15,0 0 0,0 0 16,0 1 0,21-22-16,0 0 15,0 0-15,1 0 0,-1 0 0,21-22 16,-21 22-16,0-21 0,1 0 0,-1 0 15,0 0-15,-21 0 0,21-1 16,-21 1-16,0-21 0,0 21 16,-21 0-16,0-1 0,0 22 15,-1 0-15,-20 0 0,21 0 0,-21 0 16,20 0-16,-20 0 0,21 22 0,0-1 16,-22 0-16,22 0 0,0 0 15,21 0-15,0 1 0,-21-22 0,21 21 16,0 0-16,0 0 0,0 0 0,21 0 15,0-21 1,0 0-16,1 0 0,-1 0 16,0-21-16,0 0 0</inkml:trace>
  <inkml:trace contextRef="#ctx0" brushRef="#br0" timeOffset="65110.27">6921 9377 0,'0'0'0,"22"-21"0,-1 21 0,0 0 15,0 0 1,-21 21 0,0 0-16,0 0 0,0 22 0,-21-22 15,0 21-15,21 0 0,-21 22 16,-22-22-16,22 22 0,0-22 0,0 22 16,0-22-16,-1 21 0,22-20 0,-21-1 15,21 0-15,-21 1 0,21-1 16,0-21-16,0 0 0,0 22 15,0-22-15,0 0 0,0 0 0,0 0 16,0 1-16,21-22 16,0 0-16,1 0 15,-1-22-15,0 1 0,0 0 16</inkml:trace>
  <inkml:trace contextRef="#ctx0" brushRef="#br0" timeOffset="65510.31">6964 10118 0,'84'0'32,"-62"0"-32,-1 0 0,0 0 0,0 0 15,0-21-15,0 21 0,1-22 16,-1 22-16,0-21 0,0 0 0,0 21 15,0-21-15,1 0 0,-22 0 0,0-1 16,0 1-16,0 0 16,-22 21-1,1 0-15,0 0 16,-21 0-16,21 21 0,-1 0 16,1 1-16,-21-22 0,21 21 0,0 0 15,-22 21-15,22-21 0,0 1 0,0-1 16,21 0-16,0 0 0,-21 0 15,21 0-15,0 1 0,0-1 16,21 0-16,0 0 16,0-21-16,0 0 0,22 21 15,-22-21-15,21 21 0,-21-21 0,22 0 16,-1 0-16,0 0 0,1 0 0,-1 0 16,0-21-16,22 0 0</inkml:trace>
  <inkml:trace contextRef="#ctx0" brushRef="#br0" timeOffset="66074.99">8213 9864 0,'0'0'0,"0"-21"0,0-1 16,0 1-16,-22 0 0,22 0 0,-21 21 16,0 0-16,-21 0 0,21 0 0,-1 0 15,-20 0-15,21 0 0,-21 0 16,-1 21-16,1 0 0,0 0 0,-1-21 15,1 22-15,0 20 0,-1-21 0,22 0 16,-21 0-16,21 1 0,-1-1 16,1 21-16,0-21 0,21 0 15,0 1-15,0-1 0,0 0 0,21 0 16,-21 0-16,21-21 16,22 0-16,-22 21 0,0-21 0,21 0 15,-20 0-15,20 0 0,0 0 0,1 0 16,-1 0-16,-21-21 0,21 0 15,1 0-15,-1 21 0,-21-42 0,22 20 16,-22 1-16,21-21 0,-21 21 0,22-22 16,-22 1-16,0-21 0,0 20 15,21-20-15,-20-1 0,-1 22 16,0-22-16,0 22 0,-21 0 0,21-1 0,-21 1 16,21 0-16,-21-1 15,0 22-15,0 0 0,0 0 0,0 0 16,0 0-16,0-1 0,-21 22 15,0 0-15,21 22 16,-21-1-16,21 0 0,-21 21 0,21-21 16,-21 22-16,21 20 0,0-20 15,0 20-15,0 1 0,0-1 0,0 1 16,0-1-16,0-21 0,0 22 0,0-22 16,0 1-16,0-1 0,21 0 15,0 1-15,0-1 0,0-21 0,-21 0 16,21 0-16,1 1 0,-1-1 0,0 0 15,21-21-15,-21 0 0,1 0 16,20 0-16,0 0 0,1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1:21:18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381 0,'0'0'0,"0"-21"16,0 0-16,-21 0 0,21-1 0,0 1 16,-21 0-16,21 0 0,0 0 15,0 0-15,0-1 0,0 1 16,0 0-16,-21 0 0,21 0 15,-21 21 1,21 21 15,0 0-31,0 21 0,0 1 16,0-1-16,0 22 0,0-1 16,0 1-16,0 20 0,0-20 15,21 20-15,-21 1 0,0 0 16,0 21-16,0-22 0,0-20 15,0 20-15,0 1 0,0-21 0,0-1 16,0 1-16,0-1 0,0 1 16,0-22-16,0 21 0,0-20 0,21-1 15,-21 0-15,0 1 0,0-1 16,0-21-16,0 0 0,0 1 0,0-1 16,0 0-16,0-42 31,0 0-31,0-1 0,0 1 15,0-21-15</inkml:trace>
  <inkml:trace contextRef="#ctx0" brushRef="#br0" timeOffset="443.84">1503 360 0,'0'0'0,"-21"-42"0,-1 20 0,1 1 16,0-21-16,0 21 0,0-22 0,0 22 15,21-21-15,0 0 16,0 20-16,0-20 0,21 42 16,0 0-16,0 0 15,21 0-15,1 0 0,20 0 0,1 0 16,-1 0-16,1 0 0,-1 0 15,22 0-15,-22 0 0,22 0 0,0 0 16,21 0-16,-22 0 0,1 0 0,-22 0 16,22 21-16,-43 43 0,22-1 15,-43 1-15,21-1 0,-42 1 16,0 20-16,0-20 0,-42-22 0,0 22 16,-1-1-16,-20 1 0,-1-1 15,-20-20-15,20 20 0,-20-21 16,20 1-16,1-1 0,20-21 15,-20 22-15,20-22 0,1 0 0,21 0 16,-21 0-16,20 0 0,1-21 16,0 22-16,0-22 0,0 0 15</inkml:trace>
  <inkml:trace contextRef="#ctx0" brushRef="#br0" timeOffset="1212.01">2667 1715 0,'21'-22'16,"0"1"0,-21 0-16,21 21 0,1-21 15,-22 0-15,21 21 0,0-21 0,-21-1 16,21 1-16,-21 0 0,21 21 0,-21-21 15,0 0-15,0-22 0,0 22 16,0 0-16,0 0 0,0 0 0,0 0 16,0-1-16,0 1 0,-21 0 15,0 0-15,0 21 0,-22 0 16,22 0-16,-21 0 0,21 21 16,-22 0-16,1 0 0,-21 1 0,20 20 15,1-21-15,0 21 0,-1 1 16,1-1-16,21 0 0,-22 22 15,22-22-15,0 1 0,0-1 0,21 0 16,0-21-16,0 22 0,0-22 16,0 21-16,0-21 0,21 1 0,0-22 15,0 21-15,1-21 0,20 0 16,-21 0-16,21 0 0,-20 0 0,20 0 16,0 0-16,-21-21 0,22-1 15,-1 1-15,-21 0 0,22-21 0,-1 21 16,-21-22-16,21 1 15,-20 0-15,20-1 0,-21 1 0,0 0 16,0-1-16,1 1 0,-1 0 16,0 20-16,-21 1 0,0 0 0,0 0 15,0 42 1,0 0 0,0 0-16,0 1 0,0 20 0,0-21 15,-21 21-15,21-20 0,-21 20 16,21-21-16,0 21 0,0-20 0,0 20 15,0-21-15,0 0 0,0 0 16,0 1-16,0-1 0,0 0 0,0 0 16,21-21-16,0 0 15,0 0-15,0 0 16,0 0-16,1 0 0,-1-21 16,0 21-16,0-21 0,0 0 15</inkml:trace>
  <inkml:trace contextRef="#ctx0" brushRef="#br0" timeOffset="1619.78">3196 1482 0,'0'0'15,"0"-21"-15,0-1 0,0 1 0,0 0 16,0 0-16,0 0 0,0 0 16,0-1-16,21 1 15,0 21-15,1-21 16,-1 21-16,0 0 0,0 0 15,0 0-15,0 21 0,1-21 0,-1 21 16,21 1-16,-21-1 0,0 21 16,1-21-16,-1 22 0,0-22 0,0 21 15,-21 0-15,0 1 0,0-22 16,0 21-16,0 1 0,0-1 0,0-21 16,0 0-16,0 0 0,0 1 15,0-1-15,0 0 16,0-42-1,0 0-15,0-1 16,0 1-16,0-21 0,0 21 16,0-22-16,0 1 0,21 21 15,0-21-15,-21-1 0,22 1 0,-1 21 16,0-22-16,0 22 0,-21-21 16,21 21-16,0 0 0,1-1 0,-1 22 15,0 0-15,0 0 16,0 0-16,0 0 0,1 0 0,-1 0 15</inkml:trace>
  <inkml:trace contextRef="#ctx0" brushRef="#br0" timeOffset="2231.44">4551 1651 0,'21'0'0,"-42"0"0,63-21 0,0 21 16,-20-21-16,-1 0 0,0-1 16,-21 1-16,21 0 0,-21 0 0,0 0 15,0 0-15,0-22 0,0 22 0,0-21 16,0 21-16,-21-1 0,0 1 16,-22-21-16,22 42 0,-21-21 0,21 21 15,-22 0-15,1 0 0,0 0 16,-1 0-16,1 21 0,0 21 15,-22-21-15,43 1 0,-21 20 16,-1 0-16,1 1 0,21-1 0,0 21 16,0-20-16,-1-1 0,1 0 15,21 22-15,0-43 0,0 21 0,0 1 16,0-22-16,0 0 0,21 0 16,1 0-16,-1-21 0,0 0 0,0 0 15,0 0-15,22 0 0,-22 0 16,21 0-16,-21-21 0,22 0 0,-1 0 15,0-21-15,1 20 0,-22-20 0,21 21 16,0-21-16,-20-1 16,-1 1-16,21 0 0,-21-1 0,-21 1 15,21 21-15,-21-22 0,22 22 16,-22-21-16,0 21 0,0 0 16,-22 21-1,1 21-15,21 0 0,-21 0 16,0 0-16,21 22 0,-21-22 15,21 21-15,-21 0 0,21 1 0,0-1 16,0 0-16,0-20 0,0 20 16,0-21-16,0 21 0,0-20 15,21-1-15,0 0 0,0-21 0,0 21 16,0-21-16,1 0 0,20 0 16,-21 0-16,21 0 0,1-21 0,-1 21 15,0-21-15,1 0 0,-22-22 16,21 22-16</inkml:trace>
  <inkml:trace contextRef="#ctx0" brushRef="#br0" timeOffset="2528.29">5313 720 0,'0'0'16,"0"-43"-16,0 1 0,0 0 15,0 21-15,0-1 0,0 1 0,0 0 16,0 42-1,0 0-15,0 22 0,-21-1 16,-1 0-16,1 22 0,21-1 16,-21 1-16,21 21 0,-21-1 0,0-20 15,21 20-15,-21-20 0,-1 21 16,1-22-16,21 1 0,0-22 0,-21 21 16,21-20-16,-21 20 0,21-20 0,0-22 15,0 21-15,0-21 0,0 0 16,0 1-16,0-1 0,21-21 15,0 0-15,0 0 16,1 0-16,-1-21 0,0-1 0,0-20 16,0 21-16</inkml:trace>
  <inkml:trace contextRef="#ctx0" brushRef="#br0" timeOffset="2819.12">5778 593 0,'0'0'0,"0"-21"0,0-1 0,0 1 16,0 0-16,0 42 16,-21 0-1,0 22-15,0-1 0,21 0 0,-21 22 16,0-1-16,-1 22 0,1 0 16,0-22-16,0 22 0,0-22 0,21 1 15,-21-1-15,-1 1 0,1-1 16,21 1-16,0-22 0,-21 1 0,21-1 15,0 0-15,0 1 0,0-22 16,0 0-16,0 0 0,0 0 0,0 0 16,21-21-16,0 0 15,1 0-15,-1 0 0,0-21 16,0 0-16,0 0 0,0 0 0</inkml:trace>
  <inkml:trace contextRef="#ctx0" brushRef="#br0" timeOffset="3499.29">5884 1503 0,'0'0'0,"0"21"0,0 0 16,21-21 0,1 0-16,-1 0 15,0 0-15,0 0 0,0-21 0,0 0 16,22 0-16,-22 21 15,0-21-15,0-1 0,0 1 0,1 0 0,-1-21 16,-21 21-16,0-1 16,0 1-16,0 0 0,0 0 15,0 0-15,-21 21 16,-1 0-16,1 0 0,0 21 16,0-21-16,-21 21 0,20 0 0,1 22 15,0-22-15,-21 0 0,21 21 16,-1-21-16,22 22 0,0-1 0,-21 0 15,21-20-15,0 20 0,0 0 16,0-21-16,0 1 0,21 20 0,1-21 16,-1 0-16,0 0 0,0-21 15,0 22-15,22-22 0,-22 0 16,21 0-16,0 0 0,-20-22 0,20 22 16,0-21-16,1 0 0,-1 0 15,0-21-15,1-1 0,20 1 0,-21 0 16,1-1-16,-1 1 0,22-22 0,-22 1 15,0-1-15,1 1 0,-1-22 16,0 22-16,1-22 0,-22 0 0,0 1 16,0 20-16,0 1 0,0-1 15,-21 22-15,0-22 0,0 22 0,0 21 16,0 0-16,0 0 0,0-1 16,-21 22-16,0 0 0,0 22 15,-21-1-15,20 21 16,1 0-16,-21 1 0,0 20 0,20 22 15,-20-22-15,21 22 0,-21 21 16,20-21-16,-20-1 0,21-20 0,0 20 16,-22 1-16,43-21 0,-21 20 15,21-20-15,0-1 0,0-20 0,0-1 16,0 0-16,21 1 0,1-22 0,-1 21 16,21-21-16,-21-21 0,22 0 15,-1 0-15,21 0 0,-20 0 0,-1 0 16,0-21-16,1 0 15,-1 0-15,0 0 0</inkml:trace>
  <inkml:trace contextRef="#ctx0" brushRef="#br0" timeOffset="7312">8191 847 0,'0'0'15,"-21"0"-15,0 0 0,0 0 16,42 0 15,0 0-15,0 0-16,1 0 0,-1-21 15,21 21-15,-21-22 0,22 1 0,-1 21 16,0-21-16,1 0 0,20 0 0,-21 0 16,22-1-16,-1 1 0,1 0 15,-22 0-15,22-21 0,-22-1 0,0 22 16,-20-21-16,20-1 0,-42 1 16,0 21-16,0-21 0,0-1 0,-42 1 15,20 21-15,-41 0 0,21-1 16,-22 1-16,1 0 0,-1 21 0,1 0 15,-1 21-15,1 0 16,-1 1-16,1 20 0,-1 0 0,-21 22 16,22-1-16,-1 1 0,1-1 15,21 1-15,-22-1 0,43 1 0,-21-1 16,20 1-16,22-1 0,0-20 16,0 20-16,0-21 0,22-20 0,20 20 15,-21-21-15,21 0 0,1 0 16,20 1-16,-20-22 0,-1 0 0,21 0 15,-20 0-15,20 0 0,-20 0 16,-1-22-16,0 22 0,1-21 0,-1 0 16,-21 21-16,0-21 0,-21 0 0,-21 0 15,0 21 1,-21 0-16,20 21 0,-20-21 16,0 21-16,-22 21 0,22-21 15,0 22-15,-22-1 0,22 0 0,-1 1 16,1-1-16,0 0 0,21 1 15,-1-1-15,1 0 0,0 22 0,21-22 16,0 1-16,0-22 0,0 21 16,0-21-16,21 22 0,0-22 0,1 0 15,-1-21-15,0 0 0,21 0 0,-21 0 16,22 0-16,-1 0 16,-21 0-16,22-21 0,-1 0 0,-21-1 0,21-20 15,1 21-15,-1-21 0,0-1 16,1 1-16,-1-22 0,0 22 15,1 0-15,20-1 0,-20 1 0,-1 0 16,0-1-16,1 22 0,-1 0 16,21 0-16,-41 0 0,20 21 0,0 0 15,1 0-15,-22 0 0,0 0 16,21 21-16,-21 0 0,1 0 0,-1 0 16,-21 22-16,0-22 0,0 0 15,0 21-15,0-20 0,0 20 0,0-21 16,0 21-16,-21-20 0,-1 20 15,1-21-15,0 0 0,0 0 0,0 1 16,21-1-16,-21-21 0,-1 21 16,22-42 15,0 0-31,0-1 0,0 1 0,22 0 16,-1 0-16,0-21 0,0 20 15,0-20-15,22 0 0,-22 21 0,0-22 16,21 1-16,-21 0 0,1-1 15,20 1-15,-21 21 0,0 0 0,0-1 16,1 1-16,-1 0 0,-42 42 47,-1 0-47,1 1 0,0 20 16,21-21-16,-21 21 0,0 1 0,21-22 15,-21 21-15,21 1 0,0-1 16,0-21-16,0 21 0,0 1 0,0-22 15,0 21-15,0-21 0,21 1 16,0-1-16,0 0 0,0 0 0,22-21 16,-1 0-16,0 0 0,1 0 0,-1 0 15,0 0-15,22 0 0,-22-21 16,22 0-16,-22 0 0,21-1 0,-20 1 16,20-21-16,-20 21 15,-1-22-15,0 1 0,-21 21 0,22-21 0,-22-1 16,0 1-16,0 0 0,0-1 15,1 1-15,-22 21 0,0-22 16,0 22-16,0 0 0,-22 21 16,1 0-16,0 0 15,0 0-15,0 21 0,0 0 0,-1 1 16,1-1-16,0 21 0,0-21 16,0 22-16,0-1 0,21-21 0,-22 21 15,22 1-15,0-22 0,0 21 0,0-21 16,22 22-16,-1-22 15,0 0-15,0 0 0,0 0 0,0 1 16,1-22-16,-1 0 0,21 0 0,-21 0 16,0 0-16,22 0 0,-22 0 15,21-22-15,-21 22 0,22-21 0,-22 0 16,21-21-16,1 21 0,-22-1 16,21-20-16,0 21 0,1-21 0,-1-1 15,0 22-15,1-21 0,-22 21 16,21-22-16,-21 22 0,1 0 0,-1 21 15,0 0-15,-21 21 32,-21 0-32,0 0 15,21 1-15,0-1 16,-22-21-16,22 21 0,22-21 47,-22-21-47,21 0 15,-21-1-15,0 1 0,0 0 16,0 0-16,0 0 0,0 0 0,0-1 16,0 1-16,0 0 15,-21 21-15,-1 0 0,1 0 16,0 0-16,0 21 0,0 0 16,0 1-16,21-1 15,-22 0-15,1 0 0,0 21 0,0-20 16,0 20-16,21-21 0,-21 21 15,21-20-15,-22 20 0,22-21 0,0 21 16,0-20-16,0 20 0,0-21 0,22 0 16,-1 0-16,0 1 0,0-1 15,21 0-15,-20-21 0,20 21 0,-21-21 16,21 0-16,1 0 0,-1 0 16,0 0-16,-20 0 0,20 0 0,0-21 15,1 0-15,-22 0 0,21-1 16,-21 1-16,0 0 0,22-21 0,-22 21 15,0-22-15,0 1 0,0 0 16,-21-1-16,22 22 0,-22-21 16,21-1-16,-21 22 0,0 0 0,0 0 15,0 0-15,0 0 0,0 42 32,0 0-32,-21 0 15,21 0-15,-22 22 0,22-22 16,0 0-16,0 21 0,0-21 0,0 1 15,0 20-15,0-21 0,0 0 0,0 0 16,0 1-16,0-1 0,0 0 16,0 0-16,22 0 0,-1-21 15,0 0 1,0 0-16,0 0 0,0 0 16,1-21-16,-1 0 0,0 0 0,0 0 15,0-1-15,-21-20 0,21 21 16,22-21-16,-22-1 0,-21 22 0,21-21 15,0-1-15,0 1 0,1 21 16,-1 0-16,-21-22 0,0 22 16,0 42-1,0 1-15,-21-1 16,21 0-16,0 0 0,-22 21 0,22-20 16,0 20-16,0-21 0,0 21 15,0-20-15,0-1 0,0 0 16,0 21-16,22-21 0,-1 1 0,0-1 15,0 0-15,0-21 0,0 21 16,1-21-16,-1 0 0,21 21 0,-21-21 16,22 0-16,-1 0 0,0 0 15,-21-21-15,22 21 0,-1-21 0,-21 0 16,22 0-16,-22-22 0,0 22 16,21-21-16,-21-1 0,1 1 0,-1-21 15,0-1-15,0 1 0,0-1 0,0-21 16,1 22-16,-22-22 0,21 22 15,-21-22-15,21 22 0,-21-1 16,0 1-16,0 20 0,0 1 0,0 0 16,0-1-16,0 1 0,0 21 15,0 0-15,0 42 32,-21 0-32,0 21 0,21 1 0,-22-1 15,1 21-15,0 1 0,21-1 16,0 22-16,-21-21 0,21 20 0,-21-20 15,21 20-15,0-20 0,0-1 16,0-20-16,0 20 0,0-20 0,0-1 16,0 0-16,0-21 0,0 22 0,0-1 15,21-21-15,-21 0 0,21 1 16,-21-1-16,21 0 0,-21 0 16,21-21-16,1 0 0,-1 0 15,0 0-15,0 0 16,0-21-16,0 0 0,1 21 0,20-21 15,-21-22-15,0 22 0,22 0 16,-22-21-16,21 20 0,-21-20 0,0 21 16,1-21-16,-1-1 0,0 22 15,0-21-15,0 21 0,-21-1 0,0 1 16,0 0-16,21 21 0,-21-21 16,0 42-1,0 0-15,0 0 0,0 1 16,0-1-16,0 0 0,0 21 15,-21-21-15,21 22 0,-21-22 16,21 21-16,-21-21 0,21 22 0,0-22 16,0 21-16,0-21 0,0 1 15,0-1-15,0 0 0,0 0 0,0 0 16,21-21-16,0 0 16,0 0-16,1 0 15,-1 0-15,0-21 0,21 0 0,-21 0 16,22 0-16,-22-1 0,0 1 15,21-21-15,-20 21 0,20-22 16,-21 22-16,0 0 0,0-21 0,1 21 16,-22-1-16,21 1 15,-21 42 1,0 1 0,0-1-16,-21 0 0,21 0 15,0 0-15,0 0 0,-22 1 0,22 20 16,0-21-16,0 0 0,0 0 0,0 1 15,0-1-15,0 0 0,0 0 16,0 0-16,22 0 0,-1-21 16,0 0-16,0 0 15,0 0-15,0 0 16,-21-21-16,22 21 0,-22-21 0,0 0 16,0 0-16,0 0 0,0-1 15,0-20-15,0 21 0,0 0 0,0-22 16,0 22-16,0 0 0,0 0 0,0 0 15,0 0-15,-22-1 0,22 1 16,-21 21-16,21-21 0,0 0 31,0 0-15,21 0-16,1 21 0,-1 0 0,0-22 16,0 22-16,21-21 15,1 21-15,-1-21 0,0 21 0,1-21 16,-1 21-16,0 0 0,1 0 15,-1 0-15,0 0 0,-20 0 0,20 21 16,-21 0-16,0 0 0,0 1 0,1-1 16,-1 0-16,-21 21 0,0-21 15,0 1-15,0 20 0,0-21 0,0 0 16,0 22-16,0-22 0,0 21 16,0-21-16,0 0 0,0 1 0,0 20 15,0-21-15,0 0 0,0 0 0,0 1 16,0-1-16,0 0 15,0-42 17,-21 0-17,21-1-15,0 1 0,0 0 16,0 0-16,0-21 0,21 20 0,0-20 16,0 0-16,0 21 0,22-22 15,-22 1-15,21 0 0,0-1 0,1 1 16,-1 0-16,0-1 0,1 1 15,-1 21-15,0-22 0,1 22 0,-1 21 16,0 0-16,1 0 0,-22 0 16,21 0-16,1 0 0,-1 21 0,-21 22 15,0-22-15,0 21 0,1 1 16,-22-1-16,21 0 0,-21 1 16,0-1-16,0 0 0,0 1 0,-21-1 15,-1 0-15,1 1 0,0-1 0,0-21 16,21 0-16,-21 22 0,0-22 15,-1 0-15,22 0 0,0-42 47,0 0-47,0-22 16,0 22-16</inkml:trace>
  <inkml:trace contextRef="#ctx0" brushRef="#br0" timeOffset="7719.78">14076 275 0,'0'0'0,"-43"21"0,1 1 16,-21-1-16,41-21 15,-20 21-15,21 0 0,0 0 0,0 0 0,21 1 16,0-1-16,0 0 16,21-21-1,0 0-15,0 0 0,0 0 0,22 0 16,-22 0-16,21 0 0,-21 0 16,0-21-16,22 0 0,-22-1 0,0 1 15,-21 0-15,0 0 0,21 0 16,-21 0-16,0-1 0,0 1 0,0 0 15,-21 0-15,0 21 0,0 0 16,0 0-16,-1 0 16,1 0-16,0 0 0,0 0 0,0 21 0,0-21 15,-1 21-15,1 0 16,0-21-16,21 22 0,-21-1 16,0-21-16,21 21 15,-21-21-15</inkml:trace>
  <inkml:trace contextRef="#ctx0" brushRef="#br0" timeOffset="7995.63">12425 677 0,'0'0'0,"-21"0"16,-22 22-1,64-22-15,1 0 16,-1 0-16,0 0 0,21 0 16,1 0-16,-22 0 0,21 0 0,0 0 15,22-22-15,-22 22 0,1 0 0,20 0 16,-21 0-16,1 0 0,-1 0 16,0 0-16,-20 0 0,-1 0 0,0 0 15,-42 0 16,0 0-31</inkml:trace>
  <inkml:trace contextRef="#ctx0" brushRef="#br0" timeOffset="9147">2201 2434 0,'0'0'0,"-42"0"0,0 0 0,-1 0 16,1 0-16,0 0 0,20 0 0,-20 0 16,0 0-16,-1-21 0,1 21 15,21 0-15,-21 0 0,-1 0 16,22 0-16,0 0 0,0 0 0,0 0 16,-1 0-16,44 0 31,-1 0-31,0 0 0,21 0 15,-21 0-15,22 0 0,-1 0 0,0 0 16,1 0-16,-1 0 0,22 0 16,-22 0-16,21 0 0,22 0 0,0 0 15,-1 0-15,1 0 16,21 0-16,21 0 0,-21 0 0,0-21 16,21 21-16,21 0 0,0 0 0,0 0 15,0 0-15,0 0 0,1 0 16,20 0-16,-21-21 0,21 21 0,1 0 15,-1 0-15,0 0 0,-20 0 16,41 0-16,-21 0 0,1 0 0,-1 0 16,0-21-16,22 21 0,-1 0 0,1 0 15,21 0-15,-22-22 0,1 22 16,20 0-16,1 0 0,0 0 16,-1 0-16,-20-21 0,20 21 0,1 0 15,0 0-15,-1 0 0,1-21 16,-21 21-16,20 0 0,1 0 0,0 0 15,-1 0-15,1 0 0,0-21 0,-22 21 16,22 0-16,-1 0 0,-20 0 16,21 0-16,-22 0 0,22 0 0,-22 0 15,-20 0-15,20 0 0,-21 0 16,1 0-16,-1 0 0,0 0 0,-20-21 16,-1 21-16,-21 0 0,21 0 0,-21 0 15,21 0-15,-21 0 0,-21 0 16,0 0-16,0 0 0,-1-21 15,-20 21-15,0 0 0,-1 0 0,-20 0 16,-1 0-16,-20 0 0,-1 0 0,0 0 16,1 0-16,-22 0 0,0 0 15,0-22-15,0 22 16,1 0-16,-1 0 16,-21-21-1,21 21 16,-21-21-31</inkml:trace>
  <inkml:trace contextRef="#ctx0" brushRef="#br0" timeOffset="9280.93">15388 2180 0,'-21'21'16,"0"-21"31</inkml:trace>
  <inkml:trace contextRef="#ctx0" brushRef="#br0" timeOffset="87377.74">1016 3260 0,'0'0'0,"0"21"32,0 0-32,0 0 15,0 0-15,0 1 0,0-1 16,0 0-16,0 0 0,0 21 0,0 1 15,0-1-15,0 0 0,0 1 16,0-1-16,0 0 0,0 1 16,0-1-16,0 0 0,-21 22 0,21-22 15,-21 1-15,21-1 0,0-21 16,0 21-16,0-20 0,0-1 0,-22 0 16,22 0-1,0-42 1,0 0-16,22 0 15,-22-22-15,21 22 0</inkml:trace>
  <inkml:trace contextRef="#ctx0" brushRef="#br0" timeOffset="87755.52">1376 3598 0,'21'0'16,"-42"0"-16,63 0 0,-21 0 0,-21 22 15,0-1 1,0 21-16,0-21 0,-21 0 0,21 22 15,-21-22-15,21 21 0,-21-21 16,21 22-16,0-22 16,0 21-16,0-21 0,0 1 0,0-1 15,21 0-15,0 0 0,0-21 16,22 0-16,-22 0 0,21 0 0,0-21 16,-20 0-16,20 0 0,0-1 15,1 1-15,-22-21 0,21 21 0,-21-22 16,0 22-16,1-21 0,-22 0 15,0-1-15,0 1 0,0 21 16,-22-22-16,-20 22 0,21 0 16,-21 0-16,-1 21 0,22 0 0,-21 0 15,-1 0-15,1 0 0,0 21 16,-1 0-16,1 0 0,21 1 16,0-1-16,-22 0 0,43 0 15,0 0-15,0 0 0,0 1 0,0-1 16,22 0-16,-1 0 0,0 0 15,21-21-15,1 21 0,-1-21 0</inkml:trace>
  <inkml:trace contextRef="#ctx0" brushRef="#br0" timeOffset="89015.8">2540 3979 0,'0'0'16,"21"0"-16,0 0 15,0 0 1,1-21-16,-1 0 16,0 0-16,0 0 0,0 0 0,0-1 15,1 1-15,-1-21 0,21 21 16,-21-22-16,0 1 0,1 0 0,-1-1 16,0 22-16,0-21 0,0 0 15,-21 20-15,0 1 0,0 0 0,-21 21 16,0 0-16,0 0 15,-22 0-15,1 0 0,0 21 0,-1 0 16,1 1-16,0-1 16,21 0-16,-1 21 0,22-21 0,0 1 15,0-1-15,0 0 0,22 0 16,-1 0-16,21-21 0,-21 21 0,22 1 16,-22-1-16,21 0 0,0-21 15,-20 21-15,-1 0 0,0 0 0,21-21 16,-42 22-16,21-1 0,1-21 15,-22 21-15,21-21 0,-21 21 16,21-21-16,0 0 16,0 0-16,0 0 15,1 0-15,-1 0 0,0-21 16,0 0-16,0 21 0,22-21 0,-22-1 16,0 1-16,21 0 0,-21 0 15,1-21-15,-1 20 0,0-20 0,0 21 16,0 0-16,0-22 0,1 22 15,-22 0-15,0 0 0,0 0 0,-22 21 32,22 21-32,-21 0 15,0 0-15,21 0 0,-21 22 16,0-22-16,0 0 0,21 21 0,0-20 16,-22 20-16,22-21 0,0 0 15,0 0-15,0 1 0,0-1 16,22 0-16,-1 0 0,0-21 0,21 0 15,-21 0-15,22 0 0,-1 0 16,0 0-16,1 0 0,20-21 0,-20 21 16,-1-21-16,0 0 0,1-1 15,-1-20-15,0 21 0,-21 0 0,1-22 16,-1 22-16,0-21 0,0 21 16,-21-22-16,21 22 0,-21-21 0,0 21 15,0 0-15,-21 42 31,0 0-31,21 0 16,0 0-16,-21 0 0,21 1 0,-21 20 16,21-21-16,0 0 0,0 0 0,0 22 15,0-22-15,0 0 0,0 0 16,21 0-16,0 1 0,0-22 16,0 0-16,0 0 0,1 0 15,-1 0-15,21 0 0,-21 0 0,22-22 16,-1 22-16,-21-21 0,21 0 15,1 0-15,-22 0 0,0 0 0,21-1 16,-20 1-16,-22-21 0,21 21 16,-21-22-16,21 22 0,-21 0 0,0 0 15,0 0-15,0 0 0,0-1 16,-21 22 0,0 22-16,21-1 0,0 0 15,-22 21-15,22-21 0,-21 1 16,21 20-16,-21-21 0,21 0 0,0 22 15,0-22-15,-21 0 0,21 0 16,-21 0-16,21 0 0,-21 1 0,21-1 16,0 0-1,-22-21 1,22-21 0,0 0-16,0-1 0,0 1 0,0 0 15,0-21-15,0 21 0,0-22 16,22 1-16,-1 0 0,0-22 15,21 22-15,-21-22 0,43 22 0,-22 0 16,43-1-16,-22 22 0,1 0 16,-1 21-16,1 0 0,-1 0 0,1 21 15,-22 0-15,1 22 0,-22-1 16,0 0-16,0 22 0,-21-22 0,0 0 16,0 22-16,-21-22 0,0 1 15,0-1-15,-22 0 0,22 1 0,-21-22 16,21 0-16,-22 0 0,22 0 15,0 0-15,0-21 0,0 0 0,-1 0 16,1 0-16</inkml:trace>
  <inkml:trace contextRef="#ctx0" brushRef="#br0" timeOffset="89493.63">762 3302 0,'0'0'0,"-21"21"0,0-21 0,42 0 31,21 0-31,0-21 0,43-21 16,0 21-16,-1-22 0,43 22 0,22-21 15,-1-22-15,0 22 0,0 0 16,21-22-16,1 1 0,-22 20 15</inkml:trace>
  <inkml:trace contextRef="#ctx0" brushRef="#br0" timeOffset="91111.82">6964 3810 0,'0'21'0,"0"0"78,-21-21-47,21 22 16,-22-22-31,22 21 62,-21-21-47,21-21 63,21-1-78,1 1-16,-1 0 0,0 0 0,0 0 15,21 0-15,1-22 16,-1 22-16,0-21 0,1-1 0,-1 1 16,0 0-16,1-1 0,-1 1 0,0 0 15,1-1-15,-22 1 0,0 21 16,0 0-16,-42 21 15,0 0 1,-21 21-16,20 0 0,-20 0 16,0 22-16,-1-22 0,22 21 0,-21-21 15,21 0-15,0 22 0,21-22 16,0 0-16,0 0 0,0 0 0,21 1 16,0 20-16,0-21 0,21 0 0,1 0 15,-1-21-15,0 22 16,1-1-16,-1 0 0,0 0 0,1 0 15,-22 0-15,0 1 0,0-1 16,-21 0-16,0 0 0,0 0 0,-21-21 16,0 21-16,0-21 0,-22 22 15,1-22-15,0 0 0,-22 0 0,22 0 16,0 0-16,-1 0 0,1-22 0,0 22 16,20-21-16,1 0 0,-21 0 15,21 0-15,0 0 0,21-1 16,-22-20-16,22 21 0,0 0 0,0 0 15,0-1-15,0 1 0,22 21 16,-1 0 0,0 21-16,0-21 0,21 22 15,-20-1-15,-1 0 0,21 0 0,-21 0 16,22 0-16,-1 1 0,0-1 16,1 0-16,-1 0 0,0 0 0,22 0 15,-1 1-15,1-22 0,-1 0 16,1 0-16,-22 0 0</inkml:trace>
  <inkml:trace contextRef="#ctx0" brushRef="#br0" timeOffset="92331.21">8191 3937 0,'0'0'0,"43"0"0,20-21 0,-20 0 16,-1 0-16,0-1 0,-21-20 0,22 21 15,-22-21-15,0 20 0,-21-20 16,0 21-16,0-21 0,0-1 0,0 22 16,-21 0-16,0-21 0,-22 42 15,22-22-15,0 22 0,-21 0 0,21 0 16,-22 0-16,22 22 0,-21-1 15,-1 0-15,1 21 0,0-21 0,-1 22 16,1-1-16,21 0 0,-21 1 16,20-22-16,22 21 0,0-21 0,0 22 15,0-22-15,0 0 0,0 0 16,0 0-16,22 1 0,20-22 0,-21 0 16,0 0-16,22 0 0,-22 0 15,21 0-15,0-22 0,-20 1 16,20 0-16,-21 0 0,21 0 0,-20 0 15,20-22-15,-21 22 0,-21-21 16,21 21-16,-21-22 0,0 1 0,21 21 16,-21 0-16,0-1 0,0 1 15,0 0-15,-21 42 16,21 0 0,-21 1-16,21 20 0,0-21 0,0 21 15,0-20-15,0 20 0,0-21 0,0 21 16,0-20-16,0 20 0,0-21 15,21 0-15,0 0 0,-21 1 0,43-22 16,-22 21-16,0-21 16,0 0-16,0 0 0,22 0 0,-22 0 15,21-21-15,1-1 0,-22 1 16,21 0-16,0 0 0,-20 0 0,20 0 16,-21-22-16,0 22 0,0-21 0,-21 21 15,0-22-15,0 22 0,22 0 16,-22 0-16,0 42 15,-22 0 1,1 0-16,21 0 0,-21 22 0,0-22 16,0 0-16,21 21 0,0-20 15,-21-1-15,21 21 0,-22-21 0,22 0 16,0 1-16,0-1 0,0 0 16,22-42 15,-1 0-31,0-1 0,0 1 15,0 0-15,-21 0 0,43 0 0,-22-22 16,0 1-16,0 21 0,0-21 16,0-1-16,1 22 0,-1 0 0,0-21 15,0 42-15,0-22 0,0 22 16,-21 22-16,0 20 16,0-21-16,0 0 0,22 22 15,-22-22-15,21 21 16,-21-21-16,0 22 0,21-22 0,-21 21 15,21-21-15,0 0 0,-21 22 0,21-22 16,-21 0-16,22-21 16,-1 0-16,0 0 0,0-21 15,0 21-15,0-21 16,1 0-16,-1-22 0,21 22 0,-21 0 16,0-21-16,1 20 0,20-20 15,-21 21-15,0-21 0,22-1 0,-22 22 16,0-21-16,0 21 0,0-1 15,-21 1-15,0 42 32,0 1-32,0 20 15,-21-21-15,21 0 0,-21 22 0,21-22 16,0 0-16,0 21 0,0-21 0,0 1 16,0-1-16,0 0 0,0 0 15,21 0-15,0 0 0,0 1 0,1-22 16,-1 0-16,21 0 0,-21 0 15,22 0-15,-1 0 0,0-22 0,-21 1 16,22 21-16,-1-21 0,0 0 16,1-21-16,-1 20 0,-21 1 15,22 0-15,-22-21 0,0 21 0,0-22 16,-21 22-16,0 0 0,0 0 16,0 0-16,0 42 15,-21 0-15,0 0 16,-22 0-16,22 22 0,0-22 0,0 0 15,21 21-15,0-21 0,-21 22 0,21-22 16,0 0-16,0 21 0,0-20 16,0-1-16,21-21 0,0 21 0,0-21 15,0 0-15,22 0 0,-1 0 16,-21 0-16,22-21 0,-1 21 0,0-21 16,1-22-16,-1 22 0</inkml:trace>
  <inkml:trace contextRef="#ctx0" brushRef="#br0" timeOffset="93999.31">12171 3387 0,'0'0'0,"0"21"0,-21-21 15,42 0 1,0-21-1,21 0-15,-21-1 0,22 1 16,-22 0-16,21 0 0,1 0 0,-1-22 16,0 22-16,-21-21 0,22 21 0,-22-22 15,0 22-15,0-21 16,-21 21-16,0 0 0,0-22 0,0 22 16,-21 0-16,0 21 0,-21 0 15,-1 0-15,1 0 0,0 0 16,-1 21-16,1-21 0,0 21 0,-1 0 15,1 22-15,21-22 0,0 0 16,21 21-16,0 1 0,0-1 0,0-21 16,21 22-16,0-1 0,0 0 15,0 1-15,0-1 0,1 0 0,20 1 16,-21-1-16,0 0 0,22 1 16,-22-1-16,0-21 0,0 21 0,0 1 15,-21-22-15,0 0 0,0 0 16,0 0-16,0 1 0,-21-1 15,0-21-15,0 0 0,0 0 0,-22 0 16,1 0-16,0 0 0,-1 0 0,1 0 16,0-21-16,-1-1 0,1 1 15,0 0-15,-1 0 0,1-21 16,21 20-16,0-20 0,-22 21 0,43-21 16,-21-1-16,21 22 0,0 0 0,-21 0 15,21 0-15,0-1 0,21 22 16,0 22-1,-21-1-15,21 0 0,1 0 0,-1 0 16,0 22-16,0-22 16,0 0-16,-21 21 0,21-21 0,1 1 15,-1-1-15,0 21 0,21-21 16,-21-21-16,1 21 0,-1 1 0,0-22 16,21 0-16,-21 0 0,22 0 0,-22 0 15,21 0-15,-21 0 0,22 0 16,-22 0-16,21-22 0,-21 1 0,22 0 15,-22 0-15,0 0 0,21 0 16,-20-22-16,-1 22 0,0-21 16,0-1-16,0 22 0,0-21 0,1 21 15,-1 0-15,0-1 0,-21 1 16,21 21-16,0 0 16,-21 21-16,0 1 15,0-1-15,0 0 16,0 0-16,21-21 47,1 0-32,-22-21-15,0 0 0,0 0 16,0-1-16,0 1 16,0 0-16,0 0 0,0 0 15,-22 21 1,1 0-1,0 0-15,0 21 0,0 0 16,21 0-16,-21 0 0,-1 1 16,22-1-16,0 21 0,-21-21 0,21 22 15,-21-22-15,21 21 0,0-21 16,0 22-16,0-22 0,0 0 0,0 0 16,21 0-16,0 0 0,1 1 0,-1-22 15,0 21-15,21-21 0,1 0 16,-22 0-16,21 0 0,0 0 0,1 0 15,-1 0-15,22 0 0,-22-21 16,0-1-16,1 22 0,-1-21 16,0 0-16,-21 0 0,22 0 0,-22-22 15,0 22-15,0-21 0,0 21 16,-21-22-16,0 22 0,0-21 0,0 21 16,0 0-16,-21 21 15,0 0-15,0 0 0,0 0 16,0 0-16,-1 21 0,1 0 0,0-21 15,0 21-15,21 0 16,0 0-16,0 1 0,0-1 0,0 0 16,21-21-16,0 21 15,0-21-15,1 21 0,-1 0 16,0-21-16,-21 22 0,21-1 16,0 0-1,0 0-15,1 0 16,-1-21-1,0 0 1,0 0-16,0 0 0,0-21 16,1 21-16,-1-21 0,0 21 15,0-21-15,0 0 0,0 21 0,1-22 16,-1 1-16,0 0 0,-21-21 16,21 21-16,0-1 0,0 1 0,-21 0 15,22 0-15,-22 42 31,0 0-31,-22 0 16,22 1-16,0-1 0,0 0 16,-21 0-16,21 0 0,-21 0 0,21 1 15,0-1-15,-21 0 0,21 0 16,0 0 0,0-42 15,0 0-31,0 0 15,21 0-15</inkml:trace>
  <inkml:trace contextRef="#ctx0" brushRef="#br0" timeOffset="94300.31">14012 3281 0,'0'0'0,"-42"42"31,42-21-31,21-21 31,0 0-31,0 0 16,1 0-16,-1 0 0,0-21 15,-21 0-15,21 0 0,-21 0 16,0 0-16,0-1 16,0 1-16,-21 21 0,21-21 0,-21 21 15,0 0-15,-1 0 16,1 0-16,0 0 0,21 21 15,-21 0-15,0 1 16,21-1-16,0 0 0,0 0 0,0 0 16,0 0-16,0 1 0,21-1 15,0-21-15</inkml:trace>
  <inkml:trace contextRef="#ctx0" brushRef="#br0" timeOffset="94636.15">14457 3450 0,'0'0'0,"0"21"47,0 1-47,-21-1 16,21 21-16,0-21 0,-22 0 16,22 22-16,-21-1 0,0-21 15,21 22-15,-21 20 0,0-21 0,0 22 16,21-1-16,-43 1 0,22 21 0,0-22 15,-21 22-15,-1-22 16,22 22-16,-21 0 0,-1-22 0,1 22 16,0-22-16,-1 1 0,22-1 0,-21 1 15,21-22-15,0 0 0,21 1 16,0-22-16,-22 0 0,22 0 0,0-42 16,22 0-1,-1 0-15,0 0 0,0-22 16,0 1-16,0 0 0,22-22 0,-22 22 15,21-22-15,1 1 0,-22-1 0,21-20 16</inkml:trace>
  <inkml:trace contextRef="#ctx0" brushRef="#br0" timeOffset="94900">14330 3979 0,'0'0'0,"0"-63"0,0-1 0,21 22 16,-21-21-16,0 20 0,0 1 16,0 0-16,21-1 0,-21 1 0,0 21 15,0 0-15,21-22 0,0 22 16,1 0-16,-1 21 0,0-21 0,0 21 15,0 0-15,0 0 0,22 21 0,-22-21 16,0 21-16,0 0 0,0 22 16,-21-22-16,0 21 0,0-21 0,0 22 15,0-22-15,0 0 0,-21 21 16,0-21-16,0 1 0,0-1 0,0 0 16,-1 0-16,-20 0 0,21-21 0,0 21 15,0-21-15,-1 0 16,22-21-1,22 0 1,-1 0-16,0 0 0,0 0 16</inkml:trace>
  <inkml:trace contextRef="#ctx0" brushRef="#br0" timeOffset="95154.85">15071 3006 0,'0'0'0,"0"-21"0,21 21 16,-21-22-16,0 44 31,-21-1-31,-1 0 16,22 21-16,-21 1 0,0-1 0,0 0 15,21 22-15,-21-22 0,0 22 0,-1-1 16,1-21-16,0 22 0,21-22 16,-21 1-16,21-1 0,-21 0 0,21-21 15,0 22-15,0-22 0,0 0 16,21 0-16,0-21 0,0 0 15,0 0-15,1 0 0,20 0 0,-21 0 16,0-21-16,22 0 0,-22 0 16,0 0-16</inkml:trace>
  <inkml:trace contextRef="#ctx0" brushRef="#br0" timeOffset="95331.78">14944 3323 0,'-22'0'0,"44"0"0,-65 0 0,64 0 47,22 0-47,-22 0 0,21 0 0,1 0 16,-1-21-16,21 21 0,-20 0 16,20-21-16,1 21 0</inkml:trace>
  <inkml:trace contextRef="#ctx0" brushRef="#br0" timeOffset="96023.65">16658 3408 0,'-21'0'0,"42"0"0,-84 0 0,41 0 0,-20 21 16,21 0-16,-21-21 0,-1 21 15,22 1-15,-21-1 0,21 0 16,-1 0-16,1 0 0,0 0 16,21 1-16,0-1 0,0 0 0,0 0 15,0 0-15,21 0 0,0-21 16,1 0-16,-1 22 0,0-22 16,0 0-16,0 0 0,0 0 0,-21-22 31,0 1-31,0 0 0,0 0 0,0 0 15,0 0-15,0-22 0,0 22 16,0-21-16,0-1 0,22 1 0,-1 0 16,0-1-16,0 1 0,21 21 0,1-21 15,-22 20-15,21 1 16,22 0-16,-22 21 0,0 0 0,1 0 16,-1 0-16,-21 21 0,22 0 15,-1 1-15,-21-1 0,0 21 0,0 0 16,-21 1-16,0-22 0,0 21 15,0 1-15,0-1 0,0-21 0,-21 21 16,21-20-16,-21-1 0,0 0 0,0 0 16,21 0-16,-21-21 15,21 21-15,-22-21 0,1 0 16,21-21-16,0 0 16,0 0-16,0-21 0,21 20 15,1 1-15,-1-21 0,0 0 16,21-22-16,-21 22 0,22-1 15,-1 1-15,22 0 0,-22-1 0,0 1 16,22 21-16,-22 0 0,22 0 16,-22 21-16,0 0 0,22 0 0,-22 0 15,-21 21-15,22 21 0,-22-21 16,0 22-16,-21-1 0,0 21 0,0-20 16,0-1-16,0 22 0,-21-22 15,0 0-15,-1-21 0,1 22 0,0-22 16,0 21-16,0-21 0,0 1 0,-1-22 15,1 0-15,0 0 0,0 0 16,0 0 0</inkml:trace>
  <inkml:trace contextRef="#ctx0" brushRef="#br0" timeOffset="98091.45">19156 3281 0,'0'0'0,"-21"-21"16,21 0-16,0-1 15,0 1-15,0 0 16,0 0-16,0 0 0,0 0 15,0-1-15,21 1 0,0 0 0,0 21 16,0-21-16,0 0 0,22 21 16,-22 0-16,21 0 0,-21 0 0,22 0 15,-1 0-15,-21 21 0,22 0 16,-22 21-16,21 1 0,-21-1 0,0 0 16,-21 1-16,0-1 0,0 22 15,0-22-15,0 0 0,0-21 0,0 22 16,-21-22-16,0 21 0,0-21 0,0-21 15,0 22-15,-1-1 0,1-21 16,0 0-16,0 0 16,0 0-1,21-21-15,-21 21 0,21-22 0,0 1 16,0-21-16,0 21 0,0-22 16,0 1-16,0 0 0,21-1 0,0 1 15,0-21-15,0 20 0,22 1 16,-22 0-16,21-1 0,0 22 0,1 0 15,-1 0-15,0 21 0,1 0 16,-1 0-16,0 21 0,-20 0 0,20 21 16,-21 1-16,21-1 0,-42 0 15,22 1-15,-22-1 0,0 22 16,0-22-16,0 0 0,0 1 0,0-22 16,0 21-16,-22-21 0,22 0 15,0 1-15,-21-1 0,21-42 31,0-1-15,0 1-16,0 0 0,0-21 16,21 21-16,1-22 0,-22 1 15,21 0-15,0-22 0,21 22 0,-21-1 16,1 1-16,-1 0 0,21-1 16,0 22-16,-20-21 0,20 42 15,-21-21-15,21 21 0,-20 0 16,-1 0-16,0 21 0,0 0 0,-21 0 15,0 22-15,0-1 0,0 0 16,0 1-16,0-1 0,0 0 0,-21 1 16,0-1-16,21 0 0,-21-21 15,21 22-15,0-22 0,0 0 0,0 0 16,0 0-16,0 1 0,21-22 0,0 0 16,0 0-16,0 0 0,22 0 15,-22 0-15,21 0 0,0 0 0,1-22 16,-1 1-16,0 0 0,1 0 15,-22 0-15,21-22 0,-21 22 16,22-21-16,-22 0 0,21-22 16,-21 22-16,1-1 0,-1 1 0,0 0 15,-21 21-15,0-1 0,0-20 0,0 21 16,0 42 15,0 0-31,0 0 0,-21 22 16,0-22-16,21 21 0,-22 1 0,22-22 15,0 21-15,0 0 0,0-20 16,0 20-16,0-21 0,0 0 0,0 0 16,22 1-16,-1-1 0,-21 0 15,21-21-15,0 0 0,21 0 16,-20 0-16,-1 0 0,21 0 0,-21 0 16,22-21-16,-22 0 0,21-1 15,-21 1-15,22 0 0,-22-21 0,0 21 16,0-22-16,0 1 0,0 0 15,1-1-15,-1 1 0,0 21 0,0-22 16,-21 22-16,0 0 0,0 0 16,0 0-16,-21 42 31,21 0-31,-21 0 0,0 22 0,-1-22 16,22 21-16,0-21 0,0 22 15,0-1-15,0-21 0,0 21 16,0-20-16,0 20 0,0-21 0,22 0 15,-1 0-15,0-21 0,0 22 16,0-22-16,22 21 0,-22-21 0,21 0 16,-21 0-16,22 0 0,-22-21 15,21-1-15,-21 22 0,0-21 0,22-21 16,-22 21-16,0-22 0,0 1 16,0 0-16,1-1 0,-1 1 0,0-21 15,0 20-15,0-20 0,0 20 16,1-20-16,-1 21 0,0-22 0,-21 22 15,0-1-15,0 22 0,0 0 16,0 0-16,0 0 0,-21 42 16,0 0-16,-1 21 15,1 1-15,-21-1 0,21 0 16,0 1-16,-1 20 0,1-20 0,21 20 16,0-21-16,0 22 0,0-22 15,0 22-15,0-22 0,0 0 0,0 1 16,21-22-16,1 21 0,-1-21 15,0 1-15,21-1 0,-21 0 0,1-21 16,20 0-16,-21 0 0,0 0 16,22 0-16,-22-21 0,21 0 0,-21-1 15,22 1-15,-22 0 0,0-21 16,21-1-16,1-20 0,-22 21 16,21-22-16,0 22 0,-20-22 0,20 1 15,0 20-15,-21-20 0,1-1 16,-1 22-16,0 0 0,-21-1 0,21 1 15,-21 21-15,0 0 0,0 0 16,-21 21-16,0 0 16,0 21-16,-1 0 0,1 21 15,0 1-15,0-1 0,0 21 0,0-20 16,-1-1-16,1 22 0,0-22 16,21 0-16,0 22 0,0-22 0,0 0 15,0 1-15,0-1 0,0-21 16,21 22-16,0-22 0,1 0 15,-1-21-15,0 21 0,21-21 16,-21 0-16,22 0 0,-22 0 0,0 0 16,21 0-16,-20-21 0,20 0 15,-21 0-15,0-22 0,22 22 0,-22-21 16,0-1-16,0 1 0,0 21 16,0-21-16,1 20 0,-22 1 0,21 0 15,-21 42 16,-21 0-31,-1 1 0,22-1 0,-21 0 16,21 0-16,-21 21 0,21-20 16,0-1-16,0 0 0,0 0 15,0 0-15,21-21 32,0 0-32,1 0 0,-22-21 15,21 0-15</inkml:trace>
  <inkml:trace contextRef="#ctx0" brushRef="#br0" timeOffset="98255.36">23410 2836 0,'0'0'0,"0"-21"0,0 0 15,-21 0 1,0 21-16,0 0 0,0 0 16,21 21 15,0 0-16</inkml:trace>
  <inkml:trace contextRef="#ctx0" brushRef="#br0" timeOffset="98435.25">22521 3027 0,'0'0'16,"-21"21"-16,21 0 15,21-21-15,0 0 16,22 0-16,-1 0 0,0 0 16,1 0-16,20 0 0,1 0 0,-22 0 15,22 0-15,-22 0 0,21 0 16,-20 0-16</inkml:trace>
  <inkml:trace contextRef="#ctx0" brushRef="#br0" timeOffset="98699.01">23685 3048 0,'-105'127'31,"62"-85"-31,22 22 0,0-22 16,0 22-16,0-1 0,-1 1 0,1-22 16,0 22-16,0-1 0,21 22 15,-21-22-15,21 1 0,-21 20 0,21 1 16,0-21-16,-22 20 0,1-20 0,21-1 15,-21 1-15,21-1 0,0-20 16,-21-1-16,0 0 0,21 1 0,-21-22 16,21 0-16,0 0 0,0-42 31,21 0-31,0 0 0,0-1 16,0-20-16</inkml:trace>
  <inkml:trace contextRef="#ctx0" brushRef="#br0" timeOffset="98970.85">23453 3831 0,'0'0'0,"0"-84"0,21-1 16,0 0-16,0 1 0,0-1 0,0 0 16,-21 22-16,22 20 0,-1 1 15,0 0-15,0 21 0,0-22 0,0 22 16,1 21-16,20 0 0,-21 0 0,0 0 16,22 0-16,-22 0 0,0 21 15,0 0-15,0 1 0,0-1 16,-21 21-16,0 0 0,0-20 15,0 20-15,-21 0 0,-21 1 0,21-22 16,-22 0-16,1 0 0,0 0 16,-1 0-16,1-21 0,0 0 0,-1 22 15,1-22-15,21 0 0,0 0 16,0 0-16,21-22 0,0 1 16,21 0-16,0 0 0,0 0 15,0-22-15</inkml:trace>
  <inkml:trace contextRef="#ctx0" brushRef="#br0" timeOffset="99203.26">24426 2604 0,'0'0'0,"0"-22"0,0 65 32,-21-22-32,0 0 15,0 21-15,0 1 0,-1-1 0,-20 0 16,21 1-16,0-1 0,0 0 15,-1 1-15,1-1 0,0-21 0,0 22 16,21-1-16,0-21 0,0 21 16,0-20-16,0-1 0,0 0 15,0 0-15,21-21 0,0 0 0,0 0 16,1 0-16,-1 0 0,0 0 16,0-21-16,21 0 0</inkml:trace>
  <inkml:trace contextRef="#ctx0" brushRef="#br0" timeOffset="99538.07">24447 3175 0,'-21'42'32,"21"-20"-17,21-22 1,1 0-16,-1 0 16,0 0-16,0 0 0,21-22 15,-20 22-15,20-21 0,-21 0 0,21 0 16,-20 0-16,-1 0 0,0-1 15,0 1-15,0 0 0,-21 0 0,0 0 16,0 0-16,0-1 0,-21 22 16,-21 0-16,21 0 0,-22 22 15,1-1-15,-22 0 0,22 0 16,0 21-16,21-20 0,-22 20 0,22-21 16,21 21-16,0-20 0,0 20 15,0-21-15,0 0 0,21 0 0,22-21 16,-22 22-16,21-22 0,22 0 15,-22 0-15,0 0 0,22 0 16,-1-22-16,1 22 0,-1-21 0,1 0 16,-1 0-16,1 0 0</inkml:trace>
  <inkml:trace contextRef="#ctx0" brushRef="#br0" timeOffset="100699.56">974 4995 0,'0'0'0,"0"-21"0,0 0 0,0 0 15,0 0-15,0 0 16,0-1-16,0 1 16,-22 21-16,22 21 15,0 22-15,0-22 16,0 42-16,0-20 0,0 20 0,0-20 16,0 20-16,0 1 0,0-22 15,0 21-15,22 1 0,-22-22 16,0 22-16,0-22 0,0 0 15,0 1-15,0-22 0,0 21 16,0-21-16,0 1 0,0-1 0,0-42 47,0-1-47,0-20 16,0 21-16,0 0 0,0-22 0,0 22 15,0-21-15,0 21 0,21-22 16,0 22-16,0-21 0,21 21 15,1-22-15,-1 22 0,0 0 0,22 0 16,-1 21-16,-20 0 16,20 0-16,-20 0 0,20 0 0,-21 0 15,1 21-15,-1 0 0,-21 22 16,-21-22-16,0 0 0,0 21 0,0-21 16,-42 22-16,21-1 0,-43-21 15,22 22-15,-22-1 0,22-21 16,-21 0-16,-1 22 0,22-43 0,-1 21 15,1 0-15,0-21 0,21 0 16,-1 0-16,-20 0 0,21 0 16,0 0-1,21-21-15,0 0 0,0-1 16,0 1-16,21 0 0,0 0 16,0 21-16</inkml:trace>
  <inkml:trace contextRef="#ctx0" brushRef="#br0" timeOffset="101103.66">1736 5271 0,'0'0'0,"0"-22"0,42-41 15,-21 63 1,0 0-1,0 0-15,1 0 0,20 0 0,-21 0 16,0 21-16,22 0 0,-22 0 16,0 22-16,0-22 0,0 0 15,-21 21-15,0-20 0,0 20 0,0-21 16,0 21-16,0-20 0,0-1 16,-21 0-16,0 0 0,0 0 0,21 0 15,-21-21-15,-1 0 16,22-21-1,0 0-15,0 0 16,0 0-16,0 0 0,0-22 0,0 22 16,0 0-16,22-21 0,-22 20 15,21-20-15,0 21 0,-21 0 0,21 0 16,0-22-16,22 22 0,-22 0 16,0 21-16,21-21 0,-21 0 0,22-1 15,-22 22-15,21-21 0,-21 21 16</inkml:trace>
  <inkml:trace contextRef="#ctx0" brushRef="#br0" timeOffset="101524.42">2773 5038 0,'-21'0'0,"-1"0"15,1 21-15,0-21 0,0 21 0,0 0 16,0 0-16,-1 1 0,1-1 15,0 21-15,0-21 0,0 22 16,0-22-16,-1 21 0,1-21 0,21 0 16,0 22-16,0-22 0,0 21 15,0-21-15,0 1 0,0-1 0,21 0 16,1 0-16,-1-21 0,21 0 16,-21 0-16,22 0 0,20 0 0,-21 0 15,1 0-15,20-21 16,-20 0-16,20 0 0,-21-1 0,1 1 15,-1 0-15,-21-21 0,22 21 16,-43-22-16,0 22 0,0-21 0,0-1 16,0 1-16,0 0 0,0-1 0,-22 1 15,1 21-15,0 0 0,0 0 16,-21-1-16,20 22 0,1 0 16,-21 0-16,21 22 0,-22-1 0,22 0 15,-21 0-15,21 21 0,-22-20 16,22-1-16,0 21 0,0-21 15,21 22-15,0-22 0,0 0 0,0 0 16,0 0-16,21-21 16</inkml:trace>
  <inkml:trace contextRef="#ctx0" brushRef="#br0" timeOffset="103171.52">3535 5080 0,'-21'42'32,"-1"-20"-32,1-1 0,0 0 15,0 21-15,21-21 0,-21 22 16,0-1-16,-1-21 0,1 22 0,21-22 16,0 21-16,0-21 0,0 0 15,0 22-15,0-22 0,0 0 16,21 0-16,1-21 15,-1 0-15,21 0 0,-21-21 0,0 0 16,1 21-16,20-21 0,-21 0 16,0-1-16,22 1 0,-22 0 0,0-21 15,-21 21-15,21-1 0,-21-20 16,21 21-16,-21 0 0,0-22 0,0 22 16,0 0-16,0 0 15,0 42 1,0 0-16,0 0 15,0 1-15,0-1 0,0 0 16,0 21-16,0-21 0,0 22 0,0-22 16,0 0-16,0 21 0,0-20 15,0-1-15,0 0 0,21 0 0,-21 0 16,22 0-16,-1-21 0,0 0 16,0 0-16,0 0 0,0 0 0,1 0 15,20-21-15,-21 0 0,0 0 16,22 0-16,-22 0 0,0-1 0,0-20 15,0 21-15,0-21 0,-21 20 16,22-20-16,-22 0 0,21-1 16,-21 1-16,0 21 0,0-21 0,0 20 15,0 1-15,0 0 0,0 42 32,0 0-32,0 1 15,0-1-15,0 21 0,0-21 0,0 0 16,0 22-16,0-22 0,0 21 15,0-21-15,0 1 0,0-1 0,0 21 16,0-21-16,0 0 0,0 1 0,21-22 16,0 21-16,0-21 0,22 21 15,-22-21-15,21 0 0,0 0 16,1 0-16,-1-21 0,-21 0 16,22 21-16,-1-22 0,0 1 0,1 0 15,-1 0-15,0 0 0,1-22 16,-22 22-16,21-21 0,-21 21 0,0 0 15,1-22-15,-1 43 0,-21-21 0,0 0 16,-21 21 0,-1 0-16,1 0 0,21 21 15,-21 0-15,21 0 0,-21 1 16,21-1-16,0 0 0,0 0 0,0 0 16,0 0-16,0 1 0,0-1 15,0 0-15,21 0 16,-21 0-16,21-21 0,-21 21 0,0-42 62,-21 21-62,0-21 0,21 0 16,-21 21-16,21-21 0,-21 21 0,-1 0 16,1 0-16,0 0 15,0 0-15,21 21 16,0 42 15,21-41-31,0-22 0,0 21 16,1-21-16,-1 0 0,21 21 0,-21-21 15,0 0-15,22 0 0,-1 0 0,0 0 16,-20 0-16,20-21 0,0 0 16,1 21-16,-1-22 0,-21 1 0,21 0 15,-20 0-15,20 0 0,-21 0 16,0-1-16,-21-20 0,21 0 0,-21 21 15,22-22-15,-22 1 0,0 0 16,0 20-16,0-20 0,0 21 0,0 0 16,-22 21-1,1 0-15,0 0 0,21 21 0,-21 0 16,0 0-16,21 0 0,0 22 16,-21-22-16,21 21 0,0 1 15,0-22-15,0 0 0,0 21 0,0-21 16,0 1-16,0-1 0,0 0 15,21 0-15,-21 0 0,21 0 0,0-21 16,0 0-16,22 22 0,-22-22 16,0 0-16,21 0 0,1 0 0,-22 0 15,21-22-15,-21 22 0,22-21 0,-1 0 16,-21 21-16,21-21 0,-20 0 16,-1 0-16,0-22 0,0 22 0,0-21 15,0 21-15,-21-22 16,0 1-16,0 21 0,0-22 0,0 22 15,0 0-15,0 0 0,-21 21 16,0 0-16,0 0 16,21 21-16,-21-21 0,21 21 15,0 0-15,0 1 16,21-22 0,0 0-16,0 0 15,0 0-15,1 0 0,-1-22 16,0 1-16,0 21 0,0-21 0,0 21 15,1-21-15,-1 21 16,-21 21 15,0 0-31,0 0 0,0 22 16,0-22-16,0 0 0,0 0 0,-21 22 16,21-22-16,-22 0 0,22 0 15,0 0-15,0 0 0,0 1 0,0-1 16,0 0-16,22-21 31,-1 0-31,0 0 0,0-21 16,0 21-16,-21-21 0,0-1 15,21 1-15</inkml:trace>
  <inkml:trace contextRef="#ctx0" brushRef="#br0" timeOffset="104846.96">7662 5017 0,'0'0'0,"0"-22"0,0 1 0,0 0 0,0 0 15,0 0-15,0 0 0,0-1 16,0 1-16,0 0 0,0 0 0,0 0 16,0 42-1,0 0 1,0 0-16,0 43 0,0-22 15,0 22-15,0-22 0,0 21 0,0-20 16,-21 20-16,0-20 0,21-1 0,0 0 16,0-21-16,0 22 0,0-22 15,0 0-15,21-21 32,21-21-32,-20 21 0,-1-21 15,0 0-15,0-1 0,21 1 0,-20-21 16,-1 21-16,0-22 0,21 22 15,-21-21-15,1 21 0,-1-22 0,0 22 16,0-21-16,0 21 0,-21 0 16,21 21-16,1 0 15,-22 21-15,0 0 16,0 0-16,0 0 0,0 22 0,0-22 16,0 21-16,0-21 0,0 22 15,0-22-15,0 21 0,0-21 16,0 0-16,0 1 0,0-1 0,21 0 15,0 0-15,-21 0 0,21-21 0,0 0 16,0 0-16,1 0 0,20 0 16,-21 0-16,0 0 0,0 0 0,22-21 15,-22 0-15,0 0 0,21 0 16,-20-1-16,20 1 0,-21-21 0,0 21 16,22-22-16,-22 1 0,0 0 0,0-1 15,0-20-15,0 21 0,-21-1 16,22-20-16,-1 20 0,-21 22 0,0-21 15,0 21-15,0 42 32,0 0-32,0 21 0,0 1 0,0-1 15,-21 0-15,21 1 0,-22 20 16,22-20-16,0-1 0,0 0 0,0 1 16,0-22-16,0 21 0,0-21 15,22 22-15,20-22 0,-21-21 0,21 21 16,-20 0-16,20-21 0,0 0 0,1 0 15,20 0-15,-21 0 0,1 0 16,-1-21-16,0 0 0,1 0 0,-1-1 16,0 1-16,-20-21 0,20 21 15,0-22-15,-21 1 0,22 0 16,-22-22-16,0 22 0,-21-22 0,0 22 16,0 0-16,0 21 0,0-1 15,0 1-15,-21 21 0,0 0 16,0 43-16,-1-22 0,1 21 15,0 0-15,0 1 0,0 20 0,0-20 16,-1-1-16,22 0 0,0 1 0,0-1 16,0-21-16,0 0 0,0 0 15,0 1-15,0-1 0,22 0 0,-1-21 16,0 0-16,0 0 0,21 0 16,-20 0-16,20 0 0,21-21 0,-20 0 15,20-1-15,-20 1 0</inkml:trace>
  <inkml:trace contextRef="#ctx0" brushRef="#br0" timeOffset="106203.22">11451 5038 0,'0'-21'0,"0"42"0,0-64 0,0 22 0,0 0 16,0-21-16,0 21 0,0-1 15,0 1-15,0 0 0,0 0 0,0 0 16,-21 0-16,21 42 31,0 0-31,0 21 0,0 1 16,0-1-16,0 21 16,0-20-16,0-1 0,0 22 0,0-22 15,0 21-15,0-20 0,0-1 16,0 0-16,0 1 0,0-22 0,0 21 15,0-21-15,0 1 0,0-1 0,21-21 16,0 0-16,0 0 16,22 0-16,-22 0 0,0 0 0,0-21 15,22-1-15,-22 1 0,21 0 16,-21 0-16,0-21 0,22 20 0,-22-20 16,0 0-16,0-1 15,22 1-15,-43-21 0,21-1 0,0 22 16,0-22-16,-21 1 0,21 20 0,-21 1 15,0 0-15,0 21 0,0-1 16,0 1-16,0 42 16,0 1-16,0-1 15,-21 21-15,21 0 0,-21 1 0,21-1 16,-21 22-16,21-22 0,0 0 16,-21 22-16,21-22 0,0 0 0,0 1 15,0-22-15,0 21 0,0-21 0,21 1 16,-21-1-16,21 0 0,21 0 15,-21 0-15,1-21 0,-1 0 16,21 0-16,0 0 0,-20 0 0,20 0 16,0-21-16,1 0 0,-22 0 15,21 0-15,0-1 0,1 1 0,-22-21 16,21 21-16,-21-22 0,22 1 16,-22 0-16,0-1 0,0 1 0,0 0 15,1 21-15,-22-1 0,0 1 0,-22 21 31,22 21-31,-21 1 0,0-1 16,21 0-16,0 0 0,0 0 16,0 22-16,0-22 0,0 0 0,0 0 15,0 0-15,0 0 0,0 1 16,0-1-16,0 0 0,21 0 16,-21 0-16,21 0 0,-21 1 15,0-1 1,0-42 15,-21-1-15,0 22-16,0-21 0,0 0 15,0 0-15,-1 21 16,22 21 31,0 0-32,0 0-15,22-21 0,-1 22 16,0-22-16,0 0 0,-21 21 0,21-21 16,0 0-16,22 21 0,-22-21 15,0 0-15,21 0 0,1 0 0,-1 0 16,0 0-16,22 0 0,-22 0 16,1 0-16,-1 0 0,0 0 0,1-21 15,-22 21-15,21-21 0,-21-1 0,22 1 16,-22 0-16,0 0 15,0 0-15,-21 0 0,21-1 0,-21-20 16,0 21-16,21 0 0,-21-22 16,0 22-16,0 0 0,0 0 0,0 0 15,-21 21 1,0 0-16,0 21 0,0 0 16,0 0-16,-1 0 0,1 22 0,0-22 15,21 0-15,-21 21 0,21-20 16,-21-1-16,21 0 0,0 0 0,0 0 15,0 0-15,0 1 16,21-22-16,0 0 16,0 0-16,0 0 0,1 0 15,-1 0-15,0 0 0,0-22 0,0 22 16,0-21-16,1 0 0,-1 0 16,0 0-16</inkml:trace>
  <inkml:trace contextRef="#ctx0" brushRef="#br0" timeOffset="106719.11">15473 4911 0,'0'-21'16,"0"42"-16,0-64 0,0 22 0,0 0 15,21 0-15,-21 0 0,0 0 0,0-1 16,21 22-16,-21 22 31,0 20-31,0 0 0,0 1 0,0 20 16,0 1-16,-21-1 0,21 22 15,-21-1-15,0-20 0,-1 42 0,1-22 16,0 1-16,0 0 0,0 21 0,0-22 16,-22 22-16,22-21 0,-21 21 15,21-1-15,-22 1 0,1 0 0,21 0 16,-22 0-16,1-22 0,21 1 0,-21 0 15,20-22-15,1 22 0,0-43 0,0 22 16,21-22-16,0 0 0,-21-20 16,21-1-16,0-64 31,0 22-31,21-21 0,0 0 0,-21-1 16,21 1-16,0-22 0,22-20 15,-22-1-15,21 0 0</inkml:trace>
  <inkml:trace contextRef="#ctx0" brushRef="#br0" timeOffset="107047.37">15430 5249 0,'0'0'0,"0"-63"0,0 21 0,0-22 0,-21 22 16,0-22-16,21 22 0,0 0 16,0-1-16,0 1 0,0 0 0,0 20 15,21-20-15,22 21 0,-22 0 16,21 21-16,0-21 0,1 21 15,-1 0-15,0 0 0,1 21 0,-1 0 16,0 0-16,1 21 0,-1-20 16,-21 20-16,0 21 0,-21-20 0,0-1 15,0 0-15,0 1 0,-21-1 16,0-21-16,-21 22 0,-1-22 0,22 0 16,-21 0-16,0 0 0,-1 0 0,1-21 15,21 0-15,-22 0 0,22 0 16,0 0-16,0 0 0,42-21 31,0 21-15,0 0-16,1-21 0,20 0 0,-21 21 15,21-21-15</inkml:trace>
  <inkml:trace contextRef="#ctx0" brushRef="#br0" timeOffset="107523.24">16404 4911 0,'0'0'15,"42"0"-15,-20-21 0,-22-1 0,0 1 16,0 0-16,0 0 0,0 0 16,0 0-16,0-1 15,-22 1-15,1 21 0,0 0 0,0 0 16,0 0-16,0 0 0,-1 0 16,1 21-16,-21 1 0,21 20 15,-22 0-15,22-21 0,-21 22 0,21-1 16,0 0-16,-1 1 0,1-1 15,21 0-15,0-20 0,0-1 0,0 21 16,0-21-16,0 0 0,0 1 16,21-22-16,1 0 0,-1 0 15,0 0-15,21 0 0,-21 0 0,22 0 16,-22-22-16,0 1 0,21 21 16,-20-21-16,-1-21 0,0 21 15,0-1-15,0-20 0,0 0 0,-21 21 16,0-22-16,0 22 0,22-21 15,-22 21-15,0-1 0,0 44 32,0-1-32,0 0 0,0 0 15,0 21-15,0-20 0,0-1 16,0 21-16,0-21 0,0 0 0,0 1 16,0-1-16,0 0 0,0 0 0,21 0 15,-21 0-15,21 1 0,0-22 16,0 0-16,0 0 0,1 0 15,-1 0-15,0 0 16,0 0-16,0 0 0,0-22 0,1 1 16</inkml:trace>
  <inkml:trace contextRef="#ctx0" brushRef="#br0" timeOffset="107879.04">16806 4911 0,'0'-21'0,"0"42"0,0-85 15,0 43-15,0 0 0,0 0 0,0 0 16,0-1-16,0 1 0,0 0 15,21 21-15,1-21 16,-1 21-16,0 0 0,0 0 0,0 0 16,0 0-16,1 21 0,20 0 15,-21 0-15,0 22 0,0-1 16,1 0-16,-22 1 0,0-1 0,0 0 16,0 1-16,0-22 0,0 21 15,0 1-15,-22-22 0,22 0 0,-21 0 16,21 0-16,-21-21 0,21 21 15,-21-21-15,21-21 16,0 0 0,0 0-16,0 0 0,0 0 15,0-22-15,0 22 0,21-21 0,0-1 16,-21 1-16,21 0 0,1-1 16,-1 1-16,0 0 0,0-1 15,0 22-15,22 0 0,-22 0 0,21 0 16,-21 21-16,22 0 0,-22 0 15,21 0-15,-21 0 0,0 0 0</inkml:trace>
  <inkml:trace contextRef="#ctx0" brushRef="#br0" timeOffset="109059.8">17843 4974 0,'0'-21'0,"0"-42"31,0 20-31,0 22 0,0-21 0,0 21 16,0-22-16,-21 22 0,21-21 15,-21 21-15,0-1 0,0 1 0,0 0 16,-1 0-16,1 21 0,0 0 16,0 0-16,0 0 0,-22 21 0,1 0 15,21 0-15,-21 1 0,-1-1 0,22 21 16,-21 0-16,21 1 0,-22-1 15,22 0-15,0 1 0,21-1 0,0 0 16,0 1-16,0-22 0,0 21 16,21-21-16,0 1 0,0-1 0,22 0 15,-22-21-15,21 0 0,-21 0 16,22 0-16,-22 0 0,21 0 16,-21-21-16,22 0 0,-22-1 0,21 1 15,-21 0-15,1 0 0,-1-21 16,0 20-16,0-20 0,0 0 0,0-1 15,1 1-15,-22 0 0,0-1 16,21 22-16,-21 0 0,21 0 0,-21 0 16,0 42-1,0 21 1,-21-21-16,21 1 0,-21 20 0,21 0 16,0-21-16,0 22 15,0-1-15,0-21 0,0 0 0,0 1 16,0 20-16,21-42 0,0 21 0,0 0 15,0-21-15,22 0 0,-22 0 16,0 0-16,21 0 0,-21 0 0,22 0 16,-22 0-16,21-21 0,-21 0 15,1 0-15,20 0 0,-21-22 0,0 22 16,0-21-16,1-1 0,-22 1 16,0 21-16,21-21 0,-21-1 0,0 22 15,0 0-15,0 0 0,-21 42 47,21 21-47,-22-21 0,22 22 16,-21-22-16,21 21 0,0 1 0,0-22 15,-21 21-15,21-21 0,0 0 0,-21 1 16,21 20-16,0-21 16,0 0-16,0 0 15,0-42 1,-21 0-1,21 0-15,0 0 16,0-22-16,0 22 0,0-21 0,0 21 16,21-22-16,0 1 0,0 0 0,-21-1 15,21 22-15,1-21 16,20 21-16,-21 0 0,0 21 0,0-22 16,1 22-16,-1 0 0,0 0 15,0 22-15,0-22 0,-21 21 16,21 0-16,1 0 0,-22 21 0,0-20 15,21 20-15,-21-21 0,0 21 16,0-20-16,0-1 0,0 21 0,0-21 16,0 0-16,0 1 0,0-1 15,-21-21 17,21-21-32,0-1 15,0 1-15,0 0 0,0 0 16,0 0-16,21-22 0,0 1 15,0 21-15,0-21 0,22-1 0,-22 1 16,21 21-16,0 0 0,1-1 16,-22 1-16,21 0 0,1 21 0,-22 0 15,0 0-15,0 0 0,0 21 16,0 0-16,-21 1 0,0-1 0,0 21 16,0 0-16,0-20 0,0 20 0,0 0 15,0-21-15,0 22 0,0-22 16,-21 21-16,21-21 0,-21 1 0,0-1 15,21 0-15,0 0 0,-21 0 16,21-42 15,0 0-31,21 0 16,-21 0-16</inkml:trace>
  <inkml:trace contextRef="#ctx0" brushRef="#br0" timeOffset="109411.07">19325 4847 0,'21'0'31,"0"0"-31,1 0 16,-1 0-16,0 0 0,0-21 16,0 21-16,22-21 0,-22 21 15,21-21-15,-21 0 0,22-1 0,-22 22 16,0-21-16,0 0 0,0 0 0,-21 0 15,21 0-15,-21-1 0,0 1 16,-21 21-16,0 0 16,-21 0-16,21 21 0,-22 1 15,1-1-15,0 0 0,-1 0 0,22 21 16,-21-20-16,21 20 0,-1-21 0,22 21 16,0-20-16,0 20 0,0-21 15,0 0-15,0 0 0,0 1 16,22-1-16,-1-21 0,0 0 15,0 21-15,21-21 0,-20 0 0,-1 0 16,21 0-16,0-21 0,-20 0 0,20 21 16,21-22-16,-20 1 0</inkml:trace>
  <inkml:trace contextRef="#ctx0" brushRef="#br0" timeOffset="109668.05">20235 4339 0,'0'0'0,"0"-42"0,0 0 0,0 20 0,0 1 15,-21 21 1,0 21 0,0 1-16,21 20 0,0 0 0,-21-21 15,-1 22-15,1-1 0,21 22 0,0-22 16,-21 0-16,0 1 0,21-1 16,-21 21-16,21-20 0,0-1 0,0 0 15,0 1-15,0-22 0,0 21 16,0-21-16,0 1 0,21-1 0,0 0 15,0-21-15,0 0 16,1 0-16,-1 0 0,0 0 0,0 0 16,0-21-16,0 0 0,1-1 0,-1 1 15</inkml:trace>
  <inkml:trace contextRef="#ctx0" brushRef="#br0" timeOffset="109843.95">20108 4614 0,'0'0'0,"-21"0"0,0 0 0,0 0 16,21 22 0,21-22-1,0 0 1,0 0-16,0 0 0,1 0 0,-1 0 16,0 0-16,21 0 0,-21 0 0,22-22 15,-1 1-15</inkml:trace>
  <inkml:trace contextRef="#ctx0" brushRef="#br0" timeOffset="110207.74">20637 4699 0,'0'0'0,"-21"21"0,21 0 16,0 1-1,21-22 1,1 0-16,-1 0 15,0 0-15,21-22 0,-21 22 16,1-21-16,-1 21 0,0-21 16,0 21-16,0-21 0,0 0 0,1 0 15,-1-1-15,-21 1 16,0 0-16,-21 21 16,-1 0-1,1 21-15,0-21 0,0 21 0,0 22 16,-22-22-16,22 0 0,0 21 15,0-20-15,21 20 0,0-21 0,-21 21 16,21-20-16,0-1 0,0 21 0,0-21 16,21 0-16,0 1 0,0-1 15,22-21-15,-22 21 0,21-21 0,-21 0 16,22 0-16,-1 0 16,-21 0-16,21 0 0,1 0 0</inkml:trace>
  <inkml:trace contextRef="#ctx0" brushRef="#br0" timeOffset="110586.94">21315 4720 0,'0'0'0,"0"-21"0,0-21 31,0 21-31,0-1 0,21 22 16,0 0 0,0 0-16,0 0 0,1 0 15,-1 0-15,0 0 0,0 0 0,0 0 16,0 22-16,-21-1 15,0 0-15,22 0 0,-22 0 0,0 0 16,0 22-16,0-22 0,0 21 16,0-21-16,0 1 0,0-1 0,0 21 15,-22-21-15,22 0 0,0 1 16,-21-22-16,0 0 16,21-22 15,0 1-31,0 0 0,0 0 15,21 0-15,0 0 0,1-22 16,-1 22-16,0-21 0,21 21 16,-21-22-16,22 22 0,-22-21 0,21 21 15,-21-1-15,1 1 0,20 21 16,-21-21-16,0 0 0,0 21 0,1-21 16,-1 21-16,0 0 15</inkml:trace>
  <inkml:trace contextRef="#ctx0" brushRef="#br0" timeOffset="111119.64">22288 4657 0,'85'-21'16,"-64"-1"-16,0 22 15,-21-21-15,0 0 0,22 0 16,-22 0-16,0 0 16,0-1-1,-22 22-15,1 0 0,0 0 0,0 0 16,0 22-16,0-22 0,-1 21 16,1 0-16,-21-21 0,21 21 0,21 0 15,-21 0-15,21 1 16,-22-1-16,22 0 0,0 0 15,0 0-15,22 0 16,-1 1-16,0-22 0,0 21 0,0 0 16,0-21-16,22 21 0,-22-21 0,0 21 15,0-21-15,0 0 0,1 21 16,-1 1-16,-21-1 16,-21-21-1,-1 21 1,-20-21-16,21 0 0,0 0 15,-22 0-15,22 21 0,0-21 0,-21 21 16,21-21-16,-1 0 0,-20 0 16,21 21-16,0-21 0,0 0 15,-1 0-15,1 22 16</inkml:trace>
  <inkml:trace contextRef="#ctx0" brushRef="#br0" timeOffset="112591.9">23770 4890 0,'21'0'0,"-21"21"16,21-21-16,1 0 15,-1 0-15,0 0 16,0-21-16,21-1 0,-20 22 15,-1-21-15,0 0 0,21 0 16,-21 0-16,1 0 0,-1-1 0,0 1 16,0 0-16,-21 0 0,0-21 15,0 20-15,0 1 0,0 0 16,-21 0-16,0 21 0,0 0 0,-22 0 16,22 0-16,-21 0 15,-1 0-15,1 21 0,0 0 0,-22 0 16,22 1-16,-22-1 0,22 21 15,0 0-15,-1 1 0,1-22 0,21 21 16,-21 1-16,20-1 0,22-21 16,0 21-16,0-20 0,0 20 0,0-21 15,0 0-15,22-21 0,-1 21 0,0-21 16,0 0-16,0 0 0,22 0 16,-1 0-16,-21 0 0,21 0 0,1 0 15,-1-21-15,0 0 0,1 0 16,-1 0-16,0-22 0,1 22 0,-1-21 15,0 0-15,1-1 16,-22 1-16,21 21 0,-21-22 0,1 22 16,-1 0-16,-21 0 0,0 0 0,0 42 31,0 0-31,0 0 0,0 0 16,-21 22-16,-1-22 0,22 21 15,0-21-15,0 22 0,0-22 0,0 21 16,0-21-16,0 22 0,0-22 15,43 0-15,-22 0 0,0 0 0,0-21 16,22 22-16,-22-22 0,21 0 16,-21 0-16,22 0 0,-22 0 0,0 0 15,21 0-15,-21-22 0,1 1 16,-1 0-16,0 0 0,0 0 16,0-22-16,0 22 0,-21-21 0,22 0 15,-1 20-15,-21-20 0,0 21 16,0 0-16,21 0 0,-21-1 0,0 44 31,0-1-31,-21 0 0,21 21 16,-21-21-16,-1 1 0,22-1 0,0 21 15,-21-21-15,0 0 0,21 1 16,-21-1-16,21 0 0,0 0 16,-21-21-16,21-21 46,0 0-46,0 0 0,0-1 16,0 1-16,21 0 0,0-21 0,0 21 16,0-22-16,22 1 0,-1 21 15,0-22-15,1 22 0,-1 0 0,22 0 16,-22 0-16,21 21 0,-20 0 16,-1 0-16,0 0 0,-20 0 0,-1 21 15,0 0-15,-21 0 16,0 22-16,0-22 0,0 21 0,-21-21 0,0 22 15,21-22-15,-22 21 0,1-21 16,0 0-16,0 22 0,0-22 16,0 0-16,-1-21 0,1 21 0,21 0 15,0 1 1,21-44 15,1 22-31</inkml:trace>
  <inkml:trace contextRef="#ctx0" brushRef="#br0" timeOffset="113110.83">26014 4741 0,'0'0'0,"0"-21"0,-21 0 16,-1 0-16,1 21 0,-21-21 15,21 21-15,0 0 0,-22 0 16,22 0-16,-21 0 0,-1 0 0,22 0 15,-21 21-15,0 0 0,-1 0 16,1 0-16,0 22 0,-1-1 0,22 0 16,0-20-16,0 20 0,0 0 15,21 1-15,0-22 0,0 21 0,0-21 16,0 0-16,21 1 0,0-1 16,0 0-16,0 0 0,22-21 0,-22 0 15,21 0-15,0 0 0,1 0 16,-1 0-16,0-21 0,22 21 15,-22-21-15,1-22 0,-1 22 0,-21-21 16,21 0-16,1-22 0,-1 22 16,0-22-16,1 1 0,-1-1 0,-21 22 15,22-22-15,-22 22 0,21-21 16,-21 20-16,0 1 0,1 0 0,-1 20 16,-21 1-16,0 0 0,-21 42 31,-1 0-31,1 22 0,0-22 15,0 21-15,0 1 0,0-22 0,21 21 16,0 0-16,0 22 16,0-22-16,0 1 0,0-1 0,0 0 15,0 1-15,0-1 0,21 0 16,0 1-16,0-22 0,21 0 0,-20 0 16,20 0-16,0 0 0,1 1 15,-1-22-15,0 0 0,1 0 0,-1 0 16,21 0-16,-20 0 0</inkml:trace>
  <inkml:trace contextRef="#ctx0" brushRef="#br0" timeOffset="115307.36">1037 7218 0,'0'21'15,"0"0"17,21-21 93,-21-21-94,0 42 47,21-21-62,-21 21-16,22-21 31,-22-21 31,0 0-46,0 0 0,0 0-16,0 0 15,0-1 1,0 1-16,0 0 16,0 0 15,-22 21 16,22-21 0,0 0-16,0-1-16,0 1 1,0 0 15,0 0 1,0 0-17,0 0 1,0-1-1,0 1 157,0 0 31,-21 21-156,21 21-31,0 0-16,0 1 0,0 20 16,0-21-16,-21 21 0,21 1 15,0-1-15,-21 0 0,21 1 16,0-1-16,0 0 0,0-20 0,-21 20 15,21-21-15,0 0 0,0 0 16,0 1-16,21-44 31,-21 1-31,21-21 0,0 21 0,-21-22 16</inkml:trace>
  <inkml:trace contextRef="#ctx0" brushRef="#br0" timeOffset="115696.14">1164 6477 0,'0'0'0,"-21"0"0,0 0 16,0 21-16,-1 0 0,1 1 16,0-1-16,21 0 0,0 0 0,0 0 15,0 0-15,0 1 0,0-1 16,0 0-16,21-21 0,0 0 0,1 0 15,-1 0-15,0 0 16,21 0-16,1 0 0,-22 0 0,21-21 16,-21 0-16,22-1 0,-22 1 15,0 0-15,0 0 0,-21-21 16,0 20-16,0 1 0,-21 0 0,0-21 16,0 21-16,-1 21 0,-20-22 15,21 22-15,-21 0 0,-1 0 16,22 22-16,0-22 0,-21 42 0,20-21 15,22 21-15,-21 1 0,21-22 16,-21 21-16,21 1 0,0-1 0,0 0 16,0 1-16,0-1 0,0-21 15,21 21-15,0-20 0,1-1 16,20 0-16,0-21 0,1 0 16</inkml:trace>
  <inkml:trace contextRef="#ctx0" brushRef="#br0" timeOffset="116154.87">1778 6900 0,'0'22'31,"-21"-1"-15,21 0-16,-21 0 0,21 0 0,-22 0 16,22 1-16,0-1 0,0 21 15,0-21-15,0 22 0,0-22 16,0 21-16,0-21 0,0 22 15,-21-22-15,21 0 0,0 0 0,0 0 16,0 0 0,-21-21-1,21-21-15,0 0 0,0 0 16,0 0-16,0-22 0,0 22 0,0-21 16,0 0-16,0-1 0,21 1 15,0 0-15,1-1 0,-1 1 0,0 21 16,21-22-16,1 22 0,-1 0 15,0 0-15,22 0 0,-22 21 16,22 0-16,-22 0 0,21 21 16,-20 0-16,-1 0 0,0 0 0,-20 22 15,-1-22-15,-21 21 0,0 1 16,0-1-16,0 0 0,-21 1 0,-1-22 16,1 21-16,-21 0 0,21-20 15,0 20-15,-1-21 0,1 0 0,0 0 16,42-21-1,0-21 1,1 0-16,20 0 0,-21 0 16,21 0-16</inkml:trace>
  <inkml:trace contextRef="#ctx0" brushRef="#br0" timeOffset="116571.63">2984 6816 0,'0'0'0,"-21"0"15,0 21 1,0-21-16,0 21 0,0 0 0,-1 0 16,1 22-16,21-22 0,-21 21 15,0-21-15,0 22 0,0-1 0,-1 0 16,22 1-16,0-1 0,0 0 16,0 1-16,0-22 0,0 0 0,22 0 15,-1 0-15,0-21 0,21 0 16,1 0-16,-22 0 0,21 0 15,0 0-15,1-21 0,-1 0 0,0 0 16,1 0-16,-22-22 0,21 22 16,-21-21-16,1 21 0,-1-22 0,-21 1 15,0 0-15,0 21 0,0-22 16,0 1-16,-21 0 0,-1 20 0,-20-20 16,21 21-16,-21 0 0,20 21 15,-20 0-15,21 0 0,-21 0 0,-1 21 16,22-21-16,-21 21 0,21 0 15,-22 0-15,22 1 0,21 20 16,0-21-16,-21 0 0,21 0 0,0 1 16,0-1-16,21 0 0,0 0 15,0 0-15,1-21 0,20 0 0,-21 0 16,21 0-16,-20 0 0,20 0 16</inkml:trace>
  <inkml:trace contextRef="#ctx0" brushRef="#br0" timeOffset="116931.54">3471 6943 0,'0'-21'0,"0"42"0,0-64 16,0 22-16,21 0 15,1 21 1,-1 0-16,0 0 0,0 0 16,0 0-16,0 0 0,22 0 0,-22 0 15,21 21-15,1 0 0,-22 1 16,21-1-16,-21 0 0,22 0 0,-43 21 15,21-20-15,-21 20 0,0-21 16,0 21-16,0-20 0,0 20 0,-21-21 16,21 0-16,-22 0 0,1-21 0,21 22 15,-21-22 1,21-22 0,0 1-16,0 0 0,0 0 15,0-21-15,0 20 0,0 1 0,0-21 16,0 21-16,21-22 15,0 22-15,-21-21 0,22 21 0,-1 0 16,0-1-16,0 1 0,0 21 0,0-21 16,1 21-16,-1 0 0,0 0 15,21-21-15,1 21 0,-1 0 0,0 0 16</inkml:trace>
  <inkml:trace contextRef="#ctx0" brushRef="#br0" timeOffset="117492.22">4741 7027 0,'21'-21'31,"1"0"-31,-22 0 0,0 0 16,0 0-16,0-1 0,0 1 15,0 0-15,0-21 0,0 21 0,-22 21 16,1-22-16,0 22 0,-21 0 15,21 0-15,-22 0 0,22 0 0,-21 0 16,-1 22-16,1 20 0,0-21 0,-1 0 16,1 22-16,21-1 0,0 0 15,0 1-15,-1-1 0,22 0 0,0-21 16,0 22-16,0-1 16,0 0-16,0-20 0,22-1 0,-1 0 15,21 0-15,0-21 0,-20 0 0,20 0 16,0 0-16,1 0 0,-1 0 15,21-21-15,-20 0 0,-1 0 0,0-1 16,1-20-16,-22 21 0,21-21 16,1-1-16,-22 22 0,0-21 0,0-1 15,21 1-15,-42-21 0,22 20 16,-1-20-16,-21 20 0,21-20 0,-21-1 16,0 22-16,0-21 0,0 20 15,0 22-15,0-21 0,0 21 16,-21 21-16,0 0 15,-1 42-15,22-21 16,-21 21-16,0 1 0,0-1 0,21 22 16,-21-22-16,0 21 0,-1-20 15,22-1-15,0 0 0,0 22 0,0-43 16,0 21-16,0 1 0,0-22 0,0 21 16,0-21-16,22 1 0,-1-1 15,0-21-15,0 0 0,0 0 0,22 0 16,-22 0-16,0 0 0</inkml:trace>
  <inkml:trace contextRef="#ctx0" brushRef="#br0" timeOffset="117839.34">5313 7070 0,'21'0'15,"0"0"1,0-21-16,0 21 15,1-22-15,-1 22 0,-21-21 16,21 21-16,0-21 0,0 0 0,-21 0 16,21 21-16,-21-21 0,22-1 0,-22 1 15,0 0 1,-22 21 0,1 0-16,0 21 0,-21 0 15,21 1-15,-1-1 0,22 0 16,-21 0-16,0 0 0,21 0 0,-21 1 15,21 20-15,0-21 0,0 0 16,0 0-16,0 1 0,0-1 0,0 0 16,0 0-16,0 0 0,21 0 0,0-21 15,0 0-15,1 0 0,-1 0 16,0 0-16,21 0 0,-21 0 0,22-21 16,-1 21-16,-21-21 15,22 0-15</inkml:trace>
  <inkml:trace contextRef="#ctx0" brushRef="#br0" timeOffset="118179.15">5884 6900 0,'0'0'16,"0"-21"-16,0 0 0,0 0 0,21 0 15,1 21 1,-1 0-16,0 0 0,0 0 16,0 0-16,0 0 0,1 0 0,-1 21 15,0 0-15,0-21 0,0 21 16,0 22-16,-21-22 0,0 0 0,0 21 15,0-21-15,0 1 16,0 20-16,0 0 0,0-21 0,-21 1 16,0 20-16,21-21 0,0 0 0,-21 0 15,0-21-15,21 22 0,0-44 32,21 1-17,-21 0-15,21 0 0,0 0 16,0-22-16,1 22 0,-22 0 0,21-21 15,0 21-15,0-22 0,0 22 16,-21-21-16,21 21 0,1-1 0,-22 1 16,0 0-16,0 0 0,21 21 0,-21-21 15</inkml:trace>
  <inkml:trace contextRef="#ctx0" brushRef="#br0" timeOffset="118662.37">7705 6541 0,'0'-22'0,"0"44"0,0-65 16,21 22-16,-21 0 15,0 42 1,0 0-16,0 22 16,-21-22-16,21 21 0,0-21 0,0 22 15,0-1-15,0 0 0,-22 1 0,22-1 16,-21 0-16,0-21 0,21 22 16,0-1-16,-21-21 0,21 0 0,-21 22 15,21-22-15,0 0 0,0 0 16,0 0-16,0 1 0,21-22 15,0 0 1,-21-22 0,0 1-16</inkml:trace>
  <inkml:trace contextRef="#ctx0" brushRef="#br0" timeOffset="119164.11">7302 6964 0,'0'0'0,"-21"0"0,42 0 31,1-21-31,-1 21 0,0 0 0,21 0 16,-21-21-16,43-1 0,-22 22 15,1-21-15,20 21 0,1-21 0,-1 0 16,1 21-16,-1-21 0,1 0 0,-1 21 16,1-22-16,-22 22 0,-21 0 15,21 0-15,-20-21 0,-1 21 16,-21 21-1,0 1-15,-21-1 16,-1 0-16,1 0 0,0 21 16,0-20-16,21-1 0,-21 0 15,21 21-15,-21-21 0,21 1 0,0-1 16,0 0-16,0 0 0,0 0 16,0 0-16,21 1 0,0-22 0,0 0 15,0 0-15,22 0 0,-22 0 0,21 0 16,-21 0-16,22 0 15,-22-22-15,21 1 0,0 0 0,1 0 16,-22 0-16,0 0 0,21-1 0,-42-20 16,22 21-16,-22-21 0,0 20 15,0-20-15,0 0 0,0 21 0,-22-1 16,1-20-16,0 21 0,0 21 16,-21-21-16,20 21 0,1 0 0,0 0 15,0 0-15,-21 21 0,20-21 0,1 21 16,21 0-16,-21 0 0,21 1 15,-21-1-15,21 0 0,0 0 16,0 0-16,0 0 0,21-21 16,0 0-16,0 0 0</inkml:trace>
  <inkml:trace contextRef="#ctx0" brushRef="#br0" timeOffset="120627.45">9673 7260 0,'0'0'16,"0"-21"-1,0 0 1,21 0-16,0 0 0,1-1 16,20-20-16,0 21 0,1 0 0,-1-22 15,0 1-15,1 0 0,-1-1 16,0 1-16,1 0 0,-22-1 0,0 1 15,0 0-15,-21-1 0,0 22 0,-21-21 16,0 21-16,0 21 16,-22 0-16,22 0 0,-21 0 0,-1 0 15,1 0-15,0 21 0,-1 0 16,22 21-16,0-20 0,0-1 0,21 0 16,0 0-16,0 21 0,0-20 0,21-1 15,0 0-15,22 0 0,-22 0 16,21 0-16,-21 1 0,22-1 0,-1 0 15,0 0-15,-21 0 0,1 0 0,20 1 16,-21-1-16,-21 0 0,21 0 16,0 0-16,-21 0 0,0 1 15,0-1 1,22-21 0,-1-21-16,-21-1 0,21 22 15,0-21-15,0 0 0,0 0 0,1 0 16,-1 0-16,0-22 0,21 22 15,-21-21-15,1 21 0,-1-22 0,0 1 16,0 21-16,-21-22 0,21 22 16,-21 0-16,21 0 0,-21 0 0,0 42 31,0 0-31,0 0 16,-21 0-16,0 22 0,21-22 0,0 0 15,-21 0-15,0 22 0,21-22 16,-21 0-16,21 21 0,-22-21 15,22 1-15,0-1 0,0 0 0,0 0 16,0 0-16,0 0 0,0 1 0,22-22 16,20 0-16,-21 0 15,0 0-15,22 0 0,-22 0 0,21-22 16,0 1-16,1 21 0,-1-21 16,0 0-16,1 0 0,-1 0 0,0-1 15,1-20-15,-22 21 0,21 0 0,-21-22 16,1 22-16,-22-21 15,0 21-15,21 0 0,-21-1 0,0 1 0,0 0 16,0 0-16,-21 21 31,21 21-31,-22-21 0,1 21 0,21 0 16,-21 1-16,21 20 0,0-21 0,-21 0 16,21 0-16,0 22 0,0-22 15,0 0-15,0 0 0,0 0 0,0 1 16,21-22-16,0 21 0,0 0 0,1-21 15,-1 0-15,0 0 0,21 0 16,-21 0-16,22 0 0,-22 0 0,21 0 16,-21-21-16,22 0 0,-1 21 0,-21-22 15,22 1-15,-22 0 0,0 0 16,0 0-16,0 0 0,0-1 16,-21-20-16,0 21 0,0 0 0,0 0 15,0-1-15,0 1 16,0 42-1,0 1 1,0-1-16,0 0 0,0 0 0,-21 0 16,21 0-16,-21 1 0,21-1 0,-21 0 15,21 0-15,0 0 0,0 0 16,-21 1-16,21-1 0,0 0 0,-21-21 16,21 21-16,0 0 15,0-42 16,0 0-31,0 0 16,0 0-16,0-1 0,0 1 16,0 0-16,21 0 0,-21-21 0,21 20 15,0-20-15,0 21 0,22-21 0,-22-1 16,0 1-16,21 0 0,1 20 16,20 1-16,-21 0 0,22 0 0,-22 21 15,22 0-15,-1 0 0,-20 0 16,-1 21-16,0 0 0,-21 22 0,1-22 15,-1 21-15,-21-21 0,0 22 0,0-1 16,0-21-16,0 21 16,-21-20-16,-1-1 0,1 21 0,0-21 15,0 0-15,21 1 0,-21-1 0,0-21 16,21 21-16,-22 0 0,1-21 16,0 0 15,21-21-31,0 0 15,0 0-15</inkml:trace>
  <inkml:trace contextRef="#ctx0" brushRef="#br0" timeOffset="121587.92">13610 6943 0,'0'0'0,"0"21"16,21-21-1,0 0 1,1-21-16,-1 0 16,0-1-16,0 1 0,0 21 0,0-21 15,1 0-15,-1-21 0,0 20 16,0 1-16,0 0 0,-21-21 0,0-1 16,0 22-16,0-21 0,0 0 0,0-1 15,0 1-15,0 0 0,-42 20 16,21 1-16,0 0 0,-1 0 0,1 0 15,0 21-15,-21 0 0,21 0 16,-1 21-16,-20 0 0,0 21 16,21 1-16,-1-1 0,-20 0 0,21 1 15,0-1-15,0 22 0,-1-22 16,22 0-16,0 1 0,0-1 0,0 0 16,0-21-16,0 22 0,0-22 0,0 0 15,22-21-15,-1 21 0,0-21 16,0 0-16,21 0 0,-20 0 0,20 0 15,-21 0-15,21-21 0,-20 21 0,20-21 16,0 0-16,-21 0 0,22-1 16,-22-20-16,0 21 0,21-21 0,-20 20 15,-22-20-15,21 0 16,-21-1-16,21 22 0,-21-21 0,0 21 16,0 0-16,0 42 15,0 0 1,0 0-16,-21 0 0,21 0 0,-21 22 15,21-22-15,0 21 0,0-21 0,0 1 16,0 20-16,0-21 0,0 0 16,0 0-16,0 1 0,21-1 0,0-21 15,0 21-15,0-21 0,0 0 16,1 0-16,20 0 0,0 0 0,1 0 16,-1-21-16,0 0 0,1 21 15,-1-22-15,-21-20 0,21 21 16,1 0-16,-1-22 0,-21 1 0,22 0 15,-22-22-15,0 22 0,0-22 0,0 22 16,0-21-16,-21 20 0,0 1 16,22 0-16,-22-1 0,21 1 0,-21 21 15,0 0-15,0-1 16,0 44 0,0-1-16,0 0 0,-21 0 0,-1 21 15,22 1-15,-21 20 16,21-20-16,-21 20 0,0 1 0,21-22 0,-21 21 15,21-20-15,0-1 0,0 0 16,0 1-16,0-1 0,0-21 16,0 0-16,0 1 0,0-1 0,21 0 15,0-21-15,0 0 0,0 0 16,1 0-16,-1 0 16,-21-21-16,21 0 0,-21-1 0,21 1 15</inkml:trace>
  <inkml:trace contextRef="#ctx0" brushRef="#br0" timeOffset="121787.94">14436 6414 0,'0'0'0,"-22"0"16,-20 0 0,42 21-16,21-21 15,0 0-15,1 0 16,-1 0-16,21 0 0,0 0 15,1 0-15,-1-21 0,0 21 0,22-22 16,-1 22-16,1-21 0,21 0 16,-1 21-16,1-21 0,21 0 0</inkml:trace>
  <inkml:trace contextRef="#ctx0" brushRef="#br0" timeOffset="122039.8">16362 6096 0,'0'0'0,"-21"0"32,21 21-32,-22 0 0,1 1 15,0 20-15,0 0 0,0 1 16,0-1-16,-1 21 0,22-20 0,-21 20 16,0-20-16,21 20 0,0-21 15,-21 1-15,0 20 0,0-42 0,21 22 16,0-1-16,0-21 0,0 0 0,-22 1 15,22-1-15,0 0 16,0-42 15</inkml:trace>
  <inkml:trace contextRef="#ctx0" brushRef="#br0" timeOffset="122824.43">15790 6668 0,'0'0'0,"-42"-22"0,-22 1 31,43 21-31,42 0 32,1 0-32,-1 0 0,21 0 0,0 0 0,22 0 15,-1-21-15,1 0 0,-1 21 0,1-21 16,21 0-16,-22 21 16,1-22-16,20 1 0,-20-21 0,-1 21 15,-20 0-15,20-22 0,-42 22 16,22-21-16,-22 21 0,0-22 0,-21 22 15,21-21-15,-21 21 0,0-1 0,0 1 16,-21 21-16,0 0 16,0 0-16,-1 21 0,1 1 15,0 20-15,0-21 0,0 21 16,0 1-16,21 20 0,-22-20 0,1 20 16,0-21-16,21 1 0,-21 20 0,0-20 15,21-1-15,-21 0 0,21-21 16,-22 22-16,22-22 0,-21 0 15,21 0-15,0 0 0,0 1 16,0-44 0,0 1-1,21 0-15,1 0 0,-1 0 16,0-22-16,0 22 0,21-21 16,-20 0-16,20-1 0,-21 1 0,21 0 15,-20 20-15,20-20 0,-21 21 16,0 0-16,0 21 0,1 0 15,-1 0-15,0 21 0,-21 0 0,21 0 0,-21 0 16,0 1-16,0 20 16,0 0-16,0-21 0,0 1 0,0 20 15,0-21-15,0 0 0,0 22 0,0-22 16,0 0-16,0 0 16,21 0-16,0-21 0,1 0 0,-1 21 15,0-21-15,21 0 0,-21 0 0,1 0 16,20 0-16,-21 0 0,21-21 15,1 0-15,-22 0 0,21 0 0,-21 0 16,22-1-16,-22 1 0,0-21 16,21 0-16,-42-1 0,22 22 0,-22-21 15,21 21-15,-21-1 0,0 1 0,-21 21 32,-1 0-32,1 21 0,0 1 0,-21-1 15,21 21-15,-1-21 0,1 22 16,0-22-16,21 21 0,0-21 0,0 0 15,0 1-15,0-1 0,0 0 0,0 0 16,0 0-16,21-21 0,0 0 16,1 21-16,20-21 0,-21 0 0,21 0 15,-20 0-15,20-21 0,0 0 0,-21 0 16,22 0-16,-22 0 16,0-1-16</inkml:trace>
  <inkml:trace contextRef="#ctx0" brushRef="#br0" timeOffset="124782.94">19198 6837 0,'-21'0'0,"21"-21"31,0 0-16,0-22-15,0 22 16,21 0-16,21-21 0,-20-1 0,20-20 16,-21 20-16,43-20 0,-22 21 15,0-22-15,22 22 0,-1-22 0,-20 22 16,20-22-16,-21 22 0,-20 0 16,-1-1-16,0 22 0,-21-21 15,0 21-15,-42 21 16,20 0-16,-20 0 0,0 0 15,-1 21-15,1 0 0,0 0 0,-1 22 16,1-22-16,21 21 0,0-21 0,21 22 16,0-1-16,0-21 0,0 21 15,0 1-15,21 20 0,0-20 0,0-1 16,0 0-16,1-21 0,-1 22 16,0-22-16,0 21 0,-21-21 15,0 1-15,21-1 0,-21 0 16,-21-21-1,0 0-15,0 0 0,-22 0 0,22 0 16,-21-21-16,0 0 0,20-1 16,-20 1-16,0 0 0,21-21 0,-1 21 15,-20-1-15,21 1 0,21 0 0,0 0 16,-21 21-16,21 21 16,0 0-1,0 22-15,21-22 0,0 0 16,0 0-16,0 0 0,1 22 0,-1-22 15,21 0-15,0-21 0,1 21 16,-1 0-16,22-21 0,-22 0 16,21 0-16,1 0 0,-1 0 0,1 0 15,-1 0-15,1-21 0,-1 21 16,-20-21-16,20 0 0,1 0 0,-22-1 16,0-20-16,1 21 0,-22-21 0,0-1 15,0 1-15,0 0 0,-21-1 16,0 1-16,0 21 0,0-22 0,0 22 15,-21 0-15,0 0 0,0 0 16,0 21-16,0 0 0,-22 0 0,22 0 16,-21 21-16,21 0 0,-22 0 0,1 0 15,21 22-15,-22-22 16,22 21-16,0 1 0,-21-22 0,42 21 16,-21 0-16,21-20 0,0 20 0,0-21 15,0 0-15,0 0 0,21 1 16,21-1-16,-21-21 0,0 0 15,1 0-15,20 0 0,-21 0 16,0 0-16,22 0 0,-22-21 0,21-1 16,-21 1-16,22 21 0,-22-42 0,0 21 15,0 0-15,21-22 0,-20 22 16,-1-21-16,0-1 0,-21 22 0,21 0 16,-21 0-16,21 21 0,-21-21 15,0 42 1,0 0-16,0 0 15,-21 0-15,21 22 0,-21-22 16,21 21-16,0-21 0,0 22 0,0-22 16,0 0-16,0 0 0,0 0 15,0 1-15,0-1 0,21-21 0,0 0 16,0 21-16,1-21 0,20 0 0,-21 0 16,21 0-16,1 0 0,-22 0 15,21-21-15,-21 0 0,22 21 0,-22-22 16,0 1-16,0 0 0,0 0 15,-21-21-15,22 20 0,-1-20 16,-21 0-16,0 21 0,0-22 0,21 22 16,-21 0-16,21 0 0,-21 42 31,0 21-31,-21-21 0,0 22 16,21-22-16,-21 21 0,21 1 15,-22-22-15,22 21 0,-21-21 0,21 0 16,0 1-16,0-1 0,0 0 15,0 0-15,0-42 47,0 0-47,21 0 0,-21-1 0,22 1 16,-1 0-16,-21-21 16,21 21-16,0-22 0,0 22 0,0-21 15,1-1-15,-22 22 0,21 0 0,0 0 16,0 0-16,-21 0 0,21 21 15,-21 21 1,0 0-16,21 0 0,-21 0 16,0 22-16,0-22 0,0 0 0,0 21 15,0-21-15,0 1 0,0 20 16,0-21-16,0 0 0,22 0 0,-22 1 16,0-1-16,21-21 0,0 0 15,0 0-15,0 0 16,0 0-16,1 0 15,-22-21-15,21-1 0,0 1 0,0 21 16,0-21-16,0-21 0,1 21 16,20-1-16,0-20 0,1 21 0,-1-21 15,0 20-15,-21-20 0,22 21 16,-1 0-16,-21 0 0,0-1 0,1 22 16,-22 22-1,-22-1-15,1 0 16,21 0-16,-21 21 0,0-20 15,0 20-15,21-21 0,0 21 16,0 1-16,0-22 0,0 0 0,0 21 0,0-20 16,0-1-16,21 0 0,0 0 15,21-21-15,1 21 0,-1-21 16,0 21-16,1-21 0,-1 0 0,0 0 16,1 0-16,-1 0 0,0-21 15,1 0-15,-22 0 0,21 0 0,-21 0 16,1-1-16,-1-20 0,0 21 0,0-21 15,-21-1-15,0 1 0,0 21 16,0-22-16,0 22 0,0 0 0,-21 21 16,0 0-1,0 0-15,-1 0 0,1 21 16,0 22-16,0-22 0,21 0 0,-21 21 16,21-21-16,0 22 0,0-22 15,0 0-15,0 0 0,0 0 0,0 1 16,0-1-16,0 0 0,0 0 0,21-21 15,0 21-15,0-21 16,0 0-16,22 0 0,-1 0 0,0 0 16,1 0-16,-1-21 0</inkml:trace>
  <inkml:trace contextRef="#ctx0" brushRef="#br0" timeOffset="126299.61">23347 6752 0,'-21'21'0,"42"-42"0,-64 42 16,43-42 15,22 0-31,-1 21 16,0-21-16,0 0 0,0 0 0,0-1 15,22 1-15,-22 0 0,21-21 16,1-1-16,-1 1 0,0 0 15,-21-1-15,22 1 0,-22 0 0,0-1 16,0 1-16,-21 0 0,0-1 16,0 1-16,0 21 0,0 0 0,0 0 15,0-1-15,-21 1 0,0 21 16,0 0-16,0 0 0,-1 21 16,22 1-16,-21-1 0,0 0 15,21 0-15,0 0 0,-21 22 0,0-1 16,21-21-16,-21 21 0,21 1 0,0-1 15,0 22-15,0-22 0,0 0 16,0 1-16,0-1 0,21-21 0,0 21 16,0 1-16,0-22 0,0 0 15,1 0-15,20 0 0,-21 1 16,21-22-16,-20 0 0,20 0 0,-21 0 16,21 0-16,1 0 0,-22 0 15,21-22-15,-21 22 0,22-21 0,-22 0 16,21-21-16,-21 21 0,1-22 0,-1 1 15,21 0-15,-42 20 0,21-20 16,0 0-16,-21 21 0,22-1 0,-22 1 16,0 0-16,0 42 31,-22 0-31,1 1 0,21-1 16,0 0-16,0 0 0,0 0 0,0 0 15,0 1-15,0-1 0,0 0 16,0 0-16,21 0 0,1 0 15,-1 1-15,0-22 0,0 0 0,0 0 16,0 0-16,22 0 0,-22 0 16,0 0-16,0 0 0,22 0 0,-22-22 15,0 1-15,0 0 0,0 0 0,22 0 16,-22-22-16,0 22 16,0-21-16,0 0 0,-21 20 0,21 1 0,-21 0 15,22 0-15,-22 0 16,-22 42-1,1-21-15,0 21 0,21 21 16,-21-20-16,0-1 16,0 0-16,21 0 0,-22 21 0,22-20 15,-21-1-15,0 0 0,21 0 16,0 0-16,0 0 0,0 1 16,-21-22-16,21-22 46,0 1-46,0 0 0,21 0 16,0 0-16,-21 0 0,21-22 0,1 22 16,-1-21-16,0 21 0,21-22 0,-21 22 15,1 0-15,20 0 0,-21 0 16,0 21-16,0 0 0,1 0 16,-1 0-16,-21 21 15,21 0-15,-21 0 16,21 0-16,-21 0 0,0 22 15,21-22-15,-21 0 0,0 0 0,0 0 16,0 22-16,0-22 0,0 0 16,0 0-16,21-21 0,-21 21 15,22-21 1,-1 0 0,-21-21-16,21 0 0,0 0 15,0 0-15,0-22 0,1 22 16,-1 0-16,0-21 0,0-1 15,21 22-15,-20-21 0,20 21 0,-21-22 16,0 22-16,0 0 0,1 21 16,-1-21-16,-21 42 15,0 0 1,0 22-16,0-22 16,0 0-16,0 0 0,-21 21 0,21-20 15,0 20-15,0-21 16,0 21-16,0-20 0,0-1 0,0 0 15,21 0-15,0 0 0,0 0 0,0 1 16,0-22-16,22 0 0,-22 0 16,0 0-16,21 0 0,-20 0 0,20 0 15,0 0-15,-21 0 0,22-22 16,-22 1-16,21 0 0,-21-21 0,22 21 16,-22-22-16,0 1 0,0 0 15,0-1-15,1 22 0,-1-21 0,-21 21 16,0-22-16,0 22 15,-43 21-15,22 0 16,0 0-16,0 21 0,-21 0 0,20 1 16,1 20-16,0 0 15,0-21-15,21 22 0,0-1 0,0-21 16,0 22-16,0-22 0,0 21 16,0-21-16,0 0 0,0 1 0,21-1 15,0 0-15,0-21 0,1 0 16,-1 21-16,0-21 0,0 0 0,21 0 15,-20 0-15,-1 0 0,0-21 0,0 21 16,0-21-16,0 0 0,1-1 16,-1 1-16,0 0 0,0-21 0,0 21 15,0-1-15</inkml:trace>
  <inkml:trace contextRef="#ctx0" brushRef="#br0" timeOffset="126543.47">25358 5736 0,'-22'0'0,"44"0"0,-86-21 0,43 21 16,0 0-16,0 0 0,-1 0 15,1 0-15,0 0 16,0 0-1,0 0 1,0 0 0,-1 0-16,1 0 0,0 21 15,-21-21-15</inkml:trace>
  <inkml:trace contextRef="#ctx0" brushRef="#br0" timeOffset="126795.38">23283 6223 0,'0'0'0,"-21"0"15,21 21-15,0 0 0,21-21 16,22 0 0,-22 0-16,21 0 0,0 0 0,1 0 15,-1 0-15,22 0 0,-22 0 0,21-21 16,-20 21-16,20 0 0,-20-21 15,20 21-15,-21 0 0,-20-21 0,20 21 16,-21 0-16,-21-21 16,-21 21-1,0 0-15</inkml:trace>
  <inkml:trace contextRef="#ctx0" brushRef="#br0" timeOffset="129050.83">1926 8890 0,'0'0'0,"-21"0"16,21-21-16,-21 0 0,21 0 16,-21-1-16,21 1 15,0 0-15,0 0 0,0 0 0,0 0 16,0-1-16,0 1 0,0 0 15,0 42 17,0 0-32,0 1 0,0 20 15,0 0-15,0 1 0,0-1 0,0 21 16,0-20-16,0 20 0,0-20 16,0-1-16,0 0 0,0-21 0,0 22 15,0-22-15,0 0 16,0 0-16,0 0 0,0 1 0,21-22 31,0-22-31,-21 1 16,21 0-16,0 0 0,-21 0 15,21-22-15,1 22 0,-1-21 0,0 0 16,-21-22-16,21 22 0,0-1 16,0 1-16,-21 0 0,0-1 0,22 1 15,-22 21-15,21 0 16,0 42-1,-21 0-15,21 0 16,-21 0-16,0 22 0,0-1 0,21-21 16,-21 22-16,21-1 0,-21-21 15,22 21-15,-22-20 0,0-1 0,21 0 16,0 0-16,-21 0 0,21 0 16,0-21-16,0 0 0,1 0 15,-1 0-15,0 0 16,0-21-16,21 21 0,-20-21 0,-1 0 15,0-21-15,0 20 0,0 1 0,22-21 16,-22 0-16,0-1 0,0 1 16,-21 0-16,21 20 0,0-20 0,-21 21 15,0-21-15,0 20 16,22 1-16,-22 42 31,0 1-31,0-1 0,0 0 0,0 21 16,21-21-16,-21 22 0,0-1 15,0 0-15,0 1 0,0-1 0,0-21 16,21 22-16,0-22 0,0 0 16,-21 0-16,21 0 0,1-21 0,-1 21 15,0-21-15,21 0 0,-21 0 16,1 0-16,20 0 0,-21-21 0,21 21 16,-20-21-16,20 0 0,0 0 0,-21-22 15,22 22-15,-1-21 16,-21 21-16,22-22 0,-22 1 0,0 0 15,0-1-15,-21 1 0,0 0 16,0 21-16,0-22 0,0 22 0,0 0 16,0 0-16,-21 21 0,0 0 0,0 0 15,-1 21-15,1 0 16,0 0-16,0 22 0,21-1 0,0 0 16,0 1-16,-21-22 0,21 21 15,0 0-15,0 1 0,0-22 0,21 21 16,0-21-16,0 1 15,0-1-15,1 0 0,-1 0 0,0-21 0,21 0 16,-21 0-16,22 0 0,-1 0 16,-21 0-16,22 0 0,-1 0 15,0-21-15,1 0 0,-1 21 0</inkml:trace>
  <inkml:trace contextRef="#ctx0" brushRef="#br0" timeOffset="130227.57">4847 8573 0,'0'0'0,"0"-22"0,0 1 0,0 0 16,0 0-16,0 0 0,-21 21 16,21-21-16,-21 21 15,21 21 1,-21 0-16,21 0 0,-22 0 15,22 22-15,0-22 0,-21 21 0,21 0 16,-21-20-16,21 20 0,-21 0 0,21 1 16,0-22-16,0 21 0,0-21 15,0 22-15,0-22 0,0 0 0,21 0 16,0-21 0,0 0-16,1 0 0,-1 0 0,0 0 0,0 0 15,21-21-15,-20 0 0,20 21 0,-21-43 16,21 22-16,-20 0 15,-1-21-15,21 21 0,-21-22 0,0 1 16,1 0-16,-22 20 0,21-20 16,-21 0-16,21 21 0,-21-1 0,0-20 15,0 21-15,0 0 0,0 42 32,0 0-17,0 0-15,0 0 0,0 1 0,0-1 16,0 21-16,0-21 15,0 22-15,0-22 0,0 21 0,-21-21 0,21 22 16,0-22-16,0 0 16,0 0-16,0 0 0,0 0 0,21 1 15,0-1-15,0-21 0,0 0 16,22 0-16,-22 0 0,0 0 16,21 0-16,-20-21 0,20 21 0,0-22 15,-21 1-15,22-21 0,-1 21 0,0 0 16,1-22-16,-22 22 0,21-21 15,-21-1-15,1 22 0,-1-21 0,0 21 16,0 0-16,-21-1 0,21 1 16,-21 0-16,0 0 0,-21 42 31,21 0-31,-21 0 16,21 1-16,0-1 0,0 0 0,0 0 15,0 0-15,0 22 0,0-22 0,0 0 16,21 0-16,0 0 0,0 22 15,-21-22-15,22-21 0,-1 21 0,0 0 16,0 21 0,-42-42 15,0 0-15,0-21-16,-1 21 0,1-21 15,0 21-15,0-21 0,0 0 16,0 21-16,-1 0 15,22 21 1,0 0 0,0 0-1,22 0-15,-1-21 0,0 22 0,0-22 16,0 0-16,0 21 0,1-21 16,-1 0-16,0 0 0,21 0 0,-21 0 15,22 0-15,-1 0 0,0 0 0,1-21 16,-22 21-16,21-22 15,1 1-15,-1 0 0,0 21 0,-21-21 0,22 0 16,-22-22-16,0 22 0,0 0 16,0 0-16,-21-21 0,0 20 15,22 1-15,-22-21 0,0 21 0,0 0 16,0-1-16,-22 22 16,1 0-16,0 0 0,0 0 15,0 22-15,21-1 0,0 0 0,-21 0 16,21 0-16,0 22 0,0-22 0,0 0 15,0 21-15,0-21 0,0 1 16,0-1-16,0 0 0,0 0 0,0 0 16,21-21-16,0 21 0,0-21 0,0 0 15,0 0 1,1 0 0,-22-21-16,21 0 0,-21 0 15,0 0-15,0 0 0,0-1 16</inkml:trace>
  <inkml:trace contextRef="#ctx0" brushRef="#br0" timeOffset="130783.22">8467 8424 0,'0'-21'0,"0"42"15,0-63-15,0 0 0,0-1 16,-22 22-16,22-21 0,-21 21 0,21 0 16,-21-1-16,21 1 0,-21 0 0,21 0 15,0 42 1,0 21-16,0-20 0,0 41 16,0-21-16,0 22 0,0-1 0,0 22 15,0 0-15,0-1 0,0 1 16,-21 21-16,21-21 0,0 20 0,-21-20 15,21 21-15,-22 0 0,1 21 0,21-21 16,-21-1-16,0 22 0,0-21 16,0 0-16,-1 21 0,1-21 15,0 0-15,0 0 0,0-22 0,0 1 16,-1-22-16,1 1 0,0-1 0,21-20 16,0-22-16,0 21 0,-21-42 15,21-21 1,0 0-16,0-21 0,0-1 15,0 1-15,21 0 0,0-43 0,-21 21 16,21-20-16,1-1 0,-1 0 16,0 1-16,-21-22 0</inkml:trace>
  <inkml:trace contextRef="#ctx0" brushRef="#br0" timeOffset="131088.04">8297 8594 0,'0'-43'0,"0"86"0,-21-128 0,0 43 0,21-1 15,0 22-15,-21 0 0,21-21 0,0 21 16,0-1-16,0 1 0,0 0 16,21 0-16,0 0 0,21 0 0,1-1 15,-1 22-15,22 0 0,-1 0 16,1 0-16,-1 0 0,1 43 0,-1-22 16,-21 21-16,1-21 0,-22 22 0,0-1 15,-21 0-15,0-20 0,0 20 16,0 0-16,-21 1 0,-21-22 0,20 21 15,-20-21-15,0 0 0,-1 1 16,22-1-16,-21 0 0,21 0 16,0 0-16,-1-21 0,1 0 0,0 0 15,21-21 1,0 0-16,21 0 16,0 0-16,1-1 0,-1 1 0,21 0 15</inkml:trace>
  <inkml:trace contextRef="#ctx0" brushRef="#br0" timeOffset="131559.76">9398 8340 0,'0'0'15,"0"-21"-15,0-1 0,0 1 16,0 0-16,-21 0 0,0 0 16,-1 21-16,1-21 0,0 21 0,0 0 15,0 0-15,0 0 0,-1 0 16,1 21-16,-21 0 0,21 0 0,0 0 15,-1 22-15,1-1 0,21 0 16,-21 1-16,0-1 0,21 0 0,-21 1 16,21-1-16,0 0 0,0 1 0,0-1 15,0-21-15,21 21 0,0-20 16,0-1-16,0-21 0,1 0 0,-1 0 16,0 0-16,21 0 0,-21 0 0,1-21 15,20-1-15,-21 1 16,0 0-16,0-21 0,1 21 0,-1-1 15,0-20-15,0 21 0,-21-21 0,0-1 16,0 22-16,0-21 0,0 21 16,0-1-16,0 1 0,0 42 15,0 22 1,0-22-16,0 0 16,0 0-16,0 22 0,0-22 0,0 0 15,0 21-15,0-21 0,0 1 16,0 20-16,21-21 0,-21 0 15,21 0-15,1 1 0,-1-22 0,0 21 16,0-21-16,0 0 0,0 0 16,1 0-16,-1 0 0,0 0 15,0 0-15,0-21 0,-21-1 0,21 1 16,-21 0-16</inkml:trace>
  <inkml:trace contextRef="#ctx0" brushRef="#br0" timeOffset="131915.88">9758 8509 0,'0'-21'0,"0"42"0,0-63 0,0 21 15,21-1-15,0 1 0,-21 0 0,21 21 16,0-21-16,1 0 0,-1 21 0,0 0 16,0 0-16,0 0 0,22 0 15,-22 0-15,0 21 0,0 0 0,21 0 16,-20 0-16,-1 1 0,0-1 16,0 21-16,0-21 0,0 0 15,1 22-15,-22-22 0,21 0 0,-21 21 16,0-20-16,0-1 0,0 21 0,-21-21 15,-1 0-15,22 1 0,-21-1 16,0-21-16,0 0 16,0-21-16,21-22 15,0 22-15,0 0 0,0-21 16,0-1-16,21 22 0,0-21 0,0-1 16,0 1-16,1 0 0,-1-1 0,0 1 15,0 21-15,0-21 16,0 20-16,1 1 0,-1 21 0,21-21 15,-21 21-15,0 0 0,1 0 0,-1 0 16,0 21-16,21-21 0,-21 21 16,22 1-16,-22-1 0,21 0 0,1 0 15</inkml:trace>
  <inkml:trace contextRef="#ctx0" brushRef="#br0" timeOffset="133380.43">11303 8678 0,'0'0'0,"21"-21"0,21-21 32,-20 21-32,-22 0 0,0-1 0,0 1 15,0 0-15,0-21 0,0 21 0,0-22 16,-22 22-16,1 0 0,-21-21 16,21 20-16,-22 1 0,22 0 0,-21 21 15,0 0-15,-1 0 0,1 0 16,0 21-16,-1 0 0,1 1 0,0-1 15,-1 21-15,1 0 0,21-20 0,-22 20 16,22 0-16,0-21 0,0 22 16,21-1-16,0 0 0,0-20 0,0-1 15,0 21-15,0-21 0,0 0 0,21 1 16,0-1-16,0-21 0,22 0 16,-22 0-16,21 0 0,1 0 15,-1 0-15,0-21 0,-21 21 0,22-22 16,-1 1-16,0 0 0,-20-21 15,20 21-15,-21-1 0,0-20 0,22 0 16,-22 21-16,0-22 0,-21 1 0,21 0 16,-21-1-16,21 1 0,-21 21 15,0 0-15,0-1 0,0 1 0,0 42 32,0 1-32,-21-1 0,21 0 15,-21 0-15,21 21 0,-21-20 0,21 20 16,0-21-16,0 21 0,0-20 15,0 20-15,0-21 0,0 0 16,0 0-16,21 1 0,-21-1 0,21 0 16,0 0-16,0-21 0,1 0 0,-1 0 15,21 0-15,-21 0 0,0 0 16,1-21-16,20 21 0,-21-21 0,0 0 16,22-1-16,-22-20 0,0 21 0,0 0 15,0-22-15,0 1 0,1 0 16,-1-1-16,0-20 0,0 21 0,0-22 15,0 22-15,1-22 0,-1 22 16,-21 0-16,0-1 0,0 1 0,0 21 16,0 0-16,0 42 15,-21 0 1,-1 0-16,1 21 0,21 1 16,0 20-16,-21-20 0,0-1 0,21 21 15,0-20-15,0-1 0,0 0 0,0 1 16,0-1-16,0-21 0,0 22 0,21-22 15,0 0-15,0 0 0,1 0 16,-1-21-16,0 0 0,0 0 0,0 0 16,0 0-16,1 0 0,-1 0 0,21-21 15,-21 0-15,0 0 16,22 0-16,-22-22 0,0 22 0,21-21 16,-20-1-16,-1-20 0,21-1 0,-21 1 15,0-1-15,1 1 0,-1-1 16,0 1-16,0-1 0,0 22 0,-21 0 15,0 21-15,0-22 0,-21 64 32,0 22-32,0-22 0,21 42 15,-21-20-15,-1 20 0,1-20 16,21 20-16,0 1 0,0-1 0,0-21 16,0 22-16,0-22 0,0 1 0,0-1 15,21-21-15,1 21 16,-1-20-16,0-1 0,0 0 0,0-21 15,0 21-15,22-21 0,-22 0 0,0 0 16,21 0-16,-20 0 0,20-21 16,-21 21-16,21-21 0,-20 0 0,20-1 15,-21 1-15,0 0 0,22-21 0,-22 21 16,0-22-16,-21 1 0,0 21 16,21 0-16,-21-22 0,0 22 0,0 0 15,-21 21-15,0 0 16,0 21-16,-1-21 0,1 21 15,0 0-15,0 22 0,-21-22 0,42 0 16,-22 21-16,1-20 0,21-1 16,-21 21-16,21-21 0,0 0 15,0 1-15,0-1 0,0 0 0,21 0 16,0 0-16,1-21 0,-1 21 0,0-21 16,0 0-16,0 0 0,22 0 15,-22 0-15,21 0 0,-21 0 0,22-21 16,-22 21-16,21-21 0,0 0 0,-20 0 15,20 0-15,0-1 0,1-20 16,-22 21-16,21-21 0,0-1 0,1 1 16,-1-22-16,-21 22 0,22-21 15,-22-1-15,21 1 0,-21 20 16,0-20-16,-21 20 0,0 1 0,22 0 16,-22 21-16,0-1 0,-22 22 15,1 22-15,21-1 16,-21 0-16,0 21 0,0 1 0,0-1 15,-1 21-15,22 1 0,0-22 0,-21 1 16,21 20-16,0-21 0,0 1 16,0-1-16,0 0 0,0-20 0,0 20 15,0-21-15,21 0 0,-21 0 0,22 1 16,-1-22-16,0 21 16,0-21-16,0 0 0,0 0 0,1 0 15,-1 0-15,0 0 0,0-21 0,0 21 16,0-22-16,1 1 15,-1 0-15,0 0 0,0-21 0</inkml:trace>
  <inkml:trace contextRef="#ctx0" brushRef="#br0" timeOffset="134116.04">14986 7895 0,'21'0'0,"0"0"0,0 0 16,1-21-16,-1 21 15,0 0-15,0 0 0,-21-21 16,21 21-16,0-21 0,-21 0 16,0-1-1,0 1-15,0 0 31,-21 21 16,21 21-47,-21 0 16,21 1-16,-21-22 0,0 42 0,0-21 16,21 0-16,-22 22 15,1-1-15,0 0 0,0 1 0,21-1 16,0 0-16,-21 1 0,21-1 0,0-21 15,0 21-15,0-20 0,21-1 16,0 21-16,0-42 0,0 21 0,22 0 16,-1-21-16,-21 0 0,22 0 15,-1 0-15,0 0 0,1 0 0,20-21 16,-21 0-16,-20 21 0,20-21 0,0-21 16,1 20-16,-22 1 0,21-21 15,-21 0-15,0-1 0,1 1 16,-22 0-16,0-1 0,0-20 0,0 42 0,-22-22 15,-20 22-15,21-21 16,-21 42-16,-1-21 0,-20 21 0,20 0 16,1 0-16,0 0 0,-22 0 0,22 0 15,0 21-15,-1-21 0,22 21 16,0 0-16,0 0 0,21 0 16,0 1-16,0-1 0,21 0 15,0 0-15,0-21 0,22 21 0,20-21 16,-21 0-16,22 0 0,-22 0 0</inkml:trace>
  <inkml:trace contextRef="#ctx0" brushRef="#br0" timeOffset="134890.91">16065 7832 0,'-21'0'344,"0"0"-329,21 21-15,0 0 16,0 0-16,-21 22 0,21-1 0,-21 0 16,21 1-16,0 20 0,-21 1 0,21-1 15,-22 1-15,1-22 0,21 21 16,0 1-16,-21 21 0,21-22 0,-21 1 15,21 20-15,0-20 0,-21 20 0,0-20 16,-1-1-16,1 22 0,21-21 16,-21-1-16,0 1 0,0-22 0,0 21 15,-1 1-15,1-22 0,21 1 0,0-1 16,-21 0-16,21-21 0,0 1 16,0-1-16,21-42 15,0-1-15,1 1 16,-1-21-16,0 0 0,0 20 0,0-20 15,0-21-15,1 20 0,-1-20 16,0-1-16,0 1 0</inkml:trace>
  <inkml:trace contextRef="#ctx0" brushRef="#br0" timeOffset="135179.26">16002 8403 0,'0'0'0,"21"-63"0,-21-1 0,0 1 16,0-1-16,21 22 0,-21 0 0,0-1 15,21 1-15,1 21 0,-1-22 16,0 22-16,0 0 0,0 0 0,22 0 15,-1 21-15,0-21 0,1 21 0,-1 0 16,0 0-16,1 0 16,-22 0-16,21 21 0,-21 0 0,0 0 15,-21 21-15,0 1 0,0-22 16,0 21-16,-21 1 0,0-1 0,-21 0 16,-1-21-16,22 22 0,-21-22 0,0 0 15,-1 21-15,1-42 0,0 22 16,-1-1-16,22-21 0,0 0 0,0 21 15,42-42 1,0 0 0,0-1-16,22 1 0,-1 0 0,-21-21 15,21 21-15,1-22 0,-1 1 16</inkml:trace>
  <inkml:trace contextRef="#ctx0" brushRef="#br0" timeOffset="136263.67">16849 7705 0,'0'0'0,"21"-21"0,0-1 0,0 22 15,-21 22 1,0-1 0,0 21-16,-21-21 0,0 22 0,21-22 15,-21 21-15,-1 0 0,22 22 0,0-22 16,-21 1-16,21-1 16,-21 0-16,21 1 0,0-1 0,0 0 0,0-21 15,0 1-15,21-1 0,0 0 16,-21 0-16,22 0 0,-1-21 15,0 0-15,0 0 0,0 0 0,22 0 16,-22 0-16,0 0 0,0-21 0,21 21 16,-20-21-16,-1 0 0,0 0 15,21-22-15,-21 22 0,1 0 0,-1-21 16,-21 20-16,0-20 0,21 21 16,-21-21-16,0 20 0,0 1 0,-21 42 31,0 1-31,21-1 15,-22 0-15,22 0 0,-21 21 16,21-20-16,-21-1 0,21 21 0,0-21 16,0 0-16,0 1 0,0-1 15,0 0-15,21 0 0,0-21 16,1 0-16,-1 0 0,0 0 0,0 0 16,0 0-16,22 0 0,-22 0 15,21 0-15,0-21 0,-20 0 0,20 0 16,-21-1-16,21 1 0,-20 0 0,-1 0 15,21-21-15,-42 20 0,21-20 16,0 21-16,1 0 0,-22 0 16,0 42-1,0 0 1,0 0-16,-22 0 0,1 0 0,21 22 16,0-22-16,-21 0 0,21 0 15,0 0-15,0 1 0,0-1 0,0 0 16,0 0-16,0 0 0,21-21 15,0 0-15,1 0 16,-1 0-16,0 0 0,0 0 16,0-21-16,-21 0 15,0 0-15,0 0 16,0-1-16,0-20 0,0 21 0,0 0 16,0-22-16,0 22 0,0 0 15,0 0-15,0-21 0,0 20 16,0 1-16,0 0 0,0 0 15,21 21-15,-21-21 0,22 21 16,-1-21-16,0 21 0,0 0 0,0 0 16,0 0-16,1 0 0,20 0 0,-21 0 15,0 0-15,22 0 0,-22 21 16,0 21-16,0-21 0,0 0 0,0 22 16,1-1-16,-1-21 0,-21 22 0,0-22 15,0 21-15,0-21 16,0 0-16,0 1 0,0-1 0,0 0 0,-21-21 15,-1 21-15,1-21 16,0 0 0,21-21-1,0 0-15,0 0 0,0-1 0,0 1 16,21 0-16,0-21 0,1 21 16,-1-22-16,21-20 0,-21 20 0,22 1 15,-1 0-15,0-1 0,1 1 16,-1 21-16,0 0 0,1 0 0,20-1 15,-21 22-15,1 0 0,-1 0 0,-21 22 16,0-22-16,1 21 0,-22 21 16,0-21-16,0 22 0,0-1 0,0 0 15,0 1-15,-22-1 0,1 0 16,0 1-16,0-22 0,0 21 16,21 0-16,-21-20 0,-1-1 0,1 0 15,21 0-15,0 0 0,-21-21 0,0 21 16,0-21-1,21-21-15,0 0 16,-21 0-16</inkml:trace>
  <inkml:trace contextRef="#ctx0" brushRef="#br0" timeOffset="136455.54">17843 7599 0,'0'0'0,"-21"0"0,-21 0 0,21 0 0,0 0 16,-1 0-16,1 0 16,21-21 15,21 21-31,1-21 0</inkml:trace>
  <inkml:trace contextRef="#ctx0" brushRef="#br0" timeOffset="136623.46">16870 7768 0,'-21'21'0,"42"-42"0,-64 64 0,43-22 16,22-21 0,-1 0-16,0 0 0,0 0 15,21 0-15,-20 0 0,20 0 0,21 0 16,-20-21-16,20-1 0,1 22 0,-1-21 15,1 0-15</inkml:trace>
  <inkml:trace contextRef="#ctx0" brushRef="#br0" timeOffset="137011.24">20595 7895 0,'-42'-21'0,"84"42"0,-105-63 16,41 42-16,1-21 0,0 0 16,21-1-16,-21 1 0,21 0 0,-21 21 15,0 0-15,-1 0 16,1 21-1,0 0-15,21 22 0,-21 20 0,21 1 16,0-1-16,0 22 0,-21 21 0,21-22 16,0 22-16,0 21 0,-21-21 15,21 21-15,0-21 0,-22 21 0,1 0 16,21 0-16,-42 0 0,21 0 0,0 0 16,-22-21-16,1 0 0,0-1 15,-1 1-15,-20-21 0,20 0 0,1-22 16,0 22-16,-1-43 0,1 0 0,0 1 15,21-22-15,-1 0 0</inkml:trace>
  <inkml:trace contextRef="#ctx0" brushRef="#br0" timeOffset="137367.03">20193 8742 0,'0'-85'0,"0"170"0,0-254 0,0 84 15,0 0-15,0 1 0,0-1 0,0 21 16,0 1-16,0-1 0,0 1 16,0 21-16,0-22 0,21 22 0,0-1 15,22 22-15,-22 0 0,21 0 16,22 0-16,-22 21 0,21 0 16,1 0-16,-1 21 0,-20-21 0,20 42 15,-20-21-15,-1 22 0,0-1 16,-21 0-16,-21 22 0,0-22 0,0 1 15,-21 20-15,-21-21 0,0 1 0,-1-22 16,1 21-16,-22-21 0,22 1 16,0-1-16,-1 0 0,22-21 0,0 0 15,0 0-15,21-21 16,0 0 0,42-1-16,-21 1 15,1 0-15,-1 0 0,21 21 16,-21-21-16,22 0 0,-22-1 0,21 1 15</inkml:trace>
  <inkml:trace contextRef="#ctx0" brushRef="#br0" timeOffset="137727.34">21018 7938 0,'0'0'16,"0"-22"-16,0 1 0,0 0 0,0 0 16,22 0-1,-1 21-15,0 0 16,0 0-16,0 0 0,0 0 15,22 0-15,-22 21 0,0 0 16,0-21-16,22 21 0,-22 22 0,0-22 16,0 21-16,-21-21 0,0 22 15,21-22-15,-21 21 0,0-21 0,0 0 16,0 1-16,-21-1 0,21 0 16,-21 0-16,0 0 0,0-21 15,-1 0-15,1 0 0,21-21 16,0 0-1,0 0-15,0 0 0,0-1 0,0 1 16,0-21-16,0 0 0,21 20 0,1-20 16,-1 0-16,0 21 0,0-1 15,0 1-15,0 0 0,22 0 0,-22 0 16,21 21-16,1-21 0,-1 21 16,0-22-16,1 22 0,-1-21 15,0 21-15,1 0 0,-1-21 0,-21 21 16</inkml:trace>
  <inkml:trace contextRef="#ctx0" brushRef="#br0" timeOffset="139746.87">21950 7747 0,'0'21'0,"-21"-42"16,42 21-16,-21 42 0,-21-20 0,-22 20 0,22-21 16,-21 21-16,21-20 0,-1 20 0,-20 0 15,21 1-15,0-1 0,0-21 0,21 21 16,0 1-16,0-22 0,0 0 16,0 0-16,21 0 0,0 1 0,0-22 15,0 0-15,22 21 0,-22-21 16,21 0-16,0 0 0,-20 0 15,20-21-15,0 21 0,1-22 0,-22 1 16,21 0-16,-21-21 0,0 21 16,1-22-16,-1 1 0,-21 0 0,0-1 15,0 1-15,0 0 0,0 20 0,0-20 16,-21 21-16,-1 0 0,-20 0 16,21 21-16,0 0 0,-22 0 0,1 0 15,0 0-15,-1 21 0,1 0 16,0 0-16,21 21 0,-22-20 0,22 20 15,0 0-15,21 1 0,0-1 0,0-21 16,0 21-16,21-20 16,0 20-16,0-21 0,1 0 0,20 0 15,0-21-15,-21 0 0,22 0 0,-1 0 16,0 0-16,-20 0 0,20 0 16,-21-21-16,21 21 0,1-21 0,-22-21 15,21 21-15,-21-1 0,1-20 16,20 0-16,-21 21 0,0-22 0,0 1 15,1 21-15,-1 0 0,-21-1 16,0 1-16,21 0 0,-21 42 16,0 0-1,-21 1-15,21-1 0,-21 21 16,21-21-16,0 0 0,-22 22 16,22-22-16,0 0 0,0 0 0,0 0 15,0 1-15,0-1 0,0 0 0,22 0 16,-1-21-16,0 0 15,21 0-15,-21 0 0,1 0 0,20 0 16,-21 0-16,21-21 0,-20 0 16,-1 0-16,0-1 0,0 1 0,21 0 15,-20 0-15,-1-21 0,0 20 0,0 1 16,0-21 0,-21 21-16,0 42 31,0 0-31,0 0 15,0 0-15,-21 1 0,21-1 0,-21 0 16,21 0-16,0 0 0,0 0 16,0 1-16,0-1 0,21 0 15,0 0-15,0-21 0,22 0 16,-22 0-16,21 0 0,1 0 0,-22 0 16,21 0-16,-21 0 0,22 0 0,-22-21 15,0 0-15,21 0 0,-21-1 16,1 1-16,-1 0 0,0 0 0,-21-21 15,21-1-15,0 22 0,-21 0 16,0 0-16,0 0 0,0-1 16,0 44-1,0 20 1,0-21-16,0 0 0,0 0 16,0 22-16,0-22 0,0 0 0,0 0 15,0 0-15,43 1 0,-22-1 16,21 0-16,-21 0 0,22 0 0,-1-21 15,0 0-15,1 0 0,-1 0 0,0 0 16,22 0-16,-22 0 0,0 0 16,1-21-16,-1 21 0,0-21 15,-20 0-15,20 0 0,-21-22 0,0 22 16,0-21-16,1 21 0,-22-22 16,0 1-16,0 21 0,0 0 0,0-1 15,0 1-15,-22 0 0,1 21 16,0 0-16,0 0 0,-21 0 0,20 0 15,-20 0-15,0 0 0,-1 21 0,22 22 16,-21-22-16,21 0 0,-22 21 16,22-21-16,0 1 0,21 20 0,0-21 15,0 21-15,0-20 0,0-1 16,0 0-16,0 0 0,0 0 0,21-21 16,0 0-16,22 21 0,-22-21 0,0 0 15,0 0-15,22 0 16,-22 0-16,21-21 0,-21 0 0,22 0 15,-22 0-15,0 0 0,0-22 0,0 1 16,0 0-16,1-1 0,-1 1 16,0 0-16,0-1 0,0-20 0,0 20 15,1 1-15,-1 21 0,0-21 16,-21 20-16,0 1 0,-21 21 16,0 21-16,-1 1 15,1-1-15,0 21 0,0-21 16,0 22-16,0-1 0,-1 0 15,1 1-15,21-1 0,0 0 0,0 22 16,0-22-16,21 0 0,1 1 16,-1-22-16,0 21 0,0-21 0,21 22 15,1-43-15,-22 21 0,21 0 16,1-21-16,-1 0 0,-21 0 0,21 0 16,1 0-16,-1 0 0,0-21 0,1 0 15,20 0-15,-20-1 0,-1-20 16,0 0-16,1-1 0,-22 1 0,21 0 15,-21-1-15,0 22 0,1-21 0,-22 21 16,0 0-16,0-1 0,-22 22 16,1 0-16,0 0 0,0 0 15,0 0-15,0 22 0,-22-1 16,22 0-16,21 0 0,-21 21 16,21-20-16,-21-1 0,21 21 0,0-21 15,0 0-15,0 1 0,0 20 16,21-21-16,21 0 0,-21 0 0,22 1 15,-1-1-15,0-21 0,22 21 16,-22-21-16,1 0 0,-1 0 0,21 0 16,-20 0-16,-1 0 0,0 0 0,1 0 15,-1-21-15,0 0 0,1-1 16,-1 1-16,-21 0 0,22-21 0,-22-1 16,0 1-16,0 0 0,-21-1 15,0 1-15,0 21 0,0 0 0,0 0 16,-21-1-16,-21 1 0,20 21 15,-20 0-15,21 0 0,-21 0 16,20 0-16,-20 0 0,21 21 0,0 1 16,0-1-16,-1 21 0,1-21 0,0 0 15,21 22-15,0-22 0,0 21 16,0-21-16,0 22 0,0-22 0,21 0 16,0 0-16,1 0 0,-22 1 15,42-1-15,-21-21 0,0 0 0,22 0 16,-22 0-16,21 0 0,0 0 15,-20 0-15,20 0 0,0-21 16,-21-1-16,22 1 0,-22 0 0,21-21 16,-21-1-16,22 1 0,-22-21 0,0 20 15,21-20-15,-20-1 0,-1 22 16,0-22-16,0 1 0,-21-1 0,0 22 16,0-21-16,0 41 0,0-20 15,0 21-15,-21 21 0,0 0 16,0 21-16,-1 0 0,1 0 15,0 1-15,0 20 0,0 0 0,0 1 16,-1 20-16,22-21 0,-21 22 16,21-1-16,0 1 0,0-1 0,21 1 15,1-22-15,-1 22 0,21-22 16,-21 0-16,22 1 0,-1-1 16,0-21-16,-21 0 0,22 1 0,-1-1 15,0-21-15,1 0 0,-1 0 0,0 0 16,22 0-16,-22 0 0,1-21 15,20-1-15</inkml:trace>
  <inkml:trace contextRef="#ctx0" brushRef="#br0" timeOffset="140024.71">22987 7387 0,'-21'-21'0,"42"42"0,-63-42 0,42 42 47,-22-21-47,1 21 0,0 1 15,-21-22 1,21 0-16,-1 21 0,-20-21 0,0 21 16</inkml:trace>
  <inkml:trace contextRef="#ctx0" brushRef="#br0" timeOffset="141439.96">11345 11176 0,'0'0'0,"0"-21"0,0-21 0,0 20 16,-21-20-16,0 21 0,0 0 16,0 21-16,-1-21 0,1 21 0,0 0 15,0 0-15,0 0 0,21 21 16,0 0-16,0 0 0,0 21 0,0 1 16,0-1-16,0 22 0,0-1 0,0 1 15,0-1-15,0 1 0,21-1 16,-21 1-16,21-1 0,-21-21 0,0 22 15,0-22-15,0 1 0,0-1 16,0 0-16,0 1 0,0-22 16,0 0-16,0 0 0,-21-21 15,0 0 1,0-21-16,-1-21 0,22 20 16,-21 1-16,21-21 0,0 0 0,0-1 15,0 1-15,21 21 0,1-22 16,20 1-16,-21 0 0,21 21 0,1-1 15,-1 1-15,22 0 0,-22 0 0,0 21 16,22 0-16,-22 0 0,0 0 16,1 0-16,-22 21 0,0 0 0,0-21 15,-21 21-15,0 22 0,-21-22 16,0 0-16,-21 0 0,20 22 16,-20-22-16,-21 0 0,20 21 0,1-21 15,-22 22-15,22-22 0,0 0 16,-1 0-16,22-21 0,0 21 0,0-21 15,0 0-15,21 22 16,21-22-16,0 0 16,21 0-16,-20 0 0,20 0 0,0 0 15,1 0-15,-1 0 0,0-22 0,1 22 16,-1-21-16,21 0 0,-20 21 16,20-21-16,1 0 0,-1 0 0,1-1 15,-22 1-15,22 0 0,-22 0 16,0 0-16,1 0 0,-22-22 15,0 22-15,0 0 0,0 0 0,-21 0 16,0-1-16,0 1 0,0 42 31,-21-21-31,21 22 0,0-1 16,0 0-16,0 21 0,0-21 0,0 1 16,0 20-16,0-21 0,0 21 15,21-20-15,0 20 0,-21 0 0,22-21 16,20 1-16,-21-1 0,21 0 0,-20-21 15,20 0-15,0 0 16,22 0-16,-22-21 0,22 0 0,-1-22 16,1 22-16,-1-21 0,1-1 0,-22 22 15,21-21-15,-20 0 0,-1-1 16,-21 1-16,22 0 0,-43-1 0,0 1 16,0 0-16,0 20 0,0 1 0,0 0 15,0 0-15,-22 42 16,1 0-16,21 0 15,0 22-15,-21-1 0,21 0 0,-21 1 16,21-1-16,0 22 0,0-22 16,0 43-16,0-22 0,0 22 0,0-22 15,0 22-15,0 0 0,0-1 16,0 1-16,0 21 0,0 0 16,0-22-16,21 43 0,0-21 0,0 0 15,1 0-15,20 21 0,-21 0 0,21-21 16,-20 21-16,20-22 0,0 22 0,-21-21 15,22 0-15,-1-21 0,0 21 16,-20-22-16,-1-20 0,21-1 0,-42 1 16,0-22-16,0 0 0,0-20 0,0-1 15,-21 0-15,-21-21 0,20 0 0,-41-21 16,21 0-16,-22-1 16,1-20-16,-1-21 0,-21-1 0,22 1 0,-22-22 15,22-21-15,-22 0 0,43 0 16,-1-21-16,1 0 0,21 0 0,0 0 15,21 0-15,0-21 0,21 21 16,0-21-16,0 21 0,22 0 0,20 0 16,1 0-16,-1 0 0,1 21 0,20-21 15,1 21-15,0 1 0,20-1 16,-20 0-16,21 0 0</inkml:trace>
  <inkml:trace contextRef="#ctx0" brushRef="#br0" timeOffset="141736.35">15240 10202 0,'0'0'15,"-42"0"-15,-22 0 0,43 0 0,-21 0 16,20 0-16,44 0 15,20 0-15,0 0 0,22 0 0,20 0 16,1 0-16,21 0 0,0-21 16,21 21-16,0 0 0,0 0 15,0-21-15,21 21 0,-21 0 0,-21 0 16,21 0-16,-43 0 0,1 0 0,-21 0 16,-1 0-16,-42 21 0,0-21 15,-42 21-15,0-21 16,-21 0-16,-1 22 0</inkml:trace>
  <inkml:trace contextRef="#ctx0" brushRef="#br0" timeOffset="141999.21">15811 10287 0,'0'0'0,"0"21"16,0 0-1,0 1-15,0-1 16,0 21-16,0 0 0,0 1 0,0 20 0,0 1 15,0-1-15,0 1 16,0-1-16,-21 22 0,21-22 0,-21 22 16,0-21-16,21 20 0,-21-20 0,0-1 15,-1 1-15,22-1 0,0-20 0,-21-1 16,21-21-16,0 21 0,0-20 16,0-1-16,21-21 15,1 0-15,-1 0 0,0-21 16,0-1-16,0 1 0,0 0 15,22 0-15</inkml:trace>
  <inkml:trace contextRef="#ctx0" brushRef="#br0" timeOffset="142595.87">16277 11155 0,'0'0'16,"21"0"-16,0-21 31,1 21-31,-1-21 0,0 21 15,0-22-15,0 1 0,0 21 0,22-21 16,-22 0-16,0 0 0,0 0 16,22-1-16,-22 1 0,-21 0 0,21 0 15,-21 0-15,0 0 16,-21 21-16,0 0 16,-1 0-16,-20 0 0,21 21 0,-21 0 15,-1 21-15,1-21 0,0 22 0,-1-1 16,22 0-16,-21 1 0,21-1 15,-1 0-15,22 1 0,0-22 0,0 21 16,0-21-16,0 22 0,22-22 0,-1 0 16,21 0-16,-21-21 0,22 0 15,-1 21-15,21-21 0,-20 0 0,20 0 16,1-21-16,-22 0 0,22 0 16,-1 0-16,1 0 0,-1-1 0,1-20 15,-1 0-15,1-1 0,-22 1 16,21 0-16,-20-1 0,-1 1 0,-21 21 15,0-21-15,-21 20 0,0 1 16,-21 21-16,0 0 0,0 0 16,0 0-16,-22 0 0,22 21 0,-21 1 15,21-1-15,-22 0 0,43 0 16,0 21-16,-21-20 0,21-1 0,0 21 16,0-21-16,21 0 0,1 22 0,-1-22 15,0 0-15,0 0 0,21 22 16,-20-22-16,-1 0 0,-21 0 15,0 0-15,0 0 0,0 1 0,0-1 16,-21 0-16,-1-21 16,-20 0-16,21 0 0,0 0 0,-22 0 15,22 0-15,0 0 0,0 0 0,21-21 16,0 0-16,0-22 0,0 22 16,0-21-16,21 21 0,21-43 15,-20 22-15,20-1 0</inkml:trace>
  <inkml:trace contextRef="#ctx0" brushRef="#br0" timeOffset="142835.73">17695 10541 0,'0'0'0,"43"-42"0,-1-1 16,0 1-16,-21 21 0,1 0 15,-1 21-15,0 0 0,-21 21 16,0 0-16,0 0 0,0 22 16,-21-1-16,0 0 0,-1 1 15,1 20-15,0-21 0,0 22 0,0-1 16,0-20-16,-1 20 0,-20 1 0,42-22 15,-21 22-15,0-22 0,21 0 16,-21 1-16,21-1 0,0 0 0,0-21 16,0 1-16,0-1 0,21 0 0,0-21 15,0 0-15,0 0 0,0 0 16,1 0-16,-1 0 0,0 0 0,-21-21 16,0 0-16,21-1 0,-21-20 0</inkml:trace>
  <inkml:trace contextRef="#ctx0" brushRef="#br0" timeOffset="143039.62">17632 10901 0,'21'0'47,"0"0"-47,0 0 0,0-21 0,22 21 15,147-43 1,-147 22-16,-1 21 15,21-21-15,-20 21 0,20-21 0,1 21 16,-22-21-16,22 0 16,-22 21-16,21-22 0,1 1 0,-22 0 15</inkml:trace>
  <inkml:trace contextRef="#ctx0" brushRef="#br0" timeOffset="143255.53">18838 10435 0,'0'-21'15,"0"42"-15,0-63 0,-21 42 31,21 21-31,-21 21 0,0-20 0,0 41 16,-1-21-16,1 22 0,0-22 16,21 22-16,0-1 0,-21 1 0,21-1 15,-21-20-15,21 20 0,-21 1 0,21-22 16,0 0-16,0 1 16,0-1-16,0-21 0,0 0 0,0 22 15,0-22-15,21-21 16,0 0-16,0 0 0,-21-21 15,21-1-15,0 1 0,-21 0 0</inkml:trace>
  <inkml:trace contextRef="#ctx0" brushRef="#br0" timeOffset="143483.41">18881 10732 0,'0'0'0,"0"-43"0,21 1 0,0 0 0,-21-1 16,0 22-16,21 0 15,0 21-15,0 21 0,-21 0 16,0 22-16,0-22 0,22 21 15,-1 0-15,-21 22 0,21-22 16,0 1-16,21-1 0,-20 0 0,20 1 16,-21 20-16,21-42 0,1 22 0,-22-1 15,21-21-15,-21 0 0,1 0 16,-1 1-16,0-1 0,0-21 0,0 0 16,0-21-16,1-1 15,-22 1-15,0 0 0,21 0 16,-21-21-16</inkml:trace>
  <inkml:trace contextRef="#ctx0" brushRef="#br0" timeOffset="143695.34">19812 10393 0,'21'-127'16,"-42"254"-16,42-275 0,-42 148 16,0 21-16,-22 0 0,22 21 0,0 1 15,0-1-15,-21 22 0,20-1 16,1 1-16,0-1 0,21 1 0,0-1 15,0-21-15,0 22 0,0-1 0,0-20 16,21-1-16,0 0 0,1 1 16,-1-1-16,0-21 0,21 0 15,-21 1-15,1-1 0,-1-21 0,21 0 16,-21 0-16,22 0 0,-1 0 0</inkml:trace>
  <inkml:trace contextRef="#ctx0" brushRef="#br0" timeOffset="144203.73">20934 10478 0,'0'0'16,"42"-64"-16,-21 22 0,0-1 0,-21 22 0,0 0 15,0 0-15,0 0 0,-42 0 16,21 21-16,0 0 0,-22 0 0,1 0 16,0 21-16,-1 21 0,1-21 15,0 22-15,-1-1 0,1 21 16,0 1-16,-1-22 0,22 22 0,0-1 15,0 1-15,0-1 0,21-20 16,0 20-16,0 1 0,0-22 0,21 0 16,21 1-16,-21-1 0,22 0 0,-1 1 15,0-22-15,1 0 0,20 0 16,-20-21-16,-1 0 0,0 0 0,1 0 16,-1 0-16,-21-21 0,21 0 0,-20-22 15,-1 22-15,0-21 0,-21 0 16,0-1-16,0 1 0,0 0 0,0-1 15,0 22-15,0 0 0,-21 0 16,0 0-16,-1-1 0,-20 22 16,0 0-16,-1 0 0,22 0 0,-21 0 15,21 22-15,0-1 0,-1-21 16,22 21-16,0 0 0,0 0 0,0 0 16,22 1-16,-1-1 0,21-21 15,-21 21-15,0-21 0,22 21 16,-22-21-16,21 21 0,-21 0 0,-21 22 15,0-1-15,0 0 0,0 1 0,0 20 16,-21 1-16,-21-1 0,0 1 16,-1 20-16,-20-20 0,-1 21 0,-20-1 15,20 1-15,-21 0 0,1-1 0,-22-20 16,21 20-16,1-20 0,-22-1 16,21 1-16,0-1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1:46:27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9186 5990 0,'-21'0'93,"0"0"-93,0 0 32,0 0-17,21 21 63,21-21-78,0 0 0,0 0 16,0 0-16,0 0 16,1 0-16,-1 0 0,0 0 15,0 0-15,0 0 16,0 0-16,1 0 0,-1 0 0,0 0 16,0 0-16,0 0 15,0 0-15,1 0 0,-1 0 16,0 0-16,0 0 0,0 0 15,0 0-15,22 0 0,-1 0 0,-21 0 16,22 0-16,-1 0 0,0 0 0,1 0 16,-22 0-16,21 0 0,0 0 15,1 0-15,-22 0 0,21 0 0,1 0 16,-1 0-16,-21 0 0,21 0 0,-20 0 16,20 0-16,-21 0 0,21 0 15,-20 0-15,20 0 0,-21 0 16,0 0-16,22 0 0,-22 0 0,0 0 15,21 0-15,-21 0 0,1 0 16,20 0-16,-21 0 0,21 0 0,-20 22 16,-1-22-16,21 0 0,-21 0 15,22 0-15,-22 0 0,21 0 0,0 0 16,-20 0-16,20 0 0,-21 0 0,21 0 16,1 21-16,-22-21 0,21 0 15,1 0-15,-22 0 0,21 0 0,0 0 16,-20 0-16,20 0 0,0 0 0,-21 0 15,22 0-15,-22 0 0,21 21 16,-21-21-16,22 0 0,-22 0 16,21 0-16,-21 0 0,22 0 0,-22 0 15,21 0-15,-21 0 0,22 0 16,-22 0-16,21 0 0,1 21 0,-1-21 16,-21 0-16,21 0 0,1 0 15,-1 0-15,-21 0 0,22 0 0,-1 0 16,0 0-16,1 21 0,-1-21 0,0 0 15,-21 0-15,22 0 0,-1 0 16,0 0-16,-20 0 0,20 0 0,0 0 16,-21 0-16,22 0 0,-22 0 0,21 0 15,1 0-15,-22 0 0,21 0 16,0 0-16,1 0 0,-22 0 16,21 21-16,1-21 0,-1 0 0,-21 0 15,21 0-15,1 0 0,-1 0 16,0 0-16,1 0 0,-1 0 0,-21 0 15,22 0-15,-1 22 0,-21-22 0,21 0 16,-20 0-16,20 0 0,-21 0 16,0 0-16,0 0 0,1 0 0,20 0 15,-21 0-15,0 0 0,0 0 16,1 21-16,-1-21 0,0 0 0,0 0 16,21 0-16,-20 0 0,-1 0 0,21 0 15,-21 0-15,0 0 0,22 0 16,-22 0-16,0 0 0,0 0 15,0 0-15,1 0 0,-1 0 0,0 0 16,0 0-16,0 0 0,0 0 16,1 0-16,-1 0 0,0 0 15,0 0-15,0 0 32,0 0-17,-21-21 141</inkml:trace>
  <inkml:trace contextRef="#ctx0" brushRef="#br0" timeOffset="190.88">14436 6202 0,'0'0'0,"-22"0"0,22 21 16</inkml:trace>
  <inkml:trace contextRef="#ctx0" brushRef="#br0" timeOffset="1131.15">8890 6181 0,'-21'0'0,"21"-21"16,-21 21-1,-1 21 1,22 0-16,0 0 16,-21 0-16,21 22 0,-21-22 0,0 0 15,21 21-15,0-21 0,0 22 0,-21-22 16,21 0-16,-21 21 16,21-20-16,0-1 0,0 0 0,0 0 15,0 0-15,0-42 47</inkml:trace>
  <inkml:trace contextRef="#ctx0" brushRef="#br0" timeOffset="1482.13">8742 6160 0,'0'-22'16,"0"1"-16,0 0 15,21 0-15,0 21 16,0 0-16,0 0 16,22-21-16,-22 21 0,0 0 0,0 0 15,22 0-15,-22 0 0,0 0 16,0 21-16,-21 0 0,0 0 15,0 0-15,0 1 0,-21-1 16,0-21-16,-22 21 0,22-21 16,0 21-16,-21-21 0,21 21 15,-1-21-15,1 0 0,0 21 0,0-21 16,0 0-16,21 22 16,21-22 15,0 0-31,0 0 15</inkml:trace>
  <inkml:trace contextRef="#ctx0" brushRef="#br0" timeOffset="2007.19">9165 6308 0,'0'0'0,"21"0"0,0 0 16,1 0-1,-22-21-15,0-1 16,0 1 0,-22 21-1,1 0-15,0 0 16,0 0-16,0 0 0,0 21 16,-1-21-16,22 22 0,-21-22 0,0 21 15,0 0-15,0 0 0,21 0 16,0 0-16,0 1 0,-21-22 15,21 21-15,0 0 0,0 0 0,0 0 16,0 0-16,21-21 16,0 0-1,0 0-15,0 0 16,0 0-16,1-21 16,-1 21-16,0-21 0,-21 0 0,0 0 15,21 0-15,-21-1 0,21 1 0,-21 0 16,0 0-16,0 42 62,0 0-62,0 0 16,0 1-16,0-1 0,0 0 16,0 0-1,0 0 1,21-21-16,1 0 15,-1 0-15,0-21 16,0 21-16</inkml:trace>
  <inkml:trace contextRef="#ctx0" brushRef="#br0" timeOffset="2271.03">9461 6265 0,'0'0'0,"0"-21"0,-21 21 31,0 0-15,0 0 0,21 21-16,-21 1 0,21-1 15,-21-21-15,21 21 0,0 0 0,0 0 16,0 0-16,0 1 0,0-1 16,0 0-16,0 0 0,0 0 0,0 0 15,21-21-15,0 0 16,0 0-16,0 0 15,0 0-15,1 0 16,-1-21-16,-21 0 0,21 0 16,0 0-16,-21 0 0</inkml:trace>
  <inkml:trace contextRef="#ctx0" brushRef="#br0" timeOffset="2871.23">9737 6096 0,'0'-21'31,"-22"21"-31,22 21 16,-21-21-16,21 21 0,0 0 0,-21 1 16,21-1-16,-21 0 15,21 0-15,0 0 0,0 0 0,-21 1 16,21 20-16,0-21 0,-21 0 0,21 0 16,0 1-16,0-1 15,0 0-15,-22-21 0,22 21 16,0-42 15,0 0-31,0 0 16,0-1-16,0 1 0,0 0 0,22 0 15,-1 21-15,0-21 0,-21 0 16,21-1-16,0 22 0,0-21 16,1 21-16,-1 0 0,0-21 15,0 21-15,0 0 16,-21 21-1,-21-21 1,0 21-16,0-21 0,0 22 16,-1-22-16,1 21 0,0-21 15,0 0-15,0 0 0,0 0 16,-1 0-16,22 21 31,-21-21-31,21 21 16,0 0-16,0 0 15,0 1-15,0-1 16,0 0-16,21-21 16,1 21-16,-1-21 15,0 0-15,0 21 16,0-21-16,0 0 0,1 0 16,-1 0-16,0 0 0,0 0 15,0 0-15,0 0 0,1 0 0,-1-21 16,0 21-16,21 0 0,-21-21 0,1 21 15,-1-21-15,0 21 0</inkml:trace>
  <inkml:trace contextRef="#ctx0" brushRef="#br0" timeOffset="3735.86">10118 6329 0,'0'0'0,"0"-21"0,0 0 0,21 21 16,-21-22-16,0 1 0,0 0 16,-21 21-1,-1 0 1,1 0-16,0 0 0,0 21 15,0 0-15,0-21 0,21 22 0,-22-1 16,1 0-16,0-21 0,21 21 16,0 0-16,0 0 0,-21 1 0,21-1 15,0 0 1,21-21 15,0 0-31,0 0 0,1-21 16,-1 0-16,-21-1 15,21 22-15,0-21 0,-21 0 16,21 21-16,-21-21 0,21 0 16,1 21-1,-44 21 32,22 0-47,-21 0 16,21 0-16,0 1 15,0-1-15,0 0 16,0 0-16,21-21 31,1 0-31,-1 0 0,0 0 16,0 0-16,0 0 0,0 0 0,1-21 16,20 21-16,-21-21 0,0 0 15,0-1-15,1 1 0,-22 0 16,21 0-16,-21 0 0,0 0 15,0-1-15,0 1 16,-21 21 0,-1 0-1,1 0-15,0 0 0,0 21 16,0 1-16,0-22 0,-1 21 16,22 0-16,0 0 0,0 0 15,0 0 1,22-21 15,-1 0-31,0 0 0,0 0 16,0 0-16,-21-21 15,21 21-15,1 0 16,-22 21 0,0 1-1,0-1 1,0 0-16,-22 0 0,22 0 0,-21 0 15,0 1-15,21-1 0,-21 0 0,0 0 16,21 0-16,-21-21 0,21 21 16,-22 1-16,1-1 0,21 0 0,-21-21 15,21 21-15,-21 0 16,21-42 15,0 0-15,21 0-16,0 0 15,0-1-15</inkml:trace>
  <inkml:trace contextRef="#ctx0" brushRef="#br0" timeOffset="4106.82">10499 6414 0,'21'-22'47,"0"1"-32,0 0-15,0 0 16,-21 0-16,-21 21 47,0 0-32,21 21-15,-21-21 0,21 21 16,-21 0-16,-1-21 0,22 21 0,0 1 16,0-1-16,-21 0 0,21 0 15,0 0 1,0 0 0,21-21-16,1 0 15,-1 0-15,0-21 16,0 21-16,-21-21 0,21 21 15</inkml:trace>
  <inkml:trace contextRef="#ctx0" brushRef="#br0" timeOffset="4366.67">10837 6223 0,'-21'21'31,"0"-21"-31,21 21 0,-21 1 16,21-1-16,0 0 0,-21 0 0,-1 0 16,22 0-16,-21-21 0,21 22 15,0-1-15,0 0 0,-21 0 0,21 0 16,-21-21 0,21 21-16,0-42 31,21 21-31,0-21 0,-21 0 15</inkml:trace>
  <inkml:trace contextRef="#ctx0" brushRef="#br0" timeOffset="4774.79">10795 6244 0,'0'-21'15,"21"21"16,-21 21-15,0 0 0,0 1-16,0-1 0,0 0 15,0 0-15,0 0 16,0 0-16,0 1 0,0-1 16,0 0-16,0 0 0,0 0 15,0-42 32,0 0-47,0 0 16,21 21-16,-21-21 0,0-1 15,0 1-15,21 0 0,-21 0 0,22 0 16,-22 0-16,21-1 0,-21 1 0,0 0 16,0 0-1,21 21-15,-21-21 0,21 21 0,0 0 47,0 0-31</inkml:trace>
  <inkml:trace contextRef="#ctx0" brushRef="#br0" timeOffset="5354.77">11218 6456 0,'0'-21'16,"0"0"0,0-1-16,0 1 0,21 21 15,-21-21-15,22 0 0,-22 0 16,0 0-1,-22 21 1,1 0-16,0 0 0,0 0 16,0 21-16,21 0 0,-21-21 15,-1 21-15,1 0 0,0 0 16,0-21-16,21 22 0,0-1 0,-21 0 16,0 0-16,21 0 15,0 0-15,0 1 31,21-22-15,0 0-16,0 0 0,0-22 16,0 1-16,1 21 15,-1-21-15,-21 0 0,21 21 0,-21-21 16,21 0-16,-21-1 0,0 1 0,21 21 16,-21-21-16,0 0 0,21 21 15,-21-21-15,0 42 47,0 0-47,0 0 0,-21-21 16,21 21-16,-21 1 0,21-1 0,0 0 15,0 0-15,0 0 16,0 0 0,21-21 15,0 0-31,1-21 15</inkml:trace>
  <inkml:trace contextRef="#ctx0" brushRef="#br0" timeOffset="6034.48">11409 6329 0,'0'21'47,"-21"-21"-47,21 21 15,-22-21-15,22 21 0,0 1 16,0-1-16,-21 0 16,21 0-16,-21-21 15,21 21-15,0-42 78,0 0-78,0 0 0,0 0 16,0-1-16,21 1 16,0 0-16,-21 0 0,22 21 15,-1-21-15,0 21 16,0 0 0,0 0-16,-21 21 31,0 0-31,0 0 0,0 0 15,0 1-15,0-1 0,0 0 16,0 0-16,0 0 31,-21-21-15,21-21 0,0 0-1,0 0-15,0 0 16,0-1-16,21 1 15,-21 0-15,21 21 0,1-21 16,-22 0-16,21 21 0,0 0 0,0-21 16,0 21-1,-21 21 1,0 0-16,0 0 16,0 0-16,0 0 0,0 1 15,0-1-15,0 0 16,-21 0-16,0-21 15</inkml:trace>
  <inkml:trace contextRef="#ctx0" brushRef="#br0" timeOffset="6455.24">11705 6414 0,'21'-22'78,"0"22"-78,1 0 0,-22-21 16,21 0-16,0 0 15,0 0 1,-42 21 15,0 0-31,0 0 16,21 21-16,-22 0 0,1-21 16,21 21-16,-21 0 0,21 1 15,0-1-15,-21 0 0,21 0 16,0 0-16,0 0 0,0 1 15,21-22 1,0 0 0,-21 21-16,21-21 0,1 0 15,-1 0 1,0 0-16,0 0 16,0-21-16,-21-1 15,21 22-15</inkml:trace>
  <inkml:trace contextRef="#ctx0" brushRef="#br0" timeOffset="7242.79">12255 6414 0,'-42'0'31,"21"21"-31,0-21 16,21 21-16,0 0 15,21-21 1,0 0 0,0 0-16,0 0 15,1-21 1,-22 0-1,21 21-15,-21-21 0,0-1 0,0 1 16,-21 21 0,-1 0-1,1 0-15,0 0 0,21 21 16,0 1-16,-21-1 16,21 0-16,0 0 15,21-21 16,0 0-31,0 0 16,1-21 0,-1 0-1,-21 0-15,0-1 0,0 1 16,0 0 0,-21 21-1,-1 0 1,22 21-16,0 0 15,0 1-15,0-1 16,0 0-16,22-21 47,-1 0-47,-21-21 16,21 21-16,-21-21 15,21-1-15,-21 1 16,0 0-16,0 0 15,0 0 1,-21 21 15,0 21-31,0 0 0,21 0 16,-22 0-16,22 1 31,-21-22-31,21 21 16,21-21-1</inkml:trace>
  <inkml:trace contextRef="#ctx0" brushRef="#br0" timeOffset="7820.46">12933 6329 0,'21'-21'0,"-42"42"0,42-63 15,0 42-15,-21-22 16,0 1-16,-21 21 31,0 0-31,0 0 0,-1 0 0,1 21 16,0 1-16,0-1 0,0 0 0,0 0 16,-1 21-16,1-20 15,0 20-15,0-21 0,0 21 0,21-20 16,-21-1-16,21 21 0,0-21 0,0 0 15,0 1-15,0-1 16,21 0-16,0-21 0,0 0 0,0 0 16,0 0-16,1 0 0,20 0 0,-21 0 15,21 0-15,1 0 0,-1-21 16,0 0-16,1-1 0,-22 1 0,21 0 16,1 0-16,-1 0 0</inkml:trace>
  <inkml:trace contextRef="#ctx0" brushRef="#br0" timeOffset="8063.36">13420 6181 0,'0'-21'16,"0"42"-16,-22-42 15,1 21-15,0 21 16,21 0-16,-21 0 16,0 0-16,21 22 0,-21-22 0,21 21 15,-22-21-15,1 22 0,0-22 0,21 21 16,0-21-16,-21 22 0,21-22 15,-21 0-15,21 0 0,0 0 0,0 0 16,0 1-16,0-1 16,21-21-1,0 0-15,0 0 0,0 0 16,1 0-16,-1 0 0,0 0 16,21-21-16</inkml:trace>
  <inkml:trace contextRef="#ctx0" brushRef="#br0" timeOffset="9183.23">13716 6477 0,'0'0'16,"0"-21"-16,0 0 0,0 0 0,0-1 16,0 1-16,0 0 15,0 0-15,-21 0 16,0 21 0,-1 0-16,1 0 0,0 21 15,0 0-15,0-21 0,0 21 16,-1 0-16,22 22 0,-21-22 15,0 0-15,0 0 0,0 0 0,0 22 16,21-22-16,0 0 0,0 0 0,0 0 16,0 1-16,0-1 15,21-21-15,0 0 16,0 0-16,21 0 0,-20 0 0,-1 0 16,0 0-16,0-21 0,0 21 15,0-22-15,1 1 0,-1 0 0,0 0 16,-21 0-16,21-22 0,-21 22 15,21 0-15,-21 0 0,0 0 0,21 0 16,-21-1-16,0 44 31,0-1-15,-21-21-16,21 42 0,0-21 0,0 0 16,-21 1-16,21-1 0,-21 0 15,21 0-15,0 0 0,0 0 0,0 1 16,0-1-16,0 0 0,0 0 15,21-21 1,0 0-16,0 0 0,1 0 16,-1 0-16,0 0 0,21 0 0,-21-21 15,1 0-15,-1 0 16,0-1-16,21 1 0,-21 0 0,1 0 16,-1 0-16,0-22 0,-21 22 0,0 0 15,0 0-15,21 21 0,-21-21 16,-21 21-1,0 21 1,21 0-16,0 0 0,0 0 16,0 1-16,0-1 0,0 0 15,0 0-15,0 0 16,0 0-16,21-21 0,-21 22 0,0-1 16,0 0-1,-21-21 16,0-21-15,21 0-16,0-1 16,-22 22-16,1-21 15,0 21 1,0 0 0,21 21-16,0 1 15,0-1-15,0 0 16,0 0-1,21-21-15,0 0 0,0 0 16,1 0-16,-1 0 0,0 0 0,21 0 16,-21 0-16,1 0 0,20-21 15,0 0-15,-21 21 0,22-21 0,-22-1 16,21 1-16,-21 0 0,1 0 0,-1 0 16,0 0-16,0-1 0,-21 1 15,0 0-15,0 0 0,0 0 0,0 0 16,0-1-16,-21 22 15,0 0 1,21 22-16,-21-1 0,21 0 0,0 0 16,0 0-16,0 0 0,0 1 15,0-1-15,0 0 0,0 0 16,0 0-16,0 0 0,0 1 16,0-1-16,0 0 15,-22-21 1,1 0-16,0 0 15,0 0-15,0 0 16,0 0-16,-1 0 0,1 0 0,0 0 16,0 0-16,42 0 31,0-21-15</inkml:trace>
  <inkml:trace contextRef="#ctx0" brushRef="#br0" timeOffset="9475.06">14901 6329 0,'0'-21'0,"0"42"0,-21-42 16,0 21-1,0 0 1,0 21-16,21 21 0,-22-21 15,1 1-15,21 20 16,0-21-16,-21 21 0,21-20 0,-21-1 16,21 21-16,-21-21 0,21 0 0,0 1 15,0-1-15,0 0 0,0 0 16,0 0-16,0-42 47,0 0-47</inkml:trace>
  <inkml:trace contextRef="#ctx0" brushRef="#br0" timeOffset="9882.96">14732 6414 0,'0'-43'0,"0"86"0,0-107 16,0 43-16,0 0 0,0 0 0,21-1 16,0 22-1,0 0-15,1 0 16,-1 0-16,0 0 0,0 0 15,0 22-15,0-1 0,1 0 16,-1 21-16,-21-21 0,0 22 16,0-22-16,21 0 0,-21 21 0,0-20 15,0-1-15,0 0 0,0 0 0,0 0 16,0 0-16,0 1 0,0-1 16,0-42 30,0-1-46,0 1 0,0 0 16,0 0-16,0 0 0,0-22 0,21 1 16,0 21-16,-21-21 0,21-1 15,1 1-15,-1 21 0,0 0 0,-21-1 16,21 1-16,-21 0 0,21 21 0,-21-21 16,0 42 15,0 0-16,21-21-15,-21 21 16,22-21-16,-22 22 0</inkml:trace>
  <inkml:trace contextRef="#ctx0" brushRef="#br0" timeOffset="11062.95">15452 6583 0,'21'-21'31,"-21"0"-31,0-1 0,21 1 0,-21 0 16,21 0-16,-21 0 0,0-22 15,0 22-15,0 0 0,0 0 16,0 0-16,-21 21 16,0 0-16,0 0 0,-1 0 15,1 0-15,0 0 0,-21 21 16,21 0-16,-1 0 0,1 22 0,0-22 15,0 0-15,0 0 0,0 21 16,-1-20-16,22-1 0,0 0 0,0 0 16,0 0-16,0 0 0,0 1 15,0-1-15,22-21 16,-1 0-16,0 0 16,0 0-16,0 0 0,0 0 0,1-21 15,20-1-15,-21 1 0,0-21 16,0 21-16,1 0 0,-1-22 15,-21 22-15,0 0 0,21-21 0,-21 20 16,0 1-16,21 21 0,-21-21 16,-21 42 15,21 0-31,-21 1 0,21-1 0,-21 0 16,21 0-16,0 21 0,0-20 0,0-1 15,0 0-15,0 0 0,0 0 16,0 0-16,21 1 0,0-22 15,0 0-15,0 0 16,0 0-16,1 0 0,-1 0 16,0 0-16,0 0 0,0 0 0,0-22 15,1 1-15,-1 0 0,0 0 0,-21 0 16,21 0-16,0-22 0,-21 22 16,21 0-16,-21-21 0,0 20 0,0 1 15,22 0-15,-22 0 16,0 42-1,-22 0 1,1 0-16,21 1 0,-21-1 16,21 0-16,0 21 0,0-21 0,0 1 15,-21-1-15,21 0 0,0 0 16,0 0-16,-21 0 16,21 1-16,0-44 46,0 1-46,0 0 0,21 0 16,-21-21-16,21 20 16,-21 1-16,0 0 0,21-21 0,0 21 15,1-1-15,-1 1 0,-21 0 16,21 0-16,0 21 0,0-21 0,0 21 16,1 0-16,-1 0 0,0 0 15,0 0-15,0 21 16,-21 0-16,0 0 15,0 0-15,0 1 0,0 20 0,0-21 16,0 0-16,0 0 0,0 22 0,0-22 16,0 0-16,0 0 15,0 0-15,-21-21 0,0 22 16,21-44 15,0 1-31,0 0 16,0 0-16,0 0 0,0 0 0,21-1 15,0 1-15,0-21 0,1 21 16,-1 0-16,0-1 0,0 1 16,0 0-16,0 0 0,22 0 0,-22 21 15,0 0-15,0 0 0,0 0 16,1 0-16,-22 21 16,0 0-16,0 0 0,0 0 0,0 1 15,0 20-15,0-21 0,0 0 16,0 0-16,0 1 0,0-1 0,0 0 15,0 0-15,0 0 0,-22 0 16,1-21 0,21-21 15,0 0-31,0 0 16,21 21-16</inkml:trace>
  <inkml:trace contextRef="#ctx0" brushRef="#br0" timeOffset="11470.72">16425 6456 0,'0'21'31,"21"-21"-15,1 0 0,-1 0-16,0 0 15,0 0-15,0 0 0,22 0 0,-22 0 16,21-21-16,0 21 0,-20-21 15,20 21-15,-21-21 0,21-1 0,-20 1 16,-1 0-16,-21 0 0,0 0 0,21 0 16,-21-1-16,-21 22 15,0 0 1,-1 0-16,-20 0 0,21 22 0,0-1 16,-22 21-16,22-21 0,0 22 15,-21-22-15,21 21 0,-1-21 0,22 22 16,0-22-16,-21 21 0,21-21 15,0 0-15,0 1 0,0-1 0,0 0 16,0 0-16,21 0 0,1-21 16,-1 0-16,0 0 15,0 0-15,0 0 0,0 0 0,1 0 16,-1-21-16,21 21 0,-21-21 0,0 21 16,-21-21-16,22 21 0,-1-21 15,-21-1-15,21 1 16</inkml:trace>
  <inkml:trace contextRef="#ctx0" brushRef="#br0" timeOffset="11651.61">16870 6646 0,'0'0'0,"0"22"110,-21-1-110</inkml:trace>
  <inkml:trace contextRef="#ctx0" brushRef="#br0" timeOffset="13004.27">9292 11261 0,'0'0'0,"-21"0"16,0 0-16,0 0 16,-1 0-16,1 0 15,0 0 1,0 0-1,42 0 48,0 0-63,0 0 0,1 0 0,-1 0 16,0 0-16,21 0 0,-21 0 0,22 0 15,-22 0-15,21 0 0,1 0 16,-1 0-16,21 0 0,-20 0 0,20 0 15,1 0-15,-1 0 0,1 0 0,20 0 16,1 0-16,0 0 0,-22 0 16,22 0-16,0-21 0,-1 21 0,1 0 15,0 0-15,-1 0 0,1 0 0,0 0 16,-1 0-16,1 0 0,0 0 16,-1 0-16,1 0 0,0 0 0,-1 0 15,-20 0-15,20 0 0,1 0 16,0 0-16,-1 0 0,1 0 15,0 0-15,-1 0 0,1 0 0,-21 0 16,20 0-16,1 0 0,0 0 0,-22 0 16,22 0-16,-1 0 0,1 0 15,0 0-15,-1 21 0,1-21 0,21 0 16,-21 21-16,-1-21 0,1 0 0,0 21 16,-1-21-16,-20 21 0,-1-21 0,1 0 15,-1 0-15,-20 0 0,20 0 16,-21 0-16,1 0 0,-1 0 0,0 0 15,1 0-15,-1 0 0,-21 0 0,0 0 16,22 0-16,-22 0 16,0 0-16,0 0 0,0 0 15,1 0-15,-22-21 16,21 21 31,-42 0-16,-1 0-31</inkml:trace>
  <inkml:trace contextRef="#ctx0" brushRef="#br0" timeOffset="13644.44">8805 11515 0,'0'0'0,"0"-21"16,0-1-1,0 44 17,0-1-32,0 21 15,0-21-15,0 0 0,-21 22 16,21-22-16,-21 0 0,21 21 16,0-20-16,-21 20 0,0-21 0,-1 0 15,22 0-15,0 1 0,-21-1 0,0 0 16,21 0-16,-21 0 0,21 0 15,0-42 17</inkml:trace>
  <inkml:trace contextRef="#ctx0" brushRef="#br0" timeOffset="13931.27">8678 11578 0,'43'-84'31,"-43"62"-31,21 22 0,0-21 16,0 21-16,0 0 15,22 0-15,-22 0 0,21 0 0,-21 0 16,22 0-16,-1 0 0,-21 0 0,0 21 16,0-21-16,1 22 0,-22-1 15,0 0-15,0 0 0,0 0 0,-22 0 16,1 1-16,-21-1 0,21 0 0,-22-21 15,22 21-15,-21 0 0,21 0 16,-22-21-16,22 22 0,0-22 16,0 0-16,21 21 0,-21-21 15,21 21-15</inkml:trace>
  <inkml:trace contextRef="#ctx0" brushRef="#br0" timeOffset="14408">9186 11811 0,'21'0'0,"-42"0"0,42-21 0,1 21 0,-22-21 16,0 0-16,0-1 16,0 1-16,0 0 15,-22 0 1,1 21-16,0 0 0,0 0 15,0 0-15,0 21 0,-1 0 16,1-21-16,0 21 0,21 1 16,-21-1-16,0 0 0,0 0 0,-1 0 15,1-21-15,21 21 0,0 1 0,0-1 16,0 0-16,0 0 16,21-21-1,1 0 1,-1 0-16,0-21 0,0 21 15,0-21-15,0 0 0,1 21 0,-1-22 16,0 22-16,-21-21 0,0 0 0,21 21 16,-21-21-16,21 21 0,-21-21 15,0 42 17,0 0-17,0 0-15,0 0 16,0 1-16,0-1 0,0 0 15,21 0 1,1-21 0,-1 0-16,0 0 15,0 0-15</inkml:trace>
  <inkml:trace contextRef="#ctx0" brushRef="#br0" timeOffset="15910.7">9483 11726 0,'0'0'0,"0"-21"0,0 0 0,0 0 15,-22 21 17,1 21-32,0-21 15,21 21-15,0 0 0,-21 1 0,0-1 16,21 0-16,-21 0 0,21 0 16,0 0-16,0 1 15,0-1-15,0 0 0,0 0 16,21-21-16,0 0 0,0 0 15,0 0-15,0 0 16,1 0-16,-1 0 0,0-21 0,21 0 16,-21 21-16,1-21 0,-1-1 0,0 1 15,0 0-15,0 0 0,0 0 16,1 0-16,-22-22 0,0 22 0,21-21 16,-21 21-16,21-22 0,-21 22 0,21-21 15,-21 21-15,0-1 16,0 1-16,0 42 31,0 1-31,-21-1 0,21 0 16,0 0-16,0 0 0,-21 0 0,21 22 15,-21-22-15,21 0 0,-22 0 0,22 0 16,0 1-16,-21-1 0,21 0 16,-21-21-16,21 21 15,0-42 16,0 0-31,21 0 16,0-1-16,1 1 16,-1 0-16,0 21 0,-21-21 15,21 21-15,0 0 0,0-21 0,1 21 16,-1 0-16,0 0 0,0 0 16,0 0-16,-21 21 46,-21-21-46,0 0 0,0 0 0,0 0 16,-1 21-16,1-21 0,0 0 0,0 0 16,0 21-16,0-21 15,-1 0-15,22 21 0,-21-21 16,21 22-16,0-1 0,0 0 16,0 0-16,0 0 15,0 0-15,0 1 16,21-22-16,1 0 0,-1 0 0,0 21 15,0-21-15,0 0 0,0 0 16,1 0-16,20 0 0,-21 0 0,21 0 16,-20 0-16,20 0 0,0-21 0,-21 21 15,22 0-15,-22-22 0,0 1 16,0 21-16,0-21 0,1 0 16,-1 21-16,0-21 0,-21 0 0,0-1 0,21 22 15,-21-21-15,0 0 0,0 0 16,0 0-16,-21 21 31,0 0-31,0 0 16,-1 21-16,1 0 15,0 0-15,0-21 0,21 21 0,-21 1 16,0-22-16,21 21 0,-22 0 0,22 0 16,0 0-1,22-21 1,-1 0-16,0 0 0,0 0 15,0 0-15,0-21 16,1 0-16,-1 21 0,-21-21 16,21 21-16,0-21 0,-21-1 0,0 1 15,21 21-15,-21-21 0,21 0 16,-21 0 0,0 42 15,0 0-31,0 0 15,0 0-15,-21 1 16,21-1-16,0 0 0,0 0 16,0 0-16,21-21 31,1 21-31,-1-21 0,0 0 16,0 0-16,21 0 0,-20 0 15,-1 0-15,0-21 0,21 21 16,-21-21-16,1 0 0,-1 21 0,0-21 15,0 21-15,-21-21 0,0-1 0,0 1 16,0 0-16,0 0 16,0 0-1,-21 21-15,0 0 16,0 0-16,-1 0 16,22 21-1,0 0 1,0 0-1,22-21-15,-22 21 16,0 1-16,0-1 16,0 0-16,0 0 0,0 0 15,0 0-15,0 1 0,-22-22 0,1 21 16,21 0-16,0 0 0,-21 0 16,0-21-16,21 21 0,-21 1 0,21-1 15,-21-21 1,42-21 31,-21-1-47,21 1 0,0 0 0,0 21 15,0-21-15</inkml:trace>
  <inkml:trace contextRef="#ctx0" brushRef="#br0" timeOffset="16242.51">10922 11748 0,'0'-22'32,"21"22"-17,0-21 1,0 21-16,-21-21 0,22 21 16,-1-21-16,0 0 0,0 21 15,-21-21 1,-21 21-1,0 0 1,21 21-16,-21-21 0,-1 21 16,1 0-16,0 0 0,0 0 0,21 1 15,-21-1-15,0 0 16,21 0-16,0 0 31,21-21-31,0 0 16,0 0-16,0 0 0,0 0 15,1 0-15,-1-21 0,0 21 0</inkml:trace>
  <inkml:trace contextRef="#ctx0" brushRef="#br0" timeOffset="16474.55">11366 11578 0,'0'0'0,"0"-21"0,-21 21 46,0 21-46,21 0 0,-21 1 16,0-1-16,21 0 16,-21 0-16,21 0 0,-22 0 0,22 1 15,0-1-15,0 0 16,-21-21-16,21 21 0,0 0 16</inkml:trace>
  <inkml:trace contextRef="#ctx0" brushRef="#br0" timeOffset="16855.29">11282 11621 0,'0'0'0,"0"-43"32,0 22-32,21 21 15,0 0 1,0 21-1,0 0-15,1 1 0,-22-1 16,0 0-16,0 0 0,0 0 16,21 0-16,-21 1 0,21-22 0,-21 21 15,0 0-15,0 0 0,0 0 16,0-42 31,0 0-32,0 0-15,21 0 16,-21-1-16,0 1 0,21 0 0,-21 0 16,21-21-16,-21 20 0,0 1 0,22 0 15,-22 0-15,21 21 0,-21-21 16,0 0-16,21 21 0,0 0 0,0 0 16,0 0-1,1 0 1,-1 21-16,-21 0 0</inkml:trace>
  <inkml:trace contextRef="#ctx0" brushRef="#br0" timeOffset="17371.06">11811 11811 0,'42'0'15,"-21"-21"1,-21 0-16,22 0 15,-22-1-15,0 1 0,0 0 16,0 0-16,0 0 0,0 0 16,0-1-16,0 1 15,-22 21-15,1 0 0,0 0 16,0 0-16,0 0 0,0 21 16,-1 1-16,1-22 0,0 21 0,0 0 15,21 0-15,0 0 0,-21 0 16,21 1-16,-21-1 0,21 0 0,0 0 15,0 0-15,0 0 0,21 1 16,0-22-16,0 0 16,0 0-16,0 0 0,1 0 15,-1 0-15,0 0 0,0-22 16,0 22-16,0-21 0,1 0 0,-1 21 16,-21-21-16,21 0 15,-21 0-15,21-1 0,-21 1 0,0 0 16,0 0-1,0 42 1,-21-21 0,21 21-16,0 0 0,-21-21 0,21 22 15,0-1-15,0 0 0,0 0 16,0 0-16,21-21 16,0 21-16,0-21 15,0 0-15,1 0 16,-1 0-16,0 0 0,0 0 0,-21-21 15,21 0-15,0 21 0</inkml:trace>
  <inkml:trace contextRef="#ctx0" brushRef="#br0" timeOffset="17990.89">12171 11769 0,'21'-21'0,"-21"-1"0,21 1 15,-21 0 1,-21 21 0,0 0-1,21 21-15,-21-21 0,21 21 16,0 1-16,-22-1 15,22 0-15,-21 0 16,21 0-16,0 0 16,0-42 31,0 0-32,0 0-15,0 0 16,0 0-16,21-1 0,1 1 15,-1 0-15,0 0 0,0 21 16,0-21-16,0 21 16,1 0-16,-1 0 15,0 0-15,-21 21 0,0 0 16,0 0-16,0 0 16,0 1-16,0-1 15,0 0-15,-21 0 31,21-42 1,0 0-17,0 0 1,21 21-16,-21-22 0,21 1 16,0 21-16,0-21 0,1 21 0,-1-21 15,0 21-15,0 0 0,0 0 16,0 0-16,-21 21 31,0 0-31,0 0 0,0 1 16,0-1-16,-21 0 15,21 0-15,-21-21 0,21 21 16,-21-21-16,21 21 0,-21-21 16,42 0 15,0 0-31,0-21 15,0 0-15</inkml:trace>
  <inkml:trace contextRef="#ctx0" brushRef="#br0" timeOffset="18342.46">12636 11769 0,'0'0'0,"-21"0"15,42 0 16,1 0-31,-1 0 16,0 0 0,0-21-16,-21-1 0,21 22 15,0 0-15,-21-21 0,0 0 0,0 0 16,-21 21 15,0 0-15,0 0-16,0 21 0,0 0 15,-1 0-15,1 1 0,21-1 16,0 0-16,-21-21 0,21 21 0,0 0 16,-21 0-16,21 1 0,0-1 15,0 0-15,21-21 16,0 0-16,0 0 16,1 0-16,-1 0 0,0 0 15,0 0-15,0-21 0,0 21 16</inkml:trace>
  <inkml:trace contextRef="#ctx0" brushRef="#br0" timeOffset="18650.28">13123 11769 0,'0'0'0,"-21"0"16,0 0-16,0 21 15,0-21-15,21 21 16,21-21 15,0 0-31,0 0 16,0 0-16,-21-21 15,0 0 1,0 0 0,-21 21-1,0 0 1,0 0-16,21 21 0,-21 0 15,21 0 1,21-21 0</inkml:trace>
  <inkml:trace contextRef="#ctx0" brushRef="#br0" timeOffset="19183.61">13631 11811 0,'0'-21'0,"0"-21"31,0 20-31,0 1 0,0 0 16,0 0 0,-21 21-1,0 0-15,0 0 16,0 21-16,-1 0 0,22 0 0,-21 1 16,0-1-16,0 0 0,0 0 15,0 0-15,-1 0 0,22 1 0,0-1 16,0 0-16,0 0 0,0 0 0,0 0 15,0 1-15,22-1 16,-1-21-16,0 0 0,0 0 0,0 0 16,0 0-16,22 0 0,-22 0 0,0 0 15,21 0-15,-20-21 0,20-1 16,-21 1-16,21 21 0,-20-21 0</inkml:trace>
  <inkml:trace contextRef="#ctx0" brushRef="#br0" timeOffset="19419.47">13949 11642 0,'0'0'0,"0"-21"0,0-1 0,0 1 16,0 0-16,0 42 31,-21 0-15,-1 1-16,22 20 0,0-21 0,-21 0 16,0 0-16,0 22 0,21-22 15,0 0-15,0 0 0,-21 0 0,21 1 16,-21-1-16,21 0 0,0 0 0,0 0 15,0 0 1,0 1 0,21-22-16,0 0 0,0 0 15,0 0-15,0 0 0,1-22 16</inkml:trace>
  <inkml:trace contextRef="#ctx0" brushRef="#br0" timeOffset="20512.84">14224 11790 0,'0'0'15,"0"-21"-15,0-22 16,0 22-16,-21 21 16,0 0-1,-1 0-15,1 0 0,0 21 16,0-21-16,0 22 0,0-1 16,-1 0-16,1 0 0,0 0 15,21 0-15,0 1 0,-21 20 0,21-21 16,0 0-16,0 0 0,0 1 0,0-1 15,0 0-15,21 0 16,0-21-16,0 0 16,1 0-16,-1 0 0,0 0 0,0-21 15,0 21-15,0-21 0,1 0 16,20 21-16,-21-22 0,0 1 0,-21 0 16,21 0-16,1 0 0,-22 0 0,21-1 15,-21 1-15,0 0 0,0 0 16,0 0-16,0 0 15,0 42 17,-21 0-32,-1 0 15,1 0-15,21 0 0,0 1 0,0-1 16,0 0-16,0 0 0,0 0 16,0 0-16,0 1 0,0-1 15,21-21-15,1 0 16,-1 0-16,0 0 0,0 0 0,21 0 15,-20 0-15,-1 0 0,21 0 16,-21-21-16,22-1 0,-22 1 16,21 21-16,-21-21 0,22 0 0,-22 0 15,0 0-15,0-1 0,0 1 16,0 0-16,1 0 0,-22 0 0,0 0 16,-22 21 15,1 0-16,0 21-15,21 0 0,0 0 16,0 0-16,0 0 0,0 1 16,0-1-16,0 0 0,0 0 0,0 0 15,21 0-15,0-21 0,-21 22 16,22-22-16,-22 21 16,0-42 15,-22-1-16,1 1-15,0 21 16,0 0-16,21-21 0,-21 21 16,0 0-16,-1 0 15,22 21 1,0 0 0,22-21-16,-1 0 15,0 0-15,0 0 0,0 0 16,0 0-16,1 0 0,-1 0 0,0 0 15,0 0-15,0 0 0,0 0 16,22 0-16,-22-21 0,0 0 0,21 21 16,-20-21-16,-1 0 0,0 21 0,0-21 15,-21-1-15,0 1 0,21 0 16,-21 0-16,0 0 0,0 0 16,-21 21-1,0 0-15,0 0 16,0 0-16,21 21 15,0 0-15,0 0 0,0 0 16,0 0-16,0 1 0,0-1 16,0 0-16,0 0 15,0 0-15,0 0 0,0 1 16,0-1 0,-22-21-16,1 0 0,0 0 15,0 0-15,0 0 0,0 0 16,21-21-1,0-1 1,0 1-16,21 21 0,0-21 0</inkml:trace>
  <inkml:trace contextRef="#ctx0" brushRef="#br0" timeOffset="20775.29">15494 11705 0,'0'0'16,"0"-42"-1,0 63 17,0 0-17,-21-21-15,21 21 0,-21 1 16,21-1-16,-22 0 0,22 0 0,0 0 16,-21 0-16,0 1 0,21-1 0,-21 0 15,21 0-15,0 0 16,0 0-16,-21 1 0,21-44 47</inkml:trace>
  <inkml:trace contextRef="#ctx0" brushRef="#br0" timeOffset="21168.07">15388 11748 0,'21'-22'0,"-42"44"0,42-65 0,-21 22 0,0 0 16,0 0-16,21 0 0,-21-1 15,22 22-15,-1-21 0,0 21 16,0 0-16,0 0 0,0 0 16,1 0-16,-1 0 0,0 0 15,0 21-15,-21 1 0,21-1 0,0 0 16,1 21-16,-22-21 0,0 1 0,0 20 16,0-21-16,0 21 0,0-20 15,0-1-15,0 0 0,0 0 0,0 0 16,0 0-16,0 1 0,-22-22 31,22-22-31,0 1 16,0 0-16,0 0 0,0 0 15,0 0-15,0-1 0,22-20 16,-22 21-16,21 0 0,0-22 16,0 1-16,0 21 0,0-21 0,1-1 15,-1 22-15,0-21 0,0 21 0,0-1 16,0 1-16,-21 0 15,22 21-15,-1 0 16,-21 21-16,0 0 16,0 1-16,0-1 0,0 0 15,0 0-15,0 0 0</inkml:trace>
  <inkml:trace contextRef="#ctx0" brushRef="#br0" timeOffset="22558.86">16256 11853 0,'0'0'16,"0"-21"-16,0 0 0,0 0 15,0 0-15,0 0 16,0-1-16,-21 1 0,21 0 0,-21 21 16,-1-21-16,22 0 0,-21 21 15,0 0-15,0 0 0,0 0 16,0 0-16,-1 21 0,1-21 15,0 21-15,0 0 0,0 0 16,0 1-16,21-1 0,0 0 16,-22 0-16,22 0 0,0 0 0,0 1 15,0-1-15,0 0 0,22-21 16,-22 21-16,21-21 0,0 0 0,0 0 16,0 0-16,0 0 0,1 0 15,-1 0-15,0-21 0,0 21 16,0-21-16,0 0 0,1-1 0,-1 1 15,0-21-15,-21 21 16,0 0-16,21-1 0,-21 1 0,21 21 16,-21-21-16,-21 42 47,21 0-47,0 1 15,0-1-15,0 0 0,0 0 16,0 0-16,0 0 0,21 1 15,0-22-15,1 0 0,-1 21 16,0-21-16,0 0 0,21 0 16,-20 0-16,-1 0 0,21 0 0,-21 0 15,0-21-15,1 21 0,-1-22 0,-21 1 16,21 0-16,0 0 0,0 0 16,-21 0-16,0-1 0,21 1 0,-21 0 15,22 21-15,-22-21 0,-22 21 31,1 21-15,0 0-16,21 0 0,-21 1 16,0-1-16,21 0 0,-21 0 15,21 0-15,0 0 0,-22 1 16,22-1-16,0 0 0,-21-21 16,21-21 30,0 0-46,21-1 16,-21 1-16,22 0 0,-1 0 16,-21 0-16,21 0 0,0-1 0,0 1 15,0 0-15,1 0 0,-1 0 16,0 21-16,0 0 0,0-21 0,0 21 16,1 0-16,-22 21 15,0 0 1,0 0-16,0 0 0,21 0 0,-21 1 15,0-1-15,0 0 0,0 0 16,21-21-16,-21 21 0,0 0 16,0 1-16,0-44 62,0 1-62,0 0 0,21 0 16,0 0-16,-21 0 15,21-1-15,1 1 0,-1 0 0,0 0 16,-21 0-16,21 21 0,0-21 0,0 21 16,1 0-16,-22-22 15,0 44 1,0-1 0,0 0-16,0 0 0,0 0 0,0 0 15,0 1-15,0-1 16,0 0-16,0 0 0,0 0 0,0 0 15,0 1-15,0-1 0,0 0 16,21-21-16,0 21 16,0-21-16,0 0 0,0 0 15,1 0-15,-1 0 16,0 0-16,21 0 0,-21-21 0,1 21 16,20-21-16,-21 0 0,0-1 0,0 22 15,1-42-15,-1 21 0,0 0 16,0 0-16,0-1 0,0-20 15,-21 21-15,22 0 0,-22 0 0,0-1 16,-22 22 0,1 0-16,0 0 0,0 0 15,0 22-15,0-1 0,-1 0 16,1 0-16,21 0 0,-21 0 16,21 1-16,0-1 0,0 0 15,0 0-15,0 0 0,0 0 16,0 1-1,21-22-15,0 0 0,1 0 0,-1 0 16,0 0-16,0 0 0,0 0 16,0 0-1,1 0-15,-1-22 0,0 22 0,0-21 16,0 21-16,-21-21 16</inkml:trace>
  <inkml:trace contextRef="#ctx0" brushRef="#br0" timeOffset="52515.65">10985 2836 0,'-21'0'16,"0"0"15,42 0 47,0 0-78,1 0 16,-1 0-16,0 0 16,0 0-16,0 0 0,0 0 15,1 0-15,-1 0 0,0 0 16,0 0-16,0 0 0,0 0 15,1 0-15,-1 0 0,0 0 16,-21 22-16,21-22 0,0 0 16,0 0-16,1 0 0,-1 0 15,0 0-15,0 0 16,0 0-16,0 0 0,1 0 16,-1 21-16,0-21 0,0 0 15,0 0-15,0 0 16,1 0-16,-1 0 15,0 0-15,0 0 0,0 0 16,0 0-16,1 0 16,-1 0-16,0 0 0,0 0 15,0 0-15,0 0 0,1 0 16,-1 0-16,21 0 0,-21 0 16,22 0-16,-22 0 0,0 0 0,21 0 15,-21 0-15,1 0 0,20 21 16,-21-21-16,0 0 0,0 0 0,1 0 15,20 0-15,-21 0 0,0 0 16,0 0-16,1 0 0,-1 0 16,0 0-16,0 0 0,0 0 15,0 0-15,1 0 0,-1 0 0,0 0 16,0 0-16,0 0 16,0 0-16,1 0 0,-1 0 15,0 0-15,0 0 0,0 0 16,0 0-16,1 0 0,-1 0 15,0 0-15,0 0 0,21 0 16,-20 0-16,-1 0 0,0 0 0,21 0 16,-21 0-16,1 0 0,-1 0 0,0 0 15,0 0-15,21 0 0,-20 21 16,-1-21-16,0 0 0,0 0 0,0 0 16,0 0-16,1 0 0,-1 0 15,21 0-15,-21 0 0,0 0 0,1 0 16,-1 0-16,0 0 0,0 0 15,21 0-15,-20 0 0,-1 0 0,0 0 16,21 0-16,-21 0 0,1 0 16,-1 0-16,21 0 0,-21 0 15,0 0-15,1 0 0,-1 0 16,21 0-16,-21 0 0,0 0 0,1 0 16,-1 0-16,21 0 0,-21 0 15,0 0-15,1 0 0,20 0 0,-21 0 16,21 0-16,-20 0 0,20 0 0,-21 0 15,21 0-15,-20 0 0,20 0 16,-21 0-16,0 0 0,0 0 0,22 0 16,-22 0-16,0 0 0,0 0 15,0 0-15,1 0 0,-1 0 0,0 0 16,0 0-16,0 0 16,0 0-16,22 0 0,-22 0 0,0 0 15,0 0-15,0 0 0,1 0 16,-1 0-16,0 0 0,0 0 0,0 0 15,0 0-15,1 0 0,-1 0 16,0 0-16,0 0 0,0 0 0,0 0 16,1 0-16,-1 0 0,0 0 15,0 0-15,21 0 0,-20 0 0,-1 0 16,21 0-16,-21 0 0,0 0 16,22 0-16,-22 0 0,21 0 15,-21 0-15,22 0 0,-22 0 0,0 0 16,21 0-16,-20 0 0,-1 0 15,0-21-15,0 21 0,0 0 0,0 0 16,1 0-16,-1 0 0,0 0 16,0 0-16,0 0 0,0 0 0,1 0 15,-1-21-15,0 21 16,0 0-16,0 0 0,0 0 16,1 0-1,-1 0-15,0 0 16,0 0-1,-21-21 1,21 21-16,0 0 16,1 0-16,-44 0 109,1 0-109,0 0 16</inkml:trace>
  <inkml:trace contextRef="#ctx0" brushRef="#br0" timeOffset="79979.47">5059 3662 0,'0'0'0,"-21"0"15,-1 0-15,44 0 31,-1 0-15,0 0-16,21 0 0,-21 0 0,22 0 16,-1 0-16,-21 0 0,22 0 15,-1 0-15,0 0 0,1 0 0,-1 0 16,0 0-16,1 0 0,-1 0 0,0 0 16,1 0-16,-1 0 15,-21 0-15,21 0 0,-20 0 0,-1 0 16,0 0-16,0 0 0,-42 0 31,0 0-31,0 0 16,-22 0-16,22 0 0,-21 0 15,-1 0-15,1 0 0,-21 0 0,-1 0 16,1 0-16,-1 0 0,1 0 0,-1 0 16,-21 0-16,22-21 0,-1 21 15,1 0-15,21 0 0,-1 0 0,1 0 16,21 0-16,0 0 0,-1 0 15,44 0 1,20 0-16,0 0 16,1 0-16,-1 0 0,21 0 15,1 0-15,-1 0 0,1 0 0,-1 0 16,1 0-16,-1 0 0,1 0 0,-1 0 16,-20 0-16,-1 0 0,0 0 15,-20 0-15,-1 0 0</inkml:trace>
  <inkml:trace contextRef="#ctx0" brushRef="#br0" timeOffset="80886.8">4974 7514 0,'-21'0'0,"42"0"0,-63 0 0,21 0 16,-1-21-1,44 21 32,20 0-47,-21 0 0,21 0 0,1 0 16,-1 0-16,0 0 0,22 0 0,-1 0 15,1 0-15,21 0 0,-22 21 16,22-21-16,-22 0 0,22 0 0,-22 0 16,1 0-16,-1 0 0,-20 21 15,-1-21-15,0 0 0,-20 0 0,-1 0 16,0 0-16,0 0 47,0 0-32,0 0 1</inkml:trace>
  <inkml:trace contextRef="#ctx0" brushRef="#br0" timeOffset="95126.42">6900 2096 0,'0'21'109,"0"-42"-31,-21 21-78,21-22 16,0 1-16,0 0 16,0 0-16,0 0 0,0 0 15,0-1-15,0 1 0,0 0 16,0 0-16,0 0 0,21-22 0,-21 22 15,21 21-15,1-21 0,-22 0 16,21 0-16,0 0 0,0-1 0,0 22 16,22-21-16,-22 21 0,0 0 15,21 0-15,-21 0 0,22 0 16,-22 0-16,21 0 0,-21 0 0,22 0 16,-1 21-16,-21 1 0,22-22 15,-22 21-15,0 0 0,21-21 16,-21 21-16,1 0 0,-1 0 0,0-21 15,21 22-15,-21-1 0,22-21 16,-22 21-16,21 0 0,1-21 0,-22 21 16,21 0-16,0-21 0,1 22 15,-22-22-15,21 21 0,1-21 0,-1 0 16,-21 0-16,21 21 0,1-21 16,-22 0-16,21 0 0,-21 0 0,22 0 15,-1 0-15,0 0 0,1 0 16,-22-21-16,21 21 0,1-21 15,-1-1-15,0 22 0,1-21 0,-1 0 16,-21 0-16,21 21 0,-20-21 16,-1 0-16,0-1 0,-21 1 0,21 0 15,-21 0-15,0 0 16,-21 42 31,21 0-47,0 0 15,0 0-15,-21 1 0,21-1 16,0 0-16,0 0 0,0 0 16,21-21-16,0 21 15,0-21-15,0 0 16,1 0-16,-1 0 0,21 0 0,-21 0 16,0 0-16,22 0 0,-22 0 15,21 0-15,-21 0 0,22 0 0,-22 0 16,0-21-16,21 21 0,-20 0 0,-1-21 15,0 21-15,0 0 0,0 0 16,0 0-16,1 0 0,-1 0 16,-21 21-1,0 0 1,0 1-16,0-1 16,0 0-1,0-42 32</inkml:trace>
  <inkml:trace contextRef="#ctx0" brushRef="#br0" timeOffset="96266.12">11917 2201 0,'21'0'47,"0"-21"-31,-21 0 0,21 0-16,0 21 0,1-21 15,-1 0-15,0-1 0,0 22 16,0-21-16,0 0 0,1 0 0,20 0 15,-21 0-15,21-1 0,-20 1 16,20 21-16,0-21 0,-21 0 0,22 21 16,-1-21-16,-21 21 0,22 0 15,-22 0-15,21 0 0,-21 0 0,0 0 16,22 0-16,-22 0 0,0 0 0,0 0 16,0 21-16,22 0 0,-22-21 15,0 21-15,0 0 0,0 1 0,1-22 16,20 21-16,-21 0 15,0-21-15,22 21 0,-22 0 0,21-21 16,-21 0-16,22 21 0,-1-21 16,0 0-16,1 0 0,-1 0 0,0 0 15,1 0-15,-1 0 0,21 0 0,-20 0 16,-1 0-16,22 0 0,-22-21 16,0 21-16,22-21 0,-22 0 0,0 21 15,22-21-15,-22 0 0,1-1 16,-1 1-16,0 0 0,-21 0 15,1 0-15,20 0 0,-21-1 0,0 1 16,0 21-16,-21-21 16,0 42 31,-21 0-47,0 1 0,0-1 15,21 0-15,0 0 16,0 0-16,21 0 15,0-21-15,0 0 16,22 0-16,-22 0 0,21 0 16,22 0-16,-22 0 0,0 0 15,1 0-15,20 0 0,-20 0 16,-1 0-16,21-21 0,-20 21 0,-1-21 0,0 21 16,1-21-16,-1 21 15,0-21-15,-20 0 0,20 21 0,-21 0 16,21 0-16,-20 0 0,-1 0 15,0 0-15,0 0 0,0 0 0,0 0 16,1 0 0,-22 21-16,21-21 0,-21 21 0,21 0 15,0-21 1,-21 21-16</inkml:trace>
  <inkml:trace contextRef="#ctx0" brushRef="#br0" timeOffset="113078.65">4212 3281 0,'21'21'0,"0"-21"0,1 0 31,-22-21 0,0 0-15,-22 21 0,1 0-16,0 0 0,0 0 15,0 0-15,0 0 0,-1 0 16,1 0-16,0 0 0,0 21 0,0-21 16,0 21-16,-1-21 0,1 21 15,0-21-15,0 21 0,-21-21 0,20 22 16,1-1-16,0-21 0,0 21 15,0 0-15,0-21 0,-1 21 0,1 0 16,0-21-16,0 22 0,21-1 16,-21 0-16,0 0 0,21 0 15,0 0-15,0 1 16,0-1-16,0 0 16,0 0-16,21 0 15,0 0-15,0 1 16,0-22-16,0 21 0,1-21 15,-22 21-15,21 0 0,0 0 0,0-21 16,0 21-16,0 1 0,1-1 16,-1 0-16,0 0 0,0 0 0,0 0 15,0 22-15,-21-22 0,22 21 16,-1-21-16,-21 1 0,0 20 0,21-21 16,-21 21-16,0-20 0,21 20 15,-21-21-15,0 21 0,0-20 16,0 20-16,0-21 0,0 0 0,0 22 15,21-22-15,-21 21 0,0-21 16,0 0-16,0 22 0,0-1 0,0-21 16,0 22-16,0-22 0,0 21 15,-21 0-15,21-20 0,-21 20 0,0-21 16,0 21-16,-1-20 0,22 20 16,-21-21-16,0 0 0,0 22 0,0-22 15,0 0-15,-1 0 0,1 0 16,0-21-16,0 21 0,0 1 0,0-22 15,-1 21-15,-20-21 0,21 0 16,0 0-16,0 21 0,-1-21 16,1 0-16,0 0 0,0 0 15,42 0 32,0 0-31,0 0-16,1-21 15,-1 21-15,0 0 0,0 0 0,0 0 16,0 0-16,1 0 16,-1 21-16,0-21 0,0 21 0,0 0 15,0 0-15,-21 1 16,22-1-16,-22 0 16,0 21-16,0-21 0,0 1 0,0-1 15,0 21-15,0-21 0,0 22 16,0-22-16,0 21 0,0-21 0,0 22 15,-22-1-15,1-21 0,21 21 16,-21 1-16,0-22 0,21 21 0,-21 1 16,0-22-16,21 21 0,-22 0 15,1-20-15,21 20 0,-21 0 0,0 1 16,21-1-16,0 0 0,-21 1 0,0-1 16,21 0-16,-22 1 0,22-1 15,-21 0-15,21-21 0,0 22 0,0-1 16,-21-21-16,21 22 15,-21-22-15,21 21 0,0-21 0,0 22 16,-21-22-16,21 21 0,0-21 16,0 0-16,0 1 0,0 20 0,0-21 15,0 0-15,0 0 0,0 1 0,0-1 16,0 0-16,0 0 16,21 0-16,0 0 0,0 1 15,0-22-15,1 21 16,-1-21-16,0 0 15,-21 21-15,21 0 0,0-21 0,0 0 16,22 21-16,-22-21 0,0 0 16,21 0-16,-20 0 0,20 0 0,-21 0 15,21 0-15,-20 0 0,20 0 0,-21 0 16,21 0-16,-20 0 0,20 0 16,-21 0-16,0-21 0,0 21 0,22 0 15,-22-21-15,0 21 0,0-21 16,0 21-16,1 0 0,-22-21 15,21 21-15,-21-22 63,0 1-47,21 0-16,0 0 15,-21 0-15</inkml:trace>
  <inkml:trace contextRef="#ctx0" brushRef="#br0" timeOffset="115274.36">4085 8467 0,'0'0'0,"21"0"15,-21-21 1,21 21-16,1 0 15,-22-22-15,21 22 16,0 0-16,-21-21 16,0 0-1,0 0-15,0 0 16,-21 21 0,0 0-16,-22 0 0,22 0 0,-42 0 15,20 0-15,1 0 0,-22 21 16,1-21-16,21 21 0,-22 0 0,22-21 15,-1 21-15,1 1 0,21-1 0,-21 0 16,20-21-16,1 21 0,21 0 16,0 0-16,0 1 0,0-1 15,0 0-15,21-21 0,1 21 16,-1 0-16,21 0 0,-21 1 16,22-1-16,-1 0 0,0 0 15,1 21-15,-22-20 0,21 20 0,0-21 16,1 21-16,-22-20 0,0 20 15,21-21-15,-20 21 0,-1-20 0,-21 20 16,0 0-16,0-21 0,0 1 16,0 20-16,0-21 0,0 21 0,0-20 15,0 20-15,-21 0 0,-1-21 0,1 22 16,0-1-16,0 0 0,0-20 16,-22 20-16,22 0 0,-21 1 0,0-22 15,20 21-15,-20-21 0,0 0 16,21 1-16,-22-1 0,22 0 15,0-21-15,0 0 0,21 21 16,-21-21-16,-1 0 16,44-21 15,-1 21-31,0 0 0,0 0 0,0 0 16,0 0-16,1 0 0,20 0 15,-21 0-15,0 0 0,22 0 0,-22 0 16,0 21-16,21-21 0,-21 21 15,1 0-15,-1-21 0,0 22 16,0-1-16,0 0 0,-21 0 0,0 21 16,21-20-16,-21-1 0,0 21 15,22-21-15,-22 22 0,0-1 0,0 0 16,0 1-16,0-1 0,0 21 0,0-20 16,0 20-16,0-20 0,-22 20 15,22-21-15,-21 22 0,0-22 0,21 22 16,-21-22-16,0 22 0,0-1 15,21 1-15,-22-1 0,1 1 0,0-1 16,0 1-16,0-1 0,0 1 16,-1-1-16,22-21 0,-21 22 0,0-1 15,0 1-15,0-1 0,0 1 0,21-1 16,-22 1-16,1 21 16,0-43-16,21 21 0,0 1 0,-21-1 15,21-20-15,-21-1 0,21 22 0,0-22 16,0-21-16,0 21 0,0 1 15,0-22-15,0 21 0,21-21 0,0 1 16,-21-1-16,21-21 0,0 21 16,1 0-16,-1-21 0,0 21 15,0-21-15,0 0 0,0 0 0,1 0 16,-1 0-16,0 0 16,0 0-16,0 0 15,-21-21-15,21 21 16,-21-21-1,22 21-15,-22-21 16,0 0 0,21-1-16,-21 1 0</inkml:trace>
  <inkml:trace contextRef="#ctx0" brushRef="#br0" timeOffset="122217.4">10985 2074 0,'0'-21'15,"22"21"-15,-22-21 0,21 21 0,0-21 16,-21 0-16,21 21 15,-21-21-15,21 21 0,-21-22 0,0 1 32,-21 42-1,0-21-15,21 22-16,-21 20 0,0-21 15,21 21-15,-22 1 0,1-1 0,0 0 16,0 1-16,0 20 0,0 1 15,-1-22-15,-20 22 0,21-1 0,0-21 16,21 1-16,-21 20 0,21-42 0,-22 22 16,22-22-16,0 21 0,0-21 15,0 1-15,22-44 32,-22 1-17,0 0-15,0 0 0,21 0 16</inkml:trace>
  <inkml:trace contextRef="#ctx0" brushRef="#br0" timeOffset="123194.84">10985 1884 0,'0'-21'0,"0"42"0,0-63 15,0 20-15,-21 22 0,21-21 0,0 0 16,-21 0-16,21 0 16,0 0-1,21-1 1,0 22-16,1 0 0,20-21 16,21 21-16,-20 0 0,20-21 15,22 0-15,-22 21 0,43 0 0,-21-21 16,42 21-16,0-21 0,21 21 15,0-22-15,0 22 0,1-21 0,20 21 16,21-21-16,-20 21 0,20 0 16,-20-21-16,20 21 0,1 0 0,-1 0 15,-21 0-15,22 0 0,-22 0 16,-21 0-16,22 0 0,-22 0 16,0 21-16,0-21 0,-21 0 0,0 0 15,-21 0-15,-21 21 0,-1-21 16,1 0-16,-21 0 0,-1 0 0,-21 0 15,1 0-15,-1 0 0,0 0 16,1 0-16,-22 0 0,21 0 0,-21 0 16,1 0-16,-1 0 0,0 0 15,0 0-15,0 0 16,0 0 0,-21 21-16,0 1 15,22-22 1,-1 21-16,-21 0 15,21 0-15,0 0 16,-21 0-16,21 1 0,-21-1 16,0 21-16,0-21 0,0 22 15,0-1-15,0-21 0,0 21 0,0 1 16,0-1-16,0 0 0,0 1 16,21-1-16,-21 22 0,22-22 0,-1 0 15,-21 1-15,21 20 0,0-21 16,-21 1-16,0 20 0,21-20 15,-21-1-15,0 0 0,0-21 0,0 22 0,0-1 16,0-21-16,0 0 16,0 1-16,-21 20 0,0-21 0,0 0 15,0 0-15,-1 1 16,1-1-16,0-21 0,0 0 16,0 21-16,0-21 0,-1 0 0,1 0 15,-21 21-15,0-21 0,20 0 16,-41 0-16,21 0 0,-22 0 0,1 0 15,-1 0-15,-21 0 0,1 0 16,-1 0-16,-21 0 0,0 0 0,1 0 16,-22 0-16,0 0 0,-22 0 0,-20 0 15,-21 0-15,-1 0 0,1 0 16,-43 0-16,21 0 0,0-21 16,1 21-16,20 0 0,1 0 0,42 0 15,-22 0-15,43 0 0,0 0 16,0 0-16,43 0 0,-22 0 0,42 0 15,-20 0-15,20-21 0,22 21 16,-1 0-16,1 0 0,21 0 0,-21 0 16,20 0-16,22-21 15,0-1 1,22 1-16,-1 21 0,0-21 16,21 0-16,1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0T11:59:06.6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339 0,'-21'0'0,"0"0"15,0 0-15,-1 0 16,1 0 0,0 0-16,0 0 15,0 0 1,0 0-1,42 0 32,0 0-31,0 0-16,21 0 0,-20 0 16,20 0-16,0 0 0,22 0 0,-1-21 15,1 21-15,-1-22 0,22 22 16,0 0-16,-22-21 0,22 21 15,-1-21-15,1 21 0,0 0 0,-1-21 16,-20 21-16,-1 0 16,1 0-16,-22 0 0,22 0 0,-22-21 15,-21 21-15,0 0 0,1 0 16,-1 0-16,0 0 16,-42 0 15,0 0-31,-1 21 15,1-21-15,0 21 0,0-21 16,-21 21-16</inkml:trace>
  <inkml:trace contextRef="#ctx0" brushRef="#br0" timeOffset="443.74">1778 423 0,'0'0'0,"0"-21"0,-21 0 15,21 0-15,0 42 47,0 0-47,0 22 16,-21-22-16,21 21 0,0 0 15,0 1-15,-22-1 0,22 22 16,0-1-16,-21 1 0,0 20 0,0-20 16,0 20-16,0-20 0,21-1 15,-22 1-15,22-1 0,-21 1 16,21-22-16,0 22 0,0-22 0,0 0 15,0-20-15,0 20 0,0-21 16,0 0-16,0 0 0,21-42 47,-21 0-47,22 0 0,-22 0 16,21 0-16,0-1 0</inkml:trace>
  <inkml:trace contextRef="#ctx0" brushRef="#br0" timeOffset="927.61">1990 1291 0,'0'0'0,"0"21"16,0 1-1,21-22 17,0-22-17,0 22-15,-21-21 0,21 0 0,0 21 16,1-21-16,-1 0 16,0 0-16,0-1 0,0 22 0,-21-21 15,0 0-15,21 0 0,-21 0 0,0 0 16,0-1-1,-21 22 1,0 0-16,0 0 16,0 0-16,0 22 0,-1-1 0,1 0 15,0 0-15,0 0 0,0 0 16,0 22-16,21-22 0,-22 21 16,1-21-16,21 22 0,-21-22 0,21 21 15,0-21-15,0 1 0,0-1 16,0 0-16,0 0 0,0 0 0,0 0 15,0 1-15,21-22 0,0 21 16,1-21-16,-1 0 0,0 0 16,0 0-16,0 0 15,0 0-15,1 0 0,-1-21 16,0-1-16,21 22 0,-21-21 0</inkml:trace>
  <inkml:trace contextRef="#ctx0" brushRef="#br0" timeOffset="1423.33">2900 1037 0,'0'0'0,"0"-21"0,-21 21 32,-1 0-32,1 21 15,0-21-15,-21 21 0,21 1 0,-1-1 16,-20 0-16,21 0 0,0 0 15,0 0-15,-1 1 0,1-1 16,0 0-16,21 0 0,0 0 16,0 0-1,21-21-15,0 0 0,1 0 16,-1 22-16,21-22 0,-21 0 16,22 0-16,-22 0 0,21 0 0,-21 0 15,22 0-15,-22 21 16,0-21-16,21 0 0,-21 0 0,1 21 0,-1 0 15,-21 0 1,0 0-16,0 1 16,0-1-16,-21-21 0,-1 21 15,1 0-15,0 0 0,-21 0 0,-1 1 16,22-22-16,-21 21 0,0 0 16,-1-21-16,22 0 0,-21 0 15,21 0-15,-22 0 0,22 0 0,0 0 16,0 0-16,0 0 0,-1-21 15,1 0-15,21-1 16,-21 22-16,21-21 0,0 0 16,0 0-16,42-43 31,-20 43-31,20 21 0</inkml:trace>
  <inkml:trace contextRef="#ctx0" brushRef="#br0" timeOffset="1852.08">3831 212 0,'0'-21'0,"0"42"0,-21-42 16,0 42-1,21 0-15,-21 0 16,21 0-16,-22 0 0,1 22 0,0-1 16,21 0-16,-21 1 0,0-1 15,0 0-15,-1 22 0,1-22 0,21 22 16,-21-1-16,0 1 0,0-1 16,0 1-16,-1-1 0,1 1 0,0-1 15,21-20-15,0 20 16,0-21-16,0 1 0,0-22 0,0 21 15,0-21-15,0 1 0,0-1 16,0 0-16,0 0 0,21 0 0,0-21 16,1 0-16,-1 0 15,0 0-15,21 0 0,-21 0 0,1 0 16,-1 0-16,21-21 0,-21 0 16,0 0-16,22 0 0,-22-1 0,0 1 15,0 0-15,0-21 0,1 21 16,-22-1-16,21-20 0,-21 21 0</inkml:trace>
  <inkml:trace contextRef="#ctx0" brushRef="#br0" timeOffset="2047.97">3323 1058 0,'-21'0'15,"42"0"-15,-21 0 31,21 0-31,22 0 16,-22 0-16,21 0 0,0 0 0,1-21 16,20 0-16,-20 21 0,-1-21 15,21 0-15,-20 0 0,-1-1 0,0 1 16,1 0-16</inkml:trace>
  <inkml:trace contextRef="#ctx0" brushRef="#br0" timeOffset="2407.78">4826 318 0,'0'0'0,"0"-22"0,-21 22 15,0 0 1,-1 0-16,22 22 0,0-1 0,-21 21 15,0-21-15,21 22 0,-21-1 16,21 0-16,0 1 0,-21-1 0,21 0 16,-21 22-16,-1-22 0,22 22 15,0-1-15,-21-21 0,21 22 0,-21-22 16,0 22-16,21-22 0,0 0 16,-21 1-16,21-22 0,0 21 0,-21-21 15,21 1-15,0-1 0,0 0 16,0 0-16,21-21 31,0 0-31,0-21 0,0 0 16,0 0-16,1-22 15,-22 22-15,21-21 0</inkml:trace>
  <inkml:trace contextRef="#ctx0" brushRef="#br0" timeOffset="2699.61">4847 381 0,'21'42'31,"0"-20"-31,-21 20 0,22 0 0,-1 1 16,-21-1-16,21 0 0,0 22 16,0-1-16,0 1 0,1-22 15,-1 22-15,0-1 0,0-21 0,0 1 16,-21-1-16,21 0 0,1 1 15,-1-1-15,-21-21 0,21 0 0,0 1 16,-21-1-16,21 0 0,0 0 16,-21 0-16,22-21 0,-1 0 15,0 0 1,0 0-16,0-21 0,0 0 16,1-21-16,-1 20 0,0 1 15</inkml:trace>
  <inkml:trace contextRef="#ctx0" brushRef="#br0" timeOffset="3020.37">5884 212 0,'0'0'0,"-63"-21"31,42 21-31,-1 0 0,1 21 15,0 21-15,0-21 0,0 22 0,0-1 16,21 21-16,-22-20 0,1 20 16,0-20-16,0 41 0,0-20 15,0-1-15,-1 1 0,1-1 16,0 1-16,21-1 0,-21-20 0,21 20 16,-21-21-16,21 1 0,0-1 15,0-21-15,0 22 0,0-22 0,0 0 16,0 0-16,0 0 0,21-21 15,0 21-15,0-21 16,0 0-16,1 0 0,-1-21 0,0 0 16,21 0-16</inkml:trace>
  <inkml:trace contextRef="#ctx0" brushRef="#br0" timeOffset="3884.06">6921 275 0,'0'0'0,"0"-21"0,0 0 0,0 0 15,0 0-15,0-1 0,0 1 0,-21 21 16,0 0-16,0 0 0,-21 0 16,20 0-16,-20 0 0,0 21 15,-1 1-15,1-1 0,0 21 0,-1-21 16,1 22-16,0-1 0,-1 0 15,1 1-15,0-1 0,21 21 16,-22-20-16,22-1 0,-21 22 0,21-22 16,-1 21-16,1 1 0,0-22 15,21 22-15,0-22 0,0 0 0,0 22 16,0-22-16,0-21 0,21 22 16,-21-1-16,21-21 0,1 0 0,-1 1 15,21-1-15,-21 0 0,22-21 16,-1 0-16,0 21 0,1-21 0,-1 0 15,0 0-15,22 0 0,-22-21 16,22 21-16,-22-21 0,0 0 0,1-1 16,-1 1-16,0 0 15,-21 0-15,1-21 0,-1-1 0,-21 22 16,0-21-16,0-1 0,0 22 16,-21-21-16,-22 21 0,22 0 0,-21-1 15,-1 1-15,1 0 0,0 21 16,-22 0-16,22 0 0,0 0 0,-1 0 15,1 0-15,0 0 0,20 21 16,1-21-16,0 0 0,0 21 0,21 1 16,21-22-1,0 0 1,0 0-16,22 0 0,-22 0 16,21-22-16,1 22 0,-1-21 15,-21 21-15,21 0 0,1-21 16,-1 21-16,0 0 0,-20-21 0,20 21 15,-21 0-15,21 0 0,-20 0 16,-1 0-16,0 0 16,-21 21-1,0 0-15,0 0 0,0 1 16,0-1-16,0 0 0,-21 21 0,21-21 16,-21 22-16,21-1 0,-22 0 0,1 1 15,0-1-15,0 0 16,21 1-16,-21 20 0,0-20 0,21 20 15,0 1-15,-22-1 0,22 1 16,-21-1-16,0 22 0,21-22 0,0 1 16,0-1-16,0 1 0,0-1 15,0 1-15,0-1 0,0-20 0,0 20 16,0-21-16,0 1 0,0-1 0,0 0 16,0-20-16,0-1 0,0 0 15,-21-21 1,0 0-16,0 0 0,21-21 15,-22 0-15,1-1 0,21 1 16,-21-21-16,0 0 0,0 20 16</inkml:trace>
  <inkml:trace contextRef="#ctx0" brushRef="#br0" timeOffset="4735.57">1376 1863 0,'-43'0'0,"86"0"0,-128 0 0,64 0 15,-21 0-15,20 0 0,-20 0 0,21 0 16,-21 0-16,20 0 0,1 0 16,0 0-16,0 0 0,0 0 0,0 0 15,-1 0-15,1 0 16,21 21 31,21-21-32,1 0-15,20 0 0,-21 0 16,21 0-16,1 0 0,20 0 16,1 0-16,-1 0 0,22 0 15,0 0-15,-1 0 0,1 0 0,0-21 16,20 21-16,1-21 0,0 21 16,21-22-16,0 22 0,0-21 15,21 21-15,-21 0 0,21-21 0,1 21 16,-1-21-16,21 21 0,-21-21 15,22 21-15,-1-21 0,0 21 0,1-22 16,-1 22-16,0-21 0,1 21 16,-1-21-16,0 21 0,-21-21 0,22 21 15,-1-21-15,0 21 0,-20-21 16,20 21-16,-21 0 0,0-22 16,22 22-16,-22 0 0,0 0 0,-21 0 15,21 0-15,-21 0 0,-21 0 16,21 0-16,-21-21 0,0 21 0,-22 0 15,1 0-15,0 0 0,-22 0 16,1 0-16,-22 0 0,0 0 0,1 0 16,-22 0-16,0 0 0,0 0 15,0 0-15,-42 0 47,0 0-47,0 0 0,0 0 16,21-21-16,-22 21 0,1 0 15,0 0-15,0 0 0</inkml:trace>
  <inkml:trace contextRef="#ctx0" brushRef="#br0" timeOffset="5797.36">1482 1969 0,'0'0'0,"-22"0"0,-20 0 0,21 0 16,-21-22-16,20 22 0,1 0 0,0 0 16,-21-21-16,21 21 15,-1 0-15,1 0 0,0 0 16,0 0-16,0 0 0,0 0 15,-1 0-15,1 0 16,0 0-16,21 21 31,21-21-15,0 0-16,1 0 0,20 0 16,0 0-16,1 0 0,-1 0 15,21 0-15,1 0 0,-1-21 0,1 21 16,-1 0-16,22 0 0,-21-21 15,20 21-15,-20 0 0,20 0 0,1 0 16,21-21-16,0 21 0,0 0 16,-1 0-16,1 0 0,0 0 15,0 0-15,-21-21 0,20 21 16,1 0-16,0 0 0,0 0 0,21 0 16,0 0-16,-21 0 0,21 0 15,0-21-15,-21 21 0,21 0 0,0 0 16,0 0-16,0 0 0,0 0 15,0-22-15,-22 22 0,1 0 0,21 0 16,-21 0-16,0 0 0,0-21 16,0 21-16,-1 0 0,1 0 0,0 0 15,0 0-15,-21-21 0,20 21 16,1-21-16,-21 21 0,21 0 16,-22 0-16,22-21 0,-21 21 15,21 0-15,-22 0 0,1 0 0,-21 0 16,20 0-16,-20 0 0,-1 0 15,22 0-15,-22 0 0,1 0 0,-1 0 16,1 0-16,21 0 0,-43 0 16,21 0-16,1 0 0,-1 0 0,-20 0 15,-1 0-15,0 0 0,1 0 0,-22 0 16,21 0-16,-21 0 0,1 0 16,-1 0-16,0 0 15,0-21 1,0 21 15,0 0-15,1 0-1,-1 0 1</inkml:trace>
  <inkml:trace contextRef="#ctx0" brushRef="#br0" timeOffset="13087.42">931 2667 0,'0'0'0,"0"-21"0,0 0 15,-21 42 32,21 0-31,0 0-16,0 0 0,0 1 15,0-1-15,0 0 0,0 0 16,0 0-16,0 0 0,0 1 16,21-22-16,0 21 15,1-21-15,-1 0 0,0 0 16,0 0-16,0-21 0,0-1 16,1 1-16,20 0 0,-21 0 15,0 0-15,0 0 0,1-1 16,-1 1-16,0-21 0,0 21 15,-21 0-15,0-1 0,0 1 0,0 0 16,0 0-16,0 0 0,21 21 16,-21 21 15,0 0-31,0 0 0,-21 0 16,21 22-16,0-1 0,0-21 15,0 22-15,-21 20 0,21-21 0,-21 1 16,21-1-16,0 22 0,-21-22 15,21 21-15,0 1 0,0-22 0,0 22 16,0-22-16,0 0 0,0 1 16,0-1-16,0-21 0,0 22 15,0-22-15,-22 0 16,22 0-16,-21-21 16,0 0-16,0 0 0,0 0 15,-22 0-15,22 0 0,0-21 16,-21 0-16,21 21 0,-1-21 0,-20-1 15,21 1-15,0 0 0,0 21 16,-1-21-16,1 21 0,0-21 0,21 0 31,21 21 1,0 0-17,1 0-15,-1 0 0,0 0 16</inkml:trace>
  <inkml:trace contextRef="#ctx0" brushRef="#br0" timeOffset="13487.19">1312 3302 0,'0'0'0,"21"0"0,1 0 15,-1-21-15,0 21 0,0-21 16,0 21-16,0-21 15,1-1-15,-1 22 0,0-21 0,0 0 16,0 21-16,0-21 0,1 0 16,-22 0-16,21 21 0,-21-22 0,21 1 15,-21 0 1,-21 21 0,0 0-16,-1 0 0,1 0 15,0 21-15,0 0 0,0 1 16,0-1-16,-1 0 0,1 21 0,0-21 15,0 22-15,0-22 0,0 0 16,21 21-16,0-20 0,0-1 16,0 21-16,0-21 0,0 0 15,0 1-15,0-1 16,21 0-16,0-21 16,0 0-16,0 0 0,0 0 15,1 0-15,-1-21 0,0 21 0,21-21 16,-21-1-16,1 1 0,20 0 15,-21-21-15,21 21 0</inkml:trace>
  <inkml:trace contextRef="#ctx0" brushRef="#br0" timeOffset="13862.98">1990 3048 0,'0'0'0,"21"0"16,-42 0-1,-1 0-15,1 0 0,0 0 16,21 21-16,-21 0 0,0-21 15,0 22-15,-1-1 0,1-21 16,0 21-16,21 0 0,0 0 0,0 0 16,0 1-16,0-1 15,0 0-15,21 0 16,0-21-16,1 0 0,-22 21 16,21-21-16,0 0 0,0 0 0,0 21 15,0-21 1,1 22-16,-22-1 15,0 0 1,0 0-16,-22-21 0,1 0 16,0 21-16,0-21 0,0 0 15,0 0-15,-1 0 0,1 21 0,0-21 16,0 0-16,0 0 16,0 0-16,21-21 15,0 0 1,0 0-16,0 0 15,21 0-15,0-1 0</inkml:trace>
  <inkml:trace contextRef="#ctx0" brushRef="#br0" timeOffset="14167.47">2328 2794 0,'0'-21'0,"0"42"0,21-63 0,-21 21 16,0-1-16,0 1 15,0 42 1,0 1-16,0-1 16,0 0-16,-21 21 0,0-21 0,0 22 15,0-1-15,0 0 0,21 1 16,-22-1-16,1 0 0,0 22 16,0-22-16,21 1 0,0-22 15,-21 21-15,21 0 0,0-20 0,0-1 16,0 0-16,0 0 0,21 0 15,0-21-15,0 0 16,0 0-16,1-21 16,-1 21-16,0-21 0,-21 0 0,21 0 15,0-1-15,-21 1 0,21 0 16</inkml:trace>
  <inkml:trace contextRef="#ctx0" brushRef="#br0" timeOffset="14327.38">2053 3154 0,'-21'0'16,"-21"0"0,63 0 15,0 0-31,21 0 0,-21 0 0,22-21 16,-22 21-16,21 0 0,1-21 15,-1 21-15</inkml:trace>
  <inkml:trace contextRef="#ctx0" brushRef="#br0" timeOffset="15018.98">3387 3133 0,'0'-21'0,"0"42"0,-22-64 16,22 22-16,0 0 0,0 0 15,0 0-15,0 0 0,0-1 16,0 1-16,0 0 0,0 0 0,0 0 15,22 0-15,-1-1 16,0 1-16,0 21 0,0-21 0,0 21 16,22 0-16,-22 0 0,21 0 15,-21 0-15,22 21 0,-22 0 0,21 1 16,-21-1-16,1 0 0,-1 0 16,0 21-16,0-20 0,-21 20 0,0 0 15,0-21-15,0 22 0,0-1 16,0-21-16,0 22 0,-21-22 15,0 0-15,0 0 0,-1 0 0,22 0 16,-21 1-16,0-22 0,0 0 16,0 0-1,21-22-15,0 1 0,0 0 16,0 0-16,0 0 0,0 0 0,21-22 16,-21 22-16,21-21 0,0-1 15,0 22-15,1-21 0,20 0 0,-21 20 16,0-20-16,22 21 0,-22 0 15,21 0-15,-21-1 0,22 1 0,-22 21 16,21 0-16,-21 0 0,22 21 16,-22 1-16,0-1 0,0 0 15,-21 21-15,0-21 0,0 1 0,0 20 16,0-21-16,0 21 0,0-20 16,0 20-16,-21-21 0,21 0 0,-21 0 15,0 22-15,-1-22 16,22 0-16,0-42 47,22 21-47,-22-21 0,21 0 0</inkml:trace>
  <inkml:trace contextRef="#ctx0" brushRef="#br0" timeOffset="15363.22">4318 3090 0,'21'0'16,"0"0"-16,-21-21 16,21 21-16,1-21 0,-1 21 0,0 0 15,0-21-15,21 21 0,-20-21 16,-1 21-16,21-21 0,-21 21 0,0-22 16,1 1-16,-1 21 0,-21-21 15,21 21-15,-42 0 16,0 0-16,-1 0 15,1 0-15,-21 0 0,0 21 16,20 0-16,-20 1 0,21-1 0,-21 0 16,20 0-16,1 0 0,0 22 15,0-22-15,0 0 0,21 21 0,-21-21 16,21 1-16,0-1 0,0 0 16,0 0-16,21 0 0,0-21 15,21 0-15,-21 0 0,1 0 16,20 0-16,0 0 0,-21 0 0,22-21 15,-1 0-15,0 21 0</inkml:trace>
  <inkml:trace contextRef="#ctx0" brushRef="#br0" timeOffset="15919.06">4889 2942 0,'0'0'0,"0"-21"0,0 0 15,0 0 1,22 21-16,-1 0 0,0-21 15,0 21-15,0 0 0,0 0 16,1 0-16,-1 0 0,0 0 0,0 21 16,0 0-16,0 0 0,1 0 15,-1 0-15,-21 1 0,0-1 0,0 0 16,0 0-16,0 0 0,0 0 0,-21 22 16,-1-22-16,1 0 15,0 0-15,0 0 0,0-21 0,-22 22 16,22-1-16,0-21 15,21 21-15,-21-21 0,21-21 16,21 0 0,0 21-16,0-22 0,1 1 15,-1 0-15,0 0 0,21-21 0,-21 20 16,1 1-16,-1 0 0,21 0 16,-21-21-16,22 20 0,-22 1 0,0 0 15,21 0-15,-21 0 16,22 0-16,-22-1 0,0 22 0,-21-21 15,-21 42 17,0 1-32,0-1 0,-1 0 0,1 0 15,0 0-15,0 0 0,0 22 16,0-22-16,-1 21 0,1-21 0,0 22 16,21-22-16,0 21 0,-21-21 15,21 1-15,0-1 0,0 0 0,0 0 16,0 0-16,21-21 0,0 0 15,22 0-15,-22 0 0,21 0 16,-21 0-16,22-21 0,-1 21 16,0-21-16,1 0 0,20-22 15,-21 22-15,1 0 0,-1-21 0,0 21 16,1-22-16</inkml:trace>
  <inkml:trace contextRef="#ctx0" brushRef="#br0" timeOffset="16142.93">5990 2582 0,'-21'0'0,"-43"0"32,43 22-32,21-1 0,-21 21 0,0-21 15,0 22-15,21-1 16,-21 0-16,-1 1 0,1-1 0,21 0 16,-21 1-16,0-1 0,21 0 0,0-21 15,0 22-15,0-1 0,0-21 16,0 0-16,0 1 0,0-1 0,0 0 15,21-21-15,0 0 0,0 0 16,1 0-16,20 0 0,-21 0 0,0 0 16,22-21-16,-22 0 0</inkml:trace>
  <inkml:trace contextRef="#ctx0" brushRef="#br0" timeOffset="16332.23">5673 2942 0,'0'0'0,"0"21"15,21-21 1,0 0-16,0 0 16,0 0-16,0 0 0,1 0 15,20-21-15,0 21 0</inkml:trace>
  <inkml:trace contextRef="#ctx0" brushRef="#br0" timeOffset="17236.23">7281 2836 0,'21'0'0,"-42"0"0,64-21 0,-43 0 15,21 0-15,-21 0 0,21 0 16,-21-1-16,0 1 0,0 0 0,0 0 16,0 0-16,-21 0 0,0-1 15,-22 22-15,22 0 0,0 0 0,-21 0 16,-1 0-16,22 0 0,-21 0 0,-1 22 16,1-1-16,0 0 0,-1 0 15,1 21-15,0-20 0,21 20 16,-22-21-16,22 21 0,0-20 15,0-1-15,21 21 0,0-21 0,0 0 16,0 1-16,0-1 0,21-21 0,0 21 16,0-21-16,0 0 0,1 0 15,20 0-15,0 0 0,-21 0 0,22 0 16,-1 0-16,0 0 0,1-21 16,-22 0-16,21 21 0,1-22 0,-1 1 15,-21 0-15,21 0 0,-20 0 16,-1 0-16,0-1 0,0 1 0,0 0 15,-21 0-15,0 0 0,21 0 16,-21-1 0,0 44-1,0-1-15,0 0 16,-21 0-16,21 0 0,-21 22 0,21-22 16,-21 21-16,0 0 0,21-20 0,0 41 15,0-21-15,-21 22 0,21-22 16,-22 22-16,22-1 0,-21 22 0,21-22 15,0 1-15,-21 21 0,21-22 16,0 22-16,0-22 0,-21 22 0,0 0 16,21-22-16,0 22 0,0-1 0,-21-20 15,21-1-15,0 1 0,-22-22 16,22 22-16,0-22 0,-21 0 16,0 1-16,0-22 0,0 0 0,0 21 15,-1-20-15,-20-1 0,0-21 16,-1 21-16,1-21 0,-21 0 0,-1 0 15,1-21-15,-1 0 0,1-1 0,-1 1 16,1-21-16,20 0 0,-20-1 16,20-20-16,1 20 0,0-20 0,21-22 15,-22 22-15,22-1 0,21-20 0,0 20 16,0 1-16,0-1 0,21 22 16,0-22-16,22 22 0,-1 0 15,0-22-15,22 22 0,-1-1 0,1-20 16,21 21-16,-1-22 0,1 22 15,0-22-15,-1 1 0</inkml:trace>
  <inkml:trace contextRef="#ctx0" brushRef="#br0" timeOffset="18503.36">7683 2773 0,'0'0'0,"-21"0"0,0 21 0,0-21 16,21 21-16,-21-21 15,42 0 17,0 0-32,0 0 15,22-21-15,-22 21 0,0-21 0,21 21 16,-21-21-16,22 0 0,-22-1 16,0 1-16,21 21 0,-20-21 0,-22 0 15,0 0-15,0 0 0,0-1 0,-22 22 31,1 0-31,-21 0 0,21 0 0,-22 22 16,22-1-16,-21 0 0,21 0 16,0 0-16,-1 0 0,1 22 0,0-22 15,0 0-15,21 21 16,-21-20-16,21-1 0,0 0 0,0 0 16,0 0-16,21 0 0,0-21 15,0 0-15,0 0 0,1 0 16,-1 0-16,21 0 0,-21 0 0,22 0 15,-1 0-15,-21-21 0,21 0 16,1 0-16,-22 21 0,21-21 0,-21 0 16,22-22-16,-22 22 0,0 0 0,0-21 15,0 20-15,-21 1 0,0-21 16,22 21-16,-22 0 0,0-1 16,0 44 15,0-1-31,-22-21 0,22 21 15,0 0-15,0 0 0,-21 0 16,21 1-16,-21-1 0,21 0 0,0 0 16,-21 0-16,0 0 0,21 1 15,-21-1-15,21 0 0,-22-21 16,1 0 0,21-21-1,0 0 1,21-1-16,1 1 15,-22 0-15,21 0 0,0 0 0,0 0 16,21-1-16,-20 1 16,-1 0-16,0 0 0,0 21 0,0-21 15,22 21-15,-22 0 0,0 0 16,0 0-16,0 0 0,0 0 0,1 0 16,-22 21-16,0 0 0,0 0 0,0 0 15,0 22-15,0-22 0,0 0 16,0 0-16,0 0 0,0 1 0,0-1 15,0 0-15,0 0 16,0 0-16,21-21 31,0 0-31,0 0 0,0 0 16,0 0-16,22-21 0,-22 0 16,21 0-16,-21 0 0,1-1 15,20 1-15,-21 0 0,21-21 0,-20 21 16,-1-22-16,0 22 0,0-21 0,-21 21 15,0-1-15,0 1 0,0 0 16,0 0-16,-21 21 16,0 0-1,0 21-15,-1 0 0,1 0 0,0 1 16,0 20-16,0-21 0,0 21 16,-1-20-16,1 20 0,21-21 15,-21 0-15,21 0 0,0 22 0,0-22 16,0 0-16,0 0 15,0 0-15,21-21 0,0 22 16,1-22-16,-1 0 0,0 0 0,0 0 16,0 0-16,22 0 0,-22-22 15,0 22-15,21-21 0,1 0 0,-22 0 16,21 0-16,-21 0 0,22-1 16,-22 1-16,0-21 0,0 21 0,0 0 15,0-1-15,-21 1 0,0 0 16,0 0-16,22 0 0,-22 42 31,0 0-31,0 0 16,0 0-16,0 1 0,0-1 15,0 0-15,0 0 0,0 0 0,0 0 16,0 1-16,0-1 16,0 0-16,0 0 0,21 0 15,0-21 1,0 0-16,0 0 15,0 0-15,1 0 0,-1 0 0,21-21 16,-21 21-16</inkml:trace>
  <inkml:trace contextRef="#ctx0" brushRef="#br0" timeOffset="19012.61">9927 2519 0,'0'-21'0,"0"42"0,0-63 0,0 20 15,-21 1-15,0 0 0,0 0 16,-22 21-16,22 0 0,0 0 16,0 0-16,0 0 0,-22 21 0,22 0 15,0 0-15,-21 1 0,20-1 16,1 0-16,0 21 0,0 1 0,21-22 16,-21 21-16,21 0 0,-21-20 0,21 20 15,0-21-15,0 0 16,0 0-16,0 1 0,0-1 0,0 0 15,0 0-15,21 0 16,0-21-16,0 0 0,0 0 16,0 0-16,1 0 0,-1 0 0,0 0 15,0-21-15,21 0 0,-20 0 16,20 21-16,-21-21 0,0-22 0,22 22 16,-22 0-16,0-21 0,0 20 15,0-20-15,0 0 0,1-1 0,-22 22 16,0-21-16,0 21 0,0 0 0,0-1 15,-22 44 1,1-1 0,0 21-16,0-21 15,0 22-15,21-22 0,-21 21 0,21-21 16,-22 22-16,22-22 0,0 0 0,0 0 16,0 0-16,0 0 0,0 1 15,0-1-15,22-21 0,20 21 0,-21-21 16,0 0-16,22 0 0,-22 0 15,21 0-15,-21 0 0,22 0 0,-22 0 16,0-21-16,21 0 0,-21 21 0,1-22 16</inkml:trace>
  <inkml:trace contextRef="#ctx0" brushRef="#br0" timeOffset="19295.45">10456 2159 0,'0'-21'0,"0"42"0,0-63 15,-21 42 1,21 21-16,-21 0 16,0 0-16,0 0 0,21 22 0,-22-1 15,1 0-15,0 1 0,0-1 0,0 0 16,0 22-16,-1-22 0,22 1 16,0-1-16,-21 0 0,21-21 0,0 22 15,0-22-15,0 0 16,0 0-16,0 0 0,0 1 0,0-1 15,21 0-15,1-21 0,-1 0 16,0 0-16,0 0 16,0 0-16,0 0 0,22 0 0,-22 0 15,0-21-15,0 21 0,22-21 0,-22 21 16</inkml:trace>
  <inkml:trace contextRef="#ctx0" brushRef="#br0" timeOffset="19543.82">10753 2455 0,'0'-42'32,"0"84"-32,-22-84 15,1 42-15,0 21 16,21 22-16,-21-22 0,21 0 0,0 21 16,-21-21-16,0 22 0,21-22 0,-22 21 15,22-21-15,0 1 0,0 20 16,0-21-16,0 0 0,0 0 0,0 1 15,0-1-15,0 0 16,22-21 0,-1 0-16,0 0 0,21 0 15,-21 0-15,1-21 16</inkml:trace>
  <inkml:trace contextRef="#ctx0" brushRef="#br0" timeOffset="20291.24">11155 2561 0,'0'0'16,"0"-21"0,-21 21-16,-1 0 15,1 0-15,0 21 16,0-21-16,21 21 0,-21 1 0,0-1 16,21 0-16,-22 0 0,22 0 15,0 0-15,0 1 0,0-1 16,0 0-16,0 0 0,0 0 15,0 0 1,22-21-16,-1 0 16,0 0-16,0 0 31,-21-21-31,21 0 0,-21 0 16,0 0-16,0 0 0,21-1 15,-21 1-15,22 0 0,-1-21 0,0 21 16,-21-1-16,21-20 0,0 21 0,0 0 15,1 0-15,20-1 0,-21 1 16,21 0-16,-20 21 0,20 0 0,-21 0 16,21 0-16,1 0 15,-22 0-15,0 0 0,0 21 0,0 0 16,1 22-16,-22-22 0,21 21 16,-21-21-16,21 22 0,-21-22 0,0 21 15,0-21-15,0 1 0,0 20 0,0-21 16,0 0-16,0 0 0,-21 1 15,21-1-15,-21-21 0,21 21 0,-22-21 16,22-21 31,0 0-31,0-1-16,0 1 0,0 0 0,0 0 15,22 0-15,-1-22 0,-21 22 0,42-21 16,-21 0-16,0-1 0,1 22 15,20-21-15,0-1 0,-21 22 0,22-21 16,-1 21-16,0 21 0,1-21 16,-22 21-16,21 0 0,1 0 0,-1 21 15,0 0-15,-21 0 0,1 21 0,-1-20 16,-21 20-16,0 0 0,0 1 16,0-1-16,0 0 0,0 1 15,0-22-15,0 21 0,0-21 16,0 0-16,0 1 0,-21-1 0,-1 0 15,1 0-15,0-21 0,21 21 0,-21-21 16,0 0 0,0 0-16,21-21 15,0 0 1</inkml:trace>
  <inkml:trace contextRef="#ctx0" brushRef="#br0" timeOffset="20551.12">11959 2032 0,'-21'0'0,"42"0"0,-63 0 15,21 0-15,-1-21 0,1 21 16,0 0-16,0 0 15,21-21-15,-21 21 16,21 21 15,-21-21-15,21 21-16,-22-21 0</inkml:trace>
  <inkml:trace contextRef="#ctx0" brushRef="#br0" timeOffset="20799.06">10477 2350 0,'0'0'0,"-21"0"0,0 0 0,0 0 15,0 0-15,21-22 31,21 22-31,0 0 0,0 0 16,0 0-16,1 0 0,-1 0 16,0 0-16,0 0 0,0 0 0,0 0 15,1 0-15,-1 0 0,0 0 0</inkml:trace>
  <inkml:trace contextRef="#ctx0" brushRef="#br0" timeOffset="35031.07">1947 4445 0,'21'-21'0,"-21"0"0,22 0 0,-22-1 15,0 1-15,0 0 16,0 0-16,-22 21 31,1 0-31,21 21 16,-21 0-16,0 0 0,21 1 0,-21 20 15,0-21-15,-1 21 0,22 1 16,-21-1-16,0 0 0,0 1 16,0 20-16,0-20 0,21 20 0,-22-21 15,1 22-15,0-22 0,21 1 16,-21-1-16,0 0 0,21 1 0,-21-1 15,21-21-15,0 0 0,0 0 16,-22 1-16</inkml:trace>
  <inkml:trace contextRef="#ctx0" brushRef="#br0" timeOffset="35342.89">1863 4318 0,'0'-21'0,"0"42"0,21-42 32,-21 42-32,0 0 15,21 22-15,-21-22 0,0 21 16,0 0-16,0-20 0,0 41 15,0-21-15,0 1 0,0 20 0,0 1 16,0-1-16,0-20 0,0 20 16,0-21-16,0 1 0,0-1 0,0 0 15,0 1-15,0-22 0,0 21 16,0-21-16,0 1 0,0-1 16,-21-21-1,0-21 1,21-1-16</inkml:trace>
  <inkml:trace contextRef="#ctx0" brushRef="#br0" timeOffset="35566.71">1460 4932 0,'0'0'0,"-21"0"15,42 0 16,1 0-31,20 0 0,0 0 16,-21 0-16,22 0 0,-1 0 0,0-21 16,1 21-16,-1 0 0,0 0 15,-20 0-15,-1 0 0,21 0 0,-21 0 16,0 0-16,1 0 16,-1 0-16</inkml:trace>
  <inkml:trace contextRef="#ctx0" brushRef="#br0" timeOffset="36212.33">2730 4932 0,'0'0'0,"22"-21"0,-1 21 0,-21-21 0,0-1 16,21 22-16,-21-21 0,0 0 15,0 0-15,0 0 0,0 0 16,0-1-16,-21 1 0,0 0 16,-1 21-16,1 0 0,0-21 15,0 21-15,0 0 0,0 0 0,-1 0 16,-20 0-16,21 21 0,-21 0 16,20 0-16,-20 1 0,0 20 15,21-21-15,-1 21 0,-20 1 0,21-1 16,0 0-16,0 1 0,-1-22 15,1 21-15,21-21 0,0 22 0,0-22 16,0 0-16,0 0 0,0 0 16,21 1-16,1-22 0,-1 0 15,0 0-15,0 0 0,21 0 0,-20 0 16,20 0-16,0-22 0,-21 22 16,22-21-16,-1 0 0,0 0 0,1-21 15,-22 20-15,21-20 0,-21 0 16,22-1-16,-22-20 0,0 21 0,21-22 15,-20 22-15,-1-22 0,-21 22 16,21 0-16,-21-22 0,21 22 0,-21-1 16,0 1-16,0 21 0,0-21 15,0 20-15,0 1 0,0 0 0,0 42 32,-21 0-32,21 22 15,-21-22-15,21 21 0,-21 1 16,21-1-16,-22 0 0,22 22 0,0-22 15,-21 22-15,21-22 0,-21 21 16,21-20-16,0-1 0,0 0 0,0 1 16,0-22-16,0 21 0,0-21 15,0 1-15,0-1 0,0 0 0,21-21 16,0 0-16,1 0 0,-1 0 16,0 0-16,0 0 0,0-21 15,0 21-15,1-21 0,-22-1 16</inkml:trace>
  <inkml:trace contextRef="#ctx0" brushRef="#br0" timeOffset="36660.05">3175 4847 0,'0'0'0,"0"-21"0,-21 0 31,21 0-31,0 0 15,21 21 1,0 0-16,0 0 0,0 0 16,1 0-16,-22 21 0,21-21 15,0 21-15,0 0 0,-21 21 16,21-20-16,0-1 0,-21 21 0,22-21 16,-22 22-16,21-22 0,-21 21 15,0-21-15,0 0 0,0 22 0,0-22 16,0 0-16,0 0 15,0-42 17,0 0-17,0 0-15,0 0 0,0-22 16,0 22-16,0-21 0,0-1 16,21 1-16,-21 0 0,21-1 0,-21 1 15,21 0-15,0-1 0,-21 1 16,22 21-16,-22 0 0,21 0 0,-21-1 15,21 22-15,0 0 16,-21 22 0,0-1-1</inkml:trace>
  <inkml:trace contextRef="#ctx0" brushRef="#br0" timeOffset="37278.69">4085 5017 0,'0'0'0,"0"-22"0,21 1 16,-21 0-16,0 0 0,21-21 15,-21 20-15,0 1 0,0-21 0,0 21 16,0 0-16,-21-1 0,21 1 15,-21 0-15,0 0 0,0 0 0,0 21 16,-1 0-16,-20 0 16,21 0-16,0 21 0,0 0 15,-22 0-15,22 0 0,-21 22 0,21-22 16,-22 21-16,22 1 0,0-1 16,0 0-16,0 1 0,-1-1 0,1 0 15,21-21-15,0 22 0,0-22 16,0 0-16,0 0 0,0 0 0,0 1 15,21-22-15,1 0 0,-1 0 16,0 0-16,21 0 0,-21 0 16,1-22-16,20 22 0,-21-21 0,0 0 15,0 0-15,22 0 0,-22 0 16,0-1-16,0-20 0,0 21 16,-21-21-16,22-1 0,-22 1 0,21 21 15,-21-22-15,21 22 0,-21-21 16,0 21-16,0 0 0,0 42 31,0 0-31,0 21 16,0-21-16,0 1 0,0 20 15,0-21-15,0 21 0,0-20 0,0 20 16,0-21-16,0 0 0,0 0 0,0 1 16,0-1-16,0 0 0,21 0 15,0-21-15,0 0 16,1 0-16,-1 0 15,0 0-15,0 0 0,0-21 0,0 21 16,1-21-16,20 0 0,-21-1 0,0-20 16,0 21-16,1-21 0,-1 20 15,0-20-15</inkml:trace>
  <inkml:trace contextRef="#ctx0" brushRef="#br0" timeOffset="37739.43">4487 4741 0,'0'0'0,"0"-21"31,-21 21-31,21 21 0,-21 1 15,0-1-15,21 0 0,-21 0 16,21 21-16,0-20 0,0 20 0,-22-21 16,22 21-16,-21-20 0,21 20 15,0-21-15,0 0 0,0 0 16,0 1-16,-21-1 0,21 0 0,0 0 16,0-42 30,0 0-46,0 0 16,0-1-16,0-20 0,0 21 0,0 0 16,0-22-16,21 1 15,0 21-15,-21-21 0,22-1 0,-1 1 0,21 21 16,-21 0-16,22-22 0,20 43 16,-21-21-16,22 21 0,-22 0 15,22 0-15,-22 0 0,0 0 0,1 21 16,-1 0-16,-21 1 0,0 20 15,-21-21-15,0 21 0,0-20 0,0 20 16,0 0-16,0 1 0,-21-22 16,0 21-16,0-21 0,0 22 0,0-22 15,-1 0-15,1 0 0,21 0 16,-21-21-16,21 21 16,0-42-1,21 0 1,0 0-16,1 0 0,-22-22 15,21 22-15,0-21 0</inkml:trace>
  <inkml:trace contextRef="#ctx0" brushRef="#br0" timeOffset="38015.26">5461 4339 0,'0'21'31,"0"1"-31,0 20 0,0-21 0,-21 21 16,21-20-16,0 20 0,-21 0 0,-1 1 15,1-1-15,0 0 16,21 22-16,0-22 0,-21 0 0,0 1 16,21-1-16,-21-21 0,21 22 0,0-22 15,0 0-15,0 0 0,0 0 16,21 0-16,0-21 15,0 0-15,0 0 16,0-21-16,1 21 0,-1-21 0,0 0 16,-21 0-16</inkml:trace>
  <inkml:trace contextRef="#ctx0" brushRef="#br0" timeOffset="38215.16">5228 4699 0,'0'0'0,"-21"0"16,42 0 15,0 0-31,0-21 0,1 21 16,-1 0-16,0 0 0,0 0 16,0-21-16,22 21 0,-22 0 0,0-21 15,0 21-15,0 0 0,0 0 0,1-22 16</inkml:trace>
  <inkml:trace contextRef="#ctx0" brushRef="#br0" timeOffset="39027.79">6096 5059 0,'0'0'0,"21"0"0,0 0 16,0-21-16,1 0 0,-1 21 15,-21-22-15,21 22 0,0-21 0,0 0 16,-21 0-16,0 0 0,21 0 16,-21-1-16,0 1 0,0 0 15,0-21-15,0 21 0,0-1 0,0 1 16,0 0-16,0-21 0,-21 21 15,0-1-15,0 1 0,0 0 16,0 21-16,-1 0 0,1 0 0,0 0 16,0 0-16,-21 0 0,20 21 15,1 0-15,0 1 0,0 20 0,0-21 16,0 21-16,-1 1 0,1-22 16,0 21-16,21 1 0,-21-1 0,21 0 15,0-21-15,0 22 0,0-22 0,0 0 16,0 0-16,0 0 15,21-21-15,0 22 0,0-22 0,1 0 16,-1 0-16,0 0 0,0 0 16,0 0-16,22 0 0,-22-22 0,21 1 15,-21 0-15,0 0 0,22 0 0,-22 0 16,0-1-16,0 1 0,0-21 16,22 0-16,-22 20 0,-21-20 0,21 21 15,0-21-15,0 20 0,-21 1 16,0 0-16,0 0 0,-21 42 47,21 0-47,-21 0 0,21 1 15,-21 20-15,21-21 0,0 21 0,0-20 16,0 20-16,0-21 0,0 0 16,0 22-16,0-22 0,0 0 0,0 0 15,0 0-15,0 0 16,21-21-16,0 0 0,0 0 0,22 0 15,-22 0-15,21 0 0,-21 0 0,22 0 16,-1 0-16,0 0 0,1-21 16,20 0-16,-20 0 0,-1 0 15,0 0-15</inkml:trace>
  <inkml:trace contextRef="#ctx0" brushRef="#br0" timeOffset="39819.35">7302 4657 0,'0'-85'15,"0"170"-15,0-191 0,0 85 0,0 0 16,-21 21 0,0 0-16,-21 0 0,21 0 0,-1 0 15,-20 21-15,21-21 0,0 21 16,-22 0-16,22 0 0,-21 22 0,21-22 16,0 0-16,-1 21 0,1 1 0,0-22 15,0 21-15,0-21 0,21 22 16,0-22-16,0 0 0,0 0 15,0 0-15,0 0 0,0 1 16,0-1-16,21-21 0,0 0 0,0 21 16,0-21-16,1 0 0,-1 0 0,0 0 15,21 0-15,-21-21 0,1 0 16,20-1-16,-21 1 0,0 0 0,22 0 16,-22 0-16,0-22 0,0 22 15,0 0-15,0-21 0,1 21 0,-1-1 16,-21-20-16,0 21 0,21 0 0,-21 0 15,21 21-15,-21-22 0,0 1 16,0 0 0,0 42 15,0 0-31,0 1 0,-21-1 16,21 0-16,-21 21 0,21-21 0,0 22 15,0-1-15,-21 0 0,21 1 16,-22-1-16,22 0 0,0 22 0,0-22 15,-21 1-15,21-1 0,-21 21 16,21-20-16,-21-1 0,21 0 0,0 22 16,0-22-16,0 22 0,0-1 0,0-20 15,0 20-15,0 1 0,0-22 16,0 21-16,0-20 0,0-1 0,0 0 16,0 1-16,0-1 0,0 0 15,0-20-15,0 20 0,0-21 0,0 21 16,0-20-16,0-1 0,0 0 15,-21 0-15,0 0 0,-1-21 16,1 21-16,0-21 0,0 0 0,0 0 16,0 0-16,-1-21 0,1 0 15,0 0-15,0 0 0,0 0 0,0-1 16,21-20-16,-22 21 0,1-21 0,21-1 16,0-20-16,0 20 0,0-20 15,0-1-15,0 1 0,0-22 0,0 22 16,21-1-16,1 1 0,-1-1 15,0 22-15,0-22 0,0 22 16,22-21-16,-22 20 0,0 1 0,21 0 16,-21-1-16,1 1 0,-1 0 0,21 20 15,-21-20-15,0 0 0,1 21 16,20-1-16,-21-20 0,0 21 0,0 0 16,22 0-16,-22-1 0</inkml:trace>
  <inkml:trace contextRef="#ctx0" brushRef="#br0" timeOffset="40609.12">7641 4699 0,'21'0'0,"0"-21"16,1 21-1,-1 0-15,0-21 16,0 0-16,0 21 0,0-22 0,1 22 15,-1-21-15,0 21 0,0-21 0,0 21 16,-21-21-16,21 0 0,-21 0 16,0-1-1,-21 22 17,0 0-32,0 0 15,0 0-15,0 22 16,-1-1-16,22 0 0,-21 0 0,0 0 15,21 0-15,0 1 0,-21-1 16,21 0-16,-21 0 0,21 0 0,0 0 16,0 1-16,0 20 0,0-21 15,0 0-15,21 0 0,0 1 16,0-22-16,0 0 16,1 0-16,-1 0 15,0 0-15,0 0 0,0 0 0,22 0 0,-22-22 16,0 1-16,21 0 0,1 0 15,-22 0-15,21 0 0,0-1 16,1 1-16,-1 0 0,-21-21 0,22 21 16,-1-1-16,-21 1 0,21 0 15,-20 0-15,-1 0 0,0 0 0,0-1 16,-21 1-16,-21 21 31,0 0-31,0 0 16,-1 0-16,1 21 15,0 1-15,21-1 0,-21-21 16,21 21-16,0 0 0,0 0 16,0 0-16,0 1 15,0-1-15,0 0 0,0 0 16,0 0-16,0 0 0,0 1 16,21-1-16,0 0 15,-21 0-15,21 0 0,-21 0 16,0 1-16,0-1 15,0 0 1,-21-21 0,0 0-16,0 0 15,0 0-15,0 0 32,-1 0-32,22-21 31,-21 21-16</inkml:trace>
  <inkml:trace contextRef="#ctx0" brushRef="#br0" timeOffset="40758.83">8297 4953 0,'0'21'0,"-21"0"16,0-21 30,0 0-46,0 0 16,-1 0-16,1 0 16</inkml:trace>
  <inkml:trace contextRef="#ctx0" brushRef="#br0" timeOffset="41831.47">1397 5503 0,'0'0'0,"-21"0"16,0 0-16,-1 0 16,44 0 46,-1 0-62,0 0 0,0 0 16,21 0-16,1 0 15,-1 0-15,0 0 0,22 0 0,-22 0 16,22 0-16,-1 0 0,1 0 16,-1 0-16,22 0 0,0 0 0,-1 0 15,22 0-15,0 0 0,0 0 16,0 0-16,-1 0 0,22 0 0,-21 0 15,21 0-15,0 0 0,0-21 0,0 21 16,0 0-16,21 0 0,-21-21 16,22 21-16,-22 0 0,21 0 0,21-21 15,-21 21-15,0 0 0,22 0 0,-22-21 16,0 21-16,21-21 16,-20 21-16,20 0 0,-21 0 0,0-22 15,0 22-15,1 0 0,20-21 0,-21 21 16,0 0-16,-21 0 0,21-21 15,-21 21-15,0-21 0,0 21 0,0 0 16,0 0-16,0 0 0,0 0 16,-21-21-16,0 21 0,-21 0 0,21 0 15,-22 0-15,1 0 0,-22-21 0,22 21 16,-21 0-16,-1 0 0,1 0 16,-22 0-16,0 0 0,1-22 0,-22 22 15,21 0-15,-21 0 0,0 0 16,-42 0 62,0 0-78,0 0 16,0 0-16,0 0 0,-1 0 15,1 0-15</inkml:trace>
  <inkml:trace contextRef="#ctx0" brushRef="#br0" timeOffset="41963.39">8911 5292 0,'0'21'31,"-21"-21"-31,21 21 0,-21-21 16,21 21-16,-21-21 31,-1 21-31,1-21 0,0 0 16</inkml:trace>
  <inkml:trace contextRef="#ctx0" brushRef="#br0" timeOffset="44515.24">593 6287 0,'0'-22'32,"0"1"-17,0 0 1,0 0-16,0 0 15,0 0 1,0-1-16,0 1 16,0 0-1,-22 21 17,1 0-32,21 21 15,0 0-15,-21 1 16,21-1-16,-21 0 0,21 0 0,-21 0 15,21 22-15,0-1 0,0 0 16,0 1-16,0-1 0,-21 0 16,21 1-16,0-1 0,-22 0 0,22 1 15,0-22-15,0 21 0,0-21 16,0 22-16,0-22 0,0 0 16,0 0-16,0 0 15,0 0 1,22-21-1,-1 0-15,-21-21 0,0 0 16,0 0-16,21 21 16,-21-21-16</inkml:trace>
  <inkml:trace contextRef="#ctx0" brushRef="#br0" timeOffset="45083.23">889 6541 0,'0'0'0,"0"21"0,0 0 16,0 0 15,21-21-31,0 0 15,0 0 1,-21-21 0,22 21-16,-22-21 15,0 0-15,0-1 16,0 1 0,0 0-16,-22 21 15,1 0 1,0 0-16,21 21 0,0 0 0,0 1 15,-21-22-15,21 21 0,0 0 16,-21 0-16,21 0 0,0 0 16,0 1-16,0-1 15,21-21-15,0 0 16,0 0-16,0 0 16,1-43 15,-22 22-31,0 0 15,0 0-15,0 0 0,0 0 16</inkml:trace>
  <inkml:trace contextRef="#ctx0" brushRef="#br0" timeOffset="46392.9">2117 6160 0,'0'0'0,"0"-43"16,-22 43 31,22 21-47,0 1 0,-21-1 0,0 21 15,21 0-15,-21 1 0,21-1 16,-21 0-16,21 22 0,-21-22 0,-1 22 16,1-22-16,21 0 0,-21 1 15,0-1-15,0 0 0,-22 1 0,22-22 16,0 21-16,0-21 0,0 1 16,0-1-16,-1-21 0,22 21 0,-21-21 15,21-21 1,0 0-16,0-22 15,0 22-15,0 0 16,0-21-16,0-1 0,0 1 0,0 0 0,0-1 16,0 1-16,0-22 0,21 22 15,-21 0-15,22-1 0,-1 22 16,-21-21-16,0 21 0,21 21 16,-21-21-16,21 21 0,0 0 15,-21 21 1,21 0-16,-21 0 0,22 21 0,-22-20 15,0 20-15,21-21 0,0 21 16,-21 1-16,21-1 0,0-21 0,-21 22 16,21-1-16,1-21 0,-1 0 15,0 0-15,0 1 0,0-1 16,0 0-16,22-21 0,-22 0 16,0 0-16,21 0 0,1 0 0,-1 0 15,0 0-15,-20 0 0,20-21 16,0 0-16,1-1 0,-1 1 0,0 0 15,-21-21-15,1 21 0,20-22 16,-42 1-16,21 0 0,-21-1 0,21-20 16,-21 20-16,0 1 0,0 0 15,0-1-15,-21 1 0,0 0 0,0-1 16,0 22-16,-1-21 0,-20 21 16,0 0-16,-1-1 0,1 1 0,21 0 15,-21 21-15,-1 0 16,22 0-16,-21 0 0,-1 21 0,22 0 15,0 22-15,0-22 0,0 21 16,0-21-16,-1 22 0,22-1 0,-21 0 16,21 1-16,0-1 0,0 0 15,0 1-15,0-1 0,21-21 0,1 22 16,-1-22-16,0 0 0,21 0 16,-21 0-16,22-21 0,-1 0 0,0 21 15,1-21-15,-1 0 0,0 0 16,1 0-16,-1 0 0,-21 0 0,22-21 15,-1 21-15,0-21 0,-21 21 16,22-21-16,-22 0 0,0 0 16,0-1-16,0 1 0</inkml:trace>
  <inkml:trace contextRef="#ctx0" brushRef="#br0" timeOffset="46867.62">2942 6392 0,'0'-21'0,"0"42"0,21-63 0,0 21 16,-21 0-1,0 42 16,0 0-31,-21 0 0,21 0 16,-21 1-16,21 20 0,0-21 16,0 0-16,-21 22 0,21-22 0,0 21 15,0-21-15,0 22 0,0-22 16,0 21-16,0-21 0,0 0 16,0 1-16,21-1 0,0 0 15,-21 0-15,21-21 0,1 0 0,-1 21 16,0-21-16,21 0 0,-21 0 15,1 0-15,-1 0 0,21-21 0,-21 0 16,0 0-16,22 21 0,-22-21 0,0-22 16,0 22-16,0 0 0,1-21 15,-22-1-15,0 22 0,21-21 0,-21-22 16,0 22-16,0 0 0,0 20 16,-21-20-16,21 0 0,-22 21 0,1-1 15,0 1-15,0 21 0,-21 0 16,20 0-16,1 0 0,0 0 15,0 0-15,-21 0 0,20 0 16,1 21-16,0 22 0,0-22 0,21 21 16,-21-21-16,21 22 0,-21-1 0,21-21 15,0 22-15,-22-1 0,22-21 16,0 0-16,0 22 0,0-22 0,22 0 16,-1 0-16,-21 0 0,21-21 15,0 21-15,0-21 0,0 0 0,1 0 16,-1 0-16,0 0 0,21 0 15,-21 0-15,1-21 0,20 21 0</inkml:trace>
  <inkml:trace contextRef="#ctx0" brushRef="#br0" timeOffset="47915.48">3683 6392 0,'21'-63'15,"-42"126"-15,42-147 16,-21 105-1,0 0 1,0 0-16,-21 0 0,21 1 0,0-1 16,-21 21-16,21-21 0,-21 22 15,21-22-15,0 0 0,0 21 0,0-21 16,0 1-16,0-1 0,0 0 0,0 0 16,0 0-16,0 0 15,21-21 1,0 0-16,0 0 0,0 0 15,0 0-15,1-21 0,-1 21 0,21-21 16,-21 0-16,0 0 0,1 0 16,-1-1-16,0-20 0,0 21 0,0 0 15,-21-22-15,21 22 0,-21-21 0,22 21 16,-22 0-16,21-1 0,-21 1 16,0 42 15,0 1-31,0-1 15,0 0-15,0 0 16,-21 0-16,21 0 0,0 1 0,0-1 16,0 0-16,0 21 0,0-21 0,0 1 15,0-1-15,0 0 16,21 0-16,0-21 16,0 0-16,0 0 15,0 0-15,1 0 0,-22-21 16,21 0-16,0 0 15,-21-1-15,0 1 0,21 0 0,-21-21 16,0 21-16,21-1 0,-21-20 0,0 21 16,0-21-16,0 20 0,0 1 15,0 0-15,0 0 16,-21 0-16,0 21 16,21-21 15,21 21-31,0 0 15,0 0-15,1 0 0,-1 0 16,0 0-16,0 0 0,0 0 16,0 0-16,1 0 0,20 0 0,-21 0 15,0 0-15,0 21 0,1-21 16,-1 21-16,0 0 0,0 21 16,-21-20-16,21 20 0,-21-21 0,21 21 15,-21-20-15,0 20 0,0-21 16,0 21-16,0-20 0,0 20 0,0-21 15,0 0-15,0 0 0,-21 1 16,0-1-16,0 0 16,21-42-1,0 0 1,0-1-16,0 1 0,0-21 16,21 21-16,0 0 0,0-22 15,1 1-15,-1 0 0,0-1 0,21 22 16,-21-21-16,22-1 0,-22 22 15,21 0-15,-21 0 0,22 0 16,-22 21-16,0 0 0,0 0 0,0 0 16,1 0-16,-1 21 0,0 0 15,-21 0-15,21 0 0,-21 1 0,0 20 16,0-21-16,0 21 0,0-20 0,0-1 16,0 0-16,0 21 0,0-21 15,0 1-15,0-1 0,0 0 16,-21-21-16,21 21 15,-21-21-15,21-21 32,0 0-17,0 0-15,21-1 16</inkml:trace>
  <inkml:trace contextRef="#ctx0" brushRef="#br0" timeOffset="48775.02">5334 6710 0,'0'21'31,"21"-21"-15,0 0 0,0-21-16,1 0 15,-1 0-15,0-1 0,0 1 0,0 0 16,0-21-16,1-1 0,-1 1 0,0 0 15,0-1-15,0 1 0,0 0 16,1 21-16,-1-22 0,0 1 0,-21 0 16,0 20-16,0 1 0,0 0 15,0 0-15,0 0 0,-21 21 32,0 21-32,21 0 0,-22 21 15,1-20-15,0 20 0,21 0 0,-21 1 16,0-1-16,21 0 15,0 1-15,-21-1 0,21 0 0,-22 1 16,22-1-16,0 0 0,0 1 0,0-22 16,0 21-16,0-21 0,0 0 15,22 1-15,-1-1 0,0 0 0,0-21 16,0 0-16,0 0 0,1 0 0,-1 0 16,0 0-16,21 0 0,-21 0 15,22-21-15,-22 0 0,0 21 0,21-22 16,-20 1-16,-1-21 0,21 21 15,-21 0-15,0-22 0,1 22 16,-1 0-16,-21 0 0,0 0 0,21-1 0,-21 1 16,0 42 15,-21-21-31,21 22 16,-21-1-16,21 0 0,-22 0 0,22 0 15,0 0-15,0 1 0,0-1 0,0 0 16,0 0-16,0 0 0,0 0 15,0 1-15,22-22 0,-1 21 16,0-21-16,0 0 0,0 0 16,0 0-16,1 0 0,-1 0 15,0 0-15,0 0 0,0-21 16,0-1-16,1 22 0,-1-21 0,0-21 16,0 21-16,0 0 0,0-22 15,-21 22-15,22-21 0,-22-1 0,0 1 16,0 0-16,0 21 0,0-22 15,0 22-15,0-21 0,-22 21 0,1-1 16,0 1-16,0 21 0,0 0 0,-22 0 16,22 0-16,0 0 0,0 0 15,-21 0-15,20 21 0,1 1 0,0-1 16,0 0-16,21 21 0,-21-21 16,21 22-16,-21-22 0,21 21 0,-22-21 15,22 1-15,0 20 0,0-21 16,0 0-16,0 0 0,0 1 15,22-1-15,-1 0 0,21-21 16,-21 21-16,22-21 0,-1 0 0,21 0 16,-20 0-16,20 0 0,-20 0 15</inkml:trace>
  <inkml:trace contextRef="#ctx0" brushRef="#br0" timeOffset="49731.47">7027 6371 0,'0'0'0,"0"-21"0,0 0 0,0 0 16,-21 21-16,0-21 0,0-1 16,0 22-16,-1 0 0,1 0 0,0 0 15,0 0-15,0 0 0,0 0 16,-1 0-16,1 0 0,0 22 0,-21-1 16,21 0-16,-1 0 0,1 21 15,0-20-15,0 20 0,21-21 0,-21 21 16,21 1-16,-21-22 0,21 21 0,0-21 15,0 22-15,0-22 0,0 0 16,0 0-16,21 0 0,0-21 0,0 22 16,0-22-16,0 0 0,1 0 15,-1 0-15,0 0 0,21 0 0,-21-22 16,1 22-16,20-21 0,-21 0 16,0 0-16,22 0 0,-22 0 15,0-22-15,0 22 0,0-21 0,0 21 16,1-22-16,-1 1 0,-21 21 0,0 0 15,21-1-15,-21 1 0,0 0 16,0 0-16,0 42 31,0 0-31,0 0 0,0 1 0,0 20 16,-21-21-16,21 21 0,0-20 0,0-1 16,0 21-16,0-21 0,0 0 15,21 22-15,0-22 0,0 0 16,0-21-16,1 21 0,-1 0 0,0-21 15,0 0-15,21 0 0,-20 0 16,-1 0-16,0 0 0,21 0 0,-21-21 16,22 21-16,-22-21 0,21 0 15,-21 0-15,22 0 0,-22-22 0,0 22 16,0-21-16,0 21 0,1-22 0,-22 22 16,0-21-16,0 21 0,0-1 15,0 1-15,0 0 0,0 0 16,-22 21-16,1 0 0,0 0 15,0 0-15,0 0 0,0 0 0,-1 21 16,-20-21-16,21 21 0,0 0 0,0 1 16,21 20-16,-22-21 15,22 0-15,-21 22 0,21-22 0,0 21 16,0-21-16,0 0 0,0 1 16,0-1-16,0 0 0,21 0 0,1-21 15,-22 21-15,21-21 0,0 0 0,0 0 16,0 0-16,0 0 15,1-21-15,-1 0 0,-21 0 0,21 0 16,0-1-16,0-20 0,0 21 16,1-21-16,-1-1 0,0 1 15,0 0-15,0-1 0,0-20 0,1 20 16,-1 1-16,0 0 0,0 21 0,0-22 16,-21 1-16,0 21 0,21 0 15,-42 42 16,21 0-31,-21 21 0,21-21 0,0 1 16,0 20-16,-21 0 0,21 1 16,0-1-16,0 21 0,0-20 0,0-1 15,0 0-15,0 1 0,0-22 0,0 21 16,21-21-16,-21 1 0,21-1 16,0 0-16,1 0 0,-1-21 15,0 0-15,0 0 0,0 0 16,0 0-16,1-21 0,-1 0 0,21 0 15</inkml:trace>
  <inkml:trace contextRef="#ctx0" brushRef="#br0" timeOffset="50607.44">8890 6096 0,'0'0'0,"0"-21"0,0 0 16,21 0-16,0 21 16,-21-22-16,21 1 0,1 0 15,-22 0-15,0 0 16,0 0-16,0-1 0,0 1 0,-22 21 16,1 0-1,-21 0-15,21 0 0,-22 0 0,22 0 16,-21 21-16,0 1 0,20-1 15,1 0-15,-21 0 0,21 0 0,21 0 16,-21 1-16,21-1 0,-22 0 0,22 0 16,0 0-16,0 0 15,22 1-15,-1-22 0,0 0 16,21 21-16,-21-21 0,22 0 0,-1 0 16,-21 0-16,22 0 0,-1 0 15,0 0-15,-21 0 0,1 0 16,20 0-16,-84 0 31,20 0-31,-20 0 16,0 0-16,-1 0 0,1 0 0,0 0 15,-1 21-15,22-21 0,-21 21 16,0 0-16,20-21 0,1 21 0,-21 1 16,42-1-16,-21 0 0,0 0 15,21 0-15,0 0 0,0 1 0,0-1 16,0 0-16,21 0 15,0-21-15,0 0 0,0 0 16,0 0-16,22 0 0,-1 0 0,-21-21 16,22 0-16,-1 0 0,0 21 15,22-22-15,-22 1 0,-21 0 16,22 21-16,-1-21 0,-21 21 0,0 0 16,0 0-16,-21 21 15,0 0 1,-21 0-16,0 1 0,0-1 0,0 21 15,0-21-15,-22 22 0,22-22 16,0 21-16,0 0 0,0 1 0,-1-22 16,-20 21-16,21 1 0,0-22 15,0 21-15,21-21 0,-22 0 16,22 1-16,-21-1 0,21 0 0,0 0 16,21-21-1,1 0-15,-1-21 0,0 0 16,0 0-16,21-1 0,-20 1 15,20-21-15</inkml:trace>
  <inkml:trace contextRef="#ctx0" brushRef="#br0" timeOffset="52415.63">10223 5948 0,'0'0'0,"-42"21"16,0 0-16,21-21 0,-85 43 31,127-65-16,0 22 1,21-21-16,-20 0 0,-1 0 16,21 0-16,-21 0 0,0-1 0,22-20 15,-22 21-15,0-21 0,0 20 16,0-20-16,1 0 0,-22-1 16,0 1-16,21 21 0,-21-21 0,0 20 15,0 1-15,0 0 16,-21 42-1,-1 0-15,22 22 0,-21-1 16,0 0-16,0 22 0,21-22 16,-21 22-16,0-1 0,-1-20 0,1 20 15,21-21-15,-21 22 0,0-22 16,0 1-16,0-1 0,21 0 16,-22 1-16,22-1 0,-21-21 0,21 21 15,0-20-15,-21-1 0,0 0 16,21 0-16,-21-21 0,0 0 15,-1 0-15,1 0 0,0 0 0,0 0 16,0 0-16,0-21 0,-22 0 16,22-22-16,0 22 0,-21 0 0,20 0 15,1-21-15,0 20 0,-21 1 0,21 0 16,-1 0-16,1 0 0,21 0 16,-21 21-16,0 0 15,21 21-15,-21-21 16,21 21-16,0 0 0,0 0 0,0 0 15,0 22-15,21-22 0,0 0 16,-21 0-16,21 0 0,0 1 16,1-1-16,-1 0 0,21 0 0,-21-21 15,22 0-15,-1 0 0,0 0 0,1 0 16,-1 0-16,0 0 0,22 0 16,-22-21-16,22 0 0,-22 0 0,0-1 15,22 1-15,-22 0 0,0 0 0,1 0 16,-22-22-16,0 22 0,21 0 15,-42 0-15,22-21 0,-1 20 16,-21 1-16,0 0 0,0 0 0,0 0 16,0 42 15,-21 0-31,-1 0 0,22 0 16,-21 1-16,21-1 0,-21 21 0,0-21 15,21 0-15,0 1 0,-21-1 0,21 21 16,-21-21-16,21 0 0,-22 1 15,22-1-15,0-42 32,0-1-17,22 1-15,-1 21 0,0-21 16,-21 0-16,21 0 0,0 0 0,0-22 16,1 22-16,-1 0 0,0 0 0,0-22 15,0 22-15,0 0 0,22 0 16,-22 0-16,0 21 0,0 0 15,0 0-15,1 0 0,-1 0 0,-21 21 16,0 0-16,0 0 16,0 0-16,0 1 0,0-1 15,0 0-15,0 0 0,0 21 0,-21-20 16,21-1-16,0 0 0,0 0 0,0 0 16,0 0-16,0 1 15,21-22-15,0 0 0,0 0 0,21 0 16,-20 0-16,20 0 0,-21 0 15,21 0-15,1-22 0,-1 1 16,0 0-16,1 0 0,-1 21 0,0-21 16,1 0-16,-22-22 0,21 22 15,1 0-15,-22 0 0,0 0 0,0-1 16,0-20-16,0 21 0,-21 0 0,0 0 16,-21 21-1,0 0 1,0 21-16,0 0 15,0 0-15,21 0 0,0 0 0,0 1 16,0-1-16,0 0 0,0 0 16,0 0-16,0 0 0,0 1 15,0-1-15,0 0 0,21-21 0,0 21 16,-21 0-16,0 0 0,21-21 16,-42 0 15,0-21-31,0 0 15,-1 21-15,1-21 16,0 0-16,0 21 0,0 0 16,21 21-1,0 0 1,0 0-16,0 0 16,21 1-16,0-22 0,0 21 15,0 0-15,1-21 0,-1 0 0,21 0 16,-21 0-16,0 0 0,22 0 0,-22 0 15,21 0-15,-21 0 0,22-21 16,-22 0-16,0-1 0,21 1 0,-20 0 16,-1 0-16,0 0 0,0-22 15,0 22-15,0-21 0,1 0 0,-1 20 16,0-20-16,0-21 0,0 20 16,0 1-16,1-22 0,20 22 0,-42 0 15,21-22-15,0 22 0,-21 21 0,0-22 16,0 22-16,0 0 15,0 0-15,-21 21 16,0 21-16,0 21 0,0-20 16,-1 20-16,1 0 0,0 1 15,0 20-15,21-21 0,-21 1 0,21-1 16,-21 22-16,21-22 0,0-21 16,0 21-16,0 1 0,0-22 0,0 21 15,0-21-15,21 1 0,0-1 0,0 0 16,0 0-16,0 0 0,1-21 15,-1 0-15,0 0 0,0 0 0,0 0 16,0 0-16,22 0 0,-22-21 0,0 0 16,0 0-16,22 0 15,-22-1-15,0 1 0,-21 0 0,21 0 16</inkml:trace>
  <inkml:trace contextRef="#ctx0" brushRef="#br0" timeOffset="52624.52">11811 5927 0,'-21'21'16,"42"-42"-16,-63 42 0,42 0 15,0 0 1,21-21-16,21 0 16,-21 0-16,22 0 0,-1 0 15,0 0-15,-21 0 0,22 0 0,-1 0 16,0 0-16,1 0 0,-1 0 15,-21 0-15,0-21 0,22 21 0,-22-21 16,0 21-16</inkml:trace>
  <inkml:trace contextRef="#ctx0" brushRef="#br0" timeOffset="53747.87">12869 6244 0,'0'0'0,"21"0"32,1 0-17,-1-21-15,0 0 16,-21 0-16,21 0 0,0-1 16,-21 1-16,0 0 0,0 0 15,0 0-15,0-22 0,0 22 0,0 0 16,0 0-16,-21 0 0,0 0 0,-21 21 15,20 0-15,-20 0 16,21 0-16,-21 0 0,-1 21 0,22 0 16,-21 0-16,-1 0 0,22 22 15,0-22-15,-21 0 0,21 21 16,-1-21-16,22 1 0,0-1 0,0 0 16,0 21-16,0-21 0,0 1 15,0-1-15,22 0 0,-22 0 16,21-21-16,0 0 0,0 0 0,0 0 15,0 0-15,1 0 0,-1 0 16,0 0-16,0-21 0,21 21 0,-20-21 16,-1 0-16,21-1 0,-21 1 0,0 0 15,1 0-15,20 0 16,-21 0-16,0-22 0,0 22 0,1 0 16,-1-21-16,-21 20 0,0 1 0,21 0 15,-21 0-15,0 0 0,-21 21 31,0 21-31,21 0 0,-22 0 16,1 0-16,21 1 0,0-1 0,0 0 16,-21 21-16,21-21 0,0 1 0,0-1 15,0 0-15,0 0 0,0 0 16,0 0-16,21 1 0,0-1 16,1-21-16,-1 0 0,0 0 15,0 0-15,0 0 16,0 0-16,1 0 0,20 0 0,-21-21 15,0 21-15,0-22 0,1 1 0,-1 0 16,21 0-16,-42-21 0,42 20 16,-42 1-16,22-21 0,-1 0 0,0-1 15,0 1-15,-21 0 0,21-1 16,-21 1-16,21 0 0,-21 20 0,0-20 16,0 21-16,0 0 0,0 42 31,-21 0-31,21 21 0,0-20 15,-21 20-15,0 0 0,21 1 16,-21-1-16,21 0 0,0 1 16,0-22-16,0 21 0,0 0 0,0-20 15,0 20-15,0-21 0,21 0 16,-21 0-16,21 1 0,-21-1 0,0 0 16,21 0-16,0-21 0,1 0 15,-1 0-15,0 0 0,0 0 16,0 0-16,0-21 0,1 21 0,-1-21 15,0 0-15,0-1 0,0 1 16,0 0-16,1-21 0,-1 21 0,0-22 16,21 1-16,-21 0 0,1-1 15,-1 1-15,21 0 0,-21-22 16,0 22-16,1-1 0,-22 1 0,0 21 16,0 0-16,0 0 0,-22 42 15,1 0 1,0 21-16,0 1 0,0-1 15,0 0-15,-1 1 0,22-1 0,0 0 16,-21 1-16,21-1 0,0-21 0,0 21 16,0-20-16,0 20 0,21-21 15,1 0-15,-1 0 0,0 1 0,21-22 16,-21 21-16,1-21 0,20 0 0,-21 0 16,21 0-16,-20 0 0,20 0 15,0-21-15,-21 21 0,22-22 16,-22 1-16,21 21 0,1-21 0,-22 0 15,21 0-15,-21 0 0,0-1 16,1 1-16</inkml:trace>
  <inkml:trace contextRef="#ctx0" brushRef="#br0" timeOffset="54931.4">148 7938 0,'0'0'0,"-21"-22"16,21 1-16,0 0 15,0 0-15,0 0 16,0 0-16,0-1 0,0 1 16,21 0-16,0 21 0,0-21 15,1 21-15,-1 0 0,0 0 16,21 0-16,-21 0 0,22 0 0,-22 0 16,21 21-16,-21 0 15,1 22-15,-1-22 0,21 21 0,-21 0 16,-21 1-16,0 20 0,21-20 15,-21-1-15,0 21 0,0-20 0,-21-1 16,0 22-16,0-22 0,-21 0 16,20 1-16,-20-22 0,0 21 15,-1-21-15,1 0 0,0 1 0,-1-1 16,22-21-16,-21 0 0,21 0 16,-22 0-16,22 0 0,0 0 0,0-21 15,21-1-15,0 1 16,0-21-16,0 21 0,0 0 0,0-22 15,0 1-15,0 21 0,0-22 16,0 1-16,0 21 0,0-21 16,0 20-16,0 1 0,21 21 15,0 0-15,0 0 0,22 0 16,-22 0-16,21 21 0,-21 1 16,1 20-16,-1-21 0,0 21 0,0-20 15,0 20-15,0-21 0,1 21 16,-1-20-16,-21-1 0,0 0 0,21 0 15,-21 0-15,21 0 0,0 1 16,0-22 0,1 0-1,-1 0-15,0-22 16,0 1 0</inkml:trace>
  <inkml:trace contextRef="#ctx0" brushRef="#br0" timeOffset="55284.2">910 8276 0,'0'0'0,"0"21"15,21-21 1,0 0-16,1 0 15,-22-21-15,0 0 0,21 0 16,0 21-16,-21-21 0,0 0 0,0-1 16,21 1-16,-21 0 15,0 0-15,0 0 0,0 0 16,-21 21 0,0 21-16,21 0 15,-21-21-15,-1 21 0,22 0 16,-21 0-16,21 1 0,0-1 0,0 0 15,-21 0-15,21 0 16,0 0-16,0 1 16,21-22-1,0 0-15</inkml:trace>
  <inkml:trace contextRef="#ctx0" brushRef="#br0" timeOffset="58575.55">1905 7599 0,'0'0'0,"0"-21"0,0 0 16,0-1-16,0 1 15,0 0-15,0 0 0,0 0 16,21 21-16,-21 21 16,0 0-1,0 0-15,0 0 0,0 22 16,0-1-16,0 0 0,0 1 0,0 20 16,0-20-16,0 20 0,0 1 15,-21-1-15,21 1 0,-21-22 0,21 21 16,0-20-16,0-1 0,-21 0 15,21-20-15,0 20 0,-22-21 0,22 0 16,0 0-16,0-42 31,0 0-15,0 0-16,0 0 0,0 0 16,0-22-16,0 1 0,0 21 15,0-22-15</inkml:trace>
  <inkml:trace contextRef="#ctx0" brushRef="#br0" timeOffset="58904.37">1736 7684 0,'-22'-22'0,"44"44"0,-65-65 0,22 22 15,21 0-15,0 0 0,0 0 0,0-1 16,0 1-16,0 0 16,0 0-16,21 21 0,0-21 15,1 0-15,-1 21 0,21 0 0,-21 0 16,22 0-16,-22 0 0,21 0 15,-21 0-15,22 21 0,-22 0 16,21 21-16,-21-21 0,0 1 16,-21 20-16,0-21 0,0 21 0,0-20 15,0 20-15,-42-21 0,21 21 0,0-20 16,-22-1-16,22 0 0,0 0 16,-21 21-16,21-42 0,-1 22 15,1-1-15,0 0 0,0 0 0,0-21 16,21 21-16,-21-21 0,42 0 31,0 0-15,0 0-16,0 0 0,0 0 15,1 0-15</inkml:trace>
  <inkml:trace contextRef="#ctx0" brushRef="#br0" timeOffset="59320.04">2011 8170 0,'0'-21'32,"0"0"-32,0 0 15,0 0-15,0 0 16,0-1-16,0 1 0,21 0 0,0 0 16,0 0-16,0 21 0,1-21 15,-1 21-15,21 0 0,-21 0 16,22 0-16,-22 0 0,0 21 0,21-21 15,-21 21-15,22 0 0,-22 0 16,21 22-16,-21-22 0,-21 0 0,0 21 16,0-21-16,0 22 0,0-22 15,-21 0-15,0 0 0,0 22 0,0-22 16,-22-21-16,22 21 0,0-21 16,0 0-16,0 0 15,21-21 1,0 0-16,0-1 15,0 1-15,0 0 0,0 0 0,0 0 16,0-22-16,21 22 0,0 0 16,0 0-16,-21 0 0,43-22 0,-22 22 15,0 0-15,0 0 0,21 0 16,-20 0-16,20-1 0,0 22 0,-21-21 16,22 0-16,-1 0 0</inkml:trace>
  <inkml:trace contextRef="#ctx0" brushRef="#br0" timeOffset="59523.22">2879 7811 0,'0'0'0,"0"21"0,0 0 16,0 0-16,-22 0 16,22 0-16,-21 1 0,21 20 15,-21-21-15,21 0 0,0 22 0,0-22 16,0 21-16,0-21 0,0 0 16,-21 22-16,21-22 0,0 0 0,0 0 15,0 0-15,0 1 16,0-1-16,21-21 31,0-21-31,0 21 16,-21-22-16,22 1 0,-1-21 0</inkml:trace>
  <inkml:trace contextRef="#ctx0" brushRef="#br0" timeOffset="59879.02">2921 7662 0,'0'0'0,"-21"-21"0,0 21 0,-1 0 0,1 0 16,0 0-16,0 0 0,0 0 16,0 0-16,21 21 15,-22 1-15,22-1 0,0 0 16,22 0 0,-1-21-16,0 0 0,0 0 15,0 0-15,0 0 0,1 0 16,-1 0-16,0 0 0,0-21 15,0 21-15,0-21 0,1 21 16,-22-21-16,0-1 0,0 1 16,0 0-16,0 0 0,-22 21 15,1 0-15,0 0 16,0 0-16,0 0 0,0 0 0,-1 0 16,1 0-16,0 21 0,21 0 15,-21-21-15,21 21 0,0 1 0,-21 20 16,21-21-16,0 0 0,0 0 15,0 1-15,21-1 0,0 21 0,0-21 16,0 0-16,1 1 0</inkml:trace>
  <inkml:trace contextRef="#ctx0" brushRef="#br0" timeOffset="60380.27">3535 7811 0,'0'0'0,"-21"0"16,-1 0-16,1 0 16,0 0-16,0 0 0,0 0 0,0 21 15,21 0-15,-22 0 0,1 0 16,0 0-16,0 22 0,0-22 16,0 21-16,21 1 0,-22-1 0,22-21 15,-21 21-15,21 1 0,0-22 16,0 0-16,0 0 0,0 0 0,0 1 15,21-1-15,1-21 0,-1 0 16,0 0-16,21 0 0,-21 0 0,22 0 16,-22 0-16,21-21 0,-21-1 0,22 1 15,-22 21-15,21-42 0,-21 21 16,1 0-16,-1-1 0,0-20 0,0 0 16,-21 21-16,21-22 0,-21 1 15,0 21-15,0-22 0,0 22 0,-21-21 16,0 21-16,0 0 0,0-1 15,-1 22-15,1 0 0,0 0 16,-21 0-16,21 0 0,-22 0 0,22 22 16,0-1-16,-21 0 0,20 0 15,1 0-15,0 22 0,0-22 0,21 21 16,0-21-16,-21 22 0,21-22 16,0 0-16,0 0 0,0 0 0,0 0 15,0 1-15,21-1 0,0-21 16,0 0-16,22 21 0,-22-21 0,0 0 15,21 0-15,1 0 0,-22-21 0,21 21 16,0-21-16</inkml:trace>
  <inkml:trace contextRef="#ctx0" brushRef="#br0" timeOffset="60736.14">3979 7959 0,'0'0'0,"21"0"0,-21-21 0,0-1 15,0 1-15,22 21 16,-22-21-16,21 21 0,0-21 15,0 0-15,0 21 16,0 0-16,1 0 0,-1 0 16,0 21-16,0 0 0,-21 0 0,21 0 15,0 1-15,1-1 16,-1 21-16,0-21 0,-21 22 0,0-22 16,21 21-16,-21-21 0,0 0 15,0 22-15,0-22 0,0 0 0,-21 0 16,0-21-16,21 21 0,-21-21 15,-1 0-15,22-21 16,0 0 0,0 0-16,0 0 0,0 0 15,0-1-15,0 1 0,0-21 0,0 21 16,22-22-16,-1 22 0,0 0 0,-21-21 16,21 21-16,0-1 0,0 1 15,1 21-15,20-21 0,-21 21 16,0 0-16,22-21 0,-22 21 0,0-21 15,21 21-15</inkml:trace>
  <inkml:trace contextRef="#ctx0" brushRef="#br0" timeOffset="60987.1">4911 7832 0,'0'0'0,"0"21"16,0 0-1,0 0-15,-22-21 0,1 21 0,21 1 16,0 20-16,-21-21 0,0 0 0,21 0 15,0 22-15,0-22 16,0 0-16,-21 0 0,21 0 0,0 1 16,0-1-16,0 0 0,0 0 15,21-21 1,0 0-16,0 0 16,0 0-16,-21-21 15,22 0-15,-1 0 0,-21-1 16,0 1-16,0 0 0,21-21 0,-21 21 15,21-1-15</inkml:trace>
  <inkml:trace contextRef="#ctx0" brushRef="#br0" timeOffset="61323.96">4974 7641 0,'0'0'0,"-21"-21"0,21 0 0,-21 21 0,0 0 16,-1 0-16,1 0 0,0 0 15,0 21-15,21 0 16,0 0-16,-21 1 0,21-1 15,0 0-15,0 0 0,0 0 16,21-21-16,-21 21 0,21-21 16,0 0-16,0 0 0,1 0 15,-1 0-15,0 0 0,0-21 16,0 21-16,0-21 0,-21 0 0,22 0 16,-22 0-16,0-1 15,0 1-15,0 0 16,0 0-16,-22 21 15,1 0-15,0 0 0,0 0 16,0 0-16,0 0 0,-1 0 0,1 0 16,21 21-16,0 0 0,-21-21 15,21 21-15,0 1 0,0-1 0,0 0 16,0 0-16,0 0 0,0 0 16,21 1-16,0-22 0,1 0 15</inkml:trace>
  <inkml:trace contextRef="#ctx0" brushRef="#br0" timeOffset="62260.6">5673 7557 0,'0'0'16,"0"-22"-16,0 1 0,0 0 0,0 0 0,0 0 15,-22 0-15,1 21 16,0 21-1,0 0-15,0 21 16,21-21-16,-21 22 0,-1-1 0,22 0 16,-21 1-16,0-1 0,21 0 0,0 1 15,-21-1-15,0 0 0,21 1 16,0-1-16,0 0 0,0 1 16,0-22-16,0 21 0,0-21 0,0 1 15,0-1-15,21 0 0,0-21 16,0 0-16,0 0 0,1 0 0,20 0 15,-21 0-15,0 0 0,22-21 0,-22 0 16,21-1-16,-21-20 0,22 21 16,-22 0-16,21-22 0,-21 22 15,0-21-15,1 21 0,-1-22 0,0 22 16,0 0-16,-21 0 0,0 0 0,0 0 16,0 42 15,0 0-31,0 0 15,-21 0-15,21 0 0,-21 1 0,21 20 16,0-21-16,0 0 0,0 0 16,0 1-16,0-1 0,0 0 0,21 0 15,0-21-15,0 21 0,0-21 0,22 0 16,-22 0-16,21 0 0,1 0 16,-1 0-16,-21 0 0,21 0 0,-20 0 15,-1-21-15,0 0 0,0 0 16,0 0-16,0-1 0,1-20 0,-1 21 15,0 0-15,-21 0 0,0-1 0,0 1 16,21 0-16,-21 0 16,0 0-16,0 0 0,0-1 15,-21 44 17,0-1-32,21 0 15,0 0-15,-21 21 0,21-20 0,-22 20 16,1 0-16,21 1 0,0-1 15,-21 21-15,21-20 0,0 20 0,0 1 16,0-1-16,0-20 0,0 20 0,0 22 16,0-22-16,0 1 0,0 20 15,0 1-15,21 0 0,-21-22 16,21 22-16,1-22 0,-22 22 0,21 0 16,0-22-16,0 22 0,0-22 0,-21 1 15,21 21-15,1-43 0,-22 21 16,0 1-16,0-22 0,0 1 0,21-22 15,-21 21-15,0-21 0,0 0 16,-21-21-16,-1 0 0,1 0 0,0 0 16,-21-21-16,21 0 0,-1 0 15,1 0-15,-21-22 0,21 22 0,0-21 16,21 0-16,0-22 0,-22 22 0,22-1 16,0 1-16,0-21 0,0 20 15,0 1-15,0 0 0,0-1 0,22 1 16,-1 0-16,0 20 0,0-20 15,0 0-15,0-1 0,1-20 0,-1 21 16,0-1-16,0-20 0,0 20 16</inkml:trace>
  <inkml:trace contextRef="#ctx0" brushRef="#br0" timeOffset="62531.44">5673 7726 0,'0'0'0,"-22"0"0,22-21 31,22 21-31,-1 0 0,0 0 16,21 0-16,-21 0 0,22-21 15,-1 21-15,-21 0 0,22 0 0,-1 0 16,-21 0-16,0-22 0,0 22 16,1 0-16,-1 0 0,0 0 0,-21-21 15</inkml:trace>
  <inkml:trace contextRef="#ctx0" brushRef="#br0" timeOffset="62924.22">7175 7535 0,'-21'-21'16,"42"42"-16,-63-42 0,21 21 15,21-21 1,21 21-16,0 0 16,22 0-16,-22 0 0,21 0 15,0 0-15,1 0 0,-1 0 0,0-21 16,22 21-16,-1 0 0,-20 0 15,20 0-15,1 0 0,-22 0 0,22 0 16,-22 0-16,-21 0 0,21 0 0,-20 0 16,-44 21-1,1-21 1,-21 0-16,21 0 0</inkml:trace>
  <inkml:trace contextRef="#ctx0" brushRef="#br0" timeOffset="63184.07">7535 7514 0,'-21'0'16,"0"21"-1,21 1-15,-21-1 16,21 21-16,0-21 16,0 0-16,-21 22 0,21-22 0,-22 21 15,22 1-15,0-1 0,0 0 0,0 1 16,-21-1-16,21 0 0,-21 1 15,21-1-15,-21-21 0,21 21 0,0-20 16,0-1-16,-21 0 0,21 0 0,0 0 16,0-42 15,0 0-31,21 21 16</inkml:trace>
  <inkml:trace contextRef="#ctx0" brushRef="#br0" timeOffset="63891.78">7726 7938 0,'21'0'32,"0"-22"-17,0 22-15,0-21 0,1 0 16,-1 21-16,0-21 0,0 0 15,0 21-15,-21-21 0,21-1 0,1 1 16,-1 0-16,-21 0 16,0 0-1,-21 21 1,-1 0-16,1 21 16,0 0-16,0 0 0,-21 0 0,20 1 15,1-1-15,0 21 0,0-21 0,0 22 16,0-22-16,21 21 0,0-21 15,-22 0-15,22 1 0,0-1 0,0 0 16,0 0-16,0 0 0,22-21 16,-1 21-16,0-21 0,21 0 15,-21 0-15,22 0 0,-1 0 16,-21-21-16,22 0 0,-1 0 16,21 0-16,-20 0 0,-1-1 0,0 1 15,1 0-15,-1 0 0,-21-21 0,22 20 16,-22 1-16,0-21 0,0 21 15,0 0-15,0-1 0,-21 1 0,22 0 16,-44 21 0,1 0-1,0 21-15,0 0 16,21 1-16,0-1 0,0 0 16,0 0-16,0 0 0,0 0 0,0 1 15,0-1-15,0 0 0,21 0 16,-21 0-16,21 0 0,-21 1 15,21-22-15,-21 21 0,22 0 0,-22 0 16,0 0 0,-22-21-1,1 0-15,0 0 0,0 0 16,0 0-16,0 0 0,-1 0 16,1-21-16,0 21 0,21-21 0,-21 21 15,21-21 1,21 0-1,0 21-15,0-22 0,1 22 0,-1-21 16,21 0-16,-21 0 0,22 0 16,-22 0-16</inkml:trace>
  <inkml:trace contextRef="#ctx0" brushRef="#br0" timeOffset="64167.62">8932 7557 0,'0'0'0,"0"-43"0,21 22 0,-21 0 16,0 0-16,0 0 15,0 42 1,-21 0 0,21 21-16,0-21 0,-21 22 15,0-1-15,0-21 0,0 22 0,-1-1 16,22 0-16,-21 1 0,0-1 16,0-21-16,0 21 0,21 1 15,0-22-15,0 21 0,0-21 0,0 1 16,0-1-16,0 0 0,0 0 0,21-21 15,0 0 1,0 0-16,0 0 0,1 0 0,-1 0 16,0-21-16,0 21 0,0-21 15,0 0-15,1-1 0,-1 1 0,-21 0 16</inkml:trace>
  <inkml:trace contextRef="#ctx0" brushRef="#br0" timeOffset="64351.6">8763 7726 0,'0'0'0,"-21"0"0,0 0 16,-1 0-16,44 0 31,-1 0-15,21 0-16,0 0 0,1 0 16,-1 0-16,0 0 0,22 0 0,-22 0 15,1 0-15,-1-21 0,0 21 0,1-21 16,-1-1-16,0 22 0,1-21 0</inkml:trace>
  <inkml:trace contextRef="#ctx0" brushRef="#br0" timeOffset="66015.36">9969 7514 0,'0'0'0,"0"-21"0,0 0 16,0 0-16,0 0 0,-21 21 15,21-22-15,-21 1 0,0 0 0,0 21 16,0-21-16,-1 21 15,1 0-15,0 0 0,0 0 0,-21 0 16,20 21-16,1 0 0,-21 22 0,21-22 16,0 21-16,-22-21 0,22 22 15,0-1-15,0 0 0,0-21 16,-1 22-16,22-1 0,0 0 0,0-20 16,0 20-16,0 0 0,0-21 15,0 22-15,0-22 0,22 21 0,-1-21 16,21 1-16,-21-1 0,22-21 15,-22 21-15,21-21 0,0 21 0,1-21 16,-1 0-16,0 0 0,1 0 0,-1 0 16,0-21-16,1 0 0,-1 0 15,0 21-15,1-22 0,-1-20 0,-21 21 16,22 0-16,-22 0 0,21-22 0,-21 22 16,0 0-16,-21-21 0,0 20 15,22 1-15,-22 0 0,0 0 0,0 0 16,0 0-16,0-1 15,-22 22-15,1 0 0,0 0 16,0 0-16,0 0 0,0 22 16,-1-22-16,1 21 0,0 0 0,0 0 15,0 21-15,0-20 0,-1 20 16,1-21-16,0 21 0,0-20 0,0 20 16,21-21-16,-21 0 0,21 0 15,0 1-15,0-1 0,0 0 0,21 0 16,0-21-16,0 0 15,0 0-15,0 0 0,1 0 16,20-21-16,-21 21 0,0-21 0,0 0 16,22-1-16,-22-20 0,0 21 15,0 0-15,22-22 0,-22 22 16,0-21-16,0 21 0,0-22 0,-21 22 16,21 0-16,-21 0 0,22 0 0,-22 0 15,-22 21 1,1 21-1,0 0-15,21 0 0,-21 0 0,0 0 16,21 1-16,0-1 0,-21 0 16,21 0-16,-22 0 0,22 0 0,0 1 15,0-1-15,0 0 0,0 0 16,0 0-16,22 0 0,-1-21 16,0 0-16,0 0 0,0 0 15,0 0-15,1 0 0,-1 0 16,21-21-16,-21 0 0,0 0 15,1 0-15,20 0 0,-21-1 0,21-20 16,-20 21-16,20 0 0,-21 0 0,0-1 16,0 1-16,1 0 0,-1 0 15,-21 0-15,0 42 32,0 0-32,0 0 15,0 0-15,-21 1 0,21-1 0,0 0 16,0 0-16,0 21 0,0-20 15,21-1-15,-21 0 0,0 0 16,0 0-16,0 0 0,21 1 16,-42-22 15,21-22-31,-21 1 16,-1 21-16,22-21 0,-21 0 15,21 0-15,-21 21 0,0-21 0,21-1 16,-21 22-16,0 0 15,-1 0-15,22 22 16,0-1 0,0 0-16,0 0 0,0 0 15,22 0-15,-1-21 0,0 22 16,0-22-16,0 0 0,0 0 16,1 0-16,-1 0 0,21 0 0,-21 0 15,22 0-15,-22 0 0,21 0 16,0-22-16,-20 1 0,20 21 0,0-21 15,1 0-15,-22 0 0,21 0 0,-21-1 16,0 1-16,1 0 0,-1 0 16,0-21-16,-21 20 0,21 1 0,-21 0 15,21 0-15,-21 0 0,0 0 0,0-1 32,-21 22-17,0 0-15,0 22 0,0-1 0,-1-21 16,1 21-16,21 0 0,-21 0 15,21 0-15,-21 1 0,21 20 0,-21-21 16,21 0-16,0 0 0,0 1 0,0-1 16,0 0-16,0 0 0,0 0 15,0 0-15,21 1 0,0-22 0,0 21 16,22-21-16,-22 21 0,0-21 0,0 0 16,0 0-16,22 0 0,-22 0 15,0-21-15,21 0 0,1-1 0,-22 1 16,21 21-16,0-21 0,-20-21 15,20 21-15,0-1 0,-21 1 16,1 0-16,-1-21 0,0 21 0,0-1 16,-21-20-16,0 21 0,0 0 0,0-22 15,0 22-15,0 0 16,-21 21-16,0 0 16,0 0-16,21 21 15,0 0-15,-22 1 0,22-1 0,-21 0 16,21 0-16,0 0 0,0 0 0,0 1 15,0-1-15,0 0 0,21 0 16,1-21-16,-22 21 0,21 0 16,0 1-16,-21-1 0,0 0 15,21-21-15,-21 21 16,-21-21 0,0 0-1,0 0-15,-1 0 16,1 0-16,0 0 15,0 0-15,0 0 16,0 0-16,-1 0 16</inkml:trace>
  <inkml:trace contextRef="#ctx0" brushRef="#br0" timeOffset="67419.78">381 10351 0,'0'0'0,"-21"0"16,21-22-1,0 1 1,0 0 0,0 0-16,21 21 0,0-21 15,0 21-15,0 0 0,22-21 16,-22 21-16,0 0 0,21 0 0,-20 0 15,-1 0-15,0 0 0,0 0 16,0 21-16,0-21 0,-21 21 16,0 0-16,0 21 0,0-20 0,-21 20 15,0-21-15,0 21 0,-21-20 16,20-1-16,-20 21 0,0-21 16,-1 0-16,1 1 0,0-1 15,-1 0-15,22-21 0,0 0 0,0 0 16,0 0-16,21-21 15,0 0 1,0-1-16,21 1 16,0 21-16,21-21 0,-20 21 0,-1 0 15,21-21-15,0 21 0,-20 0 16,20 0-16,0 0 0,1 0 16,-1 21-16,0-21 0,1 21 0,-1 0 15,-21 1-15,21 20 0,-20-21 16,-1 0-16,-21 22 0,0-22 15,0 21-15,0-21 0,0 0 0,0 22 16,-21-22-16,-22 21 0,1-21 16,0 1-16,-1-1 0,-20 0 15,20 0-15,-20 0 0,-1-21 0,1 0 16,-1 21-16,22-21 0,-21 0 16,20 0-16,-20 0 0,20-21 0,1 21 15,21-21-15,21 0 0,0 0 16,0 0-16,0-1 15,0 1-15,0 0 16,0 0 0,0 0-16,0 0 15,42 21-15,1-22 16,-22 22-16</inkml:trace>
  <inkml:trace contextRef="#ctx0" brushRef="#br0" timeOffset="67732.61">1122 10689 0,'0'43'16,"0"-22"-16,21-21 15,-21 21-15,21-21 16,0 0-16,0 0 15,1-21-15,-1 21 0,-21-21 16,0-1-16,0 1 16,0 0-16,-21 21 15,-1 0 1,1 0-16,0 0 0,0 0 0,0 0 16,0 21-16,21 0 0,0 1 15,21-22 16,0 0-31</inkml:trace>
  <inkml:trace contextRef="#ctx0" brushRef="#br0" timeOffset="70543.73">2117 10478 0,'-22'0'0,"44"0"0,-65 0 0,22 0 32,0 0-32,42 0 31,0-22-16,0 22-15,1-21 0,-1 0 0,0 0 16,21 0-16,1 0 0,-1-1 16,0 1-16,1 0 0,-1 0 0,0-21 15,1 20-15,-22 1 16,21 0-16,-21-21 0,0 21 0,1-1 0,-22 1 16,0-21-16,0 21 15,0 0-15,0-1 0,0 1 16,-22 21-16,1 0 0,0 0 15,0 0-15,0 21 0,0 1 0,-1-1 16,1 0-16,21 21 0,-21 1 16,0-1-16,0 0 0,21 22 0,-21-22 15,21 43-15,0-22 0,-22 1 16,22-1-16,-21 1 0,21-1 0,0-20 16,0 20-16,0-21 0,0 1 0,0-1 15,0 0-15,0-20 0,0 20 16,0-21-16,0 0 0,0 0 0,0 1 15,-21-1 1,0-21-16,0 0 0,0 0 16,-1 0-16,-20 0 0,21-21 15,0-1-15,0 22 0,-22-21 0,22 0 16,0 0-16,0 0 0,-22-22 16,22 22-16,0 0 0,0-21 0,-21 21 15,20-1-15,1 22 0,0-21 16,0 21-16,0 0 15,21 21-15,0 1 16,0-1-16,0 21 0,0-21 16,21 0-16,0 1 0,0-1 15,0 0-15,1 0 0,-1 0 16,0-21-16,21 21 0,-21-21 0,22 0 16,-1 0-16,0 0 0,1 0 15,-1 0-15,22 0 0,-22 0 0,21-21 16,1 0-16,-22 0 0,1 0 15,20 0-15,-21-1 0,1 1 0,-22-21 16,21 21-16,-21 0 0,1-22 16,-1 22-16,-21-21 0,0 21 0,0-1 15,0 1-15,0 0 0,0 0 16,-21 21 0,-1 21-16,1 0 15,0 0-15,21 22 0,0-22 16,-21 0-16,0 0 0,21 22 0,0-22 15,0 0-15,-21 0 0,21 21 16,-22-20-16,22-1 0,0 0 16,0 0-16,0 0 15,0-42 17,22 0-32,-1 21 15,0-21-15,-21 0 0,21-1 0,0 1 16,0 0-16,1 0 15,-1 0-15,0 0 0,0-1 0,0 1 16,0 0-16,1 21 0,-1-21 0,0 21 16,0 0-16,0 0 15,0 21-15,-21 0 16,0 0-16,0 1 0,0-1 16,0 0-16,0 0 0,0 0 0,0 0 15,0 22-15,22-22 0,-22 0 0,0 0 16,21 0-16,-21 1 15,21-1-15,0-21 0,0 0 16,0 0-16,1 0 0,-1 0 16,21-21-16,-21-1 0,0 1 15,22 0-15,-22 0 0,21 0 0,1 0 16,-22-1-16,21 1 0,-21-21 16,0 21-16,22-22 0,-22 22 0,0-21 15,0 21-15,-21 0 0,21-1 16,-21 1-16,22 0 0,-22 42 31,-22-21-15,1 21-16,21 1 0,0-1 0,-21 21 15,0 43 1,21-64-16,0 0 0,0 21 16,0-20-16,0-1 15,0 0-15,21-21 16,0 21-16,22-21 0,-22 0 15,0 0-15,21 0 0,-21 0 0,22-21 16,-22 0-16,21 21 0,-21-21 16,22-1-16,-22 1 0,0 0 0,0 0 15,0 0-15,1-22 0,-22 22 16,21-21-16,-21 21 0,0-22 0,0 22 16,0-21-16,0 0 0,-21 20 0,-1-20 15,1 21-15,0 0 0,0 0 16,0 21-16,0 0 0,-22 0 0,22 0 15,-21 0-15,21 21 0,-1 0 16,-20 0-16,21 21 0,0-20 16,0 20-16,-1 0 0,22-21 0,0 22 15,0-22-15,0 21 0,0-21 16,0 22-16,0-22 0,22 0 0,-1 0 16,0-21-16,0 21 0,0-21 0,22 0 15,-22 0-15,21 0 0,-21 0 16,22 0-16,-22 0 0,21 0 0,0 0 15,-20-21-15,20 0 0,-21 0 16,21 0-16,-20 0 0,-1-1 16,0 1-16,0 0 0,0-21 0,0 21 15,1-1-15,-1-20 0,-21 21 16,0 0-16,21 0 0,-21-1 16,21 22-16,-21 22 31,0-1-31,0 0 0,0 0 15,0 0-15,0 22 0,-21-22 16,21 0-16,0 0 0,0 21 0,0-20 16,0-1-16,0 0 0,0 0 0,0 0 15,0 0-15,21-21 16,0 22-16,0-22 0,1 0 0,-1 0 16,21 0-16,-21 0 0,0 0 0,22 0 15,-22 0-15,0-22 0,21 1 16,-20 21-16,20-21 0,-21 0 0,0 0 15,22 0-15,-22-22 0,0 22 0,0 0 16,0-21-16,0 20 0,1 1 16,-22-21-16,21 21 0,-21 0 0,21-1 15,-21 1-15,0 42 32,0 1-17,0-1 1,0 21-16,-21-21 0,21 0 0,-21 1 0,21-1 15,0 0-15,0 21 0,0-21 16,0 1-16,0-1 0,0 0 16,0 0-16,0 0 0,21-21 15,0 0-15,21 21 0,-21-21 16,1 0-16,20 0 0,-21 0 0,21 0 16,-20 0-16,20 0 0,-21-21 0,21 21 15,1-21-15,-22 0 0,21 0 0,1 21 16,-22-21-16,0-1 0,0 1 15,0 0-15,0 0 0,-21 0 16,22-22-16,-22 22 0,0 0 0,0 0 16,0-21-16,0 20 0,0 1 15,-22 0-15,1 21 0,0-21 0,0 21 16,0 0-16,0 0 0,-1 0 0,1 0 16,0 21-16,0-21 0,0 21 15,0 0-15,21 1 0,-22 20 0,1-21 16,0 0-16,21 0 0,0 1 0,-21 20 15,21-21-15,0 0 0,0 0 16,0 1-16,0-1 0,0 0 0,0 0 16,0 0-16,0 0 0,0 1 15,21-22-15,0 0 16,0 0-16,1 0 16,-1 0-16,0 0 15,0 0-15,-21-22 0,21 22 16,0-21-16,1 0 0,-1 0 0,0 21 15,0-21-15,0 0 0,-21-1 0,21 1 16,1 0-16,-22 0 0,0 0 16,0 0-16,0-1 0,0 1 0,21 0 15,-21 0-15,0 0 16,0 0-16,0-1 0,0 1 16,21 21 124,-21 21-30,-21 1-110,21-1 0,0 0 0,0 0 15,-21 0-15,21 22 0,0-22 0,0 0 16,0 0-16,0 21 0,0-20 15,0-1-15,0 0 0,0 0 16,21-21-16,0 0 0,0 0 16,0 0-16,22 0 0,-22 0 15,21 0-15,0-21 0,22 0 0,-22 21 16</inkml:trace>
  <inkml:trace contextRef="#ctx0" brushRef="#br0" timeOffset="71175.5">5165 10499 0,'0'-21'0,"0"42"0,21-42 0,-21-1 0,21 22 16,-21-21-16,0 0 16,-21 21-1,0 0-15,-1 0 16,1 0-16,0 0 0,0 0 16,0 21-16,0 0 0,21 22 15,-22-22-15,22 21 0,-21 1 0,21-1 16,0-21-16,0 21 0,0 1 15,0-1-15,0-21 0,0 22 0,0-22 16,21 0-16,-21 21 0,22-42 0,-1 21 16,0 1-16,0-22 0,0 0 15,0 0-15,22 0 0,-22 0 0,21 0 16,1 0-16,-1 0 0</inkml:trace>
  <inkml:trace contextRef="#ctx0" brushRef="#br0" timeOffset="72455.75">5969 10139 0,'0'0'0,"0"-21"0,0 0 0,0-1 16,-21 44-1,0 20 1,-1-21-16,22 0 0,0 22 16,-21-1-16,0 21 0,0-20 15,0-1-15,21 22 0,-21-22 16,21 21-16,0-20 0,-22-1 0,22 0 16,0-20-16,-21 20 0,21-21 0,0 0 15,0 0-15,0 1 0,21-22 16,1 0-16,-1 21 0,0-21 0,0 0 15,21 0-15,-20 0 0,20 0 0,-21-21 16,21 21-16,-20-22 0,20 1 16,-21 0-16,21 0 0,-20 0 15,20-22-15,-21 22 0,0-21 0,0 21 16,1 0-16,-1-22 0,0 22 16,-21-21-16,0 21 0,0-1 0,21 22 15,-21-21-15,0 42 31,-21 1-31,21-1 0,0 0 16,-21 0-16,21 0 0,-21 0 16,21 1-16,0-1 0,0 0 0,0 21 15,0-21-15,0 1 0,0-1 0,0 0 16,0 0-16,0 0 0,0 0 16,21-21-16,0 22 15,0-22-15,0 0 0,0 0 0,1 0 16,20 0-16,-21 0 15,21-22-15,-20 22 0,20-21 0,-21 0 16,21 0-16,-20 0 0,20 0 0,-21-1 16,0 1-16,0 0 0,1 0 15,-1 0-15,0-22 0,0 22 0,-21 0 16,21 21-16,-21-21 0,0 42 31,0 0-15,0 0-16,-21 1 0,21-1 15,0 0-15,0 0 0,0 0 0,-21 0 16,21 1-16,0-1 0,0 0 16,0 0-16,0 0 15,21-21-15,0 0 16,0 0-16,1 0 0,-1 0 16,0 0-16,0 0 0,-21-21 15,21 0-15,-21 0 0,21 21 16,-21-21-16,0-1 0,0 1 0,0 0 15,0-21-15,0 21 0,0-1 16,0-20-16,0 21 0,0-21 0,0 20 16,0 1-16,0-21 0,0 21 15,22 0-15,-22-1 0,21 22 16,0-21-16,0 21 0,0 0 0,0 0 16,1 0-16,-1 0 0,21 0 15,-21 0-15,0 21 0,1 1 0,-1-1 16,-21 0-16,21 21 0,0-21 0,0 22 15,0-22-15,1 21 0,-22-21 16,0 22-16,21-22 0,-21 0 0,0 21 16,0-20-16,0-1 0,0 0 15,0 0-15,0 0 16,-21-21 0,-1-21 15,22 0-31,0 0 0,0 0 15,0-1-15,0 1 0,0 0 16,0 0-16,0-21 0,22-1 0,-1 1 16,0 21-16,0-22 0,0 1 0,0 0 15,22 21-15,-1-1 0,-21 1 16,22 0-16,-1 21 0,-21 0 0,21 0 16,-20 0-16,20 0 0,-21 21 0,0 0 15,0 1-15,1 20 0,-22-21 16,0 21-16,21 1 0,-21-22 0,0 21 15,0 1-15,0-22 0,0 21 0,0-21 16,-21 0-16,21 1 16,-22-1-16,1 0 0,0 0 0,0 0 15,0-21-15,0 0 16,-1 0 0,22-21-16,0 0 15,-21 0-15</inkml:trace>
  <inkml:trace contextRef="#ctx0" brushRef="#br0" timeOffset="72647.64">7027 10160 0,'0'0'0,"-21"0"0,0 0 15,0 0-15,0 0 16,-1 0 15,22-21-15,-21 21-16,0 0 0,0 0 0</inkml:trace>
  <inkml:trace contextRef="#ctx0" brushRef="#br0" timeOffset="72839.53">5800 10414 0,'-22'0'0,"44"0"0,-44 21 0,22 0 16,22-21-16,-1 0 15,0 0-15,0 0 0,21 0 16,1 0-16,20 0 0,-20-21 0,-1 21 16,21-21-16,1 0 0,-1 21 15,-20-21-15,20 0 0,1-1 0,-22 22 16</inkml:trace>
  <inkml:trace contextRef="#ctx0" brushRef="#br0" timeOffset="74993.28">8784 10160 0,'0'-21'0,"0"42"0,0-63 16,0 21-16,21 21 0,-21-22 16,0 1-16,0 0 0,0 0 0,0 0 15,-21 0-15,0-1 0,0 1 16,0 21-16,-1 0 0,1 0 16,0 0-16,0 0 0,0 0 0,0 0 15,-22 21-15,22 1 0,0 20 16,0-21-16,0 21 0,-1 1 0,1-1 15,0 0-15,0 1 0,0 20 16,21 1-16,0-22 0,-21 22 16,21-1-16,-22-21 0,22 1 0,0-1 15,0 0-15,0 1 0,0-22 0,0 0 16,0 21-16,22-42 0,-1 22 16,0-1-16,0-21 0,21 0 0,-20 0 15,20 0-15,-21 0 0,21 0 0,1 0 16,-1 0-16,0-21 0,1-1 15,-1 1-15,0 0 0,1 0 0,-1 0 16,0-22-16,1 22 0,-1-21 16,-21 0-16,0 20 0,1-20 0,-1 21 15,0-21-15,-21 20 0,0 1 16,0 0-16,0 0 16,-21 21-1,21 21-15,-21-21 0,-1 21 0,1 0 16,0 1-16,21 20 0,-21-21 15,0 0-15,0 22 0,21-22 0,0 0 16,-22 21-16,22-21 0,0 1 0,0-1 16,0 0-16,0 0 0,0 0 15,22 0-15,-1-21 16,0 0-16,0 0 0,21 0 0,-20 0 16,-1 0-16,0 0 15,21 0-15,-21 0 0,1-21 0,-1 0 16,0 0-16,21 0 0,-21 0 0,-21-1 15,22 1-15,-1-21 0,-21 21 16,21-22-16,-21 22 0,0-21 0,0 0 16,0-1-16,0 22 0,-21-21 0,0 21 15,-22-1-15,22 1 0,0 0 16,0 21-16,-22 0 0,22 0 0,-21 0 16,21 0-16,-22 0 0,22 0 15,-21 21-15,21 0 0,0 22 0,-1-22 16,1 21-16,0-21 0,0 22 15,21-1-15,0-21 0,0 22 16,0-1-16,0-21 0,0 21 0,0-20 16,0-1-16,42 0 0,-21 0 0,1-21 15,-1 21-15,0-21 0,21 0 16,1 0-16,-22 0 0,21 0 0,0 0 16,-20 0-16,20-21 0,0 0 0,-21 21 15,22-21-15,-1 0 0,-21-1 16,22 1-16,-22-21 0,21 21 0,-21-22 15,22 22-15,-22-21 0,0 21 16,0-22-16,0 22 0,0-21 16,-21 21-16,22 0 0,-22-1 0,-22 22 31,1 22-15,0-1-16,21 0 0,-21 21 0,0-21 15,21 22-15,0-22 0,-21 21 0,21-21 16,-22 1-16,22 20 0,0-21 15,0 0-15,0 0 0,0 1 0,0-1 16,0 0-16,22 0 0,-1-21 16,0 0-16,0 0 0,0 0 15,0 0-15,1 0 0,20 0 0,0 0 16,-21 0-16,22 0 0,-1-21 16,-21 0-16,22 0 0,-1-1 15,-21 1-15,21 0 0,-20 0 0,-1 0 16,0-22-16,0 22 0,0 0 0,-21-21 15,21 21-15,-21-1 0,0 1 16,0 0-16,-21 21 16,0 0-16,21 21 15,-21 0-15,0 1 0,21-1 16,-21 0-16,21 0 0,0 0 0,0 0 16,0 1-16,0-1 0,0 0 15,0 0-15,0 0 0,0 0 16,21-21-16,0 0 0,0 22 15,0-22-15,0 0 0,1 0 16,20 0-16,-21 0 0,21 0 0,-20-22 16,20 22-16,-21-21 0,21 0 0,-20 0 15,-1 21-15,21-42 0,-21 20 16,0 1-16,-21-21 0,22 21 0,-22 0 16,21-22-16,-21 22 0,0 0 0,0-21 15,0 20-15,0 44 31,0-1-31,-21 0 16,21 0-16,-22 0 0,22 22 16,0-22-16,0 0 0,-21 21 15,21-21-15,-21 1 0,21-1 0,-21 0 16,21 0-16,0 0 0,0 0 16,0-42 30,0 0-46,0 0 0,0 0 16,21-22-16,-21 22 0,21 0 16,0-21-16,1 21 0,-1-22 0,0 22 15,0-21-15,21 21 0,-20-1 0,20 1 16,-21 0-16,0 21 16,22 0-16,-22 0 0,0 0 15,0 21-15,0 0 0,-21 1 16,0 20-16,0-21 0,0 0 15,0 22-15,0-22 0,0 0 0,0 21 16,0-21-16,0 1 0,0-1 0,0 0 16,0 0-16,21-21 15,1 0-15,-1 0 0,0 0 0,0 0 16,0 0-16,22 0 0,-22 0 0,21 0 16,-21-21-16,22 0 0,-22 21 15,21-21-15,-21-1 0,0 1 0,1-21 16,-1 21-16,0-22 0,0 1 0,-21 21 15,0-21-15,21-1 16,0 1-16,-21 0 0,0-1 0,22 1 16,-1 0-16,-21-1 0,21 1 0,-21 21 15,0-22-15,0 22 0,0 0 16,0 0-16,0 0 0,0 42 31,-21 0-31,21 21 0,-21 1 16,-1-22-16,22 21 0,-21 1 0,21-1 15,-21 0-15,21 1 0,-21-1 16,21 0-16,0 1 0,0-1 0,0-21 16,0 21-16,0-20 0,0-1 15,21 0-15,0 0 0,-21 0 0,21-21 16,1 0-16,-22 21 0,21-21 16,0 0-16,0 0 0,0 0 15,0-21-15,1 21 0,-1-21 0,0 0 16,0 0-16,0 0 0,0-1 15,1 1-15,-1 0 0,0-21 0</inkml:trace>
  <inkml:trace contextRef="#ctx0" brushRef="#br0" timeOffset="75279.12">11176 10054 0,'0'0'0,"-21"0"0,0 0 32,42 0-32,0 0 0,0 0 15,21 0-15,1 0 0,-1 0 16,0 0-16,1 0 0,20 0 0,-20 0 16,-1 0-16,0 0 0,1 0 0,-1 0 15,-21 0-15,21-21 16,-20 21-16,20 0 0,-21 0 0,0 0 15,0 0-15,-21-21 16,-21 21 0,0 0-1,0 21-15</inkml:trace>
  <inkml:trace contextRef="#ctx0" brushRef="#br0" timeOffset="76443.52">275 13208 0,'0'0'0,"0"-21"0,0-64 15,0 64-15,0 0 16,21 0-16,-21 0 0,21-22 16,1 22-16,-1 0 0,0 0 0,0 0 15,-21-1-15,21 1 0,-21 42 31,0 22-31,0-22 16,0 21-16,0 22 0,-21-22 16,0 0-16,0 1 0,0 20 0,-1-20 15,1-1-15,-21-21 0,21 21 16,0 1-16,-22-22 0,22 0 16,0 0-16,0 0 0,0-21 15,-1 0-15,1 0 16,21-21-16,0 0 15,0 0-15,0 0 0,0 0 16,0-1-16,21 1 0,1 21 16,-1-21-16,0 0 0,21 0 0,-21 21 15,22-21-15,-1 21 0,22 0 16,-22-22-16,0 22 0,1 0 0,-1-21 16,21 0-16,-41 21 0,20 0 15,0-21-15,-21 21 0,22-21 16,-22 0-16,0 21 0,-21-22 15,0 1-15,21 0 0,-21 0 16,0 0-16,0-22 0,0 22 0,0 0 16,0 0-16,0 0 0,0 0 15,-21-1-15,21 1 0,-21 21 16,21 21 0,-21 1-16,21 20 0,0 0 15,0 1-15,0-1 0,-21 21 0,21-20 16,-22-1-16,1 0 0,21 22 15,-21-22-15,21 1 0,-21-1 0,21 0 16,-21-21-16,21 22 0,0-22 16,0 21-16,0-21 0,0 1 15,21-44 17,0 1-32</inkml:trace>
  <inkml:trace contextRef="#ctx0" brushRef="#br0" timeOffset="76732.36">1164 13272 0,'21'21'0,"43"21"32,-43-42-32,0 0 15,0 0-15,0 0 16,1 0-16,-1-21 0,0 0 0,0 21 15,0-21-15,-21-1 16,0 1-16,0 0 0,0 0 16,-21 21-16,0 0 0,0 0 15,0 0-15,-22 0 0,22 0 0,0 0 16,0 0-16,0 21 0,-1-21 16,1 21-16,21 0 0,0 1 15,21-1 1,1-21-16,20 0 15</inkml:trace>
  <inkml:trace contextRef="#ctx0" brushRef="#br0" timeOffset="78315.38">2794 12933 0,'0'0'0,"0"-21"0,21 21 16,0-21-16,-21-1 15,21 22-15,-21-21 0,22 21 16,-1-21-16,-21 0 0,21 0 0,0 0 15,0-1-15,-21 1 0,21 0 16,1 0-16,-22 0 0,0 0 0,0-1 16,0 1-16,0 0 0,-22 21 15,1 0 1,-21 0-16,21 0 0,-22 0 0,1 0 16,0 0-16,-1 21 0,1 0 15,0-21-15,21 22 0,-22 20 0,22-21 16,0 0-16,0 22 0,21-22 15,-21 0-15,21 21 0,0-21 0,0 1 16,0-1-16,21 0 0,0 0 16,0 0-16,0 0 0,22 1 0,-22-1 15,21 0-15,-21 21 0,0-21 16,22 1-16,-22-1 0,0 0 0,0 0 16,0 21-16,1-20 0,-1-1 15,-21 0-15,0 0 0,0 0 0,0 0 16,0 1-16,-21-1 0,-1 0 15,1 0-15,0-21 0,0 21 16,-21-21-16,-1 0 0,1 0 0,0 0 16,-1 0-16,-20 0 0,20 0 15,1-21-15,-21 0 0,20 0 0,22 0 16,-21-1-16,-1 1 0,22-21 16,-21 21-16,21-22 0,0 1 0,-1 0 15,22 21-15,0-22 0,0 22 16,0 0-16,0 0 0,0 0 0,22 21 31,-1 21-31,0 0 16,0 0-16,-21 0 0,21 0 0,0 22 15,1-22-15,-1 21 0,0-21 16,0 22-16,0-22 0,0 21 16,1-21-16,-1 1 0,0-1 0,21 0 15,-21 0-15,22-21 0,-1 21 16,-21-21-16,22 0 0,-1 0 0,0 0 15,1 0-15,-1-21 0,0 0 16,1 21-16,-1-21 0,0 0 0,1-1 16,-1-20-16,-21 21 0,21-21 15,1 20-15,-22-20 0,21 0 16,-21-1-16,1 1 0,-1-21 0,-21 20 16,0-20-16,21 20 0,-21 1 0,0-21 15,0 20-15,0 22 16,0-21-16,0 21 0,0-1 0,-21 44 31,21-1-15,0 21-16,0-21 0,0 22 0,0 20 15,0-21-15,0 1 0,0 20 16,0-20-16,-21-1 0,21 0 0,-22 1 16,22-1-16,-21 0 0,21-21 15,0 22-15,-21-22 0,21 0 16,-21-21-16,21 21 0,0-42 31,0 0-15,0 0-16,0 0 0,0-1 0,0 1 15,21-21-15,-21 21 0,21-22 0,0 22 16,1-21-16,-1 21 0,0-22 16,0 22-16,0 0 0,0 21 0,1-21 15,-1 21-15,0 0 0,0 0 16,0 0-16,-21 21 0,21-21 15,-21 21-15,0 0 0,0 1 16,0-1-16,-21-21 16,0 21-16,0-21 0,0 21 15,0-21-15,-1 0 0,1 0 0,-21 0 16,21 0-16,0 0 0,-1 0 16,1 0-16,0 0 0,0 0 15,0 0 1,21 21-1,0 0-15,0 1 16,0-1-16,0 0 16,0 0-16,21 0 0,-21 0 0,0 1 15,21-1-15,-21 0 16,21 0-16,-21 0 0,21 0 0,1 1 16,-1-22-16,0 0 15,0 0-15,0 0 0,0 0 0,1 0 16,-1 0-16,21 0 0,-21 0 0,22-22 15,-22 1-15,21 0 0,0 21 16,-20-21-16,20 0 0,-21-22 0,0 22 16,22 0-16,-22-21 0,0 21 15,-21-22-15,21 22 0,0 0 0,-21 0 16,0 0-16,0-1 0,0 44 31,0-1-31,-21 0 16,21 0-16,-21 0 15,0 22-15,21-22 0,0 0 0,-21 0 16,21 0-16,-22 22 16,44-43 15,-22-22-15,21 22-16</inkml:trace>
  <inkml:trace contextRef="#ctx0" brushRef="#br0" timeOffset="78684.16">3873 12700 0,'0'0'0,"0"-21"15,-21 21-15,0 0 16,0 0-16,0 0 16,21 21-16,-21 0 0,21 0 15,0 1-15,0-1 16,0 0-16,21-21 0,0 0 0,0 21 15,0-21-15,0 0 0,1 0 16,-1 0-16,0 0 0,0 0 0,-21-21 16,21 0-16,0 21 0,-21-21 15,0-1-15,0 1 0,0 0 16,0 0-16,0 0 0,-21 0 16,0 21-16,0 0 15,0 0-15,-22-22 0,22 22 0,0 0 16,0 0-16,0 0 0,0 22 15,-1-1-15,1 0 0,21 0 0,-21 0 16,21 22-16,0-22 0,0 21 16,0-21-16,0 22 0,21-22 0,-21 0 15,21 0-15,1 21 0,-1-20 0,0-22 16,-21 21-16,21 0 0,21 0 16</inkml:trace>
  <inkml:trace contextRef="#ctx0" brushRef="#br0" timeOffset="79035.96">4360 12933 0,'0'-21'16,"-21"0"-16,0 21 16,0 0-16,0 0 15,-1 21-15,22 0 0,0 21 16,0-21-16,-21 22 0,21-22 15,0 21-15,0 1 0,0-1 0,0 0 16,0 1-16,0-1 0,-21 21 16,21 1-16,0-1 0,0 1 15,-21-1-15,0 1 0,21-1 0,-21 22 16,21-21-16,0-1 0,-22 1 16,1-22-16,0 21 0,21 1 0,-21-22 15,0 1-15,21-1 0,-21 0 0,21-21 16,0 1-16,0-1 0,0-42 31,0-1-31,21 1 0,-21-21 0,21 0 16,0-1-16,-21-20 0,21 20 15,0-20-15,1-1 0</inkml:trace>
  <inkml:trace contextRef="#ctx0" brushRef="#br0" timeOffset="79311.8">4212 13208 0,'0'-148'15,"0"296"-15,0-317 0,0 126 0,0 22 16,0 0-16,21 0 0,-21 0 0,21 0 16,1-1-16,-1 22 0,0-21 15,21 21-15,-21 0 0,22 0 0,-22 0 16,21 21-16,-21 1 0,1-1 16,20 0-16,-21 0 0,-21 21 0,0-20 15,0-1-15,0 21 0,0-21 16,0 0-16,-21 1 0,0-1 15,-22 0-15,22 0 0,-21 0 0,0 0 16,-1-21-16,22 22 0,-21-22 16,21 0-16,-1 0 0,1 0 0,0 0 15,0 0-15,21-22 16,21 1 0</inkml:trace>
  <inkml:trace contextRef="#ctx0" brushRef="#br0" timeOffset="80975.92">5461 12721 0,'0'0'0,"-21"0"0,42 0 47,0 0-47,0 0 0,0 0 16,1-21-16,20 0 0,-21 21 15,21-21-15,-20 0 0,20 21 0,0-22 16,-21 1-16,22 0 0,-22 0 0,0 0 16,21 0-16,-42-1 0,22 1 15,-22 0-15,0 0 0,0 0 0,0 0 16,0-1-1,-22 22 1,22 22-16,0-1 0,-21 0 0,21 21 16,-21-21-16,21 22 0,-21-22 15,21 21-15,-21 22 0,21-22 0,0 0 16,-21 22-16,-1-22 0,22 1 16,0 20-16,0-21 0,-21 1 0,21-1 15,-21-21-15,21 22 0,-21-22 0,21 21 16,0-21-16,-21 0 0,0 1 15,-1-22-15,1 0 16,0 0-16,0 0 0,0 0 16,-22 0-16,22 0 0,0-22 15,0 1-15,0 0 0,-22 0 0,22 0 16,0 0-16,0-22 0,0 22 16,21 0-16,-21 0 0,21 0 0,-22-1 15,22 1-15,-21 0 0,21 42 31,0 0-31,0 1 0,0-1 16,0 0-16,0 0 0,21 0 16,-21 0-16,22 1 0,-1-1 0,0 0 15,0 0-15,0 0 0,22-21 0,-22 21 16,21-21-16,0 0 16,1 0-16,-1 0 0,0 0 0,22 0 15,-22 0-15,1 0 0,-1 0 0,0-21 16,1 0-16,-1 21 0,0-21 15,1 0-15,-22 0 0,0-1 0,0-20 16,0 21-16,0 0 0,-21-22 16,0 1-16,0 21 0,0-21 0,0 20 15,0-20-15,0 21 0,0 0 0,-21 21 16,0 0 0,0 0-16,21 21 0,-21 0 15,0 0-15,21 0 0,0 1 16,-22 20-16,22-21 0,-21 21 0,21-20 15,-21 20-15,21-21 0,0 21 16,0-20-16,0-1 0,0 0 16,0 0-16,0 0 0,0 0 0,21 1 15,0-22-15,1 0 0,-1 0 0,0 0 16,0 0-16,0 0 0,0 0 16,22 0-16,-22 0 0,21-22 0,-21 1 15,22 0-15,-1 0 0,-21 0 16,22 0-16,-1-22 0,-21 22 0,21-21 15,-20 21-15,-1-22 0,0 22 0,0-21 16,-21 21-16,0-1 16,0 1-16,-21 42 15,0 1 1,21-1-16,0 0 16,0 0-16,0 0 0,0 0 0,0 1 15,0-1-15,0 0 0,0 0 16,0 0-16,0 0 0,21 1 0,-21-1 15,21-21-15,-21 21 0,0 0 0,0 0 32,-21-21-1,0-21-31,0 0 16,-1 21-16,1-21 0,0 21 15,0 0-15,0 0 16,0 0-1,21 21 1,0 0-16,21-21 16,0 21-16,0-21 0,0 0 15,0 0-15,1 21 0,-1-21 0,21 0 16,-21 0-16,22 0 0,-22 0 16,21 0-16,0-21 0,1 21 0,-1-21 15,-21 0-15,22 21 0,-1-21 16,-21-22-16,21 22 0,-20 0 15,20-21-15,-21-1 0,0 1 0,0 0 16,1-1-16,-1 1 0,0 0 0,0-1 16,-21 1-16,0 0 0,21-1 15,-21 22-15,21-21 0,-21 21 0,0 0 16,0-1-16,0 44 31,-21-1-31,0-21 0,0 42 0,21-21 16,0 22-16,0-1 0,-21 0 15,21 1-15,-21 20 0,21-21 0,-22 1 16,22-1-16,0 0 0,0 1 16,0-1-16,0-21 0,0 0 15,0 1-15,0-1 0,22 0 0,-1 0 16,0-21-16,0 0 0,0 0 16,0 0-16,1 0 15,-1 0-15,0-21 0,0 0 0,0 0 16,0-1-16,-21 1 0,22 0 0</inkml:trace>
  <inkml:trace contextRef="#ctx0" brushRef="#br0" timeOffset="81168.82">7091 12764 0,'0'0'0,"-43"0"0,22 0 15,42 0 16,22 0-31,-22 0 0,0 0 16,21 0-16,-20-22 0,20 1 16,0 21-16,1-21 0,-1 21 0,0-21 15,22 0-15,-22 21 0,22-21 0,-22-1 16</inkml:trace>
  <inkml:trace contextRef="#ctx0" brushRef="#br0" timeOffset="82843.82">8509 12467 0,'0'0'0,"-21"-84"31,0 62-31,-1 22 0,22-21 0,0 0 16,-21 0-16,0 21 0,0 0 0,0 0 15,0 0-15,-1 21 16,1 0-16,0 0 0,21 22 0,-21-22 16,0 21-16,0-21 0,-1 22 15,22-1-15,-21 0 0,21 1 16,-21-1-16,21 0 0,-21 1 0,21 20 16,0-42-16,0 22 0,0-1 0,0-21 15,21 22-15,0-22 0,0 0 16,1 0-16,20-21 0,-21 21 0,21-21 15,-20 0-15,20 0 0,0 0 16,1 0-16,-1 0 0,0-21 0,1 21 16,-1-21-16,0-21 0,1 20 0,-1 1 15,21-21-15,-20 0 0,-1 20 16,-21-20-16,22 0 0,-1-1 16,-21 1-16,0 21 0,-21 0 0,0-22 15,0 22-15,0 0 16,0 0-16,-21 21 0,0 0 0,0 0 15,0 0-15,-1 0 0,1 0 0,-21 0 16,21 0-16,0 21 0,-22 0 16,22 0-16,0 1 0,0-1 0,0 21 15,-1-21-15,1 22 0,21-1 0,-21-21 16,21 21-16,-21-20 0,21 20 16,0-21-16,0 0 0,0 0 15,0 1-15,0-1 0,21-21 16,0 0-16,0 0 15,1 0-15,-1 0 0,0 0 0,21-21 16,-21-1-16,1 1 0,-1 0 16,0 0-16,21 0 0,-42 0 0,21-22 15,1 22-15,-1-21 0,0-1 0,-21 22 16,0 0-16,0-21 0,21 21 16,-21-1-16,0 1 15,0 42 1,0 1-1,0-1-15,-21 0 0,21 0 0,0 0 0,0 22 16,0-22-16,0 0 0,0 21 16,0-21-16,0 1 0,0 20 15,0-21-15,0 0 0,21 0 16,0 1-16,0-22 0,1 0 16,20 0-16,-21 0 0,0 0 0,22 0 15,-22 0-15,21 0 0,-21-22 0,0 1 16,22 0-16,-22 0 0,0 0 15,0 0-15,0-1 0,1 1 0,-1-21 16,0 21-16,-21-22 0,0 22 16,21 0-16,-21 0 0,21 0 0,-21 0 15,0 42 17,0 0-32,21 0 15,-21 0-15,0 0 0,0 1 0,22 20 16,-22-21-16,0 0 0,0 0 15,0 22-15,0-22 0,0 0 0,0 0 16,0 0-16,0 1 0,0-1 16,-22-21-16,1 0 15,0 0-15,0 0 16,0 0-16,0-21 16,-1-1-16,22 1 15,-21 0-15,0 0 0,21 0 31,0 42-15,0 0 0,0 0-16,0 0 15,0 1-15,0-1 0,21 0 0,0 0 16,1-21-16,-1 0 0,0 21 16,0-21-16,0 0 0,22 0 15,-22 0-15,21 0 0,-21 0 0,22 0 16,-22 0-16,21-21 0,-21 0 15,22 21-15,-22-21 0,21 0 0,-21-22 16,0 22-16,1 0 0,-1-21 0,0-1 16,0 22-16,-21-21 15,0-1-15,21 22 0,-21 0 0,0 0 16,0 0-16,-21 21 16,21 21-1,-21 0-15,21 0 0,-21 0 0,0 1 16,21-1-16,0 0 0,0 21 0,0-21 15,-22 1-15,22-1 0,0 21 16,0-21-16,0 0 0,0 1 16,0-1-16,22-21 0,-1 0 15,0 21-15,0-21 0,0 0 0,0 0 16,1 0-16,20 0 0,-21 0 16,21 0-16,1-21 0,-1 21 15,0-21-15,1-1 0,-1 1 0,0 0 16,1 0-16,-1 0 0,-21 0 0,22-1 15,-22-20-15,0 0 0,0 21 16,-21-22-16,0 22 0,0-21 0,0 21 16,0-1-16,0 1 0,0 0 0,0 0 15,-21 21 1,0 0-16,0 0 0,21 21 16,-22 0-16,22 0 0,0 22 0,0-22 15,0 21-15,0-21 16,0 22-16,0-1 0,0-21 0,0 22 15,0-1-15,0-21 0,0 0 0,0 22 16,0-22-16,-21 0 0,0-21 16,21 21-16,-21 0 0,0-21 15,0 0-15,-1 0 16,1 0-16,0 0 0,0 0 16,0 0-16,0 0 15,21-21-15,-22 21 0,1 0 16,-21 0-16</inkml:trace>
  <inkml:trace contextRef="#ctx0" brushRef="#br0" timeOffset="83554.6">529 15473 0,'0'0'0,"21"0"16,0 0 0,1 0-16,20 0 0,-21 0 15,21 0-15,-20 0 0,20 0 16,0 0-16,-21 0 0,22 0 0,-22 0 15,21 0-15,-21-21 0,1 21 16,-1 0-16,-42 0 47,-1 0-47</inkml:trace>
  <inkml:trace contextRef="#ctx0" brushRef="#br0" timeOffset="83991.35">677 15494 0,'-21'21'0,"42"-42"0,-84 63 0,42-20 16,-1-22-16,1 21 0,0 0 16,0 0-16,0-21 0,0 21 15,-1 0-15,22 1 0,-21-22 0,21 21 16,-21-21-16,21-21 62,21-1-62,0 22 0,1 0 16,-1-21-16,0 21 0,0 0 16,21 0-16,-20 0 0,20 0 0,-21 0 15,21 0-15,-20 0 0,20 0 16,-21 0-16,0 21 0,0 1 0,1-22 16,-1 21-16,-21 0 0,0 0 15,0 0-15,0 22 0,0-22 16,-21 0-16,-1 0 0,1 21 0,-21-20 15,21-1-15,-22 0 0,1 0 16,0 0-16,-1-21 0,1 0 16,0 0-16,-1 0 0,22 0 15,-21 0-15,21 0 0,-22 0 16,22-21-16,0 21 0,0 0 0,21-21 16,-21 21-16,21-21 15,21 0 1,0 21-16,0 0 15,0 0-15,22 0 0</inkml:trace>
  <inkml:trace contextRef="#ctx0" brushRef="#br0" timeOffset="84203.23">1164 15833 0,'0'0'0,"21"0"0,-21-21 15,-21 21 17,0 0-32,63 0 62,-21 0-62,1 0 0</inkml:trace>
  <inkml:trace contextRef="#ctx0" brushRef="#br0" timeOffset="84939.39">3111 15071 0,'-21'0'16,"42"0"-16,-63 0 0,21 0 0,0 0 16,-22 0-16,22 0 0,-21 0 0,0 21 15,-1 0-15,1 0 0,0 0 16,20 22-16,-20-1 0,0 0 0,-1 1 15,1-1-15,21 22 0,0-22 16,0 21-16,-1-20 0,1-1 0,0 22 16,21-22-16,0 0 0,0 1 15,0-1-15,21-21 0,0 21 0,1-20 16,20-1-16,0 0 16,1-21-16,-1 0 0,0 0 0,1 0 15,20 0-15,-21 0 0,1 0 16,-1-21-16,22 0 0,-43-1 0,21 1 15,0 0-15,1 0 0,-22 0 16,0-22-16,0 22 0,-21 0 0,0 0 16,0 0-16,0 0 0,0-1 15,-21 1-15,-21 0 0,21 21 0,-1 0 16,-20 0-16,0 0 0,21 0 16,-22 0-16,22 0 0,0 0 0,0 0 15,0 0-15,-1 21 16,22 0-1,22 1-15,-1-22 0,0 21 16,21 0-16,-21-21 0,1 21 16,-1 21-16,0-20 0,0 20 0,0-21 15,0 21-15,1 1 0,-22 20 16,0-20-16,0 20 0,0 1 0,0-22 16,0 21-16,0 1 0,-22-1 15,22 1-15,-21-1 0,0 22 0,0-21 16,0-1-16,0 1 0,21-22 15,-22 21-15,1-20 0,0-1 16,21-21-16,0 0 0,0 1 0,0-44 31,0 1-31,0 0 16,0-21-16,21-1 0,0-20 0,1-1 16,-1 1-16,21-1 0</inkml:trace>
  <inkml:trace contextRef="#ctx0" brushRef="#br0" timeOffset="87068.69">3662 15642 0,'21'0'46,"0"-21"-46,0 0 0,0 0 16,1 0-16,-1-1 0,0 1 16,0 0-16,0-21 0,0 21 0,-21-1 15,0-20-15,0 21 0,0 0 0,0 0 16,-21 21 0,0 0-16,-21 21 15,21 0-15,-1 0 16,1 0-16,-21 0 0,21 22 0,0-22 0,21 21 15,-22-21-15,22 22 16,-21-22-16,21 0 0,0 21 0,0-20 16,0-1-16,21 0 15,1 0-15,-1-21 0,0 0 0,21 0 16,-21 0-16,22 0 0,-1 0 0,-21 0 16,22-21-16,-1 21 0,0-21 15,-21 0-15,22-1 0,-1 1 0,-21 0 16,0 0-16,22-21 0,-22 20 15,-21 1-15,21-21 0,-21 21 16,21 0-16,-21-1 0,0 1 16,0 42 15,-21 1-31,21-1 0,-21 0 16,21 0-16,0 0 0,0 22 0,0-22 15,-21 0-15,21 0 0,-21 0 16,21 22-16,0-22 0,0 0 15,0 0-15,-22 0 0,22-42 47,22 0-47,-22 0 16,21 0-16,0-1 0,-21-20 16,21 21-16,0 0 0,0 0 15,-21-1-15,22 1 0,-1 0 0,0 0 16,0 0-16,0 21 15,0 0-15,1 0 16,-22 21-16,0 0 0,0 0 16,0 0-16,0 1 0,0-1 15,0 0-15,0 0 0,0 0 0,0 0 16,21 1-16,-21-1 16,0 0-16,21-21 0,0 0 15,0 0-15,0 0 16,1 0-16,20 0 0,-21 0 0,0 0 15,22 0-15,-22-21 0,0 21 16,21-21-16,-21-1 0,1 1 16,-1 0-16,0 0 0,0 0 0,0 0 15,0-22-15,-21 22 0,22 0 0,-22-21 16,0 20-16,0 1 0,0 0 16,0 0-16,-22 21 0,1 0 15,0 0-15,0 21 16,0-21-16,0 21 0,-1 0 0,22 1 15,0-1-15,-21 0 16,21 0-16,0 21 0,0-20 0,0-1 0,0 0 16,0 0-16,0 0 0,21 0 15,1-21-15,-22 22 0,21-1 16,0-21-16,0 0 0,0 0 0,0 0 16,1 0-16,-1 0 0,0 0 15,21 0-15,-21-21 0,1-1 0,-1 22 16,0-21-16,21 0 0,-21 0 0,1 0 15,-1 0-15,0-1 16,0 1-16,0 0 0,-21 0 0,0 0 0,21 21 16,-21-21-16,0 42 31,0 0-31,0 0 16,0 0-16,0 0 15,0 1-15,0-1 0,0 0 0,0 0 16,0 0-16,0 0 0,0 1 15,22-1-15,-1 0 0,0-21 0,0 21 16,0-21-16,22 0 0,-22 0 0,21 0 16,-21 0-16,22 0 0,20 0 15,-21 0-15,1 0 0,-1-21 0,22 0 16,-22 21-16,0-21 0,1-1 0,-1 1 16,0 0-16,-21 0 0,1-21 15,-1 20-15,0 1 0,-21-21 16,0 21-16,0 0 0,0-1 0,0 1 15,-21 0-15,21 0 0,-21 0 16,-1 21-16,-20 0 0,21 0 0,-21 0 16,20 0-16,-20 0 0,21 21 15,-21 0-15,20 0 0,-20 0 0,21 22 16,0-22-16,0 0 0,-1 21 16,1-20-16,21-1 0,0 0 0,0 0 15,0 0-15,0 0 0,0 1 0,0-1 16,21-21-16,1 0 15,-1 0-15,0 0 0,0 0 0,0 0 16,0 0-16,22-21 0,-22 21 16,0-22-16,21 1 0,-20 0 15,-1 0-15,0 0 0,21 0 0,-21-22 16,-21 22-16,22-21 0,-1 21 16,0-22-16,-21 22 0,0 0 0,0 0 15,21 21-15,-21 21 31,-21 0-31,21 0 0,0 22 0,-21-22 16,21 0-16,0 21 0,0-21 16,0 1-16,0-1 0,0 21 0,0-21 15,0 0-15,21 1 0,-21-1 16,21-21-16,0 21 0,0-21 16,1 0-16,-1 0 0,21 0 0,-21 0 15,0 0-15,1 0 0,20 0 0,-21-21 16,21 0-16,-20-1 0,-1 1 15,21 0-15,-21-21 0,0 21 0,1-22 16,-1 1-16,21 0 0,-21-1 0,0 1 16,1-22-16,-1 22 0,0-21 15,0 20-15,0-20 0,0 20 0,1 1 16,-22 21-16,0-21 0,21 20 16,-21 1-16,0 0 0,-21 42 31,-1 0-31,1 22 0,21-22 15,-21 21-15,0 1 0,0 20 0,21-21 16,0 22-16,0-22 0,0 1 0,0 20 16,0-21-16,0 1 0,0-22 15,0 21-15,0-21 0,21 22 0,0-22 16,21 0-16,-20-21 0,20 21 16,-21-21-16,21 0 0,-20 0 0,20 0 15,-21 0-15,21 0 0,-20-21 0,20 21 16,-21-21-16,21 0 0,-20 0 15,-1-1-15,21 1 0,-21-21 0,0 21 16,1-22-16,-22 22 0,0-21 16,0 21-16,0-22 0,0 22 15,0 0-15,0 0 0,-22 21 16,1 0-16,0 21 16,21 0-16,-21 0 0,21 1 0,-21-1 15,21 21-15,0-21 0,0 0 0,0 22 16,0-22-16,0 0 0,0 0 15,0 0-15,0 1 0,21-1 0,0-21 16,0 0-16,0 21 0,1-21 16,-1 0-16,0 0 0,0 0 0,0 0 15,0-21-15,1 21 0,20-21 0,-21-1 16,0 1-16,0 0 16,22 0-16,-22 0 0,0-22 0</inkml:trace>
  <inkml:trace contextRef="#ctx0" brushRef="#br0" timeOffset="87307.55">6456 15113 0,'0'0'15,"-21"21"-15,-1-21 0,22 21 0,22 1 16,-1-22-1,21 0-15,0 0 0,1 0 0,20 0 16,-20 0-16,20 0 0,1-22 16,-1 22-16,1-21 0,-22 21 0,21-21 15,-20 21-15,-1-21 0,0 21 0,1-21 16,-22 21-16,0 0 0,-21-21 16</inkml:trace>
  <inkml:trace contextRef="#ctx0" brushRef="#br0" timeOffset="89107.52">8911 15346 0,'0'-21'16,"21"0"-1,0-1-15,1 1 16,-1 0-16,-21 0 0,21 0 16,-21 0-16,21-1 0,-21 1 0,21 0 15,-21 0-15,0-21 0,0 20 0,0 1 16,0 0-16,-21 0 0,0 0 16,0-22-16,0 22 0,-22 21 0,22-21 15,-21 0-15,21 21 0,-22 0 16,1 0-16,0 0 0,-1 21 0,22 0 15,-21 0-15,-1 22 0,1-22 16,21 21-16,0 1 0,-22-1 16,43 21-16,-21-20 0,21 20 0,0-20 15,0-1-15,0 0 0,0-21 16,0 22-16,0-22 0,21 0 0,1 0 16,-1-21-16,0 0 0,21 0 0,-21 0 15,22 0-15,-22 0 0,21-21 16,1 0-16,-1 0 0,0 0 0,-21-1 15,22-20-15,-1 21 0,0-21 16,-20 20-16,20-20 0,-21 0 0,0-1 16,0 22-16,1-21 0,-22 21 0,21-22 15,-21 22-15,0 0 16,0 42 0,0 0-1,0 22-15,-21-22 0,21 21 16,-22 1-16,22-1 0,0 0 0,0 1 15,0-22-15,0 21 0,0 0 16,0-20-16,0-1 0,0 0 0,22 0 16,-1 0-16,0-21 0,0 0 15,21 0-15,-20 0 0,20 0 0,-21 0 16,21-21-16,-20 0 0,20 0 16,-21 0-16,21-1 0,-20 1 15,20-21-15,-21 0 0,21 20 0,-20-20 16,-1 0-16,0-1 0,0 1 0,-21 0 15,0 21-15,21-22 0,-21 22 16,0 0-16,0 0 0,0 63 31,-21-21-15,0 0-16,21 22 0,-21-1 0,21 0 16,0-20-16,0 20 0,0 0 15,0 1-15,0-22 0,0 21 16,0-21-16,0 0 0,0 1 0,21-1 15,0-21-15,0 0 16,0 0-16,1 0 0,-1 0 0,21 0 16,-21 0-16,0-21 0,22-1 15,-22 1-15,21 0 0,-21 0 0,1 0 16,-1-22-16,0 22 0,0-21 0,0 0 16,0-1-16,-21 22 0,0 0 15,22-21-15,-22 20 0,21 1 16,-21 42 15,-21 1-31,21-1 0,-22 0 16,22 0-16,0 21 0,-21-20 15,21 20-15,-21-21 0,21 21 0,0-20 16,0 20-16,0-21 0,0 0 0,0 0 16,0 1-16,0-1 0,21-21 15,0 21-15,1-21 0,20 0 16,-21 0-16,21 0 0,-20-21 15,20 0-15,-21 21 0,21-43 0,-20 22 16,-1 0-16,21-21 0,-21 20 16,0-20-16,1-21 0,-1 20 0,0 1 15,0 0-15,-21-1 0,0 1 0,21-22 16,-21 22-16,21 21 0,-21-21 16,0-1-16,0 1 0,0 21 15,0 0-15,0-1 0,0 1 0,-21 21 16,0 0-1,21 21-15,0 22 0,0-22 16,-21 21-16,21 1 0,-21-1 0,21 0 16,-21 22-16,21-22 0,-22 22 15,22-22-15,0 21 0,0-20 0,0-1 16,0 22-16,0-43 0,0 21 16,0 0-16,0-20 0,0-1 0,22 0 15,-22 0-15,21-21 0,0 0 0,0 0 16,0 0-16,0 0 15,22 0-15,-22 0 0,0 0 0,0-21 16,22 0-16,-22 0 0,0-1 0,21 1 16,-21 0-16,1-21 0,-1 21 15,0-22-15,0 1 0,0 21 0,-21 0 16,0-22-16,21 22 0,-21 0 16,22 0-16,-22 42 15,-22 0 1,1 0-16,21 22 0,0-22 15,-21 0-15,21 21 0,-21-21 0,21 1 16,0-1-16,0 21 0,0-21 16,0 0-16,0 1 15,21-1-15,0-21 0,0 0 16,1 0-16,-1 0 0,0 0 16,0 0-16,0 0 0,0-21 0,-21-1 15,22 1-15,-1 0 0,0 0 0,0 0 16,-21 0-16,0-22 0,21 22 15,-21-21-15,0-1 0,0 22 0,0-21 16,0 21-16,0 0 0,0-22 16,-21 43-16,0-21 0,0 21 0,0 0 15,-1 0-15,1 0 0,-21 0 0,21 21 16,0-21-16,-1 21 0,-20 1 16,21-22-16,0 21 0,0 0 15,-1-21-15,22 21 0,-21-21 0,0 0 16,0 0-1,0 0-15</inkml:trace>
  <inkml:trace contextRef="#ctx0" brushRef="#br0" timeOffset="89303.41">10181 14986 0,'0'0'0,"0"-21"16,21 21-16,0 0 15,1 0-15,20 0 0,-21 0 16,0 0-16,22-21 0,-1 21 16,0 0-16,-21 0 0,22 0 0,-1 0 15,0-21-15,1 21 0,-1 0 0,-21 0 16,22 0-16,-22 0 0</inkml:trace>
  <inkml:trace contextRef="#ctx0" brushRef="#br0" timeOffset="90427.27">11557 15134 0,'0'0'0,"-21"-21"0,21 0 15,0 0-15,0 0 0,0-1 16,0 1-16,0 0 0,0 0 15,0 0-15,21 21 0,0-21 16,0 21-16,0 0 0,1 0 0,-1 0 16,0 0-16,0 0 0,0 0 15,0 21-15,-21 0 0,22 0 16,-22 0-16,0 22 0,0-22 0,0 21 16,0-21-16,0 22 0,0-1 15,-22-21-15,1 21 0,0-20 0,0-1 16,0 0-16,21 0 0,-21 0 15,21 0-15,-22-21 0,1 0 16,0-21 0,21 0-1,0 0-15,0 0 0,0 0 16,0-22-16,0 22 0,21-21 0,0-1 16,-21 1-16,22 21 0,-1-21 15,0 20-15,0-20 0,21 21 0,-20 0 16,-1 21-16,21-21 15,-21 21-15,22-22 0,-22 22 0,0 0 16,0 0-16,0 22 0,0-1 0,-21 0 16,0 0-16,0 0 0,0 22 15,0-22-15,0 21 0,0-21 0,0 22 16,0-1-16,0-21 0,-21 0 0,21 22 16,-21-22-16,21 0 0,-21 0 15,21 0-15,0-42 31,21 0-15,0 0-16,0 0 0,1-1 16,-1 1-16,21-21 0,-21 21 15,22-22-15,-22 1 0,21 21 0,0-21 16,-20 20-16,20 1 0,0 0 16,-21 0-16,22 0 0,-22 21 15,0 0-15,0 0 0,0 0 0,-21 21 16,0 0-1,0 0-15,0 22 0,0-22 0,0 0 16,0 21-16,-21-21 0,21 22 0,-21-22 16,21 0 15,0 106-31,21-127 0,0 0 16,1 0-16,-1 0 0,0 0 15,0 0-15,0-21 0,0 0 0,1 21 16,-1-21-16,0-1 0,0 1 15,-21 0-15,21-21 0,0 21 16,1-1-16,-1 1 0,-21 0 16,0 0-16,0 42 31,0 0-15,0 0-16,-21 1 0,21-1 0,0 0 15,0 0-15,0 0 0,-22 0 16,22 1-16,0-1 0,0 0 15,0-42 17,0 0-17,0-1-15,0 1 16,0 0-16,0 0 0</inkml:trace>
  <inkml:trace contextRef="#ctx0" brushRef="#br0" timeOffset="90591.18">12806 14880 0,'0'-21'0,"0"42"0,0-63 0,-21 42 16,-1 0 0,1 0-16,0 0 15,21 21-15,0 0 16,0 0 0,21 1-16,0-22 15,1 0-15,-1 0 0,0 21 16,0-21-16</inkml:trace>
  <inkml:trace contextRef="#ctx0" brushRef="#br0" timeOffset="90880.02">13293 14901 0,'0'0'0,"21"0"0,-21-21 0,0 0 16,-21 21 15,-1 0-31,1 0 0,0 0 0,0 0 16,0 21-16,-22 0 0,22-21 15,0 22-15,0 20 0,0-21 16,0 0-16,-1 0 0,1 22 0,21-22 16,-21 21-16,21-21 0,0 22 0,0-22 15,0 21-15,0-21 0,21 1 16,0-1-16,1 0 0,-1-21 0,0 21 16,21 0-16,1-21 0,-1 0 15,0 0-15,22 0 0,-22 0 0,22 0 16,-22 0-16,0 0 0,1 0 0,-1-21 15,0 0-15,1 0 0,-22 21 16,21-21-16,-21-1 0</inkml:trace>
  <inkml:trace contextRef="#ctx0" brushRef="#br0" timeOffset="92479.89">13843 15177 0,'21'-64'0,"-42"149"0,21-106 0,21-64 0,-21 64 16,0-22-16,0 22 0,0 0 0,0 0 16,-21 0-16,0 21 15,0 0-15,-1 0 0,1 0 16,0 0-16,0 0 0,0 21 15,0 0-15,-1 0 0,1 0 16,21 1-16,0 20 0,-21-21 0,21 0 16,-21 22-16,21-22 0,0 0 0,0 0 15,0 0-15,0 0 16,0 1-16,0-1 0,21-21 0,0 0 0,0 0 16,1 0-1,-1 0-15,0 0 0,0-21 16,-21-1-16,21 1 0,0 21 0,1-42 15,-22 21-15,21 0 0,-21-1 16,21-20-16,-21 21 0,0 0 0,21 0 16,-21-1-16,21 1 0,-21 0 0,0 42 31,0 0-15,-21 1-16,21-1 0,-21 0 15,21 21-15,0-21 0,0 1 0,0-1 16,0 0-16,0 21 0,0-21 15,0 1-15,0-1 0,21 0 16,0-21-16,0 21 0,1 0 0,-1-21 16,0 0-16,21 0 0,1 0 0,-22 0 15,21 0-15,0 0 0,1 0 16,-22-21-16,21 0 0,1 0 0,-22 0 16,21-22-16,-21 22 0,22-21 0,-22-1 15,0 1-15,0 0 0,-21-1 16,21 1-16,-21 0 0,21-1 15,-21 1-15,0 0 0,0-1 16,0 22-16,0 0 0,0 0 0,0 0 16,0 42-1,-21 0-15,21 0 0,-21 0 16,0 1-16,0 20 0,21 0 0,-21-21 16,21 22-16,0-1 0,0 0 0,0 1 15,0-1-15,0 0 0,0 1 16,0-22-16,21 21 0,-21 1 0,21-22 15,0 0-15,0 0 0,0 0 16,1-21-16,-1 0 0,21 21 0,-21-21 16,0 0-16,1 0 0,-1 0 0,21-21 15,-21 0-15,0 0 16,1 0-16,-1 0 0,0-22 0,0 22 16,0-21-16,0-1 0,1 1 0,-1 0 15,0-1-15,0 1 0,0 0 16,-21-1-16,21 1 0,-21 0 0,22-1 15,-22 22-15,0-21 0,0 21 16,0 0-16,0 42 16,0 0-16,-22 0 15,1 0-15,0 22 0,0-22 16,21 21-16,-21-21 0,21 22 0,-21-1 16,21-21-16,0 21 0,0 1 0,0-22 15,0 21-15,0-21 0,0 22 16,0-22-16,21 0 0,-21 0 0,21 0 15,0 1-15,0-22 16,22 0-16,-22 0 0,0 0 0,21 0 16,-21 0-16,22 0 0,-22 0 0,0-22 15,21 1-15,-20 0 0,-1 0 16,0 0-16,0 0 0,0-1 0,-21 1 16,0 0-16,21 21 0,-21-21 0,0 0 15,-21 42 16,21 0-31,0 0 16,-21 0-16,21 1 0,-21-1 0,21 0 16,0 0-16,0 0 0,0 0 0,0 22 15,0-22-15,21 0 16,0 0-16,0 0 0,22-21 0,-22 22 16,0-22-16,21 0 0,1 0 0,-22 0 15,0 0-15,21 0 0,-20 0 16,-1-22-16,0 1 0,0 0 0,0 0 15,0 0-15,1 0 0,-1-22 16,-21 22-16,0-21 0,21 21 0,-21-1 16,21 1-16,-21 0 0,0 0 0,0 0 15,21 21-15,-21 21 32,-21 0-32,21 0 15,-21 0-15,0 22 0,0-1 16,21-21-16,-22 22 0,1-1 0,0 0 15,21 22-15,0-22 0,0 0 0,0 22 16,0-22-16,-21 22 0,21-1 16,0 1-16,0-1 0,-21 1 0,21-1 15,0 22-15,0-22 0,0 1 16,0-1-16,0 1 0,0-1 0,0 1 16,0-1-16,0 1 0,-21-22 0,21 22 15,-22-1-15,22-20 16,-21 20-16,21-21 0,-21 1 0,0-1 15,21-21-15,-21 0 0,0 1 0,-1-1 16,22 0-16,-21-21 0,0 0 16,0 0-16,0 0 0,0-21 0,-1 0 15,1-1-15,0 1 0,0 0 0,0-21 16,0-1-16,-1-20 0,1 21 16,21-22-16,-21 1 0,0-1 0,0 1 15,21-22-15,0 21 0,0-20 16,0-1-16,0-21 0,0 22 0,21 20 15,0-21-15,21 22 0,-20-1 0,20 1 16,0-1-16,22 1 16,-22 21-16,0-1 0,22 1 0,-22 0 15,1-1-15,-1 1 0,0 21 0,1-22 16,-1 22-16,0 0 0,1 0 16,-22 0-16,21 0 0,-21 21 0,0-22 15,1 22-15,-22-21 0</inkml:trace>
  <inkml:trace contextRef="#ctx0" brushRef="#br1" timeOffset="165691.44">12763 7705 0,'-21'0'47,"0"0"-47,0 0 16,0 0-1,0 0-15,-1 0 16,1 0-16,0 0 0,0 0 15,0 0-15,0 0 0,-1 0 16,1 0-16,0 0 16,0 0-16,0 0 15,0 0-15,42 0 47,0 0-47,21 0 0,-21 0 16,22 0-16,-1 0 0,0 0 0,1 0 15,-1 0-15,22 0 0,-22 0 0,21 0 16,1 0-16,-22 0 0,22 0 16,-1 0-16,22 0 0,-22 0 0,1 0 15,-1 0-15,-20 0 0,20 0 0,-20 0 16,-1 0-16,-21 0 0,21 0 16,-20 0-16,-1 0 0,0 0 15,0 0-15,-42 0 78,0 0-62,0 0-16,21-21 16,-22 21-16</inkml:trace>
  <inkml:trace contextRef="#ctx0" brushRef="#br1" timeOffset="166251.17">13441 7472 0,'-43'-21'31,"43"42"16,22 0-47,-1-21 15,0 21-15,0 0 0,-21 1 16,42-22-16,-42 21 0,43 0 16,-22-21-16,0 21 0,0 0 0,0-21 15,1 21-15,-1-21 0,0 0 0,0 0 16,0 0-16,0 22 0,1-22 15,-1 0-15,0 0 0,0 0 16,0 0 0,-42 0 15,0 0-15,0 0-16,0 21 15,-1 0-15,-20-21 0,21 21 0,0 0 16,0 0-16,-22 1 0,22-1 15,-21 0-15,21 0 0,-1 0 0,-20 0 16,21 1-16,0-1 0,0 0 0,-1 0 16,1 0-16,21 0 0,-21 1 15,0-22-15,21 21 0,-21-21 0,21 21 16,0-42 46,0 0-46,0-1-16</inkml:trace>
  <inkml:trace contextRef="#ctx0" brushRef="#br1" timeOffset="169167.93">14520 7049 0,'0'0'0,"-21"0"15,0 0 1,0 0-16,0 0 16,21 21-16,0 0 15,0 0-15,0 0 0,0 0 16,0 1-16,0-1 15,21 0-15,0-21 0,0 0 16,0 0-16,0 0 0,1 0 16,-1 0-16,0 0 0,0-21 15,0 0-15,0 21 0,-21-22 0,22 1 16,-1 0-16,0 0 0,-21 0 16,0 0-16,21-1 0,-21 1 15,21 0-15,-21 0 0,0 0 0,0 0 16,0-1-16,0 1 0,0 0 15,0 42 17,0 0-32,0 1 0,0-1 15,0 0-15,-21 0 0,21 21 0,0-20 16,0 20-16,-21 0 0,21 1 16,0-1-16,0 0 0,0 1 0,0-1 15,0 0-15,0 1 0,0-22 16,0 21-16,0 0 0,0-20 0,0-1 15,0 21-15,0-21 0,0 0 16,0 1-16,-21-44 47,0 22-47,-1-21 16,1 0-16,0 21 0,0-21 0,0 0 15,-22 21-15,22-21 0,0 21 16,0 0-16,0 0 0,0 0 15,-1 0-15,22 21 32,0 0-32,0 0 15,0 0-15,22 0 16,-1-21-16,0 0 0,0 22 16,0-22-16,0 0 0,1 0 0,20 0 15,-21 0-15,0 0 0,22 0 0,-22 0 16,21-22-16,-21 22 0,0-21 15,22 0-15,-22 0 0,21 0 0,-21 0 16,1-1-16,-1-20 0,0 21 16,0 0-16,0-22 0,-21 22 0,0 0 15,21-21-15,-21 21 0,0-1 0,0 1 16,0 0 0,0 42-1,-21 0 1,21 1-16,0-1 0,-21 0 15,21 0-15,-21 21 0,21-20 0,0-1 16,0 0-16,0 21 0,0-21 16,0 1-16,0-1 0,0 0 0,0 0 15,0 0-15,0 0 0,0-42 63,21 0-63,-21 0 0,0 0 15,0 0-15,0-22 0,0 22 16,0-21-16,21 21 0,-21-22 16,21 22-16,1 0 0,-22 0 0,0 0 15,21-1-15,0 1 0,0 21 16,0 0-16,0 0 0,1 0 16,-1 0-16,0 21 0,0 1 15,-21-1-15,21 0 0,0 0 16,-21 0-16,22 0 0,-22 1 0,0-1 15,21 0-15,-21 0 0,0 0 0,0 0 16,0 1-16,0-1 16,0 0-16,21-21 15,0 0 17,-21-21-32,0 0 0,0-1 0,21-20 15,-21 21-15,21 0 16,-21 0-16,22-22 0,-22 1 0,21 21 15,0-22-15,0 22 0,-21 0 0,21 0 16,0 0-16,1 21 16,-1 21-16,-21 0 15,21 0-15,-21 0 16,0 1-16,0-1 0,0 0 0,0 21 16,0-21-16,0 1 0,0-1 0,0 0 15,0 0-15,0 0 0,0 0 16,0 1-16,21-1 15,0-21-15,0 0 32,1 0-32,-1 0 0,-21-21 15,0-1-15,21 1 0,0 0 16</inkml:trace>
  <inkml:trace contextRef="#ctx0" brushRef="#br1" timeOffset="169477.26">15917 7154 0,'0'0'0,"-21"0"31,21 22-31,-21-1 16,21 0-16,0 21 0,-21-21 0,21 22 16,0-1-16,0 0 0,0 1 0,0-1 15,-21 0-15,21 22 0,0-22 16,-22 22-16,22-1 0,0 1 0,0-1 15,0 22-15,0 0 0,0-22 0,-21 22 16,21-22-16,-21 22 0,21-22 16,0-20-16,0 20 0,0-20 0,0-1 15,0 0-15,0-21 0,0 22 16,0-22-16,0 0 0,0-42 31,0 0-31,0 0 0,0-1 16,0-20-16,0 0 0,0-1 0</inkml:trace>
  <inkml:trace contextRef="#ctx0" brushRef="#br1" timeOffset="169811.2">15769 7430 0,'0'0'15,"-21"-43"-15,21 22 0,-21-21 0,21 21 0,0-22 16,0 22-16,0-21 0,0 21 15,0-1-15,0 1 0,0 0 0,21 0 16,0 0-16,0 21 0,0-21 0,1 21 16,20 0-16,0 0 0,-21 0 15,22 0-15,-1 0 0,-21 21 0,22 0 16,-22 0-16,-21 0 0,0 0 0,0 22 16,0-22-16,0 21 15,0 1-15,-21-22 0,-1 0 0,-20 21 0,21-21 16,-21 1-16,20-1 0,1 0 15,0 0-15,0-21 0,0 21 16,0-21-16,-1 0 0,44 0 47,-1 0-47,0-21 0,0 21 16,0-21-16</inkml:trace>
  <inkml:trace contextRef="#ctx0" brushRef="#br1" timeOffset="170239.66">16362 7133 0,'21'-21'0,"-42"42"0,42-63 15,-42 63 17,0 0-32,21 0 15,-22 1-15,1 20 0,21-21 16,-21 21-16,0-20 0,21 20 0,-21-21 15,21 0-15,0 22 0,0-22 0,0 0 16,0 0-16,0 0 16,0 0-16,21-21 0,0 0 0,0 0 15,0 0-15,1 0 0,-1 0 0,0 0 16,21 0-16,-21-21 16,1 0-16,-1 0 0,0 0 0,0 0 15,0-1-15,0-20 0,-21 21 0,0-21 16,0 20-16,0-20 0,0 21 15,0-21-15,0 20 0,-21 1 0,0 0 16,0 21-16,0 0 0,0 0 16,-1 0-16,1 0 0,0 0 0,0 0 15,0 0-15,0 21 0,-1 0 0,22 1 16,-21-1-16,21 0 0,-21 0 16,21 0-16,0 0 0,0 1 0,0-1 15,0 0-15,0 0 0,21 0 16,0-21-16,1 0 15,-1 0-15,21 0 0,-21 0 0</inkml:trace>
  <inkml:trace contextRef="#ctx0" brushRef="#br1" timeOffset="170627.46">16743 7281 0,'0'0'0,"0"-21"0,0 0 0,0 0 16,0 0-16,0 0 15,0-1-15,0 1 0,21 0 32,0 21-32,0 0 15,0 0-15,1 0 0,-1 21 0,0 0 16,0 1-16,-21-1 0,21 0 16,0 21-16,1-21 0,-1 1 0,-21-1 15,0 21-15,0-21 0,0 0 16,0 1-16,0-1 0,0 0 0,0 0 15,0 0-15,-21-21 16,-1 0-16,1 0 16,21-21-1,0 0-15,0 0 0,0 0 16,0-1-16,0 1 0,0-21 16,0 21-16,0-22 0,0 22 15,0-21-15,0 21 0,0-22 0,21 22 16,1 0-16,-1 0 0,0 0 15,0 0-15,0 21 0,-21-22 16,21 22-16,1 0 0</inkml:trace>
  <inkml:trace contextRef="#ctx0" brushRef="#br1" timeOffset="170927.29">17399 6795 0,'0'-22'0,"0"44"0,0-65 15,0 64 17,0 1-32,0-1 0,0 0 15,0 0-15,0 0 0,0 22 16,0-22-16,-21 21 0,21 0 0,-21-20 16,21 20-16,0 0 0,0 1 0,0-22 15,-22 21-15,22 0 0,0-20 16,-21-1-16,21 0 0,0 0 0,0 0 15,0 0-15,0 1 16,21-22 0,1 0-16,-22-22 0,21 22 15,0-21-15,-21 0 16,21 0-16,-21 0 0,0-22 0</inkml:trace>
  <inkml:trace contextRef="#ctx0" brushRef="#br1" timeOffset="171115.19">17251 7027 0,'0'0'16,"-21"0"-16,21-21 31,21 21-15,0 0-16,0 0 0,21 0 0,-20 0 15,-1 0-15,0 0 16,0 0-16,0 0 0,0 0 0,1 0 15,-1 0-15,0 0 0,21 0 0</inkml:trace>
  <inkml:trace contextRef="#ctx0" brushRef="#br1" timeOffset="173079.54">17949 7260 0,'0'0'0,"21"0"16,1-21-1,-1 0-15,0 21 0,-21-21 16,0 0-16,0-1 0,21 22 16,-21-21-16,0 0 0,21 0 0,-21 0 15,0 0-15,0-1 0,0 1 16,0 0-16,-21 0 0,0 0 0,0 0 15,21-1-15,-21 22 0,-1-21 0,1 21 16,0 0-16,0 0 16,0 0-16,0 21 0,-1-21 0,1 22 0,0-1 15,0 0-15,0 21 0,0-21 16,-1 1-16,1 20 0,21-21 16,0 21-16,0-20 0,0 20 0,0-21 15,0 0-15,0 0 0,0 1 16,0-1-16,21-21 0,1 0 15,-1 0-15,0 0 0,0 0 16,0 0-16,0-21 0,1 21 16,-1-22-16,0 1 0,0 0 0,-21 0 15,21-21-15,0 20 0,1 1 0,-22-21 16,0 21-16,21 0 16,0-22-16,-21 22 0,21 0 0,-21 0 15,0 0 1,0 42-1,0 0-15,0 0 0,0 0 0,0 0 16,0 1-16,-21-1 0,21 21 16,0-21-16,0 0 0,0 1 0,0 20 15,0-21-15,0 0 0,21 0 0,0-21 16,0 22-16,1-1 0,-1-21 16,0 0-16,0 0 0,21 0 15,-20 0-15,-1 0 0,0-21 16,0-1-16,0 1 0,22 0 15,-22 0-15,0-21 0,0 20 0,-21 1 16,21-21-16,0 21 0,-21 0 16,22-22-16,-22 22 0,0 0 0,0 0 15,0 0-15,0 42 32,0 0-32,0 0 0,0 0 15,-22 0-15,22 1 0,-21-1 16,21 0-16,0 0 0,0 0 0,0 22 15,0-22-15,-21-21 0,21 21 0,0 0 16,0 0-16,0-42 47,0 0-47,0 0 16,21 0-16,-21-1 0,0 1 0,21-21 15,1 21-15,-1 0 0,-21-1 16,21 1-16,0 0 0,0 0 0,-21 0 15,0 0-15,21 21 0,1 0 0,-1 0 16,-21 21 0,0 0-16,21 0 0,-21 0 0,21 0 15,-21 1-15,0 20 0,21-21 16,-21 0-16,21 0 0,-21 1 16,22-1-16,-1 0 0,-21 0 0,21-21 15,0 0-15,-21 21 0,21-21 16,0 0-16,1 0 0,-1 0 15,0-21-15,-21 0 0,21 0 16,0 0-16,0 21 0,1-22 0,-1 1 16,0 0-16,0 0 0,0-21 0,0 20 15,1 1-15,-1 0 0,0 0 16,0 0-16,-21 0 0,21 21 16,-21-22-16,21 22 0,-21 22 31,0-1-16,0 0-15,0 0 32,0-42-1,0 0-15,0 0-16,0-1 0,0 1 15,0 0 1,-21 21-1,0 0-15,0 0 16,21 21-16,-21 0 16,0-21-16,21 22 0,-22 20 15,22-21-15,0 0 0,-21 0 0,21 1 16,0-1-16,0 21 0,0-21 16,0 0-16,0 22 0,0-22 0,0 0 15,0 0-15,21 0 0,1 1 16,20-1-16,-21-21 0,0 0 15,22 0-15,-22 0 0,21 0 0,-21 0 16,22 0-16,-1 0 0,-21-21 16,21-1-16,1 1 0,-22 0 15,21 0-15,-21-21 0,1 20 0,-1 1 16,0-21-16,0 21 0,-21-22 16,21 22-16,-21 0 0,0 0 0,0 0 15,0 0-15,0-1 0,-21 22 31,0 0-31,0 0 0,0 22 0,21-1 16,-22 0-16,1 0 0,21 0 16,0 0-16,0 1 0,-21-1 0,21 0 15,0 0-15,0 0 0,0 0 16,0 1-16,0-1 0,0 0 0,0 0 16,21 0-16,0-21 0,1 21 15,-1-21-15,0 0 16,21 0-16,-21 0 0,1 0 0,-1 0 15,21-21-15,-21 0 0,22 0 16,-22 21-16,21-21 0,-21-22 16,0 22-16,22 0 0,-22 0 0,0-21 15,0 20-15,0-20 0,1 21 16,-1 0-16,-21-22 0,0 22 0,0 0 16,0 0-16,0 0 0,0 0 0,0-1 15,-21 22 1,-1 22-16,1-1 15,21 0-15,-21 21 16,0-21-16,21 1 0,-21-1 0,21 0 16,0 0-16,0 0 0,0 0 15,0 1-15,0 20 0,0-21 16,21 0-16,0 0 0,0 1 16,-21-1-16,21-21 0,1 21 15,-1-21-15,0 21 0,0-21 16,-42 0 31,0 0-47,0 0 15,-1 0 1,1 0 0</inkml:trace>
  <inkml:trace contextRef="#ctx0" brushRef="#br1" timeOffset="173255.44">20066 7324 0,'0'21'15,"-21"-21"32</inkml:trace>
  <inkml:trace contextRef="#ctx0" brushRef="#br1" timeOffset="176200.24">12658 8509 0,'0'0'0,"-22"-21"0,1 21 15,0 0-15,0-21 16,0 21-16,0 0 15,-1 0 1,1 0 0,42 0-1,1 0 1,-1 0-16,0 0 0,21 21 16,1-21-16,-1 0 0,21 0 0,1 0 15,-1 0-15,1 0 0,21 0 16,-22 21-16,22-21 0,-22 0 0,1 0 15,-1 0-15,1 0 0,-22 0 0,0 0 16,-20 0-16,-1 0 0,0 0 16,0 0-16,0 0 15,-21-21-15,0 0 16,-21 0 0,0 21-16,21-22 15,-21 22-15,21-21 0,-21 21 16,21-21-16,21 21 47,0 0-47,0 0 0,0 0 15,0 0-15,1 21 0,-1-21 16,0 0-16,0 21 0,0-21 0,0 22 16,1-22-16,-22 21 0,0 0 15,0 0-15,0 0 16,0 0-16,-22-21 0,1 22 15,0-22-15,0 21 0,0-21 0,-22 21 16,22-21-16,-21 0 0,21 0 16,0 21-16,-1-21 0,-20 0 0,21 0 15,42-21 17,0 21-32,0-21 0,22 0 15</inkml:trace>
  <inkml:trace contextRef="#ctx0" brushRef="#br1" timeOffset="177103.69">14668 8234 0,'0'-21'0,"0"42"0,0-63 16,0 20-16,0 1 16,0 42 15,0 1-31,0-1 16,0 0-16,0 0 0,-21 21 0,21 1 15,0-22-15,-21 21 0,0 1 16,0-22-16,21 21 0,-21-21 15,-1 22-15,1-22 0,0 21 0,-21-21 16,21 0-16,-1 1 0,1-1 0,0 0 16,21 0-16,-21-21 15,0 0-15,21-21 16,0 0-16,0 0 16,0-1-16,21 1 0,0 0 15,-21-21-15,0 21 0,21-1 16,0 1-16,1 0 0,-22 0 15,21 0-15,0 0 0,0 21 16,0 0-16,-21 21 16,0 0-16,21 0 15,-21 0-15,22 0 0,-22 1 0,21-1 16,-21 0-16,0 0 0,0 0 16,21 0-16,-21 1 0,21-1 15,0-21-15,0 0 0,1 0 16,-1 0-16,0 0 15,0 0-15,0-21 0,22 21 0,-22-22 16,0 1-16,21 0 0,-21 0 16,1 0-16,-1 0 0,0-22 15,0 22-15,-21-21 0,0 21 0,0-22 16,0 1-16,0 0 0,0-1 16,0 22-16,-21-21 0,0-1 0,0 22 15,-1-21-15,-20 21 0,21 0 16,0 21-16,0 0 0,-1 0 0,-20 0 15,21 0-15,0 21 0,0 0 0,21 0 16,-22 21-16,22-20 0,-21 20 16,21 0-16,0 1 0,0-22 0,0 21 15,0-21-15,0 22 0,0-22 16,21 0-16,1 0 0,-1 0 16,0-21-16,0 21 0,0-21 0,0 0 15,1 0-15,-1 0 0,0 0 16,0 0-16,21 0 0,-20 0 0,-1-21 15</inkml:trace>
  <inkml:trace contextRef="#ctx0" brushRef="#br1" timeOffset="177958.77">15134 8509 0,'0'0'0,"21"0"0,22 21 31,-22-21-31,0 0 0,0 0 0,0 0 16,0 0-16,1 0 0,-1 0 0,21 0 16,-21 0-16,0-21 0,1 21 15,-1-21-15,0 21 0,-21-21 0,0 0 16,21-1-16,-21 1 16,0 0-16,0 0 0,0 0 0,-21 21 15,21-21-15,-21-1 0,0 22 0,-1 0 16,1 0-16,0 0 0,0 0 15,0 0-15,0 0 0,-1 0 0,1 22 16,0-1-16,0 0 16,0 0-16,21 0 0,0 0 0,0 22 15,0-22-15,0 0 0,0 0 0,0 0 16,0 1-16,21-1 0,0-21 16,0 21-16,0 0 0,1-21 0,20 0 15,-21 0-15,21 0 0,-20 0 16,20 0-16,0 0 0,-21 0 0,22 0 15,-1-21-15,-21 0 0,22 0 0,-22-1 16,0 1-16,0 0 0,21-21 16,-20 21-16,-1-22 0,-21 22 0,21-21 15,0-1-15,-21 1 0,0 21 16,0-21-16,0 20 0,21 1 16,-21 0-16,0 0 0,0 0 0,0 42 31,-21 0-31,21 21 15,0-20-15,0 20 0,-21-21 0,21 21 16,-21 1-16,21-1 0,-21 0 16,21 22-16,-22-22 0,1 1 0,0 20 15,21 1-15,-21-1 0,0 1 16,0-1-16,-1 1 0,1-1 0,0 1 16,0-1-16,0 1 0,0-22 0,-1 21 15,1-20-15,21-1 0,-21 0 16,21 1-16,0-1 0,0-21 15,0 0-15,21-21 0,0 0 16,1 0-16,-1 0 0,21 0 16,-21-21-16,0 0 0,22 0 0,-22 0 15,21 0-15,-21-1 0,22-20 0,-1 21 16,-21-21-16,22-1 0,-22 1 16,21 0-16,-21-1 0,0 1 0,1 0 15,-22-1-15,0-20 0,0 20 0,0-20 16,0 21-16,-22-1 0,1 1 15,0 0-15,-21 20 0,21 1 0,-22 0 16,22 0-16,-21 21 0,21 0 16,-1 0-16,1 0 0,0 0 15,0 0-15,0 0 0,63 0 32,0 0-17,-20 0-15,-1 0 0,0 0 0</inkml:trace>
  <inkml:trace contextRef="#ctx0" brushRef="#br1" timeOffset="179371.81">16531 8255 0,'0'0'0,"0"-21"0,0 0 0,0 0 0,-21-1 16,0 1-16,0 0 15,-1 0-15,1 21 0,-106 0 16,85 0-1,21 21-15,0 0 0,-1 0 16,-20 1-16,21 20 0,21-21 0,-21 0 16,0 22-16,21-22 0,0 21 15,0-21-15,0 0 0,0 22 0,0-22 16,0 0-16,0 0 0,21 0 16,0-21-16,0 0 0,0 0 15,0 0-15,1 0 0,-1 0 0,21 0 16,-21 0-16,0 0 0,22-21 15,-22 0-15,0 0 0,21 0 16,-20 0-16,-1-1 0,0 1 0,0 0 16,-21 0-16,21-21 0,-21 20 0,0 1 15,0 0-15,21 0 0,-21 0 16,0 0-16,0 42 31,0 0-31,0 0 0,0 0 16,0 0-16,-21 1 0,21-1 0,0 0 15,0 0-15,0 21 0,0-20 16,0-1-16,0 0 0,0 0 16,0 0-16,21 0 15,1-21-15,-1 0 0,0 0 16,0 0-16,0 0 0,0 0 16,1 0-16,-1 0 0,0-21 15,0 0-15,0 0 0,0 0 0,1 0 16,-1-1-16,-21 1 0,21 0 0,-21 0 15,21-21-15,-21 20 0,0 1 16,21 0-16,-21 42 47,0 0-47,0 1 0,0-1 0,0 0 16,0 0-16,0 0 15,0 0-15,0 1 0,0-1 0,0 0 16,0 0-16,0 0 0,21-21 15,1 0-15,-1 0 16,0 0-16,0 0 0,0 0 16,0 0-16,1 0 0,-1 0 0,-21-21 15,21 0-15,0 0 0,0 21 16,-21-21-16,21-22 0,1 22 0,-22 0 16,21 0-16,-21-22 0,0 22 15,21 0-15,-21 0 0,0 0 0,0 0 16,0 42 15,0 0-31,0 0 16,0 0-16,0 0 0,0 1 15,0 20-15,0-21 0,0 0 0,0 0 16,0 1-16,0-1 0,0 0 0,0 0 16,21 0-16,0-21 15,0 21-15,1-21 0,-1 0 16,0 0-16,21 0 0,-21 0 0,1 0 15,-1-21-15,0 0 0,0 21 16,0-21-16,22 0 0,-22 0 0,0-1 16,0-20-16,0 21 0,0-21 0,-21-1 15,0 22-15,22-21 16,-22-1-16,21 1 0,-21 0 0,0 21 16,0-22-16,0 22 0,0 0 15,0 0-15,0 42 31,0 0-31,-21 0 0,-1 22 16,22-22-16,-21 21 0,21 0 0,-21-20 16,21 20-16,0 0 0,0-21 15,0 22-15,0-22 0,0 21 16,0-21-16,0 1 0,0-1 0,21-21 0,0 21 16,-21 0-16,22-21 0,-1 0 15,0 0-15,0 0 0,0 0 16,0 0-16,1 0 0,-1-21 15,0 0-15,0 0 0,0 21 16,0-43-16,1 22 0,-1 0 0,0-21 16,-21 20-16,21-20 0,0 0 15,-21-1-15,21 1 0,-21 0 0,0-1 16,0 1-16,0 21 0,0-21 0,0 20 16,0 1-16,0 0 15,-21 21 1,0 21-16,21 0 0,-21 1 15,21-1-15,0 21 0,0 0 16,-21 1-16,21-1 0,0 0 0,-21-20 16,21 20-16,0 0 0,0-21 15,0 22-15,0-22 0,0 0 0,0 0 16,0 0-16,21 1 0,0-22 0,0 21 16,0-21-16,0 0 15,1 0-15,-1 0 0,0 0 0,21 0 16,-21 0-16,22-21 0,-1-1 0,-21 1 15,22 21-15,-1-21 0,-21 0 16</inkml:trace>
  <inkml:trace contextRef="#ctx0" brushRef="#br1" timeOffset="179614.67">18076 8128 0,'-21'21'0,"21"0"16,21-21 0,0 0-16,1 0 15,-1 0-15,0 0 0,21 0 0,-21 0 16,1 0-16,20-21 0,-21 21 16,0-21-16,0 21 0,1 0 15,-1-21-15,0 21 0,0 0 0,-21-21 16,0 0-16,0-1 15,0 1-15</inkml:trace>
  <inkml:trace contextRef="#ctx0" brushRef="#br1" timeOffset="180547.67">19177 8043 0,'0'0'0,"-21"0"0,0-21 0,-1 21 0,1 0 16,42 0 15,22 0-31,-1 21 16,0-21-16,1 0 16,20 0-16,1 0 0,20 0 0,-20 22 0,21-22 15,-22 0-15,22 0 16,-22 0-16,1 0 0,20 0 0,-41 0 15,20 0-15,-20 0 0,-1-22 0,0 22 16,-21 0-16,1 0 0,-1-21 16,-21 0-1,0 0 1,0 0-16,-21 21 0,-1-21 0,1 21 16,0-22-16,0 22 0,0 0 0,0-21 15,-1 21-15,1 0 16,0 0-16,0-21 0,0 21 0,0 0 15,-1 0-15,44 0 47,-1 0-31,0 0-16,0 0 0,0 0 16,22 0-16,-22 0 0,0 0 15,0 0-15,21 0 0,-20 0 0,-1 0 16,0 21-16,0-21 0,0 0 0,0 0 31,-21 21-15,-21 1-16,0-1 15,0 0-15,0 0 16,0 0-16,-1 0 0,1 22 0,0-22 16,0 0-16,0 21 0,0-20 15,-1-1-15,1 21 0,0-21 0,0 0 16,21 22-16,-21-22 0,21 0 0,-21 0 15,-1 0-15,22 1 16,0-1-16,0 0 0,-21-21 16,21 21-16</inkml:trace>
  <inkml:trace contextRef="#ctx0" brushRef="#br1" timeOffset="181382.64">21336 7726 0,'0'21'15,"0"0"1,21-21 15,0 0-31,0 0 16,1 0-16,20 0 0,-21 0 15,21 0-15,1 0 0,-1 0 0,0 0 16,1-21-16,-1 21 0,0-21 16,-20 21-16,20-21 0,-21 0 0,21 21 15,-20-22-15,-1 1 0,0 21 16,-21-21-16,0 0 15,-21 21 1,0 0-16,-22 21 0,22-21 16,0 21-16,-21 0 0,-1 22 0,22-22 15,-21 21-15,-1-21 0,1 22 16,0-1-16,-1 0 0,1 22 16,0-22-16,-1 1 0,1-1 0,21 0 15,-21 1-15,20-1 0,1-21 16,0 0-16,0 0 0,21 1 0,-21-1 15,21 0-15,0-42 32,21 0-17,0-1-15,0 1 0,0 0 16,-21-21-16,22 21 0,-1-22 0,0 22 16,-21-21-16,21 21 0,0-22 15,0 22-15,-21 0 0,22 21 16,-22 21-1,0 0 1,0 0-16,0 1 0,0-1 0,0 0 16,21 0-16,-21 0 0,0 0 15,0 1-15,21-1 0,-21 0 0,21-21 16,-21 21-16,21-21 0,0 0 0,-21 21 16,22-21-16,-1 0 0,0 0 15,0 0-15,0 0 0,0 0 0,1 0 16,-1 0-16,0 0 0,0-21 15,0 21-15,0-21 0,1 0 0,-22 0 16,21-1-16,0 1 0,0 0 0</inkml:trace>
  <inkml:trace contextRef="#ctx0" brushRef="#br1" timeOffset="181776.29">21929 8022 0,'21'0'31,"0"0"-15,0 0-16,0 0 0,0 0 16,1 0-16,-1-21 0,0 0 15,0 21-15,0-21 0,0 0 16,1-1-16,-22 1 16,0 0-16,0 0 15,0 0-15,-22 21 31,1 0-31,0 21 0,0-21 16,21 21-16,-21 0 0,0 0 16,-1 22-16,22-22 0,0 0 0,0 21 15,-21-20-15,21-1 0,0 21 0,0-21 16,0 0-16,0 1 0,0-1 16,0 0-16,21 0 0,1-21 15,-1 21-15,0-21 16,0 0-16,0 0 15,0 0-15,1 0 0,-1 0 0,0 0 16,0-21-16,0 21 0,0-21 16,1 0-16,-1 0 0,0-1 0,0-20 15</inkml:trace>
  <inkml:trace contextRef="#ctx0" brushRef="#br1" timeOffset="182163.07">22500 7895 0,'0'-42'31,"21"42"-31,0 0 16,-21-21-16,22 21 0,-1 0 16,0 0-16,0 0 0,0 0 0,22 0 15,-22 0-15,0 0 0,0 0 16,0 21-16,0 0 0,1 0 16,-1 0-16,-21 1 0,0-1 0,21 21 15,-21-21-15,0 22 0,0-22 16,0 0-16,0 0 0,0 0 0,0 0 15,-21 1-15,0-1 0,21 0 16,-22-21-16,22 21 0,-21-21 16,0 0-16,21-21 31,0 0-31,0 0 0,0-1 0,0 1 0,0 0 16,0 0-16,0 0 0,0-22 15,21 22-15,0 0 0,-21 0 16,22-21-16,-1 20 0,0 22 0,-21-21 15,21 0-15,0 21 0,0 0 16,1-21-16,-1 21 0,0 0 16,0 0-16,0 0 0,0 0 0,1 0 15,-1 0-15</inkml:trace>
  <inkml:trace contextRef="#ctx0" brushRef="#br1" timeOffset="182663.01">23558 7747 0,'0'0'0,"-42"-21"31,21 21-31,0 0 0,0 0 16,-1 21-16,1-21 0,0 21 15,21 0-15,-21 1 0,0-1 16,0 0-16,21 0 0,0 21 0,-22-20 16,1-1-16,21 0 0,0 21 15,0-21-15,0 1 0,0-1 16,0 0-16,0 0 0,0 0 0,0 0 16,0 1-16,21-22 0,1 21 15,-1-21-15,0 0 0,0 0 16,0 0-16,0 0 0,1 0 0,-1 0 15,0-21-15,21-1 0,-21 22 16,1-21-16,-1 0 0,0 0 0,0-21 16,0 20-16,-21 1 0,0-21 15,21 21-15,-21-22 0,22 22 16,-22-21-16,0 21 0,0 0 0,0-22 16,0 22-16,-22 21 0,1-21 0,21 0 15,-21 21-15,0 0 0,0 0 16,0 0-16,-1 0 0,1 0 15,0 0-15,0 21 0,0-21 16,21 21-16,-21-21 0,-1 0 16,22 21-16,-21-21 0,0 0 15</inkml:trace>
  <inkml:trace contextRef="#ctx0" brushRef="#br1" timeOffset="183630.93">12996 9271 0,'0'0'0,"-21"0"0,0 0 0,0 0 15,21 21-15,0 0 32,21-21-32,21 0 0,-21 0 0,1 22 15,20-22-15,21 0 0,-20 0 0,20 0 16,-20 0-16,20 0 0,1 0 16,-1 0-16,1 0 0,-22 0 0,21 0 15,-20-22-15,20 22 0,-20 0 0,-22 0 16,21-21-16,-21 21 0,-21-21 15,0 0 1,-21 0 0,0 21-16,0 0 0,0-21 0,-1 21 15,1 0-15,0 0 0,0 0 16,21-22-16,-21 22 16,42 0 15,0 0-31,0 0 15,0 0-15,1 0 0,20 0 0,-21 0 16,0 22-16,0-1 0,1-21 0,-1 21 16,-21 0-16,0 0 15,0 0-15,0 1 0,-21-1 16,-22-21-16,22 21 0,0 0 0,0 0 16,0 0-16,-22 1 0,22-22 15,0 21-15,0 0 0,0-21 0,-1 21 16,22-42 15,22 21-31</inkml:trace>
  <inkml:trace contextRef="#ctx0" brushRef="#br1" timeOffset="184251.58">14838 9208 0,'0'0'0,"-21"0"0,21-22 16,0 1-16,-22 0 15,22 0-15,0 0 16,0 0-16,0-1 0,0 1 0,22 0 15,-22 0-15,21 21 0,0-21 16,0 21-16,0 0 16,0 0-16,1 0 0,-1 0 15,0 0-15,0 0 0,0 21 0,-21 0 16,0 0-16,0 22 0,0-22 16,0 21-16,0-21 0,0 22 0,-21-1 15,0-21-15,0 21 0,0 1 16,-1-22-16,1 21 0,-21 1 0,21-22 15,0 21-15,-22-21 0,22 0 0,0 22 16,0-43-16,0 21 0,-1 0 16,1-21-16,0 0 15,21-21-15,0 0 0,0 0 16,0-1-16,0 1 16,0 0-16,0 0 0,0 0 0,0 0 15,0-1-15,0 1 0,0 0 0,0 0 16,0 0-16,0 0 0,21 21 15,0 0-15,1 0 16,-1 0-16,0 0 0,0 21 16,0 0-16,0 0 15,1-21-15,-1 21 0,0 0 0,0-21 16,0 22-16,0-1 0,1 0 0,-1-21 16,0 21-16,0 0 15,0-21-15,0 0 0,1 21 0,-1-21 16,0 0-16,0 0 15,0 0-15,0-21 16,1 21-16,20-21 0</inkml:trace>
  <inkml:trace contextRef="#ctx0" brushRef="#br1" timeOffset="184631.75">16362 9038 0,'0'0'0,"21"0"31,0 0-31,21-21 15,-20 21-15,20 0 0,-21 0 16,21-21-16,1 21 0,-1-21 0,0 21 16,1 0-16,-22 0 0,21-21 0,-21 21 15,22 0-15,-22 0 0,0 0 16,0-22-16,-42 22 47,0 0-47,0 22 0,0-22 15,-1 0-15,1 0 0,21 21 16,-21-21-16,0 0 0,0 21 0</inkml:trace>
  <inkml:trace contextRef="#ctx0" brushRef="#br1" timeOffset="184895.15">16722 9017 0,'-22'0'31,"22"21"0,0 0-15,0 1-16,0-1 0,-21-21 0,21 42 15,0-21-15,-21 0 0,21 1 16,0-1-16,0 0 0,-21 21 0,0-21 16,0 1-16,21-1 0,-22 0 15,22 0-15,0 0 0,0 0 16,0 1-16,0-1 0,22-21 31,-1 0-31,0 0 16,0 0-16,-21-21 0</inkml:trace>
  <inkml:trace contextRef="#ctx0" brushRef="#br1" timeOffset="185330.9">17335 9081 0,'0'-22'0,"43"-41"31,-43 42-15,0 0-16,-21 21 15,-1 0-15,1 0 16,0 0-16,0 0 0,0 21 0,0 0 15,-1 0-15,1 0 0,0 0 0,0 1 16,-21-1-16,42 21 0,-22-21 16,1 0-16,0 22 0,0-22 0,21 21 15,0-21-15,0 1 0,0-1 16,0 0-16,0 0 0,0 0 0,0 0 16,21 1-16,0-22 0,0 0 15,1 0-15,20 0 0,-21 0 16,21 0-16,-20 0 0,-1 0 15,21 0-15,-21 0 0,0 0 0,1-22 0,20 22 16,-21-21-16,0 21 16,0 0-16,-21-21 0,22 21 0,-1 0 15,0-21-15,0 21 16,-21-21 0,21 21-1,-21-21-15</inkml:trace>
  <inkml:trace contextRef="#ctx0" brushRef="#br1" timeOffset="186453.26">18965 9165 0,'-21'0'0,"42"0"0,-63 21 16,21-21-16,0 0 16,-1 0-16,1 0 0,0 0 0,0 0 15,0 0-15,0 0 16,-1 0-16,1 0 15,21-21 1,21 21 0,1 0-16,-1 0 0,0 0 15,21 0-15,1 0 0,-1 0 0,0 0 16,22 0-16,-1 0 0,1 0 16,-1 0-16,22 0 0,0 0 0,-22 0 15,22 0-15,-22 0 0,22 0 16,-22 0-16,-20 0 0,-1 0 0,0 0 15,1-21-15,-22 21 0,0 0 0,0 0 16,0 0-16,-21-21 16,0 0-1,-21 21 1,0-21-16,0 21 0,0-22 16,0 22-16,-1 0 0,1-21 15,0 21-15,0-21 0,0 21 16,-22-21-16,22 21 0,-21 0 0,21-21 15,-22 21-15,22-21 0,0 21 0,0 0 16,0 0-16,0-22 16,42 44 31,0-22-47,0 21 0,0-21 15,22 21-15,-22-21 0,21 0 16,-21 21-16,22-21 0,-22 21 0,21-21 15,0 0-15,-20 0 16,20 21-16,-21-21 0,0 0 0,0 0 16,1 0-16,-1 0 0,-21 22 0,21-22 15,-21 21 1,-21-21-16,0 21 16,-1 0-16,1-21 0,0 21 15,0 0-15,0-21 0,0 22 0,-1-1 16,-20 0-16,21 0 0,0 0 0,-22 0 15,22 1-15,0-22 0,-21 21 16,21 0-16,-22 0 0,22-21 16,0 21-16,0 0 0,0-21 0,-1 22 0,1-22 15,21 21 1,0-42 15</inkml:trace>
  <inkml:trace contextRef="#ctx0" brushRef="#br1" timeOffset="187252.52">21315 8932 0,'0'0'0,"0"-21"0,0-42 31,0 42-31,0-1 0,0 1 16,-21 42 0,-1 1-1,22-1-15,-21 0 0,21 21 0,0 1 16,-21-1-16,21-21 0,-21 21 0,0 1 16,21-1-16,-21 0 0,-1 1 15,22-22-15,-21 21 0,0-21 0,21 1 16,0-1-16,0 0 0,-21 0 0,0 0 15,21-42 17,0 0-32,0 0 0,0 0 15,21-1-15,-21 1 16,21 0-16,-21-21 0,21-1 0,0 1 16,-21 0-16,22-1 0,-1 1 15,0-21-15,-21 20 0,21 1 0,0 21 16,-21 0-16,0-22 0,21 43 15,-21 21 1,0 1-16,0-1 0,0 21 0,0 0 16,0-20-16,0 20 0,0 0 15,0 1-15,0-1 0,0-21 0,0 21 16,0-20-16,0 20 0,0-21 0,0 0 16,0 0-16,0 1 0,22-1 15,-22 0-15,0 0 0,0-42 47</inkml:trace>
  <inkml:trace contextRef="#ctx0" brushRef="#br1" timeOffset="191340.46">20997 9229 0,'0'0'0,"0"21"16,21 0-1,1-21 1,-1 0-16,0 0 0,0 0 16,0 0-16,22 0 0,-1-21 15,0 0-15,1 0 0,-1 21 0,21-22 16,-20 1-16,20 0 0,-20 0 16,-1 0-16,0-22 0,1 22 0,-22 0 15,21-21-15,-21 21 0,0-22 16,-21 22-16,0-21 0,0 21 0,0-22 15,0 22-15,0 0 0,0 0 16,0 42 0,-21 0-1,0 0-15,0 0 0,21 22 16,-21-1-16,0 0 0,21 1 0,-22-1 16,1 0-16,21 1 0,-21-22 15,21 21-15,-21 1 0,21-22 16,0 21-16,0-21 0,0 0 0,0 1 15,0-1-15,21-21 0,0 21 0,0-21 16,22 0-16,-22 0 0,21 0 16,-21 0-16,22 0 0,-1 0 0,-21-21 15,22 0-15,-1-1 0,-21 22 16,0-21-16,22-21 0,-22 21 0,0 0 16,0-1-16,0 1 0,-21 0 0,0 0 15,21 0-15,-21 0 0,22-1 16,-22 1-16,0 42 31,0 1-15,-22-1-16,22 0 0,-21 0 0,21 0 15,0 22-15,0-1 0,-21-21 0,21 21 16,-21 1-16,21-1 0,0 0 16,0 1-16,-21-1 0,21 22 0,-21-22 15,21 21-15,-22-20 0,22 20 0,0-20 16,0-1-16,-21 0 0,21 1 15,0-1-15,-21-21 0,21 0 0,0 22 16,0-22-16,0 0 0,0-42 47,0 0-47,0-1 0,0-20 16,0 21-16,0-21 0,0-1 15,0 1-15,0-22 0,0 1 0,0-1 16,0 1-16,21-1 0,-21 1 0,21-1 15,-21 1-15,0 21 0,0-22 16,22 22-16,-1-1 0,-21 1 0,21 0 16,-21 21-16,0-1 0,21 1 0,-21 0 15,21 21-15,0 0 16,1 0-16,-1 0 0,0 21 16,0 0-16,0 1 0,-21-1 15,0 0-15,21 0 0,-21 0 16,0 22-16,0-22 0,0 0 0,0 0 15,-21 0-15,0 0 16,0-21-16,0 0 0,0 0 16,-1 0-16,1 0 0,0 0 15,0 0-15,0 0 16,0 0-16,21-21 0,-22 21 16,22 21 15,0 1-31,22-22 15,-1 21-15,0-21 0,0 0 16,0 0-16,0 0 0,1 0 16,20 0-16,-21 0 0,21 0 0,-20 0 15,20-21-15,0 21 0,-21-22 0,1 1 16,20 0-16,-21 0 0,0-21 16,0 20-16,1-20 0,-1 0 0,0-1 15,-21 1-15,0-21 0,21 20 16,-21-20-16,21 20 0,-21 1 0,0 21 15,0-21-15,21 20 0,-21 1 0,0 42 47,-21 22-47,0-22 0,21 21 0,-21-21 16,21 22-16,0-1 0,-21 0 16,0 1-16,21-1 0,-22-21 0,22 22 15,0-22-15,0 21 0,0-21 16,-21 0-16,21 1 0,0-1 0,0 0 15,21-42 17,-21 0-17,22-1-15,-1 1 0,0 0 16,-21 0-16,21 0 0,-21 0 0,21-1 16,0 1-16,1 21 15,-1 21 16,-21 1-31,21-1 0,-21 0 16,0 0-16,21 0 16,0-21-16,-21 21 0,21 1 0,1-22 15,-22 21-15,21-21 0,0 0 0,0 21 16,0-21-16,0 0 0,1 0 16,-1 0-16,0 0 0,21 0 0,-21 0 15,1-21-15,20 21 0,-21-21 16,0-1-16,0 1 0,22 0 0,-22 0 15,-21 0-15,21-22 0,-21 22 16,21 0-16,-21-21 0,0-1 16,0 22-16,0 0 0,0 0 0,0 0 15,0 0-15,0-1 0,-21 22 16,0 0-16,0 0 16,0 22-16,-1-1 0,1 0 0,21 21 15,-21-21-15,0 1 0,0 20 16,0-21-16,21 21 0,0-20 0,0-1 15,0 0-15,0 0 0,0 0 0,0 0 16,0 1-16,0-1 16,21-21-16,0 0 0,0 0 15,0 0-15,0 0 16,1-21-16,-1-1 0,0 22 16,-21-21-16,21 0 0,0 0 0,-21-21 15,0 20-15,21 1 0,1-21 0,-22 21 16,21-22-16,-21 22 0,0 0 15,0 0-15,0 42 32,0 0-32,0 0 15,-21 1-15,21-1 0,0 21 16,0-21-16,0 0 0,0 1 16,0-1-16,0 0 0,0 0 0,0 0 15,0 0-15,0 1 0,0-1 16,21-21-16,0 0 15,0 0-15,0 0 0,0 0 16,1 0-16,-1-21 0,0 21 0,0-22 16,0 1-16,0 0 0,1 0 15,-1-21-15,0 20 0,0-20 0,0 0 16,0-1-16,1 1 0,-1 0 16,0-1-16,-21 1 0,0 0 0,21 21 15,-21-1-15,0 1 0,0 0 16,0 42-1,-21 0 1,21 1-16,0-1 0,-21 0 0,0 21 16,21 1-16,-22-1 0,22-21 15,0 21-15,0 1 0,0-22 0,0 21 16,0-21-16,0 1 0,0-1 0,0 0 16,0 0-16,0 0 0,22 0 15,-1-21-15,0 0 0,0 22 16,0-22-16,0 0 0,22 0 0,-22 0 15,0-22-15,0 1 0,0 21 16,1-21-16,-1 0 0,0 0 16,-21 0-16,0-1 0,21 1 0,-21 0 15,0 0-15,0 0 16,0 0-16,0-1 16,21 22 30,0 0-46,1 0 16,-1 0-16,0 0 0,0 0 16,0 0-16,0-21 0,1 21 15,20-21-15,-21 21 0,0-21 0,0 21 16,22-21-16,-22 21 0,-21-21 16,21-1-16,0 1 15,-21 0-15,-21 21 31,0 0-31,0 0 0,0 0 16,21 21-16,-22 0 0,1 1 0,21-1 16,-21 21-16,21-21 0,0 0 15,0 22-15,0-22 0,0 0 0,-21 0 16,21 0-16,0 1 0,0-1 0,0 0 16,0 0-16,21 0 15,0-21-15,0 0 0,1 0 16,-1 0-16,0 0 0,21 0 15,-21 0-15,1 0 0,-1-21 16,0 0-16,0 0 0,0 0 0,0-1 16,1 1-16,20-21 0,-21 21 0,0-22 15,-21 1-15,21 0 0,-21-1 16,22 1-16,-22 21 0,0-21 0,0 20 16,0 1-16,0 0 0,0 0 0,0 0 15,-22 21 1,1 0-16,0 21 15,21 0-15,-21 0 0,21 0 16,0 1-16,0 20 0,0-21 16,0 21-16,0-20 0,0 20 15,0 0-15,0-21 0,0 22 16,0-22-16,0 21 0,0-21 0,0 1 16,21-1-16,0 0 0,0-21 0,1 21 15,-1-21-15,21 0 0,-21 0 16,0 0-16,1 0 0,-1 0 0,0 0 15,21 0-15,-21-21 0,1 0 0,-1 0 16,0-1-16,-21 1 0,21-21 16,0 21-16,-21-22 0,21 22 0,-21 0 15,0-21-15,0 21 0,0-1 16,0 1-16,0 42 16,0 1-1,0-1-15,0 21 16,-21-21-16,21 0 0,0 1 0,-21-1 15,21 21-15,0-21 0,0 0 0,0 1 16,0-1-16,0 0 16,21-21-16,0 0 0,1 21 0,-1-21 15,21 0-15,-21 0 16,0 0-16,1 0 0,-1 0 16,0-21-16,0 0 0,0 0 0,0-1 15,1 1-15,-1 0 0,0-21 16,-21 21-16,21-22 0,0 22 15,-21 0-15,21-21 0,-21 20 0,22 1 16,-22 0 0,0 42-1,0 0-15,0 1 16,0-1 0,21-21 30,-21-21-46,0-1 16,0 1-16,21 21 16,-21-21-16,0 0 15,0 0 1,-21 21 0,0 21-1,21 0-15,-22 0 0,22 0 0,0 1 16,-21-1-16,21 0 0,-21 0 15,21 21-15,0-20 0,-21-1 0,21 0 16,0 0-16,0 0 0,0 0 16,0 1-16,0-1 0,0 0 0,21 0 15,0-21-15,22 21 0,-22-21 16,21 0-16,-21 0 0,43 0 0,-22 0 16,0 0-16,22 0 0,-22 0 15,22 0-15,-22 0 0,0-21 0,1 21 16,-1-21-16,0-21 0,1 20 15,-22 1-15,21-21 0,-21 21 0,1-22 16,-22 22-16,0-21 0,0 21 16,0 0-16,0-22 0,0 22 15,0 0-15,-22 21 0,1 0 0,0 0 16,0 0-16,-21 21 0,20 0 16,-20 0-16,21 1 0,0 20 15,0-21-15,-22 21 0,22-20 0,21 20 16,-21-21-16,21 0 0,-21 22 15,21-22-15,0 0 0,0 0 0,0 0 16,0 0-16,21-21 16,0 0-16,0 0 0,0 0 15,1 0-15,-1 0 0,0 0 0,0 0 16,0-21-16,0 0 0,1 0 16,-1 0-16,0 0 0,0-1 0,-21-20 15,21 21-15,0 0 0,1-22 16,-22 22-16,0 0 0,21 0 0,-21 0 15,0 0-15,0 42 32,-21-21-32,21 21 15,-22 0-15,22 21 0,-21-20 0,21-1 16,-21 0-16,21 21 0,0-21 16,0 1-16,0-1 0,0 0 0,0 0 15,0 0-15,21-21 16,0 0-16,1 21 0,-1-21 0,0 0 15,0 0-15,0 0 0,0 0 16,1-21-16,-1 0 0,0 21 16,0-21-16,0-21 0,0 20 0,1 1 15,20-21-15,-21 0 0,0-1 16,0 1-16,1 0 0,-1-22 16,0 22-16,0-1 0,0 1 0,0 21 15,1-21-15,-1 20 0,-21-20 16,0 21-16,0 0 0,0 0 15,-21 21 1,-1 21-16,1 0 0,0 0 16,21 0-16,0 0 0,-21 1 0,0 20 15,21 0-15,0 1 0,0-22 16,-21 21-16,21 0 0,0 1 0,0-1 16,0 0-16,0 1 0,0-22 0,0 21 15,0-21-15,0 1 0,0-1 16,0 0-16,21 0 0,0-21 0,0 0 15,0 21-15,0-21 0,1 0 16,-1 0-16,0 0 0,21 0 16,-21 0-16,22-21 0,-22 0 0,21 21 15,-21-21-15,1 0 0,-1-1 0,21 1 16,-21 0-16,-21 0 0,21 0 16,1 0-16,-22-22 0,0 22 0,0 0 15,0 0-15,0 0 16</inkml:trace>
  <inkml:trace contextRef="#ctx0" brushRef="#br1" timeOffset="191603.32">25717 8488 0,'0'0'0,"-21"0"0,0 0 0,0 0 16,0 0-16,0 0 0,-1 0 78,1 0-78</inkml:trace>
  <inkml:trace contextRef="#ctx0" brushRef="#br1" timeOffset="191811.19">24744 8636 0,'0'0'0,"-21"21"0,42-21 31,0 0-31,0 0 0,21 0 0,-20 0 16,20 0-16,0 0 0,1 0 0,-1 0 15,0 0-15,1 0 0,-1 0 16,0 0-16,-21-21 0,1 0 0,-1 21 16,0 0-16</inkml:trace>
  <inkml:trace contextRef="#ctx0" brushRef="#br1" timeOffset="192558.76">25866 7620 0,'0'0'0,"0"-21"0,-22 21 31,1 21-31,0 0 0,0 0 16,0 1-16,21-1 0,-21 0 0,-1 21 15,22-21-15,-21 1 0,21 20 16,0-21-16,0 21 0,0-20 0,0-1 16,0 0-16,0 0 0,0 0 15,0 0-15,21 1 0,1-22 16,-1 0-16,0 0 0,0 0 0,21 0 15,-20 0-15,-1 0 0,21 0 16,0-22-16,-20 1 0,20 0 16,-21 0-16,21 0 0,-20 0 15,-1-1-15,0 1 0,-21 0 0,0 0 16,0 0-16,0-22 0,0 22 0,0 0 16,-21 0-16,21 0 0,-21 0 15,-1-1-15,1 22 0,0 0 0,0-21 16,0 21-16,0 0 0,-1 0 15,1 0-15,0 0 0,0 21 0,21 1 16,0-1-16,0 0 0,0 0 16,0 0-16,0 0 15,0 1-15,0-1 0,21-21 16,0 21 0</inkml:trace>
  <inkml:trace contextRef="#ctx0" brushRef="#br1" timeOffset="192987.39">26310 7747 0,'0'-21'0,"0"0"16,0 0-1,21 21-15,0 0 16,1 0-16,-1 0 15,0 21 1,0 0-16,-21 0 0,21 0 16,-21 0-16,0 1 0,0-1 15,0 0-15,0 0 0,0 0 0,0 0 16,0 1-16,0-1 0,-21-21 0,21 21 16,-21 0-16,0-21 15,21-21 16,0 0-31,0 0 16,21-1-16,-21 1 0,21 0 16,-21 0-16,21 0 15,0 0-15,-21-1 0,0 1 16,22 0-16,-1 21 16,0 0-1,0 0 1,0 0-1</inkml:trace>
  <inkml:trace contextRef="#ctx0" brushRef="#br1" timeOffset="193569.54">26966 7789 0,'0'-63'32,"-21"42"-32,21 0 0,-21 21 15,0 0-15,0 0 0,-1 0 16,1 0-16,0 0 0,0 0 16,0 21-16,0 0 0,-1 0 0,1 0 15,0 0-15,0 1 0,21-1 16,-21 0-16,21 0 15,-21 0-15,21 0 0,0 1 0,0-1 16,0 0-16,21 0 16,0-21-16,0 0 15,0 0-15,0 0 0,1 0 0,-1 0 16,0-21-16,0 21 0,0-21 16,0 0-16,1-1 0,-1 1 0,0 0 15,0 0-15,0 0 0,0 0 16,-21-22-16,22 22 0,-1-21 0,-21 21 15,0-22-15,21 22 0,-21-21 0,0-1 16,21 22-16,-21 0 0,0-21 16,0 21-16,0-1 15,-21 22-15,0 0 16,21 22-16,-21-1 0,21 0 0,-22 0 16,22 21-16,-21-20 0,21 20 15,0-21-15,0 21 0,0 1 0,0-22 16,0 21-16,0-21 0,0 22 0,0-22 15,0 21-15,0-21 0,0 1 16,0-1-16,0 21 0,0-21 0,0 0 16,0 1-16,21-22 15,1 0-15,-1 0 16,0 0-16,0-22 0,0 22 16,-21-21-16</inkml:trace>
  <inkml:trace contextRef="#ctx0" brushRef="#br1" timeOffset="193939.32">27199 7895 0,'0'-21'47,"21"21"-47,0 0 0,1-21 16,-1 0-16,0 21 15,0-21-15,-21-1 16,0 1 0,-21 21 15,0 0-31,0 0 16,-22 64-1,43-43-15,-21 0 16,21 0-16,-21 0 0,21 1 15,0-1-15,0 0 16,0 0-16,21-21 16,0 0-16,0 0 0,1 0 15,-1 0 1,0 0-16,0 0 0,-21-21 16,21 0-16,0 21 0</inkml:trace>
  <inkml:trace contextRef="#ctx0" brushRef="#br1" timeOffset="194360.08">27495 7747 0,'0'-21'32,"22"21"-1,-1 0-16,-21 21 1,0 0 0,0 0-16,0 1 0,0-1 15,0 0-15,0 0 0,0 0 16,0 0-16,0 1 0,0-1 16,0 0-16,0 0 0,-21-21 0,21 21 15,-22-21-15,22-21 47,0 0-47,0 0 16,0 0-16,0-1 0,0 1 15,0 0-15,22 0 0,-1 0 16,-21 0-16,21-1 0,-21 1 0,21 0 16,0 21-16,-21-21 0,21 21 15,1 0-15,-1 0 16,0 0-16,0 0 15</inkml:trace>
  <inkml:trace contextRef="#ctx0" brushRef="#br1" timeOffset="199810.73">12573 10456 0,'21'0'15,"-42"0"63,0 0-78,-22 0 0,22 0 16,0 0-16,-21 0 0,-1 0 0,1 0 16,0 0-16,-1 0 15,1 0-15,0 0 0,-1 0 0,22 0 0,-21 0 16,21 0-16,0 0 15,42 0 1,0 0 0,21 0-16,1 0 0,20 0 15,-21 0-15,22 0 0,-1 0 0,1 0 16,-1 0-16,1 0 0,-22 0 0,22 0 16,-1 0-16,1 0 0,-1 0 15,1 0-15,-22 0 0,22 0 0,-22 0 16,21 0-16,-20 0 0,-22 0 15,0 0-15,21 0 0,-20 0 16,-22-21 0,0 0-16,-22 0 15,1 21-15,0-21 16,0 21-16,0-21 0,0 21 0,-1-22 16,1 22-16,0-21 0,0 21 15,-21-21-15,20 21 0,1 0 0,0 0 16,-21-21-16,21 21 0,-1 0 0,1 0 15,0 0-15,42 0 47,0 21-31,1-21-16,20 0 0,-21 0 16,21 0-16,-20 21 0,20-21 0,0 0 15,1 0-15,-22 0 0,21 0 16,0 21-16,-20-21 0,20 0 0,-21 0 15,0 0-15,0 0 0,-21 22 16,0-1-16,0 0 16,0 0-1,0 0-15,-21-21 0,0 21 0,0 1 16,0-1-16,-22 0 0,22 21 0,0-21 16,-21 1-16,21-1 0,-1 0 15,-20 0-15,21 0 0,0 0 16,0 1-16,-1-1 0,1 0 0,0-21 15,21 21-15,-21-21 0,0 21 16,21 0 0,-21-21 15</inkml:trace>
  <inkml:trace contextRef="#ctx0" brushRef="#br1" timeOffset="202550.8">13970 10478 0,'-21'0'16,"21"-22"-1,-21 22-15,21-21 0,0 0 16,0 0-1,0 0-15,0 0 16,21-1-16,0 22 0,0-21 16,0 21-16,0-21 0,1 21 15,-1 0-15,0 0 0,0 0 16,0 0-16,0 21 0,-21 0 16,22 1-16,-1-1 0,-21 0 0,21 21 15,-21-21-15,0 1 0,21 20 16,-21-21-16,0 0 0,0 22 0,0-22 15,0 0-15,0 0 0,0 0 0,0 0 16,0 1-16,0-1 16,-21-21-1,0-21 1,21-1 0,-21 1-16,21 0 0,0 0 15,0 0-15,0 0 0,0-22 0,0 22 16,0-21-16,0-1 0,21 22 15,0-21-15,-21 0 0,21 20 0,0 1 16,0 0-16,1 0 0,-1 0 16,0 21-16,0 0 0,0-21 0,0 21 15,1 0-15,-1 0 0,0 0 0,0 21 16,0 0-16,0 0 16,-21 0-16,0 0 0,22 1 0,-22 20 15,21-21-15,-21 21 0,0-20 0,0-1 16,0 21-16,0-21 0,0 0 15,0 1-15,0-1 0,0 0 16,0 0-16,-21-21 31,21-21-31,0 0 16,0 0-16,0-1 0,0 1 16,0 0-16,0 0 0,0 0 0,0-22 15,21 22-15,-21-21 0,0 21 0,21-22 16,0 22-16,-21 0 15,21 0-15,0 0 0,1 0 0,-1-1 16,0 22-16,0 0 0,0 0 16,0 0-16,1 22 15,-22-1-15,21 0 0,-21 0 0,0 0 16,0 22-16,0-22 0,21 0 16,-21 21-16,0-21 0,0 1 0,0 20 15,0-21-15,0 0 0,21 0 0,0 1 16,0-1-16,1-21 15,-1 0-15,0 0 0,0 0 16,0 0-16,22 0 0,-22-21 16,0-1-16,0 1 15,0 21-15,0-21 0,1 0 0,-1-21 16,0 20-16,0 1 0,0-21 16,-21 21-16,0 0 0,21-22 0,-21 22 15,0 0-15,0 0 0,0 0 16,0 42 15,-21 0-31,0 0 0,21 0 0,0 0 16,0 1-16,-21 20 0,21-21 15,0 21-15,0-20 0,0-1 16,0 21-16,0-21 0,0 0 0,0 1 16,21-1-16,0 0 15,0-21-15,1 21 0,-1-21 0,0 0 16,0 0-16,21 0 0,-20 0 15,-1 0-15,21-21 0,-21 0 0,0 0 16,1-1-16,-1 1 0,21 0 0,-42 0 16,21 0-16,0 0 0,1-22 15,-22 22-15,21-21 0,-21 21 0,0-22 16,21 22-16,-21 0 0,0 0 16,0 0-16,0 42 31,0 0-31,0 0 15,0 21-15,0-20 16,0-1-16,0 21 0,0-21 0,0 0 16,0 1-16,0 20 0,0-21 15,0 0-15,0 0 0,0 1 0,0-1 16,21 0-16,0-21 16,0 0-16,22 0 0,-22 0 15,0 0-15,0 0 0,0 0 0,22 0 16,-22 0-16,0-21 0,0 0 15,0-1-15,1 1 0,20-21 16,-21 21-16,0-22 0,-21 22 0,21-21 16,1 0-16,-22 20 0,0-20 15,0 0-15,0 21 0,0-22 0,0 22 16,0 0-16,0 0 0,0 0 0,0-1 16,-22 22 15,1 22-31,21-1 0,-21 0 15,21 0-15,0 21 0,-21-20 0,21 20 16,0 0-16,-21-21 0,21 22 0,0-1 16,0 0-16,0-20 0,0 20 15,0-21-15,0 0 0,0 22 0,0-22 16,21 0-16,0-21 0,0 21 16,0 0-16,1-21 0,-1 0 15,21 0-15,-21 0 0,22 0 0,-1 0 16,-21 0-16,21 0 0,1-21 15,-22 0-15,21 0 0,-21 0 0,22-1 16,-22 1-16,0-21 0,0 0 0,0-1 16,1 1-16,-22 21 0,21-22 15,0 1-15,-21 0 0,21-1 0,-21 22 16,0-21-16,0 21 0,0-22 0,0 22 16,0 0-16,0 0 0,0 0 15,0 42 16,0 0-31,-21 0 0,0 0 16,0 22-16,21-22 0,0 21 0,0 1 16,-22-1-16,22 0 0,-21 1 15,21-22-15,0 21 0,0 0 0,0 1 16,0-22-16,0 0 0,0 21 0,0-20 16,0-1-16,21-21 0,-21 21 15,22-21-15,-1 0 0,0 0 0,0 0 16,21 0-16,-20 0 0,-1 0 15,0 0-15,0-21 0,0 0 0,0-1 16,1 1-16,-1 0 0,0 0 0,-21-21 16,21 20-16,-21-20 15,21 21-15,-21 0 0,0 0 0,0-1 16,0 44 15,0-1-31,0 0 0,-21 0 16,21 0-16,0 0 0,0 1 0,0-1 15,0 0-15,0 0 0,0 0 16,0 0-16,21-21 16,0 0-1,1 0-15,-1-21 16,-21 0-16</inkml:trace>
  <inkml:trace contextRef="#ctx0" brushRef="#br1" timeOffset="202742.96">17230 10139 0,'0'0'15,"-22"0"-15,1 0 0,0 0 16,0 0 0,0 0-1,21 21 1,-21-21-1</inkml:trace>
  <inkml:trace contextRef="#ctx0" brushRef="#br1" timeOffset="202915.86">16616 10308 0,'0'0'0,"-21"0"0,21 21 16,0 1-16,21-22 15,0 0-15,0 21 0,0-21 16,0 0-16,1 0 0,20 0 16,-21 0-16,0 0 0,22 0 15,-22 0-15,21 0 0,-21 0 0,22-21 16</inkml:trace>
  <inkml:trace contextRef="#ctx0" brushRef="#br1" timeOffset="203259.66">17357 10266 0,'0'21'16,"-22"0"-16,22 0 16,0 1-16,0-1 0,0 0 0,0 21 15,-21-21-15,21 22 0,-21-1 16,21 0-16,-21 1 0,21-1 0,-21 0 15,0 1-15,21-1 0,-22 0 0,1 1 16,21-1-16,-21 22 0,0-22 16,0 0-16,21 22 0,-21-22 0,21 0 15,-22 1-15,22-1 0,-21 0 0,21 1 16,0-22-16,0 0 0,0 0 0,-21 0 16,21 1-16,0-44 31,0 1-31,0 0 15,0 0-15,21-21 0,0 20 16,-21-20-16,22-21 0,-1 20 0,0 1 16</inkml:trace>
  <inkml:trace contextRef="#ctx0" brushRef="#br1" timeOffset="203558.9">17335 10435 0,'0'-21'15,"0"42"-15,0-63 0,0 0 0,0 20 16,0 1-16,22 21 0,-22-21 15,21 21-15,0 0 0,0 0 16,0-21-16,0 21 0,1 0 16,-1 0-16,0 0 0,0 21 15,-21 0-15,21-21 0,-21 21 16,0 1-16,0 20 0,0-21 16,0 0-16,0 0 0,-21 1 0,0-1 15,0 0-15,0-21 0,-1 21 0,1 0 16,0-21-16,0 21 0,0-21 15,0 0-15,-1 0 0,1 0 0,0 0 16,21-21 15,0 0-31,21 0 0,0 0 16,1 0-16,-1-1 16,0-20-16</inkml:trace>
  <inkml:trace contextRef="#ctx0" brushRef="#br1" timeOffset="203820.09">17822 10033 0,'21'-21'31,"-21"42"-15,0 0-16,0 0 0,0 1 16,-21-1-16,0 0 0,21 21 15,0-21-15,-21 22 0,21-22 0,-21 21 16,21-21-16,-21 22 0,21-22 15,0 21-15,0-21 0,0 1 16,0-1-16,0 0 0,0 0 0,0 0 16,21-21 15,0 0-31,0 0 0,0-21 16,-21 0-16,21 0 0</inkml:trace>
  <inkml:trace contextRef="#ctx0" brushRef="#br1" timeOffset="204182.88">17949 10308 0,'21'0'47,"1"0"-47,-1 0 16,0 0-16,0 0 15,0 0-15,0 0 0,1-21 16,-1 0-16,0 21 0,0-21 15,-21 0-15,0-1 16,0 1-16,0 0 0,0 0 16,-21 21-1,0 0-15,0 0 16,-1 21-16,1 0 0,0 0 0,0 1 16,0-1-16,21 21 0,0-21 15,-21 22-15,21-22 0,-22 0 16,22 21-16,0-21 0,0 1 0,0-1 15,0 0-15,0 0 0,0 0 16,0 0-16,22-21 0,-1 0 16,0 0-16,0 0 15,0 0-15,0 0 0,1-21 16,-22 0-16,21 0 0,0 0 0,0 0 16</inkml:trace>
  <inkml:trace contextRef="#ctx0" brushRef="#br1" timeOffset="204622.78">18838 10054 0,'21'0'15,"1"0"-15,-1 0 16,21 0-16,-21 0 0,0 0 16,22 0-16,-22 0 0,21 0 15,1 0-15,-22 0 0,21 0 0,0 0 16,1 0-16,-22 0 0,21 0 16,-21 0-16,1 0 0,-1 0 15,0 0-15,-42 0 16,0 0-1,-1 0-15,1 0 16,0 0-16</inkml:trace>
  <inkml:trace contextRef="#ctx0" brushRef="#br1" timeOffset="204862.64">19177 10054 0,'-21'0'0,"0"0"0,21 21 16,0 1-16,-22-1 15,22 0-15,-21 0 16,21 0-16,-21 0 0,21 1 0,0-1 16,0 0-16,-21 0 0,21 0 0,-21 0 15,21 1-15,0-1 0,-21 0 16,21 0-16,0 0 0,0 0 16,0 1-1,21-22 1,0 0-1,0-22-15</inkml:trace>
  <inkml:trace contextRef="#ctx0" brushRef="#br1" timeOffset="205246.42">19897 10097 0,'0'0'0,"0"-22"0,21 22 16,-21-21-16,0 0 16,0 0-1,-21 21-15,-1 0 0,1 0 0,0 0 16,0 0-16,-21 21 16,20-21-16,1 21 0,-21 0 0,21 1 15,-22-1-15,22 21 0,0-21 0,0 0 16,0 22-16,0-1 0,21-21 15,0 22-15,0-22 0,0 0 0,0 21 16,0-21-16,21 1 0,0-1 16,0-21-16,0 21 0,0 0 0,22-21 15,-22 0-15,21 21 0,1-21 0,-22 0 16,21 0-16,-21 0 0,22 0 16,-22 0-16,0-21 0,0 21 0,21-21 15,-20 0-15,-1 21 16,-21-21-16,21 21 0,-21-22 15</inkml:trace>
  <inkml:trace contextRef="#ctx0" brushRef="#br1" timeOffset="209406.74">12128 11430 0,'-21'0'15,"0"0"-15,0 0 16,0 0-16,0 0 0,-1 0 16,22 21-1,22-21 1,20 0 0,0 0-16,1 21 0,20-21 0,-21 0 15,43 0-15,-21 0 0,-1 0 16,1 0-16,-1 0 0,1 0 0,20 0 15,1 0-15,-22 0 0,22 0 16,-21 0-16,-1 0 0,1 0 0,-22-21 16,0 21-16,1 0 0,-22 0 0,0-21 15,-21 0-15,0 0 16,-21 0-16,0 21 16,-1-22-16,-20 1 0,21 21 15,-21-21-15,20 21 0,-20 0 0,21-21 16,-21 21-16,20 0 15,1-21-15,42 21 32,1 0-32,-1 0 0,0 0 15,0 0-15,21 0 0,-20 0 0,-1 0 16,21 0-16,-21 21 0,0 0 16,-21 0-16,0 0 0,0 1 15,0-1-15,0 0 0,-21 0 0,0 0 16,-21 0-16,-1 1 0,1-1 15,0 0-15,-1 0 0,1 0 0,0 0 16,-1 1-16,22-1 0,-21 0 16,21-21-16,0 21 0</inkml:trace>
  <inkml:trace contextRef="#ctx0" brushRef="#br1" timeOffset="210990.73">14393 11218 0,'0'0'0,"0"-21"0,0 0 16,0 0-1,-21 42 1,0 0-16,0 0 0,21 22 0,-21-22 15,-1 21-15,1 1 16,0-1-16,0 0 0,0 1 0,0-22 16,-22 21-16,22 0 0,-21-20 0,21 20 15,-1-21-15,-20 0 0,21 0 16,0 1-16,0-1 0,-1 0 0,1-21 16,0 0-1,21-21 1,0 0-16,0-1 0,0 1 15,0 0-15,0-21 0,21 21 16,0-22-16,1 22 0,-22-21 0,21 21 16,0-1-16,0 1 0,0 0 15,-21 0-15,21 21 16,1 0-16,-22 21 0,0 0 16,0 0-16,0 1 0,0-1 15,0 0-15,0 0 0,0 21 16,0-20-16,21-1 0,-21 0 0,21 0 15,0 0-15,0 0 16,0-21-16,1 0 0,-1 22 0,21-22 16,-21 0-16,22 0 0,-22 0 0,21 0 15,0 0-15,1 0 0,-22-22 16,21 22-16,1-21 0,-22 0 0,21 0 16,-21 0-16,22 0 0,-22-22 15,0 22-15,0-21 0,-21-1 16,0 22-16,21-42 0,-21 20 0,0 1 15,0 0-15,0-1 0,0 1 16,-21 0-16,0-1 0,0 22 0,0 0 16,-1 0-16,1 0 0,-21 21 15,21 0-15,-22 0 0,22 0 0,-21 0 16,0 21-16,20 0 0,-20 21 0,0-20 16,21 20-16,-22 0 0,22 1 15,0-1-15,21 0 0,0 1 16,0 20-16,0-21 0,0 1 0,0-22 15,21 21-15,0-21 0,0 22 16,22-22-16,-1 0 0,0 0 0,1 0 16,-1-21-16,0 0 0,1 0 15,20 0-15,-20 0 0,-1 0 0,0 0 16,22 0-16,-22 0 0,0-21 0,1 0 16,-1 0-16,0 0 0,-20 0 15,20-1-15,-21 1 0,0 0 0,-21 0 16,0 0-16,0 0 0,0-1 15,0 1-15,-21 21 16,0 0-16,0 0 16,0 0-16,-1 21 0,1-21 0,21 22 15,-21-1-15,0 0 0,21 0 16,-21-21-16,21 21 0,0 0 16,0 1-16,0-1 0,0 0 15,21 0-15,0-21 0,0 21 0,0-21 16,1 0-16,20 0 0,-21 0 15,21 0-15,-20 0 0,20 0 0,0 0 16,1 0-16,-1-21 0,0 21 0,-21-21 16,22 0-16,-1 0 0,-21-1 15,0-20-15,1 21 0,-1-21 16,0-1-16,0 22 0,0-21 16,0-1-16,-21 1 0,0 0 0,0 21 15,22-22-15,-22 22 0,0 0 0,0 0 16,0 0-16,0-1 15,-22 44 1,22-1-16,0 21 0,-21-21 16,0 22-16,21-1 0,-21 0 15,0 22-15,21-22 0,-21 0 0,-1 22 16,1-22-16,0 1 0,0 20 16,0-21-16,0 22 0,-22-1 0,22 1 15,0-1-15,0 1 0,-22-1 0,22 22 16,0-21-16,0-1 15,0-21-15,0 22 0,21-1 0,0-20 16,-22-1-16,22 0 0,0 1 0,0-1 16,0-21-16,22 0 0,-1-21 15,21 0-15,-21 0 0,22 0 16,-22 0-16,21-21 0,0 0 0,1-21 16,-1 21-16,0-1 0,1-20 15,-22 0-15,21-1 0,-21 1 0,1 0 16,-1-1-16,0-20 0,-21 21 15,21-22-15,-21 1 0,0 20 0,0-20 16,0 20-16,-21 1 0,-21 21 16,20-21-16,1 20 0,-21 1 15,21 21-15,-22-21 0,22 21 0,-21 0 16,21 0-16,0 0 0,-1 0 0,1 0 16,42 0 15,1 0-31,-1 0 0,21 0 15,-21-21-15,22 21 0</inkml:trace>
  <inkml:trace contextRef="#ctx0" brushRef="#br1" timeOffset="212414.97">16404 11472 0,'0'0'0,"0"-21"16,0 0-16,-21 0 0,0 0 0,0 21 15,-1-21-15,-20-1 0,21 22 0,-21 0 16,20 0-16,1 0 0,-21 0 16,21 0-16,-22 22 0,22-22 0,0 21 15,0 21-15,0-21 0,0 0 16,-1 22-16,22-22 0,0 0 0,-21 21 16,21-20-16,0-1 0,0 0 0,0 0 15,0 0-15,0 0 0,21-21 16,-21 22-16,22-22 0,-1 0 15,0 0-15,0 0 0,21 0 0,-20 0 16,-1 0-16,21 0 0,-21 0 16,22 0-16,-22-22 0,21 1 0,-21 0 15,0 0-15,22 0 0,-22 0 16,0-1-16,0-20 0,0 21 0,1 0 16,-22 0-16,0-1 0,21 1 0,-21 0 15,-21 42 16,-1-21-31,22 21 0,-21 1 16,0-1-16,21 0 0,-21 21 0,21-21 16,0 1-16,0-1 0,0 0 15,0 0-15,0 0 16,0 0-16,21-21 0,-21 22 0,21-22 16,0 0-16,1 0 0,-1 0 0,0 0 15,0 0-15,0 0 0,0 0 16,1 0-16,-1 0 0,21 0 0,-21-22 15,0 1-15,1 0 0,20 0 16,-21 0-16,0 0 0,0-1 0,-21 1 16,22 0-16,-22 0 0,21 0 0,-21 0 15,0-1-15,0 44 47,0-1-47,-21 0 0,21 0 16,0 0-16,-22-21 0,22 21 0,0 1 15,0-1-15,0 0 0,0 0 16,0 0-16,0 0 0,0 1 16,22-22-1,-1 0-15,0 0 0,0 0 16,0 0-16,0 0 0,1 0 16,-1 0-16,0-22 0,0 22 15,0-21-15,0 0 0,-21 0 0,22 21 16,-1-21-16,0 0 0,-21-1 0,21-20 15,-21 21-15,21 0 16,-21 0-16,0-1 0,0 1 0,0 42 47,0 1-47,0-1 0,0 0 0,-21 0 16,21 0-16,-21 0 0,21 1 15,0-1-15,0 0 0,0 0 0,0 0 16,0 0-16,0 1 15,21-22-15,0 21 16,0-21-16,1 0 0,-1 0 0,0 0 16,0 0-16,0 0 0,0 0 15,22-21-15,-22-1 0,21 22 16,-21-21-16,1 0 0,20-21 0,-21 21 16,0-1-16,0-20 0,22 21 15,-22-21-15,0-1 0,-21 1 0,21 0 16,0-1-16,1 1 0,-1 0 0,0 20 15,-21-20-15,0 21 0,0 0 16,0 0-16,0 42 31,-21 0-31,21 0 0,0 21 16,-21-20-16,-1 20 0,22 0 16,-21-21-16,21 22 0,0-1 15,0-21-15,-21 22 0,21-22 0,0 21 16,0-21-16,0 0 0,0 1 15,0-1-15,0 0 0,21 0 16,0-21-16,-21 21 0,22-21 0,-1 0 16,0 0-16,21 0 0,-21 0 15,1 0-15,-1-21 0,0 0 0,0 0 16,0 0-16,0-1 0,1 1 16,-1 0-16,0-21 0,0 21 0,0-22 15,0 1-15,1 0 0,-22-1 16,21 1-16,-21 0 0,21-1 0,-21 1 15,0 21-15,21 0 0,-21-1 0,0 1 16,0 0-16,0 42 31,-21 0-31,21 1 0,-21 20 16,0-21-16,21 21 0,0 1 16,-22-1-16,1 0 0,21 1 0,-21-1 15,21 0-15,0-20 0,0 20 0,0-21 16,0 0-16,0 0 0,0 1 15,0-1-15,0 0 0,21-21 16,0 0-16,1 0 0,-1 0 16,0 0-1,0-21-15,0 21 0,0-21 0,1-1 16</inkml:trace>
  <inkml:trace contextRef="#ctx0" brushRef="#br1" timeOffset="212670.82">18034 11367 0,'0'21'0,"0"-42"0,-21 42 0,21 0 16,21-21 15,0 0-31,0 0 15,0 0-15,1 0 0,-1-21 16,0 21-16,-21-21 16</inkml:trace>
  <inkml:trace contextRef="#ctx0" brushRef="#br1" timeOffset="213783.57">19050 11345 0,'-21'-21'0,"0"21"15,-1 0 1,1-21-16,0 21 0,0 0 16,0 0-16,0 0 15,-1-21 1,44 21 31,-1 0-32,0 0-15,0 0 0,21 0 16,-20 0-16,20 0 0,0 0 0,1 0 16,-1 0-16,0 0 0,22 0 0,-22 0 15,22 0-15,-1 0 0,-21 0 16,1 0-16,20 0 0,-20 0 0,-22 0 15,21 0-15,0 0 0,-20 0 16,-1 0-16,0-21 16,-21 0-16,0-1 15,0 1-15,0 0 16,-21 21-16,0-21 0,-1 0 0,1 21 16,0-21-16,0 21 0,-21 0 15,20 0-15,-20-22 0,21 22 0,-21 0 16,20 0-16,1 0 0,-21 0 0,21 0 15,0 0-15,42 0 47,0 0-47,21 0 0,-21 0 0,22 0 16,-22 0-16,21 0 0,1 0 16,-22 0-16,21 0 0,0 0 0,-20 0 15,20 0-15,-21 0 0,0 0 16,0 0-16,1 0 0,-1 22 15,-21-1-15,0 0 16,0 0-16,-21 0 16,-1 0-16,1 1 0,0-1 0,0 0 15,-21 21-15,20-21 0,-20 22 16,21-22-16,-21 21 0,20-21 0,-20 1 16,21 20-16,0-21 0,-22 0 0,22 0 15,21 1-15,-21-22 0,21 21 16,-21-21-16,21 21 0,21-21 47,0 0-47,0 0 0,1-21 15,-1 21-15,0-21 0</inkml:trace>
  <inkml:trace contextRef="#ctx0" brushRef="#br1" timeOffset="214568.49">21124 11303 0,'21'-42'16,"-21"21"-1,0-1-15,22 1 0,-1 0 16,-21 0-16,21 0 0,-21 0 16,21-22-16,0 22 0,-21 0 0,0 0 15,21 0-15,1 21 0,-22-22 0,0 1 16,0 0 0,0 42-1,0 0-15,0 1 16,-22-1-16,22 0 0,-21 0 15,0 21-15,21 1 0,0-1 0,0-21 16,-21 22-16,21-1 0,-21-21 16,21 21-16,-21 1 0,21-22 0,0 21 15,0-21-15,-22 1 0,22 20 16,0-21-16,-21 0 0,21 0 0,0 1 16,0-1-16,0 0 0,0 0 15,0 0 1,0 0-1,-21-21 1,0 0 0,0 0-16,0 0 15,-1 0-15,1 0 0,0 0 16,0 0-16,0 0 0,0 0 0,-1 0 16,1 0-16,0 0 0,0 0 0,0 0 15,0 0-15,-1 0 0,44 0 47,20 0-31,-21 0-16,21-21 0,-20 21 0,20 0 15,0 0-15,1-21 16,-22 0-16,21 21 0,0-21 0,-20 21 16,20-21-16,-21 21 0,0 0 0,0-22 15,1 22-15,-1 0 0,0-21 16,0 21-16,-42 21 62,0-21-46,21 22-16,-21-22 16,-1 0-16</inkml:trace>
  <inkml:trace contextRef="#ctx0" brushRef="#br1" timeOffset="-204781.62">11557 12912 0,'0'-21'16,"-21"21"31,0 0-32,-1 0-15,1 0 16,0 0-16,0 0 16,0 0-16,0 0 0,-1 0 15,1 0 1,42 0 15,1 0-31,-1 0 0,0 0 16,21 0-16,1 0 0,-22 0 0,21 0 15,0 0-15,22 0 0,-22-22 16,22 22-16,20 0 0,-20 0 0,21 0 16,20-21-16,-20 21 0,0-21 15,-1 21-15,1 0 0,-21-21 0,-1 21 16,1 0-16,-1-21 0,-21 21 15,1-21-15,-1 21 0,-21 0 16,0-22-16,1 22 0,-1 0 0,-21-21 16,0 0-1,-21 21 1,-1 0-16,1 0 16,0-21-16,0 21 0,0 0 15,0-21-15,-1 21 16,1 0-16,0 0 0,0 0 0,0-21 15,0 21-15,-1 0 0,1 0 0,0 0 16,0 0 0,0 0-16,42 0 47,0 0-47,0 0 0,0 0 0,1 0 15,-1 0-15,0 0 0,21 0 16,-21 0-16,1 0 0,-1 0 0,0 0 15,21 0-15,-21 0 0,1 0 0,-1 0 16,0 0-16,0 0 16,-21 21-1,0 0 1,0 0-16,-21 0 0,21 0 0,-21 1 16,0-1-16,-1 21 0,1-21 15,0 22-15,-21-1 0,21 0 16,-1-21-16,-20 22 0,21-1 0,0-21 15,-22 0-15,22 22 0,0-22 16,-21 0-16,21 0 0,-1 0 0,1 1 16,0-22-16,21 21 0,-21 0 15,21-42 48</inkml:trace>
  <inkml:trace contextRef="#ctx0" brushRef="#br1" timeOffset="-201299.56">13631 12637 0,'0'21'0,"0"0"15,0 0-15,0 0 16,0 0 0,0 1-1,21-22 1,1 0-16,-1 0 16,0-22-16,-21 1 15,21 21-15,0-21 0,-21 0 0,21 21 16,-21-21-16,0 0 0,22-1 15,-1 1-15,-21 0 0,21 0 0,-21 0 16,0 0-16,0-1 0,0 1 16,0 0-16,0 0 15,-21 21-15,0 0 0,-1 0 16,1 0-16,0 0 0,0 21 16,0 0-16,0 0 0,21 1 0,-22 20 15,1-21-15,0 21 0,21 1 16,0-22-16,0 21 0,0 1 0,0-1 15,0 0-15,0-21 0,0 22 16,0-22-16,0 0 0,0 0 16,21 0-16,0 1 0,1-22 0,-1 0 15,21 0-15,-21 0 0,0 0 16,22 0-16,-1 0 0,-21-22 0,22 22 16,-1-21-16,0 0 0,1-21 15,-1 21-15,0-22 0,-21 22 0,22-21 16,-22 21-16,21-22 0,-21 22 0,1-21 15,-1 21-15,0-1 0,-21 1 16,0 0-16,0 0 16,0 42-1,-21-21 1,21 21-16,-21 0 0,-1 1 0,1 20 16,21-21-16,-21 21 0,0 1 15,0-22-15,21 21 0,0 1 0,-21-22 16,21 0-16,-22 21 0,22-21 15,0 1-15,-21-1 0,21 0 0,0 0 16,21-42 15,1 0-31,-22 0 0,21 21 0,0-43 16,-21 22-16,21 0 0,0-21 16,-21 20-16,21-20 0,1 0 0,-1 21 15,0-22-15,0 22 16,-21 0-16,21 0 0,0 0 0,1 21 15,-1 0 1,-21 21-16,0 0 0,0 0 16,21 0-16,-21 0 0,21 22 0,-21-22 15,21 21-15,-21-21 0,21 22 16,1-22-16,-22 0 0,21 0 0,0 0 16,0 1-16,0-1 0,0 0 0,22-21 15,-22 0-15,21 0 0,-21 0 16,22 0-16,-1 0 0,0 0 0,-20-21 15,20 0-15,0-1 16,1 1-16,-1 0 0,-21 0 0,0 0 16,22-22-16,-22 22 0,0-21 0,-21 21 15,0-22-15,0 22 0,0-21 16,0 21-16,0 0 0,0-1 0,0 1 16,-21 0-16,0 21 0,-1 0 15,1 0-15,0 0 0,0 0 0,0 0 16,-22 21-16,22 0 0,0 1 0,-21-1 15,21 0-15,-1 21 0,1 1 16,0-22-16,21 21 0,0-21 0,-21 22 16,21-22-16,0 0 15,0 0-15,0 0 0,0 0 0,0 1 16,21-22-16,0 0 0,0 0 16,1 0-16,20 0 0,-21 0 15,0 0-15,0-22 0,1 1 0,20 0 16,-21 0-16,0 0 0,0-22 15,-21 22-15,22-21 0,-1 21 0,-21-22 16,21 22-16,-21 0 0,0 0 0,0 0 16,0 42 15,0 0-31,0 21 16,0-20-16,0-1 0,0 21 15,0-21-15,0 0 0,0 1 0,0 20 16,0-21-16,0 0 0,21 0 15,-21 1-15,21-22 0,0 21 0,22-21 16,-22 0-16,21 0 0,-21 0 16,22 0-16,-1 0 0,0 0 0,-20-21 15,20-1-15,-21 1 0,0 0 0,22 0 16,-22-21-16,0-1 0,-21 1 16,21 0-16,0-1 0,0 1 0,-21 0 15,0-1-15,22 1 0,-22 0 16,21 20-16,-21-20 0,0 21 0,0 0 15,0 0-15,0 42 32,-21 0-32,-1 0 0,22 0 15,-21 0-15,21 1 0,0 20 16,0-21-16,0 21 0,-21 1 0,21-1 16,0 0-16,0 1 0,0-1 15,0-21-15,0 22 0,0-22 0,0 21 16,0-21-16,0 0 0,0 1 15,21-44 17,-21 1-32,0 0 15,21 0-15,1 0 0,-22 0 0,21-22 16,-21 22-16,21-21 0,0 21 0,0-22 16,-21 22-16,21 0 0,1 0 15,-1 0-15,0-1 0,0 22 0,0 0 16,0 0-16,22 0 0,-22 0 15,0 22-15,21-1 0,-20 0 0,20 0 16,0 0-16,-21 0 0,1 1 0,-1-1 16,0 0-16,-21 21 0,0-21 15,0 1-15,0-1 0,-21 0 0,0 0 16,-1 0-16,1-21 0,0 21 16,0 1-16,-21-22 0,20 0 15,1 0-15,-21 0 0,21 0 0,0 0 16,-22 0-16,22 0 15,0-22-15,0 22 0,0-21 0,-1 21 32,44 0-1,-1 21-31,0-21 16,0 22-16,0-22 0,0 0 0,22 0 15,-22 0-15,21 0 0,1 0 16,-22 0-16,21 0 0,0-22 15,1 22-15,-1-21 0,-21 0 0,22 0 16,-1 0-16,0 0 0,1-1 16,-22-20-16,21 21 0,-21-21 0,0-1 15,1 1-15,-1 0 0,-21-1 16,21 22-16,-21-21 0,21-1 0,-21 22 16,0-21-16,0 21 0,0 0 0,0-1 15,-21 22 1,0 22-1,0-1-15,-1 21 0,22-21 16,-21 0-16,0 22 0,21-1 16,0 0-16,0-20 0,0 20 0,-21 0 15,21 1-15,0-1 0,0-21 16,0 21-16,0-20 0,21 20 0,0-21 16,0 0-16,1 0 0,-1-21 15,0 22-15,21-22 0,-21 0 0,1 0 16,20 0-16,-21 0 0,0 0 0,0 0 15,1-22-15,-1 1 0,0 0 16,0 0-16,-21 0 0,21-22 0,-21 22 16,21-21-16,-21 21 0,0-22 15,0 22-15,0 0 0,0 0 0,0 0 16,0 0-16,-21 21 16,0 0-1,21 21-15,-21 0 0,21 0 0,0 0 16,-21 0-16,21 1 0,-21-1 15,21 0-15,0 0 0,0 21 0,0-20 16,0-1-16,0 0 0,0 0 0,21 0 16,0-21-16,0 21 0,0 1 15,0-22-15,22 21 0,-1-21 0,0 0 16,22 0-16,-1 0 0,1 0 16,-1 0-16,1 0 0,-1 0 0,-20-21 15,20 21-15,-20-22 0,20 1 0,-21 0 16,-20 0-16,20 0 15,-21-22-15,-21 22 0,21-21 0,-21 21 16,0-22-16,0 22 0,0 0 16,0 0-16,-21 0 0,21 0 0,-21-1 15,0 22-15,0 0 0,-1 0 0,1 0 16,0 0-16,0 0 0,-21 0 16,20 0-16,1 22 0,0-1 0,-21 0 15,21 21-15,-1-21 0,22 22 16,0-22-16,-21 21 0,21-21 0,0 1 15,0 20-15,0-21 0,0 0 16,0 0-16,21-21 0,-21 22 0,22-1 16,-1-21-16,0 0 0,0 0 15,0 0-15,0 0 0,22 0 16,-22 0-16,0-21 0,0-1 0,0 1 16,1 0-16,-1 0 0,0 0 15,-21-22-15,21 1 0,0 0 0,0-1 16,1 1-16,-22 0 0,21-22 0,0 22 15,0 0-15,-21-22 0,0 22 16,21-1-16,-21 1 0,21 0 0,-21 21 16,0-1-16,0 1 0,0 0 15,0 42-15,0 0 16,-21 1-16,0 20 0,0 0 0,21 1 16,-21-1-16,21 0 15,-21 1-15,21-1 0,0 21 0,0-20 16,0-1-16,0 0 0,0 1 15,0-1-15,0 0 0,0 1 0,0-22 16,21 21-16,0-21 0,0 1 0,0-1 16,0-21-16,1 0 15,20 0-15,-21 0 0,0 0 0,0 0 16,22 0-16,-22-21 0,21-1 0,1 1 16,-1 0-16,0 0 0</inkml:trace>
  <inkml:trace contextRef="#ctx0" brushRef="#br1" timeOffset="-200749.88">18944 12679 0,'0'0'15,"-21"0"-15,0 0 0,42 0 47,0 0-47,0 0 0,0 0 0,1 0 16,20 0-16,-21 0 0,0 0 0,22 0 15,-1 0-15,0 0 16,1 0-16,-1 0 0,0 0 0,1 0 16,-1-21-16,0 21 0,-21-21 0,1 21 15,-1-22-15,0 22 0,0-21 16,-21 0-16,0 0 0,-21 21 15,0-21-15,0 21 16,-22 0-16,1 0 0,21 0 0,-22 0 16,22 0-16,-21 0 0,21 0 0,0 0 15,-1 0 1,44 0 0,-1 0-1,0 0-15,0 0 0,0 0 16,0 0-16,1 0 0,-1 0 0,0 0 15,0 0-15,0 0 0,0 0 16,1 21-16,-22 0 16,0 0-16,0 0 15,0 1-15,-22-1 0,1 0 16,0 0-16,0 0 0,21 0 0,-21 1 16,0-1-16,-1 0 0,1 0 15,0 0-15,21 0 0,-21 1 16,0-22-16,0 0 15</inkml:trace>
  <inkml:trace contextRef="#ctx0" brushRef="#br1" timeOffset="-200101.47">19008 12383 0,'0'0'0,"21"0"31,0 0-31,0 0 0,21 0 16,-20 0-16,-1 0 0,21 0 15,-21 0-15,22 0 0,-22 0 0,21 0 16,-21 0-16,0 0 0,1 0 16,20 0-16,-21 0 0,0 0 0,0 0 15,1 0-15,-1 0 0,0 0 16,-42 0 15,0 0-15,-1 0-16,1 21 0,0-21 0</inkml:trace>
  <inkml:trace contextRef="#ctx0" brushRef="#br1" timeOffset="-199829.76">19008 12637 0,'0'0'0,"-22"0"0,22 21 0,22-21 31,-1 0-31,0 0 0,0 0 16,0 0-16,0 0 0,22 0 15,-22 0-15,21 0 0,-21 0 16,22 0-16,-22 0 0,21 0 0,-21 0 15,1 0-15,-1 0 0,0-21 0,0 21 16,0 0-16,0-22 16,1 22-16,-1 0 0,-21-21 15,21 21-15,0 0 0</inkml:trace>
  <inkml:trace contextRef="#ctx0" brushRef="#br1" timeOffset="-199205.19">20108 12594 0,'21'-21'31,"-21"0"-31,22 21 16,-22-21-16,21 21 0,-21-21 15,0-1-15,21 1 0,0 0 0,0 0 16,0 0-16,-21 0 0,22-22 15,-1 22-15,-21-21 0,21 21 0,-21-22 16,0 22-16,0 0 0,0 0 16,0 0-16,0-1 0,0 44 31,0-1-31,-21 0 0,0 21 16,21-21-16,-22 22 0,1 20 0,21-20 15,-21-1-15,0 0 0,21 22 0,-21-22 16,0 22-16,21-1 0,-22 1 15,1-1-15,21 1 0,-21-1 0,21 1 16,-21-1-16,21 1 0,0-1 16,-21-21-16,21 22 0,0-1 0,0-20 15,0-1-15,0 0 0,0 1 0,0-1 16,0-21-16,0 0 0,21 1 16,0-22-16,0 0 0,0 0 15,1 0-15,-1 0 0,21 0 0,-21-22 16,0 1-16,22 0 0,-22 0 15,21-21-15,1 20 0,-22-20 0,0 0 16,21-1-16,-21 1 0,-21 0 0,0-1 16,0 1-16,0 0 0,0-1 15,-21 1-15,0 0 0,-21-1 0,-1 1 16,1 0-16,0 21 0,-1-1 16,1 1-16,21 0 0,-21 21 0,20 0 15,1-21-15,0 21 0,0 0 16,42 0-1,0 0 1,0 0-16,1-21 0,20 21 16,0 0-16,1 0 0,-1-21 0,0 21 15,1-22-15,20 1 0,-21 21 16</inkml:trace>
  <inkml:trace contextRef="#ctx0" brushRef="#br1" timeOffset="-198757.22">21082 12446 0,'0'0'0,"0"-21"0,0 0 16,0 0-16,-21-1 0,0 22 16,-1 0-16,1 0 0,0 0 15,0 0-15,-21 0 0,20 0 16,-20 22-16,21-1 0,-21 0 0,-1 0 16,22 0-16,-21 0 0,21 1 15,-1 20-15,-20-21 0,42 0 0,0 0 16,-21 22-16,21-22 0,0 0 0,0 0 15,21 0-15,0-21 16,0 0-16,1 22 0,20-22 0,-21 0 16,21 0-16,-20 0 0,-1 0 15,21-22-15,-21 22 0,0-21 0,22 0 16,-22 0-16,0 0 0,0 0 16,0-1-16,-21 1 0,22 0 15,-1 0-15,-21-21 0,0 20 0,0 1 16,0 0-16,21 21 0,-21-21 15,0 42 1,-21 0-16,21 0 16,0 1-16,0-1 0,-21 0 0,21 21 15,0-21-15,0 1 0,0-1 0,0 0 16,0 0-16,0 0 0,0 0 16,21 1-16,-21-1 0,21-21 0,0 0 15,0 0-15,0 0 0,1 0 16,-1 0-16,0-21 15,21-1-15,-21 1 0,1 0 0</inkml:trace>
  <inkml:trace contextRef="#ctx0" brushRef="#br1" timeOffset="-198509.95">21526 12150 0,'0'0'0,"0"-43"0,0 22 0,0 0 15,0 0-15,0 42 16,0 0-16,0 0 0,-21 22 15,0-22-15,0 21 0,21 22 16,-21-22-16,0 0 0,21 1 0,0-1 16,-22 0-16,22-20 0,-21 20 15,21 0-15,-21-21 0,21 22 16,0-22-16,0 0 0,0 21 0,0-20 16,0-1-16,21-21 31,0 0-16,1-21-15,-1 21 0</inkml:trace>
  <inkml:trace contextRef="#ctx0" brushRef="#br1" timeOffset="-198105.35">21992 12446 0,'-21'0'16,"0"0"-1,0 0-15,-1 0 0,1 0 16,0 0-16,0 0 0,0 0 0,-22 21 16,22-21-16,0 21 0,21 1 15,-21-1-15,21 0 16,0 0-16,21-21 16,0 21-16,0 0 15,1-21-15,-1 0 0,0 22 0,0-22 16,0 21-16,0-21 0,1 21 15,-1-21-15,0 21 0,-21 0 16,0 0 0,0 1-16,-21-22 15,0 0-15,-22 0 16,22 0-16,0 0 0,-21 0 16,20 0-16,1 0 0,0 0 0,-21 0 15,21 0-15,-1 0 16,22-22 15,0 1-31,22 21 0,-1-21 0,0 21 16,0-21-16</inkml:trace>
  <inkml:trace contextRef="#ctx0" brushRef="#br1" timeOffset="-197717.57">22267 12637 0,'43'0'32,"-22"0"-17,0-22-15,0 1 0,0 0 16,0 21-16,1-21 0,-1 0 16,-21 0-16,21-1 15,-21 1-15,0 0 0,0 0 16,-21 21-1,0 0-15,-1 0 0,1 0 0,0 0 16,0 0-16,0 0 0,0 21 0,-1 0 16,1 0-16,0 1 0,21-1 15,-21 0-15,21 0 0,-21 21 0,21-20 16,0-1-16,0 0 0,0 0 16,0 0-16,0 0 0,0 1 0,0-1 15,21 0-15,-21 0 16,21-21-16,0 0 0,0 0 0,1 0 15,-1 0-15,0 0 16,0 0-16,0 0 0,0 0 16,1-21-16,-1 0 0,0 21 15,0 0-15</inkml:trace>
  <inkml:trace contextRef="#ctx0" brushRef="#br1" timeOffset="-197493.7">22669 12891 0,'0'0'0,"-21"0"16,0 0-16,0 0 31,0 0 0,0 0-31,-1 0 16,1 0-16</inkml:trace>
  <inkml:trace contextRef="#ctx0" brushRef="#br1" timeOffset="-193129.22">16319 14457 0,'22'0'31,"-44"0"47,1 0-78,0 0 0,0 0 16,0 0-16,0-21 0,-1 21 16,1 0-16,-21 0 0,21 0 0,0 0 15,-1 0-15,1 0 0,0 0 16,0 0-16,0 0 0,21 21 31,42-21-15,-21 0-1,0 0-15,22 0 0,-1 0 0,0 0 16,22 0-16,-22 0 0,22 0 16,-1 0-16,1 0 0,-22 0 0,22 0 15,-1 0-15,1 0 0,-22-21 16,21 21-16,-20 0 0,20 0 0,-20-21 15,-1 21-15,0 0 0,1 0 16,-22 0-16,21-22 0,-21 22 16,0 0-16,-21-21 15,0 0 1,-21 21 0,0-21-16,0 21 0,0-21 15,0 21-15,-1-21 0,1 21 16,0-22-16,0 22 0,0 0 0,0-21 15,-1 21-15,1-21 0,0 21 16,0 0-16,0 0 0,0-21 0,-1 21 16,1 0-16,0 0 0,0 0 15,42 0 48,0 0-63,0 0 0,1 21 0,-1-21 15,0 0-15,0 21 0,0-21 16,22 21-16,-22-21 0,0 0 0,0 0 16,21 22-16,-20-22 0,-1 0 15,0 0-15,21 0 0,-21 0 0,1 0 16,-1 0-16,-21 21 31,0 0-31,-21 0 16,-1 0-16,1-21 15,0 21-15,0 22 0,0-22 0,0 0 16,-22 0-16,22 0 0,0 22 0,0-22 16,0 0-16,-1 0 0,-20 22 15,21-22-15,0 0 0,21 0 0,-21 0 16,-1-21-16,1 21 0,0 1 0,21-1 16,-21-21-1,0 21-15,21-42 31,0 0-31</inkml:trace>
  <inkml:trace contextRef="#ctx0" brushRef="#br1" timeOffset="-192185.35">17865 13928 0,'21'-43'32,"-21"22"-32,-21 21 31,-1 21-31,1-21 16,21 22-16,0-1 0,-21 0 0,21 0 15,-21 0-15,0 22 0,21-22 16,0 21-16,0-21 0,-21 22 0,21-22 15,-22 21-15,22-21 0,-21 22 0,21-1 16,0-21-16,0 21 0,0-20 16,0-1-16,0 0 0,21 0 0,1 0 15,-1 0-15,0-21 0,0 0 0,21 22 16,-20-22-16,-1 0 16,21 0-16,-21 0 0,22-22 0,-22 1 15,21 21-15,0-21 0,1 0 16,-22-21-16,21 20 0,1-20 0,-22 21 15,0-21-15,0-1 0,0 22 0,0-21 16,-21-1-16,0 1 0,0 0 16,0-1-16,0 22 0,0-21 0,-21 0 15,21 20-15,-42 1 0,21 0 0,0 0 16,-1 0-16,1 21 0,-21 0 16,21 0-16,-22 0 0,22 21 0,-21 0 15,21 0-15,0 0 0,-22 22 16,22-22-16,0 0 0,0 21 0,0-20 15,-1 20-15,22-21 0,0 0 16,0 22-16,0-22 0,0 0 16,0 0-16,0 0 0,0 0 0,22 1 15,-1-1-15,0-21 0,21 0 16,-21 21-16,22-21 0,-1 0 0,-21 0 16,22 0-16</inkml:trace>
  <inkml:trace contextRef="#ctx0" brushRef="#br1" timeOffset="-191685.61">18627 14118 0,'-22'0'31,"22"21"-15,-21 1-16,21-1 15,-21-21-15,21 21 0,-21 0 0,21 0 16,0 0-16,-21 1 0,21-1 15,0 0-15,0 0 0,0 0 0,0 0 16,0 1-16,0-1 16,0 0-16,0-42 47,0 0-47,0-1 15,0 1-15,0 0 0,0-21 0,0 21 16,0-1-16,0 1 0,21-21 15,0 21-15,0 0 0,0-1 0,1 1 16,20 0-16,-21 0 0,21 21 16,-20 0-16,20 0 0,-21 0 0,21 0 15,-20 0-15,-1 0 0,0 21 0,0 0 16,0 0-16,-21 1 0,21-1 16,-21 0-16,0 0 0,0 0 0,0 0 15,0 1-15,0-1 0,0 0 0,-21 0 16,0 0-16,0 0 15,21 1-15,-21-22 0,0 0 16,21 21-16,21-42 63,0 21-63</inkml:trace>
  <inkml:trace contextRef="#ctx0" brushRef="#br1" timeOffset="-191389.54">19473 14012 0,'0'-21'16,"0"42"-16,-21-42 16,0 21-16,0 0 15,0 21-15,-1-21 0,1 22 16,0-1-16,0 0 0,0 0 0,0 21 15,-1-20-15,1-1 0,0 0 16,21 0-16,0 21 0,0-20 0,0-1 16,-21 0-16,21 21 0,0-21 0,0 1 15,0-1-15,21 0 16,0 0-16,0-21 0,1 0 0,-1 0 16,0 0-16,0 0 0,0 0 0,0 0 15,1 0-15,20-21 16,-21 0-16,21 0 0,-20-1 0,-1 1 15,21 0-15</inkml:trace>
  <inkml:trace contextRef="#ctx0" brushRef="#br1" timeOffset="-191005.77">19727 14161 0,'-21'0'15,"21"21"1,21-21-1,0 0 1,1 0-16,-1 0 0,0 0 16,0 0-16,-21-21 0,21 21 15,0-22-15,1 1 0,-22 0 16,21 0-16,0 0 0,-21 0 16,-21 21-1,0 0-15,-1 0 16,1 21-16,0-21 15,0 21-15,0 0 0,0 0 0,-1 0 16,1 1-16,0-1 0,21 0 16,0 21-16,0-21 0,0 1 15,0-1-15,0 0 0,0 0 0,0 0 16,0 0-16,21 1 0,0-22 16,1 0-16,-1 0 0,0 0 15,0 0-15,0 0 0,0 0 0,1-22 16,-1 1-16,0 21 0,0-21 0,0 0 15,0 0-15,-21 0 0</inkml:trace>
  <inkml:trace contextRef="#ctx0" brushRef="#br1" timeOffset="-187489.79">20786 14012 0,'21'0'32,"0"0"-32,0 0 15,0-21-15,0 21 0,1-21 0,-1 21 16,21-21-16,-21 0 0,0 0 15,1-1-15,-1 1 0,0 0 0,-21 0 16,0 0-16,21 0 0,-21-1 16,0 1-16,0 0 0,0 0 15,-21 21-15,0 0 0,0 0 16,-1 0-16,1 0 0,-21 0 16,21 21-16,0 0 0,-22 0 0,22 1 15,0-1-15,0 21 0,0-21 0,-1 0 16,22 22-16,0-22 0,0 0 15,0 0-15,0 0 0,0 1 0,22-1 16,-1-21-16,0 21 0,0-21 16,0 0-16,0 21 0,1-21 0,-1 0 15,0 0-15,0 0 0,0 0 0,-42 0 47,0 0-47,0 0 16,0 21-16,-1-21 0,1 21 15,0-21-15,21 22 0,-21-1 0,0 0 16,0 0-16,-1 0 0,22 0 0,0 1 16,0-1-16,0 0 0,0 21 15,0-21-15,0 1 0,0-1 16,0 0-16,22-21 0,-1 0 16,0 0-16,0 0 0,0 0 0,0 0 15,1 0-15,-1-21 0,0 0 0,0-1 16,0 1-16,0 0 15,22 0-15,-22 0 0,0 0 0,0-22 16,22 22-16,-22-21 0,0 21 0,21-1 16,-21-20-16,22 21 0,-22 0 15,21 0-15,-21-1 0,1 1 0,20 21 16,-21 0-16,0-21 0,0 21 16,1 0-16,-1 0 0,-21 21 15,0 0-15,0 1 0,0-1 0,0 0 16,0 0-16,0 0 0,-21 0 15,21 1-15,-22-1 0,1 0 0,0 0 16,0 0-16,21 0 16,0 1-16,-21-22 0,21 21 15,0-42 17,21-1-32,0 22 0,0-21 15,-21 0-15,21 0 0,1 21 0,-1-21 16,0-22-16,0 22 0,0 0 15,0 0-15,1 0 0,-1 0 0,0-1 16,-21 1-16,21 0 0,0 21 16,-21-21-16,0 42 31,-21-21-31,0 21 16,21 0-16,-21 1 0,21-1 15,0 0-15,0 0 0,0 0 0,0 0 16,0 1-16,0-1 0,0 0 15,0 0-15,21 0 0,0-21 16,0 21-16,0-21 0,1 0 16,-1 0-16,0 0 0,21 0 0,-21 0 15,22 0-15,-22 0 0,21-21 0,-21 21 16,22-21-16,-22 0 0,0 21 16,0-21-16,0 0 0,1-1 0,-1 1 15,-21-21-15,0 21 0,0 0 16,0-1-16,0 1 0,0 0 0,0 0 15,-21 21 17,-1 0-32,1 21 0,21 0 0,-21 0 15,0 1-15,21-1 0,-21 0 16,21 0-16,0 0 0,0 0 0,0 1 16,0-1-16,0 0 0,0 0 0,0 0 15,21 0-15,0-21 16,0 0-16,22 22 0,-22-22 0,0 0 15,21 0-15,-21 0 0,1 0 16,20 0-16,-21-22 0,0 22 16,22-21-16,-22 0 0,0 21 0,0-21 0,0 0 15,0 0-15,1-22 16,-1 22-16,0 0 0,0 0 0,0 0 16,-21-1-16,21 1 0,1 0 0,-22 0 15,21 21 1,-21 21-1,0 0 1,0 0 0,0 1-16,21-22 15,-21-22 32,0 1-47,0 0 16,0 0-16,0 0 15,-21 0 1,0 21 0,-1 0-16,1 0 0,0 21 15,0-21-15,0 21 0,0 0 16,-1 0-16,1 0 0,21 1 16,-21 20-16,21-21 0,0 0 15,0 0-15,0 1 0,0-1 0,0 0 16,0 0-16,21 0 0,0 0 15,1-21-15,-1 22 0,0-22 16,21 0-16,-21 0 0,22 0 16,-22 0-16,21 0 0,-21 0 15,22 0-15,-22-22 0,0 1 0,21 21 16,-20-21-16,-1 0 0,0 0 0,0 0 16,0-22-16,0 22 0,-21 0 15,0 0-15,22 0 0,-1-1 0,-21 1 16,0 0-16,0 0 0,0 42 31,0 0-15,0 0-16,0 1 0,0-1 15,0 0-15,0 0 0,0 0 16,0 0-16,0 1 0,0-1 0,21 0 16,0 0-1,0-21-15,0 0 0,1 0 0,-1 0 16,0 0-16,0 0 0,0 0 0,0 0 15,1-21-15,-1 0 16,0 0-16,-21-1 0,21 1 16,-21 0-16,0 0 0,21 0 15,-21 0-15,21-22 0,-21 22 0,0 0 16,0 0-16,0 0 0,0 42 47,0 0-47,-21 0 0,21 0 0,0 0 15,0 1-15,-21-1 0,21 0 16,0 0-16,0 0 0,0 0 0,0 1 16,0-1-16,21 0 15,0-21-15,1 0 0,-1 0 16,0 0-16,0 0 0,0 0 0,0 0 16,1 0-16,-1 0 0,0-21 15,0 21-15,0-21 0,0-1 0,1 1 16,-1 0-16,0-21 0,0 21 15,-21-22-15,21 1 0,0 0 16,-21-1-16,0 1 0,22-22 0,-1 22 16,0-21-16,-21 20 0,0 1 15,0 0-15,0-1 0,0 22 0,0 0 16,0 0-16,0 42 31,-21 0-31,0 0 0,-1 22 0,22-22 16,0 21-16,-21 0 0,21 22 15,-21-22-15,21 1 0,-21-1 0,21 0 16,0 1-16,0-1 0,0-21 0,0 21 16,0-20-16,0 20 15,0-21-15,0 0 0,0 0 0,0 1 16,21-1-16,0-21 0,0 21 0,1-21 16,-1 0-16,0 0 15,0 0-15,0 0 0,22 0 0,-22 0 16,0-21-16,0 0 0,0 21 15,0-22-15,1 1 0,-1 0 0,0 0 16,0-21-16,0 20 0,0 1 0,1 0 16,-22 0-16,0 0 0,21 0 15,-21-1-15,0 44 32,0-1-17,0 0-15,0 0 0,-21 0 0,21 0 16,-22-21-16,22 22 0,0-1 15,0 0-15,0 0 0,0 0 0,0 0 16,0 1-16,0-1 16,22-21-16,-1 0 0,0 0 15,0 0-15,0 0 0,0 0 16,1 0-16,-1 0 16,0-21-16,-21-1 0,21 1 0,0 21 15,0-21-15,1 0 0,-1-21 0,-21 20 16,21 1-16,0 0 0,0 0 15,-21 0-15,0 0 0,21-1 16,-21 44 15,0-1-31,0 0 0,-21 0 0,21 0 16,0 0-16,0 1 0,-21-1 0,21 0 16,0 0-16,0 0 0,0 0 15,0 1-15,0-1 0,21 0 16,0-21-16,1 0 15,-1 0-15,0 0 16,0 0-16,0 0 16,0-21-16,-21 0 0,22-1 15,-22 1-15,0 0 0,0 0 16,0 0-16,0 0 0,0-1 0,0 1 16,0 0-16,0 0 0,-22 0 15,1 21-15,0-21 0,0-1 16,0 22-16,0 0 0,-1 0 15,44 0 17,-1 0-17,0 0-15,0 0 0,0 0 0,0 0 16,1 0-16,20 0 0,-21 0 0,0 0 16,0 0-16,1 0 0,-1 0 15,0 0-15,0 0 0,0 22 16,0-22-16,1 21 15,-22 0-15,21 0 0,0 0 16,-21 0-16,0 1 0,0-1 0,0 0 16,0 0-16,0 0 0,0 0 15,0 1-15,0-1 0,0 0 16,0 0-16,-21-21 31,21-21 0,0 0-31,0 0 16,0-1-16,0 1 0,21 0 16,0 0-16,0-21 0,-21 20 15,21-20-15,22 21 0,-22-21 0,0 20 16,0-20-16,0 21 0,22-21 16,-22 20-16,0 1 0,21 21 0,-20-21 15,-1 21-15,0 0 0,0 0 0,0 0 16,-21 21-16,0 0 0,21 1 15,-21 20-15,0-21 0,0 21 0,0-20 16,0 20-16,0-21 0,0 21 0,-21-20 16,21 20-16,0-21 15,-21 0-15,21 0 0,-21 1 0,21-1 16,0 0-16,0 0 16,0-42 15,0 0-16,0 0-15,0-1 0,0 1 16,0 0-16,0 0 0,0 0 0</inkml:trace>
  <inkml:trace contextRef="#ctx0" brushRef="#br1" timeOffset="-187249.86">24871 13441 0,'0'0'0,"-43"-21"31,22 21-31,0 0 16,21 21 15,-21-21 0</inkml:trace>
  <inkml:trace contextRef="#ctx0" brushRef="#br1" timeOffset="-186990.01">23516 13695 0,'-21'21'0,"42"-42"0,-21 42 47,21-21-47,22 0 0,-22 0 16,21 0-16,0 0 0,1 0 0,20 0 16,-20 0-16,-1 0 0,21-21 0,-20 21 15,-1 0-15,0 0 0,1 0 16,-1 0-16,-21-21 0,0 21 0,1 0 15,-1 0-15,-42 0 16</inkml:trace>
  <inkml:trace contextRef="#ctx0" brushRef="#br1" timeOffset="-186377.34">20214 14817 0,'0'-64'32,"0"43"-32,0 0 15,0 42 16,0 0-15,0 0-16,0 1 0,0 20 0,0-21 16,0 21-16,0-20 0,0 20 0,0-21 15,0 21-15,0 1 0,0-22 16,0 21-16,0-21 0,-21 1 0,21 20 16,0-21-16,0 0 15,-21 0-15,21 1 0,-21-22 16,-1 0-16,1 0 15,0 0-15,0 0 0</inkml:trace>
  <inkml:trace contextRef="#ctx0" brushRef="#br1" timeOffset="-186132.48">19897 15050 0,'0'21'15,"0"0"-15,0 0 16,21 0-16,-21 0 0,21 1 16,0-1-16,-21 0 0,21-21 0,0 21 15,-21 0-15,22 0 0,-22 1 16,21-22-16,-21 21 0,21-21 0,-21 21 16,21-21-16,0 0 15,0 0-15,1 0 16,-1 0-16,0-21 0,0 0 15,0 21-15</inkml:trace>
  <inkml:trace contextRef="#ctx0" brushRef="#br1" timeOffset="-185922.23">20532 14965 0,'-106'63'31,"85"-41"-31,-1-1 16,1 0-16,0 21 0,0-21 16,0 1-16,0-1 0,-1 0 0,1 0 15,0 0-15,0 0 0,0 1 16,0-1-16,-1 0 0,1-21 16,0 21-16,0-21 0,0 21 15</inkml:trace>
  <inkml:trace contextRef="#ctx0" brushRef="#br1" timeOffset="-185305.61">17822 15706 0,'-21'0'0,"42"0"0,-42-21 15,0 21-15,0 0 16,21-22-16,0 1 16,0 0-16,21 0 15,0 21 1,0 0-16,0 0 0,1 0 0,-1 0 16,21 0-16,-21 0 0,0 21 0,1-21 15,20 21-15,-21 0 0,0 1 16,-21-1-16,21 21 0,-21-21 0,22 0 15,-22 22-15,0-22 0,0 21 16,0-21-16,0 22 0,0-22 0,-22 0 16,1 0-16,0 0 0,0 1 0,21-1 15,-21-21-15,21 21 16,-21-21-16,21-21 16,0 0-16,0-1 15,0 1-15,0 0 0,0 0 16,0-21-16,0 20 0,0-20 0,0 21 15,21-21-15,0 20 0,-21-20 16,21 21-16,0 0 0,0 0 0,-21-1 16,22 1-16,-1 21 0,0 0 0,0-21 15,0 21-15,0 0 0,1 0 16,-1 0-16,0 0 0,0 0 16,0 0-16</inkml:trace>
  <inkml:trace contextRef="#ctx0" brushRef="#br1" timeOffset="-184924.31">18436 15748 0,'0'21'32,"0"0"-32,21-21 15,0 0 1,1-21-16,-1 21 0,0-21 0,0 21 15,-21-21-15,21 21 0,0-21 0,1 21 16,-22-21-16,0-1 0,0 1 16,0 0-1,-22 21-15,1 0 0,0 0 16,0 0-16,0 0 0,0 0 16,-1 0-16,1 0 0,21 21 0,-21 0 15,0 1-15,21-1 0,-21 0 16,21 0-16,0 0 0,0 0 0,0 22 15,0-22-15,0 0 0,0 0 0,0 0 16,0 1-16,0-1 0,21-21 16,0 21-16,0-21 0,0 0 0,1 0 15,20 0-15,-21 0 0,21 0 16,-20 0-16,20 0 0,-21-21 0,21 0 16,1-1-16,-22 1 0,21 0 15</inkml:trace>
  <inkml:trace contextRef="#ctx0" brushRef="#br1" timeOffset="-184389.62">19092 15388 0,'0'0'0,"0"21"32,0 1-32,-21-1 0,0 21 0,21-21 15,-21 22-15,21-22 0,-21 21 16,-1 0-16,22 1 0,-21-1 0,21 0 15,-21 1-15,0 20 0,0-20 16,21 20-16,-21-21 0,-1 22 16,1-1-16,0 1 0,21-22 0,-21 22 15,0-1-15,0-20 0,21 20 16,-22 1-16,1-22 0,0 21 0,21-20 16,0 20-16,0-20 0,-21-1 0,21-21 15,0 21-15,0-20 0,0-1 16,0 0-16,21-21 0,0 0 15,0 0-15,1-21 0,20 21 16,-21-21-16,21-22 16,-20 22-16,20 0 0,0-21 0,-21-1 0,22 22 15,-1-21-15,-21-1 16,22 1-16,-22 0 0,0-1 0,-21 1 16,0 0-16,0-1 0,0-20 0,0 21 15,0-1-15,0 1 0,-21-22 16,0 22-16,-1 21 0,-20-21 0,21 20 15,0 1-15,0 21 0,-1-21 0,1 21 16,0 0-16,0 0 16,0 0-16,21 21 15,21-21 17,0 0-32,0 0 0,0 0 15,1 0-15,-1 0 16,0-21-16,0 0 0,0 21 0,0-21 15,1 0-15</inkml:trace>
  <inkml:trace contextRef="#ctx0" brushRef="#br1" timeOffset="-183989.43">19262 15685 0,'0'0'0,"0"-22"31,0 1-16,21 21-15,0 0 16,0 0-16,0 0 16,0 0-16,1 0 0,-1 0 0,0 0 15,21 0-15,-21 21 0,1 1 0,-1-22 16,0 21-16,0 0 0,-21 0 16,0 0-16,0 0 0,21-21 0,-21 22 15,0-1-15,0 0 0,0 0 16,-21 0-16,0 0 0,0-21 15,21 22-15,-21-22 16,21-22 0,0 1-16,0 0 15,0 0 1,0 0-16,21 0 0,-21-1 16,21 1-16,-21 0 0,21 21 0,0-21 15,0 21-15,1-21 16,-1 21-16,0 0 0,0 0 15,0-21-15,0 21 16,1 0-16,-1 0 0</inkml:trace>
  <inkml:trace contextRef="#ctx0" brushRef="#br1" timeOffset="-183278.01">19960 15748 0,'0'21'15,"21"-21"17,0-21-17,1 21-15,-22-21 16,21 21-16,-21-21 0,21 0 16,-21-1-16,0 1 15,0 0-15,-21 21 31,0 0-15,-1 21-16,1-21 16,0 21-16,21 1 0,-21-1 0,0 0 15,21 0-15,0 0 0,-21 0 0,21 1 16,-22-1-16,22 0 0,0 0 16,0 0-16,0 0 0,0 1 15,22-22-15,-1 21 16,0-21-16,0 0 0,0 0 15,0 0-15,1 0 0,-1 0 16,21-21-16,-21 21 0,22-22 16,-1 1-16,-21 21 0,21-21 15,1 0-15,-1 0 0,0 0 0,-20-1 16,20-20-16,-21 21 0,0 0 16,0 0-16,-21-1 0,0 1 15,0 0-15,-21 21 16,0 0-16,0 0 15,0 0-15,0 0 0,21 21 0,0 0 16,0 1-16,0-1 16,0 0-16,0 0 0,0 0 15,0 0-15,21-21 16,-21 22-16,21-1 0,0-21 0,-21 21 16,0 0-16,21 0 15,-21 0 1,-21-21-1,0 0 1,0 0-16,0 0 0,-1-21 16,1 21-16,0 0 0,0-21 15,0 21 1,0 0-16,42 0 47</inkml:trace>
  <inkml:trace contextRef="#ctx0" brushRef="#br1" timeOffset="-182721.07">20934 15177 0,'0'0'0,"0"-22"0,0 1 0,0 0 0,0 0 15,0 0-15,0 42 32,0 0-32,0 0 15,0 22-15,-21-22 0,21 21 16,0 0-16,0 1 0,-22-1 0,22 0 16,-21 1-16,0-22 0,21 21 0,0 1 15,-21-22-15,21 21 0,-21-21 16,21 22-16,0-22 0,-21 0 0,21 0 15,-22-21-15,22 21 0,0 0 16,-21-21-16,21-21 31,0 0-15,0 0-16,0 0 16,21 0-16,1-22 0,-22 22 15,21 0-15,0 0 0,0-22 16,0 22-16,0 0 0,1-21 0,-1 21 15,21-1-15,-21 1 0,0 0 16,22 21-16,-22 0 0,0 0 0,0 0 16,0 0-16,-21 21 0,22 0 15,-22 1-15,0-1 0,0 0 16,0 21-16,0-21 0,0 1 0,0-1 16,0 0-16,0 0 0,0 0 15,-22 0-15,22 1 0,0-1 16,-21-21-1,0 0 17</inkml:trace>
  <inkml:trace contextRef="#ctx0" brushRef="#br1" timeOffset="-181013.33">19981 16298 0,'0'-21'16,"0"0"-16,0 0 16,21 0-16,-21 0 0,0-1 15,0 1-15,0 0 16,0 42 15,0 22-15,0-22-16,0 0 0,-21 21 0,21-21 15,0 22-15,0-22 0,0 21 16,0 1-16,-21-22 0,21 0 0,0 21 16,-21-21-16,21 1 15,0-1-15,0 0 0,0 0 0,0 0 16,0 0-16,-21-21 31,0-21-15,21 0-16,-22 0 15</inkml:trace>
  <inkml:trace contextRef="#ctx0" brushRef="#br1" timeOffset="-180745.48">19706 16489 0,'0'21'16,"21"-21"-1,-21 21-15,21-21 0,-21 21 0,0 1 16,22-1-16,-1 0 0,0 0 16,-21 0-16,0 0 0,0 1 15,21-22-15,-21 21 0,0 0 16,21-21-16,-21 21 16,21-21-1,1 0-15,-22-21 16,0 0-16,21 0 15,-21-1-15,21 1 0,0 0 16,0 0-16</inkml:trace>
  <inkml:trace contextRef="#ctx0" brushRef="#br1" timeOffset="-180562.11">20214 16447 0,'0'0'0,"21"0"0,-21 21 15,-21 0 1,0 0-16,0 0 0,0 0 15,-1 1-15,1-1 0,0 0 0,0 0 16,0 0-16,0 0 0,-1 1 16,22-1-16,-21 0 15,42-21 17</inkml:trace>
  <inkml:trace contextRef="#ctx0" brushRef="#br1" timeOffset="-179861.44">22034 15409 0,'0'0'0,"0"-21"0,22 21 16,-22-21-16,21 0 15,-21 42 16,0 0-31,0 22 16,0-22-16,0 21 0,0 0 0,-21 1 16,21-1-16,-22 0 0,1 1 15,21-1-15,-21 0 0,21 1 0,-21-1 16,21 0-16,-21 1 0,21-1 16,-21 0-16,21-20 0,0 20 15,0-21-15,0 0 0,-22-21 0,22 21 16,0-42-1,0 0 1,0 0-16,0-21 16</inkml:trace>
  <inkml:trace contextRef="#ctx0" brushRef="#br1" timeOffset="-179561.61">21950 15473 0,'0'-21'16,"0"42"-16,21-63 0,-21 20 0,0 1 0,0 0 15,0 0-15,0 0 0,21 21 16,0-21-16,0-1 0,1 22 16,-1 0-16,0 0 0,0 0 15,0 0-15,0 0 0,1 0 16,-1 22-16,0-1 0,21-21 0,-21 21 16,1 21-16,-22-21 0,0 1 0,0-1 15,0 0-15,0 0 0,0 0 16,-22 0-16,1-21 0,0 22 0,0-1 15,0-21-15,0 21 0,-1-21 16,1 0-16,0 0 0,21 21 0,-21-21 16,42 0 15,0 0-15,0-21-16</inkml:trace>
  <inkml:trace contextRef="#ctx0" brushRef="#br1" timeOffset="-178865.69">22796 15304 0,'0'0'0,"0"-64"32,0 43-32,-21 21 0,0 0 0,0 0 15,0 0-15,0 0 16,-1 21-16,1-21 0,-21 21 0,21 0 15,0 1-15,-1 20 0,1-21 16,0 0-16,0 0 0,0 22 0,21-22 16,0 0-16,-21 0 0,21 0 0,0 1 15,0-1-15,0 0 0,0 0 16,21-21-16,0 0 16,0 0-16,0 0 15,0 0-15,1 0 0,20 0 0,-21 0 16,0-21-16,22 0 0,-22 21 15,21-21-15,-21-1 0,22-20 16,-22 21-16,0 0 0,0 0 0,0-22 16,0 22-16,1-21 0,-22 21 15,0-1-15,21 1 0,-21 0 0,-21 42 47,21 0-47,-22-21 16,22 22-16,-21-1 15,21 0 1,0 0 47,-21-21 124</inkml:trace>
  <inkml:trace contextRef="#ctx0" brushRef="#br1" timeOffset="-178008.71">22140 15050 0,'0'0'0,"0"-22"0,-21 22 16,21-21-16,0 0 0,-21 0 16,21 0-1,-21 21 1,0 0 0,21 21-16,-22 0 0,22 0 15,0 0-15,-21 22 0,21-1 16,-21 0-16,21 22 0,0-22 0,0 1 15,0 20-15,-21-21 0,21 1 0,-21-1 16,21 0-16,-21 1 0,21-22 16,-22 21-16,22-21 0,0 1 0,0-1 15,0 0-15,0 0 16,0-42 15,0 0-31,0 0 16,0-1-16,0 1 15,0 0-15,0 0 0,0 0 16,22 0-16,-1-22 0,0 22 0,0 0 16,-21-21-16,21 20 0,0 1 0,1 0 15,-1 0-15,0 0 0,0 21 16,0 0-16,0 0 0,1 0 0,-22 21 16,21 0-16,0 0 0,-21 0 15,0 1-15,0 20 0,0-21 0,0 0 16,0 22-16,0-22 0,-21 0 15,0 0-15,-1 0 0,1 0 0,0 1 16,0-22-16,0 21 0,0-21 0,-1 0 16,1 21-16,0-21 15,0 0-15,0 0 16,0 0-16,42 0 47,-21-21-47,21 21 0,0-21 15,0 21-15,0-22 0</inkml:trace>
  <inkml:trace contextRef="#ctx0" brushRef="#br1" timeOffset="-177505.9">22500 15409 0,'0'-21'0,"0"42"0,-21-42 16,21 0-16,-21 21 0,21-21 16,0 0-16,0 0 15,0-1-15,0 1 16,21 21-16,0 0 0,0 0 16,0 0-16,1 0 0,-1 0 15,0 0-15,21 0 0,-21 0 0,1 0 16,-1 21-16,0 1 0,0-1 15,0 0-15,-21 0 0,21 0 0,-21 0 16,0 1-16,0 20 0,0-21 16,0 0-16,0 0 0,0 1 15,0-1-15,-21 0 0,0 0 0,21 0 16,-21-21-16,0 21 0,0-21 0,-1 0 16,1 22-16,0-22 0,0 0 15,0 0-15,0 0 0,-1 0 16,1 0-16,0 0 15,21-22-15,0 1 16,0 0 0,0 0-1,21 0 1,0 21 15,-21-21-31,0-1 16</inkml:trace>
  <inkml:trace contextRef="#ctx0" brushRef="#br1" timeOffset="-176594.28">22564 15409 0,'-22'0'0,"44"0"0,-44-21 15,22 0-15,0 0 16,0 0 0,0 0-16,22 21 15,-1 0-15,0 0 16,0 0-16,0 0 0,0 0 15,1 0-15,-1 0 0,0 0 16,0 21-16,0 0 0,0 0 0,1 0 16,-22 0-16,21 1 0,-21-1 15,21 21-15,-21-21 0,0 0 0,0 22 16,0-22-16,0 0 0,0 0 0,0 0 16,0 1-16,0-1 0,-21 0 15,0-21-15,-1 0 0,1 21 16,0-21-16,0 0 15,0 0-15,0 0 0,-1 0 16,22-21-16,-21 21 16,21-21-16,0 0 0,0-1 15,0 1-15,0 0 0,0 0 0,0 0 16,21 0-16,1-1 0,-22-20 0,21 21 16,0 0-16,0 0 0,0-1 15,0 1-15,1 21 0,-1-21 0,0 21 16,21 0-16,-21 0 0,1-21 15,-1 21-15,0 0 0,0 0 0,0 0 16,0 0-16,1 0 0,-1 0 16,0 0-16</inkml:trace>
  <inkml:trace contextRef="#ctx0" brushRef="#br1" timeOffset="-175884.65">23220 15346 0,'-21'0'47,"-1"21"-47,1-21 15,21 21-15,-21 0 0,21 1 0,0-1 16,-21 0-16,21 21 0,-21-21 16,21 1-16,0-1 0,0 0 15,0 0-15,0 0 0,0 0 16,21-21-16,0 22 0,0-22 15,0 0-15,1 0 0,-1 0 0,0 0 16,0 0-16,0 0 0,0 0 16,1 0-16,-1-22 0,0 1 0,0 0 15,0 0-15,-21 0 0,0 0 16,0-22-16,0 22 0,0 0 16,0-21-16,0 20 0,-21 1 0,0-21 15,0 21-15,0 0 0,-1-1 16,1 22-16,-21 0 0,21-21 0,0 21 15,-1 0-15,1 0 16,21 21-16,-21 1 0,21-1 16,0 0-16,0 0 0,0 0 15,21 0-15,0 1 16,1-1-16,20-21 0,-21 21 0,0-21 16,22 0-16,-22 0 0,21 0 0,-21 0 15,22 0-15,-1 0 0,-21 0 16,21-21-16,1 21 0,-1-21 0,-21-1 15,22 22-15,-22-21 0,0 0 16,0 0-16,0 21 0,-21-21 0,0 0 16,-21 21 15,21 21-31,-21 0 0,0 0 16,21 21-16,0-20 0,-21 20 0,-1-21 15,22 21-15,-21 1 0,21-22 16,-21 21-16,21 1 0,0-1 0,-21-21 15,21 21-15,-21 1 0,21 20 16,0-20-16,0-1 0,0 0 0,0 1 16,0-22-16,0 21 0,0 0 0,0-20 15,0-1-15,0 0 0,0 0 16,0 0 0,0-42-1,0 0 1,0 0-16,0 0 0,0-22 0,0 22 15,0-21-15,0-1 0</inkml:trace>
  <inkml:trace contextRef="#ctx0" brushRef="#br1" timeOffset="-175673.77">23685 15155 0,'-21'-21'0,"42"42"16,-42-63-16,0 42 0,21-21 0,-21 21 15,0-21-15,42 42 47,0-21-31,0 21-16,0-21 0,-21 21 16,22-21-16,-22 21 0,21 1 15</inkml:trace>
  <inkml:trace contextRef="#ctx0" brushRef="#br1" timeOffset="-175341.97">23918 15367 0,'21'0'15,"-42"0"-15,64 0 0,-22 0 0,0 0 16,0 0-16,0 0 0,0-21 16,1 0-16,-1 21 0,0-21 15,0-1-15,0 1 0,-21 0 16,0 0-16,0 0 0,0 0 15,-21 21 1,0 0-16,0 0 16,0 21-16,-1-21 0,1 21 0,0 0 15,0 21-15,0-20 0,0-1 16,-1 21-16,22-21 0,0 0 16,0 1-16,0-1 0,0 21 15,0-21-15,0 0 0,0 1 16,0-1-16,22 0 0,-1-21 15,0 0-15,0 0 16,0 0-16,0 0 0,1 0 0,20 0 16,-21 0-16,0-21 0,22 0 0,-22 21 15</inkml:trace>
  <inkml:trace contextRef="#ctx0" brushRef="#br1" timeOffset="-174830.01">24490 15304 0,'0'0'0,"21"-22"0,-21-20 16,0 21-16,0 0 15,-21 21 1,0 0 0,21 21-1,-22 0-15,22 0 0,-21 0 0,21 1 16,-21 20-16,21-21 0,0 0 0,0 22 16,0-22-16,0 0 0,0 0 15,0 0-15,0 0 0,0 1 16,0-1-16,21-21 0,0 0 15,1 0-15,-1 0 16,0 0-16,0 0 0,0 0 0,22-21 16,-22 21-16,0-22 15,0 1-15,0-21 0,0 21 0,1-22 16,-1 1-16,0 0 0,0-1 0,0 1 16,0-21-16,1 20 0,-1 1 15,0 0-15,0-1 0,-21 1 0,21 21 16,-21 0-16,21-1 0,-21 1 15,-21 21 1,0 21 0,0 22-16,0-22 0,21 0 15,-21 21-15,-1 1 0,1-1 0,21 0 16,0 1-16,-21-1 0,21-21 16,-21 22-16,21-1 0,0-21 15,0 21-15,0-20 0,0-1 0,0 0 16,0 0-16,0 0 0,21 0 15,0-21-15,0 0 0,-21 22 0,22-22 16,-1 0-16,0 0 0,0 0 0,0 0 16,0-22-16,1 1 0,-1 0 15,0 21-15,0-21 0,0-21 0,0 20 16</inkml:trace>
  <inkml:trace contextRef="#ctx0" brushRef="#br1" timeOffset="-174573.87">24828 15134 0,'0'0'0,"-21"0"31,42 0-31,1-21 16,-1 21-16,21 0 0,-21 0 15,0 0-15,22-21 0,-22 21 0,0 0 16,21-21-16,-20 21 0,-1 0 0,21 0 15,-21-21-15,0 21 0,1-22 16,-1 22-16,0-21 16,-21 0-1,-21 21 1,0 0-16</inkml:trace>
  <inkml:trace contextRef="#ctx0" brushRef="#br1" timeOffset="-173929.76">17568 17082 0,'-21'0'0,"42"0"0,-63 0 0,21 0 16,0 0-16,-1 0 0,44 0 31,-1 0-31,21 0 0,-21 0 16,22 0-16,-1 0 0,0 0 15,1 0-15,20-22 0,-21 22 0,22 0 16,-22 0-16,1-21 0,20 21 16,-21 0-16,1 0 0,-22 0 0,0 0 15,0 0-15,-42 0 32,0 0-32</inkml:trace>
  <inkml:trace contextRef="#ctx0" brushRef="#br1" timeOffset="-173615.92">17886 17060 0,'-21'0'32,"21"22"-17,0-1 1,0 0-16,0 0 0,0 0 15,0 0-15,0 1 0,0-1 16,0 0-16,0 21 0,0-21 16,0 1-16,0 20 0,0 0 0,0-21 15,0 22-15,0-1 0,-22-21 16,22 22-16,0-22 0,0 0 0,0 0 16,0 0-16,0 0 15,0-42 16,0 0-15,22 0-16</inkml:trace>
  <inkml:trace contextRef="#ctx0" brushRef="#br1" timeOffset="-173048.6">18097 17484 0,'0'0'0,"0"-21"15,22 21-15,-1 0 16,-21-22-16,21 1 0,0 0 15,-21 0-15,21 21 0,0-21 16,-21 0-16,22-1 0,-22 1 0,0 0 16,0 0-16,0 0 15,-22 21 1,1 0 0,0 21-16,0 0 15,0-21-15,0 21 0,21 22 16,-22-22-16,22 0 0,-21 0 0,21 0 15,-21 22-15,21-22 0,0 0 16,0 21-16,0-21 0,0 1 0,0-1 16,21 0-16,0-21 15,1 0-15,-1 0 0,0 0 0,21 0 16,-21 0-16,22 0 0,-22-21 16,21 0-16,1-1 0,-1 1 0,-21 0 15,21 0-15,1 0 0,-22 0 16,0-1-16,0 1 0,0 0 15,1 0-15,-22 0 0,0 0 16,-22 21 15,22 21-31,0 0 0,0 0 16,0 0-16,0 0 0,0 1 16,0-1-16,0 0 15,0 0-15,0 0 0,0 0 0,0 1 16,0-1-16,0 0 15,0 0-15,-21-21 16,0 0-16,0 21 0,0-21 16,0 0-16,-1 0 15,1 0-15,21-21 16,-21 21-16,21-21 0,0 0 0,0 0 16,0-1-16,0 1 0,21 0 15</inkml:trace>
  <inkml:trace contextRef="#ctx0" brushRef="#br1" timeOffset="-172769.76">19113 17103 0,'0'21'31,"-21"-21"-31,0 21 0,21 21 16,-21-20-16,0-1 0,21 0 15,-21 21-15,-1-21 0,22 1 0,-21 20 16,0-21-16,21 21 0,-21-20 16,21-1-16,0 21 0,0-21 0,0 0 15,0 1-15,0-1 16,21-42 15,-21-1-31,21 1 16,-21 0-16,0 0 15</inkml:trace>
  <inkml:trace contextRef="#ctx0" brushRef="#br1" timeOffset="-172597.86">18881 17336 0,'21'0'31,"0"0"-15,0 0-16,0 0 15,0 0-15,1 0 0,-1 0 0,0-22 16,0 22-16,21-21 0,-20 21 16,-1-21-16,21 21 0,-21-21 15</inkml:trace>
  <inkml:trace contextRef="#ctx0" brushRef="#br1" timeOffset="-171457.51">19579 17166 0,'-21'0'16,"0"21"0,0 1-16,21-1 0,0 0 15,-22-21-15,22 21 0,-21 21 16,0-20-16,21-1 0,0 0 16,0 21-16,0-21 0,-21 1 15,21 20-15,0-21 0,0 0 0,0 0 16,21 1-16,0-1 0,0-21 15,1 21-15,20-21 0,0 0 0,-21 0 16,22 0-16,-1 0 0,-21 0 16,22-21-16,-22 0 0,0-1 0,0 1 15,0 0-15,0 0 0,1 0 16,-22 0-16,0-22 0,0 22 0,0 0 16,0-21-16,0 20 0,0 1 15,-22 0-15,1-21 0,0 21 0,21-1 16,-21 22-16,0-21 15,0 21-15,-1 0 0,-20 0 0,21 0 16,0 0-16,0 21 0,-22 1 16,22-1-16,0 0 0,0 0 0,0 21 15,21-20-15,0 20 0,0-21 16,0 21-16,0-20 0,0 20 0,0-21 16,0 0-16,0 22 0,21-43 15,0 21-15,0 0 0,21-21 0,-20 0 16,-1 0-16,0 0 0,21 0 15,-21-21-15,1 0 0,20-1 0,-21 1 16,0 0-16,0 0 16,1 0-16,-1 0 0,0-22 0,-21 22 15,0 0-15,21 0 0,-21 0 16,21-1-16,-21 1 0,0 0 0,0 42 47,0 0-47,0 1 15,0-1-15,0 0 0,0 0 0,-21 0 16,21 0-16,0 22 0,0-22 16,0 0-16,0 0 0,21-21 15,0 0-15,1 0 16,-1 0-16,0 0 0,0-21 16,0 0-16,0 0 15,-21 0-15,22-1 0,-1 1 0,0 0 16,-21 0-16,21 0 0,0 0 0,0-22 15,1 22-15,-22 0 16,21 21-16,-21 21 31,0 0-31,0 0 0,0 1 16,-21-1-16,21 0 0,0 0 16,0 0-16,0 0 0,0 1 0,0-1 15,0 21-15,0-21 0,21 0 16,0 1-16,0-1 0,0-21 15,0 0-15,22 0 16,-22 0-16,21 0 0,-21 0 0,22 0 16,-22-21-16,21-1 0,-21 1 15,22 0-15,-22 0 0,0-21 0,0 20 16,0-20-16,1 0 0,-1-1 16,-21 1-16,21 0 0,0-1 0,-21 1 15,0 0-15,0-1 0,21 1 16,-21 0-16,0 21 0,0-1 0,0 1 15,0 0-15,0 42 16,0 0-16,-21 22 16,21-22-16,0 21 0,-21 1 0,-21 105 31,42-106-31,-22 0 0,22-20 16,0 20-16,0 0 0,0-21 15,0 22-15,0-22 0,0 0 0,0 0 16,0 0-16,0 1 0,22-22 15,-1 0-15,0 0 16,0 0-16,0 0 0,-21-22 16,21 1-16,1 0 0,-1 0 0,0 0 15,-21 0-15,21-1 0</inkml:trace>
  <inkml:trace contextRef="#ctx0" brushRef="#br1" timeOffset="-171197.66">20616 17293 0,'-21'0'0,"42"0"0,-63 21 0,42 1 16,0-1-1,21-21 1,0 0-16,0 0 0,1 0 16,20 0-16,-21 0 0,0 0 0,22 0 15,-22 0-15,0 0 0,21-21 0,-21 21 16,1-22-16,-1 22 0,0-21 15,0 0-15,0 0 0,0 0 16,-21 0 0,0-1-16,0 1 0,0 0 15</inkml:trace>
  <inkml:trace contextRef="#ctx0" brushRef="#br1" timeOffset="-170696.95">21294 17378 0,'0'0'0,"0"-21"0,0 0 16,0-1-16,21 1 16,-21 0-16,0 0 0,21 0 15,-21 0 1,0 42-1,0 0-15,0 0 16,0 0-16,0 22 0,-21-1 0,21 0 16,-21 1-16,21 20 0,-22 1 15,1-1-15,21 1 0,-21-1 0,0 1 16,21-1-16,-21 1 0,0-1 16,21 22-16,0-1 0,-22-20 15,1 21-15,21-22 0,-21 1 0,21-1 16,0 1-16,0-22 15,0 0-15,0 1 0,0-22 0,0 0 16,0 0-16,0-42 16,0 0-1,21-22-15,0 1 0,-21 0 16,22-1-16,-1-20 0</inkml:trace>
  <inkml:trace contextRef="#ctx0" brushRef="#br1" timeOffset="-169705.51">21399 17357 0,'0'0'0,"0"-21"16,0-22-16,0 22 0,0 0 15,0 0-15,0 0 0,0-1 0,0 1 16,22 0-16,-1 21 16,0-21-16,21 21 0,-21-21 0,22 21 15,-22 0-15,21 0 0,1 0 16,-1 0-16,-21 21 0,0 0 0,0 0 15,1 0-15,-22 1 0,0-1 16,0 0-16,0 0 0,-22 0 0,-20 0 16,21 1-16,-21-1 0,-1 0 15,1 0-15,21-21 0,-22 21 0,1 0 16,21-21-16,0 0 16,0 0-16,42 0 31,0 0-16,0-21-15,0 21 0,0-21 16,1 21-16,-1 0 0,21-21 0,-21 21 16,0 0-16,22-21 0,-22 21 0,0-21 15,21 21-15,-20-22 0,-1 22 16,0-21-16,0 0 0,-21 0 16,21 21-16,-21 21 46,0 0-46,0 0 0,0 1 16,0-1-16,0 0 0,0 0 16,0 0-16,0 0 0,0 1 15,0-1-15,21-21 16,1 0-16,-1 0 0,0 0 16,0 0-16,0 0 0,0-21 15,1 21-15,-1-22 0,-21 1 0,21 21 16,0-21-16,0 0 0,-21 0 15,21 0-15,-21-22 0,22 22 0,-22 0 16,21 0-16,-21 0 16,0-1-16,0 44 31,0-1-31,0 0 0,0 0 16,0 0-16,0 0 0,0 1 15,0-1-15,0 0 0,0 0 0,0 0 16,0 0-16,0 1 0,0-1 15,21-21-15,0 21 0,0-21 0,0 0 16,1 0-16,20 0 16,-21 0-16,0 0 0,22-21 0,-22 0 15,21-1-15,-21 1 0,0 0 16,1-21-16,20 21 0,-21-22 16,0 1-16,-21 0 0,21-1 0,1 1 15,-1 0-15,-21-22 0,0 22 16,21-1-16,-21 1 0,0 0 0,0 21 15,0-1-15,0 1 0,-21 42 16,21 1 0,-21-1-16,-1 0 0,1 21 15,21 1-15,0-1 0,-21 0 0,21 1 16,0-1-16,-21-21 0,21 21 16,0 1-16,0-22 0,0 21 0,0-21 15,0 1-15,0 20 0,21-21 16,0 0-16,-21 0 0,21-21 0,1 22 15,-22-1-15,21-21 16,0 0-16,0 0 0,0 0 16,0 0-16,1 0 0,-1-21 15,0-1-15,0 1 0,0 0 0,-21 0 16</inkml:trace>
  <inkml:trace contextRef="#ctx0" brushRef="#br1" timeOffset="-169493.64">22479 17103 0,'0'21'0,"0"-42"0,0 63 31,21-42-15,0 0-1,0 0-15,22 0 0,-22 0 0,21 0 16,-21 0-16,22 0 0,-1 0 15,-21 0-15,0 0 0,1 0 0,-1 0 16,0 0-16,0 0 0</inkml:trace>
  <inkml:trace contextRef="#ctx0" brushRef="#br1" timeOffset="-167697.67">23580 16764 0,'0'0'0,"21"-21"15,-21 0-15,0 0 0,0-1 0,0 1 16,0 0 0,-21 21-16,-1 0 15,1 0-15,0 0 0,0 21 0,21 0 16,-21 22-16,0-22 0,-1 21 15,1 1-15,-21-1 0,21 21 16,0-20-16,21-1 0,-22 0 16,1 1-16,21-1 0,-21 0 0,21 1 15,0-22-15,0 21 0,0-21 16,0 1-16,21-1 0,0 0 0,1 0 16,-1 0-16,0-21 0,0 0 15,21 0-15,-20 0 0,20 0 0,-21 0 16,21 0-16,1 0 0,-1-21 15,0 0-15,1 0 0,-22 0 0,21-1 16,-21 1-16,22-21 0,-43 21 16,21 0-16,-21-22 0,0 22 0,0 0 15,0 0-15,0 0 0,-21 21 16,0 0-16,-1 0 16,1 0-16,0 0 15,0 0-15,0 21 0,21 0 0,0 0 16,0 0-16,0 0 0,0 1 0,0-1 15,0 0-15,0 0 0,21-21 16,0 21-16,0 0 0,-21 1 0,21-1 16,1 0-16,-1-21 0,0 21 15,0-21-15,0 0 0,0 21 0,1-21 16,-1 0-16,0 0 0,0 0 16,0 0-16,0 0 0,1 0 0,-1-21 15,0 0-15,0 21 0,0-21 16,0 0-16,1-1 0,-1-20 15,0 21-15,0-21 0,0 20 16,-21-20-16,0 21 0,0-21 0,0 20 16,0-20-16,0 21 0,0 0 15,0 42 17,-21 0-32,0 0 0,0 22 15,21-22-15,0 0 0,0 0 16,-21 21-16,21-20 0,0-1 0,0 0 15,0 0-15,0 0 0,21 0 16,0 1-16,0-1 0,0-21 0,0 21 16,1 0-16,20-21 15,-21 0-15,21 0 0,-20 0 0,20 0 16,0 0-16,-21 0 0,22 0 16,-1-21-16,-21 21 0,22-21 0,-1 0 15,-21-1-15,0 1 0,0 0 16,1 0-16,-1 0 0,-21-22 0,21 22 15,-21 0-15,0 0 0,0 0 16,0 0-16,0-1 0,-21 22 16,0 0-16,-1 0 0,1 0 15,0 0-15,0 0 0,0 0 0,0 22 16,-1-1-16,22 0 0,-21 0 0,0 0 16,21 0-16,0 1 15,0-1-15,0 0 0,0 0 0,0 0 16,0 0-16,0 1 15,21-22-15,0 0 0,1 0 16,-1 0-16,0 0 16,0 0-16,0 0 0,0-22 15,1 1-15,-22 0 0,0 0 16,21 0-16,-21 0 0,0-1 16,21 1-16,-21 0 0,0 0 15,0 42 16,0 0-31,0 0 16,0 1-16,0-1 0,0 0 0,0 0 16,0 0-16,0 0 15,0 1-15,21-1 0,0-21 16,0 0-16,1 0 0,-1 0 16,0 0-16,0 0 0,0 0 0,0 0 15,1 0-15,20 0 0,-21-21 16,0-1-16,-21 1 0,21 0 0,1 0 15,-1-21-15,0-1 16,-21 22-16,21-42 0,0 20 0,-21 1 0,0-22 16,0 22-16,21 0 0,-21-1 15,0 1-15,22 21 0,-22 0 16,0 0-16,0 42 16,0 0-16,0 0 15,0 21-15,-22-20 0,22 20 16,-21 0-16,21 1 0,-21-1 0,21 0 15,0 1-15,0-1 0,0-21 16,0 21-16,0-20 0,0 20 0,0-21 16,0 0-16,0 0 0,0 1 15,21-1-15,0-21 0,1 0 16,-1 0-16,0 0 16,0 0-16,0 0 0,0 0 0,1-21 15,-1-1-15,0 1 0,0 0 16,0 0-16,0 0 0,-21 0 15,0-1-15,22 1 0,-22 0 0,21-21 16,-21 21-16,0-1 16,-21 22-1,-1 22-15,1-1 16,21 0-16,-21 0 0,21 0 16,0 0-16,0 1 0,0-1 15,0 0-15,0 0 0,0 0 16,0 0-16,0 1 15,21-22-15,22 0 0,-22 21 16,0-21-16,0 0 0,21 0 16,1 0-16,-1 0 0,-21 0 15,22 0-15,-1-21 0,0-1 0,1 22 16,-1-21-16</inkml:trace>
  <inkml:trace contextRef="#ctx0" brushRef="#br1" timeOffset="-167216.95">26204 17124 0,'0'-85'16,"-42"233"-16,84-211 0,-42-43 15,0 85-15,0 0 0,-21 21 16,0 0-16,0 0 16,0 0-16,-1 21 15,1 0-15,-21 0 0,21 0 0,0 1 16,-1-1-16,1 21 0,21-21 16,-21 0-16,21 1 0,-21-1 0,21 0 15,0 0-15,0 0 0,0 0 16,0 1-16,0-1 0,21-21 15,0 0-15,0 0 16,1 0-16,-1 0 0,0 0 16,0 0-16,0-21 0,0-1 15,1 1-15,-22 0 0,21-21 0,0-1 16,0 1-16,0 0 0,0-1 16,-21-20-16,22-1 0,-1 1 15,0 21-15,0-22 0,-21 22 0,0-1 16,21 1-16,-21 21 0,0 0 15,0 0-15,0 42 16,-21 0-16,0 0 16,0 21-16,21 1 0,-21-1 0,-1 22 15,22-22-15,0 21 0,-21-20 16,21-1-16,0 0 0,0 1 0,0-1 16,0 0-16,0-20 0,0 20 15,0-21-15,21 21 0,1-20 0,-1-1 16,0-21-16,0 21 15,0-21-15,0 0 0,1 0 16,-1 0-16,0 0 0,0 0 16,0 0-16,0-21 0,1 0 15,-1-1-15</inkml:trace>
  <inkml:trace contextRef="#ctx0" brushRef="#br1" timeOffset="-166913.12">25082 16933 0,'0'0'0,"-21"0"0,0 0 16,42 0 15,0 0-31,22 0 0,-22 0 0,21 0 16,-21 0-16,22 0 0,-1 0 15,0 0-15,1 0 0,-1 0 0,22 0 16,-43 0-16,21 0 16,0 0-16,-20-21 0,-1 21 0,0 0 15,0-21-15,-21 0 0</inkml:trace>
  <inkml:trace contextRef="#ctx0" brushRef="#br1" timeOffset="-165749.54">27368 15388 0,'0'0'16,"-84"21"-1,63-21-15,-1 0 0,22 22 31,22-22-15,-1 0-16,0 0 16,0 0-16,0 0 0,22 0 15,-1 0-15,0 0 0,1 0 0,-1 0 16,21 0-16,-20 0 0,20 0 16,1 0-16,-1 0 0,1 0 0,-1 0 15,1-22-15,-22 22 0,0-21 0,1 21 16,-1-21-16,-21 21 0,0-21 15,-21 0-15,0 0 16,0-1-16,0 1 16,-42 21-16,21-21 0,0 21 0,0 0 15,-22-21-15,22 21 0,-21 0 16,21 0-16,-1 0 0,-20 0 16,21 0-16,0 0 0,-22 0 0,22 0 15,0 0-15,0 0 16,42 21 15,0-21-31,0 0 16,1 0-16,-1 0 0,21 0 0,-21 0 15,22 0-15,-1 0 0,-21 21 16,21-21-16,-20 0 0,-1 0 0,0 0 16,-21 21-16,0 1 15,0-1-15,0 0 16,-21 0-16,0 0 0,-1 0 15,1 1-15,-21 20 0,21-21 16,-22 0-16,22 0 0,-21 1 0,21 20 16,0-21-16,-22 0 0,22 0 0,0 1 15,21-1-15,-21-21 0,21 21 16,-21 0-16,-1 0 0,22 0 16,0-42 30,0 0-30,0 0-16</inkml:trace>
  <inkml:trace contextRef="#ctx0" brushRef="#br1" timeOffset="-162290.21">28744 15473 0,'0'0'0,"21"0"31,1 0-15,-1 0-1,-21-21-15,21 21 0,0-21 16,0-1-16,0 1 15,1 0-15,-1 21 0,0-21 16,-21 0-16,0 0 0,21-1 0,-21 1 16,0 0-16,0 0 0,0 0 15,0 0-15,0-1 0,-21 22 16,0 0-16,0 0 0,-1 0 16,1 0-16,0 0 0,-21 0 0,21 22 15,-1-22-15,22 21 0,-21 0 16,21 0-16,-21 21 0,21-20 0,0 20 15,0-21-15,0 0 0,0 22 0,0-22 16,0 0-16,21 0 16,0 0-16,-21 0 0,22 1 0,-1-22 0,0 0 15,0 21-15,0-21 16,22 0-16,-22 0 0,21 0 0,-21 0 16,22 0-16,-1-21 0,-21 21 0,21-22 15,1 1-15,-22 0 0,21 0 16,-21 0-16,1 0 0,-1-1 0,0-20 15,0 21-15,-21 0 0,0 0 16,0-1-16,0 1 0,0 0 0,0 0 16,0 42 15,0 0-31,0 0 16,-21 1-16,21-1 0,-21 0 15,21 0-15,-21 0 0,21 0 0,0 1 16,0-1-16,-22 0 0,22 0 15,0 0-15,-21-21 0,21 21 16,0-42 15,21 0-15,-21 0-16,22 0 16,-22 0-16,0-1 0,21 1 0,0 0 15,0 0-15,-21 0 0,0 0 16,21-1-16,-21 1 0,21 21 15,1 0-15,-1 21 16,-21 1-16,0-1 16,0 0-16,0 0 0,0 0 0,0 0 15,0 1-15,0-1 0,21 0 16,-21 0-16,0 0 0,21 0 16,0-21-1,0 0 1,1-21-1,-1 21-15,-21-21 0,21 0 16,-21 0-16,21 0 0,0-1 0,-21 1 16,21 0-16,-21-21 15,22 21-15,-1-1 0,-21 1 0,0 0 16,0 0-16,21 21 0,-21 21 16,0 0-1,0 0-15,0 1 0,0-1 16,0 21-16,0-21 0,0 0 0,21 1 15,-21-1-15,0 0 0,21 0 0,0 0 16,1 0-16,-1-21 16,0 0-16,21 0 0,-21 0 0,22 0 15,-22 0-15,21 0 0,1 0 16,-22 0-16,21 0 0,0 0 0,-20-21 16,20 0-16,-21 21 0,21-21 15,-20 0-15,-1 0 0,0-1 16,-21 1-16,0 0 0,0 0 0,0 0 15,0 0-15,0-1 0,0 1 16,0 0-16,0 0 0,-21 21 16,0 0-16,-1 0 0,1 0 15,-21 0-15,21 0 0,0 21 0,-22 21 16,22-20-16,-21-1 0,21 21 16,-1 0-16,-20-20 0,21 20 15,21-21-15,0 0 0,0 22 0,0-22 0,0 0 16,0 0-16,21 0 15,0-21-15,0 0 0,1 0 16,20 0-16,-21 0 0,21 0 16,-20 0-16,20-21 0,-21 0 0,0 0 15,22 21-15,-22-21 0,0-1 16,0 1-16,-21 0 0,0 0 0,21 0 16,-21-22-16,21 22 0,-21 0 15,0 0-15,0 42 31,0 0-31,0 0 0,-21 1 16,21-1-16,-21 0 0,21 0 0,0 0 16,0 0-16,0 1 0,0-1 15,21 0 1,0-21-16,1 0 16,-1 0-16,0 0 0,0 0 15,0 0-15,0-21 0,1 21 0,-1-21 16,-21-1-16,21 1 0,0 21 15,0-21-15,0 0 0,-21 0 0,0 0 16,0-1-16,22 1 0,-22 0 16,0 42 15,0 0-31,0 1 0,0-1 0,0 0 16,0 0-16,0 0 0,-22-21 15,22 21-15,0 1 0,0-1 16,0 0-16,0 0 0,22-21 15,-1 0-15,0 0 16,0 0-16,0 0 0,0 0 16,22 0-16,-22 0 0,0-21 15,0 21-15,0-21 0,1 0 0,-1-1 16,-21-20-16,21 21 0,0 0 16,-21-22-16,21 1 0,-21 0 0,0-1 15,0 1-15,21 0 0,-21-1 16,0 1-16,0 21 0,0 0 0,0 0 15,0-1-15,0 44 32,0-1-32,-21 0 0,21 0 0,0 21 15,-21-20-15,21 20 0,0 0 16,0 1-16,-21-22 0,21 21 0,0 0 16,0-20-16,0-1 0,0 21 15,0-21-15,21 0 0,-21 1 0,21-22 16,0 21-16,1-21 0,-1 0 15,0 0-15,21 0 0,-21 0 0,22 0 16,-22 0-16,0 0 0,21 0 0,-20-21 16,-1-1-16,21 22 15,-21-21-15,0 0 0,1 0 0,-22-21 0,21 20 16,-21 1-16,0 0 16,0 0-16,0 0 0,0 0 0,-21 21 31,-1 0-31,1 0 0,0 0 0,0 21 15,0 0-15,-22 0 0,22 0 16,0 0-16,0 1 0,0-1 0,21 0 16,0 0-16,-21 0 0,21 0 15,0 1-15,0-1 0,0 0 16,21-21 0,0 0-16,0 0 0,0 0 15,0 0-15,1 0 0,-1-21 16,0 21-16,0-21 0,-21-1 15,21 1-15,0 0 0,-21 0 0,22 0 16,-22 0-16,0-1 0,21 1 16,-21 0-16,0 0 0,0 0 0,0 42 31,0 0-31,0 0 0,0 0 16,0 1-16,0-1 0,0 0 15,0 0-15,0 0 0,0 0 0,0 1 16,0-1-1,21-21-15,0 0 0,0 21 0,0-21 16,1 0-16,-1 0 0,21 0 16,-21 0-16,0 0 0,1-21 0,-1 21 15,0-21-15,-21-1 0,21 1 16,-21 0-16,21 0 0,-21 0 0,0-22 16,0 1-16,0 0 0,0-1 15,0 1-15,0 0 0,0-1 0,0 22 16,0 0-16,0 0 0,0 0 0,0 42 15,0 21 1,0-21-16,0 1 0,-21 20 16,21-21-16,0 21 15,-21-20-15,21 20 0,0-21 0,0 0 16,0 22-16,0-22 0,-21-21 16,21 21-16,0 0 0,0 0 15,-21-21 1,21-21-1,0 0-15,21 0 16,0 0-16,0-1 16,0 1-16,0 21 15,1 0-15,-1 0 0,0 0 16,0 0-16,0 21 16,0-21-16,-21 22 0,0-1 15,22 0-15,-22 0 0,0 0 16,0 0-16,0 1 0,-22-22 15,1 21-15,21 0 0,-21-21 16,-21 21-16,21-21 0,-1 0 0,1 0 16,0 21-16,0-21 0,0 0 15,0 0 1,42-21 0,0 0-16,-21 0 15,21 21-15,0-21 0</inkml:trace>
  <inkml:trace contextRef="#ctx0" brushRef="#br1" timeOffset="-162025.36">32216 15007 0,'0'0'16,"0"-21"-16,0 0 0,0 42 31,-22 0-31,1 22 0,21-22 16,-21 21-16,0-21 0,21 22 0,0-1 15,-21 0-15,0 1 0,21-1 16,0-21-16,0 21 0,0-20 0,-22 20 16,22-21-16,0 0 15,0 0-15,0 1 0,0-1 0,0 0 16,22-21 15,-1-21-15,0 0-16,-21-1 0</inkml:trace>
  <inkml:trace contextRef="#ctx0" brushRef="#br1" timeOffset="-161673.56">32194 15431 0,'0'21'0,"0"-42"0,22 21 16,-1 0 0,0 0-16,0 0 15,0 0-15,22 0 16,-22-22-16,0 22 0,21 0 0,-21-21 15,1 0-15,20 21 0,-42-21 16,21 0-16,0 0 0,-21-1 16,-21 22-1,0 0-15,0 0 16,0 22-16,-1-22 0,-20 21 0,21 0 16,-21 0-16,20 0 0,1 22 15,0-22-15,0 0 0,0 0 0,21 0 16,0 0-16,0 1 15,0-1-15,0 0 0,21-21 16,-21 21-16,21-21 0,0 0 16,0 0-16,1 0 0,-1 0 0,0 0 15,0 0-15,0 0 16,0 0-16,1-21 16,-22 0-16,0 0 15</inkml:trace>
  <inkml:trace contextRef="#ctx0" brushRef="#br1" timeOffset="-161413.71">30840 15113 0,'0'0'0,"-43"0"0,1 0 0,21 0 15,-21 0-15,20 0 0,1 0 0,0 0 16,0 0-16,42 0 31,0 21-15,0-21-16,1 0 0,-1 0 16,0 0-1</inkml:trace>
  <inkml:trace contextRef="#ctx0" brushRef="#br1" timeOffset="-160653.15">32935 15346 0,'0'0'0,"0"-21"0,0 0 15,0-1 1,0 1-16,0 0 16,21 21 15,1 21-16,-1 0-15,0 1 16,-21 20-16,0-21 0,0 0 0,0 0 16,0 1-16,0-1 0,0 0 15,0 0-15,0 0 0,0 0 0,-21-21 16,0 22-16,-1-22 16,1-22 15,21 1-31,0 0 0,0 0 15,0 0-15,0 0 16,0-1-16,0-20 0,21 21 0,-21 0 16,22 0-16,-1-1 0,0 1 15,0 0-15,21 21 16,-20 0-16,-1-21 0,0 21 0,0 0 16,0 0-16,0 0 0,1 0 15,-1 0-15,-21 21 16</inkml:trace>
  <inkml:trace contextRef="#ctx0" brushRef="#br1" timeOffset="-160069.48">33232 15452 0,'0'21'15,"21"-127"-15,-42 191 16,42-64 0,0-21-1,0 0-15,0-21 0,0 0 0,1 21 16,-1-22-16,-21 1 0,21 0 15,0 0-15,-21 0 0,0 0 16,0-1-16,0 1 16,-21 21-1,0 0-15,0 21 0,-1 1 16,1-1-16,0 0 0,0 0 16,0 0-16,0 0 0,21 1 15,0-1-15,0 0 0,0 0 16,0 0-16,21 0 15,0-21-15,21 0 16,-21 0-16,22 0 0,-22 0 16,21 0-16,-21 0 0,22-21 0,-22 0 15,21 21-15,-21-21 0,1 0 16,-1 0-16,0-1 0,0 1 16,-21 0-16,0 0 0,21 0 0,-21 0 15,0 42 1,0 0-1,-21 0-15,21 0 16,-21 22-16,21-22 0,-21 21 0,0 0 16,21-20-16,-22 20 0,1 0 15,21 1-15,-21-1 0,0 21 16,21-20-16,0-1 0,-21 22 0,0-22 16,21 0-16,0 22 0,0-43 15,0 21-15,-22 1 0,22-22 16,0 0-16,0 0 0,0 0 0,0-42 47,0 0-47,0-21 15,0 20-15,22-20 0,-22 0 16,0-1-16,0 1 0</inkml:trace>
  <inkml:trace contextRef="#ctx0" brushRef="#br1" timeOffset="-159845.61">33570 15536 0,'127'-232'31,"-296"634"-31,359-826 0,-338 678 16,318-529-16,-149 275 0,0 0 0,0 0 15,0 0-15,0 0 0,-21 21 0,0 1 16,0-1-16,0 21 0,0-21 16,0 0-16,0 22 0,0-22 0,0 0 15,0 21-15,0-20 16,0-1-16,-21 0 0,-21-21 0,0 21 15,-1 0-15,1-21 0,0 21 16,-1-21-16,1 0 0,0 0 0,-1 0 16,1 22-16,0-22 0,-22 0 15</inkml:trace>
  <inkml:trace contextRef="#ctx0" brushRef="#br1" timeOffset="-159101.34">27474 16447 0,'0'21'62,"21"-21"-46,1 0-16,20 0 0,0 0 15,-21 0-15,43 0 0,-22 0 16,22 0-16,-22 0 0,22 0 0,-1-21 16,-21 21-16,22 0 0,-22-22 0,1 22 15,-22 0-15,0 0 0,0-21 16,-21 0 0,-21 21-16,0 0 15,0 0-15,-1 0 0,1 0 0,-21 0 16,21-21-16,0 21 15,-1-21-15,44 21 32,-1 0-17,21 0-15,-21 21 0,0 0 0,1 0 16,-1-21-16,21 21 0,-42 1 16,21-1-16,-21 21 0,0-21 0,0 0 15,0 1-15,0-1 0,0 0 16,-21 0-16,0 21 0,0-20 0,21-1 15,-21-21-15,-1 21 0,1 0 16,0-21-16</inkml:trace>
  <inkml:trace contextRef="#ctx0" brushRef="#br1" timeOffset="-158297.83">28787 16108 0,'0'0'0,"-22"21"31,22 0-31,-21 0 0,0 1 16,21 20-16,-21-21 0,21 21 16,-21 1-16,21-22 0,0 21 15,-21 1-15,21-22 0,-22 21 0,22-21 16,0 22-16,0-22 0,0 21 15,0-21-15,0 0 0,0 1 0,0-1 16,0-42 15,0-1-15,0-20-16,0 21 0,0 0 0,0 0 16,0-22-16,0 1 0,0 21 15,22-22-15,-22 1 0,21 0 0,-21-1 16,21 1-16,0 0 0,0-1 15,0 1-15,1 21 0,-1 0 16,21 0-16,-21 21 0,0 0 0,22 0 16,-22 0-16,21 0 0,-21 21 15,1 21-15,-1-21 0,-21 0 0,0 22 16,0-22-16,0 0 0,0 21 16,0-20-16,-21-1 0,-22 0 0,22 0 15,-21 0-15,21 0 0,-22 1 16,1-22-16,21 21 0,-22-21 0,22 0 15,-21 0-15,21 0 0,0 0 16,-1 0-16,22-21 31,22 21-15,-1 0-16,-21 21 16,21-21-16,-21 21 0,21 0 15,0 0-15,-21 0 0,21-21 0,-21 22 16,22-1-16,-1 0 0,-21 0 0,21 0 15,0-21-15,0 21 0,0-21 16,1 0-16,-1 0 0,0 0 0,0 0 16,0 0-16,0 0 0,22 0 15,-22-21-15,0 21 0,0-21 0,0 0 16,1 21-16,-1-21 0,0 0 16,-21-1-16,21 1 0,-21 0 15,0 42 16,0 0-15,0 1-16,0-1 0,-21-21 16,21 21-16,-21 0 0,21 0 0,0 0 15,0 1-15</inkml:trace>
  <inkml:trace contextRef="#ctx0" brushRef="#br1" timeOffset="-158101.89">29295 16383 0,'0'-85'31,"0"170"-31,0-191 16,0 127 30,0 1-30,21-22 0,-21 21-16</inkml:trace>
  <inkml:trace contextRef="#ctx0" brushRef="#br1" timeOffset="-157413.28">29570 16510 0,'42'0'31,"-21"0"-31,0-21 0,-21 0 16,0 0-16,0-1 15,0 1-15,0 0 16,-21 21 0,0 0-16,0 0 15,0 0-15,0 21 0,-1 0 16,1-21-16,0 22 0,0-1 15,21 0-15,-21-21 0,21 21 0,-21 0 16,21 0-16,0 1 16,21-22-16,0 0 15,0 0-15,0 0 16,0 0-16,1 0 0,-1 0 0,0-22 16,0 22-16,0-21 0,-21 0 15,21 0 1,1 21-1,-22 21 17,0 0-17,0 0-15,0 1 0,0-1 0,0 0 16,0 0-16,0 21 0,0-20 0,-22 20 16,22 0-16,0-21 0,0 22 15,0-1-15,0 22 0,0-22 0,0 0 16,0 1-16,0-1 0,0 0 15,0 22-15,0-22 0,0 0 0,0 1 16,0-1-16,0 0 0,0 1 16,0-1-16,-21 0 0,0 1 15,0-22-15,0 0 0,0 0 16,-1 0-16,1 1 0,-21-22 0,0 0 16,-1 0-16,1 0 0,0-22 15,-1 1-15,-20 0 0,20 0 0,-20-21 16,21-1-16,-22 1 0,22 21 15,21-22-15,-22 1 0,22 0 0,0-1 16,21 1-16,0 0 0,0 21 0,0-22 16,21 1-16,0 21 0,0-22 15,22 1-15,-1 0 0,0 21 0,1-22 16,20 1-16,1-22 0,-1 22 16,22 0-16,-22-1 0,1 1 15,21 0-15,-22-1 0</inkml:trace>
  <inkml:trace contextRef="#ctx0" brushRef="#br1" timeOffset="-156816.37">29951 16235 0,'0'-85'16,"0"64"-16,-43 190 0,86-232 0,-43-64 0,-21 127 15,-1 21 1,22 0-16,-21 22 0,0-22 16,21 21-16,-21 0 0,21-20 15,0 20-15,0 0 0,0-21 0,-21 22 16,21-22-16,0 21 0,0-21 15,0 1-15,0-1 0,0 0 16,0 0-16,0 0 16,21-21-1,-21-21 1,21 0-16,-21 0 0,21 0 0,-21-1 16,21 1-16,1 0 0,-22 0 0,21 21 15,-21-21-15,0 0 0,21 21 16,0 21-1,-21 0-15,0 0 16,0 0-16,0 0 0,0 1 0,21-1 16,-21 0-16,21 0 0,1 0 15,-1 0-15,0-21 16,0 22-16,0-22 16,0 0-16,1 0 0,-1 0 15,21-22-15,-21 22 0,0-21 16,1 0-16,-1 0 0,0 0 0,0 0 15,0-1-15,0-20 0,-21 21 16,0-21-16,0-1 0,22 1 0,-22 21 16,0-22-16,0 1 0,0 21 0,0-21 15,0 20-15,0 44 32,0-1-32,0 0 15,0 0-15,-22 21 0,22 1 0,-21-22 16,21 21-16,0-21 0,0 22 15,0-22-15,0 0 0,0 0 0,0 0 16,0 1-16,0-1 0,0 0 16,0 0-16,21-21 0,-21 21 15,22-21 1,-22-21-16</inkml:trace>
  <inkml:trace contextRef="#ctx0" brushRef="#br1" timeOffset="-156625.49">30205 16489 0,'0'0'0,"21"-21"47,0 21-47,0 0 0,0 0 0,1 0 16,20 0-16,-21 0 0,21-21 15,1 21-15,-1 0 0,0 0 0,1-22 16,-1 22-16,0-21 0,1 21 15,20-21-15,-42 21 0,22 0 16,-1-21-16</inkml:trace>
  <inkml:trace contextRef="#ctx0" brushRef="#br1" timeOffset="-156045.24">30967 16298 0,'0'22'16,"0"-44"-16,-21 22 0,-1 0 16,1 0-16,21 22 0,0-1 15,-21-21-15,0 21 0,21 0 16,-21 0-16,21 0 0,0 1 0,0-1 15,-21 21-15,21-21 0,0 0 16,0 1-16,0-1 0,0 0 0,0 0 16,0 0-16,0 0 0,0 1 15,21-1-15,0-21 0,0 21 0,0-21 16,22 0-16,-1 0 0,-21 0 16,21 0-16,1 0 0,-22-21 0,21 0 15,-21-1-15,22 1 16,-22 0-16,0 0 0,0-21 0,0 20 15,1-20-15,-1 0 0,0-1 16,0 1-16,-21 0 0,0-1 0,21 1 16,-21 0-16,0 21 0,0-22 15,0 22-15,-21 42 16,21 0 0,-21 22-16,0-22 0,0 21 0,21 1 15,0-22-15,-22 21 0,22 0 16,-21-20-16,21 20 0,0-21 0,0 0 15,0 0-15,0 1 0,0-1 16,21 0-16,1 0 0,-1 0 16,0-21-16,0 0 0,0 0 15,0 0-15,1 0 0,-1 0 0,0 0 16,0 0-16,0-21 0,0 0 16,1 0-16,-1 0 0,0-1 15,-21 1-15,0 0 0,21 0 16,-21 42 15,0 0-31,0 0 16,0 1-16,-21-22 15,21 21-15,-21 0 0,21 0 16,0 0-16</inkml:trace>
  <inkml:trace contextRef="#ctx0" brushRef="#br1" timeOffset="-155889.33">31623 16383 0,'0'-42'16,"21"42"46</inkml:trace>
  <inkml:trace contextRef="#ctx0" brushRef="#br1" timeOffset="-155205.89">31962 16298 0,'0'0'15,"-22"0"-15,1 0 0,0 22 16,0-1-16,0 0 15,0 0-15,-1 0 0,1 0 16,21 1-16,-21-1 0,21 21 0,-21-21 16,21 0-16,0 1 0,0 20 15,0-21-15,0 0 0,21 0 16,0 1-16,0-22 0,1 21 0,20 0 16,-21-21-16,21 0 0,-20 0 15,20 0-15,-21 0 0,21 0 0,-20-21 16,-1 0-16,0 21 0,21-43 15,-21 22-15,1 0 0,-1-21 16,0 20-16,0-20 0,-21 0 0,21-22 16,0 22-16,1 0 0,-1-1 15,0 1-15,-21 0 0,0 20 16,21 1-16,-21 42 16,0 1-16,-21-1 15,0 0-15,21 21 0,-21-21 16,-1 22-16,1-22 0,0 21 0,21-21 15,0 1-15,-21-1 0,21 0 16,-21 0-16,21 0 0,0 0 0,-21 1 16,21-1-1,21-21 1,0-21 0,0 21-16,-21-22 0,42 1 0,-20 0 15,-1 0-15,0 0 16,0 21-16,0-21 0,0-1 0,1 22 15,-1 0-15,0 0 0,-21-21 16,0 42 0,-21 1-1,0-22-15,-1 21 0,-20-21 16,21 21-16,0 0 0,-22-21 0,22 21 16,0-21-16,0 21 15,0-21-15,21 22 0,0-1 0,0 0 16,0 0-16,21 0 15,0-21-15,0 21 0,0 1 16,1-22-16,-1 0 0,0 21 16,0-21-16,0 0 0,22 0 15,-22 0-15,0 0 0</inkml:trace>
  <inkml:trace contextRef="#ctx0" brushRef="#br1" timeOffset="-154517.23">27665 17886 0,'0'0'0,"-21"0"0,21 21 0,21-21 31,21 0-31,-21 0 16,22 0-16,-1 0 0,21 0 15,-20 0-15,20 0 0,-20-21 0,-1 21 16,0 0-16,1 0 15,-1-21-15,-21 21 0,0 0 0,0 0 16,-21-21-16,0-1 31,-21 22-31,0 0 16,0-21-16,21 0 16,-21 21-16,21-21 0,0 0 15,0 0-15,21-1 16,0 22-16,0 0 15,0 0-15,1 0 0,-1 22 16,0-1-16,0 0 0,0 0 16,-21 21-16,0-20 0,0 20 15,0-21-15,-21 21 0,0-20 16,-21 20-16,-1-21 0,1 0 0,0 0 16,-22 1-16,22-1 0,-1 0 15,22 0-15,-21-21 0,21 0 0,42 0 31</inkml:trace>
  <inkml:trace contextRef="#ctx0" brushRef="#br1" timeOffset="-152977.95">29062 17653 0,'0'0'0,"21"0"15,-21 21 1,0 22-16,0-22 15,0 21-15,0 0 0,0 1 16,0-1-16,-21 0 0,0 1 0,21-1 16,-22 0-16,1 1 0,0-1 15,21-21-15,0 0 0,-21 1 16,21-1-16,-21 0 0,42-42 31,0 0-15,-21-1-16,21 1 0,0 0 0,1 0 15,-1-21-15,0 20 0,0 1 16,0 0-16,0 0 0,1 0 16,-1 0-16,0-1 0,0 22 0,0 0 15,0 0-15,1 0 0,-1 22 16,-21-1-16,21 0 0,-21 0 16,0 0-16,0 0 0,21 1 15,-21-1-15,21 0 0,-21 0 16,0 0-16,21 0 15,1 1-15,-1-22 16,0 0-16,0 0 0,0 0 0,0 0 16,1-22-16,-1 22 15,0-21-15,0 0 0,0 0 0,0 0 16,1 0-16,-1-1 0,-21-20 16,21 21-16,-21-21 0,21-1 15,-21 22-15,0-21 0,0 21 0,0-22 16,0 22-16,0 0 0,-21 21 31,0 0-31,0 0 0,21 21 16,0 0-16,-22 0 0,22 22 0,-21-22 15,21 0-15,0 21 0,0-20 16,0-1-16,0 21 0,0-21 16,0 0-16,21 1 0,1-1 0,-1 0 15,0 0-15,0-21 0,0 21 16,22-21-16,-22 0 0,21 0 0,0 0 15,1 0-15,-1 0 0,0 0 16,1 0-16,-1-21 0,-21 0 16,22 0-16,-22 0 0,0-1 0,-21 1 15,0 0-15,0 0 16,0 0-16,0 0 0,0-1 0,-21 22 16,0 0-16,-1 0 15,1 0-15,0 22 0,0-1 0,0-21 16,0 21-16,21 0 0,0 0 15,-22 0-15,22 1 0,0-1 16,0 0-16,0 0 0,22 0 16,-1 0-16,0-21 0,0 0 15,21 0-15,-20 0 0,20 0 0,-21 0 16,21 0-16,1-21 0,-22 21 16,21-21-16,-21 0 0,1 0 15,20 0-15,-21-22 0,0 1 16,-21 21-16,21-22 0,1-20 15,-22 21-15,0-22 0,0 22 0,21-22 16,-21 22-16,0 0 0,0-1 16,0 22-16,0 0 0,0 42 15,0 0 1,0 0-16,0 22 0,0-22 16,-21 21-16,21 1 0,-22-1 0,22 0 15,0 1-15,0-22 16,0 21-16,0-21 0,0 22 0,0-22 0,0 0 15,0 0-15,0 0 16,0 0-16,0 1 16,0-44 15,0 1-31,0 0 0,22-21 16,-1 21-16,-21-1 15,21 1-15,0 0 0,0 0 16,0 0-16,1 0 0,20-1 0,-21 22 15,0 0-15,0 0 0,1 0 16,-1 22-16,0-1 0,0 0 16,0 0-16,0 0 0,-21 0 15,0 1-15,0-1 0,0 0 16,0 0-16,0 0 0,-21 0 16,0 1-16,-21-22 0,21 0 15,-22 21-15,22-21 0,-21 0 0,-1 0 16,22 0-16,-21 0 0,21 0 15,-22 0-15,22-21 0,0 21 16,21-22-16,0 1 0,0 0 0,0 0 16,0 0-16,0 0 0</inkml:trace>
  <inkml:trace contextRef="#ctx0" brushRef="#br1" timeOffset="-152394.29">31475 17547 0,'0'-21'0,"0"42"0,0-63 16,0 21-16,0 0 0,0-1 15,-21 22-15,-1 22 16,22-1-16,-21 0 0,21 21 15,0-21-15,-21 43 0,0-22 0,21 1 16,-21-1-16,21 0 0,0 1 16,-21-1-16,21 0 0,-22 1 15,22-22-15,0 21 0,0-21 0,0 0 16,0 1-16,0-1 16,0-42 15,0-1-31</inkml:trace>
  <inkml:trace contextRef="#ctx0" brushRef="#br1" timeOffset="-151929.35">31305 17653 0,'43'-63'16,"-86"401"-16,86-719 0,-86 487 0,86-233 0,-22 85 0,0 21 16,0-1-16,0 22 0,1-21 0,-1 21 15,0 0-15,0 0 0,0 0 16,22 0-16,-22 21 0,0-21 15,0 43-15,0-22 0,0 0 16,-21 0-16,0 22 0,0-22 16,0 21-16,0-21 0,-21 0 0,0 1 15,0-1-15,0 0 0,-22 0 16,1 0-16,0-21 0,-1 21 16,22-21-16,-21 0 0,21 0 0,0 0 15,-1 0-15,44 0 31,-1 0-31,21 0 0,-21 0 16,22 0-16,-1 0 0,0 0 16,-21 22-16,22-1 0,-1 0 0,-21 0 15,22 0-15,-22 22 16,0-22-16,0 0 0,0 21 16,-21-21-16,0 1 0,0-1 0,0 0 15,0 0-15,-21 0 0,0 0 16,-21 1-16,20-22 0,-20 21 15,0-21-15,-1 0 0,1 0 0,0 0 16,-1 0-16,22 0 0,-21 0 16,21 0-16,21-21 0,0-1 15,0 1-15,21 0 16,0 0-16,0 21 0,0-21 16,22 0-16,-22 21 0</inkml:trace>
  <inkml:trace contextRef="#ctx0" brushRef="#br1" timeOffset="-151561.56">31771 17971 0,'0'0'0,"21"-22"0,0-41 31,1 63-31,-22-21 16,21 21-16,0 0 0,0 0 15,0 0-15,0 0 0,1 0 16,-1 21-16,0 0 0,-21 0 15,21-21-15,-21 21 0,21 1 16,-21-1-16,0 0 0,0 0 16,0 0-16,-21-21 0,0 21 0,0 1 15,0-22-15,-1 0 0,1 21 16,0-21-16,0 0 0,0 0 16,0 0-16,21-21 15,0-1 1,0 1-16,0 0 15,21 0-15,-21 0 0,21-22 0,0 22 16,0 0-16,0 0 0,1 0 16,-1 0-16,0-1 0,0 22 15,21-21-15,-20 21 0,20-21 16,-21 21-16,21-21 0,-20 21 16,-1 0-16</inkml:trace>
  <inkml:trace contextRef="#ctx0" brushRef="#br1" timeOffset="-151217.25">32385 17759 0,'0'21'0,"-21"0"16,0-21-16,-1 21 15,1 1-15,0-1 0,0 0 0,0 0 16,0 0-16,-1 22 16,1-22-16,21 0 0,0 0 15,0 0-15,0 0 0,21 1 16,1-22-1,20 0-15,-21 0 0,21 0 0,-20 0 16,20 0-16,-21-22 0,21 1 16,-20 0-16,-1 21 0,0-21 15,0-21-15,0 20 0,-21 1 16,0-21-16,0 21 0,0-22 0,0 1 16,0 21-16,-21 0 0,0 0 15,0-1-15,0 1 0,-1 21 16,1 0-16,-21 0 0,21 0 15,0 0-15,-1 21 0,1-21 16,0 22-16,0-22 0,0 21 0,21 0 16,0 0-1</inkml:trace>
  <inkml:trace contextRef="#ctx0" brushRef="#br1" timeOffset="-150680.78">32681 17695 0,'21'0'31,"-21"22"-31,0-1 0,0 0 16,0 0-16,0 0 0,0 0 16,-21 1-16,21-1 0,0 0 15,0 0-15,-21 0 16,21 0-16,21-21 47,-21-21-47,21 0 15,1 0-15,-1 0 0,0 0 16,-21-1-16,21 22 16,-21-21-16,0 42 31,0 1-31,0-1 0,0 0 15,0 0-15,0 0 16,21 0-16,0-21 16,1 0-1,-1 0-15,0 0 16,-21-21-16,21 0 16,0 0-16,-21-21 15,0 20-15,0 1 16,0 0-16,0-21 0,0-1 0,0 22 0,0 0 15,0-21-15,0 21 16,21-1-16,-21 1 16,22 42 15,-22 1-31,21-1 16,0 0-16</inkml:trace>
  <inkml:trace contextRef="#ctx0" brushRef="#br1" timeOffset="-150306">33232 17674 0,'42'-21'15,"-42"0"-15,0 0 16,-21 21 0,0 0-16,-1 0 0,1 0 15,0 0-15,0 0 0,0 21 16,0-21-16,21 21 0,0 0 15,0 0-15,0 1 16,0-1-16,0 0 0,21 0 16,0 0-16,0-21 15,-21 21-15,21 1 0,0-22 0,-21 21 16,22-21-16,-22 21 0,0 0 31,-22-21-15,1 0-16,0 0 15,0 0-15,0 0 0,0 0 16,-1 0-16,1 0 16,0 0-16,42 0 31,0 0-31,1 0 16,-1 0-16</inkml:trace>
  <inkml:trace contextRef="#ctx0" brushRef="#br1" timeOffset="-149766.31">33295 17822 0,'64'-42'16,"-170"127"-16,148-128 0,43-20 16,-64 42-16,0 0 0,0 21 0,-21-22 15,0 1-15,21 21 0,-21-21 16,-21 21 0,0 0-16,0 0 0,-21 21 15,20-21-15,1 21 0,0-21 16,0 22-16,21-1 0,0 0 15,0 0-15,0 0 16,0 0-16,21 1 16,0-22-16,0 0 15,-21 21-15,22-21 0,-1 0 16,0 0-16,0 0 16,-21-21-16,21-1 15,-21 1-15,21 21 0,-21-21 16,0 0-16,0-21 0,22 20 15,-22 1-15,21 0 0,0 0 16,-21 0-16,21 21 16,0 0-16,-21 21 15,0 0 1,0 0-16,0 0 0,21 1 16,-21-1-16,0 0 15,0 0-15,0 0 0,0 0 16,0 1-16,0-1 15,-21-21 1,0 0-16,0 0 16,0 0-1,21-21-15,0-1 0,0 1 16,0 0-16,0 0 0,21 0 16,-21 0-16,21-22 15,0 22-15,-21 0 0,0 0 0,0-22 16,0 22-16,0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779B-8FD0-4981-8840-1AC048E1E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2B311-4DAC-4ECD-80B6-4A003D127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92269-F9BB-472A-BDC5-2314B2C8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801C0-F282-4836-A72F-0A4E46CB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924C0-CB71-439C-AC89-BFEC09BD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2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CE6A-B32C-4522-AA44-EE2A824F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F020A-92B6-4F74-96CD-D90C18E80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AD253-8C62-4163-BA82-7542AE1F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D6A4-97EF-40F3-8A89-35D7CD38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81CF-BFC7-4FF8-8B0A-2CF0A46E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7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8A0CF-4ADD-4B27-B8DF-484DFADF4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9F2CE-16B4-4EF2-A5D6-36183BC6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421D-9272-48A0-9BFE-3358EC63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08C52-427E-420A-B04E-7B44C72E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F566-8135-43CA-9E52-440B3E70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10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CCC3-345D-4B31-9E25-64020181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959E-5878-4392-ACEA-F3BD2AB8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1A60-73CC-4991-A8C3-F97A3DE4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7717-09F2-4A02-97D7-972A5F23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3F80-5BF8-4740-A754-0ACC6EF7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6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A551-8211-4DE8-ACA4-B5A107EC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DE810-9934-4E2D-95A8-44A7BB79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C1ED-A7E7-41D5-BF08-2433AFD4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5D20-432D-44CA-8ACB-C19B2C6E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9F2C-00A5-4689-B9F0-B96EB818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2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834D-AC3C-4A58-B828-33C2F1BB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72D4-3DF1-474D-8FCD-9A6A754C5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A0973-B4A2-4304-9837-EB7EFB77F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F3545-CAA4-41A7-A532-32BE2679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82825-21BD-4CD6-AE6E-7D8558C0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DB394-9053-4F34-9B3F-CD3B76EB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B9C4-6B01-4693-9AED-AE09C44C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65B11-6B36-4B9C-B011-1DA4634E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C036-C76E-49EF-A18E-CB7A5F78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BBFE3-5DA1-4E3B-8B25-2307833AA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58713-9D86-4530-8585-C3D3ED4ED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3607E-B65C-43F2-ACD5-4787FBEA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D9C59-8189-4520-B93A-F8FF4F7E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B7447-E8AE-42B3-8FCB-06DE82A1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4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EBE-64E8-46B9-9A63-89FDB78C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EE6C8-976B-4175-B5DA-CB6E8387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FC764-3757-4640-9CD5-4C6F72A0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4D02A-1729-4DE4-8340-FB6B0F58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DB45B-D9BD-41E3-B9B4-48251CC4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FC585-FDEE-4B09-ACA1-0250958F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0F278-D35C-4CAB-BABA-ADA43B8F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54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B775-E8DB-42D0-8B4B-D13C7FE8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6E48-4B2F-4ABF-893C-66B4A6E2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A2A6B-DA73-4878-97B1-27CDE2798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F463-2987-492B-BC94-AD41E790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63E38-3B00-4E18-BD09-FCC90C46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511E-0803-4CFB-9F09-B646482A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2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2DBD-96FB-412C-A683-A2BC3334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71DE9-8309-44A0-88A0-F38C30931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D7F2-F84C-4378-8857-938A82F37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FD57-EE9A-48E7-B91E-8139178F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8D046-01DA-4600-893A-30B6E433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EC827-C8BF-40A1-8640-314D7DED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05932-2E40-4CF8-AC76-884A54BD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B80B2-72FE-42C8-9CB2-12419A4E4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0000-EA84-4C8C-8646-AC0CD5AC2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CE13-4DF0-4E84-8AF9-EC18F296CCBD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A11F-E54D-4825-A92A-6B2E6AF50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E0CF-4046-4879-84D1-3DF2F5E27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4F37-E4C7-473B-A6FA-C66AD9BB4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C3CF98-8B83-4F67-8D9C-BDF6115AD194}"/>
                  </a:ext>
                </a:extLst>
              </p14:cNvPr>
              <p14:cNvContentPartPr/>
              <p14:nvPr/>
            </p14:nvContentPartPr>
            <p14:xfrm>
              <a:off x="289440" y="38160"/>
              <a:ext cx="3391200" cy="508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C3CF98-8B83-4F67-8D9C-BDF6115AD1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8800"/>
                <a:ext cx="340992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74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F3A1CF-A597-42D3-8290-7983C248A276}"/>
                  </a:ext>
                </a:extLst>
              </p14:cNvPr>
              <p14:cNvContentPartPr/>
              <p14:nvPr/>
            </p14:nvContentPartPr>
            <p14:xfrm>
              <a:off x="312480" y="198000"/>
              <a:ext cx="962424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F3A1CF-A597-42D3-8290-7983C248A2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88640"/>
                <a:ext cx="964296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69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50D119-E284-4511-93C4-7673D9AF1F77}"/>
                  </a:ext>
                </a:extLst>
              </p14:cNvPr>
              <p14:cNvContentPartPr/>
              <p14:nvPr/>
            </p14:nvContentPartPr>
            <p14:xfrm>
              <a:off x="0" y="320040"/>
              <a:ext cx="10013040" cy="483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0D119-E284-4511-93C4-7673D9AF1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10680"/>
                <a:ext cx="10031760" cy="48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25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6FF194-FBA3-4C82-BEE4-1D54E98CF1F9}"/>
                  </a:ext>
                </a:extLst>
              </p14:cNvPr>
              <p14:cNvContentPartPr/>
              <p14:nvPr/>
            </p14:nvContentPartPr>
            <p14:xfrm>
              <a:off x="76320" y="0"/>
              <a:ext cx="6820200" cy="650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6FF194-FBA3-4C82-BEE4-1D54E98CF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6838920" cy="65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5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FAF9A2-CA8A-4640-8F0D-5A7BC42ED6D6}"/>
                  </a:ext>
                </a:extLst>
              </p14:cNvPr>
              <p14:cNvContentPartPr/>
              <p14:nvPr/>
            </p14:nvContentPartPr>
            <p14:xfrm>
              <a:off x="426600" y="45720"/>
              <a:ext cx="800136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FAF9A2-CA8A-4640-8F0D-5A7BC42ED6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36360"/>
                <a:ext cx="8020080" cy="56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D624EC-9170-4414-9C03-1BCBB333CD87}"/>
                  </a:ext>
                </a:extLst>
              </p14:cNvPr>
              <p14:cNvContentPartPr/>
              <p14:nvPr/>
            </p14:nvContentPartPr>
            <p14:xfrm>
              <a:off x="2179440" y="1523880"/>
              <a:ext cx="7650720" cy="461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D624EC-9170-4414-9C03-1BCBB333CD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0080" y="1514520"/>
                <a:ext cx="766944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5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EFF817-645D-4E8B-B38D-E511A415DC86}"/>
                  </a:ext>
                </a:extLst>
              </p14:cNvPr>
              <p14:cNvContentPartPr/>
              <p14:nvPr/>
            </p14:nvContentPartPr>
            <p14:xfrm>
              <a:off x="7560" y="38160"/>
              <a:ext cx="11880000" cy="30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EFF817-645D-4E8B-B38D-E511A415DC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28800"/>
                <a:ext cx="1189872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28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03BFFB-22D3-4967-90CD-E33AC26014A3}"/>
                  </a:ext>
                </a:extLst>
              </p14:cNvPr>
              <p14:cNvContentPartPr/>
              <p14:nvPr/>
            </p14:nvContentPartPr>
            <p14:xfrm>
              <a:off x="0" y="0"/>
              <a:ext cx="9837720" cy="650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03BFFB-22D3-4967-90CD-E33AC26014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856440" cy="65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77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2F093F-FF18-4498-A8B4-990115CBE8CC}"/>
                  </a:ext>
                </a:extLst>
              </p14:cNvPr>
              <p14:cNvContentPartPr/>
              <p14:nvPr/>
            </p14:nvContentPartPr>
            <p14:xfrm>
              <a:off x="464760" y="0"/>
              <a:ext cx="811584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2F093F-FF18-4498-A8B4-990115CBE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-9360"/>
                <a:ext cx="813456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92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230F01-7E73-41BD-9354-C1E9C03D94E5}"/>
                  </a:ext>
                </a:extLst>
              </p14:cNvPr>
              <p14:cNvContentPartPr/>
              <p14:nvPr/>
            </p14:nvContentPartPr>
            <p14:xfrm>
              <a:off x="259200" y="0"/>
              <a:ext cx="9380520" cy="529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230F01-7E73-41BD-9354-C1E9C03D94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-9360"/>
                <a:ext cx="939924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4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4B18E-F7F2-4BBC-9AB2-7B5C13D0A957}"/>
              </a:ext>
            </a:extLst>
          </p:cNvPr>
          <p:cNvSpPr txBox="1"/>
          <p:nvPr/>
        </p:nvSpPr>
        <p:spPr>
          <a:xfrm>
            <a:off x="1304925" y="733426"/>
            <a:ext cx="78390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 </a:t>
            </a:r>
            <a:r>
              <a:rPr lang="fr-F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"Suite" </a:t>
            </a:r>
            <a:r>
              <a:rPr lang="fr-F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parallel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"tests"</a:t>
            </a:r>
            <a:r>
              <a:rPr lang="fr-F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"Test1"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"chrome"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"Test2"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firefox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Suite --&gt;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1EFE52-396B-48E3-8387-00DC5937E386}"/>
                  </a:ext>
                </a:extLst>
              </p14:cNvPr>
              <p14:cNvContentPartPr/>
              <p14:nvPr/>
            </p14:nvContentPartPr>
            <p14:xfrm>
              <a:off x="1249560" y="541080"/>
              <a:ext cx="5121000" cy="408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1EFE52-396B-48E3-8387-00DC5937E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531720"/>
                <a:ext cx="5139720" cy="41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94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2DF9CE-18D9-41E7-B7BB-F906B6B1C0A2}"/>
                  </a:ext>
                </a:extLst>
              </p14:cNvPr>
              <p14:cNvContentPartPr/>
              <p14:nvPr/>
            </p14:nvContentPartPr>
            <p14:xfrm>
              <a:off x="0" y="53280"/>
              <a:ext cx="1218456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2DF9CE-18D9-41E7-B7BB-F906B6B1C0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1220328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07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4D9-15F8-41FF-91AD-9A6DE8F64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B62A-1844-463B-9049-D8F38435D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03F8BD-4F61-4B3C-B649-80A2E6B25093}"/>
                  </a:ext>
                </a:extLst>
              </p14:cNvPr>
              <p14:cNvContentPartPr/>
              <p14:nvPr/>
            </p14:nvContentPartPr>
            <p14:xfrm>
              <a:off x="182880" y="60840"/>
              <a:ext cx="11910240" cy="678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03F8BD-4F61-4B3C-B649-80A2E6B25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51480"/>
                <a:ext cx="11928960" cy="68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4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2021-11-10T12:16:08Z</dcterms:created>
  <dcterms:modified xsi:type="dcterms:W3CDTF">2021-11-10T12:16:44Z</dcterms:modified>
</cp:coreProperties>
</file>