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10:37:05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995 254 0,'0'0'0,"-21"0"16,-1 0-16,1 0 0,0 0 16,0 0-16,0 0 15,0 0 1,-1 0-16,44 0 47,-1 0-47,21 0 15,-21 0-15,22 0 0,-1 0 0,0 0 16,1 0-16,20 0 0,1-21 16,20 21-16,1 0 15,0 0-15,-1-21 0,1 21 0,0 0 16,-22 0-16,22 0 0,-22-21 15,1 21-15,-1 0 0,1 0 0,-22 0 16,22 0-16,-22 0 0,-21 0 16,21 0-16,-20 0 0,-1 0 15,-42 0 32,-1 0-47,1 0 0,0 21 16,0-21-16,-21 0 0,20 0 15,-20 21-15,21-21 0</inkml:trace>
  <inkml:trace contextRef="#ctx0" brushRef="#br0" timeOffset="379.82">1524 360 0,'0'-21'0,"-21"21"16,0 0-1,21 21 32,0 0-47,0 0 0,0 0 0,0 1 16,0 20-16,0 0 0,0-21 15,-22 22-15,22-1 0,-21 22 16,0-22-16,0 21 0,0-20 0,21 20 16,-21 1-16,-1-22 0,1 0 15,0 1-15,21-1 0,0 0 16,-21 22 0,0-43-16,21 0 0,0-42 46,0 0-46,0 0 16</inkml:trace>
  <inkml:trace contextRef="#ctx0" brushRef="#br0" timeOffset="844.07">1651 931 0,'0'0'0,"0"22"16,0-1-16,21-21 31,0 0-31,0 0 16,1-21-16,-1 21 15,0-22-15,-21 1 0,21 0 0,0 21 16,0-21-16,1 0 0,-1 0 15,-21-1-15,0 1 16,21 0-16,-21 0 0,0 0 16,-21 21-1,0 0-15,-1 0 16,1 0-16,0 0 0,0 21 16,0 0-16,-22 43 0,22-43 15,0 21-15,0-21 0,0 22 16,0-1-16,21-21 0,0 21 15,-22-20-15,22-1 0,0 21 0,0-21 16,0 0-16,0 1 16,0-1-16,22-21 0,-1 0 15,0 0-15,0 0 16,0 0-16,0 0 0,1 0 0,-1 0 16,0-21-16,0 21 0,0-22 15,22 1-15,-22 0 0,0 0 0</inkml:trace>
  <inkml:trace contextRef="#ctx0" brushRef="#br0" timeOffset="1322.3">2371 741 0,'0'0'0,"0"-21"16,-22 21-16,1 0 15,0 0-15,0 0 16,0 0-16,0 0 0,-1 21 0,1-21 0,0 21 15,0-21-15,0 21 0,0 0 16,-1-21-16,22 22 16,-21-1-16,0 0 0,21 0 15,0 0-15,0 0 16,0 1 0,21-1-16,0-21 0,22 0 15,-22 21-15,0-21 16,0 0-16,0 0 0,1 21 15,-1-21-15,0 0 0,0 21 0,0 0 16,0-21-16,1 0 0,-1 22 16,0-1-16,-21 0 15,0 0-15,0 0 16,-21-21-16,-22 21 0,22 1 16,0-22-16,-21 21 0,-1 0 0,22-21 15,-21 21-15,21-21 0,-22 0 16,22 21-16,0-21 0,-21 0 0,21 0 15,-1 0-15,1 0 0,0 0 16,0 0-16,0 0 16,21-21-16,0 0 15,0 0-15,0 0 16,21-1-16,0 1 16,0 0-16,0 0 0</inkml:trace>
  <inkml:trace contextRef="#ctx0" brushRef="#br0" timeOffset="1715.08">3006 360 0,'0'0'0,"0"-21"31,-22 21-15,1 21-16,0-21 16,21 21-16,0 21 0,-42 1 15,42-1-15,-21 0 0,-1 1 16,1-1-16,0 0 0,0 1 0,0 20 16,0-20-16,-1 20 0,-20-21 15,21 1-15,0-1 0,21 0 0,-21 1 16,21-1-16,0-21 0,0 0 15,0 1-15,0-1 0,0 0 16,0 0-16,21-21 0,0 0 16,0 0-16,0 0 15,0 0-15,1 0 0,-1 0 16,0-21-16,0 0 0,0 21 0,0-21 16,1-1-16,-1 1 0,0 0 15,0 0-15,0 0 0</inkml:trace>
  <inkml:trace contextRef="#ctx0" brushRef="#br0" timeOffset="1942.95">2561 889 0,'0'0'16,"21"0"15,22 0-16,-22 0-15,0 0 0,21 0 16,1 0-16,-1-21 0,-21 21 0,21-21 16,1 21-16,-1-21 0,-21 21 15,22 0-15,-22-22 0,0 22 0,0 0 16,0-21-16,0 0 0,1 21 16</inkml:trace>
  <inkml:trace contextRef="#ctx0" brushRef="#br0" timeOffset="2486.64">3746 487 0,'0'0'0,"0"-21"0,0 42 47,0 0-31,-21 0-16,21 0 0,0 22 15,-21-22-15,21 21 0,-21 1 0,21-1 16,-21 21-16,0 1 0,-1-22 16,1 22-16,0-22 0,0 0 0,0 1 15,0-1-15,-1 0 0,1-20 16,0 20-16,0-21 0,21 0 0,0 0 16,0 1-16,0-44 46</inkml:trace>
  <inkml:trace contextRef="#ctx0" brushRef="#br0" timeOffset="2847.43">3746 445 0,'0'-22'0,"0"44"0,0-65 15,22 43 1,-1 0 0,0 21-16,0 1 0,-21-1 15,21 0-15,0 0 0,1 0 0,-1 22 16,0-1-16,0 0 16,0 1-16,-21-1 0,21 0 0,1 1 15,-1-1-15,-21 0 0,0 1 16,21-22-16,0 21 0,-21-21 0,0 0 15,0 1-15,21-1 0,-21 0 16,0 0-16,21-21 0,-21 21 16,22-42 15,-22 0-31,21 21 16,-21-42-16,0 20 0,0 1 0,21-21 15,-21 0-15,21-1 0,0 1 16</inkml:trace>
  <inkml:trace contextRef="#ctx0" brushRef="#br0" timeOffset="3158.77">4466 275 0,'0'0'0,"0"-21"0,0 0 0,-21 21 31,0 21-15,0 0-16,21 0 0,-22 1 15,1 20-15,0 0 16,0-21-16,21 22 0,-21-1 0,0 0 16,-1 22-16,22-22 0,-21 1 15,21 20-15,-21-21 0,0 1 0,21 20 16,0-20-16,0-22 0,-21 21 16,21 0-16,-21-20 0,21-1 0,0 0 15,0 0-15,0 0 16,21-42 15,0 21-31,0-21 0,0-21 16,0 20-16,1-20 0</inkml:trace>
  <inkml:trace contextRef="#ctx0" brushRef="#br0" timeOffset="3951.31">5270 275 0,'0'-21'0,"0"42"0,0-63 15,0 21-15,-21 0 16,0 21-16,0 0 16,0 0-16,0 0 0,-1 0 15,1 21-15,0 0 0,0 0 16,0 0-16,0 0 0,-1 22 15,-20-22-15,21 21 0,0 1 0,0-1 16,-22-21-16,22 21 0,0 1 16,0 20-16,0-20 0,21-1 0,0 0 15,0 1-15,0-1 0,0 0 16,0-21-16,0 22 0,0-22 0,0 0 16,21 0-16,0 0 0,0 1 15,21-22-15,-20 0 0,-1 0 0,21 0 16,-21 0-16,0 0 0,22 0 15,-22-22-15,21 1 0,-21 0 0,1 0 16,20 0-16,-21 0 16,0-22-16,22 22 0,-22-21 0,-21 21 15,21-22-15,-21 22 0,0 0 16,0-21-16,-21 20 0,0 1 16,-1 21-16,1 0 0,0 0 0,-21 0 15,21 0-15,-22 0 0,22 0 16,-21 0-16,21 0 0,-1 0 0,1 21 15,0-21-15,0 0 0,21 22 16,21-22 15,0 0-31,0 0 0,1 0 0,-1 0 16,0 0-16,21 0 16,-21-22-16,1 22 0,-1 0 0,0 0 15,0 0-15,21 0 0,-20 0 16,-1 0-16,0 0 0,0 0 15,0 0-15,-21 22 16,0-1-16,0 0 0,0 0 0,0 21 16,0-20-16,0 20 0,0 0 15,-21 1-15,0 20 0,0-21 0,0 22 16,-1-1-16,22 1 0,-21-1 16,0 1-16,0-1 0,0 1 15,0 21-15,-1-22 0,1 22 0,0-22 16,0 1-16,0-1 0,0-20 15,-1 20-15,1-21 0,0 1 0,21-1 16,-21 0-16,0-20 0,21 20 0,-21-21 16,21 0-16,0 0 15,0-42 1,0 0-16,0 0 0,0 0 0,0-22 16,21 1-16</inkml:trace>
  <inkml:trace contextRef="#ctx0" brushRef="#br0" timeOffset="4882.78">6731 127 0,'0'0'0,"-21"0"15,0 0-15,-1 0 16,44 0 31,-1 0-47,21 0 15,-21 0-15,22 0 0,-1 0 0,0 0 16,1 0-16,-1 0 0,0 0 16,1 0-16,-1 0 0,-21-21 15,21 21-15,-20 0 0,20 0 0,-21 0 16,0 0-16,-42 0 47,0 0-47,0 0 0,-22 0 15,22 0-15,-21 0 0,0 0 0,-1 0 16,22 0-16</inkml:trace>
  <inkml:trace contextRef="#ctx0" brushRef="#br0" timeOffset="5246.57">6731 127 0,'0'0'0,"-21"0"0,0 21 16,-1-21-1,22 21-15,-21-21 16,21 22-1,0-1 1,0 0-16,0 0 0,0 0 16,-21 0-16,21 1 15,0-1-15,0 21 0,0-21 0,0 22 16,0-22-16,0 21 0,-21 0 16,21-20-16,0 20 0,-21 21 0,0-20 15,21 20-15,-22-20 0,1 20 16,0 1-16,21-1 0,0-21 0,-21 22 15,21-22-15,0 22 0,0-22 16,0 0-16,0-20 0,0 20 0,0-21 16,21 21-16,0-20 0,0-1 15,1-21-15,-1 21 0,0-21 16,21 0-16,-21 0 0,22 0 0,-1 0 16,0 0-16,1-21 0,-1 0 15,0 21-15,-20-22 0,20 1 0,0 0 16,-21 0-16,22-21 0,-22 20 15,21-20-15,-21 21 0</inkml:trace>
  <inkml:trace contextRef="#ctx0" brushRef="#br0" timeOffset="5606.75">7218 508 0,'0'0'0,"-21"0"0,-1-21 16,1 21-16,0 0 0,0 0 16,21-21-1,21 21 1,0 0-1,0-21-15,22 21 0,-22 0 16,21 0-16,-21 0 0,22 0 0,-1-22 16,22 22-16,-22 0 0,0 0 15,22 0-15,-22 0 0,0 0 0,1-21 16,-1 21-16,-21 0 0,0 0 16,1 0-16,-1 0 0,-42 0 31,-1 0-31,1 0 0</inkml:trace>
  <inkml:trace contextRef="#ctx0" brushRef="#br0" timeOffset="5890.88">7408 487 0,'0'0'0,"0"21"0,0 0 16,-21 0-1,21 1-15,0-1 16,0 0-16,-21 0 0,21 0 16,0 22-16,0-22 0,0 21 0,-21-21 15,21 22-15,-21-1 0,21 0 16,0 1-16,0-22 0,-22 21 0,22-21 16,0 0-16,-21 22 15,21-22-15,0 0 0,0 0 16,21-42 15,1 21-31,-22-21 0</inkml:trace>
  <inkml:trace contextRef="#ctx0" brushRef="#br0" timeOffset="6331.72">7599 868 0,'0'21'16,"21"-21"0,0 0-16,0 0 15,0-21-15,1 0 16,-1 0-16,0 21 0,-21-22 0,21 22 15,-21-21-15,0 0 0,0 0 16,0 0-16,0 0 16,-21 21 15,0 0-31,0 0 0,-1 0 0,1 21 16,0-21-16,0 21 0,0 0 15,21 0-15,-43 43 0,22-43 16,21 0-16,0 21 0,-21-20 15,21-1-15,-21 21 0,21-21 0,0 0 16,0 1-16,0-1 16,0 0-16,21-21 0,0 0 15,0 0-15,1 0 16,-1 0-16,0 0 0,0 0 0,0 0 16,0-21-16,1 21 0,20-21 0</inkml:trace>
  <inkml:trace contextRef="#ctx0" brushRef="#br0" timeOffset="6806.44">8297 677 0,'0'0'0,"-21"0"15,0 0 1,0 0-16,0 0 0,-1 22 15,1-22-15,0 21 0,0-21 0,0 21 16,0-21-16,21 21 0,-22 0 16,1-21-16,21 21 0,0 1 15,0-1-15,0 0 16,21-21 0,1 21-1,-1-21-15,0 0 0,0 0 16,0 0-16,0 21 15,1-21-15,-1 0 0,0 21 0,-21 1 16,21-1 0,-21 0-16,0 0 15,0 0-15,-21-21 16,0 21-16,0 1 16,-22-22-16,22 0 0,0 21 0,0-21 15,0 0-15,-1 0 0,-41 0 16,42 0-1,-22 0-15,22 0 16,21-21 0,0-1-1,0 1-15,21 0 0,1 21 16,-1-21-16</inkml:trace>
  <inkml:trace contextRef="#ctx0" brushRef="#br0" timeOffset="7153.24">8636 423 0,'0'0'0,"0"-84"16,0 63 0,0 42 15,0 0-16,0 0-15,-21 0 0,21 0 0,0 22 16,-21-22-16,21 21 0,-22 1 16,1-1-16,21-21 0,-42 64 15,21-43-15,21 0 0,0 1 16,-21-1-16,21 0 0,-22-20 0,22 20 16,0-21-16,0 0 0,0 0 0,0 1 15,22-22 1,-1 0-16,0-22 15,0 1-15,0 21 16,0-21-16,1 0 0,-1 0 0,21 0 16</inkml:trace>
  <inkml:trace contextRef="#ctx0" brushRef="#br0" timeOffset="7411.1">8445 741 0,'0'0'0,"-21"0"16,21-21-16,21 21 31,1-21-31,-1 21 0,0 0 0,0 0 16,0-22-1,22 22-15,-22 0 0,0 0 0,0 0 16,0 0-16,0 0 15,1 0-15,-1 0 16,0 0 0,0 0-16</inkml:trace>
  <inkml:trace contextRef="#ctx0" brushRef="#br0" timeOffset="8231.46">9631 762 0,'-43'-63'31,"43"41"-31,0 1 16,0 0-16,22 0 15,-1 0-15,0 21 0,0-21 16,0 21-16,0 0 0,22-22 16,-22 22-16,21 0 0,-21 0 15,1 0-15,20 0 0,-21 0 0,21 0 16,-20 22-16,-1-1 0,0 21 15,0-21-15,-21 0 0,0 22 0,0 41 16,0-62-16,0 20 16,0 0-16,0-21 0,-21 22 0,0-22 15,0 0-15,21 0 0,0 0 0,-22 1 16,1-22-16,0 21 16,0-21-1,21-21 1,0-1-16,0 1 0,0 0 15,0 0-15,0-21 0,21 20 16,0-20-16,0 0 0,1 21 16,-1-22-16,21 1 0,-21 21 0,22-22 15,-1 22-15,0-21 0,1 21 16,-22 0-16,21 21 0,0 0 0,-20 0 16,-1 0-16,0 0 0,0 21 15,0 0-15,-21 0 0,21 0 16,-21 22-16,0-22 0,0 21 0,0 0 15,0-20-15,0 20 0,-21 0 0,0-21 16,0 1-16,21 20 0,0-21 0,-21 0 16,0 0-16,-1 1 15,22-44 32,0 1-47,22 0 16,-1 0-16</inkml:trace>
  <inkml:trace contextRef="#ctx0" brushRef="#br0" timeOffset="8624.04">10562 868 0,'21'0'31,"0"0"-31,-21-21 0,22 0 15,-1 21-15,0-22 0,0 22 16,0-21-16,0 21 0,1-21 0,-1 0 16,0 21-16,0-21 0,0 0 15,0-1-15,-21 1 16,-21 21 0,0 0-16,0 0 15,0 0-15,-22 0 0,22 21 0,0 1 16,-21-1-16,21 0 15,-1 0-15,1 0 0,21 22 0,-21-22 16,0 0-16,21 21 0,-21-21 0,21 1 16,0-1-16,0 0 0,0 0 15,0 0-15,0 0 0,21 1 16,0-22-16,0 0 0,0 0 16,1 0-16,-1 0 0,0 0 0,21 0 15,-21 0-15,22-22 0,-22 22 16,21-21-16,-21 0 0,1 21 0,41-42 15,-42 21-15</inkml:trace>
  <inkml:trace contextRef="#ctx0" brushRef="#br0" timeOffset="8870.91">11091 656 0,'0'0'0,"0"-21"15,0 42 1,21 0-1,-21 1-15,22-1 0,-22 0 16,21 21-16,0-21 0,-21 1 16,0-1-16,21 0 0,0 0 15,-21 0-15,21 0 0,-21 1 16,22-1-16,-1 0 16,0-21 15,-21-21-31,0 0 15,21 21-15,-21-22 0</inkml:trace>
  <inkml:trace contextRef="#ctx0" brushRef="#br0" timeOffset="9118.77">11430 550 0,'0'0'0,"-21"0"15,0 0-15,-1 0 16,1 0-16,0 22 0,0-1 15,-21 0-15,20 0 0,1 0 16,0 0-16,0 22 0,-21-22 16,20 21-16,1-21 0,0 22 0,0-22 15,0 0-15,0 21 0,-1-20 16,1-1-16,21 0 0,-21-21 16,21 21-16,0 0 0,21-21 15,0 0 1,1 0-16,-1-21 0,0 0 0,21 0 15</inkml:trace>
  <inkml:trace contextRef="#ctx0" brushRef="#br0" timeOffset="9455.58">11811 212 0,'0'-21'0,"0"42"0,-21-42 31,0 21-31,-1 21 16,22 21-16,-21-21 0,0 0 15,21 22-15,-21-1 0,0 0 0,21-20 16,-21 20-16,-1 0 0,22 1 0,0-1 16,-21 0-16,0 22 0,21-43 15,-21 21-15,21 1 0,0-1 16,0 0-16,0-21 0,0 1 15,0-1-15,0 0 0,0 0 0,0 0 16,21-21 0,0 0-16,0 0 15,1 0-15,-1 0 0,-21-21 0,21 21 16,0-21-16,0 0 0,0 0 16,1-1-16,-22 1 0,21 0 0</inkml:trace>
  <inkml:trace contextRef="#ctx0" brushRef="#br0" timeOffset="9678.45">11515 614 0,'0'21'31,"21"-21"-15,0 0-16,0 0 0,0 0 15,22 0-15,-22 0 0,0-21 16,21 21-16,-21 0 0,1 0 0,20 0 16,-21 0-16,0-21 15,0 21-15,-21-21 16</inkml:trace>
  <inkml:trace contextRef="#ctx0" brushRef="#br0" timeOffset="10811.44">13801 233 0,'21'-21'0,"-42"42"0,42-63 0,0 42 15,-21-22-15,21 1 0,-21 0 0,21 21 16,-21-21-16,0 0 0,0-22 15,0 22-15,0 0 0,-21 21 16,0 0 0,0 0-16,0 0 0,-1 0 15,1 0-15,0 0 0,0 0 16,-21 0-16,20 0 0,-20 0 0,0 21 16,21 22-16,-22-1 0,1 0 15,0 22-15,-1-22 0,1 22 0,0-22 16,-1 0-16,22 22 0,0-22 15,-21 0-15,42 1 0,-22-1 0,22 0 16,0 1-16,0-1 0,0 0 16,0-20-16,22 20 0,-1-21 0,0 21 15,0-20-15,21-22 0,1 21 0,-22 0 16,21-21-16,1 0 0,-1 0 16,0 0-16,1 0 0,41-21 15,-20 0-15,-22-1 16,22 22-16,-22-42 0,0 21 0,1 0 15,-1 0-15,0-1 0,1 1 0,-22 0 16,-21 0-16,0 0 0,0 0 16,0-22-16,-21 43 0,-1-21 0,1 0 15,-21 0-15,21 0 0,-22 21 16,1 0-16,0 0 0,21 0 0,-22 0 16,22 0-16,0 0 0,0 0 15,0 0-15,42 0 47,0 0-47,0 0 0,0 0 16,0 0-16,1 0 0,-1 0 15,0 0-15,0 0 0,0 0 16,0 0-16,1 21 0,-1 0 0,0-21 16,-21 21-16,21 0 0,0 0 15,-21 22-15,0-22 0,0 0 16,0 21-16,0 1 0,0-1 15,0 0-15,-21 22 0,0-22 0,0 22 16,0-22-16,-1 22 0,1-1 0,0 1 16,0 20-16,-21-20 15,20 20-15,1 1 0,0 0 0,-21-22 16,21 22-16,-1 0 0,-20-22 0,21 22 16,0-22-16,0 1 0,-1-1 15,1-20-15,-21 62 0,21-83 16,21 20-16,0-21 0,-21 0 0,-1-21 15,22-21 1,0 0-16,0 0 16,0 0-16,22-22 0,-1 22 15,0-21-15,0-1 0,0 1 0,0-21 0,1 20 16,20-20-16</inkml:trace>
  <inkml:trace contextRef="#ctx0" brushRef="#br0" timeOffset="12311.21">14309 635 0,'-22'0'0,"44"0"0,-65 0 31,64-21 16,1 21-47,-1 0 0,0 0 15,0-21-15,0 21 0,22-21 16,-22 21-16,21-22 0,-21 1 0,0 21 16,1-21-16,-1 21 0,0-21 15,-21 0-15,21 21 0,-21-21 0,0-1 16,0 1-16,-21 21 15,0 0-15,0 0 0,-1 0 16,1 0-16,-21 0 0,21 21 0,-22 1 16,22-1-16,0 0 15,-21 0-15,21 0 0,-1 0 0,1 1 16,0-1-16,21 0 0,0 0 16,-21 0-16,21 0 0,0 1 0,0-1 15,0 0-15,21 0 0,0 0 16,0-21-16,1 0 15,20 0-15,-21 0 0,21 0 0,-20 0 16,20 0-16,-21 0 0,21 0 16,1-21-16,-22 21 0,21-21 0,-21 0 15,22 21-15,-22-21 0,0-1 16,0 1-16,0 21 0,1-21 0,-22 0 16,21 0-16,-21 0 0,21-1 15,-21 1-15,0 0 16,-21 21 15,21 21-31,-21-21 0,21 21 16,-22 1-16,22-1 0,0 0 15,-21 0-15,21 0 0,-21 0 16,21 1-16,0-1 0,0 0 16,0 0-1,-21-21-15,0 0 16,21-21 15,0 0-31,0 0 16,0-1-16,0 1 15,0 0-15,21 0 0,0 0 0,0 0 16,0-1-16,1 1 0,-1 0 16,21 0-16,-21 0 0,22 0 0,-22 21 15,21-22-15,0 22 0,-20 0 16,20 0-16,-21 0 0,0 0 0,-21 22 15,0-1-15,0 0 0,0 0 0,0 0 16,0 22-16,0-22 16,0 0-16,0 0 0,-21 21 0,0-20 0,0-1 15,0 0-15,21 0 0,-22 21 16,22-20-16,0-1 16,0 0-16,0 0 15,22-21-15,-1 0 16,0 0-16,0 0 0,0 0 0,22-21 15,-1 0-15,-21 0 0,21 21 16,1-22-16,20-20 16,-20 21-16,-1-21 0,-21 20 0,21 1 15,-20 0-15,-1 0 0,0 0 16,0 0-16,-21-1 0,21 1 0,-21 0 16,0 0-1,-21 21 1,0 0-16,0 0 0,0 21 15,-1 0-15,1-21 0,21 21 16,-21 1-16,0-1 0,21 0 0,-21 21 16,0-42-16,21 43 15,-22-22-15,22 0 0,0 0 0,0 0 16,0 0-16,0 1 0,0-1 16,0 0-16,22 0 15,-1-21-15,0 0 16,0 0-16,0 0 15,0 0-15,1 0 0,-1-21 0,21 21 16,-21-21-16,0 0 0,22-1 16,-22 1-16,21 0 0,-21 0 0,1-21 15,20 20-15,-21 1 0,0-21 0,0 21 16,-21 0-16,0-1 0,0 1 16,0 0-16,-21 21 31,0 0-31,0 0 0,21 21 15,0 0-15,-21-21 0,21 22 0,-21-1 16,21 0-16,0 0 0,0 0 16,0 0-16,0 1 0,0-1 15,21 0-15,-21 0 16,21-21-16,-21 21 0,0 0 0,21 1 16,-21-1-16,21-21 15,-21 21 1,21-21-1,1 0 1,-1 0 0,0 0-16,0 0 15,0 0-15,0-21 0,1 21 16,20-21-16,-21 21 0</inkml:trace>
  <inkml:trace contextRef="#ctx0" brushRef="#br0" timeOffset="12890.81">16531 614 0,'0'-21'0,"0"42"0,0-63 0,0 20 16,0 1-16,-21 0 15,0 21-15,21-21 0,-21 0 0,-1 21 16,1-21-16,0 21 0,0 0 16,-21 0-16,-1 0 15,22 0-15,0 0 0,0 21 16,0-21-16,-1 21 0,1 0 15,0 21-15,0-20 0,0-1 0,0 0 16,21 21-16,-22 1 16,1-1-16,21-21 0,0 0 0,0 0 15,0 1-15,0-1 0,0 0 16,0 0-16,21-21 16,1 0-16,-1 0 0,0 0 0,0 0 15,0 0-15,0-21 16,22 0-16,-22 0 0,0 21 0,0-22 15,0-20-15,22 21 0,-22 0 16,0-22-16,21 22 0,-20-21 0,41 0 16,-42-1-16,0 22 15,-21 0-15,0 0 0,22 21 16,-44 21 15,1 0-31,0 0 0,21 0 0,-21 1 16,0-1-16,0 21 0,21-21 15,0 0-15,-22 1 0,22 20 0,0-21 16,0 0-16,0 22 16,0-22-16,0 0 0,22-21 15,-1 21-15,0-21 16,0 0-16,0 0 0,0 0 0,1 0 16,20-21-16,-21 21 0,43-42 15,-22 20-15,-21 1 16,21 0-16,-20 0 0,20 0 0,-21-22 15,0 1-15,22 21 0,-22-21 0,21-1 16,-21 1-16,0-22 0</inkml:trace>
  <inkml:trace contextRef="#ctx0" brushRef="#br0" timeOffset="13143.6">17124 254 0,'0'-21'15,"0"42"-15,0-84 0,0 41 0,0 1 16,0 0-16,0 0 0,0 0 0,-21 21 31,-1 0-31,1 0 0,21 21 0,-21 0 16,0 0-16,0 22 0,21-22 15,0 21-15,-21 0 0,-1 1 16,22-1-16,-21 0 0,21 1 16,0-1-16,0-21 0,-21 43 15,21-22-15,0-21 0,0 0 0,0 1 16,0-1-16,0 0 0,0 0 16,0 0-16,0 0 0,21 1 15,0-22-15,1 0 16,-1 0-16,0 0 0,0 0 15,0 0-15,0-22 0,1 1 16,-1 0-16,0 21 0,0-21 16</inkml:trace>
  <inkml:trace contextRef="#ctx0" brushRef="#br0" timeOffset="13415.47">17484 445 0,'-43'0'31,"22"21"-31,0 0 16,0 0-16,0 0 0,-1 0 0,22 1 15,-21-1-15,0 21 0,0-21 16,21 0-16,-21 1 0,21-1 0,-21 0 16,21 0-16,-22 0 15,22 0-15,0 1 0,0-1 0,0 0 16,22-21-1,-1 0 1,0 0-16,21 0 0,-21 0 16,22-21-16,-22 0 0,21 21 0,1-22 15,-1 1-15</inkml:trace>
  <inkml:trace contextRef="#ctx0" brushRef="#br0" timeOffset="14207.12">17865 593 0,'0'-21'15,"0"-1"1,-22 22-16,1 0 16,0 0-16,0 0 15,0 22-15,0-22 16,21 21-16,-22 0 0,22 0 0,-21-21 16,0 21-16,21 0 0,0 1 0,0-1 15,0 0-15,0 0 16,0 0-16,21-21 31,0 0-31,1 0 16,-1 0-1,-21-21-15,21 0 16,-21 0-16,21 0 0,-21-1 16,0-20-16,0 21 0,0 0 15,21 0-15,-21-1 0,21 1 0,-21 0 16,0 0-16,0 0 0,22 21 15,-1-21-15,0 21 0,0-22 16,0 22-16,0 0 16,1 0-16,-1 0 0,0 0 15,0 22-15,0-22 0,0 21 0,1 0 0,-1-21 16,0 21-16,21 21 16,-21-20-16,1-1 0,-22 0 15,0 0-15,0 0 0,0 0 0,0 1 16,0-1-16,0 0 15,0 0-15,0 0 0,0 0 16,-22-21-16,1 0 0,21 22 16,-21-22-16,0 0 15,0 0 1,21-22 0,0 1-16,0 0 15,0 0-15,0 0 0,0 0 0,21-22 16,-21 22-16,21-21 0,0 21 15,22-22-15,-22 1 0,0 21 16,21-22-16,1 1 0,-1 21 0,0 0 16,-21 0-16,22-1 0,-1 22 15,0 0-15,-20 0 0,20 0 0,-21 0 16,0 22-16,0-1 0,1 0 16,-22 0-16,0 21 0,0-20 0,0 20 15,0-21-15,0 21 0,0 1 0,-22-22 16,1 0-16,0 21 15,0-20-15,0-1 0,21 0 0,-21 0 16,-1 0-16,22 0 0,-21 1 16,0-22-16,0 0 15,21-22 1,-21 1 0,21 0-16,0 0 0,0 0 15</inkml:trace>
  <inkml:trace contextRef="#ctx0" brushRef="#br0" timeOffset="14479.3">18097 64 0,'-21'0'0,"42"0"0,-63 0 0,21 0 15,0-22-15,0 22 0,-1 0 16,1 0 78</inkml:trace>
  <inkml:trace contextRef="#ctx0" brushRef="#br0" timeOffset="14735.15">16849 296 0,'-22'0'15,"44"0"-15,-44 22 0,1-22 0,21 21 16,21-21 0,22 0-1,-22 0-15,0 0 0,21 0 16,-20 0-16,20 0 0,0 0 16,1 0-16,-22 0 0,21-21 0,0 21 15,1 0-15,-22 0 0,21-22 16,1 22-16,-22 0 0,21-21 0</inkml:trace>
  <inkml:trace contextRef="#ctx0" brushRef="#br0" timeOffset="15542.2">19431 0 0,'-21'0'15,"42"0"17,0 0-32,21 0 15,-20 0-15,20 0 0,0 0 0,1 0 16,-1 0-16,0 0 0,22 0 16,-22 0-16,0 0 0,22 0 0,-22 0 15,-21 0-15,22 0 0,-22 0 0,21 0 16,-21 0-16,1 0 15,-44 0 17,1 0-32,0 0 15,0 0-15,-21 64 16,42-43-16,-22 0 16,1 21-16,21 1 0,0-22 0,-21 21 15,0 0-15,0-20 0,21 20 16,0 0-16,-43 22 0,43-43 15,-21 21-15,21 1 0,-21-22 0,0 21 16,21-21-16,-21 22 0,21-22 16,0 21-16,-21 0 0,21-20 0,-22 20 15,22-21-15,0 21 0,0-20 16,-21-1-16,21 0 0,-21 21 16,21-21-16,-21 1 0,21-1 15,0 0-15,-21 0 0,0 0 0,-1-21 16,22 21-16,-21 1 0,0-22 0,0 21 15,0-21-15,0 0 0,-1 0 16,1 0-16,-21 0 0,21 0 0,-43 0 16,43 0-16,0 0 15,-21 0-15,20 0 0,1 0 0,0 0 16,-21 0-16,21 0 16,-1 0-16,22-21 15,-21 21 1,0 0 15</inkml:trace>
  <inkml:trace contextRef="#ctx0" brushRef="#br0" timeOffset="15715.11">19283 1334 0,'-21'0'16,"-22"21"-1,22-21 1,21-21 15</inkml:trace>
  <inkml:trace contextRef="#ctx0" brushRef="#br0" timeOffset="17974.66">931 2434 0,'-42'0'16,"84"0"-16,-105 0 0,63 21 0,0 1 15,0 20-15,0-21 16,0 21-16,0-20 0,0-1 16,0 21-16,0-21 0,0 0 15,0 1-15,0-1 0,21-21 0,0 21 16,-21 0-16,21-21 0,0 0 16,1 0-16,-1 0 0,0 0 15,21-21-15,-21 0 0,1 21 16,20-21-16,-21-1 0,0 1 15,22-21-15,-22 21 0,0 0 0,42-43 16,-63 43-16,22 0 16,-22-22-16,21 22 0,-21 0 15,0 0-15,0 0 16,-21 42 0,-1 21-1,1-21-15,21 1 0,0 20 16,-21 0-16,0 1 0,21-1 0,0 0 15,0 1-15,-21-1 0,21 21 16,0-20-16,0 41 0,0-20 16,0-22-16,0 22 0,0-22 15,0 22-15,0-22 0,0 21 16,0-20-16,0-1 0,-21 0 0,21 1 16,-22-22-16,22 21 15,-21-21-15,0 1 0,0-1 0,0-21 16,0 0-16,-1 0 0,1 0 15,0 0-15,0 0 0,-21 0 0,20-21 16,1 21-16,0-22 0,0 1 16,0 21-16,0-21 0,-1 0 0,1 0 15,0 0-15,0-22 16,0 22-16,21 0 0,0 0 16,0 0-16,0-1 0,21 1 15,21-42-15,-21 42 16</inkml:trace>
  <inkml:trace contextRef="#ctx0" brushRef="#br0" timeOffset="18298.47">1863 2604 0,'-22'0'15,"1"21"1,21 0-16,-21 0 0,21 0 16,-21 22-16,0-1 0,21-21 15,-21 21-15,-1 1 0,1 41 16,0-20-16,0-22 0,0 1 16,0 20-16,-1-21 0,1 1 15,21-1-15,0 0 0,-21 1 0,21-1 16,0-21-16,0 0 0,0 1 15,0-1-15,21 0 0,0-21 16,1 0-16,-1 0 0,0 0 16,0-21-16,0 0 15,0-1-15,-21 1 0,22 0 0</inkml:trace>
  <inkml:trace contextRef="#ctx0" brushRef="#br0" timeOffset="18494.88">1439 3133 0,'-21'0'16,"42"0"-16,-42 21 0,0-21 0,42 0 31,0 0-31,0 0 0,22 0 16,-22 0-16,21 0 0,1 0 15,-1-21-15,0 0 0,22 21 16,-22-22-16,0 22 0,22-21 15,-22 0-15,22 21 0</inkml:trace>
  <inkml:trace contextRef="#ctx0" brushRef="#br0" timeOffset="18788.16">3006 2879 0,'0'21'47,"-22"0"-47,22 0 15,0 0-15,-21 1 0,21-1 16,-21 21-16,21-21 0,0 0 0,0 22 16,-21-22-16,21 0 0,-21 21 15,0 1-15,21-22 0,0 0 16,0 0-16,0 0 0,0 1 15,21-22 1,0-22 0,0 1-16,21 0 0,-20-21 15</inkml:trace>
  <inkml:trace contextRef="#ctx0" brushRef="#br0" timeOffset="19178.95">3429 2900 0,'21'-21'0,"-42"42"0,63-42 0,-21 21 0,1-21 15,-44 21 1,1 0 0,0 21-16,0-21 0,-21 21 15,20 0-15,1-21 0,-21 21 0,21 0 16,0-21-16,-1 22 0,1-1 16,21 0-16,21-21 31,1 0-16,-1 0-15,0 0 0,21 0 16,-21 21-16,22-21 0,20 0 16,-42 0-16,1 21 0,-1-21 15,21 21-15,-21 1 0,0-1 16,-21 0-16,0 0 16,0 0-16,-21 0 0,0-21 15,0 22-15,-21-1 0,20-21 0,1 21 16,-21-21-16,21 21 0,-22-21 15,22 0-15,0 0 0,0 0 0,0 0 16,0 0-16,-1 0 0,1 0 16,21-21-1,0 0-15,0 0 0,0-1 16,0 1-16</inkml:trace>
  <inkml:trace contextRef="#ctx0" brushRef="#br0" timeOffset="19358.79">3006 2731 0,'0'0'0,"0"-22"16,-22 22-16,1 0 15,0 0 1,42 0 15,0 0-31,1 0 16,-1 0-16,0 0 0</inkml:trace>
  <inkml:trace contextRef="#ctx0" brushRef="#br0" timeOffset="20088.08">4889 3175 0,'0'0'0,"22"0"31,-1 0-31,0 0 16,0-21-16,0 0 16,0 0-16,1 21 0,-22-22 15,21 22-15,0-21 0,0 0 0,-21 0 16,0 0-16,0 0 0,0-1 16,0 1-16,0 0 0,0 0 15,-21 0-15,0 0 0,0-1 16,-1 22-16,-20 0 0,21 0 0,-21 0 15,-1 0-15,1 0 0,0 22 0,-1-1 16,1 0-16,21 0 0,-22 0 16,1 0-16,21 22 0,-21-22 15,20 21-15,1-21 0,21 22 0,0-22 16,0 21-16,0-21 0,0 1 16,0-1-16,0 0 0,43 0 15,-22-21-15,0 0 0,0 0 16,21 0-16,-20 0 0,20 0 0,0-21 15,-21 21-15,22-21 0,-1 0 16,-21-1-16,22-20 0,-1 21 0,-21 0 16,43-43-16,-22 43 15,-21 0-15,0-21 0,0 20 16,1 1-16,-1 0 0,-21-21 0,0 21 16,0-1-16,0 44 15,0-1 1,-21 0-1,21 21-15,0-21 0,-22 1 0,22-1 16,-21 0-16,21 0 0,0 0 0,0 0 16,0 1-16,0-1 0,0 0 15,21 0-15,1-21 0,-1 0 16,0 0-16,0 0 0,0 0 16,0 0-16,22-21 0,-1 0 15,0 0-15</inkml:trace>
  <inkml:trace contextRef="#ctx0" brushRef="#br0" timeOffset="21945.3">6371 3196 0,'-21'0'0,"42"0"0,-63 21 0,21-21 16,21-21 15,0 0-31,0 0 16,0 0-16,21 0 0,0-1 15,-21-20-15,21 21 0,0 0 16,0-22-16,1 1 0,-22 0 0,21-1 16,0 1-16,0 0 0,0-1 15,0-20-15,1 21 0,-1-22 0,0-42 16,-21 64-16,0 0 16,21 20-16,-21 1 0,0-21 0,21 42 15,-21-21-15,0 42 16,0 0-1,-21 0-15,0 0 0,0 22 0,21 20 16,0-20-16,-21 20 0,-1 1 16,22-1-16,-21-21 0,21 22 0,0-1 15,0-20-15,0-1 0,0 0 16,0 1-16,0-1 0,0-21 0,0 0 16,0 1-16,21 20 15,1-21-15,-1-21 0,0 0 0,0 0 16,0 0-16,22 0 0,-22-21 15,21 0-15,-21 21 0,22-21 0,-1-1 16,-21 1-16,21 0 0,-20-21 16,20 21-16,-21-22 0,0 22 0,0-21 15,1-1-15,-1 1 0,0 0 16,0-22-16,0 22 0,-21-22 0,0 22 16,21-21-16,-21 20 0,22 1 15,-22 21-15,0-22 0,0 22 0,0 0 16,0 0-16,0 42 31,0 21-31,-22-20 0,22 20 16,0 0-16,-21 1 0,0 20 15,21-21-15,-21 1 0,21 20 16,0-20-16,0 20 0,-21-21 0,21 1 16,0-1-16,-21 0 0,21 1 15,0-22-15,0 21 0,0-21 0,0 1 16,0-1-16,0 0 0,21 0 15,0-21-15,0 0 0,0 0 16,0 0-16,1 0 0,20-21 0,-21 21 16,21-21-16,-20 0 0,20-1 15,0 1-15,1 0 0,-1-21 0,0 21 16,1-22-16,-1 22 0,-21-21 16,21-1-16,1 22 0,-22-21 15,0 0-15,0 20 0,0 1 0,-21 0 16,0 0-16,0 0 0,-21 21 15,0 0 1,0 21-16,0 0 0,21 0 16,-21 0-16,-1 1 0,1 20 0,0-21 15,21 21-15,-21-20 0,0 20 16,21-21-16,0 0 0,-43 43 16,22-43-16,21 0 0,0 0 0,0 0 15,-21-21-15,21 22 0,0-44 47,0 1-47,0 0 16,0 0-16,0 0 0,21 0 15,-21-22-15,21 22 0,1 0 16,-1-21-16,0 20 0,0-20 0,43-21 16,-43 41-16,21 1 0,0 0 15,-20 0-15,20 21 0,0 0 16,-21 0-16,1 0 0,-1 0 0,0 0 15,0 42-15,-21-21 16,0 22-16,0-22 0,0 0 0,0 21 16,0-20-16,0-1 0,0 21 0,0-21 15,-21 0-15,21 1 0,0-1 16,-21 0-16,21 0 0,0 0 16,0 0-16,21-21 15,0 0-15,0 0 0,0 0 16,1 0-16,-1 0 0,0 0 0,0-21 15,21 21-15,-20-21 0,-1 0 16,21 0-16,-21 0 0,0-1 0,1 1 16,20 0-16,-21 0 0,21-43 15,-20 43-15,-1-21 0,-21 21 16,0 0-16,21-1 0,-21 1 0,0-21 16,-21 63 15,0 0-31,21 0 0,-22 1 15,22-1-15,0 0 16,-21 21-16,21-21 0,-21 1 0,21 20 16,-21-21-16,21 0 0,0 0 0,0 1 15,0-1-15,0 0 0,0 0 16,0 0-16,0 0 0,21-21 16,0 0-16,0 0 15,1 0-15,-1 0 0,21 0 0,-21 0 16,0 0-16,22-21 0,-22 21 0,21-21 15,-21 0-15,1 0 16,20 0-16,-21-1 0,0 1 0,22-21 16,-22 21-16,0-22 0,0 1 0,0 0 15,0-1-15,1-20 0,-1 21 16,-21-22-16,21 22 0,0-1 0,0-20 16,-21 21-16,0-1 0,0 22 15,21-42-15,-21 41 0,0 1 16,0 0-16,-21 21 15,0 0 1,0 21-16,0 0 0,0 1 16,-1 20-16,22 0 0,-21 1 15,0-1-15,21 21 0,0-20 0,-21-1 16,0 22-16,21-22 0,-21 21 16,21-20-16,0-1 0,0 0 15,0-20-15,0 20 0,0-21 0,0 21 16,0-20-16,0-1 0,0 0 15,0 0-15,21-21 0,0 21 0,0-21 16,0 0-16,0 0 0,1 0 16,-1 0-16,21 0 0,-21 0 15,0-21-15,1 0 0,-1 0 0,21 0 16,-21-1-16,0 1 0,22-21 16,-22 21-16</inkml:trace>
  <inkml:trace contextRef="#ctx0" brushRef="#br0" timeOffset="22187.16">8975 2413 0,'0'0'16,"-22"0"-16,1 0 0,42 0 31,1 0-31,-1 0 0,21 0 16,-21 0-16,0 0 0,43 0 15,-22 0-15,-21 0 0,22-21 16,-22 21-16,0 0 0,21-21 0,-20 21 16,-1 0-16,-21-21 15,0-1 1</inkml:trace>
  <inkml:trace contextRef="#ctx0" brushRef="#br0" timeOffset="22383.05">8234 2307 0,'0'21'0,"0"-42"0,-21 42 16,21 1 0,0-1 15</inkml:trace>
  <inkml:trace contextRef="#ctx0" brushRef="#br0" timeOffset="23002.69">10795 2921 0,'-21'0'16,"42"0"-16,-63 0 0,20 0 0,22-21 47,0 0-47,0 0 15,22 21-15,-22-22 0,21 1 16,0 0-16,21-21 0,-42-1 15,21 22-15,1-21 0,-1 0 16,-21-1-16,21 1 0,0 0 0,0-1 16,-21 1-16,0 0 0,21-1 0,-21 1 15,22 0-15,-22-1 16,0 1-16,0-22 0,0 43 0,0 0 16,-22 21-1,1 0-15,0 0 0,0 0 16,0 21-16,0 0 0,21 1 0,-22 20 15,1-21-15,0 21 0,0 22 16,21-22-16,0 22 0,0-1 0,-21-20 16,21 20-16,0-21 0,0 22 15,0-22-15,0 1 0,0-1 0,0-21 16,0 21-16,0-20 0,21-22 0,0 21 16,0 0-16,22-21 15,-22 0-15,0 0 0,0 0 16,0-21-16,0 0 15,1-1-15,-22-20 16</inkml:trace>
  <inkml:trace contextRef="#ctx0" brushRef="#br0" timeOffset="23222.57">10541 2477 0,'-21'21'0,"42"-42"0,-63 42 15,42 0 1,21-21 0,0 0-16,0 0 15,0 0-15,0 0 0,22 0 16,20 0-16,-20 0 0,-1 0 16,0 0-16,1 0 0,-1-21 15,-21 21-15,0 0 0,22 0 0,-22 0 16</inkml:trace>
  <inkml:trace contextRef="#ctx0" brushRef="#br0" timeOffset="23617.34">11176 2773 0,'0'0'0,"0"21"0,0-42 47,21 0-47,0 21 0,0-21 0,1-1 16,-1 1-16,0 0 0,0 0 15,0 0-15,0 0 0,-21-1 0,22 1 16,-22 0-16,21 0 0,-21 0 16,0 0-16,-21 21 15,-1 0 1,1 21-16,0 0 15,0 0-15,0 0 0,0 0 0,-1 1 16,22 20-16,-21-21 0,0 0 0,0 22 16,21-22-16,0 0 0,0 0 15,0 21-15,0 1 16,0-22-16,0 0 16,21-21-16,0 0 0,0 0 0,1 0 15,-1 0-15,0 0 0,21 0 0,-21 0 16,22 0-16,-22-21 0,21 21 15</inkml:trace>
  <inkml:trace contextRef="#ctx0" brushRef="#br0" timeOffset="25717.13">11959 2561 0,'21'-21'0,"-42"42"0,63-63 0,-42 21 16,22 21-16,-22-21 0,-22 21 15,1 0 1,-21 0-16,21 0 0,0 21 15,-22-21-15,1 42 0,21-42 16,-22 21-16,22 0 0,21 1 0,-21-22 16,21 21-16,0 0 0,0 0 15,0 0-15,0 0 0,21-21 32,-21 22-32,21-1 0,1-21 0,-1 0 15,0 21-15,0-21 0,0 0 0,0 21 16,1-21-16,-1 21 0,0-21 15,-21 21-15,21 1 0,-21-1 16,0 0-16,0 0 16,-21 0-1,0-21-15,0 0 0,-1 0 0,1 0 16,0 21-16,0-21 0,0 0 16,-22 0-16,22 0 0,0 0 0,-21 0 15,-1-21-15,22 21 0,0-21 16,21 0-16,-21 0 15,0 0-15,21 42 47,21-21-31,-21 21-16,21 0 0,0 0 16,0-21-16,-21 21 0,22 1 15,-1-22-15,0 0 0,0 0 0,21 21 16,-20-21-16,-1 0 0,21 0 15,0 0-15,-20 0 0,20 0 0,0-21 16,1-1-16,-1 22 0,0-21 0,1 0 16,-1 0-16,0 0 15,-21 0-15,22-1 0,-22-20 0,0 21 16,0-21-16,0-1 0,1 1 0,-22 0 16,0-1-16,21-20 0,-21 20 15,21 1-15,-21 0 0,0-1 0,0 1 16,0 0-16,0 21 0,0-22 15,0 22-15,0 0 0,-21 21 16,0 21 0,21 0-1,0 0-15,-22 22 0,1-22 0,21 21 16,-21 1-16,21 62 0,0-62 16,-21 20-16,21-20 0,-21-1 15,21 21-15,-21-20 0,21-22 0,0 21 16,0 1-16,0-22 0,0 21 15,0-21-15,0 0 0,0 1 16,21-22-16,0 0 0,0 0 0,0 0 16,0 0-16,1 0 0,-1 0 15,0 0-15,0 0 0,0-22 0,0 1 16,1 0-16,20 0 0,-21 0 16,0 0-16,0-1 0,1 1 15,20-21-15,-21 21 0,0 0 0,0-22 16,1 22-16,-1 21 0,0-21 0,0 0 15,-21 42 1,0 0 0,-21 0-16,0 0 0,21 1 15,0-1-15,-21 21 0,-1-21 0,22 0 16,-21 1-16,21-1 0,0 0 16,0 0-16,0 0 0,0 0 0,0 1 15,21-22-15,1 0 16,-1 0-16,21 0 0,-21 0 15,0 0-15,22 0 0,-22 0 0,21 0 16,1-22-16,-22 22 0,21-21 0,0 0 16,-20 0-16,20 0 0,-21 0 15,21-1-15,-20 1 0,-1-21 16,-21 21-16,0 0 0,21-1 0,-21 1 16,0 0-16,0 0 15,-21 21 1,21 21-16,0 0 15,-21 0-15,-1-21 0,22 22 0,-21-1 16,21 0-16,0 0 0,0 0 0,-21 0 16,21 1-16,-21-1 15,21 0-15,-21 0 0,21 0 16,0-42 31,0 0-47,0 0 15,21 0-15,0-1 0,0-20 16,0 21-16,1 0 0,-22 0 0,42-22 16,-21 22-16,0 0 15,-21 0-15,21 21 0,1 0 16,-1 0-16,-21 21 16,0 0-16,0 0 15,0 0-15,0 1 0,0 20 16,21-21-16,0 0 0,-21 0 15,21 1-15,0-1 0,1 0 16,-1-21-16,0 0 0,0 21 16,0-21-16,0 0 0,1 0 15,20 0-15,-21 0 0,0 0 16,22 0-16,-1-21 0,-21 21 0,21-21 0,-20 0 16,20 21-16,-21-22 0,21 1 15,-20 0-15,-1-21 0,0 21 16,0-1-16,0 1 0,-21-21 0,0 21 15,0 0-15,0-1 0,0 1 0,0 0 16,-21 21-16,0 0 16,-21 0-16,20 0 0,1 0 15,-21 0-15,21 21 0,0 0 0,-22 1 0,-20 20 16,42-21-16,-1 0 16,1 22-16,21-22 0,0 0 15,-21 0-15,21 0 0,0 0 0,0 1 16,21-1-1,0-21-15,1 0 0,-1 0 16,0 0-16,0 0 0,21 0 0,-20 0 16,20-21-16,-21 21 0,0-22 15,22 1-15,-22 0 0,0 0 0,0 0 16,0 0-16,0-1 16,-21 1-16,22 0 0,-22 0 15,0 0-15,0 42 31,0 0-15,0 0-16,-22-21 0,22 21 0,-21 1 16,21 20-16,0-21 0,-21 0 15,0 22-15,21-1 0,-21 0 0,21 1 16,0-1-16,0 0 0,-21 22 0,21-1 16,-22 1-16,1-1 0,21 1 15,0 20-15,-21-20 0,21 21 0,-21-22 16,21 85-16,0-63 15,-21 0-15,21-1 0,-21 1 0,21 0 16,-22-1-16,22 1 0,-21 0 16,0-1-16,21 1 0,-21 0 0,0-22 15,21 22-15,-21-22 0,-1 1 0,1-1 16,21-20-16,-21-1 0,-21-21 16,21 21-16,-1-20 0,1-1 0,0-21 15,0 0-15,0 0 0,-22 0 0,43-21 16,-21 21-16,0-22 0,0 1 15,0-21-15,0 21 0,-1-22 16,22 1-16,0 0 0,-21-1 0,21 1 16,-21-21-16,21 20 0,0-20 0,0 20 15,0-20-15,0 21 0,0-22 16,0 22-16,0-1 0,21-20 0,0 21 16,-21-22-16,22 1 0,-1-1 0,0 1 15,0-64-15</inkml:trace>
  <inkml:trace contextRef="#ctx0" brushRef="#br0" timeOffset="25976.99">12869 2053 0,'0'0'16</inkml:trace>
  <inkml:trace contextRef="#ctx0" brushRef="#br0" timeOffset="26154.88">12107 2286 0,'0'0'16,"0"21"-16,0 0 0,0 1 15,21-22-15,1 0 0,-1 0 16,0 0-16,21 0 0,1 0 15,-22 0-15,21 0 0,22 0 0,-22 0 16,0-22-16,1 22 0,20 0 16,-21-21-16,22 21 0</inkml:trace>
  <inkml:trace contextRef="#ctx0" brushRef="#br0" timeOffset="26622.61">15515 2244 0,'0'-21'0,"0"42"0,0-64 0,0 22 0,0 0 16,0 0-16,0-21 0,0 20 15,0 1-15,0 0 0,0-21 0,0 21 16,0-1-16,0 1 16,0 42-1,0 22 1,0-22-16,-21 21 0,0 1 0,0-1 15,-1 0-15,22 1 0,-21 20 16,0-21-16,-21 22 0,21-22 16,-1 22-16,1-22 0,-21 0 15,21 1-15,0-1 0,-1 0 0,22-20 0,0 20 16,-21-21-16,21 0 16,0 0-16,0-42 31,0 0-16,0 0-15,0 0 0</inkml:trace>
  <inkml:trace contextRef="#ctx0" brushRef="#br0" timeOffset="27864.9">14965 2519 0,'0'0'16,"-21"0"-16,-1 0 0,44 0 47,-1 0-47,21 0 0,-21 0 0,22 0 15,-1 0-15,21 0 0,-20 0 0,20 0 16,-20-21-16,20 0 0,1 21 16,-22-22-16,21 1 0,-20 21 15,-1-21-15,0 0 0,1 21 0,-22-21 16,21 21-16,-21-21 16,1 21-16,-22 21 31,-22 0-31,1 0 0,0 0 15,0 0-15,0 22 0,0-22 16,-1 21-16,1-21 0,21 22 16,-21-22-16,0 21 0,21-21 0,-21 1 15,21-1-15,0 0 0,0 0 0,0 0 16,21-21 0,127 0-1,-127 0 1,0-21-16,1 0 0,20 0 15,-21 0-15,0-1 0,0 1 16,1 0-16,-1 0 0,-21-21 0,0 20 16,0 1-16,0-21 15,0 21-15,0 0 0,-21-1 0,-1 22 16,-20 0-16,21 0 0,0 0 16,-22 0-16,22 0 0,0 0 0,0 0 15,0 0-15,0 0 0,21 22 31,21-22-31,0 0 0,21 0 16,-21 0-16,22 0 16,-22 0-16,21-22 0,1 22 0,-1-21 15,21 21-15,-20-21 0,20 0 16,-20 21-16,-1-21 0,0 21 0,43-21 16,-43 21-16,-21 0 0,1 0 15,-22 21 16,0 0-31,-22 0 0,1 0 16,-21 0-16,21 1 0,0-1 0,-1 21 16,1-21-16,0 22 0,0-22 15,0 0-15,0 21 0,21-21 0,0 1 16,0-1-16,0 0 0,0 0 16,0 0-16,21-21 15,0 0-15,0 0 0,0 0 0,22 0 16,-22 0-16,21 0 0,-21 0 0,22 0 15,-1 0-15,-21-21 0,21 0 16,-20 21-16,20-21 0,-21 0 0,21-22 16,-20 22-16,-1 0 15,-21-21-15,0 20 0,0-20 0,0 21 16,0 0-16,0-22 0,-21 22 0,-1 0 16,1 0-16,-21 21 0,21 0 15,-22-21-15,1 21 0,21 0 0,-21 0 16,20 0-16,-20 0 15,21 0-15,0 21 0,21 0 16,0 0 0,21-21-16,0 0 0,0 0 15,22 0-15,-1 0 0,-21 0 0,21 0 16,1 0-16,-1 0 0,0-21 16,1 21-16,-1-21 0,0 0 0,1 0 15,-1 21-15,22-22 0,-22 1 16,0 0-16,1 0 0,20 0 0,-21-22 15,-20 22-15,20 0 0,-21 0 16,0-21-16,0 20 0,-21 1 0,0 0 16,0 0-16,0 0 0,0 0 15,0-1-15,-21 22 0,0 0 16,0 0-16,0 0 0,0 0 0,-1 22 16,1-1-16,0 0 0,0 21 0,0-21 15,0 22-15,-22-1 0,22 0 16,0 1-16,21-1 0,-21 22 0,0-22 15,-1 21-15,22-20 0,0-1 16,0 0-16,0 1 0,0-1 0,0 0 16,0-20-16,0 20 0,0-21 0,22 0 15,-1-21-15,0 21 0,0-21 16,21 22-16,-20-22 0,20 0 0,-21 0 16,21 0-16,1-22 15,-1 1-15,0 0 0,1 0 0,20-43 16,-42 22-16,22 21 0,-22-21 15</inkml:trace>
  <inkml:trace contextRef="#ctx0" brushRef="#br0" timeOffset="29818.78">18690 2053 0,'21'-21'0,"-42"42"0,63-63 0,-42 21 16,0 0-16,0-1 0,0 1 16,0 0-16,-21 42 31,0 22-31,21-22 0,-21 0 15,0 21-15,0 1 0,21-1 16,-22 0-16,1 1 0,21-1 0,-21 0 16,21 22-16,0-22 0,0 0 0,0 1 15,0-1-15,0 0 16,0-20-16,0-1 0,0 0 0,21 0 16,0 0-16,1 0 0,-1-21 0,0 0 15,0 0-15,0 0 0,0 0 16,1 0-16,20-21 0,-21 0 15,0 0-15,0 0 0,22-22 0,-22 22 16,0-21-16,0 21 0,0-22 0,1 1 16,-1 0-16,0-1 0,21 1 15,-42 0-15,21-1 0,1 1 0,-1 0 16,-21-1-16,0 22 0,21-21 16,-21 21-16,0 0 0,0-1 0,0 1 15,0 0-15,0 42 16,0 0-1,0 1-15,-21-1 0,21 0 0,0 21 0,-21 1 16,-1-1-16,22 0 16,-21 1-16,21-1 0,0 0 0,-21 1 15,21-1-15,0 0 0,-21 1 16,21-1-16,0-21 0,0 21 0,0-20 16,0-1-16,0 0 0,0 0 15,21-21-15,0 0 0,0 0 0,1 0 16,-1 0-16,0 0 0,0 0 15,0 0-15,22-21 0,-22 0 0,21 0 16,-21-1-16,22-20 0,-22 21 16,21-21-16,-21 20 0,22-20 15,-22 0-15,0 21 0,0-1 0,0 1 0,-21 0 16,0 0-16,0 42 31,-21-21-31,0 21 0,0 0 16,21 22-16,-21-22 0,-1 21 15,22-21-15,-21 43 0,21-22 16,0-21-16,0 1 0,0-1 16,0 21-16,0-21 0,0 0 15,0 1-15,-21-22 32,0-22-17,21 1-15,-21 21 16,21-21-16,-21-21 0,21 21 0,-22-1 15,22 1-15,0 0 0,0 0 16,0 0-16,-21 21 16,21 21-1,0 0-15,0 0 16,0 0-16,0 1 0,0-1 16,21 0-16,1 0 0,-1 0 15,0-21-15,0 21 0,0-21 0,0 0 16,22 0-16,-22 0 15,21 0-15,22 0 0,-43 0 16,21 0-16,1 0 0,-1-21 16,-21 0-16,21 21 0,1-21 0,-1 0 15,-21 0-15,22-22 0,-1 22 0,-21 0 16,0-21-16,43-22 16,-43 43-16,-21 0 0,0 0 0,0-1 15,0 1 1,-21 21-16,0 0 15,-1 21-15,1-21 0,21 22 16,-21-1-16,0 21 0,0-21 0,21 22 16,-21-22-16,21 21 0,0-21 15,0 0-15,0 22 0,0-22 16,0 0-16,0 0 0,0 0 0,21 1 16,0-1-16,0-21 0,0 21 15,0-21-15,22 0 0,-1 0 0,0 0 16,1 0-16,-1 0 0,22 0 0,-22 0 15,0 0-15,22 0 0,-22 0 16,106-42 0,-127 20-16,22 1 0,-22 0 0,21 0 15,-21 0-15,-21-22 0,22 22 0,-22-21 16,21 0-16,-21 20 0,0-20 16,0 21-16,0-21 0,0 20 15,0 1-15,0 0 0,-21 21 0,-1 0 16,1-21-16,0 21 0,0 0 15,0 0-15,0 0 0,-1 21 0,-20-21 16,21 21-16,0 0 0,0 1 16,-22 20-16,22-21 0,0 21 0,-21 22 15,42-43-15,-22 21 0,22-20 16,0-1-16,0 21 0,0-21 16,0 0-16,0 1 0,22-1 15,-1-21-15,0 0 0,0 0 16,21 0-16,-20 0 15,20 0-15,-21 0 0,21 0 0,-20-21 16,-1 21-16,21-22 0,-21 1 16,0 0-16,22 0 0,-22-21 0,0 20 15,-21-20-15,21 0 16,0-1-16,1 1 0,-1 0 0,-21-1 0,21 1 16,0 0-16,-21-1 0,21 1 15,-21 21-15,21-21 0,-21-1 0,0 1 16,22 21-16,-22-22 0,0 22 15,0 0-15,-22 21 32,22 21-32,-21 0 0,0 1 0,21 20 15,-21 0-15,0 1 0,0-1 16,21 0-16,0 1 0,-22-1 16,22 21-16,-21-20 0,21-1 0,0 0 15,0 22-15,0-43 0,0 21 16,0 1-16,0-22 0,21 0 0,-21 0 15,22 0-15,-1 1 0,-21-1 0,21-21 16,0 0-16,0 0 0,0 0 16,1 0-16,-1 0 0,0 0 0,0 0 15,21 0-15,-20-21 0,20-1 16,0 1-16,1 0 0,-1 0 16,0 0-16</inkml:trace>
  <inkml:trace contextRef="#ctx0" brushRef="#br0" timeOffset="31159.01">22394 2582 0,'0'0'0,"0"22"16,21-22-1,1 0-15,-1 0 0,0-22 16,0 22-1,0-21-15,22 0 0,-22 0 0,0 0 16,0 0-16,0-1 0,22-20 16,-22 21-16,0-21 0,0-1 0,21 22 15,-20-21-15,-1-1 0,21 1 16,-21 0-16,0-22 0,1 22 0,-1 21 16,-21-22-16,0 1 0,0 21 0,0 0 15,0 0-15,0-1 0,-21 22 16,-1 22-1,1-1-15,0 0 0,-21 21 16,21-21-16,-22 22 0,1-1 16,21 0-16,-22 1 0,22-1 15,-21 22-15,21-22 0,0 0 0,-1 22 16,1 20-16,21-20 0,0-22 16,0-21-16,0 22 0,0-22 15,21 21-15,1-21 0,-1 1 0,0-22 16,0 21-16,0-21 0,22 0 15,-22 0-15,21 0 0,-21 0 0,22 0 16,-22-21-16,21 21 0,0-22 0,-20 1 16,20 0-16,-21 0 0,21-21 15,-20 20-15,-1-20 0,0 21 0,0-21 16,0 20-16,-21-20 16,0 21-16,0 0 0,-21 42 31,21 0-16,-21 0-15,0 0 0,21 1 16,0-1-16,0 0 0,0 0 16,21-21-1,0 0-15,0 0 16,0 0-16,1 0 0,-1 0 0,0 0 16,21-21-16,-21 21 0,1-21 15,20 0-15,-21-1 0,0 1 0,0 0 16,1 0-16,-1 21 0,-21-21 15,0 0-15,21 21 0,-21-22 16,-21 44 0,21-1-1,-21 0-15,-1 0 0,1 0 0,21 22 16,-21-22-16,21 0 0,-21 0 16,21 21-16,0-20 0,0-1 0,0 0 15,0 0-15,21 0 0,0-21 16,0 0-16,1 21 0,-1-21 15,0 0-15,21 0 0,1 0 0,-22 0 16,21 0-16,0-21 0,-20 0 16,20 21-16,-21-42 0,64-22 15,-64 22-15,0 0 16,0 20-16,0 1 0,1-21 16,-1 21-16,-21 0 0,0-1 15,0 44 1,-21-1-1,21 0-15,-22 21 0,1-21 0,0 22 16,0-1-16,21-21 0,-21 22 16,0 20-16,-1-21 0,22 1 0,0-1 15,-21 64 1,21-64-16,-21 22 0,21-1 0,-21-20 16,21 20-16,0 22 0,0-22 0,0 1 15,-21-1-15,21 1 0,0-1 16,0 1-16,0-1 0,0 1 0,0 20 15,0-20-15,0-1 0,0 1 0,0-22 16,0 22-16,0-1 0,0-20 16,0-1-16,0 0 0,0 1 0,0-22 15,0 0-15,0 0 0,0 0 0,-21-21 16,-1 0 0,1 0-16,0-21 0,0 0 15,0 0-15,0 0 0,21-22 0,-22 1 16,1 0-16,21-22 15,-21 1-15,21-64 0,0 42 16,0 21-16,0-20 0,0-1 0,0 0 16,0 1-16,0-1 0,21 0 15,0 22-15,1-1 0,20 1 0,-21-1 16,21 1-16,-20 21 16,20-22-16,0 22 0,-21-1 0,22 1 0,-1 0 15,0 21-15,-20-22 0,20 22 16,-21 0-16,0 0 0,0 0 0,1-1 15,-1 22-15,-42 0 32,-1 0-32,-20 22 15</inkml:trace>
  <inkml:trace contextRef="#ctx0" brushRef="#br0" timeOffset="34063.35">2371 4911 0,'0'0'0,"-22"0"16,22-21 15,22-1-15,-1 1-16,-21 0 0,0 0 15,21 0-15,-21 0 16,0-1-16,0 1 0,0 0 16,0 0-16,-21 0 0,0 0 0,-1-1 15,1 1-15,0 0 0,-21 0 16,-1 0-16,22 21 0,-21 0 0,0 0 16,20 0-16,-20 0 0,21 0 15,-21 0-15,-1 21 0,22 0 0,-21 0 16,21 0-16,-22 22 0,22-1 15,0 0-15,0 1 0,21 20 16,-21-20-16,21-1 0,0 0 16,0 1-16,0-1 0,0 0 0,21-21 15,0 1-15,0-1 0,0 0 0,22-21 16,-1 0 0,-21 0-16,0 0 0,22 0 0,-22-21 15,21 0-15,0-1 0,-20-20 16,20 0-16,21 21 0,-20-22 0,-1 1 15,-21-22-15,22 22 0,-1 0 16,-21-22-16,21 22 0,-20 0 0,20-22 16,-21 1-16,0 20 0,0-20 15,-21-1-15,0 1 0,22-1 0,-22 22 16,0-22-16,0 22 0,0 0 16,0 21-16,0-1 0,-22 1 15,1 0-15,0 21 0,0 0 16,0 21-16,0 0 0,-1 22 15,1-1-15,0 22 0,21-22 0,-21 21 16,0 1-16,0-1 0,21 43 16,-22-42-16,22-1 0,0 1 15,0-22-15,0 22 0,0-22 16,0 0-16,0 1 0,22-1 0,-1 0 16,0-21-16,0 1 0,21-1 15,-20-21-15,20 0 0,-21 0 0,21 0 16,1 0-16,-1-21 15,-21-1-15,22 1 0,-1 0 0,0 0 16,-21-21-16,22-1 0,-1 22 16,-21-21-16,0-1 0,1 22 0,-1-21 15,0 0-15,-21 20 0,21-20 16,-21 21-16,0-21 0,0 20 0,0 1 16,-21 21-1,0 0-15,0 0 0,-1 0 0,1 21 16,0 1-16,0-1 0,0 0 15,0 0-15,-1 21 0,1-20 16,21 20-16,0-21 0,-21 64 16,21-43-16,0 0 0,0-20 15,0 20-15,0-21 0,21 21 0,0-20 16,1-1-16,-1-21 0,0 21 16,0-21-16,0 0 0,22 0 0,-22 0 15,0 0-15,21-21 0,-21 0 16,22-1-16,-1 1 0,0 0 0,1-21 15,63-43-15,-64 43 16,-21-1-16,21 22 0,-20-21 16,-1 21-16,0 0 0,0-1 15,-21 1-15,0 0 0,0 63 47,-21-20-47,21-1 0,-21 0 16,21 21-16,-21-21 0,21 22 0,0-22 15,0 21-15,0-21 0,0 22 16,0-22-16,0 0 0,0 0 0,0 0 16,21 1-16,0-1 0,0-21 15,0 0-15,0 0 0,1 0 0,-1 0 16,21 0-16,-21 0 0,0-21 16,22 21-16,-22-22 0,0 1 0,0-21 15,22 21-15,-22 0 0,0-22 0,0 22 16,0-21-16,0 21 0,1-22 15,-22 22-15,0 0 0,21 0 16,0-22-16,-21 65 47,0-1-47,0 0 16,-21 0-16,21 0 0,-21 0 0,21 1 15,0 20-15,0-21 0,0 0 0,0 22 16,0-22-16,0 0 0,0 0 15,0 0-15,0 0 0,21-21 0,0 22 16,0-22-16,0 0 16,0 0-16,1 0 0,20 0 0,-21 0 15,21 0-15,-20-22 0,20 22 0,0-21 16,1 0-16,-1 0 0,-21 0 16,64-43-16,-64 43 0,0 0 15,0 0-15,0-22 0,-21 22 16,22 0-16,-22-21 0,0 21 0,0-1 15,0 1-15,-22 0 0,1 21 16,0 0-16,0 0 0,0 0 16,0 0-16,-22 21 0,22 0 15,0 1-15,0-1 0,0 0 16,-22 42-16,43-20 16,0-22-16,0 21 0,0-21 0,0 1 15,0 20-15,0 0 16,21-21-16,1 1 0,20-22 0,-21 21 15,0-21-15,22 0 0,-1 0 16,0 0-16,1 0 0,-1-21 0,0-1 16,1 22-16,-22-21 0,63-42 15,-41 42-15,-22-22 16,21 22-16,-21-21 0,1-1 0,-1 1 16,0 0-16,-21-1 0,21-41 0,0 41 15,0-20-15,-21 21 0,0-1 16,0-20-16,22 20 0,-22 1 15,0-43-15,0 64 0,0 0 16,0 0-16,0 0 0,0 0 16,0 42-16,0 0 15,0 0-15,0 0 0,-22 22 16,1-1-16,21 0 0,0 22 0,0-22 16,-21 0-16,0 22 0,21-22 15,0 1-15,0-1 0,0 0 0,-21 1 16,21-1-16,0 0 0,0 1 15,0-22-15,0 21 0,0-21 0,0 22 16,21-22-16,0 0 0,0 0 16,0-21-16,1 0 0,-1 0 15,21 0-15,-21-21 16,22-21-16,-22 20 0,21 1 16,-21 0-16,0 0 0,22-43 15,-1 43-15,-21 0 0,0-21 16,1 21-16,-1-1 0,-21 1 0,21 0 15,-21 0-15,0 0 16,-21 42 0,21 0-1,-21 0-15,21 0 0,-22 1 0,1 20 16,21-21-16,0 21 0,0-20 16,0 20-16,0-21 0,0 0 15,0 22-15,0-22 0,21 0 0,1 0 16,-22 0-16,21-21 0,42 21 15,-42-21-15,22 0 16,-22 0-16,21 0 0,-21-21 0,22 0 0,-22 0 16,0 0-16,21 0 0,-20-1 0,-1 1 15,0-21-15,0 0 16,-21 20-16,0-20 0,0 0 0,0-1 0,0-20 16,0 21-16,-21 20 15,0 1-15,-22 0 0,22 21 16,-21 0-16,0 0 0,-1 0 0,1 0 15,0 0-15,-1 0 0,1 0 0,0 21 16,-43 22-16,64-22 16,0 0-16,-1-21 0,1 21 15,21 0-15,0 0 0,0 1 16,21-22-16,1 21 0,20-21 0</inkml:trace>
  <inkml:trace contextRef="#ctx0" brushRef="#br0" timeOffset="34563.06">6371 4530 0,'0'-21'0,"0"42"0,0-64 0,0 22 15,-21 21 17,0 21-32,21 1 15,0-1-15,-21 21 0,21-21 16,0 22-16,0-1 0,-22 21 0,1-20 15,21 20-15,-21 1 0,21 20 16,-21-20-16,21-1 0,-21 22 0,21 63 16,-21-63-16,-1 84 15,22-84-15,-21 0 0,21-1 0,-21 1 16,21-22-16,0 1 0,0 21 16,-21-22-16,0 1 0,21-1 0,-21-21 15,-1 22-15,22-22 0,-21 1 0,0-1 16,21-21-16,-21 0 15,21 0-15,-21 1 0,0-22 16,21-22-16,0 1 16,0 0-16,0-21 0,0-1 0,0 1 15,21 0-15,0-1 0,0-20 16,-21-1-16,21 1 0,0-22 0</inkml:trace>
  <inkml:trace contextRef="#ctx0" brushRef="#br0" timeOffset="34882.87">6265 4784 0,'0'-64'0,"0"128"0,0-170 16,0 64-16,0-1 0,0 22 15,0-21-15,0 21 0,0-22 0,21 22 16,1 0-16,-1 0 0,0 0 16,0 21-16,0-22 0,0 22 0,64 0 15,-43 22-15,-20-1 16,-1 0-16,0 0 0,0 21 15,0-20-15,-21 20 0,0 0 0,0-21 16,0 22-16,0-1 0,-42 0 16,-43 43-16,64-64 15,-21 0-15,-1 1 0,22-1 16,0 0-16,-21-21 0,21 0 0,-1 0 16,1 0-1,21-21 1,21 0-1,1-1-15,-1 1 0,0 21 0,0-21 16,0 0-16</inkml:trace>
  <inkml:trace contextRef="#ctx0" brushRef="#br0" timeOffset="35234.68">6667 4699 0,'22'0'16,"-1"0"-1,0 0-15,0 0 16,0-21-16,22 0 0,-22 0 16,0 21-16,21-22 0,-21 1 0,1 0 15,20 0-15,-21 0 0,0 0 16,0 21-16,1-22 0,-22 1 16,-22 21-1,1 0 1,0 21-16,0-21 0,0 22 0,0-1 15,-22 0-15,43 0 0,-21 0 16,0 0-16,21 1 0,-21-1 16,21 0-16,0 0 0,0 0 0,0 0 15,0 1-15,0-1 0,21 0 16,0-21-16,0 21 0,0-21 0,1 0 16,41 0-16,-21 0 0,-20 0 15,20 0-15,-21 0 0,0 0 16,22-21-16,-22 0 0,0 0 0</inkml:trace>
  <inkml:trace contextRef="#ctx0" brushRef="#br0" timeOffset="35577.48">7302 4551 0,'22'-21'0,"-44"42"0,44-63 16,-22 20-16,21 22 16,0-21-16,0 21 0,-21-21 0,21 21 15,0 0-15,1 0 16,-1 0-16,0 21 0,0 0 15,0 1-15,-21-1 0,21 0 0,1 0 16,-1 21-16,-21-20 0,0-1 16,0 21-16,0-21 0,0 22 0,0-1 15,-21-21-15,-1 0 16,22 0-16,-21-21 0,0 22 0,0-22 16,0 0-1,21-22-15,0 1 0,0 0 16,0 0-16,0 0 0,0 0 15,0-1-15,21-20 0,0 21 0,0 0 0,-21-22 16,21 22-16,1-21 16,-1 21-16,0-22 0,0 22 0,0 0 15,22 0-15,-22 0 0,0 0 0,0-1 16,0 22-16,0 0 0,1 0 16,-1 0-16,0 0 0</inkml:trace>
  <inkml:trace contextRef="#ctx0" brushRef="#br0" timeOffset="36015.23">8255 4657 0,'0'0'0,"21"-21"0,0-1 15,0 1-15,-21 0 0,0 0 16,22 0-16,-22 0 0,0-1 15,0 1-15,0 0 0,0 0 0,0 0 16,-22 21-16,1-21 0,0 21 16,0 0-16,0 0 15,-22 21-15,22 0 0,-21 0 0,21-21 16,0 21-16,21 0 0,0 1 16,0-1-16,0 0 15,0 0-15,21 0 16,0 0-16,0-21 0,0 0 15,0 22-15,1-22 0,-1 21 0,0-21 16,0 21-16,0-21 0,-21 21 0,21 0 16,-21 0-1,0 1-15,0-1 0,-21-21 16,0 21-16,0-21 0,-43 21 16,43-21-16,-21 0 0,0 0 15,-1 0-15,22 0 0,0 0 0,-21 0 16,20 0-16,1 0 0,21-21 31,0 0-31,21 0 0</inkml:trace>
  <inkml:trace contextRef="#ctx0" brushRef="#br0" timeOffset="38108.05">9737 4445 0,'-22'-21'0,"44"42"0,-44-63 0,22 21 0,0-1 16,0-41-16,0 21 15,0 20-15,0-20 0,0 21 16,0 0-16,0 0 0,22-1 0,-22 1 16,0 42-1,0 1 1,0-1-16,0 21 0,0 0 0,0-20 15,0 20-15,-22 0 0,22 1 16,0-1-16,0-21 0,-21 21 0,21 1 16,-21-22-16,0 0 0,21 21 0,0-20 15,0-1-15,0 0 16,21-21 15,0 0-31,0-21 0,1 0 16,-1-1-16,0 1 0,0 0 0,0 0 15,0-21-15,1 20 0,-1-20 16,0 21-16,0 0 0,0-22 16,0 22-16,1 0 0,-1 21 0,0-21 15,0 21-15,-21 21 16,0 0-16,0 22 16,0-22-16,0 0 0,0 0 0,0 0 15,0 22-15,0-22 0,0 0 16,0 0-16,0 0 0,0 22 15,0-22-15,21-21 16,0 21-16,1-21 16,-1 0-16,0 0 0,0 0 0,0 0 0,22 0 15,-22-21-15,0 21 0,21-21 16,-21-1-16,1 1 0,20 0 16,-21 0-16,0 0 0,0 0 0,22-1 15,-43-20-15,21 21 0,0-21 0,-21 20 16,21-20-16,-21 21 0,0 0 15,0 0-15,0-1 0,0 1 0,-21 21 32,0 0-32,0 21 0,0 1 15,21-1-15,-22 21 0,22-21 0,0 0 16,-21 22-16,21-22 16,0 21-16,0-21 0,0 22 0,0-22 0,0 0 15,0 21-15,0-20 0,0-1 16,0 0-16,21-21 0,1 21 15,-1-21-15,0 0 0,0 0 0,43 0 16,-22 0-16,0 0 16,-21 0-16,22-21 0,-1 0 0,0 0 15,1-1-15,-22 1 0,21 0 16,-21-21-16,1 21 0,-1-22 0,21 1 0,0-43 16,-42 43-16,22-22 15,-1 22-15,0 0 0,-21-1 0,0 1 16,21 0-16,-21 21 0,0-1 0,0 1 15,0 0-15,-21 42 32,21 0-32,-21 1 0,0 20 0,-1 0 15,22 1-15,-21-1 0,0 0 16,0 1-16,21 20 0,-21-21 0,0 1 16,-1-1-16,1 43 15,21-43-15,-21-21 0,21 22 0,-21-22 16,21 0-16,0 0 0,0 0 15,0-42 17,21 0-32,0 0 15,0 0-15,1-1 0,-1-20 16,0 21-16,0 0 0,0 0 16,0-1-16,1 1 0,-1 0 0,21 0 15,-21 21 1,-21 21-1,0 0-15,0 0 0,21-21 0,-21 22 16,0-1-16,0 0 0,0 0 16,0 0-16,0 0 0,22 1 15,-22-1-15,21-21 0,-21 21 0,21-21 16,0 21-16,0-21 16,0 0-16,1 0 0,-1 0 0,0 0 15,21 0-15,-21-21 16,1 21-16,-1-21 0,0 0 0,0 21 15,0-22-15,0 1 0,1 0 16,-1-21-16,0 21 0,-21-1 0,21-20 16,0 21-16,-21 0 0,0 0 15,21-1-15,-21 1 0,0 42 32,-21 1-32,0 20 15,21-21-15,-21 0 0,21 0 16,-21 1-16,21-1 0,0 0 15,0 0-15,0 0 0,0 0 16,0 1-16,0-1 0,0 0 0,21 0 16,0-21-16,0 0 0,0 0 15,1 0-15,20 0 0,-21 0 16,0 0-16,22 0 0,-22 0 0,21 0 16,-21-21-16,22 0 0,-22 0 0,0-1 15,21 1-15,-21 0 0,1-21 16,-1-1-16,21-84 15,-21 85-15,0-21 0,-21 20 16,22-20-16,-22 20 0,21 1 0,-21 0 16,0-1-16,0 1 0,0 21 15,0 0-15,0 0 0,0-1 0,-21 22 32,21 22-32,-22-1 15,1 0-15,21 21 0,-21 1 16,0-1-16,21 0 0,-21 1 0,21 62 15,-21-62-15,21-1 0,-22 0 16,22 1-16,0-22 0,0 21 16,0-21-16,0 22 0,0-22 0,0 0 15,22 43-15,-1-64 16,0 21-16,21-21 16,-21 0-16,1 0 0,20 0 0,-21 0 15,21 0-15,-20 0 0,20 0 0,-21 0 16,21-21-16,1-1 0,-22 22 15,21-21-15,-21 0 0,22-21 16,-22 21-16,0-22 0,0 22 0,-21 0 16,0-21-16,0-1 15,0 22-15,0 0 0,0 0 0,-21 21 16,0 0 0,0 21-16,0 0 15,21 0-15,-22 0 0,22 22 16,0-22-16,0 0 0,0 21 0,0-20 15,0-1-15,0 0 0,0 0 0,0 0 16,22 0-16,-1 1 16,0-22-16,0 0 0,0 0 0,0 0 15,22 0-15,-22 0 0,0 0 16,21 0-16,-20 0 0,-1-22 0,21 1 16,-21 21-16,22-42 15,-22 21-15,-21 0 0,0-1 0,21-20 16,-21 21-16,0 0 0</inkml:trace>
  <inkml:trace contextRef="#ctx0" brushRef="#br0" timeOffset="38311.4">11684 4085 0,'0'0'0,"-21"0"0,0 21 15,-1-21-15,1 0 0,0 22 16,21-1 0,21-21 15,0 0-31,1 0 0</inkml:trace>
  <inkml:trace contextRef="#ctx0" brushRef="#br0" timeOffset="41031.12">14711 4487 0,'63'0'31,"-42"0"-31,1 0 0,-1 0 0,-21-21 15,21 21-15,0 0 0,-21-42 16,21 42-16,0-21 16,-21 0-16,0-1 0,0 1 0,0 0 15,0 0-15,0 0 0,0 0 16,-21-1-16,0 1 0,0 0 16,0 0-16,0 21 0,-1-21 0,1 21 15,0 0-15,0 0 0,0 0 0,0 21 16,-22 0-16,22 0 0,0 0 15,0 1-15,-22 20 0,22-21 0,0 21 16,21-20-16,0 20 0,-21-21 0,21 21 16,0-20-16,0-1 0,0 0 15,0 0-15,0 0 0,0 0 0,0 1 16,21-22-16,0 21 16,0-21-16,1 0 0,-1 0 0,21 0 15,-21 0-15,0-21 0,22-1 16,-22 22-16,21-21 0,-21 0 0,22 0 15,-22-21-15,21 20 0,-21-20 16,1 21-16,-1-21 0,0-1 0,21-20 16,-21 20-16,1-20 0,-22 21 15,21-22-15,0 1 0,0 20 0,-21 1 16,0-22-16,0 43 0,0-21 0,0 0 16,0 20-16,0 1 0,0 0 15,0 42 1,-21 0-16,0 1 15,21-1-15,0 21 0,-21 0 0,-1 1 16,1 84-16,21-85 16,0 22-16,0-1 0,0-21 15,0 22-15,-21-22 0,21 1 0,0-1 16,0-21-16,0 21 0,21-20 0,-21-1 16,21 0-16,1 0 15,-1-21-15,0 0 0,0 0 0,0 0 0,0 0 16,22 0-16,-22 0 0,21 0 0,-21 0 15,22-21-15,-1 0 0,-21 0 16,22-1-16,-22 1 0,42-42 16,-42 42-16,22-43 15,-22 22-15,0 21 0,-21-1 16,21 22-16,-21-21 0,-21 42 31,21 1-31,0-1 16,-21 0-16,0 0 0,0 21 0,21-20 15,-22-1-15,22 0 0,0 0 16,0 21-16,0-20 0,0-1 16,0 21-16,22-42 0,-1 0 15,0 21-15,0-21 0,0 0 16,0 0-16,1 0 0,-1 0 16,21 0-16,-21 0 0,0-21 0,1 21 15,20-21-15,-21 21 0,0-21 16,0 0-16,1-22 0,-22 22 15,21 0-15,-21 0 0,0 0 0,0-22 16,0 22-16,0-21 0,0 21 16,-21-22-16,-1 22 0,22 0 0,-42 0 15,21 21-15,0 0 16,0 0-16,-1 0 0,1 0 0,0 0 16,-21 21-16,21 0 0,-1 0 0,1 0 15,21 22-15,-21-22 0,21 21 16,-21-21-16,21 1 0,0 20 15,0-21-15,0 0 0,0 0 0,0 22 16,0-22-16,21-21 0,0 21 16,0 0-16,1-21 0,-1 0 0,0 21 15,0-21-15,43 0 0,-43 0 16,21 0-16,-21 0 0,22-21 16,-22 21-16,21-21 0,0 0 0,1 0 15,-22 21-15,21-21 0,1-1 0,-22 1 16,21 0-16,0-42 15,-20 41-15,-1 1 0,0 21 16,-21-21-16,-21 21 31,0 21-31,-1 0 16,1 1-16,0-1 16,21 0-16,-21 0 0,21 0 0,0 0 15,0 1-15,0-1 0,0 0 0,0 0 16,0 0-16,21 0 15,0-21-15,22 22 0,-22-22 16,0 0-16,0 0 0,21 0 0,-20 0 16,20 0-16,-21 0 0,21 0 15,-20-22-15,41 1 16,-42 0-16,0 0 0,1 0 0,-22 0 16,21-1-16,-21 1 0,21 0 15,-21 0-15,0 0 0,21 0 0,-21-1 16,0 1-16,0 0 15,0 42 1,0 0 0,-21 1-16,21-1 0,-21 0 15,21 0-15,-21 0 0,21 0 16,0 1-16,0-1 0,-22 0 0,22 0 16,-21-21-16,21 21 15,0-42 16,0 0-15,0 0-16,21 0 16,1 21-16,-1-22 0,-21 1 0,21 0 15,0 0-15,0 0 0,0 0 16,1-1-16,-1 1 0,0 21 16,0 0-16,0 0 0,0 0 15,-21 21 1,0 1-16,0-1 0,0 0 15,0 0-15,0 0 0,0 0 16,0 1-16,0-1 0,0 0 0,0 0 16,22 0-16,-22 0 15,21 1-15,0-22 0,0 0 0,21 21 16,-20-21-16,20 0 0,0 0 16,1 0-16,-1 0 0,0 0 0,1 0 15,20 0-15,-21-21 0,1 21 16,-1-22-16,0 1 0,1 0 0,-22 21 15,0-21-15,21-21 0,-42 20 0,22 1 16,-1 0-16,-21-21 0,0 21 16,0-1-16,0 1 0,0 0 0,0 0 15,-21 0-15,-1 21 0,1 0 16,0 0-16,0 0 0,0 0 0,0 0 16,-22 21-16,1 0 15,0 0-15,20 22 0,1-22 16,-21 0-16,21 0 0,0 0 0,21 0 15,0 1-15,-22-1 0,22 0 0,0 0 16,0 0-16,22 0 16,-1-21-16,0 0 0,0 0 15,0 0-15,22 0 0,-22 0 16,0 0-16,21 0 0,-21-21 0,1 21 16,-1-21-16,21 21 0,-21-21 0,0 0 15,1 0-15,-1-1 16,0 1-16,-21 0 15,21 21 1,-21-21-16,0 0 16,0 42 15,0 0-31,-21 0 16,0 0-16,21 1 0,-21-1 15,-1 21-15,22-21 0,0 22 0,-21-22 16,0 21-16,21 22 0,0-22 15,0 21-15,-21-20 0,0 20 0,21 1 16,-21-1-16,21 1 0,-22-1 16,22 22-16,0-22 0,0 1 15,0 21-15,-21-22 0,21 22 0,0-1 16,-21-20-16,21 21 0,0-22 0,-21 22 16,21-22-16,-21 22 0,0-22 15,-22 86-15,22-65 0,0-20 16,0-1-16,0 1 0,-1-22 15,-41 64-15,42-85 0,0 21 16,-22-20-16,22-1 0,0 0 0,0 0 16,-43-21-16,43 0 15,0 0-15,0-21 0,0 0 0,21 0 16,-22-1-16,1 1 0,21-21 16,-21 0-16,21-1 0,0-20 0,0-1 15,-21 1-15,21-1 0,0-84 16,0 63-16,0 1 0,0-1 15,0 0-15,0-20 0,0 20 0,0 0 16,0 1-16,0-1 0,0 0 0,0 22 16,0-1-16,21-20 0,0-43 15,0 63-15,-21 1 16,22-1-16,-1 22 0,0-22 0,0 22 16,0-22-16,0 22 0,1 0 15,-1-1-15,21 1 0,-21 21 0,0-21 16,43-1-16,-43 22 15,-21 0-15,21 21 0,-21-21 16,0 0-16,-21 21 16,0 0-16,0-22 0</inkml:trace>
  <inkml:trace contextRef="#ctx0" brushRef="#br0" timeOffset="41254.99">16468 3810 0,'-22'-21'16,"1"21"-16,42 0 62,1 0-62,-1 0 16</inkml:trace>
  <inkml:trace contextRef="#ctx0" brushRef="#br0" timeOffset="41722.75">19113 3810 0,'0'-21'0,"0"42"0,22-63 0,-1 42 16,-21-21-16,21-1 0,-21 1 15,21 0-15,-21 0 0,21 0 16,0 0-16,1-1 16,-22 44-1,0-1 1,0 0-16,0 21 0,-22 22 15,1-22-15,0 0 0,21 1 0,0 20 16,-21-20-16,0 20 16,0-21-16,21 1 0,-22-1 0,22 0 0,0 1 15,-21-22-15,21 21 16,-21-21-16,21 1 0,0-1 16,21-21-1,0-21 1</inkml:trace>
  <inkml:trace contextRef="#ctx0" brushRef="#br0" timeOffset="41995.6">19621 3937 0,'22'-21'16,"-44"42"-16,65-63 0,-43 21 0,-21 21 16,-1 21-1,1-21-15,-42 63 16,42-42-16,-43 43 0,22-22 15,-1 1-15,22-22 0,-21 21 16,0-21-16,20 0 0,1 1 0,-21-1 16,21 0-16,0 0 0,-1 0 15,44-42 17,-1 0-32,0 0 0,0 0 15,0-1-15,22 1 0,-22 0 16,0-21-16,21 21 0,-21-22 0,22 22 15,-22-21-15</inkml:trace>
  <inkml:trace contextRef="#ctx0" brushRef="#br0" timeOffset="42175.49">19516 3937 0,'21'0'0,"0"-21"0,-63 42 0,105-42 16,-42 21-16,0 0 15,-21 21-15,0 0 0,0 0 16,0 1-16,22 20 0,-22-21 16,0 21-16,0-20 0,0 20 0,0-21 15,21 0-15,21 43 16,-42-43-16,21 0 0,0-21 0,1 21 15,-1 0-15,0-21 0,0 0 0,0 0 16,0 0-16,1 0 0,-1 0 16,0 0-16,0-21 0,0 0 15,-21 0-15,21 0 0,1 0 16</inkml:trace>
  <inkml:trace contextRef="#ctx0" brushRef="#br0" timeOffset="42406.36">20193 3704 0,'0'-21'0,"0"42"0,0-63 0,-21 63 32,0 0-17,-1 0-15,22 22 0,-21-22 16,0 21-16,0 1 0,0-1 16,0 0-16,-1 1 0,1-1 0,0 0 15,0 1-15,21-22 0,-21 21 16,21 0-16,-21-20 0,21-1 0,0 0 15,0 0-15,0 0 16,21-21 0,0 0-16,0-21 0</inkml:trace>
  <inkml:trace contextRef="#ctx0" brushRef="#br0" timeOffset="42655.22">20553 3768 0,'-21'0'16,"21"21"-16,-22 0 15,1 0-15,21 0 0,-21 22 0,0-22 16,0 21-16,0 1 0,21-22 16,-22 21-16,22 0 0,-21 1 0,21-22 15,-21 0-15,21 21 0,0-20 16,0-1-16,0 0 0,21-21 31,0 0-31,-21-21 16,22 0-16,-1-1 0</inkml:trace>
  <inkml:trace contextRef="#ctx0" brushRef="#br0" timeOffset="43184.91">20574 3810 0,'21'-21'16,"-42"42"-16,42-63 0,-21 21 0,42-1 15,-20 1 1,-1 21-16,0 0 0,0 0 0,0 0 16,0 0-16,22 0 0,-22 0 0,0 0 15,0 0-15,0 0 0,1 0 16,-1 0-16,-21 21 0,0 1 0,0-1 16,0 0-16,0 0 15,0 0-15,-21 0 0,-43 22 16,43-22-16,-21 0 0,-1 0 0,1 0 15,21 1-15,-22-22 0,1 21 16,21-21-16,0 21 0,0-21 0,21-21 31,21 0-15,0 21-16,0-22 0,21 1 16,-20 21-16,-1 0 0,0 0 0,21-21 15,-21 21-15,1 0 0,-1 0 16,0 0-16,0 21 0,0-21 0,0 21 15,22 1-15,-43-1 0,21 0 16,0 21-16,0-21 0,-21 22 0,21-22 16,-21 42-16,0-20 15,0-22-15,-21 0 0,0 21 0,0-20 16,0-1-16,-22 0 0,1-21 16,21 21-16,-21 0 0,-1-21 0,1 0 15,0 21-15,-43-21 16,43 0-16,-1 0 0,22 0 0,-21 0 15,21 0-15,-1 0 0,1 0 16,21-21-16,-21 0 0,21 0 16,0 0-1,21 21-15,0-21 0,1-1 16,-1 22-16,0-21 0</inkml:trace>
  <inkml:trace contextRef="#ctx0" brushRef="#br0" timeOffset="43492.25">21336 3747 0,'0'0'0,"-21"0"0,21-22 31,21 22-31,0 0 16,0 0-16,22 0 0,-22-21 15,21 21-15,0-21 0,1 21 0,-1 0 16,0 0-16,1 0 0,20-21 0,-20 21 16,-1 0-16,-21 0 0,21 0 15,-20 0-15,-1 0 0,0 0 0,0 0 16,-42 0 0,0 0-1,0 0-15,-1 0 0,-20 0 16,21 0-16,0 0 0,0 0 15,-1 0-15</inkml:trace>
  <inkml:trace contextRef="#ctx0" brushRef="#br0" timeOffset="43735.11">21696 3683 0,'0'21'16,"-21"-21"-16,21 21 0,0 1 16,0-1-16,0 0 15,0 0-15,0 0 0,0 22 16,-22-22-16,22 21 0,-21 0 0,21 1 15,0-1-15,0-21 0,-21 22 16,21-1-16,-21 0 0,0 22 16,21-43-16,0 21 15,0-21-15,0 1 0,0-1 0,0 0 16,-21-21-16,21 21 16,21-21 15,0-21-31,0 21 0,0 0 0</inkml:trace>
  <inkml:trace contextRef="#ctx0" brushRef="#br0" timeOffset="43946.99">22246 4339 0,'0'0'0,"0"-21"94</inkml:trace>
  <inkml:trace contextRef="#ctx0" brushRef="#br0" timeOffset="-149457.31">26183 339 0,'21'-85'0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11:51:06.3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3810 0 0,'-21'0'0</inkml:trace>
  <inkml:trace contextRef="#ctx0" brushRef="#br0" timeOffset="4499.39">2159 487 0,'0'0'0,"-21"0"31,0 0-16,-1 0 64,1 0-64</inkml:trace>
  <inkml:trace contextRef="#ctx0" brushRef="#br0" timeOffset="4911.85">1947 423 0,'-21'0'0,"42"0"0,-42-21 0,0 21 0,0 0 15,0 0-15,-1-21 16,1 21-16,0 0 0,0 0 16,0 0-1,42 0 1,0 0-16,0 0 15,22 21-15,20-21 0,-21 0 16,22 0-16,21 0 0,-1 0 0,1 0 16,0 0-16,20 0 0,-20 0 15,0 0-15,-1 0 0,-20 0 16,-1 0-16,1 0 0,-1 0 0,-20 0 16,-1 0-16,-21 0 0,22 0 15,-22 0-15,-21 21 31,-21-21-31,-1 0 0,1 0 0,0 0 16,-21 22-16</inkml:trace>
  <inkml:trace contextRef="#ctx0" brushRef="#br0" timeOffset="5227.68">2455 466 0,'0'21'0,"0"148"16,0-126 0,0 20-16,0 106 15,0-105-15,0-22 0,0 22 16,0-22-16,0 0 0,0 1 0,0-22 15,0 21-15,0-21 0,0 1 16,0-1-16,0 0 0,21-21 16,1 0-1,-1 0-15,0 0 0,0-21 16,0 0-16,0 21 16,1-22-16,-1 1 0</inkml:trace>
  <inkml:trace contextRef="#ctx0" brushRef="#br0" timeOffset="6119.88">2942 1080 0,'0'0'0,"21"21"16,0-21 0,1 0-16,-1 0 15,0-21-15,-21-1 0,21 1 0,0 21 16,0-21-16,1 0 15,-1 0-15,0-22 0,0 22 0,0 0 16,-21 0-16,21-21 0,-21 20 16,0-20-16,0 21 0,0 0 15,0 0-15,-21 21 16,0 0-16,0 0 0,0 0 16,0 21-16,-1 0 0,1 0 15,0 21-15,0-20 0,21 20 0,-21 0 16,0 1-16,-1-1 15,22 0-15,-21 1 0,21-22 0,0 21 16,0 0-16,0-20 0,0-1 0,21 0 16,1 0-16,-1 0 0,0 0 15,0-21-15,21 0 0,-20 0 16,20 0-16,-21 0 0,21 0 0,1 0 16,-1-21-16,0 0 0,1 0 15,-1 0-15,0 0 0,-20-1 0,20-20 16,0 21-16,-21-21 0,1-1 15,20 1-15,-21 0 0,-21-22 0,21 22 16,-21-1-16,21-20 0,-21 21 16,22-1-16,-22 22 0,0-21 0,0 21 15,0-1-15,0 1 16,0 0-16,0 0 0,0 42 31,-22 0-31,22 0 0,-21 22 0,21-1 16,-21 0-16,21 1 0,0-1 15,-21 22-15,0-22 0,21 21 0,0-20 16,0 20-16,0-20 0,0-1 16,0-21-16,0 21 0,0-20 0,0-1 15,0 0-15,0 0 0,21-21 16,0 0-16,0 0 0,22 0 0,-22 0 16,0 0-16,21-21 0,-21 0 15,22 0-15,-22-22 0,21 22 16,-21-21-16,22-1 0,-22 1 15,0-21-15,0 20 0,0-20 0,-21 20 16,0-20-16,22 21 0,-22-1 0,0 1 16,0 0-16,0 20 0,0-20 15,0 21-15,0 0 0,-22 21 32,22 42-32,0-21 0,0 22 15,-21-1-15,21 0 0,0 1 16,0 20-16,-21 1 0,21-1 0,0-21 15,0 22-15,0-22 16,0 22-16,0-22 0,0 0 0,0-20 16,0 20-16,0-21 0,0 0 15,21 0-15,0 1 0,1-22 0,-1 0 16,21 0-16,-21 0 0,22-22 16,-1 22-16,-21-21 0,0 0 15,22-21-15,-22 21 0</inkml:trace>
  <inkml:trace contextRef="#ctx0" brushRef="#br0" timeOffset="6427.71">5694 233 0,'-43'21'32,"43"0"-32,-21 22 0,21-22 0,0 21 15,-21 0-15,21 1 0,0-1 16,0 22-16,0-22 0,0 0 0,0 1 16,-21-1-16,21 0 0,-21 1 15,21-1-15,0-21 0,0 21 0,0-20 16,0-1-16,0 0 0,0 0 15,0 0-15,0 0 16</inkml:trace>
  <inkml:trace contextRef="#ctx0" brushRef="#br0" timeOffset="7055.09">5143 720 0,'-21'0'0,"42"0"0,-63 0 0,21 0 0,42 0 32,0 0-32,0 0 15,22 0-15,-22 0 0,42-21 16,-20-1-16,20 22 0,1-21 0,-1 0 16,1 0-16,20 0 0,-20 0 15,21-1-15,-22 1 0,1 0 0,20-42 16,-41 41-16,-1-20 15,-21 21-15,0-21 0,0 20 0,-21-20 16,22 21-16,-22 0 0,0 0 16,-22 21-1,1 21-15,21 0 16,-21 21-16,21 1 0,-21-1 0,0 0 16,21 22-16,-21-1 0,-1-20 15,1 20-15,21 1 0,-21-22 16,0 21-16,21-20 0,0-1 0,-21 0 15,21 1-15,0-22 0,0 21 16,0-21-16,0 1 0,0-1 0,0-42 47,21-1-47,-21-20 0,21 21 16,0-21-16,-21-1 0,21 22 15,1-21-15,-1-1 0,21 1 0,-21 0 16,0 21-16,1-1 15,20 1-15,-21 0 0,0 0 0,0 21 16,22 0-16,-22 0 0,0 21 16,0 0-16,0 0 0,-21 1 0,0-1 15,0 63-15,0-62 0,0 20 16,0-21-16,0 21 0,0-20 16,0 20-16,-21-21 0,21 0 0,0 0 15,-21 1-15,0-1 16,21 0-16,0-42 31,0 0-31,21 21 16,0-22-16,0 1 0</inkml:trace>
  <inkml:trace contextRef="#ctx0" brushRef="#br0" timeOffset="7392.89">6583 889 0,'21'0'0,"0"0"15,43 0 1,-22-21 0,-21 21-16,0-21 0,0 21 0,1-21 15,20-1-15,-21 22 0,-21-21 16,21 0-16,0 0 0,-21 0 0,22 0 16,-22-1-16,0 1 0,0 0 15,0 0-15,-22 21 16,1 0-1,0 21-15,0 0 0,0 0 16,0 1-16,-1 20 0,1 0 0,0 1 0,21-1 16,-21 0-16,21 1 0,-21-22 15,21 21-15,0 0 0,0-20 0,21-1 16,0 0-16,0 0 0,22 0 16,-1-21-16,0 0 0,43 0 15,-22 0-15,1 0 0,-22-21 16,22 0-16,-1-21 0,-20 20 15</inkml:trace>
  <inkml:trace contextRef="#ctx0" brushRef="#br0" timeOffset="8175.44">8467 360 0,'21'0'15,"-42"0"-15,42-21 0,0 0 0,-21-1 0,0 1 16,0 0-16,0 0 15,-21 21-15,0-21 0,-1 21 16,1 0-16,21 21 16,-21 0-16,21 21 0,-21 1 0,21-1 15,-21 0-15,0 1 0,21-1 0,0 22 16,0-22-16,-22 0 0,22 22 16,0-22-16,0 22 0,0-22 15,0 0-15,0 1 0,22-22 16,-1 0-16,0 21 0,0-42 0,0 21 15,22-21-15,-1 0 0,0 0 0,43 0 16,-43-21-16,22 0 16,-22 0-16,22-21 0,-22-1 0,21 1 15,-20 0-15,-1-1 0,0-20 16,-20 20-16,-1-20 0,0-1 0,0 1 16,-21-1-16,0 1 0,0-1 15,-21 22-15,0-21 0,0 20 0,-22 1 16,1 0-16,-22 20 0,1 1 0,-1 21 15,1 0-15,-22 0 16,22 0-16,-1 21 0,22 22 0,-22-22 0,22 21 16,-21 43-1,41-22-15,1-20 0,21 20 0,0-20 16,0-1-16,0 21 0,0-20 16,21-1-16,1 0 0,-1 1 0,21-1 15,-21-21-15,22 22 0,-1-22 16,0 0-16,22 21 0,-22-42 0,22 21 15,-22 1-15,0-22 0,22 0 0,-22 0 16,0 0-16,1 0 0,-22 0 16</inkml:trace>
  <inkml:trace contextRef="#ctx0" brushRef="#br0" timeOffset="8543.52">9186 783 0,'0'-21'0,"21"-85"15,-21 85 1,0 0-16,22 0 0,-22 0 0,21 21 15,-21-22-15,21 1 0,0 0 16,0 21-16,0-21 0,1 21 0,-1 0 16,0 0-16,0 0 0,21 0 15,-20 0-15,-1 21 0,21 0 0,-21 0 16,0 1-16,1 20 0,-1 0 0,-21-21 16,0 22-16,0-1 0,0 0 15,0 1-15,-21-1 0,-1-21 0,1 22 16,0-22-16,0 0 15,21 0-15,-21-21 0,0 21 0,-1-21 16,22-21 0,0 0-16,0 0 15,0 0-15,0-22 0,0 22 0,0-21 16,0-1-16,0 1 0,0 21 16,22-21-16,-1-1 0,-21 22 0,21-21 15,0 21-15,0-1 0,-21 1 16,21 0-16,1 21 0,-1 0 0,0 0 15,0 0-15,0 0 0,0 21 16,1-21-16</inkml:trace>
  <inkml:trace contextRef="#ctx0" brushRef="#br0" timeOffset="9532.74">10456 762 0,'0'0'0,"0"-21"15,0 0-15,0 0 16,0-1-16,0 1 0,-21 0 0,21 0 16,-21 0-16,0 21 0,0-21 15,-22 21-15,22 0 16,0 0-16,0 0 0,0 0 0,-1 21 16,1 0-16,0 0 0,-21 0 15,21 0-15,-1 22 0,1-1 0,0 0 16,0-20-16,21 20 0,0 0 15,0 1-15,0-22 0,0 21 16,0-21-16,0 0 0,21 1 0,0-1 16,0 0-16,1-21 0,-1 0 0,0 0 15,0 0-15,0 0 0,22 0 0,-22 0 16,0-21-16,0 0 0,-21-1 16,21 1-16,0-21 0,1 21 0,-1-43 15,0 22-15,-21-22 0,21 22 16,0-21-16,-21-22 0,0 21 15,21 1-15,-21-22 0,0 22 0,0-1 16,0 1-16,0 20 0,0-20 16,0-1-16,0 22 0,-21 42 15,0 0 1,0 21-16,0 0 0,21 22 16,0-1-16,0 22 0,0-22 15,0 21-15,0-20 0,0 20 0,0 1 16,0-22-16,21 22 0,-21-22 0,0 0 15,21 22-15,0-22 0,0 0 16,-21 1-16,22-1 0,-1-21 16,0 0-16,0 1 0,0-1 15,0 0-15,1 0 0,-1-21 0,0 0 16,0 0-16,0 0 0,22 0 0,-22 0 16,0-21-16,0 21 0,21-21 15,-20 0-15,-1-22 0,0 22 0,0-42 16,-21 41-16,21-20 15,-21 21-15,0 0 0,0 0 0,0-1 16,0 1-16,0 0 0,-21 21 0,0 0 16,0 0-16,0 21 15,-1-21-15,1 43 0,21-22 0,-21 0 16,-21 64-16,21-64 16,21 21-16,0 0 0,0-20 15,0 20-15,0-21 0,0 21 0,0-20 16,0-1-16,21 0 15,0 0-15,21-21 0,-21 0 16,1 0-16,20 0 0,-21 0 0,21 0 0,-20 0 16,20-21-16,-21 0 0,0 0 15,22-1-15,-22 1 0,21-21 0,-21 21 16,0-22-16,1 22 0,-1-21 16,0 0-16,0 20 0,0 1 15,-21 0-15,0 0 0,0 0 0,21 21 16,-21 21-1,0 0-15,0 0 16,0 0-16,0 22 0,0-22 0,0 0 16,0 21-16,0-20 0,0 20 15,0-21-15,0 0 0,22 0 0,-1 1 16,0-22-16,0 21 0,0 0 16,0-21-16,22 0 0,-1 0 0,0 0 15,1 0-15,-1 0 0,-21-21 0,22 21 16,-1-21-16,-21-1 0,0 1 15,0-21-15,1-22 0</inkml:trace>
  <inkml:trace contextRef="#ctx0" brushRef="#br0" timeOffset="10563.71">12806 889 0,'-43'0'16,"86"0"-16,-128 0 0,64-21 0,0 21 16,0-21-16,21 0 0,-22-22 15,22 1-15,0 21 0,0 0 0,0-22 16,0 22-16,0 0 0,0 0 16,0 0-16,22-1 0,-22 1 0,0 0 15,0 42 16,0 0-31,0 1 0,0 20 16,0-21-16,0 21 0,0 1 16,0 41-16,0-41 0,0-1 15,0 0-15,0 1 0,0-22 16,0 21-16,0-21 0,0 1 0,0-1 16,0 0-16,21-21 0,0 0 15,0 21-15,0-21 0,22 0 0,-22 0 16,21 0-16,0-21 0,-20 0 0,20 0 15,0-1-15,-21 1 0,1-21 16,-1 21-16,0-22 0,-21 1 0,0 0 16,0-1-16,-21 1 15,0 0-15,-1-1 0,1 22 0,-21-21 16,21 21-16,-22 0 0,1-1 0,21 22 16,0 0-16,0-21 0,-1 21 15,1 0-15,42 0 31,1 0-31,-1 0 0,0 0 0,21 0 16,1 0-16,20-21 0,-21 21 16,22-21-16,-22 0 0,22 21 0,-1-21 15,43-22-15,-64 22 16,-20 0-16,20 21 0,-21-21 0,0 21 16,0 0-16,-21-21 0,0 42 31,0 0-31,0 0 0,0 21 15,-21 1-15,21-1 0,0 0 16,-21 22-16,21-1 0,0 1 0,0-1 16,0 22-16,0 0 0,21-22 0,0 22 15,1 0-15,-1-1 0,-21-20 16,21 20-16,0 1 0,0 0 0,0-1 16,1 1-16,-22 21 0,0-21 15,21-22-15,-21 22 0,0-1 0,0 1 16,0-21-16,0-1 0,0 22 0,-21 21 15,-1-64-15,22 0 16,0-21-16,-21 1 0,21-1 16,-21-21-16,21-21 15,0-22-15,-21 1 0,21 0 0,-21-22 16,21 1-16,0-22 0,0 0 16,0 1-16,0-22 0,0 0 0,0 0 15,0 0-15,0 0 0,0 1 0,0-1 16,21 21-16,0 0 0,0 22 15,0-22-15,22-42 0,-22 85 16,21-22-16,-21 22 0,22 0 16,-22-1-16,21 1 0,1 21 15</inkml:trace>
  <inkml:trace contextRef="#ctx0" brushRef="#br0" timeOffset="13942.38">14901 423 0,'0'0'16,"-21"0"-16,0 22 0,0-22 16,42 0-1,0 0 1,0 0-16,22-22 0,-1 22 0,0-21 16,22 0-16,-22 0 0,22 0 15,-22-22-15,0 22 0,22 0 16,-43-21-16,21 21 0,-21-22 15,1 1-15,-22 0 0,0 20 0,0-20 16,-22 42-16,1 0 0,0 0 16,0 0-16,-21 0 0,-1 0 15,1 0-15,0 0 0,-1 0 0,1 0 16,0 0-16,-1 42 0,1 1 16,0 20-16,-1 1 0,22-22 0,0 0 15,21 22-15,0-22 0,0 1 16,0-22-16,0 21 0,42-21 0,-21 0 15,22 1-15,-1-1 0,0 0 16,1-21-16,-1 0 0,22 21 16,-22-21-16,0 0 0,22 0 0,-22 0 15,-21 0-15,22 0 0,-22 0 16,0 0-16,-21-21 0,-21 21 31,-22 21-31,22 0 0,-21 0 0,-43 43 16,43-22-16,21-21 0,-22 22 15,1-1-15,21 0 0,0 1 16,0-1-16,-1 0 0,22-20 0,0 20 16,0-21-16,0 0 0,0 0 15,22-21-15,-1 22 0,0-22 0,0 0 16,21 0-16,-20 0 0,20 0 16,-21-22-16,21 22 0,1-21 15,20-21-15,-20 0 0,-1 20 16,-21-20-16,21 0 0,1-1 15,-22 1-15,21-21 0,-21 20 0,22 22 16,-22-21-16,21-1 0,-21 22 16,1 0-16,20 21 0,-21 0 0,0 0 15,0 0-15,1 21 16,-22 0-16,0 22 0,0-22 16,0 21-16,0 1 0,-22 20 15,22-21-15,-21 1 0,21-1 16,-21-21-16,0 0 0,21 22 15,0-22-15,0 0 0,0 0 16,0-42 15,21 0-31,0 0 0,-21 0 16,21-1-16,1-20 0,-1 21 0,0-21 16,0-1-16,0 1 0,0 0 15,1 20-15,-1-20 0,0 21 0,0 0 16,-21 0-16,0-1 0,0 44 31,-21-1-15,21 0-16,0 21 0,-21-21 15,0 22-15,21-22 0,0 21 0,0 1 16,0-22-16,0 21 0,0-21 0,0 22 16,0-22-16,0 0 0,21 21 15,0-42-15,0 21 0,0-21 16,22 0-16,-22 0 0,21 0 15,0 0-15,1 0 0,-1-21 0,0 0 16,-20 0-16,20 0 0,0 0 0,1-1 16,-22 1-16,0-21 15,0 0-15,0-1 0,0 1 0,-21 21 16,0-22-16,0 1 0,0 21 16,0 0-16,0 0 0,0-1 0,-21 22 15,-21 0-15,21 0 16,0 22-16,21-1 0,-22 21 15,1 0-15,21-20 0,-21 20 0,21 0 16,0 1-16,0-1 0,0 0 16,0 1-16,0-22 0,0 21 0,0-21 15,21 0-15,0 1 16,1-1-16,-1-21 0,21 0 16,-21 0-16,0 0 0,22 0 0,-22 0 15,21-21-15,1-1 0,-22 1 16,21 0-16,-21 0 0,0 0 0,22-22 15,-22 1-15,0 0 0,0-1 16,0 1-16,1 0 0,20-1 0,-42 22 16,21 0-16,0 0 0,0 0 15,1 21-15,-1 0 16,-21 21-16,21 0 16,-21 0-16,0 0 15,0 1-15,0-1 0,0 0 16,21-21-16,-21 21 15,21-21 1,-21-21 0,21 0-16,-21 0 0,0-1 15,0 1-15,0 0 16,0 0-16,0 0 0,0 0 0,-21-1 16,0 22-16,21-21 0,-21 21 15,0 0-15,21 21 16,-21 1-16,-22 20 15,43-21-15,-21 21 0,0 1 0,21-1 16,-21 0-16,21 1 0,-21-22 0,21 21 16,0 1-16,0-1 0,0-21 15,0 0-15,0 0 0,0 1 0,21-1 16,0 0-16,0 0 0,0-21 16,22 0-16,-1 0 0,-21 0 15,21 0-15,1 0 0,-1 0 0,0-21 16,1 0-16,-1 21 0,0-21 15,1-22-15,-1 22 0,0 0 0,-20-21 16,-1-1-16,21 1 0,-21 21 0,0-22 16,-21 1-16,0 21 0,0 0 15,0 0-15,0 42 32,0 0-32,0 0 0,0 21 0,-21-20 15,21 20-15,-21-21 0,21 21 16,0 1-16,0-22 0,0 0 0,0 21 15,0-20-15,0-1 16,0 0-16,21 0 16,0-21-16,1 0 15,-1 0-15,0 0 0,0-21 16,0 0-16,0 21 0,1-21 0,-1-22 16,0 22-16,-21-21 0,21 21 0,0-22 15,-21 1-15,0 0 0,21-1 16,-21 22-16,22-21 0,-22 21 0,0-1 15,0 44 17,0-1-32,0 0 15,0 21-15,0-21 0,0 22 0,0-22 16,0 0-16,0 21 0,0-20 0,0-1 16,0 0-16,21 0 0,0 0 15,0 0-15,21 1 0,-20-1 0,-1-21 16,21 0-16,-21 0 0,0 0 15,1 0-15,20 0 0,-21 0 0,0-21 16,0-1-16,1 1 0,-1 0 0,-21 0 16,21-21-16,0-1 0,-21 1 15,21-22-15,-21 22 0,0-21 0,0-1 16,0 1-16,21-1 0,-21 1 16,0-1-16,0 22 0,0-22 15,0 22-15,0 0 0,0 20 16,0 1-16,0 0 0,0 42 31,-21 22-31,0-22 0,0 21 16,21 0-16,0 22 0,-21 42 15,0-43-15,21 1 0,0-22 16,0 22-16,0-1 0,0 1 0,0-22 16,21 0-16,0 1 0,0-1 15,-21-21-15,21 21 0,22 1 16,-22-22-16,0-21 0,-21 21 15,21-21-15,0 0 16,0 0-16,1-21 0,-22 0 16,42 0-16,-21-22 15,0 22-15,0-21 0,1 21 0,-1-22 16,-21 1-16,21 0 0,-21-1 0,21 22 16,-21 0-16,21 0 0,-21 0 15,0 42 1,0 0-16,0 0 15,0 0-15,0 22 0,0-22 0,0 21 16,-21-21-16,21 22 16,0-22-16,0 0 0,0 0 0,0 0 15,21 0-15,-21 1 0,21-1 0,1-21 16,-1 0-16,0 0 16,0 0-16,0 0 0,0 0 0,1 0 15,-1-21-15,0-1 0,0 1 16,0 0-16,0-21 15,1 21-15,-1-22 0,-21 1 0,21 21 0,0-22 16,-21 1-16,0 21 0,0 0 16,0 0-16,21 21 0,-21 21 15,0 0 1,0 0-16,0 21 0,0-20 0,-21 20 16,21-21-16,0 21 0,0-20 15,0 20-15,0-21 0,0 0 16,0 0-16,21 1 0,0-1 0,-21 0 15,22-21-15,-1 0 0,-21 21 16,21-21-16,0 0 0,0 0 0,0 0 16,1 0-16,-1 0 0,0-21 0,0 0 15,-21 0-15,0-1 0,0 1 16,21 0-16,-21 0 0,0-43 16,0 22-16,-21 21 0,0 0 15,0 0-15,0-1 0,-1 1 16,1 0-16,0 21 0,0 0 15,0 0-15,0 0 0,42 0 47,0 0-47,0 0 0,0 0 16,22 0-16,-22-21 0,0 21 16,21-21-16,-21 0 0,22 21 0,-22-22 15,0 1-15,0 21 0,0 0 16,22 0-16,-22 0 0,0 0 0,0 0 15,0 21-15,1 1 0,-22-1 16,21 21-16,0 22 16,-21-22-16,0 0 0,0 1 0,0-22 15,0 21-15,0-21 0,0 22 16,0-22-16,0 0 0,0 0 0,0 0 16,-21-21-16,21 21 0,-21-21 15,21-21 16,0 0-31,0 0 0,21 0 16,0-22-16,-21 22 0,21-21 0,0 0 16,0-1-16,1-20 0,-1 20 15,0-20-15,0 21 0,0-1 16,22 22-16,-22-21 0,0 21 0,21 21 0,-21 0 16,22 0-16,-22 0 15,0 0-15,21 63 0,-20-21 16,-22 22-16,0-22 0,21 22 15,-21-22-15,0 22 0,0-22 0,0 0 16,0-21-16,21 22 0,-21-22 0,0 0 16,0 0-16,21 0 0,0-21 15,0 0-15,1 0 0,-1 0 16,0 0-16,0 0 0,0-21 16,0 0-16,1 0 0,-1 0 15,0-22-15,0 22 0,21-21 0,-20-22 16,-1 22-16,0-21 0,21-22 15,-21 21-15,1 43 0,-22-21 16,0 0-16,0 20 16,0 1-16,0 0 0,-22 21 0,1-21 15</inkml:trace>
  <inkml:trace contextRef="#ctx0" brushRef="#br0" timeOffset="14215.23">19643 191 0,'-22'0'0,"1"-22"31,0 22-16,21 22 17,0-1-32,0 0 0,-21 0 15,0 0-15,0 0 16,-1-21-16</inkml:trace>
  <inkml:trace contextRef="#ctx0" brushRef="#br0" timeOffset="14415.11">18457 635 0,'0'0'0,"21"0"32,22 0-32,-1 0 0,0 0 0,1 0 15,-1 0-15,0-21 16,22 21-16,-1-21 0,-20 21 0,20-21 15,22 21-15,-22-22 0,1 1 0,-1 21 16,1-21-16</inkml:trace>
  <inkml:trace contextRef="#ctx0" brushRef="#br0" timeOffset="18907.09">4318 2921 0,'0'-21'16,"0"0"0,0 0-16,0-1 15,0 1 1,0 0-16,0 0 0,0 0 0,0 0 15,-21-1-15,21 1 0,-21 0 16,-1 21-16,1-21 0,0 21 16,0 0-16,0 0 0,0 0 15,-1 0-15,1 21 16,0 0-16,0 0 0,0 1 16,0-1-16,-1 21 0,22-21 0,-21 0 15,0 22-15,0-22 0,21 0 16,-21 64-16,21-64 15,0 0-15,0 0 0,0 0 16,21 1-16,0-22 0,0 0 16,0 0-16,1 0 0,-1 0 0,0 0 15,0 0-15,0 0 0,0-22 16,1 1-16,-1 0 0,21 0 0,-21 0 16,0 0-16,1-1 0,-1 1 15,0-21-15,0 21 0,-21 0 0,0-22 16,21 22-16,-21 0 0,21 0 15,-21 0-15,0-1 0,0 1 16,0 42 15,0 1-31,0-1 0,0 0 0,0 21 16,-21-21-16,21 1 0,0 20 16,0-21-16,-21 21 0,21-20 0,0-1 15,0 0-15,0 0 0,0 0 0,0 0 16,21-21-16,0 0 0,1 0 15,20 0-15,-21 0 0,21 0 0,1 0 16,-1 0-16,-21 0 0,22-21 16,-1 0-16,0 0 0,1 0 0,-22 0 15,21-22-15,0-20 16,-20 20-16,-1 1 0,-21 0 16,0-1-16,0-20 0,0 21 15,0-22-15,0 22 0,-43-1 0,22 1 16,0 0-16,0 21 0,-21-22 0,-43 1 15,21 21-15,22 0 16,-21 21-16,-1 0 0,1 0 0,-1 0 16,-21 0-16,22 0 0,-22 0 0,1 21 15,-1 0-15,0 0 0,22 21 16,-85 43-16,84-21 16,22-1-16,-1 1 0,22-1 15,0 1-15,0 20 0,21-20 0,0-1 16,0 22-16,0-22 0,0 1 15,42-22-15,-21 22 0,22-22 0,-22 0 16,42-20-16,-20 20 0,-1-21 16,22 0-16,-1-21 0,-21 0 0,22 0 15,-1 0-15,-20 0 0,20 0 0,1 0 16,-22-21-16,85-21 16,-85 21-16,1-1 0,-1 1 0,0 0 15,-20 0-15,-1 0 0,21 0 16,-21-1-16,-21 1 0,21 21 0,1-21 15,-1 0-15,-21 0 0,21 21 16</inkml:trace>
  <inkml:trace contextRef="#ctx0" brushRef="#br0" timeOffset="19207.91">5461 2392 0,'0'0'16,"0"-21"-16,-21 0 0,0-1 0,-1 1 16,1 21-1,0 21-15,21 1 16,0-1-16,0 21 0,0 0 0,0 1 16,0 20-16,0 1 0,-21-22 15,21 22-15,-21-1 0,21-21 0,0 1 16,-21 20-16,21-20 0,-22-22 0,22 21 15,-21 0-15,21-20 0,0 20 16,0-21-16,21-21 16,1 0-1,-1-21-15,-21 0 0,21 0 0,0-1 16</inkml:trace>
  <inkml:trace contextRef="#ctx0" brushRef="#br0" timeOffset="19768.2">5440 2413 0,'-21'-21'0,"42"42"0,-42-63 0,21 21 0,-22-1 16,1 1-16,21 0 0,0 0 15,0 0-15,21 21 16,-21-21-16,43 21 0,-22 0 16,0 0-16,21 0 15,-20 0-15,20 0 0,-21 0 0,21 21 0,1 0 16,-22 0-16,0 0 15,0 22-15,0-22 0,-21 21 0,0 0 16,0 1-16,0-1 0,0-21 0,-21 22 16,0-1-16,-21-21 0,21 21 15,-22-20-15,22-1 0,-21 0 0,21-21 16,-43 21-16,43 0 16,0-21-16,0 0 0,21-21 15,0 0-15,21 0 16,0 21-16,0 0 15,0-21-15,22 21 0,-22 0 0,21 0 16,-21 0-16,22 0 0,-1 0 16,0 21-16,-21-21 0,22 21 15,-1 0-15,0 0 0,-20-21 0,-1 21 16,21 1-16,-21-1 0,-21 0 16,0 21-16,21-21 0,-21 22 15,0-22-15,-21 0 0,0 0 16,0 0-16,0 1 0,-22-1 15,1 0-15,0 0 0,-1 0 0,22 0 16,-21-21-16,0 22 0,-1-22 0,-20 0 16,20 0-16,22 0 15,0 0-15,0 0 0,0 0 0,0 0 0,-1-22 16,22 1 0,0 0-16,22 0 15,-1 21-15,0-21 16,0 0-16,21-1 0,1 1 0,-1 0 15</inkml:trace>
  <inkml:trace contextRef="#ctx0" brushRef="#br0" timeOffset="20164.98">6138 2858 0,'0'21'16,"21"-21"-1,1 0 1,-1 0-16,0 0 0,-21-21 16,21 21-16,0-22 0,0 22 15,-21-21-15,22 0 0,-1 0 16,-21 0-16,0 0 16,0-1-16,0 1 0,-21 21 31,-1 0-31,1 0 0,21 21 15,-42 22-15,42-22 16,-21 0-16,21 0 0,0 22 16,-21-22-16,21 0 0,-22 21 0,22-21 15,0 1-15,0-1 0,0 0 0,0 0 16,0 0-16,0 0 16,22-21-16,-1 0 0,0 0 15,0 0-15,0 0 0,0 0 0,1 0 16,20 0-16,-21-21 0,0 0 15,22 21-15,-22-21 0,21 0 0,0 0 16</inkml:trace>
  <inkml:trace contextRef="#ctx0" brushRef="#br0" timeOffset="21143.44">7006 2371 0,'0'-43'0,"0"86"0,-21-107 16,0 64-16,0-21 0,-1 21 15,1 0-15,0 0 16,0 0-16,0 21 16,0 0-16,21 1 0,0 20 15,-22 0-15,22 1 0,-21-1 0,0 21 16,21 1-16,-21 42 0,0-43 16,0 1-16,21-1 15,-22 1-15,1-1 0,0 1 0,21-1 16,-21 22-16,0-22 0,0 22 0,21-21 0,-22-1 15,1 1-15,21-1 16,-21 22-16,0-22 0,0 1 0,21-1 16,-21 1-16,-1 20 0,1-41 0,21 20 15,0 1-15,0-22 0,0 0 0,0 1 16,0-22-16,0 21 0,0-21 16,21-21-16,1 22 0,20-22 15,-21 0-15,0 0 0,0 0 0,22-22 16,-1 1-16,-21 0 0,22 0 15,-1-21-15,0-1 0,-21 22 16,22-21-16,-22-1 0,21-20 0,-21 21 0,1-22 16,-1 1-16,0-43 15,-21 42-15,0 1 0,0-1 16,0 1-16,-21-1 0,0 1 0,-22-1 16,22 22-16,-21 0 0,-1-1 0,1 1 15,0 0-15,-1 20 0,-20-20 16,21 21-16,20 21 0,-20-21 15,21 21-15,21-21 16,0-1 0,0 1-16,42 21 0,-21-21 15,22 0-15,-22 21 0,21-21 16,1 0-16,-1-1 0,0 22 16,1-21-16,-1 0 0,0 0 0,1 0 15,-22 0-15,21-1 0,-21 1 16,0 0-16,22-21 0,-22 42 15,0-21-15,0-1 0,-21 1 16,0 0-16,0 0 0,0 0 16,0 42 15,0 0-31,0 0 16,0 0-16,-21 1 15,21-1-15,0 0 0,0 21 0,0-21 16,0 1-16,0-1 0,0 0 15,0 0-15,0 0 0,21 0 16,-21 1-16,21-22 0,1 21 0,-1-21 16,0 0-16,0 21 0,0-21 15,0 0-15,1 0 0,-1 0 16,0-21-16,0 0 0,0 21 16,0-22-16,-21 1 0,0 0 0,22-21 15,-22 21-15,0-22 0,0 22 16,0-21-16,0-1 0,0 22 0,-22-21 15,1 21-15,0 0 0,21-1 16,-21 1-16,0 21 0,0 0 0,-1 0 16,1 0-16,0 0 0,21 21 15,-21-21-15,0 22 0,21-1 16,-21 0-16,21 0 0,0 0 0,0 0 16,0 1-16,0-1 0,0 0 0,0 0 15,0 0-15,21-21 16,0 0-16,0 0 0,0 0 15</inkml:trace>
  <inkml:trace contextRef="#ctx0" brushRef="#br0" timeOffset="21579.19">7726 2709 0,'0'0'0,"-21"-21"15,-1 0 1,22 0-16,0 0 15,0 0 1,22 21-16,-1-22 0,0 22 0,0 0 16,0-21-16,0 21 0,1 0 15,-1 0-15,21 0 0,-21 0 16,0 0-16,1 21 0,-1-21 0,0 22 0,-21-1 16,0 0-16,21 0 15,-21 21-15,0-20 0,0-1 0,0 0 0,0 21 16,0-21-16,0 1 0,0-1 15,-21 0-15,21 0 0,0 0 16,-21-21-16,21 21 0,-21-21 0,21-21 47,0 0-47,0 0 16,0 0-16,0 0 0,21-22 15,-21 22-15,0 0 0,0 0 0,21 0 16,0-1-16,-21 1 0,21 0 0,0 0 15,1 21 1,-1-21-16,0 21 0,0 0 16,0 0-16,0 0 15,1 0-15,-1 0 16</inkml:trace>
  <inkml:trace contextRef="#ctx0" brushRef="#br0" timeOffset="21976.15">8276 2815 0,'0'21'0,"0"-42"0,0 64 16,0-22-1,21-21 1,0-21 0,1 21-16,-1-22 15,0 22-15,0-21 0,-21 0 0,21 0 16,22 0-16,-22 0 0,0-1 15,-21 1-15,21 0 0,0-21 16,-21 21-16,0-1 0,0 1 0,0 0 0,0 0 16,-21 21-1,0 0-15,0 0 0,0 21 16,-1 0-16,1 0 0,0 22 16,0-22-16,0 21 0,0-21 0,-1 22 15,22-22-15,0 21 0,0-21 16,0 22-16,0-22 0,0 0 15,0 0-15,0 0 0,0 1 0,43-1 16,-22-21-16,0 0 0,0 0 16,0 0-16,1 0 0,20 0 15,-21-21-15,21-1 0,1 22 0,-22-21 16,21 0-16,1 0 0,-22-21 0,0 20 16,0 1-16</inkml:trace>
  <inkml:trace contextRef="#ctx0" brushRef="#br0" timeOffset="24248.25">9800 2371 0,'0'0'0,"0"-21"15,21 21-15,0-22 0,-21 1 16,22 21-16,-22-21 0,0 0 16,21 0-16,-21 0 0,0-1 15,0 1-15,0 0 0,-21 21 16,-1-21-16,-20 21 16,21 0-16,-21 0 0,-1 0 0,1 21 15,0 0-15,-1 0 0,1 1 16,0-1-16,20 21 0,-20-21 0,21 22 15,0-22-15,21 21 0,0-21 0,0 0 16,0 22-16,0-22 0,0 21 16,21-21-16,0 1 0,0-1 0,0 21 15,22-21-15,-1 0 0,0 1 16,1-1-16,-1 0 0,-21 21 16,43 1-16,-22-22 0,-42 0 15,0 0-15,0 0 0,0 0 16,-21-21-16,-21 22 0,20-22 15,-41 0-15,21 0 0,-1 0 0,-20 0 16,20 0-16,1 0 0,0 0 16,-1 0-16,1-22 0,0 1 0,21 0 15,-1 21-15,1-42 0,0 21 0,21-1 16,0 1-16,0 0 0,0 0 16,0 0-16,0 0 0,21 21 15,0 0-15,1 0 16,-1 21-16,0 0 0,0 0 15,0 21-15,0-20 0,-21-1 16,22 0-16,-1 0 0,0 21 0,0-20 16,-21-1-16,21-21 0,0 21 15,1 0-15,-1-21 0,21 0 0,-21 21 16,22-21-16,-22 0 0,21 0 16,0 0-16,1 0 0,-1-21 0,0 0 15,22 21-15,-22-21 0,1 0 0,-1-1 16,0 1-16,1 0 0,-22-21 15,21 21-15,-21-22 0,0 1 16,-21 21-16,0-22 0,22 1 0,-22 0 16,0 21-16,0-1 0,0 1 0,0 0 15,-22 42 1,1 0-16,21 1 16,-21-1-16,0 21 0,0-21 15,21 22-15,0-22 0,-21 21 0,21-21 16,-22 43-16,22-43 15,0 0-15,0 0 0,0 0 0,22 1 16,-1-22-16,0 0 0,0 21 0,0-21 16,22 0-16,-22 0 0,0 0 15,21 0-15,-21-21 0,22 21 0,-22-22 16,0 1-16,64-42 16,-64 20-16,0 22 15,0-21-15,0 21 0,-21-22 0,0 22 16,0 0-16,22 0 0,-22 0 0,0 0 0,0 42 31,0 0-31,0 0 16,-22 0-16,22 0 0,0 1 0,0 20 15,0-21-15,0 0 0,-21 0 16,21 1-16,0 20 0,0-21 0,0 0 16,21 0-16,1-21 15,-1 22-15,0-22 0,0 0 16,0 0-16,0 0 0,1 0 0,-1 0 15,0-22-15,21 1 0,-21 21 16,1-21-16,20-21 16,-21-1-16,0 22 0,-21 0 0,21-21 15,-21 21-15,22-22 0,-22 22 16,0 0-16,0 0 0,0 0 16,0 42-1,0 0-15,-22 0 16,22 0-16,-21 0 0,21 22 0,0-22 15,0 0-15,0 0 0,0 22 0,0-22 16,0 0-16,0 0 0,0 0 16,0 0-16,21-21 0,1 0 15,-1 22-15,0-22 0,0 0 0,21 0 16,-20 0-16,-1 0 0,21-22 16,-21 22-16,0-21 0,22 0 15,41-64-15,-62 64 16,-1-21-16,0 0 0,-21-22 15,21 1-15,0 20 0,0-20 0,-21-1 16,0 1-16,22 20 0,-22 1 0,0 0 16,21-22-1,-21 43-15,0 0 0,0 0 0,0 42 32,-21 0-32,21 21 0,-22-20 15,22 20-15,-21 0 0,21 1 16,-21 20-16,21-21 0,0 22 15,0-22-15,-21 22 0,21-22 0,0 0 16,0 1-16,0-1 0,0 0 0,0-20 16,0-1-16,21 21 0,0-21 15,0 0-15,22-21 0,-22 22 0,0-22 16,43 0-16,-22 0 0,-21 0 16,21 0-16,1-22 0,-22 1 15,21 0-15,-21 0 0,1 0 16,20 0-16,-21-22 0,0 1 0,-21 21 15,21-22-15,-21 1 0,0 21 0,0 0 16,0-22-16,0 22 16,-21 21-16,0 0 0,0 21 15,0 1-15,0-1 0,21 0 16,-22 0-16,22 21 0,-21-20 0,21 20 16,0-21-16,0 0 0,0 43 15,0-43-15,21 0 16,1 0-16,-1-21 0,0 21 0,0 1 0,0-22 15,0 0-15,22 0 0,-22 0 0,21 0 16,1 0-16,-1 0 0,0 0 16,1-22-16,-22 1 0,21 21 0,-21-21 15,22 0-15,-22 0 0,-21-22 16,21 22-16,-21 0 0,0 0 0,0 0 16,0 0-16,0-1 0,0 1 15,0 0-15,-21 21 0,0-21 0</inkml:trace>
  <inkml:trace contextRef="#ctx0" brushRef="#br0" timeOffset="24456.13">11451 2519 0,'-21'0'0,"42"0"0,-42-21 31,42 0-16,0 21-15,0 0 0,1-22 0,-1 22 16,0 0-16,0-21 0,0 21 16,43-21-16,-43 0 0,-21 0 15,21 21-15,-21-21 0,0-1 16</inkml:trace>
  <inkml:trace contextRef="#ctx0" brushRef="#br0" timeOffset="24627.78">10922 2223 0,'0'0'0,"-21"0"15,0 0-15,21 21 32,0 0-17,0 0 1</inkml:trace>
  <inkml:trace contextRef="#ctx0" brushRef="#br0" timeOffset="25771.7">4805 4911 0,'0'21'0,"21"-21"31,0 0-31,0 0 16,0 0-16,1-21 16,-1 0-16,21-1 0,-21-20 0,0 21 15,22 0-15,-22 0 0,0-22 0,0 22 16,0 0-16,-21 0 0,0-43 15,0 43-15,0 0 0,-21 0 16,0 0-16,0 21 0,-21 0 16,20-22-16,-20 22 0,0 0 15,21 0-15,-22 22 0,1-1 0,0 0 16,-1 0-16,22 21 0,-21-20 16,-22 62-16,43-41 0,0-1 15,21-21-15,0 21 0,0 1 16,0-22-16,0 0 0,0 0 0,0 0 15,0 1-15,21-22 0,0 0 16,22 0-16,-22 0 0,21-22 16,-21 1-16,22 0 0,-1 0 0,-21 0 0,21-22 15,1 22-15,-22-21 0,21 0 16,1 20-16,-22-20 0,0 21 0,0-21 16,0 20-16,0 1 0,-21 0 15,0 0-15,0 0 0,0 0 16,0 42-1,0 0-15,0 0 16,0 0-16,0 0 0,0 1 0,0-1 16,0 21-16,0-21 0,0 0 0,0 22 15,0-22-15,0 0 0,22 0 16,-1 0-16,-21 1 0,21-22 0,0 0 16,0 0-16,22 0 0,-22 0 15,21 0-15,0 0 0,1-22 16,-1 1-16,0 0 0,1 0 0,-22 0 15,21-22-15,1 22 0,-1-21 16,-21 21-16,0-22 0,0 22 0,-21-21 16,0 0-16,0-1 0,0 1 15,-21 0-15,-85-85 16,64 105-16,-21-20 0,-1 21 16,1 0-16,-1 0 0,1 21 0,-1 0 15,-21 0-15,1 0 0,20 21 0,-20 0 16,-1 21-16,0 1 0,22 20 15,-1-21-15,1 22 0,20-1 0,22 1 16,0 21-16,21-1 0,0 1 16,0-22-16,21 22 0,0-21 0,22 20 15,-1-41-15,0 20 0,1-21 16,20 1-16,1-22 0,-22 0 16,22 0-16,-1 0 0,-21-21 0,22 0 15,-1 0-15,1 0 0,-1 0 16,1-21-16,-1 0 0,22 0 0,-21-21 15,-1-1-15</inkml:trace>
  <inkml:trace contextRef="#ctx0" brushRef="#br0" timeOffset="26003.56">6350 4276 0,'0'-21'0,"0"-1"0,0 1 15,0 42 1,0 22-16,0-22 15,0 21-15,-21 1 0,21-1 16,0 0-16,-21 1 0,21 20 0,0-21 16,0 1-16,0-1 0,-22 22 0,22-22 15,0 0-15,0-21 0,-21 22 16,21-22-16,0 0 0,0 0 0,21-21 16,1 0-1,-1-21-15,-21 0 0,21 0 16</inkml:trace>
  <inkml:trace contextRef="#ctx0" brushRef="#br0" timeOffset="26468.02">6392 4318 0,'0'0'0,"0"-21"0,0-21 16,0 20-16,0 1 0,0 0 16,0 0-16,21 21 0,1 0 15,-1 0-15,0 0 0,0 0 0,0 0 16,0 0-16,1 21 0,20 0 15,-21 0-15,-21 22 0,21-22 0,-21 0 16,0 21-16,0-20 0,0 41 16,-21-42-16,0 22 0,-21-22 15,20 0-15,-20 0 0,0 0 16,21 0-16,-1-21 0,1 22 16,0-22-16,0 0 0,42-22 31,0 22-31,0 0 15,22 0-15,-22 0 0,21 0 0,1 0 16,-1 0-16,21 0 0,-20 0 0,-1 22 16,0-1-16,-20 0 0,20 0 15,-21 0-15,43 22 16,-64-1-16,0-21 0,0 0 0,0 0 16,0 1-16,-22-1 0,1 0 0,-21 0 15,0 0-15,-1 0 0,1 1 16,-22-1-16,22 0 0,0-21 15,-1 0-15,1 0 0,21 0 0,-21 0 16,20 0-16,1 0 0,21-21 16,0 0-16,0-1 15,0 1-15,43 0 0,-22 0 0,0 0 16,21 0-16,1-1 0,-1 1 0</inkml:trace>
  <inkml:trace contextRef="#ctx0" brushRef="#br0" timeOffset="26828.17">7175 4699 0,'43'0'31,"-22"0"-15,0 0-16,-21-21 0,21 21 15,0-21-15,-21 0 0,22-1 0,-22 1 16,21 0-16,-21 0 0,0 0 0,0 0 15,0-1-15,0 1 0,0 0 16,0 0-16,0 0 0,-21 21 16,-1 0-16,1 0 0,0 0 15,0 21-15,0 0 0,21 21 16,0-20-16,-21 20 0,21 0 16,-22 1-16,22-1 0,0 0 0,0 1 15,0-1-15,0 0 0,0 1 16,0-22-16,22 0 0,-1 0 0,0 0 15,0-21-15,43 0 0,-43 0 16,21 0-16,-21 0 0,22-21 16,20 0-16,-21 0 0,22-22 0,-22 22 15,22-21-15,-22 0 0,22-1 0</inkml:trace>
  <inkml:trace contextRef="#ctx0" brushRef="#br0" timeOffset="27703.49">8001 4255 0,'0'0'16,"0"-43"-16,0-20 0,0 20 0,-21 1 0,0 0 15,21-1-15,0 22 16,-22 0-16,22 0 0,0 0 0,-21 21 16,21 21-16,0 0 0,0 21 15,0 1-15,0 20 0,0 1 0,0-1 16,0 1-16,0 20 0,0-20 16,0 21-16,0-22 0,0 22 0,0-1 15,0 1-15,0 0 0,-21 21 16,0-22-16,21 1 0,-21 0 0,0 20 15,21-20-15,-22 21 0,1-21 16,-21 20-16,21-20 0,0 21 0,-22-21 16,22-1-16,-21 1 0,21 0 0,-1-22 15,1 1-15,0-1 0,21-21 16,0 1-16,0-22 0,0 0 16,21-42-16,22 0 0,-22 0 15,21-22-15,22 1 0,-22-22 0,21 22 16,-20-21-16,20-1 15,1 1-15,-1-1 0,1-21 0,-22 22 0,43-106 16,-64 105-16,0-21 0,-21 22 16,0-22-16,0 22 0,-21-22 15,0 22-15,-22-1 0,1 1 0,-21 20 16,-1-20-16,1 20 0,-22 22 16,21-21-16,1 21 0,-1 0 15,22-1-15,-21 1 0,41 0 0,-20 21 16,21-21-16,21 0 0,0 0 15,21 21-15,0-22 16,0 1-16,64 0 0,-43 0 16,1 21-16,20-21 0,-20 0 0,20-1 15,-21 1-15,1 21 0,20-21 16,-20 0-16,-1 0 0,-21 0 0,21-1 16,-20 1-16,-1 0 0,0 21 15,-21-21-15,0 0 0,0 0 16,-21 21 15,0 0-31,-1 21 16,22 0-16,0 0 0,0 0 15,0 0-15,0 1 0,0-1 16,0 0-16,0 0 0,0 21 0,0-20 16,22-1-16,-1 0 0,0 0 15,0 0-15,0-21 0,0 0 16,22 0-16,-22 0 0,0 0 0,0 0 15,0 0-15,1 0 0,-1-21 0,0 21 16,0-21-16,0 0 0,0 0 16,1-1-16,-22 1 0,0-21 15,0 21-15,0 0 0,0-43 16,0 22-16,-22 21 0,1-1 16,0 1-16,0 21 0,0 0 0,0-21 15,-1 21-15,1 0 0,0 0 0,0 0 16,0 21-16,21 0 15,-21 1-15,21-1 0,0 0 16,0 0-16,0 0 16,21-21-16,-21 21 0,21-21 0,0 0 15,0 0-15,22 0 0,-22 0 0</inkml:trace>
  <inkml:trace contextRef="#ctx0" brushRef="#br0" timeOffset="28080.22">8805 4466 0,'0'-21'0,"0"42"0,0-63 16,0 21 0,0 0-16,0-1 15,0 1-15,21 21 0,1-21 16,-1 21-16,0 0 0,0 0 16,0 0-16,0 0 0,1 0 15,-1 0-15,0 0 0,21 21 0,-21 0 16,1 1-16,-1-1 0,0 0 15,-21 0-15,0 0 0,0 22 0,0-22 16,0 0-16,0 0 16,0 0-16,0 0 15,-21-21 1,21-21 0,0 0-16,0 0 15,0 0-15,0 0 0,0-1 0,0 1 16,0 0-16,0 0 15,21 21-15,-21-21 16,21 0-16,0 21 0,0 0 16,1 0-16,-22-22 15,21 22-15,0 0 0,0 0 0,0 0 16</inkml:trace>
  <inkml:trace contextRef="#ctx0" brushRef="#br0" timeOffset="28432.02">9504 4466 0,'0'0'0,"0"21"16,-21-21-16,42 0 47,-21-21-47,21 0 0,21 0 16,-42 0-16,21 21 15,1-21-15,-1-1 0,-21 1 0,0-21 16,0 21-16,0 0 15,0-1-15,-21 22 16,-1 22 0,1-1-16,0 0 0,0 21 0,0-21 15,21 22-15,-21-22 0,21 21 0,-22-21 16,22 22-16,0-22 0,0 0 16,0 0-16,0 22 0,0-1 15,0-21-15,22 0 16,-1-21-16,0 0 0,21 0 15,1 0-15,-1 0 0,0 0 16,1-21-16,20 21 0,1-21 0,-22 0 16,21 0-16,1-1 0</inkml:trace>
  <inkml:trace contextRef="#ctx0" brushRef="#br0" timeOffset="28723.85">10414 4043 0,'-21'0'0,"42"0"0,-63 0 16,20-21-1,22 0-15,0-1 16,22 1 0,-1 21-16,0 0 0,0-21 0,21 21 15,1 0-15,-22 0 0,21-21 0,1 21 16,-1 0-16,0 0 0,-21 0 15,22 0-15,-1 0 0,-21 0 0,22 0 16,-22 0-16,0 0 0,0 0 16,-21 21-1,-21-21-15,0 0 16,0 0-16,-1 0 0,1 0 16</inkml:trace>
  <inkml:trace contextRef="#ctx0" brushRef="#br0" timeOffset="28983.85">10710 3958 0,'-21'0'16,"21"21"-16,-21 1 15,21-1-15,0 0 16,0 0-16,0 0 0,0 22 16,-21-22-16,21 21 0,0 0 0,0 1 15,-21-1-15,21 0 0,0 43 16,-22-43-16,22 1 15,-21-22-15,21 21 0,-21-21 0,21 1 16,0-1-16,0 0 0,0 0 0,0 0 16,0 0-1,21-21 1,-21-21-16,21 0 0,1 21 16,-22-21-16,21 0 0,0 0 0</inkml:trace>
  <inkml:trace contextRef="#ctx0" brushRef="#br0" timeOffset="29988.97">10880 4509 0,'0'0'0,"21"0"15,0 0-15,-21-22 0,21 22 16,0 0-16,0-21 0,-21 0 16,22 21-16,-1-21 0,0 0 15,0 21-15,0-21 0,-21-1 16,0 1-16,21 21 0,-21-21 15,0 0-15,0 0 0,-21 21 16,0 0 0,0 0-16,0 0 15,0 0-15,21 21 0,-22 0 16,1 0-16,21 0 0,0 1 0,0-1 0,-21 0 16,21 21-16,0-21 15,0 1-15,0-1 0,0 0 0,0 0 16,0 21-16,0-20 0,0-1 15,21-21-15,0 0 16,1 0-16,-1 0 0,0 0 16,21 0-16,-21 0 0,1 0 0,20 0 15,-21-21-15,21-1 0,-20 1 16,20 0-16,-21 0 0,21-21 0,-20 20 16,-1-20-16,0 21 0,0-21 15,0 20-15,-21-20 0,0 21 0,21 0 16,-21 0-16,0-1 0,0 1 15,-21 21 1,0 0-16,0 0 0,21 21 0,0 1 16,-21-1-16,21 0 0,0 0 15,0 0-15,0 0 0,0 1 0,0-1 16,21 21-16,-21-21 0,0 0 16,21-21-16,0 22 0,-21-1 15,0 0-15,21-21 0,-21 21 0,22-21 16,-22 21-1,-22-21 1,1 0-16,0 0 16,0 0-1,0 0 1,21 21 15,0 1-31,21-22 16,0 0-16,0 21 0,0-21 15,1 0-15,-1 0 0,0 0 0,0 0 16,21 0-16,-20 0 0,-1 0 16,21 0-16,-21 0 0,22-21 0,-1-22 15,0 43-15,-21-21 16,22-21-16,-22 21 0,0-22 0,0 1 16,0 0-16,1-1 0,-1-20 15,0-1-15,-21 1 0,0-1 0,21 22 16,0-64-16,-21 64 15,0-1-15,0 22 0,0 0 0,0 0 16,0 0-16,-21 21 31,0 21-31,0 0 0,0 21 0,-1-20 16,22 20-16,0 0 0,-21 1 0,0-1 16,21 0-16,-21 1 0,21 20 15,0-21-15,0 1 0,0-1 16,0 0-16,0 1 0,0-22 0,0 42 15,0-41-15,0-1 16,0 0-16,0 0 0,21-21 16,0 0-1,0 0-15,1 0 16,-1-21-16,0 0 0,0 0 0,0-1 16,-21 1-16,21 0 0,22 0 0,-22 0 15</inkml:trace>
  <inkml:trace contextRef="#ctx0" brushRef="#br0" timeOffset="30299.99">11874 4001 0,'-21'0'15,"42"0"-15,-63 0 0,63 0 31,0 0-31,22 0 16,-1 0-16,0-22 0,1 1 0,-1 21 16,0-21-16,1 21 0,-22-21 15,21 21-15,1 0 0,-22-21 0,42 21 16,-42 0-16,22-21 16,-22 21-16,0 0 15,-21 21 16,-21-21-31,0 21 0,0 0 16,-1 0-16,1 0 16</inkml:trace>
  <inkml:trace contextRef="#ctx0" brushRef="#br0" timeOffset="31563.26">4572 6583 0,'42'0'0,"-84"0"0,105-21 0,-41 0 16,-1-1-16,0 1 0,-21 0 16,0 0-16,0 0 0,0 0 0,0-22 15,0 1-15,-21 21 0,21 0 16,-21 21-16,-22 0 0,22 0 15,0 0-15,0 0 0,-22 0 0,22 0 16,0 21-16,0 0 0,0 0 0,0 21 16,-1-20-16,1-1 15,0 21-15,21-21 0,-21 0 0,21 1 16,0-1-16,0 0 0,0 0 0,21-21 16,0 0-16,0 0 15,1 0-15,-1 0 0,21 0 0,-21 0 16,0-21-16,22 21 0,-22-21 0,0 0 15,0-1-15,0 1 16,1 0-16,-1 0 0,-21 0 0,0 0 16,0-1-16,21 1 0,-21 0 15,-21 42 1,21 0-16,0 1 16,0-1-16,-21 0 0,21 21 15,0-21-15,0 1 0,0 20 16,0-21-16,0 0 0,21 0 0,0 1 15,42-1-15,-20 0 16,-22-21-16,21 0 0,1 0 16,-22 0-16,21-21 0,0 0 0,1 21 15,-22-22-15,21 1 0,-21 0 0,1 0 16,20-43 0,-21 22-16,0 0 0,-21-1 0,0 1 15,0 0-15,0-22 0,0 22 0,0-22 16,-21 22-16,-21-21 0,-1 20 0,1-20 15,0 20-15,-22 22 0,-63-21 16,43 42-16,-1 0 16,0 21-16,1 0 0,-1 0 0,21 22 15,1 20-15,-1-20 0,22 20 0,0 1 16,-1 20-16,1-20 0,21 20 16,21-20-16,0 21 0,0-22 0,21 85 15,0-105-15,22-22 16,-1 21-16,0-21 0,1-21 15,20 21-15,1-21 0,-1 0 16,22 0-16,-22 0 0,1 0 0,20 0 16,-20 0-16,-1-21 0</inkml:trace>
  <inkml:trace contextRef="#ctx0" brushRef="#br0" timeOffset="31988.02">6625 5884 0,'0'-21'0,"0"42"0,0-63 0,0 21 0,0 0 15,0 0-15,0 42 32,0 0-32,0 0 0,0 21 0,0 1 15,0-1-15,0 22 0,-21-22 16,21 0-16,-21 22 0,0 42 15,21-64-15,-22 0 0,22 1 16,-21-1-16,21-21 0,0 21 0,-21-20 16,21-1-16,0 0 0,0 0 15,-21-21-15,21-21 16,0 0 0,21-22-16,-21 22 15</inkml:trace>
  <inkml:trace contextRef="#ctx0" brushRef="#br0" timeOffset="32491.73">6435 5990 0,'-22'-21'0,"44"42"0,-44-63 0,22 21 0,-21 0 15,21-1-15,0 1 0,0 0 16,0 0-16,21 21 0,1 0 16,-1-21-16,0 21 0,21 0 15,1 0-15,-1 0 0,0 0 0,1 0 16,-1 0-16,0 21 0,1 0 15,-1-21-15,-21 21 0,21 22 0,-20-22 16,-22 0-16,0 0 0,0 0 0,0 43 16,0-43-16,-43 0 0,22-21 15,0 21-15,-21 0 0,-1 1 16,22-22-16,-21 21 0,21-21 16,-1 0-16,1 0 0,42 0 31,1-21-31,-1 21 0,0 0 0,21-22 15,1 22-15,-22 0 0,21 0 0,0 0 16,1 0-16,-1 0 0,0 0 16,-20 22-16,20-1 0,0 0 0,-21 0 15,22 0-15,-22 0 0,0 1 0,-21-1 16,0 21 0,0 0-16,0-20 0,0-1 0,-21 0 0,0 0 15,0 0-15,-43 0 0,22 1 16,-1-22-16,1 21 15,0-21-15,-1 0 0,22 0 0,-21 0 16,21 0-16,0 0 0,-1 0 0,1 0 16,0 0-16,21-21 15,0-1-15,21 1 16,0 21-16,1-21 0,-1 21 0,21-21 16,-21 0-16,22 0 0,-1 21 15,0-22-15</inkml:trace>
  <inkml:trace contextRef="#ctx0" brushRef="#br0" timeOffset="32847.61">7408 6371 0,'0'0'0,"21"0"16,1 0-16,-1 0 16,0 0-16,0 0 0,0 0 15,0-21-15,1 21 0,-1-21 0,0 0 16,21 21-16,-21-21 0,1-1 0,-1 1 15,0 0-15,0 0 0,0 0 16,-21 0-16,21-1 0,-21 1 16,0 0-16,-21 21 0,0 0 15,0 0-15,0 0 16,0 21-16,-1 0 0,1 1 16,0 20-16,0-21 0,0 21 0,21-20 15,0 20-15,-21 0 0,21 1 16,0-22-16,0 21 0,0-21 0,0 22 15,0-22-15,0 0 0,21-21 0,0 21 16,21-21-16,-21 0 0,22 0 16,-1 0-16,64 0 15,-43-21-15,1 0 0,-22 0 0,22-1 0,-1 1 16,-20 0-16,-1-21 0,0 21 16</inkml:trace>
  <inkml:trace contextRef="#ctx0" brushRef="#br0" timeOffset="33719.11">8509 5990 0,'0'0'0,"0"-42"0,0 0 0,-21 20 16,0-20-16,21 21 0,-22 21 0,22-21 16,-21 21-16,0 0 15,0 21-15,21 0 0,0 0 16,0 0-16,-21 22 0,21-1 0,0 0 16,0 22-16,0-22 0,0 22 0,-21 63 15,21-64-15,0 1 16,0-1-16,0 1 0,-22-1 0,22 1 15,-21-1-15,21 1 0,0-1 0,-21 1 16,21-22-16,0 22 0,0-1 16,-21 1-16,0 63 15,0-64-15,21 1 0,0-1 0,-22-21 16,22 22-16,-21-22 0,21 22 0,-21-22 16,21-21-16,0 22 0,0-22 0,0 0 15,42-21-15,-20 0 16,-1 0-16,21 0 0,-21 0 0,22-21 15,-22 0-15,21-22 0,0 22 16,1 0-16,-22-21 0,21-1 0,1 1 16,-22 0-16,21-22 0,-21 22 0,-21-22 0,0 1 15,0 20-15,0-20 0,0-1 16,-21 1-16,0-1 0,-21 1 0,-1-1 16,1 1-16,-22 21 0,22-22 15,0 22-15,-22 21 0,22-22 16,21 22-16,-22 0 0,22 0 0,0 21 15,21-21-15,0-1 16,21 22-16,0 0 0,1-21 0,20 21 16,-21-21-16,191-64 31,-170 64-31,0 0 0,1 0 0,-1-21 16,0 20-16,-20 1 0,20-21 15,0 21-15,-21-22 0,1 1 0,-1 21 0,0-21 16,-21-1-16,0-20 15,0 42-15,0-1 16,-21 1-16,0 21 0,-1 0 0,1 0 16,0 21-16,0 1 0,21-1 15,-21 0-15,0 0 0,-1 0 16,22 22-16,0-22 0,0 21 0,0-21 16,-21 22-16,21-22 0,0 0 0,0 0 15,0 0-15,21 22 0,1-43 16,-1 21-16,0 0 0,0 0 0,0-21 15,0 0-15,1 0 0,20 0 16,-21 0-16,0 0 0,0 0 0,1-21 16,-1 0-16,0 0 0,0-1 15,-21 1-15,21-21 0,-21 21 16,0 0-16,0-22 0,0 1 16,-21 0-16,0 20 0,0 1 15,0 21-15,-1-21 0,1 21 0,-21 0 16,21 0-16,0 0 0,-1 0 0,-20 21 15,21 0-15,21 1 0,0-1 16,0 0-16,0 0 16,0 0-16,0 0 0,21 1 0,0-22 15,0 0-15,1 0 16,20 0-16,-21 0 0,21 0 0,-20 0 16</inkml:trace>
  <inkml:trace contextRef="#ctx0" brushRef="#br0" timeOffset="34054.16">9292 6075 0,'0'0'0,"21"-21"0,-21 0 16,21 21-16,-21-22 0,0 1 16,22 21-1,-1 0-15,0 0 16,0 0-16,0 0 16,-21 21-16,21 1 0,-21-1 15,0 0-15,0 21 0,0-21 16,0 1-16,0-1 0,0 0 0,0 0 15,0 0-15,0 0 0,0 1 16,0-44 15,0 1-15,0 0-16,22 0 16,-1-21-16,-21 20 0,0 1 0,21 0 15,-21 0-15,21-21 0,0 20 0,-21 1 16,21 0-16,1 0 0,-1 21 15,-21-21-15,21 21 0,0 0 0,0 0 16,0 0-16,1 0 0,20 0 16,-21 21-16</inkml:trace>
  <inkml:trace contextRef="#ctx0" brushRef="#br0" timeOffset="34340.08">9991 6117 0,'0'0'0,"0"21"0,21-21 31,0 0-31,0 0 15,0 0-15,0-21 0,1-21 16,-1 21-16,-21 0 16,0-1-16,21 1 0,-21 0 0,21 0 15,-21 0-15,0 0 0,-21 21 16,0 0 0,0 0-16,-1 21 0,1 0 15,-21 0-15,21 21 0,0-20 0,21 20 16,0-21-16,-22 21 0,22-20 0,0-1 15,0 21-15,0-21 0,22 0 16,20 22-16,-21-22 16,21-21-16,-20 0 0,-1 0 0,0 0 15,21 0-15,-21 0 0,1-21 16,20 0-16,-21-1 0</inkml:trace>
  <inkml:trace contextRef="#ctx0" brushRef="#br0" timeOffset="36047.05">10964 5906 0,'0'0'0,"21"-22"0,1 1 0,-22 0 16,0 0-16,21-21 16,-21-1-16,0 22 0,0 0 0,0 0 15,-21 0-15,-1 21 0,1 0 16,0 0-16,0 0 0,0 21 15,0 0-15,-22 21 0,22-21 0,0 22 16,0-1-16,0 0 0,-1 1 0,22 20 16,0-20-16,-21-1 0,21 0 15,0 1-15,0-22 0,0 21 0,0 0 16,21-20-16,1-1 0,-1 21 16,21-21-16,-21-21 0,22 21 15,20-21-15,-21 0 0,22 0 0,-1 0 16,1 0-16,-1 0 0,1-21 0,-1 0 15,-20 0-15,20 0 0,-20-22 16,105-62-16,-106 62 16,-21 1-16,22 0 0,-22-22 0,0 1 15,-21 20-15,0-20 0,21-1 16,-21 22-16,0 0 0,0-1 0,0 1 16,0 21-16,0 0 0,-21 21 15,21 21 1,-21 0-16,0 21 0,-1 43 15,22-43-15,-21 22 0,21-22 16,-21 0-16,21 22 0,-21-22 16,21 1-16,0-1 0,0 0 0,0-21 15,0 22-15,0-22 0,0 21 0,21-21 16,21 1-16,-20-1 0,-1-21 16,21 21-16,0-21 0,1 0 0,-1 0 15,0 0-15,1 0 0,-1-21 0,-21 0 16,22-1-16,-1 1 0,0 0 15,22-21-15,-43-1 16,0 22-16,-21-21 0,0 21 0,0-22 16,0 22-16,0-21 0,0 21 15,0 0-15,-21-1 0,0 22 16,0 0-16,-22 0 0,-20 22 16,42-1-16,-1 0 0,-20 0 15,21 0-15,0 0 0,21 22 0,0-22 16,-21 21-16,21-21 0,0 1 0,0-1 15,0 0-15,0 0 0,21 0 16,0 0-16,-21 1 0,21-22 16,0 21-16,0-21 0,1 0 0,-1 0 15,0 0-15,0 0 0,21 0 0,-20 0 16,-1-21-16,0-1 0,0 1 16,0 0-16,0 0 0,-21 0 0,22 0 15,-22-22-15,21 22 0,-21-21 0,0 21 16,0-1-16,0 1 0,0 0 15,0 42 1,-21 0-16,21 1 16,0-1-16,-22 0 0,22 0 15,-21 0-15,21 0 0,0 1 0,0-1 16,0 0-16,0 0 0,21-21 16,1 21-16,-1-21 15,0 0-15,0 0 0,21 0 16,-20 0-16,20 0 0,21-21 15,-20 0-15,-22 0 0,21 0 16,-21-1-16,22-20 0,-22 21 16,0 0-16,0-22 0,0 22 0,1 0 15,-22 0-15,0 0 0,0 0 0,-22 21 32,1 0-32,21 21 0,-21 0 15,0 0-15,21 0 0,0 0 0,0 1 16,0 20-16,0-21 0,0 0 0,0 0 15,0 1-15,0-1 16,21 0-16,0-21 0,-21 21 0,21 0 16,1-21-16,-22 21 0,21-21 15,-21-21 17,-21 0-17,-1 21-15,22-21 0,-21 21 16,0 0-1,0 0-15,21 21 16,0 0-16,0 0 31,21-21-31,0 22 0,0-22 0,22 0 16,-1 0-16,-21 0 16,22 0-16,-1 0 0,0 0 0,1 0 15,-1 0-15,21-22 0,-20 1 16,-1 21-16,0-21 0,22 0 0,-22 0 15,64-64-15,-85 64 16,0-21-16,1-1 0,-1 1 16,0 0-16,-21 20 0,0-20 0,0 21 15,0-21-15,0 20 0,-21 22 16,0 0-16,-1 0 16,1 22-16,-21-1 0,21 0 0,0 21 0,21-21 15,0 22-15,0-1 0,0-21 16,0 22-16,0-22 0,0 21 0,0-21 15,0 0-15,21 1 0,0 20 16,-21-21-16,0 0 0,0 0 16,0 1-16,-21-22 47,0 0-32,-1 0-15,1 0 16,0 0-1,0 0 1,0 0-16,0 0 16</inkml:trace>
  <inkml:trace contextRef="#ctx0" brushRef="#br0" timeOffset="37399.58">4614 8615 0,'0'0'0,"21"0"16,1 0-16,20 0 0,-21-21 16,0 0-16,0 21 0,-21-22 0,22-20 15,-1 42-15,-21-21 0,0 0 16,0 0-16,0-22 0,0 22 16,0 0-16,0 0 0,0 0 15,0-22-15,-21 22 0,-1 21 0,1-21 16,0 21-16,0 0 0,0 0 15,0 0-15,-22 21 0,22 0 16,0 0-16,0 1 0,0-1 0,-1 21 16,1-21-16,0 22 0,0-22 0,21 0 15,0 21-15,0-21 16,0 1-16,0-1 0,0 0 0,21-21 16,0 0-16,0 0 0,1 0 15,-1 0-15,21 0 16,-21 0-16,0-21 0,1 21 0,20-21 0,-21-1 15,0 1-15,0 21 0,1-21 16,-22 0-16,21 0 0,-21 0 0,21 21 16,-21-22-16,21 1 0,-21 42 31,0 1-15,0-1-16,0 0 0,0 0 15,21 21-15,0-20 16,-21-1-16,22 0 0,-1-21 15,0 0-15,0 0 16,0 0-16,0 0 0,1 0 16,-1-21-16,0 21 0,0-21 0,0 21 15,22-22-15,-22 1 16,-21 0-16,21 0 0,0 0 0,-21 0 16,0-1-16,0-20 0,0-21 15,0 41-15,0-20 0,0 0 16,-21 21-16,0-22 0,0 22 0,-1-21 15,1 21-15,0-1 0,0 1 16,-21 0-16,20 21 0,-62-21 16,41 21-16,1 0 0,-43 21 15,22-21-15,21 21 0,-1 0 16,-20 22-16,20-1 0,22 0 0,-21 1 16,21-1-16,0 0 0,-1 22 15,22-22-15,0 22 0,0-22 0,0 22 16,0-22-16,0 0 0,22 1 15,-1-1-15,21 0 0,-21-21 0,22 1 16,-1 20-16,21-21 0,-20 0 16,-1 0-16,0-21 0,1 0 15,-1 0-15,-21 0 0,22 0 0,-22 0 16,0 0-16,21 0 0,-21 0 0,1 0 16,-1 0-16,0 0 15,0 0 1,-21-21-16,21 21 15</inkml:trace>
  <inkml:trace contextRef="#ctx0" brushRef="#br0" timeOffset="37964.64">6583 8107 0,'0'0'16,"0"-21"-16,0 0 0,0-1 0,0 1 15,0 0-15,-21 0 0,-1 21 16,1 0 0,0 21-16,0 0 0,21 0 15,-21 22-15,21-1 0,-21 0 0,21 1 16,-22 20-16,22-20 0,0-1 0,0 0 16,0 1-16,-21 41 15,0-41-15,21-22 0,0 0 16,0 21-16,-21-21 0,21 1 0,0-1 15,0 0-15,0-42 47,0 0-47,0-1 0,0 1 0,0 0 16,0-21-16</inkml:trace>
  <inkml:trace contextRef="#ctx0" brushRef="#br0" timeOffset="38483.33">6350 8128 0,'0'0'0,"-21"-21"0,21-21 0,-21 20 0,-1 1 16,22 0-16,-21 0 0,21 0 16,0 0-16,0-1 15,21 1-15,1 21 16,20-21-16,0 21 0,1 0 0,20-21 16,-21 21-16,22 0 0,-1 0 15,1 0-15,-1 21 0,-20 0 0,20 0 16,-20 22-16,20-22 0,1 64 15,-43-43-15,-21 0 0,0 1 16,0-22-16,0 21 0,-21 0 0,-1 1 16,-20-22-16,0 21 0,-1-21 0,1 1 15,0-1-15,-1 0 0,1 0 0,21 0 16,-21-21-16,20 0 16,1 0-16,21-21 15,43 21-15,-22 0 16,0-21-16,21 0 0,1 21 15,-1 0-15,21 0 0,-20 0 0,20 0 16,-20 0-16,147 42 16,-148-21-16,1-21 15,-22 21-15,21 1 0,-42-1 0,0 0 16,0 0-16,0 0 0,0 0 0,0 1 16,-42 20-16,21-21 0,-22 0 15,1 0-15,0 1 0,-1-1 16,-20 0-16,21 0 0,-22-21 0,22 0 15,-1 21-15,1-21 0,21 0 0,-21 0 16,20 0-16,-20 0 0,21 0 16,0 0-16,21-21 0,0 0 15,21 21 1,0-21-16,0 0 0,0 21 16,22-22-16,-1 22 0</inkml:trace>
  <inkml:trace contextRef="#ctx0" brushRef="#br0" timeOffset="39919.86">7683 8488 0,'-21'21'31,"42"-21"-31,1 0 15,-1 0-15,0 0 0,0 0 0,0 0 16,22-21-16,-22 0 0,21 0 0,0-1 16,1 1-16,-1 0 0,0 0 15,-20 0-15,62-22 16,-63 1-16,1 21 0,-1 0 0,-21-22 16,0 22-16,0 0 0,0 0 0,0-21 15,-21 20-15,-1 22 16,-20 0-16,21 0 0,0 0 0,-22 0 15,1 22-15,21-1 0,-21 21 16,20-21-16,1 22 0,0-1 0,0 0 16,0 1-16,21-1 0,0 0 0,0 1 15,0-1-15,0 0 0,0-21 16,0 22-16,21-22 0,0 21 0,0-21 16,22-21-16,-22 22 0,21-22 0,0 0 15,22 0-15,-22 0 0,22 0 16,-22-22-16,22 1 0,-22 0 0,21 0 15,1 0-15,-1 0 0,1-22 16,42-20-16,-64 20 0,0 1 16,1 0-16,-22-1 0,21-20 15,-21 21-15,-21-22 0,0 22 0,0-1 16,0 1-16,0 0 0,0-1 0,0 1 16,0 21-16,0 0 0,-21 0 15,0-1-15,0 22 0,0 0 16,0 0-16,-1 0 0,1 22 15,21 20-15,0-21 0,-21 43 16,21-22-16,-21 21 0,21 1 0,-21-1 16,21 22-16,-21-21 0,-22 168 15,22-147-15,21 0 16,-21-1-16,21 1 0,0 21 16,-21-21-16,21-1 0,-21 22 0,21-21 15,0 21-15,0-1 0,0 1 0,-22-21 16,22 84-16,0-84 0,0 0 15,0-22-15,0 1 0,0-1 0,0-21 16,0 1-16,22-1 0,-1-21 16,0 0-16,21-21 0,-21 0 15,1 0-15,20-21 0,-21-21 0,21 21 16,1-22-16,-22 1 0,21 0 0,1-22 16,-1 1-16,0 20 0,1-41 0,-22 20 15,42-84 1,-42 63-16,-21 1 0,0-1 0,0 0 15,0 1-15,-21-1 0,-21 0 16,21 1-16,-22-1 0,1 22 0,-21-22 0,20 21 16,1 22-16,-22-21 0,22 41 15,21-20-15,-21 21 0,20 0 0,1 0 16,0 21-16,21-22 0,0 1 16,0 0-16,42 21 15,-20-21-15,-1 0 0,21 0 0,0-1 16,43-20-16,-43 0 15,1 21-15,-1-22 0,0 22 0,1-21 16,-1 21-16,-21-22 0,22 1 16,-22 21-16,0 0 0,0-1 0,-21 1 15,0 0-15,0 0 16,0 0-16,0 42 16,0 0-1,0 0-15,0 0 0,0 1 16,-21 20-16,21-21 0,0 21 0,0-20 15,0 20-15,0-21 0,0 0 0,0 0 16,0 1-16,0-1 0,21 0 0,-21 0 16,21-21-16,0 0 0,1 0 15,-1 0-15,0 0 0,0 0 0,0 0 16,0 0-16,1 0 0,-1-21 16,0 0-16,0 0 0,0-1 15,0 1-15,-21 0 0,0-42 16,0 20-16,0 1 0,0 0 0,0 20 15,-21-20-15,0 21 0,0-21 16,0 42-16,0-22 0,-1 1 0,1 21 16,0 0-16,-21 0 0,21 0 15,-1 21-15,1 1 0,0-1 16,21 0-16,-21 0 0,21 0 16,0 22-16,0-22 0,0 0 0,0 21 0,0-21 15,0 1-15,21-1 0,0 0 16,0 0-16,1-21 0,41 42 15,-42-42-15,0 0 0,22 0 16,-22 0-16,0 0 0,21 0 0</inkml:trace>
  <inkml:trace contextRef="#ctx0" brushRef="#br0" timeOffset="40291.94">9737 8255 0,'0'-21'0,"0"42"0,0-63 16,0 21-16,0-1 0,0 1 15,0 0-15,0 0 0,0 0 0,0 0 16,21-1-16,0 1 0,-21 0 0,21 21 15,0-21-15,0 21 0,1 0 16,-1 0-16,21 0 0,-21 0 16,22 21-16,-22 0 0,21 0 0,-21 1 15,22-1-15,-22 0 0,0 21 16,0-21-16,0 1 0,0 20 0,-21-21 16,0 0-16,0 43 15,0-43-15,0 0 0,-21 0 16,0-21-1,21-21-15,-21 0 16,21 0-16,0 0 0,0-22 16,0 22-16,0-21 15,0 21-15,0-1 0,0-20 0,21 21 16,0 0-16,-21 0 0,21 21 16,1-22-16,-22 1 0,21 21 0,0 0 15,0 0-15,0 0 0,0 0 16,1 0-16,-1 0 0,0 0 15,-21 21-15,21 1 16,-21-1-16</inkml:trace>
  <inkml:trace contextRef="#ctx0" brushRef="#br0" timeOffset="40611.96">10435 8213 0,'0'0'0,"0"21"16,21-21 0,0 21-16,1-21 15,-1 0-15,0 0 16,21 0-16,-21-21 0,1 21 0,-1-21 15,0 0-15,0 21 0,21-22 16,-20 1-16,-22 0 0,21 0 0,0-21 16,0 20-16,-21 1 0,0 0 15,0 0-15,0 0 0,0 0 16,-21 21-16,0 0 0,0 0 16,-1 0-16,1 0 0,0 0 0,0 21 15,-21 21-15,42-21 0,-22 22 16,22-22-16,-21 21 0,21-21 15,0 22-15,0-22 0,0 21 0,0-21 16,0 0-16,21 1 0,1-1 16,-1 0-16,-21 0 0,21 0 0,0-21 15,0 0-15,22 0 0,-22 0 16,0 0-16,21 0 0,1 0 0,-1-21 16,0 0-16,1 0 0,-1 0 0,21-1 15</inkml:trace>
  <inkml:trace contextRef="#ctx0" brushRef="#br0" timeOffset="41514.99">11620 7832 0,'0'-21'0,"0"42"0,0-64 15,0 1-15,0 21 0,0 0 16,0-22-16,0 22 0,0-21 0,0 21 15,0 0-15,0-1 0,0 1 0,-21 21 32,21 21-32,0 1 15,0 20-15,-21 0 0,21 1 0,0-1 16,0 0-16,0 1 0,0 20 16,0-21-16,-21 22 0,21-22 0,0 1 15,0-1-15,0 0 0,0-21 0,0 1 16,0 20-16,0-21 15,21-42 17,-21 0-32,0-22 0,21 22 15,-21-21-15,0 0 0,0-1 16,0 1-16,0 0 0,0-1 0,21 1 16,-21-22-16,0 22 0,22-21 0,-22 20 15,0-20-15,0 20 0,0 1 16,0-21-16,0 41 0,21 22 15,0 22 1,-21 20-16,0-21 16,0 21-16,21 1 0,-21-1 0,21 0 15,-21 1-15,0-1 0,0 0 16,21 1-16,-21-1 0,22-21 16,-1 22-16,-21-22 0,21 0 0,0 0 15,-21 0-15,21-21 0,0 0 0,1 0 16,-1 0-16,0 0 0,0 0 15,21-21-15,-20 0 0,-1 0 0,21 0 16,-21-1-16,0 1 0,22-21 0,-22 0 16,0 20-16,0-20 0,0 0 15,1-1-15,-22-20 0,0 21 0,21-1 16,-21 1-16,21 21 0,-21-22 0,0 22 16,0 0-16,0 42 15,0 0 1,0 22-16,0-22 0,0 21 0,0 1 15,0-1-15,0 0 0,0 22 16,0-22-16,0 0 0,-21 1 0,21-1 16,0 0-16,0 1 0,0-1 0,0 22 15,0-22-15,0-21 0,0 0 16,0 0-16,0 1 0,21-22 16,-21 21-16,21-21 0,0 0 15,0 0-15,1-21 0,-1 21 16,-21-22-16,21 1 0</inkml:trace>
  <inkml:trace contextRef="#ctx0" brushRef="#br0" timeOffset="41865">12573 8065 0,'21'0'31,"0"0"-15,0-22-1,1 1-15,-1 21 0,0-21 16,0 0-16,21 0 0,1-22 15,-22 22-15,0 0 0,0 0 16,0 0-16,1 0 0,-22-1 0,21 1 16,-21-21-16,0 21 0,0 0 0,0-1 15,-21 1-15,-1 21 0,1 0 16,0 0-16,-42 0 0,41 21 16,1 1-16,0-1 0,0 21 15,0-21-15,0 22 0,-1-22 0,22 21 16,0 0-16,-21 1 0,21-1 0,0 0 15,0 1-15,0-22 0,0 21 16,0-21-16,21 1 0,1-1 0,-1 0 16,0-21-16,0 0 0,0 21 0,22-21 15,-22 0-15,21 0 0,0 0 16,1-21-16,-1 0 0,-21 0 16,22-1-16,-1-20 0,0 21 0,1-21 15,-1-1-15</inkml:trace>
  <inkml:trace contextRef="#ctx0" brushRef="#br0" timeOffset="42099.05">13483 7408 0,'0'-42'16,"0"84"-16,0-126 0,0 63 0,0-22 15,0 22-15,0 42 16,0 0-16,-21 1 0,21 20 16,0 0-16,-21 22 0,21-22 15,0 0-15,0 22 0,-21-22 0,21 22 16,-22-22-16,22 0 0,0 1 0,0 20 15,-21-20-15,21-1 0,-21 0 16,21 22-16,0-43 16,0 0-16,0 0 0,0 0 0,0 1 15,0-44 1,0 1-16,0 0 16</inkml:trace>
  <inkml:trace contextRef="#ctx0" brushRef="#br0" timeOffset="42711.04">13187 7705 0,'-43'0'32,"86"0"-32,-107-21 0,85 21 31,1 0-31,-1 0 0,21 0 16,0 0-16,1-22 0,-1 22 0,0-21 15,22 21-15,-22-21 0,1 0 0,-1 0 16,0 0-16,1-1 0,-1 1 15,-21-21-15,21 21 0,-20 0 0,-1-22 16,-21 22-16,0-21 0,0 21 0,0-1 16,0 1-16,0 0 0,0 0 15,-21 21-15,-1 0 0,1 0 16,21 21-16,0 0 0,-21 22 0,21-22 16,-21 63-1,21-41-15,0-1 0,0 0 0,0 1 16,0-1-16,0 0 0,0 1 0,0-1 15,0 0-15,0 1 0,0-1 16,0 0-16,0-20 0,0 20 0,-21 21 16,21-41-16,0 20 15,0-21-15,0-42 32,0 0-17,0-22-15,0 22 0,0-21 0,0 21 16,21-22-16,0 22 0,0-21 15,0 21-15,-21-22 0,22 22 0,-1 0 16,21-21-16,-21 21 16,0 21-16,1 0 0,-1 0 15,0 0-15,0 21 0,0 0 0,-21 0 16,0 0-16,0 0 0,0 22 0,0-22 16,0 21-16,0-21 0,0 43 15,0-22-15,0-21 0,0 1 16,0-1-16,-21 0 0,21 0 0,-21 0 15,21 0-15,0 1 16,0-44 0,0 1-1,0 0-15,0 0 0,21 0 16,0-22-16,0 22 0</inkml:trace>
  <inkml:trace contextRef="#ctx0" brushRef="#br0" timeOffset="43112.32">14393 7705 0,'0'0'0,"0"21"31,-21 0-15,21 0-16,-21 0 16,21 1-16,0-1 0,-21 0 0,0 0 15,21 0-15,0 0 0,0 1 16,0-1-16,0 0 0,0 0 0,0 0 15,0 0-15,0 1 16,21-1-16,0-21 16,21 0-16,-21 0 0,22 0 0,-22 0 15,21-21-15,-21-1 0,22 22 0,-22-21 16,0 0-16,0 0 0,0-21 16,1 20-16,-22 1 0,21-21 0,-21 21 15,0-22-15,0 22 0,0-21 0,0 21 16,0 0-16,-21-1 0,-1 1 15,1 21-15,0-21 0,0 21 0,0 0 16,-22 0-16,22 0 16,0 0-16,0 21 0,0-21 15,0 21-15,21 1 0,-22-1 0,22 0 16,0 0-16,22 0 16,-1-21-16,0 0 0,0 21 0</inkml:trace>
  <inkml:trace contextRef="#ctx0" brushRef="#br0" timeOffset="43667">15219 7620 0,'0'0'0,"0"-21"0,0 0 0,0 0 0,0-1 16,-21 1-16,-1 0 0,1 0 0,0 21 15,0 0-15,-21 0 0,20 0 16,1 0-16,-21 0 0,21 0 0,0 21 15,-64 64-15,64-64 16,0 0-16,21 21 0,-22-20 0,22 20 16,0-21-16,0 0 0,0 22 15,0-22-15,0 0 0,0 0 0,22 0 16,-22 0-16,63 22 16,-42-43-16,0 0 0,1 21 0,20-21 15,-21 0-15,0 0 0,0 0 0,1-21 16,-1 0-16,0 21 0,0-22 15,0 1-15,0 0 0,1-21 0,-1 21 16,-21-22-16,21 1 0,0-43 16,-21 43-16,0-22 0,0 1 15,21-1-15,-21 1 0,21-1 0,-21 1 16,0 21-16,0-1 0,0 1 16,0 0-16,22-1 0,-22 22 0,0 0 15,-22 42 1,22 0-16,-21 22 15,0-1-15,21 21 0,-21 1 0,21-1 16,-21 64-16,0-42 16,21-21-16,0-22 0,0 21 15,0 1-15,0-22 0,0 1 0,21-1 16,0 0-16,0-21 0,0 22 0,22-22 16,-1 0-16,-21 0 0,21 0 15,1-21-15,-1 0 0,0 0 0,1 0 16,-22 0-16,64-21 0,-64 21 15,21-21-15,0 0 0,-20 0 16,-1 0-16,21-1 0</inkml:trace>
  <inkml:trace contextRef="#ctx0" brushRef="#br0" timeOffset="45026.01">5186 10287 0,'0'0'0,"0"21"0,21 0 16,-21 1-16,0-1 0,21 0 0,-21 0 15,0 0-15,21-21 0,0 0 32,-21-21-17,0 0-15,0-21 0,22 20 16,-22 1-16,0-42 0,0 42 16,0-22-16,0 22 15,0-21-15,-22 21 0,22-22 0,-21 22 0,0 0 16,0-21-16,0 42 0,0-22 0,-1 22 15,1 0-15,0 0 16,0 0-16,0 0 0,21 22 0,-21-1 16,-1 0-16,1 0 0,21 43 15,-21-43-15,21 21 0,-21-21 16,21 0-16,0 22 0,0-22 0,0 0 16,0 0-16,0 0 0,0 1 0,0-1 15,21-21-15,0 0 16,0 0-16,1 0 0,-1-21 15,21-1-15,-21 1 0,0 0 16,-21 0-16,22 0 0,-1 0 16,0-1-16,0 1 0,-21 0 0,0 0 15,0-21-15,0 20 0,21 22 16,-21-21-16,0 0 0,0 42 31,0 0-31,0 1 0,21-1 16,-21 21-16,0-21 0,0 0 0,0 1 15,0-1-15,22 0 0,-22 0 0,21 0 16,0 0-16,0 1 16,0-22-16,0 0 0,1 0 15,-1 0-15,0 0 0,21 0 16,-21 0-16,22-22 0,-22 1 0,21 0 16,-21 0-16,22 0 0,-22 0 15,0-1-15,21 1 0,-20-21 0,-1 21 16,0-22-16,-21 1 0,0 21 0,0-21 15,0-1-15,0 1 0,0 0 16,0-1-16,0 1 0,-42 0 0,20 20 16,1-20-16,-21 0 0,0 21 0,-1-1 15,-20 1-15,20 0 0,1 0 16,-21 0-16,-43 21 16,42 0-16,1 0 0,-1 21 0,1 0 0,-1 21 15,-20 1-15,20-22 16,-21 42-16,22-20 0,21 20 0,-22 1 15,43-1-15,-21 1 0,42-1 0,0 1 16,0 20-16,0-20 0,0 84 16,42-84-16,-21-1 0,0-21 15,22 1-15,-22-1 0,21 0 0,0 1 16,1-22-16,-1 0 0,0-21 0,1 21 16,20-21-16,-20 0 0,20 0 15,1 0-15,-22-21 0,21 0 0,1 21 16,21-42-16,-22 20 0,1 1 0,-1-21 15,1 21-15</inkml:trace>
  <inkml:trace contextRef="#ctx0" brushRef="#br0" timeOffset="45447.33">6921 9610 0,'0'0'0,"-21"0"0,-21 0 0,21 0 16,0 0-16,42 0 16,21 0-16,-21 0 0,43 0 0,-22 0 15,22 0-15,-22 0 0,21 0 16,1 0-16,-1 0 0,1 0 0,-1 0 16,1-21-16,-1-1 0,1 22 15,-1 0-15,-20 0 0,-1 0 16,0-21-16,-20 21 0,20 0 0,-63 21 31,0-21-15,-22 0-16,22 0 0,-21 22 0,21-22 15,-22 0-15,22 0 0</inkml:trace>
  <inkml:trace contextRef="#ctx0" brushRef="#br0" timeOffset="45685.19">7514 9589 0,'-21'0'0,"0"0"15,0 0 1,-1 0-1,22 21-15,-21 0 0,21 0 0,0 0 16,0 22-16,-21-1 16,21 0-16,-21 1 0,21-1 0,0 0 15,0 1-15,-21 20 0,0-21 0,21 1 16,-22-1-16,22 0 0,-21 1 0,21-1 16,-21 0-16,0 43 15,21-43-15,0-20 0,0-1 0,0 0 16,0 0-16,0 0 0,21-42 31,-21 0-31,21 0 0,0 0 16,1-1-16,-22 1 0</inkml:trace>
  <inkml:trace contextRef="#ctx0" brushRef="#br0" timeOffset="46692.03">7662 10266 0,'0'0'0,"21"21"0,1-21 15,-1 0-15,0 0 16,0 0-16,0 0 16,0-21-16,1 0 0,-1 21 0,0-21 15,-21-1-15,21 22 0,0-21 0,0 0 16,1 0-16,-1 21 0,0-21 0,-21 0 16,0-1-16,0 1 0,0 0 15,0 0-15,0 0 0,0 0 0,0-1 16,-21 22-16,0 0 0,-1 0 15,1 0-15,0 0 16,0 0-16,0 22 0,-22-1 0,22 0 16,0 21-16,0-21 0,0 1 0,0 20 15,-1-21-15,22 21 0,0-20 0,-21 20 16,21-21-16,0 21 0,0-20 16,0-1-16,0 0 0,0 0 0,0 0 15,21 0-15,1 1 0,-1-22 0,0 0 16,21 0-16,-21 0 0,22 0 15,41-22-15,-41 1 0,-1 0 16,0 0-16,1 0 0,-1-22 16,0 22-16,1 0 0,-1-21 0,0 21 15,1-22-15,-22 22 0,0 0 16,0-21-16,0 20 0,1 1 16,-22 0-16,-22 21 31,1 21-31,21 0 0,-21 1 0,21-1 15,-21 0-15,21 0 0,0 0 0,0 0 16,0 1-16,0 20 0,0-21 0,0 0 16,21 0-16,0 1 0,0-22 15,-21 21-15,22 0 0,-1-21 16,-21 21-16,21-21 0,-42 0 47,0 0-47,-1-21 0,1 0 15,0 21-15,0-21 0,0-1 0,0 22 16,-1-21-16,1 21 0,0 0 16,21 21 15,0 1-31,0-1 0,21-21 0,0 21 16,1 0-16,-1-21 0,0 21 15,0 0-15,0-21 0,22 0 16,-22 0-16,21 0 0,-21 0 0,22 0 15,-1 0-15,0-21 0,22 21 0,-22-21 16,22 0-16,-22 21 0,21-21 16,-20 0-16,-1-22 0,0 22 0,1 0 15,-22 0-15,21-22 0,-21 1 0,22-21 16,-43 20-16,0 1 0,21 0 16,-21-22-16,0 22 0,0-1 15,0-20-15,0 21 0,0-1 0,0 1 16,0 21-16,0 0 0,0-1 0,0 1 15,0 42 1,0 22 0,0-22-16,-21 21 0,21 1 0,0-1 15,0 0-15,-21 1 0,21 20 16,-22-21-16,22 1 0,-21-1 16,21 0-16,0 1 0,-21-1 0,21 0 0,-21 1 15,21-22-15,0 21 0,0-21 0,0 1 16,0-1-16,0 0 0,21-21 15,0 0 1,0 0-16,1-21 16,-22 0-16,21-1 0,-21 1 0,0 0 15</inkml:trace>
  <inkml:trace contextRef="#ctx0" brushRef="#br0" timeOffset="46897.41">9017 9991 0,'21'0'31,"0"0"-31,0 0 0,22 0 0,-22 0 16,0 0-16,43 0 16,-22 0-16,-21-21 0,21 21 0,1-22 0,-22 1 15,21 21-15,1-21 16,-1 0-16,-21 0 0,21 21 0,1-21 0,-22-1 15</inkml:trace>
  <inkml:trace contextRef="#ctx0" brushRef="#br0" timeOffset="47408.12">10223 9694 0,'0'-21'15,"0"42"-15,0-63 0,0 21 0,0 0 0,22-43 16,-22 43-16,0 0 16,21 0-16,-21 0 0,0 42 46,0 21-46,0-21 0,0 43 0,0-22 16,0 22-16,0-1 0,0 1 0,0-22 16,0 21-16,0 1 0,0-22 0,-21 1 15,21-1-15,-22 0 0,22 1 16,0-22-16,-21 42 0,21-42 16,0 1-16,-21-1 0,21-42 46,0-1-46,0 1 0,-21 0 16</inkml:trace>
  <inkml:trace contextRef="#ctx0" brushRef="#br0" timeOffset="48085.06">9969 9800 0,'0'0'0,"-21"-21"0,0 0 0,21 0 15,0 0-15,-21-1 0,21 1 16,-21 21-16,21-21 0,0 0 0,0 0 15,0 0-15,0-1 16,21 1-16,0 0 0,0 0 16,0 21-16,1-21 0,-1 0 15,0-1-15,21 1 0,-21 21 0,22-21 16,-22 0-16,21 21 0,-21 0 16,22-21-16,-22 21 0,21 0 0,1 0 15,-1 0-15,-21 21 0,21 0 0,1 0 16,-22 22-16,21-22 0,-21 21 15,22 22-15,-22-22 0,-21 0 0,0 1 16,0 20-16,0-21 0,0 1 16,0-1-16,0 0 0,0 1 0,0-1 15,0-21-15,0 22 0,-21-22 0,21 21 16,-21-42-16,21 21 16,0-42 15,0 0-16,0 0-15,0 0 0,0-1 0,0 1 16,0-21-16,21 21 0,0-22 16,-21 1-16,42-64 0,1 43 15,-22-1-15,21 22 0,-21-22 0,22 22 16,-1 0-16,0-1 0,1 22 16,-1 0-16,0 0 0,-21 0 0,22 21 15,-22 0-15,21 0 0,-21 0 16,1 0-16,-1 21 0,0 0 15,-21 0-15,0 22 0,0-22 0,0 21 16,0 0-16,0 1 0,0 20 0,0-20 16,-21-1-16,0 21 0,-1-20 0,1-1 15,21 0-15,0 1 0,-21-1 16,21 0-16,-21 1 0,21-22 16,0 0-16,0 0 0,0 22 0,0-22 0,0 0 15,0 0-15,0 0 16,0-42 46,0 0-62,0 0 0,21 0 0,0-22 16</inkml:trace>
  <inkml:trace contextRef="#ctx0" brushRef="#br0" timeOffset="48747.44">11578 10054 0,'0'21'16,"21"-21"15,0-21-31,1 0 15,-1 0 1,0 21-16,0-21 0,-21 0 0,21 21 16,0-22-16,1 1 0,-1 0 15,0 0-15,-21 0 0,21 21 16,-21-21-16,0-22 16,0 22-16,0 0 0,-21 21 15,0 0-15,0 0 16,-1 0-16,1 21 0,0 0 15,0-21-15,0 21 0,0 1 16,21-1-16,-22 0 16,22 0-16,-21-21 0,21 21 15,21-21 48,-21-21-16,-21 42-16,21 0-15,0 1-16,0-1 0,0 0 0,0 21 15,0-21-15,0 1 0,0 41 16,0-42-16,0 0 0,0 1 0,0 20 15,21-21-15,1-21 0,-22 21 16,21 0-16,0-21 0,0 0 0,0 0 16,22 0-16,-22 0 0,63-21 15,-62 0-15,20 21 0,0-21 16,1 0-16,-1 0 0,-21-22 16,21 22-16,1 0 0,-1-21 0,-21-1 15,22 1-15,-1 0 0,-21-22 0</inkml:trace>
  <inkml:trace contextRef="#ctx0" brushRef="#br0" timeOffset="48968.29">12446 9589 0,'0'0'0,"0"-43"0,0 1 16,0 0-16,0 20 0,0-20 0,0 21 16,0 0-16,0 42 31,0 0-31,0 0 0,-21 22 0,21-1 16,-21 0-16,-1 22 0,22-22 0,0 22 15,-21-1-15,0-21 16,21 22-16,-21-22 0,21 1 0,-21-1 15,21 0-15,-21-21 0,-1 22 0,22-22 16,0 0-16,0 0 0,0 0 0,0 1 16,22-22-1,-1 0-15,0 0 0,0 0 16,0-22-16,0 1 0,1 0 0</inkml:trace>
  <inkml:trace contextRef="#ctx0" brushRef="#br0" timeOffset="49605.59">12277 9652 0,'-43'0'0,"86"0"0,-107 0 0,43 0 0,-21 0 15,20 0-15,22 21 16,22-21 0,-1 0-16,0 21 0,21-21 0,-21 0 15,43 0-15,-22 0 0,1 0 0,20-21 16,1 0-16,-1 21 0,1-21 15,20 0-15,-20 0 0,20-1 0,-20 1 16,21 0-16,-22 0 0,1 0 0,-22 0 16,0-1-16,1 1 0,-22 0 15,0 0-15,-21 0 0,0 0 0,-21 21 32,-22 0-32,22 0 0,0 21 0,-21 0 15,21 0-15,-22 0 0,22 22 16,0-1-16,-21 0 0,20 1 0,1 20 15,21-21-15,-21 22 0,21-22 0,-21 1 16,0 62-16,21-62 0,0-1 16,0 0-16,0-20 0,0 20 15,0-21-15,0 0 0,0 0 0,0 1 16,0-1-16,21-42 31,-21-1-31,21 22 0,-21-21 16,21-21-16,0 21 15,1 0-15,-1-22 0,0 22 0,0-21 16,0-1-16,22 22 0,-22-21 0,21 21 16,-21 0-16,22-1 0,-22 22 15,21 0-15,-21 0 0,0 0 0,1 0 16,-1 0-16,0 22 0,-21-1 0,21 0 16,-21 0-16,0 21 0,0-20 0,0-1 15,0 0-15,0 21 0,0-21 16,0 1-16,0-1 0,-21 0 0,21 0 15,-21 21-15,0-42 16,21 22-16,-22-22 0,22 21 16,22-42 15,-1-1-31,0 22 0,0-21 0,0 0 16,0 0-16,22-21 0</inkml:trace>
  <inkml:trace contextRef="#ctx0" brushRef="#br0" timeOffset="49965.38">13991 9758 0,'0'0'0,"0"-21"16,0 42-1,-21-21-15,0 21 16,0 0-16,-1 0 0,22 1 0,-21-1 16,0 0-16,0 0 0,21 21 15,0-20-15,0-1 0,-21 0 0,21 0 16,0 0-16,0 0 15,0 1-15,21-22 16,0 0-16,0 0 0,0 0 16,1 0-16,-1 0 0,0-22 0,0 22 15,0-21-15,0 0 0,-21 0 16,22 0-16,-22 0 0,0-1 0,0-20 16,0 21-16,0 0 0,0-22 15,0 22-15,-22 0 0,22 0 0,-21 21 0,0-21 16,-21 21-1,21 0-15,-1 0 0,1 21 16,0 0-16,0-21 0,21 21 0,0 0 16,-21 1-16,21-1 0,0 0 15,0 0-15,0 0 0,0 0 0,0 1 16,21-22-16</inkml:trace>
  <inkml:trace contextRef="#ctx0" brushRef="#br0" timeOffset="50544.19">14753 9821 0,'0'-21'0,"0"42"0,0-63 0,0 21 16,0 0-16,0 0 0,0-1 0,-21 1 16,0 0-16,0 21 0,-1 0 15,1 0-15,0 0 0,0 0 0,-21 0 16,20 0-16,1 0 0,-42 42 15,20-20-15,22 20 0,0-21 0,0 21 16,21-20-16,0 20 0,-21-21 16,21 21-16,0-20 0,0 20 0,0-21 15,0 0-15,21 0 0,-21 1 0,42 20 16,-21-21-16,22-21 16,-22 0-16,0 21 0,21-21 15,-20 0-15,-1 0 0,21 0 0,-21 0 16,0-21-16,1 21 0,-1-21 0,0 0 15,0 0-15,0-1 0,0-20 16,22-21-16,-22 20 0,-21 1 16,21-22-16,0 1 0,-21-1 0,0 1 15,0-1-15,21 22 0,-21-21 16,0-1-16,0 22 0,0-1 0,0 1 16,0-64-1,0 85-15,-21 21 16,0 21-16,21 0 0,0 1 15,0 20-15,-21 0 0,21 1 16,0-1-16,0 21 0,0-20 0,0 84 16,0-64-16,0 1 15,0-22-15,0 22 0,21-22 0,-21 0 16,21 1-16,-21-1 0,21-21 0,-21 0 16,22 0-16,-1 1 0,-21-1 0,21 0 15,0-21-15,0 0 0,0 0 16,1 0-16,-1 0 0,0 0 15,0 0-15,-21-21 0,21 21 0,0-21 16,1 21-16,-22-22 0</inkml:trace>
  <inkml:trace contextRef="#ctx0" brushRef="#br0" timeOffset="50640.13">15261 10054 0,'21'0'0,"-42"0"0,21 0 47,-21 0-47</inkml:trace>
  <inkml:trace contextRef="#ctx0" brushRef="#br0" timeOffset="51993.04">4911 12002 0,'0'0'0,"21"0"0,0 21 0,0 0 15,0-21-15,0 0 0,1 0 16,-1 0-16,0 0 0,0 0 0,0 0 16,0-21-16,1 21 0,-22-21 15,21-1-15,0 1 16,-21 0-16,0 0 0,0 0 0,0-22 16,0 22-16,0 0 15,-21 0-15,0 0 0,-1 21 0,1-21 16,-21-1-16,21 22 0,0 0 15,-22 0-15,22 0 0,0 0 0,-21 22 16,20-1-16,1 0 0,0 0 0,-21 0 16,21 0-16,21 22 0,-22-1 15,22-21-15,-21 22 0,21-1 0,0-21 16,0 21-16,0-20 0,0-1 0,0 0 16,0 0-16,0 0 0,21-21 15,1 0-15,-1 0 0,0 0 16,0 0-16,21 0 0,-20-21 15,-1 0-15,0 0 0,21 0 16,-21-1-16,1 1 0,-1 0 0,21-21 16,-21 21-16,-21-1 0,21-20 0,-21 21 15,22 0-15,-22 0 0,0-1 16,0 1-16,0 0 0,0 42 31,0 0-31,21 22 16,-21-22-16,0 0 0,0 21 0,21-20 15,-21 20-15,0-21 0,0 21 0,21-20 16,0-1-16,0 0 0,-21 0 16,22 0-16,-1-21 0,21 0 0,-21 0 15,0 0-15,22 0 0,-22 0 16,21 0-16,-21 0 0,22-21 0,-22 0 16,21 0-16,1 0 0,-22-1 15,0-20-15,21 21 0,-21-21 0,1-1 16,-1 22-16,0-21 0,-21-43 15,0 43-15,0-1 16,0 1-16,0 0 0,0-22 0,-21 22 0,21 0 16,-21-1-16,-1 1 0,-20 0 15,21-1-15,-21 22 0,-22-42 16,22 41-16,-22 1 0,22 21 16,-22 0-16,22 0 0,-21 0 0,-1 21 15,22 1-15,-22-1 0,1 0 16,-1 21-16,1 1 0,-1-1 0,1 0 15,20 1-15,-20 20 0,21 1 0,-1-22 16,1 21-16,21 1 0,0-1 16,-1 1-16,22-1 0,0 1 0,0-1 15,0 1-15,0-1 0,22-20 0,-22-1 16,42 0-16,-21 1 0,21-1 16,1-21-16,-1 0 0,22 1 0,-22-1 15,21 0-15,1-21 0,-1 0 16,1 0-16,-1 0 0,22 0 0,-21 0 15,-22-21-15,21 0 0,64-22 16,-84 22-16,-1 0 0,22 0 16,-22 0-16,-21-1 0,21 1 15,-20 0-15,-1 21 0,0-21 0,0 0 16,-21 0-16,21-1 16,0 1-1</inkml:trace>
  <inkml:trace contextRef="#ctx0" brushRef="#br0" timeOffset="52619.9">7451 11367 0,'-22'0'0,"44"0"0,-44-22 0,22 1 16,-21 21-16,0 0 0,0 0 15,0 21-15,0 22 0,-1-22 0,22 21 16,-42 1-16,21-1 0,0 0 0,0 22 16,-1-22-16,1 22 0,-21-22 15,21 21-15,0-20 0,-1-1 16,1 22-16,21-22 0,-21-21 0,21 21 0,-21-20 16,21 20-16,0-21 0,0 0 15,0-42 16,21 0-31,0 0 0,0 0 0,1-22 16,-1 22-16,-21-21 0,21-1 16,0 1-16,0-21 0,0 20 0,1 1 15,-1-22-15,-21 1 0,42-43 16,-21 43-16,0 20 0,1 1 16,-1 21-16,-21 0 0,42-1 0,-21 22 15,0 0-15,1 22 0,-1-1 16,0 21-16,0-21 0,0 22 0,0-1 15,1 21-15,-22-20 0,21-1 0,0 0 16,-21 22-16,0-22 0,21 1 16,-21 41-16,0-41 15,0-22-15,0 21 0,0-21 0,0 0 16,0 1-16,-21-1 0,0-21 0,0 21 16,-1-21-16,1 0 0,0 0 0,-21 0 15,21 0-15</inkml:trace>
  <inkml:trace contextRef="#ctx0" brushRef="#br0" timeOffset="53487.4">6921 12044 0,'-42'-21'0,"84"42"0,-126-63 16,41 42-16,22 0 0,0-22 15,42 22 1,0 0-16,22 0 0,-1 0 16,0 0-16,22 0 0,-1 0 15,43 0-15,-42 0 0,20-21 16,-20 21-16,21-21 0,-1 0 0,1 0 15,-22 0-15,22-1 0,0 1 16,-1-21-16,-20 21 0,-1 0 0,1-1 16,-1-20-16,-20 21 0,-22 0 0,21-22 15,-21 22-15,-21-21 0,0 21 16,0 0-16,0-22 0,0 22 0,0 0 16,-21 0-16,21 0 0,-21 21 15,0 0-15,0 0 0,0 0 0,-1 21 0,1 0 16,-21 64-1,42-22-15,-21-21 0,21 22 0,-21-1 16,21 1-16,0 21 0,0-22 0,-22 22 16,22-1-16,0-20 0,-21 21 15,21-1-15,0-20 0,0 190 16,0-191-16,0 22 0,0 0 16,0-1-16,0 1 0,0-22 15,0 22-15,0-21 0,0-1 0,0 1 16,0-22-16,0 0 0,0 1 0,21-1 15,1 0-15,-22-21 0,21-21 0,21 0 16,-21 0-16,0 0 0,22-21 0,63-63 16,-64 41-1,0 1-15,1 0 0,-1-1 16,0-20-16,1-1 0,-1 1 0,-21-1 16,0 1-16,0-1 0,-21 1 0,0-1 15,0 1-15,-21-1 0,0 22 0,-21-22 16,21 22-16,-43 0 0,22-1 15,-1 22-15,-20-21 0,-1 21 0,22 0 16,-21 21-16,20 0 0,-41 0 16,41 0-16,22-22 0,0 22 15,21-21-15,21 21 16,0-21-16,0 0 0,22 0 0,-1 0 16,0-1-16,1 1 0,-1-21 15,64-43-15,-43 43 16,-20 0-16,20-1 0,-20 1 0,20 0 15,-21-22-15,1 22 0,-1-1 0,0 1 16,-20-21-16,-1 20 0,0 1 0,0 0 16,-21-1-16,0 22 0,0-21 15,0 21-15,0-1 0,0 1 0,-21 21 16,0 0-16,0 0 0,-1 0 0,1 0 16,0 21-16,0 1 0,0 20 15,21-21-15,-21 21 0,21 1 16,0-1-16,0 0 0,0 1 0,0-1 15,0 0-15,0 1 0,0-1 16,0 0-16,0 1 0,21-22 0,0 0 16,-21 21-16,0-20 0,42 20 15,-21-42 1,-21-21 0,0 0-1</inkml:trace>
  <inkml:trace contextRef="#ctx0" brushRef="#br0" timeOffset="53679.29">8382 11790 0,'0'0'0,"-21"0"15,42 0 1,0 0 0,21 0-16,-20 0 0,20-21 15,-21 21-15,21-21 0,1 21 0,-1 0 16,0 0-16,1-22 0,-1 22 0,0 0 15,22 0-15,-22-21 0,1 21 0,-22 0 16,21 0-16,0-21 0,-20 21 16,-1 0-16</inkml:trace>
  <inkml:trace contextRef="#ctx0" brushRef="#br0" timeOffset="54299.93">9207 11811 0,'0'0'16,"0"21"-16,0 0 15,22-21-15,-1 0 16,0 0-16,0 0 16,0 0-16,0-21 15,1 21-15,-1-21 0,0 0 0,21 0 16,-21 0-16,-21-1 16,0 1-16,22 0 0,-22 0 0,0 0 15,0 0-15,-22 21 16,1 0-1,0 0-15,0 21 0,0-21 0,21 42 16,-21-21-16,-1 0 0,22 1 16,-21 20-16,21-21 0,0 21 0,0-20 15,0-1-15,0 21 0,0-21 0,21 22 16,-21-22-16,22-21 0,-1 0 16,0 21-16,0-21 0,0 0 15,22 0-15,-22 0 0,0 0 0,0-21 16,21 0-16,-20 21 0,-1-22 0,21-20 15,-21 21-15,0 0 16,-21 0-16,22-22 0,-22 22 16,21 0-16,0-21 0,-21 20 0,21 1 15,0 0-15,0 0 0,-21 0 0,22 21 16,-1 0-16,0 0 0,0 0 16,0 0-16,0 21 0,1 0 0,-1 0 15,0 0-15,0 22 0,21-22 0,-20 21 16,-1 1-16,0-1 0,-21 0 0,0 1 15,0-22-15,0 63 16,0-62-16,0-1 0,0 0 0,0 0 16,-21-21-16,0-21 31,21 0-31,0 0 0,0-1 16,0-41-16,0 42 0,0-22 15,0 22-15,21-21 0,0 0 0,0-22 16,0 22-16,0-1 15,-21 1-15,22 21 0,-1-21 0,0 20 16,0 1-16,0 0 0,0 0 0,1 0 16</inkml:trace>
  <inkml:trace contextRef="#ctx0" brushRef="#br0" timeOffset="56869.89">11853 11578 0,'-21'-21'0,"42"42"0,-42-63 0,0 0 15,21 20-15,0 1 0,0 0 0,0 0 16,-21 0-16,21 0 0,-21 21 16,-1 0-1,1 21-15,21 0 0,-21 21 0,21-21 16,0 22-16,-21-1 0,21 0 0,-21 22 15,21-22-15,0 1 0,0-1 16,-21 21-16,21-20 0,0-1 0,-22 0 16,22-20-16,0 62 0,0-63 15,-21 1-15,21-1 0,0 0 16,-21-21 0,21-21-1,0 0-15,0-1 0,0 1 0,0-21 16,0 21-16,0-22 0,0 1 15,0 0-15,0-1 0,0-20 0,-21 21 16,21-1-16,0-20 0,0-1 0,0 22 16,0-22-16,0 22 0,0 0 15,0-1-15,0 22 0,0 0 0,0 0 16,21 21-16,0 21 16,0 21-16,1-20 0,-1 20 15,0 0-15,0 1 0,0 20 0,0-21 16,1 1-16,20 63 15,-21-64-15,0 0 0,-21 1 0,21-1 16,-21-21-16,22 21 0,-22-20 16,0-1-16,0 0 0,21 0 15,0-21-15,0 0 0,-21-21 16,21 0-16,0 0 0,1-1 16,-1 1-16,0-21 0,0 0 15,-21-1-15,21 1 0,0 0 0,1-1 0,-1 1 16,0 0-16,0-22 0,0 22 15,-21-22-15,21 22 0,1 0 16,-1-1-16,-21 22 0,21 0 0,0 0 16,0 21-16,-21 21 15,21 21-15,-21-21 0,0 22 16,22-1-16,-22 0 0,0 22 0,0-22 16,0 1-16,0 20 0,0-21 0,0 1 15,0-1-15,0 0 0,0 1 16,0-1-16,0 0 0,21-20 0,0 20 15,0-21-15,-21 0 0,64 0 16,-43-21-16,0 0 0,21 0 0,-21 0 16,22-21-16,-22 21 15,21-21-15,1 0 0,-22 0 0,21 0 16,0-22-16,1 22 0,-22 0 0,42-43 16,-41 22-16,-1 21 0,-21-21 15,21 20-15,-21-20 0,0 21 16,0 0-16,-21 21 0,0-21 15,-22 21-15,22 0 0,0 21 16,-21 0-16,20 0 0,1 0 16,21 0-16,-21 22 0,21-22 0,-21 0 15,21 21-15,0-20 0,0-1 0,0 21 16,42 43-16,-21-64 16,1 0-16,-1 0 0,0 0 15,21 1-15,-21-1 0,22-21 0,-1 0 16,0 0-16,1 0 0,-1 0 0,-21 0 15,22-21-15,-1-1 16,0 22-16,1-42 0,-22 21 0,21 0 16,-21-22-16,22 22 0,-22-21 0,21-43 15,-42 43-15,0 0 0,21-1 16,-21-20-16,0 20 0,0 1 16,0-21-16,0 20 0,0 1 0,0 0 15,0-1-15,0 22 0,0 0 0,0 42 31,0 0-31,0 0 16,-21 64-16,21-43 0,0 1 16,0-1-16,0 0 0,0 1 15,0 20-15,0-20 0,0-1 16,0 0-16,0 1 0,0-1 0,0 0 16,21 1-16,43-1 0,-43-21 15,0 0-15,21-21 0,-20 0 16,20 0-16,-21 0 0,21 0 0,1-21 15,-22 21-15,21-42 0,1 21 0,-22-1 16,21-20-16,-21 21 0,22-64 16,-22 43-16,0 0 0,-21-1 15,0-20-15,0 20 0,0-20 16,0 21-16,0-22 0,0 22 0,0-1 16,0 22-16,0 0 0,0 0 0,-21 21 15,0 0-15,-1 21 16,1 0-16,21 22 0,0-1 0,0 0 15,-21 1-15,21-1 0,0 0 0,-21 1 16,21-1-16,0 21 0,0-20 16,0-1-16,0 0 0,0 1 0,0-22 15,0 42-15,0-20 0,0-22 16,0 0-16,0 0 16,0-42-1,0 0-15,0 0 0,21 0 16,0-1-16,-21 1 0,21 0 15,1 0-15,-22-21 0,21 20 0,-21 1 16,21 0-16,-21 0 16,21 21-16,-21 21 15,0 0 1,0 0-16,0 1 0,21-1 16,-21 0-16,0 0 0,0 0 0,0 0 15,21 1-15,1-22 0,-1 21 0,0-21 16,0 0-16,21 0 0,-20 0 0,20 0 15,0 0-15,-21 0 0,22 0 16,-1 0-16,-21-21 0,0-1 16,22 1-16,-22 0 0,0 0 0,0 0 15,0-22-15,1 22 0,-22-21 16,0 21-16,21-43 0,-21 43 16,0 0-16,-21 21 15,-1 21 1,22 0-16,0 0 15,-21 1-15,21 20 0,0-21 0,0 0 16,0 0-16,0 1 0,0-1 0,0 21 16,21-21-16,1 0 15,-1-21-15,0 0 0,21 0 0,22 0 16,-22 0-16,0 0 16,1 0-16,-22-21 0,21 21 0,-21-21 15,1 0-15,-22 0 0,0-22 16,0 22-16,0 0 0,0 0 0,-22-21 15,-41-1-15,42 1 0,0 21 16,-22 0-16,22 21 0,-21-22 16,21 1-16,-1 21 0,44 0 31,20 0-31,0 0 0,1 0 16,-1 0-16,0 0 0,22 0 15,-1 0-15,22 0 0,0 0 16,-22-21-16,22 21 0,-22 0 0,1 0 0,-1 0 15,1 0-15,-22 0 16,-21 0-16,0 0 0,1 0 0,-44 0 31,1 0-31,0 0 0,0 0 0,-21 21 16,20-21-16,-20 21 0,0 1 16,-1-1-16,22 0 0,-21 21 0,21-21 15,-22 1-15,22-1 0,0 21 16,0-21-16,21 0 0,0 22 0,0-1 15,0-21-15,0 0 0,21 1 16,-21-1-16,42-21 0,-20 0 16,-1 0-16,0 0 0,0 0 0,21 0 15,-20 0-15,-1 0 0,21-21 16,-21-1-16,0 1 0,1 0 0,-1-21 16,0 21-16,0-22 0,0 22 15,0-21-15,1-22 0,-1 22 0,-21 0 16,0-22-16,21 1 0,-21-1 0,21 1 15,-21-1-15,0 1 0,0-1 0,0 22 16,0-22-16,0 43 0,0-21 0,0 21 16,-21 21-1,0 0-15,0 21 0,21 0 16,0 21-16,-22 1 0,1 20 0,21-21 16,-21 43-16,21-21 0,0-1 15,0 1-15,0-1 0,0 1 0,0-1 16,0 1-16,0-22 0,0 21 0,42 43 15,-20-63-15,-1-22 16,0 0-16,0 0 0,0 0 16,22 0-16,-22-21 0,0 0 0,21 0 15,-21 0-15,1 0 0,-1 0 0,0 0 16,0 0-16,0-21 0,0 0 16,1 0-16,-22 0 0,21 0 15,-21-1-15,21 1 0</inkml:trace>
  <inkml:trace contextRef="#ctx0" brushRef="#br0" timeOffset="57147.73">12721 11811 0,'0'0'16,"21"0"-16,0-21 15,22 21-15,41-21 0,-20 0 16,-22 21-16,22 0 0,-1-22 0,1 22 16,20 0-16,-20-21 0,-22 21 15,22-21-15,-1 21 0,-20 0 0,-1 0 16,-21 0-16,64 0 15,-64 0-15</inkml:trace>
  <inkml:trace contextRef="#ctx0" brushRef="#br0" timeOffset="58264.22">6329 14161 0,'21'21'15,"0"-21"-15,0 0 32,0 0-32,-21-21 15,0-1-15,0 1 0,0 0 16,0 0-1,0 0-15,0 0 0,-21-1 16,0 1-16,0 21 0,-21-21 0,20 0 16,-20 21-16,21 0 0,-21 0 15,-1 0-15,22 0 0,-21 21 16,21-21-16,-22 21 0,22 0 0,0 1 16,0-1-16,21 0 0,0 0 15,0 0-15,0 0 0,0 1 0,0-1 16,0 0-16,21 0 15,0-21-15,0 0 16,0 0-16,1-21 0,-1 21 0,21-21 16,-21 0-16,0 21 0,1-22 0,-1 1 15,0 0-15,0 0 0,21 0 16,-42 0-16,22-1 0,-1 1 0,-21 0 16,21 21-16,-21 21 31,0 0-31,0 1 0,0 20 15,21-21-15,0 0 16,0 0-16,1 1 0,-1-1 0,0 0 16,0 0-16,0 0 0,0-21 0,22 21 15,-22-21-15,21 0 0,-21 0 16,22 0-16,-22 0 0,21-21 0,43 0 16,-64 0-16,21 0 0,1 0 15,-1-1-15,-21-20 0,0 21 0,1-21 16,-1 20-16,-21-20 0,0 0 15,0-1-15,0 1 0,-21 0 0,-1-1 16,-20-20-16,0 21 0,-1-1 0,-20 1 16,-1 0-16,1 20 0,-22-20 15,22 21-15,-1 0 0,-20 0 16,20 21-16,-63 0 0,42 0 16,22 21-16,-1 0 0,1 21 15,-1-21-15,1 43 0,-1-22 0,22 22 16,0-22-16,21 22 0,-1-1 15,22 1-15,43 105 16,-1-106-16,0 1 0,1-22 0,-1 1 16,22 20-16,-22-42 15,21 22-15,1-1 0,-1-21 0,1 0 16,21 0-16,-22-21 0,1 0 0,84 0 16,-85 0-16,22 0 15,-22 0-15,1-21 0,21 0 0,-22 0 16,1 0-16,-22-22 0,21 22 0</inkml:trace>
  <inkml:trace contextRef="#ctx0" brushRef="#br0" timeOffset="58715.86">8361 13399 0,'0'0'0,"0"-22"15,0 44 1,0 20-1,-21-21-15,21 21 0,-22 1 16,1 20-16,0-20 0,21 20 0,-21-21 16,0 22-16,0-22 0,21 22 0,-22-22 15,1 0-15,0 1 0,-21 20 16,42-42-16,-21 1 0,21-1 16,-22 0-16,22 0 0,-21-21 0,21-21 31,0 0-31,0 0 0,0-1 15,43-41-15,-22 42 0,0-43 16,0 22-16,0 0 0,0-22 16,1 1-16,-1-1 0,0 22 15,0-22-15,0 43 0,0-21 0,1 21 16,-22-1-16,42 22 0,-42 22 16,21-1-16,-21 21 15,21 0-15,0 1 0,-21-1 0,22 22 16,-22-22-16,21 0 0,-21 1 0,0-1 15,21 0-15,-21-21 0,21 22 16,-21-22-16,0 0 0,0 0 0,0 0 16,0 1-16,0-1 0,-21-21 15,0 0 1,0 0-16,-1 0 0</inkml:trace>
  <inkml:trace contextRef="#ctx0" brushRef="#br0" timeOffset="59569.37">7980 13991 0,'0'0'15,"-43"-21"-15,22 0 0,-21 21 0,63 0 32,0 0-17,22 0-15,-22 0 0,21 0 16,0 0-16,22-21 0,-22 21 16,22 0-16,-1-21 0,1-1 0,-1 22 15,22-21-15,0 0 0,-22 0 0,22-21 16,-22 20-16,1 1 0,-1-21 15,1 0-15,-22-1 0,43-20 16,-64 20-16,0 1 0,-21 21 16,0-21-16,0 20 0,0-20 0,-21 21 15,0 0-15,0 0 0,-1 21 16,1 0-16,0 0 0,21 21 16,0 0-16,-21 21 0,21 1 0,-21-1 15,21 21-15,0 1 0,0-1 0,-21 22 16,21-21-16,-22 20 0,22-20 15,-21 20-15,21-20 0,0 21 0,-21 84 16,21-84-16,-21-1 0,21 1 16,0-22-16,0 22 0,0 0 15,0-22-15,0 22 0,0-22 16,0 22-16,0-21 0,0-1 0,21 1 16,0-22-16,0 21 0,-21-41 0,22 20 15,-1-21-15,0 0 0,0 0 0,21-21 16,-20 0-16,20-21 0,0 0 15,1-21-15,-1-1 0,0 1 0,22 0 16,-22-22-16,0 1 0,22-1 0,-22 1 16,1-1-16,-1 1 0,-21-1 0,0-20 15,0 20-15,-21 1 0,0-22 16,-21 21-16,0 1 0,-21-1 16,-1 22-16,1-21 0,-21 41 0,20-20 15,-20 21-15,-1 0 0,1 0 0,20-1 16,1 22-16,0 0 0,-1-21 15,22 21-15,0 0 0,21-21 16,21 0-16,0 21 16,22-21-16,-1 21 0,0-21 15,1-1-15,20 1 0,1 0 0,-22-21 16,22 21-16,-1-22 0,1 1 0,-1 0 16,1-1-16,-22-20 0,0 20 15,1-20-15,-1-1 0,-21 22 0,0 0 16,-21-22-16,0-20 15,0 41-15,-21 1 0,0 21 0,0 0 16,0-1-16,-1 22 0,1 0 16,0 0-16,0 22 0,0-1 15,21 0-15,-21 21 0,21 1 0,0-1 16,0 0-16,0 1 0,0 62 16,0-62-16,0-1 0,21 22 15,0-22-15,0-21 0,-21 21 0,21 1 16,0-22-16,1 0 0,-22 0 15,21 0-15,0 1 0,0-22 0,21 0 16,-20 0 0,-22-22-1,0 1-15</inkml:trace>
  <inkml:trace contextRef="#ctx0" brushRef="#br0" timeOffset="59755.5">9546 13653 0,'-21'0'15,"42"0"-15,-63 0 0,21 0 16,42 0 0,21 0-16,-21 0 15,22 0-15,-1 0 16,0 0-16,1-22 0,20 1 0,-21 21 16,22 0-16,-22-21 0,22 21 0,-22 0 15,22-21-15,-22 21 0,-21 0 0,21 0 16</inkml:trace>
  <inkml:trace contextRef="#ctx0" brushRef="#br0" timeOffset="60323.73">10329 13631 0,'0'22'16,"0"-44"-16,0 65 15,21-43 1,1 0 0,-1-21-16,-21-1 0,21 22 15,0-21-15,0 0 0,0 0 0,-21 0 16,22 21-16,-1-21 0,0-1 15,-21 1-15,0 0 0,21 0 16,-21 0-16,-21 42 16,0-21-1,21 21-15,-21 21 0,-1-20 0,22 20 16,0-21-16,0 21 0,-21 1 16,21-1-16,0 0 0,0-20 0,0 20 15,0-21-15,0 0 0,0 0 0,21 1 16,-21-1-16,22 0 0,-1-21 15,0 0-15,0 0 0,0 0 16,0 0-16,1-21 0,-1 0 16,0-1-16,21-20 0,-21 0 15,1 21-15,-1-22 0,0 1 16,0 21-16,0-22 0,22 1 0,-22 21 16,0-21-16,0 20 0,21 1 0,-20 21 15,-1 0-15,0 0 0,0 0 16,0 0-16,0 21 0,1 1 0,-1-1 15,-21 21-15,0-21 0,0 22 0,0-1 16,0-21-16,0 21 0,0 1 16,0-22-16,0 21 0,0-21 0,-21 1 15,21-1-15,0 0 0,0 0 0,0-42 47,0 0-47,0 0 16,0-1-16,0-20 0,21 21 0,0-21 15,-21-1-15,0 1 0,21 0 16,0-1-16,0 1 0,-21 0 0,0 20 16,43-20-16,-43 21 0,21 0 15,-21 0-15</inkml:trace>
  <inkml:trace contextRef="#ctx0" brushRef="#br0" timeOffset="62023.76">12700 13483 0,'0'-21'16,"0"42"-16,-21-63 0,0 21 0,21 0 15,-22-1-15,1 1 0,21 0 16,-21 0-16,0 0 0,0 21 0,0-21 15,-1 21-15,-20 0 0,21 0 0,0 0 16,0 0-16,-1 0 0,1 21 16,0 0-16,21 0 0,-21 43 15,21-22-15,0 0 0,0 1 16,0 20-16,0-21 0,0 22 0,21-22 16,-21 1-16,21-1 0,0 0 15,1 1-15,-1-22 0,0 0 0,0 0 16,21 0-16,1-21 0,-22 0 15,21 0-15,22 0 0,-22 0 0,0 0 16,22 0-16,-22-21 0,22 0 0,-22 0 16,0-22-16,22 22 0,-22-21 15,1 0-15,20-1 0,-21-20 0,1-1 16,-1 22-16,0-22 0,-20 1 0,20-1 16,-21 22-16,0-21 0,0-1 15,1 22-15,-22-22 0,0 43 0,21-21 16,-21 21-16,0-1 0,0 1 15,-21 42 1,-1 1-16,1 20 0,0 0 16,0-21-16,21 22 0,-21 20 0,21-20 15,-21-1-15,21 0 0,0 1 16,0 20-16,0-21 0,0 1 0,0 41 16,21-41-16,0-22 0,0 21 15,0-21-15,0 1 0,22-1 16,-1 0-16,-21 0 0,22-21 0,-1 0 15,0 0-15,1 0 0,-1 0 16,-21-21-16,21 21 0,1-21 0,-1 0 16,22-43-16,-22 43 0,-21-21 15,0-1-15,0 1 0,-21 0 16,0 20-16,0-20 0,0 0 16,0-1-16,0 22 0,-21-21 0,0 21 15,0 0-15,0 21 0,0 0 0,-22 0 16,22 0-16,0 0 0,0 0 15,-22 21-15,22 0 0,0 0 0,0 0 16,0 22-16,21-1 0,0-21 0,-21 21 16,21 1-16,0-1 0,0 0 15,0-20-15,0 20 0,0-21 0,0 0 16,21 0-16,0 1 0,0-1 0,0-21 16,0 0-16,1 0 0,20 0 15,-21 0-15,0 0 0,0-21 16,22-1-16,-22 1 0,0 0 0,0 0 15,-21 0-15,21-22 0,1 1 16,-22 0-16,21 21 0,-21-22 0,0 1 16,0 0-16,0 20 0,21-20 0,-21 21 15,0 0-15,0 42 16,0 0 0,0 0-16,0 0 0,0 22 0,0-22 15,0 21-15,0 1 16,0-22-16,0 21 0,21-21 0,-21 22 0,21-22 15,-21 0-15,21 0 0,1 0 16,-1-21-16,0 0 0,0 0 0,0 0 16,22 0-16,-22 0 0,21 0 15,0-21-15,1 21 0,-1-42 0,0 21 16,1-1-16,-22-20 0,0 21 0,21-21 16,-20-1-16,-22 1 0,21 0 15,-21 20-15,21-20 0,-21 21 0,0 0 16,0 0-16,0 42 15,0 0-15,0 0 16,0 0-16,0 0 0,0 1 16,0 20-16,0-21 0,0 21 0,0-20 15,0-1-15,0 21 0,0-21 16,0 0-16,0 1 0,0-1 0,0 0 16,-21-21-1,0 0 1,21-21-1,-22 0-15,1-1 0,0-20 16,0 21-16,21 0 0,-21 21 0,0-21 16,21 42-1,0 0 1,0 0-16,0 0 0,0 0 16,0 1-16,21-1 15,-21 0-15,21-21 0,0 21 0,0-21 16,0 0-16,1 0 0,-1 0 0,0 0 15,21 0-15,1 0 0,-1 0 16,21-21-16,1 0 0,-22 21 0,22-21 16,-1-1-16,-20-20 0,-1 21 0,0-21 15,1 20-15,-1-20 0,-21 21 16,0-21-16,0-1 0,-21 1 0,0 21 16,0-22-16,0 22 0,0 0 0,-21 0 15,0 0-15,0 0 0,0 21 16,0 0-16,-22 0 0,22 21 15,0 0-15,0 0 0,0 21 0,21-20 16,0 20-16,0-21 0,0 21 16,21 1-16,-21-1 0,21 0 0,0-20 15,0 20-15,-21 0 0,0 43 16,0-64-16,0 0 16,0 0-16,-21 1 0,0-22 15,0 21-15,0-21 0,-22 0 0,1 0 16,0 0-16,-1 0 0,-20 0 0,-1 0 15,22 0-15</inkml:trace>
  <inkml:trace contextRef="#ctx0" brushRef="#br0" timeOffset="63084.18">6054 15621 0,'-22'21'0,"44"-42"0,-65 42 0,1-21 0,21 0 16,0 21-16,-1 1 0,44-22 31,-1 0-15,0-22-16,0 22 0,21-21 15,-20 0-15,-1 0 0,21 0 0,-21 0 16,0-1-16,1 1 0,-1-21 16,-21 21-16,0 0 0,0-1 15,0-20-15,0 21 0,-21 0 0,-1 0 0,-62 21 16,41 0-16,1 0 15,0 0-15,-1 21 0,1 0 0,0 0 16,-1 0-16,22 22 0,-21-1 0,21-21 16,21 21-16,0 1 15,-21-1-15,21-21 0,0 22 0,0-22 16,0 0-16,0 0 0,0 0 16,21 0-16,0 1 0,0-22 15,0 0-15,22 0 0,-22 0 16,0 0-16,21-22 0,-21 22 0,22-21 15,-22 0-15,21 0 0,-21 0 0,22 0 16,-22-1-16,0 1 0,0 0 0,0 0 16,-21 0-16,0 0 0,0 42 47,0 0-47,0 0 0,0 0 15,0 22-15,0-22 0,22 0 0,-1 0 16,-21 0-16,21 0 0,0 1 0,0-1 15,0-21-15,1 0 0,-1 0 16,42 0-16,-20 0 0,-22 0 16,21 0-16,0-21 0,1-1 15,-1 1-15,0 0 0,1 0 0,20 0 16,-42-22-16,22 22 0,-1-21 0,-21 0 16,0-1-16,1 1 0,-22 0 15,0-1-15,0 1 0,-22 0 0,1-22 16,-21 22-16,0-1 0,-1 1 0,-20 21 15,20-21-15,-20 20 16,-1 1-16,-20 21 0,20-21 0,1 21 16,-22 0-16,22 0 0,-22 21 0,0 0 15,1 22-15,-1-1 0,0 22 16,22-1-16,-1 1 0,1 20 0,-1-20 16,43 20-16,-21-20 0,42 21 15,0-1-15,0 1 0,0-22 16,21 22-16,0-21 0,21-1 0,1 1 0,-1-22 15,0 0-15,22 1 0,-1-22 16,1 0-16,21 0 0,-22 0 0,22-21 16,84 0-16,-84-21 0,21 0 15,-22 0-15,22 0 16,0-22-16</inkml:trace>
  <inkml:trace contextRef="#ctx0" brushRef="#br0" timeOffset="64323.93">8572 15219 0,'0'0'0,"-21"42"0,0 1 0,21 20 0,-42 43 16,42-64-16,-21 22 0,21-22 15,-22 22-15,1-22 0,0 21 16,0-20-16,0-1 0,0 0 0,-1 1 15,22-1-15,-21-21 0,0 0 16,0 1-16,21-44 16,0 1-1,0 0-15,21 0 0,0-21 16,0-1-16,-21 22 0,22-21 0,-1-1 16,-21-20-16,21 21 0,-21-1 0,21-20 15,-21-1-15,0 22 16,0-22-16,0 22 0,0 21 0,0-21 15,0 20-15,0 44 16,21 20-16,0-21 16,-21 21-16,22 1 0,-1-1 0,-21 0 15,21 22-15,0-22 0,-21-21 0,21 22 16,0-1-16,-21 0 0,22-20 16,-22-1-16,21 21 0,-21-21 0,0 0 15,0 1-15,-43-22 31,22 0-31,0 0 0,-21 0 16,-1-22-16,1 1 0,0 21 16,-22-21-16,22 0 0,0 21 15,-22-21-15,22 0 0,21 21 0,-1 0 16,1-22-16,42 22 16,1 0-16,20-21 15,0 21-15,1 0 0,-1 0 0,21-21 16,1 0-16,-1 21 0,22-21 0,-21 0 15,20-1-15,64-20 16,-63 21-16,0 0 0,-1-22 0,-20 22 16,21-21-16,-22 0 0,-21 20 15,22-20-15,-22 0 0,1-1 0,-22 1 16,0 0-16,-21 21 0,0-22 16,0 22-16,0-21 0,-42 21 0,20 21 15,1-22-15,0 22 0,0 0 16,0 0-16,0 22 0,-1-1 0,1 21 15,0 22-15,0-1 0,0 1 0,0-1 16,-1 1-16,1 20 0,21-20 16,-21 20-16,0 1 0,0-21 0,21 20 15,-21 1-15,-1 0 0,22-1 0,-21 1 16,21 63-16,0-63 16,0-22-16,0 1 0,0 20 0,0-20 15,0-1-15,21 1 0,1-22 0,-1 22 16,-21-22-16,21-21 0,0 22 15,0-22-15,22-21 16,-1 0-16,-21-21 0,21-1 0,-20 1 16,20 0-16,-21-21 0,21-1 0,-20 1 15,-1-21-15,0 20 0,-21-20 16,0-1-16,0 1 0,0-1 16,0 1-16,-21-1 0,-22 1 0,1-1 15,0 1-15,-1-1 0,1 22 0,-21-22 16,20 22-16,-20 0 0,20-1 0,1 22 15,0 0-15,21 0 0,-1 21 0,22-21 16,22 0 0,20 21-16,-21-22 0,21 1 15,1 21-15,63-42 0,-43 21 16,1 0-16,-1-1 0,1-20 0,-1 21 16,22-21-16,-22-1 0,1 1 15,-1 0-15,1-22 0,-1 22 0,-20-22 16,-1 1-16,0 20 0,-21-20 0,-21 21 15,0-22-15,0 22 0,0-1 16,-21 22-16,0-21 0,0 21 0,0 0 16,0 21-16,-1 0 0,1 0 15,0 21-15,0 0 0,0 21 16,21 1-16,0-1 0,-21 64 16,21-64-16,0 22 0,0-1 15,0-21-15,0 22 0,0-22 16,0 1-16,0-1 0,0 0 0,21-21 15,-21 1-15,21-1 0,0 0 0,0 0 16,0-21-16,1 0 16,20 0-16,-21 0 0,0 0 0,-21-21 15,21 0-15,-21 0 0</inkml:trace>
  <inkml:trace contextRef="#ctx0" brushRef="#br0" timeOffset="64500.03">9737 15346 0,'0'0'0,"-43"21"0,22-21 0,0 0 0,21 21 16,21-21 15,0 0-31,22 0 0,-22 0 0,21-21 16,0 0-16,22 21 0,-22-21 16,22 0-16,-22-1 0,22 1 0,-22 21 15,21-21-15,-20 0 0,-1 21 0</inkml:trace>
  <inkml:trace contextRef="#ctx0" brushRef="#br0" timeOffset="65064.15">10520 15282 0,'0'0'0,"0"22"0,0-1 0,0 0 15,21 0 1,0-21-16,0 0 16,0 0-16,1-21 0,-1 0 0,0 0 15,0-1-15,0 1 0,22 0 16,-22 0-16,0 0 0,0 0 0,0-22 15,-21 22-15,0 0 0,0 0 0,0 0 16,-21 21-16,0 0 16,0 0-16,0 0 0,-1 21 15,1 0-15,0 0 0,0 21 16,0 1-16,21-22 0,0 21 0,0 1 16,0-22-16,0 21 0,0-21 0,0 0 15,0 1-15,0-1 0,21 0 16,0 0-16,0-21 0,22 0 0,-22 0 15,0 0-15,21 0 0,-21-21 16,22 0-16,-22 0 0,0-1 0,0 1 16,22 0-16,-22-21 0,0-1 0,0 22 15,0-21-15,0 0 0,1-1 16,-1 22-16,21 0 0,-21 0 0,0 0 16,1 21-16,-1 0 0,0 0 0,0 21 15,-21 0-15,21 0 0,-21 21 16,21-20-16,-21 20 0,0 0 0,0 1 15,0-1-15,0-21 0,0 21 16,0 1-16,0-22 0,0 21 0,-21-21 16,0 1-16,21-1 0,-21-21 15,21 21-15,-21-21 0,0 0 0,-1 0 16,22-21-16,0 0 16,0-1-16,0 1 0,0 0 15,0-21-15,0 21 0,22-22 0,-22 1 16,21 0-16,0-22 0,0 22 0,0-1 15,0 1-15,1 0 0,-1-1 16,0 22-16,0-21 0,0 21 16,0 21-16,1-21 0,-1 21 0,0 0 15</inkml:trace>
  <inkml:trace contextRef="#ctx0" brushRef="#br0" timeOffset="65745.03">12869 14944 0,'0'0'0,"-21"-21"0,-21 21 0,21 0 0,-1 0 16,1 0-16,21-22 0,0 1 15,43 21 1,-22 0-16,21-21 0,22 21 0,-22 0 15,43-21-15,-22 21 0,1-21 16,20 21-16,-20-21 0,-1 21 0,1 0 16,-1-22-16,64 22 0,-84 0 15,-1 0-15,0 0 0,1 0 16,-22 0-16,0 0 0,-42 0 31,0 0-31,-22 0 0</inkml:trace>
  <inkml:trace contextRef="#ctx0" brushRef="#br0" timeOffset="65974.91">13377 14796 0,'0'0'16,"-21"0"-16,0 0 0,0 0 0,0 0 15,-1 0-15,1 0 0,0 0 16,0 21-16,21 0 0,0 0 16,0 21-16,0-20 15,0 20-15,0 43 16,0-43-16,0 0 0,0 22 0,0-22 15,-21 0-15,21 1 0,0-1 16,-21 0-16,21 1 0,0-22 0,0 21 16,0-21-16,0 1 0,0-1 0,0 0 15,0 0-15,21-21 16,0 0 0,0 0-16</inkml:trace>
  <inkml:trace contextRef="#ctx0" brushRef="#br0" timeOffset="66944.88">13631 15452 0,'21'0'0,"-42"0"0,64-21 15,-22 21-15,0-22 16,0 1-16,0 0 0,0 0 16,1 21-16,-1-21 0,0 0 0,0-1 15,0 1-15,-21 0 0,21-21 16,1 21-16,-1-1 0,-21-20 0,0 21 15,0 0-15,0-22 16,-21 43 0,-1 0-16,1 22 0,-21-1 15,21 21-15,0 0 0,-43 22 16,43-22-16,0 1 16,0-1-16,-22 0 0,22-21 0,21 22 15,0-22-15,-21 0 0,21 0 0,0 0 16,0 1-16,21-22 0,0 0 15,43 0-15,-43 0 0,42 0 16,-20 0-16,20-22 0,-20 1 0,20 0 16,1 0-16,-1-21 0,1 20 15,-1-20-15,1 21 0,-22-21 0,21-1 16,22-41-16,-64 41 0,0 1 16,1 21-16,-1 0 0,-21-1 15,21 1-15,-42 42 16,0 1-16,-1-1 15,22 0-15,-21 42 16,0-20-16,21-1 0,0-21 16,0 22-16,0-1 0,0-21 0,21 21 15,0-20-15,1-1 0,-22 0 0,21 0 16,0 0-16,0 0 0,21-21 16,-42 22-16,22-22 15,-22-22 1,-22 22-16,22-21 15,-21 0-15,0 21 0,0-21 0,0 0 16,-22-43-16,-20 43 16,42 0-16,0 21 0,-1-21 15,1 42 1,21 0-16,0 0 0,0 0 16,0 1-16,21 20 0,1 0 15,-1-21-15,0 1 16,0-1-16,21-21 0,-20 0 0,-1 21 15,21-21-15,-21 0 0,22 0 0,-22 0 16,21 0-16,22-42 16,-22 42-16,0-22 0,22-20 0,-22 21 15,0 0-15,1-22 0,-1 1 16,0 0-16,-20-22 0,20 22 16,-21-22-16,0 1 0,0 21 0,-21-22 15,0 22-15,0-22 0,0 22 0,0 0 16,0-1-16,0 1 0,0 21 15,0 0-15,-21-1 0,21 1 0,-21 21 16,0 0-16,0 21 0,0 1 0,-1-1 16,1 21-16,0 0 0,0 1 15,0 63-15,0-43 0,21 1 16,0-1-16,-22 1 0,22-1 16,0-21-16,0 22 0,0-22 0,0 1 0,0-1 15,22 0-15,-22-21 16,21 1-16,0-1 0,21 0 15,1-21-15,-22 0 0,0 0 0,21 0 16,-21 0-16,22 0 0,-22 0 16,0 0-16,21-21 0,-20 0 0,-1-1 15,0-20-15</inkml:trace>
  <inkml:trace contextRef="#ctx0" brushRef="#br0" timeOffset="67160.75">14922 15240 0,'-21'0'16,"42"0"-16,-63 0 0,63 0 16,22 0-16,-1-21 15,0 0-15,22 0 0,-1-1 0,1 1 16,20 0-16,1 0 0,-21 0 0,20 0 16,1 21-16,-22-22 0,22 1 15,-21 0-15,-1 21 0,-21-21 0,1 21 16,-1 0-16,-21 0 0,0 0 0,-42 0 31</inkml:trace>
  <inkml:trace contextRef="#ctx0" brushRef="#br0" timeOffset="68211.3">5694 17844 0,'21'0'0,"-42"0"0,63 0 0,-21-22 16,0 1-16,1 0 0,-22 0 16,21-21-16,0 20 0,-21-20 0,21 0 15,-21-1-15,0 22 0,0-21 16,-21 0-16,0-1 0,-22 22 15,1 0-15,21 0 0,-21 0 0,-1 21 16,1 0-16,0 0 0,-1 21 0,1 0 16,0 0-16,-1 0 0,22 22 15,-21-1-15,21-21 0,-1 64 16,22-64-16,0 21 0,0-21 16,0 1-16,0-1 0,0 0 15,22-21-15,20 0 16,-21 0-16,21-21 0,-20 0 0,20-1 15,0 1-15,1 0 0,-1-21 16,0 21-16,1-22 0,-1 1 0,-21 21 16,21-22-16,-20 1 0,20 21 15,-21 0-15,-21 0 0,0-1 0,21 1 16,0 42 0,-21 1-16,0-1 0,0 0 15,0 0-15,22 21 0,-22 1 0,21-1 16,0 0-16,-21-20 15,21 20-15,0 0 0,22 1 16,-22-22-16,0 0 0,21 0 16,-21-21-16,22 0 0,-22 0 0,21-21 15,1 0-15,-1 0 0,-21-1 16,21-20-16,1 21 0,-22-21 0,42-43 16,-41 43-16,-1-1 15,-21-20-15,0 20 0,0 1 0,-21 0 16,-1-22-16,-20 22 0,0-22 0,-1 22 15,-20 0-15,-1-22 0,1 43 16,-22-21-16,1-1 0,-1 22 16,-21 21-16,21 0 0,-20 0 15,20 0-15,-21 21 0,21 1 0,22 20 16,-22 0-16,22 22 0,20-22 16,1 43-16,-21 42 0,63-43 15,0 1-15,0 0 0,21-1 16,0 1-16,0-21 0,21 20 0,1-20 15,20-22-15,1 0 0,-1 1 16,22-1-16,0-21 0,-1 0 16,1 1-16,0-22 0,-1 0 0,22 0 15,-21 0-15,-1-22 0,1 1 16,0 0-16,21 0 0</inkml:trace>
  <inkml:trace contextRef="#ctx0" brushRef="#br0" timeOffset="68768.99">8848 16976 0,'0'0'0,"0"-43"0,-22 22 0,1 0 16,0 0-16,0 0 0,-21 21 0,20 0 15,1 0-15,0 0 0,0 0 16,0 21-16,0 0 0,-1 21 0,1 22 16,21-22-16,-21 22 0,21 42 15,0-43-15,-21-21 0,21 22 16,-21-22-16,21 22 0,-21-22 0,21 0 15,0 1-15,-22-1 0,22-21 16,-21 0-16,21 1 0,0-1 0,0-42 31,0-1-31,0 1 0,0-21 16,21 0-16,1-1 0,-22 1 16,21 0-16,0-22 0,-21 1 0,21-1 15,-21 1-15,21-1 0,0 1 16,1-1-16,-22 22 0,21-1 0,0 1 15,0 21-15,21 0 0,-20 21 0,-1 0 16,0 21-16,21 21 0,-21-21 16,22 43-16,-22-22 0,42 43 15,-20-22-15,-22-20 16,0-1-16,0 0 0,0 1 0,1 20 16,-22-42-16,0 22 0,0-1 0,0-21 15,0 22-15,0-22 0,0 0 16,0 0-16,-22-21 0,1 0 15</inkml:trace>
  <inkml:trace contextRef="#ctx0" brushRef="#br0" timeOffset="69619.88">8361 17547 0,'-64'-21'16,"128"42"-16,-191-42 0,106 21 0,-22 0 16,22 0-16,42 0 15,22 0 1,-22-21-16,21 21 0,22-21 15,-1 21-15,1-21 0,-1-1 0,22 1 16,-1 0-16,1 0 0,21 0 16,-21-22-16,20 22 0,-20-21 0,0 21 15,-1-22-15,1 1 0,0 0 0,-22-1 16,1 22-16,-1-21 16,-20 0-16,-22-1 0,21 22 0,-21-21 0,0 21 15,-21-1-15,0 1 0,0-21 16,-21 42-1,0 21-15,0 0 0,21 0 16,-21 22-16,0-1 16,-1 22-16,-20 41 0,21-41 15,0-1-15,0 22 0,-1-21 16,1 20-16,0 1 0,0 0 0,0-1 16,0 1-16,-1 0 0,22-22 15,0 22-15,-21 84 16,21-105-16,0 20 0,0-20 0,0 20 0,0-20 15,0-1-15,0-20 0,0-1 16,21 0-16,1 1 0,-1-22 0,0-21 16,0 0-16,21 0 0,-20 0 15,20-42-15,0 20 0,1-20 0,-1-21 16,0-1-16,1 1 16,-1-22-16,-21 21 0,0-20 0,0 20 15,-21 1-15,0-1 0,0 1 16,-21-1-16,0 22 0,0-22 0,-21 43 15,-1-21-15,-20 0 0,20 20 0,-20 1 16,21 21-16,-22 0 0,22-21 16,-1 21-16,1 0 0,0 0 0,21 0 15,-1 0-15,22-21 16,22 21-16,-1-21 0,0 0 16,21 21-16,1-22 0,-1 1 15,21 0-15,1-21 0,-1 21 16,1-22-16,21 22 0,-1-21 0,-20-1 15,20 1-15,1 0 0,-21-22 16,-1 22-16,1-22 0,-22 1 0,21-1 16,-20 22-16,-22-21 0,0 20 15,0 1-15,-21 0 0,0-1 0,0 22 16,0 0-16,0 0 0,-21 0 0,0 21 16,0 0-16,0 21 15,21 0-15,-22 21 0,22 1 0,-42 62 16,42-41-16,0-1 15,-21 1-15,21-1 0,-21 1 0,21-22 16,0 22-16,-21-22 0,21 0 16,0 1-16,0-22 0,-22 21 15,22-21-15,0 1 0,22-22 16,-1 0 0,0-22-16,-21 1 0,21 0 15,-21 0-15,0-21 0</inkml:trace>
  <inkml:trace contextRef="#ctx0" brushRef="#br0" timeOffset="69810">10054 17145 0,'-21'0'16,"42"0"-16,-42 21 0,42-21 31,0 0-31,0 0 0,1 0 0,-1 0 16,21 0-16,0-21 0,-20 21 0,20-21 15,0 21-15,22-21 0,-22 0 16,0 21-16,1-22 0,20 1 0,-20 21 16,41-21-16</inkml:trace>
  <inkml:trace contextRef="#ctx0" brushRef="#br0" timeOffset="70435.64">10901 17187 0,'0'22'0,"42"-22"32,-21 0-32,0-22 0,1 22 0,20-21 0,-21 0 15,0 0-15,22 0 0,-1 0 16,-21-1-16,21-20 0,-20 21 0,-1 0 16,21-22-16,-42 22 0,0 0 15,0 0-15,-21 21 16,0 0-16,0 0 0,-1 21 15,1 0-15,-21 0 0,21 1 16,0 20-16,-1-21 0,22 21 16,0 1-16,0-22 0,0 21 0,0-21 15,0 22-15,0-22 0,22 0 16,-1 0-16,0 0 0,0 1 0,0-22 16,0 0-16,64 0 0,-64 0 15,22 0-15,-1 0 0,0 0 16,1-22-16,-1 1 0,-21 0 0,21 21 15,-20-21-15,-1 0 0,0 0 16,0-1-16,0-20 0,-21 0 16,0-1-16,21 22 0,-21-21 0,22 21 15,-22-22-15,21 22 0,-21 0 16,21 0-16,0 21 0,0 0 16,0 0-16,1 0 0,-1 0 0,0 21 15,0 21-15,0-20 0,-21 20 16,21-21-16,1 21 0,-1 1 0,0-1 15,0 0-15,-21-20 0,21 20 0,-21-21 16,21 21-16,-21-20 0,0-1 16,0 0-16,0 0 0,0-42 31,0 0-31,0 0 16,0-1-16,22 1 0,-1-21 0,-21 21 15,21-22-15,-21 22 0,21-21 16,0 0-16,-21-1 0,21 1 15,1 0-15,-1-1 0,0 22 0,0-21 16,0 21-16,0-1 0,22 1 16,-22 0-16,0 0 0,21 0 0</inkml:trace>
  <inkml:trace contextRef="#ctx0" brushRef="#br0" timeOffset="72124.32">13695 16955 0,'21'0'31,"0"0"-31,0-22 16,0 1-16,-21 0 0,22 0 0,-1 0 15,0 0-15,0-1 0,0-20 16,0 21-16,-21-21 0,22 20 0,-1-20 16,0 21-16,-21-21 0,0 20 0,0-20 15,0 21-15,0 0 0,-21 0 16,0 21-16,-1 0 0,-41 0 16,21 0-16,20 0 0,-20 21 15,0 0-15,-1 0 0,22 21 16,-21-20-16,21 20 0,-22 21 0,22-20 15,0-1-15,21 0 0,0 1 0,0-1 16,0 0-16,21 1 0,0-22 16,22 21-16,-22-21 0,0 22 0,21-22 15,-20 0-15,20 21 0,0-20 16,-21-1-16,1 0 0,-1 0 0,0 0 16,-21 0-16,0 1 0,0-1 0,0 0 15,-21-21-15,0 21 16,-22 0-16,22-21 0,-21 0 0,-1 21 0,1-21 15,0 0-15,-22 0 0,22 0 16,0-21-16,-1 0 0,1 0 16,0 0-16,20 0 0,-41-43 15,42 22-15,0-22 0,-1 22 16,1 0-16,21-1 0,0 1 0,0 0 16,0-1-16,0 22 0,0 0 0,21 21 15,1 0-15,-1 0 0,21 21 16,0 0-16,-20 22 0,-1-22 15,0 21-15,0 0 0,0 1 0,0-1 16,-21 0-16,22 1 0,-1-1 16,0-21-16,0 22 0,0-22 0,22 42 15,-1-42 1,-21-21-16,21 0 0,1 0 0,-22 0 16,21 0-16,1 0 0,-1 0 0,21-21 15,-20 0-15,-1 0 0,22-21 16,-22 20-16,43-41 15,-43 21-15,0-1 0,1 1 0,-22 0 0,0-1 16,0 22-16,0-21 0,0-1 16,-21 22-16,0 42 31,0 1-31,0-1 0,0 21 16,-21-21-16,21 22 0,0-22 0,-21 21 15,21 0-15,0-20 0,0-1 16,0 21-16,0-21 0,0 0 0,21 1 15,0-22-15,1 0 16,-1 0-16,21 0 0,-21 0 16,22 0-16,-22-22 0,21 1 0,0 0 15,-20 0-15,20-21 0,0 20 16,22-62-16,-43 63 16,0-22-16,0 22 0,0 0 0,-21 0 15,0 0-15,22 21 16,-22 21-16,0 0 0,0 21 15,0-21-15,0 1 0,0-1 16,-22 0-16,22 21 0,0-21 16,0 1-16,0-1 0,0 0 15,0 0-15,22-21 16,20 0-16,-21 0 16,0 0-16,22 0 0,-22-21 0,21 0 15,0 0-15,1-1 0,-1 1 0,0-21 16,-20 21-16,20 0 0,-21-1 15,0 1-15,0 0 0,-21 42 32,0 0-17,0 1-15,0-1 0,0 21 0,0-21 16,0 0-16,0 1 0,0-1 16,0 0-16,22-21 0,-1 21 0,0-21 15,0 0-15,0 21 0,0-21 0,1 0 16,20 0-16,-21 0 0,21 0 15,-20-21-15,20 0 0,0 0 16,-21 0-16,22-1 0,-22 1 0,0-21 16,21 0-16,-20-1 0,-1 1 15,0-22-15,0 1 0,-21-1 0,21 1 16,0-1-16,-21 22 0,22-64 16,-22 64-16,0 0 0,0-1 15,0 22-15,0 0 0,0 0 0,-22 42 16,22 0-1,-21 0-15,0 0 0,0 22 16,21 63-16,-21-64 0,21 21 16,0 1-16,0-1 0,0-20 0,0 20 15,0-20-15,21-1 0,0 0 16,0 1-16,0-1 0,1-21 0,-1 0 16,42 22-16,-42-22 15,22-21-15,-22 0 0,21 0 16,-21 0-16,22 0 0,-22-21 0,21-1 15,-21 22-15,22-21 0,-22-21 0,21 21 16,-21 0-16,22-64 16,-22 43-16,0-1 0,0 1 0,-21 0 15,21 20-15,-21-20 0,0 21 16,-21 21-16,0 0 16,0 21-16,0 0 0,-22 22 0,22-22 15,0 21-15,0 0 0,-21 1 16,42-1-16,-22-21 0,22 22 15,0-22-15,0 21 0,0-21 0,22-21 0,-1 21 16,0 1-16,0-22 0,21 0 16,-20 0-16,20 0 0,0 0 15,22-43-15,-22 43 0,0-21 16,1 0-16,-1 0 0,-21 0 16,22-1-16,-1 1 0,-21 0 0,0-21 15,0 21-15,1-1 0,-1 1 0</inkml:trace>
  <inkml:trace contextRef="#ctx0" brushRef="#br0" timeOffset="72404.36">16044 16701 0,'0'0'0,"21"-22"0,22 22 0,-1-21 16,0 0-16,1 0 0,-1 21 0,0-21 15,64-22-15,-63 43 0,-1-21 16,0 21-16,1 0 0,-22-21 16,21 21-16,-21 0 0,0 0 0,1 0 15,-44 0 16,-20 0-31</inkml:trace>
  <inkml:trace contextRef="#ctx0" brushRef="#br0" timeOffset="72577.25">14690 16489 0,'0'0'0,"-22"0"0,1 0 16,21-21 15</inkml:trace>
  <inkml:trace contextRef="#ctx0" brushRef="#br0" timeOffset="205039.81">2709 12933 0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12:13:03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1693 0,'0'0'0,"-21"0"0,21-21 0,0 0 16,0 0-16,0 0 15,0 0-15,0-1 0,0 1 16,0 0-16,0 0 0,0 0 15,0 0-15,0-1 16,-21 22-16,21-21 0,-21 0 16,-1 21-1,1 0 17,0 0-32,0 21 15,21 0-15,-21 1 0,21 20 16,-21 0-16,21 1 0,-22 20 15,22 1-15,0 20 0,0-20 0,0 20 16,0 1-16,-21 0 0,21 21 16,-21-1-16,21 1 0,0 0 15,0 0-15,-21 0 0,21 0 0,-21-1 16,21 1-16,0 0 16,0 0-16,0 0 0,0-22 0,0 22 15,0-42-15,0 20 0,0 1 16,0-21-16,0 20 0,0-41 0,0 20 15,0-21-15,0 1 0,0-1 16,0-21-16,0 0 0,0 1 0,21-22 16,0-22-1,-21 1-15,21-21 0,-21 0 16,21-1-16,-21 1 0,22-22 16,-1 1-16,-21-22 0,21 22 15</inkml:trace>
  <inkml:trace contextRef="#ctx0" brushRef="#br0" timeOffset="861.72">1714 1418 0,'0'0'0,"-21"-21"0,0 21 15,0 0-15,0-21 16,0 21-16,42 0 47,21 0-31,-21-21-16,22 21 0,-1 0 0,0 0 15,1 0-15,-1 0 0,21 0 16,22-21-16,0 21 0,-1 0 15,43 0-15,-21 0 0,21-22 0,21 22 16,-21-21-16,22 21 0,20-21 16,-21 21-16,21-21 0,-20 21 0,-1 0 15,0 0-15,0 0 0,-21 0 16,21 0-16,106 0 16,-148 0-16,-21 0 0,-1 0 15,1 0-15,-21 0 0,-1 0 0,-21 0 16,1 0-16,-22 0 0,0 21 15,21-21-15,-20 21 0,-22 0 0,21 1 16,0-1-16,-21 21 16,0-21-16,0 0 0,0 22 0,0-1 15,0 0-15,-21 1 0,0 20 16,-1 1-16,1-1 0,0 1 0,0-1 16,0 1-16,21-1 0,-21 1 15,21-1-15,0 22 0,-22-22 0,22 22 16,0 0-16,0-1 0,0 1 15,0 0-15,0-22 0,0 22 16,0 0-16,0-1 0,0 1 0,0 0 16,0-1-16,22 1 0,-22-22 15,0 22-15,21-21 0,-21-1 0,0 1 16,0-1-16,0 1 0,0-22 0,0 21 16,0-20-16,0 20 0,0-20 15,0-1-15,0-21 0,-43 43 16,22-43-16,0 0 0,-21 0 15,21 0-15,-22 0 0,1-21 0,-22 22 16,1-22-16,-1 0 0,-20 21 16,-1-21-16,-21 21 0,22-21 15,-43 0-15,0 0 0,0 0 0,-22 21 16,-20-21-16,0 0 0,-22 0 0,1 21 16,-1-21-16,1 0 0,-1 21 15,22-21-15,0 0 0,20 0 0,22 0 16,22 0-16,-1 0 0,0 0 15,42 0-15,-20 0 0,41 0 16,-20 0-16,42-21 0,-22 21 0,22 0 16,0-21-16,21 0 0,0 0 15,0 0-15,0-1 0,21 1 16,0-21-16,1 0 0,-1-1 0,0 1 16</inkml:trace>
  <inkml:trace contextRef="#ctx0" brushRef="#br0" timeOffset="1501.35">1778 720 0,'0'0'15,"-21"0"-15,0 0 0,21-21 16,21 21 0,0 0-1,0 0-15,21-22 0,1 22 16,-1 0-16,0 0 0,1 0 0,-1-21 15,0 21-15,22 0 0,-1 0 16,-20 0-16,-1 0 0,0-21 0,1 21 16,-1 0-16,-21 0 0,0 0 15,-42 0 1,0 0-16,-21 0 16,21 0-16,-22 21 0,22-21 0</inkml:trace>
  <inkml:trace contextRef="#ctx0" brushRef="#br0" timeOffset="1757.2">2095 677 0,'0'22'47,"0"-1"-47,0 0 0,-21 21 16,0-21-16,0 22 0,21-1 15,0-21-15,-21 22 0,0-1 0,-1 0 16,22-21-16,-21 22 0,21-22 16,0 0-16,-21 0 0,21 0 15,0 1-15,-21-1 16,42-42 15,0 21-31</inkml:trace>
  <inkml:trace contextRef="#ctx0" brushRef="#br0" timeOffset="2097.01">2730 656 0,'0'0'0,"0"-21"16,-21 42 15,0-21-31,0 21 16,0 22-16,0-22 0,-1 21 0,1-21 15,0 22-15,0-1 16,0 0-16,0 1 0,-1-1 0,22-21 16,0 22-16,0-22 0,0 0 15,0 0-15,0 0 0,22-21 16,-1 0-16,21 0 0,-21 0 15,0 0-15,22 0 16,-22 0-16,0 0 0,21-21 0,-20 21 16,-1-21-16,21 21 0,-21-21 15,0 0-15,1-1 0,-1 22 0,0-21 16</inkml:trace>
  <inkml:trace contextRef="#ctx0" brushRef="#br0" timeOffset="2316.88">3090 995 0,'-21'42'31,"42"-42"0,0 0-15,1 0-16,-1 0 15,0 0-15,0-21 0,0 0 16,0 21-16,1-21 0,-1 21 16</inkml:trace>
  <inkml:trace contextRef="#ctx0" brushRef="#br0" timeOffset="2568.73">3768 593 0,'0'0'16,"-22"0"0,22 21-1,0 0-15,0 0 0,0 0 16,-21 1-16,21-1 0,-21 0 0,21 21 16,-21 1-16,21-22 0,0 21 15,-21-21-15,0 22 0,21-22 16,-22 0-16,22 0 0,0 0 15,0 0-15,0 1 0</inkml:trace>
  <inkml:trace contextRef="#ctx0" brushRef="#br0" timeOffset="3263.85">6667 1312 0,'0'0'0,"0"-21"0,22 0 16,-1 0-16,-21 0 0,0 0 16,0-1-16,21 1 0,-21 0 15,21 21-15,-21 21 31,0 0-31,0 22 16,0-1-16,0 0 0,0 1 0,0-1 16,0 22-16,0 20 0,0 1 15,0 0-15,0-1 0,0 22 0,0-21 16,0 21-16,0-1 0,0 22 16,0-21-16,0 0 0,0 0 0,0 0 15,0 21-15,0-21 0,-21-1 0,21 22 16,0-21-16,-21 0 0,21 0 15,0 0-15,0 0 0,0-1 16,0-20-16,0 0 0,0-1 0,0 1 16,21-21-16,0-1 0,-21-21 15,0 1-15,21-22 0,-21 0 0,21 0 16,-21-42 0,22-21-16,-22 21 15,21-43-15,-21 22 0,0-22 0</inkml:trace>
  <inkml:trace contextRef="#ctx0" brushRef="#br0" timeOffset="4181.84">6879 1228 0,'0'0'0,"21"0"46,0 0-30,1 0-16,20 0 0,0 0 16,1-21-16,-1 21 0,21 0 0,1-22 15,21 22-15,20-21 0,1 21 16,21-21-16,0 21 0,0-21 0,21 21 16,-21-21-16,22 21 0,-1 0 15,0-21-15,0 21 0,0 0 0,-21 0 16,-21 0-16,21 0 0,-21 0 15,0 0-15,-22 0 0,86 0 16,-86 0-16,-20 0 16,-1 0-16,-20 0 0,-1 0 0,-21 0 15,22 0-15,-22 0 0,-21 21 16,21-21-16,-21 21 0,0 0 16,0 0-16,0 0 0,0 1 15,0-1-15,-21 21 0,0-21 0,-1 22 16,22-22-16,-21 21 0,21 0 15,-21 22-15,21-22 0,0 22 0,0-1 16,0 1-16,0 20 0,0-20 16,0-1-16,0 22 0,0-21 0,0-1 15,21 22-15,-21-1 0,21 1 0,1 0 16,-1-1-16,0 1 16,0 0-16,-21-1 0,21 1 0,0-21 15,-21 20-15,0 1 0,0 0 0,0-1 16,0-20-16,0 20 0,0-20 15,0-1-15,0 1 0,0-1 0,0 1 16,0-22-16,-21 22 0,0-22 16,0 22-16,0-22 0,0 0 0,-22-21 15,22 22-15,-21-22 0,21 0 0,-22 0 16,22-21-16,-21 21 0,21-21 16,-22 0-16,22 0 0,-21 0 0,-1 0 15,22 0-15,-21 0 0,-22 0 16,22 0-16,0 0 0,-22 0 0,1 0 15,-22 0-15,-21-21 0,0 21 16,1 0-16,-149 0 0,105 0 16,22 0-16,-21 0 0,0 0 15,21 0-15,0 0 0,0 0 0,21 21 16,22-21-16,-1 0 0,0 22 0,22-22 16,-1 0-16,22 0 0,0 0 15,-1 0-15,1 0 0,21 0 0,-22 0 16,22 0-16,21-22 0,0-20 15,0 21-15,0-21 0,0 20 16,0-41-16</inkml:trace>
  <inkml:trace contextRef="#ctx0" brushRef="#br0" timeOffset="4745.03">6816 445 0,'-22'0'31,"44"0"-31,20 0 16,-21 0-16,0 0 0,22 0 15,-1 0-15,0 0 0,1 0 0,-22 0 16,21 0-16,0 0 0,-20 0 16,20 0-16,-21 0 0,0 0 15,0 0-15,-42 0 32</inkml:trace>
  <inkml:trace contextRef="#ctx0" brushRef="#br0" timeOffset="5013.87">7133 466 0,'0'21'0,"0"0"15,0 0 1,0 0-16,-21 1 0,21-1 15,-21 0-15,21 0 0,0 0 0,0 22 16,0-22-16,-21 0 0,21 21 16,0-21-16,0 1 0,0-1 0,0 0 15,0 0-15,0 0 0,0 0 16,0 1-16,0-44 31,21 1-31</inkml:trace>
  <inkml:trace contextRef="#ctx0" brushRef="#br0" timeOffset="5332.69">7705 508 0,'0'0'0,"0"-21"15,0 0-15,0 0 0,-22 21 16,1 0-16,0 0 15,0 0-15,0 0 0,0 0 0,-1 21 16,1 0-16,0 0 0,0 0 16,0 0-16,0 22 0,-1-22 15,1 21-15,21-21 0,-21 22 0,21-22 16,0 21-16,0-21 0,0 22 16,0-22-16,0 0 0,0 0 0,0 0 15,21-21-15,0 0 0,1 22 16,-1-22-16,0 0 0,0 0 0,0 0 15,22 0-15,-22-22 0,0 1 16,21 21-16,-21-21 0,1 0 0,20 0 16,-21 0-16,0-1 0,0 22 15</inkml:trace>
  <inkml:trace contextRef="#ctx0" brushRef="#br0" timeOffset="5536.57">7937 720 0,'0'0'0,"-21"0"0,21 21 16,-21-21-16,21 21 0,0 0 31,21-21-15,0 0-16,1 0 16,-1 0-16,0 0 0,21 0 0,-21 0 15,1 0-15,-1-21 0,0 0 16,21 21-16,-21-21 0,1 21 15,-1-21-15</inkml:trace>
  <inkml:trace contextRef="#ctx0" brushRef="#br0" timeOffset="6024.29">8763 487 0,'0'-21'0,"-21"21"16,21-21-16,-21 21 15,21-22-15,0 1 0,0 0 16,0 0-16,21 21 16,0-21-16,0 21 0,0 0 15,0-21-15,1 21 0,-1 0 0,0 0 16,0 0-16,0 0 0,0 21 16,1 0-16,-22 0 0,0 0 0,21 22 15,-21-22-15,0 21 0,0 0 16,0 1-16,-21-1 0,-1 0 0,1 1 15,0-1-15,-21 0 0,-1 1 16,22-22-16,-21 21 0,0-21 0,-1 1 16,1-1-16,0 0 0,20-21 15,1 0-15,0 0 0,0 0 0,0 0 16,21-21 0,0 0-16,0-1 0,0 1 0,0-21 15,0 21-15,21 0 0,0-22 16,0 22-16,-21 0 0,21 0 0,1 0 15,-1-1-15,0 22 0,0 0 16,0 0-16,0 22 16,-21-1-16,22 0 0,-1 21 0,0-21 15,-21 1-15,21 20 0,0-21 16,22 0-16,-22 22 0,0-22 0,0 0 16,0 0-16,22-21 0,-22 21 15,21-21-15,-21 0 0,0 0 0,22 0 16,-22 0-16</inkml:trace>
  <inkml:trace contextRef="#ctx0" brushRef="#br0" timeOffset="6603.72">11557 1270 0,'21'0'0,"-42"0"0,42-21 16,-21 0-16,21 0 0,-21-1 0,0 1 15,21-21-15,-21 63 47,0 0-47,0 22 16,0-22-16,22 21 0,-22 0 0,0 22 15,0-1-15,0 1 0,0 21 16,0-1-16,0 1 0,0 21 0,0-22 16,0 1-16,0 21 0,0 0 0,0 105 15,0-105-15,0 0 16,0 21-16,0-21 0,0 0 16,0 21-16,0 0 0,0-21 0,0-1 0,0 1 15,0 0-15,0 0 0,0 0 16,21-22-16,-21 1 0,0 0 15,0-22-15,0 1 0,0-1 0,0-20 16,0-22-16,0 0 0,0 0 0,0-42 31,0 0-31,0 0 0,0-22 0,0-20 16,0-1-16,0 1 0</inkml:trace>
  <inkml:trace contextRef="#ctx0" brushRef="#br0" timeOffset="7453.84">11747 1207 0,'0'0'16,"-21"-22"-16,0 1 0,21 0 0,-21 21 15,21-21-15,-21 0 0,21 0 16,21 21 0,21 0-1,1 0-15,20 0 0,1 0 16,-1 0-16,22-22 0,21 22 16,-22 0-16,22 0 0,0-21 0,0 21 15,21-21-15,0 21 0,21-21 16,0 21-16,0 0 0,0-21 0,1 21 15,-1 0-15,0 0 0,0 0 16,0-21-16,-21 21 0,-21 0 0,0 0 16,0 0-16,-22 0 0,1 0 15,-21 0-15,-1 0 0,1 0 16,-22 0-16,0 0 0,-21 0 0,1 0 16,-1 0-16,0 21 0,0-21 15,-21 21-15,0 0 0,0 21 16,0-20-16,0-1 0,0 21 0,0 0 15,0 1-15,0-1 0,0 0 16,0 22-16,0-22 0,0 22 0,0 20 16,0-20-16,0 21 0,0-1 15,-21-20-15,21 20 0,-21 22 0,21-21 16,-21 0-16,21 20 0,0 1 16,-22 0-16,22-21 0,-21 21 0,21-22 15,0 22-15,0-21 0,-21-1 0,21 22 16,0-21-16,0 0 0,0-22 0,0 22 15,0-22-15,0 22 0,0-22 16,0 1-16,0-1 0,0 1 16,0-22-16,0 22 0,0-22 0,0 0 15,0 1-15,0-1 0,0 0 16,0 1-16,-21-22 0,0 21 0,0-21 16,21 1-16,-22-1 0,1 0 0,0-21 15,-21 21-15,21 0 0,-1-21 16,-20 21-16,0 1 0,-1-22 0,1 21 15,-21-21-15,-1 0 0,1 21 0,-22-21 16,-21 0-16,0 0 0,0 0 0,-21 21 16,0-21-16,-42 0 0,21 0 15,-21 0-15,-149 0 16,149 0-16,42 0 0,-21 0 0,21 0 16,21 0-16,0 0 0,0 0 15,21 0-15,1-21 0,20 21 0,-20-21 16,41 21-16,-20-21 0,20-1 0,-20 22 15,21-21-15,20 0 0,-20 0 0,21-21 16,-21 20-16,20-20 16,22 0-16,0-1 0,-21 1 0,21 0 0</inkml:trace>
  <inkml:trace contextRef="#ctx0" brushRef="#br0" timeOffset="7972.72">12255 466 0,'0'0'0,"-21"0"0,0 0 16,21-21-16,-21 21 0,21-22 15,42 22 1,-21 0-16,22 0 16,-1-21-16,-21 21 0,22 0 15,-1 0-15,0 0 0,22 0 0,-22 0 16,0 0-16,1 0 0,-1 0 15,-21 0-15,22 0 0,-22 0 0,-42 0 32,-1 0-32,1 0 0,0 21 15,-21-21-15,21 0 0,-1 0 16</inkml:trace>
  <inkml:trace contextRef="#ctx0" brushRef="#br0" timeOffset="8176.98">12573 423 0,'0'22'0,"0"-1"0,0 0 16,0 0-16,-21 0 0,21 0 15,-21 1-15,21-1 0,-22 0 0,22 0 16,0 21-16,-21-20 0,21-1 0,-21 0 16,21 21-16,0-21 0,0 1 15,0-1-15,0 0 16,21-21 15,0-21-31</inkml:trace>
  <inkml:trace contextRef="#ctx0" brushRef="#br0" timeOffset="8484.79">13208 445 0,'0'-22'0,"0"44"0,0-65 16,0 22-16,-21 21 16,0 0-16,-22 21 15,22 0-15,0-21 0,-21 43 16,20-22-16,1 0 0,-21 0 16,21 22-16,0-22 0,-1 21 0,1-21 15,0 0-15,21 22 0,0-22 16,0 0-16,0 0 0,0 0 0,0 1 15,0-1-15,21 0 0,0-21 16,1 0-16,-1 0 0,21 0 16,-21 0-16,22 0 0,-22 0 0,0 0 15,21 0-15,-21 0 0,1-21 16,-1 0-16,0 21 0,0-22 0</inkml:trace>
  <inkml:trace contextRef="#ctx0" brushRef="#br0" timeOffset="8705.68">13504 699 0,'-21'0'15,"0"0"1,21 21-16,21-21 31,0 0-31,0 0 16,1 0-16,-1 0 15,-21-21-15,21 21 0,0 0 0,0-22 16,0 22-16,1-21 0,-1 21 16,0-21-16,0 21 0,0-21 15</inkml:trace>
  <inkml:trace contextRef="#ctx0" brushRef="#br0" timeOffset="9227.53">14309 402 0,'-22'-42'31,"22"21"-15,0 0 0,22 21-1,-22-22-15,21 22 0,0 0 0,0 0 16,21 0-16,-20 0 0,-1 0 15,0 0-15,0 0 0,0 22 0,0-1 16,-21 0-16,0 0 16,0 0-16,0 0 0,-21-21 0,0 22 15,-21-1-15,21 0 0,-1-21 16,-20 21-16,0 0 0,21-21 0,-22 0 16,22 21-16,0-21 0,-21 0 15,20 0-15,44 0 47,-1 0-47,0 0 0,0 0 0,0 0 16,0 0-16,1 0 0,-1 0 0,21 0 15,-21 0-15,0 0 0,1 0 16,-1 22-16,0-22 0,0 21 0,0-21 16,-21 21-16,0 0 15,0 0-15,0 0 0,0 1 0,-21-1 16,0-21-16,0 21 0,-22 0 15,1-21-15,21 21 0,-21 0 16,-1-21-16,1 22 0,0-22 0,-1 0 16,22 21-16,0-21 0,0 21 15,0-21-15</inkml:trace>
  <inkml:trace contextRef="#ctx0" brushRef="#br0" timeOffset="9604.34">16383 2286 0,'0'21'16,"21"-21"31,0 0-32,0 0-15,1 0 0,-1 0 16,0-21-16,0 21 0</inkml:trace>
  <inkml:trace contextRef="#ctx0" brushRef="#br0" timeOffset="9776.24">16954 2286 0,'22'0'15,"-1"0"17,0 0-32,0 0 15,0-21-15,0 21 16,1 0-16,-1-21 0</inkml:trace>
  <inkml:trace contextRef="#ctx0" brushRef="#br0" timeOffset="9959.46">17865 2201 0,'21'0'16,"-42"0"-16,63 0 0,-42 22 31,21-22 0,0 0-15,0 0-16,1 0 0,-1 0 15</inkml:trace>
  <inkml:trace contextRef="#ctx0" brushRef="#br0" timeOffset="10125.37">18415 2180 0,'21'0'63,"0"-21"-63,0 0 16,1 21-16,20-21 0</inkml:trace>
  <inkml:trace contextRef="#ctx0" brushRef="#br0" timeOffset="10713.04">21230 995 0,'0'-21'0,"0"42"0,-21-63 0,21 20 0,-21 22 16,21-21-16,0 42 31,0 1-31,0 20 16,0 0-16,0 22 0,0-22 0,0 22 15,0 20-15,0-20 0,-21 20 16,21 22-16,0 0 0,-22 0 0,22 0 15,0 0-15,0 21 16,0 0-16,0 0 0,0 0 0,0 0 16,0 0-16,0 0 0,0 0 0,0 0 15,22-22-15,-1 22 0,0-21 16,0-21-16,0 21 0,0-22 0,-21 1 16,0-21-16,22-1 0,-22 1 0,0-1 15,0-21-15,0 1 16,0-1-16,0-21 0,0 0 0,-22 1 0,1-22 15,0-22 1,21 1 0,0 0-16,0-21 0,0 21 0,0-22 15,0 1-15,0 0 0</inkml:trace>
  <inkml:trace contextRef="#ctx0" brushRef="#br0" timeOffset="11537.56">21399 1334 0,'-21'-43'0,"42"86"0,-63-128 0,21 64 15,0 0-15,21-1 0,-21 22 16,21-21-16,0 0 0,21 21 15,0 0 1,0 0-16,43 0 0,-22-21 0,43 21 16,-1 0-16,1 0 0,21 0 15,-22 0-15,43 0 0,0 0 0,149 0 16,-128 0-16,0 0 16,0 0-16,0 0 0,0 0 0,22 21 15,-22-21-15,0 21 0,0-21 16,-21 21-16,0-21 0,-21 0 15,21 22-15,-21-22 0,0 0 0,0 0 16,-22 21-16,1-21 0,0 0 16,-22 0-16,1 0 0,-22 21 0,0-21 15,1 0-15,-22 21 0,0-21 16,0 21-16,0 0 0,-21 1 16,0-1-16,0 0 0,0 0 15,0 0-15,-21 22 0,0-1 16,21 21-16,-21-20 0,0 41 0,-1-20 15,1-1-15,0 22 0,0 0 16,0-1-16,0 1 0,-1 0 16,1 21-16,-21-22 0,21 1 0,21 21 15,-21-22-15,21-20 0,-22 21 0,22-1 16,0 1-16,0 0 0,0-1 16,0 1-16,0 0 0,22-22 0,-22 22 15,21-22-15,0 1 0,0-22 0,0 22 16,0-22-16,-21 0 0,0 1 15,0 20-15,0-21 0,0-20 16,0-1-16,-21 0 0,0 0 16,0 0-16,-21-21 0,20 21 15,-20-21-15,0 0 0,-1 22 0,1-22 16,0 21-16,-43 0 16,22-21-16,20 21 0,-20-21 0,-1 21 15,-20-21-15,-1 21 0,0-21 0,-21 22 16,-21-22-16,0 0 0,0 21 0,-21-21 15,0 0-15,-42 0 0,20 0 16,-20 0-16,20 0 0,1 0 16,0 0-16,21 0 0,-1 0 0,22 0 15,0 0-15,22 0 0,20 0 0,21 0 16,-20 0-16,20 0 0,22 0 0,-43-21 16,64-1-16,0 22 0,0-21 15,0 0-15,21-21 0,0 21 16,0-22-16,0 1 0,0 0 15,21-1-15</inkml:trace>
  <inkml:trace contextRef="#ctx0" brushRef="#br0" timeOffset="12053.27">21294 318 0,'0'0'0,"-22"0"0,1 0 0,0 0 15,0 0 1,42 0 0,0 0-1,0 0-15,22 0 0,-1 0 0,0 0 16,22 0-16,-1 0 0,-20 0 16,20 0-16,-20 0 0,-1 0 0,0 0 15,1 0-15,-22 0 0,0 0 16,-21 21-16,-21-21 15,0 0 1</inkml:trace>
  <inkml:trace contextRef="#ctx0" brushRef="#br0" timeOffset="12284.13">21548 360 0,'0'0'0,"-22"0"0,22 21 15,0 0 1,0 0-16,-21 1 15,21-1-15,0 0 16,-21 21-16,21-21 0,0 1 0,-21-1 16,0 21-16,21-21 0,-21 0 15,21 1-15,0-1 0,0 0 0,0 0 16,0 0-16,0 0 16,0 1-16,21-22 15,0 0 1,0 0-16,0 0 0,0 0 15</inkml:trace>
  <inkml:trace contextRef="#ctx0" brushRef="#br0" timeOffset="12612.95">22437 402 0,'0'-21'0,"0"0"0,0 63 0,0-105 15,0 42-15,-22 21 16,1 0-16,-21 0 0,21 0 16,-127 63-1,126-42 1,1 22-16,0-22 0,0 0 0,0 0 16,21 0-16,-21 22 0,21-22 15,0 0-15,0 0 0,0 0 0,0 0 16,21 1-16,0-22 0,-21 21 15,21-21-15,0 0 0,22 21 16,-22-21-16,0 0 0,21 0 0,-21 0 16,22 0-16,-22 0 0,21 0 15,-21 0-15,1 0 0,20 0 0,-21-21 16,0 21-16,22-21 0,-22 21 16</inkml:trace>
  <inkml:trace contextRef="#ctx0" brushRef="#br0" timeOffset="12820.83">22796 699 0,'0'0'0,"-21"0"15,42 0 32,1 0-47,-1 0 0,0 0 16,21 0-16,1 0 15,-22 0-15,21 0 0,-21 0 0,0 0 16,1 0-16,-1 0 0,0-22 0,21 22 16</inkml:trace>
  <inkml:trace contextRef="#ctx0" brushRef="#br0" timeOffset="13076.68">23643 381 0,'-21'-21'31,"0"21"-31,0 21 16,21 0-16,0 0 0,-22 1 16,1-1-16,21 0 0,-21 0 15,21 21-15,-21-20 0,0 20 16,21 0-16,-21-21 15,21 1-15,-22-1 0,22 0 16,0 0-16</inkml:trace>
  <inkml:trace contextRef="#ctx0" brushRef="#br0" timeOffset="14055.12">24066 572 0,'0'0'0,"0"-22"31,-21 22-15,0 0-16,0 22 0,0-22 0,0 21 16,-1 0-16,22 0 0,-21 0 0,0-21 15,21 21-15,-21 1 0,21-1 16,0 21-16,0-21 0,0 0 15,0 1-15,0-1 0,0 0 16,21-21-16,0 0 0,0 0 16,1 0-16,-1 0 15,0 0-15,0 0 0,0 0 16,-21-21-16,21 21 16,-21-21-16,0-1 0,0 1 0,0 0 15,0 0-15,0 0 0,0 0 16,0-1-16,-21 1 0,21 0 0,0 0 15,0 0-15,0 0 0,0-1 0,0 1 16,21 21-16,1-21 16,-1 21-16,21 0 0,-21 0 15,0 0-15,22 0 0,-22 0 16,21 0-16,-21 0 0,1 21 0,20 0 16,-21-21-16,0 22 15,0-22-15,-21 21 0,0 0 16,0 0-16,0 0 15,-21 0-15,0-21 16,21 22-16,0-1 16,-21-21-16,21 21 15,21-21 1,0 0-16,0 0 16,1 0-16,-1 0 0,0-21 0,0 21 15,0-21-15,0 21 0,1-22 0,-1 1 16,0 0-16,-21 0 0,0 0 15,0 0-15,0-1 16,0 1-16,0 0 0,-21 0 16,0 21-16,21-21 15,-22 21-15,44 0 32,-1 0-32,0 0 0,21 0 15,-21 0-15,22 0 0,-22 0 16,21 0-16,-21 0 0,22 0 0,-22 0 15,0 0-15,0 0 0,-21 21 16,21 0-16,-21 0 16,0 0-16,0 1 0,0-1 15,0 0-15,-21-21 0,21 21 0,0 0 16,0 0-16,0 1 0,0-1 16,0 0-16,0 0 15,21 0-15,1 0 0,-1-21 16,21 0-16,0 22 0,-20-22 0,20 0 15,0 0-15,-21 0 0,22 0 16,-22-22-16,21 1 0,-21 0 0,1 0 16,-22 0-16,0-22 0,0 22 15,0-21-15,0 21 0,0-22 16,0 1-16,-22 21 0,1 0 0,-21-22 16,21 22-16,0 21 0,-1 0 15,-20 0-15,21 0 0,0 0 0,0 0 16,-1 21-16,1 1 15,0-1-15,0 0 0,0 0 16,0-21-16</inkml:trace>
  <inkml:trace contextRef="#ctx0" brushRef="#br0" timeOffset="15284.41">2667 5271 0,'21'-22'0,"-42"44"0,63-65 16,-42 22-16,21 21 16,1 21-1,-22 0 1,0 22-16,0-22 0,0 0 15,0 21-15,0 1 0,0-22 0,0 21 16,0 1-16,0-1 0,0 21 16,-22-20-16,22-1 0,-21 0 15,21-20-15,-21 20 0,21 0 0,0-21 16,0 1-16,0-1 0,0 0 16,0 0-16,0-42 46</inkml:trace>
  <inkml:trace contextRef="#ctx0" brushRef="#br0" timeOffset="15736.15">2688 5271 0,'0'0'0,"21"0"31,0 0-31,1 0 0,-22 21 16,21 0-16,0 0 0,21 0 0,1 22 15,-22-22 1,0 0-16,0 0 0,21 0 0,-20 0 16,-1 1-16,0-1 0,-21 0 0,21-21 15,0 21-15,0 0 0,1 0 0,-1-21 16,-21 22-16,21-22 15,0 0 1,-21 21-16,-21-21 16,0 21-1,0-21-15,-1 21 0,-20 0 16,21 0-16,0 1 0,0-1 16,-22 0-16,22 0 0,-21 0 0,21 0 15,-22 1-15,22 20 0,-21-42 16,21 21-16,-1 0 0,-20 0 15,21 1-15,0-22 16,21-22 31,0 1-47,21 0 0,-21 0 16</inkml:trace>
  <inkml:trace contextRef="#ctx0" brushRef="#br0" timeOffset="16641.63">2815 5461 0,'21'0'0,"-42"0"0,42-21 0,-21 42 31,0 0-31,0 0 0,-21 1 16,21-1-16,-21 21 15,0-21-15,21 22 0,0-22 0,-21 21 16,21-21-16,-22 22 0,1-22 0,21 0 15,0 0-15,0 0 0,0 0 16,0 1-16,0-1 16,0-42-1,0-1 1,21 1-16,1 0 0,-22 0 16,21 0-16,-21 0 0,0-22 15,0 1-15,21 21 0,-21-22 0,0 22 16,21 0-16,-21 0 0,0 0 15,0 0-15,0-1 0,0 44 32,0-1-17,0 0-15,0 21 0,0-21 16,0 1-16,0 62 0,0-63 16,0 22-16,0-22 0,0 0 15,0 21-15,0-20 0,0-1 0,-21-21 16,21 21-16,0 0 0,21-42 47,-21 0-47,0 0 0,0-1 15,21 1-15,0 0 0,-21-21 0,22 21 16,-22-22-16,0 1 0,21 0 16,-21 20-16,21-20 0,-21 21 0,0 0 15,21 0-15,-21-1 0,21 22 16,-21 22-1,0-1 1,0 0-16,0 0 0,0 21 0,0-20 16,0 20-16,-21-21 0,21 0 15,-21 22-15,21-22 0,0 0 16,0 0-16,0 0 0,0 0 16,21-21 15,0-21-31,-21 0 0,21 21 15,-21-21-15,22 0 0,-22 0 0,0-22 16,21 22-16,0 0 0,-21-21 16,0 20-16,0 1 0,0 0 0,0 0 15,0 42 17,0 21-32,0-20 0,-21-1 15,0 0-15,21 0 16,-22 0-16,22 0 0,0 1 0,0-1 15,0 0-15,0 0 0,22-21 32,-1 0-17,-21-21-15,21 0 0,0 0 16,-21-1-16,21 1 0,-21 0 16,21 0-16,-21 0 0,0 0 15,0-1-15,22 22 16</inkml:trace>
  <inkml:trace contextRef="#ctx0" brushRef="#br0" timeOffset="17240.29">7514 5186 0,'0'0'0,"21"-21"16,-21 42 0,21 0-16,-21 0 0,0 0 15,0 22-15,0-22 0,0 21 16,0 1-16,0 20 0,0-21 0,0 1 0,-21 20 15,0-20-15,0-1 16,21 0-16,0 1 0,-21-22 0,21 21 0,-21-21 16,21 0-16,0 1 15,0-1-15,0-42 32</inkml:trace>
  <inkml:trace contextRef="#ctx0" brushRef="#br0" timeOffset="18792.77">7641 5271 0,'0'0'0,"0"-43"0,0 22 15,0 0-15,0 42 32,0 0-32,21 0 0,-21 1 15,21-1-15,-21 21 0,22-21 0,-1 22 16,0-22-16,21 0 0,-21 21 15,22-21-15,-22 1 0,21-1 0,1 0 16,-1 0-16,0 0 0,1-21 0,-1 0 16,-21 0-16,85 0 15,-85 0-15,21 0 0,-20 0 16,-44 0 15,1 0-31,0 0 0,-21 0 0,-1 21 16,1 1-16,0-1 15,-22 0-15,22 0 0,-22 0 0,1 22 16,21-22-16,-1 0 0,-20 0 0,20 0 16,1 0-16,21 1 0,-21-1 15,20 0-15,1 0 0,42-42 47,1 21-47,-22-21 16,21 0-16,0-1 0,0 1 15,-21 0-15,21-21 0,0 21 0,1-22 16,-22 1-16,21 21 0,0-22 16,0 1-16,0-21 15,-21 41-15,0 1 0,0 0 0,0 0 16,0 42 0,0 0-1,-21 0-15,21 22 0,0-22 0,-21 21 16,0-21-16,21 22 0,-21-1 15,21-21-15,0 22 0,-22-22 0,1 21 16,21-21-16,0 0 0,0 1 0,0-1 16,0 0-16,0-42 47,0 0-47,21-1 0,1 1 0,-1 0 15,-21 0-15,21-21 0,0 20 0,-21-20 16,0 0-16,21 21 0,-21-22 15,21 1-15,-21 21 0,0-22 0,0 22 16,0 0-16,0 0 0,-21 21 31,0 21-31,0 0 0,21 0 16,-21 22-16,0-22 0,-1 21 16,22-21-16,-21 22 0,0-22 0,21 21 15,-21-21-15,21 1 0,0-1 0,0 0 16,-21-21-16,21 21 15,21-21 17,-21-21-32,0 0 0,0 0 0,21-1 15,-21 1-15,21-42 0,-21 20 16,0 1-16,0 21 0,0-21 16,0-1-16,0 22 0,0-21 0,0 21 15,0-1-15,0 1 0,0 0 16,-21 21-16,0 0 0,0 0 15,0 21-15,-1 0 0,1 1 16,21-1-16,-21 21 16,21-21-16,-21 22 0,0-1 0,21-21 15,0 21-15,0 1 0,0-22 16,0 0-16,0 0 0,0 0 0,0 1 16,0-1-16,21-21 15,0 0-15,0 0 16,0-21-16,1-1 0,-1 1 15,0 0-15,0-21 0,0 21 16,0-1-16,1-20 0,-1 21 0,-21-21 16,21-1-16,0 22 15,-21 0-15,0 0 0,0 42 32,0 0-32,0 0 0,0 0 15,-21 22-15,21-22 0,-21 21 16,21-21-16,0 1 0,0 20 0,0-21 15,0 0-15,0 0 0,0 1 16,21-22 0,0 0-16,0 0 0,0 0 15,1-22-15,-1 1 0,0 21 16,0-21-16,0 0 0,0 0 0,22-43 16,-22 43-16,-21 0 15,0 0-15,21 0 0,-21-1 16,-21 44 15,21-1-31,-21 0 0,0 0 16,21 21-16,-22-20 0,22-1 0,-21 0 15,21 0-15,0 0 0,0 0 16,0 1-16,21-22 16,1 0-16,-1 0 15,0 0-15,0-22 0,21 1 0,-20 21 16,20-21-16,-21 0 0,21 0 0,-20-22 15,20 22-15,-21 0 0,0 0 16,0 0-16,1 0 0,20-22 16,-42 64 15,0 1-31,0 20 0,-21-21 16,0 0-16,-1 0 0,1 22 0,21-22 15,-21 0-15,0 0 0,21 22 16,-21-22-16,21 0 0,0 0 15,21-21-15</inkml:trace>
  <inkml:trace contextRef="#ctx0" brushRef="#br0" timeOffset="46312.02">13017 5313 0,'0'0'0,"0"-21"0,0 0 16,0-1-16,0 1 16,0 0-16,0 0 15,0 0-15,22 21 16,-22-21-16,0 42 31,0 0-31,0 0 16,0 43-16,0-22 0,0 0 15,0 1-15,0-1 0,0 0 16,0 22-16,0-22 0,0 0 0,0 1 16,-22-1-16,1 0 0,21-20 15,0 20-15,0-21 0,-21 0 0,21 0 16,-21-21-16,21-21 31,0 0-31,0 0 16,0 0-16,0 0 0,0-1 15,0-20-15,0 21 0,0-21 0,21-1 16,-21 1-16,0 0 0,0-1 0,21 22 16,-21-21-16,0-1 0,0 1 15,0 0-15,0-1 0,0 1 0,0 21 16,0 0-16,0 0 0,0-1 15,0 1-15,21 42 32,-21 1-32,22-1 0,-22 0 0,21 0 15,0 21-15,0-20 0,0-1 16,22 0-16,-22 0 0,0 0 16,21 0-16,-21 1 0,22-1 0,-22-21 15,0 21-15,21-21 0,-20 0 16,-1 0-16,42 21 0,-42-21 15,1 0-15,-1 0 16,-42 0 0,-1 0-1,1 0-15,-21 0 0,21 0 16,-22 21-16,1 0 0,0 1 0,-22-1 16,22 0-16,0 0 0,-1 0 0,1 22 15,0-22-15,-22 42 16,43-42-16,0 1 0,0-1 15,-1 21-15,1-42 0,0 21 16,21 0-16,-21 1 0,21-1 16,0-42 15,21-1-31,0 1 0,-21 0 0,21 0 16,1 0-16,20-22 0,-21 22 15,0-21-15,0 0 0,1 20 0,-1-20 16,21-21-16,-42 41 0,0-20 15,21 21-15,-21 0 0,0 0 16,0-1-16,0 44 47,0-1-47,0 0 0,-21 0 0,21 0 16,-21 22-16,21-22 0,-21 0 15,21 21-15,0-21 0,0 1 0,-21-1 16,21 0-16,-22 0 0,22 0 15,0 0-15,0 1 0,22-44 47,-1 1-47,0 0 0,-21 0 16,0 0-16,21-22 0,0 22 16,-21-21-16,0 21 0,0 0 15,0-1-15,0 1 0,0 0 16,0 0-16,0 0 0,0 42 47,-21-21-47,21 21 15,-21 0-15,21 0 16,0 1-16,0-1 16,0 0-1,21-21 16,-21-21-15,21 21-16,0-21 0,-21-1 0,22 22 16,-1-21-16,-21 0 0,21 21 15,-21-21-15,21 21 0,0-21 16,0 21-16,1 0 16,-1 0-16,0 0 15,0 0 95,-21-21-95,21 21-15,0 0 16,1 0-16,-1 0 15,0 0-15,0 0 16,0 0-16,-21 21 0,21-21 0</inkml:trace>
  <inkml:trace contextRef="#ctx0" brushRef="#br0" timeOffset="48458.27">21971 5842 0,'0'0'0,"-21"21"0,21 0 16,-21-21-16,21 22 15,0-44 1,0 1 0,0 0-16,0 0 0,0 0 15,0 0-15,0-22 0,0 22 16,0-21-16,21 21 0,-21-22 0,21 1 16,-21 21-16,0-22 0,0 22 0,0-21 15,21 21-15,-21 0 0,0-1 16,0-20-16,0 21 0,21 0 15,-21 0-15,0-1 16,21 1-16,-21 0 0,0 0 16,0 0-1,22 21 17,-1-21-17,0 21-15,-21-22 16,0 1-16,21 21 0,-21-21 15,21 0-15,-21 0 16,0 0 0,0 42 31,0 0-47,0 0 0,0 21 0,-21 22 15,21-22-15,-21 1 16,0-1-16,21 0 0,0 1 15,-21-1-15,-1 0 0,1 1 0,0-1 16,21 0-16,0-21 0,-21 22 0,0-22 16,21 21-16,-21-21 0,21 1 15,0-1-15,0 0 0,-22-21 16,22-21 15,0 0-31,0-1 0,0 1 0,0 0 16,0-21-16,0-1 0,0 1 15,22 0-15,-22-1 0,21 1 0,0 0 16,0-1-16,-21 1 0,21 0 16,0-1-16,1 1 0,-22 0 15,0-1-15,0 1 0,21 21 0,-21 0 16,0 0-16,21-1 0,-21 1 0,21 42 47,0 1-47,-21-1 0,21 0 15,1 0-15,-1 21 0,0-20 0,0-1 16,21 21-16,-20-21 0,20 0 0,-21 1 16,21-1-16,-20 21 0,20-21 15,0 0-15,-21 1 0,22-1 0,-22-21 16,0 21-16,0 0 0,22-21 16,-22 21-16,0-21 0,0 21 15,-42-21 16,0 0-15,-22 0-16,22 0 0,-21 0 16,0 0-16,-1 0 0,-20 0 0,20 0 15,-20 0-15,21 0 0,-22 22 16,22-22-16,-22 21 0,1-21 0,20 21 16,1-21-16,-21 21 0,41-21 15,-20 0-15,21 21 0,0-21 0,0 0 16,21 21-16,-22-21 0,44 0 31,-1 0-31,0 0 16,0 0-16,21 0 0,1-21 0,-22 0 15,21 21-15,1-21 16,-1 0-16,-21 0 0,21-1 0,1 1 16,-1 0-16,0 0 0,-20 21 0,20-21 15,-21 0-15,0-1 0,0 22 16,1-21-16,-1 21 0,-21-21 15,-21 21 1,-22 0-16,22 0 16,0 0-16,-21 0 0,20 21 15,1-21-15,-21 0 0,21 21 0,0-21 16,-1 22-16,1-22 0,0 0 16,21 21-16,0 0 15,0 0 16,21-21-31,0 0 16,1 0-16,-1 0 16,0 0-16,0-21 0,0 21 15,0-21-15,1 21 0,-1 0 0,-21-21 16,0-1 0,-21 1-1,-1 21-15,1 0 16,0 0-16,-21 0 0,21 0 0,-22 0 15,22 0-15,-21 0 0,21 0 16,-1 0-16,1 0 0,0 0 0,21 21 16,-21-21-16,42 0 31,21 0-31,-20 0 16,-1 0-16,0 0 0,21 0 15,-21 0-15,1 0 0,20 0 0,-21 0 16,0 0-16,22 0 0,-22 0 15,0 0-15,0 0 0,0 0 0,-42 0 47,-21 0-47,21 0 0,-1 0 16,1 0-16,0 0 0,0 0 16,0 0-16,0 0 0,-1-21 15,1 21 1,21-21-16,0 0 15,0 0 1,21 21-16,1-21 0,-1 21 16,0-22-16,0 22 0,0 0 0,0 0 15</inkml:trace>
  <inkml:trace contextRef="#ctx0" brushRef="#br0" timeOffset="58084.75">9694 8446 0,'0'0'0,"0"-22"0,0 1 15,0 0-15,0 0 0,0 0 16,0 0-16,0-1 0,0 1 16,-21 21-1,21 21 1,0 1-1,0-1-15,21 21 0,-21 0 16,21 1-16,1 20 0,-22 1 0,21-1 16,-21 22-16,0-22 0,0 22 0,0 0 15,0-1-15,21-20 0,-21-1 16,0 22-16,0-21 0,0-1 16,0 1-16,0-1 0,0-21 0,0 22 15,0-22-15,0 22 0,0-22 16,0-21-16,0 22 0,0-1 0,0-21 0,0 0 15,0 0-15,0-42 32,0 0-32,0-21 0,21-1 15,-21 1-15</inkml:trace>
  <inkml:trace contextRef="#ctx0" brushRef="#br0" timeOffset="58612.71">9631 8319 0,'-21'-22'15,"42"44"-15,-64-44 0,43 1 16,0 42 0,22-21-16,-1 22 15,0-1-15,0 0 0,21 0 16,1 0-16,-1 22 0,0-22 0,22 0 0,-22 21 15,22-21-15,-1 22 16,1-22-16,20 0 0,-20 21 0,148 64 16,-128-85-16,1 22 15,-22-22-15,22 21 0,-21-21 0,-1 1 16,1 20-16,-1-21 0,-21-21 16,1 21-16,-1 0 0,-21 1 15,0-22-15,1 21 0,-1-21 0,-21 21 16,0 0-16,0 0 15,-21 0 1,-1-21-16,1 22 0,0-22 0,-21 21 16,-1 0-16,1 0 0,0 0 0,-22 0 15,1 22-15,-1-22 16,1 21-16,-1-21 0,1 22 0,-22-1 0,22 0 16,-22 1-16,21-1 0,-20 0 15,20-20-15,-20 20 0,20 0 0,1 1 16,-1-22-16,22 0 0,-64 42 15,64-41-15,20-1 0,1-21 16,-21 21-16,42 0 0,-21-21 16,0 0-16,42-21 31,0 0-31,0-22 0,0 22 16</inkml:trace>
  <inkml:trace contextRef="#ctx0" brushRef="#br0" timeOffset="59718.07">9864 8742 0,'0'0'0,"-22"-21"15,1 21-15,0 0 16,21 21-1,0 21-15,0-21 0,0 22 16,0-1-16,0 22 0,0-22 0,21 0 16,-21 22-16,0-22 0,0 22 0,0 41 15,0-62-15,0-1 16,0 0-16,0 1 0,0-1 16,-21-21-16,21 22 0,-21-22 0,21 0 15,0 0-15,0-42 31,0-21-31,21 20 0,-21 1 16,21-21-16,0 0 0,1-1 16,-1 1-16,-21 0 0,21-22 15,0 22-15,0-22 0,0 1 0,1-1 0,-1 1 16,-21-1-16,21 22 0,-21 0 16,21-1-16,-21 22 0,0 63 31,0-20-31,0 20 15,0 21-15,0-20 0,-21 20 0,21-20 16,-21 20-16,21-21 0,-21 22 0,21-22 16,0 22-16,0-22 0,0 0 15,-22 1-15,22-1 0,0 0 0,0-20 16,0-1-16,0 0 0,0 0 16,22-42-1,-22 0-15,21-22 16,0 22-16,0-21 0,0 0 15,-21-1-15,21 1 0,1 0 0,-22-22 16,21 22-16,0-22 0,-21 1 0,21 20 16,0-20-16,-21 21 15,0 20-15,21 1 0,-21-21 16,22 42-16,-22 21 0,0 0 16,0 0-16,0 22 0,0-1 15,0 0-15,0 22 0,0-22 0,0 1 16,0-1-16,0 0 0,-22 22 0,22-22 15,0-21-15,-21 22 0,21-1 16,0 0-16,0-21 0,0 1 16,0-1-16,0 0 0,0 0 0,21-21 15,1 0-15,-1 0 16,-21-21-16,21 0 0,0-22 16,0 22-16,0-21 0,1 0 0,-1-1 15,0 1-15,0-22 0,0 1 16,0 21-16,1-22 0,-1 1 0,0-1 15,21-63-15,-42 106 16,21 0-16,-21 0 0,0 42 16,0 0-16,0 21 15,0-21-15,0 22 0,0-1 16,0 0-16,0-20 0,0 20 16,0 0-16,0 1 0,0-1 0,-21-21 0,21 21 15,0-20-15,-21-1 16,21 0-16,0 0 0,0 0 0,0 0 15,21-21 1,0 0-16,1 0 16,-1-21-16,0 0 0,0 0 0,0 0 15,0-22-15,1 1 0,20 21 0,-21-21 16,0-1-16,0 1 0,1 0 16,20-22-16,-21 64 15,0 0-15,-21 21 16,0 0-16,0 1 0,0 20 0,-21-21 15,0 21-15,0 1 0,0-22 0,-1 21 16,1-21-16,21 1 0,-21 20 16,21-21-16,0 0 0,21-21 15,0 21-15,22-21 0</inkml:trace>
  <inkml:trace contextRef="#ctx0" brushRef="#br0" timeOffset="60359.7">12404 9144 0,'21'0'32,"0"0"-32,21 0 0,1 0 15,-1 0-15,21 0 16,22 0-16,0 0 0,21 0 0,-1 0 15,1 0-15,0 0 0,21 0 0,-21 0 16,0 0-16,0 0 0,-1 0 16,1 0-16,-21 0 0,0-21 0,-1 21 15,-20-21-15,-22 21 0,0 0 0,1-21 16,-43-1-16,0 1 16,-21 21-16,-1-21 0,1 21 15,-21 0-15,0 0 0,-1-21 16,1 21-16,0 0 0,20 0 0,-20 0 15,21 0-15,0 0 0,0 0 0,-1 0 16,44 0 0,-1 0-1,0 0-15,21 21 0,22-21 16,-22 0-16,0 21 0,-20-21 16,20 21-16,-21-21 0,0 22 0,0-1 15,-21 0-15,0 0 0,0 0 16,0 0-16,-21 1 0,0 20 0,-21-21 15,-1 0-15,1 22 0,-21-22 0,-43 21 16,63-21-16,1 22 16,0-22-16,-1 0 0,1-21 0,21 21 15,21 0-15,21-21 16,0 0 0</inkml:trace>
  <inkml:trace contextRef="#ctx0" brushRef="#br0" timeOffset="62114.75">15557 8446 0,'0'0'15,"0"-22"-15,0 1 0,-21 21 16,0 0 0,0 0-16,0 0 0,0 21 15,-43 22-15,22-1 0,-1-21 16,22 22-16,-21 20 0,0-21 15,-1 22-15,22-1 0,-21 1 0,21-1 16,-1 1-16,1-1 0,21 1 16,0-1-16,0 43 15,0-42-15,0-22 0,0 22 0,43-22 16,-22 0-16,0 1 0,21-1 0,1-21 16,-1 21-16,21-20 0,1-1 15,-22 0-15,22-21 0,-1 0 0,1 0 16,-1 0-16,1 0 0,-1-21 15,1 0-15,-1-22 0,1 22 0,-1-21 16,-20-1-16,20 1 0,1-21 0,-22 20 16,0-20-16,1-1 0,-22 1 0,21-1 15,-21-20-15,-21 20 16,0-21-16,0 1 0,0 20 0,0 1 16,-21-1-16,0 1 0,0-1 0,-22 22 15,1 0-15,-21-1 0,-1 1 16,1 21-16,-64-22 0,42 43 15,0 0-15,1 0 0,-1 22 16,0-1-16,1 21 0,20-21 0,-21 22 16,22 20-16,-1-21 0,22 22 0,0-1 15,-1 1-15,22-1 0,21 1 16,0 21-16,43 42 16,-22-85-16,21 21 0,0-20 0,1-1 0,20 0 15,1 1-15,-1-22 16,1 21-16,20-21 0,-20 1 0,-1-22 15,22 21-15,-21-21 0,20 0 0,1 0 16,0 0-16,-1-21 0,-20-1 16,20 1-16,-20 0 0,-1 0 0,1-21 15,-1-1-15,-20 22 0,-1-21 0,0-1 16,-20 1-16,-1 21 0,0 0 16,0-22-16,-21 22 0,0 42 31,-21 1-31,0-1 0,21 0 15,-21 21-15,-1-21 0,22 1 0,0 20 16,-21-21-16,0 0 0,21 0 16,-21 22-16,21-22 0,0 0 15,0 0-15,-21 0 0,21 1 16,0-1-16,0-42 31,0-1-31,21 1 16,-21 0-16,21 0 0,0 0 0,-21 0 15,21-22-15,1 22 0,-1-21 16,-21 21-16,21-22 0,0 22 0,0 0 16,0 0-16,1 21 15,-1 21-15,0 0 16,-21 0-16,0 0 0,0 1 16,21-1-16,-21 0 0,21 21 15,-21-21-15,21 1 0,1-1 16,-22 0-16,21 0 0,0-21 0,0 21 15,0 0-15,22-21 0,-43 22 16,21-22-16,0 0 0,0 0 16,0 0-16,0-22 0,1 1 15,-1 0-15,0 0 0,0 0 16,0-22-16,0 22 0,22-21 16,-22 21-16,21-22 0,-21 1 15,22 21-15,-22-21 0,21 20 0,-21 1 16,22 0-16,-22 0 0,0 21 15,0 0-15,-21 21 16,0 0-16,0 0 16,0 1-16,0-1 0,0 0 15,0 0-15,0 0 16,21-42 15,-21 0-15,0 0-16,0 0 15,0-1-15,0 1 0,0 0 16,0 0-16,0 0 0,-21 21 31,0 0-31,0 0 16,0 0-16,0 21 0,-1 0 0,1 0 16,0 0-16,0 1 0,0 20 15,0-21-15,-1 0 0,1 0 16,21 22-16,0-22 0,0 0 0,0 21 15,0-20-15,0-1 0,43 42 16,-22-42-16,21 1 0,-21-1 16,22 0-16,-1 0 0,0-21 15,1 0-15,-1 0 0,0 0 16,1 0-16,-1 0 0,0 0 0,1-21 0,41-21 16,-41 20-16,-1 1 15,0 0-15,1-21 0,-1 21 16,-21-22-16,21 22 0,1-21 0,-22 21 15,21-43-15,-42 43 16,-21 21 0,0 0-16,0 21 0,-22 0 15,22 0-15,0 1 0,-21 20 16,21-21-16,21 0 0,-22 22 0,22-22 16,0 21-16,0 43 15,22-64-15,-22 0 0,21 0 16,21 0-16,-21 1 0,0-22 15,22 21-15,-1-21 0,0 0 0,22 0 16,-22 0-16,22 0 0,-1 0 0,-20-21 16,20 21-16,-21-22 0,1 1 15,-1-21-15,-21 21 0,0 0 0,1-1 16,-1 1-16,-21 0 0,21 0 0</inkml:trace>
  <inkml:trace contextRef="#ctx0" brushRef="#br0" timeOffset="62708.4">15092 10859 0,'0'0'16,"-21"0"-16,-1 0 0,1-22 0,0 22 15,0 0 1,42 0 0,21 0-1,-20 0-15,20 0 0,21 0 16,1 0-16,-1 0 0,107 0 15,-64 0-15,-1 0 0,1 0 16,21 0-16,0 0 0,0-21 0,21 21 16,-21 0-16,22 0 0,-1 0 15,-21 0-15,0 0 0,0 0 0,0 0 16,-21 0-16,-1 0 0,1 0 0,-42 0 16,20 0-16,-41 0 0,-1 0 15,0 0-15,-20 0 0,-1 0 0,0 0 16,-21 21 15,-21-21-31,0 0 0,-1 0 0,1 0 16,0 0-16,-21 22 0,-1-22 15,1 0-15</inkml:trace>
  <inkml:trace contextRef="#ctx0" brushRef="#br0" timeOffset="63076.19">15198 11388 0,'0'0'0,"-43"21"0,1-21 0,21 21 16,0-21-16,21 21 0,21-21 16,21 0-1,0 0-15,1 0 0,20 0 0,22 0 16,0 0-16,-1-21 0,1 21 0,21 0 15,21-21-15,0 21 0,0-21 0,0 21 16,21-21-16,-21 21 0,0 0 16,21-22-16,-21 1 0,0 21 0,0 0 15,-21 0-15,106-21 16,-128 21-16,-20 0 0,-1 0 0,1 0 16,-22 0-16,-21 0 0,0 0 0,1 0 15,-44 0 1,1 0-16,-21 0 15,21 21-15,-22-21 0,1 0 16,-21 21-16,20-21 0,-20 22 0,-22-22 16,22 21-16,-22-21 0,0 21 0</inkml:trace>
  <inkml:trace contextRef="#ctx0" brushRef="#br0" timeOffset="63406">15176 11896 0,'0'0'0,"-42"42"16,0-21-16,-1 0 0,22 1 0,21-1 16,0 0-16,21-21 15,1 21-15,20-21 0,0 21 0,1-21 16,20 21-16,1-21 0,-1 0 0,22 0 16,-1 22-16,1-22 0,0 0 0,21 0 15,-1 0-15,1 0 0,0 0 16,21 0-16,-21 0 0,21-22 0,-21 22 15,0 0-15,-1 0 0,-20 0 0,0 0 16,-1-21-16,1 21 0,-21 0 0,-1 0 16,-21 0-16,1 0 0,-1 0 15,-21 0-15,0 0 0,-21 21 16,-21-21-16,0 22 0,-21-22 16,21 21-16,-22-21 0,-20 21 15,20-21-15,1 21 0,-21-21 0,-1 21 16,22-21-16,-22 21 0</inkml:trace>
  <inkml:trace contextRef="#ctx0" brushRef="#br0" timeOffset="63732.82">15049 12891 0,'-21'42'0,"42"-84"0,-63 105 0,42-21 16,0-20-16,0-1 0,0 0 15,21 0-15,0-21 0,22 21 16,-22-21-16,42 0 0,-20 21 0,20-21 16,1 0-16,-1 0 0,22 0 0,0 0 15,-1 0-15,1 0 0,21 0 0,0 0 16,21 0-16,-22 0 0,22 0 16,0 0-16,0 0 0,-21 22 0,21-22 15,0 0-15,-21 21 0,21-21 0,-21 21 16,-21-21-16,20 21 0,-20-21 0,-21 21 15,-22-21-15,21 21 0,-41-21 16,-1 0-16,-21 22 0,-21-1 16,-1-21-1,-20 0-15,0 0 0,21 21 0,-22-21 16,1 0-16,0 0 0,-1 0 0</inkml:trace>
  <inkml:trace contextRef="#ctx0" brushRef="#br0" timeOffset="64163.57">15219 13843 0,'0'0'0,"-43"21"16,22 0-16,-21 1 0,42-1 15,0 0-15,0 0 0,21 0 16,0-21-16,22 21 0,-1-21 15,0 22-15,22-22 0,-1 0 0,1 21 16,-1-21-16,22 0 0,0 0 0,-1 0 16,22 0-16,0 0 0,-21-21 0,20 21 15,22-22-15,-21 22 0,0 0 0,21-21 16,-21 21-16,0 0 0,0 0 16,21 0-16,-43 0 0,22 0 0,-21 0 15,-1 0-15,1 0 0,21 0 16,-64 0-16,1 0 0,-22 0 15,0 0-15,0 0 0,0 0 79,-21-21-64,0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10:39:02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275 0,'0'0'0,"0"-21"16,0 0-16,0 0 16,22 0-16,-22-1 15,0 1 1,0 42 15,0 1-31,-22-1 0,22 0 16,0 0-16,-21 21 0,21 1 15,0-1-15,0 0 0,-21 1 16,0 20-16,21-20 0,-21 20 0,0-21 16,-1 22-16,1-1 0,0 1 15,0-1-15,0-20 0,0 20 0,-1 1 16,1-22-16,0 0 0,0 1 16,0-1-16,0-21 0,21 22 15,0-22-15,0 0 16,0-42-1,21-22 1,0 22-16,-21-21 16</inkml:trace>
  <inkml:trace contextRef="#ctx0" brushRef="#br0" timeOffset="369.78">1736 212 0,'0'0'0,"0"-21"15,0-1-15,0 1 16,21 21 0,0 0-16,0 21 15,0 1-15,0-1 0,1 0 16,-1 21-16,0-21 0,-21 22 15,21-1-15,21 64 0,-20-64 16,-22 22-16,21-22 0,-21 22 16,0-22-16,0 21 0,0 1 0,0-22 15,0 22-15,0-22 0,0 0 16,0 1-16,0-22 0,0 21 16,0-21-16,-21 1 0,21-1 0,0 0 15,0-42 16,0 0-15,0-1-16,0-20 0</inkml:trace>
  <inkml:trace contextRef="#ctx0" brushRef="#br0" timeOffset="587.66">1439 931 0,'0'0'0,"-21"0"0,42 0 32,0 0-32,1 0 0,20 0 15,-21 0-15,21 0 0,-20 0 16,20 0-16,0-21 0,-21 21 0,22-21 16,-1 21-16,-21 0 0,22-21 15,-22 21-15,0-21 0,0 21 0,0 0 16,0 0-16</inkml:trace>
  <inkml:trace contextRef="#ctx0" brushRef="#br0" timeOffset="1290.83">2561 931 0,'0'0'0,"0"-21"16,21-63 15,-21 62-31,0 1 0,0 0 0,0 0 16,-21 21-16,0-21 15,21 0-15,-21 21 0,0 0 0,-22 0 16,22 0-16,0 0 0,-21 0 15,20 0-15,-20 21 0,21-21 16,-21 21-16,20 21 0,-20-21 0,21 22 16,0-1-16,0-21 0,-1 22 15,1-1-15,0 0 0,21 1 0,0-1 16,0-21-16,0 21 0,0-20 16,0-1-16,0 0 0,0 0 15,21 0-15,0-21 0,1 0 0,-1 21 16,0-21-16,0 0 0,21 0 15,-20 0-15,20-21 0,-21 21 16,21-21-16,1 0 0,-1 0 16,-21 0-16,22-22 0,-1 22 0,-21-21 15,21-1-15,-20-20 0,-1 21 16,0-22-16,0 22 0,0-22 0,0 22 16,1-22-16,-1 22 0,-21 0 15,0-22-15,0 22 0,0 21 0,0-22 16,0 1-16,0 21 0,0 0 15,-21 0-15,-1 21 16,1 0-16,21 21 16,-21 0-16,21 0 0,0 21 15,0 1-15,-21-1 0,21 0 16,0 1-16,-21-1 0,21 22 16,0-22-16,-21 21 0,21-20 0,0-1 15,0 22-15,0-22 0,0-21 16,0 21-16,0 1 0,0-22 15,0 0-15,0 0 0,0 0 0,21 1 16,0-1-16,0-21 0,0 0 16,0 0-16,1 0 0,-1 0 15,0 0-15,0 0 16,0-21-16,-21-1 0</inkml:trace>
  <inkml:trace contextRef="#ctx0" brushRef="#br0" timeOffset="1701.6">2900 847 0,'0'0'0,"0"-21"16,21 21 0,0 0-16,0 0 15,0 0-15,1 21 16,-1 0-16,0-21 0,-21 21 0,21 0 15,0 0-15,-21 22 0,0-22 16,0 0-16,21 0 0,-21 22 16,0-22-16,0 0 0,0 0 15,0 0-15,0 0 0,0 1 16,22-44 31,-22 1-47,0 0 0,0 0 15,0-21-15,21 20 0,-21-20 0,21 0 16,-21-1-16,21 22 0,-21-21 16,0 0-16,0 20 0,21 1 0,-21 0 15,21 0-15,-21 0 0,0 0 16,22 21 0,-1 0-1,0 0 1</inkml:trace>
  <inkml:trace contextRef="#ctx0" brushRef="#br0" timeOffset="2327.8">3641 1122 0,'42'0'15,"-21"-21"-15,0 0 16,0 21-16,-21-22 0,22 1 0,-1-21 16,-21 21-16,0 0 0,0-1 15,21-20-15,-21 21 0,0 0 0,0 0 16,0-1-16,0 1 0,0 0 16,-21 21-16,-22 0 15,22 0-15,0 0 0,-21 0 16,21 0-16,-1 0 0,-20 21 0,21 0 15,0 1-15,0-1 0,-1 21 16,-20-21-16,21 22 0,0-22 16,0 21-16,21 0 0,-22-20 0,22 20 15,-21-21-15,21 21 0,0-20 16,0-1-16,0 0 0,0 0 0,21 0 16,1-21-16,-1 0 15,0 0-15,0 0 0,0 0 0,22 0 16,-22 0-16,0 0 0,21-21 15,1 0-15,-22 0 0,0 0 0,42-43 16,-41 43-16,-1-21 16,0-1-16,0 22 0,0-21 15,-21 21-15,21-22 0,-21 22 16,0 0-16,0 0 0,0 42 31,-21-21-31,21 42 16,0-21-16,0 1 0,-21-1 15,21 0-15,0 21 0,0-21 16,0 1-16,0-1 0,0 0 16,0 0-16,0 0 0,0 0 0,0 1 0,21-22 15,0 0-15,1 21 0,-1-21 16,0 0-16,0 0 0,0 0 0,0 0 16,1-21-16,-1-1 15,0 22-15,0-21 0,0 0 0,0-21 16</inkml:trace>
  <inkml:trace contextRef="#ctx0" brushRef="#br0" timeOffset="2785.54">4212 783 0,'0'43'32,"0"-22"-32,0 0 0,0 0 0,0 0 15,0 0-15,0 22 0,0-22 16,0 0-16,0 0 0,0 22 15,0-22-15,0 0 0,-21 0 0,21 0 16,0 0-16,0 1 16,-21-22-1,21-22 1,0 1 0,0 0-16,0 0 0,0 0 0,0 0 15,0-22-15,0 1 0,0 21 16,21-22-16,0 1 0,0 0 0,0 21 15,43-43-15,-22 43 16,1 0-16,20 0 0,-21 21 0,1 0 16,-1 0-16,0 0 0,-20 0 15,20 21-15,-21 21 0,0-21 0,0 22 16,-21-22-16,0 21 0,0 0 16,0 1-16,-21-1 0,0 0 15,0-20-15,0 20 0,0-21 0,-1 21 16,1-20-16,0-1 0,0 0 15,0 0-15,42-21 32,0-21-32,0 0 0,22 0 15,-22-1-15,0-20 0,21 21 16</inkml:trace>
  <inkml:trace contextRef="#ctx0" brushRef="#br0" timeOffset="3102.48">5313 254 0,'0'0'0,"0"21"0,-21 22 15,-1 20 1,1-21-16,21 1 0,0-1 0,-21 22 15,0-22-15,0 0 0,21 22 0,-21-22 16,-1 22-16,1-22 0,21 0 0,0 1 16,0-1-16,-21 43 15,21-64-15,0 0 0,0 0 16,0 0-16,0 0 0,21 1 0,0-22 16,1 0-16,-1 0 0,0 0 15,0 0-15,0 0 0,0 0 0,22-22 16,-22 1-16,0 0 0,0 0 15,0 0-15,1 0 0</inkml:trace>
  <inkml:trace contextRef="#ctx0" brushRef="#br0" timeOffset="3314.25">4995 762 0,'-42'0'0,"84"0"0,-105 0 0,42 0 16,-1 0-16,1 0 0,21 21 15,21-21 1,22 0-16,-1 0 16,0 0-16,1 0 0,-1 0 15,0 0-15,1 0 0,-1 0 16,0-21-16,1 0 0,-1 21 0,-21 0 16,0 0-16,1-21 0</inkml:trace>
  <inkml:trace contextRef="#ctx0" brushRef="#br0" timeOffset="4069.81">5969 1080 0,'-21'21'15,"42"-42"-15,-63 42 0,42-42 47,0-1-47,0 1 0,21 0 16,0 0-16,-21 0 0,0 0 15,21-22-15,-21 22 0,21 0 0,-21-21 16,0 20-16,0-20 0,0 21 16,0-21-16,-21 20 0,0 1 0,-43-21 15,22 21 1,21 0-16,-21 21 0,20 0 0,-20 0 16,0 0-16,21 0 0,-22 21 15,1 0-15,0 0 0,20 0 16,-20 22-16,21-1 0,-21 0 0,20 1 15,1-1-15,0 21 0,21-20 0,0-1 16,0 0-16,0 1 0,0-22 16,0 0-16,0 21 0,0-20 0,21-22 15,0 21-15,1-21 0,-1 0 16,21 0-16,-21 0 0,22 0 0,-22 0 16,21 0-16,0-21 0,1-1 0,-1 1 15,0 0-15,1 0 16,41-43-16,-62 22 0,20 21 15,-21-21-15,0-1 0,0 1 16,-21 21-16,0-22 0,0 22 0,22 0 16,-22 0-16,-22 42 31,1 0-15,21 0-16,0 22 0,0-22 0,-21 21 15,21-21-15,-21 22 16,21-1-16,-21-21 0,21 22 0,0-22 0,0 21 15,0-21-15,0 0 16,0 1-16,0-1 0,21 0 0,0-21 16,21 21-16,-20-21 0,-1 0 15,21 0-15,-21 0 0,22 0 0,-1 0 16,0-21-16,1 0 0,-1 0 16,21-1-16,-20 1 0,20-21 0,-20 21 15,20-22-15,1 1 0</inkml:trace>
  <inkml:trace contextRef="#ctx0" brushRef="#br0" timeOffset="4754.95">6900 804 0,'0'0'0,"0"-42"0,0 21 0,0 0 16,0 0-16,-21 21 16,0-22-16,0 22 15,0 0-15,-22 0 0,1 0 16,21 0-16,-22 0 0,1 22 0,21-1 16,-21 0-16,20 0 0,-20 0 15,21 0-15,0 22 0,0-22 16,-1 21-16,1-21 0,0 22 0,21-22 15,0 0-15,0 21 0,0-20 0,0-1 16,0 0-16,0 0 0,21-21 16,22 21-16,-22-21 0,0 0 0,21 0 15,1 0-15,-1 0 0,0 0 16,1-21-16,-1 0 0,0 0 0,1 0 16,-1-1-16,0 1 15,-21 0-15,22-21 0,-22 21 0,0-22 16,0 22-16,0-21 0,-21 21 15,0-1-15,0 1 0,22 0 0,-22 0 16,-22 42 15,1 0-15,21 22-16,0-22 0,0 21 16,0-21-16,-21 22 0,21-1 0,0 0 15,0 1-15,0-1 0,0 0 16,0 1-16,0-1 0,0 21 0,0-20 15,0-1-15,0 22 16,21-1-16,-21 1 0,0-1 0,0 1 16,21-1-16,-21 1 0,22-1 0,-22 1 15,0-1-15,21-21 0,0 22 16,-21-22-16,21 1 0,-21-1 0,0 0 16,0 1-16,0-1 0,0-21 15,0 0-15,0 0 0,0 1 0,-21-22 16,0 0-1,21-22-15,-21 22 0,-1-21 16,1-21-16,0 21 0,-21-22 0,21 1 16,-22 0-16,22-1 0,0-20 0,-21-1 15,42 22-15,-22-21 16,22-1-16,0 1 0,0-1 0,0 1 16,0-1-16,0 22 0,22-1 15,-22-20-15,21 21 0,0-1 0,21 1 16,-21 0-16,1-1 0,20-20 15,0 20-15,-21 1 0,22 0 0,-1-22 16,0 22-16,1 0 0,-22 20 16,21-20-16</inkml:trace>
  <inkml:trace contextRef="#ctx0" brushRef="#br0" timeOffset="5191.05">7451 783 0,'0'0'0,"-22"0"0,22 21 0,-21-21 0,21 22 15,0-1-15,0 0 16,0 0-16,21-21 31,1 0-31,20-21 16,-21 0-16,0 21 0,0-21 16,1-1-16,41-20 0,-42 21 15,0 0-15,1 0 0,-1-1 16,0 1-16,-21 0 0,0 0 0,0 0 15,0 0-15,-21 21 16,0 0 0,-1 0-16,-20 0 0,21 21 0,-21 0 15,20 21-15,1-21 0,-21 22 16,21-1-16,0-21 0,-1 22 0,1-1 16,21 0-16,0 1 0,0-22 15,0 21-15,0-21 0,0 0 0,21 1 16,22-1-16,-22 0 0,21-21 15,-21 0-15,22 0 0,20 0 0,-20 0 16,-1 0-16,0 0 0,22 0 16,-22-21-16,0 21 0,1-21 0,-1-1 15,-21 1-15,0 0 16,1 0-16,-1 21 0,-21-21 0,0 0 16,0-1-16,0 1 15</inkml:trace>
  <inkml:trace contextRef="#ctx0" brushRef="#br0" timeOffset="5986.18">2095 1693 0,'0'0'0,"-21"0"0,21-21 0,-21 21 15,0 0 1,0 0 0,0 0-16,-1 0 15,1 0-15,0 0 16,0 0-1,42 0 17,0 0-17,22 0-15,-22 0 0,21 0 0,22 0 16,-1 0-16,1 0 0,20 0 16,1 0-16,21 0 0,0 0 0,21 0 15,-22 0-15,22 0 0,0-21 16,22 21-16,-22-21 0,42 21 15,-21 0-15,0-21 0,22 21 0,-22 0 16,42-21-16,-20 21 0,-1 0 0,0 0 16,1-22-16,-1 22 0,0 0 15,1 0-15,-1-21 0,0 21 0,-21 0 16,1 0-16,-22 0 0,21 0 16,-21 0-16,0 0 0,-21 0 15,-1-21-15,1 21 0,-42 0 16,20 0-16,-41 0 0,-1 0 0,0 0 15,-20 0-15,-1 0 0,0 0 0,0 0 16,-21-21 31,-21 21-16,21-21 0</inkml:trace>
  <inkml:trace contextRef="#ctx0" brushRef="#br0" timeOffset="6126.66">7429 1482 0,'0'0'0,"0"-21"94</inkml:trace>
  <inkml:trace contextRef="#ctx0" brushRef="#br0" timeOffset="8241.83">698 2413 0,'22'0'0,"-22"-21"16,0 0-1,0 0-15,0-1 0,0 1 16,0 0 0,0 0-1,-22 21-15,1 0 32,21 21-32,0 0 0,0 0 0,0 1 15,0 20-15,0-21 0,0 21 16,0 1-16,-21-1 0,21 22 15,0-22-15,0 0 0,0 1 0,-21-1 16,21-21-16,0 21 0,0-20 16,0-1-16,0 21 0,0-21 0,0 0 15,0 1 1,0-1-16,0-42 62,0-1-46,0 1-16</inkml:trace>
  <inkml:trace contextRef="#ctx0" brushRef="#br0" timeOffset="8821.17">1164 2836 0,'0'-21'63,"21"21"-63,0-21 15,-21 0 1,-21 21 31,0 0-32,21 21-15,0-42 157</inkml:trace>
  <inkml:trace contextRef="#ctx0" brushRef="#br0" timeOffset="9741.87">2540 2561 0,'0'-21'0,"42"-21"15,-42 21 1,0-1-16,0 1 0,0 0 16,-21 0-16,0 21 15,0-21-15,0 21 0,-22 0 16,22 0-16,-21 0 0,21 0 15,-64 0-15,64 0 16,-22 21-16,1 0 0,21 21 0,-21-20 16,20 20-16,1 0 0,0 1 15,0 20-15,21-21 0,0 1 0,0-1 16,0-21-16,0 22 0,0-22 16,0 21-16,0-21 0,21 0 0,0 1 15,0-22-15,1 21 0,-1-21 16,21 0-16,-21 0 0,22 0 0,-1 0 15,-21 0-15,21-21 16,1-1-16,-1 1 0,0 0 0,-20 0 16,20 0-16,0-22 0,-21 22 15,22-21-15,-22 0 0,0-1 0,0-20 16,0 20-16,1-20 0,-1 21 16,0-22-16,-21 22 0,21-1 0,-21 1 15,0 0-15,0 21 16,0-1-16,0-20 0,0 21 0,-21 21 31,0 21-31,0 0 0,21 0 0,0 1 16,-22 20-16,22 0 0,-21 1 15,21-1-15,0 0 0,0 1 16,-21-1-16,21 0 0,0 1 16,0-1-16,0 0 0,0-21 0,0 1 15,0 20-15,0-21 0,21 0 16,0-21-16,1 0 15,-1 0-15,0 0 0,0 0 16,0 0-16,0 0 0</inkml:trace>
  <inkml:trace contextRef="#ctx0" brushRef="#br0" timeOffset="10226.59">3111 2434 0,'22'-21'0,"-44"42"0,44-63 16,-22 63 15,0 0-15,0 0-16,0 1 0,0 20 0,-22-21 15,22 0-15,0 22 0,-21-22 16,21 0-16,0 21 0,0-21 0,0 1 16,0 20-16,0-21 0,0 0 15,0 0-15,0 1 16,21-22-16,1 0 0,-22 21 15,21-21-15,0 0 0,0 0 0,0 0 0,22 0 16,-22 0-16,0-21 16,21-1-16,-21 1 0,43 0 15,-43-21-15,0 21 0,0-1 16,1-20-16,-22 21 0,0-21 16,0 20-16,0-20 0,0 0 0,0 21 15,-22-22-15,1 22 0,0-21 0,0 21 16,0-1-16,-22 22 0,22-21 15,0 21-15,0 0 0,0 0 0,0 0 16,-1 21-16,-20 1 0,21-1 16,0 0-16,21 0 0,-21 0 0,-1 85 15,22-64 1,0-20-16,0 20 0,0-21 16,0 0-16,0 0 0,0 1 0,22-1 15,-1 0-15,0 0 0,0-21 16,21 0-16,85 0 15</inkml:trace>
  <inkml:trace contextRef="#ctx0" brushRef="#br0" timeOffset="11249.82">3937 2371 0,'0'21'15,"-21"0"-15,21 0 16,0 22-16,-21-22 0,-1 0 16,22 21-16,-21-21 0,0 22 0,21-22 15,0 21-15,0-21 0,-21 1 16,21-1-16,0 0 0,0 0 0,0 0 16,0 0-16,21-21 15,0 0-15,0 0 0,1 0 16,-1 0-16,0 0 15,0-21-15,21 0 0,-20 0 0,-1 21 16,0-42-16,0 20 0,0 1 0,-21 0 16,21-21-16,1 21 0,-1-1 15,-21 1-15,0 0 0,0 0 0,21 0 16,-21 0-16,0 42 31,0 0-15,0 0-16,0 0 0,-21 22 0,21-22 15,0 0-15,0 0 0,0 0 16,0 0-16,0 1 0,0-1 0,0 0 16,0 0-16,0 0 15,21-21-15,0 0 0,0 0 16,0 0-16,1 0 0,20 0 16,-21-21-16,0 21 0,0-21 15,22 0-15,-22 0 0,0-1 0,0 1 16,-21-21-16,0 21 0,0-22 15,0 22-15,0 0 0,0-21 0,0 21 16,0-1-16,-21 1 0,0 0 16,0 0-16,0 21 0,-1-21 0,1 21 15,21-21 17,21 21-17,1 0-15,-1 0 0,0 0 16,0 0-16,21-22 0,-20 22 0,20 0 15,-21 0-15,21 0 0,-20 0 16,20 0-16,0 0 0,-21 0 0,22 22 16,-22-1-16,0 0 0,0 0 15,22 21-15,-43-20 16,0-1-16,0 0 0,0 0 0,0 21 0,0-20 16,0-1-16,0 0 0,-22 0 15,22 0-15,-21-21 0,0 21 0,21 1 16,-21-1-1,0-21-15,0 0 16,-1 0 0,22-21-1,0-1-15,0-20 0,0 21 16,0 0-16,22-22 0,-1 1 16,0 21-16,0-21 0,0-1 0,22 22 15,-22-21-15,21 21 0,0-1 16,1 1-16,-1 0 0,0 0 0,43 21 15,-43 0-15,43 0 16,-64 21-16,0 0 0,1 0 16,-1 1-16,-21 20 0,21-21 15,-21 21-15,0-20 0,0 20 16,-42 43-16,20-64 16,1 21-16,0-21 0,21 0 15,-21-21-15,21 22 0,-21-1 0,21 0 16,0-42 15,0 0-15</inkml:trace>
  <inkml:trace contextRef="#ctx0" brushRef="#br0" timeOffset="11566.64">5778 2032 0,'-63'21'15,"42"0"1,0 1-16,21 20 0,-22-21 0,22 0 16,-21 22-16,0-1 0,21 0 15,-21 1-15,0-22 0,0 21 0,21 0 16,0 1-16,-22-1 15,22 0-15,-21-20 0,21 20 0,0-21 16,0 0-16,0 0 0,0 1 16,21-1-16,1-21 0,-1 0 15,0 0-15,0 0 0,21 0 16,-20-21-16,41-1 16,-42 1-16,0 0 0,1 0 0,-1-21 15,0 20-15</inkml:trace>
  <inkml:trace contextRef="#ctx0" brushRef="#br0" timeOffset="11951.42">6011 2371 0,'-21'0'31,"0"21"-31,0 0 16,-22 21-16,43-20 16,-21-1-16,0 21 0,0-21 15,21 0-15,-21 22 0,21-22 0,0 0 16,0 0-16,0 0 0,0 1 0,0-1 15,21-21 1,0 21-16,0-21 0,0 0 0,1 0 16,-1 0-16,21 0 0,-21 0 15,22-21-15,-22 21 0,21-21 0,-21-1 16,0 1-16,1 0 0,-1 0 16,0 0-16,-21-22 0,0 22 15,0-21-15,0 21 0,0-22 0,0 22 16,0 0-16,0-21 0,0 21 15,-21-1-15,0 1 0,-1 21 16,1 0-16,0 0 0,0 0 16,0 0-16,0 0 0,-1 21 0,1 1 15,0-1-15,0 0 0,-21 0 0,20 0 16,1 0-16,0 22 0,21-22 16,0 0-16,-21 0 0,21 0 15,21-21-15</inkml:trace>
  <inkml:trace contextRef="#ctx0" brushRef="#br0" timeOffset="12490.45">6583 2307 0,'-21'0'0,"42"0"0,-64 0 16,22 0-16,0 0 15,0 0-15,0 21 0,0 1 16,-1-22-16,1 21 0,0 0 0,0 21 16,-21 1-16,42-1 15,-22-21-15,22 21 0,-21-20 0,21-1 16,-21 21-16,21-21 0,0 0 15,0 22-15,0-22 0,0 0 16,21-21-16,0 0 16,1 0-16,-1 0 0,0 0 0,0 0 15,0 0-15,0 0 0,22-21 0,-22 21 16,21-21-16,-21 0 0,22-1 16,-22 1-16,21-21 0,-21 21 15,1 0-15,-1-22 0,0 22 16,0-21-16,0 21 0,-21-1 0,0 1 15,0 0-15,0 0 0,0 0 0,0 42 32,0 0-17,0 0-15,-21 0 0,21 1 16,0 20-16,0-21 0,0 0 0,0 0 16,0 1-16,0-1 0,0 0 15,21 0-15,-21 0 0,21 0 0,1 1 16,-1-22-16,21 0 0,-21 21 0,0-21 15,22 0-15,-1 0 16,-21 0-16,22 0 0</inkml:trace>
  <inkml:trace contextRef="#ctx0" brushRef="#br0" timeOffset="13022.15">7556 2371 0,'0'-21'0,"0"42"0,0-64 16,0 22-16,-21 0 0,0 21 15,0-21-15,0 0 0,0 21 0,-1 0 16,1 0-16,0 0 0,0 0 0,0 0 16,0 0-16,-22 0 15,22 21-15,0 0 0,0 0 0,0 0 16,-1 1-16,1 20 0,0-21 16,0 21-16,21-20 0,0 20 0,0-21 15,0 21-15,0 1 0,0-22 16,0 21-16,0-21 0,21-21 15,0 22-15,0-1 0,1-21 0,20 0 16,-21 0-16,21 0 16,-20 0-16,-1 0 0,21-21 15,-21 21-15,0-22 0,1 1 0,-1 0 16,0-21-16,0 21 0,0-22 0,0 22 16,1-21-16,-1-1 0,-21 1 15,21 0-15,0-22 0,-21 22 16,0 0-16,0 20 0,21-20 0,-21 0 15,0 21-15,0-22 0,0 22 0,0 0 16,0 0-16,0 42 31,-21 21-31,21-21 16,0 22-16,-21-22 0,21 21 0,-21 1 16,21-1-16,-21 21 0,21-20 15,0-1-15,0 0 0,0 1 0,-22-1 16,22 0-16,0 1 0,0-22 0,0 0 15,0 0-15,0 0 16,22-21-16,-1 0 0,0 0 16,21 0-16,-21 0 0,1 0 0,20-21 15,0 21-15</inkml:trace>
  <inkml:trace contextRef="#ctx0" brushRef="#br0" timeOffset="13833.57">9229 2540 0,'0'0'0,"21"-21"0,0 21 0,-21-21 16,21 21-16,-21-21 0,21 21 0,-21-22 16,0 1-16,21 0 0,-21 0 15,0 0-15,0 0 0,0-1 0,0 1 16,0 0-16,0 0 0,-21 0 16,21-22-16,-21 22 0,0 0 0,0 0 15,0 0-15,-22 0 0,22 21 16,0 0-16,-21 0 0,20 0 0,-20 0 15,-21 0-15,20 21 16,1 0-16,21 0 0,-22 0 16,22 22-16,-21-22 0,21 21 0,0 0 15,-1 1-15,22-1 0,0 0 0,-21 1 16,21-1-16,0-21 0,0 22 16,0-22-16,0 0 0,21 0 0,1 0 15,-1 0-15,0-21 0,0 0 16,21 0-16,-20 0 0,20 0 0,0 0 15,-21 0-15,22-21 0,-1 0 16,0 0-16,1 0 0,-22-22 0,21 22 16,-21-21-16,22 0 0,-22 20 0,0-20 15,-21 0-15,0-1 0,21 22 16,-21-21-16,0 21 0,0 0 16,0-1-16,0 1 0,0 42 31,-21 1-31,21-1 0,0 0 15,0 0-15,0 0 0,0 22 16,0-22-16,-21 21 0,21 0 0,0-20 16,0 20-16,0-21 0,0 0 15,0 0-15,0 1 0,0-1 0,21 0 16,-21 0-16,21-21 0,0 0 0,1 0 16,-1 0-16,0 0 15,0 0-15,0 0 0,0-21 0,1 0 16,-1 0-16</inkml:trace>
  <inkml:trace contextRef="#ctx0" brushRef="#br0" timeOffset="14309.3">9673 2223 0,'-21'0'16,"0"0"-1,21 21-15,-21 0 0,21 0 0,0 0 16,0 0-16,0 1 0,0-1 15,0 0-15,0 0 0,0 21 0,0-20 16,0-1-16,0 0 0,0 0 16,0 0-16,0 0 0,0 1 15,0-1-15,-22-21 32,22-21-17,0-1-15,0 1 0,0 0 0,0 0 16,0 0-16,0 0 0,0-22 15,0 22-15,0-21 0,0 21 0,0-1 16,43-41-16,-1 42 0,-21 0 16,0-1-16,22 22 15,-1-21-15,0 21 0,1 0 0,-1 0 16,0 0-16,-20 0 0,20 21 16,0-21-16,-21 22 0,22-1 0,-22 0 15,-21 0-15,0 0 0,21 22 0,-21-22 16,0 0-16,0 0 0,0 21 15,-21-20-15,21-1 0,-21 0 0,0 0 16,-1 0-16,1-21 16,21 21-16,-21-21 0,21 22 15,21-44 1,-21 1 0,21 21-16,1-21 0,-1 0 15</inkml:trace>
  <inkml:trace contextRef="#ctx0" brushRef="#br0" timeOffset="14845.99">10668 2244 0,'0'0'0,"21"0"0,-21-21 0,0-1 16,0 1-16,-21 0 16,0 21-1,0 0-15,-1 0 16,1 0-16,-21 21 0,0 0 15,20-21-15,1 22 0,-21-1 16,21 0-16,0 21 0,-1-21 16,1 22-16,0-22 0,21 21 0,-21-21 15,21 1-15,0-1 0,0 21 16,0-21-16,21-21 0,0 21 0,0 1 16,1-22-16,-1 0 0,0 0 15,21 0-15,-21 0 0,1 0 0,20 0 16,-21 0-16,0-22 0,0 1 0,1 0 15,-1 21-15,0-42 0,0 21 0,0-1 16,0-20-16,1 21 16,-22-21-16,21 20 0,0-20 0,-21 0 15,21-1-15,0 1 0,0 0 16,1-1-16,-22 1 0,21 0 0,0-1 16,-21 22-16,21-42 0,-21 20 15,0 22-15,0 42 16,0 1-1,-21-1-15,21 21 0,-21 0 16,21 1-16,0-1 0,-43 64 16,43-64-16,-21 22 0,21-22 15,0 0-15,0 22 0,-21-22 0,21 1 16,0-1-16,0 0 0,0-21 0,0 1 16,0-1-16,0 0 15,21 0-15,0-21 0,1 0 16,-1 0-16,0 0 0,0 0 0,0-21 15,22 0-15</inkml:trace>
  <inkml:trace contextRef="#ctx0" brushRef="#br0" timeOffset="16785.79">12234 2053 0,'0'0'16,"-42"0"-16,21 0 0,-22-21 0,22 21 0,0 0 15,0 0 1,42 0 15,0 0-31,22 0 16,-22 0-16,0 0 0,21 0 0,-21 0 16,22 0-16,-22-21 0,21 21 15,64-42 1,-85 20-16,0 1 0,1 0 0,-1 21 15,0-21-15,0 0 0,-21-22 0,0 22 16,0 0-16,0 0 0,0 0 16,0-22-16,0 22 0,0 0 0,-21 0 15,0 21-15,0-21 0,-1 21 16,1 0-16,0 0 0,21 21 16,-21 0-16,21 0 0,-21 0 0,21 22 15,0-1-15,0 22 16,0-22-16,0 0 0,0 22 0,0-22 15,0 22-15,-21-22 0,21 0 16,0 22-16,-22-22 0,22 0 0,-21 1 16,21-22-16,0 21 0,-21 1 0,0-22 15,21 0-15,-21 0 0,0 0 16,-1-21-16,1 21 0,0-21 16,0 0-16,0 0 0,0 0 15,-1-21-15,1 0 0,0 0 16,0 0-16,0 0 0,0-1 0,-1 1 0,1-21 15,21 21-15,-21 0 0,21-22 16,-21 22-16,21 0 16,0 0-16,0 42 15,0 0 1,21-21-16,-21 21 0,21 22 0,0-22 16,1 0-16,-22 0 0,21 0 15,0 0-15,0 1 0,0-1 0,0 0 16,1 0-16,-1-21 0,0 0 15,0 0-15,0 0 0,22 0 0,-1 0 16,0 0-16,-21-21 0,1 21 16,20-21-16,-21 0 0,21-1 15,-20 1-15,-1 0 0,0-21 0,0 21 16,0-1-16,0-20 0,-21 21 16,0-21-16,22 20 0,-22 1 15,21 0-15,-21 0 0,0 42 31,0 0-31,0 0 16,0 22-16,0-22 0,0 0 16,0 0-16,-21 0 0,21 22 0,0-22 15,-22 0-15,22 0 0,0 0 0,-21 1 16,21-1-16,0 0 16,0 0-16,-21-21 15,21-21 1,0 0-1,0 0-15,0-1 0,0 1 16,0-21-16,0 21 0,0 0 16,0-1-16,21-20 0,0 21 0,1 0 15,-1 0-15,0-1 0,0 1 16,0 0-16,22 21 0,-22 0 0,0 0 16,21 0-16,-21 0 0,1 0 0,-1 0 15,0 21-15,0-21 0,0 21 16,-21 1-16,0-1 0,0 0 0,0 0 15,0 0-15,0 0 0,0 1 0,0-1 16,0 21 0,0-21-16,0 0 0,0 1 0,0-1 15,0 0 1,21-21-16,1 0 0,-1 0 16,0 0-16,0 0 0,0 0 0,0 0 15,1 0-15,20-21 0,-21 21 16,0-21-16,22-1 0,-22 1 0,0 21 15,21-21-15,-21 0 0,22 0 16,-22-22-16,0 22 0,21 0 16,-20 0-16,-22 0 0,21 0 0,-21-1 0,0 1 15,0 0-15,0 0 16,-21 21 0,-1 0-1,22 21-15,-21-21 0,21 21 0,-21-21 16,21 21-16,0 1 0,0-1 15,0 0-15,0 0 0,0 0 16,0 0-16,0 1 0,0-1 16,0 0-16,21 0 0,-21 0 0,21-21 15,-21 21-15,0 1 0,0-1 16,-21-21 31,0 0-47,0 0 0,0 0 15,0 0 1,-1 0 0,22 21-1,0 0-15,22-21 16,-1 0-16,0 21 0,0-21 16,0 0-16,0 0 15,1 0-15,41 0 16,-42 0-16,0 0 0,22 0 0,-22-21 15,0 0-15,21 21 0,-20-21 0,20 0 16,-21-1-16,21-20 0,-20 21 16,20 0-16,-21-22 0,0 1 15,22 21-15,-22-21 0,0-1 0,0 22 16,-21-21-16,21-1 0,-21 1 0,21 21 16,-21-21-16,0 20 0,0-41 15,0 42-15,0 0 0,0-1 16,-21 22-1,21 22-15,-21-1 16,21 21-16,0-21 0,0 22 16,-21-22-16,21 21 0,0 0 0,-21 1 15,21-22-15,-21 21 0,21 1 16,0-1-16,-22-21 0,1 21 16,21 1-16,0-22 0,0 21 0,0-21 15,0 22-15,0-22 0,0 0 0,0 0 16,0 0-1,0 1-15,21-22 0,1 0 0,-1 0 16,0 0-16,0-22 16,0 22-16,0-21 0,1 0 0,-22 0 15,21 0-15,0 0 0,0-1 0,-21 1 16</inkml:trace>
  <inkml:trace contextRef="#ctx0" brushRef="#br0" timeOffset="16994.8">13970 2117 0,'-21'0'0,"42"0"0,-63 0 15,63 0 17,0 21-32,0-21 15,0 0-15,22 0 0,-22 0 16,21 0-16,-21 0 0,22 0 0,-22 0 0,21 0 15,-21 0-15,0 0 0,1 0 16,-1-21-16,0 21 0</inkml:trace>
  <inkml:trace contextRef="#ctx0" brushRef="#br0" timeOffset="18192.86">14817 2350 0,'21'0'16,"21"0"-1,-21 0-15,-21-22 16,43 1-16,-22 0 16,-21 0-16,0 0 15,0 0-15,0-1 0,0 1 16,0 0-16,0 0 0,0 0 0,0 0 15,-21-1-15,-1 22 0,1-21 16,0 0-16,0 21 0,0 0 16,0 0-16,-1 21 15,1 0-15,0 1 0,-21-1 0,21 0 16,-1 0-16,1 0 0,0 43 16,0-43-16,0 21 0,21-21 15,-21 22-15,21-22 0,0 21 16,0-21-16,0 1 0,0-1 0,0 0 15,0 0-15,21 0 16,0-21-16,0 0 0,0 0 16,0 0-16,1 0 0,-1 0 15,0 0-15,0-21 0,0 21 0,0-21 16,1 0-16,-1 0 0,0-1 0,0-20 16,0 21-16,0 0 0,1-22 15,-1 22-15,0 0 0,0-21 0,0 21 16,0-1-16,-21 1 0,0 0 15,22 21-15,-22-21 0,0 42 32,-22-21-32,22 21 0,0 0 15,-21 1-15,21-1 0,-21 0 0,21 0 16,-21 0-16,21 0 0,0 1 0,0-1 16,0 21-16,0-21 15,0 0-15,0 1 0,21-1 16,0-21-16,0 0 0,1 0 15,-1 0-15,0 0 0,21 0 0,-21 0 16,1 0-16,-1 0 0,21-21 0,-21-1 16,0 1-16,1 0 15,-1 0-15,0 0 0,0 0 0,0-22 16,-21 22-16,21-21 0,1 21 16,-1-22-16,-21 1 0,0 21 0,21-22 15,-21 1-15,21 0 0,-21-1 0,0 22 16,0-21-1,0 21-15,0 0 0,0 42 32,-21 0-32,0 0 0,21 0 15,-21 22-15,21-22 0,0 21 16,-22-21-16,1 22 0,21-1 16,-21 0-16,21-21 0,0 22 0,-21-1 15,21-21-15,-21 22 0,21-22 16,0 21-16,0-21 0,0 0 0,0 1 15,0-1-15,0 0 0,21 0 16,0-21-16,0 0 0,0 0 0,1 0 16,-1 0-16,21 0 0,-21 0 0,22 0 15,-22 0-15,21-21 0,-21 0 16,22 0-16,-22-1 0,21 1 0,-21-21 16,22 21-16,-22-22 0,0 1 15,21 21-15,-21-21 0,1-1 0,-1 1 16,0-106-16,0 105 15,-21 22-15,0-21 16,0 21-16,0 0 0,0-1 0,0 1 16,-21 21-16,0 21 15,0 1-15,21-1 0,-43 0 0,22 21 16,0 1-16,21-1 0,-21 0 16,0 1-16,-1-1 0,1 21 0,21-20 15,0-1-15,0-21 0,0 22 0,0-1 16,0-21-16,0 21 0,21 1 15,1-43-15,-1 21 0,0-21 16,0 0-16,0 0 0,0 0 16,1 0-16,-1 0 0,0 0 0,21-21 15,-21 0-15,1 21 0,-1-22 16,21-20-16,-21 21 16,0 0-16,-21 0 0,22 21 15,-22-22-15</inkml:trace>
  <inkml:trace contextRef="#ctx0" brushRef="#br0" timeOffset="19997.86">847 3789 0,'-22'0'47,"1"0"-16,0-21-15,21 0-16,0-1 16,0 1-1,21 0-15,0 21 16,1 0-16,-1 0 16,0 0-16,0 0 15,0 0-15,0 0 0,1 0 16,-1 21-16,0 0 0,-21 1 15,21-1-15,0 0 0,-21 0 0,0 21 16,21-20-16,-21-1 0,0 21 16,0-21-16,0 22 0,0-1 0,0-21 15,0 21-15,-21 1 16,21-22-16,-42 42 0,21-20 16,-22-22-16,22 21 0,0-21 15,0 1-15,0-1 0,0-21 0,-22 21 16,22 0-16,0-21 0,0 0 15,0 0-15,-1 0 0,1 0 16,0 0-16,0 0 0,0-21 0,0 21 16,-1-21-16,1 0 0,21-1 15,-21-20-15,0 21 0,21-21 0,-21 20 16,21-20-16,0 21 0,0-21 16,0 20-16,0-20 0,0 21 15,0 0-15,21 0 0,0-1 16,21 1-16,-20 21 0,-1 0 15,0 0-15,0 0 0,21 0 16,-20 21-16,-1-21 0,0 22 16,0 20-16,0-21 0,0 0 0,1 22 15,20 20-15,-42-42 16,0 22-16,0-22 0,21 0 0,-21 0 16,21 0-16,-21 0 0,0 1 15,0-1-15,0 0 0,0 0 16,21-21-16,1 0 15,-22-21 1,21 0 0</inkml:trace>
  <inkml:trace contextRef="#ctx0" brushRef="#br0" timeOffset="20226.73">1333 4170 0,'22'0'62,"-1"0"-46,0-21-1,-21 0-15</inkml:trace>
  <inkml:trace contextRef="#ctx0" brushRef="#br0" timeOffset="21366.66">2625 3725 0,'0'0'0,"0"-21"0,0 0 16,0 0-16,0 0 15,0 0-15,0-1 16,0 1-16,0 42 47,0 1-47,0-1 0,0 21 15,0-21-15,0 22 0,0-1 16,0 21-16,0-20 0,0 20 0,0-20 16,0 20-16,0-21 0,0 22 0,-22-22 15,1 1-15,21-1 0,-21-21 16,21 21-16,0-20 0,-21 20 16,21-21-16,0 0 15,0-42 1,0 0-1,0 0-15,0 0 16,0-1-16</inkml:trace>
  <inkml:trace contextRef="#ctx0" brushRef="#br0" timeOffset="21757.5">2498 3725 0,'-22'-21'0,"1"-42"32,21 42-32,21-22 15,1 22-15,-1 0 0,0 0 0,0 0 16,21-1-16,1 1 0,-1 21 16,0-21-16,1 21 0,-1 0 0,0 0 15,1 0-15,-1 21 0,22 22 16,-43-22-16,0 0 0,0 21 15,-21-21-15,0 22 16,0-22-16,0 21 0,0 1 0,-21-22 0,-21 0 16,20 21-16,-20-21 0,-43 43 15,43-43-15,0 0 16,-1 0-16,1-21 0,21 22 16,0-1-16,0-21 0,-1 0 0,22 21 15,-21-21-15,42 0 31,1 0-15,-1 0-16,0-21 16,0 21-16,-21-21 0</inkml:trace>
  <inkml:trace contextRef="#ctx0" brushRef="#br0" timeOffset="22933.85">3111 4255 0,'0'-22'31,"0"1"-15,22 0-1,-22 0 1,21 21-16,0-21 0,-21 0 0,21 21 0,0-22 15,0 1-15,-21 0 0,22 0 16,-1 21-16,-21-21 0,21 0 0,-21-1 16,0 1-16,0 0 15,0 0-15,-21 21 16,0 0-16,-1 0 16,1 0-16,0 21 15,0 0-15,21 0 0,0 1 16,-21-1-16,21 0 0,-21 21 0,21-21 15,0 43-15,0-22 16,0-21-16,0 22 0,0-22 0,0 0 16,0 0-16,0 0 0,0 1 0,21-1 15,0-21-15,0 21 0,0-21 16,0 0-16,22 0 0,-22 0 16,0 0-16,21 0 0,-20 0 15,-1-21-15,21 0 0,-21-1 0,22 1 16,-22 0-16,21 0 0,-21 0 15,22 0-15,-1-43 16,-21 43-16,0-21 0,-21-1 0,21 22 16,-21-21-16,22 21 0,-1-1 15,-21 1-15,0 0 0,0 0 0,0 0 16,0 42 15,0 0-31,0 0 16,-21 0-16,21 1 0,0-1 0,0 42 15,-22-20-15,22-22 0,0 0 16,0 21-16,0-21 0,0 1 16,0-1-16,0 0 0,0 0 0,22 0 15,-22 0-15,21-21 16,21 22-16,-21-22 16,0 0-16,1 0 0,-1 0 0,0 0 15,0 0-15,0-22 0,0 1 16,1 21-16,-1-21 0,0 0 0,-21 0 15,21 0-15,0-1 0,-21-20 16,21 21-16,-21 0 0,0-64 16,0 64-16,0-21 0,0-1 0,0 22 15,0 0-15,0-21 0,-21 20 16,0 1-16,0 0 0,0 21 16,0 0-16,-1 0 15,1 0-15,0 0 0,0 0 16,0 21-16,0 0 0,-1-21 0,1 22 15,0-1-15,21 0 0,0 0 16,-21 21-16,21-20 0,0-1 0,0 21 16,0-21-16,0 0 0,0 1 15,0-1-15,0 0 0,21 0 0,0 0 16,0-21-16,1 21 0,-1-21 16,0 0-16,0 22 0</inkml:trace>
  <inkml:trace contextRef="#ctx0" brushRef="#br0" timeOffset="23594.99">4127 4297 0,'0'21'15,"22"-21"1,-1 0 0,0 0-16,0 0 0,-21-21 15,21 21-15,0-21 0,1 0 0,20-1 16,-21 1-16,0 0 0,43-21 15,-43-1-15,0 22 16,-21-21-16,21 21 0,-21 0 0,21-1 16,-21 1-16,0 0 0,0 0 15,-21 21 1,0 0-16,0 0 0,0 0 0,0 0 16,-1 0-16,1 0 0,21 21 15,0 0-15,0 0 16,0 1-16,0-1 0,0 0 15,21 0-15,1 0 16,-22 0-16,21 1 0,0-1 0,-21 0 16,0 0-16,21 0 0,0 0 15,-21 1-15,0-1 0,0 0 16,21 0-16,-21 0 0,0 0 31,22-21-31,-1 0 16,0 0-16,0 0 15,0 0-15,0 0 0,-21-21 0,22 0 16,-1 0-16,0 0 0,0 0 0,0-1 16,0 1-16,22 0 0,-22-21 15,0 21-15,0-1 0,0-20 0,-21 21 16,22 0-16,-1 0 0,-21-1 16,21 22-16,-21-21 0,0 42 31,0 1-31,0-1 0,0 0 15,0 0-15,0 0 0,0 0 16,-21 1-16,21-1 0,0 0 16,0 0-16,0 0 0,0 0 0,0 1 15,0-1-15,0 0 0,0 0 16,21-42 15,-21 0-15,21 0-16,0 21 0,-21-43 15</inkml:trace>
  <inkml:trace contextRef="#ctx0" brushRef="#br0" timeOffset="23998.28">5080 3641 0,'0'-21'0,"0"42"0,-21-42 15,0 21-15,-1 0 0,1 0 16,0 0-16,0 21 0,0 0 15,21 0-15,-21-21 0,21 21 16,0 0-16,0 1 0,0-1 16,0 0-16,21-21 15,0 0-15,0 0 0,0 0 16,0 0-16,1 0 0,-1 0 16,0 0-16,0 0 15,0-21-15,0 21 0,-21-21 0,22-1 0,-1 1 16,-21 0-1,0 0-15,0 0 0,0 0 0,0-1 16,0 1-16,0 0 0,-21 21 0,-1-21 16,1 21-16,0 0 0,0 0 15,0 0-15,-22 0 0,22 0 0,0 21 16,0 0-16,0-21 0,0 21 16,-1 22-16,22-22 0,0 0 0,0 0 15,0 0-15,0 1 0,0-1 16,0 0-16,0 0 0,0 0 15,22 0-15,-1-21 0,21 0 16,-21 22-16,22-22 0,-22 0 16</inkml:trace>
  <inkml:trace contextRef="#ctx0" brushRef="#br0" timeOffset="24946.59">5524 3556 0,'0'0'0,"0"-21"15,-21 42 17,21 0-17,0 0-15,0 1 0,-21 20 0,21-21 16,-21 21-16,21-20 16,-21 20-16,21-21 0,-21 21 0,21 1 15,0-1-15,-22 0 0,22 1 0,-21-1 16,21-21-16,0 22 15,0-22-15,0 42 0,0-42 0,0 1 16,21-1-16,1-21 16,-1 0-16,0 0 0,0 0 0,0 0 15,0 0-15,22 0 0,-1-43 16,22 22 0,-22 0-16,-21 0 0,0 0 0,0-22 15,1 22-15,-1 0 0,0 0 0,0-21 16,0 20-16,-21 1 0,0 0 15,0 0-15,0 42 47,0 0-47,-21 0 0,21 1 0,-21-1 16,21 0-16,0 0 0,0 0 16,0 0-16,0 1 0,0-1 15,0 0-15,0 0 0,21-21 16,0 0-16,0 0 0,1 0 15,-1 0-15,0 0 0,21 0 16,-21 0-16,1-21 0,20 21 16,-21-21-16,0 0 0,0-1 0,1 1 15,-1 0-15,0 0 0,0 0 16,0 0-16,-21-1 0,0 1 0,0 0 16,21 0-16,-21 0 0,22 0 15,-22 42 32,0 0-47,0 0 16,-22 0-16,22 0 0,-21 1 0,21 20 15,-21 0-15,21-21 0,0 22 16,0-1-16,-21 0 0,21 1 16,0 20-16,0-20 0,0-1 0,0 21 15,0 107-15,0-107 16,0 1-16,0-1 0,0 1 15,0 20-15,0-20 0,0-1 0,0 1 16,0-1-16,0 1 0,21-22 0,-21 22 16,21-22-16,-21 0 0,0 1 15,21-1-15,-21 0 0,0 22 16,0-43-16,0 0 0,0 0 16,-21-21-16,0 0 0,0 0 31,0-21-31,21 0 0,-21-21 0,21 21 15,0-22-15,0 22 0,-22-21 0,22-1 16,0-20-16,0 21 0,0-1 16,0-20-16,0 20 0,0-20 0,0 21 15,0-22-15,0 22 0,0-22 0,22-20 16,-22 41-16,0 1 16,21-22-16,0 43 0,-21-21 0,0 0 15,0-1-15,21 1 0</inkml:trace>
  <inkml:trace contextRef="#ctx0" brushRef="#br0" timeOffset="25226.43">5376 3662 0,'0'0'16,"21"0"0,1 0-16,-1 0 15,21 0-15,-21 0 16,22 0-16,-22 0 0,21 0 0,0-21 16,-20 21-16,20 0 0,0-21 0,-21 21 15,22 0-15,-22 0 0,0 0 16,0 0-16,0 0 15</inkml:trace>
  <inkml:trace contextRef="#ctx0" brushRef="#br0" timeOffset="27023.4">7451 3598 0,'0'0'0,"0"22"47,21-22-16,0 0-15,0 0-16,0 0 0,0 0 15,1 0-15,-1 0 0,21-22 0,0 1 16,-20 0-16,-1 21 16,0-21-16,0 0 0,0 21 15,-21-21-15,21-1 0,-21 1 0,0 0 16,0 0-16,0 0 16,-21 21-1,0 0 1,0 0-16,21 21 0,0 21 15,0-21-15,-21 1 0,21 20 0,0-21 16,-21 21-16,21 1 0,-22-1 16,22 0-16,0-20 0,0 20 0,-21 0 15,0 1-15,21-1 0,-21-21 16,21 21-16,0 1 0,-42 20 16,42 1-1,-22-43-15,1 0 16,0-21-16,0 0 15,0-21-15,21 0 16,-21 21-16,-1-21 0,1-1 16,21 1-16,-21 0 0,0-21 0,0 21 15,0-1-15,21-20 0,-22 21 16,22 0-16,-21-22 0,21 22 0,0 0 16,-21 0-16,21 0 15,0 42 1,0 0-16,0 0 15,0 0-15,0 22 0,0-22 16,21 0-16,-21 21 0,0-20 16,0-1-16,43 42 0,-43-42 15,21 1-15,-21-1 0,21 0 0,0 0 16,0-21-16,0 21 0,1-21 16,-1 0-16,0 0 0,85 0 15,-64 0-15,0-21 16,1 0-16,-1 21 0,0-21 0,1 0 15,-22-1-15,21 1 0,1-21 0,-22 21 16,21 0-16,-21-22 0,0 22 16,-21 0-16,0 0 0,0 0 15,22-1-15,-22 1 0,0 0 0,0 0 16,-22 21 0,1 0-16,0 0 0,0 0 15,0 21-15,0-21 16,-1 21-16,1 0 0,21 1 0,0-1 15,0 0-15,-21 0 0,21 21 0,0-20 16,0-1-16,0 0 0,0 21 16,0-21-16,0 43 15,21-64-15,-21 21 0,21-21 16,1 0-16,20 0 0,-21 0 16,0 0-16,0 0 0,22 0 0,-22 0 0,0 0 15,21-21-15,-20 0 16,-1 0-16,0-1 0,21 1 15,-21 0-15,1 0 0,-1 0 0,0 0 0,0-22 16,-21 22-16,21 0 0,-21 0 16,21 0-16,-21-1 0,0 1 0,0 0 15,0 42 17,-21 0-32,21 1 0,0-1 15,0 0-15,0 0 0,0 0 16,0 0-16,0 43 0,0-43 15,0 0-15,0 0 0,0 1 0,21-22 16,-21 21-16,0 0 16,22 0-16,-44-42 47,22 0-47,-21 21 0,21-21 15,0-1-15,-21 22 0,0-21 16,21 0-16,-21 21 0,21-21 0,0 0 15,-21 21-15,-1 0 16,22 21 0,0 0-16,0 0 0,0 0 15,0 1-15,0-1 0,22-21 16,-1 21-16,0 0 16,0-21-16,0 0 15,0 0-15,1 0 0,20 0 0,-21 0 16,0 0-16,22 0 0,-22 0 15,21 0-15,-21-21 0,0 0 16,22 0-16,-22-1 0,0 1 0,0 0 16,0 0-16,1-21 0,20 20 0,-21-20 15,0 0-15,0 21 0,-21-22 0,22 22 16,-1-21-16,0-22 16,-21 22-16,21 21 0,-21-22 0,0 22 15,0 0-15,0 0 0,0 0 16,0 42-1,-21-21 1,21 21-16,-21 21 0,21-20 16,-21 20-16,-1-21 0,22 21 0,-21 1 15,21-1-15,0-21 0,0 22 0,-21-1 16,21 0-16,0 1 0,0-1 16,0-21-16,0 21 0,0-20 0,0-1 15,0 0-15,0 0 0,0 0 0,0 0 16,21-21-1,0 0-15,1 0 16,-1 0-16,0-21 16,0 0-16,-21 0 0,0 0 15,0 0-15,21-1 0</inkml:trace>
  <inkml:trace contextRef="#ctx0" brushRef="#br0" timeOffset="27210.29">8763 3747 0,'0'42'31,"21"-42"-31,0 0 0,0 0 16,1 0-16,-1 0 0,0 0 15,21 0-15,-21 0 0,22 0 0,-22-21 16,0 21-16,21 0 0</inkml:trace>
  <inkml:trace contextRef="#ctx0" brushRef="#br0" timeOffset="29442.01">9906 4064 0,'-21'0'15,"42"0"-15,-63-21 31,42 0-15,0 0-16,0-1 0,0 1 16,0 0-16,0 0 15,0-21-15,0 20 0,0 1 0,0-21 16,21 21-16,0-22 0,0 1 0,0 0 16,0-1-16,1 1 15,20 0-15,-21-1 0,21 22 0,-20-21 0,20 21 16,-21 0-16,21-1 0,-20 1 15,-1 21-15,0 0 0,0 21 16,-21 1-16,0-1 0,0 0 16,0 0-16,0 0 15,0 0-15,0 1 0,-21-1 16,21-42 46,0-1-62,0 1 0,0 0 16,0 0-16,0 0 16,-21 0-16,0-1 15,-1 1-15,1 21 16,0 0-16,0 0 0,0 0 16,0 0-16,-1 21 0,1-21 0,0 22 15,0-1-15,0 21 0,0-21 16,-1 22-16,1-1 0,0 0 15,21 1-15,0-1 0,-21 0 0,21 1 16,-21-1-16,21 0 0,0 1 0,0-1 16,0 0-16,0 1 0,0-22 15,0 21-15,21-21 0,0 22 0,0-22 16,22 21-16,-1-42 16,-21 21-16,21-21 0,1 0 0,-1 0 15,0 0-15,1 0 0,-1 0 16,0-21-16,1 0 0,-1 21 0,0-21 15,1 0-15,-22-1 16,21 1-16,1-21 0,-22 21 0,0 0 0,0-22 16,0 22-16,0-21 0,1 21 15,-22-22-15,0 22 0,0-21 0,0 21 16,0-1-16,0-20 0,0 0 16,0 21-16,-22 21 0,1 0 15,0 0-15,0 0 16,0 0-16,0 21 0,-1 0 0,1 0 15,0 0-15,-21 0 0,42 22 16,-43-22-16,43 0 0,-42 43 16,21-22-16,0-21 0,21 0 0,0 0 15,0 1-15,0-1 16,0 0-16,0 0 0,0 0 0,21-21 16,0 0-16,0 0 15,0 0-15,1 0 0,-1 0 16,0-21-16,0 21 0,0-21 0,0 0 15,1 0-15,-1-1 16,0 1-16,0 0 0,-21 0 0,21 0 0,0 0 16,-21-1-16,0-20 0,22 21 0,-22 0 15,0 0-15,0-1 0,0 1 16,0 0-16,0 0 16,0 42 15,-22 0-31,22 0 0,0 1 0,0-1 15,0 0-15,-21 0 0,21 0 0,0 22 16,0-22-16,0 0 0,0 0 16,0 21-16,0-20 0,0 20 15,0-21-15,0 0 0,21 0 16,1-21-16,-1 0 0,0 0 16,0 0-16,0 0 0,0 0 0,1 0 15,20-21-15,-21 21 0,21-21 0,-20 0 16,20 0-16,-21 0 15,21-1-15,-20 1 0,20 0 0,-21 0 16,21 0-16,-20-22 0,-1 22 0,0 0 16,0 0-16,0 0 0,-21 0 15,21-1-15,-42 22 32,0 0-32,21 22 0,-21-1 15,21 0-15,0 0 0,0 0 16,0 0-16,0 1 0,0-1 15,0 0-15,0 0 0,0 0 0,0 0 16,0 1-16,0-1 16,0 0-16,21-21 15,-21 21-15,-21-21 32,0 0-32,21-21 15,-21 0-15,-1 21 0,1-21 16,21-1-16,-21 1 0,21 0 15,-21 21-15,21-21 0,-21 21 16,0 0 0,21 21-1,0 0-15,0 0 16,0 1-16,0-1 0,0 0 0,21 0 16,0 0-16,0 0 15,0-21-15,0 0 16,22 0-16,-22 0 0,0 0 0,21 0 15,-20 0-15,20 0 0,-21 0 0,21 0 16,-20-21-16,20 21 0,-21-21 16,43-21-16,-22 21 0,-21-1 15,0 1-15,0 0 0,1-21 16,-1 21-16,-21-1 0,21 1 0,-21-21 16,0 21-16,0 0 0,0-1 0,0 1 15,0 0-15,-21 21 16,0 0-16,-1 0 15,1 0-15,0 21 0,21 0 16,-21 1-16,21-1 0,0 0 16,-21 0-16,21 0 0,-21 22 15,21-22-15,0 0 0,0 0 0,0 0 16,0 22-16,0-22 0,0 0 16,0 0-16,0 0 0,0 0 15,21-21-15,-21 22 0,63-22 16,-42 0-16,1 0 15,-1 0-15,0 0 0,21 0 0,-21 0 16,22 0-16,-1 0 0,0-22 0,1 1 16,-1 21-16,0-21 15,1 0-15,-1 0 0,0 0 0,-20-1 16,20-20-16,-21 21 0,21-21 16,-20-1-16,-1 22 0,-21 0 15,0 0-15,0 0 0,0-1 0,0 1 16,0 0-16,0 0 0,-21 21 15,-1 0 1,1 0-16,21 21 0,0 0 16,-21 0-16,21 22 15,0-22-15,0 0 0,0 0 16,0 0-16,0 1 0,0-1 0,21 0 0,-21 0 16,0 0-16,21 0 15,1 1-15,-22-1 0,0 0 0,0 0 16,0 0-1,-22-21 1,1 0 0,0 0-16,0 0 0,0 0 15,0 0-15,-1 0 16,1 0-16,0 0 16,0 0-16,0 0 0,0 0 15</inkml:trace>
  <inkml:trace contextRef="#ctx0" brushRef="#br0" timeOffset="30578.36">698 5334 0,'0'0'0,"-21"0"0,0 0 16,21-21-1,0 0-15,0 0 16,21 21-16,-21-22 16,21 22-16,1-21 0,-1 21 0,0 0 15,0 0-15,21 0 0,-20 0 16,-1 0-16,0 0 0,0 21 16,0-21-16,0 22 0,-21-1 15,0 0-15,0 0 0,0 21 0,0-20 16,-21-1-16,0 0 0,0 21 15,-21-21-15,20 1 0,1-1 0,0 0 16,-21 0-16,21 0 0,-1-21 16,1 21-16,0-21 15,21-21 1,0 0 0,0 0-16,21 21 15,0-21-15,1 21 16,-1 0-16,0 0 0,0 0 15,0 0-15,22 0 0,-22 0 16,0 0-16,0 21 0,0 0 16,0 0-16,1 0 0,-22 1 0,0-1 15,0 0-15,0 21 0,0-21 16,-22 1-16,1 20 0,0-21 0,-21 21 16,-1-20-16,22-22 15,-21 21-15,21-21 0,-22 0 0,22 0 16,0 0-16,-21 0 0,21 0 15,-1 0-15,1 0 0,0 0 16,0 0-16,0-21 0,0-1 16,-1 22-16,1-21 0,0 0 0,0 0 15,0 21-15,21-21 16,0 0 0,0-1-16,21 22 15,0 0-15,0 0 0,0-21 16</inkml:trace>
  <inkml:trace contextRef="#ctx0" brushRef="#br0" timeOffset="30766.25">1270 5588 0,'0'0'15,"21"0"-15,0 0 0,-21-21 0,21 21 47,-21-21-31,22 21-1</inkml:trace>
  <inkml:trace contextRef="#ctx0" brushRef="#br0" timeOffset="33848.49">2455 5355 0,'0'0'0,"-21"0"0,0 0 0,-43 0 16,43 0-1,21 21 1,0 1-16,0-1 16,21-21-16,1 0 0,-1 0 15,0 0-15,21 0 0,-21 0 0,1 0 16,20 0-16,-21 0 0,21 0 15,-20-21-15,20 21 0,-21-22 0,21 1 16,1 0-16,-22 0 0,21 0 16,-21-22-16,1 22 0,-1 0 0,0-21 15,0 21-15,0-22 0,-21 22 16,0-21-16,0 21 0,0-22 16,0 22-16,0 0 0,0 0 0,0 0 15,0-1-15,-21 22 0,0 0 16,21 22-1,0 20-15,-21-21 0,21 21 16,0 1-16,0-1 0,0 0 0,0 1 16,0 20-16,0-20 0,-21 20 15,21-21-15,0 22 0,0-1 0,0-20 16,0-1-16,0 22 0,-22-22 16,22 0-16,0-21 0,0 22 0,0-22 15,0 0-15,-21 21 16,21-20-1,-21-22-15,0 0 0,0 0 0,0-22 16,-1 22-16,1-21 16,0 0-16,0-21 0,0 21 0,0-1 15,-1-20-15,1 21 0,0-21 16,0 20-16,0-20 0,0 21 0,-1 0 16,1-22-16,0 43 15,21 22 1,0-1-1,0 21-15,0-21 0,21 0 16,0 22-16,-21-22 0,22 21 16,-1-21-16,0 1 0,0 20 0,0-21 15,22 0-15,-22 0 0,0-21 0,21 22 16,-21-22-16,22 0 0,-22 0 16,21 0-16,-21 0 0,43 0 15,-22-22-15,-21 1 0,22 0 16,-22 0-16,21 0 0,-21 0 0,22-22 15,-22 22-15,21-21 0,-21 21 16,1-22-16,-1 1 0,-21 21 0,21-43 16,-21 43-16,21 0 15,-21 0 1,0 42 0,0 0-16,-21 0 15,21 0-15,-21 1 0,21 20 0,-21-21 16,21 0-16,0 22 0,0-22 0,0 0 15,-22 21-15,22-21 0,0 1 16,0-1-16,0 0 0,0-42 63,0 0-63,0-1 0,0 1 0,0 0 15,22 0-15,-22 0 0,0-22 0,21 22 16,0 0-16,-21-21 0,21 21 15,0-1-15,0 1 0,1 21 0,-22-21 16,21 21-16,0 0 0,0 0 16,0 21-16,-21 0 15,21 1-15,-21-1 16,0 21-16,22-21 0,-22 0 0,21 1 16,-21-1-16,21 0 0,-21 0 0,21 0 15,0 0-15,-21 1 0,21-22 16,1 21-16,-1-21 0,0 0 15,0 0-15,0 0 0,0 0 16,1 0-16,-1 0 0,0 0 16,0 0-16,0-21 0,0-1 0,1 1 15,-22 0-15,21 0 0,-21 0 16,21 0-16,-21-1 0,21 1 0,-21-21 16,0 21-16,0 0 0,0-1 15,0 1-15,0 0 0,0 0 16,0 42 15,0 0-31,0 0 0,-21 1 16,21-1-16,0 0 0,-21 0 0,21 0 15,0 0-15,0 22 0,-21-22 0,21 0 16,0 0-16,-22 0 0,22 1 16,0-1-16,0-42 46,0-1-30,0 1-16,22 0 0,-1 0 0,-21 0 16,0 0-16,21-22 0,0 22 15,-21 0-15,21-21 0,0 20 0,1 1 16,-1 0-16,0 21 16,-21-21-16,21 21 15,-21 21-15,0 0 16,0 0-16,0 1 0,0-1 15,0 0-15,0 0 0,0 0 0,0 0 16,21 1-16,-21-1 0,21 0 0,-21 0 16,0 0-16,0 0 0,22 1 15,-1-22-15,0 21 0,0-21 16,0 0-16,0 0 0,64-43 31,-64 43-31,0-21 0,1 0 0,-1 0 16,0 0-16,0 0 0,0-1 15,22 1-15,-43 0 0,21-21 0,0 21 16,0-1-16,-21-41 16,0 42-16,21 21 0,-21-21 15,0 42 1,0 0 0,-21 0-16,21 0 0,0 0 15,0 1-15,-21-1 0,21 0 0,0 21 16,-21-21-16,21 1 0,0 20 15,0-21-15,0 0 0,0 0 0,0 1 16,21-22-16,0 21 0,-21 0 0,21-21 16,22 0-16,-22 0 15,0 0-15,0 0 0,0 0 0,22 0 16,-22 0-16,21 0 0,-21-21 0,0 0 16,22-1-16,-22 22 0,0-21 15,21-63-15,-42 62 16,22 1-16,-22-21 0,0 21 15,0 0-15,0-22 0,0 22 0,0 0 16,-22-21-16,22 20 0,-21 1 0,0 0 16,0 0-16,0 21 15,0 0-15,-1-21 0,1 21 0,-21 0 16,21 0-16,0 0 0,-1 21 0,1 0 16,-21 0-16,21 0 0,21 1 15,-21-1-15,21 0 0,-22 0 0,22 43 16,0-43-16,0 21 15,0-21-15,0 0 0,0 1 0,22-1 16,-1 0-16,0 0 0,-21 0 0,42-21 16,-21 0-16,1 0 0,-1 0 15,21 0-15,-21 0 0,0 0 0,64-21 16,-21-21 0,-43 21-16,0-1 15,0 1-15,0 0 0,0 0 0,1 0 16,-1 0-16,-21-22 0,0 22 0,21 0 15,-21 0-15,0 0 0,21 21 16,-21-22-16,0 1 16,0 42 15,0 1-31,0-1 0,0 0 0,-21-21 16,21 42-16,0-21 0,0 1 15,0-1-15,0 0 0,0 0 0,0 0 16,0 0-16,0 1 0,0-1 0,0 0 15,21-21 1,0 21-16,0-21 0,1 0 16,-1 0-16,0 0 0,0-21 15,0 21-15,0-21 16,1 0-16,-1-1 0,0 1 0,0 0 16,0 0-16,0 0 0,1 0 0,-1-1 15,0 1-15,0 0 0,0 0 16,22-43-16,-22 43 15,-21 0-15,0 0 16,0 42 15,0 0-15,0 0-16,-21 1 0,21-1 16,0 0-16,-22 0 0,22 0 0,0 0 0,0 1 15,0-1-15,0 0 16,0 0-16,0 21 0,0-20 0,22-1 15,-1 0-15,0-21 0,0 21 16,0-21-16,22 0 0,-22 0 16,21 0-16,0 0 0,1 0 0,-22 0 15,21 0-15,1-21 0,-1 21 0,43-42 16,-64 20-16,0 1 16,0 0-16,0 0 0,0 0 0,-21 0 15,22-1-15,-22 1 0,0-21 16,0 21-16,0 0 0,0-1 0,0 1 15,-22 0-15,1 0 0,0 0 0,0 21 16,0-21-16,0 21 16,-1 0-16,1 0 0,0 0 15,0 21-15,-43 21 16,43-21-16,0 0 0,21 22 0,0-22 16,-21 0-16,21 21 0,-21-20 15,21-1-15,0 21 0,0-21 16,0 0-16,0 1 0,0-1 0,21 0 0,0-21 15,0 21-15,0-21 16,1 0-16,-1 0 0,0 0 16,0 0-16,0-21 0,0 0 0,1 21 15,-1-21-15,0-1 0,0 1 16,0 0-16,0 0 0,-21-21 0,0 20 16,22-20-16,-1 21 15,-21-21-15,0 20 0,0 1 16,0 0-16,0 42 31,-21 0-31,21 1 0,0-1 16,0 0-16,0 0 0,0 0 0,0 0 15,0 1-15,0-1 0,0 0 16,0 0-16,0 0 0,0 0 16,21-21-16,0 22 15,0-22-15,0 0 0,0 0 16,1 0-16,-1-22 0,0 22 15,0-21-15</inkml:trace>
  <inkml:trace contextRef="#ctx0" brushRef="#br0" timeOffset="34169.3">6985 5144 0,'-21'-22'0,"42"44"0,-42-65 16,0 43-16,-1 0 0,1 0 16,0 0-16,0 0 15,0 0-15,21 21 0,-43 22 16,22-22-16,0 0 0,0 0 0,0 22 16,21-22-16,-21 0 15,-1 21-15,1-21 0,21 1 0,0 20 0,0-21 16,0 0-16,0 0 0,0 1 15,0-1-15,0 0 0,21 0 16,1 0-16,-1-21 0,0 21 0,0-21 0,21 0 16,-20 0-16,20 0 0,0 0 15,-21 0-15,22 0 0,-1 0 16,-21 0-16,22-21 0,-1 21 0,0-21 16</inkml:trace>
  <inkml:trace contextRef="#ctx0" brushRef="#br0" timeOffset="35878.32">7387 5292 0,'0'0'16,"0"-21"-16,0-1 0,0 1 0,-21 0 16,0 21-16,0 0 15,-1 0-15,1 0 0,0 0 16,0 0-16,0 21 0,0 0 16,-1-21-16,1 22 0,0-1 15,0 21-15,0-21 0,0 0 0,21 1 16,0-1-16,-22 0 0,22 0 15,0 0-15,0 0 0,0 1 0,0-1 16,22 0-16,-1-21 16,0 0-16,0 0 0,0 0 15,0 0-15,1 0 0,-1 0 0,0-21 16,21 0-16,-21-1 16,1 1-16,-1 21 0,-21-21 0,21 0 15,0 0-15,-21-22 0,0 22 0,21 0 16,-21 0-16,21 0 0,-21 0 0,0-1 15,0 44 17,-21-1-17,21 0-15,0 0 0,-21 0 16,21 0-16,0 1 0,0-1 0,0 0 16,0 0-16,0 0 15,0 0-15,21 1 0,0-1 16,1-21-16,-1 0 0,0 0 15,0 0-15,0 0 0,22 0 16,-22 0-16,0 0 0,0-21 16,0-1-16,0 1 0,1 0 0,-1 0 15,0 0-15,0-22 0,0 22 16,0-21-16,-21 0 0,22-1 16,-1 1-16,-21 0 0,0-1 0,0 1 15,21-22-15,-21 22 0,0 0 0,0-1 16,0 22-16,0-21 0,0 21 15,0 0-15,0-1 0,0 44 32,-21-1-32,21 0 0,-21 0 0,21 21 15,0 1-15,-22-1 0,1 0 0,21 1 16,-21-1-16,21 0 0,0-20 16,0 20-16,0 0 0,0 22 15,0-22-15,0-21 0,0 0 16,0 22-16,0-22 0,0 0 15,21 0-15,0-21 0,1 21 16,-1-21-16,0 0 0,0 0 16,0 0-16,0 0 0,1 0 15,-1-21-15,0 21 0,0-21 0,0 0 16,0 21-16,1-21 0,-1 0 0,0-1 16,0 1-16,0 0 0,-21-21 15,21-1-15,1 22 16,-22 0-16,21 21 0,-21-21 0,0 42 47,0 0-47,0 0 0,0 1 15,-21 20-15,21-21 0,-22 0 0,22 0 16,0 1-16,0-1 0,0 0 16,0 0-16,0 0 0,0 0 0,0 1 15,22-22 1,-1 0-16,0 0 0,0 0 15,21 0-15,-20 0 0,-1 0 0,0-22 16,0 1-16,0 21 0,-21-21 0,21 0 16,1 0-16,-1 0 0,0-22 15,-21 1-15,21 21 16,-21 0-16,21-1 0,-21 1 0,0 0 16,0 0-16,0 42 31,0 0-31,0 0 15,-21 1-15,21-1 16,0 0-16,0 0 0,0 0 0,0 0 16,0 1-16,0-1 0,0 0 15,21-21 1,0 0 0,1 0-1,-22-21 1,0 0-16,0-1 15,0 1-15,0 0 0,0 0 16,0 0-16,0 0 0,0-1 0,0 1 16,0 0-16,0 0 0,0 0 15,0 0-15,0-1 0,0 1 16,21 21-16,0-21 16,0 21-16,0-21 15,0 21-15,22 0 0,-22 0 0,0 0 16,0 0-16,22 0 0,-22 0 15,0 21-15,0 0 0,0 0 0,0 1 16,-21-1-16,22 21 16,-22-21-16,0 0 0,0 1 0,0-1 15,0 0-15,0 21 0,0-21 16,0 1-16,0-1 0,0 21 16,0-21-16,0 0 0,-22-21 15,22 22-15,-21-22 16,0 0-1,21-22 1,0 1 0,0 0-16,0 0 15,0 0-15,0 0 0,21-1 0,-21 1 16,21-21-16,22 21 0,-22-22 16,64-62-16,-22 20 15,-21 43-15,1 20 16,20-20-16,-20 42 0,-1 0 15,0 0-15,1 0 0,-22 0 0,21 21 16,-21 43 0,-21-43-16,0 42 0,0-20 0,0-1 15,0-21-15,0 22 0,-21-22 0,0 0 16,21 21-16,-21-21 0,0 1 16,-1-1-16,1 0 0,0 0 15,21 0-15,-21-21 0,0 21 16,21-42 15,21 0-31,-21 0 16</inkml:trace>
  <inkml:trace contextRef="#ctx0" brushRef="#br0" timeOffset="36125.18">8805 4678 0,'0'0'0,"-21"0"0,0 0 15,0 0-15,0 0 16,-1 0 62,1 0-78,0 0 16</inkml:trace>
  <inkml:trace contextRef="#ctx0" brushRef="#br0" timeOffset="36302.08">7810 4995 0,'0'0'15,"0"22"-15,-21-1 0,21 0 0,0 0 16,21-21-16,1 0 0,-1 0 0,0 0 16,21 0-16,1 0 0,-1 0 15,0 0-15,43 0 16,-43-21-16,1 21 0,-1-21 0,0 21 16,-21-21-16</inkml:trace>
  <inkml:trace contextRef="#ctx0" brushRef="#br0" timeOffset="36956.69">10858 4805 0,'0'-21'15,"-63"-64"1,42 85-16,0-21 15,-1 0-15,-41 21 0,42-21 16,-22 21-16,22 0 0,-21 0 16,0 0-16,-1 21 0,1-21 0,-22 21 15,22 0-15,0 21 0,-1 1 0,1-22 16,21 21-16,-21 22 16,20-22-16,1 0 0,-42 107 15,63-128-15,0 21 0,0 0 16,0-20-16,0 20 0,21-21 15,0 0-15,0 0 0,0 1 0,1-1 16,20-21-16,-21 21 0,0-21 0,22 0 16,-1 0-16,-21 0 0,21 0 15,-20 0-15,20 0 0,-21 0 0,21-21 16,1 0-16,-22 21 0,21-22 0,1 1 16,-22 0-16,21 0 0,0 0 15,1-43-15,-22 43 16,0 0-16</inkml:trace>
  <inkml:trace contextRef="#ctx0" brushRef="#br0" timeOffset="38330.55">10858 5059 0,'0'21'0,"0"-63"16,0 63-16,0-63 0,-21 42 16,0 0-16,0 0 15,0 21-15,21 0 0,-21 0 16,21 0-16,0 0 0,-22 1 0,1-1 16,21 21-16,-21-21 0,21 0 15,-21 1-15,21-1 0,0 0 16,0 0-16,0 0 0,0 0 0,0 1 15,0-1-15,21-21 0,0 0 0,0 0 16,1 0-16,-1 0 0,21 0 16,-21 0-16,0 0 15,22-21-15,-22 21 0,0-22 0,21 22 0,-20-21 16,-1 0-16,0 0 16,0 0-16,0 0 0,-21-1 0,0 1 15,0 0-15,0 0 0,0-21 0,0 20 16,0 1-16,-21 0 0,0-21 15,0 21-15,0-1 0,-1 22 0,1-21 16,-42 21-16,42 0 16,-1 0-16,-20 0 0,21 0 0,0 21 15,0 1-15,-22 20 16,22-21-16,0 21 0,0-20 16,21-1-16,-21 21 0,21-21 0,0 0 15,0 22-15,0-22 0,0 0 0,0 0 16,21-21-16,0 21 0,0 1 15,0-22-15,0 0 0,1 21 0,41-21 16,-42 0-16,22 0 0,-22 0 16,21 0-16,-21-21 0,22 21 15,-1-22-15,-21 1 0,21 21 0,-20-21 16,20 0-16,-21 0 0,0 0 0,22-22 16,-22 1-16,0 21 15,0 0-15,-21-1 0,0 1 0,0 0 16,0 0-16,21 0 15,-21 42 17,-21 0-32,21 0 0,0 0 15,0 1-15,0-1 0,0 0 16,0 21-16,0-21 0,0 1 0,0-1 16,0 0-16,0 0 0,21 0 15,0 0-15,1-21 16,-1 22-16,0-22 0,0 0 0,21 0 15,1 0-15,-1-22 16,-42 1-16,21 21 16,0-21-16,1 0 0,-1 0 15,0 0-15,-21-1 0,21 1 0,0 0 16,-21-21-16,0 21 0,0-22 16,21 22-16,-21 0 0,0 0 0,22 0 15,-22-1-15,0 1 0,0 42 31,0 1-15,-22-1-16,22 0 0,-21 21 0,21-21 16,0 1-16,0 20 15,0-21-15,0 0 0,0 0 0,0 1 0,0-1 16,0 0-16,0 0 0,0 0 16,0 0-16,21-21 15,1 0-15,-1 0 0,0 0 0,0 0 16,0 0-16,22 0 0,-22 0 0,21 0 15,-21-21-15,22 21 0,-1-21 16,-21 0-16,21 0 0,-20 21 0,20-21 16,-21-22-16,0 22 0,0 0 0,-21 0 15,0 0-15,22-1 0,-22 1 16,0 0-16,0 0 0,0 0 0,-22 42 31,22 0-15,0 0-16,0 0 0,-21 1 0,21 20 15,-21-21-15,21 0 16,0 0-16,0 1 0,-21-1 0,21 0 16,-21 21-16,21-21 15,-21-21 1,21-21 15,0 0-31,0 0 16,0 0-16,0 0 0,0-1 15,21 1-15,0-21 0,0 21 0,21-43 16,1 43-16,-1 0 16,0 0-16,1 0 0,-1-1 15,0 22-15,-20 0 0,20 0 0,0 0 16,1 0-16,-22 22 0,0-1 16,21 21-16,-42-21 0,0 0 15,0 22-15,0-22 0,0 0 0,0 0 16,-21 0-16,0 1 0,0-1 15,21 0-15,-21 0 0,-1 0 0,1 0 16,21 1 0,21-44 31,-21 1-47,22 21 0,-1-21 0,0 0 15,0 0-15,0-22 16,0 22-16</inkml:trace>
  <inkml:trace contextRef="#ctx0" brushRef="#br0" timeOffset="38619.37">13166 4720 0,'0'0'0,"0"-21"0,21 0 16,-21 0-16,21 21 0,-42 0 31,0 21-31,-1 0 16,1 21-16,0-20 0,0 20 15,21-21-15,-21 21 0,0 1 0,-1-1 16,1 0-16,0 1 0,0-1 16,21-21-16,0 22 0,-21-22 0,21 21 15,0-21-15,0 0 0,0 1 0,0-1 16,0 0-16,21 0 16,0-21-16,0 0 0,0 0 0,1 0 15,-1 0-15,0 0 0,0 0 0,0 0 16,0 0-16,1 0 0,-1-21 15,0 0-15,0 21 0,0-21 0,22-22 16,-43 22-16</inkml:trace>
  <inkml:trace contextRef="#ctx0" brushRef="#br0" timeOffset="38908.22">12827 4911 0,'63'0'16,"-41"0"-1,20 0-15,0 0 16,-21-21-16,22 21 0,-1-22 0,0 22 16,1 0-16,-1 0 0,0-21 0,1 21 15,-22 0-15,21 0 0,-21 0 16,1 0-16,-1 0 0,0 0 0,0 0 15,-21 21-15,0 1 16,0-1 0,-21 0-16,0-21 0,0 21 15,-1 0-15,-20-21 0,21 21 16</inkml:trace>
  <inkml:trace contextRef="#ctx0" brushRef="#br0" timeOffset="41401.79">635 6541 0,'0'-22'0,"0"1"16,-21 21 15,0 0-15,21 43 0,-22-22-16,22 0 0,-21 21 15,21-21-15,-21 22 0,21-1 0,0 0 16,-21-20-16,0 20 0,0-21 15,-1 21-15,22-20 0,-21-1 16,0 0-16,21 0 0,-21 0 16,0-21-1,21-21 1,21 0 0,0 21-16,-21-21 15,21 21-15,0-21 0,22 21 16,-22-22-16,0 22 0,21 0 0,-20-21 15,20 21-15,-21-21 0,21 21 16,-20 0-16,20-21 0,-21 21 0,21 0 16,-20-21-16,-1 0 0,0 21 15,-21-22-15,21 22 16,-21-21-16,21 21 0,-21-21 0,0 0 16,0 0-16,0 0 15,0-1-15,-21 22 0,21-21 16,-21 0-16,21 0 15,-21 21-15,0 0 16,-1 21 0,22 0-16,0 0 0,0 22 15,0-22-15,0 21 0,0 1 16,0-22-16,0 21 0,0-21 0,-21 22 16,21-1-16,0-21 0,-21 0 15,21 22-15,0-22 0,0 0 16,0 0-16,-21 0 0,21 0 0,0 1 15,0-1 1,0-42 0,0-1-1,21 1-15,0 0 0</inkml:trace>
  <inkml:trace contextRef="#ctx0" brushRef="#br0" timeOffset="41613.67">1228 6795 0</inkml:trace>
  <inkml:trace contextRef="#ctx0" brushRef="#br0" timeOffset="44722.88">2900 6562 0,'0'0'0,"21"0"0,0 0 16,0-21-16,0 21 16,-21-22-16,22 22 0,-1-21 0,-21 0 15,21 21-15,0-21 0,-21 0 16,21 21-16,-21-21 0,0-1 0,21 22 16,-21-21-16,0 0 0,0 0 15,0 0 1,-21 21-16,0 0 0,0 0 15,-21 0 1,20 0-16,1 0 0,0 21 0,0-21 16,0 21-16,0 0 0,-1 0 15,22 1-15,-21-1 0,21 0 16,0 0-16,0 0 0,0 0 16,0 1-16,0-1 0,0 0 0,0 0 15,21 0-15,1 0 0,-1 1 16,0-22-16,-21 21 0,21 0 15,0-21-15,0 21 0,1 0 0,-1 0 16,0 1-16,-21-1 16,21 0-16,-21 0 0,0 0 15,0 0-15,0 1 16,-21-1-16,0 0 16,0 0-16,-1-21 0,1 0 0,-21 0 15,21 0-15,0 0 0,-1 0 16,-20 0-16,21 0 0,-21 0 0,20 0 15,1-21-15,-42 0 0,42 0 16,-1-1-16,1 1 0,0 0 16,0 0-16,0 0 0,21-22 0,-21 22 15,21-21-15,-22 21 0,22-22 16,-21 22-16,21-21 0,0 21 16,0-22-16,0 22 0,0 0 0,0 0 15,21 21 1,1 0-16,-22 21 15,21 0-15,0 0 0,-21 1 0,21-1 16,0 21-16,0-21 0,-21 22 16,22-1-16,-1-21 0,0 21 0,-21-20 15,21-1-15,0 21 0,0-21 0,1 0 16,-1 1-16,0-1 0,-21 0 16,21-21-16,21 21 0,-20-21 0,-1 0 15,0 0-15,0 0 0,0 0 16,22 0-16,-22 0 0,0 0 0,21 0 15,-21 0-15,22-21 0,-22 0 16,21 0-16,-21 21 0,22-22 16,-1 1-16,-21-21 0,0 21 0,22 0 15,-22-22-15,0 22 0,0-21 16,0-1-16,-21 22 0,22-21 0,-22 0 16,21-1-16,-21 1 0,0 21 15,0-22-15,0 22 0,0 0 0,0 0 16,0 0-16,-21 21 15,-1 21 1,22 0-16,0 21 16,0-20-16,0 20 0,0-21 15,-21 21-15,21 1 0,0-1 0,0-21 16,0 22-16,0-1 0,-21-21 0,21 21 16,0-20-16,0-1 0,0 0 15,0 0-15,0 0 0,0-42 63,0 0-63,0 0 0,0-22 15,0 22-15,21 0 0,-21 0 16,21-21-16,1 20 0,-1-20 16,0 21-16,0 0 0,0 0 15,0-1-15,1 1 0,-1 0 0,0 21 16,0 0-16,0 0 0,0 0 15,-21 21-15,22 0 0,-22 1 16,0-1-16,0 0 0,0 0 16,0 0-16,0 0 0,-22 1 15,1-1-15,0-21 0,0 21 0,0 0 16,0-21-16,-1 0 16,1 0-16,0 0 0,0 0 15,0 0-15,0 0 0,-1-21 16,22 0-1,-21 21-15,21-21 0,0-1 0,-21 22 16,21-21-16,0 42 47,0 1-47,0-1 0,0 0 16,21 0-16,-21 0 0,21 0 15,-21 1-15,0-1 0,0 0 0,22 0 16,-22 0-16,21 0 0,-21 1 0,21-22 15,0 21-15,0-21 16,0 21-16,1-21 0,-1 0 0,0 0 16,0 0-16,0 0 0,22 0 15,-22-21-15,21 21 0,-21-21 16,22-1-16,-22 1 0,0 0 0,21 0 16,1-21-16,-22 20 0,0 1 15,0 0-15,0-21 0,0 21 16,-21-1-16,0 1 0,0 0 0,22 0 15,-22 0-15,0 0 16,0 42 0,-22 0-1,22 0-15,0 0 0,0 0 16,-21 1-16,21-1 0,-21 21 16,21-21-16,0 0 0,-21 1 0,21-1 15,0 0-15,0 0 0,0 0 16,0 0-16,0 1 0,21-1 15,0-21-15,0 0 0,1 0 16,20 0-16,-21 0 0,21 0 0,-20 0 16,20 0-16,0 0 0,1 0 0,-1 0 15,0-21-15,1 21 0,-1-22 16,0 1-16,-21 0 0,1 21 0,-1-21 16,0 0-16,0 0 0,0-22 15,0 1-15,-21 21 0,0 0 16,0-1-16,0 1 0,0 0 0,0 0 15,0 0-15,0 0 0,0-1 16,0 44 15,0-1-31,-21 0 0,21 0 16,0 0-16,0 22 0,0-22 0,0 21 16,-21 0-16,21-20 0,-21 62 15,21-41-15,-21-1 0,0 21 16,-1-20-16,22 20 0,-21 1 0,21-1 15,-21 1-15,0-1 0,0 1 0,0-1 16,-1 1-16,22-22 0,-42 64 16,42-64-16,-21-21 0,21 22 15,0-22-15,0 0 0,0 0 16,0 0-16,0 1 0,0-44 31,0 1-31,0 0 0,0-21 16,21 21-16,-21-1 0,21-20 0,0 0 15,1-1-15</inkml:trace>
  <inkml:trace contextRef="#ctx0" brushRef="#br0" timeOffset="45061.69">4678 6710 0,'0'-42'15,"0"-85"1,0 105-16,0 1 15,0 0-15,21 0 0,0-21 16,0 42-16,0-22 0,1 22 16,-1 0-16,0 0 0,0 0 0,21 0 15,-20 0-15,-1 22 0,0-1 0,21 0 16,-21 0-16,-21 21 0,22-20 16,-22 20-16,0 0 0,0-21 0,0 22 15,0-22-15,-22 0 0,1 21 0,0-20 16,0-1-16,0 0 15,-22-21-15,22 21 0,-21-21 0,21 0 0,-22 21 16,-20-21-16,42 0 16,0 0-16,-1 0 0,1 0 15,0 0-15,0 0 0,0-21 16,21 0-16,-21 0 16,21 0-16,-22 21 15</inkml:trace>
  <inkml:trace contextRef="#ctx0" brushRef="#br0" timeOffset="45258.58">4022 6350 0,'0'0'15,"21"0"48</inkml:trace>
  <inkml:trace contextRef="#ctx0" brushRef="#br0" timeOffset="47070.05">6054 6244 0,'0'21'62,"21"-21"-46,0 0 0,0 0-16,0 0 15,0 0-15,1 0 0,-1-21 16,0 21-16,-21-21 0,21 21 0,0-21 16,-21 0-16,21 0 15,1-1-15,-22 1 0,0 0 16,0 0-16,-22 42 47,22 0-47,0 0 0,0 1 15,0 20-15,0-21 0,0 21 0,-21 1 16,21-1-16,0 0 0,-21 22 0,21-22 16,0 1-16,-21-1 15,21 0-15,-21-21 0,0 22 0,21-22 16,-22 0-16,1 21 0,21-20 0,-21-22 15,21 21-15,-21 0 0,0-21 16,0 0-16,-1 0 16,1-21-16,21 0 15,-21-1-15,21 1 0,0 0 16,-21 0-16,0 0 0,0-22 0,21 22 16,0-21-16,-22 21 0,1-22 0,21 1 15,-21 21-15,21 0 0,0 0 16,-21-22-16,0 43 15,0 0-15,21 21 16,0 1 0,0 20-16,0-21 0,0 43 15,0-43-15,21 21 0,0-21 16,-21 22-16,21-22 0,0 0 0,0 0 16,1 0-16,-1 0 0,0 1 0,0-1 15,0-21-15,0 0 0,22 21 16,-22-21-16,0 0 0,21 0 0,-20 0 15,20 0-15,-21 0 0,21-21 0,-20 0 16,20-1-16,0 22 0,22-42 16,-43 21-16,0 0 0,0-22 15,0 22-15,1 0 0,-22-21 16,0 21-16,0-22 0,0 22 16,0-21-16,0 21 0,0-1 0,0 1 15,0 0-15,0 0 16,-22 42-1,1-21-15,21 21 0,-21 0 16,21 1-16,-21 20 0,21-21 16,0 21-16,0-20 0,0-1 0,0 21 15,0-21-15,0 0 0,0 1 0,0-1 16,0 0-16,0 0 16,21 0-16,0-21 0,0 21 15,1-21-15,-1 0 0,21 0 0,-21 0 16,0 0-16,22 0 0,-22 0 15,21-21-15,-21 21 0,22-21 0,-1 0 16,-21 0-16,22 0 0,-22-1 0,21 1 16,-21 0-16,22-21 0,-22 21 15,0-22-15,-21 22 0,21 0 0,-21-21 16,0 20-16,0 1 0,0 0 16,-21 42-1,21 0 1,0 1-16,-21-1 15,21 0-15,0 21 0,0-21 16,0 1-16,0-1 0,0 0 0,0 21 16,0-21-16,21-21 0,-21 22 15,0-1-15,0 0 0,21-21 0,-21 21 16,-21-21 31,0-21-47,0 21 15,21-21-15,-22 21 0,1-21 16,0-1-16,21 1 16,-21 21-16,0 0 15,21 21 1,0 1-16,0-1 16,0 0-16,21 0 0,0 0 15,0-21-15,-21 21 0,21-21 16,1 0-16,-1 22 0,0-22 15,0 0-15,0 0 0,22 0 0,-22 0 16,0 0-16,0 0 0,0 0 16,22-22-16,-1 1 15,0 0-15,-21 0 0,1 0 0,-1 0 16,0-1-16,0 1 0,0 0 0,0-21 16,1-1-16,-22 22 0,0-21 15,21 0-15,-21 20 0,21-20 16,-21 0-16,0 21 0,0-22 0,0 22 15,0-21-15,0 21 0,0-22 16,0 22-16,-21 42 31,21 0-31,0 1 0,0 20 16,-21-21-16,21 21 0,-22 1 16,22-1-16,-21 0 0,21 1 0,0-1 15,-21 0-15,21 1 0,-21-1 16,21 22-16,0-43 0,0 0 15,0 0-15,0 0 0,0 0 16,0 1-16,0-1 16,21-21-16,0 0 0,0 0 15,1 0-15,-1-21 16,0 21-16,0-22 0,0 1 16,-21 0-16,21 0 0,-21 0 15,0-22-15,0 22 0</inkml:trace>
  <inkml:trace contextRef="#ctx0" brushRef="#br0" timeOffset="47269.94">7366 6329 0,'0'21'31,"21"-21"-31,0 0 16,0 0-16,1 0 0,-1 0 15,0 0-15,21 0 0,-21 0 0,22 0 16,-22 0-16,0-21 0,0 21 16,22 0-16,-22 0 0,0-21 0,0 21 15</inkml:trace>
  <inkml:trace contextRef="#ctx0" brushRef="#br0" timeOffset="49723.06">8403 6752 0,'0'0'0,"0"21"15,21-21 17,0-21-17,-21 0-15,0 0 16,0 0-16,22 0 0,-22-1 0,21 1 15,0 0-15,-21-21 0,21 21 0,0-22 16,0 1-16,1 0 16,-1-1-16,0 22 0,21-21 0,-21-1 0,1 22 15,20-21-15,-21 21 0,21 0 0,-20-1 16,20 1-16,-21 0 16,0 21-16,0 0 0,1 0 15,-22 21-15,0 0 16,0 1-16,0-1 15,0 0-15,0 0 0,0 0 16,0-42 47,0 0-63,0 0 15,0 0-15,-22 21 16,22-22-16,-21 1 0,0 0 0,0 0 15,0 21 1,0-21-16,-1 21 0,1 0 16,0 0-16,0 21 0,0 0 15,21 0-15,0 0 0,-21 1 16,-1 20-16,22-21 0,-21 21 0,21 1 16,0-1-16,0 0 0,0 22 15,0-22-15,0 1 0,0-22 0,0 21 16,21 0-16,-21-20 0,22-1 0,-1 0 15,21 21-15,-21-42 16,22 0-16,-22 0 0,0 0 16,0 0-16,0 0 0,22 0 0,-22 0 15,0-21-15,0 21 0,0-21 0,0 0 16,1 0-16,-1-22 0,21 22 16,-21 0-16,0-21 0,1-1 0,-1 1 15,0 21-15,21-22 0,-21 1 0,1 21 16,20 0-16,-21 0 0,0-1 15,0 1-15,1 21 0,-1 0 16,-21 21 0,0 1-16,21-1 15,-21 0-15,0 0 0,0 0 0,0 0 16,0 1-16,0-1 0,0 0 0,0 0 16,0 0-16,0 0 15,21-21 1,0 0-1,-21-21 1,0 0-16,0 0 0,0 0 16,0 0-16,0-1 0,0 1 15,0 0-15,-21 0 0,21 0 16,-21 21-16,0-21 0,21-1 16,-21 22-16,-1 0 0,1 0 15,0 0-15,0 0 0,0 22 16,0-1-16,-1 0 15,22 0-15,-21 0 0,0 22 0,21-22 16,-21 21-16,21-21 0,-21 22 0,21-22 16,-21 0-16,21 21 0,0-21 15,0 1-15,0-1 0,0 21 16,0-21-16,21-21 0,0 0 16,0 0-16,0 0 15,0 0-15,1 0 0,-1 0 0,0 0 16,0-21-16,0 0 15,0 0-15,1 0 0,-1-1 16,-21 1-16,21 0 0,0 0 0,-21-21 16,0 20-16,21 1 0,-21-21 15,21 21-15,-21 0 0,0-22 0,0 22 16,0 0-16,0 0 0,0 42 47,0 0-47,-21 0 0,21 0 0,-21 1 15,21-1-15,0 0 0,0 21 0,0-21 16,0 1-16,0-1 0,0 0 16,0 0-16,0 0 0,0 0 15,0 22-15,21-22 16,0-21-16,1 0 0,-1 0 16,21 0-16,-21 0 15,0 0-15,1-21 0,20 0 0,-21 21 16,21-22-16,-20 1 0,20 0 0,0 0 15,1 0-15,-1-22 0,0 22 16,-21 0-16,22-21 0,-22 21 0,0-22 16,0 22-16,0 0 0,-21 0 15,22 0-15,-22-1 16,-22 22 0,1 0-16,21 22 0,0-1 0,-21 0 15,21 0-15,-21 0 0,21 0 16,0 22-16,0-22 0,0 0 15,0 0-15,0 0 0,0 1 0,0-1 16,0 0-16,0 0 0,0 0 16,21 0-16,-21 1 15,0-44 17,-21 1-17,0 21-15,21-21 0,0 0 16,-21 0-16,-1 0 15,22-1-15,-21 1 0,21 0 0,-21 0 16,0 21 0,0 0-1,21 21-15,0 0 16,0 0-16,0 1 0,0-1 16,0 0-16,0 0 0,0 0 0,21 0 15,0 1-15,0-22 16,-21 21-16,21-21 0,22 0 15,-22 21-15,0-21 0,0 0 0,0 0 16,22 0-16,-22 0 0,0 0 16,21 0-16,-20 0 0,20-21 15,-21 21-15,0-21 0,0-1 0,22 1 16,-22 0-16,0 0 0,0 0 16,0-22-16,1 1 0,-22 21 15,0-21-15,0 20 0,0 1 0,21-21 16,-21 21-16,0 0 15,0-1-15,-21 22 16,-1 22 0,22-1-16,-21 0 15,0 0-15,21 0 0,0 22 0,0-22 16,-21 0-16,21 21 0,-21-21 0,21 1 16,0-1-16,0 0 15,0 21-15,0-21 0,0 1 16,0-1-16,0 0 0,21-21 15,0 21-15,0-21 0,0 0 16,1 0-16,20 0 0,0 0 16,1 0-16,-22 0 0,21-21 15,-21 0-15,22 21 0,-1-21 16,0-1-16,-21 1 0,22 0 0,-1 0 16,-21 0-16,22 0 0,-22-22 0,0 22 15,0-21-15,0 21 0,0-22 16,-21 22-16,22 0 0,-22 0 0,0 0 15,0-1-15,0 1 16,-22 21-16,1 0 16,0 0-16,0 21 15,21 1-15,0-1 0,0 0 0,0 0 16,0 0-16,0 0 0,0 1 16,0-1-16,0 21 0,0-21 0,0 0 15,0 1-15,21-1 0,0 0 16,-21 0-16,21-21 0,1 21 15,-22 0-15,-22 1 32,1-22-17,0 0-15,0 0 0,0 0 16,0 0-16,-1 0 16,1 0-1,0 0-15,0 0 16,0 0-16,0 0 15,-1 0-15</inkml:trace>
  <inkml:trace contextRef="#ctx0" brushRef="#br0" timeOffset="50681.51">529 7916 0,'0'-21'31,"0"0"-31,21 21 0,0 0 16,1 0-16,20 0 15,-21-21-15,0 21 0,22 0 0,-22 0 0,21 0 16,-21 0-16,0 0 0,22 0 16,-22 0-16,-42 0 47,0 0-47</inkml:trace>
  <inkml:trace contextRef="#ctx0" brushRef="#br0" timeOffset="51194.22">593 7874 0,'-22'0'0,"44"0"16,-44 21-16,1 0 0,21 1 0,-21-1 16,0-21-16,0 21 0,21 0 15,-21 0-15,-1 0 16,22 1-16,-21-1 0,0-21 15,21 21-15,-21-21 16,21 21-16,-21-21 0,21-21 47,0 0-47,21 21 16,0-21-16,0 21 0,0 0 0,1-22 15,-1 22-15,0 0 0,21-21 16,-21 21-16,22 0 0,-22 0 15,21 0-15,1 0 0,-22 0 16,21 21-16,22 1 0,-43-1 16,0 0-16,0 21 0,0-21 15,-21 1-15,0 20 0,0-21 0,0 21 16,0-20-16,-21 20 0,0-21 16,0 0-16,0 0 0,-43 22 15,43-22-15,0 0 0,-22-21 16,22 21-16,0-21 0,0 0 0,0 0 15,0 0-15,-1 0 0,1 0 16,0 0-16,0 0 0,0 0 0,-22-21 16,22 21-1,21-21-15,-21 21 0,21-21 16,0 0 0,21 21-1,0 0-15</inkml:trace>
  <inkml:trace contextRef="#ctx0" brushRef="#br0" timeOffset="51402.1">1206 8255 0,'22'0'0,"-44"0"0,65 0 16,-22 0 46,-21-21-62,21 21 0</inkml:trace>
  <inkml:trace contextRef="#ctx0" brushRef="#br0" timeOffset="53841.7">2857 8424 0,'-21'0'31,"21"-21"-15,0 0 0,0 0-16,0 0 0,21-22 15,-21 22-15,0 0 0,22-21 0,-1 21 16,0-22-16,0 1 0,-21-22 15,21 22-15,0 0 0,1-1 0,-1-20 16,0 21-16,0-1 0,0 1 16,0-22-16,-21 22 0,22 0 0,-1-1 15,-21 1-15,21 21 0,-21 0 16,0 0-16,0-1 0,0 44 16,0-1-16,0 21 15,0-21-15,0 22 16,0-1-16,0 0 0,0 1 0,0-1 15,0 0-15,0 22 0,0-22 0,0 22 16,0-22-16,0 0 0,0 22 16,0-22-16,0-21 0,0 22 0,0-1 15,0-21-15,0 0 0,0 0 16,0 1-16,0-1 16,0-42-1,0-1 1,0 1-16,0 0 0,0 0 15,-21-21-15,21 20 0,-21 1 16,-1-21-16,1 21 0,21-22 16,-21 22-16,0 0 0,0-21 0,0 21 15,-1-1-15,1 22 0,0 0 16,-21 0-16,21 0 0,-22 0 16,22 22-16,0-1 0,0 0 0,0 0 15,-1 0-15,22 22 0,0-22 16,0 21-16,0-21 0,0 22 0,0-22 15,0 0-15,0 0 0,22 0 16,-1 0-16,0 1 0,0-22 0,0 21 16,0-21-16,22 0 0,-22 0 0,21 0 15,-21 0-15,22 0 0,20-21 16,1 21-16,-22-22 16,0 1-16,1 0 0,20-21 15,-20 21-15,-1-1 0,0-20 0,1 21 16,-1-21-16,-21 20 0,0-20 0,0 21 15,1 0-15,-22 0 0,21-1 16,-21 1-16,0 0 0,-21 42 31,-1-21-31,1 21 0,21 1 16,0-1-16,-21 42 16,0-20-16,0 20 0,21-42 15,0 0-15,0 22 0,-21-22 16,21 0-16,0 0 0,-22-21 0,22 21 15,0 1-15,0-44 47,0 1-47,22 0 0,-1 0 16,-21 0-16,21 0 0,0-1 16,0-20-16,-21 21 0,21-21 0,1 20 0,-1-20 15,0 21-15,0 0 0,0 0 16,-21-1-16,21 22 0,1 0 15,-1 0-15,0 22 16,-21-1-16,21 0 16,-21 0-16,0 0 0,0 0 0,0 1 15,21 20-15,-21-21 0,0 0 16,21 0-16,1 43 16,-22-43-16,0 0 0,21 0 15,0-21-15,0 0 0,0 0 16,0 0-16,1 0 0,20 0 15,-21 0-15,0-21 0,0 21 0,1-21 16,-1 0-16,0 0 0,0 0 16,0-1-16,0 1 0,1-21 15,-22 21-15,21-22 0,-21 22 0,21-21 16,-21 21-16,0 0 0,0-1 16,0 1-16,0 0 0,0 0 0,0 42 31,0 0-16,-21 0-15,21 22 0,-21-22 0,21 0 16,-22 21-16,22-20 0,0 20 0,0-21 16,0 0-16,-21 22 0,21-22 15,0 0-15,0 21 0,0-21 16,0 1-16,0-44 47,0 1-47,0 0 0,0 0 15,21 0-15,1-43 16,-22 43-16,21-21 0,0 21 0,0-22 16,0 22-16,0 0 0,1-21 0,-1 42 15,0-22-15,0 1 16,0 21-16,0 0 0,1 21 16,-22 1-16,0-1 0,0 0 15,0 21-15,0-21 0,0 1 16,0-1-16,0 21 0,21-21 0,-21 0 15,0 1-15,21-1 0,-21 0 16,0 0-16,21-21 0,0 21 16,0-21-16,1 0 0,-1 0 15,21 0-15,-21 0 0,0 0 0,1 0 16,20 0-16,-21 0 0,0-21 16,0 0-16,22 21 0,-1-42 15,-21-1-15,0 22 0,1 0 0,-1 0 16,0-22-16,0 22 0,0-21 15,-21 21-15,0 0 0,0-1 16,0 1-16,21 0 0,-21 0 16,0 42 15,-21 0-31,21 0 0,-21 1 16,21 20-16,0 0 15,0-21-15,0 1 0,0 20 0,0-21 16,0 0-16,0 0 0,0 1 0,0-1 15,0 0-15,0 0 16,21-21-16,0 21 0,1-21 0,-1 0 16,0 0-16,0 0 0,21 0 0,-20 0 15,-1 0-15,21-21 0,-21 0 0,0 21 16,22-21-16,-22 0 0,0 21 16,21-22-16,-20 1 0,-22 0 15,21-21-15,-21 21 0,21-1 0,-21 1 16,0-21-16,0 21 0,0-22 15,0 22-15,0 0 0,0 0 0,-21-21 16,0 20-16,-1 1 0,1 0 16,0 0-16,0 21 0,0 0 15,-22 0-15,22 0 0,0 0 0,0 0 16,-21 0-16,20 21 0,1 0 0,0 0 16,0 1-16,0-1 0,21 21 15,-21-21-15,21 22 0,0-1 0,0-21 16,0 21-16,0-20 0,0 20 0,0-21 15,0 0-15,21 0 0,0 1 16,0-1-16,0-21 0,22 21 16,-22-21-16,0 21 0,21-21 0,1 0 15,-22 0-15,21 0 0,0 0 0,-20-21 16,20 0-16,0 0 0,-21 21 16,22-22-16,63-62 15,-85 41-15,21 22 0,-21-21 16,0 0-16,1 20 0,-1-20 0,0 0 15,-21 21-15,21-22 0,-21 1 16,21 21-16,-21-22 0,0 22 0,0-21 16,0 21-16,0 0 0,0-1 15,0 1-15,0 42 32,0 1-32,0-1 0,0 0 15,-21 0-15,21 21 0,-21-20 0,21 20 16,0-21-16,0 21 0,0 1 0,0-1 15,-21 0-15,21 1 0,0-22 16,0 21-16,0 22 0,0-43 16,0 0-16,0 0 0,0 0 0,21 1 15,0-22-15,0 0 16,0 0-16,1 0 0,-1 0 0,0 0 16,0 0-16,21-22 15,-20 1-15,-1 0 0,0 0 0,-21 0 16,21 0-16,0-1 0</inkml:trace>
  <inkml:trace contextRef="#ctx0" brushRef="#br0" timeOffset="54046.58">5778 7768 0,'-21'0'15,"42"0"-15,-63 0 0,21 0 0,21 21 16,21-21-1,0 0 1,0 0-16,1 0 0,-1 0 0,21 0 16,0 0-16,-20 0 0,20 0 0,-21 0 15,0 0-15,22 0 0,-22 0 16,0-21-16,0 21 0</inkml:trace>
  <inkml:trace contextRef="#ctx0" brushRef="#br0" timeOffset="56444.2">6456 8128 0,'21'0'31,"0"0"-31,-21-21 16,21 21-16,-21-21 0,21 0 15,1 21-15,-22-22 0,21 1 0,-21 0 16,21 0-16,-21 0 0,0 0 16,0-1-16,0 1 0,0 0 0,0-21 15,0 21-15,0-1 0,0 1 0,-21 0 16,21 0-16,-21 0 0,-1 0 16,1 21-16,0-22 0,0 22 0,0 0 15,0 0-15,-1 0 0,1 0 0,0 22 16,0-1-16,0-21 0,0 21 15,-1 21-15,1-21 0,0 1 16,21-1-16,-21 42 0,21-20 16,0-22-16,0 0 0,0 21 0,0-21 15,0 1-15,0-1 0,0 0 16,0 0-16,21-21 0,-21 21 0,21-21 16,0 0-16,1 0 15,-1 0-15,0 0 0,0 0 0,0-21 16,0 21-16,1-21 0,-1 0 0,0 0 15,0-1-15,0 1 0,0 0 0,1 0 16,-1-21-16,0 20 0,0 1 16,0 0-16,-21 0 0,0-21 15,0 20-15,0 1 0,0 0 16,0 0-16,0 42 31,-21 0-31,21 0 0,-21 1 16,21-1-16,0 0 0,-21 0 15,21 0-15,0 22 0,0-22 0,0 0 16,0 0-16,0 0 0,0 0 16,0 1-16,0-1 0,0 0 0,21-21 15,0 0-15,0 0 0,0 0 16,1 0-16,20 0 0,-21 0 0,0 0 16,0-21-16,1 21 0,20-21 15,-21-1-15,0 1 0,0-21 16,22 21-16,-22 0 0,-21-22 0,21 22 15,0-21-15,0 21 0,1-22 0,-22 22 16,0-21-16,21-1 0,-21 22 16,21-21-16,-21 0 0,0 20 0,0-20 15,0 21-15,0 0 0,0 0 0,0-1 16,0 44 15,0-1-31,0 0 0,0 0 0,-21 21 16,21 1-16,0-22 0,-21 21 15,21 43-15,0-64 16,0 21-16,0 1 0,0-1 0,0-21 16,0 22-16,0-22 0,0 0 15,0 21-15,21-42 0,-21 21 0,21 1 16,0-22-16,0 0 0,0 21 0,1-21 16,-1 0-16,0 0 0,0 0 15,0 0-15,0-21 0,1-1 16,-1 1-16,0 0 0,0 0 0,0-21 15,-21 20-15,21 1 0,1 0 16,-22 0-16,21-21 0,0 20 0,-21 1 16,0 0-16,21 0 0,0 0 15,-21 0-15,0 42 32,0 0-17,0 0-15,-21 0 0,21 0 16,0 1-16,0-1 0,-21 0 15,21 0-15,0 0 0,0 0 0,0 1 16,0-1-16,0 0 0,0 0 16,21-21-16,-21 21 15,21-21-15,22 0 16,-22 0-16,0 0 0,0 0 16,0-21-16,0 0 0,1 21 15,20-21-15,-21 0 0,0-1 0,0 1 16,1 0-16,-1 0 0,0 0 0,0 0 15,0-1-15,0 22 0,-21-21 16,0 0-16,22 21 0,-22-21 16,0 42-1,-22 0 1,1 0-16,21 1 0,0 20 16,-21-21-16,21 0 0,-21 0 0,21 1 15,0-1-15,0 0 0,0 0 16,0 0-16,0 0 0,21-21 15,0 0 1,0 0-16,1 0 16,-1 0-16,0 0 0,0 0 15,0-21-15,-21 0 0,21 0 16,-21 0-16,22 21 0,-22-21 0,0-1 16,0 1-16,0 0 0,0 0 0,0 0 15,-22 0-15,1-1 0,0 1 0,0 21 16,21-21-16,-21 21 0,0 0 0,-1-21 15,1 21-15,0 0 16,21-21 0,21 21-1,0-21-15,1 21 0,-1 0 16,21 0-16,-21-22 0,22 22 16,-22 0-16,21 0 0,-21 0 0,0 0 15,1 0-15,-1 0 0,0 0 16,0 0-16,0 22 0,-21-1 0,21 0 15,-21 0-15,22 0 0,-22 0 16,0 22-16,0-22 0,0 0 16,0 0-16,0 0 15,0 1-15,0-1 0,0 0 16,0 0-16,0 0 0,0 0 16,0-42 30,0 0-46,0 0 16,0 0-16,0 0 0,21-22 16,-21 22-16,21 0 0,0-21 15,-21 20-15,21 1 0,0 0 16,1-21-16,-1 21 0,21-1 16,-21 22-16,0-21 0,22 21 0,-22 0 0,0 0 15,21 0-15,-20 0 0,-1 0 16,0 0-16,0 21 0,-21 1 0,0-1 15,0 0-15,0 0 0,0 0 0,0 0 16,0 1-16,0-1 0,0 0 16,0 0-16,-21 21 0,21-20 15,-21-1-15,21 0 0,0 0 0,0 0 16,0 0-16,0 1 16,21-22-1,0 0-15,0 0 0,0 0 16,1 0-16,-1-22 0,21 22 0,-21-21 15,22 0-15,-22 0 0,0 21 16,21-21-16,-21 0 0,22-22 16,-22 22-16,21 0 0,-21 0 0,22-43 15,-22 43-15,0-21 16,0 21-16,0-1 0,-21 1 0,22 0 16,-22 0-16,0 0 0,0 0 0,-22 21 31,1 0-31,0 0 0,0 0 0,0 21 15,0 0-15,-1 0 0,22 0 0,0 0 16,0 1-16,0-1 16,0 0-16,0 0 0,0 0 0,0 0 15,22 1-15,-22-1 0,21 0 0,0 0 16,21 21-16,-21-20 16,-21-1-16,0 0 15,0 0-15,0 0 16,-21 0-1,0-21-15,0 0 0,0 0 16,0 0-16,-1 0 0,1 0 16,0 0-16,0 0 0,0 0 0,0 0 15,-1 0-15,22-21 16,0 0 0,0 0-16,0 0 0,0 0 15</inkml:trace>
  <inkml:trace contextRef="#ctx0" brushRef="#br0" timeOffset="56734.04">7980 7260 0,'-43'0'32,"43"21"30,0 1-31,-21-22-31,0 0 0,0 0 16</inkml:trace>
  <inkml:trace contextRef="#ctx0" brushRef="#br0" timeOffset="56985.89">7027 7662 0,'0'0'16,"21"0"0,1 0-1,20 0-15,-21 0 0,0 0 0,0 0 16,22 0-16,-22-21 0,21 21 16,-21 0-16,1 0 0,-1 0 0,0-21 15,0 21-15,0 0 0,-21-21 31</inkml:trace>
  <inkml:trace contextRef="#ctx0" brushRef="#br0" timeOffset="58222.18">762 9208 0,'0'0'0,"0"-22"0,21 22 0,0-21 0,-21 0 16,0 0 0,-21 21-1,0 0 1,0 0-16,0 0 0,-1 0 15,-20 0-15,0 21 0,21 0 16,-22 0-16,1 22 0,21-22 0,-22 0 16,22 21-16,0 1 0,0-1 15,0-21-15,0 22 0,-1-1 0,22 21 16,-21-41-16,21 20 0,-21 0 16,21 1-16,0-22 0,0 21 15,0-21-15,21 0 0,0 1 0,1-1 16,-1-21-16,21 0 0,-21 0 15,64 0-15,-43 0 16,-21 0-16,22 0 0,-1-21 0,0 21 16,-20-22-16,-1 1 0,21 0 15,-21 0-15,0 0 0,-21 0 0,0-1 16,0-20-16,0 21 16,0 0-16,-21 0 0,0-1 0,0 1 15,0 0-15,-22 0 0,22 21 16,-21 0-16,21 0 0,-22 0 0,22 0 15,0 0-15,0 21 0,0-21 16,0 21-16,-1 0 0,22 1 16,-21-1-16,21 0 0,0 0 15,0 0-15,0 0 0,0 1 16,0-1-16,0 0 0,0 0 16,0 0-1,21-21-15,1 0 0,-1 0 16,0 0-16,0 0 0,0-21 15,0 21-15</inkml:trace>
  <inkml:trace contextRef="#ctx0" brushRef="#br0" timeOffset="58530.01">1122 9462 0,'0'0'0,"21"0"15,0 0 1,-21-22 0,21 22-16,-21-21 0,0 0 31,-21 21 0,0 0-15,21 21-1,-21 0 1,21 1 0,21-22-1,0 0-15,0 0 16</inkml:trace>
  <inkml:trace contextRef="#ctx0" brushRef="#br0" timeOffset="61325.45">1990 9208 0,'-22'21'0,"1"-21"0,0 0 32,0 0 14,21-21 48</inkml:trace>
  <inkml:trace contextRef="#ctx0" brushRef="#br0" timeOffset="63153.89">2011 8911 0,'0'-21'16,"0"42"-16,0-63 0,0 21 15,-21 21 1,21 21 0,0 0-16,0 0 0,0 0 15,0 22-15,-22-22 0,22 21 0,0 1 16,0-22-16,0 21 0,0 0 15,0-20-15,-21 20 0,21-21 0,0 21 16,0-20-16,0-1 0,0 0 16,-21 0-16,21 0 0,0 0 0,0 1 15,-21-22-15,21 21 16,0-42 15,0-1-31,0 1 16,0 0-16,0 0 0,0 0 0,0 0 15,0-1-15,0 1 0,0-21 16,0 21-16,0-22 0,0 1 0,0 0 16,21-1-16,0 1 0,-21 0 15,21-1-15,1 1 0,-1 21 16,0-21-16,0 20 0,0 1 0,0 0 16,22 21-16,-22 0 0,21 0 0,-21 0 15,1 21-15,-1 0 0,0 1 16,0-1-16,-21 21 0,0-21 15,0 22-15,0-22 0,0 21 0,-21-21 16,0 22-16,0-22 0,-1 0 16,1 0-16,0 0 0,0 0 0,0 1 15,0-22-15,-1 0 0,1 0 16,0 0-16,0 0 16,21-22-1,0 1-15,-21 21 0,21-21 16,0 42 31,0 0-47,0 1 0,0-1 0,0 0 15,0 0-15,21 0 0,-21 22 0,0-22 16,0 0-16,21 0 0,0 0 16,-21 0-16,21 1 0,1-1 0,-1 21 15,0-42-15,21 0 16,-21 0-16,1 0 0,20 0 0,-21 0 15,21 0-15,-20-21 0,20 21 16,0-21-16,-21 0 0,22-1 0,-22 1 16,42-21-16,-41 21 15,-1 0-15,0-22 0,0 22 0,-21 0 16,0-21-16,0 20 0,0-20 16,21 21-16,-21 0 0,0 0 0,0-1 15,0 44 16,0-1-31,-21 0 0,21 0 0,0 0 16,0 0-16,0 1 0,-21-1 16,21 0-16,0 0 0,0 21 0,0-20 15,0-1-15,0 0 0,0 0 0,0 0 16,0 0-16,21 1 16,0-22-16,0 0 0,1 0 15,-1 0-15,0 0 0,0 0 16,21 0-16,-20 0 0,-1-22 15,0 1-15,0 0 0,0 21 0,0-21 16,1 0-16,-1 0 0,0-1 16,-21-20-16,21 0 0,0 21 15,-21-1-15,0 1 0,0 0 0,0 0 16,0 0-16,0 0 0,0 42 31,0 0-15,0 0-16,0 0 0,0 0 15,0 22-15,0-22 0,0 0 0,0 0 16,0 0-16,0 1 0,0-1 16,0 0-16,0 0 0,0 0 15,21-21-15,1 21 16,-1-21-16,0 0 0,0 0 16,21 0-16,-20 0 0,20 0 0,-21-21 15,21 21-15,-20-21 0,20 0 16,-21 21-16,0-21 0,22 0 0,-22-1 15,0 1-15,0 0 0,-21 0 0,0-21 16,0 20-16,0 1 0,0 0 16,0 0-16,0 0 0,0 0 15,0 42 1,0 0 0,0 0-16,0 0 0,0 0 15,0 1-15,0-1 0,0 0 16,-21 21-16,21-21 0,0 1 0,0-1 15,0 0-15,0 0 0,-21-21 0,21 21 16,0 0-16,0 1 16,-21-22-16,21-22 31,0 1-31,0 0 16,0 0-16,0 0 0,0-22 15,0 22-15,0 0 0,21 0 16,0-21-16,0-1 0,0 22 15,22-21-15,-1 21 0,-21-1 16,21 1-16,1 0 0,-1 0 16,22 21-16,-22 0 0,0 0 0,1 21 15,-1 0-15,0 0 0,-21 1 0,22 20 16,-22-21-16,0 0 0,-21 22 16,0-22-16,0 0 0,0 0 0,0 21 15,0-20-15,0-1 0,-21-21 0,21 21 16,0 0-16,-21 0 15,0-21-15,21-21 47</inkml:trace>
  <inkml:trace contextRef="#ctx0" brushRef="#br0" timeOffset="70176.35">5249 9144 0,'-21'-21'16,"0"0"-16,0 21 0,21-21 15,-21-1-15,21 1 16,0 0-1,0 0-15,0 0 0,0 0 16,0-1-16,21 22 0,0 0 16,0 0-16,0 0 15,0 0-15,1 0 0,-1 22 0,0-22 16,0 42-16,0-21 0,0 0 16,1 0-16,-1 22 0,-21-22 0,0 0 15,21 21-15,-21 1 16,0-1-16,0-21 0,0 0 15,0 1-15,0-1 0,-21 0 16,0-21 0,-1 0-1,22-21-15,0 0 16,0-1-16,0 1 0,0 0 16,0 0-16,0 0 0,0 0 0,0-1 15,0-20-15,0 21 0,0-21 16,0 20-16,0-20 0,22 0 0,-1 21 15,0-22-15,0 22 0,0 0 16,0 0-16,1 0 0,-1-1 16,0 22-16,42 0 0,-41 0 15,-1 22-15,0-1 0,0 21 16,0-21-16,0 0 0,1 22 0,-1-22 16,0 21-16,-21-21 0,0 22 0,21-22 15,-21 0-15,21 0 0,-21 22 16,0-22-16,0 0 0,0 0 15,0 0-15,0 0 0,0 1 32,0-44 15,0 1-47,0 0 15,0 0-15,21 21 0,1-21 0,-22 0 16,21-1-16,0 1 0,-21 0 15,42-42-15,-42 20 0,21 22 16,1 0-16,-1-21 0,-21 20 0,21-20 16,0 21-16,-21 0 0,21 0 15,0 21 1,1 0 0,-22 21-16,0 21 0,0-21 15,0 0-15,0 22 0,0-22 0,0 21 16,0-21-16,0 22 0,0-22 15,0 21-15,0-21 0,0 1 0,21-1 16,-21 0-16,21 0 0,-21 0 0,21 0 16,0-21-16,0 22 0,1-22 15,20 0-15,-21 0 0,0 0 16,0 0-16,1 0 0,41 0 16,-42 0-16,22-22 0,-22 22 0,0-21 15,21 0-15,-21 0 0,1 0 16,-1 0-16,0-22 0,0 22 15,0-21-15,0 21 0,-21-22 0,22 22 16,-22-21-16,0 21 0,21-1 16,-21 1-16,0 0 0,0 0 0,0 42 31,0 0-15,-21 0-16,21 22 0,0-22 0,0 0 15,-22 0-15,22 22 0,0-22 0,-21 0 16,21 21-16,0-21 15,0 1-15,0-1 0,0 21 16,0-21-16,21 0 0,1-21 16,-1 0-16,0 0 0,0 22 0,0-22 15,0 0-15,1 0 0,-1 0 0,21 0 16,-21-22-16,0 1 0,22 21 16,-22-21-16,0 0 0,0 0 15,0 0-15,1-1 0,-1 1 0,0 0 16,0-42-16,-21 20 0,21 22 15,-21-21-15,21 21 0,-21-1 16,0-20-16,0 21 0,0 0 16,0 42 15,0 0-31,0 0 0,0 0 16,0 22-16,0-22 0,-21 0 0,21 21 15,0-20-15,0 20 16,0-21-16,0 0 0,0 22 15,0-22-15,0 0 0,21 0 0,1-21 16,-22 21-16,21-21 0,0 0 16,0 0-16,0 0 0,0 0 0,1 0 15,-1 0-15,21 0 0,-21 0 0,0-21 16,1 0-16,20 0 0,0-22 16,-21 22-16,1-21 0,20 21 15,-42-22-15,21 1 0,0 21 16,0-21-16,-21-1 0,22-20 0,-1 20 15,-21 1-15,21 21 0,-21-21 16,42-43-16,-42 64 16,0 0-16,-21 42 31,0 0-31,21 0 0,-21 21 16,21 1-16,-21-1 0,-1-21 15,22 22-15,0-1 0,-21 0 16,21 1-16,-21-1 0,21 0 0,0 1 0,0-22 15,0 21-15,0-21 0,0 0 16,0 1-16,21-1 0,0 0 0,1-21 16,-22 21-16,42-21 0,0 0 15,-21 0-15,43 0 16,-43 0-16,21-21 0,-20 21 16,-1-21-16,21 0 0,-21-1 0,22-20 15,-22 21-15,0 0 0,0-22 0,0 1 16,0 0-16,1-1 0,-1-84 15,0 85-15,-21 21 16,21-21-16,-21-1 0,0 1 16,0 21-16,0 0 0,0-1 15,0 44 1,0-1-16,-21 0 16,21 0-16,0 21 0,-21-20 15,0 20-15,21 0 0,-22 1 0,22-1 16,0 0-16,0 43 15,0-43-15,0-21 0,0 22 16,0-22-16,0 0 0,0 21 0,0-20 16,0-1-16,22 0 15,-1-21-15,0 0 0,0 0 0,0 0 16,22 0-16,-22 0 0,0 0 0,42 0 16,-20-21-16,-1 0 0,-21-1 15,22 1-15,-22 0 0,21 0 0,-21-21 16,0 20-16,1-20 0,-1 21 15,-21-21-15,0 20 0,0 1 16,0 0-16,0 0 0,0 0 0,-21 42 31,-1 0-31,1 0 16,21 0-16,0 1 0,-21-1 0,21 0 16,0 0-16,0 0 0,0 0 15,0 1-15,0-1 0,0 0 0,0 0 16,0 0-16,21 0 0,0 1 15,1-22-15,-1 0 16,0 0-16,0 0 0,0 0 16,0 0-16,1-22 15,-1 1-15,0 0 0,0 0 16,-21 0-16,21 0 0,-21-22 16</inkml:trace>
  <inkml:trace contextRef="#ctx0" brushRef="#br0" timeOffset="70362.25">9038 8551 0,'0'0'0,"-21"0"0,0 0 15,0 0-15,-1 0 16,1 0 0,21 22-1,0-1 1</inkml:trace>
  <inkml:trace contextRef="#ctx0" brushRef="#br0" timeOffset="70576.13">8191 8869 0,'0'21'0,"-21"0"16,42-21 0,1 0-1,-1 0-15,0 0 0,0 0 16,0 0-16,0 0 0,1 0 0,-1 0 16,21-21-16,-21 21 0,22-21 15,-22 21-15,21 0 0,0 0 0</inkml:trace>
  <inkml:trace contextRef="#ctx0" brushRef="#br0" timeOffset="70959.91">9250 8763 0,'0'0'16,"0"-21"-16,-21 21 0,21-21 15,-22 21-15,22 21 16,0 0 0,0 0-16,0 0 0,0 1 0,0 20 15,0 0-15,0 1 0,0-1 16,0 0-16,-21 1 0,21-1 0,-21 21 16,21 43-16,-21-42 15,21-1-15,-21 1 0,0 20 0,-1-20 16,22 21-16,-21-22 0,0 22 15,21-22-15,-21 1 0,0-1 0,0 1 16,21-22-16,0 22 0,-22-22 0,1 0 16,21 1-16,0-1 0,0-21 15,0 0-15,0 0 0,0-42 32,0 0-32,0-21 0,0 21 0,21-43 15,1 22-15,-1-1 0,-21 1 16,21-21-16</inkml:trace>
  <inkml:trace contextRef="#ctx0" brushRef="#br0" timeOffset="71286.72">9165 9144 0,'0'-42'16,"0"84"-16,0-127 0,0 43 0,0-21 16,0 20-16,0 22 0,0-21 0,0-1 15,21 22-15,0-21 16,1 21-16,-1 0 0,0-1 0,0 22 15,0 0-15,0 0 0,22 0 0,-22 0 16,0 0-16,0 0 0,0 22 16,1-1-16,-22 21 0,21 22 15,-21-43-15,0 21 0,0 0 16,0-20-16,0 20 0,0-21 0,-21 0 16,-1 0-16,1 1 0,0-1 15,0 0-15,0-21 0,0 0 0,-1 21 16,1-21-16,0 0 15,0 0-15,21-21 16,0 0 0,21 0-16,0-1 15,0 1-15,-21 0 0,22 0 0,-1 0 16</inkml:trace>
  <inkml:trace contextRef="#ctx0" brushRef="#br0" timeOffset="71561.56">9885 8446 0,'0'-22'0,"0"44"0,0-65 16,-21 64 15,21 1-31,-22 20 16,1-21-16,21 21 0,0 1 0,-21-1 15,0 0-15,21 1 16,0-1-16,0 0 0,-21 1 0,21-1 0,0 0 15,-21 1-15,21-22 0,0 0 0,0 0 16,0 0-16,0 1 16,0-1-16,21-21 0,0 0 15,0 0-15,0 0 0,0 0 16,1 0-16,-1 0 0,0-21 16,21-1-16,1-20 15,-22 21-15</inkml:trace>
  <inkml:trace contextRef="#ctx0" brushRef="#br0" timeOffset="71897.88">10075 8827 0,'0'0'16,"0"21"0,0 0-1,0 0 1,21-21-16,1 0 16,-1 0-16,0 0 0,0 0 15,0 0-15,0 0 0,1 0 0,-1-21 16,21-21-16,-21 20 15,0 1-15,-21 0 0,22 0 16,-22 0-16,0 0 0,0-1 16,0 1-16,-22 21 0,1 0 15,0 0-15,0 0 0,0 21 16,-22 1-16,22-1 0,0 0 0,0 0 16,0 21-16,0-20 0,-1 20 15,1-21-15,0 85 16,21-85-16,0 0 0,0 0 15,0 1-15,0-1 0,21-21 0,0 21 16,1-21-16,-1 0 0,0 0 0,0 0 16,21 0-16,-20 0 0,-1-21 15,0 0-15,21-1 0</inkml:trace>
  <inkml:trace contextRef="#ctx0" brushRef="#br0" timeOffset="73569.45">11261 8551 0,'0'22'16,"21"-22"0,0 0-16,0 0 0,0 0 15,0 0-15,1 0 0,-1 0 16,21 0-16,-21 0 0,0-22 0,1 22 15,-1-21-15,0 21 0,0-21 0,0 0 16,0 21-16,1-21 0,-22 0 16,0-1-16,21 1 0,-21 0 0,0 0 15,0 0-15,0 0 0,0-1 16,0 1-16,0 0 16,0 0-16,-21 21 0,-1 21 15,22 0 1,-21 0-16,21 1 0,-21 20 15,21-21-15,0 21 0,0 1 0,0-1 16,-21-21-16,21 22 0,-21-1 0,21 0 16,0 22-16,0-22 0,-21 0 0,21-20 15,-22 20-15,22 0 0,-21 22 16,21-43-16,0 21 0,-21-21 16,0 1-16,21-1 0,-21-21 15,0 0 1,-1 0-16,1-21 15,0-1-15,0 1 16,0 0-16,21 0 0,-21 0 16,-1 0-16,1-1 0,0-20 0,21 21 15,-21-21-15,0 20 0,21 1 0,0-21 16,-21 21-16,-1 0 16,22 42-1,0 0 1,0 0-16,0 21 0,0-20 15,0-1-15,0 0 0,43 42 16,-43-41-16,21-1 0,0 0 0,0 0 16,0 0-16,1 0 0,-1-21 15,0 22-15,0-22 0,0 0 0,0 0 16,1 0-16,20 0 0,-21 0 16,0 0-16,22 0 0,-22 0 0,21-22 15,-21 1-15,22 0 0,-22 0 16,0 0-16,21 0 0,-21-1 0,1 1 15,20-42-15,-21 20 0,-21 22 16,0 0-16,21-21 0,-21 21 16,0-1-16,0 1 0,-21 21 15,0 0 1,0 0-16,0 0 0,21 21 16,-22 1-16,22-1 0,-21 0 15,21 0-15,-21 0 0,21 22 16,0-22-16,0 0 0,0 21 0,0-21 15,0 1-15,0-1 0,0 0 16,0 0-16,0 0 0,21-21 16,0 0-16,1 0 0,-1 0 0,0 0 15,0 0-15,0 0 0,0 0 16,1 0-16,20 0 0,-21-21 16,21 0-16,-20 21 0,20-21 0,64-64 15,-85 64-15,0-21 16,21 20-16,-20 1 0,-1-21 15,0 21-15,-21 0 0,0-1 0,21 1 16,-21 42 15,0 1-31,-21-22 0,21 42 0,-21-21 16,21 0-16,0 0 0,0 1 0,0-1 16,0 21-16,0-21 0,0 0 15,0 1-15,0-1 0,0 0 16,0 0-16,0 0 15,0-42 17,0 0-32,-21 0 15,21 0-15,-22 21 16,22-22-16,0 1 0,0 0 16,-21 21-16,21-21 0,-21 21 31,21 21-16,0 0-15,0 0 0,0 1 16,0-1-16,0 0 16,0 0-16,21 0 0,0-21 15,1 0-15,-1 21 0,0-21 16,0 0-16,21 0 0,-20 0 16,-1 0-16,21 0 0,-21-21 0,22 0 15,-22 0-15,0 21 0,21-21 16,-21-22-16,1 22 0,20 0 0,-21-21 15,0 21-15,0-22 0,1 22 16,-1-21-16,0-1 0,0 22 0,-21-21 16,21 0-16,0 20 0,-21-20 15,0 21-15,22 0 0,-22-22 0,0 22 16,0 42 0,-22 1-1,22 20-15,-21-21 0,0 0 16,21 22-16,0-1 0,-21 0 15,0-21-15,21 22 0,-21-1 0,21 0 16,0-20-16,0 20 0,0-21 16,0 0-16,0 0 0,0 1 0,0-1 15,0 0-15,21-21 0,0 0 0,0 21 16,0-21-16,0 0 16,1 0-16,-1-21 0,0 0 15,0 0-15</inkml:trace>
  <inkml:trace contextRef="#ctx0" brushRef="#br0" timeOffset="73766.34">12658 8678 0,'-22'0'31,"44"0"-15,-1 0-16,0 0 0,0 0 0,21 0 15,22-21-15,-43 0 0,21 21 16,1-21-16,20 21 0,-20-21 16,-1 0-16,0-1 0,22 22 0,-22-21 15</inkml:trace>
  <inkml:trace contextRef="#ctx0" brushRef="#br0" timeOffset="75121.56">13801 8424 0,'0'-21'0,"0"0"32,0 0-32,0 0 0,-22 21 15,1-21-15,0 21 0,0-22 16,0 22 0,0 0-16,-1 0 0,22 22 15,-21-1-15,0 0 0,21 0 0,-21 0 16,0 22-16,21-22 15,-21 21-15,-1-21 0,22 22 0,-21-1 16,21 0-16,0-21 0,0 22 0,0-1 16,0 0-16,0 1 0,0-22 15,21 21-15,22-21 0,-22 22 0,0-22 16,21 0-16,-20 0 0,20-21 0,-21 21 16,21-21-16,1 0 0,-1 0 0,-21 0 15,64 0 1,-43 0-16,1 0 0,-1-21 0,0 21 0,-21-21 15,22 0-15,-22 0 0,0 0 16,0-1-16,0-20 0,1 21 16,-1 0-16,-21-22 0,0 22 0,0-42 15,0 20-15,0 22 0,0 0 16,-21 0-16,21 0 0,-22 21 16,1-21-16,0 21 0,0 0 0,0 0 15,0 0-15,-1 0 0,1 21 0,0 0 16,0 0-16,21 0 0,-21 0 15,0 1-15,-1 20 0,22-21 0,0 21 16,-21-20-16,21-1 0,-21 21 0,21-21 16,0 0-16,0 1 0,0-1 15,0 0-15,21-21 0,-21 21 16,21-21-16,1 0 0,-1 0 0,0 0 16,0 0-16,0 0 0,0-21 15,1 0-15,-1 21 0,0-21 16,0-1-16,0 1 0,0 0 0,1 0 15,-22-21-15,21 20 0,0 1 0,-21-21 16,21 21-16,-21-22 16,0 22-16,0 0 0,-21 42 31,0 0-15,21 1-16,-21 20 0,21-21 0,-22 21 15,22 1-15,0-22 16,0 0-16,0 0 0,0 0 0,0 1 15,0-1-15,22 0 0,-1-21 16,0 21-16,0-21 0,0 0 0,0 0 16,22 0-16,-22 0 0,0 0 15,21 0-15,-20 0 0,-1-21 0,21 21 16,-21-21-16,0 0 0,1-1 0,-1-20 16,21 21-16,-21-21 0,0 20 15,1-20-15,-1 0 0,0 21 0,0-22 16,0 22-16,-21-21 15,0 63 1,-21 0 0,21 0-16,-21 0 0,21 22 0,0-22 15,0 0-15,0 21 0,0-20 16,0-1-16,0 21 0,0-21 16,0 0-16,0 1 0,0-1 0,0 0 15,0 0 1,0-42 15,0 0-31,-21 21 0,21-21 16,0-1-16,0 1 0,-21 0 15,-1 0-15,22 0 0,-21 21 16,0 0 0,21 21-1,0 0 1,0 0-16,0 0 0,21 1 15,0-22-15,-21 21 0,22-21 16,-1 21-16,0-21 0,0 0 0,0 0 16,22 0-16,-22 0 0,21 0 0,-21 0 15,22 0-15,-1 0 0,0 0 0,-21-21 16,22 0-16,-1 21 0,22-43 16,-43 1-16,0 21 0,21-22 15,-21 22-15,1-21 0,-1 21 16,-21-22-16,0 22 0,21 0 15,-21 0-15,0 0 0,-21 21 16,0 0-16,-1 0 0,1 0 16,0 21-16,-21 0 0,21 0 15,21 0-15,-22 22 0,1-22 0,21 0 16,-21 21-16,21-20 0,0 20 0,0-21 16,0 0-16,0 0 0,0 1 15,21-1-15,0 0 0,-21 0 16,22-21-16,-1 0 0,0 0 0,0 0 0,0 0 15,0 0-15,1 0 0,-1-21 16,0 0-16,0 0 0,0-1 16</inkml:trace>
  <inkml:trace contextRef="#ctx0" brushRef="#br0" timeOffset="76122.99">16446 8805 0,'22'22'16,"20"-22"-1,-21 0-15,0 0 16,0 0 0,1 0-16,-1-22 15,-21 1-15,21 21 0,-21-42 16,0 21-16,0 0 15,0-1-15,0 1 0,0 0 0,0 0 16,0 0-16,-21 0 0,0 21 0,-1-22 16,-20 22-1,21 0-15,0 0 0,0 0 0,-1 0 16,-20 22-16,21-1 0,0 0 0,-22 0 16,22 21-16,0-20 0,0 20 15,0 0-15,0 1 0,-1-22 16,1 21-16,21 0 0,0-20 0,0-1 0,0 21 15,0-21-15,0 0 0,0 1 16,21-22-16,1 0 0,-1 0 16,0 0-16,21 0 0,1 0 15,-1 0-15,-21-22 0,21 1 16,1 0-16,-22 0 0,21 0 16,-21 0-16,22-22 0,-22 22 0,0-21 15,0 21-15,0-22 0,1 22 0,-1-21 16,-21 21-16,0-1 0,0-20 15,0 21-15,0 0 0,0 42 32,0 0-32,0 0 15,0 0-15,0 1 0,-21 20 0,21-21 16,0 0-16,0 22 0,0-22 0,0 21 16,0-21-16,21 0 0,-21 1 15,21-1-15,0 0 0,0-21 16,0 21-16,43-21 15,-22 0-15,-21 0 0,1 0 0,20 0 16,-21-21-16,0 21 0,22-21 16,-22 0-16,0-1 0,0-20 0,-21 21 15,21-21-15,0 20 0,1-62 16,-1 41-16,-21 22 16,21-21-16,-21 0 0,0 20 0,21-20 15,-21 21-15,21-21 0,-21 20 0,0 1 16,0 42-1,0 1 1,-21-1-16,0 0 0,0 21 0,21-21 16,0 22-16,-21-1 0,21-21 15,0 22-15,-22-1 0,22 0 0,0-21 16,0 22-16,0 20 0,0-42 16,0 22-16,0-22 0,0 0 15,22-21-15,-1 21 0,-21 0 0,21-21 16,0 0-16,0 0 0,0 0 15,1 0-15,-1 0 16,0-21-16,0 0 0,-21 0 0</inkml:trace>
  <inkml:trace contextRef="#ctx0" brushRef="#br0" timeOffset="76325.87">17039 8657 0,'-21'0'16,"21"21"0,21-21-1,0 0-15,0 0 0,1 0 16,-1 0-16,0 0 0,0 0 16,0 0-16,0 0 0,1 0 0,-1 0 15,0-21-15,0 21 0,0 0 16</inkml:trace>
  <inkml:trace contextRef="#ctx0" brushRef="#br0" timeOffset="78237.78">18902 8636 0,'21'0'16,"0"0"-1,0-21-15,0 0 16,1 21-16,-1-21 0,0-1 16,0 22-16,0-21 0,0 0 0,-21 0 15,0 0-15,22 0 0,-22-1 0,0 1 16,0 0-16,0 0 16,-22 21-16,1-21 0,0 21 0,0 0 15,-21 0-15,20 0 0,1 0 16,0 21-16,-21-21 0,21 21 0,-64 43 15,64-43-15,0 0 16,-1 0-16,22 0 0,0 22 16,0-22-16,0 0 0,0 0 0,0 0 15,0 22-15,22-22 0,-1 0 0,0 21 16,0-21-16,0 1 16,22 20-16,-22-21 0,0 0 0,0 0 15,-21 22-15,0-22 0,21 0 0,-21 0 16,0 0-16,0 1 15,-21-22-15,0 21 0,0-21 16,-22 0-16,1 0 0,0 0 0,-1 0 16,1 0-16,0 0 0,-1 0 0,-20-21 15,21-1-15,-1 22 0,1-21 16,0 0-16,20 0 0,-62-64 16,84 64-16,0-21 0,-21 21 15,21-22-15,0 1 0,0 21 16,0-22-16,0 22 0,0 0 0,21 0 15,-21 0-15,21 0 0,0 21 0,0 0 16,0 0 0,-21 21-16,22 0 0,-22 0 15,21 0-15,-21 0 0,21 1 0,-21 20 16,0-21-16,0 21 0,21-20 16,0 20-16,-21-21 0,21 0 0,-21 22 15,22-22-15,20 21 16,-21-21-16,-21 0 0,21-21 0,0 22 15,22-22-15,-22 0 0,0 0 0,0 0 16,22 0-16,-22 0 0,21 0 0,0 0 16,-20 0-16,20 0 15,0-22-15,1 22 0,-22-21 0,21 0 16,0 0-16,-20 0 0,20 0 0,-21-1 16,0 1-16,0 0 0,1 0 0,-22-21 15,0 20-15,0 1 0,0 0 16,0 0-16,0 0 0,0 0 15,-22 21-15,1 0 16,0 0-16,0 0 0,21 21 16,-42-21-16,42 21 0,-43 0 0,43 0 15,-42 43-15,21-43 16,0 0-16,21 0 0,0 22 0,0-22 16,0 0-16,0 0 0,0 0 15,0 0-15,21-21 16,0 0-1,0 0-15,0 0 0,0 0 16,1-21-16,-1 0 0,0 21 0,0-21 16,0 0-16,0 0 0,1-1 15,-1 1-15,0 0 0,-21 0 0,0-21 16,21 20-16,0 1 0,-21 0 0,0 0 16,0 0-16,0 42 31,0 0-31,0 0 15,0 0-15,-21 1 0,21-1 16,0 0-16,0 0 0,0 0 16,0 0-16,0 1 0,0-1 0,0 0 15,0 0-15,21-21 0,0 0 16,1 0-16,-1 0 16,0 0-16,0 0 0,0 0 0,22 0 15,-22 0-15,0 0 0,0-21 0,21 0 16,-20 0-16,-1-1 0,0 1 15,0 0-15,0 0 0,0-21 0,-21 20 16,0 1-16,22 0 0,-1-21 16,-21 21-16,0-1 15,-21 44 17,-1-1-32,22 0 0,-21 0 15,21 21-15,0-20 0,-21-1 0,21 0 16,-21 21-16,21-21 0,-21 1 0,21-1 15,0 0-15,0 0 0,0 0 16,0 0 0,0-42 15,0 0-31,0 0 16,0 0-16,0 0 0,21-1 15,-21 1-15,21 0 0,0-21 0,-21 21 16,21-1-16,1-20 0,-1 21 15,0 0-15,0 0 0,0-1 0,0 1 16,1 21-16,-1-21 0,0 21 16,0 0-16,-21 21 15,0 0-15,0 1 0,0-1 16,0 21-16,0-21 0,0 0 0,0 1 16,0 20-16,0-21 0,0 0 15,0 0-15,0 1 0,0-1 0,0 0 16,0 0-16,0 0 15,0-42 17,0 0-17,0 0-15,0 0 0,0-1 16,0 1-16,0 0 0,21-21 16,0 21-16,22-43 0,-22 43 15,0-21-15,0 20 0,22 1 0,-22 0 16,21 21-16,0 0 0,-20 0 15,20 0-15,-21 0 0,0 0 0,0 0 16,1 21-16,20 22 16,-42-1-16,21 0 0,-21-21 0,0 22 15,0-1-15,0-21 0,0 22 16,-21-22-16,0 0 0,0 0 0,-1 0 16,22 0-16,-21 1 0,0-1 15,0 0-15,42-42 31,0 0-15</inkml:trace>
  <inkml:trace contextRef="#ctx0" brushRef="#br0" timeOffset="78657.53">20722 8763 0,'0'21'16,"21"-21"0,0 0-1,1 0-15,-1 0 16,0 0-16,0 0 0,-21-21 0,21 21 16,0-21-16,1 21 0,-1-21 0,-21 0 15,21 21-15,-21-22 0,21 22 16,-21-21-16,0 0 0,0 0 15,0 0-15,-21 21 0,0-21 16,0 21-16,-1 0 0,1 0 16,-21 0-16,21 21 0,-22 0 15,22 0-15,-63 21 0,41 22 16,1-22-16,21 1 0,21-22 16,-21 21-16,21-21 0,0 22 15,0-22-15,0 0 0,0 0 0,0 0 16,21 0-16,21 1 15,-21-22-15,0 0 0,1 0 0,20 0 16,0 0-16,-21 0 0,22 0 16,-1-22-16,-21 22 0,22-21 0,-22 0 15,21 0-15,0 0 0,-20 0 0,-1-22 16</inkml:trace>
  <inkml:trace contextRef="#ctx0" brushRef="#br0" timeOffset="80534.45">21653 9059 0,'0'0'0,"22"0"0,-1 0 16,0 0-16,0 0 0,0 0 15,0 0-15,-21-21 0,22 21 16,-1-21-16,0 0 0,0 0 16,0 0-16,0-1 0,1 1 0,-1-21 15,0 21-15,0-22 0,0 1 16,0 0-16,1-1 0,20-62 16,-21 83-16,-21-20 0,21 21 15,-21-21-15,0 20 0,0 1 16,0 0-16,-21 21 15,0 0-15,0 21 16,0 0-16,21 1 0,-22-1 16,1 21-16,21-21 0,-21 22 0,21-1 15,-21 0-15,0 22 0,21-22 0,0 0 16,0 1-16,-21-1 0,21-21 16,0 22-16,0-22 0,0 21 15,0-21-15,0 0 0,0 1 0,21-22 16,0 21-16,0-21 0,0 0 15,0 0-15,1 0 0,-1 0 0,21 0 16,-21 0-16,0 0 0,43-43 16,-22 22-16,-21 0 0,22 0 15,-22 0-15,21 0 0,-21-1 0,1-20 16,-1 21-16,0-21 0,0 20 0,0 1 16,-21 0-16,0 0 0,-21 42 31,0 0-16,21 0-15,0 1 16,-21-1-16,21 21 0,-21-21 0,21 0 16,0 1-16,0 20 0,0-21 0,0 21 15,0-20-15,21-1 16,0-21-16,0 21 0,0-21 16,64 0-16,-64 0 15,21 0-15,1 0 0,-22 0 0,21 0 16,1-21-16,-22 21 0,21-21 15,-21-1-15,0 1 0,1 0 0,20 0 16,-21 0-16,-21-22 16,21 22-16,0-21 0,-21 21 0,0 0 15,0-1-15,0 1 0,0 0 0,0 42 32,-21 0-17,0 1-15,21-1 0,0 0 0,-21 0 16,0 21-16,21-20 0,-21-1 15,21 0-15,0 0 0,-22 0 0,22 0 16,0 1-16,-21-1 0,21 0 16,0-42 15,0 0-15,0-1-16,0 1 15,21 0-15,1 0 0,-1 0 16,-21-22-16,21 22 0,0-21 0,0 21 15,0 0-15,1-22 0,-1 22 16,0 21-16,0-21 0,0 0 0,0 21 16,1 0-16,-1 0 0,0 21 15,-21 0-15,0 0 0,0 0 16,21 1-16,-21 20 0,0-21 0,21 0 16,-21 0-16,0 22 0,0-22 0,0 0 15,0 0-15,0 0 0,0 1 16,0-1-1,0-42 17,0-1-17,21 1-15,1 0 0,-22 0 16,21 0-16,0 0 0,-21-1 16,21-20-16,0 21 0,0-21 0,1 20 15,-1 1-15,0 0 0,21 0 0,-21 0 16,1 21-16,-1 0 0,0 0 15,0 0-15,0 0 0,-21 21 16,0 0-16,0 0 0,0 0 16,0 1-16,0 20 0,0-21 15,0 0-15,0 0 0,0 1 0,0-1 16,0 0-16,0 0 0,0 21 16,0-20-1,21-22-15,1 0 0,-1 0 0,0 0 16,0 0-16,0 0 0,0 0 0,1 0 15,-1 0-15,21 0 0,-21 0 16,0-22-16,1 22 0,20-21 0,-21 0 16,21-21-16,1 21 15,-22-1-15,0-20 0,0 21 0,-21-21 16,21 20-16,1-20 0,-22 21 16,0 0-16,0-22 0,0 22 0,0 0 15,-22 21 1,1 0-16,0 21 15,0 0-15,0 1 0,0-1 0,-1 0 16,1 0-16,0 21 0,0-20 0,21 20 16,-21-21-16,21 0 0,0 0 15,0 22-15,0-22 0,0 0 0,21 0 16,0 0-16,0-21 16,0 0-16,1 22 0,-1-22 0,0 0 15,21 0-15,-21 0 0,1 0 0,20 0 16,-21 0-16,0 0 0,0-22 0,22 22 15,-22-21-15,0 0 16,0 0-16,0 21 0,1-21 0,-1-22 16,0 22-16,-21 0 0,0-21 0,0 21 15,0-22-15,0 22 0,0 0 16,0-21-16</inkml:trace>
  <inkml:trace contextRef="#ctx0" brushRef="#br0" timeOffset="80801.3">23516 8128 0,'0'0'0,"-21"0"15,0 0-15,0 0 0,-1 0 0,1 0 16,21 21 31,-21-21-32,21 21-15,-21-21 16,0 0-16,0 22 0,-22-22 16</inkml:trace>
  <inkml:trace contextRef="#ctx0" brushRef="#br0" timeOffset="81038.17">22161 8573 0,'0'21'0,"0"-42"0,-21 42 0,21 0 16,21-21-1,1 0-15,-1 0 16,0 0-16,0 0 0,21 0 0,-20 0 15,20 0-15,0 0 0,-21 0 16,1 0-16,20 0 0,-42-21 16,21 21-16,-21-21 0,-21 21 31</inkml:trace>
  <inkml:trace contextRef="#ctx0" brushRef="#br0" timeOffset="82334.42">593 10795 0,'0'0'16,"-22"0"-16,-20-21 0,21 21 0,0 0 0,0-21 15,-1 21-15,1 0 16,0 0-16,21 21 16,0 0-1,21-21-15,0 21 0,1 0 0,-1-21 16,21 22-16,0-22 0,1 0 16,-1 0-16,0 0 0,1 0 0,-1 0 15,0 0-15,1 0 0,-1 0 16,0-22-16,1 1 0,-1 21 15,-21-21-15,22 0 0,-1 0 0,-21 0 16,0-1-16,0 1 0,1 0 16,-22 0-16,0 0 0,0 0 15,0-1-15,0 1 0,-22 21 16,1 0-16,0 0 16,0 0-16,0 21 0,21 1 15,-21 20-15,-1-21 0,22 21 16,-21 1-16,0-1 0,21 0 0,-21 1 15,0-1-15,21 0 0,-21 1 16,-1 20-16,22-20 0,-21-1 0,21 0 16,-21 1-16,21-1 0,-21-21 15,21 21-15,0-20 0,0-1 16,0 0-16,0-42 31,0 0-31,0-1 16,0 1-16</inkml:trace>
  <inkml:trace contextRef="#ctx0" brushRef="#br0" timeOffset="82538.31">529 11134 0,'0'0'16,"21"0"-1,0 0-15,1 0 0,-1 0 16,21 0-16,-21 0 0,22 0 15,-22 0-15,21 0 0,0-21 16,1 21-16,-1 0 0,0 0 0,-20-22 16,20 22-16,-21 0 0,21 0 15,-20-21-15,-1 21 0,0 0 0,-21-21 16,21 21-16</inkml:trace>
  <inkml:trace contextRef="#ctx0" brushRef="#br0" timeOffset="82702.21">1397 10986 0,'21'0'31,"0"0"16,0 0-47,1 0 16</inkml:trace>
  <inkml:trace contextRef="#ctx0" brushRef="#br0" timeOffset="83161.95">3069 10287 0,'0'0'0,"0"-21"0,0 0 15,0 0-15,0 63 32,0 0-17,0 1-15,0-1 0,0 21 16,0 1-16,0-1 0,0 1 0,-21-1 16,21 1-16,-21-1 0,21-20 0,-21 20 15,21 1-15,-22-22 16,1 22-16,21-22 0,-21 0 0,21 1 0,-21-1 15,21-21-15,0 21 0,0-20 16,0-1-16,0-42 31,0-1-31,0 1 0,0 0 16,0 0-16,0-21 0</inkml:trace>
  <inkml:trace contextRef="#ctx0" brushRef="#br0" timeOffset="83626.67">2836 10732 0,'0'-43'0,"0"86"0,0-128 0,-21 43 16,21-1-16,0 1 0,0 0 0,0-85 16,21 84-1,-21 22-15,43 0 0,-22 0 0,0 0 16,21-1-16,1 1 0,-1 21 0,0 0 16,22 0-16,-22 0 0,22 21 15,-22 1-15,64 41 16,-64-21-16,0 1 0,-20-1 0,-1 22 15,-21-22-15,0 0 0,0 1 16,-21-1-16,-22 0 0,1 1 0,0-1 16,-1-21-16,1 21 0,0-20 15,-1-1-15,1 0 0,-22 0 16,22-21-16,21 0 0,0 0 16,0 0-16,-1 0 0,1 0 0,0 0 15,21-21-15,-21 21 0,21-21 16,0 0-16,0-1 0,0 44 47,21-1-47,0 0 0,-21 0 15,21 0-15,-21 0 0,22 1 0,-22-1 16,21 0-16,-21 0 0,21 0 0,-21 0 16,21 1-16,0-1 0,-21 0 15,21 0-15,1-21 0,-1 0 0,-21 21 16,21-21-16,0 0 0,0 0 15,0 0-15,1 0 0,-1-21 16,0 21-16,0-21 0,0 0 0,0 0 0,1-1 16</inkml:trace>
  <inkml:trace contextRef="#ctx0" brushRef="#br0" timeOffset="84330.28">3429 10943 0,'-21'0'0,"42"0"0,-42 21 16,42-21 0,0 0-16,0 0 15,0 0-15,1 0 0,-1 0 16,0-21-16,21 0 0,-21 21 0,1-21 16,-1 21-16,0-21 0,0 0 15,-21-1-15,0 1 16,-21 21-1,0 0 1,0 21-16,-1-21 0,-20 43 16,21-43-16,0 21 0,0 0 0,-1 0 15,22 0-15,0 1 0,-21-1 16,21 0-16,0 0 0,0 0 0,0 0 16,0 1-16,0-1 0,21-21 15,1 0-15,-1 0 16,0 0-16,0 0 0,21 0 0,22 0 15,-43 0-15,21 0 16,-20-21-16,20-1 0,-21 1 0,21 0 16,-20 21-16,-1-21 0,0 0 0,21-22 15,-21 22-15,1 0 0,-22 0 16,21 0-16,0 0 0,-21-1 0,21 1 16,-21 0-16,0 0 0,0 0 15,0 42 16,0 0-31,0 0 16,0 22-16,-21-22 0,21 0 16,0 21-16,0 1 0,-21 62 15,21-41-15,0-1 0,0 1 16,0 21-16,0-22 0,0 22 16,0-1-16,0 1 0,0 0 0,-21-1 15,21 1-15,-22 0 0,22-1 0,0 65 16,-21-86-16,21 1 15,-21-1-15,21 1 0,-21-22 0,21 21 16,0-20-16,0-22 0,-21 0 0,21 0 16,0 0-16,-21-21 15,21-21-15,0 0 16,0 0-16,0 0 0,0-22 0,0 22 16,21-21-16,0-22 0,-21 22 15,42-233 1</inkml:trace>
  <inkml:trace contextRef="#ctx0" brushRef="#br0" timeOffset="84638.1">4022 11197 0,'0'-63'15,"0"126"-15,0-169 0,0 64 0,0 0 0,0-1 16,0 1-16,0 0 16,0-1-16,21 22 0,-21 0 15,21 0-15,21 0 0,-21 21 0,1-21 0,20 21 16,-21 0-16,21 0 0,22 0 15,-43 21-15,0 0 16,0 0-16,1 0 0,-22 0 0,0 1 16,0-1-16,0 0 0,0 0 15,-22 21-15,-20-20 0,21-1 0,0 0 16,0 0-16,-43 0 0,43 0 16,0-21-16,0 0 0,-1 22 15,1-22-15,0 0 16,21-22 15,0 1-31,21 21 0,0-21 0,1 0 16,-1 0-16</inkml:trace>
  <inkml:trace contextRef="#ctx0" brushRef="#br0" timeOffset="85061.39">4572 10732 0,'0'0'0,"-21"21"31,0-21-31,-1 21 0,22 0 16,-21 0-16,0 0 0,21 1 0,0-1 15,0 0-15,-21 0 0,21 0 16,0 22-16,0-22 16,0 0-16,0 0 0,0 0 15,21-21-15,0 0 0,0 21 16,1-21-16,-1 0 0,21 0 0,-21 0 15,22 0-15,-22 0 0,42-42 16,-42 42-16,22-21 0,-22 0 16,0 0-16,0-1 0,0 1 0,-21 0 15,0 0-15,0 0 0,0 0 0,0-1 16,0-20-16,-21 21 0,0 0 16,0 0-16,-21 21 0,20 0 0,-41 0 15,21 0-15,-1 0 0,22 0 16,-21 21-16,-1 0 15,22 0-15,0 0 0,0-21 0,0 43 16,21-22-16,0 0 0,0 0 0,0 21 16,0-20-1,21-22-15,0 21 0,0-21 0,22 0 16,-22 21-16,0-21 0,21 0 0,-21 0 16,22 0-16,-22 0 0,21 0 15</inkml:trace>
  <inkml:trace contextRef="#ctx0" brushRef="#br0" timeOffset="85424.18">4974 10922 0,'0'-21'16,"21"-43"-1,-21 43-15,0 0 16,21 0-16,1 21 16,-1-21-16,0 21 0,0 0 15,0 0-15,0 0 0,1 0 16,-1 21-16,0 0 0,0-21 15,0 21-15,0 0 0,1 1 0,-1-1 16,0 0-16,0 0 0,-21 0 0,0 22 16,0-22-16,0 0 15,0 0-15,-21 0 0,0-21 16,0 0-16,-1 0 16,1 0-1,21-21-15,0 0 16,0 0-16,0 0 0,0-1 15,0 1-15,0 0 0,0 0 16,0 0-16,0 0 0,0-1 16,21 1-16,1 0 0,-1-21 15,0 42-15,0-21 0,21-1 16,-20 1-16,-1 21 0,21-21 0,0 0 16</inkml:trace>
  <inkml:trace contextRef="#ctx0" brushRef="#br0" timeOffset="85705.02">6032 10308 0,'-63'0'31,"42"21"-15,-22 64-16,22-43 15,0 1-15,0-1 0,0 0 16,0 1-16,-1-1 0,1 0 0,21 1 15,-21-1-15,21 0 0,-21 1 0,21-22 16,0 42 0,0-41-16,0-1 0,0 0 0,21 0 15,0-21-15,0 21 0,1-21 0,-1 0 16,0 0-16,0 0 0,0 0 16,22 0-16,-22 0 0,0-21 0,21 0 15,-21 0-15,1 0 0,-1-1 16</inkml:trace>
  <inkml:trace contextRef="#ctx0" brushRef="#br0" timeOffset="85887.52">5609 10732 0,'0'0'16,"-21"0"-16,0 0 0,0 0 15,42 0 1,0 0-16,0 0 15,0 0-15,22 0 0,-1 0 0,0 0 16,-21 0-16,22-22 0,-1 22 16,0-21-16,1 0 0,-22 21 0</inkml:trace>
  <inkml:trace contextRef="#ctx0" brushRef="#br0" timeOffset="86385.23">7493 10372 0,'0'-21'0,"0"42"0,0-64 0,0 22 0,0 0 15,0 0-15,0 42 31,-21 0-31,21 22 0,-21-1 0,-1 0 16,1 1-16,0 20 0,21-21 0,-21 22 16,0-22-16,0 22 0,-1-22 15,1 0-15,0 1 0,-21-1 0,21 0 16,-22 22-16,22-22 16,0-21-16,21 1 0,-21-1 15,21 0-15,21-42 31,0 0-31,0-1 0,-21 1 16,21 0-16,1 0 0,-1-21 0,-21 20 16,21-20-16,0 0 0</inkml:trace>
  <inkml:trace contextRef="#ctx0" brushRef="#br0" timeOffset="86622.6">7429 10478 0,'22'-43'0,"-44"86"0,65-128 0,-43 43 15,21 20-15,-21 1 0,21 0 0,-21 0 16,0 42-1,0 0-15,0 0 0,0 1 16,0 62-16,21-41 16,-21 20-16,0-21 0,0 1 0,0-1 15,0 0-15,0 22 0,0-22 0,0-21 16,0 22-16,0-1 0,0-21 0,0 22 16,0-1-16,0-21 15,0 0-15,0 0 0,0 1 0,0-1 16,-21-42 15,0-1-31</inkml:trace>
  <inkml:trace contextRef="#ctx0" brushRef="#br0" timeOffset="87885.39">7048 10901 0,'0'0'0,"-21"0"0,21 21 31,0 0-31,21 0 16,1-21-16,-1 0 0,0 0 0,0 22 16,21-22-16,-20 0 0,20 0 15,0 0-15,1 0 0,-1 0 0,0-22 16,64 1-16,-64 0 16,1 0-16,20 0 0,-20 21 0,-22-21 15,21-1-15,-21 1 0,22 0 16,-22 0-16,-21 0 0,21 0 0,-21-1 15,0 1-15,0-21 16,0 21-16,0 0 0,-21 21 16,0 0-1,21 21-15,-22 0 0,1 0 0,21 0 16,0 0-16,0 22 0,-21-22 16,21 0-16,-21 21 0,21 1 15,0-1-15,0-21 0,0 0 0,0 1 16,0-1-16,0 0 15,0 0-15,21 0 0,0-21 0,0 21 16,1-21-16,20 0 0,-21 0 0,0 0 0,22 0 16,-22 0-16,21-21 15,-21 21-15,0-21 0,22 0 0,-22 0 16,0 21-16,21-21 0,-20-22 0,-1 22 16,0 0-16,0 0 0,0-22 15,-21 22-15,21-21 0,-21 21 0,22 0 16,-22-1-16,0 1 0,0 0 0,0 42 31,0 0-31,0 1 16,0-1-16,0 0 0,-22 0 0,22 0 15,0 0-15,-21 1 0,21-1 16,0 0-16,0 0 0,0 0 16,0 0-16,0 1 0,0-1 0,21 0 15,1-21-15,-22 21 0,21-21 0,0 0 16,0 0-16,0 0 0,0 0 0,1 0 15,20 0-15,-21 0 0,43-21 16,-43 0-16,21 0 0,-21-1 16,0 1-16,22 0 0,-22-21 15,0 21-15,0-22 0,0 1 16,1 0-16,-22-1 0,21 1 0,-21 0 0,21-1 16,-21 1-16,0-22 0,0 22 0,0 0 15,21 21-15,-21-22 16,0 22-16,0 0 0,0 0 0,-21 21 31,21 21-31,-21 0 0,21 0 16,0 22-16,-21-1 0,21 0 0,-22 1 15,22-1-15,-21 0 0,21 1 0,0-1 16,0 0-16,0 1 0,0-1 16,0 0-16,0-21 0,0 1 0,0 41 15,0-42-15,0 0 0,21-21 16,1 22-16,-1-22 0,0 0 15,0 0-15,0 0 0,22 0 16,-22 0-16,0 0 0,21 0 0,-21 0 16,22-22-16,-22 22 0,0-21 0,21 0 15,-20 0-15,-1 0 0,0 0 0,0-1 16,0 1-16,0 0 0,-21-21 16,22 21-16,-22-1 0,0 44 46,-22-1-46,22 0 0,-21 0 16,21 0-16,-21 0 0,21 1 16,0-1-16,0 0 0,0 0 0,0 0 15,0 0-15,0 1 0,0-1 16,21-21-16,0 21 16,1-21-16,-1 0 0,0 0 15,0 0-15,0 0 0,0-21 16,1 21-16,-1-21 0,0-1 0,-21 1 15,21 0-15,0-21 0,0 21 16,-21-1-16,0-20 0,0 21 16,0-21-16,0 20 0,0 1 0,0-21 15,0 21-15,-21 0 0,0 21 0,0 0 16,0-22-16,-22 22 16,22 0-16,0 0 0,0 22 0,0-22 15,0 21-15,-1 0 0,1-21 16,0 21-16,0 0 0,0-21 0,21 21 15,0 1-15,-21-22 16,-1 21-16,1-21 0,0 0 16,0 0-16</inkml:trace>
  <inkml:trace contextRef="#ctx0" brushRef="#br0" timeOffset="88077.81">8551 10647 0,'0'0'0,"21"0"16,1 0-16,-1 0 16,0 0-16,0 0 0,21 0 15,1 0-15,-22 0 0,21 0 0,1 0 16,-1 0-16,0-21 0,22 21 0,-22 0 16,0 0-16,1-21 0,-22 21 15,21 0-15,22-22 0,-43 22 16</inkml:trace>
  <inkml:trace contextRef="#ctx0" brushRef="#br0" timeOffset="89886.1">9737 10795 0,'0'-21'16,"0"-21"-1,0 20 1,0 1-16,0 0 16,21 21-1,0-21-15,0 21 0,0 0 16,0 21-16,1 0 0,-1 0 16,-21 1-16,21-1 0,-21 0 15,21 0-15,-21 21 0,0-20 0,0-1 16,0 21-16,0-21 0,0 0 0,0 1 15,0-1-15,0 0 0,-21 0 16,21 0-16,-21-21 0,21 21 16,-21-21-1,21-21 1,0 0-16,0 0 16,0 0-16,0 0 0,21-1 0,-21 1 15,21 0-15,0 0 0,-21 0 0,21-22 16,0 22-16,1-21 0,-1 21 15,0-22-15,0 22 0,0 0 0,0 0 16,22 0-16,-22 21 0,0 0 16,0 0-16,0 0 0,1 21 15,-1 0-15,-21 0 16,21 0-16,-21 1 0,0-1 0,0 0 0,0 0 16,0 0-16,0 0 0,0 1 15,0-1-15,0 0 0,0 0 0,0 0 16,0 0-1,0-42 17,0 0-32,0 0 15,0 0-15,0 0 0,21-1 0,0 1 16,-21 0-16,21 0 0,-21-21 16,22 20-16,-1 1 0,-21 0 0,21 0 15,0 0-15,0 0 16,0 21-16,1 0 0,-1 0 15,0 21-15,-21 0 16,21 0-16,-21 0 0,21 0 0,-21 1 16,0 20-16,0-21 0,0 0 15,0 0-15,21 1 0,-21-1 0,0 0 16,22 0-16,-22 0 0,0 0 16,21-21-16,0 22 0,0-22 0,0 0 0,0 0 15,1 21-15,-1-21 16,0 0-16,0 0 0,21 0 0,43-21 15,-43-1-15,1 22 16,-22-21-16,21 0 0,1 0 0,-22 21 16,21-21-16,-21-22 0,0 22 15,-21 0-15,0 0 0,22 0 0,-22-22 16,0 1-16,0 21 0,-22 0 16,1 0-16,-21 21 15,21 0-15,0 0 0,-22 0 0,22 0 16,-21 21-16,21 0 0,-22 0 0,22 0 15,0 0-15,-21 1 16,20-1-16,1 0 0,0 21 0,21-21 16,0 1-16,-21-1 0,21 0 0,0 0 15,0 0-15,0 0 0,0 1 0,21-22 16,-21 21-16,21-21 0,0 0 16,1 0-16,-1 0 0,0 0 0,42 0 15,-41 0-15,20 0 16,-21 0-16,0-21 0,22-1 0,-22 22 15,0-21-15,0 0 0,0 0 0,0 0 16,1 0-16,-1-1 0,0-20 0,0-21 16,-21 41-1,0 1-15,0 0 0,0 42 32,-21 0-32,21 1 0,0-1 15,-21 0-15,21 21 16,-21 1-16,21-22 0,0 0 15,0 0-15,0 0 0,0 0 0,0 1 16,0-1-16,0 0 0,21-21 16,0 21-16,0-21 0,0 0 0,22 0 15,-22 0-15,0 0 0,42 0 16,-41 0-16,-1-21 0,0 0 0,21 21 16,-21-21-16,1-1 0,-1 1 15,21 0-15,-21-21 0,0 21 16,1-22-16,-1 22 0,0-21 0,-21-1 15,21 1-15,0 0 0,-21-1 0,21-41 16,-21 41-16,22 1 16,-22 0-16,21 21 0,-21-1 0,0 1 15,0 0-15,0 0 0,-21 42 32,21 0-32,-43 43 0,43-22 15,0 0-15,0 1 0,-21-1 16,21 0-16,0 1 0,-21-1 0,21 0 15,0 1-15,0-1 0,0-21 0,0 0 16,0 22-16,0-22 0,0 0 16,0 0-16,0 0 0,21 1 15,0-22-15,0 0 16,1 0-16,-1 0 0,0 0 0,0 0 16,21 0-16,-20 0 0,-1-22 15,0 1-15,21 0 0,-21 0 0,22-21 16,-22 20-16,0 1 0,0 0 15,0-21-15,-21-1 0,0 22 16,0 0-16,0 42 31,0 0-31,-21 1 0,21-1 16,-21 0-16,21 0 0,-21 0 16,21 0-16,0 1 0,0-1 15,0 0-15,0 0 16,0 0-16,21-21 15,0 0-15,0 0 16,1 0-16,-1 0 0,0 0 16,0-21-16,0 21 0,0-21 0</inkml:trace>
  <inkml:trace contextRef="#ctx0" brushRef="#br0" timeOffset="90085.98">12467 10372 0,'0'0'0,"-21"0"16,0 0-16,0 0 16,-1 0-16,1 21 31,21 0-31,0 0 31,-21-21-15,21 21-16</inkml:trace>
  <inkml:trace contextRef="#ctx0" brushRef="#br0" timeOffset="90273.87">11642 10689 0,'-43'0'0,"86"0"0,-107 21 16,43-21-16,21 22 15,21-22 1,0 0-1,0 0-15,22 0 0,-22 0 16,21 0-16,1 0 0,-1 0 0,0-22 16,1 22-16,-1 0 0,21-21 0,-20 21 15,20 0-15,-20-21 0</inkml:trace>
  <inkml:trace contextRef="#ctx0" brushRef="#br0" timeOffset="92274">12848 10583 0,'0'-21'16,"21"0"-1,-21 0-15,-21 21 32,0 0-32,21 21 0,-21-21 15,0 21-15,-1 0 0,1 1 16,21-1-16,-21 0 0,0 0 0,0 21 15,0-20-15,21-1 0,0 21 0,0-21 16,0 0-16,0 1 0,0-1 16,0 0-16,0 0 0,0 0 15,21 0-15,0-21 0,0 22 0,0-1 16,22-21-16,-22 0 0,21 0 0,0 0 16,1 0-16,-1 0 0,0 0 0,22 0 15,-22 0-15,22 0 0,-1 0 16,-20 0-16,-1-21 0,0-1 0,1 22 15,41-63 1,-63 42-16,1 0 0,-22-22 0,0 22 16,0 0-16,0-21 0,0 20 0,0-20 15,0 21-15,0 0 0,0 0 0,-22-1 16,1 1-16,0 21 16,0 0-16,0 0 0,-22 0 15,22 0-15,0 0 0,0 21 0,0 1 16,0-1-16,-1 0 0,1 0 0,0 21 15,0-20-15,0-1 16,21 21-16,-21-21 0,21 0 0,0 1 0,0 20 16,0-21-16,0 0 0,21 0 15,0 1-15,0-22 0,0 0 16,22 0-16,-22 0 16,0 0-16,21 0 0,-21 0 0,1 0 0,-1 0 15,0-22-15,0 22 0,0-21 0,0 0 16,1 21-16,-1-21 15,0 0-15,0 0 0,-21-1 0,21 1 16,-21-21-16,21 21 0,-21 0 0,0-1 16,0 1-16,0 42 31,0 1-31,0-1 16,-21 0-16,21 0 0,0 0 0,0 22 15,0-22-15,0 0 16,0 0-16,0 0 0,0 0 15,0 1-15,21-22 0,1 21 0,-1-21 16,0 0-16,0 0 0,0 0 0,0 0 16,1 0-16,-1 0 15,0 0-15,0-21 0,0-1 16,0 1-16,1 0 0,-1 0 0,0 0 16,0-22-16,0 1 0,0 0 0,1-1 15,-1 1-15,0 0 0,0-22 16,0 22-16,0-22 0,1 22 0,-1 0 15,-21 21-15,0-22 0,0 22 0,0 0 16,0 0-16,-21 21 16,21 21-16,-22 0 15,1 0-15,0 0 0,0 22 16,0-1-16,21 0 0,0 1 16,-21-1-16,21 0 0,-22 1 0,22-22 15,0 21-15,0 1 0,0-1 0,0-21 16,0 21-16,0-20 0,0-1 0,22 0 15,-1 0-15,-21 0 0,21 0 16,0 1-16,21-22 0,-20 0 0,-1 0 16,21 0-16,-21 0 0,0 0 0,22 0 15,-22 0-15,0 0 0,0-22 16,0 1-16,1 0 0,-1 0 0,21-43 16,-21 43-16,0-21 15,1 0-15,-1-22 0,0 22 0,0-1 16,-21-20-16,21 21 0,0-22 15,1 22-15,-22-1 0,0 1 0,21 21 16,-21 0-16,0 0 0,0-1 16,0 1-16,0 42 15,-21 1 1,-1 20-16,22-21 0,0 21 16,-21 1-16,0-1 0,21 0 15,-21 22-15,21-22 0,0 1 0,0-1 16,-21 0-16,21 1 0,0-1 0,0-21 15,0 21-15,0-20 0,0-1 16,0 0-16,0 0 0,0 0 0,21 0 16,21 1-16,-21-22 0,1 21 15,-1-21-15,21 0 0,-21 0 16,0 0-16,22 0 0,-22-21 0,0 21 16,0-22-16,22 1 0,-22 0 0,0 21 15,0-42-15,0 21 0,0-1 16,1 1-16,-1-21 0,0 21 0,0 0 15,-21-1-15,0-20 0,21 42 0,-21-21 16,0 0-16,0 42 31,0 0-31,-21 0 0,0 0 0,21 1 16,0-1-16,0 0 0,0 0 0,0 0 16,0 0-16,0 1 0,0-1 15,0 0-15,0 0 0,21 0 16,0-21-16,0 0 0,1 0 0,-1 21 15,0-21-15,0 0 0,0 0 16,0 0-16,1 0 0,-1-21 0,0 21 16,0-21-16,0 0 0,0 0 0,22-22 15,-43 22-15,21 0 16,0 0-16,-21 0 0,21 0 0,-21-1 16,0 1-16,0 0 0,0 0 15,0 42 16,-21 0-31,0 0 16,0 1-16,21-1 0,-21 0 16,-1 0-16,1 0 0,21 22 0,-21-22 15,0 21-15,0-21 0,0 22 0,21 20 16,0-21-16,-22 1 0,1 20 16,21 1-16,0-1 0,-21 1 15,0-1-15,21 1 0,-21-22 0,21 22 0,0-1 16,0 1-16,0 20 0,0-20 15,0-1-15,0 1 0,0-1 16,0 64-16,0-63 0,0-22 16,0 22-16,0-22 0,0 0 0,0 1 15,0-1-15,0 0 0,-21-21 0,21 22 16,-22-22-16,22 0 0,-21-21 16,0 0-16,0 0 0,0 0 15,0 0-15,-1-21 0,1 0 16,0 0-16,0-1 0,21-20 15,-21 21-15,0-21 0,-1-1 0,1-20 16,0 20-16,-21-105 16,21 64-16,-1 20 0,1-21 0,21 1 15,0-1-15,0 22 0,0-22 16,0 21-16,0-20 0,21 20 0,1 1 16,-1-1-16,0 1 0,42-85 15,-20 105-15,-22 1 16,21 21-16,-21-22 0,43 1 15,-43 21-15,21 0 0,-20 21 0,-1-21 16,0 21-16,0-22 0,-42 22 31,0 0-31</inkml:trace>
  <inkml:trace contextRef="#ctx0" brushRef="#br0" timeOffset="93822.82">868 12827 0,'0'0'0,"-21"0"16,-1 0-16,1 0 15,0 0-15,0 0 0,0 0 16,0 0-16,-1-21 0,22 0 16,-21 21-16,0-21 0,21-1 15,0 1-15,-21 0 0,21 0 16,0 0-16,0 0 0,0-22 0,0 22 16,0 0-16,21-21 0,0 20 15,0 1-15,22-21 0,-22 21 0,21 0 16,1-1-16,-22 22 0,21 0 15,0-21-15,-20 21 0,-1 0 16,21 21-16,-21 1 0,-21-1 16,0 0-16,0 21 0,0-21 0,-21 22 15,0-1-15,-21 0 0,-1 1 16,1 20-16,-22-20 0,22-1 0,-21 21 16,20-20-16,-20-1 0,20 0 15,1 1-15,0-1 0,21 0 0,-1-20 16,1 20-16,21-21 0,0 0 15,0 0-15,21-21 0,1 22 16,20-22-16,0 0 0,1 0 16,-1 0-16,21 0 0,-20 0 0,20-22 15,-20 22-15,-1-21 0,0 0 16,1 0-16,-1 0 0,0 0 16,-21-1-16,-21 1 0,0-63 15,0 62-15,0-20 16,-21 21-16,-21 0 0,21-22 0,-22 22 15,1 0-15,21 21 0,-21-21 16,-1 21-16,1 0 0,21 0 0,-22 0 16,22 0-16,0 21 0,0-21 15,0 21-15,21 0 0,-21 1 0,21-1 16,0 0-16,0 0 16,42 0-16,-21-21 15,0 0-15,22 0 0</inkml:trace>
  <inkml:trace contextRef="#ctx0" brushRef="#br0" timeOffset="94009.72">1566 12827 0,'21'0'16,"-42"0"-16,64 0 0,-22 0 0,-21-21 15,0 0 32,21 0-31</inkml:trace>
  <inkml:trace contextRef="#ctx0" brushRef="#br0" timeOffset="94503.43">2815 12425 0,'0'-21'16,"0"42"-16,0-63 0,0 20 0,0 1 16,0 0-16,0 0 0,0 0 0,0 42 31,0 0-16,0 21-15,0 1 0,0-1 16,0 0-16,0 22 0,-21-1 16,21 1-16,-21-1 0,0 1 0,-1 21 15,1-22-15,0 1 0,0-1 0,0-21 16,21 1-16,-21 20 0,-1-20 16,22-22-16,-21 21 0,21-21 0,0 22 15,0-22-15,0 0 16,0-42-1,0 0-15,0-1 16,0 1-16,0 0 16,0 0-16</inkml:trace>
  <inkml:trace contextRef="#ctx0" brushRef="#br0" timeOffset="94822.25">2498 12488 0,'-22'-21'15,"44"42"-15,-44-63 0,22 0 0,0 21 0,0-1 16,22-20-16,-1 21 0,0 0 16,0-22-16,21 22 0,1 0 15,-1 0-15,0 0 0,1 21 0,-1 0 16,0 0-16,1 0 0,-1 0 0,0 21 16,-20 21-16,20-21 0,-21 22 15,0-1-15,-21 22 0,0 20 16,-21 64-1,-21-105-15,21-1 0,-22 0 16,22 1-16,-21-1 0,-1-21 0,1 22 16,21-22-16,-21 0 0,-43 42 15,64-63 1,21 22-16,21-22 31,0 0-31,0 0 0</inkml:trace>
  <inkml:trace contextRef="#ctx0" brushRef="#br0" timeOffset="97172.9">3683 13229 0,'0'0'0,"21"-21"15,-21 0 1,0 0-16,0 0 0,0-1 0,0 1 16,0 0-16,0-21 0,0 21 15,0-22-15,-21 1 0,0 0 0,0 20 16,-1-20-16,1 21 0,0 0 16,0 0-16,0 21 0,-22 0 0,22 0 15,-21 0-15,21 0 0,-22 21 0,22 0 16,-21 21-16,21-21 0,-22 22 15,22-22-15,0 21 0,0 1 0,21-1 16,-21 21 0,21-20-16,0-22 0,0 0 0,0 21 0,0-20 15,21-1-15,0 0 16,0-21-16,0 0 0,1 0 16,-1 0-16,0 0 0,0 0 0,43 0 15,-43 0-15,21-21 16,-21 0-16,22 21 0,-1-64 15,-21 43-15,0 0 0,0-22 0,1 22 16,-1-21-16,-21 0 0,0 20 16,0-41-16,0 21 0,0 20 15,21 1-15,-21 0 0,0 0 16,0 42 0,0 0-1,-21 22-15,21-22 16,0 21-16,0 0 0,0-20 15,0-1-15,0 21 0,0-21 16,0 0-16,0 1 0,0-1 0,21 0 16,-21 0-16,21 0 0,0 0 15,0-21-15,1 22 0,20-22 16,-21 0-16,0 0 0,0 0 0,22 0 16,-22 0-16,0 0 0,21-22 15,-20 1-15,41-21 16,-42 21-16,0 0 0,1-1 0,-1 1 0,0-21 15,0 21-15,-21-22 16,0 1-16,0 0 0,0 21 16,0-1-16,0 1 15,-21 21-15,0 0 0,0 0 16,-1 21-16,22 1 16,0-1-16,0 0 15,0 0-15,22 0 0,-1 0 16,-21 1-16,21-1 0,0 21 15,0-21-15,0 0 0,1 1 0,-1-1 16,0 0-16,21 0 16,-21 0-16,1 0 0,-1-21 0,0 22 15,21-22-15,-21 0 0,1 0 16,20 0-16,-21 0 0,21 0 0,1 0 16,-1 0-16,0 0 0,22-43 15,-22 22-15,1 21 0,-1-21 16,-21-21-16,0 20 0,22 1 0,-22-21 15,-21 21-15,21-22 0,-21 1 16,0 21-16,0-21 0,0-1 0,0-20 16,0 42-16,-21-22 0,21 22 15,-21 21-15,-1-21 0,-20 21 16,21 0-16,0 0 0,0 0 0,-22 0 16,22 21-16,-21-21 0,21 21 15,-22 0-15,22 22 0,-21-22 16,21 21-16,-22 22 0,43-22 15,0 0-15,-21-20 0,21 20 16,0-21-16,0 0 0,0 0 0,0 1 16,21-1-16,0 0 0,1-21 0,20 21 15,-21-21-15,0 0 16,0 0-16,22 0 0,20-21 16,-42 21-16,1-21 0,20 0 15,-21-1-15,0 1 0,0 0 16,1-21-16,-1 21 0,0-1 0,-21-20 15,0 21-15,21-21 0,-21-1 0,0 1 16,0 0-16,0 20 16,0 1-16,-21 42 31,0 1-31,21-1 0,0 0 0,-43 42 16,43-20-16,0-22 0,0 21 15,0-21-15,-21 22 0,21-22 16,0 0-16,0 21 0,0-20 0,0-1 15,43 0-15,-22 0 16,0 0-16,0-21 0,0 0 16,0 0-16,1 0 0,20 0 0,-21 0 0,21 0 15,-20 0-15,20-21 16,0 21-16,-21-21 0,22 0 0,-22 0 16,0-1-16,0 1 0,0-21 0,1 21 15,-1-22-15,0 1 0,21-43 16,-21 43-16,-21 0 0,0-1 15,22 1-15,-22 0 0,21-1 0,-21 22 16,0-21-16,0 21 0,0 0 16,0-1-16,0 1 0,-21 42 15,-1 1 1,22-1-16,-21 0 16,21 21-16,0-21 0,-21 22 0,21-1 0,-21 0 15,21 1-15,0-1 0,0-21 16,0 22-16,0-1 0,0-21 15,0 21-15,0-20 0,0-1 16,0 0-16,21 0 0,0 0 0,0-21 0,1 0 16,-1 21-16,0-21 0,0 0 15,0 0-15,0 0 0,1 0 0,-1-21 16,21 0-16,0-21 16,1 21-16,-22-1 0,0-20 15,0 21-15,22-21 0,-22-1 0,0 1 16,0 0-16,0-1 0,0 1 0,-21 0 15,22-1-15,-1 22 0,-21-64 16,0 64-16,0 0 16,-21 21 15,-1 21-31,22 0 0,0 22 16,0-22-16,-21 0 0,21 21 0,-21 1 15,21-22-15,-21 21 0,21 1 16,0-1-16,0 0 0,0-21 0,0 22 15,0-22-15,0 21 0,0-21 16,0 1-16,0 20 0,21-21 0,0 0 16,0-21-16,1 21 0,-1-21 15,21 0-15,-21 0 0,0 0 0,22 0 16,-22 0-16,21 0 0,-21 0 16,1 0-16,20-21 0,-21 21 0,0-21 15,22 0-15,-22 0 0,21-22 16,-21 1-16,-21 0 15,21-1-15,-21 22 0,0-21 16,0 21-16,0 0 0,0-1 0,0 1 0,-21 21 16,0-21-16,0 21 15,0 0-15,0 0 0,21 21 16,-22 0-16,1 1 0,21-1 0,-21 0 0,21 21 16,0-21-16,0 1 15,0 20-15,0-21 0,0 0 0,0 0 16,0 22-16,0-22 0,21 0 15,0 0-15,1 0 0,-1-21 16,0 22-16,0-22 0,0 0 0,22 0 16,-1 0-16,0 0 0,1 0 0,-1 0 15,0 0-15,1 0 0,-1-22 16,-21 1-16,21 0 0,22-21 16,-43-1-16,0 1 0,0 21 15,1-21-15,-1-1 0,-21-20 16,0 20-16,21 1 0,0-43 0,-21 43 15,0 0-15,0-1 0,0-20 16,0 21-16,0 20 16,0 1-16,0 0 0,0 0 0,-21 21 15,0 0-15,0 21 16,-1 0-16,22 0 16,0 22-16,-21-22 0,21 21 0,-21 1 15,21-1-15,0 43 0,0-22 16,0-21-16,0 1 0,0 20 15,0-20-15,0-1 0,21 0 0,0-21 16,-21 22-16,22-22 0,-1 0 16,0 0-16,21 0 0,-21 1 15,1-22-15,-1 0 0,42 0 16,-42 0-16,1 0 0,20-22 0,-21 1 16</inkml:trace>
  <inkml:trace contextRef="#ctx0" brushRef="#br0" timeOffset="101298.53">8234 12234 0,'-21'43'32,"-1"-43"-32,22 21 0,0 0 15,22-21 1,-1 0-16,0 0 15,0 0-15,21-21 0,1 21 16,-22-21-16,21 0 0,1 21 16,-22-22-16,21 1 0,0 0 0,1 0 15,-22 0-15,0 0 0,21-22 0,-20 22 16,-22 0-16,0 0 16,0-22-16,0 22 0,0 0 0,-22 0 15,22 0-15,-42 0 0,21 21 0,0 0 16,-22 0-16,22 0 0,-21 0 15,21 0-15,-22 0 0,22 21 0,-21 0 16,21 21-16,0-21 0,-22 22 0,1 41 16,21-41-16,0-1 15,-1 0-15,22 1 0,0-22 0,0 21 16,-21-21-16,21 1 0,0-1 0,0 0 16,0 0-16,21 0 0,1-21 15,-1 0-15,21 0 0,-21 0 0,0 0 16,22 0-16,-22 0 0,0 0 15,21 0-15,-20 0 0,-1 0 16,0 0-16,-21-21 0,0 0 16,-21 21-1,0 0-15,-1 0 16,-20 0-16,21 21 0,0 0 0,0 0 16,-1 1-16,1-1 0,0 0 15,0 0-15,0 0 0,0 0 0,-1 22 16,22-22-16,-21 0 0,21 21 0,0-20 15,0-1-15,0 21 0,0 0 16,0-20-16,0-1 16,21-21-16,1 21 0,-1 0 0,0-21 15,0 0-15,0 0 0,0 0 0,1 0 16,-1 0-16,0 0 0,0 0 16,0-21-16,22 21 0,-22-21 0,0 0 15,0-1-15,0 1 0,0 0 0,1 0 16,-1 0-16,21-22 0,-21 22 15,0-21-15,43-22 0,-43 43 16,21-21-16,-20 21 0,20 0 0,-21-1 16,0 1-16,0 0 15,1 21-15,-1 0 0,0 0 0,0 0 0,0 0 16,-21 21 0,21 0-16,-21 1 15,0-1-15,0 0 0,0 0 0,0 0 16,0 0-16,0 1 0,-21-1 0,0 0 15,21 0-15,-21 0 0,0 0 16,21 1-16,0-1 0,-21-21 0,-1 21 16,1-21-16,21-21 47,21 0-47,1-1 0,-1 1 15,0 0-15,-21 0 0,21 0 16,0 0-16,0-1 0,1 1 0,-1 0 15,0 0-15,0 0 0,0-22 0,22 22 16,-22 21-16,-21-21 0,21 0 16,0 0-16,-21 0 15,0 42 17,-21 0-32,21 0 0,-21 0 15,0 0-15,21 1 0,0-1 0,0 0 16,-22 0-16,22 0 0,0 0 15,0 1-15,0 20 0,0-21 16,0 0-16,0 0 0,22 1 16,-1-22-16,0 21 0,0-21 15,21 0-15,1 0 0,-22 0 16,21 0-16,-21 0 0,22-21 0,-22-1 16,21 22-16,-21-21 0,22 0 15,-22 0-15,21 0 0,-21 0 0,1-1 16,-1 1-16,-21-21 0,21 0 15,-21 20-15,0 1 0,0 0 16,0 0-16,0 0 0,0 0 16,-21 21-16,0 0 0,-1 0 0,1 0 15,0 0-15,0 0 16,0 21-16,0 0 0,21 0 0,0 0 16,-22 0-16,22 1 0,0-1 0,0 0 15,0 0-15,0 0 0,0 0 16,0 1-16,22-1 0,-1 0 0,0 0 15,0 0-15,0-21 0,0 0 0,43 21 16,-22-21-16,-21 0 16,22 0-16,-22 0 0,0 0 0,21-21 15,-20 0-15,-1 21 0,21-21 0,-21 0 16,0 0-16,1-1 0,-1 1 16,21-21-16,-21 21 0,0-22 15,1 22-15,-1 0 0,0 0 16,0 0-16,0 21 0,-21-21 0,21 21 15,1 0-15,-22 21 32,0 0-32,0 0 15,0 0-15,0 0 16,0-42 31,0 0-32,0 0-15,0 0 16,0 0-16,0-1 16,0 1-16,0 0 0,0 0 15,-22 21-15,1 0 16,0 0-16,0 21 16,0 0-16,0-21 0,21 21 0,-22 1 15,1-1-15,0 42 0,0-42 16,21 1-16,-21-1 0,21 21 15,0-21-15,0 0 0,0 22 0,0-22 16,0 0-16,0 0 0,0 0 16,0 1-16,21-1 0,-21 0 0,21 0 15,0-21-15,22 0 0,-22 0 16,0 0-16,0 0 0,0 0 0,0 0 16,22 0-16,-22-21 0,0 0 15,0 21-15,0-21 0,22-1 0,-22 1 16,0-21-16,0 21 0,0 0 0,1-1 15,-1 1-15,0-21 0,0 21 0,-21 0 16,0-1-16,21 1 16,-21 0-16,21 0 0,-21 0 15,-21 21 1,0 21-16,21 0 16,0 0-16,-21 0 0,21 1 0,-21-1 15,21 0-15,0 0 0,0 0 16,0 0-16,0 22 0,0-22 15,0 0-15,0 0 0,0 0 0,0 1 16,21-22-16,21 21 16,-21-21-16,1 0 0,-1 0 15,0 0-15,0 0 0,0-21 0,0 21 16,1-22-16,20 1 0,-21 0 0,0 0 16,0 21-16,1-21 0,-1-22 15,0 22-15,0 0 0,0 0 0,0 0 16,-21 0-16,0-22 0,22 22 15,-22 0-15,0 0 0,-22 42 32,22 0-17,-21 0-15,21 0 0,-21 1 16,21-1-16,0 0 0,0 0 16,0 0-16,0 22 0,0-22 0,0 0 15,0 0-15,0 0 0,0 0 0,0 1 16,21-1-16,0-21 0,1 21 15,-1 0-15,0-21 0,0 0 0,0 0 16,0 0-16,1 0 0,-1 0 0,21 0 16,-21 0-16,0 0 0,1-21 15,-1 0-15,-21 0 0,21-1 16,0 1-16,0 0 0,-21-21 0,21 21 16,1-22-16,-22 22 0,21-21 15,-21-1-15,21 1 0,-21 0 0,0-1 16,21 1-16,0-21 0,-21 20 0,21-41 15,1 41-15,-22 22 16,0-21-16,0 21 0,21 21 0,-21-22 16,0 44-1,0-1-15,0 0 16,0 21-16,-21 1 0,21-1 16,-22 0-16,22 1 0,0-1 0,0 0 15,-21 1-15,21-1 0,-21-21 16,21 21-16,0 1 0,-21-1 0,21-21 15,0 22-15,0-22 0,0 21 0,0-21 16,0 0-16,0 1 0,0-1 16,21 0-16,0-21 0,-21 21 0,21-21 15,1 0-15,-1 0 0,0 0 0,0 0 16,21 0-16,-20 0 0,-1 0 16,0 0-16,21-21 0,-21 0 15,1 0-15,-1-1 0,21 1 0,-21 0 16,22-21-16,-22-1 0,0 22 15,0 0-15,0 0 0,-21-43 16,21 43-16,-21 0 16,-21 42 15,0-21-31,21 21 0,0 1 16,-21-1-16,21 0 0,-21 0 0,21 0 15,0 0-15,0 1 0,0-1 16,0 0-16,0 0 0,0 0 0,0 0 15,21 1-15,0-1 0,0-21 0,0 21 16,1-21-16,-1 0 16,21 0-16,-21 0 0,0 0 0,22 0 15,-22 0-15,0 0 0,21-21 0,-20 0 16,-1-1-16,0 1 0,0 0 0,0 0 16,0 0-16,1-22 0,-1 22 15,0 0-15,0 0 0,0-43 16,-21 43-16,0 0 15,-21 42 17,21 0-32,0 1 0,-21-1 15,0 0-15,21 0 0,0 0 16,0 0-16,-21 1 0,21 20 0,0-21 16,0 0-16,0 0 0,0 1 15,0-1-15,0 0 0,0 0 16,21 0-16,0-21 15,0 0-15,0 0 0,0 0 16,1 0-16,-22-21 0,21 0 16,0 0-16,-21 0 0,0-22 15,21 22-15,-21 0 0,21 0 0,-21-22 16,0 22-16,0 0 0,0 0 16,0 0-16,0-22 0,0 22 15,0 0-15,-21 0 0,0 21 16,0 0-16,42 0 47,0 0-32,0 0-15,0 0 0,1 0 16,-1 0-16,0-21 0,21 21 0,-21 0 16,1-21-16,20 21 0,-21-22 0,0 22 15,0 0-15,1 0 0,-1 0 16,0 0-16,-21 22 15,0-1-15,0 0 16,0 0-16,0 0 0,0 0 16,0 1-16,0-1 0,0 0 0,-21 0 15,21 0-15,-21 0 0,21 1 16,0-1-16,0 0 0,0 0 16,-22 0-16,22 0 0,0 22 15,-21-22-15,21-42 47,0 0-31,0-1-16,0 1 15,21 0-15,1 0 0,-22 0 0,21-22 16,0 22-16,0 0 0,0 0 16,0-21-16,22 20 0,-22 1 0,42-42 15,-20 42-15,-22-1 16,0 22-16,43-21 0,-43 21 15,0 0-15,0 0 0,-21 21 0,0 1 16,0 20 0,0-21-16,0 0 0,0 0 0,0 22 0,0-22 15,0 0-15,0 21 0,-21-20 16,21-1-16,0 21 0,0-21 16,0 0-16,0 1 0,21-22 15,0 0 1,0 0-16,1 0 0,-1 0 15,0 0-15,0 0 0,21-22 0,-20 22 0,-1-21 16,0 0-16,21 21 0,-21-21 16,1 0-16,-1 0 0,21-22 15,-21 22-15,-21 0 0,0 0 16,21 0-16,1-1 0,-22 1 0,0 0 16,0 0-16,0 0 0,21 21 15,-21-43-15,21 43 0,-21-21 16,0 0-16,21 0 15,-42 21 79,21 21-63,-21-21-31,0 21 16,-1-21 47</inkml:trace>
  <inkml:trace contextRef="#ctx0" brushRef="#br0" timeOffset="101561.38">12382 12107 0,'0'0'0,"-21"0"0,0 0 16,0-21-16,0 21 0,21-21 15,-21 21-15,-1 0 63,1 0-63,0 0 16,0 0-16,0 0 15</inkml:trace>
  <inkml:trace contextRef="#ctx0" brushRef="#br0" timeOffset="101793.25">11303 12277 0,'-21'0'0,"42"0"0,-42 21 0,21 0 31,21-21-31,0 0 0,0 0 0,0 0 16,1 0-16,20 0 0,-21 0 0,21 0 15,-20 0-15,-1 0 0,21 0 16,0 0-16,-20 0 0,-1 0 0,0-21 16,0 21-16,0 0 0,0 0 15,-42 0 1</inkml:trace>
  <inkml:trace contextRef="#ctx0" brushRef="#br0" timeOffset="103426.31">825 14563 0,'22'21'0,"-1"-21"15,0 0 1,0 0-16,0 0 0,0-21 16,1 0-16,-1 21 15,-21-22-15,0 1 0,21 0 16,0 21-16,-21-21 0,0 0 15,0 0-15,0-1 0,0 1 0,0 0 16,-21 0-16,0 21 0,0-21 16,-1 0-16,-20 21 0,21-22 15,-21 22-15,20 0 0,-20 0 0,0 0 16,21 0-16,-22 22 0,1-1 16,21 0-16,-22 0 0,22 0 0,0 22 15,0-1-15,0-21 0,0 21 16,21-20-16,0 20 0,0-21 15,0 0-15,0 0 0,0 1 16,21-1-16,0-21 0,0 0 16,0 0-16,22 0 0,-22 0 0,63 0 15,-62 0-15,20-21 16,0-1-16,-21 1 0,22 0 0,-22 0 16,21 0-16,-21 0 0,1-22 15,-1 22-15,0 0 0,-21 0 0,0-22 16,21 1-16,-21 21 15,0 0-15,0 42 32,-21 0-32,21 0 15,-21 0-15,21 1 0,-21-1 16,21 21-16,0 0 0,0-20 16,-22 20-16,22 0 0,-21 1 15,21-22-15,-21 21 0,21 0 0,0 1 16,0-1-16,0-21 0,0 64 15,0-43-15,0-21 0,0 22 16,0-1-16,0-21 0,0 0 16,-21 22-16,21-22 0,-21 0 0,21 0 15,-21-21 1,-1 0-16,1 0 16,0 0-16,0-21 0,0 0 15,0 21-15,-1-21 0,1 0 16,0-1-16,-21 1 0,21 0 15,-1 0-15,1 0 0,0 0 16,0-1-16,0 1 0,21 0 16,0 0-1,21 21-15,0 0 16,0 0-16,0 0 0,1 0 16,20-21-16</inkml:trace>
  <inkml:trace contextRef="#ctx0" brushRef="#br0" timeOffset="104729.57">1376 14732 0,'-21'0'31,"21"21"-31,0 0 16,-22-21-16,22 22 0,0-1 15,0 0 1,0 0 0,22-21 15,-1 0-31,0 0 16,-21-21-1,21 0 1,-21 0-1,0-1-15,0 1 16,-21 21-16,0 0 16,0 0-1,-1 0 1,22 21-16,-21-21 0,21 22 16,0-1-16,21-21 46,1 0 79</inkml:trace>
  <inkml:trace contextRef="#ctx0" brushRef="#br0" timeOffset="107713.85">2942 14182 0,'0'-21'15,"0"-1"-15,0 1 16,0 0 0,0 0-16,0 0 31,-21 21-15,0 21-16,21 0 15,-21 0-15,21 0 0,0 22 0,0-1 16,-22 0-16,22 22 0,-21-22 15,21 22-15,-21-22 0,21 0 0,-21 22 16,0-22-16,21 1 0,-21-1 16,-1 0-16,22-21 0,-21 22 0,0-22 15,21 0-15,-21 0 16,21 0-16,0 1 16,0-44-1,0 1 1,21 0-16,0 0 0,0 0 0</inkml:trace>
  <inkml:trace contextRef="#ctx0" brushRef="#br0" timeOffset="108478.41">2730 14245 0,'-21'-21'0,"42"42"0,-63-63 0,21 42 15,0-21-15,21 0 0,0-1 16,0 1-16,0 0 0,0 0 15,21 0-15,0 0 16,0-1-16,22 1 0,-1 0 0,0 21 16,1-21-16,-1 21 0,0 0 15,1 0-15,-1 0 0,0 0 0,1 21 16,-1 0-16,-21 0 0,21 1 16,-20 20-16,-1 64 15,-21-64-15,0 0 0,-21 1 16,-22-1-16,22 0 0,-21-20 15,-1 20-15,1 0 0,0-21 0,21 22 16,-22-22-16,1 0 0,21 0 16,-22-21-16,22 0 0,0 21 15,0-21-15,0 0 16,21-21-16,0 0 0,0 0 16,0 0-16,0 0 0,0-1 15,0 1-15,21 21 31,-21 21-31,0 1 16,21-1-16,0 0 0,-21 0 0,0 0 16,0 0-16,21 22 0,1-22 0,-22 0 15,21 21-15,-21-20 16,21-1-16,0 0 0,-21 0 0,21 0 16,0 0-16,-21 1 0,22-1 15,-1 0-15,0 0 0,0-21 0,0 0 16,0 0-16,22 0 0,-22 0 15,21 0-15,-21 0 0,22-21 0,-1 21 16,0-21-16,1 0 0,-1-1 16,0 1-16,1-21 0,-1 21 0,0 0 15,-20-22-15,-1 22 0,0-21 0,-21-1 16,21 22-16,-21-21 0,0 21 16,0 0-16,0-1 0,-21 1 0,0 21 15,0 0-15,-22 0 0,22 0 16,0 0-16,0 21 0,-22 1 15,22-1-15,0 21 0,21-21 0,0 0 16,0 22-16,0-22 0,0 21 16,0-21-16,0 1 0,0-1 0,0 0 15,21 0-15,22 0 16,-22 0-16,0-21 0,0 22 0,21-22 16,-20 0-16,20 0 0,0 0 0,-21 0 15,22 0-15,-1 0 0,0 0 0,-20-22 16,20 22-16,-21-21 0,43-21 15,-43 21-15</inkml:trace>
  <inkml:trace contextRef="#ctx0" brushRef="#br0" timeOffset="108702.29">4276 14563 0,'0'21'0,"0"-42"0,0 63 31,21-42 0,0 0-31,0 0 0,0 0 0,0 0 16,1 0-16,-1-21 0,0 21 16,0 0-16,0-21 15,0 21-15,-21-21 0,22 21 16</inkml:trace>
  <inkml:trace contextRef="#ctx0" brushRef="#br0" timeOffset="110170.44">4614 14880 0,'0'0'0,"0"21"15,0 1-15,21-22 31,1-22-15,-1 1-16,0 0 0,0 0 16,0 0-16,0 0 0,1-1 0,-1-20 15,21 21-15,-21-21 0,0-1 16,1 1-16,-1 0 0,0-1 0,0 1 16,0 0-16,-21 20 0,0-20 15,0 21-15,0 0 0,-21 21 16,0 0-16,0 21 15,0-21-15,-22 21 16,22 0-16,0 0 0,0 1 0,0-1 16,-1 0-16,1 0 0,21 0 15,0 0-15,0 1 0,21-22 16,1 0 0,-1 0-16,0 0 0,0 0 15,43-22-15,-43 1 16,0 0-16,0 21 0,0-21 0,0 0 15,1 21-15,-1-21 0,0-1 16,-21 44 15,0-1-31,0 0 16,0 0-16,0 0 0,0 0 16,0 1-16,-21 20 0,21-21 0,0 0 15,0 0-15,0 1 0,0 20 0,0-21 16,0 0-16,0 0 0,0 1 15,0-1-15,0 0 0,0 0 16,21-21-16,0 21 0,0-21 16,0 0-16,1 0 15,-1 0-15,21 0 0,-21 0 16,0-21-16,1 0 0,20 0 0,-21 21 16,21-21-16,-20-1 0,-1 1 0,21-21 15,0 0-15,-20-1 16,-1 22-16,0-21 0,-21 21 15,21-43-15,-21 43 16,0 0-16,0 0 0,-21 21 16,0 0-1,0 0-15,21 21 0,-22 0 0,1 0 16,0 0-16,0 0 0,21 22 0,0-22 16,-21 0-16,21 0 0,0 22 15,0-22-15,0 0 0,0 0 0,0 0 16,0 0-16,0 1 15,21-1-15,0-21 0,0 0 16,0 0-16,1 0 0,-1 0 0,21 0 16,-21 0-16,22 0 0,-1 0 15,-21 0-15,21-21 0,1-1 0,-1 1 16,0 0-16,-20 0 0,-1 0 0,21-22 16,-21 22-16,0 0 0,-21-21 15,22 21-15,-22-1 0,21-20 0,-21 21 16,0 0-16,0 0 0,0 42 31,0 0-15,0 0-16,0 0 15,0 0-15,0 1 0,0-1 0,0 0 16,0 0-16,0 0 0,0 0 0,0 1 16,0-1-16,0 0 0,21-21 15,-21 21-15,21-21 0,0 0 0,0 21 16,1-21-16,-1 0 0,21 0 0,-21 0 15,0 0-15,1 0 0,20-21 16,-21 21-16,21-21 0,-20 0 0,-1 21 16,0-21-16,21-22 0,-21 22 0,1-21 15,-22-1-15,21 22 16,-21 0-16,0 0 0,0 0 16,0 0-16,0-1 0,-21 22 31,-1 0-31,22 22 0,-21-22 0,21 21 15,0 0-15,0 21 0,0-21 0,0 1 16,-21-1-16,21 0 0,0 21 16,0-21-16,0 1 0,-21-1 0,21 0 15,0 0-15,0 0 16,0 0-16,-21-21 16,0 0-1,21-21 1,0 0-16,0 0 15,0 0-15,0 0 0,0-22 16,21 22-16,0 0 0,0-21 0,0 20 16,0 1-16,22-21 0,-22 21 15,0 0-15,21-1 0,-20 22 0,62 0 16,-41 0 0,-22 0-16,0 22 0,21-1 0,-21 0 15,1 0-15,-1 0 0,0 0 16,0 1-16,0-1 0,-21 0 0,0 21 15,0 22 1,0-43-16,0 0 0,-21 0 16,21-42 31</inkml:trace>
  <inkml:trace contextRef="#ctx0" brushRef="#br0" timeOffset="111017.96">7959 14457 0,'0'21'0,"0"0"0,0 0 15,21-21 1,0 0 0,0 0-16,0 0 0,0 0 15,1 0-15,-1 0 0,0-21 0,21 21 16,-21-21-16,22 0 0,-1 0 15,0 0-15,-20-1 0,20-20 0,0 21 16,1 0-16,-22-22 0,21 22 16,-21 0-16,0-21 0,-21 21 0,0-22 15,0 22-15,0-21 0,0 21 16,0-22-16,0 22 0,-21-21 0,0 21 16,0-22-16,0 22 0,0 0 0,-1 21 15,1-21-15,0 21 0,0 0 16,-21 0-16,20 21 0,22 0 15,-21 0-15,0 22 0,0-1 0,21-21 16,-21 21-16,0 22 0,21-22 16,-22 22-16,1-1 0,21 1 15,-21-1-15,0 1 0,21 20 0,-21-20 16,0-1-16,-1 22 0,22 0 16,-21-22-16,21 22 0,0 0 0,-21-1 15,0 22-15,21-21 0,-21-1 0,21 1 16,0 0-16,0-1 0,-21-20 15,21 21-15,0-1 0,-22-20 16,22-1-16,0 1 0,0-1 0,0-20 0,0-1 16,0 0-16,0-21 0,22 22 15,-22-22-15,21-21 16,0 0-16,0 0 0,0-21 0,22 0 0,-22-1 16,21 1-16,-21-21 15,22 0-15,-1-1 0,0-20 0,-21 20 16,85-147-16,-85 126 15,1 1-15,-1-1 0,-21 1 16,0-1-16,0 1 0,-21-1 0,-1-20 16,1 20-16,-21 1 0,0-1 0,-1 22 15,1-22-15,0 22 16,-22 21-16,22-21 0,-1 20 0,1 1 0,0 0 16,-1 0-16,1 0 0,21 21 15,21-21 1,21 21-16,0 0 15,0 0-15,22 0 0,-22-22 16,21 22-16,-21 0 0,22-21 16,-1 0-16,-21 21 0,22-21 0,-1 0 15,0 21-15</inkml:trace>
  <inkml:trace contextRef="#ctx0" brushRef="#br0" timeOffset="112255.25">8932 14288 0,'0'0'0,"0"-22"0,0 1 0,-21 21 15,0-21-15,0 21 16,0 0-16,-1-21 0,1 21 0,0 0 16,0 0-16,0 0 0,-22 0 0,22 0 15,0 21-15,-42 21 16,20 22-1,22-43-15,0 21 0,21-20 0,0-1 16,0 21-16,-21-21 0,21 0 0,0 22 16,0-22-16,0 0 0,0 0 0,21 0 15,0 1-15,0-22 16,0 0-16,1 0 0,-1 0 0,0 0 16,21 0-16,-21 0 0,1 0 0,20-22 15,-21 22-15,0-21 16,22 0-16,-22 0 0,0 0 0,0 0 15,0-1-15,22-41 0,-22 42 16,-21-22-16,0 22 0,21 0 16,-21-21-16,21 21 0,-21-1 15,0 44 17,-21-1-32,21 0 15,-21 0-15,21 0 16,0 22-16,0-22 0,0 0 0,0 21 0,0-21 15,0 1-15,0-1 0,0 0 0,0 0 16,0 0-16,21-21 16,0 21-16,0-21 0,0 0 0,1 0 15,-1 0-15,0 0 0,0 0 0,0 0 16,22 0-16,-22 0 0,0-21 16,21-21-16,-21 42 0,1-21 15,-1 0-15,0-1 0,0 1 16,0-21-16,-21 21 0,0 0 0,0-1 15,0 1-15,0 0 0,-21 21 47,0 21-47,21 0 0,-21 1 16,21-1-16,0 0 16,0 0-16,0 0 0,0 0 0,0 1 15,0-1-15,0 0 0,0 0 0,0 0 16,21-21-16,0 21 0,0-21 15,0 22-15,1-22 0,-1 0 0,0 0 16,0 0-16,0 0 0,43-22 16,-22 1-16,-21 21 0,0-21 15,22 0-15,-22 0 0,0 0 0,21-22 16,-20 22-16,-1-21 0,0-1 16,-21 1-16,21 21 0,0-21 0,-21-1 15,21-20-15,-21 20 0,0 1 16,0 21-16,0 0 0,22 0 15,-22-1-15,0 1 0,-22 21 32,1 0-32,21 21 15,0 1-15,0 20 0,-21-21 16,21 21-16,-21-20 0,21 20 0,0 0 0,-21 1 16,21-1-16,0 0 0,0-21 15,0 22-15,0-1 0,0-21 0,0 0 16,21 1-16,0-1 0,0 0 15,0 0-15,1-21 0,20 0 16,0 0-16,-21 0 0,1 0 16,20 0-16,-21 0 0,21-21 0,-20 0 15,-1 21-15,0-21 0,0-1 16,21 1-16,-42-21 0,22 21 0,-1 0 16,-21-1-16,21-20 0,-21 21 0,0 0 15,0 0-15,0-1 16,0 1-16,-21 21 0,0 0 15,-1 0-15,1 21 0,0 1 16,21-1-16,-21 0 16,21 0-16,-21 0 0,21 0 0,0 1 15,0-1-15,0 0 0,0 0 16,0 0-16,0 0 0,21-21 0,0 22 16,0-22-16,0 21 0,1-21 15,-1 0-15,0 0 0,0 21 0,0-21 16,0 0-16,22 0 0,-1 0 15,-21 0-15,22 0 0,-1 0 0,-21 0 16,21 0-16,1-21 0,41 0 16</inkml:trace>
  <inkml:trace contextRef="#ctx0" brushRef="#br0" timeOffset="112796.94">11303 14224 0,'-42'-63'15,"84"126"-15,-106-148 0,43 85 16,0 0-16,0-21 0,0 21 0,0 0 16,-1 0-16,-41 0 15,42 0-15,-22 0 0,22 21 0,-21 1 16,21-1-16,0 0 0,-22 0 0,22 0 16,0 0-16,0 1 0,0 20 0,-1-21 15,22 0-15,0 22 0,0-22 16,0 0-16,0 0 0,0 21 15,0-20-15,0-1 0,22 0 16,-1-21-16,0 0 0,0 21 16,0-21-16,0 0 0,22 0 0,-22 0 15,21 0-15,1-21 0,-22 0 0,21 21 16,-21-21-16,22-1 0,-22-20 16,21 21-16,-21-21 0,0-1 0,1 1 15,20-22-15,-21 22 0,0 0 16,0-1-16,-21 1 0,0 0 15,0-1-15,0 1 0,0 0 0,0-1 16,0 22-16,0 0 0,0 0 16,0 0-16,-21 42 15,21 0-15,-21 0 0,0 22 16,0-22-16,21 21 0,0 0 16,-21 22-16,21-22 0,-22 1 0,22-1 15,0 0-15,0 22 0,0-22 0,0 0 16,0-20-16,22 20 0,-22-21 15,21 21-15,0-20 0,0-1 0,0-21 16,0 21-16,22-21 0,-22 0 0,0 0 16,21 0-16,-20 0 0,41-21 15,-42 21-15,0-21 16,22-22-16,-22 22 0,0 0 0,0-21 0</inkml:trace>
  <inkml:trace contextRef="#ctx0" brushRef="#br0" timeOffset="113041.8">9356 13885 0,'0'0'0,"-22"22"0,1-22 0,21 21 16,0 0-16,0 0 16,21-21 15,1 0-31</inkml:trace>
  <inkml:trace contextRef="#ctx0" brushRef="#br0" timeOffset="114738.83">12996 14012 0,'-21'0'0,"42"0"0,-63 0 0,21 0 16,0 0-16,42 22 46,0-22-46,0 0 0,0 0 16,0 0-16,43 0 0,-22 0 16,1-22-16,-1 1 0,0 21 15,1-21-15,-1 21 0,-21-21 0,21 0 16,1 0-16,-22 21 0,0-22 0,0 1 16,0-21-16,1 0 15,-22-1-15,0 22 16,0 0-16,0 0 0,-22 21 15,1 0-15,0 0 16,21 21-16,0 0 0,-21 21 16,0 1-16,21-1 0,-21 0 15,21 1-15,0-1 0,-22 0 0,22 1 16,-21-1-16,0 22 0,21-22 0,0 0 16,-21 1-16,0-1 0,21 0 15,-21 43-15,21-64 0,-22 21 16,22-20-16,-21-1 0,21 0 15,0 0-15,-21-21 16,0-21 0,21 0-16,-21 0 0,0-1 15,21 1-15,-22 0 0,1-21 16,0-1-16,0 22 0,0-21 0,21 21 16,-21-22-16,-1 22 0,22 0 15,0 0-15,-21 0 0,0 21 16,0 0-1,21 21-15,0 0 16,0 0-16,0 0 0,0 1 0,0-1 16,0 0-16,0 21 0,21-21 0,21 43 15,-20-43-15,-22 0 16,21 0-16,0 1 0,21-1 0,-21-21 16,1 21-16,20-21 0,-21 21 0,21-21 15,1 0-15,-22 0 0,21 0 16,1 0-16,-1 0 0,0-21 15,1 0-15,-1 0 0,0-1 0,-21 1 16,22 0-16,-22 0 0,21 0 16,-21-22-16,1 22 0,-1-21 15,-21 21-15,0 0 0,0-22 0,0 22 0,0 0 16,0 0-16,0 0 0,-21 21 16,-1 0-16,1 0 15,0 21-15,0-21 0,21 21 16,0 0-16,-21 0 15,21 22-15,-21-22 0,21 0 0,0 21 16,0-21-16,0 1 0,0-1 0,0 0 16,0 0-16,0 0 0,21 0 15,0 1-15,0-22 0,0 0 0,0 21 16,43-21-16,-22 0 0,-21 0 16,22 0-16,-1 0 0,-21-21 15,22-1-15,-1 1 0,0 0 0,1 0 16,-1 0-16,0 0 0,-21-22 15,43-20-15,-43 42 16,0-22-16,0 22 0,-21 0 0,0 0 16,0 0-16,-21 21 15,0 0-15,0 0 16,0 21-16,0 0 0,-22 21 16,22-21-16,21 1 0,0-1 15,0 0-15,0 21 0,0-21 0,0 1 16,0-1-16,0 0 0,0 0 0,21 0 15,0 0-15,-21 1 0,22-1 16,-1-21-16,0 0 0,-21-21 47,-21-1-47,0 1 0,-1 0 16,1 0-16,0 21 15,21-21-15,-21 21 0,0 0 16,0 0-16,21 21 15,0 0 1,0 0-16,0 0 16,0 1-16,21-1 0,0-21 15,0 21-15,0-21 0,0 21 0,1-21 16,-1 0-16,21 0 0,-21 0 0,22 0 16,-1 0-16,-21 0 0,21 0 0,1 0 15,-22 0-15,0 0 0,21-21 16,-20 0-16,-1 0 0,21-1 0,-21 1 15,0 0-15,1-21 0,-1-1 16,0 22-16,-21-21 0,21 0 16,-21-1-16,21 1 0,-21 21 0,0-22 15,0 1-15,21 0 0,-21-1 0,22 22 16,-22-21-16,0 21 0,0 0 16,0-1-16,0 44 15,0-1-15,0 0 16,0 0-16,-22 21 0,1 1 15,0-22-15,21 21 0,0 1 0,-21-1 16,0 0-16,21 1 0,-21-1 0,21 0 16,0 1-16,0-1 0,0-21 15,0 21-15,0-20 0,0-1 16,0 0-16,0 0 0,0 0 16,21-21-1,0 0-15,0 0 0,0 0 0,0 0 16,1-21-16,-1 0 0,0 0 15,-21 0-15,0-1 16,0 1-16,0 0 0</inkml:trace>
  <inkml:trace contextRef="#ctx0" brushRef="#br0" timeOffset="114917.72">14647 14245 0,'0'0'16,"21"0"15,1 0-31,-1 0 0,0 0 0,0 0 16,21 0-16,-20 0 0,20 0 0,-21 0 15,21 0-15,1-21 0,-1 21 16,0-21-16,1 21 0,20-21 0</inkml:trace>
  <inkml:trace contextRef="#ctx0" brushRef="#br0" timeOffset="116506.81">16108 13928 0,'0'0'0,"0"-21"16,0-1-16,0 1 16,-21 21-16,-1 0 15,1 0-15,0 0 0,0 0 0,0 0 16,0 0-16,-22 21 0,22 1 0,0-1 15,0 0-15,0 0 0,-1 21 16,-20-20-16,21 20 0,0 0 0,21 1 16,-21-22-16,-1 21 0,22 0 15,-21 1-15,21-1 0,0-21 16,0 22-16,0-1 0,0-21 0,21 0 16,1 0-16,-1 1 0,0-1 0,0 0 15,21 0-15,-20-21 0,20 0 16,0 21-16,1-21 0,-1 0 0,21 0 15,1 0-15,-22 0 0,22-21 16,-22 0-16,22 21 0,-22-21 0,0 0 16,1-22-16,-22 22 0,21 0 15,-21-21-15,0 20 0,-21-20 0,0 21 0,0-21 16,0 20-16,0 1 0,-21 0 16,0 0-16,0 0 0,0 21 15,-22 0-15,22-21 0,-21 21 0,21 0 16,-22 0-16,1 0 0,21 21 15,0 0-15,-22 0 0,22 0 0,0 0 16,0 1-16,-21 41 0,42-21 16,0-20-16,0 20 0,0-21 15,0 0-15,0 0 0,0 1 0,0-1 16,21-21-16,0 21 0,0-21 0,0 0 16,0 0-16,1 0 0,-1 0 15,0 0-15,21 0 0,-21 0 0,1-21 16,20 21-16,-21-21 0,0-1 0,0 1 15,1 0-15,-1-21 0,0 21 16,0-1-16,-21-20 0,21 21 16,-21-21-16,21 20 0,-21 1 0,0 0 15,0 0-15,-21 21 32,0 21-32,21 0 0,0 0 15,-21 1-15,21-1 0,0 0 16,0 21-16,0-21 0,0 1 0,0-1 15,0 21-15,0-21 0,0 0 16,21 1-16,0-1 16,0-21-16,1 0 0,-1 0 15,0 0-15,0 0 0,0 0 0,0 0 0,1-21 16,-1-1-16,0 1 0,0 0 16,0 0-16,22-43 15,-22 43-15,0-21 0,-21 21 0,21-22 16,-21 22-16,21 0 0,-21 0 15,0 0-15,0 42 32,0 0-32,-21 0 15,21 0-15,-21 22 0,21-22 0,0 0 16,0 21-16,0-20 0,0-1 0,0 0 16,0 0-16,0 0 15,0 0-15,0 1 0,0-1 0,0 0 16,-21-21 15,0 0-31,-1-21 16,1 0-16,0 21 0,0-22 15,0 22-15,0 0 16,-1 0-16,22 22 31,0-1-31,0 0 16,0 0-16,22 0 15,-1-21-15,0 21 0,0-21 16,0 0-16,0 0 0,1 0 16,-1 0-16,21 0 0,-21 0 0,0 0 15,1 0-15,20 0 0,-21 0 0,0-21 16,22 0-16,-22 0 0,0 21 16,42-64-16,-41 43 0,-22 0 15,21-21-15,0 21 0,-21-22 0,21 22 16,-21 0-16,0 0 0,0 0 15,0-1-15,-21 22 32,21 22-32,-21-1 0,0 0 15,-1 0-15,22 0 0,-21 0 16,21 1-16,-21-1 0,21 0 0,0 0 16,0 0-16,0 0 0,0 1 15,0-1-15,0 0 0,21-21 16,0 21-16,1-21 0,-1 0 15,21 0-15,-21 0 0,22 0 16,-22 0-16,21 0 0,0 0 0,1-21 16,-22 21-16,21-21 0,1 0 0,20-22 15,-42 22-15,22 0 16,-22-21-16,21 20 0,-21-20 16,0 21-16,-21-21 0,0 20 0,22 1 15,-22 0-15,0 0 0,0 0 16,-22 21-16,1 0 15,0 0-15,0 0 0,0 21 16,0 0-16,21 0 0,0 0 16,0 22-16,0-22 0,-22 21 0,22-21 15,0 1-15,0 20 0,0-21 16,0 0-16,0 0 0,0 1 0,0-1 16,22 0-16,-22 0 0,0 0 15,21-21-15,-21 21 0,21-21 0,-42 0 31,0 0-31,-1 0 16,1 0-16,0 0 0,0-21 16,-21 21-16,-1 0 0</inkml:trace>
  <inkml:trace contextRef="#ctx0" brushRef="#br0" timeOffset="117502.24">593 16235 0,'0'-21'0,"0"42"0,0-85 16,0 43-16,0 0 0,0 0 0,0 0 15,0 0-15,0-1 16,0 1-16,0 42 15,0 22 1,0-22-16,21 64 0,-21-43 16,0 0-16,0 1 0,0 20 15,0-21-15,0 1 0,0-1 16,-21 22-16,-1-22 0,22 0 0,-21 1 16,21-22-16,-21 21 0,21-21 15,0 0-15,0 1 0,0-1 16,21-21 15,0-21-31,1-1 0,-1 1 0,0-21 16,0 21-16</inkml:trace>
  <inkml:trace contextRef="#ctx0" brushRef="#br0" timeOffset="117993.96">1143 16235 0,'0'0'16,"21"-21"-16,-42 42 31,21 0-31,-21 0 0,21 0 0,-21 1 16,-1-1-16,22 21 0,0-21 16,-21 22-16,0 20 15,21-21-15,0-20 0,-21 20 0,21-21 16,0 21-16,0-20 0,0 20 15,21-21-15,0 0 0,-21 0 0,21-21 16,1 22-16,-1-22 0,42 21 16,-42-21-16,1 0 15,20 0-15,-21-21 0,21-1 0,-20 1 16,20 0-16,-21 0 0,0 0 16,22 0-16,-22-22 0,0 22 15,-21-21-15,0 21 0,0-22 16,0 1-16,0 0 0,0 20 0,0-20 15,0 0-15,-21-1 0,0 22 16,-22-21-16,1 21 0,0 0 16,20 21-16,-20 0 0,21 0 15,-21 21-15,20 0 0,-20 0 16,21 0-16,0 0 0,0 22 0,21-22 16,-22 21-16,22-21 15,-21 1-15,21 20 0,0-21 0,0 0 16,0 0-16,0 1 0,0-1 0,21 0 15,1 0-15,-1-21 0,0 0 16,21 0-16,-21 0 0</inkml:trace>
  <inkml:trace contextRef="#ctx0" brushRef="#br0" timeOffset="118309.77">1926 16574 0,'21'21'16,"0"-21"15,1-21-31,-1-1 16,-21 1-16,0 0 15,0 0-15,-21 21 31,-1 0-15,1 0-16,0 21 0,0 0 16,21 0-16,0 1 15,-21-1-15,21 0 0,0 0 16,21-21 0,0 0-16</inkml:trace>
  <inkml:trace contextRef="#ctx0" brushRef="#br0" timeOffset="119957.83">3514 15748 0,'0'0'0,"0"-21"15,0 0-15,-22 21 32,1 21-32,0-21 0,0 42 0,0-21 15,-22 22-15,22-1 0,0 22 16,0-1-16,0 1 0,-22-1 0,22 1 15,0-1-15,0-21 16,0 22-16,21-1 0,-21-20 0,-1-1 0,1 0 16,21 1-16,0-1 0,-21 0 15,0 1-15,21-22 0,0 0 16,0 0-16,0 0 0,0-42 31,0 0-31,21 0 0,-21 0 0,21-22 16,0 22-16,1-21 0,-1 0 15,0-1-15,0 1 0,0-22 0,0 22 16,22-21-16,-22-1 0,42-63 16,-41 64-16,20-1 0,-21 22 15,0-1-15,0 1 0,1 21 16,-22-21-16,0 63 31,0 0-31,0 21 0,0 1 16,0-1-16,0 0 0,0 1 15,0 20-15,0-21 0,0 22 0,0-22 16,0 1-16,0 20 0,0-21 16,0 1-16,0-22 0,21 21 0,-21 1 15,0-1-15,0-21 0,0 0 0,0 0 16,21 1-16,-21-1 0,0-42 47,-21-1-47</inkml:trace>
  <inkml:trace contextRef="#ctx0" brushRef="#br0" timeOffset="120122.73">3090 16531 0,'0'0'0,"21"0"31,1 0-31,-1 0 16,0 0-16,21 0 0,-21 0 15,64 0-15,-43 0 16,-20 0-16,20-21 0,0 0 0,1 21 16</inkml:trace>
  <inkml:trace contextRef="#ctx0" brushRef="#br0" timeOffset="123269.93">3789 16701 0,'0'21'0,"0"0"15,0 0-15,0 0 0,21-42 32,0 0-32,0 0 15,0 0-15,22-22 16,-22 22-16,0-21 0,21 21 15,-20-22-15,-1 22 0,0-21 0,0-1 16,0 22-16,0-21 0,1 0 16,-22-22-16,0 43 15,-22 21 17,1 21-32,21 0 0,-21 0 15,21 1-15,0-1 0,0 0 0,0 0 16,0 0-16,0 0 0,0 1 15,0-1-15,0 0 0,21 0 0,-21 0 16,21 0-16,1 1 16,-1-22-16,-21 21 15,0 0 1,-21-21 0,-1 0-1,1-21-15,0 21 0,0 0 16,21-21-16,-21-1 0,0 22 15,-1 0-15,22-21 0,-21 21 16,21 21 15,0 1-31,0-1 16,0 0-16,0 0 16,0 0-16,0 0 15,21 1-15,1-22 16,-1 0-16,0 0 0,0 0 0,0 0 15,22 0-15,-22-22 16,0 22-16,21-21 0,-21 0 16,22 0-16,-22 0 0,21 0 0,1-1 15,-1 1-15,0-21 0,64-43 16,-85 43 0,0 0-16,1 20 0,-1 1 0,-21 0 15,0 0-15,0 0 0,-21 21 16,-1 0-1,1 21-15,0 0 0,0 0 16,21 0-16,-21 1 0,21-1 16,0 0-16,0 0 0,0 0 0,0 0 15,21 1-15,0-1 0,0 0 16,0 0-16,1 0 0,-1 0 0,0 1 16,0-1-16,0 0 0,-42-21 46,0 0-30,0 0-16,0 0 0,-1 0 0,1-21 16,0 21-16,-21-21 0,21-1 0,-1 22 15,1-21-15,0 21 0,0 0 16,21-21-16,-21 21 16,21 21-1,0 0-15,21 1 16,-21-1-16,21-21 15,0 21-15,-21 0 0,21-21 16,1 21-16,-1-21 0,21 21 0,-21-21 16,0 0-16,1 0 0,20 0 15,0 0-15,-21 0 0,22 0 0,-1 0 16,-21 0-16,64-42 16,-64 42-16,21-21 0,1 0 0,-22 0 15,0-1-15,0 22 0,22-21 16,-22-21-16,-21 21 0,21 0 0,0-1 15,-21 1-15,0-21 0,0 0 16,0 20-16,0 1 0,0 0 16,0 0-16,-21 21 31,0 21-31,21 0 16,0 0-16,0 1 0,-21-1 15,21 0-15,-22 0 0,22 21 16,0-20-16,0-1 0,0 0 0,0 0 15,0 0-15,0 0 0,0 1 16,0-1-16,22-21 0,-1 21 0,0-21 16,0 21-16,0-21 0,0 0 0,22 0 15,-22 0-15,21 0 0,-21 0 16,22 0-16,41-42 16,-62 21-16,20-1 0,0 22 0,1-21 15,-22 0-15,21-21 0,-21 21 0,0-1 16,1 1-16,-22 0 0,0 0 0,0 0 15,0 0-15,0-1 16,-22 22-16,1 0 16,0 0-16,0 0 0,0 0 15,0 22-15,21-1 0,0 0 16,0 0-16,0 0 0,0 0 16,21 1-16,0-1 0,-21 0 15,21-21-15,0 21 0,0 0 0,1 0 16,-1 1-16,0-1 15,-21 0-15,21-21 0,-21 21 0,21-21 16,-21 21-16,21-21 0,1 0 16,-1 0-16,0 0 0,0 0 15,0 0-15,0 0 16,1-21-16,-1 0 0,0 0 0,21 0 16,-21 21-16,1-43 0,-1 22 0,0 0 15,0 0-15,0-22 0,-21 1 0,21 0 16,1-1-16,-22-41 15,21 41-15,0-62 0,-21 62 16,21-20-16,-21 42 0,0-22 16,0 22-16,0-21 0,0 21 15,0 42 1,-21 0 0,21 0-16,0 21 0,-21 1 0,21-1 15,-21 0-15,21 1 0,0 20 16,0-20-16,-22-1 0,22 0 15,0 1-15,0 20 0,0-21 16,0 1-16,0-22 0,0 0 16,0 0-16,22 0 0,-22 1 0,21-1 15,0 0-15,0-21 0,0 0 0,0 0 16,43 0 0,-43 0-16,21 0 0,-20 0 0,-1 0 15,21-21-15,-21 0 0,0-1 0,1 1 16,20 0-16,-21 0 0,0 0 15,0 0-15,1-22 0,-22 22 0,0 0 16,21 0-16,-21 0 0,0-1 16,0 1-16,-21 21 31,-1 21-31,22 1 0,0-1 16,-21 0-16,0 0 0,21 0 0,-21 0 15,21 1-15,0-1 0,0 0 16,0 0-16,0 0 0,0 0 15,0 1-15,21-22 0,0 0 16,0 21-16,1-21 0,-1 0 0,0 0 16,0 0-16,21 0 0,-20 0 0,-1 0 15,0-21-15,21 21 0,-21-22 16,1 1-16,20 21 0,-21-21 16,0 0-16,0 0 0,22-22 15,-22 22-15,0-21 0,-21 21 16,0 0-16,0-1 0,0 1 15,0 42 17,-21-21-32,0 22 0,21-1 0,-21 0 15,21 0-15,0 0 0,-22 0 16,22 1-16,0-1 0,-21 0 16,21 0-16,0 0 0,0 0 15,21-21-15,1 0 16,-1 0-16,0 0 15,0 0-15,0 0 16,0 0-16,1-21 0,-22 0 0,21 0 16,-21 0-16,0 0 0,21-1 15,-21 1-15,0 0 0,0 0 16,0 0-16,0 0 0,-21-1 16,0 22-16,-1-21 0,1 21 15,0-21-15,0 21 16,42 0 15,0 0-15,0 0-16,1 0 0,20 0 15,-21 0-15,0 0 0,22 0 0,-22 0 16,21 0-16,-21 0 0,0 0 0,22 0 16,-22 0-16,0 0 0,0 0 15,0 0-15,1 21 0,-1 0 0,0 1 16,-21-1-16,0 0 15,0 0-15,0 0 16,0 0-16,0 1 0,-21-22 16,21 21-16,-21-21 15,21 21-15,0 0 16,-22-21-16,22-21 47,0 0-32,22 0-15,-22-1 0,21 1 16,0 0-16,0 0 0,0 0 0,0-22 16,1 22-16,-1 0 0,0 0 15,0 0-15,0 0 0,22-1 16,-22 22-16,0 0 0,21 0 0,-21 0 0,1 0 16,-1 22-16,0-1 15,0 0-15,-21 0 0,0 0 16,0 22-16,0-22 0,0 0 0,0 0 15,0 0-15,0 0 0,0 1 16,0-1-16,-21 0 0,21 0 16,0 0-16,21-21 31,0 0-31,0 0 0,1 0 16,-1 0-16,0 0 0,0 0 15,0 0-15,0 0 0,1-21 0,20 0 16,-21 21-16,0-21 0,43-22 15,-22 22-15,-21 0 16,0-21-16,22 21 0,-22-22 0,0 22 16,0-21-16,0 21 0,1-22 0,-1 22 15,-21 0-15,0 0 0,0 0 16,0-1-16,-21 22 0,-1 0 16,1 0-16,0 22 0,0-1 15,0 0-15,21 0 16,0 0-16,0 0 0,0 1 0,0-1 0,0 0 15,0 0-15,0 0 0,0 0 16,0 1-16,21-1 0,0-21 0,-21 21 16,21 0-16,0-21 0,1 21 15,-22 0-15,42 22 16,-42-22-16,0 0 16,-21-21-1,0 0-15,-1 0 16,1 0-16,0 0 0,0 0 15,0 0-15,0 0 0,-1 0 0,22-21 16,-21 21-16,0-21 0,0 21 16,21-21-16,-21-1 0,0 22 0,-22-42 15</inkml:trace>
  <inkml:trace contextRef="#ctx0" brushRef="#br0" timeOffset="123641.72">7197 15621 0,'-22'0'0,"44"0"0,-65 0 16,43 21-16,0 0 15,0 1 1,21-22 15,1 0-31,-22-22 16,0 1-16,0 0 16,-22 21-1,1 0-15,0 0 16,0 0-16,0 0 0,21 21 15,-21-21-15,21 21 0,-22-21 16,1 22 0,21-1-16,-21 0 15</inkml:trace>
  <inkml:trace contextRef="#ctx0" brushRef="#br0" timeOffset="123933.55">5990 16150 0,'0'0'0,"-21"21"0,0-21 0,42 0 32,0 0-32,0 0 0,22 0 0,-22-21 15,21 21-15,0 0 0,1 0 16,-1-21-16,0 0 0,22 21 15,-22 0-15,1 0 0,-1-21 0,0 21 16,-21 0-16,22 0 0,-22 0 16,0-21-16,0 21 15,0 0 1,-21-22 0,22 22-16,-1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12:20:45.4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2709 0,'0'-21'0,"0"0"31,0 0-15,0 0-16,0 0 31,0-1 0,0 44 47</inkml:trace>
  <inkml:trace contextRef="#ctx0" brushRef="#br0" timeOffset="1023.41">0 2561 0,'0'-21'16,"0"0"15,0 42 16,0 0-31,0 0-16,0 1 0,0-1 15,0 0-15,0 0 0,0 0 16,0 0-16,0 22 0,0-22 16,0 0-16,0 0 0,0 0 15,0 1-15,21-1 0,-21 0 16,21 0-16,-21 0 0,0 0 0,21-21 16,-21 22-16,0-1 15,22-21 1,-22 21-1,21-21-15,0 0 16,0-21-16,21 21 0,-20-21 16,20-1-16,21-20 0,1 21 15,21-21-15,-22-1 0,43-20 16,-21 20-16,42-20 0,-22-1 16,22 1-16,0 21 0,-21-1 15,0 1-15,-21 0 0,-1 20 0,-20 1 16,-1 0-16,-20 0 15,-1 0-15,-21 0 0,0 21 0,1 0 0,-1-22 16,0 22 15,-21-21 63</inkml:trace>
  <inkml:trace contextRef="#ctx0" brushRef="#br0" timeOffset="9132.15">13377 3768 0,'-21'0'15,"0"0"17,0 0-17,0 0 1,-1 0-16,1 0 15,0 0-15,0 0 0,0 0 16,0 0-16,-1 0 16,1 0-16,0 0 0,0 21 0,0-21 15,0 0-15,-1 0 16,1 0-16,0 0 16,42 0 15,22 0-16,-22 0-15,21 0 0,0 0 16,1 0-16,20 0 0,-20 0 0,20 0 16,1 0-16,-1 0 0,1 0 15,-1-21-15,1 21 0,20 0 16,-20 0-16,20-21 0,-20 21 0,21-22 16,-22 22-16,-21 0 0,22 0 0,-22 0 15,1 0-15,-22 0 0,21 0 16,-21 0-16,0-21 15,1 21-15,-22-21 16,0 0 15,-22 21 16,1 0-47,0 0 0,0 0 0,21-21 16,-21 21-16,0 0 0,21-21 15,-22 21-15,22-22 16</inkml:trace>
  <inkml:trace contextRef="#ctx0" brushRef="#br0" timeOffset="10666.62">14118 3387 0,'0'0'15,"0"-21"-15,-21 21 0,21-22 0,-21 22 0,0-21 16,21 0 0,-22 21-1,22 21 17,0 0-32,0 1 15,0-1-15,22 0 16,-1 0-16,0 0 0,0-21 0,0 21 15,22 1-15,-1-22 0,0 21 16,1-21-16,-1 0 0,0 21 0,1-21 16,-1 21-16,0-21 0,1 0 0,-22 0 15,21 0-15,-21 0 0,0 0 16,1 0-16,-1 0 0,0 0 16,0 0-16,-42 0 46,0 0-30,0 0-16,-1 21 0,1-21 16,0 21-16,-21 1 0,21-22 0,-22 21 15,22 0-15,-21 0 0,-1 0 16,1 0-16,0 1 0,-1-1 0,1 0 16,0 0-16,21 0 0,-22 0 15,22 1-15,0-1 0,-21 0 16,20 0-16,22 0 0,-21-21 15,21 21-15,0 1 16,21-22 15,1 0-31,-22-22 16,42 1-16,-21 0 0,0 21 0,22-21 16,20-21-16,-21-1 0,1 22 15,-1 0-15,0 0 0,1-22 16,-1 22-16,0 0 0,-20 0 0,-1 0 15,0 0-15,0-1 0,0 1 16,-21 0-16,21 21 0,-21-21 16,-21 21 62,0 0-78,0 0 31,0 0-31,0 0 16,-1 0-16,1-21 15,0 21-15,-21-21 16,21-1-16,-1 22 0,-20-21 0,0 21 16,21-21-16,-22 21 0,1 0 15,0-21-15,20 21 0,-20 0 16,21 0-16,-43-21 0,43 21 15,0 0-15,0 0 0,0 0 16,0 0-16,42 0 63,0 0-63,0 0 15,0 21-15,22-21 0,20 0 16,-21 0-16,1 21 0,-1-21 0,0 0 15,1 0-15,-1 21 16,-21-21-16,22 0 0,-1 0 0,0 0 16,-21 0-16,22 21 0,-22-21 0,0 0 15,0 0-15,0 22 0,1-22 16,-1 0-16,-21 21 78,-21-21-78,-1 21 0,1-21 16,0 21-16,0 0 15,0-21-15,0 21 0,-1 1 16,1-22-16,-21 21 0,21 0 0,0 0 16,-22 0-16,22 0 0,-21 1 15,21-1-15,-22 0 0,22 0 0,0 0 16,0 0-16,0 1 0,-1-1 15,1 0-15,21 0 0,0 0 16,0 0-16,21-21 47,1-21-31,-1 0-16,0 21 0,21-21 15,-21 0-15,1 0 0,20-1 16,-21 1-16,21-21 0,1 21 0,-22 0 15,42-22-15,-20 22 16,-22 0-16,0 0 0,0 21 0,0-21 16,1 21-16,-22-22 31,0 44 16,0-1-16</inkml:trace>
  <inkml:trace contextRef="#ctx0" brushRef="#br0" timeOffset="15727.36">15367 3217 0,'0'0'0,"21"0"31,0 0-31,-21-21 16,21 21 0,1 0-16,-22-21 0,21 21 15,-21-21-15,21 21 0,-21-21 16,0 0-1,0-1 1,-21 22 31,0 22-31,21-1-16,-22 0 0,1-21 0,21 21 15,-21 0-15,0 22 0,21-22 16,0 0-16,-21 21 0,21-21 0,-21 22 15,21-1-15,0-21 0,0 22 0,0-22 16,0 21-16,0-21 0,0 22 16,0-22-16,0 0 0,21 21 0,0-21 15,-21 1-15,21-1 0,0 0 0,0 0 16,1-21-16,-1 21 16,21 0-16,-21-21 0,0 22 0,1-22 15,-1 0-15,21 0 0,-21 0 16,0 0-16,22 0 0,-22 0 0,0 0 15,21 0-15,-20 0 0,20 0 0,-21-22 16,0 22-16,22-21 0,-22 0 16,21 21-16,-21-21 0,0 0 0,22 0 15,-22-1-15,0 1 0,-21 0 0,21-42 16,0 41-16,-21-20 16,0 0-16,0 21 0,0-22 15,0 1-15,0 0 0,-21-1 0,0 1 16,0 21-16,21-22 0,-21 22 15,0-21-15,-22 0 0,22 20 16,0 1-16,-21 21 0,20-21 16,1 21-16,0 0 0,0 0 0,0 0 15,0 0-15,-1 0 0,1 0 0,0 0 16,0 0-16,0 0 0,0 0 16,-1 21-16,1-21 0,0 21 0,0 1 15,0-1-15,0 0 0,-1 0 16,22 0-16,-21 22 0,0-22 15,21 21-15,-21 0 0,21-20 0,0 20 16,0 0-16,0-21 0,0 22 16,0-22-16,0 0 0,0 21 0,0-20 15,0-1-15,0 0 0,21 0 0,-21 0 16,21 0-16,0-21 0,1 22 16,20-1-16,-21 0 0,21-21 15,-20 0-15,-1 0 0,0 0 16,21 21-16,-21-21 0,1 0 0,20 0 15,-21 0-15,21 0 0,-20 0 0,20-21 16,-21 21-16,0-21 0,22 0 16,-22 21-16,0-22 0,0 1 15,0 0-15,-21 0 0,21 0 0,-21 0 16,22-1-16,-22-20 0,0 0 16,0 21-16,0-22 0,0-41 15,0 41-15,0 1 0,-22 0 16,1-1-16,0 22 0,0 0 0,0 0 15,0 0-15,-1-1 0,-20 1 0,21 0 16,-21 21-16,20 0 0,-41 0 16,21 0-16,-1 0 0,22 0 15,-21 0-15,-1 0 0,22 0 16,-21 21-16,21-21 0,-22 21 16,22 1-16,-21-1 0,21 0 0,0 0 0,-1 21 15,1-20-15,0 20 16,0-21-16,21 21 0,0 1 0,0-1 15,-21-21-15,21 22 0,0-1 0,0-21 16,0 21-16,0-20 0,0 20 16,0-21-16,0 21 0,21-20 15,0-1-15,0 0 16,0 0-16,1-21 0,-1 21 16,0-21-16,0 0 0,0 21 0,22-21 0,-22 0 15,0 0-15,0 0 16,21 0-16,-20 22 0,-1-22 0,0 0 15,21 0-15,-21 0 0,1 0 0,20 0 16,-21-22-16,0 22 0,22-21 16,-22 21-16,21-21 0,-21 21 0,0-21 15,1 0-15,-1 21 0,0-21 0,-21-1 16,21 1-16,-21 0 0,0-42 16,0 20-16,0 22 0,0-21 15,-21-1-15,0 1 0,0 0 0,-1 21 16,1-22-16,0 22 0,0-21 15,21 21-15,-21-1 0,0 1 0,-1 21 16,1-21-16,0 21 16,0-21-16,0 21 0,0 0 0,-1 0 0,1 0 15,-21 0-15,21 0 0,0 21 16,-1-21-16,1 21 0,0 0 16,0 1-16,-43 41 15,43-21-15,0-20 0,0-1 16,21 21-16,0-21 0,-21 22 0,21-22 15,-21 21-15,21-21 0,0 22 0,0-22 16,0 0-16,0 0 0,0 21 16,0-20-16,0-1 0,21 0 15,0 0-15,0 0 0,0 0 16,0 1-16,1-22 0,-1 0 16,0 21-16,0-21 0,0 0 15,0 0-15,1 0 0,20 0 0,-21 0 16,0 0-16,0 0 0,1 0 15,20 0-15,-21 0 0,0-21 0,22-1 16,-22 22-16,21-21 0,-21 0 16,22 0-16,-22 0 0,0 0 0,0-22 15,0 22-15,0-21 0,1 21 0,-22-22 16,0 1-16,0 0 16,0 20-16,0-20 0,0 0 0,-22 21 0,1-1 15,0-20-15,0 21 0,0 0 16,0 0-16,-22-1 0,22 1 15,-21 0-15,21 21 0,-1 0 0,-20-21 16,21 21-16,-21 0 0,20 0 0,-20 0 16,21 0-16,-21 21 0,-22 0 15,22 22-15,-1-22 16,22 0-16,-21 0 0,21 21 0,-22-20 16,22 20-16,0 0 0,21-21 0,0 22 15,-21-1-15,21-21 0,0 22 16,0 20-16,0-42 0,0 0 15,21 1-15,-21-1 0,21 0 16,0 0-16,-21 0 0,22-21 16,-1 21-16,0-21 0,0 0 0,21 22 15,-20-22-15,-1 0 0,42 0 16,-42 0-16,22 0 0,-22 0 16,21 0-16,-21 0 0,1 0 0,20 0 15,-21 0-15,0 0 0,0 0 0,1 0 16,-1 0-16,0 0 0,0 0 15,0-22-15,0 1 0,1 0 16,-22 0-16,0 0 0,21 21 16,-21-21-16,0-22 15,0 22-15,0 0 0,0-21 0,0-1 0,0-41 16,0 20-16,-21 22 16,-1-22-16,22 22 0,-21 0 0,0-1 15,0 22-15,21-21 0,-21 21 16,0 21-16,-1-22 0,1 22 15,-42 0-15,42 0 16,-1 0-16,-20 0 0,21 22 0,0-1 16,-22 0-16,22 0 0,0 0 15,0 22-15,-21-22 0,20 21 16,1 0-16,0-20 0,0 62 16,0-41-16,21-1 0,-21-21 15,21 21-15,0-20 0,0 20 0,0-21 0,0 0 16,0 0-16,0 1 15,0-1-15,0 0 0,21-21 0,0 21 16,0 0-16,0-21 0,0 0 16,-21 21-16,22-21 15,-1 0-15,0 0 0,0 0 16,0 0-16,0 0 16,-21-21-1,22 21-15,-1-21 16</inkml:trace>
  <inkml:trace contextRef="#ctx0" brushRef="#br0" timeOffset="17685.04">17166 3662 0,'0'-21'79,"0"0"-64,0-1 1,0 1-1,0 0 1,21 21 15,0 0-15,1 0 0,-22 21-16,0 0 15,0 1-15,0-1 0,0 0 16,0 0-16,0 0 15,0 0-15,-22-21 16,1 22-16,0-22 16,0 0-1,0 0 1,21-22 0,0 1-16,-21 0 15,21 0-15,0 0 0,0 0 16,0-1-16,0 1 15,21 0-15,0 0 0,0 21 16,0-21-16,0 21 16,1 0-16,-1 0 0,0 0 15,-21 21-15,21-21 0,-21 21 16,0 0-16,0 0 0,0 1 16,0-1-16,0 0 0,0 0 15,-21-21-15,21 21 16,-21-21-16,0 21 0,21 1 15,-22-22 1,1 0-16,0 0 16,0-22-1,0 1 1,21 0-16,0 0 16,0 0-16,0 0 0,0-1 15,0 1-15,0 0 16,21 21-16,0-21 15,0 21-15,0 0 16,1 0-16,-1 0 0,0 0 16,0 0-16,-21 21 0,21 0 15,0 0 1,-21 1-16,0-1 16,0 0-16,0 0 15,0 0-15,-21-21 0,0 21 16,0-21-16,21 22 0,-21-22 15,0 0-15,-1 0 16,1 0 0,21-22-1,0 1 1,0 0-16,0 0 16,0 0-16,0 0 15,0-1-15,0 1 16,21 0-16,-21 0 0,22 21 15,-1 0-15,0 0 0,-21-21 16,21 21-16,0 0 0,0 0 16,1 0-16,-1 21 15,0-21-15,-21 21 0,21 0 0,-21 0 16,0 1-16,21-1 0,-21 0 16,0 0-16,0 0 0,0 0 0,0 1 15,0 20-15,0-21 0,-21 0 0,0 22 16,0-22-16,0 0 0,-22 0 15,22 21-15,-21-20 0,-1 20 16,1-21-16,21 0 0,-21 0 16,20 1-16,1-22 0,0 21 15,0-21-15,-21 0 0,20 0 16,1-21-16,0-1 0</inkml:trace>
  <inkml:trace contextRef="#ctx0" brushRef="#br0" timeOffset="21951.27">18563 3048 0,'21'-21'0,"-21"-64"31,0 64-31,0 0 0,0 0 0,0 0 16,0-1-16,0 1 0,0 0 16,0 0-16,0 42 31,-21 0-31,0 0 0,0 22 0,21-1 16,-21 0-16,-1 1 0,1 20 15,0-20-15,0 20 0,0-21 0,0 22 16,-1-22-16,1 22 0,0-22 15,0 0-15,0 1 0,0-22 0,-1 21 16,1-21-16,21 1 0,-21 20 16,0-21-1,21-42 1,0 0 0,0 0-16,0-1 0,21 1 15,0-21-15,0 21 0,1-22 0,-1 1 16,0-21-16,0 20 0,0 1 15,0-22-15,1 22 0,-1 0 0,0-1 16,0 1-16,-21 0 0,0 21 16,21-1-16,-21 1 0,21 0 0,-21 42 31,0 0-31,0 1 0,0 20 16,22-21-16,-22 21 0,0 22 15,21-22-15,-21 1 0,0 20 0,0-21 16,0 1-16,0-1 0,21 0 0,-21-20 15,0 20-15,21 0 16,-21-21-16,0 1 0,0-1 16,0 0-16,-21-21 31,0-21-31,0 0 16,-22 21-16</inkml:trace>
  <inkml:trace contextRef="#ctx0" brushRef="#br0" timeOffset="25948">18097 3450 0,'-21'0'0,"42"0"0,-21 0 31,22 0-15,20 0-16,-21-21 16,21 21-16,1-21 0,20 0 0,-20 21 15,20-21-15,1-1 0,-1-20 16,1 21-16,-1 0 0,-21-22 0,22 22 15,-22-21-15,1 21 0,-22-22 0,21 1 16,-42 21-16,0-21 0,0 20 16,0-20-16,0 0 0,0 21 15,0-1-15,0 1 0,-21 0 16,0 0-16,0 21 0,-1 0 16,1 0-16,21 21 15,-21 21-15,0-20 0,21 20 0,0 0 16,0 1-16,0-1 0,0 0 15,0 22-15,0-1 0,0-20 0,0 20 16,0-21-16,0 1 0,0-1 0,0 0 16,0 1-16,0-22 15,21 0-15,-21 21 0,21-42 0,0 22 16,1-1-16,-1-21 0,0 0 16,0 0-16,0 0 0,0 0 0,22-21 15,-22-1-15,21 1 0,1 0 16,-1-21-16,-21 21 0,21-22 0,-20 1 15,20 0-15,-21-1 0,-21 1 0,21 0 16,-21 20-16,0-20 0,21 21 16,-21 0-16,-21 21 15,0 21 1,0 0-16,21 0 0,-21 0 0,21 22 16,-21-1-16,21 0 15,0 1-15,0-1 0,0 0 0,0 22 16,-22-22-16,22 1 0,0 20 0,0 1 15,-21-1-15,21 1 0,0 20 16,0 1-16,-21 42 0,21-42 16,0-43-16,0 21 0,0-20 15,0-1-15,0 0 0,0 1 0,0-22 16,0 0-16,21 0 0,0-42 31,-21 0-31,0 0 0,0-22 16,0 1-16,0 0 0,0-1 0,0-20 15,0-1-15,0-20 16,0 20-16,0 1 0,0-22 0,0 22 16,-21-22-16,21 21 0,0 1 0,0-22 15,-21 22-15,21-1 0,-21 1 16,21-1-16,0 22 0,0 0 0,0-1 16,0 1-16,0 21 0,0 0 15,0-1-15,21 22 0,0-21 16,0 21-16,1 0 0,-1 0 15,21 0-15,-21 21 0,22 1 0,-22-1 16,0 0-16,21 0 0,-21 21 16,1-20-16,-22-1 0,0 21 0,0-21 15,0 0-15,0 1 0,0-1 16,-22 0-16,1 0 0,0-21 16,-21 21-16,21-21 0,-22 0 0,22 21 15,0-21-15,-21 0 0,20 0 16,1 0-16,0 22 15,21-1 1,21-21-16,0 21 16,1-21-16,-1 0 0,0 0 15,0 0-15,21 0 0,-20 0 0,20 0 16,0 0-16,1 0 0,-1-21 0,0 0 16,1-1-16,-1 1 0,0 0 15,1-21-15,-22 21 0,21-22 16,-21 1-16,22-22 0,-22 22 15,0-21-15,0 20 0,-21-20 0,0 20 16,0-20-16,0 21 0,0-1 16,0 22-16,0 0 0,0-21 0,-21 42 15,0 0 1,0 21-16,21 0 0,0 0 16,-22 21-16,1 1 0,21-1 15,-21 0-15,21 1 0,0-1 16,0 22-16,-21-22 0,21 21 0,-21-20 15,21-1-15,0 22 0,0-22 0,0-21 16,0 21-16,0-20 0,0-1 16,0 0-16,0 0 0,0 0 0,21-21 31,0 0-31,0-21 0,0 0 16,1 0-16,-1 0 0,0-22 15,-21 22-15,21-21 0,0-1 0,0 1 16,1 0-16,-22 21 0,21-1 15,0 1-15,-21 0 0,0 0 0,21 21 16,0 21 0,-21 0-16,0 0 0,0 1 15,21-1-15,-21 0 0,22 0 0,-22 0 16,21 0-16,0 1 16,-21-1-16,21-21 0,0 21 0,0 0 15,1-21-15,-1 0 0,0 0 0,0 0 16,0 0-16,0 0 0,22 0 15,-22-21-15,0 21 0,0-21 0,22 0 16,-22-1-16,0 1 0,-21 0 16,0-21-16,21 21 0,-21-22 0,0 22 15,0-21-15,0 21 0,0-1 16,-21-20-16,0 21 0,0 21 0,-1-21 16,1 21-16,0 0 0,0 0 15,-21 0-15,20 21 16,1 0-16,0 0 0,0 0 0,0 1 15,0 20-15,21 0 0,-22-21 16,22 22-16,-21-1 0,21-21 0,0 22 16,0-22-16,0 0 0,0 0 0,0 0 15,0 0-15,21-21 16,1 0-16,-1 0 0,0 0 16,0 0-16,0 0 0,0-21 15,1 0-15,-1 0 0,0 0 0,-21 0 16,21-22-16,0 22 0,0-21 15,1-1-15,-22 1 0,0 21 0,21-21 16,-21 20-16,21 1 0,-21 0 16,0 42-1,0 0 1,0 22-16,-21-22 16,21 21-16,-21-21 0,21 22 0,0-22 15,0 21-15,0-21 0,0 1 0,0 20 16,0-21-16,0 0 0,21-21 15,0 21-15,0 1 0,0-22 0,0 0 16,1 0-16,-1 0 0,0 0 16,0 0-16,21-22 0,-20 1 0,-1 0 15,0 0-15,21 0 0,-21-22 16,22-41-16,-22 41 16,0 1-16,-21 0 0,0-1 0,21-20 15,-21 21-15,0-1 0,0-20 16,0 42-16,0-22 0,0 1 0,0 21 15,0 0-15,0-1 0,-21 22 32,21 22-32,-21-1 0,21 21 0,0-21 15,0 22-15,0-1 0,-21 0 16,21 1-16,0-1 0,0 0 0,0 1 16,0-1-16,-21 0 15,21 1-15,0-22 0,0 21 0,0 0 16,0-20-16,0-1 0,0 0 0,21 0 15,0-21-15,0 21 16,0-21-16,0 0 0,1 0 16,-1-21-16,-21 0 0,21 0 15,0 21-15,0-21 0,-21-22 0,0 22 16,21 0-16,-21 0 0,0 0 16,0-1-16,0 1 0,0 0 15,22 21 32,-1 0-31,0-21-16,0 21 15,0-21-15,0 21 0,1-21 0,20-1 16,0 1-16,-21 21 16,1-21-16,-1 21 0,-21-21 0,0 0 15,-21 21 16,-1 0-31,1 0 16,21 21-16,-21 0 0,0-21 16,0 21-16,0 0 0,21 1 15,0 20-15,0-21 0,0 0 0,0 22 16,0-22-16,0 0 0,0 0 16,0 21-16,0-20 0,0-1 0,0 0 15,21 0-15,0 0 16,0-21-16,0 0 0,0 0 0,1 0 15,-1 0-15,21 0 0,-21 0 0,22 0 16,-22-21-16,21 0 0,0 0 16,-20 0-16,20-1 0,-21-20 15,0 21-15,22-21 0,-22-1 16,0 1-16,-21 0 0,21-1 0,-21 1 16,21 0-16,-21-22 0,0 22 0,0-1 15,0 1-15,0 0 0,0 21 16,0-1-16,0 1 0,0 0 0,0 0 15,-21 21 1,21 21-16,-21 0 0,21 0 0,0 1 16,-21 20-16,21 0 0,-21-21 15,21 22-15,0-1 0,0 0 0,-22 1 16,22-22-16,0 21 0,0 1 0,0-1 16,0 0-16,0 1 0,0-22 15,0 21-15,22-21 0,-1 0 0,-21 1 16,21-1-16,0 0 0,0-21 15,0 0-15,1 0 0,-1 0 0,0 0 16,0 0-16,21 0 0,-20 0 16,-1-21-16,-21 0 0,21-1 15,0 1-15,0-21 0,0 21 16,-21-22-16,0 22 0,22-21 0,-22 21 16,0 0-16,21-1 0,-21 1 0,0 42 46,0 1-46,0-1 0,0 0 0,0 0 16,0 0-16,0 0 0,0 1 16,0-1-16,0 0 0,0 0 15,21 0-15,0-21 16,0 0-16,0 0 16,1 0-16,-1 0 0,0 0 0,0-21 15,-21 0-15,21 0 0,0-22 16,1 22-16,-1 0 0,-21-21 15,0 21-15,21-1 0,-21-20 0,21 21 16,-21 0-16,0 0 0,0-1 0,0 1 16,0 42 15,0 1-15,0-44 62,-21 22-47,0 0-31,21 22 16,-21-1-16,-1 0 15,22 0-15,-21 21 0,0-20 0,21-1 16,-21 0-16,21 21 0,0-21 15,0 1-15,0 20 0,0-21 16,0 0-16,0 0 0,0 1 16,21-1-16,0-21 0,0 21 0,43-21 15,-43 0-15,21 0 0,-20 0 16,20 0-16,0 0 0,1 0 16,-22-21-16,21 0 0,0-1 0,-20 1 15,20-21-15,-21 21 0,0-22 16,0 22-16,1-21 0,-1 21 15,-21-22-15,0-20 0,0 42 16,0 0-16,0-1 0,-21 22 16,-1 0-1,1 0-15,0 0 0,0 22 16,0-1-16,0 0 0,-1 0 16,1 0-16,0 0 0,0 43 15,21-43-15,-21 0 0,21 0 16,0 22-16,0-22 0,0 0 0,0 0 15,0 0-15,21-21 16,0 0 0,0 0-16,0-21 0,1 0 15,-1 0-15,0 0 16,0-43-16,0 43 16,0 0-16,1 0 0,-22 0 0,21-1 15,-21 1-15,21 0 0,-21 42 47,-21 0-47,21 1 0,-21-1 0,21 0 16,-22 0-16,22 0 0,0 22 15,0-22-15,0 0 0,0 0 0,0 0 16,0 0-16,22 1 0,-1-22 16,0 0-16,0 0 0,0 0 15,22 0 1,-22 0-16,0-22 0,0 1 0,0 0 15,0 0-15,1-21 0,-22 20 16,21-20-16,0 0 0,-21-1 0,0 1 16,21 0-16,0-1 0,-21 1 15,0 0-15,0-1 0,0 1 0,0 0 16,0-1-16,0 22 0,0-21 16,0 21-16,-21 21 31,21 21-31,-21 0 0,21 0 0,0 0 15,0 22-15,0-1 16,-21 0-16,21 1 0,0-22 0,-21 21 0,21 1 16,0-1-16,0 0 0,0 1 15,0-1-15,0 0 0,0 1 16,0-22-16,0 21 0,0 0 16,0-20-16,21-1 0,0 0 15,0-21-15,0 0 0,0 0 16,1 0-16,-1 0 0,0 0 0,0 0 15,0 0-15,22-42 16,-22 20-16,0 22 0,-21-21 0,21 0 16,-21 0-16,21-21 0,-21 20 15,0 1-15,0 0 0,0 0 0,0 0 16,0 0-16,0-1 0,-21 1 0</inkml:trace>
  <inkml:trace contextRef="#ctx0" brushRef="#br0" timeOffset="26159.88">22606 2646 0,'-21'0'0,"42"0"0,-85 0 0,43 0 0,0 0 16,0 0-16,21 21 31,21-21-16,-42 0 17,0 21-32,0-21 15</inkml:trace>
  <inkml:trace contextRef="#ctx0" brushRef="#br0" timeOffset="26349.26">21611 2900 0,'-21'21'0,"42"-42"0,-42 63 16,42-42-1,21 0-15,-20 0 0,20 0 16,0 0-16,64 0 16,0 0-16,-43-21 0,1 0 15,21 21-15,-22-21 0,22 0 16</inkml:trace>
  <inkml:trace contextRef="#ctx0" brushRef="#br0" timeOffset="26955.91">24257 2836 0,'21'-42'31,"-42"42"-15,0 21-1,0-21-15,-1 21 16,1 1-16,-21-1 0,21 0 0,0 0 16,-22 0-16,22 22 0,0-22 15,0 0-15,0 21 0,-1-21 0,22 1 16,0 20-16,0-21 0,0 0 0,22 43 16,-1-43-16,0-21 15,0 21-15,21 0 0,-20-21 0,20 0 16,-21 0-16,21 0 0,-20 0 15,20 0-15,0 0 0,-21 0 0,22-21 16,20-21-16,-42 21 0,1-22 16,-1 22-16,0-21 0,-21 21 15,0-22-15,0 22 0,0-21 16,0 21-16,-21-1 0,0 1 16,-1 0-16,1 0 0,0 21 0,-21 0 15,21 0-15,-22 0 0,22 0 16,-21 0-16,21 0 0,-1 21 0,1 0 15,0-21-15,0 21 0,0 1 16,21-1-16,0 0 0,0 0 16,0 0-16,0 0 0,21-21 15,0 22-15,0-22 16,0 0-16,1 0 0,20 0 0,-21 0 16,21 0-16,1 0 0,-22 0 0</inkml:trace>
  <inkml:trace contextRef="#ctx0" brushRef="#br0" timeOffset="27351.68">24638 3027 0,'0'-85'32,"0"64"-32,0 0 0,0 0 15,0 0-15,0-1 16,21 22 0,0 0-16,0 0 0,22 0 15,-22 0-15,0 0 0,21 0 0,1 22 16,-1-22-16,-21 21 0,22 0 15,-22 0-15,21 0 0,-21 0 16,0 1-16,-21-1 0,0 0 0,22 0 16,-22 0-16,0 0 0,0 22 15,0-22-15,0 0 0,0 0 0,0 0 16,-22-21-16,22 22 0,0-1 16,-21-21-16,21-21 15,0-1-15,0 1 16,0 0-16,0 0 15,0 0-15,0 0 0,0-1 0,21 1 16,-21 0-16,22 0 0,-1 0 16,-21-22-16,21 43 0,0-21 15,0 21-15,-21-21 16,21 21-16,1 0 0,-1 0 16,0 0-16,0 0 0,0 0 15,0 0-15,1 0 16,-1 0-16</inkml:trace>
  <inkml:trace contextRef="#ctx0" brushRef="#br0" timeOffset="27951.85">25781 3006 0,'0'0'0,"0"-21"15,21 21-15,-21-22 0,0 1 0,0 0 16,0 0-16,0 0 15,0 0-15,0-1 0,-21 1 16,0 21-16,0 0 0,-1 0 16,1 0-16,0 0 0,0 0 0,0 21 15,-22-21-15,22 22 0,-21-1 16,21 0-16,0 21 0,-1-21 0,1 1 16,0-1-16,21 21 0,-21-21 0,21 0 15,0 22-15,0-22 0,0 21 16,0-21-16,0 1 0,21-1 0,0 0 15,-21 0-15,21-21 16,1 21-16,-1-21 0,0 0 0,0 0 16,0 0-16,22 0 0,-22 0 15,0-21-15,0 0 0,0 0 0,22 0 16,-22-1-16,0-20 0,0 0 0,0 21 16,22-22-16,-22 1 0,-21 0 15,21-1-15,0 1 0,0 0 0,-21-22 16,0 22-16,0 21 0,21-22 15,-21 1-15,0 21 0,0 0 0,0-1 16,-21 44 15,0-1-31,21 21 16,-21-21-16,0 0 0,21 22 0,-21-1 16,21-21-16,0 22 0,-22-1 15,22-21-15,-21 21 0,21 1 0,0-22 16,0 21-16,0-21 0,0 22 0,0-22 15,0 21-15,0-21 0,0 1 16,0-1-16,21 0 0,-21 0 0,22-21 16,-22 21-16,21-21 15,0 0-15,0 0 0,0-21 16,0 0-16,-21 0 0,22 21 16,-1-21-16,0-1 0</inkml:trace>
  <inkml:trace contextRef="#ctx0" brushRef="#br0" timeOffset="28288.47">26162 3112 0,'21'0'15,"0"-22"1,0 22 0,1 0-16,-1-21 0,0 0 15,-21 0-15,21 0 16,-21 0-16,21 21 0,-21-22 15,0 1-15,-21 21 32,0 0-32,0 21 15,0-21-15,-1 22 0,1-1 0,0 0 16,0 0-16,21 0 0,0 0 16,-21 1-16,21-1 0,-21 0 0,21 0 15,0 0-15,0 0 0,0 1 16,0-1-16,0 0 0,21-21 15,0 21-15,0-21 0,0 0 16,22 0-16,-22 0 0,0 0 0,21 0 16,-21-21-16,1 0 0,-1 0 15</inkml:trace>
  <inkml:trace contextRef="#ctx0" brushRef="#br0" timeOffset="28691.38">26543 3027 0,'0'-21'16,"0"42"-16,0-63 0,0 20 0,0 1 15,0 0 1,0 0-16,21 21 16,-21-21-16,21 21 15,0 0-15,1 0 0,-1 0 16,0 0 0,-21 21-1,0 0-15,0 0 0,0 0 0,0 1 16,0-1-16,0 0 15,0 0-15,0 0 0,0 0 16,-21 1-16,21-1 0,0 0 0,-21-21 16,21 21-16,0 0 15,-22-21 1,22-21 0,0 0-16,0 0 0,0 0 15,0-1-15,0 1 0,22 0 16,-1 0-16,0-21 0,0 20 0,0 1 15,0-21-15,1 21 0,-1 0 16,0-1-16,0 22 0,-21-21 16,21 21-16,0 0 0,-21 21 47</inkml:trace>
  <inkml:trace contextRef="#ctx0" brushRef="#br0" timeOffset="39398.92">148 3979 0,'0'0'0,"-21"-21"31,0 21-31,21 21 31,0 1-15,0-1-16,0 0 0,0 0 15,0 0-15,0 22 0,0-22 0,0 21 16,21-21-16,-21 22 0,0-1 16,21-21-16,0 21 0,-21-20 15,21 20-15,1-21 0,-22 0 0,21 22 16,0-22-16,-21 0 0,0 0 15,21-21-15,0 21 0,-21 0 16,21-21-16,-21 22 16,22-22-16,-1 0 0,21 0 15,-21 0-15,22-22 0,-22 1 16,42 0-16,-20 0 0,20-21 16,1 20-16,-1-20 0,1-21 0,-1 20 15,22-20-15,21-1 0,-22 1 16,43-1-16,-21 1 0,0 20 15,0-20-15,0 21 0,-22-1 0,1 22 16,-22-21-16,1 21 0,-22 21 16,1-22-16,-22 1 0,0 21 0,0 0 15,0 0 1,0-21-16,-42 21 78,0 0-78,0 0 0,0 21 16,0-21-16</inkml:trace>
  <inkml:trace contextRef="#ctx0" brushRef="#br0" timeOffset="40377.67">317 5503 0,'0'-21'0,"-42"21"31,42-21-31,0 42 31,0 0-15,0 1-16,0 20 15,0-21-15,0 21 0,0 1 0,0-1 16,21 0-16,-21 1 0,0-22 16,21 64-16,-21-64 15,0 21-15,0-21 0,0 0 16,22 1-16,-22-1 0,21 0 0,0 0 15,0-21-15,0 0 16,22 0-16,-22 0 16,21-21-16,22 0 0,-22 0 15,21-1-15,22-20 0,-21 0 0,20-1 16,22-20-16,0-1 0,21 1 16,0-22-16,0 22 0,-21-1 0,21-20 15,-21 20-15,-1 22 0,1-22 16,-21 22-16,0 0 0,-22 20 0,-21-20 15,1 21-15,-22 21 0,0-21 16,0 21-16,0 0 0,-21-21 16,22 21 46,-1 21-31</inkml:trace>
  <inkml:trace contextRef="#ctx0" brushRef="#br0" timeOffset="42311.33">14203 4953 0,'0'0'0,"0"21"16,0 0 15,-21-21 0,-1 0-15,1 0-16,0 0 0,0 0 16,0 0-16,-22 0 0,22 0 15,0 0-15,0 0 0,0-21 0,0 21 16,-22 0-16,22 0 15,0-21-15,0 21 0,0 0 0,-1 0 16,1 0 0,21-21-16,21 21 31,1 0-31,20 0 16,-21 0-16,43 0 0,-22 0 0,0 0 15,22 0-15,-1 0 0,1 0 16,-1 0-16,1 0 0,-1 0 0,1 0 15,-1 0-15,1 0 0,-1 0 16,-20 0-16,20 0 0,-21 0 0,1 0 16,-1-21-16,-21 21 0,0 0 15,22 0-15,-43-21 32,-21-1-17,-1 22-15,22-21 16,-21 21-16,0-21 15,0 21-15,0-21 16,0 21-16,-1-21 0,1 0 16,0 21-16,-21-22 0,21 22 15,-1 0-15,1-21 0,0 21 0,0 0 16,0 0-16,0-21 0,-1 21 0,1 0 16,42 0 30,1 21-30,-1-21-16,0 21 0,0-21 16,0 22-16,0-22 0,1 21 0,20-21 15,-21 0-15,0 21 0,22-21 16,-22 0-16,0 0 0,0 21 0,21-21 16,-20 0-16,-1 0 0,0 0 15,0 0-15,0 0 16,0 0-16,-21 21 31,-21 0-15,0-21-16,0 22 0,-21-1 15,20 0-15,1 21 0,-21-21 0,21 22 16,-22-22-16,22 21 0,-21-21 16,21 22-16,-22-22 0,1 21 0,21-21 15,-21 1-15,20-1 0,-20 21 16,21-21-16,0 0 15,21 1-15,21-22 47,-21-22-31,21 1-16</inkml:trace>
  <inkml:trace contextRef="#ctx0" brushRef="#br0" timeOffset="47627.08">16044 4678 0,'0'0'0,"0"21"15,-21-21-15,21 21 16,0 0 0,0-42 46,21 21-62,-21-21 0,21 21 16,-21-21-16,22 0 0,-22 0 15,21 21-15,0-22 0,-21 1 0,0 0 16,21 0-16,-21-21 0,21 20 16,-21 1-16,0 0 0,0 0 15,0 0-15,0 42 63,0 0-63,0 0 0,-21 0 15,21 1-15,0-1 0,0 21 16,0-21-16,0 0 0,0 1 0,0 20 16,0-21-16,0 21 0,0 1 15,0-22-15,0 21 0,0 1 0,0-22 16,21 21-16,-21-21 0,0 0 16,0 22-16,0-22 0,21 0 0,-21 0 15,0 22-15,0-22 16,0 0-16,0 0 31,-21 0-15,0-21-16,0 0 0,0 0 15,0 0-15,-1 0 0,1 0 16,0 0-16,-21 0 0,21 0 0,-1 0 16,1 0-16,-21 0 0,21 0 0,0 0 15,-1 0-15,1 0 0,0 0 16,0 0-16,42 0 47,0 0-47,0 0 0,22 0 15,-22 0-15,21 0 0,1 0 16,-1 0-16,64-21 0,-64 21 16,0 0-16,1 0 0,-1-21 15,0 21-15,-20 0 0,20 0 0,-21 0 16,0 0-16,0 0 15,-42 0 17,0 0-32,0 0 0,-21 0 15,20 0-15,1 0 0,0 0 0,-21 0 0,21 0 16,-22 0-16,22 0 0,-21 0 16,-1 21-16,1-21 0,21 0 0,-21 0 15,20 0-15,1 0 16,-21 0-16,21 0 0,0 0 15,42 0 48,0 0-63,0 0 16,-42 0 30</inkml:trace>
  <inkml:trace contextRef="#ctx0" brushRef="#br0" timeOffset="49428.46">212 6879 0,'0'-42'16,"0"21"-1,0 0 1,0 42 15,21 0-15,0 0-16,0 0 0,-21 0 15,21 1-15,0 20 0,-21-21 16,22 0-16,-22 22 0,0-1 16,0-21-16,0 21 0,0-20 0,0 20 15,21-21-15,-21 0 0,0 0 16,0 1-16,21-1 16,0-21-16,0 0 0,0 0 0,1 0 15,-1-21-15,21-1 0,0 1 16,1 0-16,-1-21 0,0-1 15,22 22-15,-22-21 0,22 0 16,-1-1-16,22-20 0,0 20 0,20-20 16,-20 21-16,21-22 0,-21 22 0,-1-22 15,1 43-15,-22-21 16,1-1-16,21 22 0,-64 0 16,0 21-16,0-21 0,-21 42 46,0 0-30,21-21 15</inkml:trace>
  <inkml:trace contextRef="#ctx0" brushRef="#br0" timeOffset="50871.63">12509 6329 0,'-21'0'16,"0"0"-1,21-21 1,-21 21-16,0 0 0,0 0 16,-1 0-16,1 0 0,0 0 15,-21 0-15,21 0 0,-1 0 16,1 0-16,0 0 0,0 0 16,0 0-16,-43 0 0,43 0 15,0 0-15,0 0 0,0 0 16,63 0 15,-21 0-31,21 0 16,1 0-16,-1 0 0,22 0 0,-22 0 15,21 0-15,1 0 0,-1 0 16,1 0-16,-1 0 0,22 0 0,0 0 16,-1-21-16,1 21 0,0 0 0,-1 0 15,1-22-15,-21 22 16,-1 0-16,-21 0 0,1 0 0,-1 0 15,-21 0-15,0 0 0,-42 0 32,-21 0-32,21 0 0,0 0 15,-1 0-15,-20 0 0,21 0 16,0 0-16,-22-21 0,22 21 0,0 0 16,0 0-16,-21-21 0,20 21 0,1 0 15,0 0-15,0-21 16,0 21-16,0 0 0,-1 0 15,22-21 1,22 21 0,20 0-1,-21 0-15,0 0 0,22 0 16,-22 0-16,21 0 0,-21 0 0,0 0 16,22 0-16,-22 0 0,21 0 15,-21 0-15,-21 21 0,0 0 16,0 0-1,0 0-15,-21 1 16,0-1-16,0 0 0,-21 21 0,20-21 16,-20 1-16,21 20 0,-21-21 15,20 21-15,1-20 0,-21-1 0,21 0 16,0 0-16,21 0 16,-22 0-16,1 22 0,0-43 15,21 21-15,-21-21 0,21 21 16</inkml:trace>
  <inkml:trace contextRef="#ctx0" brushRef="#br0" timeOffset="54948.09">14224 6541 0,'0'21'0,"0"-42"0,0 63 16,0-21-16,0 0 16,21-21-1,0 0-15,0-21 16,1 21-16,-1-21 0,-21 0 16,21 0-16,0-1 15,0-20-15,0 21 0,1 0 0,-1-22 16,0 22-16,0 0 0,-21-21 15,0-1-15,0 22 0,0 0 16,0 0-16,0 0 16,-21 0-16,0-1 0,0 22 15,-1 0-15,1 0 0,0 0 0,0 0 16,0 22-16,0-1 0,-1 0 16,1 0-16,0 0 0,0 22 0,21-1 15,0 0-15,-21 1 0,21-1 16,0 0-16,0-21 0,0 22 0,21-1 15,21 0 1,-21-20-16,1-1 0,20 0 0,-21-21 16,21 0-16,43 0 0,-43 0 15,-20 0-15,20-21 0,0 21 16,-21-21-16,22-22 0,-1 22 0,-21 0 16,22-21-16,-22 20 0,0-20 15,0 0-15,0-1 0,-21 22 16,0-21-16,0 21 0,0-22 0,0 22 15,0 0-15,0 0 0,0 0 16,-21 21-16,0 21 16,0 0-1,0 0-15,21 0 0,0 1 0,0-1 16,-22 21-16,22-21 16,-21 22-16,21-22 0,0 21 0,0-21 15,0 0-15,0 1 0,0-1 0,0 0 16,0 0-16,21-21 31,1-21-15,-1 0-16,-21 0 0,21-22 0,0 22 15,0 0-15,22-43 16,-43 22-16,21 21 0,0 0 0,-21 0 16,0-1-16,21 1 0,0 21 15,0 0 1,-21 21-16,22 1 0,-1-1 15,-21 21 1,0-21-16,0 0 0,21 1 0,0-1 16,-21 21-16,21-21 0,0 0 15,1-21-15,-1 22 0,0-1 0,0-21 16,43 21-16,-43-21 16,21 0-16,-21 0 0,22 0 0,-1 0 15,0-21-15,-21 0 0,22-1 0,-1 1 16,-21 0-16,0 0 0,22 0 15,-22 0-15,0-22 0,-21 22 16,0 0-16,21-21 0,-21 20 0,0 1 16,0 0-16,0 0 0,0 0 15,-21 0-15,0-1 0,0 22 0,0 0 16,-1 0-16,-20 0 0,21 0 16,-21 0-16,20 22 0,-20-1 0,21 0 15,-21 0-15,20 0 0,1 22 16,0-22-16,0 21 0,21 0 0,0-20 15,0 20-15,0-21 0,0 21 0,0-20 16,21-1-16,0 0 0,0 0 16,22-21-16,-22 0 0,0 0 0,0 0 15,0 0-15,1 0 16,20-21-16,0-21 0,-21 20 16,-21 1-16,22 0 0,-1-21 0,-21 21 15,21-22-15,-21 22 0,0-21 16,0 21-16,0-1 0,0 1 0,0 0 15,0 0-15,0 42 32,0 0-32,-21 0 0,21 22 0,0-22 15,0 21-15,0 1 16,0-1-16,0-21 0,0 21 0,0 22 16,0-43-16,21 0 0,0 0 15,0 1-15,0-22 0,22 0 16,-22 0-16,0 0 0,21-22 15,-20 1-15,20 0 0,0 0 16,22-64-16,-22 43 0,22-43 16,-43 43-16,0 0 15,0-1-15,0 1 0,0 0 16,-21-1-16,0 1 0,0 21 0,0-22 16,0 22-16,-21 21 15,0 0-15,0 21 0,0-21 0,0 43 16,-1-22-16,22 0 0,0 21 15,-21-20-15,21 20 0,0 0 0,-21 1 16,21-1-16,0 21 0,0-41 16,0 20-16,0 43 15,0-64-15,0 0 0,0 0 0,0 0 16,21-21 0,0 0-16,-21-21 15,22 0 1,-22-21-16,21 20 0,0-20 15,-21 21-15,21-21 0,0-1 0,-21 22 16,21-21-16,1 21 0,-1-1 16,0 1-16,0 21 0,0 0 0,0 0 15,22 0-15,-22 0 0,0 0 16,0 0-16,0 21 0,22 1 0,-22-1 16,-21 0-16,0 0 0,21 0 0,-21 0 15,0 1-15,0 20 0,0-21 16,-21 0-16,-21 22 15,20-22-15,1-21 0,0 21 0,-21 0 16,21-21-16,-1 0 0,-20 0 0,21 0 16,0 0-16,0 0 0,-1 0 15,1 0-15,21 21 16,0 0 0,21-21-1,1 0-15,-22 22 0,21-22 16,0 0-16,0 0 0,0 0 0,22 0 15,-22 0-15,0 0 0,21 0 16,1 0-16,-22-22 0,21 1 0,0 0 16,1 0-16,-1 0 0,-21 0 15,0-1-15,1-20 0,-1 0 0,0-1 16,21-20-16,-42 21 16,0-1-16,0 1 0,0 0 0,0-1 15,0-20-15,0 42 0,0-22 16,0 1-16,0 21 0,0 0 0,0-1 15,-21 65 17,0-22-32,21 0 0,-21 21 0,21 1 15,0-1-15,0-21 0,0 22 16,0-1-16,0 0 0,0 1 0,0-1 16,0 0-16,0-21 0,0 22 0,21-22 15,0 0-15,0 0 0,0 0 16,22 1-16,-1-22 0,0 0 15,1 0-15,-1 0 0,22 0 0,41-43 16,-41 22-16,-22 0 16,43-21-16,-64-1 0,0 22 15,0 0-15,1-21 0,-22-22 16,0 43-16,0 0 0,0 0 16,0-1-16,0 1 0,0 0 15,-22 21-15,-20 0 0,21 0 16,0 0-16,21 21 0,-21 0 15,-1 1-15,1 20 0,21-21 0,0 0 16,0 0-16,0 22 0,0-22 0,0 0 16,0 21-16,0-20 0,21-1 15,1 0-15,-1 0 0,0-21 0,0 21 16,21-21-16,1 0 0,-1 0 16,0 0-16,1 0 0,-1-21 15,22 21-15,-22-21 0,0 0 0,1 0 16,-1-1-16,0 1 0,1 0 15,-22-21-15,21 21 0,-21-1 0,-21 1 16,0 0-16,21-21 0,-21 21 16,0-1-16,0 1 0,0 0 0,-21 0 15,21 0-15,-21 21 0,0 0 0,0 0 16,0 0-16,-1 0 16,1 0-16,0 0 0,0 21 0,0 0 15,0 0-15,-1 0 0,1 1 16,0-1-16,21 0 0,0 21 0,-21-21 15,21 22-15,0-1 16,0 0-16,0-20 0,0-1 0,0 0 16,21 0-16,0-21 0,0 21 15,1-21-15,-1 0 0,0 0 16,0-21-16,0 21 0,22-42 16,-22 21-16,0-22 0,0 22 15,0-21-15,-21 21 0,43-64 16,-22 43-16,0-22 0,-21 22 15,0-22-15,21 1 0,-21-1 16,0 1-16,0-1 0,0 22 0,0 0 0,0-1 16,0 22-16,0 0 0,-21 42 15,0 0 1,0 0-16,21 22 0,-22 20 16,22-20-16,-21 20 0,21-21 0,0 22 15,0-22-15,0 64 0,0-64 16,0 22-16,21-22 0,1 1 15,-22-22-15,21 21 0,0 0 0,0-20 16,0-1-16,0 0 0,1-21 16,-1 21-16,0-21 0,21 0 15,-21 0-15,1-21 0,20 21 0,-21-21 16,21 0-16,-20-22 0,20 22 16,-21 0-16</inkml:trace>
  <inkml:trace contextRef="#ctx0" brushRef="#br0" timeOffset="55188.95">19050 6011 0,'0'0'16,"-21"0"-16,21 22 16,21-22 15,0 0-31,0 0 0,0 0 15,1 0-15,-1 0 0,0 0 16,0 0-16,-21 21 31,-21-21-31,0 0 16,0 0-16,-22 0 0</inkml:trace>
  <inkml:trace contextRef="#ctx0" brushRef="#br0" timeOffset="55327.88">18944 6138 0,'-21'22'0,"42"-44"0,-42 65 0,21-22 15,0 0-15,21-21 16,0 0 0,0 0-16,1 0 0,-1 0 15,0 0-15,0 0 16,-21-21-16,21 21 16,-21-21-16,21 0 0,1 21 0</inkml:trace>
  <inkml:trace contextRef="#ctx0" brushRef="#br0" timeOffset="56048.46">19833 6033 0,'0'0'0,"21"-22"47,0 22-47,1-21 16,-1 0-16,21 0 0,-21 0 0,0 0 15,1-22-15,-1 22 0,0-21 16,0-1-16,0 1 0,-21 0 0,0-1 15,0 1-15,0 0 0,0-1 0,0 1 16,0 21-16,-21-21 16,0 20-16,0 1 0,0 21 15,-1 0-15,1 21 16,0 1-16,0 20 0,21 0 0,-21 1 16,0 20-16,21-21 0,-22 43 15,1-21-15,0-1 0,21 1 0,-21-1 16,21 1-16,-21-1 0,21 1 0,0 20 15,0-20-15,0 20 0,0-20 16,0-1-16,0 1 0,0-1 0,0 1 16,0-1-16,21-20 0,0-1 0,0 0 15,-21-20-15,21 20 0,1-21 16,-22 0-16,21-21 0,0 0 16,21 0-16,-21 0 0,1 0 15,-1 0-15,0-21 0,21 0 16,1 0-16,-22 0 0,21-22 0,0 1 15,-20 0-15,20-1 0,0-20 16,-21-1-16,-21 22 0,0-22 16,0 1-16,0 21 0,-21-1 0,-21 1 15,21 0-15,-43-1 0,22 22 16,0 0-16,-1 0 0,-84 0 16,106 21-16,0 0 0,0 0 15,0 0-15,42 0 31,21 0-31,-21 0 0,0 0 16,43 0-16,-22 0 0,1 0 16,-1-22-16,21 22 0,-20-21 15,-1 21-15,0-21 0,22 21 0</inkml:trace>
  <inkml:trace contextRef="#ctx0" brushRef="#br0" timeOffset="56488.2">20786 5863 0,'0'-21'15,"0"42"-15,-22-42 0,1 0 0,0 21 0,-21 0 16,-1 0 0,22 0-16,-21 21 0,21-21 0,0 21 15,-22 0-15,22 1 0,0 20 16,0-21-16,0 0 0,-1 22 0,1-22 16,21 0-16,0 0 0,-21 64 15,21-64-15,0 0 16,21 0-16,0-21 0,1 0 15,-1 0-15,0 0 0,0 0 0,0 0 16,22 0-16,-22 0 0,0 0 16,0-21-16,21 21 0,-20-21 15,-1 0-15,0 0 0,0-1 0,-21-20 16,21 21-16,-21 0 0,21-22 16,-21 1-16,0 21 0,22-21 0,-22 20 15,0 1-15,0 42 16,0 1-1,0-1-15,-22 0 0,22 0 16,0 21-16,0-20 0,0-1 0,0 0 16,0 0-16,0 0 0,0 0 15,0 1-15,0-1 0,22 0 16,-1-21-16,0 0 0,0 0 16,0 0-16,0 0 0,1-21 15,-1 0-15,0 21 0,0-22 0,21-20 16,-20 21-16,-1 0 15</inkml:trace>
  <inkml:trace contextRef="#ctx0" brushRef="#br0" timeOffset="56728.07">21188 5525 0,'0'-43'15,"0"86"-15,0-107 0,0 22 0,0 21 0,0-1 16,0 1-16,-21 21 16,21 21-16,-22 1 15,1 20-15,21-21 0,0 21 16,-21 22-16,21-22 0,-21 22 0,21-1 15,-21 1-15,21-22 0,0 22 16,0-22-16,0 0 0,-21 1 16,21-1-16,0-21 0,0 43 15,0-43-15,0 0 0,0 0 16,0 0-16,21-21 0,0 0 16,0 0-16,0 0 0,0 0 15,1-21-15,-1 0 0,42-21 16</inkml:trace>
  <inkml:trace contextRef="#ctx0" brushRef="#br0" timeOffset="57071.87">21590 5800 0,'0'0'0,"0"-21"15,-21 21 17,0 21-17,-22 0-15,22 0 0,0-21 0,0 21 16,0 0-16,-1 1 0,1-1 15,0-21-15,21 21 0,0 0 0,0 0 16,0 0-16,21-21 16,0 22-16,1-22 15,-1 0-15,0 21 0,0-21 0,0 21 16,0-21-16,-21 21 0,22-21 16,-22 21-16,21-21 0,-21 21 15,0 1-15,-21-22 16,-1 0-16,1 0 0,0 21 15,-21-21-15,21 0 0,-22 0 0,22 0 16,-21 0-16,21 0 0,-22 0 16,43 21-16,-21-21 0,42 0 31,0-21-31,1 21 16,-1-21-16</inkml:trace>
  <inkml:trace contextRef="#ctx0" brushRef="#br0" timeOffset="57468.64">21844 6054 0,'0'0'0,"0"21"16,21-21 15,0 0-31,0 0 16,1 0-16,-1-21 0,0 0 15,0-1-15,0 1 16,-21 0-16,0 0 0,21 0 0,-21 0 16,22-1-16,-22-20 0,0 21 0,0 0 15,-22 21 1,1 0-16,0 21 16,0 0-16,0 0 0,0 22 15,-1-22-15,1 21 0,21-21 0,-21 22 16,21-22-16,-21 42 0,21-42 15,0 1-15,0-1 0,0 0 16,21 0-16,0 0 0,0-21 16,22 0-16,-22 21 0,21-21 15,-21 0-15,22 0 0,20 0 16,-42 0-16,22-21 0,-22 21 0,0-21 16,0 0-16,0 21 0,1-21 15,-22 0-15,21-1 0</inkml:trace>
  <inkml:trace contextRef="#ctx0" brushRef="#br0" timeOffset="57623.55">22352 6096 0,'-21'0'0,"21"21"16</inkml:trace>
  <inkml:trace contextRef="#ctx0" brushRef="#br0" timeOffset="59036.74">275 8276 0,'0'-21'16,"0"0"-16,0 42 62,0 0-62,0 0 16,0 1-16,21-1 0,-21 0 0,21 0 15,1 21-15,-22-20 0,42 20 16,-42 0-16,21-21 0,0-21 16,-21 22-16,21 20 15,1-42-15,-22 21 16,21-21-16,0 0 16,0 0-16,0 0 0,0-21 15,1 21-15,20-21 0,0 0 0,1-22 16,20 1-16,-21 0 0,43-1 15,0-20-15,-1-1 0,22-20 0,0 20 16,21-21-16,-21 22 16,0-22-16,0 22 0,-1-22 0,1 22 15,-21 20-15,0-20 0,-22 42 0,-21-22 16,1 22-16,-22 0 0,0 0 0,0 21 16,-21 21 30,0 0-30,21-21-16,1 0 16,-1 0-16,0 0 0,21-21 0,1 21 15</inkml:trace>
  <inkml:trace contextRef="#ctx0" brushRef="#br0" timeOffset="60387.97">10541 7684 0,'0'0'0,"-21"0"16,0 0-1,-1 0-15,22-22 16,-21 22-16,0 0 0,0 0 0,0 0 15,-22 0-15,22 0 16,0 0-16,0 0 0,0 0 0,-22 0 16,22 22-16,-21-22 0,21 0 15,-22 0-15,22 0 0,0 0 0,0 21 16,42-21 15,0 0-31,22 0 16,-1 0-16,21 0 0,-20 0 0,20 0 15,1 0-15,-1 0 0,22 0 16,0 0-16,-1 0 0,1-21 0,21 21 16,-22-22-16,1 22 0,0-21 0,-22 21 15,1 0-15,-1-21 0,-20 21 16,-22 0-16,0-21 0,-21 0 16,-21 21-1,0-21-15,-1 21 0,-20 0 0,0 0 16,-1-22-16,1 22 0,0 0 0,-1 0 15,-20 0-15,21 0 0,-1-21 16,22 21-16,-42 0 16,41 0-16,1 0 0,0 0 0,42 0 31,0 0-15,22 0-16,-1 0 0,0 0 15,1 0-15,-1 0 0,22 0 0,-22 0 16,0 0-16,1 0 0,-1 0 0,0 0 15,-21 0-15,22 0 0,-22 0 16,-21 21 0,0 1-16,0-1 0,-21 0 15,-22 0-15,22 0 0,-21 0 16,0 1-16,-1 20 0,1-21 0,0 0 16,-1 0-16,1 1 0,0 20 0,-1-21 15,-20 21-15,42-20 16,-1-1-16,1 0 0,21 0 15,21-21 1</inkml:trace>
  <inkml:trace contextRef="#ctx0" brushRef="#br0" timeOffset="62631.68">12192 7154 0,'0'0'15,"0"-21"1,21 21 265,0 0-265,0 0 0,1 0-1,-1 0 1,0 0-16,0 0 0,-21-21 47,0 0-32,0 0 1,-21 0 0,0 21-16,0 0 0,-1 0 15,1 0-15,0 0 0,0 0 16,0 0-16,0 21 0,-1-21 0,1 21 15,0 0-15,0 21 0,0-20 16,0 20-16,-1 43 16,22-43-16,0 0 0,0 1 0,0-1 15,0 0-15,0-21 0,0 22 0,22-1 16,-1-21-16,-21 22 0,21-22 0,21 0 16,-21 0-16,1 0 15,-1 0-15,0 1 0,42-1 0,-41-21 16,-1 0-16,21 0 0,-21 0 15,0 0-15,1 0 0,-1-21 16,21 21-16,-21-22 0,0 1 0,22-21 16,-22 21-16,0 0 0,0-22 15,0 22-15,-21 0 0,22-21 16,-22 20-16,21-20 0,-21 21 0,0 0 16,0-22-16,0 22 0,0 0 15,0 0-15,0 42 31,0 0-31,0 0 0,0 1 16,0-1-16,-21 21 16,21 0-16,0-20 0,-22 20 0,22-21 15,0 0-15,0 0 0,0 1 16,0-1-16,0 0 0,0 0 0,0 0 16,22 0-16,-1-21 15,0 0-15,0 0 0,0 0 16,22 0-16,-22 0 0,0 0 0,0-21 15,0 21-15,0-21 0,1 0 16,20 21-16,-21-21 0,0 0 0,0-1 16,1-20-16,-22 21 0,0 0 15,0-22-15,0 22 0,0-21 0,0 0 16,0 20-16,-22-20 0,1 21 16,0-21-16,0 20 0,-21 1 15,20 0-15,-20 21 0,21 0 0,-21 0 16,20 0-16,1 21 0,-21 0 15,21 1-15,-22 41 16,22-21-16,21 22 0,0-22 0,0 1 16,0-22-16,0 0 15,0 21-15,0-21 0,0 1 0,21-1 0,1 0 16,-1-21-16,21 21 16,0-21-16,-20 0 0,20 0 15,0 0-15,1 0 0,-1-21 0,0 0 16,1 21-16,-1-21 0,0-1 0,-21 1 15,22 0-15,-1 0 0,-21 0 16,22-22-16,-22 22 0,0 0 0,-21 0 16,21 0-16,-21 0 0,21 21 15,-21 21 1,0 0 0,0 0-16,-21 0 0,0 0 0,21 22 15,0-22-15,-21 0 0,21 0 16,-21 0-16,21 1 0,-22-1 0,22 0 15,0 0-15,0 0 16,-21-21-16,21 21 16,0-42 15,0 0-31,21 0 0,-21 0 16,0 0-16,22-1 0,-1 1 15,0-21-15,0 21 0,-21 0 0,42-43 16,-20 43-16,-22 0 15,21 21-15,0 0 0,0 0 16,0 21-16,-21 0 16,0 0-16,0 0 0,0 22 15,21-22-15,-21 0 0,0 0 16,0 0-16,0 1 0,0-1 0,0 0 16,22 0-16,-22 0 0,21 0 15,0-21-15,0 0 16,0 0-16,22 0 0,-22 0 15,0-21-15,0 21 0,0-21 16,0 0-16,1 0 0,20-22 16,-21 1-16,0 0 0,0 21 15,1-43-15,-1 22 0,-21-1 16,21 1-16,-21-21 0,0 20 0,0 1 0,0 0 16,0-1-16,0 22 15,0 0-15,0 0 0,0 0 0,0 42 31,-21 0-31,0 21 0,-1-21 16,22 22-16,0 20 0,0-20 0,-21-1 16,21 21-16,0-20 0,0-1 15,0 0-15,0 1 0,0-1 0,0-21 16,21 43-16,1-43 16,-1 0-16,0-21 0,0 21 0,21-21 15,-20 0-15,-1 0 0,0 0 16,0 0-16,0-21 15,0 21-15,-21-21 0,0 0 16,0 0-16</inkml:trace>
  <inkml:trace contextRef="#ctx0" brushRef="#br0" timeOffset="62815.57">13716 7451 0,'-21'0'0,"42"0"0,0 0 47,0 0-47,0 0 16,22 0-16,-22 0 0,21 0 0,1 0 15,-1 0-15,0-21 0,1-1 0,20 22 16,-21 0-16,-20 0 16</inkml:trace>
  <inkml:trace contextRef="#ctx0" brushRef="#br0" timeOffset="63199.35">14330 7451 0,'-21'0'0,"42"0"0,-42-21 31,21-1-15,21 22-16,0-21 15,0 21-15,0 0 0,0 0 16,22 0-16,-22 0 0,0 0 0,0 0 15,0 0-15,22 21 0,-22 1 16,0-1-16,-21 0 0,21 21 0,-21-21 16,21 1-16,-21 20 0,0-21 0,0 0 15,0 0-15,0 1 0,0-1 16,-21 0-16,21 0 0,-21 0 0,21 0 16,-21-21-16,21-21 31,0 0-31,0 0 15,0 0-15,0 0 0,0-22 16,21 22-16,-21 0 0,0 0 16,21-22-16,0 1 15,1 21-15,-22 0 0,21 0 0,-21-1 16,21 22-16,0-21 0,0 0 16,0 21-16</inkml:trace>
  <inkml:trace contextRef="#ctx0" brushRef="#br0" timeOffset="64761.46">15261 7345 0,'-21'0'15,"0"21"-15,0-21 16,-1 21-16,-20 0 0,21 1 16,0-1-16,-22 21 0,22-21 15,0 0-15,0 1 0,0 20 0,0-21 16,21 0-16,0 22 0,0-22 15,0 0-15,0 0 0,0 0 0,0 0 16,42-21 0,0 22-16,-21-22 0,1 0 0,20 0 15,0 0-15,1 0 0,-1-22 16,-21 22-16,21-21 0,1 21 0,-1-21 0,-21 0 16,0 0-16,22-43 15,-22 43-15,-21-21 0,0-1 16,0 1-16,0 0 0,0 21 0,-21-22 15,0 1-15,-1 21 0,-20 0 16,0-1-16,21 22 0,-22 0 0,1 0 16,0 0-16,-1 0 0,1 22 15,0 20-15,-1-21 0,1 0 0,21 22 16,0-1-16,-1-21 0,22 21 0,0 1 16,0-22-16,0 21 0,0-21 15,22 1-15,-1 20 0,0-21 0,0-21 16,21 21-16,1 0 0,-1-21 15,0 0-15,1 0 0,-22 0 16,21 0-16,22 0 0,-22 0 0,0 0 16,1-21-16,-1 0 0,-21 0 15,22 0-15,-1 0 0,-21-1 0,21-20 16,-20 21-16,-1-21 0,0-1 0,-21 1 16,21 0-16,-21-22 0,21 22 15,-21-1-15,0 1 0,0-21 16,0 20-16,0 22 0,-21 21 31,21 21-31,-21 22 0,21-22 0,-21 21 16,21 0-16,0 1 0,0-1 15,0 0-15,0 22 0,-21-43 16,21 21-16,0 1 0,0-1 0,0-21 16,21 0-16,-21 22 0,21-43 15,0 21-15,0 0 0,0 0 0,1-21 16,41 0-16,-42 0 15,22 0-15,-22-21 0,0 0 16,21 0-16,-21 21 0,1-43 0,20 22 16,-21 0-16,0-21 0,0-1 0,1 1 15,20-64 1,-21 64-16,-21 0 0,0-22 0,21 22 16,-21 21-16,0-22 0,0 22 0,21 0 15,-42 42 16,21 0-31,-21 22 0,21-22 16,-21 21-16,21 0 0,0 1 0,0 20 16,0-20-16,-21-22 0,21 21 0,0 0 15,0 1-15,0-22 0,0 21 16,21-21-16,-21 1 0,21-1 0,0 0 16,0 0-16,1-21 0,20 0 15,-21 21-15,0-21 0,22 0 0,-22 0 16,21 0-16,-21 0 0,22-21 0,-22 0 15,0 21-15,0-21 16,0 0-16,0-1 0,1 1 0,-1 0 16,-21-21-16,0 21 0,0-1 0,0-20 15,0 21-15,0 0 0,0 0 16,-21 21-16,-1 0 16,1 21-16,0 0 0,0 0 15,21 0-15,0 0 0,-21 1 16,21 20-16,0-21 0,0 0 15,0 0-15,0 1 0,0-1 0,0 0 16,21 0-16,0 0 0,0-21 0,43 21 16,-22-21-16,0 0 15,1 0-15,-1 0 0,22 0 16,-22 0-16,21 0 0,1 0 0,-22-21 16,22 21-16,-22-21 0,0 0 0,22 0 15,21-22-15,-64 22 16,21 0-16,-21 0 0,0-21 0,-21 20 15,0-20-15,0 21 0,0 0 16,-21 0-16,0-1 0,0 22 16,0 0-16,-22 0 15,22 0-15,-21 22 0,21-1 0,0 0 16,-1 0-16,1 0 0,0 0 0,0 22 16,0-22-16,21 0 0,-21 21 15,21-20-15,0-1 0,0 0 16,0 0-16,0 0 0,0 0 15,21 1-15,0-22 16,0 0-16,0 0 0,0 0 16,1 0-16,-1 0 0,0-22 0,21 22 15,-21-21-15,1 0 0,-1 0 0,21-43 16,-21 22 0,0 0-16,-21-1 0,22 1 0,-1-21 15,0-1-15,-21 1 0,0-1 0,0 22 16,21-22-16,-21 22 0,0 21 15,0 0-15,0-22 0,-21 64 32,0 1-32,0 20 0,-1-21 0,22 43 15,0-22-15,-21 21 0,21-20 0,0 20 16,0-20-16,0 41 16,0-41-16,0-1 0,0-21 0,0 0 15,21 22-15,1-22 0,-1 0 16,0-21-16,0 0 15,0 0-15,0 0 0,1 0 0,20-21 16</inkml:trace>
  <inkml:trace contextRef="#ctx0" brushRef="#br0" timeOffset="67903.66">18415 7599 0,'0'0'0,"-21"0"0,21 21 16,21-21 15,0 0-31,0 0 0,22-21 15,-22 0-15,0 21 0,0-21 16,0-1-16,0 1 0,1-21 16,-1 21-16,-21 0 0,0-22 0,0 1 15,0 21-15,0-22 0,0 1 16,-21 21-16,-1 0 0,-20-22 16,21 22-16,0 21 0,0 0 15,-1 21-15,22 1 0,0-1 16,0 0-16,-21 21 0,21-21 0,0 22 15,0 20-15,0-20 16,0-22-16,0 21 0,21-21 0,-21 0 16,22 1-16,-1-1 0,-21 0 15,21 0-15,0-21 0,0 0 0,0 0 16,1 0-16,-1 0 0,0 0 16,0-21-16,0 0 15,0 0-15,1 21 0,-1-43 16,0 22-16,21-21 0,-21-1 15,1 1-15,20 21 0,-21-21 16,0 20-16,0-20 0,22 21 0,-22 0 16,21 21-16,-21 0 0,1 0 15,-1 0-15,-21 21 0,0 0 16,0 0-16,0 0 0,0 22 16,0-22-16,0 21 0,-21-21 0,21 22 15,-22-22-15,1 21 0,21 1 16,-21-22-16,21 0 15,-21 0-15,21 0 0,21-42 47,0 21-47,-21-21 0,21 0 0,1 0 16,-1-1-16,0-20 0,0 21 16,0-21-16,0 20 0,1-20 0,-1 0 15,42-22-15,-42 22 16,1 21-16,-1 0 0,0-1 15,-21 1-15,0 42 32,0 1-32,0-1 15,-21 21-15,0-21 0,21 0 16,-22 22-16,22-22 0,-21 21 0,21-21 16,0 22-16,0-22 0,0 0 0,0 21 15,0-20-15,0-1 0,43 0 16,-22 0-16,0-21 0,21 0 15,1 21-15,-22-21 0,21 0 16,0 0-16,1 0 0,20 0 0,-20 0 16,-1-21-16,0 0 0,-21 21 0,64-42 15,-64 20-15,0 1 16,1-21-16,-22 21 0,0-22 16,0 22-16,0-21 0,0 21 0,0-22 15,0 22-15,-22 0 0,22 0 16,-63 21-16,42 0 15,0 0-15,-1 21 0,1 0 0,21 0 16,-21 1-16,21 20 0,0 0 16,0-21-16,0 22 0,0-22 0,0 21 15,0-21-15,21 1 16,-21 20-16,21-21 0,1 0 0,-1-21 0,0 21 16,0 1-16,21-22 0,-20 0 15,20 0-15,-21 0 0,0 0 16,22 0-16,-22 0 0,0 0 0,42-43 15,-20 22-15,-22 0 0,0 0 16,21 0-16,-20-22 0,-1 22 16,0-21-16,21 21 0,-21-22 0,1 1 15,-22 21-15,21 0 0,21-43 16,-21 64 0,0 0-16,-21 21 15,0 0-15,0 1 16,0-1-16,0 0 0,0 0 15,22-21 32,-22-21-31,0 0-16,0 0 0,0-1 16,0 1-16,0 0 15,0 0-15,0 0 0,0 0 0,-22 21 16,1-22-16,0 22 15,0 22-15,0-1 16,21 0-16,-21 0 0,21 0 16,-22 0-16,1 22 0,21-1 0,0-21 15,0 22-15,-21-22 0,21 21 0,0 22 16,0-43 0,0 0-16,0 0 0,0 0 0,21 0 15,0 1-15,1-22 0,20 0 16,-21 0-16,21 0 0,1 0 15,-1 0-15,43 0 0,-64-22 16,21 1-16,-21 21 0,22-21 16,-1 0-16,-21 0 0,0-22 0,22 22 15,-22-21-15,0 21 0,0-22 16,0 1-16,1 21 0,-22 0 16,0 0-16,0-1 0,0 1 0,0 42 31,0 1-31,-22-1 0,22 0 15,-21 0-15,21 0 0,0 22 0,-21-22 16,21 0-16,0 0 0,0 21 16,0-20-16,0-1 0,21-21 0,0 21 15,1 0-15,-1-21 0,0 0 16,0 0-16,0 0 0,0 0 16,1 0-16,-1 0 0,0 0 0,0-21 15,0 21-15,0-21 0,1 0 16,-1-1-16,-21-20 0,0 21 15,21-21-15,-21 20 0,21-20 0,-21 0 0,21 21 16,-21-1-16,0 1 0,0 0 16,0 0-16,0 42 15,0 0 1,0 0-16,-21 22 0,21-22 0,-21 21 16,21-21-16,0 1 0,0 20 0,0-21 15,0 0-15,0 22 0,0-22 16,0 0-16,21 0 0,0 0 15,0-21-15,1 0 0,20 0 0,-21 0 16,21 0-16,-20 0 0,20 0 16,-21 0-16,0-21 0,0 21 15,22-21-15,-43 0 0,21-22 16,0 22-16,0-21 0,0 0 0,-21-1 16,0-20-16,22 20 0,-1-20 0,-21 21 15,0-22-15,21 22 0,0-22 16,-21 22-16,0 0 0,0 20 0,0-20 15,0 21-15,-21 63 32,0-21-32,0 22 0,-1-1 15,1 0-15,0 85 16,21-84-16,-21 20 0,21 1 0,0-22 16,0 0-16,0 1 15,0-1-15,0-21 0,21 22 0,0-1 16,0-21-16,1-21 0,-1 0 15,-21 21-15,21-21 0,0 0 16,0 0-16,0-21 0,1 21 16,-22-21-16,21 0 0,0 0 15,-21-1-15,21-20 0,-21 21 0,21-21 16,0-22-16,-21 22 0,0 21 16,22-1-16,-22 1 0,0 0 15,0 42 1,0 0-16,0 1 15,0 20-15,0-21 0,0 0 16,0 22-16,0-22 0,0 0 0,0 0 16,0 0-16,0 0 0,21 1 15,0-1-15,0 0 0,0-21 16,0 0-16,1 0 0,-1 0 16,0 0-16,0 0 0,0 0 15,0 0-15,1-21 0,-1-22 0,0 22 16,0 0-16,0 0 0,-21-21 15,0-1-15,21 22 0,1-42 16,-22 41-16,0 1 16,0 0-16,0 42 15,0 0-15,0 1 0,0 20 16,0-21-16,0 0 0,-22 0 16,22 22-16,0-22 0,0 0 0,0 0 15,0 0-15,0 1 16,22-1-16,-1-21 0,0 21 15,0-21-15,0 0 0,0 0 16,1 0-16,-22-21 16,0 0-16,0-1 15,0 1-15,-22 0 0,22-21 16,-21 21-16,0-1 0,-21 1 0,21-21 16,21 21-16,-22 0 0,22-1 15,0 1-15,0 0 16,0 0-16,22 0 0,20 0 15,-21 21-15,21 0 16,-20-22-16,20 22 0,-21 0 0,64 0 16,-64 0-16,21 22 15,1-1-15,-22 0 0,0 0 0,21 0 16,-21 22-16,-21-22 0,0 0 16,22 21-16,-22-21 0,0 1 0,0 20 15,0 0-15,0-21 16,0 1-16,0-1 0,-22 0 15,1-21 1,21-21 15,0 0-31,0-1 0,0 1 0,0 0 16,0 0-16,21-21 0,-21 20 16,22-20-16,20 0 0,-21-1 0,0 1 15,22 0-15,-22-1 0,21 22 16,22-21-16,-22 0 15,0 42-15,-21 0 0,1 0 0,-1 21 16,0 0-16,-21 0 0,21 0 16,0 22-16,-21-1 0,21 0 15,-21 22-15,0-22 0,0 0 0,0-20 16,0 20-16,-21 0 0,0-21 16,21 1-16,-21-1 0,21 0 0,0 0 15,-21 0-15,0-21 16,-1 0-1,1 0-15,0-21 16,21 0-16,-21 0 16,0 0-16</inkml:trace>
  <inkml:trace contextRef="#ctx0" brushRef="#br0" timeOffset="68101.53">23029 6858 0,'-21'0'15,"0"-21"-15,0 21 0,0 0 32,-1 0 15,1 0-47,0 0 0,-21 0 15,21 0-15,-22 21 0,1-21 16</inkml:trace>
  <inkml:trace contextRef="#ctx0" brushRef="#br0" timeOffset="68270.45">21717 7091 0,'0'21'0,"21"-21"15,0 0-15,22 0 0,-22 0 16,21 0-16,0 0 0,1 0 0,-1 0 15,-21 0-15,22 0 0,41-21 16,-41 0-16,-1 0 16</inkml:trace>
  <inkml:trace contextRef="#ctx0" brushRef="#br0" timeOffset="68767.83">24024 6646 0,'0'22'0,"0"-44"0,0 65 16,0-1-16,0 0 0,0 1 0,0-1 16,-21 0-16,21 1 0,-21-1 15,21 22-15,0-22 0,-21 64 16,-1-64-16,22 0 0,-21 1 16,21-22-16,0 21 0,0-21 0,0 1 15,0-1-15,0 0 0,0 0 16,21-21-1,1 0-15,-1-21 16,-21 0-16</inkml:trace>
  <inkml:trace contextRef="#ctx0" brushRef="#br0" timeOffset="69099.16">23834 6879 0,'-22'-21'0,"44"42"0,-65-63 0,43 0 16,0 20-16,-21 1 0,21 0 15,0-21-15,0 21 0,21-1 0,0 1 16,1 0-16,-1 0 0,21 21 16,0-21-16,43 21 15,-43 0-15,22 0 0,-22 21 0,1 0 16,-1 0-16,0 0 0,-21 22 0,22-1 16,-22 0-16,-21-20 0,0 20 0,0 0 15,0 1-15,-21-22 16,0 21-16,-1-21 0,-20 0 0,0 1 15,-1-1-15,1 0 0,0-21 16,-1 21-16,1 0 0,0-21 0,21 0 16,-22 0-16,64 0 31,1 0-31,20 0 0,-21 0 16,0 0-16,22 0 0,-22 0 15,0 0-15,21 0 0,-21 0 0,1 0 16</inkml:trace>
  <inkml:trace contextRef="#ctx0" brushRef="#br0" timeOffset="69524.91">24342 7154 0,'0'0'0,"-22"0"16,22-21-1,0 0 1,22 0-1,-1 21-15,0 0 0,0-21 16,0 21-16,0 0 0,1 0 16,-1 0-16,0 0 0,0 0 0,21 0 0,-20 0 15,-1 21-15,0 0 0,0 0 16,0 0-16,-21 1 0,0-1 16,0 21-16,0-21 0,0 0 0,0 22 15,0-22-15,-21 0 0,0 0 16,-21 0-16,20 1 0,1-1 0,0-21 15,0 21-15,0-21 16,21-21 15,0 0-31,0-1 16,21 1-16,-21-21 0,21 21 0,0 0 16,-21-22-16,21 1 0,1 21 15,-1 0-15,0-22 0,-21 22 16,21 0-16,0 21 0,43-21 15,-43 21-15,0 0 16,0 0-16,0-21 0,1 21 16,-1 0-16</inkml:trace>
  <inkml:trace contextRef="#ctx0" brushRef="#br0" timeOffset="69954.67">25146 7027 0,'0'0'0,"-21"0"32,0 22-32,-1-22 15,1 21-15,0 0 0,21 0 16,-21 21-16,0-20 0,0 20 0,-1-21 16,1 0-16,21 22 0,0-22 15,0 0-15,0 0 0,0 0 0,0 0 16,0 1-16,0-1 0,21-21 15,1 21-15,-1-21 0,21 0 0,-21 0 16,0 0-16,1 0 0,-1 0 0,21 0 16,-21 0-16,0 0 0,1-21 15,-1 0-15,0-1 0,0 1 16,0-21-16,0 21 0,-21-22 16,0 1-16,22 0 0,-22 21 0,0-22 15,0 1-15,0 21 0,0 0 0,-22-1 16,1 1-16,0 0 0,0 21 15,0 0-15,0 0 0,-22 0 0,22 0 16,-21 21-16,21-21 0,-22 21 16,22 1-16,0-1 0,0 0 0,0 0 15,21 0-15,0 0 16,0 1-16,0-1 0,0 0 0,21-21 0,21 21 16,-21-21-16,22 0 0</inkml:trace>
  <inkml:trace contextRef="#ctx0" brushRef="#br0" timeOffset="70597.81">25823 7176 0,'21'0'0,"-42"0"0,42-22 0,-21 1 15,0 0-15,0 0 0,0 0 16,0 0-16,-21 21 0,-21 0 16,21 0-16,0 0 0,-22 0 15,22 0-15,0 0 0,-21 0 0,20 21 16,1 0-16,0 0 0,0 0 15,0 0-15,21 1 0,-21-1 16,21 0-16,0 0 0,0 0 0,0 0 16,0 1-16,21-1 0,0 0 15,21 0-15,-21-21 0,1 0 16,20 0-16,-21 0 0,21 0 16,-20 0-16,20 0 0,0-21 0,-21 21 15,1-21-15,20 0 0,-21-1 16,0 1-16,-21 0 0,21 0 0,-21 0 15,22 0-15,-22-1 0,0 1 16,0 0-16,-22 42 47,22 0-47,-21 1 0,21 20 0,-21-21 16,21 64-16,-21-43 15,21 22-15,0-22 0,0 21 0,0-20 16,0 20-16,0-20 0,0 20 0,21-21 15,-21 22-15,21-1 0,0 1 16,1-1-16,-22 1 0,21-1 0,0 1 16,0-22-16,0 22 0,-21-22 0,0 22 15,0-22-15,0 0 0,0-21 16,0 22-16,0-1 0,-21-21 16,0 0-16,0 1 0,-22-1 0,22 0 15,-21-21-15,0 0 0,20 0 16,-20 0-16,21 0 0,0 0 0,-22-21 15,22 21-15,21-21 0,0-1 0,-21-41 16,21 21-16,0 20 16,0-20-16,21 0 0,0-22 0,1 22 15,20-22-15,-21 1 0,21-1 0,-20 22 16,20-21-16,0-1 0,-21 22 16,43-43-16,-43 22 0,21 20 15,-20 1-15,-1 0 0,0-1 0</inkml:trace>
  <inkml:trace contextRef="#ctx0" brushRef="#br0" timeOffset="71035.49">26014 7049 0,'0'-22'15,"21"22"17,0 0-32,-21 22 15,21-22-15,-21 21 16,21 0-16,-21 21 0,0-21 16,0 22-16,22-22 0,-22 21 0,21 1 15,-21-22-15,0 21 0,0-21 16,0 0-16,0 1 0,0-1 0,0 0 15,-21-21 17,21-21-32,0 0 15,0-1-15,0 1 0,0-21 16,0 21-16,0 0 0,21-22 0,0 22 16,-21-21-16,21 21 0,0-1 0,0 1 15,1 0-15,-1 0 0,0 21 16,0 0-16,0 0 15,0 0-15,1 0 16,-1 0-16,0 0 16,-21 21-16,21-21 15</inkml:trace>
  <inkml:trace contextRef="#ctx0" brushRef="#br0" timeOffset="72400.92">26628 7218 0,'21'0'0,"-42"0"0,42-21 16,-21 0-16,0-1 0,0 1 16,0 0-1,-21 0-15,-1 21 0,1 0 16,0 0-16,0 0 0,0 0 16,0 0-16,21 21 15,-22 0-15,1 0 0,0 1 0,21 20 16,0-21-16,-21 0 0,21 22 15,-21-22-15,21 0 0,0 0 0,0 0 16,0 0-16,0 1 0,0-1 16,21 0-16,0-21 15,0 0-15,0 0 16,1 0-16,-1-21 16,0 0-16,0-1 0,0 1 15,0 0-15,-21-21 0,0 21 16,22-1-16,-1-41 0,-21 42 15,0 0-15,0-1 16,0 44 0,0-1-1,0 0-15,0 0 0,0 0 0,0 0 16,0 1-16,0-1 0,0 0 0,0 0 16,0 0-16,0 0 15,21-21-15,0 0 0,0 0 0,0 0 16,1 0-1,-1 0-15,0 0 0,0-21 16,-21 0-16,21 0 16,-21 0-16,0 0 0,0-22 15,0 22-15,21 0 0,-21 0 16,0 42 0,0 0-1,0 0-15,-21 0 16,21 43-16,0-43 15,-21 0-15,21 0 0,-21-21 0,21 22 16,0-1-16,-21 0 0,21 0 16,0-42 31,0 0-47,21 0 15,0-1-15,-21 1 0,21 0 0,-21 0 16,21-21-16,1 20 0,-22 1 15,21 0-15,0 0 0,0 0 16,-21 0-16,21 21 0,0 0 16,1 0-16,-1 0 15,-21 21 1,0 0-16,0 0 0,0 0 16,0 0-16,0 1 0,0-1 15,0 0-15,0 0 0,0 0 16,0 0-16,0 1 15,0-44 17,0 1-17,21 21-15,0-21 0,-21 0 16,21 0-16,0 0 0,22-1 0,-22 1 16,0 0-16,0 0 0,0 0 0,1 0 15,-1-1-15,0 22 16,0 0-16,-21-21 0,0 42 15,0 1 1,0-1-16,0 0 0,0 0 16,-21 0-16,21 22 0,0-22 0,-21 0 15,21 0-15,0 0 0,0 0 16,0 1-16,0-1 0,0 0 16,21 0-1,0-21-15,0 0 0,0 0 16,1 0-16,-1 0 15,0 0-15,0 0 0,0-21 16,-21 0-16,21 0 0,1-1 0,-1 1 16,-21 0-16,21-21 0,0-1 15,-21 22-15,0-21 0,21 21 0,-21-22 16,21 22-16,-21 0 0,0 0 16,0 0-16,-21 42 31,21 0-31,-21 0 0,21 0 15,0 1-15,0 20 0,0-21 0,-21 0 16,21 0-16,0 1 0,0-1 16,0 0-16,0 0 0,-21 0 0,21 0 15,0 1 1,-21-22 31,21 21-47,-22-21 15</inkml:trace>
  <inkml:trace contextRef="#ctx0" brushRef="#br0" timeOffset="111735.95">254 9694 0,'-21'0'0,"42"0"0,-63-21 0,42 0 15,-22 21-15,1 0 0,0-21 16,21 42 15,0 0-15,21 22-16,0-22 15,1 0-15,-1 0 0,0 21 16,-21-20-16,21-1 0,0 21 0,0-21 16,-21 0-16,22 1 0,-1-1 15,0 0-15,-21 0 0,21 0 16,0 0-16,0-21 0,1 0 15,-1 0-15,0 0 0,0 0 16,21 0-16,-20 0 0,-1-21 16,0 0-16,21 0 0,-21 0 15,22-22-15,-1 22 0,0-42 0,1 20 16,20-20-16,1 21 0,-1-22 16,1 1-16,-1 20 0,22-20 0,0-1 15,-1 22-15,-20-22 16,20 22-16,-20 0 0,-1-1 0,1 22 15,-22-21-15,1 21 0,-22 0 16,0-1-16,0 1 0,0 21 0,0-21 16,-21 0-1</inkml:trace>
  <inkml:trace contextRef="#ctx0" brushRef="#br0" timeOffset="113303.94">12573 9567 0,'0'0'0,"-21"-21"0,0 21 16,-1 0-16,1 0 15,0 0-15,0 0 32,42 0-1,0 0-31,22 0 15,-22 0-15,42 0 0,1 0 0,84 0 16,-63-21-16,20 21 16,-20 0-16,21-21 0,0 21 0,-22-21 15,22 21-15,-21-21 0,0 21 16,20-22-16,-41 22 0,21 0 0,-22-21 16,-21 21-16,22-21 0,-43 21 15,0 0-15,0 0 0,1 0 0,-22-21 16,-22 21-1,1 0 1,0-21-16,-21 21 0,21 0 16,-1 0-16,1-21 0,-21 21 0,21 0 15,0 0-15,-22-22 0,22 22 0,0 0 16,-21 0-16,20 0 0,1 0 16,0 0-16,0 0 15,42 0 16,21 0-31,-20 0 0,-1 0 16,21 0-16,0 0 0,-20 0 16,20 0-16,0 0 0,1 0 0,-22 0 0,21 0 15,-21 0-15,0 0 16,1 22-16,-1-22 0,-21 21 0,0 0 16,0 0-16,0 0 0,0 0 0,-21 1 15,-22-1-15,22 21 0,0-21 16,-21 0-16,-22 43 0,43-43 15,0 21-15,0-20 0,-1-1 16,1 0-16,0 0 0,21 0 16,0 0-16,0 1 0,0-1 0,21-21 31</inkml:trace>
  <inkml:trace contextRef="#ctx0" brushRef="#br0" timeOffset="114057.3">15282 9335 0,'21'0'47,"1"0"-47,-1-22 16,0 22-16,-21-21 0,21 21 0,0-21 15,0 0-15,1 21 0,-1-21 16,0 0-16,-42 21 31,0 0-31,-1 0 0,-20 21 16,0 0-16,-22-21 0,22 21 0,0 0 15,-22 0-15,22 1 16,21-1-16,-22 0 0,22 0 0,0-21 16,21 21-16,0 0 0,0 1 15,21-1-15,0 0 16,0-21-16,22 21 0,-22-21 0,21 21 15,1 0-15,-1-21 0,-21 22 16,21-1-16,-20 0 0,20-21 0,-21 21 16,-21 0-16,0 0 0,0 1 15,0-1-15,0 0 16,-21-21-16,-21 0 0,20 21 16,-20-21-16,21 0 0,-21 0 0,-1 0 15,1 0-15,21 0 0,-22 0 0,22 0 16,-21-21-16,21 21 15,0-21-15,-1 21 0,1-21 16,21-1-16,0 1 16,21 0-1,1 21-15,-1-21 0,21 21 16,-21 0-16</inkml:trace>
  <inkml:trace contextRef="#ctx0" brushRef="#br0" timeOffset="114668.95">15557 9631 0,'0'0'0,"22"0"15,-1 0-15,0 0 16,0 0-16,0 0 16,0-21-16,1 0 0,-1 21 0,0-22 15,0 1-15,21-21 0,-42 21 16,0 0-16,22-1 0,-22 1 15,0 0-15,-22 21 16,1 0 0,0 0-16,0 0 0,0 0 15,-22 0-15,22 21 0,0 0 0,21 1 16,-21-1-16,0 0 0,0 0 0,21 0 16,0 0-16,0 22 0,0-22 15,0 0-15,0 21 0,0-20 0,0-1 16,0 0-16,0 0 0,21 0 15,0-21-15,0 21 0,0-21 0,0 0 16,1 0-16,-1 0 0,0 0 16,21 0-16,-21 0 0,1 0 0,-1-21 15,21 0-15,-21 0 0,22 0 0,-22 0 16,21-22-16,-21 22 0,0-21 16,1-1-16,20 1 0,-21 21 0,0-21 15,0-43-15,-21 64 16,0-22-16,0 1 0,0 21 15,0 0-15,0 0 0,0-1 0,0 1 16,0 0-16,-21 42 16,21 0-1,-21 1-15,21-1 0,0 21 16,0-21-16,0 22 0,0-22 0,-21 21 16,21 0-16,0 1 0,0-22 0,-21 21 15,21 1-15,0-1 16,0-21-16,0 0 0,0 22 0,0-22 0,0 0 15,0 0-15,21-21 16,0 0-16,0 0 16,0 0-16,1-21 0,-22 0 15,21 0-15,0-1 0</inkml:trace>
  <inkml:trace contextRef="#ctx0" brushRef="#br0" timeOffset="115040.73">16362 9525 0,'-21'0'0,"21"21"0,0 0 16,21-21 15,0 0-31,0 0 16,0-21-16,0 21 0,1-21 0,-1 21 15,0-21-15,0 0 0,0 0 16,-21-1-16,21 22 0,-21-21 15,-21 21 1,0 0 0,0 0-16,0 0 0,-22 0 0,22 21 15,0 1-15,0-22 0,0 21 0,0 0 16,21 0-16,-22 0 16,22 22-16,-21-22 0,21 0 0,0 0 15,0 0-15,0 22 0,0-22 16,0 0-16,21 0 0,1-21 15,-1 0-15,42 21 16,-42-21-16,1 0 0,-1 0 16,0-21-16,21 0 0,-21 0 0,1 0 15,20-1-15</inkml:trace>
  <inkml:trace contextRef="#ctx0" brushRef="#br0" timeOffset="115532.27">16933 9377 0,'0'0'0,"-21"0"0,0 0 0,0 0 16,0 21-16,-1-21 15,22 21-15,-21 0 0,0 1 0,21-1 16,0 0-16,-21 0 0,21 21 0,0-20 16,-21-1-16,21 0 0,0 21 15,0-21-15,0 1 0,0-1 16,0 0-16,21-21 0,0 0 15,0 0-15,0 0 0,22 0 16,-22 0-16,0 0 0,0 0 0,22-21 16,-22 0-16,0-1 0,0 1 15,21 0-15,-20-21 0,-1 21 16,-21-22-16,21 22 0,0-64 16,0 64-16,-21-21 0,0 0 15,0 20-15,0-20 0,0 21 0,0-21 16,0 20-16,0 1 0,0 0 15,-21 21 1,21 21 0,-21 0-16,21 22 0,-21-22 15,21 0-15,0 21 0,0-20 0,0 20 16,0-21-16,-21 21 0,21 1 16,0-22-16,0 21 0,0 1 15,0-22-15,0 0 0,0 21 0,0-21 16,0 1-16,21-22 0,-21 21 15,21 0-15,0-21 0,0 0 0,0 0 16,1 0-16,20-42 16,-21 20-16</inkml:trace>
  <inkml:trace contextRef="#ctx0" brushRef="#br0" timeOffset="115728.16">17103 9377 0,'0'0'0,"0"21"16,21 0-1,0-21-15,0 0 16,0 0-16,0 0 0,1 0 0,-1 0 16,21 0-16,-21 0 0,0 0 0,1 0 15,-1-21-15,0 21 0,0-21 16,0 21-16</inkml:trace>
  <inkml:trace contextRef="#ctx0" brushRef="#br0" timeOffset="116158.91">17949 9250 0,'-21'0'0,"42"0"0,-42-21 16,42 21 15,0-21-31,22 21 16,-1 0-16,0 0 0,1-22 0,20 22 16,-20 0-16,20 0 0,1-21 15,-22 21-15,0 0 0,1 0 0,-1 0 16,-21 0-16,0 0 0,-42 0 31,0 0-31,-21 0 0,-1 0 16,22 21-16,-21-21 0,-1 0 15</inkml:trace>
  <inkml:trace contextRef="#ctx0" brushRef="#br0" timeOffset="116384.78">18182 9229 0,'0'0'0,"0"21"0,0 0 16,0 0-1,0 0-15,0 1 0,0-1 16,0 0-16,0 0 0,0 0 0,0 22 16,0-22-16,0 21 0,0 0 0,0 1 15,-21-22-15,-21 85 16,42-64-16,-22-21 16,22 0-16,-21 1 0,21-1 0,0 0 15,21-21 16,1 0-31,-22-21 0,21-22 16,0 22-16</inkml:trace>
  <inkml:trace contextRef="#ctx0" brushRef="#br0" timeOffset="117307.25">18457 9610 0,'21'0'0,"1"0"31,-1 0-31,0 0 16,0-21-16,0-1 0,0 22 16,1-21-16,-1 0 0,0 0 15,-21 0-15,21 0 16,-21-1-16,-21 22 16,0 0-1,0 0-15,-1 0 0,1 22 16,0-1-16,0 0 0,0 0 0,-22 21 15,22-20-15,0-1 16,21 21-16,0-21 0,0 0 0,0 1 16,0-1-16,0 0 0,0 0 15,21-21-15,22 0 16,-22 0-16,0 0 0,0 0 0,21 0 16,1 0-16,-22 0 0,21-21 15,-21 0-15,22 0 0,-1-22 0,0 22 16,-20 0-16,20-21 0,0 20 15,1-20-15,-22 21 0,21-21 16,-21 20-16,0 1 0,-21 0 0,0 0 16,-21 21-1,21 21-15,-21 0 16,0-21-16,0 21 0,21 1 16,0-1-16,0 0 15,0 0-15,0 0 0,0 0 0,0 1 16,0-1-16,0 0 15,0 0-15,0 0 0,21-21 16,-21 21-16,-21-21 31,0 0-31,-1 0 16,1 0-16,21-21 0,-21 21 16,0 0-1,21 21 16,0 1-31,21-1 16,0-21-16,0 0 16,1 21-16,-1-21 0,0 0 15,0 0-15,0 0 0,0 0 0,22 0 16,-22-21-16,21 21 0,1-21 0,-22-1 16,21 22-16,-21-21 15,22-21-15,-22 21 0,21 0 0,-21-22 16,0 22-16,22-21 0,-22 21 0,0-22 15,0 1-15,0 21 0,-21-22 16,22-20-16,-1 21 0,-21 20 16,0 1-16,0 0 0,0 0 15,-21 42 1,-1 0-16,1 0 0,21 1 16,-21 20-16,21-21 0,0 21 15,-21-20-15,21 20 0,-21 0 0,21-21 16,0 22-16,0-1 0,0-21 15,0 22-15,0-22 0,0 21 0,0-21 16,0 0-16,42 1 16,-42-1-16,21-21 0,0 0 0,1 0 15,-1 0-15,0-21 16,0-1-16</inkml:trace>
  <inkml:trace contextRef="#ctx0" brushRef="#br0" timeOffset="117475.11">19516 9419 0,'0'0'0,"-22"0"0,1 0 16,42 0-1,1 0 1,-1 0-16,0 0 0,0 0 16,21 0-16,1 0 0,-22 0 15,21 0-15,1 0 0,-22-21 0,21 21 16</inkml:trace>
  <inkml:trace contextRef="#ctx0" brushRef="#br0" timeOffset="118718.91">20553 9165 0,'0'0'0,"-21"-21"16,-1 21-1,1 0-15,0 0 16,0 0-16,0 21 0,0-21 15,-1 21-15,1 1 16,0-1-16,0 0 0,0 21 0,21-21 16,-21 1-16,-1 20 0,1-21 0,21 43 15,0-22-15,-21-21 16,21 21-16,0-20 0,0-1 0,0 21 16,0-21-16,21-21 0,0 21 15,1 1-15,20-22 0,-21 0 0,21 0 16,1 0-16,-22 0 0,21 0 0,22 0 15,-22 0-15,0-22 16,1 1-16,-1 0 0,0 0 0,-20 0 16,20 0-16,0-22 0,-21 22 0,1 0 15,-1 0-15,0-22 0,0 22 16,-21 0-16,0 0 0,0 0 0,0 0 16,0-1-16,0 1 0,-42 0 15,21 21 1,-1 0-16,1 0 0,0 0 0,0 21 15,0 0-15,0-21 0,-1 22 0,1 20 16,0-21-16,0 0 0,0 0 16,-22 43-16,43-43 0,0 21 15,0-20-15,0-1 0,0 0 16,0 0-16,0 0 0,0 0 16,22-21-16,-1 0 0,0 0 0,0 0 15,0 0-15,0-21 16,1 21-16,-1-21 0,0 0 0,0 0 15,0-22-15,0 22 0,1 0 0,-1-21 16,-21 21-16,0-1 0,21 1 16,-21 0-16,21 0 0,-21 0 15,0 0-15,0 42 32,0 0-32,0 0 0,-21 0 15,21 0-15,-21 1 0,21-1 0,0 0 16,0 0-16,0 0 15,0 0-15,0 1 0,0-1 0,0 0 16,21-21-16,0 0 0,0 0 16,0 0-16,1 0 15,-1-21-15,0 0 0,0-1 0,0 1 16,22 0-16,-22 0 0,0 0 16,0 0-16,21-43 0,-20 43 15,-1 0-15,0 0 0,-21-1 0,0 44 47,0-1-47,21-21 0,-21 21 0,0 0 16,0 0-16,0 0 0,0 1 15,21-1-15,-21 0 0,0 0 16,0 0-16,0 0 0,0 1 16,-21-22-1,0 0 1,0 0-16,0 0 0,-1-22 15,1 22-15,21-21 0,-21 21 16,0 0-16,0 0 16,21 21-1,0 1 1,0-1 0,21 0-16,0-21 15,0 0-15,0 0 0,1 0 16,-1 0-16,0 0 0,21 0 15,1 0-15,-22 0 0,21 0 0,0-21 16,1 21-16,-1-21 0,64-22 16,-85 22-16,21 0 0,-20 0 15,20-22-15,-21 22 0,-21 0 16,0-21-16,21 21 0,-21-1 0,0-20 0,0 21 16,0 0-16,-21 21 15,0 0-15,0 0 0,0 0 16,-1 21-16,1 0 0,0 0 15,0 22-15,0-22 0,0 0 16,21 21-16,-22 1 0,22-22 0,-21 21 16,21 22-16,0-43 15,0 0-15,0 0 0,21 0 0,1-21 16,-1 0-16,0 0 0,0 0 0,0 0 16,0 0-16,22 0 0,-22 0 15,0-21-15,0 0 0</inkml:trace>
  <inkml:trace contextRef="#ctx0" brushRef="#br0" timeOffset="119580.42">19537 10033 0,'-21'0'0,"21"-21"16,21 42-16,-42-63 0,-1 42 0,22-21 16,0 42-1,0 0 1,0 0-16,0 0 0,0 0 0,0 1 15,0-1-15,0 21 0,0-21 16,0 22-16,0-1 0,0-21 0,0 21 16,0 43-16,0-43 0,0 1 15,-21-22-15,21 21 0,-21 1 16,21-22-16,0 0 0,0 0 0,0 0 16,0 0-16,0 1 15,21-22-15,0 0 0,1 0 16,-1 0-16,0 0 0,0 0 0,21 0 15,-20 0-15,20 0 0,0 0 16,1 0-16,-1-22 0,0 1 0,1 21 16,-1-21-16,21 0 0,-20 21 0,-1-21 15,0 0-15,1-1 0,-1 22 16,-21-21-16,22 0 0,-43 0 16,0 0-16,0 0 0,-22 21 15,1-22-15,0 22 16,-21 0-16,21 0 0,-22 0 0,1 0 15,21 0-15,0 0 0,-1 0 16,1 0-16,0 0 0,42-21 31,0 21-15,1 0-16,-1 0 0,21 0 0,-21 0 16,0 0-16,22 0 0,-22 21 15,21-21-15,-21 22 0,1-1 16,-1 0-16,-21 0 0,0 0 15,0 22-15,0-1 16,-21-21-16,-1 21 0,1-20 0,0-1 16,0 21-16,0-21 0,0 0 0,-22 1 15,22-1-15,0 0 0,0 0 16,21 0-16,0-42 16</inkml:trace>
  <inkml:trace contextRef="#ctx0" brushRef="#br0" timeOffset="119968.2">20786 10097 0,'0'0'16,"-22"0"-16,22-22 15,22 22 16,-1 0-31,0 0 0,0 0 0,21 0 16,-20 0-16,20 0 0,-21 0 0,21-21 16,1 21-16,-22 0 0,21 0 15,-21 0-15,1 0 0,-1 0 0,0 0 16,0 0-16,-42 0 31,0 0-31,0 0 0</inkml:trace>
  <inkml:trace contextRef="#ctx0" brushRef="#br0" timeOffset="120206.06">21018 10097 0,'0'0'0,"0"21"16,-21 0-16,21 0 0,0 0 0,-21 0 16,21 1-16,0-1 15,0 21-15,0-21 0,0 22 0,0-1 0,-21 0 16,21 1-16,0-22 0,-21 21 15,21 0-15,0 1 0,0-22 16,0 0-16,0 0 0,0 0 0,0 1 16,0-1-16,21-21 31,0 0-31,-21-21 0,21-1 16,-21 1-16,21 0 0</inkml:trace>
  <inkml:trace contextRef="#ctx0" brushRef="#br0" timeOffset="121115.54">21145 10520 0,'0'21'47,"22"-21"-47,-1 0 0,0 0 16,0 0-16,0-21 0,0 21 0,1-21 15,-1 21-15,0-21 0,0-1 16,0 1-16,0 0 0,1 0 0,-22-21 15,0 20-15,0 1 16,0 0-16,-22 21 16,1 0-16,0 0 0,0 0 15,0 0-15,0 21 16,-1-21-16,22 21 0,0 1 0,-21 20 16,21-21-16,-21 0 0,21 0 15,0 22-15,-21-22 0,21 0 16,0 0-16,0 0 0,0 1 0,0-1 15,21-21-15,0 21 0,0-21 16,1 0-16,-1 0 0,0 0 0,21 0 16,-21 0-16,22 0 0,20 0 15,-20-21-15,-1 0 0,0-1 16,1 1-16,-1 0 0,-21-21 0,21 21 16,1-22-16,-22 22 0,0 0 15,0 0-15,0 0 0,-21-1 0,0 1 16,-21 21-1,0 0 1,0 21-16,0 1 0,0-22 0,21 21 16,0 0-16,0 0 0,0 0 0,0 0 15,0 1-15,0-1 0,0 0 16,0 0-16,0 0 0,21-21 0,-21 21 16,21 1-16,-21-1 0,21-21 15,-21 21-15,-21-21 16,0 0-1,0 0-15,-1 0 16,1 0-16,0 0 0,0 0 16,0 21-16,21 0 31,21-21-31,0 0 16,0 0-16,0 0 0,22 0 15,-22 0-15,0 0 0,21 0 16,-20 0-16,20 0 0,-21-21 0,21 0 15,1 0-15,-1 0 0,-21-1 0,22 1 16,-22 0-16,21-21 0,-21-1 16,0 1-16,22 0 0,-22-1 0,0 1 15,0-21-15,-21 20 16,21 1-16,-21 0 0,0 20 0,0 1 16,0 0-16,0 0 0,0 0 0,0 42 31,0 0-16,-21 0-15,21 22 0,-21-22 0,21 0 16,-21 21-16,21 1 0,0-22 16,-21 21-16,21 0 0,-21 1 0,21-1 15,0-21-15,0 22 0,-22-1 16,22-21-16,0 0 0,0 22 16,0-22-16,0 0 0,22-21 31,-1 0-31,0 0 0,-21-21 0,21 0 15</inkml:trace>
  <inkml:trace contextRef="#ctx0" brushRef="#br0" timeOffset="121287.44">22204 10393 0,'-21'0'0,"42"0"0,-64 0 16,65 0 15,-1 0 16,254-64-47,-233 64 0,1-21 15</inkml:trace>
  <inkml:trace contextRef="#ctx0" brushRef="#br0" timeOffset="121863.63">23029 10075 0,'0'0'16,"0"-21"-16,0 0 0,-21 21 31,0 0-31,0 0 0,21 21 0,-21 0 16,-1 1-16,22-1 0,0 0 0,0 0 15,-21 0-15,21 22 16,-21-22-16,21 21 0,0-21 0,0 22 0,0-1 16,-21-21-16,21 0 0,-21 22 0,21-22 15,0 0-15,0 0 16,0 0-16,0-42 31,0 0-15,0 0-16,0 0 0,21-1 0,-21-20 15,0 0-15,0 21 0,0-22 16,21 1-16,-21 21 0,21-22 16,-21 1-16,21 21 0,1-43 0,-1 43 15,0 21 1,0 0-16,-21 21 15,21-21-15,-21 22 0,21 20 0,-21-21 16,22 0-16,-22 22 16,0-22-16,0 21 0,21-21 0,-21 22 15,21-22-15,-21 21 0,0-21 0,21 0 16,0 1-16,0-1 0,1 0 16,-1-21-1,0 0-15,-21-21 16,0 0-16,0-1 0,21 1 15,-21-21-15,0 21 0,0-22 0,0 22 16,0-21-16,0 21 0,0-22 16,0 1-16,0 21 0,0-21 0,0 20 15,21 1-15,-21 0 0,0 0 16,21 21 0,-21 21-1,22-21 1,-1 0-16,0 21 0,0-21 15</inkml:trace>
  <inkml:trace contextRef="#ctx0" brushRef="#br0" timeOffset="122464.29">23982 9991 0,'0'-21'0,"21"-43"15,-21 43-15,0 0 16,0 0-16,-21 21 15,0 0-15,-1 0 0,1 0 16,0 0-16,0 21 0,0 0 0,0 0 16,-22 0-16,22 0 0,0 22 15,0-22-15,-22 21 0,1 22 16,21-22-16,21-21 0,0 22 0,-21-22 16,21 21-16,0 0 0,0-20 15,0-1-15,21 21 0,0-21 0,0-21 16,0 21-16,1 1 0,41-22 15,-21 0-15,1 0 16,-22 0-16,21 0 0,-21-22 0,22 1 16,-22 21-16,0-21 0,0 0 0,-21 0 15,0 0-15,0-1 0,0-20 16,0 21-16,0 0 0,0 0 0,0-1 16,-21 1-16,0 21 0,0 0 15,0 0-15,-1 0 0,1 0 16,0 0-16,0 0 0,0 0 0,21 21 15,0 1 1,21-22 0,0 21-16,0-21 15,0 0-15,1 0 0,-1 21 16,0-21 0,-21 21-16,0 0 0,0 0 0,0 1 15,0-1-15,0 21 16,0-21-16,0 0 0,0 1 0,-21 20 15,21-21-15,-21 21 0,-1-20 0,-20 41 16,21-21-16,0-20 16,0 20-16,-1-21 0,1 0 15,21 0-15,-21 1 0,21-1 0,-21-21 0,21 21 16,21-21 15</inkml:trace>
  <inkml:trace contextRef="#ctx0" brushRef="#br0" timeOffset="123099.92">24278 10054 0,'-21'0'0,"42"0"0,-63 0 16,21 0-16,-1 0 0,22 21 31,22-21-15,-1 22-16,0-22 15,0 0-15,21 0 0,1 0 0,-1 0 16,22 0-16,-22 0 0,64 0 16,-43 0-16,-20 0 15,20-22-15,-21 22 0,1-21 0,-1 21 16,0 0-16,-20 0 0,-1-21 0,0 21 15,-21-21 1,-42 0-16,20 21 0,-20 0 16,21 0-16,-21-21 0,-1 21 0,22 0 15,-21 0-15,21 0 0,-1-22 16,44 22 15,-1 0-31,21 0 0,-21 0 16,0 0-16,1 22 0,-1-1 15,0-21-15,0 21 0,-21 21 16,0-21-16,21 1 0,-21-1 0,0 0 16,0 21-16,-21-21 0,21 1 0,-42-1 15,21 0-15,-1 0 0,1 21 16,-21-20-16,21-22 0,-43 42 16,43-21-16,0-21 0,0 0 15,0 0-15,21-21 0,0 0 16</inkml:trace>
  <inkml:trace contextRef="#ctx0" brushRef="#br0" timeOffset="127639.32">26204 9610 0,'0'0'0,"0"-21"16,0-1-16,0 1 0,0 0 15,0 0-15,0 0 0,0 0 16,0-1-16,0 1 16,-21 21-16,0 0 15,0 0-15,0 0 0,-1 0 16,1 0-16,0 21 0,0-21 0,0 22 16,0 20-16,-1-21 0,1 21 15,0-20-15,0 20 0,21 0 0,-21 22 16,0-22-16,-1 0 0,22 1 15,0 20-15,0-20 0,-21-1 0,21 0 16,0 1-16,0-1 0,0-21 0,0 21 16,0-20-16,0 20 15,21-21-15,1 0 0,-1 0 0,0-21 0,0 0 16,21 0-16,-20 0 16,20 0-16,0 0 0,1 0 0,-1-21 15,-21 0-15,21 0 0,1 0 0,20-22 16,-20 22-16,-22-21 15,21 21-15,-21-22 0,0 22 0,1-21 16,-22 21-16,0 0 0,21-1 0,-21 1 16,-21 42 15,21 1-31,0-1 16,-22 0-16,22 0 0,-21 0 0,21 0 15,0 1-15,0-1 0,0 0 0,0 0 16,0 0-16,0 0 15,21-21-15,1 22 0,-1-22 0,0 0 16,0 0-16,21 0 0,-20 0 0,20 0 16,0 0-16,-21-22 0,22 1 15,-1 21-15,0-21 0,22-21 16,-43 21-16,0-1 0,0-20 0,1 21 16,-22 0-16,0-22 0,0 1 15,0 21-15,-22-21 0,1 20 0,-21 1 16,21-21-16,-22 42 0,1-21 15,0 21-15,-1 0 0,1 0 16,0 0-16,21 21 0,-22 0 0,1 0 16,21 0-16,0 22 0,-1-22 15,1 0-15,21 21 0,0-20 0,0-1 16,0 21-16,21-21 16,1-21-16,-1 21 0,0-21 0,21 0 15,1 0-15,-1 0 0,0 0 0,1 0 16,-1-21-16,21 0 0,-20 21 15,-1-21-15,43-21 0,-64 20 16,0 1-16,21 0 0,-42 0 0,22 0 16,-1 0-16,-21 42 47,0 0-47,0 0 0,0 0 0,-21 0 15,21 1-15,-22-1 0,22 0 0,0 0 16,0 0-16,-21 0 0,0 1 15,21-1-15,0 0 16,0-42 15,0 0-15,0-1-16,21 1 0,-21 0 0,21 0 16,-21 0-16,0-22 0,22 22 15,-1 0-15,0-21 0,-21 21 0,21-1 16,0 22-16,-21-21 15,21 21-15,1 0 16,-22 21-16,21-21 0,-21 22 16,0-1-16,0 0 0,0 0 0,21 0 15,-21 0-15,0 1 0,0-1 0,0 0 16,21 0-16,-21 0 0,0 0 16,21-21-16,-21 22 15,21-22-15,1 0 16,-1 0-16,0-22 15,-21 1-15,21 21 16,-21-21-16,21 0 0,0 0 0,-21 0 16,22-43-16,-1 43 15,-21-21-15,21 20 0,-21 1 0,0 0 16,0 0-16,21 21 0,-21 21 31,0 0-31,0 0 16,0 22-16,0-22 0,0 0 15,0 0-15,0 0 0,-21 1 16,21-1-16,0 0 0,0 0 0,0 0 0,0 0 16,0 1-16,21-22 15,0 0-15,0 21 0,1-21 0,-1 0 16,0 0-16,0 0 0,0 0 0,22 0 16,-22-21-16,0-1 0,0 22 15,21-21-15,-20 0 0,-1 0 0,0-21 16,0 20-16,0-20 0,-21 21 15,0 0-15,0 0 0,21-1 16,-21 1-16,0 0 0,0 0 0,0 42 47,0 0-47,0 0 0,-21 1 16,21-1-16,0 0 0,0 0 15,0 21-15,-21-20 16,21-1-16,0 21 0,0-21 0,0 0 15,0 1-15,21-1 16,0-21-16,1 21 0,-1-21 16,0 0-16,0 0 0,21 0 15,-20 0-15,-1-21 0,0 21 0,21-21 16,-21-1-16,1 1 0,-1 0 0,0 0 16,0 0-16,0 0 0,0-1 15,-21-20-15,0 21 0,22-43 16,-22 43-16,0 0 0,0 0 15,0 0-15,-22 21 16,22 21 0,-21 0-16,0 0 0,21 0 15,-21 1-15,21 20 0,0-21 16,0 0-16,0 0 0,0 1 0,0-1 16,0 0-16,0 0 0,0 0 15,21-21 1,0 0-16,0 0 0,1 0 15,-1 0-15,0 0 0,0-21 16,0 21-16,-21-21 0,21 0 16,1 0-16,-22-1 0,21 1 0,0 0 15,0-21-15,-21 21 16,21-22-16,0 1 0,1 21 0,-1-22 16,-21 22-16,0-21 0,21 21 0,-21 0 15,21-1-15,-42 22 63,0 0-48,21-21 1,0 0-16,-21 0 16,21 0-16,-22 0 15,22-1-15,0 1 0,-21 42 47,21 22-47,0-22 0,0 21 0,-21 1 16,21-22-16,0 42 0,0-20 0,0-1 15,0 0-15,-21 43 16,21-64-16,0 21 0,-21-20 0,21-1 16,0 21-16,0-21 15,0 0-15,21-21 16,0 0-16,0 0 0,22-21 15,-22 0-15,0 0 16,0 0-16,0 0 0</inkml:trace>
  <inkml:trace contextRef="#ctx0" brushRef="#br0" timeOffset="127837.21">28511 9779 0,'-21'0'0,"42"0"47,1 0-47,-1 0 0,21-21 16,-21 21-16,0-21 0,64-22 16,-64 22-16,22 0 0,-1 0 15,0 0-15</inkml:trace>
  <inkml:trace contextRef="#ctx0" brushRef="#br0" timeOffset="128105.05">29231 9271 0,'0'0'16,"0"21"0,0 0-16,0 1 15,0-1-15,0 0 0,0 0 0,0 0 16,0 22-16,0-22 0,0 21 15,0 0-15,0 1 0,0-1 16,-21-21-16,21 22 0,0-1 16,-21-21-16,21 21 0,0-20 0,0-1 15,0 0-15,0 0 0,0 0 0,0 0 16,0-42 15,0 0-15,-21 0-16</inkml:trace>
  <inkml:trace contextRef="#ctx0" brushRef="#br0" timeOffset="128559.79">28977 9737 0,'0'0'0,"21"0"47,22 0-47,-22 0 0,0 0 15,21 0-15,-21 0 0,22 0 0,-1-21 16,0-1-16,-20 22 0,20-21 0,0 0 15,1 21-15,-22-21 0,21 21 16,-21-21-16,43 0 16,-43 21-16,0 0 0,-21 21 31,0 0-15,-21 0-16,21 0 0,-21 0 15,21 1-15,-21-1 0,21 0 0,0 0 16,0 0-16,-22 0 0,22 1 0,0-1 15,0 0-15,0 0 0,0 0 16,22-21-16,-1 0 16,0 0-16,0 0 15,0-21-15,0 21 0,1-21 0,20 0 16,-21 0-16,0-1 0,22-20 0,-22 21 16,21 0-16,0-22 0,-20 1 15,-1 0-15,0 21 0,0-22 16,-21 22-16,0-21 0,0 21 0,-21-1 15,0 22-15,-22 0 0,1 0 16,21 0-16,-21 0 0,-1 0 16,22 0-16,-21 0 0,21 22 0,-1-1 15,1 0-15,0-21 0,0 21 0,21 0 16,0 0-16</inkml:trace>
  <inkml:trace contextRef="#ctx0" brushRef="#br0" timeOffset="129034.52">30226 9229 0,'-21'0'0,"42"0"0,-63 0 0,20 0 15,22-21-15,0-1 16,22 22-16,-1 0 16,21 0-16,0-21 0,1 21 15,-1 0-15,0 0 0,22-21 0,-1 21 16,-20 0-16,20 0 0,1-21 16,-22 21-16,0 0 0,1 0 0,-1 0 15,-21 0-15,0 0 0,-42 0 31,0 0-31,0 0 0,0 0 16,-22 0-16,22 0 0,0 0 16,0 0-16,0 0 0,0 0 0</inkml:trace>
  <inkml:trace contextRef="#ctx0" brushRef="#br0" timeOffset="129235.4">30607 9144 0,'0'21'16,"63"-63"-16,-147 84 0,105-63 15,-42 63-15,0-42 0,21 22 0,-22-1 0,22 0 16,0 0-16,0 0 0,0 22 15,0-22-15,0 21 0,-21 0 16,21 1-16,-21-1 0,21 0 0,0 1 16,0-1-16,-21 0 0,21 1 15,-21-22-15,21 21 0,0-21 0,0 1 16,0-1-16,0 0 0,0 0 16,0 0-16,0-42 31,0 0-31</inkml:trace>
  <inkml:trace contextRef="#ctx0" brushRef="#br0" timeOffset="130159.87">30713 9694 0,'0'0'0,"21"0"0,-21-21 15,21 0-15,0 0 0,0 0 16,-21 0-16,22 21 15,-1-22-15,0 1 0,-21 0 0,21 21 16,0-21-16,-21 0 0,0 0 16,0-1-16,0 1 0,-21 21 15,0 0 1,0 0-16,0 0 0,-1 21 16,1 1-16,0-1 0,0 0 15,0 0-15,0 21 0,-1-20 0,22 20 16,-21-21-16,21 21 0,0-20 15,0 20-15,0-21 0,0 0 16,0 0-16,0 1 0,21-1 16,1-21-16,-1 21 0,21-21 0,-21 0 15,22 0-15,-22 0 0,21 0 16,0-21-16,1 0 0,63-22 16,-64 22-16,0-21 0,22 21 15,-22-22-15,0 22 0,-20-21 0,20 21 16,-21-22-16,0 22 15,-21 0-15,0 0 0,0 0 0,-21 21 32,-21 0-32,21 0 0,-1 21 0,1-21 15,0 21-15,0 0 0,0 0 16,21 22-16,-21-22 0,21 0 0,0 0 16,0 0-16,0 0 0,21 1 0,0-1 15,-21 0-15,21 0 0,0-21 16,-21 21-16,0 0 0,21-21 0,-21 22 15,0-44 17,-21 22-32,0-21 15,0 21-15,0 0 16,21-21-16,-21 21 16,21 21-1,0 0 1,21-21-16,0 0 0,0 22 15,0-22-15,0 0 0,1 0 0,20 0 16,-21 0-16,21 0 0,1 0 16,-22-22-16,21 22 0,1-21 0,-22 0 15,21 0-15,-21 0 0,22 0 16,-22-1-16,0-20 0,0 21 0,0-21 16,0-1-16,-21 1 0,22 21 15,-1-64-15,-21 43 16,0-1-16,0 1 0,0 0 15,0 21-15,21-1 0,-21 1 0,0 0 16,0 0-16,0 42 16,0 0-16,0 0 0,-21 1 15,0-1-15,21 21 0,-22 0 16,22-20-16,-21 20 0,21 0 0,0 1 16,0-1-16,0-21 0,0 21 15,0-20-15,0 20 0,0-21 0,0 0 16,0 0-16,0 1 0,21-1 15,1-21-15,-1 0 16,0 0-16,-21-21 16,0-1-1</inkml:trace>
  <inkml:trace contextRef="#ctx0" brushRef="#br0" timeOffset="130332.78">31708 9546 0,'-22'-21'0,"44"42"0,-65-42 16,64 21 31,1 0-32,20 0-15,-21 0 0,0 0 16,22 0-16,-1 0 0,-21 0 16,21-21-16,22 0 0,-22 21 0,1-21 15</inkml:trace>
  <inkml:trace contextRef="#ctx0" brushRef="#br0" timeOffset="130910.44">32491 9229 0,'0'0'0,"-21"-21"31,-1 21-15,1 21-16,21 0 0,-21 0 15,21 21-15,0-20 16,0-1-16,0 21 0,-21 0 0,21-20 15,0 20-15,-21-21 0,21 21 16,0-20-16,0-1 0,0 0 0,0 0 16,0 0-16,0 0 0,-21-21 47,21-21-47,0 0 0,-22-21 15,22-1-15,0 22 16,0 0-16,0-21 0,0 21 0,0-22 0,22 22 15,-1-21-15,0-1 0,0 22 16,0 0-16,0 0 0,1 0 16,-1 21-16,0 0 0,0 0 15,0 0-15,0 0 0,1 21 16,-22 0-16,0 21 0,21-20 16,-21-1-16,21 21 0,-21-21 0,21 22 15,0-22-15,-21 21 0,21-21 16,-21 0-16,22 1 0,-22-1 15,0 0-15,21-21 0,0 0 16,-21-21 0,0 0-16,0-1 15,0 1-15,0 0 0,0 0 16,0-21-16,0 20 0,0-20 16,0 0-16,0 21 0,0-22 15,21 1-15,-21 21 0,0-22 0,0 22 16,0 0-16,0 0 15,21 21-15,0 0 32,1 0-32</inkml:trace>
  <inkml:trace contextRef="#ctx0" brushRef="#br0" timeOffset="131559.92">33507 9081 0,'0'0'0,"0"-22"16,0 1-16,0 0 16,0 0-16,0 0 15,-21 21 1,-1 21-16,1-21 0,0 21 16,-21 0-16,21 22 0,-64 20 15,64-42-15,-22 22 0,1-1 16,21 0-16,-21-21 0,20 22 0,1-1 15,0 0-15,0 1 16,21-22-16,-21 21 0,21-21 0,0 43 16,21-43-16,0 0 15,0 0-15,22 1 0,-22-22 0,21 0 16,0 21-16,1-21 0,-22 0 16,21 0-16,-21 0 0,1-21 0,20 21 15,-42-22-15,21 1 0,-21 0 16,0 0-16,0-21 0,0 20 15,0 1-15,-21 0 0,0 0 0,0-21 16,-22 42-16,22-22 0,0 1 16,-21 21-16,-1 0 15,22 0-15,0 0 0,42 0 32,21 0-17,-20 0-15,-1 0 0,21 0 16,-21 0-16,0 0 0,1 0 0,-1 0 15,0 0-15,0 21 0,-21 1 16,0-1-16,0 0 0,0 21 16,0-21-16,0 22 0,-21-22 15,0 21-15,0 1 0,-1-1 16,-20 0-16,21 1 0,0-1 0,0-21 16,-22 21-16,22 1 0,0-22 15,0 21-15,21-21 0,-21 1 16,21-1-16,-22 0 0,22 0 0,0 0 15,0 0 1,0-42 15,0 0-15,-21 21-16</inkml:trace>
  <inkml:trace contextRef="#ctx0" brushRef="#br0" timeOffset="133370.82">27538 10880 0,'-21'0'0,"42"0"31,0 0-16,0 0-15,21 0 0,-20 0 0,20 0 16,0 0-16,1 0 0,20 0 16,-21 0-16,22 0 0,-1 0 0,1 0 15,-1 0-15,1 0 0,-22 0 16,22 0-16,-1 0 0,1 0 0,-1 0 16,-20-21-16,20 21 0,1-22 15,-22 22-15,21 0 0,-20 0 16,-22-21-16,21 21 0,-21 0 0,1 0 0,-22-21 15,0 0 1,-22 21 0,1 0-16,0-21 0,0 21 0,-21-21 15,20 21-15,1 0 0,-21 0 16,21 0-16,0 0 0,-1 0 0,1 0 16,0 0-16,0 0 0,0 0 31,21-22-16,21 22 1,0-21-16,0 21 16,0 0-16,22 0 0,-22-21 15,42 21-15,-20 0 0,-22 0 16,21 0-16,-21 0 0,1 0 16,-1 0-16,-21 21 0,0 0 15,0 1-15,0-1 0,-21 0 0,21 0 16,-22 0-16,-20 0 0,21 1 15,0-1-15,0 0 0,-1 21 0,1-21 16,0 1-16,0-1 0,0-21 16,0 21-16,21 21 0,-22-42 15,22 21-15,-21-21 0,0 0 32,21 22-32,0-44 46,-21 22-46</inkml:trace>
  <inkml:trace contextRef="#ctx0" brushRef="#br0" timeOffset="133575.7">28723 11049 0,'21'0'31,"0"0"0,-21 21-15,22-21-16</inkml:trace>
  <inkml:trace contextRef="#ctx0" brushRef="#br0" timeOffset="141199.35">29527 10478 0,'0'0'0,"-21"0"0,0 0 31,0 0-31,42 0 63,0 0-63,0 0 0,1 0 16,20 0-16,0 0 0,1 0 0,-1 0 15,0 0-15,1 0 0,-1 0 0,0 0 16,1-22-16,-1 22 0,-21 0 15,21 0-15,-20 0 0,-1 0 0,0 0 16,-42 0 15,0 0-31,-1 0 16,1 0-16,-21 0 0,21 0 0,-22 0 16,22 0-16,-21 0 0</inkml:trace>
  <inkml:trace contextRef="#ctx0" brushRef="#br0" timeOffset="141447.21">29739 10456 0,'-21'0'32,"0"0"-32,0 0 15,21 22-15,0-1 0,0 0 16,0 0-16,-22 21 0,22-20 0,0 20 16,-21 0-16,21 1 0,0-1 15,-21-21-15,21 21 0,0-20 0,0 20 16,0-21-16,-21 21 0,21-20 15,0-1-15,0 0 0,-21-21 0,21 21 16,0 0-16,0-42 47,21 0-47,0 21 0,-21-21 16,21 0-16</inkml:trace>
  <inkml:trace contextRef="#ctx0" brushRef="#br0" timeOffset="142047.87">29803 10901 0,'0'0'0,"21"0"0,0 0 32,0 0-17,0-21-15,0 21 16,1-21-16,-1 21 0,-21-22 16,21 22-16,0-21 0,0 0 0,0 0 15,1 21-15,-22-21 0,0 0 0,0-1 16,0 1-16,-22 21 31,1 21-31,0-21 16,0 22-16,0-1 0,0 21 15,-1-21-15,1 0 0,0 1 0,0 20 16,0-21-16,21 0 0,0 0 16,-21 1-16,21-1 0,0 0 0,0 0 15,0 0 1,21-21-16,0 0 0,0 0 0,21 0 15,-20 0-15,20-21 0,0 0 0,1 21 16,-1-21-16,21 0 0,-20-1 16,-1 1-16,0 0 0,1-21 0,-1 21 15,-21-22-15,22 22 0,-22-21 16,21 21-16,-21-1 0,-21 1 0,0 0 16,-21 42-1,21 0 1,-21 1-16,0-22 0,0 42 0,-1-21 15,1 0-15,21 0 0,0 1 16,0-1-16,0 0 0,0 0 16,0 0-16,21-21 0,1 0 15,-22 21-15,21-21 0,-21 22 16,-21-22 0,-1 0-16,-20 21 15,21-21-15,-21 0 16,-1 0-16,1 21 0,0-21 0,20 0 15,1 0-15,0 21 0,0-21 16,42 0 0,21-21-16,-20 21 0,20-21 15,0 0-15,1-1 0</inkml:trace>
  <inkml:trace contextRef="#ctx0" brushRef="#br0" timeOffset="142303.72">30903 10435 0,'0'0'0,"0"-21"0,0 0 16,0 0-16,0 42 31,0 0-31,-21 21 0,0 1 16,0-22-16,21 21 0,-21 1 0,21 41 16,-22-41-16,1-1 15,21-21-15,0 21 0,0-20 0,-21 20 16,21-21-16,0 0 0,0 0 15,0 1-15,0-1 0,21-21 16,0 0 0,1 0-16,-1 0 0,0-21 15,0-1-15,-21 1 16,0 0-16</inkml:trace>
  <inkml:trace contextRef="#ctx0" brushRef="#br0" timeOffset="142469.63">30670 10753 0,'-21'0'0,"42"0"0,-63 0 16,63 0 15,0 0-31,1 0 0,-1 0 16,0 0-16,21-21 0,1 21 16,-22 0-16,21-22 0,0 1 0,1 21 15,20-21-15</inkml:trace>
  <inkml:trace contextRef="#ctx0" brushRef="#br0" timeOffset="142727.48">31496 10393 0,'-21'0'16,"21"21"0,-21-21-16,-1 42 0,22-20 15,-21 20-15,21-21 0,-21 21 0,21 1 16,0-1-16,0 0 0,-21-20 15,0 20-15,0 0 0,21-21 0,-22 22 16,22-22-16,-21 0 0,21 0 16,-21 0-16,21 1 0,0-1 15,0-42 17,0-1-17,0 1-15,0-21 0,0 21 16,21 0-16</inkml:trace>
  <inkml:trace contextRef="#ctx0" brushRef="#br0" timeOffset="143047.29">31369 10478 0,'21'-22'0,"-42"44"0,63-44 0,-21 22 31,1 22-31,-22-1 0,21 21 16,-21-21-16,0 22 0,0-1 15,21 0-15,-21-21 0,21 22 0,0-22 16,-21 21-16,0-21 0,21 1 15,1-1-15,-1 0 0,-21 0 0,21 0 16,-21 0-16,21-21 0,0 0 16,0 0-1,-21-21-15,22 0 16,-22 0-16,0 0 0,0 0 0,21-22 16,-21 1-16,0 0 0,21-1 15,-21 1-15,0 0 0,0-1 0,0 22 16,0-21-16,21 21 0,-21-1 15,0 1-15,21 21 32,0 0-17</inkml:trace>
  <inkml:trace contextRef="#ctx0" brushRef="#br0" timeOffset="143619.59">32343 10308 0,'0'-21'0,"0"42"0,-22-42 31,1 21-31,0 0 0,0 0 16,-21 0-16,20 21 0,-20 0 0,21 1 16,-21 20-16,-1 0 0,22 1 15,0-1-15,-21 0 0,20 1 0,1-1 16,21 0-16,0 1 0,-21-22 15,21 21-15,0-21 0,0 22 0,0-22 16,21 0-16,0 0 0,1 0 16,-1-21-16,21 21 0,0-21 0,1 0 15,-22 0-15,21 0 0,1 0 16,-22 0-16,21 0 0,-21-21 16,0 0-16,-21 0 15,0 0-15,0 0 0,0-1 0,-21 1 16,0 0-16,0 0 0,-21 21 15,20-21-15,-20 21 0,21 0 0,0 0 16,0 0-16,-1 0 0,1 0 16,0 0-16,42 0 31,-21 21-31,21-21 0,1 21 16,-1-21-16,0 21 0,0 0 15,0 1-15,0-1 0,-21 0 16,0 0-16,22 0 0,-22 22 15,0-22-15,0 21 0,0 0 0,0 1 16,-22-1-16,1 22 0,21-22 16,-21 21-16,0-20 0,0 20 0,0-20 15,-1-1-15,1 0 0,0-21 0,0 1 16,21 20-16,0-21 16,0 0-16,0-42 15,21 0 1,0 0-16,0 0 0,1-1 0,-1-20 15,21 21-15</inkml:trace>
  <inkml:trace contextRef="#ctx0" brushRef="#br0" timeOffset="143954.76">32554 10647 0,'0'0'0,"-21"0"15,21 21 17,0 0-32,21-21 15,0 0-15,1 0 16,-1 0 0,-21-21-1,0 0-15,0 0 16,-21 21-1,-1 0-15,1 0 16,0 21-16,21 0 16,-21-21-16,21 21 0,-21 0 15,21 1-15,21-22 32,0 0-32</inkml:trace>
  <inkml:trace contextRef="#ctx0" brushRef="#br0" timeOffset="144226.81">32851 10435 0,'0'-21'0,"0"-21"32,0 63-17,0 0 1,0 0-16,0 0 0,0 1 0,0-1 15,0 21-15,0-21 16,21 0-16,0 22 0,-21-22 0,0 0 16,21 0-16,0 0 0,-21 1 15,0-1-15,0 0 0,21-21 0,-21 21 16,22-21 0,-22-21 15</inkml:trace>
  <inkml:trace contextRef="#ctx0" brushRef="#br0" timeOffset="144468.85">33168 10393 0,'-21'0'16,"0"0"-16,0 21 15,-1-21-15,1 21 0,0 0 16,0 22-16,0-22 0,-22 0 0,22 21 15,0-20-15,0 20 0,0-21 16,0 21-16,-22-20 0,43-1 0,-42 21 16,21-21-16,21 0 15,-21 1-15,21-1 16,21-42 0,0 21-1,0-22-15</inkml:trace>
  <inkml:trace contextRef="#ctx0" brushRef="#br0" timeOffset="145211.64">33337 10393 0,'22'0'0,"-22"21"31,0 0-31,-22 0 0,22 1 15,-21-1-15,21 0 0,-21 0 16,21 21-16,0-20 0,0-1 0,0 0 16,-21 0-16,21 0 15,0 0-15,-21 1 0,21-1 16,0-42 31,0-1-47,0 1 15,0 0-15,0 0 0,0 0 0,0 0 16,0-1-16,0-20 0,0 21 16,0 0-16,0 0 0,21 21 15,0 0 1,0 0-16,0 0 16,1 21-1,-22 0-15,0 0 16,0 0-16,0 0 0,21 1 0,-21-1 15,21 0-15,-21 0 16,0 0 0,21-42 31,-21 0-47,21 0 15,-21 0-15,0-1 0,21-20 0,1 21 16,-22 0-16,21 0 0,0-1 15,-21 1-15,21 0 0,0 0 16,0 21-16,-21-21 16,22 21-16,-1 0 15,-21 21 1,0 0-16,0 0 16,0 0-16,0 1 0,0-1 0,0 21 15,0-21-15,0 0 0,0 1 16,0 20-16,0-21 0,0 0 0,0 0 15,0 1-15,-21-22 0,21 21 16,-22 0-16,22 0 0,-21-21 16,21 21-16,0-42 47,0 0-32,0 0-15</inkml:trace>
  <inkml:trace contextRef="#ctx0" brushRef="#br0" timeOffset="145571.01">33824 10393 0,'0'0'0,"21"-21"0,-21 0 0,0-1 15,0 44 32,0-1-31,-21 0-16,0 0 47,-42 233-47,41-233 0,22 0 0,0 1 15,-21-1-15,21 0 0,0 0 16,0 0-16,0 0 16,0 1-16,21-22 15,1 0-15,-1 0 16,0 0-16,0 0 0,0 0 15,0 0-15,-21-22 47,0 1-31</inkml:trace>
  <inkml:trace contextRef="#ctx0" brushRef="#br0" timeOffset="145778.51">33845 10816 0,'0'0'0</inkml:trace>
  <inkml:trace contextRef="#ctx0" brushRef="#br0" timeOffset="150815.45">190 11049 0,'0'0'0,"22"0"0,-1 0 31,-42 0 78,-1 0-93,1 0-16</inkml:trace>
  <inkml:trace contextRef="#ctx0" brushRef="#br0" timeOffset="151343.66">127 10901 0,'0'0'0,"0"-21"15,-21 21-15,0 0 16,21 21 15,0 0-15,0 0-16,21 0 0,0 1 15,0-1-15,0 21 0,0 0 16,1 1-16,20 20 0,-21-20 0,0 20 16,0 1-16,22-22 0,-22 0 15,0 22-15,0-22 0,0-21 16,1 22-16,-1-22 0,0 0 16,21 0-16,-21 0 0,1 0 0,-1-21 15,0 0-15,0 0 0,21 0 16,-20 0-16,-1-21 15,0 0-15,21-21 0,1 21 0,-1-43 16,21 1-16,22-1 0,0-21 0,21 1 16,-1-22-16,1 21 0,21-21 15,-21 1-15,0-1 0,21 0 16,-21 0-16,127-84 16,-128 126-16,1-21 0,-21 22 0,0 21 15,-22-1-15,-21 1 0,1 21 0,-1 0 16,-21-1-16,0 22 0,-21-21 15,22 21-15,-22 21 47,0 1-31,0-1 0,0 0-1,0 0-15</inkml:trace>
  <inkml:trace contextRef="#ctx0" brushRef="#br0" timeOffset="152620.09">16468 11388 0,'21'0'15,"-21"-21"1,0 42 93,-21-21-109</inkml:trace>
  <inkml:trace contextRef="#ctx0" brushRef="#br0" timeOffset="153640.03">16531 11345 0,'0'-21'32,"0"0"-32,0 0 31,-21 21-15,0 0-16,0 0 15,-1 0-15,1 0 16,-21 0-16,21 0 0,0 0 0,-1 0 15,1 0-15,0 0 0,0 0 16,0 0-16,0 0 0,-1 0 0,1 0 16,0 0-16,0 0 0,0 0 15,63 0 63,-21 0-78,22 0 0,-1 0 0,0 0 16,22-21-16,-1 21 0,1-21 16,-1-1-16,1 22 0,-1-21 0,1 21 15,-1-21-15,1 0 0,-1 21 16,1 0-16,-1-21 0,-20 21 0,-1 0 16,-21 0-16,0 0 0,0 0 15,1 0-15,-1 0 0,-42 0 47,-1 0-47,1 0 0,0 0 16,0-21-1,0 21-15,0 0 0,-1-22 0,1 22 16,0-21-16,0 21 0,0-21 16,0 0-16,-1 21 0,1-21 0,-42 0 15,42 21-15,-1-22 16,44 22 46,-1 0-46,0 0-16,21 22 0,-21-22 16,22 0-16,-1 0 0,0 0 15,1 0-15,-1 0 0,0 0 16,-20 21-16,20-21 0,0 0 0,-21 0 15,1 0-15,-1 0 0,0 0 16,0 0-16,-21 21 0,0 0 16,0 0-1,0 0-15,-21 1 16,0-1-16,0 0 0,-1 0 16,-20 0-16,21 22 0,0-22 15,0 0-15,-1 0 0,1 21 16,-21-20-16,21 20 0,0-21 0,-22 0 15,1 43-15,21-43 16,0 0-16,-1 0 0,1 0 0,21 1 16,-21-1-16,0-21 15,21-21 32,21 21-31,-21-22-16,21 22 0,-21-21 15,21 0-15,-21 0 16,22 0-16,-22 0 0</inkml:trace>
  <inkml:trace contextRef="#ctx0" brushRef="#br0" timeOffset="155227.45">17039 11134 0,'-21'0'31,"0"0"-31,0 0 0,-1 0 16,1 0-16,0 0 15,0 0-15,0 0 0,-22 21 0,-20 0 16,42-21-16,-22 21 0,1-21 16,-21 21-16,20 1 15,1-22-15,0 21 0,-1-21 0,1 0 16,0 21-16,-1-21 0,1 0 15,-22 0-15,43 0 0,0 0 16,0 0-16,0 0 16,42 0 31,0 0-47,0 0 0,0-21 0,22 21 15,-1 0-15,0 0 0,1-21 16,-1-1-16,22 22 0,41-21 15,-41 0-15,-22 0 0,22 21 16,-1-21-16,1 0 0,-1 21 16,1-22-16,-1 22 0,-20 0 0,20-21 15,-21 21-15,-20-21 0,20 21 16,-21 0-16,-42 0 62,0 0-46,0 0 0,21-21-16,-22 21 15,1 0-15,21-21 0,-21 21 0,0 0 16,0-21-16,0 21 0,-1-22 16,1 22-16,0-21 0,0 21 15,0-21-15,0 0 0,-22 0 16,22 0-16,0 21 15,0-22-15,21 1 0,-21 21 0,-1-21 0,1 21 16,0-21-16,21 0 16,-21 21-16,0 0 15,42 21 32,0-21-31,0 21-16,0-21 0,1 21 0,-1 0 15,0-21-15,21 22 0,-21-1 0,22-21 16,-1 21-16,0 0 0,1-21 16,20 21-16,22 0 0,-43 1 15,1-1-15,-1-21 0,0 21 16,-21 0-16,22-21 0,-22 21 0,0 0 16,0 1-16,-21-1 15,21-21-15,-21 21 0,0 0 16,0 0-1,0 0-15,-21 1 16,0-22 0,0 21-16,0-21 0,0 21 15,-22 0-15,1-21 0,0 21 0,-1 0 16,-20 1-16,20-1 0,1 0 16,-21 21-16,20-21 0,1 1 0,-64 41 15,85-42-15,0 0 16,0 1-16,-1-22 0,22 21 15,0 0-15,-21-21 0,21 21 0,0 0 32,21-21-17,1 0-15,-1-21 16,-21 0-16,42 21 16,-21-21-16,0-22 0,43 1 15,-43 0-15,21-1 0,1 1 16,-1-21-16,0 20 0,1 1 0,-1 0 15,0-1-15,43-20 0,-64 42 16,22-1-16,-22 1 16,0 21-16,-21-21 15,-21 21 1,0 0-16,-1 0 0,1 21 16,0-21-16,0 21 0,0-21 0,0 22 15,-1-22-15,1 21 16,0 0-16,0 0 0,0 0 15,0 0-15,-1 1 0,1-1 0,21 0 16,-21 0-16,0 0 0,0 0 0,21 1 16,0-1-16,0 0 15,21-21 1,0-21 0,0 0-16,0 21 0,1-22 15,-1 1-15,0 0 0,0 0 16,0 0-16,0 0 0,1-1 15,-1 1-15,0 21 0,0-21 0,0 0 16,0 21-16,-21-21 0,-21 42 63,0-21-48,21 21-15,-21-21 16</inkml:trace>
  <inkml:trace contextRef="#ctx0" brushRef="#br0" timeOffset="157059.4">18034 11197 0,'0'0'0,"-21"0"15,21-21 1,0 0-16,0 0 15,0 0-15,0-1 16,0 1-16,0 0 16,21 21-16,0-21 15,0 21-15,0-21 0,1 21 16,-1 0-16,0 0 0,21 0 0,-21 0 16,22 21-16,-1-21 0,-21 21 15,22 0-15,-22 0 0,0 22 0,0-22 16,-21 21-16,0 1 0,0-22 15,0 21-15,0 0 0,-21 1 0,21-22 16,-21 0-16,0 21 0,-1-20 16,1-22-16,21 21 0,0 0 0,0-42 31,0 0-15,0-1-16,0 1 0,0 0 0,0-21 15,0 21-15,0-22 0,0 1 0,0 21 16,0-22-16,21 1 0,1 21 15,-22 0-15,21 0 0,0-1 0,0 1 16,0 0-16,0 21 16,1 0-16,-1 0 0,0 0 15,0 0 1</inkml:trace>
  <inkml:trace contextRef="#ctx0" brushRef="#br0" timeOffset="157899.92">18669 11303 0,'0'0'0,"21"21"16,0-21-16,0 0 15,1 0 1,-1 0-16,-21-21 16,21 0-16,0 0 0,-21 0 0,21-1 15,0 1-15,-21 0 16,22 0-16,-22 0 0,0 0 0,0-1 15,-22 22 1,1 0-16,0 0 16,0 0-16,0 22 0,0-1 15,-1 21-15,22-21 0,-21 0 16,21 22-16,0 20 16,0-20-16,0-22 0,0 21 0,0-21 15,0 0-15,0 1 0,0-1 16,21 0-16,-21 0 0,22-21 0,-1 0 15,0 0-15,0 0 0,0 0 0,0 0 16,1 0-16,20-21 0,-21 0 16,0 0-16,22-1 0,-22 1 15,21-21-15,-21 0 0,0-1 0,22 1 16,-22 0-16,0-1 0,-21 1 16,21 0-16,-21-1 0,21 1 0,-21-22 15,0 43-15,0 0 16,0 0-16,0 0 0,-21 21 31,0 21-15,21 0-16,0 21 0,0-20 0,-21 20 15,21 0-15,-21 1 0,21 20 16,-21-21-16,21 22 0,0-1 0,-22 1 16,22-1-16,-21 1 15,0-1-15,0 64 0,21-42 0,0 0 16,-21-1-16,21 1 0,0 0 0,-21-1 15,21 1-15,0-21 16,0 20-16,0-20 0,0 20 0,0-20 16,21-22-16,-21 22 0,21-22 0,0-21 15,-21 22-15,21-22 0,0-21 16,1 0-16,-1 0 0,0-21 16,21-1-16,-21-20 0,1 21 0,20-21 15,0-22-15,-21 22 0,22-22 16,-22 22-16,21-22 0,-21 1 0,1-1 15,-1-84-15,-21 85 16,0-1-16,-21 1 0,-1 20 0,-20 1 16,0 0-16,-1-1 0,1 1 0,0 21 15,-22 0-15,22 0 16,0-1-16,20 1 0,-20 21 0,21-21 16,0 21-16,0 0 0,21-21 0,0 0 31,21 0-16,0 21-15,0-22 0,0 1 16,22 21-16,-22-21 0,21 0 16,22-21-16</inkml:trace>
  <inkml:trace contextRef="#ctx0" brushRef="#br0" timeOffset="158279.7">19410 11303 0,'0'0'0,"-21"0"0,-1 0 15,1 0 1,21-21 0,21 0-16,1 21 15,-1 0-15,0-21 0,0 21 16,0 0-16,0 0 0,22 0 16,-22 21-16,0-21 0,0 21 0,0 0 15,1-21-15,-1 21 0,-21 0 16,0 22-16,21-22 0,-21 0 0,0 0 15,0 0-15,-21 43 16,21-43-16,-21-21 16,-1 21-16,1-21 15,0 0 1,21-21-16,0 0 16,0 0-16,0 0 0,0-1 0,0 1 15,0 0-15,0 0 0,21 0 16,0 0-16,-21-1 0,22 1 0,-1 21 15,0 0-15,0-21 0,0 21 0,0 0 16,1 0-16,-1 0 16</inkml:trace>
  <inkml:trace contextRef="#ctx0" brushRef="#br0" timeOffset="158891.91">19939 11451 0,'0'0'0,"0"21"15,0 1 1,21-22 0,0-22-1,0 22-15,-21-21 0,0 0 16,22 0-16,-1 0 0,-21 0 16,0-1-16,21 1 0,-21 0 15,21 0-15,-21 0 0,0 0 0,0-1 16,-21 22-1,0 0-15,0 0 0,-1 22 16,22-1-16,-21 0 0,0 0 0,0 0 16,21 43-16,-21-43 15,21 0-15,-21 0 0,21 22 16,0-22-16,0 21 0,0-21 16,0 0-16,21-21 0,0 0 15,0 0-15,0 0 0,0 0 16,22 0-16,-22-21 0,0 0 15,21 21-15,-20-21 0,20-21 0,0 20 16,1 1-16,20-21 0,-21 0 16,1 20-16,41-41 15,-62 42-15,-22 0 0,-22 42 32,1 0-32,-21 0 0,21 0 15,0 0-15,21 1 0,-22-1 0,22 0 16,0 0-16,0 0 0,0 0 15,0 1-15,0-1 0,0 0 0,22-21 16,-1 21-16,0 0 0,0-21 16,-21 21-16,0 1 15,-21-1 1,-21-21-16,20 0 0,-20 0 16,0 21-16,-1-21 0,1 0 15,21 0-15,-21 0 0,-22 0 16,43 0-1,42 0 1,0-21-16,0 21 0,1-21 0</inkml:trace>
  <inkml:trace contextRef="#ctx0" brushRef="#br0" timeOffset="159390.64">20807 11049 0,'0'-21'15,"0"42"-15,0-63 0,0 63 47,0 0-47,0 0 0,0 22 16,0-22-16,0 21 0,0 0 16,0 1-16,0-1 0,0 0 15,0-20-15,0 20 0,0 0 0,0 1 16,0-22-16,0 21 0,0-21 15,0 0-15,0 1 0,0-1 0,0 0 16,0 0-16,-21-42 47,21 0-47,0 0 0,0-1 0,0 1 16,0 0-16,0 0 0,0 0 15,21-22-15,0 22 0,0 0 0,0 0 16,0 0-16,22 0 0,-22-1 15,21 1-15,-21 21 0,1 0 0,20 0 16,0 0-16,-21 0 16,1 21-16,-22 1 0,21-1 0,-21 0 15,0 0-15,0 0 0,0 0 16,0 1-16,0-1 0,0 0 0,0 0 16,-21 0-16,21 0 0,-22 1 15,22-1-15,0 0 0,-21 0 16,0-21-16,21-21 31</inkml:trace>
  <inkml:trace contextRef="#ctx0" brushRef="#br0" timeOffset="159947.32">21653 11472 0,'0'0'0,"-21"0"0,0 0 0,0 0 16,42 0 15,0 0-31,0 0 0,22 0 16,-1 0-16,0 0 0,1 0 15,-1 0-15,22 0 0,-22 0 16,0 0-16,1 0 0,-1-21 0,0 21 15,-21-21-15,22 21 0,-1-21 16,-21 0-16,0 0 0,1 21 0,20-22 16,-42 1-16,21 21 0,-21-42 15,0 21-15,0 0 16,-21-1-16,0 22 16,0 0-16,-1 0 0,1 0 15,0 0-15,0 0 0,-21 0 0,20 0 16,-20 0-16,21 0 15,0 0-15,21 22 16,21-22 0,0 0-16,0 0 0,22 0 15,-22 0-15,0 0 0,21 0 16,-21 0-16,22 0 0,-22 0 0,0 0 16,0 0-16,0 21 0,-21 0 15,22 21 1,-22-21-16,0 1 0,-22-1 0,1 0 15,0 0-15,-21 0 0,21 0 16,-22 22-16,22-22 0,-21 0 0,21 0 16,-1 0-16,-20 1 0,21-1 15,0 0-15,0 0 0,-1 0 16,1-21-16,0 0 0,0 0 0</inkml:trace>
  <inkml:trace contextRef="#ctx0" brushRef="#br0" timeOffset="163428.34">23072 11240 0,'0'0'15,"-22"0"1,1 0-1,21 21 1,0 0 0,0 0-16,0 0 0,0 0 15,0 1-15,0-1 16,0 0-16,0 0 0,0 0 0,0 0 16,0 1-16,0-1 0,0 0 0,0 0 15,0 0 1,21-21-16,-21-21 31,0 0-15,0 0-16,-21 0 0,0-1 15,21 1-15,0 0 0,-21-21 16</inkml:trace>
  <inkml:trace contextRef="#ctx0" brushRef="#br0" timeOffset="163799.13">22796 11113 0,'-21'0'0,"0"0"15,42 0 1,0 0-16,22 0 16,-1-22-16,0 22 0,1 0 15,-1 0-15,0-21 0,1 21 0,-1 0 16,-21 0-16,22-21 0,-1 21 15,-21 0-15,21 0 0,-20 0 16,-1 0-16,0 0 0,-21 21 16,0 0-1</inkml:trace>
  <inkml:trace contextRef="#ctx0" brushRef="#br0" timeOffset="164739.82">23368 11367 0,'0'0'16,"0"63"-1,0-42 1,0 0-16,21-21 0,0 0 16,0 0-16,1 0 0,-1 0 15,0 0-15,0 0 0,0 0 16,0-21-16,1 21 15,-22-21-15,21 21 0,-21-21 0,21 0 16,-21 0-16,0-1 0,0 1 16,0 0-16,0 0 0,-21 21 15,0 0-15,-1 0 0,1 0 16,-21 0-16,21 21 16,0 0-16,-1 0 0,1 1 0,21 20 15,-21-21-15,21 21 0,-21-20 16,21-1-16,0 21 0,0-21 0,0 0 15,0 1-15,0 20 16,21-21-16,0-21 0,0 0 16,1 0-16,20 0 0,-21 0 15,21 0-15,1 0 0,-1 0 0,22 0 16,-22-21-16,0 0 0,22 0 16,-22-1-16,0 1 0,22 0 15,-22-21-15,-21 21 0,22-22 0,-22 1 0,0 21 16,0 0-16,-21-22 15,0 22-15,0 0 0,-21 21 16,0 0-16,0 0 0,-22 21 16,22-21-16,0 21 0,0 0 0,0 1 15,0-1-15,21 0 0,0 0 0,0 0 16,0 0-16,21 1 16,0-1-16,0 0 0,0 0 0,0 0 15,1 0-15,-1-21 0,-21 22 0,21-1 16,0-21-16,-21 21 0,0 0 15,0 0 1,-21-21-16,0 0 0,0 0 16,-1 0-16,-20 0 0,21 0 15,0 0-15,-22 0 0,22 0 0,0 0 16,0 0-16,42 0 31,0 0-31,0 0 0,1 0 16,-1 0-16,21-21 0,-21 21 15,0-21-15,22 21 0,-22-21 16,21 0-16,-21-1 0,1 1 0,20 0 16,-21 0-16,21-21 0,-20 20 0,20-20 15,-21 0-15,21-1 0,-20-20 16,-1 21-16,0-1 0,0 1 0,-21 0 16,21-85-16,-21 105 15,0 1-15,0 0 16,0 0-16,-21 21 15,0 21-15,21 0 16,-21 22-16,21-22 0,-21 21 16,21 0-16,0 1 0,0-1 0,0 0 15,0 1-15,0-1 0,0 0 16,0 1-16,0-22 0,0 21 0,0-21 16,0 1-16,0-1 0,0 0 0,0 0 15,0 0-15,21-21 16,0 0-1</inkml:trace>
  <inkml:trace contextRef="#ctx0" brushRef="#br0" timeOffset="164907.72">24320 11451 0,'-21'0'31,"42"0"-31,1 0 15,20 0-15,-21 0 0,0-21 16,22 21-16,-22-21 0,21 0 0,-21 21 16,22-21-16,-1-1 0</inkml:trace>
  <inkml:trace contextRef="#ctx0" brushRef="#br0" timeOffset="165976.44">25421 11113 0,'-21'0'16,"42"0"-16,-63-22 0,21 22 15,-1 0-15,1 0 0,21 22 16,-21-22-16,0 21 0,21 0 16,-21 21-16,21-21 0,-21 1 15,-1 20-15,22-21 0,0 21 0,-21-20 16,0 41-16,21-21 0,-21-20 15,21-1-15,0 0 0,0 0 16,0 0-16,0 0 0,0 1 16,21-22-16,0 0 0,0 0 15,1 0-15,-1 0 0,0 0 16,0 0-16,0 0 0,22 0 0,-22-22 16,0 22-16,0-21 0,0 0 0,22 0 15,-43 0-15,21 0 0,-21-22 16,0 22-16,0-21 0,0-1 0,0 22 15,0-21-15,-21 0 0,-1 20 16,1-20-16,0 21 0,0 0 0,-21 21 16,-1 0-16,22 0 0,0 0 15,0 0-15,0 21 16,-1 21-16,1-21 0,0 22 0,21-22 16,0 21-16,0 1 0,0-22 0,0 21 15,0-21-15,0 0 0,0 1 16,21-1-16,0 0 0,1 0 0,-1-21 15,21 0-15,-21 0 0,0 0 0,22 0 16,-1 0-16,-21 0 0,22-21 16,-1 21-16,-21-21 0,21 0 0,-20-1 15,20 1-15,-21 0 0,0 0 16,-21-21-16,21 20 0,-21 1 0,22 0 16,-22 0-16,0 42 46,0 0-46,-22 0 0,1 1 16,21-1-16,0 0 0,0 0 16,0 0-16,0 0 0,0 1 15,21-22 1,1 0 0,-1 0-16,0 0 0,0-22 0,-21 1 15,21 0-15,0 0 0,1 0 0,-1 0 16,0-1-16,0 1 15,0 0-15,0 0 0,1 0 16,-22 42 0,0 0-16,0 0 15,0 0-15,0 22 0,0-22 0,0 0 16,0 0-16,0 0 0,0 1 16,0-1-16,0 0 0,0 0 15,21-21-15,0 0 16,0 0-16,21 0 0,-20 0 15,-1 0-15,21-21 0,-21 0 0,0 0 16,22-1-16,-22 1 0,0-21 0,0 0 16,22-1-16,-22 1 15,21-64-15,-42 64 0,21-1 16,-21 1-16,21-21 0,-21 20 16,22 22-16,-22-21 0,0 21 0,0-1 15,0 1-15,0 0 0,-22 21 16,1 21-16,0 0 15,21 1-15,-21 20 0,21-21 0,-21 21 16,21 1-16,-21-1 0,21 0 0,0 22 16,0-22-16,0 1 0,0-1 15,0-21-15,0 21 0,0-20 0,0 20 16,0-21-16,0 0 0,21 0 16,0-21-16,0 22 0,0-22 15,0 0-15</inkml:trace>
  <inkml:trace contextRef="#ctx0" brushRef="#br0" timeOffset="166387.2">26225 11367 0,'0'0'0,"-21"0"0,0 0 0,42 0 32,0 0-32,1 0 15,20 0-15,-21 0 0,21 0 16,1-22-16,-1 22 0,-21-21 15,22 21-15,20-21 0,-21 0 0,1 0 16,-1 0-16,0-1 0,-20 1 0,20 0 16,0 0-16,-21 0 15,22 0-15,-22-1 0,0 22 16,-42 22 0,0-1-1,0 0-15,-1 21 0,22-21 16,-21 22-16,0-1 0,0 0 0,21 1 15,0-1-15,0 0 0,0 22 16,0-22-16,0 22 0,21-22 0,0 22 16,0-1-16,1 1 0,-1-1 0,0 1 15,0-1-15,-21 22 0,21-22 16,-21 1-16,21-22 0,-21 22 16,0-22-16,0 0 0,0 1 0,0-22 15,0 21-15,0-21 16,0 0-16,0-42 15,0 0-15,0 0 16,0 0-16,0-22 0</inkml:trace>
  <inkml:trace contextRef="#ctx0" brushRef="#br0" timeOffset="167246.91">26924 11324 0,'0'0'0,"-21"-21"0,0-21 0,-1-1 15,22 22-15,0 0 0,0 0 0,0-21 16,22 20-16,-1 22 16,21 0-16,-21 0 0,0-21 0,22 21 15,41 21-15,-62-21 16,-1 22-16,0-1 0,0 0 16,-21 0-16,0 0 0,0 0 0,0 1 15,-21-1-15,0 0 0,-22 0 0,22 0 16,-21 0-16,0-21 0,20 22 15,-20-22-15,0 21 16,63-21 15,0 0-31,0 0 16,22-21-16,-22 21 0,0 0 16,21 0-16,-21-22 0,1 22 0,-1 0 15,0 0-15,0 0 0,0 0 0,0 0 16,1 0-16,-1 0 15,-21 22-15,0-1 16,0 0-16,0 0 0,0 0 16,0 0-16,0 1 0,0-1 15,21-21-15,0 0 16,0 0-16,0 0 16,1 0-16,-1 0 15,0 0-15,0-21 0,43-22 16,-43 22-16,0 0 0,0 0 15,0 0-15,0-1 0,1 1 0,-1-21 16,-21 21-16,0 0 0,0-1 16,0 44 15,-21-1-31,21 0 16,0 21-16,0-21 0,-22 1 0,22 41 15,0-42-15,0 0 16,0 1-16,0-1 0,0 0 15,22 0-15,-1-21 0,0 0 16,21 0-16,-21 0 0,1 0 16,-1 0-16,0 0 0,21-21 15,-21 0-15,22 0 0,-22-1 0,21-20 16,-21 0-16,22-1 0,-22 1 0,21 0 16,-21-22-16,1 22 0,-1 0 15,0-1-15,-21-41 16,0 62-16,0 1 0,0 0 0,-21 21 15,0 0 1,-1 21-16,1 0 0,0 1 16,0 20-16,21-21 15,0 21-15,0 1 0,0-1 0,0 43 16,0-64-16,0 21 0,0 1 16,0-22-16,0 21 0,0-21 15,21 22-15,0-22 0,-21 0 0,21-21 16,1 21-16,-1-21 0,0 0 15</inkml:trace>
  <inkml:trace contextRef="#ctx0" brushRef="#br0" timeOffset="167443.79">27876 11324 0,'22'0'15,"-1"0"-15,21 0 16,-21 0-16,64 0 16,-43 0-16,1-21 0,-1 21 0,0-21 15,1 0-15,-22 21 0,21-21 16,-21 21-16,0 0 0,1 0 16,-1 0-16</inkml:trace>
  <inkml:trace contextRef="#ctx0" brushRef="#br0" timeOffset="168235">24490 12256 0,'-21'-22'0,"42"44"0,-42-65 0,-1 1 0,22 21 15,0 0-15,0-1 16,-21-20-16,21 0 0,0 21 16,0 42-1,0 0 1,0 21-16,21 1 0,22 41 15,-43-20-15,21-22 0,0 22 16,-21-22-16,0 0 0,0 1 16,0 20-16,0-21 0,0 1 0,0-1 15,0 0-15,0-20 0,0 20 0,0-21 16,-21 0-16,21 0 0,-21 1 16,21-1-16,-21-21 0,-1 0 15,1 0 1,0 0-16,0-21 0,0-1 15,0 1-15,-1 0 0,22 0 0,-21-21 16,0 20-16,21 1 0,-21 0 0,21 0 16,0 42-1,0 0-15,0 0 16,0 1-16,0-1 0,0 21 16,0-21-16,0 22 0,0-22 0,0 0 15,0 0-15,0 0 0,0 0 0,0 1 16,42-1-1,-21-21-15,1 0 0,-1 0 0,21-21 16,-21-1-16,22 1 16,-22 0-16,21-21 0,0 21 0,1-22 15,-1 1-15,0 0 0,-20-1 0,20 22 16,0-21-16,-21 21 0,1-1 16,-1 1-16,0 21 0,0 0 15,-21 21 1,0 1-16</inkml:trace>
  <inkml:trace contextRef="#ctx0" brushRef="#br0" timeOffset="169928.54">23050 13547 0,'0'-21'0,"0"-22"16,0 22-1,22 0-15,-1 0 0,-21 0 0,21-1 16,0 1-16,21 0 0,-20 0 16,-1 0-16,0 0 0,21-1 0,-21 1 15,1-21-15,-1 21 0,-21 0 16,0-1-16,0 1 0,-21 0 16,-22 21-16,22 0 0,-21 0 0,-1 0 15,1 0-15,0 21 0,-1 0 16,1 1-16,0-1 0,-1 0 15,1 21-15,21-21 0,0 22 16,0-22-16,21 21 0,0-21 0,0 1 16,0 20-16,0-21 0,21 0 15,0 0-15,0 1 0,0-22 0,0 21 16,1-21-16,20 0 0,-21 0 0,21 0 16,-20 0-16,20 0 0,-21-21 15,0 21-15,22-22 0,-22 22 0,-21-21 16,0 0-16,0 0 15,-21 21-15,-1 0 0,1 0 16,-63 42-16,41-21 16,-20 1-16,20 20 0,-20 0 15,21 1-15,-1-1 0,1 0 0,0 1 0,20-1 16,1 0-16,21 1 16,0-22-16,0 42 0,0-42 15,21 1-15,1-1 0,-1-21 16,21 0-16,0 0 0,-20 0 0,20 0 15,21 0-15,-20-21 0,-1-1 0,0 1 16,22 0-16,21-64 16,-22 64-16,-21-21 0,22 0 0,-22-1 15,1 22-15,-1 0 0,-21 0 16,0 0-16,-21 42 31,-21 0-31,0 0 0,0 0 16,0 0-16,-1 1 0,1-1 0,-21 21 15,21-21-15,0-21 16,21 21-16,0 1 0,0-44 47,0 1-47,21 0 16,0 0-16,0 0 0,0 0 0,-21-1 15,21 1-15,22-21 0,-22 21 16,0 21-16,0 0 15,0 0-15,1 0 16,-22 21-16,21 0 0,0 0 16,-21 0-16,0 1 0,0-1 0,21 0 15,0 0-15,-21 0 0,21 0 16,-21 1-16,22-22 0,-1 0 16,0 21-16,0-21 0,0 0 15,0 0-15,22 0 0,-22-21 16,0-1-16,0 22 0,22-21 0,-22 0 15,0 0-15,0 0 0,21-22 16,-20 22-16,-1 21 0,0-21 0,0 0 16,0 21-16,0 0 15,-21 21 1,22 0-16,-22 0 16,0 1-16,21-1 0,-21 0 0,0 0 15,21-21-15,0 21 16,0-21-16,0 0 0,1 0 15,20 0-15,0 0 0,1 0 16,-1 0-16,0-21 0,43 0 16,-43 0-16,1 21 0,-22-21 0,21-1 15,-21 1-15,0-21 0,1 21 16,-22 0-16,0-1 0,0 1 0,0 0 16,-22 0-16,1 0 0,-42 0 15,20 21-15,22 0 16,-21 0-16,0 0 0,20 0 0,-20 0 15,0 21-15,21 0 0,-1 0 16,-20 0-16,21 0 0,21 22 0,0-22 16,-21 0-16,21 0 0,0 0 15,0 1-15,0-1 0,0 0 0,21-21 16,0 0-16,0 21 0,0-21 16,1 0-16,-1 0 0,21 0 0,-21-21 15,22 21-15,-22-21 0,21 0 16,-21-1-16,22 1 0,-22 0 15,0 0-15,0 0 0,0 0 0,0-1 0,1 1 16,-22 0-16,0 0 0,21 21 16,-21 21-1,0 0-15,0 0 16,0 1-16,0-1 0,0 0 16,0 0-16,0 0 0,0 0 15,0 1-15,21-22 16,0 0-16,0 0 0,0 0 15,22 0-15,-22-22 0,0 22 16,0-21-16,0 0 0,22 0 16,-22-21-16,0 20 0,0 1 0,0 0 15,-21 0-15,22 0 0,-22 0 16,21-1-16,-21 44 16,0-1-16,0 0 15,0 21-15,0-21 16,0 1-16,0-1 0,0 0 0,0 0 15,0 0-15,0 0 0,0 1 32,0-44-17,0 1-15,0 0 16</inkml:trace>
  <inkml:trace contextRef="#ctx0" brushRef="#br0" timeOffset="170096.03">25125 13272 0,'0'0'0,"-21"-22"16,-1 22-16,44 0 47,-1 0-47,0 0 15,0 0-15</inkml:trace>
  <inkml:trace contextRef="#ctx0" brushRef="#br0" timeOffset="170357.88">25569 13018 0,'21'0'16,"-42"0"-16,64 0 0,-43 21 16,0 0-16,0 21 0,0-21 15,0 22-15,0-22 0,0 21 16,-22 1-16,1-1 0,21 0 0,0 1 15,0-1-15,-21 0 0,21 1 0,-21 41 16,21-41-16,0-22 16,0 21-16,0-21 0,0 22 0,21-22 15,0-21-15,0 21 0,1 0 16,-1-21-16,21 0 0,0 0 0,-20 0 16,20 0-16,0 0 0,1-21 15,-1 0-15,0 0 0,1-1 0,-1 1 16,0-21-16</inkml:trace>
  <inkml:trace contextRef="#ctx0" brushRef="#br0" timeOffset="171589.07">26204 13504 0,'0'-21'16,"-21"106"-16,42-191 0,-21 148 0,0-105 0,0 42 0,0 0 15,-21 21-15,0 0 0,0-22 0,-22 22 16,22 0-16,0 0 0,0 0 16,0 22-16,0-1 0,-43 42 15,43-42-15,21 22 16,-21-22-16,21 0 0,0 0 15,0 0-15,0 1 0,0-1 0,0 0 16,21 0-16,0-21 16,0 0-16,0 0 0,1 0 0,-1 0 15,0 0-15,0-21 0,21 21 0,-20-21 16,-1 0-16,0-22 0,0 22 16,0-21-16,0 21 0,1-22 0,-22 22 15,0-21-15,21 21 0,-21-1 0,0 1 16,21 21-1,-21 21 1,0 1-16,0-1 0,0 0 0,-21 21 16,21-21-16,0 1 0,0 20 0,0-21 15,0 0-15,0 0 0,0 1 16,21-1-16,0-21 16,0 0-16,0 0 0,1 0 15,-1 0-15,21-21 0,-21-1 0,0 1 16,22 0-16,-22-21 0,21 21 15,-21-22-15,1 1 0,-1 0 16,0-1-16,0 1 0,0-22 0,-21 1 16,0 21-16,0-22 0,0 22 0,0-1 15,0 1-15,0 21 0,0 0 0,0 0 16,-21 42 0,0 0-16,21 0 0,0 0 15,0 22-15,-21-22 0,21 21 0,0 0 16,0 1-16,0-1 0,0 0 15,0-20-15,0 20 0,0 0 0,0-21 16,0 1-16,0 20 0,0-21 16,0 0-16,0 0 0,21-21 31,0 0-31,0-21 16,-21 0-16,21 0 0,1 21 0,20-42 15,-21 20-15,21 1 16,-20 0-16,-1 21 0,21-21 15,-21 21-15,0 0 0,22 0 0,-22 0 16,0 0-16,0 0 0,0 21 16,-21 0-16,0 0 15,0 1-15,0-1 0,-21 0 16,0 0-16,0-21 0,0 21 16,-22 0-16,22-21 0,0 22 0,0-22 15,0 21-15,0-21 0,21 21 16,0 0-1,21-21 1,0 0-16,0 0 16,0 0-16,0 0 0,1 0 0,-1 0 15,21-21-15,-21 21 0,22-21 0,-22 0 16,21-1-16,22-20 16,-22 0-16,-21 21 0,21-22 0,-20 22 15,-1-21-15,0-1 0,-21-20 16,0 21-16,0-22 0,0 22 0,0-22 15,0 22-15,0 0 0,0-1 0,0 1 16,0 21-16,-21 0 0,0-1 16,-1 22-16,22 22 15,-21-1-15,0 0 0,21 21 16,0-21-16,0 22 0,0-1 16,0 0-16,0 1 0,0-1 0,0 0 15,0 1-15,0-1 0,21-21 16,0 22-16,1-22 0,-22 0 0,21 0 15,0 0-15,21 0 0,-21 1 16,1-1-16,-1-21 0,0 0 0,21 0 16,-21 0-16,1 0 0,20 0 0,-21 0 15,21-21-15,-20 21 0,-1-22 16,0 1-16,0 0 0,-21-21 0,0 21 16,0-1-16,0-20 0,0 21 15,0 0-15,0 0 0,0-1 0,-21 22 16,0 0-16,0 0 0,-1 22 0,1-1 15,0 0-15,21 0 0,-21 0 16,21 22-16,-21-22 0,21 0 16,0 21-16,0-21 0,0 1 0,0-1 15,0 0-15,0 0 0,21 0 0,-21 0 16,21 1-16,0-22 0,0 0 16,1 0-16,-1 0 0,21-22 15,-21 1-15</inkml:trace>
  <inkml:trace contextRef="#ctx0" brushRef="#br0" timeOffset="172799.62">28215 12658 0,'-21'0'16,"0"21"-1,0 0-15,21 0 16,0 0-16,21-21 16,0 0-1,0 0-15,0 0 0,22 0 0,-22 0 16,21 0-16,-21-21 0,22 21 16,-22-21-16,21 0 0,-21 0 0,22 0 15,-22-1-15,0 1 0,0 0 16,0 0-16,-21-21 0,0 20 15,0 1-15,0 0 0,-21 21 32,0 0-32,21 21 0,-21 0 0,0 22 15,-1-22-15,22 21 0,-21 1 0,21-1 16,-21 0-16,21 1 0,0 20 16,0-21-16,0 1 0,0 20 0,0-20 15,0-1-15,0-21 0,0 21 16,0 1-16,0-22 0,0 21 15,0-21-15,0 1 0,0-1 0,0 0 16,0 0-16,-21-21 16,0 0-1,0 0-15,-1 0 0,1-21 16,0 0-16,0 21 16,0-21-16,0-1 0,-1 1 0,22 0 15,-21 21 1,21 21-1,0 0 1,0 1-16,0-1 16,21-21-16,-21 21 0,22-21 0,-1 0 15,21 21-15,-21-21 16,0 0-16,22 0 0,-22 0 16,21 0-16,-21 0 0,22 0 0,-1-21 15,0 21-15,1-21 0,20 0 16,-20-1-16,-1 1 0,0 0 15,1 0-15,-1-21 0,-21 20 0,21-20 16,-42 21-16,22 0 0,-22 0 0,0-1 16,0 1-16,0 0 0,-22 21 15,1 0 1,0 21-16,21 0 0,0 1 16,-21-1-16,0 0 0,21 0 15,-21 0-15,21 0 0,-22 22 16,22-1-16,0-21 0,0 0 15,0 1-15,0-1 16,22-21-16,-1 21 0,0-21 16,21 0-16,-21 0 0,22 0 15,-1 0-15,0 0 0,1-21 0,-1 0 16,0 21-16,43-64 0,-43 43 16,-20 0-16,20-22 0,-21 22 15,0-21-15,0 0 0,1 20 16,-22-20-16,0 21 0,0 0 0,0 0 15,-22 21-15,1 0 0,0 0 16,0 21-16,0 0 0,0-21 16,21 21-16,-22 21 0,22-20 15,0-1-15,0 0 0,0 21 0,0-21 16,0 1-16,22-1 0,-22 0 16,21 0-16,0 0 0,-21 0 0,21 1 15,-21-1-15,0 0 16,-21-21 15,0 0-31,0 0 0,21-21 16,0 0-1,0-1-15,0 1 0</inkml:trace>
  <inkml:trace contextRef="#ctx0" brushRef="#br0" timeOffset="173071.19">29845 12573 0,'0'-21'0,"0"42"0,0-63 0,21 21 0,-21-1 15,0 44 1,0-1-16,0 0 16,0 0-16,-21 21 0,21 1 15,0-1-15,-21 0 0,21 1 0,-21 20 16,21-20-16,0-1 0,0 0 15,0 1-15,0-22 0,0 21 0,0-21 16,0 0-16,0 1 0,21-1 16,-21 0-16,21-21 0,0 21 0,0-21 15,0 0-15,1 0 16,-1 0-16,0-21 0,-21 0 16</inkml:trace>
  <inkml:trace contextRef="#ctx0" brushRef="#br0" timeOffset="173248.09">29633 12891 0,'0'0'0,"21"0"47,1 0-47,-1 0 0,21 0 0,-21 0 15,22-22-15,-1 1 0,0 21 16,1-21-16,-1 21 0,0-21 0,-21 21 15,22-21-15,-1 0 0</inkml:trace>
  <inkml:trace contextRef="#ctx0" brushRef="#br0" timeOffset="175142.91">30586 12573 0,'0'0'0,"-21"0"31,-1 0-15,1 21-16,0 0 0,21 1 0,-21 20 15,0 0-15,0 1 0,21 20 16,-22-21-16,22 22 0,-21-22 0,21 1 16,0-1-16,0 0 0,0 1 15,0-22-15,0 0 0,21 0 16,1 0-16,20 22 0,0-43 16,-21 0-16,22 0 0,-22 0 15,21 0-15,1 0 0,-1-22 0,-21 1 16,21 0-16,1 0 0,-1 0 15,-21 0-15,22-22 0,20-41 16,-42 41-16,-21-20 0,0 20 16,0-20-16,0 21 0,0-22 0,0 22 15,-21-1-15,-21 1 0,21 0 16,-22 21-16,1-1 0,0 1 0,-1 0 16,1 21-16,0 0 0,-1 0 15,1 21-15,0 0 0,20 22 0,-20-1 16,21 0-16,21 1 0,0-1 15,0 22-15,0-22 0,0 21 16,0-20-16,0-1 0,21 0 0,0 1 16,0-1-16,1-21 0,-1 0 15,21 1-15,-21-1 0,0-21 0,22 0 16,-22 0-16,21 0 0,1 0 16,-1 0-16,0 0 0,1-21 0,-1-1 15,0 1-15,1 0 0,-1 0 16,-21-21-16,21 20 0,-20-20 0,20 0 15,-21-1-15,0 22 16,-21-21-16,0 21 0,21 21 0,-21 21 31,0 0-31,0 0 0,-21 22 0,21-22 16,-21 21-16,21-21 0,-21 0 16,0 22-16,21-22 0,0 0 0,0 0 15,0 0-15,21-21 31,0 0-31,0-21 0,0 21 16,1-21-16,-1 0 0,0-21 16,0 20-16,0 1 0,0-21 0,1 0 15,-1-1-15,0 22 16,0 0-16,0 0 0,-21 0 0,0 42 31,0 0-31,0 0 0,0 21 0,0-20 16,0 20-16,0-21 0,0 0 15,0 0-15,0 1 0,0-1 0,0 0 16,0 0-16,21-21 16,1 21-16,-1-21 0,0 0 0,0 0 15,0 0-15,0-21 0,1 21 16,20-21-16,-21 0 0,0 0 0,0-22 16,1 1-16,20-43 15,-42 43-15,0 0 0,21-22 16,-21 22-16,0-22 0,21 22 15,-21 0-15,0-1 0,0 1 0,0 21 16,0 0-16,0-1 0,0 44 16,-21-1-1,0 0-15,0 0 0,21 21 16,0 1-16,-21-1 0,21 0 0,-22 1 16,22 20-16,0-20 0,0-1 15,0 0-15,0 43 0,0-64 16,0 21-16,0-20 0,-21-1 15,21 0-15</inkml:trace>
  <inkml:trace contextRef="#ctx0" brushRef="#br0" timeOffset="175509.7">31644 12869 0,'0'0'0,"0"-21"15,0 0-15,21 21 16,0 0-16,22-21 0,-22 0 15,0 21-15,21-21 0,1 21 16,-1-22-16,22 1 0,-22 0 0,21 21 16,1-21-16,-1 0 0,1 0 15,-1 21-15,1-22 0,-22 22 16,1 0-16,-22 0 0,0 0 16,-21 22-16,0-1 0,0 0 15,0 0-15,-21 21 0,0 1 0,-1-1 16,1 0-16,0 1 0,0 20 15,0-20-15,0-1 0,-1 0 0,22 22 16,-21-22-16,21 0 0,-21 1 16,0-1-16,21 22 0,0-22 0,0 0 15,-21 1-15,21 20 0,0-21 16,0-20-16,0 20 0,0-21 16,0 21-16,0-20 0,0-1 0,21-21 15,0 0-15,0 0 16,0 0-16,1-21 15,-1-1-15,0 1 0,-21-21 0,0 0 16,21-1-16</inkml:trace>
  <inkml:trace contextRef="#ctx0" brushRef="#br0" timeOffset="176344.22">32364 13018 0,'0'-43'0,"0"86"0,0-128 16,-21 43-16,21-1 0,0 22 15,0 0-15,0 0 0,0 0 0,0-1 16,21 1-16,0 0 15,0 21-15,0 0 0,0 0 0,1 0 0,-1 0 16,21 0-16,-21 0 16,0 21-16,-21 0 0,0 1 0,0-1 15,0 0-15,0 0 0,0 0 16,0 0-16,-21 1 0,0-1 16,0 0-16,0 0 0,0 0 0,21 0 15,-22-21-15,22 22 0,-21-22 16,21 21-16,21-21 31,1 0-31,-1 0 0,0-21 16,0 21-16,0-22 0,22 1 15,-1-21-15,-21 21 0,0 21 16,0-21-16,-21-1 16,22 1-16,-1 0 15,-21 0-15,0 42 31,0 0-31,-21 0 16,21 1-16,0-1 16,0 0-16,21-21 47,63-106-16,-62 85-31,-1 0 0,0 0 0,-21-1 15,0 1-15,21 21 0,-21 21 32,0 22-32,0-22 0,0 0 15,0 21-15,0-20 0,0-1 0,0 21 16,0-21-16,0 0 0,0 1 16,21-1-16,0-21 0,1 0 15,-1 0-15,0 0 16,21 0-16,-21-21 0,1-1 15,20 1-15,0-21 0,-21 21 16,22-22-16,-22 1 0,21 0 0,-21-22 16,1 22-16,41-85 15,-42 85-15,-21-22 0,0 1 16,0 20-16,0 1 0,0 0 16,0-1-16,0 22 0,0 0 0,-21 21 15,0 0-15,0 21 16,0 0-16,-1 22 0,1-1 0,0 0 15,0 1-15,0-1 0,21 21 16,0-20-16,0-1 0,0 22 16,0-1-16,21-21 0,0 1 0,0-1 15,0 0-15,22 1 16,-1-22-16,-21 0 0,22 0 0,-22 0 16,21-21-16,-21 0 0,0 0 15,22 0-15,-22 0 0,0-21 0</inkml:trace>
  <inkml:trace contextRef="#ctx0" brushRef="#br0" timeOffset="176536.11">32978 12637 0,'-43'0'0,"86"0"0,-128 0 0,64 0 16,0 0-16,42 0 15,21 0-15,-21 0 16,22 0-16,20 0 0,1 0 15,-1 0-15,1 0 0,-1 0 16,1 0-16,20-22 0,-20 1 16,-1 21-16,1 0 0,-22 0 15</inkml:trace>
  <inkml:trace contextRef="#ctx0" brushRef="#br0" timeOffset="177225.74">26162 14055 0,'0'-21'0,"0"42"0,0-64 15,0 22-15,0 0 0,0 0 16,-21 0-16,21 0 0,-21 21 16,21 21-1,0 0-15,0 21 16,0-21-16,0 22 0,0-1 16,0 0-16,0 1 0,0-1 0,0 0 15,0 1-15,0-1 0,0 0 0,0 1 16,-22-22-16,22 21 15,0-21-15,0 22 0,0-22 0,0 0 16,0-42 31,0 0-47,-21 0 16,0-1-16,-21 1 0,21 0 15,-1 21-15,1 0 0,0 0 16,0 0-16,0 0 0,0 0 0,-1 21 15,22 0-15,0 1 0,0-1 0,0 0 16,0 0-16,0 0 16,0 0-16,22 1 0,-1-22 0,0 0 15,0 0-15,0 0 0,22 0 0,-1 0 16,0 0-16,1-22 0,-1 22 16,0-21-16,1 0 0,41-21 15,-41 21-15,-1-1 0,0 1 16</inkml:trace>
  <inkml:trace contextRef="#ctx0" brushRef="#br0" timeOffset="178056.27">26501 14796 0,'0'-22'0,"0"44"0,0-86 0,0 43 16,0 0-16,-22 21 15,1 0-15,21 42 16,-21-21-16,21 22 0,0-22 0,0 21 15,-21 0-15,21 22 0,-21-22 16,21 22-16,0-22 0,0 0 0,0 22 16,0-22-16,0 1 0,0-22 15,0 21-15,0-21 0,0 22 0,0-22 16,0 0-16,0-42 31,0 0-31,0-1 0,0 1 0,0-21 16,0 0-16,0-1 0,0 1 15,0 0-15,0-22 0,0 22 0,21-22 16,0 22-16,0-22 16,0 1-16,1 21 0,-1-1 0,0 1 15,21 0-15,-21 20 0,1 1 0,20 0 16,-21 0-16,0 21 0,0 0 16,1 0-16,-22 21 0,0 0 0,0 22 15,0-22-15,-22 21 0,1-21 16,0 22-16,-21-1 0,-1-21 0,22 21 15,-21-20-15,0 20 0,-1-21 16,22 0-16,-21 0 0,21 1 0,21-1 16,-22-21-16,22 21 15,22 0 1,-1-21-16,0 21 16,0 0-16,0-21 0,0 22 15,22-1-15,-22 0 0,21 0 0,-21 0 16,22 0-16,-22 1 0,21-22 15,-21 0-15,22 21 0,-1-21 0,0 0 16,1 0-16,-22-21 0,21-1 0,1 22 16,-1-21-16,0 0 0,-21 0 15,22-21-15,-22 20 0,0-20 16,0 21-16,-21 0 0,0 0 16,0-1-16,0 44 15,0-1-15,0 0 0,0 0 16,-21 0-16,21 0 15,0 1-15,-21-1 0,21 0 0,-21 0 16,21 0-16,-21 0 0,21-42 31,0 0-15,0 0-16</inkml:trace>
  <inkml:trace contextRef="#ctx0" brushRef="#br0" timeOffset="178204.18">27178 14817 0,'0'0'0,"0"-21"0,0-1 0,0 1 16,0 0-16,-21 21 16,0 0-1,21 21-15,0 0 16,21 1 0,21-22-16,-21 21 0,0-21 0</inkml:trace>
  <inkml:trace contextRef="#ctx0" brushRef="#br0" timeOffset="178792.84">27834 14944 0,'0'0'0,"21"0"0,-21-21 15,0-1-15,0 1 16,-21 21-16,-21 0 0,21 0 16,-22 21-16,22 1 15,-21-22-15,21 21 0,-22 21 0,1-21 16,21 0-16,0 22 0,-1-22 15,1 21-15,0-21 0,21 1 0,0 20 16,0-21-16,0 0 0,0 0 16,21-21-16,0 0 15,22 0-15,-22-21 0,21 0 0,-21 21 16,22-21-16,-1-21 0,0 20 16,1 1-16,-22-21 0,21 21 0,-21 0 15,1-1-15,-22 1 0,0 42 31,0 1-15,0 20-16,0 0 0,0-21 16,-22 43-16,22-22 0,-21 22 0,21-22 15,0 22-15,0-22 0,0 21 0,0-20 16,0 20-16,0 1 0,0-22 16,0 22-16,21-1 0,-21 1 0,22-1 15,20 64-15,-21-85 16,0 22-16,0-1 0,-21-20 0,0 20 15,0 22-15,0-43 16,0 1-16,-21-1 0,-21 0 0,0-21 16,-1 1-16,1-22 0,-22 0 15,1 0-15,-1 0 0,1-22 0,21 1 16,-22-21-16,1 0 0,-1-1 16,1-20-16,-1-1 0,22 1 0,-1-22 15,1 22-15,0-22 0,21 0 16,21 1-16,0 20 0,0-21 0,0 22 15,21-1-15,21 1 0,-21-1 0,22 22 16,-1-21-16,21-1 0,-20 22 16,20-22-16,1 1 0,-1-1 0,1 22 15,20-22-15</inkml:trace>
  <inkml:trace contextRef="#ctx0" brushRef="#br0" timeOffset="179387.5">28088 14499 0,'0'-21'0,"0"42"0,0-63 0,0 63 31,-21 21-31,21-20 0,0 20 16,0-21-16,0 21 0,0 1 0,0-1 15,0 0-15,0 1 0,0-22 16,0 21-16,0 1 0,0-22 0,0 0 16,0 0-16,0 0 0,0 0 15,0 1-15,21-22 16,0 0-1,-21-22 1,21 1-16,-21 0 0,22-21 16,-1 21-16,-21-1 0,21 1 15,0 0-15,-21 0 0,0 0 0,21 21 16,0 0-16,1 0 16,-1 21-1,-21 0-15,0 0 0,21 0 0,-21 1 16,0-1-16,0 21 0,21-21 15,-21 0-15,21 1 0,-21-1 0,21 0 16,1 0-16,-1-21 0,0 21 16,0-21-16,0 0 0,0 0 15,1 0-15,-1 0 0,21-21 0,-21 0 16,22 0-16,-22 0 0,0-1 16,0-20-16,0 21 0,0-21 0,1-1 15,-22 1-15,0-22 0,0 22 0,0-21 16,0-1-16,0 1 0,0 20 15,0 1-15,0-22 0,0 43 0,0-21 16,0 21-16,0 42 16,0 21-1,0-21-15,0 22 0,0-1 16,-22 0-16,22 1 0,-21 20 16,21-20-16,0-1 0,0 0 0,-21-21 15,21 22-15,-21-22 0,21 21 16,0-21-16,0 1 0,0-1 15,0 0-15</inkml:trace>
  <inkml:trace contextRef="#ctx0" brushRef="#br0" timeOffset="179552.41">28533 14838 0,'0'0'0,"-22"0"0,22 21 31,22-21-15,-1 0-16,0 0 0,0 0 16,21 0-16,1-21 0,-22 21 0,21-21 15,1 0-15,20-1 0,-21 1 0,22 0 16</inkml:trace>
  <inkml:trace contextRef="#ctx0" brushRef="#br0" timeOffset="180287.99">29697 14309 0,'0'0'16,"21"0"-16,21 0 0,-42-21 0,0 42 31,0 0-31,0 21 0,-42-21 0,21 22 16,0-1-16,-22 0 0,22 1 15,0-1-15,-21 0 0,20 1 0,1-1 16,0 0-16,21-20 0,0-1 15,0 0-15,0 0 0,0 0 0,21 0 16,22-21-16,-22 0 0,21 0 16,-21 0-16,127-21 15,-105 0-15,20 0 0,-20 0 16,20 0-16,-21-1 0,1-20 0,-1 0 16,-21-1-16,0 22 0,-21-21 15,0 0-15,-21-1 0,0 22 0,-21 0 16,-1 0-16,1 21 0,-21 0 15,-1 0-15,22 0 0,-22 0 16,22 0-16,0 21 0,-1-21 0,22 21 16,0-21-16,0 0 0,21 21 15,42-21 1,-21 0-16,22-21 0,-1 0 16,0 21-16,22-21 0,-1 0 0,1-1 15,-1 1-15,1 0 0,-1 21 16,1 0-16,-22 0 0,0 0 0,1 21 15,-1 0-15,-21 1 16,0 20-16,1 0 0,-1 1 0,-21-1 16,0 0-16,0 22 0,0-22 0,0 22 15,0-22-15,0 21 0,0-20 16,0 20-16,-21 1 0,-1 147 16,22-147-16,0-1 15,0 1-15,-21-22 0,21 22 0,0-1 16,0-20-16,0-1 0,0 0 0,0-21 15,0 22-15,0-22 0,21-21 16,1 0-16,-1 0 16,0-21-16,-21 0 0,21-1 15</inkml:trace>
  <inkml:trace contextRef="#ctx0" brushRef="#br0" timeOffset="181199.46">30438 14732 0,'-22'-42'0,"44"84"0,-44-127 0,22 43 16,0 0-16,0-1 0,22 22 0,-1-21 16,0 21-16,0 0 0,0-1 15,22 1-15,-22 0 0,21 21 0,-21 0 16,22 0-16,-22 0 0,0 0 16,0 0-16,-21 21 0,0 0 15,0 1-15,0-1 0,0 0 0,-21 0 16,-21 0-16,20 0 0,-20 22 15,0-22-15,21 0 0,-22-21 0,1 21 16,21 0-16,0 1 0,-1-22 16,22 21-16,0 0 15,22-21-15,-1 0 16,0 0-16,21 0 0,-21 0 16,22 0-16,-1 0 0,0-21 0,-20 21 15,20-21-15,0-1 0,1 1 16,20 0-16,-21 0 0,1 0 0,-1 0 15,22-22 1,-43 22-16,0 0 0,0 0 0,-21 0 16,0-1-16,0 1 0,-21 21 15,0 0-15,0 0 16,-1 0-16,1 0 16,0 21-16,0 1 0,0-1 0,21 0 15,0 0-15,0 0 0,0 0 16,0 1-16,0-1 0,0 0 0,21-21 15,0 21-15,0-21 0,22 0 16,-22 0-16,21 0 0,0 0 0,1 0 16,-1 0-16,0 0 0,1-21 15,-1 0-15,0-22 0,1 22 16,-1 0-16,-21-21 0,0-1 16,1 22-16,20-42 0,-42 20 15,0 22-15,0 0 0,-21 21 31,21 21-15,0 0-16,-21 1 0,-1 20 16,1-21-16,21 0 0,0 0 15,0 1-15,0-1 0,0-42 47,21-1-47,1 1 0,-1 0 16,-21 0-16,21 0 0,0 0 15,0-1-15,-21 1 0,21 0 0,-21 0 16,22 21-16,-1 0 16,-21 21-16,0 0 15,0 0-15,0 1 0,0 20 16,0-21-16,21 0 0,0 0 0,0 1 16,-21-1-16,21 0 0,1 0 15,20-21-15,-21 0 0,0 0 0,22 0 16,-1 0-16,-21-21 0,21 0 15,1 21-15,-1-21 0,-21-22 16,22 22-16,-22 0 0,21-21 16,-21 20-16,0 1 0,1-21 15,-22 21-15,0 0 0,0-1 16,-22 22-16,1 0 16,0 0-16,0 0 0</inkml:trace>
  <inkml:trace contextRef="#ctx0" brushRef="#br0" timeOffset="181995.01">29400 15304 0,'0'-43'15,"0"86"-15,0-107 0,0 43 0,0 0 16,0 0-16,-21 21 15,0 0-15,21 21 16,0 0-16,0 21 0,0 1 0,0-1 16,0 0-16,0 1 0,0-1 0,0 0 15,0 1-15,0-22 0,0 0 16,0 21-16,-21-21 0,21 1 0,0-1 16,21-21-1,0 0 1,0-21-16,1-1 15,-1 1-15,0 0 0,21-21 16,-21 21-16,1-22 0,-1 22 0,-21 0 16,21 0-16,0 0 0,0-1 15,0 22-15,1 0 0,-1 22 16,-21-1-16,21 0 0,0 0 16,-21 0-16,21 0 0,0 22 0,-21-22 15,22 0-15,-1 0 0,0-21 16,0 21-16,0 1 0,0-22 0,1 0 15,-1 0-15,21 0 0,-21 0 0,22 0 16,-1-22-16,-21 1 0,21 0 16,1 0-16,-22 0 0,21-22 0,-21 1 15,22 0-15,-22-1 16,-21 1-16,0 0 0,0-22 0,0 22 0,0 0 16,0 20-16,-21-20 15,0 42-15,-1-21 0,1 21 0,-21 0 16,21 0-16,0 21 0,-1 0 15,1 0-15,0 1 0,21-1 0,-21 21 16,21-21-16,0 22 0,0-1 16,0-21-16,21 21 0,0-20 0,0 20 15,1-21-15,-1 0 0,21 0 16,0 1-16,-20-1 0,20 0 0,0-21 16,22 0-16,-22 0 0,0 0 0,1 0 15,20-21-15,-20 0 16,20-1-16,-21 1 0,1-21 0,20 21 15,-42-22-15</inkml:trace>
  <inkml:trace contextRef="#ctx0" brushRef="#br0" timeOffset="182144.92">31009 15304 0,'21'-64'0,"0"22"16,-63 148-1,84-191-15,-63 106 0,0 0 16,21 0-16,-21 22 0,21-22 16,-21 21-16,21-21 0,0 22 0,-21-22 15,-1 21-15,22-21 16,0 1-16,0-1 0,0-42 31,22-1-15</inkml:trace>
  <inkml:trace contextRef="#ctx0" brushRef="#br0" timeOffset="182299.83">30903 14965 0,'0'0'16,"-21"0"-16,0 0 0,0 0 15,0 0 1,21 21 0,21-21-1,0 0 1</inkml:trace>
  <inkml:trace contextRef="#ctx0" brushRef="#br0" timeOffset="182503.72">31432 14774 0,'0'149'32,"0"-107"-32,0 0 15,0 1-15,0 41 16,0-20-16,0-22 0,0 0 0,0 1 16,0-22-16,0 21 0,0-21 15,0 1-15,0-1 0,0 0 16,0 0-16,-21-21 15,0 0 1</inkml:trace>
  <inkml:trace contextRef="#ctx0" brushRef="#br0" timeOffset="183007.43">31051 15282 0,'0'0'0,"0"-21"16,22 21-16,-1-21 15,21 0-15,-21 21 0,22 0 16,-1-21-16,0 21 0,22-21 0,-22-1 15,22 1-15,-22 0 16,21 0-16,-20-21 0,20 20 0,1 1 16,-22-21-16,0 21 0,1-22 15,-1 22-15,-21 0 0,0 0 0,-21 0 16,0 0-16,-21 21 16,0 0-16,0 0 0,0 0 15,21 21-15,-21 21 0,-1-21 16,1 22-16,21-22 0,0 21 0,-21 0 15,21 1-15,-21-22 0,21 21 16,-21 1-16,21-1 0,0-21 16,0 0-16,0 22 0,0-22 0,0 0 15,0 0-15,0 0 0,0 0 16,0 1-16,0-44 31,21 1-15,-21 0-16,21 0 0,0 0 0,0-22 15,1 1-15,-1 21 0,21-21 16,-21 20-16,22-20 16,-22 42-16,0 0 0,0 0 0,0 21 15,-21 0-15,0 22 0,0-1 16,0 0-16,21 1 0,-21-1 0,0 0 16,22-20-16,-22 20 0,21-21 15,-21 0-15,21 0 0,0 1 0,21-1 16,-20-21-16,20 0 0,0 0 15,1 0-15,-1-21 0,0-1 16,1 1-16</inkml:trace>
  <inkml:trace contextRef="#ctx0" brushRef="#br0" timeOffset="183612.08">28342 16425 0,'0'-21'0,"0"42"0,0-84 0,-21 21 16,21-1-16,0 1 0,0 0 15,-21-1-15,21 22 0,0-21 0,0 21 16,0 42 0,0 0-16,0 0 0,0 21 15,0 1-15,0-1 0,0 0 16,0 1-16,0-1 0,-21 0 0,21 1 15,0-1-15,0-21 0,0 22 16,0-22-16,0 21 0,0-21 0,0 0 16,0 1-16,0-44 31,0 1-31,-22 21 0,22-21 0,-21 0 16,21 0-16,-21 0 0,0-22 15,21 22-15,-21 21 0,0-21 16,-1 0-16,1 21 0,0 0 15,21 21-15,-21 0 0,21 0 16,-21 64-16,21-64 0,0 21 16,0 1-16,0-22 0,21 42 15,0-41-15,0-1 0,0 0 16,22-21-16,-1 0 0,0 0 16,1-21-16,20 0 0,1-1 0,-22 1 15,22 0-15,-1-21 0,1-1 16,-1 1-16,-21 21 0,22-21 0</inkml:trace>
  <inkml:trace contextRef="#ctx0" brushRef="#br0" timeOffset="184531.55">28342 17166 0,'21'0'0,"-42"0"0,63 0 0,-42 21 16,0 1-16,0 20 15,0-21-15,0 21 0,0-20 0,0 20 16,0 0-16,0 1 0,0-1 15,0 0-15,0 1 0,0-1 16,-21-21-16,21 21 0,0-20 0,0-1 16,0 0-16,21-21 15,1-21-15,-22 0 16,21-22-16,0 22 0,0-21 0,21-1 16,-20-20-16,-1 21 0,0-1 15,21 1-15,-21 21 0,1 0 16,-1-1-16,0 1 0,21 0 0,-21 21 15,1 0-15,-1 21 16,0 0-16,0 1 0,0-1 0,-21 0 16,21 0-16,-21 21 0,22-20 15,-22 20-15,0-21 0,0 0 0,21 22 16,-21-22-16,21-21 0,-21 21 16,21 0-16,0-21 0,0 0 0,1 0 15,-1 0-15,21-21 0,-21 0 16,22-22-16,-1 22 0,-21-21 0,21 0 15,1-1-15,-1 1 0,-21 0 16,0-1-16,43-41 16,-64 62-16,21-20 0,-21 0 15,21 21-15,-21-1 0,0 1 16,0 42 0,0 1-1,0-1-15,0 0 0,0 21 16,0-21-16,0 22 0,0-22 0,0 21 15,0 1-15,0-22 0,0 21 16,0 0-16,0 1 0,0-22 0,21 0 16,1 21-16,-1-20 0,0-22 15,0 21-15,0-21 0,22 0 16,-22 0-16,21-21 0,0 21 16,22-22-16,-22-20 0,1 21 0,-1 0 15,0-22-15,1 1 0,-1 21 16,-21-21-16,0-1 0,-21 22 0,0-21 15,0 21-15,0-1 0,0 1 0,-21 21 16,-21 0-16,21 0 0,-1 0 16,1 21-16,0 1 0,0-1 15,-21 0-15,20 0 0,22 0 0,-21 22 16,0-22-16,21 21 0,0-21 0,0 0 16,0 22-16,0-22 0,0 0 15,21 0-15,0-21 0,1 21 16,-1-21-16,0 0 0,21 0 15,1 0-15,-1-21 0,0 0 0,1 0 16,-1 0-16,0 0 0,1-22 16,-1 1-16,0 0 0,-21-1 0</inkml:trace>
  <inkml:trace contextRef="#ctx0" brushRef="#br0" timeOffset="184936.33">30501 17018 0,'21'-169'16,"-42"338"-16,42-381 0,-21 170 0,0 0 15,0-1-15,-21 43 16,21 22-16,0-1 15,0 21-15,-21-21 0,21 22 0,0 20 16,0-21-16,0 1 16,0-1-16,0 0 0,0 22 0,0-22 15,0-21-15,0 22 0,0-1 16,0-21-16,0 22 0,0-22 16,0 0-16,0 0 0,0 0 15,0-42 1,0 0-1,0 0-15,0 0 0,21-22 16,-21 22-16,0-21 0,21 21 16,-21-22-16,21 22 0,1-21 0,-1 21 15,0-1-15,0 22 0,21 0 16,-20 0-16,20 0 0,-21 0 16,0 0-16,0 22 0,1-1 15,-1 21-15,-21-21 0,0 0 0,0 22 16,0-22-16,0 21 0,-21-21 15,-1 1-15,-20 20 0,21-21 0,-21 0 16,-1 22-16,1-22 0,0 0 16,20-21-16,1 21 0,0-21 0,21-21 15,21 0 1,0 0-16,1-22 0</inkml:trace>
  <inkml:trace contextRef="#ctx0" brushRef="#br0" timeOffset="185555.96">31221 16531 0,'0'-21'16,"0"42"-16,0-63 16,0 63-1,0 0-15,0 0 0,-21 64 16,21-43-16,0 22 0,-22-22 15,22 22-15,0-1 0,0-20 16,0 20-16,0-21 0,0 1 0,0-1 16,0 0-16,0-20 0,0 20 15,0-21-15,0 0 0,0 0 0,0 1 16,0-1 0,-21-21-16,0-21 15,21-1 1,0 1-16,0 0 0,0-21 0,0 21 15,0-1-15,21 1 0,0 0 16,1 0-16,-22 0 0,21 21 16,0 0-16,21 0 0,-21 0 0,1 0 15,-1 0-15,21 0 0,-21 0 16,0 21-16,1 0 0,-1 0 0,0 0 16,0 1-16,0-1 0,-21 0 15,0 0-15,0 0 0,0 22 0,0-22 16,-21 0-16,0 0 0,0 0 15,0 0-15,-22 1 0,22-1 16,0-21-16,0 21 0,0-21 16,-1 0-16,1 0 0,0 0 15,21-21-15,0 0 0,0-1 16</inkml:trace>
  <inkml:trace contextRef="#ctx0" brushRef="#br0" timeOffset="185939.74">31602 17082 0,'21'-22'32,"0"22"-32,0 0 15,0 0-15,1 0 0,-22 22 16,21-22-16,0 21 0,0 0 15,-21 0-15,21 0 0,-21 0 16,0 22-16,21-22 0,-21 0 16,0 0-16,0 0 15,0 1-15,-21-1 0,21 0 16,-21-21-16,0 21 16,0-21-16,21-21 15,0 0-15,0 0 16,0-22-16,0 22 0,0 0 15,0-21-15,21 20 0,0-20 16,0 21-16,-21 0 0,21 0 16,1-1-16,-1 1 0,-21 0 0,21 21 15,0-21-15,0 21 0,0 0 16,1-21-16,-1 0 0,21 21 0</inkml:trace>
  <inkml:trace contextRef="#ctx0" brushRef="#br0" timeOffset="186259.56">32216 16933 0,'0'0'0,"0"22"16,0-1-16,-22 0 16,22 21-16,-21-21 0,0 1 0,0 20 15,21-21-15,-21 0 0,21 22 16,0-22-16,-21 0 0,21 0 16,0 21-16,0-20 15,21-22-15,0 0 16,0 0-16,0 0 0,22 0 0,-22-22 15,21 1-15,0 0 0,-20 0 16,20 0-16,-21 0 16,0-22-16,0 22 0,-21-21 0,0-1 15,0 22-15,0-21 0,-21 21 16,-21 0-16,21-1 0,0 1 0,-1 21 16,1 0-16,0 0 0,0 0 15,0 0-15,0 21 0,-1-21 16,1 22-16,21-1 0,-21-21 0,21 21 15</inkml:trace>
  <inkml:trace contextRef="#ctx0" brushRef="#br0" timeOffset="186763.27">32512 16870 0,'0'42'31,"0"-21"-31,0 22 0,0-22 0,0 0 16,-21 21-16,21-20 0,0 20 16,0-21-16,0 0 0,0 0 0,0 1 15,0-1-15,0 0 16,21-21 0,0 0-16,0-21 0,0 0 15,1-1-15,-22 1 16,21 0-16,0 0 0,0-21 0,0 20 15,0-20-15,1 21 0,-22 0 16,21 21-16,0 0 16,-21 21-16,0 0 0,0 0 15,0 0-15,0 1 0,0 20 16,0-21-16,0 0 0,0 0 16,0 1-16,0-1 0,0 0 0,0 0 15,21-21 1,0 0-1,0 0-15,1-21 0,-1 0 0,0 0 16,0-1-16,0 1 0,0-21 16,-21 21-16,0-64 15,0 43-15,0 21 0,0-22 16,0 22-16,0 0 0,0 0 16,0 0-16,0 42 31,0 0-31,-21-21 0,21 21 15</inkml:trace>
  <inkml:trace contextRef="#ctx0" brushRef="#br0" timeOffset="187083.09">33232 16849 0,'-22'0'31,"1"0"-31,0 21 0,-21-21 0,21 21 15,-22-21-15,22 21 0,0 0 16,-21-21-16,42 22 0,0-1 16,-22-21-16,22 21 0,0 0 0,22 0 15,-22 0-15,21-21 16,0 22-16,0-1 0,-21 0 0,21-21 16,0 21-16,1 0 15,-22 0-15,0 1 16,0-1-16,0 0 15,-22-21 1,1 0-16,0 0 0,0 21 0,-21-21 16,20 0-16,1 0 0,-21 0 15,21 0-15,0 0 0,21-21 32,42 0-17</inkml:trace>
  <inkml:trace contextRef="#ctx0" brushRef="#br0" timeOffset="187612.79">33359 17039 0,'21'-21'0,"-42"42"0,63-63 16,-42 21-16,21 0 0,-21-1 16,21 1-16,-21 0 0,-21 21 31,0 21-31,0-21 0,0 21 15,-1 1-15,1-1 0,0 0 0,21 0 16,0 0-16,0 0 0,0 1 16,0-1-16,21 0 15,0-21-15,1 0 0,-1 0 16,0 0-16,0 0 0,0 0 16,0-21-16,1 0 0,-1-1 15,0 1-15,0 0 0,0 0 16,0 0-16,1 0 0,-1-22 15,-21 22-15,0-21 0,21 21 0,0-1 16,-21 1-16,21 21 0,0 0 16,1 0-1,-22 21-15,0 1 0,0-1 16,0 0-16,0 0 0,21 21 16,-21-20-16,0-1 0,0 21 0,0-21 15,0 0-15,0 1 16,0-1-16,0 0 0,0 0 0,0 0 15,-21-21 1,21-21 0,0 0-16,0 0 15,0-22-15,0 22 0,0-21 16,0 21-16,0-22 0,0-20 0,0 42 16,0-22-16,0 1 0,0 21 15,0-21-15,0 20 0,0 1 16,0 0-16,0 0 0,-22 21 0</inkml:trace>
  <inkml:trace contextRef="#ctx0" brushRef="#br0" timeOffset="201857.61">381 12510 0,'0'0'16,"0"-22"0,-21 22-1,42-21 17,0 21-32,0 0 15,0 0-15,22-21 0,-22 21 16,21-21-16,1 21 0,-1-21 0,21 21 15,-20-21-15,-1 21 0,22-22 16,-22 22-16,21-21 0,-20 0 16,20 21-16,1 0 0,20 0 15,-20-21-15,21 0 0,84 0 16,-84 21-16,-1-22 0,22 22 16,0-21-16,21 0 0,21 0 0,0 0 15,0 0-15,22-1 0,-22 1 16,42 0-16,-20 0 0,20 0 0,1 0 15,190-43-15,-170 43 16,-20 0-16,21 0 0,-22 21 16,22-22-16,-1 1 0,1 0 0,0 0 15,21 0-15,-22 21 0,22-21 0,212-22 16,-213 43-16,-20-21 16,21 0-16,0 0 0,0 21 0,-1-21 15,1-1-15,21 22 0,-21-21 16,0 0-16,0 21 0,0-21 0,-1 21 15,-20-21-15,21 0 0,0 21 0,0-22 16,-22 22-16,1-21 0,21 21 16,0-21-16,190 0 15,-190 21-15,-22-21 0,1 0 0,0 21 16,-1-22-16,1 1 0,-21 0 16,-1 21-16,1-21 0,-22 0 0,21 21 15,-20-21-15,-22 21 0,0 0 0,21-22 16,-20 22-16,-22 0 0,127 0 15,-149 0-15,-20 0 0,21 0 16,-21 0-16,-1 0 0,1 0 16,0 0-16,-1 0 0,1 0 0,0 0 15,-1 0-15,1 0 0,-22 0 16,22 0-16,-21 0 0,-1 0 0,1 0 16,-22 0-16,0 0 0,22 0 0,-43 0 15,21 0-15,1 0 0,-1 0 16,-21 0-16,0 22 0,22-22 0,-22 0 15,0 0-15,0 0 0,0 21 16,0-21-16,1 21 0,-1-21 16,0 21-16,0-21 15,-21 21-15,21-21 0,0 21 16,-21 1-16,22-1 16,-22 0-16,21 0 0,-21 0 15,0 0-15,0 1 0,21-1 16,-21 0-16,21 21 0,-21-21 0,21 22 15,-21-22-15,21 21 0,1 1 16,-1-1-16,-21 0 0,21 1 0,0 20 16,21-21-16,-20 22 0,-1-22 0,0 22 15,0-22-15,0 22 0,0-22 16,1 0-16,-22 1 0,0-1 0,21 0 16,-21 1-16,0-22 0,0 21 15,0 0-15,0-20 0,0 20 16,0-21-16,0 64 0,0-64 15,-21 21-15,-1-21 0,22 22 0,-21-22 16,21 0-16,-21 0 0,0 0 16,21 1-16,0-1 0,-21 0 15,21 0-15,-21-21 0,21 21 0,21-21 63,0-21-48,0 21-15,0 0 0,22-21 16,-22 21-16,21-21 0,0 21 0,-20 0 16,20 0-16,21-21 0,-20 21 15,20 0-15,1 0 0,-1 0 0,1 0 16,63 0-16,-43 0 16,-20 0-16,-1 0 0,22 0 0,-21 0 15,-1 21-15,1-21 0,-1 21 0,-21 0 16,22-21-16,-1 21 0,-20 0 15,20 1-15,-20-1 0,-1 0 16,0 0-16,-21 0 0,22 22 0,-22-22 16,0 0-16,-21 21 0,0-21 0,0 22 15,0-1-15,0 0 0,0 1 16,0-1-16,0 0 0,0 1 0,0 20 16,-21-20-16,0-1 0,0 21 15,21-20-15,-22 20 0,1-20 0,0-1 16,0 21-16,0-20 0,0 20 0,-1-20 15,1 20-15,21-21 0,-21 22 16,0-22-16,0 22 0,0-22 16,21 22-16,-22-22 0,1 0 0,0 1 15,0-1-15,21 0 0,-42 1 0,20-22 16,1 21-16,0 0 0,-21 1 16,-22 20-16,22-20 0,-22-1 15,1-21-15,-1 21 0,-84 43 16,64-64-16,-22 22 0,0-1 15,-21 0-15,0 1 0,0-22 0,-21 21 16,-22 0-16,-147 43 16,148-43-16,-234 43 0,213-21 15,-22-22-15,-21 21 0,1 1 0,-1-22 16,-21 22-16,-21-1 0,-1 1 16,1-1-16,-21 1 0,-297 84 15,297-85-15,0 22 0,-22 0 16,22-22-16,-22 22 0,1-22 0,20 22 15,-20-21-15,-1-1 0,22 1 16,-21-1-16,20 1 0,-20-1 0,-1 1 16,22-1-16,-22-21 0,22 22 15,-21-22-15,20 1 0,22-1 0,0 0 16,-21 1-16,42-1 0,-22 0 16,22-21-16,0 22 0,22-22 0,-1 0 15,0 21-15,21-20 0,1-1 16,-192 21-16,213 0 15,21-20-15,-22-1 0,43 0 0,-21 0 16,20 0-16,-20 0 0,21 1 16,21-1-16,-21 0 0,21 0 15,0 0-15,21 0 0,0-21 16,0 22-16,22-1 0,-1 0 0,0-21 16,1 0-16,20 21 0,1-21 15,-1 0-15,22 0 0,-1 0 16,22 0-16,0 0 0,0 0 0,0 0 15,21-21 1,21 21 0,0-21-16,21 21 15,-20 0-15,-1-21 16,21 21-16,0-22 16,1 22-16,-1-21 0,0 21 0,1-21 15,-1 0-15,-21 21 0,22-21 16,-1 0-16,0-22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10:44:41.8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1757 0,'21'0'0,"0"0"16</inkml:trace>
  <inkml:trace contextRef="#ctx0" brushRef="#br0" timeOffset="888.36">2455 1736 0,'-21'-21'16,"21"-1"-1,-21 22-15,21-21 16,0 0 0,0 42 15,0 0-31,0 1 16,0-1-16,0 0 0,0 0 15,0 21-15,0-20 0,0-1 16,0 21-16,0-21 0,0 0 15,-21 22-15,21-22 0,0 0 0,0 21 16,0-20-16,0-1 16,0 21-16,0-21 0,0 0 0,0 22 15,0-22-15,0 21 0,0 1 16,0-22-16,0 21 0,0 0 0,0 1 16,0-1-16,0 0 0,-21 1 15,21-1-15,0 0 0,0 1 0,0-22 16,0 21-16,0 1 0,0-1 15,0-21-15,0 21 0,0 1 0,0-1 16,0-21-16,0 22 0,0 20 16,0-21-16,0 1 0,0-1 0,0 22 15,0-22-15,0 0 0,0 1 16,0 20-16,0-21 0,0 1 0,0-1 16,0 0-16,0 1 15,0 20-15,0-20 0,-22-1 0,22 21 16,0-20-16,0 20 0,0 1 15,0-22-15,0 22 0,0-22 0,0 21 16,-21-20-16,21 20 16,0-20-16,0 20 0,0-21 0,0 22 0,0-22 15,0 22-15,0-1 0,0-20 16,0 20-16,0 1 0,0-1 0,0-21 16,0 64-16,0-63 15,-21 20-15,21-21 0,0 1 16,0-1-16,0 22 0,-21-22 15,21 0-15,0 1 0,0 20 0,0-21 16,0 1-16,0-1 0,-21 0 0,21 1 16,-21-1-16,21 0 0,0 1 15,-22-1-15,22-21 0,0 22 0,0-1 16,0 0-16,0 1 0,-21 41 16,21-41-16,0-1 0,0 0 15,0 1-15,0-1 0,0 0 16,0 1-16,0-1 0,0 0 0,0-21 15,0 22-15,0-22 16,0 21-16,0-21 0,0 1 0,0 20 16,0-21-16,0 21 0,0-20 15,0-1-15,0 0 16,0-42 15,0 0-31,0-1 0,0 1 16,0-21-16,0 0 0,-21-1 15,21-20-15</inkml:trace>
  <inkml:trace contextRef="#ctx0" brushRef="#br0" timeOffset="4168.75">2455 1736 0,'0'0'0,"0"-21"15,0-1 1,0 1-1,0 0 1,0 0 0,-21 21-1,0 0-15,0 0 32,42 0 46,0 0-78,0 0 0,0 0 15,1 0-15,-1 0 16,0 0-16,0 0 0,0 0 16,0 0-16,1 0 0,20 0 0,-21 0 15,21 0-15,1 0 0,-1 0 16,0 0-16,-20 0 0,20 0 0,0 0 15,1 0-15,-1 0 0,21 0 16,-20 0-16,-1 0 0,0 0 16,22 0-16,-1 0 0,1 0 15,-22 0-15,43 0 0,-22 0 16,1 0-16,-1 0 0,1 0 0,-1 0 16,22 0-16,-21 0 0,-1 0 15,1 0-15,-1 0 0,22 0 0,-22 0 16,1 0-16,-1 0 0,22 0 15,-22 0-15,1 0 0,-1 0 0,64-21 16,-63 21-16,-22 0 16,22 0-16,-1 0 0,-20 0 15,20 0-15,-21 0 0,22 0 16,-22-21-16,22 21 0,-1 0 0,1 0 0,-1 0 16,-20 0-16,20 0 15,1 0-15,-1 0 0,-21 0 0,22-22 16,-22 22-16,22 0 0,-22 0 15,0 0-15,1 0 0,-1 0 0,22 0 16,-22 0-16,0 0 0,22 0 16,-22 0-16,22 0 0,-1 0 0,1 0 15,-22 0-15,21 0 0,1-21 16,-22 21-16,22 0 0,-22 0 0,0 0 16,64 0-16,-63 0 15,-22 0-15,21 0 0,0 0 0,1 0 16,-22 0-16,0 0 0,21 0 0,-20-21 15,20 21-15,-21 0 16,21 0-16,-20 0 0,20 0 0,-21 0 16,0 0-16,0 0 0,1 0 15,-1 0-15,0 0 0,0 0 0,0 0 16,0 0 15,-21 21 32,0 0-63,0 1 15,0-1 1,0 0-16,0 0 16,0 0-16,0 0 0,0 1 15,0-1-15,0 0 0,0 0 16,0 0-16,-21 0 0,21 22 0,0-22 15,-21 0-15,21 0 0,0 22 0,0-22 16,0 0-16,0 21 0,0-21 16,0 1-16,0 20 0,0 21 15,0-41-15,0 20 0,0 0 16,0-21-16,0 22 0,0-1 16,0 0-16,0 1 0,0-1 0,21 0 15,-21 1-15,0-1 0,21 0 16,-21 1-16,0-1 0,0 0 0,0 1 15,22-1-15,-22 0 0,21 1 0,-21-1 16,0 0-16,0 1 0,0-1 16,0 22-16,21-22 0,-21 0 0,0 1 15,0 20-15,0-21 0,0 1 16,0-1-16,0 0 0,0 22 0,0-22 16,0 1-16,0-1 0,0 0 0,0 1 15,0-1-15,0 0 16,0 22-16,0-22 0,0 64 15,0-64-15,0 22 0,0-22 16,0 0-16,0 1 0,0-1 0,0 22 16,0-22-16,0 0 0,0 1 0,0-1 15,-21 0-15,21 22 0,0-22 16,0 0-16,0 22 0,0-22 16,0 1-16,0-1 0,0 21 0,0-20 15,0-1-15,0 0 0,0 1 0,0-1 16,0 0-16,0-20 0,0 20 0,0 0 15,0 1-15,0-1 0,0 0 0,0 1 16,0-1-16,0 0 16,0 1-16,0-1 0,0 0 0,0-21 15,0 22-15,0 41 0,0-62 16,0 20-16,0-21 0,0 21 16,0-20-16,0 20 0,0-21 0,0 21 15,0 1-15,0-22 0,0 21 0,0 1 16,0-1-16,0 0 0,0-21 15,0 22-15,0-1 0,0 0 0,0 1 16,0-22-16,0 21 0,0-21 16,0 22-16,-21-1 0,21 22 15,0-43-15,-22 0 0,22 21 0,0-21 16,0 22-16,0-22 0,0 21 16,0-21-16,0 22 0,0-22 15,-21 21-15,21-21 0,0 22 0,0-22 16,0 21-16,-21-21 0,21 22 0,0-22 15,0 0-15,0 21 0,0-20 16,0 20-16,0 0 0,0-21 16,0 1-16,-21-1 0,21 0 15,0 0-15,0 0 0,0 0 0,0 1 16,-21-1-16,21 0 0,0 0 0,0 0 16,0 43-16,0-43 15,0 0-15,0 0 16,0 0-16,-21-21 15,21 22-15,0-1 16,-22-21 0,22 21-1,-21-21 17,21 21-32,-21-21 15,0 21 16,0-21-15,0 0 0,-1 0-16,1 0 15,0 0-15,0 0 0,0 0 16,0 0-16,-1 0 16,1 0-16,0 21 0,0-21 15,0 0-15,0 0 0,-1 0 0,1 0 16,0 0-16,0 0 0,0 22 15,0-22-15,-22 0 0,22 0 0,0 0 16,-21 0-16,20 0 0,-41 0 16,21 0-16,-1 0 0,22 0 15,-21 0-15,-1 0 0,22 0 16,-21 0-16,0 0 0,-1 0 0,22 0 16,-21 0-16,-1 0 0,1 0 0,0 0 15,-1 0-15,-20 0 0,-43 0 16,43 0-16,20 0 0,-20 0 15,-1 0-15,1 0 0,-1 0 0,1 0 16,-1 0-16,1 0 0,20 0 16,-20 0-16,-1 0 0,1 0 0,-1 0 15,1 0-15,-1 0 0,-20 0 0,20 0 16,1-22-16,-1 22 0,-20 0 16,20 0-16,1 0 0,-22 0 0,21 0 15,-105-21-15,106 21 16,-1 0-16,22 0 15,-22 0-15,1 0 0,20-21 0,-20 21 16,21 0-16,-22 0 0,1 0 0,20 0 16,-20-21-16,-1 21 0,22 0 15,-22 0-15,22 0 0,0-21 0,-1 21 16,-20 0-16,21 0 0,-1 0 16,1 0-16,0-21 0,20 21 0,-20-22 15,0 22-15,-1 0 0,22 0 0,-21 0 16,21-21-16,-22 21 0,22 0 15,0 0-15,0 0 0,0-21 16,0 21-16,-1 0 0,1 0 16,0 0-16,0-21 15,0 21-15,0 0 16,-1 0-16,1 0 16,0 0-1,0 0-15,0 0 0,0 0 16,-1 0-16,1 0 0,0 0 15,0 0-15,0 0 0,0 0 16,-1 0-16,1 0 0,0 0 16,0 0-16,0 0 0,0 0 15,-1 0-15,1 0 0,0 0 0,0 21 16,0-21-16,0 0 16,-1 0-16,1 0 0,0 0 15,0 0-15,0 0 16,0 0-16,-1 0 15,1 0 1,0 0 15,0 0 32,21-21-32,0 0-31,0 0 16</inkml:trace>
  <inkml:trace contextRef="#ctx0" brushRef="#br0" timeOffset="4969.08">2117 6879 0,'21'0'0,"0"0"16,-21 21 62,0 1-78,0-1 16,0 0-16,0 0 15,0 0-15,0 0 16,0 1-16,0-1 0,-21 21 0,21-21 16,0 0-16,0 22 0,0-1 15,0 0-15,0-20 0,0 20 0,0 0 16,0 1-16,0-1 0,0-21 15,0 21-15,0 1 0,0-22 16,0 21-16,0-21 0,0 22 16,0-22-16,0 0 0,0 0 0,0 22 15,0-1-15,0-21 16,0 0-16,-21 0 0,21 1 0,0-1 16,0 0-16,0 0 0,0 0 15,0 0-15,0 1 0,0-1 16,0 0-16,0 0 0,0 0 15,-22 0-15,22 1 0,0-1 16,0-42 31,0-1-31,0 1-16,22-21 0</inkml:trace>
  <inkml:trace contextRef="#ctx0" brushRef="#br0" timeOffset="6052.29">1863 402 0,'-22'0'0,"1"0"0,0 0 31,42 0 0,22 0-31,-22 0 16,21-21-16,0 21 0,1 0 15,-1-21-15,22 21 0,-22 0 16,21 0-16,1 0 0,-1-21 16,-20 21-16,20 0 0,-20 0 15,-1 0-15,0 0 0,-21 0 0,1 0 16,-22 21-1,0 0-15,-22-21 16,1 0 0,0 0-16,0 0 0,21 21 0</inkml:trace>
  <inkml:trace contextRef="#ctx0" brushRef="#br0" timeOffset="6468.05">2265 423 0,'0'0'0,"0"22"47,0-1-31,0 0-16,0 0 0,0 0 16,0 0-16,0 1 0,0-1 15,0 0-15,0 21 0,0-21 0,0 1 16,0-1-16,0 21 0,0-21 15,0 22-15,0-22 0,0 21 0,0 0 16,0-20-16,0 20 16,0-21-16,-21 0 0,-1 0 0,22 22 15,-21-22-15,0-21 0,0 21 16,0 0-16,-22-21 0,1 21 16,21-21-1,0 0-15,0 0 0,-1-21 16,22 0-16,-21 0 0,21 0 0,-21 0 15,21-1-15,0 1 0,-21 0 16,21 0-16,0 0 0,0 0 0,0-1 16,0 1-16,0 0 0,0 0 15,21 21 1,-21-21-16,21 21 0,0 0 16,1 0-16,-1 0 0</inkml:trace>
  <inkml:trace contextRef="#ctx0" brushRef="#br0" timeOffset="7035.73">2815 699 0,'0'0'0,"0"-22"16,0 1-16,0 0 15,-21 21-15,0 0 16,0 0-16,-1 0 16,1 0-16,0 21 0,21 0 15,-21 1-15,0-1 0,0 0 16,-1 21-16,1-21 0,0 22 0,0-22 16,0 21-16,21 1 0,0-22 15,-21 0-15,21 21 0,0-21 0,0 1 16,0-1-16,0 0 0,0 0 15,21-21-15,0 0 0,0 0 16,0 0-16,0 0 0,1 0 16,-1 0-16,21 0 0,-21-21 15,0 0-15,1 0 0,-1-1 16,21-20-16,-21 21 0,0-21 16,-21 20-16,0-20 0,22 21 15,-22 0-15,21-22 0,-21 22 16,0 0-16,0 0 0,0 0 15,0 42 1,0 0 0,0 0-16,0 0 0,-21 1 15,21-1-15,0 21 0,0-21 0,0 0 16,0 1-16,0 20 0,0-21 16,0 0-16,0 0 0,21 1 15,-21-1-15,21-21 16,0 0-16,0 0 0,0 0 15,1 0-15,-1-21 16,0 21-16,0-22 0,-21 1 0</inkml:trace>
  <inkml:trace contextRef="#ctx0" brushRef="#br0" timeOffset="7264.6">3154 656 0,'0'0'0,"0"21"47,0 1-47,0-1 0,21 0 15,-21 0-15,0 0 0,0 22 16,0-22-16,0 0 0,21 21 0,-21-21 16,0 1-16,21-1 0,-21 0 15,0 0-15,0 0 0,21-21 16,1 0-1</inkml:trace>
  <inkml:trace contextRef="#ctx0" brushRef="#br0" timeOffset="7528.23">3535 614 0,'-21'0'16,"-1"0"-16,1 42 16,0-21-16,0 1 0,0-1 15,21 0-15,-21 21 16,-1-21-16,1 1 0,21 20 0,-21-21 16,0 0-16,21 22 0,0-22 15,-21 0-15,21 0 0,0 0 16,-21-21-16,21 21 0,21-21 31</inkml:trace>
  <inkml:trace contextRef="#ctx0" brushRef="#br0" timeOffset="8063.93">3831 783 0,'0'0'0,"0"-21"16,0 0-16,0 0 16,0 0-16,0-1 15,0 1-15,-21 0 16,0 21-16,0 0 16,-1 0-16,1 0 0,0 21 15,0 0-15,0 1 0,0-1 16,-1 0-16,1 21 0,0 1 0,0-22 15,0 21-15,0 0 0,-1 1 16,22-22-16,0 21 0,0-21 16,0 22-16,0-22 0,0 0 15,22 0-15,-1-21 16,0 0-16,0 0 0,21 0 16,-20 0-16,20-42 0,0 21 15,-21 0-15,1-1 0,-1 1 16,0-21-16,0 21 0,0-22 15,0 22-15,-21-21 0,0 21 0,22-22 16,-22 22-16,21 0 0,-21 0 16,0 42 15,0 0-31,0 22 16,0-22-16,-21 0 0,21 21 0,0-21 15,0 1-15,0 20 0,0-21 16,0 0-16,0 0 0,0 1 15,0-1-15,21-21 0,0 0 16,0 0-16,0 0 0,0 0 16,1 0-16,-1-21 0,0-1 15,0 1-15,0 21 0</inkml:trace>
  <inkml:trace contextRef="#ctx0" brushRef="#br0" timeOffset="8570.64">5016 402 0,'0'0'0,"0"-21"15,-21 21-15,0 0 0,0 0 16,0 0-16,0 21 0,-1 0 15,1 1-15,0-1 0,0 21 16,0-21-16,0 22 0,-1-22 0,1 21 16,0 0-16,0 1 0,21-1 15,0 0-15,-21 1 0,21-22 16,0 21-16,0 1 0,0-22 0,0 0 16,0 0-16,21 0 15,0 0-15,21 1 0,-20-22 0,20 0 0,-21 0 16,21 0-16,1 0 0,41 0 15,-62-22-15,20 1 0,0 0 16,1 0-16,-1 0 0,0-22 16,1 1-16,-1 0 0,-21-1 0,21 1 15,1 0-15,-22-1 0</inkml:trace>
  <inkml:trace contextRef="#ctx0" brushRef="#br0" timeOffset="8802.5">5567 254 0,'0'-21'0,"0"42"0,0-63 0,-21 42 31,-1 21-31,22 0 16,0 21-16,0-20 0,0 20 0,-21 0 15,21 1-15,0-1 0,-21 0 16,21 1-16,0-1 0,-21 0 16,21-21-16,0 22 0,0-1 0,0-21 15,0 22-15,0-22 0,0 0 16,0 0-16,0 0 0,0 0 0,0 1 15,21-22-15,0 0 16,0 0-16,1 0 0,-1 0 0,0 0 16,0-22-16</inkml:trace>
  <inkml:trace contextRef="#ctx0" brushRef="#br0" timeOffset="10144.73">6202 508 0,'0'-21'16,"0"0"-16,-43-22 15,22 43-15,0 0 16,0 0-16,0 0 16,0 0-16,-1 0 0,1 0 0,0 0 15,-21 22-15,21-1 0,-1 0 16,1 0-16,0 21 0,0-20 0,21 20 15,-21-21-15,0 21 0,21-20 16,0 20-16,0-21 0,0 21 0,0-20 16,0 20-16,0-21 0,0 0 15,0 0-15,21 1 0,0-22 16,0 21-16,0-21 0,0 0 0,1 0 16,-1 0-16,0-21 0,0-1 15,21 1-15,-20 0 16,-1-21-16,21 21 0,-21-1 15,-21-20-15,21 21 0,1-21 0,-1 20 16,-21-20-16,21 0 16,-21 21-16,0-1 0,21 1 0,-21 0 15,0 42 17,-21 0-32,0 1 15,21-1-15,0 0 0,0 21 16,0-21-16,-21 1 0,21-1 15,0 21-15,0-21 0,0 0 0,0 1 16,0-1-16,0 0 0,0 0 16,0 0-16,0 0 0,21 1 15,0-22-15,-21 21 0,21-21 16,0 0-16,0 0 0,1 0 16,-1 0-16,0 0 0,0-21 0,0-1 15,0 22-15,1-21 0,-1 0 16,21 0-16,-21 0 0,22 0 15,-22-22-15,0 22 0,0 0 0,21 0 16,-42-22-16,22 22 0,-1 0 0,-21 0 16,0 0-16,0 0 15,0-1-15,-21 22 16,-1 0 0,1 0-16,0 0 0,0 0 0,21 22 15,0-1-15,-21 0 0,21 0 16,0 0-16,0 0 0,0 1 15,0-1-15,0 0 0,0 0 0,0 0 16,21-21-16,-21 21 0,0 1 16,21-1-16,0 0 0,0 0 15,-21 0-15,-21-21 63,21-21-48,-21 0-15,0 21 0,21-21 16,-21 0-16,21-1 16,-21 22-16,-1 0 15,22 22 1,0-1 0,0 0-16,0 0 0,0 0 15,0 0-15,22-21 16,-1 22-16,0-1 0,0-21 15,0 0-15,0 0 0,22 0 16,-22 0-16,0 0 0,21 0 16,1 0-16,-22 0 0,21 0 15,1 0-15,-1-21 0,0-1 0,1 1 16,-22 0-16,21 0 0,-21 0 16,22 0-16,-1-43 0,-21 43 15,0 0-15,-21-22 0,0 22 16,21 0-16,-21 0 0,0 0 0,0 0 15,0-1-15,-21 22 16,0 0-16,0 0 0,0 0 16,0 22-16,-1-1 0,1 0 15,0 0-15,21 0 0,-21 0 16,21 1-16,-21-1 0,21 0 0,0 0 16,0 0-16,0 0 0,0 1 15,21-1-15,0 0 0,0 0 16,0-21-16,-21 21 0,22-21 15,-22 21-15,21-21 16,-21 22-16,-21-22 31,-1 0-15,1 0-16,0 21 0,0-21 16,0 0-16,0 0 0,-1 0 15,44 0 16</inkml:trace>
  <inkml:trace contextRef="#ctx0" brushRef="#br0" timeOffset="10335.62">7556 995 0,'-21'0'31,"0"0"-15</inkml:trace>
  <inkml:trace contextRef="#ctx0" brushRef="#br0" timeOffset="14819.29">3111 2371 0,'0'0'0,"-21"-21"0,21-1 15,-21 22 1,21-21-16,0 42 31,0 1-31,0-1 16,0 21-16,0 0 0,0 1 15,0-1-15,0 0 0,0 22 0,0 21 16,0-43-16,0 0 16,0 1-16,-21-1 0,21 0 0,0-21 15,-21 1-15,21 20 0,0-21 16,0 0-16,0 0 0,0-42 47,0 0-32,0 0-15,0 0 0</inkml:trace>
  <inkml:trace contextRef="#ctx0" brushRef="#br0" timeOffset="15217.83">2963 2477 0,'0'-22'0,"0"44"0,0-65 16,0 22 0,0 0-16,0 0 15,21 0 1,1 21-16,-1-22 0,0 22 15,0 0-15,0 0 0,22 0 16,-22 0-16,21 0 0,-21 22 0,22-1 16,-22-21-16,21 21 0,-21 0 15,-21 43-15,0-43 0,0 0 16,0 0-16,0 21 0,-21-20 16,0-1-16,0 0 0,0 0 0,-22 0 15,22 0-15,-21 1 0,21-1 16,-1-21-16,-20 21 15,21-21-15,0 0 16,42-21 31,0 21-47,-21-21 16,21 21-16</inkml:trace>
  <inkml:trace contextRef="#ctx0" brushRef="#br0" timeOffset="15720.06">3768 2519 0,'21'-21'0,"-21"0"31,0-1-31,0 1 0,-21 21 15,-1 0 1,1 0-16,0 0 0,-21 21 0,-1 1 16,22-22-16,-21 21 0,21 0 15,-22 0-15,22 0 0,0 0 0,0 1 16,0-1-16,0-21 0,21 21 16,0 0-16,0 0 0,0 0 15,0 1-15,21-22 16,0 0-16,0 21 0,0-21 15,0 0-15,22 21 0,-22 0 0,21-21 16,-21 0-16,22 21 0,-22-21 16,42 21-16,-41 1 0,-1-22 15,0 21-15,0 0 16,-21 0-16,0 0 0,-21-21 16,0 21-16,0-21 0,-1 22 15,-20-22-15,21 0 0,-21 21 0,-1-21 16,22 0-16,-21 0 0,-1 0 15,22 0-15,-21 0 0,21 0 16,0 0-16,-1 0 0,1 0 0,0 0 16,0 0-1,21-21 1,21-1 0,0 22-16</inkml:trace>
  <inkml:trace contextRef="#ctx0" brushRef="#br0" timeOffset="16027.61">4043 2455 0,'0'0'0,"0"-21"0,21 21 16,-21 21-1,0 1-15,0 20 16,0-21-16,0 0 0,0 22 0,21-1 16,-21-21-16,0 21 0,0 1 15,0-22-15,0 21 0,0-21 0,0 22 16,0-22-16,0 0 0,0 0 16,0 0-16,0 1 15,21-1-15,0-21 16,1 0-1,-22-21-15,21-1 16,0 22-16</inkml:trace>
  <inkml:trace contextRef="#ctx0" brushRef="#br0" timeOffset="16303.45">4551 2413 0,'0'21'16,"0"0"0,-21 1-16,-1-1 0,1 0 0,0 0 0,0 21 15,-21 1-15,20-22 0,1 21 16,-21 1-16,21-22 0,0 21 0,-1 0 16,1-20-16,0-1 0,0 0 0,0 0 15,0 0-15,21 0 0,0 1 16,0-1-16,21-42 47,0-1-47,0 22 0,0-21 15</inkml:trace>
  <inkml:trace contextRef="#ctx0" brushRef="#br0" timeOffset="16584.29">4784 2455 0,'0'22'15,"0"20"1,0-21-16,0 0 0,-22 22 16,22-22-16,-21 21 0,0-21 0,21 22 15,0-22-15,-21 21 0,0-21 0,21 0 16,-21 1-16,21-1 0,0 0 15,-22 0-15,22 0 0,0 0 16,-21-21-16,42 0 31,1-21-31,-22 0 16,21 21-16,-21-21 0</inkml:trace>
  <inkml:trace contextRef="#ctx0" brushRef="#br0" timeOffset="16828.15">4784 2434 0,'0'0'0,"21"0"0,0 0 15,0 21-15,0 1 16,-21-1-16,21 21 0,1-21 0,-22 0 16,21 22-16,0-22 0,-21 0 15,21 21-15,0-20 0,-21-1 0,0 0 16,21 0-16,1-21 0,-22 21 15,0 0-15,21-21 16,0-21 15,-21 0-15,21 0-16</inkml:trace>
  <inkml:trace contextRef="#ctx0" brushRef="#br0" timeOffset="17295.88">5313 2371 0,'-43'84'31,"22"-62"-31,0 20 0,0-21 0,0 0 16,0 22-16,-1-22 0,-20 0 15,21 0-15,0 0 0,0 0 0,21 1 16,-22-1-16,1-21 15,21 21-15,21-42 32,1 0-32,-22-1 15,21 22-15,0-21 0,0 0 0,0 0 16,-21 0-16,21-22 0,1 22 16,-1-21-16,0 21 0,0 0 15,-21-22-15,21 22 0,0 0 0,1 21 16,-22-21-16,21 21 15,-21 21 1,21 0-16,-21 0 0,0 22 16,0-22-16,0 21 0,0 0 15,0-20-15,0 20 0,0 0 0,0-21 16,0 22-16,0-22 0,0 21 0,0-21 16,0 1-16,0-1 0,0 0 15,0 0-15,0 0 0,0 0 16,0-42 15,21 0-15</inkml:trace>
  <inkml:trace contextRef="#ctx0" brushRef="#br0" timeOffset="18028.46">6223 2286 0,'21'0'0,"-42"0"0,63-21 0,-42 0 16,-21 21 15,0 0-31,0 0 0,0 0 16,-1 0-16,1 0 0,0 21 0,0-21 15,-21 21-15,20 0 0,1 0 16,-21 1-16,21-1 0,0-21 0,-1 21 16,-20 21-16,42-21 0,0 1 15,0-1-15,0 0 16,21 0 0,0-21-16,1 0 0,-1 0 15,0 21-15,0-21 0,0 0 0,0 0 16,1 21-16,-1 1 15,0-22-15,0 21 0,-21 0 16,21-21-16,-21 21 0,21 0 0,-21 0 16,0 1-16,0-1 15,0 0-15,-21-21 0,0 21 0,0 0 16,0 0-16,0 1 0,-1-22 16,1 21-16,-21 0 0,21 0 0,-22-21 15,22 21-15,-21-21 0,21 0 16,0 21-16,-1-21 0,1 0 0,0 0 15,0 0-15,21-21 47,21 21-47,0 0 16,0 0-16,1 0 16,-1 0-16,0 0 0,0 0 0,0 0 15,0 0-15,22 21 0,-43 1 16,21-22-16,-21 21 15,0 0-15,0 0 0,0 0 0,0 0 16,0 1-16,0-1 0,-21 21 16,0-21-16,-1 22 0,-20 20 15,21-42-15,0 0 0,0 22 16,-1-22-16,22 0 0,0 0 16,0 0-16,0 1 0,0-1 0,22-21 31,-1 0-31,0 0 15,0 0-15,0 0 0,0-21 16,1 21-16</inkml:trace>
  <inkml:trace contextRef="#ctx0" brushRef="#br0" timeOffset="19099.98">5905 6287 0,'-42'0'31,"42"-22"-15,0 1-16,0 0 16,21 21-16,0-21 15,1 21-15,-1-21 0,0 21 0,0 0 0,0 0 16,0-21-16,1 21 0,-1 0 15,0 0-15,0 0 16,0 0-16,0 0 0,-21 21 0,22-21 0,-22 21 16,0 0-16,0 0 15,0 0-15,0 1 0,0 20 0,-22-21 16,1 0-16,21 22 0,-21-22 0,-21 21 16,21-21-16,-1 0 15,1 22-15,0-22 0,0 0 0,0 0 16,21 22-16,-21-22 0,21 0 0,0 0 15,0 0 1,21-21 0,0 0-16,0 0 0,0 0 15,0 0-15,1 0 0,-1 0 16,0 0-16,0 0 0,0 0 16,0 21-16,1-21 15,-22 22-15,0-1 16,0 0-16,0 0 0,0 0 15,0 0-15,-22 1 0,22-1 0,-21 0 16,21 21-16,0 1 0,0-1 16,0 0-16,-21 1 0,21 20 0,0-21 15,0 22-15,0-22 0,0 22 16,0-22-16,0 0 0,0 22 0,21-43 0,-21 21 16,0 1-16,0-22 15,0 0-15,0 0 0,0 0 0,0 1 16,-21-22-16,0 0 0,0 0 15,0 0-15,-1 0 0,1 0 0,-21 0 16,21 0-16,0 0 0,-22 0 16,1-22-16,21 1 0,0 0 15,-1 21-15,1-21 0,21 0 16,0 0-16,0-1 16,0 1-16,21 0 0,1 0 0</inkml:trace>
  <inkml:trace contextRef="#ctx0" brushRef="#br0" timeOffset="58763.72">17314 1524 0,'0'0'0,"0"-21"0,21 21 16,-21-21-16,0 0 16,0-1-16,0 1 15,22 21-15,-22-21 16,0 42 46,0 0-46,0 1-16,0-1 16,0 0-16,0 0 0,0 0 0,0 0 15,0 22-15,0-22 0,0 0 16,0 21-16,0-20 0,0 20 0,-22 21 16,22 1-1,0-22-15,0-21 0,0 22 0,0-1 16,0-21-16,0 22 0,0-22 15,0 21-15,0 0 0,0-20 16,0 20-16,0 0 0,0 1 0,0-1 16,0 43-16,22-22 15,-22-21-15,0 1 0,0 20 0,0-20 16,0-1-16,0 21 0,0-20 16,0-1-16,0 0 0,0 1 0,0 20 15,0-20-15,0 20 16,0-21-16,0 22 0,0-22 0,0 22 0,0-22 15,0 22-15,-22-22 0,22 0 0,0 22 16,0-22-16,0 0 0,0 22 16,0-22-16,0 1 0,0 20 15,0 1-15,0-22 0,0 21 16,0 1-16,0-1 0,0-20 0,0 20 16,-21 1-16,21-22 0,0 22 0,0-1 15,0 1-15,-21-1 0,21 1 16,-21-1-16,21 22 0,0-22 0,0 1 15,-21-1-15,21 1 0,-21-1 16,21 1-16,0-1 0,0 1 0,0 20 16,-22-20-16,22-1 0,0 1 0,0-1 15,0 1-15,0-1 0,0 1 16,-21 105 0,21-105-16,0-1 0,0 1 0,0-1 15,0 1-15,0-1 0,-21 1 16,21-1-16,-21 64 0,21-63 15,0-1-15,0-20 0,-21 20 0,21 1 16,0-1-16,0 1 0,-21-1 16,21-21-16,0 22 0,0-1 0,0 1 15,0-22-15,0 22 0,0-1 16,0-20-16,0-1 0,0 21 16,0-20-16,0 20 0,0-20 0,0 20 0,0-21 15,0 22-15,-22-22 0,22 1 16,0-1-16,0 0 0,-21 1 15,21-1-15,0 0 0,0-21 0,0 22 16,0-22-16,0 0 0,-21 21 0,21-20 16,0-1-16,0 0 0,-21 0 15,21 0-15,0 0 0,0 1 0,0-1 16,0 0-16,0-42 31,0 0-31,0-1 16,0 1-16,0 0 0,0-21 0,21 21 15,0-22-15</inkml:trace>
  <inkml:trace contextRef="#ctx0" brushRef="#br0" timeOffset="61977.05">17462 1376 0,'22'0'15,"-1"0"95,0 0-95,0 0-15,0 0 16,0 0-16,1 0 0,-1 0 16,0 0-16,21 0 0,-21 0 0,22 0 15,-1 0-15,0 0 0,1 0 0,20 0 16,1 0-16,-1 0 0,85 0 16,-63 0-16,0 0 15,-1 0-15,1 0 0,0 0 0,-22 0 16,22 0-16,0 0 0,-22 0 15,22 0-15,-1 0 0,1 0 16,0 0-16,105 0 0,-84 0 16,0 0-16,-21 0 0,20 0 15,-20 0-15,21 0 0,0 0 0,0 0 16,-1 0-16,1 0 0,-21 0 16,21 21-16,-22-21 0,1 0 15,0 0-15,-22 0 0,22 0 16,-22 0-16,1 0 0,21 0 0,-1 0 0,-20 0 15,20 0-15,1 0 0,-21 0 16,-1 0-16,22 0 0,-22 0 16,-20 0-16,20 0 0,1 0 15,-22 0-15,0 0 0,22 0 0,-22 0 16,0 0-16,22 0 0,-22 0 16,1 0-16,20 0 0,1 0 0,41 0 15,-41 0-15,-1 0 16,-20 0-16,20 0 0,1 0 0,-22 0 15,0 0-15,22 0 0,-22 0 16,-21 0-16,22 0 0,-1 0 0,-21 0 16,22 0-16,-22 0 0,21 0 15,-21 0-15,22 0 0,-1 0 16,0 0-16,43 0 16,-43 0-16,1 0 0,-1 0 0,0 0 15,-21 0-15,22 0 0,-22 0 16,0 0-16,0 0 0,0 0 15,1 0 1,-22 21 15,0 0-15,0 1 0,0-1-16,0 0 15,0 0-15,0 0 16,0 0-16,0 1 15,-22-1-15,22 0 0,0 0 16,0 21-16,0 22 0,0-43 16,0 21-16,0 1 0,0-1 15,0-21-15,0 22 0,0-1 0,0 0 16,0 1-16,0-1 0,0 0 16,22 22-16,-22-22 0,0 22 15,0-1-15,21-21 0,-21 22 0,21-1 16,-21 1-16,0-1 0,21 1 0,-21-1 15,21-20-15,-21 20 0,0 1 16,0-1-16,0 1 0,0-1 0,0 1 16,0-1-16,0 22 0,0-22 15,0 1-15,0-22 0,0 22 16,0-1-16,0 1 0,0-1 0,0 1 16,0-1-16,0 1 0,0-1 15,0 1-15,0-1 0,0 1 0,0-1 16,0 1-16,0-1 0,0 1 15,0-1-15,0 22 0,0-22 0,0 1 16,0 21-16,0-22 0,0 1 0,-21 20 16,21-20-16,0-1 0,0 1 15,0-1-15,0 85 0,0-84 16,0-1-16,0 22 0,0-21 16,0-1-16,0 1 0,0-1 15,0 1-15,0-1 0,0 1 0,-21-1 16,21 1-16,0-1 0,0 1 15,-21-1-15,21 1 0,-21-1 0,-1 1 16,22-1-16,0-21 0,-21 22 16,21-1-16,-21-20 0,21 20 15,0-20-15,0 20 0,-21 1 0,21-1 16,0 1-16,0-1 0,-21-21 0,21 22 16,0-1-16,0-20 0,0 20 0,0 43 15,0-64-15,0 22 16,0-22-16,-21 22 0,21-1 15,0-20-15,0 20 0,0-21 0,0 22 16,0-22-16,0 1 0,0-1 0,0 0 16,0 43-16,0-43 15,0-21-15,0 22 0,0-22 0,0 21 16,0-21-16,21 22 0,-21-22 0,0 21 16,0-21-16,0 1 0,0 20 15,0-21-15,0 21 16,0-20-16,0-1 0,0 0 0,0 0 15,0 0 1,0 0 15,-21-21 1,-1 0-17,22 22-15,-21-22 16,0 21-1,0-21-15,0 0 16,0 0 0,-1 0-16,1 0 0,21 21 0,-21-21 15,0 0-15,0 0 16,0 0-16,-1 0 0,1 0 16,0 0-16,0 0 0,0 0 0,0 0 15,-1 0-15,-20 0 0,21 0 0,0 0 16,-22 0-16,22 0 0,-21 0 15,21 0-15,-22 0 0,22 21 0,-21-21 16,0 0-16,-1 0 0,1 0 16,0 0-16,-1 0 0,1 0 0,-22 0 15,22 0-15,0 0 0,-22 0 0,1 0 16,20 0-16,-20 0 0,21-21 0,-22 21 16,22 0-16,-22 0 0,22-21 15,0 21-15,-1 0 0,1 0 16,-22 0-16,22 0 0,-21-21 0,-1 21 0,1 0 15,-1 0-15,-21 0 16,22-22-16,-1 22 0,-20-21 0,20 21 16,-20 0-16,20-21 0,1 21 0,-22 0 15,21-21-15,1 21 0,-1 0 16,-20-21-16,-43 21 16,63-21-16,1-1 0,20 22 0,-20-21 0,-1 21 15,22 0-15,-21-21 0,20 21 16,-20-21-16,20 0 0,-20 21 0,21 0 15,-1-21-15,-20 21 0,20-22 16,1 22-16,0 0 0,-1-21 0,1 21 16,0 0-16,-1-21 0,-41 0 15,41 21-15,1 0 16,21 0-16,-21-21 0,-1 21 0,1 0 16,0 0-16,-1 0 0,22-21 0,-21 21 15,-1 0-15,22 0 0,-21 0 16,21 0-16,0 0 0,-22 0 0,22 0 15,0 0-15,-21-22 0,20 22 0,-20 0 16,0 0-16,21 0 0,-22 0 16,1 0-16,0 0 0,-1 0 0,22-21 15,-21 21-15,-1 0 0,1 0 0,21 0 16,-21 0-16,20 0 0,-20 0 16,21 0-16,0 0 0,-22 0 15,22 0-15,0-21 0,-21 21 0,21 0 16,-1 0-16,1 0 0,0 0 15,0 0-15,0 0 0,0 0 0,-1 0 16,1 0-16,0 0 0,0 0 0,0 0 16,0 0-16,-1 0 15,1 0 1,0 0-16,0 0 16,0 0-16,0 0 15,-1 0-15,1 0 16,0 0-16,0 0 15,0 0-15,0 0 0,-1 0 16,1 0-16,0 0 16,0 0-16,0 0 0,0 0 15,-1 0-15,1 0 0,0 0 16,0 0-16,0 0 0,0 21 16,-22-21-16,22 0 0,0 0 0,0 0 0,0 0 15,-1 0-15,1 0 0,0 0 16,0 0-16,0 0 0,0 0 15,-1 0 1,1 0 0,0 0 15,0 0-15,42 0 93,0 0-109,0 0 16,1-21-16,-1 0 0,21 0 15</inkml:trace>
  <inkml:trace contextRef="#ctx0" brushRef="#br0" timeOffset="63268.31">18203 296 0,'0'0'0,"-21"0"0,0-21 0,0 21 16,0-21-16,-1 21 16,1 0-16,0 0 0,0 0 15,42 0 16,0 0-31,22 0 0,-1 0 16,0 0-16,22 0 0,-1-21 16,1 21-16,84 0 0,-85 0 15,22 0-15,-43 0 0,22 0 16,-22 0-16,1 0 0,-1 0 0,-21 0 16,0 0-16,-42 0 31,-21 21-31,21-21 15,-22 21-15,22-21 0</inkml:trace>
  <inkml:trace contextRef="#ctx0" brushRef="#br0" timeOffset="63540.15">18500 318 0,'-22'0'0,"22"21"31,0 0-16,0 0-15,0 0 16,0 0-16,0 1 0,0 20 0,-21-21 16,21 21-16,-21 1 0,21-1 15,0 0-15,0 1 0,-21-1 0,21 22 16,-21-22-16,21 0 0,-21 1 16,21-1-16,0-21 0,0 21 15,0-20-15,0-1 0,0 0 16,0 0-16,21-21 15,0 0-15,0 0 16,0 0-16,0-21 0,1 0 0,-1 0 16</inkml:trace>
  <inkml:trace contextRef="#ctx0" brushRef="#br0" timeOffset="63946.92">18817 783 0,'0'0'15,"0"21"-15,0 1 0,0-1 0,-21-21 16,21 21-16,-21 0 0,21 0 16,0 0-1,21-21-15,0 0 16,0 0-16,0-21 0,1 21 16,-1-21-16,0 0 0,0 21 15,0-21-15,0 0 0,-21-1 0,0 1 16,0 0-16,0 0 0,0 0 15,0 0-15,0-1 0,-21 22 32,0 0-32,0 0 0,-21 43 15,20-22-15,1 0 0,0 21 16,21-20-16,-21 20 0,0 0 16,0-21-16,21 22 0,-22-22 0,22 21 15,0-21-15,0 1 0,0-1 16,0 21-16,0-21 0,22 0 15,-1-21-15,0 0 0,0 0 0,0 0 16,0 0-16,1 0 0,20 0 16,-21 0-16,0-21 0,22 21 0,-22-21 15,21 0-15,-21 0 16</inkml:trace>
  <inkml:trace contextRef="#ctx0" brushRef="#br0" timeOffset="64300.72">19494 741 0,'22'-21'0,"-44"42"0,44-63 0,-22 20 15,-22 22 1,1 0-16,0 0 16,0 0-16,-21 0 0,20 0 15,1 0-15,0 22 0,0-1 0,-21 0 16,42 0-16,-22-21 0,1 21 0,21 0 16,-21 1-16,21-1 0,0 0 15,0 0-15,0 0 0,21 0 16,0 1-16,1-1 15,-1-21-15,0 21 0,21-21 0,-21 21 16,1-21-16,-1 21 0,0-21 0,0 0 16,0 21-16,0-21 15,-21 22-15,0-1 16,-21-21-16,-21 0 0,21 21 16,-22-21-16,22 0 0,-21 0 0,0 0 15,20 21-15,1-21 0,-21 0 16,21 0-16,0 0 0,-1 0 0,22-21 31,22 21-15,-1-21-16,0 0 0</inkml:trace>
  <inkml:trace contextRef="#ctx0" brushRef="#br0" timeOffset="64600.54">19960 487 0,'0'-21'0,"-21"21"31,0 21-15,0 0-16,21 0 0,-22 0 0,1 1 16,0 20-16,0-21 0,0 21 15,21 1-15,-21-1 0,-1-21 0,1 22 16,0-1-16,0 0 0,21 1 15,0-22-15,0 21 0,0-21 0,0 0 16,0 1-16,0-1 0,21 0 16,0-21-16,0 0 0,1 0 0,-1 0 15,0 0-15,0 0 0,21 0 16,-20 0-16,-1-21 0,0 0 0,0-1 16,0 1-16,0 0 0,-21 0 15</inkml:trace>
  <inkml:trace contextRef="#ctx0" brushRef="#br0" timeOffset="64777.44">19516 804 0,'0'0'16,"21"0"0,0 0-16,0 0 15,21 0-15,-20 0 0,20 0 16,0 0-16,1 0 0,-1 0 0,0-21 15,1 0-15,-1 0 16,21 21-16</inkml:trace>
  <inkml:trace contextRef="#ctx0" brushRef="#br0" timeOffset="65008.31">20510 508 0,'0'0'0,"-21"21"31,21 0-31,-21-21 0,21 22 15,-21-1-15,0 0 0,0 21 16,21-21-16,-22 22 0,1-22 0,21 21 16,0-21-16,-21 22 0,0-1 15,21-21-15,-21 22 0,21-22 16,0 0-16,0 21 0,0-21 0,0 1 16,0-1-16,21-21 46</inkml:trace>
  <inkml:trace contextRef="#ctx0" brushRef="#br0" timeOffset="65223.19">20595 572 0,'0'-22'16,"0"44"-16,0-22 31,0 21-31,0 0 15,0 0-15,0 21 0,0 1 0,21-22 16,0 21-16,1 1 0,-1-1 16,0-21-16,0 21 0,0-20 0,0 20 15,1-21-15,-1 0 0,-21 0 16,21-21-16,-21 22 0,21-22 0,0 0 16</inkml:trace>
  <inkml:trace contextRef="#ctx0" brushRef="#br0" timeOffset="65467.05">21082 381 0,'0'0'0,"0"21"16,0 0-16,0 1 15,-21-1-15,0 21 0,-1-21 16,22 22-16,0-1 0,-21-21 0,21 21 15,-21 1-15,0-1 0,21 0 16,0-20-16,0 20 0,-21 0 0,21-21 16,0 1-16,0-1 0,0 0 15,0 0-15,0 0 0,21-21 16,0 0-16,21 0 16</inkml:trace>
  <inkml:trace contextRef="#ctx0" brushRef="#br0" timeOffset="66099.69">21823 402 0,'0'-21'0,"0"42"0,0-63 16,0 21-16,-21 0 0,-1-1 16,1 22-16,0 0 0,0 0 15,0 0-15,-22 0 0,22 22 0,-21-1 16,21 21-16,-22-21 0,1 22 15,0-1-15,21 0 0,-22 1 16,22-1-16,-21 21 0,21-20 0,-1-1 16,1 0-16,21 22 0,-21-22 15,21 1-15,0 20 0,21-42 16,0 22-16,1-22 0,-1 0 16,21-21-16,-21 21 0,22-21 0,-1 0 15,0 0-15,1 0 0,-22 0 0,21 0 16,-21-21-16,22 0 15,-22 0-15,0-1 0,0 1 0,-21 0 0,0 0 16,0-21-16,0 20 0,0 1 16,0-21-16,-21 21 0,0 21 15,-22-21-15,22-1 0,0 22 0,-21 0 16,21 0-16,-22 0 0,22 0 16,0 0-16,0 0 15,21 22 1,21-22-16,21 21 15,-21 0-15,1-21 0,-1 0 16,0 21-16,0-21 0,0 21 0,0 0 16,1-21-16,-22 22 0,0-1 15,21 0-15,-21 0 0,0 21 0,0-20 16,0 20-16,0-21 0,-21 21 16,-1 1-16,1-1 0,0 22 15,0-22-15,-21 0 0,-1 64 16,22-64-16,0 1 0,0-1 15,21 0-15,0 1 0,-21-1 0,21-21 16,0 0-16,0 1 0,0-1 0,0 0 16,21-42 15,0 0-31,0-1 0,0 1 0,0-21 16,22 21-16,-1-22 0</inkml:trace>
  <inkml:trace contextRef="#ctx0" brushRef="#br0" timeOffset="66631.38">22712 508 0,'0'0'16,"0"-21"-16,-21 0 0,-1 21 0,1 0 15,0 0-15,0 0 0,0 0 16,0 0-16,-1 21 0,1 0 15,0 0-15,0 0 0,0 1 16,0 20-16,-1 0 0,1 1 0,21-1 16,0 0-16,-21 1 0,21-1 0,0-21 15,0 21-15,0 1 0,0-1 16,0-21-16,21 0 0,0 22 16,1-22-16,-1-21 0,0 21 0,21 0 15,-21-21-15,22 0 0,-1 0 0,0 0 16,-20 0-16,20 0 0,0-21 15,43-21-15,-43 21 0,1-22 16,-22 22-16,21-21 0,0-1 16,1 1-16,-22 0 0,21-1 0,-21 1 15,1 0-15,-1-22 0,0 22 16,-21 0-16,0 20 0,0-20 16,0 21-16,0 0 0,0 0 15,-21 42 16,0 0-31,-1 0 0,22 0 0,-21 22 16,0-1-16,0-21 0,0 21 0,21 1 16,0-1-16,-21 0 0,21 1 15,-22-1-15,22 0 0,0 22 16,0-43-16,0 21 0,0-20 16,0-1-16,22 0 0,-1-21 15,0 0 1,0 0-16,0 0 0,22 0 0,-22-21 15</inkml:trace>
  <inkml:trace contextRef="#ctx0" brushRef="#br0" timeOffset="67723.75">23685 762 0,'0'-21'0,"0"42"0,22-63 16,-22 21-16,0-1 15,0 1-15,0 0 0,-22 21 16,1 0-16,0 0 15,0 0-15,0 0 0,0 0 16,-1 0-16,1 21 0,-21 22 16,0-22-16,20 21 15,1-21-15,0 0 0,0 22 0,21-22 16,0 21-16,-21-21 0,21 1 0,0-1 16,0 21-16,0-21 15,0 0-15,21-21 0,0 22 16,0-22-16,0 0 0,1 0 15,-1 0-15,0-22 0,0 22 0,0-21 16,0 0-16,1 0 0,-1-21 16,21-1-16,-21 22 0,0-21 15,1 21-15,-22-22 0,21 22 0,-21 0 16,21 0-16,-21 0 0,-21 42 47,0 0-47,21 0 0,-22 0 0,1 0 15,21 22-15,-21-22 0,21 21 16,0-21-16,0 22 0,0-22 0,0 0 16,0 21-16,0-20 0,0-1 15,0 0-15,21-21 0,0 21 0,1 0 16,-1-21-16,0 0 0,21 0 0,-21 0 16,22 0-16,-22 0 0,21 0 15,-21-21-15,22 21 0,-22-21 0,42-43 16,-41 43-1,20-21-15,-21 0 0,0 20 0,0-20 16,-21 0-16,0 21 0,22-22 16,-22 22-16,0 0 0,-22 21 15,1 21 1,0 0 0,21 0-16,-21 22 0,21-22 15,0 0-15,0 21 0,0-20 0,0-1 16,0 0-16,21 21 0,-21-21 0,21 1 15,0-1-15,-21 0 0,22 0 16,-44-42 31,22 0-47,-21 0 16,0 21-1,0-22-15,21 44 31,0-1-15,21-21-16,0 0 0,-21 21 0,21-21 16,1 0-16,20 0 0,-21 0 15,0 0-15,0 0 0,1 0 0,20 0 16,-21 0-16,0 0 16,0-21-16,22 21 0,-1-43 15,-21 22-15,22 0 0,-22 0 16,0-21-16,0 20 0,0 1 0,0-21 15,1 21-15,-22 0 0,0-1 0,0 1 16,0 0-16,-22 21 16,22 21-1,-21 0 1,21 1-16,0-1 0,0 0 0,0 21 16,0 1-1,0-22-15,21 0 0,-21 0 0,0 0 16,0 0-16,0 1 0,0-1 0,0 0 15,0 0-15,-21 0 16,0-21-16,0 0 16,0 0-16,0 0 15,-1 0-15,1 0 16,0 0 0</inkml:trace>
  <inkml:trace contextRef="#ctx0" brushRef="#br0" timeOffset="69080">18944 2858 0,'0'21'0,"0"0"16,21-21 15,0 0-31,1 0 16,-1-21-16,0 21 0,-21-21 0,21-1 16,-21 1-16,21 0 0,-21 0 0,0 0 15,0 0-15,0-1 0,0-20 16,0 21-16,0 0 0,-21-22 0,0 22 15,0 0-15,0 21 16,-1 0-16,1 0 0,0 21 0,0 0 16,0 1-16,0-1 15,-1 21-15,1 0 0,0-20 0,-21 20 16,21 0-16,-1 1 0,1-22 0,0 21 16,0-21-16,21 0 0,0 1 15,0-1-15,0 21 16,21-42-1,0 0-15,0 0 0,1 0 0,-1 0 16,0 0-16,21-21 0,-21 0 0,1 0 16,20-1-16,-21 1 0,0 0 15,22-21-15,-22 21 0,0-22 0,0 22 16,0 0-16,0-21 0,1 20 16,-22 1-16,0 0 0,21 0 15,-21 0-15,0 42 31,-21 0-31,21 21 0,-22-20 0,1-1 16,21 21-16,0-21 0,-21 22 16,21-22-16,-21 21 0,21-21 0,0 0 15,0 22-15,0-22 0,0 0 16,21-21-16,0 21 0,0 0 0,1-21 16,20 0-16,-21 0 0,21 0 15,-20 0-15,20 0 0,0-21 0,1 21 16,-1-21-16,0 0 0,1 0 15,-22 0-15,21-22 0,-21 22 0,0-21 16,1-1-16,-22 1 0,0 0 16,0-1-16,0 1 0,0-21 15,-22 20-15,1 1 0,-21 0 0,-43-43 16,43 64-16,-22 0 0,1-1 16,21 1-16,-22 21 0,1 0 15,20 0-15,-20 0 0,-1 21 0,22 1 16,-22-1-16,1 21 0,21 0 15,-22 22-15,22-1 0,-1 1 0,-84 105 16,85-105 0,21-1-16,-21 1 0,42-22 0,0 0 15,0 22-15,0-22 0,21 1 0,0-1 16,0-21-16,21 21 16,1-20-16,-1-1 0,64 21 15,-64-42-15,22 0 0,-22 21 16,22-21-16,-22 0 0,21 0 0,1 0 15,-22 0-15,22-21 0,-1 0 0,-20 21 16,-1-21-16,43-22 16,-43 22-16,0 0 0,-21 0 15,1-21-15,-1 20 0,0 1 0,0 0 16,0 0-16,0 0 0</inkml:trace>
  <inkml:trace contextRef="#ctx0" brushRef="#br0" timeOffset="69372.83">19939 2477 0,'0'-22'16,"0"44"-16,0-65 0,0 22 15,21 21 1,0 0-16,0 0 15,22 0-15,-22-21 0,21 21 0,-21 0 16,22 0-16,-1 0 0,0 0 0,1 0 16,-1 0-16,-21 0 15,22 0-15,-22 0 0,-21 21 16,-21 0 0,-1-21-1,1 0-15,0 0 0,0 0 16,0 21-16</inkml:trace>
  <inkml:trace contextRef="#ctx0" brushRef="#br0" timeOffset="69635.67">20172 2477 0,'-21'0'0,"-1"21"16,22 0 0,0 0-16,0 0 0,0 0 0,0 1 15,0 20-15,0-21 0,0 21 16,-21 1-16,21-1 0,0 0 0,0 1 15,-21-1-15,21 43 16,0-43-16,0 0 0,0 1 0,-21-1 16,21-21-16,0 22 0,0-22 15,0 0-15,0 0 0,0 0 0,0 0 16,0 1-16,21-22 31,0-22-31,0 1 16,1 0-16,-22 0 0,21 0 0,21 0 0,-21-1 15</inkml:trace>
  <inkml:trace contextRef="#ctx0" brushRef="#br0" timeOffset="70375.25">20468 3006 0,'0'21'16,"-21"-21"-1,42 21 16,0-21-31,0 0 0,1 0 0,-1 0 16,0 0-16,0 0 0,0-21 16,0 0-16,1 21 0,20-43 15,-21 43-15,0-21 16,-21 0-16,0 0 0,0 0 0,0 0 16,0-1-16,-21 22 15,0 0-15,0 0 16,0 22-16,-1-1 0,1 0 0,0 0 15,-21 0-15,21 0 0,-1 22 16,1-22-16,0 0 0,0 21 16,0 22-16,21-43 0,-21 0 0,21 0 15,0 1-15,0-1 16,0 0-16,0 0 0,0 0 0,21 0 16,0-21-16,0 0 0,0 0 15,0 0-15,22 0 0,-22 0 16,21 0-16,-21 0 0,64-21 15,-43 0-15,1 21 0,-1-21 16,0 0-16,1 0 0,-1-1 0,0 1 16,-20-21-16,20 21 0,-21 0 0,0-1 15,0 1-15,1 0 0,-1 0 16,-21 0-16,0 0 0,0-1 0,0 1 16,-21 21-1,-1 0-15,1 0 16,0 21-16,0-21 0,0 22 15,0-1-15,21 0 16,0 0-16,0 0 0,0 0 16,0 1-16,0-1 15,0 0-15,0 0 0,21 0 0,0-21 16,-21 21-16,21 1 0,0-1 0,0-21 16,-21 21-16,0 0 0,22-21 15,-22 21-15,0 0 16,-22-21-1,1 0-15,0 0 0,0 0 16,0 0-16,0 0 0,-1 0 16,1 0-16,0 0 0,0 0 15,0 0-15,0 0 16,21-21-16,21 0 31,-21 0-31,42 21 0,-21-21 0,0 21 16,1-21-16</inkml:trace>
  <inkml:trace contextRef="#ctx0" brushRef="#br0" timeOffset="70720.06">21653 2709 0,'22'-42'16,"-44"84"-16,44-126 0,-22 63 0,21-1 0,-21-20 15,0 21-15,0 0 16,0 0-16,0 42 15,-21 0 1,-1 0-16,1 21 0,21 1 0,-21-1 16,0 0-16,0 1 0,0-1 15,21 0-15,-22 1 0,1-1 0,0 0 16,21-20-16,0 20 0,0 0 16,-21-21-16,21 22 0,0-22 0,0 0 15,0 21-15,0-20 0,0-1 0,21 0 16,-21 0-16,21-21 15,0 0-15,1 0 0,-1 0 16,0 0-16,0 0 0,0 0 0,0 0 16,1 0-16,-1 0 0,0-21 15,-21 0-15,21 21 0,-21-21 0,21-1 16,-21 1-16,21-21 0,-21 21 16,0 0-16</inkml:trace>
  <inkml:trace contextRef="#ctx0" brushRef="#br0" timeOffset="70979.91">21378 2921 0,'-21'0'0,"42"0"32,22 0-32,-22 0 15,21 0-15,0 0 0,1 0 0,-1 0 16,22 0-16,-22 0 0,21 0 0,-20 0 15,-1 0-15,0 0 0,1 0 16,-1 0-16,-21 0 0,0 0 0,1 0 16,-44 0 15,-20 21-31,21-21 16,0 0-16,-22 21 0,1-21 15,0 22-15</inkml:trace>
  <inkml:trace contextRef="#ctx0" brushRef="#br0" timeOffset="71574.57">17674 4001 0,'0'-43'31,"-21"43"-15,21 21-1,0 1-15,-21 20 0,21-21 0,0 21 16,0 1-16,-21 20 0,21-20 16,-22-1-16,1 0 0,21 22 15,-21-22-15,21 0 0,-21 1 0,21-22 16,-21 21-16,21-21 0,0 22 0,-21-22 15,21 0-15,0 0 16,0 0-16,21-21 31,-21-21-31,0 0 0,21 0 0,0 0 16</inkml:trace>
  <inkml:trace contextRef="#ctx0" brushRef="#br0" timeOffset="71863.41">17484 4085 0,'-22'-21'16,"44"42"-16,-44-63 0,1 21 0,21 0 16,0-1-16,0 1 0,0 0 0,21 0 15,1 21-15,-1 0 0,0 0 16,21 0-16,22 0 0,-22 0 16,0 0-16,-20 21 0,20-21 0,-21 42 15,21-20-15,-42-1 0,22 0 16,-22 21-16,0-21 0,0 1 0,0-1 15,-22 21-15,1-21 16,0 0-16,0-21 0,0 22 0,-22-1 16,22 0-16,-21-21 0,21 21 0,0-21 15,-1 0-15,1 0 0,42 0 32,1 0-32,-1 0 15,0 0-15,0-21 0</inkml:trace>
  <inkml:trace contextRef="#ctx0" brushRef="#br0" timeOffset="72292.16">18013 3979 0,'0'0'0,"0"22"16,0-1-1,0 0-15,0 21 16,0-21-16,0 22 0,0-22 0,0 21 15,-21-21-15,21 22 0,0-22 16,0 0-16,0 21 0,0-20 0,0-1 16,0 0-16,21-21 15,0 21-15,0-21 16,0 0-16,0 0 0,1-21 16,20 21-16,-21-21 0,0 0 15,0-1-15,22 1 0,-22-21 16,21-22-16,-21 43 0,-21-21 15,0 21-15,22-22 0,-22 22 16,0 0-16,0 0 0,0 0 0,0 42 31,0 0-31,0 21 16,-22-20-16,22-1 0,0 21 0,0-21 16,0 22-16,0-22 0,0 0 15,0 0-15,0 0 0,0 0 0,0 1 16,0-1-16,22-21 0,-1 0 15,0 0-15,0 0 0,0 0 16,0 0-16,22-21 0,-22 21 16,0-22-16</inkml:trace>
  <inkml:trace contextRef="#ctx0" brushRef="#br0" timeOffset="72743.89">18754 3874 0,'0'-22'16,"0"44"-16,-22-44 15,22 44 1,-21-1-16,21 0 0,0 0 0,-21 21 16,21 22-16,0-22 0,0-21 15,0 22-15,0-22 0,0 21 16,0-21-16,0 1 0,0 20 16,0-21-16,0 0 0,0 0 15,0 1-15,0-1 16,-21-21-1,21-21 1,0-1-16,0 1 16,0 0-16,0 0 0,21 0 0,0-43 15,0 43-15,1 0 16,-1 21-16,0-21 0,0 0 16,0 21-16,0 0 0,1 0 0,-1 0 15,0 0-15,0 21 0,-21 21 16,0-21-16,21 0 15,-21 1-15,0-1 0,0 0 16,0 0-16,-21-21 0,0 21 0,0 0 16,0 1-16,-1-22 0,1 21 0,0-21 15,0 0-15,0 21 0,0-21 16,-1 0-16,22-21 31,0 0-31,22-1 0,-1 1 16</inkml:trace>
  <inkml:trace contextRef="#ctx0" brushRef="#br0" timeOffset="73560.42">19198 3852 0,'0'0'0,"0"22"31,0-1-31,0 0 16,-21 0-16,0 0 0,21 22 0,-21-1 15,21-21-15,0 21 0,-22 1 0,22-22 16,-21 21-16,21-21 0,0 1 16,0 20-16,0-21 15,0 0-15,0 0 0,21-21 0,1 0 16,-1 0-16,0 0 0,21 0 16,-21 0-16,1 0 0,-1 0 15,0-21-15,0 0 0,0 0 16,0 21-16,1-21 0,-22 0 0,21-1 15,-21 1-15,21 0 0,-21 0 0,0 0 16,-21 42 15,21 0-31,-21 0 16,21 0-16,-22 1 0,22-1 0,0 0 16,0 0-16,0 0 0,0 0 15,0 1-15,0-1 0,0 0 0,22-21 16,-1 21-16,0-21 0,0 0 15,0 0-15,0 0 0,22 0 16,-22 0-16,0 0 0,0-21 16,0 0-16,1 0 0,-1 21 0,21-22 15,-21 1-15,0-21 0,1 21 0,-1 0 16,0-22-16,0 22 0,-21 0 16,21 0-16,-21 0 0,21-1 0,1 22 15,-22-21-15,0 42 31,0 1-15,21-44 47,-21 1-63,0 0 15,0 0 1,-21 21-1,-1 0-15,22 21 16,-21-21-16,0 21 0,0 0 16,0 1-16,0-1 0,21 21 0,-22-21 15,1 0-15,21 1 0,-21-1 16,21 0-16,0 0 0,0 0 16,0 0-16,0 1 0,21-22 15,0 21-15,1-21 0,-1 0 16,0 0-16,0 0 0,21 0 15,-20 0-15,-1 0 0,0-21 16,0-1-16,0 22 0,0-21 16,-21 0-16,0 0 0,0-21 15,0 20-15</inkml:trace>
  <inkml:trace contextRef="#ctx0" brushRef="#br0" timeOffset="73740.33">19558 3810 0,'-21'21'31,"42"-21"-15,0 0-1,0 0-15,0 0 0,1 0 0</inkml:trace>
  <inkml:trace contextRef="#ctx0" brushRef="#br0" timeOffset="74201.06">20553 3895 0,'0'0'0,"0"-21"0,0-1 16,21 44 15,-21-1-31,21 0 0,-21 21 16,0-21-16,0 22 0,21-1 15,-21 0-15,0-20 0,21 20 0,-21 21 16,0-20-16,0-22 15,0 0-15,0 0 0,0 0 0,0 1 16,22-1 0,-1-21-16,0 0 15,0-21-15,0-1 0,0 1 16</inkml:trace>
  <inkml:trace contextRef="#ctx0" brushRef="#br0" timeOffset="74416.94">20997 3916 0,'0'0'16,"0"-21"-16,-21 21 16,0 0-1,21 21-15,-21 0 0,0 0 0,-1 0 16,1 1-16,0 20 0,0-21 16,0 21-16,21-20 0,-21 20 0,-1-21 15,22 0-15,-21 22 0,21-22 0,0 0 16,0 0-16,0 0 15,0 0-15,21-21 16,1 0-16,-1 0 0,0 0 16</inkml:trace>
  <inkml:trace contextRef="#ctx0" brushRef="#br0" timeOffset="74795.72">21167 4064 0,'0'-21'16,"0"42"-16,0-21 31,-22 21-31,1 0 0,0 1 16,21-1-16,0 0 0,-21 0 15,21 0-15,-21 22 0,21-22 0,-21 0 16,21 0-16,0 0 0,0 0 16,0 1-16,0-1 0,0 0 15,21-21-15,0 0 0,0 0 16,0 0-16,0 0 15,1 0-15,-1 0 0,0 0 0,0 0 16,0 0-16,0-21 0,1 0 0,-1-1 16,-21 1-16,0 0 15,0-21-15,0 21 0,0-1 0,0 1 16,0-21-16,0 21 0,-21 0 16,-1-1-16,1-20 0,0 42 15,0 0-15,0 0 0,0 0 16,-1 0-16,22 21 15,0 0-15,0 1 0,0-1 16,0 0-16,22-21 16</inkml:trace>
  <inkml:trace contextRef="#ctx0" brushRef="#br0" timeOffset="75031.59">21548 4085 0,'0'0'0,"0"21"16,0 1 0,0-1-16,-22 0 0,22 0 15,-21 0-15,21 0 0,0 1 16,-21-1-16,21 0 0,0 0 0,-21 0 16,21 0-16,0 1 15,0-1 1,0-42-1,0-1 1</inkml:trace>
  <inkml:trace contextRef="#ctx0" brushRef="#br0" timeOffset="75184.5">21484 4001 0,'0'0'0,"0"-22"0,0 1 15,0 0-15,0 0 0,-21 21 16,0 0-1,21 21 1,0 0 0,0 0-16,0 1 0,21-22 15,-21 21-15</inkml:trace>
  <inkml:trace contextRef="#ctx0" brushRef="#br0" timeOffset="75703.71">21971 4191 0,'0'0'0,"0"-21"0,0 0 15,0 0-15,0-1 16,0 1 0,-21 21-16,0 0 15,-1 0-15,1 0 16,0 0-16,0 21 0,0 1 0,0-1 15,-1 0-15,22 0 0,-21 21 0,0-20 16,0-1-16,21 0 0,0 21 16,0-21-16,0 1 0,0-1 15,0 0-15,21-21 16,0 21-16,0-21 16,1 0-16,-1 0 0,0 0 0,0 0 15,0 0-15,0-21 0,1 21 0,-1-21 16,0 0-16,0-1 0,-21 1 15,21 0-15,0 0 0,-21-21 0,0 20 16,22-20-16,-1 0 0,-21-1 16,21 1-16,-21 0 0,0-1 0,0 1 15,0 0-15,0 21 0,0-1 16,0 1-16,0 42 31,0 1-31,0-1 0,0 21 16,-21 0-16,21 1 0,0-22 0,-21 21 15,21 1-15,0-1 0,-22 0 16,22-21-16,0 22 0,0-22 16,0 0-16,0 0 0,0 0 0,0 1 15,22-1 1,-1-21-16,0 0 0</inkml:trace>
  <inkml:trace contextRef="#ctx0" brushRef="#br0" timeOffset="76194.94">22796 4170 0,'0'-21'0,"0"42"0,0-63 16,0 20-16,0 1 0,0 0 16,-21 21-1,0 0-15,0 0 0,0 0 0,0 0 16,-1 21-16,1 0 0,-21-21 15,21 22-15,0-1 0,-1 0 0,1 21 16,0-21-16,0 1 0,0-1 0,0 0 16,21 0-16,0 0 0,0 0 15,0 1-15,0-1 0,0 0 16,21-21-16,0 0 0,0 0 16,0 0-16,0 0 15,22 0-15,-22 0 0,0 0 0,0 0 16,0-21-16,1 0 0,-1-1 15,0 1-15,0 0 0,0-21 0,0-1 16,-21 22-16,22-21 0,-1-22 0,0 22 16,-21 0-16,0-1 0,0 1 15,21 21-15,-21-21 0,0 20 0,0 1 16,0 42 15,-21 1-31,0-1 0,21 21 0,0-21 16,-21 22-16,-1-1 15,22-21-15,0 21 0,0 1 0,-21-22 16,21 0-16,0 21 0,0-20 0,0-1 16,0 0-16,0 0 0,21 0 15,1-21-15,-1 0 16</inkml:trace>
  <inkml:trace contextRef="#ctx0" brushRef="#br0" timeOffset="76535.53">23029 4297 0,'0'-21'0,"0"0"16,21 21-1,-21-22-15,0 1 16,22 21-16,-1-21 0,0 0 16,0 21-16,-21-21 0,21 21 15,-21-21-15,-21 21 31,0 0-15,-21 21-16,20 0 0,1 0 16,0 0-16,0 0 15,0 1-15,21-1 0,0 0 16,0 0-16,0 0 0,0 0 0,0 1 16,0-1-16,21-21 15,0 0-15,0 0 0,0 0 16,1 0-16,-1 0 0,0 0 15,21 0-15,-21 0 0,1-21 0,-1 21 16,21-22-16,-21 1 0,0 0 0</inkml:trace>
  <inkml:trace contextRef="#ctx0" brushRef="#br0" timeOffset="77115.92">23368 4191 0,'0'-21'0,"0"42"0,0-63 16,0 21-16,0 42 31,0 0-15,0 0-16,0 0 0,0 0 15,-21 1-15,21-1 0,0 0 16,0 0-16,0 0 0,-21 0 16,21 1-16,0-44 62,0 1-62,0 0 16,0 0-16,0 0 0,0 0 15,21-1-15,0 1 0,0 0 0,0 0 16,-21 0-16,21 0 0,1 21 0,-1-22 16,0 22-16,0 0 15,0 0-15,0 0 0,-21 22 16,0-1-16,22-21 0,-22 21 0,0 0 16,0 0-16,0 0 0,0 1 15,0-1-15,0 0 0,0 0 16,0 0-16,-22-21 15,22-21 32,0 0-47,0 0 16,22 21-16,-22-21 0,21-1 16,0 1-16,0 0 0,0 0 15,0 0-15,1 0 0,-1-1 16,0 22-16,0 0 0,0 0 15,0 22-15,-21-1 16,0 0-16,0 0 0,0 0 16,0 0-16,-21 1 0,0-1 15,21 0-15,-21 0 0,21 0 0,0 0 16,21-21 31</inkml:trace>
  <inkml:trace contextRef="#ctx0" brushRef="#br0" timeOffset="77475.42">24088 4128 0,'0'-22'0,"0"44"0,-22-44 32,1 22-17,0 22-15,0-1 0,21 0 0,-21 0 16,0 0-16,-1 0 0,22 1 15,0-1-15,-21-21 0,21 21 0,0 0 16,0 0-16,0 0 0,0 1 16,21-22-1,1 0-15,-1 0 16,0 0-16,0 0 0,0 0 0,0 0 16,1-22-16,-1 22 0,-21-21 15,21 21-15,0-21 0,-21 0 0,21 0 16,-21 0-16,0-1 0,21 1 15,-21 0-15,0 0 0,0 0 0,0 0 16,0-1-16,-21 22 16,0 0-1,0 0-15,0 0 16,21 22-16,0-1 16</inkml:trace>
  <inkml:trace contextRef="#ctx0" brushRef="#br0" timeOffset="77752.25">24511 3979 0,'-21'0'15,"0"22"1,-1-22-16,1 21 0,0 42 15,0-42-15,21 1 16,-21-1-16,0 21 0,21-21 16,-22 0-16,22 1 0,0-1 0,0 0 15,0 0-15,0 0 0,0 0 0,0 1 16,22-22 0,-22 21-16,21-21 0,0 0 0,0 0 15,0 0-15,0 0 16,1 0-16,-1 0 0</inkml:trace>
  <inkml:trace contextRef="#ctx0" brushRef="#br0" timeOffset="78003.78">24850 3937 0,'0'-21'0,"0"42"0,0-63 0,21 42 15,0 0 1,0 0-16,0 0 15,0 21-15,-21 0 16,22 21-16,-1-20 0,-21 20 0,0 0 16,0 43-16,0-43 0,0 1 15,0-22-15,0 21 0,-21 0 16,-1-20-16,1-1 0,0 21 0,-21-21 16,21 0-16,-22-21 15,1 22-15,21-1 0,-22-21 0,1 0 16,0 21-16,21-21 0,-22 0 0</inkml:trace>
  <inkml:trace contextRef="#ctx0" brushRef="#br0" timeOffset="78639.42">20553 5101 0,'-21'0'15,"42"0"-15,-64-21 0,22 21 16,0 0 15,21 21 1,0 0-32,0 1 15,-21-22-15,21 21 0,-21 0 16,0-21-16,21 21 0,-22-21 0,1 21 15,0-21-15,0 0 0,0 21 16,0-21-16,-1 0 0,1 22 0,0-22 16,0 21-16,21 0 31,21-21-31,0 21 16,0-21-16,1 0 0,-1 0 0,21 21 15,-21-21-15,0 21 0,1-21 16,-1 22-16,0-22 0,0 21 0,-21 0 15,21-21-15,-21 21 0,0 0 0,0 0 16,-21 1-16,0-1 16,0-21-16,0 21 0,-22-21 15,43 21-15,-21-21 16,0 21-16,21 0 16,0 1-1,0-1 1,0 0-16,0 0 0,0 0 15</inkml:trace>
  <inkml:trace contextRef="#ctx0" brushRef="#br0" timeOffset="79199.42">20214 7324 0,'0'-21'0,"0"42"0,0-64 16,-21 22-16,21 0 0,0 0 15,0 0-15,21 21 16,0 0-16,0 0 16,1 0-16,-1 0 0,0 0 0,-21 21 15,21-21-15,-21 21 0,0 0 0,0 0 16,0 22-16,0-22 0,0 0 16,-21 21-16,0-20 0,0-1 15,-22 21-15,22-21 0,-21 0 0,21 1 16,-22-1-16,22 21 0,0-21 15,21 0-15,0 1 0,0-1 0,0 0 16,0 0-16,0 0 0,21 0 16,0 1-16,0-1 0,22-21 15,-22 21-15,0 0 0,21 0 0,-20 22 16,-1-22-16,21 21 0,-21 0 16,-21-20-16,21-1 0,-21 0 0,0 0 15,0 21-15,-21-20 16,0-1-16,0 0 0,0 0 0,-106 43 15,84-64-15,1 21 16,0-21-16,-1 0 0,1 0 0,0 0 16,21 0-16,-22 0 0,22 0 15,0-21-15,0-1 0,0 1 0,21-21 16,0 0-16</inkml:trace>
  <inkml:trace contextRef="#ctx0" brushRef="#br0" timeOffset="79879.38">20532 6223 0,'-22'0'0,"44"0"0,-86 0 0,43 0 15,0 0-15,63 0 32,-21 0-32,22 0 0,20 0 15,1 0-15,-1 0 16,22 0-16,-22 0 0,1 0 0,20 0 0,-20 0 16,21 21-16,-22-21 0,1 0 15,-22 0-15,0 0 0,1 21 16,-86 1-1,22-22-15,-42 0 0,-1 0 16,1 0-16,-1 0 0,-21 21 16,-20-21-16,20 0 0,0 0 0,1 21 15,20 0-15,1-21 0,-1 21 16,22-21-16,21 21 0,-1-21 0,22 22 16,0-1-16,43 0 15,-1 0-15,0-21 16,22 21-16,-22-21 0,22 0 0,-1 21 15,1-21-15,-1 22 0,1-22 0,-1 0 16,1 21-16,-22-21 0,0 0 16,-20 0-16,-1 21 0,-42-21 15,-22 21-15,1-21 16,-22 0-16,-20 0 0,-1 0 16,-21 0-16,22 0 0,-22 21 0,21-21 15,0 0-15,22 0 16,21 21-16,-1-21 0,1 0 0,21 22 0,21-1 15,42 0 1,0-21-16,22 21 0,-1-21 0,22 21 16,0-21-16,21 0 0,105 21 15,-20 1-15,-107-22 16,1 0-16,-21 0 0,-1 0 16,-21 21-16,-20-21 0,-44 0 15,1 0-15,-21 0 0,-22 0 16,1 0-16,-22 0 0</inkml:trace>
  <inkml:trace contextRef="#ctx0" brushRef="#br0" timeOffset="80812.25">5440 4318 0,'0'0'0,"-43"0"0,22 0 0,0 0 16,0 0-16,63 0 15,1 0 1,-1 0-16,21 0 0,1 0 0,21 0 16,-1 0-16,1 0 0,0 0 15,-1 0-15,86 0 0,-86-21 16,1 21-16,0 0 0,-22 0 15,1 0-15,-22 0 0,-21 0 0,-42 0 32,-21 21-32,-22-21 0,1 21 15,-1-21-15,-21 21 0</inkml:trace>
  <inkml:trace contextRef="#ctx0" brushRef="#br0" timeOffset="81231.41">5397 4509 0,'0'0'0,"-42"21"0,0 0 0,-1-21 16,43 21-16,0 0 0,22 0 15,-1-21-15,42 0 16,-20 0-16,41 0 0,-20 0 0,20 0 16,22 0-16,-21 0 0,21 0 15,-22 0-15,1 0 0,0-21 0,84 21 16,-84 0-16,-22 0 16,-20 0-16,-22 0 0,0 0 15,-42 0-15,-22 0 16,-20 21-16,21-21 0,-22 22 15,-21-1-15,1 0 0,-1-21 0,0 21 16,-20 21-16,20-20 0,-21-1 0,21 0 16,-20 0-16,41 0 0,1 0 15,20 1-15,1-1 0,21 0 0,21 0 16,42-21 0,0 21-16,1-21 0,20 0 0,1 0 15,20 0-15,1 0 0,0 0 0,21 0 16,-22 0-16,1-21 15,0 21-15,-1 0 0,1-21 0,0 21 16,-22 0-16,-21-21 0,1 21 16,-1 0-16,-21 0 0,0 0 0,-21-21 15,-21 21-15,-21 0 16,21 0-16,-43 0 0,22 0 16,-22 21-16,1-21 0,-22 21 0,1-21 15,-1 21-15</inkml:trace>
  <inkml:trace contextRef="#ctx0" brushRef="#br0" timeOffset="81396.32">5228 5186 0,'-42'42'0,"84"-84"0,-84 105 0,42-41 16,0-1-16,0 0 0,42-21 15,0 0-15,1 0 0,105 0 16,-63 0-16,-1 0 0,22 0 16,0 0-16,0 0 0,0-21 15,-1 21-15,1-21 0,0-1 0,-21 22 16,21-21-16,-22 0 0,1 0 0,0 0 15,-1 0-15,-20-1 0</inkml:trace>
  <inkml:trace contextRef="#ctx0" brushRef="#br1" timeOffset="129724.29">1228 2498 0,'-22'0'62,"1"0"-46,0 0-16,0 0 16,0 0-16,0 0 15,-1 0-15,1 0 0,0 0 16,0 0-16,0 0 15,0 0-15,-1 0 0,1 0 16,0 0-16,0 21 0,0-21 0,0 0 16,-22 0-16,22 0 0,0 0 15,0 0-15,0 0 16,-1 0-16,1 0 16,0 0-1,42 0 63,0 0-78,1 0 0,-1 0 16,0 0-16,21 0 0,-21 0 0,64 0 16,-43 0-1,1 0-15,20-21 0,1 21 0,-1 0 16,22 0-16,-22 0 0,22 0 15,-21 0-15,20-21 0,-20 21 16,20 0-16,-20 0 0,-22 0 0,22 0 16,-22 0-16,0-22 0,1 22 15,-1 0-15,0 0 0,1 0 16,-22 0-16,0 0 0,21 0 0,-20-21 16,-1 21-16,0 0 0,0 0 15,0 0-15,0 0 16,-42 0 46,0-21-46,0 21-16,0 0 0,0 0 16,-1 0-16,1 0 0</inkml:trace>
  <inkml:trace contextRef="#ctx0" brushRef="#br1" timeOffset="130476.16">931 2561 0,'0'0'16,"-21"0"-16,0 21 0,0-21 16,0 0-16,-1 0 15,1 0-15,0 0 0,0 0 16,0 0-16,0 0 16,-22 0-16,22 0 0,0 0 0,0 22 15,-22-22-15,22 0 0,0 0 16,0 0-16,0 0 0,0 0 15,-1 0-15,44 0 47,-1 0-47,21 0 0,-21 0 16,22 0-16,-1 0 0,21 0 16,-20 0-16,-1 0 0,22 0 0,-22 0 15,21 0-15,1 0 0,-1-22 16,1 22-16,-1 0 15,22 0-15,-21-21 0,-1 21 0,22-21 16,-22 21-16,1 0 0,-22 0 16,22 0-16,-22 0 0,0-21 0,1 21 15,-1 0-15,-21 0 0,21 0 16,-20 0-16,-1-21 0,0 21 16,0 0-16,0 0 0,0 0 0,1 0 15,-1-21-15,0 21 0,0 0 16,0 0-1,-21-22 64,21 22-79,-21-21 93,-21 0-61,21 0-32</inkml:trace>
  <inkml:trace contextRef="#ctx0" brushRef="#br1" timeOffset="131981.54">2011 2138 0,'0'0'0,"-21"0"0,21-21 0,-22 21 31,22-21-15,0 42 15,0 0-15,0 0-16,22-21 16,-22 21-16,21 0 0,0 1 15,0-1-15,0-21 16,0 21-16,1 0 0,20 0 0,-21-21 15,0 21-15,22 1 0,-22-1 16,21-21-16,-21 21 0,22-21 0,-22 21 16,21-21-16,-21 21 15,22-21-15,-22 0 0,21 0 0,-21 0 16,0 0-16,1 0 0,-1 0 16,0 0-16,0 0 0,0 0 15,-21 21 16,-21-21-15,0 22-16,0-22 0,0 21 16,-1-21-16,1 21 0,0-21 0,-21 21 15,21 0-15,-22-21 0,22 21 16,-21 1-16,-1-1 0,1 0 16,0 0-16,-1 0 0,1 0 15,0 1-15,-1 20 0,1-21 0,0 0 16,21-21-16,-22 21 0,22 1 15,-21-1-15,21 0 0,-1-21 16,1 21-16,0-21 0,0 0 0,21 21 16,-21-21-16,42 0 47,0 0-47,0-21 15,0 0-15,1 0 16,-1 0-16,21 21 0,-21-43 0,22 22 15,-22 0-15,21-21 0,0 20 16,1 1-16,20-21 0,-20 21 0,-1-22 16,0 22-16,1 0 0,41-21 15,-41 42-15,-22-21 16,21 21-16,-21 0 0,0-22 0,1 22 16,-1-21-16,0 21 0,0 0 15,0 0 1,-21-21-1,-21 21 17,0 0-32,0 0 15,0 0-15,-1-21 0,1 21 16,0 0-16,0 0 0,-21-21 16,20 21-16,1 0 0,-21-21 0,21 21 15,-22-22-15,22 22 0,-21 0 16,21-21-16,-22 0 0,22 21 0,-21 0 15,21-21-15,0 21 0,-1 0 16,1 0-16,0-21 0,0 21 16,0 0-16,0 0 0,-1-21 15,1 21-15,0 0 16,21-22-16,-21 22 16,42 0 62,0 0-63,0 0-15,-21 22 0,22-22 16,-1 0-16,0 21 0,0 0 16,0 0-16,0-21 0,1 21 15,-1 0-15,21 1 0,-21-22 16,0 21-16,22 0 15,-22 0-15,21-21 0,-21 21 0,22 0 16,-22-21-16,0 0 0,0 22 16,22-22-16,-22 0 0,0 0 0,0 0 15,0 0-15,0 0 16,-42 0 31,0 21-47,-21-21 15,21 21-15,-22-21 0,1 21 16,0 0-16,-1 0 0,1 1 0,0-1 16,-1 0-16,1 0 15,0 0-15,-1 0 0,22 1 0,-21-1 16,-1 0-16,22 0 0,0 0 16,-21 0-16,21 1 0,-1-22 0,1 21 15,0 0-15,0 0 16,0-21-16,0 21 15,21-42 48,0 0-47,0 0-16,0 0 15,0-1-15</inkml:trace>
  <inkml:trace contextRef="#ctx0" brushRef="#br1" timeOffset="132648.16">1079 2498 0,'-21'0'0,"42"0"0,-63 0 0,21 0 0,0 0 15,0 0-15,-22 0 0,22 0 16,-42 0-16,41 0 0,1 0 16,0 0-16,0 0 15,-21 0-15,20 0 0,1 0 16,0 0-16,42 0 47,22 0-47,-22 0 15,21 0-15,-21 0 0,22 0 16,-1 0-16,0 0 0,22 0 0,-1 0 16,1 0-16,20 0 0,-20 0 15,21 0-15,-22 0 0,22 0 16,-22 0-16,1 0 0,-1 0 16,1 0-16,-1 0 0,-20-21 0,-1 21 15,0 0-15,1 0 0,-1 0 16,0 0-16,-21 0 0,1-22 15,-1 22-15,0 0 16,-42 0 31,0 0-47,-1 0 16,1 0-16,0 0 0,0 0 15,0 0-15,0 0 16,-22 0-16,22 0 0,-21 0 0,-22 0 15,22 0-15,-22 0 0,-20 0 16</inkml:trace>
  <inkml:trace contextRef="#ctx0" brushRef="#br1" timeOffset="132971.31">952 2519 0,'-63'21'16,"126"-42"-16,-168 42 0,62-21 0,1 0 16,21 0-16,-22 21 0,22-21 0,0 0 15,0 0-15,0 0 16,42 21-1,0-21-15,0 0 16,22 0-16,-22 0 0,21 0 16,22 0-16,-22 0 0,21 0 15,1 0-15,-1 0 0,22 0 16,0 0-16,-1 0 0,1-21 0,-21 21 16,20 0-16,-20 0 0,20-21 15,-41 21-15,20 0 0,-20 0 16,-1 0-16,0-21 0,-21 21 0,1 0 15,-1 0-15,0 0 0,0 0 16</inkml:trace>
  <inkml:trace contextRef="#ctx0" brushRef="#br1" timeOffset="134887.62">16531 2815 0,'0'0'0,"-21"0"15,0 0-15,0 0 0,-1 0 16,-20 0-16,21 0 0,0 0 0,0 0 16,-22 0-16,22 0 0,0 0 15,0 0-15,0 0 0,-1 0 0,1 0 16,0 0-16,0 0 0,21-21 47,21 21-32,0 0-15,0 0 0,22 0 0,-1 0 16,0 0-16,22 0 0,-22 0 16,22 0-16,20 0 0,-20 0 0,21 0 15,-1 0-15,1 0 0,0 0 16,20 0-16,-20 0 0,21 0 0,0 0 16,-22 0-16,22 0 0,-42 0 15,20 0-15,-20 0 0,-1 0 0,1 0 16,-22 0-16,22 0 0,-43 0 15,21-21-15,-21 21 0,1 0 0,-1 0 16,0 0-16,-42 0 63,0 0-48,-1 0-15,1 0 16,0 0-16,0 0 0,0 0 15,-22 0-15</inkml:trace>
  <inkml:trace contextRef="#ctx0" brushRef="#br1" timeOffset="136562.84">16785 2815 0,'0'0'0,"-42"0"0,21 0 16,-22 0-16,22 0 0,-21 0 16,21 0-16,-1 0 0,1 0 0,0 0 15,-21 0-15,21 0 0,-1 0 16,1 0 0,0 0-1,0 0-15,0 0 16,0 0-16,-1 0 0,1 0 0,0 0 15,0 0-15,0 0 0,0 0 16,-1 0-16,44 0 31,-1 0-15,21 0-16,0 0 0,1 0 0,20 0 16,1 0-16,-1 0 0,85 0 15,-84 0-15,21 0 0,-1 0 16,1 0-16,21 0 0,-22 0 15,22 0-15,-21 0 0,0 0 0,-1 0 16,1 0-16,-22 0 0,-20 0 16,20 0-16,-20 0 0,-22 0 0,21 0 15,-21 0-15,0 0 16,-21-21-16,-21 0 109,21 0-93,-21 0 0,21-1-16,-21 22 15,21-21-15,-21 0 16,21 0-16,-21 0 0,-1 0 15,1-1-15,0 1 0,21 0 0,-21 21 16,0-21-16,0 0 0,-1 0 16,22-1-16,-21 1 0,0 21 15,21-21-15,-21 21 0,21-21 16,0 42 15,21 0-31,0 0 16,0 1-16,1-1 15,-1 0-15,0 0 0,0 0 0,21 0 16,-20 1-16,-1 20 16,21-21-16,-21 0 0,0 0 0,22 1 15,-22-1-15,0-21 0,21 21 0,-20 0 16,-1-21-16,21 21 0,-21-21 16,0 0-16,1 21 0,-1-21 0,0 0 15,0 0 1,-21 22-16,-21-22 31,0 0-31,21 21 16,-21-21-16,-22 0 0,22 21 15,0-21-15,-21 21 0,-1 0 16,22-21-16,-21 21 0,-1-21 0,1 22 16,0-1-16,-1 0 0,1 0 15,-21-21-15,20 21 0,1 0 0,0 1 16,-1-1-16,22 0 0,-21 0 15,21-21-15,-1 21 0,1-21 0,0 0 16,21 21-16,-21-21 0,42 0 31,0 0-15,0 0-16,22-21 0,-22 21 16,0-21-16,21 0 0,1 0 0,-1 21 15,0-21-15,1-1 0,-1-20 16,0 21-16,1 0 0,-1 0 0,22-1 15,-22 1-15,0-21 0,1 42 16,-1-21-16,0 0 0,-21-1 0,1 22 16,-1-21-16,0 21 0,0 0 0,0-21 15,-42 21 95,0 0-95,21 21-15,-21-21 0,0 0 16,-1 21-16,1 1 16,0-22-16,0 21 0,-21 0 15,20-21-15,1 21 0,-21 0 16,21 0-16,-22 1 0,22-1 0,-21-21 15,21 21-15,-22 0 0,22 0 16,0-21-16,0 21 0,0-21 0,-22 22 16,22-1-16,0-21 0,0 21 15,0-21-15,0 21 16,-1-21-16,1 0 0,42 0 47,1 0-32,-1-21-15,-21 0 0,21 21 0,0-21 16,0 21-16,0-22 0,1 22 16,-1-21-16,21 0 0,-21 21 0,0-21 15,1 0-15,20 0 0,-21 21 0,0-22 16,0 1-16,43 0 16,-43 0-16,0 21 0,0 0 15,1-21 1</inkml:trace>
  <inkml:trace contextRef="#ctx0" brushRef="#br1" timeOffset="151445.84">1884 8636 0,'0'-21'0,"0"42"0,0-63 15,0 21-15,-21 21 32,21 21-32,-22-21 15,22 21-15,0 0 0,0 0 0,-21 0 16,21 1-16,-21-1 0,21 0 15,0 0-15,0 0 0,0 0 16,-21 1-16,21-1 0,0 0 16,-21-21-16,0 0 15</inkml:trace>
  <inkml:trace contextRef="#ctx0" brushRef="#br1" timeOffset="151831.66">1482 8827 0,'0'0'0,"0"-22"0,0 1 16,0 0-16,0 0 15,-22 21-15,22-21 16,-21 21-16,0-21 0,0 21 0,0 0 15,-22 0-15,22 0 0,0 0 16,-21 21-16,-1 21 0,22-21 0,-21 22 16,21-1-16,0 0 0,-1 1 15,1-1-15,0 21 0,0 22 16,0-43-16,21 1 0,0-1 16,0 0-16,0 1 0,0-22 0,21 0 15,0 21-15,0-20 0,22-22 16,-1 21-16,0-21 0,1 0 15,-1 0-15,21 0 0,-20 0 0,20-21 16,-20 21-16,20-22 0,-21 1 16,22 0-16,-22-21 0,1 21 15,-1-22-15,-21 1 0,21 0 0,-20-1 16,-1 1-16</inkml:trace>
  <inkml:trace contextRef="#ctx0" brushRef="#br1" timeOffset="152060.51">1905 8636 0,'0'-21'0,"-21"21"15,42 21-15,-42-63 0,0 42 16,-1 0-16,22 21 16,-21 0-16,21 0 0,-21 0 15,21 22-15,-21-1 0,21 22 0,0-22 16,0 0-16,-21 22 0,21-22 16,-21 22-16,21-22 0,0 0 15,0 1-15,0-1 0,0 0 16,0-21-16,0 22 0,0-22 0,0 0 15,0 0-15,21-21 0,0 0 16,0 0-16,0 0 0,22 0 0,-22 0 16,0 0-16,0-21 0,21 0 15,-20 0-15</inkml:trace>
  <inkml:trace contextRef="#ctx0" brushRef="#br1" timeOffset="153163.53">2413 9017 0,'0'0'0,"0"-21"15,0 0-15,0 0 0,0-1 0,0 1 16,0 0-16,-21 0 16,0 21-16,-1 0 0,1 0 0,-21 0 15,21 0-15,0 0 0,-1 0 16,1 21-16,0 0 0,0 0 0,0 1 16,0 20-16,21-21 0,-22 21 15,1 1-15,21-1 0,0-21 0,-21 22 16,21-1-16,0-21 0,-21 0 15,21 22-15,0-22 0,0 0 16,0 0-16,0 0 0,21-21 0,0 0 16,0 0-16,1 0 0,-1 0 15,42-21-15,-42 21 16,1-21-16,20 0 0,-21 0 16,0-1-16,22 1 0,-22-21 0,0 21 15,0-22-15,0 1 0,-21 21 16,0-21-16,21-22 0,-21 22 15,0 21-15,0-1 0,-21 22 32,0 0-32,21 22 0,0 20 15,-21-21-15,0 0 16,21 22-16,-21-22 0,21 21 0,0-21 0,0 22 16,0-22-16,-22 0 0,22 21 15,0-21-15,0 1 0,0-1 16,22-21-16,-1 21 0,0-21 0,0 0 15,21 0-15,1 0 0,-1 0 16,-21 0-16,22-21 0,-1 0 0,0 21 16,1-22-16,-1-20 0,-21 21 15,43-43-15,-43 43 0,0-21 16,0 0-16,0 20 0,-21 1 16,0-21-16,0 21 0,0 0 15,-21 21 1,0 21-16,21 0 15,-21 0-15,0 0 0,21 0 0,0 1 16,0-1-16,0 21 0,0-21 16,0 0-16,0 1 0,0-1 0,0 0 15,21 0-15,0 0 0,0 0 16,-21 1-16,21-22 0,-21 21 16,-21-21 15,0 0-16,0-21-15,0-1 0,-1 1 16,1 21-16,0-21 0,0 21 16,0 0-16,0 0 0,-1 0 15,1 0-15,0 0 16,21 21-16,0 0 16,0 1-16,0-1 15,21 0-15,0-21 0,1 21 16,-1-21-16,21 0 0,-21 0 15,22 0-15,-1 0 0,-21 0 16,21 0-16,1 0 0,-1 0 0,0-21 16,1 21-16,-1-21 0,0 0 15,1-1-15,-1 1 0,0-21 16,1 21-16,-1 0 0,-21-22 0,22-20 16,-22 20-16,-21 22 15,0-21-15,0 21 0,0 0 0,-21 21 16,-1 0-16,1 0 0,0 0 15,0 0-15,-21 21 0,20 0 16,-20 21-16,21-21 0,21 1 16,0-1-16,0 0 0,0 0 15,0 0-15,21 0 0,0 1 0,0-1 16,1 0-16,-1 0 0,0-21 0,0 21 16,0-21-16,-21 21 15,0 1-15,0-1 0,-21-21 16,0 0-16,0 21 0,0-21 15,-22 0-15,22 0 0,0 0 16,0 0-16,0 0 0,-1 0 0,22-21 16</inkml:trace>
  <inkml:trace contextRef="#ctx0" brushRef="#br1" timeOffset="153963.79">4254 8911 0,'0'-21'0,"0"42"0,22-63 0,-22 63 47,0 0-47,0 22 0,0-22 15,0 21-15,0-21 0,-22 22 0,22-1 16,0-21-16,0 21 0,-21-20 0,21 20 15,0-21-15,-21 0 0,21 0 16,0 1-16,0-1 0,0 0 0,21-21 31,0 0-31,-21-21 0,22 21 16,-1-21-16,21-1 0,-21 1 0,0 0 16,1-21-16,-1 21 0,0-22 15,0 1-15,21-22 0,-20 1 16,-1 21-16,0 20 15,-21 1-15,0 0 0,21 21 16,-21 21 0,0 0-16,0 1 0,0-1 15,0 21-15,0-21 0,0 22 0,0-22 16,0 21-16,0 0 0,0-20 0,21-1 16,-21 21-16,0-21 0,21 0 15,1 1-15,-1-22 0,0 21 0,42-21 16,-41 0-16,20 0 15,-21 0-15,21 0 0,1 0 0,-1-21 16,-21-1-16,22 1 0,-1 0 0,-21 0 16,21-21-16,-20 20 0,-1-20 15,0 0-15,0-1 0,-21 1 16,0 0-16,0-1 0,0 1 0,0 0 16,-21-1-16,0 22 0,0 0 0,-1 21 15,-20 0-15,21 0 0,-21 0 16,-64 21-16,63 0 15,22 1-15,0 20 0,0-21 16,0 0-16,21 22 0,0-22 0,0 0 16,0 21-16,21-21 0,0-21 0,0 22 15,0-1-15,22-21 16,-1 0-16,-21 0 0,22 0 0,-1 0 0,0 0 16</inkml:trace>
  <inkml:trace contextRef="#ctx0" brushRef="#br1" timeOffset="154596.44">5694 8551 0,'0'-21'15,"0"42"-15,-21-42 0,21 0 0,-22 21 16,1 0-16,0 0 0,21 21 16,0 0-16,-21 1 0,0-1 0,21 21 15,0 0-15,0 1 0,-21-1 0,21 0 16,-22 1-16,22-1 0,0 0 15,0 1-15,-21-1 0,21 0 16,0 1-16,-21-22 0,21 0 0,0 21 16,0-20-16,0-1 15,21-21 17,-21-21-32,0-1 15,21 1-15,1 0 0,-22-21 0,21-1 16,0 1-16,0 21 0,-21 0 15,21 0-15,-21-1 16,21 1-16,1 21 0,-1 0 16,-21 21-16,0 1 0,0-1 15,21 0-15,-21 0 16,0 0-16,0 22 0,0-22 16,0 21-16,0-21 0,21-21 0,-21 21 15,21 1-15,-21-1 0,21-21 16,1 0-16,-1 0 0,0 0 0,0 0 15,0 0-15,0 0 0,1 0 0,20-21 16,-21-1-16,0 1 0,0 0 16,1 0-16,-1 0 0,-21 0 0,21-1 15,-21 1-15,21-21 0,-21 21 16,0 0-16,0 42 31,0 0-31,0 0 16,-21 0-16,21 0 0,-21 1 15,21 20-15,0-21 0,0 0 16,0 0-16,0 1 0,0-1 16,0-42 15,21-1-31,0 1 0,-21 0 16,0 0-16</inkml:trace>
  <inkml:trace contextRef="#ctx0" brushRef="#br1" timeOffset="154752.35">6138 8678 0,'0'0'0,"-21"0"16,0 0-1,21 22 1,0-1-16,0 0 16,0 0-16,0 0 0,0 0 15,21-21-15,0 22 0,0-22 16,1 0-16</inkml:trace>
  <inkml:trace contextRef="#ctx0" brushRef="#br1" timeOffset="155397.68">6646 8700 0,'0'0'0,"-21"0"0,0 0 15,0 0-15,0 0 0,-1 0 16,1 0-16,0 0 0,0 21 0,0 0 15,-22 21-15,22 1 16,0-22-16,0 21 0,21-21 0,-21 22 16,21-22-16,0 85 15,0-85-15,0 0 0,0 0 16,21 0-16,0 0 0,0 1 16,0-22-16,1 0 0,20 0 0,-21 0 15,21 0-15,1 0 0,-1 0 0,0 0 16,1-22-16,-1 1 0,0 0 15,1 0-15,-1 0 0,0-22 0,-20 22 16,20-21-16,-21 0 0,0-1 0,0 1 16,1 0-16,-22-22 0,21 22 15,-21-22-15,0 22 0,0 21 16,0-22-16,0 22 0,-21 21 16,-1 0-1,22 21-15,-21 1 0,21 20 16,0-21-16,0 21 15,0 1-15,0-1 0,0 0 0,0 1 16,0-1-16,0 0 0,0 1 0,0-22 16,0 21-16,0-21 0,0 1 0,0-1 15,0 0-15,0 0 0,0-42 47,0 0-47,0 0 0,0-1 16,0 1-16,21-21 0,1 0 15,-1 20-15,0-20 0,21 0 0,-21 21 16,1-22-16,20 22 0,-21 21 0,21-21 16,-20 21-16,-1 0 0,0 0 15,0 21-15,0 0 0,-21 0 16,0 1-16,21 20 0,-21 0 0,0-21 16,0 22-16,0-1 0,0-21 0,-21 22 15,21-22-15,-21 21 0,0-21 0,0 0 16,0 1-16,-1-22 15,1 21-15,0-21 0</inkml:trace>
  <inkml:trace contextRef="#ctx0" brushRef="#br1" timeOffset="155947.42">1778 10033 0,'0'-21'16,"0"42"-16,0-63 0,0 21 0,-21-1 15,0 22 1,-1 0-16,1 0 0,-21 0 0,21 0 0,-22 0 16,1 0-16,0 22 15,-1-1-15,1 0 0,0 0 0,-1 21 16,1-20-16,21 20 0,0 21 16,0-20-16,21 20 0,0-20 0,0 20 15,0-21-15,0 1 0,21-1 16,0 0-16,42 22 0,-41-43 15,20 0-15,0-21 0,1 0 16,-1 0-16,21 0 0,-20 0 0,-1 0 16,0-21-16,1 0 0,-1-21 15,0 20-15,1 1 0,-22-21 16</inkml:trace>
  <inkml:trace contextRef="#ctx0" brushRef="#br1" timeOffset="156984.82">2117 10139 0,'0'0'15,"0"21"1,0 0-16,-22 0 16,1 22-16,21-22 0,0 0 15,0 21-15,0 1 0,0-22 16,0 21-16,0-21 0,0 22 0,0-22 16,0 21-16,0-21 0,0 1 15,21-1-15,-21 0 0,22-21 0,-1 0 16,0 0-16,0 0 0,0 0 15,22 0-15,-22 0 0,0 0 16,21-21-16,-21 0 0,22-1 0,-22 1 16,0 0-16,0-21 0,-21 21 15,0-1-15,0-20 0,0 21 0,0-21 16,-21 20-16,0 1 0,0 0 16,-22 0-16,22 0 0,-21 0 0,0 21 15,-1 0-15,22-22 0,-21 22 16,21 0-16,-1 0 0,1 0 0,64 0 47,-22-21-47,0 21 0,21 0 0,1 0 15,-22-21-15,21 21 16,0 0-16,1 0 0,-1 0 0,0 0 16,22 0-16,-22 0 0,1 0 0,-1 0 15,0 0-15,-21 21 0,22-21 16,-22 21-16,21 1 0,-42-1 15,21 0-15,-21 0 0,0 0 16,0 0-16,0 1 0,0-1 0,-21 0 16,21 0-16,-21 0 0,0 0 15,21 1-15,0-1 0,0 0 16,-21-21-16,21 21 0,0-42 47,0 0-47,0 0 0,0-1 0,0 1 15,0-21-15,0 21 0,0 0 16,0-22-16,21 22 0,0-21 0,0 21 16,0-1-16,1-20 0,-1 21 15,21 0-15,-21 21 0,22-21 0,-22 21 16,21 0-16,-21 0 0,22 0 0,-22 0 16,0 21-16,0 0 0,0-21 15,-21 21-15,0 21 0,0-20 0,0-1 16,0 0-16,0 0 15,0 21-15,-21-20 0,21-1 0,-21 0 16,21 0-16,0 0 0,0 0 16,0 1-1,21-22 1,0 0-16,0-22 16,1 22-16,-1-21 0,0 0 0,0 0 15,0 0-15,0 0 0,1-1 0,-1 1 16,21-21-16,-21 21 0,0 0 15,1-22-15,-1 22 0,0-21 0,0 21 16,0-22-16,0 22 0,-21-21 0,0 21 16,0-1-16,0 1 15,0 0-15,0 0 0,-21 21 16,0 0-16,21 21 16,-21 0-16,0 0 0,21 1 0,-21-1 15,21 21-15,0-21 0,-22 22 0,22-1 16,-21-21-16,21 21 0,-21 1 15,21-22-15,0 21 0,0 1 16,0-22-16,0 0 0,0 21 0,0-21 0,0 1 16,21-1-16,0-21 15,1 0-15,-1 0 0,0 0 0,0 0 16,0 0-16,0-21 0,1 21 16,-1-22-16,-21 1 0,21 0 15,-21 0-15,21-21 0</inkml:trace>
  <inkml:trace contextRef="#ctx0" brushRef="#br1" timeOffset="157165.72">3365 10160 0,'-21'0'0,"42"0"31,1 0-31,-1 0 0,21 0 16,-21 0-16,22 0 0,-1 0 15,0 0-15,1 0 0,-1-21 16,21 21-16,-20 0 0,-1 0 0,0 0 16</inkml:trace>
  <inkml:trace contextRef="#ctx0" brushRef="#br1" timeOffset="158596.9">4254 10329 0,'0'0'0,"0"-21"32,22 21-17,-1-21-15,-21 0 0,0 0 0,21 0 16,-21-1-16,21 1 0,-21 0 0,0 0 16,0 0-16,0 0 0,0-1 15,-21 1-15,0 0 0,0 21 0,-1 0 16,1 0-16,0 0 0,0 0 15,0 0-15,0 0 0,-1 21 16,-20-21-16,21 21 0,0 1 0,0 20 0,21-21 16,-22 0-16,1 22 0,21-22 15,-21 21-15,21-21 0,0 22 0,0-22 16,0 0-16,21 42 16,0-41-16,1-1 15,-1-21-15,0 0 0,0 0 0,0 0 16,0 0-16,1 0 0,-1-21 0,0-1 15,0 1-15,21 0 0,-20 0 16,-1 0-16,-21 0 0,21-22 0,0 22 16,0 0-16,-21 0 0,0-22 0,0 22 15,0 0-15,21 0 0,-21 0 16,0 0-16,0-1 0,-21 22 31,21 22-31,-21-1 16,21 0-16,-21 0 0,21 0 0,-21 0 15,21 1-15,0-1 0,0 21 16,0-21-16,0 0 0,0 22 16,0-22-16,0 0 0,0 0 0,21-21 15,0 21-15,0-21 0,0 0 0,1 0 16,-1 0-16,21 0 0,-21 0 16,0-21-16,1 0 0,20 0 0,-21 0 15,0 0-15,0-1 0,1 1 16,-1 0-16,0 0 0,0 0 0,0 0 15,-21-1-15,0 1 0,0 0 16,0 0-16,0 0 0,-21 21 31,21 21-31,0 0 0,-21-21 16,21 21-16,-21 0 0,21 1 16,0-1-16,0 21 0,0-21 0,0 0 15,0 1-15,0-1 0,21 0 16,0 0-16,0-21 0,0 0 15,1 0-15,20 0 0,-21 0 0,0 0 16,0 0-16,1 0 0,-1-21 0,0 0 16,0 0-16,0 21 0,0-22 15,1 1-15,-1 0 0,-21-21 16,0 21-16,0-1 0,0-20 16,0 21-16,0 0 0,0 0 15,0 42 16,0 0-31,0 0 16,0 0-16,0 0 0,-21 1 16,21-1-16,-22 0 0,22 0 0,-21 0 15,21 0-15,0 1 0,0-1 16,0 0-16,0-42 31,0 0-15,0-1-16,21 1 0,1 0 15,-1 0-15,0 0 0,0 0 16,-21-22-16,21 22 0,22 0 0,-22 0 16,0 21-16,0-21 0,21-1 15,-20 22-15,-1 0 0,0 0 0,0 0 16,0 0-16,-21 22 16,0-1-16,0 0 0,0 0 15,0 0-15,0 0 0,0 1 0,0-1 16,0 0-16,0 0 0,-21 0 0,21 0 15,0 1-15,0-1 0,0 0 16,21-21 0,0 0-16,1 0 0,-1 0 15,0 0-15,0 0 0,21-21 16,-20 0-16,-1-1 0,21 1 0,0 0 16,-20 0-16,20 0 0,0 0 0,1-1 15,-1-20-15,-21 21 0,0 0 16,0 0-16,1-1 0,-22 1 0,21 0 15,-21 0-15,-21 21 16,-1 0-16,1 0 16,0 0-16,0 21 0,0 0 0,0 0 15,-1 1-15,22-1 0,0 0 0,0 0 16,0 0 0,0 0-16,0 1 0,0-1 0,22 0 15,-1 0-15,0 0 0,0 0 16,-21 1-16,21-22 15,-21 21-15,0 0 16,-21 0 0,0-21-16,0 0 0,0 0 15,-1 0-15,1 0 0,0 0 0,0 0 16,21-21-16,-21 21 0,0-21 0,-1 0 16,-20-22-16</inkml:trace>
  <inkml:trace contextRef="#ctx0" brushRef="#br1" timeOffset="158783.79">4826 9821 0,'-42'-21'31,"63"21"16,0 0-47</inkml:trace>
  <inkml:trace contextRef="#ctx0" brushRef="#br1" timeOffset="159235.53">7175 9779 0,'0'0'16,"22"-21"-16,-1 0 0,-21 0 0,0 42 31,0 0-31,0 21 16,0-21-16,0 22 0,0-1 0,0 0 15,0 1-15,0-22 0,-21 21 16,21 1-16,-22-22 0,22 21 16,0-21-16,0 0 0,0 22 0,0-22 15,0 0-15,0 0 0,0 0 16,0-42 15,22 0-31</inkml:trace>
  <inkml:trace contextRef="#ctx0" brushRef="#br1" timeOffset="159512.37">7048 9927 0,'0'-21'0,"0"42"0,0-63 0,-21 21 0,21 0 16,0-1-16,0 1 0,21 0 16,-21 0-16,43 0 0,-22 21 15,0-21-15,21-1 0,-20 22 16,20 0-16,-21 0 0,21 0 0,1 0 15,-1 0-15,-21 22 0,0-22 0,22 21 16,-43 0-16,0 0 0,0 21 16,0-20-16,0-1 0,-21 0 0,-1 0 15,1 0-15,-21 0 0,21 1 16,-22-1-16,22 0 0,0 0 0,0-21 16,0 21-16,0-21 0,42 0 31,0 0-31,-21-21 15,21 21-15</inkml:trace>
  <inkml:trace contextRef="#ctx0" brushRef="#br1" timeOffset="159908.15">7895 9821 0,'21'-21'0,"-42"42"0,63-42 0,-20 0 0,-22 0 15,0 0-15,0 0 16,-22 21-1,1 0-15,-21 0 0,21 0 0,-22 0 16,22 21-16,0-21 16,-21 21-16,21 0 0,-1 0 0,1 0 15,0 1-15,0-1 0,21 21 16,-21-21-16,21 0 0,0 1 0,0-1 16,21 0-16,0 0 0,0-21 15,0 21-15,1-21 0,-1 0 0,21 21 16,-21-21-16,22 0 0,-1 22 15,-21-1-15,0-21 16,0 0-16,-21 21 0,0 0 16,-21-21-1,0 21-15,0-21 0,-21 0 0,20 21 0,-20-21 16,21 0-16,-21 0 0,20 0 16,1 0-16,-21 22 0,21-22 15,0 0-15,-1 0 0,22-22 16,0 1-1,22 0-15,-1 0 16,0 21-16</inkml:trace>
  <inkml:trace contextRef="#ctx0" brushRef="#br1" timeOffset="160160">8297 9758 0,'0'0'0,"0"21"31,0 0-31,0 0 16,0 1-16,0-1 0,0 21 0,0-21 15,0 43-15,21-43 0,-21 21 16,22-21-16,-1 1 0,-21 20 0,0-21 16,0 0-16,21 0 0,-21 1 15,21-1-15,-21 0 0,21-21 16,0 0-16,1 0 15,-1 0-15,0-21 16,0 21-16,-21-21 0,21-1 0</inkml:trace>
  <inkml:trace contextRef="#ctx0" brushRef="#br1" timeOffset="160387.87">8848 9694 0,'0'0'16,"0"22"-1,0-1-15,-22 0 0,1 0 16,21 0-16,-21 0 0,0 22 0,0-22 16,0 21-16,-1-21 15,1 22-15,0-22 0,0 21 0,0-21 16,0 1-16,-1-1 0,1 0 0,0 0 16,21 0-16,0 0 0,0 1 15,21-22 1,0-22-1,1 22-15</inkml:trace>
  <inkml:trace contextRef="#ctx0" brushRef="#br1" timeOffset="160636.74">9229 9737 0,'0'0'16,"0"21"-1,-22-21-15,22 21 0,-21 21 16,0-20-16,21-1 0,-21 21 0,21-21 16,-21 22-16,0-22 0,21 0 15,0 21-15,-22-21 0,22 1 0,-21-1 16,21 0-16,-21 0 0,21 0 16,0 0-16,21-42 31,0 0-16</inkml:trace>
  <inkml:trace contextRef="#ctx0" brushRef="#br1" timeOffset="160848.6">9144 9758 0,'0'-21'0,"0"42"0,0-63 16,21 42-16,0 0 0,0 0 15,1 21 1,-1 0-16,-21 21 0,21-21 0,0 1 15,0 20-15,-21-21 0,21 21 0,1 1 16,-1-22-16,-21 0 16,21 0-16,-21 0 0,0 1 15,21-22-15,-21 21 0,21-21 0,0 0 32,1 0-32</inkml:trace>
  <inkml:trace contextRef="#ctx0" brushRef="#br1" timeOffset="161264.37">9758 9694 0,'0'0'0,"-21"0"31,-1 0-31,1 22 0,0-1 0,0 0 16,-21 0-16,20 0 0,-20 0 15,21 1-15,-21-1 0,20 0 0,1 0 16,0 0-16,0 0 0,0 1 15,21-1-15,0 0 0,21-21 16,0 0 0,0 0-16,0 0 0,1-21 15,20 0-15,-21-1 0,21-20 16,-20 21-16,-1 0 0,0 0 0,0-22 16,0 22-16,-21-21 0,21 21 15,-21-1-15,22 1 0,-22 64 47,0-22-47,0 0 0,0 21 0,0-21 16,-22 22-16,22-1 0,-42 22 15,42-22-15,0 0 0,-21-21 16,21 22-16,-21-22 0,21 0 0,0 21 16,0-20-16,0-1 0,0 0 15,21-21 1,0 0-1,0 0-15</inkml:trace>
  <inkml:trace contextRef="#ctx0" brushRef="#br1" timeOffset="161888.01">2519 11621 0,'0'0'0,"0"-22"0,21 1 15,-21 0-15,21 21 16,-21-21-16,0 42 31,0 0-31,0 0 0,0 1 16,0-1-16,-21 0 0,21 21 15,0-21-15,-21 1 0,21-1 0,-21 21 16,21-21-16,0 0 0,0 1 16,0-1-16,21-21 15,0 0-15,21 0 0,-21 0 16,1-21-16,20-1 0,-21 22 15,21-21-15</inkml:trace>
  <inkml:trace contextRef="#ctx0" brushRef="#br1" timeOffset="162172.85">3006 11536 0,'0'-21'0,"0"42"0,21-63 0,-21 20 16,0 1-16,0 0 16,-21 21-16,-1 0 15,22 21-15,-21-21 0,0 21 16,0 1-16,0-1 0,21 0 0,0 0 15,0 0-15,0 0 0,0 1 0,0-1 16,0 0-16,21 0 16,0-21-16,0 21 0,0-21 0,1 21 15,20-21-15,-21 22 0,0-22 16,0 0-16,1 0 0,-1 21 0,-21 0 16,0 0-16,0 0 15,-21 0 1,-1-21-16,1 0 15,0 0-15,-21 0 0,21 0 16,-1 0-16,1 0 0,0 0 0,0 0 16,0-21-16,0 21 0</inkml:trace>
  <inkml:trace contextRef="#ctx0" brushRef="#br1" timeOffset="162335.75">2582 11282 0,'-21'-21'0,"42"42"0,-42-63 16,0 42-16,42 0 31,0 0-15,0 0-16,22 0 0,-22 0 16</inkml:trace>
  <inkml:trace contextRef="#ctx0" brushRef="#br1" timeOffset="163711.96">4318 11197 0,'0'0'0,"0"-21"16,0 0-16,0 0 15,-21 21-15,0 0 0,-1-21 0,1 21 16,0 0-16,0 0 0,0 21 15,0 0-15,-1 0 0,-20 0 0,21 22 16,0-1-16,0 0 0,-1 1 0,22-1 16,-21 0-16,0 1 0,0-1 15,21 0-15,0 1 0,-21-1 0,21 0 16,0 22-16,0-43 0,21 0 16,0 0-16,0 0 0,22-21 15,-1 0-15,0 0 0,1 0 0,-1 0 16,21 0-16,1 0 0,-22-21 0,22 0 15,-1 0-15,1 0 16,-1 0-16,-20-1 0,20 1 0,-21 0 16,1 0-16,-22 0 0,0 0 0,0-22 15,0 22-15,-21-21 0,0 21 16,0-1-16,0-20 0,0 21 0,0 0 16,-21 0-16,0 21 0,0 0 0,0-22 15,0 22-15,-1 0 0,-20 0 16,21 22-16,-21-1 0,20 0 0,-20 21 15,21 1-15,0-22 16,0 0-16,-1 21 0,22-21 0,0 1 16,0-1-16,0 21 0,0-21 15,0 0-15,0 1 0,22-22 16,-1 0-16,0 0 0,0 0 16,0 0-16,0 0 0,22 0 0,-22-22 15,21 22-15,-21-21 0,1 0 16,-1 0-16,21 0 0,-21 0 0,0-1 15,1 1-15,-22 0 0,0 0 0,21-21 16,-21 20-16,0 1 0,0 0 16,0 0-16,0 42 31,-21 0-31,21 0 0,-22-21 16,22 22-16,0 20 0,-21-21 0,21 0 15,-21 0-15,21 1 0,0-1 0,0 0 16,0 0-16,0 0 15,0 0-15,21-21 0,0 0 0,1 0 16,-1 0-16,0 0 0,0 0 0,21 0 16,-20 0-16,-1 0 0,21 0 15,-21-21-15,0 0 0,22 0 0,-22 0 16,21-22-16,-21 1 0,1 21 16,-1-21-16,0-1 0,-21 22 15,21-21-15,-21-1 0,0 1 16,0 0-16,0-1 0,0 22 0,0 0 15,0 0-15,0 0 0,-21 42 32,0 0-32,21 0 0,-21 22 0,21-22 15,0 21-15,0-21 0,-22 22 16,22-1-16,0-21 0,0 21 0,-21 1 16,21-22-16,0 0 0,0 21 0,0-20 15,0-1-15,21 0 16,1 0-16,-1-21 0,0 0 0,0 0 15,0 0-15,0 0 0,1 0 0,-1 0 16,0-21-16,0 21 0,21-21 16,-20 0-16,-1-1 0,0 1 15,21-21-15,-21 21 0,1-22 16,-1 22-16,-21-21 0,21 0 16,-21 20-16,21-20 0,-21 0 0,0 21 15,0-22-15,0 22 0,0 0 0,0 42 31,0 0-15,-21 0-16,0 22 0,0-22 0,21 21 16,0 1-16,-22-1 15,22-21-15,-21 21 0,21-20 0,0 20 16,0-21-16,0 0 0,0 22 0,0-22 16,21 0-16,1 0 15,-1-21-15,21 0 0,-21 0 0,43 0 16,-22 0-16,-21 0 0,22 0 15,-22-21-15,21 0 0,-21 0 0,22 21 16,-22-22-16,21 1 0,-21 0 16,0 0-16,1 0 0,-1-22 0,-21 22 15,0-21-15,0 21 0,0 0 16,0-1 0,-21 22-16,21 22 15,-22-22-15,1 21 0,0 0 0,0 0 16,21 0-16,-21 0 15,21 1-15,-21 20 0,21-21 0,0 0 16,0 0-16,0 1 0,0-1 16,21-21-16,0 21 0,0-21 15,21 0-15,-20 0 0,41 0 16,-21 0-16,1 0 0,-1 0 0,0 0 16</inkml:trace>
  <inkml:trace contextRef="#ctx0" brushRef="#br1" timeOffset="164183.69">6921 11409 0,'0'-21'0,"0"42"0,0-63 0,0 20 16,0 1-16,0 0 0,-21 21 15,-21-42-15,21 42 0,0 0 16,-22 0-16,22 0 0,0 0 16,-21 0-16,20 0 0,1 21 0,-21 0 15,21 0-15,0 0 0,-1 22 0,1-22 16,0 42-16,21-41 15,0 20-15,0-21 0,0 0 0,0 0 16,0 1-16,0-1 0,21 0 0,0-21 16,1 21-16,-1-21 0,0 0 15,0 0-15,0 0 0,22 0 0,-22 0 16,0-21-16,0 21 0,21-21 16,-20 0-16,-1-1 0,21 1 15,-21 0-15,0 0 0,1-21 0,20-22 16,-21 22-16,0-1 15,0-20-15,-21 21 0,0-1 0,22 1 16,-22 0-16,0-1 0,0 22 0,0-21 16,0 21-16,0 42 15,0 0-15,0 0 16,-22 21-16,22 1 0,0-1 16,-21 22-16,0-22 0,21 0 0,-21 1 15,21 20-15,0-21 0,-21-20 0,21 20 16,0-21-16,0 21 0,0-20 15,0-1-15,21 0 16,0-21-16,0 0 0,22 0 16,-22 0-16,21 0 0,0 0 15,1 0-15</inkml:trace>
  <inkml:trace contextRef="#ctx0" brushRef="#br1" timeOffset="164874.29">8128 11303 0,'0'-42'0,"0"84"0,0-105 0,0 41 16,0 1-16,0 0 0,-21 0 16,0 0-16,-1 0 0,-20 21 0,21 0 15,0 0-15,0 0 0,-1 0 16,1 0-16,0 0 0,-21 42 16,21-21-16,-1 0 0,1 22 0,0-22 15,0 21-15,0 0 0,0 1 0,-1-22 16,22 21-16,-21 22 0,21-43 15,0 0-15,0 0 0,0 0 16,21-21-16,1 22 0,-1-22 0,0 0 16,0 0-16,0 0 0,22 0 0,-22 0 15,0-22-15,21 22 16,-21-21-16,1 0 0,-1 0 0,0 0 16,0 0-16,0-22 0,0 22 0,1-21 15,-22 21-15,0-22 0,0 22 16,0 0-16,0 0 0,0 0 0,0-1 15,0 44 1,-22-1 0,22 0-16,0 0 0,0 21 0,-21-20 15,21-1-15,-21 21 0,21-21 0,0 0 16,0 22-16,0-22 0,0 0 16,0 0-16,0 0 0,21 1 15,0-22-15,1 0 0,-1 0 0,0 0 16,0 0-16,21 0 0,-20 0 15,20 0-15,0 0 0,-21-22 16,22 22-16,-1-21 0,-21 0 16,22 0-16,-1-21 0,-21 20 0,0-20 0,22 21 15,-43-21-15,21-1 0,-21 22 16,21-21-16,-21 21 0,0-1 0,0 1 16,-21 21-16,0 0 15,-1 0-15,1 21 0,0 1 16,0-1-16,0 0 0,21 21 0,0-21 0,0 1 15,0 20-15,0-21 0,0 0 16,21 0-16,0 1 0,-21-1 0,42 21 16,-42-21-16,22-21 15,-22 21-15,0 1 0,0-1 16,-22 0-16,1-21 0,0 21 16,0-21-16,-21 21 0,20-21 15,-20 0-15,21 21 0,-21-21 0,-22 22 16,22-22-16</inkml:trace>
  <inkml:trace contextRef="#ctx0" brushRef="#br1" timeOffset="165231.09">4170 12806 0,'0'0'15,"0"-21"1,21 21-16,0 0 15,0 0-15,22 0 0,-1-21 0,0 21 16,1 0-16,20 0 0,-21 0 16,22-22-16,-1 22 0,1 0 0,-1 0 15,-20-21-15,-1 21 0,0 0 0,1 0 16,-22 0-16,0 0 0,-21-21 16,-21 21-1</inkml:trace>
  <inkml:trace contextRef="#ctx0" brushRef="#br1" timeOffset="165548.91">4699 12721 0,'0'0'16,"-21"0"-16,21 21 0,-21 1 0,21-1 15,-22-21-15,22 21 0,0 0 16,-21 0-16,21 0 0,0 22 16,0-22-16,0 0 0,0 21 0,21 1 15,1-22-15,-22 21 0,21-21 0,-21 22 16,21-22-16,-21 21 0,0-21 15,0 22-15,0-22 0,0 21 0,-21-21 16,0 1-16,-43 20 0,22-21 16,21-21-16,-22 21 0,1-21 15,0 0-15,-1 0 0,1 0 0,0 0 16,-1 0-16,22-21 0,-21 0 16,-1 21-16,22-21 0,-21-22 15,21 22-15,0 0 0,21 0 16,0 0-16,0 0 15,0-1-15,21 22 0,0 0 16,0-21-16,0 21 0,22 0 0,-1-21 16,0 21-16</inkml:trace>
  <inkml:trace contextRef="#ctx0" brushRef="#br1" timeOffset="166023.64">5313 13039 0,'0'0'0,"0"-21"0,0-1 16,0 1-16,-21 21 0,-1 0 15,1 0-15,0 0 0,-21 0 0,21 0 16,-1 0-16,1 21 0,-21 1 16,21-1-16,0 0 0,-1 0 0,1 21 15,0-20-15,0 20 0,0-21 16,21 21-16,0-20 0,0-1 15,0 21-15,0-21 0,0 0 0,0 1 0,0-1 16,21-21 0,21 0-16,-21 0 0,1 0 15,-1 0-15,0-21 0,0-1 0,21 22 16,-20-21-16,-1 0 0,0 0 16,0 0-16,0 0 0,0-1 0,-21 1 15,0-21-15,0 21 0,0-22 16,0 22-16,0 0 15,0 42 1,0 0 0,0 1-16,0-1 0,0 0 15,0 0-15,0 0 0,0 0 0,22 1 16,-22-1-16,21 0 0,-21 0 0,21-21 16,0 21-16,0-21 15,0 0-15,1 0 0,-1 0 16,0 0-16,0 0 0,0-21 15,0 0-15,1 21 0,-1-21 16</inkml:trace>
  <inkml:trace contextRef="#ctx0" brushRef="#br1" timeOffset="166227.51">5651 12975 0,'0'0'0,"0"-21"16,0 42-1,0 0-15,0 1 16,0-1-16,0 0 0,0 0 0,0 21 15,0-20-15,0-1 16,0 0-16,0 21 0,0-21 0,0 1 16,0-1-16,0 0 0,22-21 15,-1 0-15,0 0 0,0 0 16,0 0-16,0 0 0,1-21 16,-1 21-16,0-21 0,0-1 0,0 1 15</inkml:trace>
  <inkml:trace contextRef="#ctx0" brushRef="#br1" timeOffset="166411.42">6054 12975 0,'0'0'0,"-22"0"16,-20 0-1,21 0-15,0 21 0,-22 1 16,22-22-16,0 21 0,0 0 0,0 0 16,0 0-16,-1 0 0,1 1 15,0-1-15,21 0 0,-21 0 0,21 0 16,0 0-16,21-21 15,0 0-15,0 0 16,22 0-16,-22 0 0,21 0 0</inkml:trace>
  <inkml:trace contextRef="#ctx0" brushRef="#br1" timeOffset="166809.19">6456 12954 0,'0'0'0,"0"-21"15,-21 21-15,-1 0 16,1 0-16,0 0 0,0 0 0,0 21 16,-22 21-16,22-20 15,21-1-15,-21 0 0,0 0 16,0 0-16,21 22 0,0-22 0,0 0 0,0 0 16,0 0-16,0 0 15,21-21 1,0 0-16,21 0 15,-20 0-15,-1 0 0,0-21 0,0 0 16,0 0-16,0 0 0,1 0 16,-1-1-16,0 1 0,0-21 15,-21 21-15,21-22 0,-21 22 16,-21 42 0,21 1-1,-21-1-15,0 0 0,21 0 16,0 0-16,0 0 0,0 1 0,0-1 15,0 0-15,0 0 0,0 0 0,0 0 16,21-21-16,0 22 0,0-22 16,0 0-16,1 0 15,20 0-15</inkml:trace>
  <inkml:trace contextRef="#ctx0" brushRef="#br1" timeOffset="168380.29">7324 12933 0,'0'0'0,"0"-21"0,0 0 0,0-1 15,0 1-15,0 0 0,0 0 16,0 0-16,-22 21 0,22-21 16,-21 21-16,0 0 0,0 0 15,0 0-15,0 0 16,-1 21-16,1 21 0,21-21 15,-21 0-15,21 22 0,0-22 0,-21 64 16,21-64-16,0 21 16,0-21-16,0 0 0,0 22 0,21-22 15,0-21-15,-21 21 0,43 0 0,-22-21 16,0 0-16,0 0 0,21 0 0,1 0 16,-1 0-16,-21 0 15,22-21-15,-22 0 0,21 0 0,-21 21 16,22-43-16,-22 22 0,0 0 15,0-21-15,21 21 0,-20-22 16,-22 1-16,21 0 0,-21-1 16,21 22-16,-21-21 0,0-1 0,0 1 0,0 21 15,0 0-15,0 0 0,0-1 16,0 1-16,0 42 16,0 1-16,0-1 15,-21 0-15,21 0 0,0 21 16,-21 1-16,21-1 0,0-21 0,0 22 15,0-1-15,0-21 0,0 21 16,0-20-16,0 20 0,0-21 0,0 0 16,21 0-16,0 1 15,0-22-15,0 0 0,0 0 0,1 0 16,20 0-16,-21 0 0,0-22 0,22 1 16,-22 21-16,0-21 0,21 0 15,-21 0-15,1 0 0,-1-1 0,0 1 16,0 0-16,0 0 0,-21 0 0,0 0 15,21-22-15,-21 22 16,0 0-16,-21 21 16,0 0-16,0 0 0,0 0 15,0 21-15,21 0 0,-22-21 16,1 21-16,0 1 0,21 41 16,-21-21-16,0-20 15,21-1-15,0 0 0,0 0 16,0 0-16,0 0 15,21-21-15,0 0 0,0 0 16,0 0-16,1-21 16,-1 0-16,0 21 0,0-21 0,0 0 15,0 0-15,1-1 0,-1 1 0,0 0 16,0 0-16,0 0 0,-21 0 16,0-1-16,21 1 0,-21 0 0,0 0 15,0 42 16,0 0-31,0 0 0,0 1 16,0-1-16,0 0 0,0 0 0,0 0 16,0 0-16,0 1 0,0-1 15,0 0-15,0 0 0,22 0 16,-1-21-16,0 0 16,0 0-16,0 0 15,0-21-15,1 21 0,-1-21 16,0 0-16,0 21 0,0-21 0,0-1 15,1 1-15,-1 0 0,0 0 16,0 0-16,0 0 0,0-1 16,1 1-16,-1 0 0,-21 0 0,0 0 15,0 42 17,0 0-32,0 0 0,0 0 0,0 1 15,0-1-15,0 0 0,-21 0 16,21 0-16,-22 22 0,1-22 0,21 0 15,-21 0-15,21 0 0,0 0 16,-21-21-16,21 22 0,0-44 47,0 1-47,-21 0 16,21 0-1,0 0-15,0 0 0,-21-1 16,21 1-16,-22 21 0,22 21 47,0 1-47,0-1 15,22 0-15,-1-21 16,0 0-16,0 21 0,0-21 16,0 0-16,22 0 0,-22 0 15,42 0-15,-41 0 16,20 0-16,0 0 0,-21 0 0,22-21 15,-1 21-15,-21-21 0,22 0 16,-22 21-16,0-22 0,21 1 0,-21 0 16,-21 0-16,22-21 15,-1 20-15,-21 1 0,0 0 0,0 0 16,0 0-16,-21 21 16,-1 0-16,1 0 15,21 21-15,-21 0 0,0 0 16,21 0-16,0 22 0,0-22 15,0 0-15,0 0 0,0 0 16,0 1-16,0-1 0,0 0 16,21-21-16,-21 21 0,0 0 15,21-21-15,-21 21 16,21-21-16,-21 22 0,-21-22 31,0 0-31,0 0 0,0 0 16,0 0-16</inkml:trace>
  <inkml:trace contextRef="#ctx0" brushRef="#br1" timeOffset="168549.19">9398 13102 0,'0'0'0,"0"-21"47,-21 0-31</inkml:trace>
  <inkml:trace contextRef="#ctx0" brushRef="#br1" timeOffset="169814.89">14901 9567 0,'0'22'16,"0"-1"-16,0 0 0,0 0 16,0 0-16,0 0 15,0 1-15,21-22 0,1 21 16,-1-21-16,0 0 16,0 0-16,0 0 0,22 0 15,-22 0-15,21-21 0,-21-1 0,22 1 16,-22 0-16,21 0 0,-21 0 15,22 0-15,-22-1 0,21 1 0,-21 0 16,-21 0-16,21-21 0,-21 20 0,0 1 16,0 0-16,0 0 15,0 0-15,-21 21 16,0 0-16,0 0 16,21 21-16,-21 0 0,0 0 15,-1 22-15,22-22 0,-21 21 0,21 0 16,0 22-16,0-22 0,-21 1 15,21 20-15,0-21 0,0 22 16,0-22-16,0 1 0,0-1 0,0-21 16,0 21-16,21 1 0,-21-22 15,21 0-15,-21 0 0,0 0 0,0 1 16,0-1-16,-21 0 16,0-21-16,0 0 0,0 0 0,0 0 15,-22 0-15,22 0 0,0 0 16,0 0-16,0 0 0,-1-21 15,1 21-15,0-21 0,21-1 0,-21 22 16,21-21-16,0 0 0,0 0 16,0 0-16,21 0 0,0-1 15,22 1-15,-22 0 0,0 0 0</inkml:trace>
  <inkml:trace contextRef="#ctx0" brushRef="#br1" timeOffset="170071.75">15938 9462 0,'-21'21'31,"21"0"-31,0 21 0,-21-21 0,21 22 16,0-1-16,0-21 0,0 22 15,0-1-15,-21 21 0,21-41 16,-21 20-16,21 0 0,0 1 0,0-1 15,0-21-15,0 0 0,0 22 0,0-22 16,0 0-16,0 0 16,21-21-16,0 0 0,0 0 15,0 0-15,1 0 0,-1 0 0,0-21 16</inkml:trace>
  <inkml:trace contextRef="#ctx0" brushRef="#br1" timeOffset="170260.65">15811 9864 0,'0'0'0,"22"0"15,-1 0-15,0 0 16,0 0-16,0 0 0,22 0 16,-1 0-16,0 0 0,1 0 0,-1 0 15,0 0-15,22 0 0,-22 0 0,22-21 16,-22 21-16,0 0 0,1 0 15</inkml:trace>
  <inkml:trace contextRef="#ctx0" brushRef="#br1" timeOffset="170519.51">17166 9779 0,'0'0'0,"-21"0"31,0 21-15,21 0-16,0 1 0,0 20 15,-21-21-15,21 0 0,0 0 16,-22 1-16,22-1 0,-21 0 16,21 0-16,0 0 0,-21 22 15,21-22-15,21-21 31,0 0-31</inkml:trace>
  <inkml:trace contextRef="#ctx0" brushRef="#br1" timeOffset="170907.28">17653 9800 0,'0'0'0,"0"-21"31,-21 21-31,0 21 16,-1-21-16,1 21 0,0 1 0,0-22 16,0 21-16,0 0 0,-1 0 15,1-21-15,0 21 0,21 0 0,0 1 16,0-1-16,21 0 16,0-21-1,1 0-15,-1 0 0,0 21 0,0-21 16,0 0-16,0 0 0,1 21 15,-1-21-15,0 0 0,0 0 16,0 21-16,0-21 0,-21 22 16,0-1-1,-42-21-15,21 0 16,0 0-16,0 0 0,-22 21 0,22-21 16,0 0-16,-21 0 0,20 0 0,1 0 15,0 0-15,0 0 0,0 0 16,0 0-16,-1 0 15,22-21-15,0 0 16,-21 21-16,21-22 0</inkml:trace>
  <inkml:trace contextRef="#ctx0" brushRef="#br1" timeOffset="171115.68">17103 9567 0,'0'0'0,"-22"0"16,1 0-16,21-21 16,0 42 31</inkml:trace>
  <inkml:trace contextRef="#ctx0" brushRef="#br1" timeOffset="172191.58">18859 9716 0,'0'0'15,"0"-22"-15,0 1 32,0 0 15,0 0-16,22 21 109,-1 0-124,-21-21-16,0 0 16,0-1-1,0 1 1,0 0-16,-21 21 16,21-21-16,-22 21 0,1 0 0,0 0 15,0 0-15,0 0 0,0 0 16,-1 0-16,1 21 0,0 0 0,-21 22 15,21-22-15,-22 63 0,22-41 16,0-1-16,0 0 0,0-20 16,21 20-16,-22 0 0,22-21 15,0 1-15,0-1 0,0 0 0,0 0 16,0 0-16,22-21 0,-1 0 16,0 21-16,0-21 0,0 0 0,0 0 15,1 0-15,20 0 0,-21-21 0,0 21 16,0-21-16,22 21 0,-22-21 15,0 0-15,0 0 0,0-1 0,22-20 16,-22 0-16,0 21 16,-21-1-16,0-20 0,0 21 0,0 0 15,21 0-15,-21-1 0,0 44 32,0-1-32,0 0 0,0 0 0,0 21 15,0-20-15,0 20 0,0-21 0,0 0 16,0 0-16,0 22 0,21-22 15,-21 0-15,0 0 16,22 0-16,-1-21 0,0 0 16,0 0-16,0 0 15,0 0-15,1 0 0,-1 0 0</inkml:trace>
  <inkml:trace contextRef="#ctx0" brushRef="#br1" timeOffset="172785.34">20108 10033 0,'21'0'47,"1"0"-31,-22-21-16,0 0 0,21 0 16,0 21-16,-21-22 0,0 1 0,21 21 15,-21-21-15,21 0 0,0 0 16,-21-22-16,0 22 0,22-42 15,-22 42-15,0-1 16,0 44 15,0-1-31,-22 0 0,22 21 16,0-21-16,0 22 0,0-22 16,-21 21-16,21 1 0,-21-1 0,21 0 15,0 1-15,0-1 0,0 0 16,-21 1-16,21-1 0,-21 0 0,21 22 15,0 42-15,-21-43 16,21-21-16,0 22 0,0-22 0,0 22 16,-22-22-16,22 0 0,-21 1 0,21-1 15,0 0-15,-21-20 0,0 20 16,0-21-16,21 0 0,-21 0 16,21 1-16,-22-22 0,1-22 15,21 1 1,0 0-16,0 0 0,0 0 15,0 0-15,0-1 0,0-20 0,0 0 16,0-1-16,0 1 0</inkml:trace>
  <inkml:trace contextRef="#ctx0" brushRef="#br1" timeOffset="173011.36">20235 9589 0,'0'0'16,"0"-22"-16,-21 22 16,0 0-1,42 0 32,0 0-31,22 22-16,-22-22 0,0 21 0,0 0 15</inkml:trace>
  <inkml:trace contextRef="#ctx0" brushRef="#br1" timeOffset="174272.64">21061 9864 0,'0'0'0,"21"0"16,-21-21-16,0-1 0,0 1 15,0 0-15,0 0 0,0-21 16,0 20-16,0 1 0,0 0 16,0-21-16,-21 21 0,21-1 0,-21 22 15,-1-21-15,1 21 16,0 0-16,0 0 0,-21 43 16,20-22-16,1 21 0,0-21 0,0 22 15,21-1-15,-21-21 0,21 21 16,-21-20-16,21 20 0,0-21 15,0 0-15,0 0 0,0 1 0,0-1 16,21 0-16,0-21 16,0 0-16,0 0 0,0 0 15,1 0-15,-1 0 0,0-21 0,0 21 16,0-21-16,0-1 0,1 1 16,-1-21-16,0 21 0,-21 0 15,21-43-15,-21 43 16,21-21-16,-21 20 0,0 1 0,0 0 15,21 21-15,-21 21 32,0 0-32,0 1 0,0 20 15,0-21-15,0 0 0,0 22 0,-21-22 0,21 21 16,0-21-16,0 0 16,0 1-16,0 20 0,0-21 0,0 0 15,0 0-15,21 1 0,1-22 16,-1 0-16,0 0 0,0 0 15,0 0-15,0 0 0,1 0 0,-1 0 16,0 0-16,0 0 0,0-22 0,0 1 16,1 0-16,-1 0 0,0 0 15,0 0-15,0-1 0,0-20 0,1 21 16,-1 0-16,-21-22 0,0 22 0,21 0 16,-42 42 15,21 0-31,-21 1 15,21 20-15,-22-21 16,22 0-16,0 0 0,0 1 0,0-1 16,0 0-16,0 0 0,0 0 15,22 0 1,-1-21-16,0 0 0,21 0 16,1 0-16,-22 0 0,0 0 0,0 0 15,0-21-15,0 0 16,1 0-16,-1 0 0,0 21 0,0-21 0,-21-1 15,0-20-15,0 21 0,0-21 16,0 20-16,0 1 0,0 0 16,-21 0-16,21 0 15,-21 21-15,42 0 32,0 0-32,21 0 0,-20 0 15,-1 21-15,21-21 0,0 0 0,1 0 16,-1 0-16,0 0 0,1 0 15,-1 0-15,0 0 0,1 0 0,-22 0 16,0 0-16,0 0 0,0 0 16,-42 0-1,0 0-15,0 0 16,0 0-16,0 0 0,-22 0 16,22 0-16,0 21 0,0 0 15,0-21-15,-22 21 0,43 1 0,-21-1 16,0 21-16,0-21 0,21 0 15,0 1-15,0-1 0,0 21 0,0-21 16,0 0-16,0 1 0,0 20 16,21-42-16,0 21 15,0-21-15,0 0 16,1 0-16,-1 0 0,0 0 0,0-21 16,21-21-16,-20 42 0,-1-22 15,0 1-15,21 0 0,-21-21 16,1 21-16,-1-1 0,0-20 0,0 21 15,-21-21-15,21 20 0,-21 1 16,-21 42 0,0-21-1,21 43-15,-21-22 0,0 0 0,21 0 16,0 0-16,-22 1 0,22-1 16,-21 0-16,21 0 0,0 0 0,0 0 15,0 1-15,0-1 16,21-21-16,1 0 15,-1 0-15,0 0 0,21 0 16</inkml:trace>
  <inkml:trace contextRef="#ctx0" brushRef="#br1" timeOffset="175983.08">23431 9737 0,'0'0'0,"0"-21"0,22 21 16,-22-22-16,21 1 0,-21 0 15,21 0-15,-21 0 16,0 0-1,-21 21-15,0 0 16,-1 21-16,22 0 0,-21 0 0,0 0 16,0 0-16,0 22 0,0-22 15,-1 21-15,22 1 0,-21-22 0,21 21 16,-21-21-16,21 0 0,0 22 0,0-22 16,0 0-16,0 0 0,0 0 15,64 1-15,-43-1 16,0 0-16,21-21 0,-21 0 0,22 21 0,-1-21 15,0 0-15,1 0 0,-1 0 16,0 0-16,1 0 0,-1 0 16,0-21-16,64-43 15,-85 43-15,22-21 0,-22 0 0,0-1 16,0 1-16,0 0 0,1-22 16,-1 1-16,21-43 0,-42 63 15,0-20-15,21 21 0,-21-1 16,21 1-16,-21 21 0,0 0 0,0-1 15,0 1-15,0 42 16,-21 1 0,21-1-16,-21 0 0,0 21 15,21 1-15,-21-1 0,21 21 0,0-20 16,-21 20-16,21-20 0,0-1 16,0 0-16,0 1 0,0-1 0,0 0 15,21 1-15,-21-22 0,21 0 0,0 0 16,21 0-16,-20 0 0,-1-21 15,85 22-15,-64-22 16,0 0-16,-21 0 0,22 0 16,-22-22-16,42-20 0,-41 21 15,20 0-15,-21 0 0,-21-1 0,21-20 16,-21 21-16,21-21 0,-21-1 16,0 22-16,0-21 0,0 21 0,0-1 15,0 1-15,-21 0 0,0 21 16,0 0-16,0 0 0,0 0 0,-1 21 15,1 0-15,-21 1 0,21-1 16,0 21-16,21-21 0,-22 22 0,1-22 16,21 21-16,0-21 0,0 22 0,0-22 15,0 0-15,0 0 0,0 0 0,0 0 16,0 1-16,21-1 0,22 0 16,-22-21-16,0 0 15,0 0-15,0 0 0,1 0 16,-1 0-16,0 0 0,0-21 15,0 0-15,0-1 0,1 1 0,-1 0 16,0 0-16,0-21 16,-21-1-16,0 22 0,21 0 0,-21-21 15,21 20-15,-21 1 0,0 0 16,0 42 0,0 0-1,0 1-15,0-1 0,0 0 16,0 0-16,0 0 0,-21 22 0,21-22 15,0 0-15,0 0 16,0 0-16,21 0 16,1-21-16,-1 0 0,0 22 0,21-22 15,-21 0-15,22 0 0,-22 0 16,21 0-16,1 0 0,-1 0 0,0-22 16,-21 22-16,22-21 0,-1 0 0,-21 0 15,43-21-15,-43 20 16,0 1-16,0-21 0,0 21 0,-21-22 15,22 22-15,-22 0 0,0 0 0,0 0 16,-22 42 0,22 0-16,-21 0 0,0 0 15,21 1-15,0-1 0,0 21 16,0 0-16,0-20 16,0 20-16,0-21 0,0 0 0,0 0 0,0 1 15,0-1-15,0 0 16,0 0-16,0 0 15,-21-21 17,21-21-17,-21 21-15,21-21 0,-21 0 0,21 0 16,0-1-16,-22 22 0,1 0 16,0 0-1,0 0 1,21 22-16,0-1 15,0 0 1,21-21 0,0 21-16,0-21 0,1 0 0,-1 0 15,0 0-15,0 0 0,0 0 16,0 0-16,1 0 0,20-21 0,-21 21 16,21-21-16,1 21 0,-1-21 0,-21-1 15,22 1-15,-1 0 0,21 0 0,-20 0 16,-1 0-16,43-64 15,-43 64-15,-21-22 0,0 1 0,1 0 16,-1-1-16,-21 22 16,0 0-16,0 0 0,0 0 0,-21 0 15,-1 21-15,1 0 0,0 0 0,0 21 16,-21 0-16,20 0 0,22 0 16,-21 43-16,21-22 0,0 0 15,0-20-15,0 20 0,0-21 0,0 21 16,21-20-16,-21-1 0,0 0 15,0 0-15,0 0 0,22 0 0,-22 1 16,0-1-16,-22-21 31,1 0-31,0 0 0,0 0 16,0 0-16,-22 0 0,22 0 16,0 0-16,-21 0 0,-1 0 15,1 0-15,-21 0 0</inkml:trace>
  <inkml:trace contextRef="#ctx0" brushRef="#br1" timeOffset="177568.21">15769 11176 0,'0'-21'16,"0"0"-16,21 0 15,-21-1-15,0 1 0,0 0 16,0 42 15,0 0-31,0 1 16,0-1-16,0 21 0,-21 0 16,21 1-16,0-1 0,0-21 15,0 22-15,-21-1 0,21 0 0,0-21 16,-21 22-16,21-22 0,0 0 0,0 0 15,0 0-15,21-21 32,0-21-32,0 0 0,-21 0 15,21 0-15,1 0 0,-1-22 16,0 22-16,0-21 0,0 21 0,0-22 16,1 1-16,-1 0 0,0-1 0,0 22 15,0 0-15,-21 0 0,0 0 16,21-1-16,-21 44 15,0-1-15,0 0 16,0 0-16,0 0 0,0 22 16,0-22-16,0 21 0,0-21 0,0 22 15,0-22-15,0 0 0,0 21 16,22-21-16,-1 1 0,-21-1 16,21-21-16,0 0 0,0 0 0,0 0 15,1 0-15,-1 0 0,21 0 0,-21 0 16,0-21-16,22 21 0,-22-22 15,21 1-15,-21 0 0,22 0 16,-22-21-16,0 20 0,0-20 0,0 21 16,-21-21-16,0-1 0,22 1 15,-22 21-15,0 0 0,0-22 0,0 1 16,-22 42 0,22 21-1,0 0-15,0 0 0,-21 1 0,21-1 16,0 21-16,0 0 0,0-20 0,0 20 15,0-21-15,0 21 0,0-20 16,0 20-16,0-21 0,0 0 0,21 0 16,1 1-16,-1-22 0,0 21 0,0-21 15,21 0 1,1 0-16,-22 0 0,0 0 0,21-21 16,1 21-16,-22-22 0,21 1 0,-21 0 15,1 0-15,20-21 0,-21 20 16,0-20-16,0 0 0,43-85 15,-64 106-15,0-22 0,0 1 16,0 21-16,0-22 0,0 22 16,0 0-16,0 0 0,-21 42 31,21 0-31,0 0 0,0 1 16,0 20-16,-21-21 0,21 21 0,0 1 15,-22-1-15,22-21 0,0 22 0,0-1 16,0-21-16,-21 21 0,21-20 15,0 20-15,0-21 16,0 0-16,21-21 31,-21-21-31,22 0 16,-1 0-16,-21 0 0,42-22 16,-42 22-16,21 0 0,0-21 15,1 20-15,-22 1 0,21-21 0,0 21 16,0 21-16,0-21 0,-21 42 31,0 0-31,0 0 0,0 0 16,0 0-16,0 1 0,0-1 0,0 0 15,0 0-15,21 0 16,-21 0-16,22 1 0,-1-1 0,0 0 16,0-21-16,0 21 0,22-21 15,-22 0-15,0 0 0,0 0 16,21 0-16,-20 0 0,-1-21 0,0 0 15,21 21-15,-21-21 0,-21-1 0,22 1 16,-1 0-16,-21 0 0,21-21 16,-21-1-16,0 22 0,0 0 15,0 0-15,0 42 32,0 0-32,0 0 15,0 0-15,-21 1 0,21-1 16,0 0-16,0 0 0,-21 0 15,21 0-15,0 1 0,0-1 16,0-42 15</inkml:trace>
  <inkml:trace contextRef="#ctx0" brushRef="#br1" timeOffset="177741.62">17801 10986 0,'0'0'0,"-21"0"16,21 21 15,0 0-15,0 0-1,21-21-15</inkml:trace>
  <inkml:trace contextRef="#ctx0" brushRef="#br1" timeOffset="178083.42">18182 11113 0,'0'-22'0,"0"44"0,0-65 15,0 22-15,0 0 16,0 0 0,-21 21-16,0 0 0,0 0 15,-1 0-15,1 0 0,0 21 16,0 0-16,0 0 16,0 0-16,21 1 0,-22 20 0,22-21 15,-21 21-15,21-20 0,0 20 0,0-21 16,0 21-16,0-20 0,0-1 15,0 0-15,0 0 0,21 0 0,22 0 16,-22-21-16,0 0 0,0 0 16,0 0-16,22 0 0,-22 0 15,21 0-15,-21 0 0,22-21 0,-22 0 16,21 0-16,1 0 0,-22 0 0</inkml:trace>
  <inkml:trace contextRef="#ctx0" brushRef="#br1" timeOffset="178504.18">18669 10922 0,'0'0'16,"0"-21"-16,0 0 0,0 0 0,0-1 16,0 1-16,-21 21 15,21 21-15,-21 1 0,21-1 16,-22 0-16,22 0 0,0 21 16,0-20-16,-21 20 0,21 0 0,0 1 15,-21-1-15,21-21 0,0 21 16,0 1-16,-21-1 0,21-21 0,-21 0 15,21 1-15,-21 20 0,21-21 16,0 0-16,-22-21 16,22-21 15,0 0-31,0 0 0,0 0 16,0-1-16,22 1 0,-1 0 15,0-21-15,0-1 0,21 22 0,-20-21 16,20 21-16,-21 0 0,21-1 0,-20 1 15,20 21-15,-21 0 0,0 0 16,0 0-16,1 0 0,-1 21 0,-21 1 16,21-1-16,-21 21 0,0-21 0,0 0 15,0 22-15,0-22 0,0 0 16,0 21-16,0-20 0,-21-1 16,21 0-16,-21-21 0,21 21 0,-22 0 15</inkml:trace>
  <inkml:trace contextRef="#ctx0" brushRef="#br1" timeOffset="181389.42">20701 10795 0,'0'-21'0,"0"42"0,-21-42 0,21 0 0,-21 21 16,-1 0-16,1 0 0,0 0 15,0 0-15,0 0 0,0 21 16,-1 21-16,1-21 0,0 1 15,21 20-15,-21-21 0,0 21 16,21 1-16,-21-1 0,21 0 0,-22 1 16,22-1-16,0 43 15,0-64-15,0 21 0,0-21 0,0 22 16,64 20 0,-22-63-16,-21 0 15,22 0-15,-1 0 0,-21 0 16,22-21-16,-1 0 0,0 0 0,1 0 15,-1-1-15,-21 1 0,21 0 0,1-21 16,-22 21-16,0-22 0,0 22 16,0 0-16,1 0 0,-1 0 0,-21-22 15,0 64 17,-21 1-32,-1-1 15,1 0-15,21 0 0,-21 21 0,21-20 16,0-1-16,0 21 0,0-21 15,0 0-15,0 1 0,0-1 16,0 0-16,0 0 0,21 0 16,0 0-16,1-21 15,-1 0-15,0 0 0,0 0 0,21 0 16,-20 0-16,-1-21 0,21 0 0,-21 0 16,0 0-16,22 21 0,-22-43 15,0 22-15,21 0 0,-20 0 0,-22-21 16,0 20-16,0-20 0,0 0 0,0 21 15,0-22-15,0 22 0,-22 0 16,1 0-16,21 0 0,-42-1 16,21 1-16,0 21 0,-1 0 0,-20 0 15,-21 21-15,41-21 16,1 22-16,21-1 0,-21 21 16,21-21-16,-21 0 0,21 22 0,0-1 15,0-21-15,0 0 0,0 22 16,0-1-16,0-21 0,21-21 15,0 21-15,0-21 0,1 0 0,20 0 16,-21 0-16,0 0 0,22 0 16,-1-21-16,0 0 0,-21 21 0,22-21 15,-1 0-15,22-22 16,-22 22-16,-21 0 0,0 0 0,0 0 16,1 0-16,-22-1 0,21 1 15,-42 21 16,21 21-31,-22 1 0,22-1 16,-21 0-16,21 21 0,-21-21 0,21 1 16,0-1-16,0 0 0,0 0 15,0 0-15,-21-21 0,21 21 0,21-21 47,-21-21-47,21 0 16,0 0-16,-21 0 0,22 0 0,-1-1 15,0 1-15,0-21 0,0 21 16,0 0-16,1-1 0,-1 1 16,0 0-16,0 0 0,-21 0 0,21 21 15,0 21 1,-21 0-16,0 0 0,0 0 16,0 1-16,0-1 0,0 0 0,0 21 15,0-21-15,0 1 0,0-1 16,0 0-16,0 0 0,0 21 15,0-20-15,22-22 16,-1 0-16,0 0 16,0 0-16,0 0 0,0 0 0,1 0 15,-1-22-15,0 22 0,0-21 0,0 0 0,43-21 16,-43-1 0,0 22-16,0-21 0,0 21 0,-21-22 15,22 1-15,-22 21 0,21-21 0,-21-1 16,0 1-16,21 21 0,-21-22 15,0 1-15,0 21 0,0 0 16,-21 21 0,0 21-16,-1 21 15,22-21-15,-21 1 0,21 20 0,0 0 16,-21 1-16,0-22 0,21 21 16,-21 0-16,21 1 0,0-1 0,0-21 15,0 22-15,0-22 0,0 21 16,0-21-16,0 0 0,21 1 0,0-1 15,0-21-15,0 21 0,22-21 16,-1 0-16,-21 0 0,22 0 0,-1 0 16,0 0-16,1 0 0,-1-21 0,0 21 15,-21-21-15,22-1 0,-22 1 16,0 0-16,0 0 0,0 0 0,1-22 16,-1 1-16,-21 21 15,0 0-15,0 0 0,0-1 0,0 1 16,-21 0-16,-1 21 0,1 0 15,0 0-15,-21 0 0,21 0 16,-1 0-16,-20 42 0,21-20 16,0-1-16,0 0 0,-1 0 15,1 21-15,0-20 0,21-1 0,0 0 16,-21 21-16,21-21 0,0 1 0,0-1 16,0 0-16,0 0 15,21-21-15,0 0 16,0 0-16,1 0 0,-1 0 15,0 0-15,0-21 0,0 21 16,0-21-16,1 0 0,-1-1 0,0 1 16,0 0-16,0 0 0,0 0 15,-21-22-15,22 22 0,-1 0 16,0-21-16,-21 21 16,0 42-1,0 0 1,0 0-16,0 0 0,0 0 15,-21 1-15,21-1 0,-21 0 0,21 0 16,0 0-16,0 0 0,0 1 16,0-1-16,0 0 0,0 0 15,21-21-15,0 0 0,0 0 0,21 0 16,-20 0-16,-1 0 0,0 0 16,21 0-16,-21 0 0,1 0 15,20-21-15,-21 0 0,0 21 0,22-21 16,-22-1-16,0-20 0,0 21 15,0 0-15,0 0 0,1-22 0,-22 22 16,0 0-16,21 0 0,-21 0 0,-21 42 47,21 0-47,-22 0 0,22 0 0,-21 0 16,0 1-16,21-1 0,0 0 15,0 0-15,0 0 0,0 0 0,0 1 16,0-1-16,0 0 0,0 0 15,21-21 1,0 0-16,1 0 0,-1 0 0,0 0 16,0 0-16,21 0 0,-20 0 0,-1 0 15,0 0-15,21-21 0,-21 0 16,1 0-16,-1-1 0,0 1 0,0 0 16,0-21-16,-21 21 0,0-22 0,21 22 15,-21 0-15,0 0 0,22 0 16,-22-1-16,0 44 15,-22-1 1,22 0-16,-21 0 0,21 0 16,-21 0-16,21 22 0,0-22 15,-21 0-15,21 0 0,-21 0 0,21 1 16,0-1-16,0 0 0,-21-21 0,21 21 16,-22 0-1,22-42 16,0 0-31,0 0 16,0 0-16,22-1 0,-22 1 0,21 0 16,0-21-16,0 21 0,0-1 0,22-20 15,-1 21-15,-21 0 0,21 0 16,1-1-16,-1 1 0,0 21 16,1 0-16,-22 0 0,21 0 0,-21 0 15,1 0-15,-1 21 0,0 1 16,-21-1-16,0 0 0,0 0 0,0 0 15,0 22-15,0-22 0,-21 0 0,0 0 16,21 21-16,-22-20 0,22-1 16,-21 0-16,21 0 0,0 0 15,0 0-15,21-21 16,1 0-16,-1 0 16,0 0-16,0 0 0,21 0 0,-20 0 15,-1-21-15,0 21 0,0-21 0,21 21 16,22-42-16,-43 21 15,0-22-15,22 22 0,-22 0 16,0-21-16,0-1 0,0 22 0,0-21 16,-21 21-16,0-43 0,0 43 15,0 0-15,-21 21 16,0 0-16,0 0 16,0 0-16,0 21 0,-1 0 0,22 0 15,-21 22-15,21-22 0,0 0 16,0 0-16,0 21 0,0-20 0,0-1 15,0 0-15,0 0 0,0 21 0,0-20 16,21-22-16,-21 21 0,0 0 16,0 0-16,0 0 15,-21-21 1,0-21 15,21 0-31,-21 21 0,21-21 0,-21 0 16,21-1-16,0 1 0,0 0 0,-21 0 15,21-21-15</inkml:trace>
  <inkml:trace contextRef="#ctx0" brushRef="#br1" timeOffset="181576.31">24024 10732 0,'-21'0'0,"42"0"0,-63 0 0,21 0 0,-1 0 16,1 0-16,0 0 15,0 0-15,0 0 16,0 0-16,-1 0 16,1 0-1,0 0-15,0 0 0,0 0 0,0 21 16,-22-21-16</inkml:trace>
  <inkml:trace contextRef="#ctx0" brushRef="#br1" timeOffset="181791.18">22098 10901 0,'0'0'0,"-21"0"0,42 0 32,0 0-32,21 0 0,22 0 15,-43 0-15,21 0 0,1 0 16,-22 0-16,21 0 0,1 0 15,-22 0-15,0 0 0,-63 0 32</inkml:trace>
  <inkml:trace contextRef="#ctx0" brushRef="#br1" timeOffset="182227.79">17822 11875 0,'0'0'0,"0"-22"15,0 1-15,0 0 0,0 0 16,0 42 15,0 0-31,0 0 0,0 22 0,-21-22 16,21 21-16,0 1 0,-21 20 15,21-21-15,-21 1 0,21-1 16,0 0-16,0 1 0,-21-1 0,21 0 16,-22-20-16,22 20 0,0-21 0,0 0 15,-21 0-15,21 1 0,-21-1 16,21 0-16,-21-21 16,0 0-16,0 0 0,-1 0 15</inkml:trace>
  <inkml:trace contextRef="#ctx0" brushRef="#br1" timeOffset="182815.45">17103 12319 0,'0'0'0,"21"0"31,0 0-31,0 0 0,21 0 0,1 0 16,-1 0-16,0 0 0,22 0 15,-1 0-15,1 0 0,-1-21 0,1 21 16,-1-21-16,1 0 0,-22-1 0,22 22 15,-22-21-15,22 0 0,-22 0 16,0-21-16,-21 20 0,22 1 0,-22 0 16,0-21-16,0 21 0,-21-1 15,0-20-15,0 21 0,0 0 16,0 0-16,0-1 0,0 1 16,-21 21-16,21 21 15,-21-21-15,21 43 0,0-22 16,-21 21-16,21 1 0,-21-1 0,21 0 15,-22 1-15,22-1 0,0 0 16,0 1-16,0-22 0,-21 21 0,21 0 16,-21-20-16,21-1 0,0 0 0,0 21 15,0-21-15,0-42 47,0 0-47,0 0 0,0 0 16,0-43-16,0 43 15,21-21-15,0 21 0,1-22 16,-1 22-16,0 0 0,0 0 0,0 0 16,0-1-16,1 22 0,20 0 15,-21 0-15,0 0 0,0 22 16,22-22-16,-22 21 0,-21 0 0,21 0 0,-21 21 16,21-20-16,-21-1 0,0 21 15,0-21-15,0 0 0,0 1 0,0-1 16,-21 0-16,0 0 0,21 0 15,0 0-15,-21 1 0,21-44 47,21 22-47,-21-21 0</inkml:trace>
  <inkml:trace contextRef="#ctx0" brushRef="#br1" timeOffset="183147.35">18584 12340 0,'43'0'32,"-22"0"-32,0 0 15,0 0-15,0-21 0,0 21 0,1-21 16,20 21-16,-21-21 0,21 0 0,-20 21 16,-1-22-16,0 1 15,0 0-15,0 0 0,0 0 0,-21 0 16,0-1-16,0 1 0,-21 21 31,0 0-31,-21 21 0,21 1 0,-43 20 16,43-21-16,-21 21 0,20-20 15,1-1-15,0 21 0,0-21 16,21 0-16,0 1 0,0-1 0,0 0 16,0 0-16,0 0 0,42-21 15,-21 0-15,1 0 0,-1 0 16,63 0-16,-62 0 0,20 0 15,0-21-15,22 0 0,-22 0 0</inkml:trace>
  <inkml:trace contextRef="#ctx0" brushRef="#br1" timeOffset="184780.12">20405 11917 0,'0'0'0,"21"0"47,0 0-47,0 0 15,0 0-15,22-21 0,-22 21 16,21 0-16,0-21 0,-20 21 0,20-22 15,-21 22-15,0-21 0,22 0 16,-22 21-16,-21-21 0,21 21 16,0-21-16,-42 21 31,0 21-31,21 0 16,-21 21-16,-1-20 0,22 20 0,-21-21 15,21 21-15,0 1 0,0-1 16,-21 0-16,21 1 0,0-1 0,-21-21 15,21 64-15,0-64 16,0 21-16,0-20 0,0-1 0,0 0 16,0 0-16,0 0 15,0 0-15,-21-21 16,0 0-16,-1 0 0,1 0 16,0-21-16,-21 21 15,21-21-15,-1 0 0,-20-21 16,21 20-16,-21 1 0,42 0 0,-22 0 15,1 0-15,21 0 0,-21-1 16,21 1-16,0 42 31,0 1-15,0-1-16,0 0 0,21 0 0,-21 0 16,21 0-16,1 1 0,-22-1 0,21 0 15,0 0-15,0 0 0,0-21 16,0 21-16,1-21 0,-1 0 0,0 22 15,21-22-15,-21 0 0,22 0 16,-1 0-16,-21 0 0,22 0 0,-1 0 16,-21-22-16,21 22 0,1-21 0,-1 0 15,-21 0-15,22 0 0,-22 21 16,0-43-16,0 22 0,0 0 0,0 0 16,-21-21-16,0-22 15,0 43-15,0 0 0,0 0 0,0-1 16,-21 22-1,0 0-15,0 0 0,0 22 16,0-1-16,-1 0 0,22 0 0,-21 0 16,21 22-16,-21-22 0,21 0 15,0 21-15,0-21 0,0 1 0,0-1 16,0 0-16,0 0 0,0 0 0,21 0 16,0-21-16,1 22 0,-1-22 15,0 0-15,0 0 0,0 0 16,22 0-16,-22 0 0,0 0 0,21 0 15,1 0-15,-22-22 0,21 22 16,0-21-16,-20 0 0,20 0 0,0 21 16,-21-21-16,22-22 0,-22 1 15,0 0-15,-21 21 16,0-1-16,0 1 0,-21 21 16,0 0-16,0 0 0,-1 21 15,1 1-15,0-1 16,21 0-16,0 0 0,0 0 15,0 0-15,0 1 16,0-1-16,0 0 0,0 0 0,21 0 16,0 0-16,-21 1 15,-21-22 48,0 0-63,0 0 0,21-22 15,-21 22 1,21 22 0,0-1-1,0 0-15,21-21 16,0 0-16,0 21 16,0-21-16,1 0 0,20 0 0,-21 0 15,21 0-15,-20 0 0,20 0 16,0 0-16,-21 0 0,22 0 0,-1-21 15,-21 0-15,0 21 0,22-21 0,-22-1 16,0 1-16,21 0 0,-20 0 16,-1 0-16,0 0 0,0-22 0,-21 1 15,21 21-15,0-22 0,-21 1 0,22 0 16,-22 21-16,0-22 0,21 22 16,-21 0-16,0 0 0,0 0 0,0-1 15,0 44 1,-21-1-16,21 0 15,-22 0-15,22 0 0,0 22 0,-21-22 16,0 63-16,21-62 16,0 20-16,-21-21 0,21 0 15,0 0-15,0 22 0,0-22 0,0 0 16,0 0-16,0 0 0,0 1 16,21-22-1,0 0 1,0 0-16,1 0 0,-22-22 15,21 1-15,0 0 0,-21 0 16</inkml:trace>
  <inkml:trace contextRef="#ctx0" brushRef="#br1" timeOffset="184992">22056 12192 0,'21'0'47,"0"0"-47,0 0 15,0 0-15,0 0 0,1 0 0,20 0 16,-21 0-16,0 0 16,22 0-16,-22 0 0,0 0 0,21 0 15,-21 0-15,1 0 0,20 0 0,-21 0 16</inkml:trace>
  <inkml:trace contextRef="#ctx0" brushRef="#br1" timeOffset="185755.81">22860 12277 0,'0'-21'15,"0"-1"-15,0 1 16,21 0-1,0 21 1,0 0-16,1 0 16,-1 0-1,0 21-15,-21 0 0,0 1 0,0-1 16,0 0-16,0 0 0,0 0 16,0 0-16,0 1 0,0-1 0,0 0 15,0 0-15,0 0 0,0 0 16,-21-21-16,21 22 15,-21-22 17,21-22-17,0 1-15,0 0 16,0 0-16,21 0 0,0 0 16,-21-1-16,21 1 0,0 0 15,0-21-15,1 21 0,-22-1 0,21 1 16,0 0-16,0 0 0,0 0 0,0 21 15,1 0-15,-1 0 16,-21 21-16,0 0 0,0 0 16,21 0-16,-21 1 15,0-1-15,0 0 0,0 0 0,0 21 16,0-20-16,0-1 0,0 0 16,0 0-16,0 0 31,-21-42 0,21 0-31,0 0 16,0 0-16,0-1 0,0 1 15,0 0-15,0 0 0,21 0 16,0 0-16,0-22 0,22 22 0,-22 0 16,0 0-16,21 0 0,-21-1 0,22 1 15,-22 21-15,0 0 0,0 0 16,0 0-16,1 21 0,-1 1 15,0-1-15,-21 0 0,0 0 0,0 0 16,0 22-16,0-22 0,0 0 16,0 0-16,0 21 0,0-20 15,-21-1-15,0 0 0,-1 0 16,22 0-16,-21-21 0,21 21 16,-21-21-16,21-21 31,21 0-31</inkml:trace>
  <inkml:trace contextRef="#ctx0" brushRef="#br1" timeOffset="186139.83">23791 12361 0,'21'0'46,"1"-21"-30,-1 21-16,-21-21 0,21 21 0,0-21 16,0 0-16,0 21 0,1-21 15,-1-1-15,-21 1 0,21 21 0,-21-21 16,0 0-16,21 21 0,-21-21 16,-21 21-1,0 0-15,0 0 0,-1 0 16,1 21-16,0 0 0,0-21 0,0 21 15,0 0-15,-1 1 0,22-1 16,0 0-16,-21 0 0,21 0 0,0 22 16,0-22-16,0 0 0,0 0 15,0 0-15,0 0 16,21-21-16,1 22 0,-1-22 0,0 0 16,21 0-16,-21 21 0,22-21 0,-22 0 15,21 0-15,-21 0 0,22 0 0,-22 0 16,21-21-16,-21-1 15,1 22-15,20-21 0</inkml:trace>
  <inkml:trace contextRef="#ctx0" brushRef="#br1" timeOffset="186407.67">24617 11980 0,'0'-21'0,"0"42"0,0-63 0,0 21 15,-21 42 1,21 0-16,-22 0 15,1 1-15,21 20 0,0-21 16,-21 21-16,0 1 0,21-22 0,-21 21 16,21 1-16,0-22 0,-21 21 15,-1 0-15,22 1 16,0-22-16,0 0 0,0 0 0,-21-21 16,21 21-16,0 1 0,0-1 15,21-21 1,1 0-1,-1 0-15,0-21 0,0-1 0,0 22 16,-21-21-16,43 0 0</inkml:trace>
  <inkml:trace contextRef="#ctx0" brushRef="#br1" timeOffset="186876.41">24892 11917 0,'0'-21'0,"0"42"0,21-63 0,-21 63 31,0 0-31,0 21 16,-21-21-16,21 22 0,-21-1 0,0 22 16,21-22-16,0 0 0,-22-21 15,22 22-15,-21-22 0,21 0 16,-21 21-16,0-20 0,21-1 0,0 0 16,-21 0-16,0-21 15,21-21 32,0 0-47,0 0 16,0-1-16,21 1 0,0 0 0,0 0 15,0 0-15,0 0 0,1-1 0,-1 1 16,21 0-16,-21 0 0,0 0 16,1 21-16,20 0 15,-21 0-15,0 21 0,-21 0 16,0 0-16,0 0 0,0 1 15,0-1-15,0 0 0,0 0 0,0 0 16,0 0-16,0 1 0,0-1 16,-21 0-16,21 0 15,0-42 32,21 21-31,0-21-16,1 21 0</inkml:trace>
  <inkml:trace contextRef="#ctx0" brushRef="#br1" timeOffset="187279.17">25463 12107 0,'0'0'0,"-21"0"15,0 22-15,0-1 16,0 0-16,0 0 0,-1 0 15,1 0-15,21 1 0,-21-1 0,0 21 16,21-21-16,0 0 16,0 1-16,0-1 0,0 0 15,0 0-15,0 0 16,21-21-16,0 0 16,0 0-16,22 0 0,-22 0 15,0 0-15,0 0 0,22 0 0,-22-21 16,0 21-16,0-21 0,0 0 15,0 0-15,1-1 0,-22 1 0,21 0 16,-21-21-16,0-1 16,0 22-16,0 0 0,0 0 15,0 0-15,0 0 0,-21 21 16,-1 0-16,1 0 0,0 0 16,0 0-16,0 0 0,0 21 15,-1 0-15,1-21 0,21 21 16,0 0-16,0 0 15</inkml:trace>
  <inkml:trace contextRef="#ctx0" brushRef="#br1" timeOffset="187881.83">26120 12192 0,'0'-21'0,"0"42"0,0-63 16,0 21-16,-22-1 0,1 22 16,0 0-16,0 0 0,0 0 15,0 0-15,-1 0 16,1 0-16,0 22 0,0-1 16,0 0-16,21 0 0,-21 0 0,-1 0 15,1 1-15,21-1 0,0 0 16,0 0-16,-21 0 0,21 0 0,0 1 15,0-1-15,0 0 16,21 0-16,0-21 16,1 0-16,-1 0 0,0 0 15,0 0-15,0 0 0,0 0 16,1 0-16,-1 0 0,0-21 0,0 21 16,-21-21-16,21 0 0,0-22 15,-21 22-15,22-21 0,-1 21 0,0-85 16,0 63-16,-21 1 15,21 0-15,0-22 0,1 22 0,-22 0 16,21-1-16,-21 22 0,21-21 16,-21 21-16,21-1 0,-21 1 0,0 0 15,0 0-15,0 42 32,0 0-32,-21 0 0,0 1 0,0-1 15,21 21-15,-22 0 0,1 1 0,0-1 16,21 22-16,-21-22 0,21 0 15,-21 1-15,21-1 0,0 43 16,-21-43-16,21-21 0,0 0 16,0 22-16,0-22 0,0 0 15,21 0-15,0-21 0,0 21 0,0-21 16,0 0-16,1 21 0,-1-21 0,42 0 16,-42 0-16,22 0 15,-22 0-15,0 0 0,0-21 0,0 21 16,1-21-16,-1 0 0,-21 0 0</inkml:trace>
  <inkml:trace contextRef="#ctx0" brushRef="#br1" timeOffset="188218.63">24172 12065 0,'-21'21'0,"42"-42"0,-63 42 0,63-21 16,21 0-1,-20 0-15,-1 21 0,21-21 16,-21 0-16,22 0 0,-22 0 0,21 0 15,-21 0-15,22 0 0,-22 0 16,0 0-16,0 0 0,0 0 16,-42 0 15,0-21-15,0 21-16</inkml:trace>
  <inkml:trace contextRef="#ctx0" brushRef="#br1" timeOffset="190368">15219 13208 0,'0'-21'15,"-21"21"17</inkml:trace>
  <inkml:trace contextRef="#ctx0" brushRef="#br1" timeOffset="190777.46">15219 13187 0,'0'-21'15,"0"0"-15,0-1 16,0 1 0,0 42 15,0 1-31,0-1 15,0 0-15,0 0 0,0 0 16,0 0-16,0 22 0,0-22 0,-21 0 16,21 0-16,-22 0 0,22 1 15,-21-1-15,21 0 0,0 0 0,0 0 16,-21 0-16,42-42 47,-21 0-32,21 0-15,1 0 0,20 0 16</inkml:trace>
  <inkml:trace contextRef="#ctx0" brushRef="#br1" timeOffset="191112.26">15536 13145 0,'0'0'16,"21"-22"-16,1 22 0,-22-21 0,0 0 15,-22 21 16,1 0-31,21 21 16,-21-21-16,21 21 0,0 1 0,-21-22 16,21 21-16,-21 0 0,21 0 0,0 0 15,0 0 1,0 1-16,21-1 16,0-21-16,0 21 0,0-21 15,1 0-15,-22 21 16,21-21-16,0 0 0,-21 21 15,0 0-15,0 1 16,0-1 0,-21-21-16,0 0 0,-1 21 0,-20-21 15,21 0-15,0 0 0,0 0 0,-22 21 16,22-21-16,0 0 16,0 0-16,21-21 0,0 0 15,0 0-15</inkml:trace>
  <inkml:trace contextRef="#ctx0" brushRef="#br1" timeOffset="191295.16">15303 12827 0,'-21'0'0,"0"0"31,21 21-16,0 0 1,21-21-16,0 22 16,22-22-16</inkml:trace>
  <inkml:trace contextRef="#ctx0" brushRef="#br1" timeOffset="193192.66">16933 13039 0,'0'-21'0,"0"42"0,0-64 0,0 22 16,-21 21-16,21-21 0,-21 21 16,0 0-16,0 0 0,-1 21 15,1-21-15,0 21 16,0 22-16,0-22 0,0 21 0,-1-21 15,1 22-15,0-22 0,21 21 0,-21 1 16,21-22-16,-21 21 0,21-21 16,0 22-16,0-22 0,0 0 0,21 21 15,21 1 1,-21-22-16,22-21 0,-22 0 0,21 0 16,1 0-16,-1 0 0,0 0 0,1 0 15,-1-21-15,0 21 0,1-22 0,20 1 16,-21 21-16,22-21 0,63-42 15,-85 41 1,-21 1-16,22 21 0,-22-21 0,-21 0 16,0 0-16,0 0 0,0-1 15,0 1-15,0 0 0,-21 0 0,0 0 16,-1 0-16,1 21 0,0 0 0,0 0 16,-21 0-16,20 0 0,1 0 15,-21 0-15,21 21 0,0-21 0,-1 21 16,1 0-16,0 21 0,0-20 15,0-1-15,0 0 0,21 0 16,0 21-16,0-20 0,0-1 0,0 0 16,0 0-16,0 0 0,0 0 15,21-21-15,0 0 0,0 0 16,0 0-16,22 0 0,-22 0 0,0 0 16,21-21-16,-21 0 0,22 21 15,-22-21-15,21 0 0,-21 0 0,1-1 16,-1 1-16,0 0 0,0 0 0,-21 0 15,0-22-15,0 22 16,0 0-16,0 0 0,0 0 0,-21 21 31,21 21-15,-21 0-16,0 0 0,21 0 0,0 1 16,0-1-16,0 21 0,-22-21 0,22 0 15,0 1-15,0-1 16,0 0-16,0 0 0,22-21 0,-22 21 15,21 0-15,0-21 0,0 0 0,0 0 16,22 0-16,-22 0 0,0 0 16,21 0-16,-21-21 0,22 21 0,-22-21 15,0 0-15,0 0 0,22 0 16,-22-1-16,0 1 0,-21 0 0,42-42 16,-21 20-16,-21 1 15,0 0-15,0 20 0,22-20 0,-22 0 0,0 21 16,0-1-16,0 1 0,0 0 15,0 0-15,0 42 16,-22 0-16,22 0 16,0 1-16,-21 20 0,21-21 15,-21 21-15,0-20 0,21 20 0,0 0 16,0-21-16,-21 22 0,21-22 0,0 0 16,-21 0-16,21 22 0,0-22 15,0 0-15,0 0 0,21 0 16,0-21-16,0 0 0,0 0 15,0 0-15,1 0 0,-1 0 16,0 0-16,0 0 0,43-42 16,-43 42-16,0-21 0,0 0 15,0-1-15,0 1 0,-21 0 16,22 0-16,-1-21 0,0 20 0,-21-20 16,0 0-16,21 21 0,0-22 0,-21-20 15,0 42-15,0-1 16,0 1-16,0 0 0,-21 42 31,21 0-31,0 1 16,-21-1-16,0 21 0,21-21 0,0 22 15,0-22-15,0 21 0,0-21 16,0 22-16,0-22 0,0 0 16,0 21-16,0-21 0,0 1 0,21-1 15,-21 0-15,21-21 0,43 42 16,-43-42-16,0 0 0,21 0 15,-21 0-15,22 0 0,-22 0 0,21 0 16,1 0-16,-22-21 0,21 0 0,-21 0 16,22 21-16,-22-21 0,21-22 15,-42 22-15,21 0 0,-21 0 16,0 0-16,0-1 0,0 1 0,0 0 16,0 0-16,0 0 15,-21 21-15,0 0 0,0 0 16,0 21-16,-1 0 15,1 0-15,21 0 16,0 1-16,0-1 0,0 0 0,0 0 16,0 0-16,0 0 0,21-21 0,1 22 15,-1-1-15,0-21 0,0 21 16,0-21-16,0 0 0,22 0 0,-22 0 16,21 0-16,1 0 0,-1 0 0,0 0 15,1 0-15,-1 0 0,0 0 16,1 0-16,-22-21 0,63 0 15,-62 21-15,-1-22 0,0 1 0,0 0 16,0 21-16,-21-21 0,0 0 16,0 0-16,0-1 0,0 1 15,0 0-15,-21 0 0,0 21 16,0 0-16,0-21 0,-1 21 0,1 0 16,0 0-16,0 0 0,0 21 15,-22 0-15,22 0 0,0 0 16,0 1-16,0-1 0,0 0 0,21 0 15,0 0-15,0 0 0,0 1 16,0-1-16,0 0 0,0 0 16,0 0-16,21-21 15,0 0-15,0 0 0,0 0 16,0 0-16,1 0 0,-1-21 0,21 21 16,-21-21-16,0 0 0,1 21 15,-1-21-15,0-1 0,0-20 16,0 21-16,-21 0 0,21-22 15,1 1-15,-1 0 0,-21-1 0,21 1 16,-21 0-16,21-22 0,-21 22 0,0 0 16,0 20-16,0 1 0,0 0 0,0 0 15,-21 42 1,21 21-16,-21-20 0,0 20 16,21 0-16,0 1 0,0-1 0,-22 0 15,22 1-15,0-22 0,0 21 16,0 0-16,0-20 0,0 20 0,0-21 15,22 0-15,-22 0 0,21 1 16,0-1-16,21 0 0,-21-21 0,22 0 16,-1 0-16,0 0 0,1 0 15,-1 0-15</inkml:trace>
  <inkml:trace contextRef="#ctx0" brushRef="#br1" timeOffset="194135.04">21124 13356 0,'-21'0'0,"21"-21"31,0 0-15,0 0-16,21 0 0,0-1 15,-21 1-15,0-21 16,0 21-16,0 0 0,0-1 0,0 1 15,0 0-15,0 0 0,0 0 16,-21 0-16,0 21 0,0 0 0,0 0 16,0 0-16,-1 0 0,1 21 0,-21 0 15,21 0-15,0 0 0,-22 0 16,22 1-16,0 20 0,-21-21 16,20 21-16,1-20 0,0-1 0,0 0 15,21 21-15,0-21 0,0 1 0,0-1 16,0 0-16,0 0 0,21-21 15,21 0-15,-20 0 16,-1 0-16,21 0 0,-21 0 16,0 0-16,1 0 0,20-21 0,-21 21 15,0-21-15,0 0 0,1-1 0,-1 1 16,0 0-16,-21 0 0,21-21 16,-21 20-16,21 1 0,-21-21 15,0 21-15,0 0 0,0-1 0,0 1 0,21 21 16,-21 21 15,0 1-31,0-1 0,0 0 16,0 0-16,0 0 0,-21 0 0,21 1 15,0-1-15,0 0 0,0 21 16,0-21-16,0 1 0,0-1 0,21 0 16,1 0-16,-1-21 15,21 21-15,-21-21 0,0 0 16,1 0-16,20 0 0,-21 0 0,0 0 15,22 0-15,-22-21 0,21 21 16,-21-21-16,22 0 0,-22 0 0,21-1 16,-21 1-16,22 0 0,-22 0 0,0 0 15,0 0-15,-21-1 0,0-20 16,0 21-16,0 0 0,0 0 0,0-1 16,-21 22-1,0 0-15,0 0 16,-1 22-16,22-1 0,0 0 0,0 0 15,0 0-15,0 0 0,0 1 16,0-1-16,22 0 0,-1 0 0,-21 0 16,42 0-16,-21 1 0,0-1 0,-21 0 15,22 0-15,-22 0 0,21-21 16,-21 21-16,0 1 0,-21-22 16,-1 0-16,1 0 0,0 0 15,-21 0-15,21 0 0,-1 0 16,22-22-16,-21 1 15,21 0-15</inkml:trace>
  <inkml:trace contextRef="#ctx0" brushRef="#br1" timeOffset="194528.48">22542 12891 0,'-21'0'0,"42"0"0,-42-22 15,42 22 17,22 0-32,-22 0 0,21 0 15,1 0-15,-1 0 0,21 0 0,-20 0 16,-1 0-16,22 0 0,-22 0 16,0 0-16,1 0 0,-22 0 15,21 0-15,-21 0 16,-21 22-16,-21-22 31,0 0-31</inkml:trace>
  <inkml:trace contextRef="#ctx0" brushRef="#br1" timeOffset="194756.35">22923 12912 0,'-21'0'0,"21"21"0,-21-21 15,21 21-15,0 0 0,-21-21 0,21 21 16,-21 1-16,21-1 0,-21 0 0,21 0 15,0 21-15,0-20 16,-22 62-16,1-41 16,21-22-16,0 0 0,0 0 0,-21 21 15,21-20-15,-21-1 0,21 0 16,-21 0-16,21 0 0,0 0 0,0 1 16,0-1-1,21-21 1,0 0-16,0-21 0,0-1 0</inkml:trace>
  <inkml:trace contextRef="#ctx0" brushRef="#br1" timeOffset="195332.02">23029 13293 0,'0'0'0,"21"0"16,-21-21-1,22 21 1,-1 0-16,0 0 15,0 0-15,0-22 0,0 22 16,1-21-16,-1 21 0,0 0 0,0-21 16,0 0-16,-21 0 15,0 0-15,0-1 16,-21 22 0,0 0-16,0 0 0,0 0 15,-1 0-15,1 22 0,0-22 0,0 21 16,0 0-16,0 0 0,-1 21 15,22-20-15,-21-1 0,21 0 0,0 21 16,0 1-16,0-22 16,0 0-16,21 0 0,1 0 15,-1-21-15,0 0 0,0 0 16,21 0-16,-20 0 0,-1 0 0,21 0 16,-21 0-16,22-21 0,-1 21 15,21-42-15,22 21 16,-64-1-16,22 1 0,-22 0 15,0 0-15,0 0 0,-21 0 16,0-1-16,0 1 0,0 0 0,-21 21 16,0 0-16,0 0 0,-1 0 15,1 0-15,0 0 0,0 21 16,0 0-16,0 1 0,21-1 16,0 0-16,0 0 0,0 0 0,0 0 15,0 1-15,21-1 0,0 0 16,0 0-16,-21 0 0,21 0 0,0 1 15,-21-1 1,-21-21 0,0 0-16,0 0 15,21-21-15,0-1 16,0 1-16</inkml:trace>
  <inkml:trace contextRef="#ctx0" brushRef="#br1" timeOffset="195583.87">24045 13018 0,'0'0'0,"0"21"47,-21 0-47,0 0 0,0 0 0,0 22 15,-1-22-15,22 0 0,-21 21 16,0-21-16,0 1 0,21 20 0,-21-21 15,21 0-15,0 0 0,0 1 0,0-1 16,0 0-16,0 0 0,0 0 16,21-21-16,0 0 15,0 0-15,0 0 16,1 0-16,-1-21 0</inkml:trace>
  <inkml:trace contextRef="#ctx0" brushRef="#br1" timeOffset="195745.78">23770 13208 0,'0'0'0,"-21"0"0,0 0 16,42 0 15,0 0-31,21 0 0,-20 0 0,20 0 16,0 0-16,1 0 0,20 0 15,-21 0-15,1 0 0,20 0 16,-20 0-16</inkml:trace>
  <inkml:trace contextRef="#ctx0" brushRef="#br1" timeOffset="195968.32">24638 13081 0,'-21'0'16,"0"0"-16,-1 21 15,1-21-15,0 21 0,21 1 0,-21 20 16,0-21-16,21 0 0,0 0 15,0 22-15,-21-22 0,21 0 0,-22 0 16,22 22-16,-21-22 0,21 0 0,0 0 16,0 0-16,0 0 0,-21 1 15,21-1-15</inkml:trace>
  <inkml:trace contextRef="#ctx0" brushRef="#br1" timeOffset="196191.2">24511 13166 0,'0'-21'0,"0"42"15,0-64-15,21 22 0,-21 0 0,21 21 16,0 21 0,-21 0-16,22 1 0,-1-1 0,0 0 15,-21 0-15,21 21 0,0-20 16,0-1-16,1 0 0,-1 0 0,0 0 15,-21 22-15,21-22 0,0 0 16,-21 0-16,0 0 16</inkml:trace>
  <inkml:trace contextRef="#ctx0" brushRef="#br1" timeOffset="196435.06">25040 13039 0,'0'0'0,"0"-43"0,0 22 16,0 0-16,-21 42 31,0 0-31,21 22 0,-21-22 0,-1 21 16,1-21-16,0 22 0,0-22 0,0 21 15,0 1-15,-1-22 0,1 0 16,-21 42-16,21-41 0,21-1 15,0 0-15,0 0 0,0 0 0,0 0 16,21-21 0,0 0-16,21 0 15,-20 0-15</inkml:trace>
  <inkml:trace contextRef="#ctx0" brushRef="#br1" timeOffset="196984.5">25527 13102 0,'0'-21'0,"0"42"0,21-63 16,-21 0-16,0 20 0,0 1 16,0 0-16,-21 21 0,0 0 15,0 0-15,-1 21 0,1 0 0,-21 22 16,0-22-16,20 21 0,1 1 16,0-22-16,0 21 0,0 0 15,0-20-15,-1 20 0,22-21 0,0 21 16,0-20-16,0-1 0,0 0 15,0 21-15,0-21 0,22-21 16,-1 22-16,21-1 0,-21-21 16,0 0-16,1 0 0,-1 0 15,0 0-15,0 0 0,0 0 0,0-21 16,1 21-16,-22-22 0,0 1 0,0 0 16,0 0-16,0 0 15,0 0-15,0-1 0,-22 1 16,1 21-16,21-21 0,-21 21 15,0-21-15,0 21 16,21 21 0,0 0-1,21 0-15,0 1 16,-21-1-16,0 0 0,0 0 16,0 0-16,0 0 0,0 1 0,0-1 15,0 21-15,0-21 0,0 22 16,0-22-16,-21 21 0,21-21 0,-21 22 15,0-22-15,21 21 0,-22-21 0,1 22 16,0-22-16,0 21 0,-43 0 16,43-20-16,0-22 0,21 21 15,-21 0-15,42-42 32,0 21-17,0-21-15,22-1 0</inkml:trace>
  <inkml:trace contextRef="#ctx0" brushRef="#br1" timeOffset="197259.34">25971 13166 0,'0'0'16,"0"-127"-1,-21 127 1,0 0-16,0 21 0,0 0 15,21 0-15,-21 0 0,-1 1 16,1 20-16,21-21 0,-21 21 0,21-20 16,-21-1-16,21 21 0,0-21 15,0 0-15,0 22 0,0-22 16,0 0-16,0 0 0,21-21 0,0 0 16,0 0-16,22 0 0,-22 0 15,0 0-15,0 0 0,0 0 0,22 0 16,-22-21-16,0 0 0</inkml:trace>
  <inkml:trace contextRef="#ctx0" brushRef="#br1" timeOffset="197495.21">26352 12869 0,'0'-21'0,"0"42"0,0-63 0,0 21 0,0 42 31,0 21-31,0-20 0,0 20 15,0-21-15,-21 21 0,21 1 0,-21-1 16,21 0-16,0-20 0,0 20 16,0 0-16,0-21 0,0 1 0,0 20 15,-21 0-15,21-21 0,0 1 16,0-1 0,21-21-1,0 0-15,0 0 16,1 0-16</inkml:trace>
  <inkml:trace contextRef="#ctx0" brushRef="#br1" timeOffset="198498.1">26670 13208 0,'0'-63'16,"0"126"-16,0-148 15,-21 85 1,0 0-16,-1 0 0,1 0 15,0 0-15,0 22 0,0-1 16,0 0-16,-1 0 0,1 0 16,21 0-16,0 1 0,-21-1 0,21 0 15,0 0-15,-21 0 0,21 0 0,0 1 16,21-1 0,0-21-16,0 0 15,1 0 1,-1 0-16,0-21 0,-21-1 0,21 22 15,-21-21-15,21 0 0,0 0 16,-21 0-16,22 0 0,-22-22 16,0 22-16,21 0 0,-21 0 15,-21 42 17,21 0-32,-22 0 15,22 0-15,-21 1 0,21-1 16,0 0-16,0 0 0,0 0 0,0 0 15,0 1-15,0-1 0,0 0 16,21-21-16,1 0 0,-22 21 16,21-21-16,0 0 0,0 0 15,0 0-15,0 0 0,1 0 0,20 0 16,-21-21-16,0 0 0,22 21 0,-1-21 16,0-1-16,-21 1 0,22 0 0,-22 0 15,42-64 1,-63 64-16,0 0 15,0 0-15,-21 21 0,0 0 16,0 0-16,0 21 0,21 0 16,0 0-16,-21 0 0,21 1 15,0-1-15,0 0 0,0 0 16,0 0-16,0 0 16,0 1-16,0-1 0,0 0 31,-22-21 0,22-21-31,-21 21 0,21-21 16,-21 21-1,42 0 17,0 0-32,1 0 15,-1 0-15,0 0 0,0 0 16,21 0-16,-20 0 0,20 0 0,-21 0 15,21 0-15,1-22 0,-22 22 16,21-21-16,-21 21 0,43-42 16,-22-22-1,-21 22-15,-21 21 0,0 0 16,0 0-16,0-1 0,0 1 0,0 0 16,-21 21-16,0 0 0,-21 0 15,21 21-15,-1 0 0,-20 22 16,21-22-16,21 0 0,0 21 0,-21-20 15,21 20-15,0-21 0,0 0 16,0 0-16,0 1 0,0-1 0,0 0 16,0 0-16,0 0 0,0 0 0,-21-21 47,-1 0-32,-20-21-15,21 21 0,-21-21 16,20 0-16</inkml:trace>
  <inkml:trace contextRef="#ctx0" brushRef="#br1" timeOffset="199827.67">9588 14817 0,'-42'0'0,"84"0"0,-105 0 0,21 21 0,20-21 16,1 0-16,0 0 0,0 0 0,42 0 31,0 0-31,22 0 16,-22 0-16,21 0 0,22 0 0,-22 0 15,21 0-15,1-21 16,-1 21-16,1-21 0,-22 21 0,22-22 0,-1 22 15,-20 0-15,-1-21 0,0 21 16,-21 0-16,1 0 0,-1 0 0,-42 0 31,-1 0-31,1 21 0,-21-21 16,21 22-16</inkml:trace>
  <inkml:trace contextRef="#ctx0" brushRef="#br1" timeOffset="200104.51">9821 14817 0,'-21'0'0,"-21"0"31,42 21-31,-21 0 16,-1 0-16,22 0 16,0 1-16,0-1 0,0 0 15,0 21-15,0 1 0,0 41 16,-21-63-16,21 43 0,0-22 15,-21 1-15,21-22 0,-21 21 0,21 0 16,0-20-16,0 20 0,0-21 0,-21 0 16,21 0-16,0 1 0,0-44 47,21 1-47,0 0 0,-21 0 15</inkml:trace>
  <inkml:trace contextRef="#ctx0" brushRef="#br1" timeOffset="200491.29">10033 15198 0,'0'0'0,"21"0"0,0 0 0,0 0 16,1 0-16,-1 0 31,-21-21-31,21 21 16,0-22-16,0 22 0,-21-21 15,21 0-15,1 0 0,-1 21 16,-21-21-16,0 0 0,21-1 0,-21 1 16,0 0-16,0 0 15,-21 21 1,0 0-16,-1 0 0,1 0 16,0 21-16,0-21 0,0 21 15,0 0-15,-1 22 0,1-22 0,0 0 16,0 21-16,21-20 0,0-1 0,-21 21 15,21-21-15,0 0 0,0 1 16,0 20-16,0-21 16,0 0-16,0 0 0,21-21 0,0 0 15,0 0-15,0 0 16,22 0-16,-22 0 0,0 0 0,0-21 16,22 21-16,-1-42 15,0 21-15,-21 0 0,1-1 16</inkml:trace>
  <inkml:trace contextRef="#ctx0" brushRef="#br1" timeOffset="200867.83">10647 15071 0,'21'-21'16,"0"-1"-16,-127 107 0,233-191 0,-190 170 0,126-149 15,-63 64-15,0 0 0,-21 21 16,0 0 0,0 0-16,0 0 0,-1 21 0,22 0 15,-21 0-15,0-21 0,0 21 0,21 1 16,0-1-16,0 0 15,0 0-15,0 0 0,0 0 0,0 1 16,0-1-16,21-21 16,0 21-16,22-21 15,-22 21-15,0-21 0,0 0 0,21 21 16,-20-21-16,-1 0 0,0 21 0,-21 1 16,0-1-1,-21-21-15,0 21 16,-1 0-16,1-21 0,0 0 0,-21 0 15,21 21-15,-22-21 0,22 0 16,-21 0-16,21 0 0,-22 0 16,22 0-16,0 0 0,0 0 15,21-21 1,0 0 0,21 0-16,0 21 0,0-21 0,0 21 15,1-22-15,-1 1 0,21 0 16</inkml:trace>
  <inkml:trace contextRef="#ctx0" brushRef="#br1" timeOffset="201156.66">11112 14774 0,'0'0'0,"0"22"31,0-1-15,0 0-16,-21 21 0,21-21 15,-21 1-15,21 20 0,0-21 16,-21 21-16,21 1 0,-21-1 0,21 0 16,0-20-16,0 20 0,0 0 15,0-21-15,0 1 0,0-1 0,0 0 16,0 0-16,0 0 0,21-21 16,0 0-16,0 0 15,0 0-15,1 0 0,-1 0 0,0 0 16,-21-21-16,21 0 0,-21 0 15,0 0-15,0-1 16</inkml:trace>
  <inkml:trace contextRef="#ctx0" brushRef="#br1" timeOffset="201304.58">10922 15134 0,'-106'0'16,"318"43"-16,-318-86 0,0 22 15,127 21 1,0 0-16,1 0 0,-1 0 15,21-21-15,0 21 0,1 0 0,-1-21 16,22 21-16,-22-21 0,0-1 16,22 22-16,-22-21 0,22 0 15</inkml:trace>
  <inkml:trace contextRef="#ctx0" brushRef="#br1" timeOffset="201983.07">11769 14796 0,'0'0'0,"-22"0"15,1 0 1,0 0-16,21 21 0,0 0 16,-21 21-16,21-21 0,-21 1 15,21 20-15,-21-21 0,21 21 16,0 43-16,-22-64 0,22 22 16,-21-1-16,21-21 0,0 21 0,0-20 15,0-1-15,-21 0 0,21 0 16,0 0-16,21-42 31,-21 0-31,0 0 16,0 0-16,0-1 0,0 1 0,0-21 15,0 21-15,0-22 0,0 22 16,0-21-16,0 0 0,0 20 0,0-20 16,0 0-16,0 21 0,0-22 0,0-41 31,0 62-31,21 44 15,1-1 1,-1 0-16,-21 0 0,21 0 16,0 22-16,0-22 0,0 21 0,-21-21 15,22 22-15,-1-1 0,-21-21 16,21 21-16,-21-20 0,0-1 0,21 0 16,0 0-16,-21 0 0,21-21 15,1 0 1,-1 0-16,0 0 0,-21-21 15,21 0-15,-21 0 0,21-22 0,0 22 16,1 0-16,-22-21 0,21-1 16,0 22-16,0-21 0,0 21 15,-21-22-15,21 1 0,1 21 0,-22 0 16,21 0-16,-21 42 31,0 21-31,0-21 0,-21 0 16,21 22-16,-22-22 0,22 21 15,-21 1-15,21-1 0,0-21 0,0 21 16,-21 1-16,21-22 0,0 21 0,-21-21 16,21 1-16,0-1 15,0 0-15,0 0 0,0 0 0,0 0 16,21-21 0,0 0-16,0 0 15,1-21-15,-1 0 0</inkml:trace>
  <inkml:trace contextRef="#ctx0" brushRef="#br1" timeOffset="202352.71">12340 15113 0,'0'21'32,"21"-21"-17,0 0 1,1 0-16,-1 0 15,0-21-15,0 0 0,0 0 16,0 21-16,-21-21 0,22-1 0,-22 1 16,21 21-16,-21-21 0,0 0 15,0 0-15,-21 21 16,-1 0-16,1 0 16,0 0-16,0 21 0,0 0 0,0 0 15,-1 0-15,1 1 0,0-1 16,0 21-16,21-21 0,0 22 0,-21-22 15,21 21-15,0-21 16,0 0-16,0 1 0,0-1 0,0 0 16,0 0-16,0 0 0,42-21 15,-21 0-15,0 0 0,1 0 0,20 0 16,-21 0-16,0 0 0,22-21 16,-22 0-16,0 0 0,21 0 0,-21-1 15</inkml:trace>
  <inkml:trace contextRef="#ctx0" brushRef="#br1" timeOffset="202583.84">12933 14774 0,'0'0'0,"21"-21"0,-21 0 15,0 0-15,0 42 16,0 0-16,-21 0 16,21 1-16,-21 20 15,21-21-15,-22 21 0,22-20 0,0 20 16,0 0-16,-21 1 0,21-22 0,0 21 15,-21 0-15,21-20 0,0 20 16,0-21-16,0 0 0,0 0 0,0 1 16,0-1-16,0-42 31,0-1-31</inkml:trace>
  <inkml:trace contextRef="#ctx0" brushRef="#br1" timeOffset="203184.51">12679 15092 0,'-21'0'16,"42"0"-16,-21 0 31,21 0-31,0 0 0,21-21 16,-20 21-16,62-21 0,-41 21 16,-1-22-16,0 22 0,1-21 15,-1 0-15,0 21 0,-21-21 0,22 0 16,-1 0-16,-21-1 0,0 1 0,1 0 15,-1 0-15,0-21 16,-21 20-16,0 1 16,0 0-16,0 0 0,-21 21 15,0 0 1,-1 0-16,22 21 0,0 0 16,0 0-16,-21 1 0,21-1 0,0 21 15,0-21-15,0 22 0,0-22 16,-21 21-16,21 0 0,0-20 0,0 20 15,-21 21-15,0-41 0,21 20 16,-21-21-16,21 0 0,0 0 16,-22-21-16,22-21 31,0 0-15,0 0-16,22-21 15,-1 20-15,-21 1 0,42 0 0,-21 0 16,0-21-16,1 20 0,-1 1 15,21 0-15,-21 21 0,43-21 16,-22 21-16,-21 0 0,0 0 0,22 0 16,-22 0-16,0 21 0,0 0 15,-21 0-15,21 1 0,1-1 0,-1 0 16,-21 21-16,0-21 0,0 64 16,0-64-1,0 0-15,0 1 0,-21-22 0,21 21 0,0 0 16,-22-21-16,1 0 0,21-21 47,0 0-47,0-1 0,21 22 15,1-21-15</inkml:trace>
  <inkml:trace contextRef="#ctx0" brushRef="#br1" timeOffset="203552.3">13991 14901 0,'-21'0'32,"0"22"-32,0-1 0,21 0 15,-22 0-15,1 0 16,0 0-16,21 1 0,0 20 0,-21-21 16,21 0-16,-21 0 0,21 1 0,0-1 15,0 0-15,0 0 0,0 0 16,21-21-16,0 0 15,0 0-15,0 0 0,1 0 0,-1 0 16,0 0-16,0-21 0,0 0 16,0 21-16,1-21 0,-1 0 0,-21-1 15,0 1-15,21 21 0,-21-21 0,0 0 16,0-21-16,0 20 0,0 1 16,0 0-16,0 0 15,0 0-15,-21 21 0,0 0 16,-1 0-16,1 0 0,21 21 31,0 0-15,21-21-16</inkml:trace>
  <inkml:trace contextRef="#ctx0" brushRef="#br1" timeOffset="204079.08">14753 15007 0,'0'0'0,"0"-21"16,0 0-16,0 0 15,0 0-15,-21 21 16,0 0-16,21-22 0,-21 1 16,-1 21-16,1 0 0,0 0 0,0 0 15,0 0-15,0 0 0,-1 0 16,1 0-16,0 21 0,0 1 0,0-22 15,0 21-15,-1 0 0,-20 0 0,42 0 16,-21 0-16,21 1 0,-21 41 16,21-42-16,0 0 15,0 1-15,21-22 0,0 0 16,0 21-16,0-21 0,1 0 0,-1 0 16,0 0-16,0 0 0,21 0 0,-20-21 15,-1 21-15,0-22 0,0 1 16,0 21-16,0-21 0,1 0 0,-1 0 15,0 0-15,-21-22 0,21 22 0,-21 0 16,21-21-16,-21 20 0,0-20 16,21-21-16,1 41 0,-22-20 15,0 21-15,0 0 0,0 42 32,0 0-17,0 0-15,0 22 0,-22-22 16,22 21-16,-21 0 0,21-20 0,0 20 15,-21 0-15,21-21 0,0 22 0,0-22 16,0 0-16,0 21 0,0-20 0,0-1 16,0 0-16,21-21 15,0 0-15,1 0 0,-1 0 16,0 0-16,0-21 0</inkml:trace>
  <inkml:trace contextRef="#ctx0" brushRef="#br1" timeOffset="204607.77">15600 14944 0,'-21'0'0,"42"0"0,-64 0 0,43-21 16,-21 21-16,0 0 15,42 0 1,0 0-16,22 0 15,-22 0-15,21 0 0,1 0 16,-1 0-16,0 0 0,1 0 0,20 0 16,-21 0-16,22 0 0,-1 0 0,1 0 15,-1 0-15,1 0 0,-1 0 16,1 0-16,-1 0 0,1 0 0,-22 0 16,22 0-16,-22 0 0,0 0 15,1 0-15,-1 0 16,-63 0 15,0 0-31,-22 0 0,22 0 0,0 0 16,0 0-16,0 0 0,0-22 15,-1 22-15,1 0 0,0-21 0,0 21 16,0-21-16,0 21 0,-1-21 16,22 0-16,-21 21 15,0-21-15</inkml:trace>
  <inkml:trace contextRef="#ctx0" brushRef="#br1" timeOffset="204927.59">16362 14753 0,'-43'-21'15,"-20"0"1,169 63-16,-233-105 0,106 63 16,21 21-1,21 0 1,0 0-16,0-21 0,0 21 16,22-21-16,-22 22 0,21-22 15,-21 21-15,22-21 0,-22 0 0,21 0 16,0 21-16,-20-21 0,-1 0 15,21 0-15,-21 0 0,0 21 0,1-21 16,-22 21-16,0 0 16,0 1-1,-22-1-15,1 0 16,0-21-16,-21 21 0,21 0 0,-22 0 16,1 22-16,0-22 0,-1 0 0,22 0 15,-21 22-15,-1-22 0,1 0 16,0 0-16,21 0 0,-22 0 0,22 1 15,0-1-15,21 0 0,21-21 32,0 0-32,0-21 0</inkml:trace>
  <inkml:trace contextRef="#ctx0" brushRef="#br1" timeOffset="206621.13">17399 15092 0,'21'0'16,"0"0"-16,0 0 0,1-21 16,-1 0-16,0-1 15,0 1-15,-21 0 16,0 0-16,0 0 0,0 0 15,0-1-15,0 1 0,0 0 16,0 0-16,-21 0 0,0 0 16,0 21-16,-1 0 0,-20 0 0,21 0 15,0 0-15,-22 0 16,22 0-16,-21 0 0,21 21 0,-22 0 16,22 0-16,0 0 0,0 0 0,0 1 15,0 20-15,21-21 0,0 0 16,0 0-16,0 1 0,0-1 0,0 21 15,0-21-15,0 0 0,21-21 16,0 22-16,0-22 16,0 0-16,0 0 0,1 0 0,-1-22 15,0 22-15,0-21 0,0 21 16,0-21-16,22 0 0,-22 0 0,0 0 16,0-1-16,0 1 0,1 0 0,-1 0 15,-21 0-15,0 0 0,21-1 16,-21 1-16,0 0 0,0 0 15,-21 21 1,21 21 0,-21-21-16,-1 21 0,22 0 15,-21 1-15,21-1 0,0 0 0,0 0 16,0 0-16,0 0 0,0 1 0,0-1 16,0 0-16,0 0 15,21 0-15,1-21 0,-1 0 0,0 0 16,0 0-16,0 0 0,22 0 0,-22 0 15,0 0-15,0-21 16,21 21-16,-20-21 0,-1 0 0,0 21 16,0-21-16,0-1 0,-21 1 0,0 0 15,0 0-15,0 0 16,0 0-16,0-1 0,-21 22 31,21 22-15,-21-1-16,21 0 0,-21 0 15,21 0-15,0 0 0,0 1 16,0-1-16,0 0 16,21-21 31,-21-21-47,21 21 0,-21-21 0,0-1 15,21 1-15,-21 0 0,21 21 16,-21-21-16,22 0 0,-22 0 15,21-1-15,0 22 16,-21 22 15,0-1-31,21 0 16,-21 0-16,0 0 0,0 0 16,21 1-16,-21-1 15,0 0-15,21-21 0,1 0 16,-1 0-16,0 0 0,0 0 15,0 0-15,0 0 0,1 0 16,-1 0-16,0 0 0,0-21 0,0 0 16,22 21-16,-22-22 0,0 1 0,-21 0 15,21 21-15,0-21 0,-21 0 16,21 21-16,-21-21 0,0-1 16,-21 44 15,0-1-31,21 0 0,0 0 15,0 0 1,0 0-16,0 1 16,21-22-1,0 0-15,1 0 0,-1 0 0,0 0 16,21 0-16,-21 0 0,1 0 16,-1 0-16,21 0 0,-21-22 0,0 1 15,1 21-15,-1-21 0,0 21 0,0-21 16,-21 0-16,21 0 15,-21-1-15,0 1 0,0 0 16,0 0-16,-21 21 31,0 21-15,21 0-16,0 0 0,0 1 0,-21-1 16,21 21-16,0-21 0,0 22 15,0-1-15,0 0 0,0 22 0,0-22 16,0 22-16,0-22 0,0 21 0,21-20 15,0 20-15,-21-20 0,0 20 16,21-21-16,-21 22 0,21-22 0,-21 1 16,0 20-16,0-21 0,0 1 0,0-1 15,0 0-15,-21 1 0,0-1 16,0-21-16,0 22 0,0-22 16,-22 0-16,22 0 0,0-21 0,-21 0 15,20 0-15,-20 0 0,21 0 0,-21 0 16,20 0-16,1-21 0,-21 0 15,21 0-15,0-1 0,-1-20 0,1 0 16,0-1-16,0 1 0,21-21 0,-21 20 16,21-20-16,0-1 0,0 1 15,21-1-15,0 1 0,21-85 16,-20 84-16,20-21 0,0 22 16,1 21-16,-1-22 0,0 22 0,22-1 15,-22 1-15,0 21 0,1 0 16,20-22-16</inkml:trace>
  <inkml:trace contextRef="#ctx0" brushRef="#br1" timeOffset="207495.63">19706 14838 0,'0'0'16,"0"21"15,-21 0-15,21 0-16,-21 1 15,0-1-15,21 0 0,-22 0 0,22 0 16,0 0-16,0 1 0,-21-1 15,21 0-15,-21 0 0,21 0 0,0 0 16,-21 1-16,21-44 31,0 1-15,0 0-16,0 0 0,0 0 16,0 0-16,0-1 0,21 1 15,-21 0-15,0 0 0,21 0 0,0 0 16,-21-1-16,22 1 0,-1 0 15,-21 0-15,21 21 0,0-21 16,0 21-16,0 0 0,1 0 0,-1 0 16,0 0-16,0 0 0,0 21 0,0 0 15,-21 0-15,22 0 0,-22 1 16,21-1-16,-21 0 0,0 0 0,0 21 16,0-20-16,0-1 0,0 0 15,0 0-15,0 0 0,0 0 0,0 1 16,0-44 15,0 1-31,0 0 16,0 0-16,0 0 15,0 0-15,0-1 0,21 1 16,0 0-16,0-21 0,0 21 0,1-1 16,-1 1-16,0 0 0,0 0 0,0 0 15,0 0-15,22 21 0,-22 0 16,0 0-16,0 0 0,0 0 0,1 21 15,-1 0-15,-21 0 0,21 0 16,-21 0-16,0 22 0,0-22 0,0 0 16,0 0-16,0 0 0,-21 1 0,0-1 15,-1 0-15,22 0 0,0 0 16,-21-21-16,42-21 31,1 0-15</inkml:trace>
  <inkml:trace contextRef="#ctx0" brushRef="#br1" timeOffset="207843.43">20510 14965 0,'0'0'0,"22"0"16,-1 0-16,0 0 15,0 0-15,0-21 16,0 21-16,1 0 0,-1-21 0,0 21 15,0-22-15,0 1 0,0 21 16,-21-21-16,22 0 16,-22 0-16,-22 21 15,1 0 1,0 0-16,0 0 0,0 0 16,0 0-16,-1 21 0,1 0 0,0 0 15,0 0-15,0 1 0,0 20 0,21-21 16,0 0-16,0 0 0,0 1 15,0-1-15,0 0 0,0 0 0,0 0 16,0 0-16,0 1 16,21-22-16,0 0 0,0 0 0,21 0 0,-20 0 15,-1 0-15,21 0 0,0 0 16,1-22-16,-22 22 0,21-21 16,1 0-16,-1 0 0</inkml:trace>
  <inkml:trace contextRef="#ctx0" brushRef="#br1" timeOffset="208072.3">21251 14626 0,'0'-21'0,"0"42"0,0-63 0,0 63 31,-21 0-31,21 0 0,0 22 16,-21-22-16,0 21 0,21 1 0,0-22 15,-21 21-15,21-21 0,-22 22 16,22-22-16,-21 21 0,21-21 0,0 22 15,-21-22-15,21 0 0,0 0 16,0 0-16,0 0 0,0 1 16,21-22-1,0-22-15,1 22 0,-22-21 16</inkml:trace>
  <inkml:trace contextRef="#ctx0" brushRef="#br1" timeOffset="208511.56">21463 14626 0,'0'0'0,"0"21"31,-21 22-31,21-22 0,-21 0 16,21 0-16,-22 22 0,22-22 16,0 21-16,0-21 0,0 22 0,0-22 15,-21 0-15,0 42 0,21-41 16,0-1-16,0 0 0,-21-21 15,21 21-15,-21 0 0,21-42 47,0 0-47,0 0 0,0 0 16,0-1-16,21 1 0,-21-21 16,21 21-16,0 0 0,22-1 15,-22 1-15,0 0 0,21 0 0,-21 0 16,22 21-16,-22 0 0,0 0 0,0 0 15,0 0-15,1 0 0,-1 21 16,0 0-16,-21 0 0,21 0 0,-21 22 16,0-22-16,0 0 0,0 0 0,0 0 15,-21 1-15,0 20 16,0-21-16,-1-21 0,22 21 0,-21 0 0,0 1 16,21-1-1,0-42 1,0-1-1,-21 1-15</inkml:trace>
  <inkml:trace contextRef="#ctx0" brushRef="#br1" timeOffset="208693.46">20976 14796 0,'0'21'16,"21"-21"-1,0 0-15,1 0 0,-1 0 16,42 0-16,-42 0 0,22 0 16,-1 0-16,22 0 0,-22 0 15,21 0-15,-20 0 0,20 0 0</inkml:trace>
  <inkml:trace contextRef="#ctx0" brushRef="#br1" timeOffset="209084.93">22161 14774 0,'-21'0'16,"0"0"-16,0 0 15,0 0-15,0 22 0,-1-1 0,1-21 16,0 21-16,0 0 0,0 0 16,0 0-16,-1 22 0,1-22 0,0 0 15,21 0-15,0 0 0,0 1 16,0-1-16,0 0 0,0 0 15,0 0-15,21-21 0,0 0 0,1 0 16,20 0-16,-21 0 0,0 0 16,0 0-16,22 0 0,-22 0 0,0-21 15,21 0-15,-20 0 16,-1 0-16,0-1 0,-21 1 0,0 0 16,0 0-16,0 0 0,0 0 15,0-1-15,0-20 0,-21 21 0,0 0 16,-1 0-16,1 21 0,0-22 15,-21 22-15,21 0 0,-1 0 0,1 0 16,0 0-16,0 0 0,0 0 0,0 22 16,21-1-16,0 0 15,0 0-15,0 0 0,21 0 16,21-21-16,-21 22 0,0-1 0</inkml:trace>
  <inkml:trace contextRef="#ctx0" brushRef="#br1" timeOffset="209577.46">22818 14923 0,'0'-22'0,"0"-41"31,-22 42-31,1 0 0,0 21 16,0 0-16,0 0 0,0 0 0,-1 0 15,1 0-15,-21 0 0,21 0 16,0 21-16,-1 0 0,-20 0 15,21 0-15,0 0 0,0 1 0,-1-1 0,1 0 16,21 0-16,0 0 0,0 0 16,0 1-16,0-1 0,0 0 15,0 0-15,0 0 0,21-21 16,1 0-16,-1 0 0,0 0 16,21 0-16,-21 0 0,1 0 0,20 0 15,-21-21-15,21 0 0,-20 21 0,-1-21 16,21 0-16,-21-1 0,0-20 15,22 21-15,-22 0 0,0-22 0,0 1 16,0 21-16,-21-21 0,22-1 0,-1-41 16,-21 41-16,0 1 15,0 0-15,0 20 0,0 1 0,-21 21 16,-1 0 0,22 21-16,-21 22 15,0-22-15,21 21 0,-21 1 0,21-1 16,0 0-16,0 1 0,0-1 15,0-21-15,0 21 0,0-20 0,0 20 16,21-21-16,0 0 0,0 0 0,1 1 16,-1-1-16,0-21 0,0 0 15,0 0-15,0 0 0,1 0 0,-1 0 16,0 0-16</inkml:trace>
  <inkml:trace contextRef="#ctx0" brushRef="#br1" timeOffset="211015.64">24024 14732 0,'21'-21'0,"-42"42"0,42-63 15,0 42-15,-21 21 31,0 0-31,-21-21 0,0 21 0,21 22 16,-21-22-16,0 0 0,21 0 16,-21 0-16,-1 0 0,1 1 0,21-1 15,-42 21-15,42-21 16,-21-21-16,21 21 0,0 1 16,21-22-1,0-22 1,0 22-16,0-21 0,1 0 15,-1 0-15,0 21 0,0-21 0,21 0 16,-20-1-16,-1-20 0,0 21 0,0 0 16,-21 0-16,21-1 0,0 1 15,-21 42 1,0 1 0,0-1-16,0 0 15,0 0-15,0 0 0,0 0 16,0 1-16,0-1 0,0 0 0,0 0 15,0 0-15,22 0 0,-1-21 16,0 22-16,-21-1 0,21-21 0,0 0 16,22 0-16,-22 0 0,0 0 0,0 0 15,0 0-15,0-21 0,22 21 16,-22-22-16,0 22 0,0-21 0,0 0 16,1 21-16,-1-21 0,0 0 15,0 0-15,-21-1 0,0 1 0,21 0 16,-21 0-16,0 0 0,0 0 15,0-1-15,-21 22 32,0 22-32,21-1 15,0 0-15,-21 0 0,21 0 0,0 0 16,0 1-16,0-1 0,0 0 16,0 0-16,0 0 0,21-21 15,-21 21-15,21 1 0,0-22 0,0 0 16,1 0-16,-1 0 0,21 0 15,-21 0-15,22 0 0,-22 0 0,21-22 16,-21 22-16,0-21 0,22 21 0,-22-21 16,0 0-16,0 0 0,0-22 15,1 1-15,-1 0 16,-21-1-16,0 1 0,21 21 0,-21-21 16,21-1-16,-21 1 0,21 0 15,-21 20-15,0 1 0,0 0 0,0 0 16,0 42-1,-21 0-15,0 0 0,0 22 16,0-22-16,21 21 0,-22 1 0,22-22 16,0 21-16,-21 0 0,0-20 15,21 20-15,-21-21 0,0 0 0,21 0 16,0 22-16,-21-22 0,21 0 16,0 0-16,-22-21 0,22-21 46,22 21-46,-1-21 0,-21 0 16,21 0-16,0-1 0,-21 1 16,21 0-16,0 21 0,1-21 0,-1 0 15,0 0-15,0 21 0,0-22 16,0 22-16,1 0 16,-22 22-16,0-1 15,0 0-15,0 0 0,0 0 16,0 0-16,0 1 0,0-1 15,0 0-15,0 0 0,21-21 0,-21 21 16,21-21-16,0 0 0,0 21 16,0-21-16,1 0 0,20 0 15,-21 0-15,0 0 0,22 0 16,-22-21-16,0 21 0,0-21 0,0 0 16,0 0-16,1 0 15,-22-1-15,0 1 0,0-21 0,21 21 16,-21 0-16,0-1 0,0 1 15,0 42 1,0 1-16,-21-1 16,21 0-16,0 0 0,-22 0 15,22 0-15,-21 1 0,21-1 16,0 0-16,0 0 0,0 0 16,0-42 30</inkml:trace>
  <inkml:trace contextRef="#ctx0" brushRef="#br1" timeOffset="211183.55">25612 14626 0,'-22'0'31,"1"0"-16,21 21 1,21-21 0,1 0-1,-1 0-15</inkml:trace>
  <inkml:trace contextRef="#ctx0" brushRef="#br1" timeOffset="211875.69">26141 14753 0,'0'-21'0,"-21"21"0,-1 0 0,1 0 15,0 0-15,0 0 16,0 0-16,0 0 0,-22 0 16,22 21-16,0 0 0,0 1 0,0-1 15,-1 0-15,22 0 16,0 0-16,0 0 0,0 22 0,0-22 0,0 42 15,22-63-15,-22 22 16,21-1-16,0-21 0,21 0 16,-21 21-16,1-21 0,-1 0 0,21 0 15,-21 0-15,0 0 0,22 0 16,-22-21-16,0 21 0,0-21 16,0-1-16,1 1 0,-1 0 0,0 0 15,0 0-15,0 0 0,0-22 16,-21 22-16,22-21 0,-1-1 0,-21 22 15,21-21-15,-21 0 0,21-22 16,-21 43-16,0 0 0,21 0 16,-21 42-1,0 0-15,-21 21 16,21-21-16,-21 1 0,21 20 16,0-21-16,-21 21 0,21-20 0,-21 20 15,21-21-15,-22 0 0,22 0 16,0 1-16,0-1 0,0 0 15,-21 0-15,0 0 16,21-42 15,0 0-31,0 0 16,0 0-16,21-1 16,0 1-16,1 0 0,-1 21 0,0-21 15,21 0-15,-21 0 0,1 21 0,-1 0 16,0 0-16,0 0 0,0 0 15,0 21 1,-21 0-16,0 0 0,0 0 0,0 0 16,0 1-16,0-1 15,-21 0-15,21 0 0,-21 0 16,21 0-16,-21-21 0,21 22 0,21-22 47</inkml:trace>
  <inkml:trace contextRef="#ctx0" brushRef="#br1" timeOffset="212110.55">27199 14774 0,'-21'22'31,"0"-1"-31,21 0 0,-21 0 16,-1 0-16,22 0 0,-21 1 16,21-1-16,-21 0 0,0 0 15,21 0-15,21-21 47,0 0-47</inkml:trace>
  <inkml:trace contextRef="#ctx0" brushRef="#br1" timeOffset="212459.35">27559 14817 0,'-42'0'16,"20"0"-1,1 0-15,0 0 0,0 0 0,0 21 16,0-21-16,-1 0 0,22 21 0,-21-21 15,21 21-15,0 0 16,21 1 0,1-22-16,-1 0 0,0 0 15,0 0-15,0 21 0,0-21 16,1 0-16,-22 21 16,0 0-1,0 0-15,-22-21 16,1 0-16,0 21 0,0-21 15,0 0-15,0 0 0,-1 0 16,1 0-16,0 0 0,0 0 16,0 0-16,0 0 0</inkml:trace>
  <inkml:trace contextRef="#ctx0" brushRef="#br1" timeOffset="212656.24">27114 14563 0,'0'0'0,"-21"0"16,21-21-16,-21 21 0,0 0 15,0 0 16,0 0-31,-1 0 16,1 0-16</inkml:trace>
  <inkml:trace contextRef="#ctx0" brushRef="#br1" timeOffset="213952.07">11239 16489 0,'0'21'16,"22"-42"31,-1 21-47,-21-21 15,21 21-15,-21-21 0,0-1 16,0 1-16,0 0 16,0 0-16,-21 0 15,0 21-15,-22 0 0,22 0 16,0 0-16,-21 0 0,20 0 0,-20 0 16,21 0-16,-21 0 0,20 0 15,1 21-15,-21 0 0,21-21 0,0 21 16,21 0-16,0 1 0,-22 20 0,22-21 15,0 0-15,0 0 16,0 1-16,0-1 0,0 0 0,0 0 16,22 0-16,-1-21 0,-21 21 15,21-21-15,21 0 0,-21 0 0,1 0 16,-1 0-16,21-21 0,-21 21 0,22-21 16,-22 0-16,21 0 0,-21 0 15,22-1-15,-1-41 16,-21 42-16,21-22 0,-20 22 0,-1-21 15,-21 0-15,21-1 0,-21 1 0,21 0 16,-21-1-16,0 1 0,0 21 0,0-22 16,0 22-16,0 0 15,0 0-15,0 42 16,0 0 0,0 0-16,0 22 0,-21-22 0,21 21 15,0-21-15,0 22 0,0-22 0,0 21 16,0-21-16,0 1 0,0 20 15,0-21-15,0 0 0,21-21 0,-21 21 16,21 1-16,0-22 0,1 0 16,-1 0-16,0 0 15,0 0-15,0 0 0,0-22 16</inkml:trace>
  <inkml:trace contextRef="#ctx0" brushRef="#br1" timeOffset="-214525.25">11663 16383 0,'0'0'0,"0"-21"47,21 0-32,0 21 1,0-21-16,0-1 0,1 1 16,-22 0-16,0 0 0,0 0 15,0 0 1,-22 21-1,1 0 1,0 0-16,0 0 0,21 21 0,-21 0 16,21 0-16,-21 0 0,21 0 0,-22 1 15,22-1-15,0 0 0,0 0 16,0 0-16,0 22 0,0-22 16,0 0-16,22-21 15,-1 21-15,0-21 0,0 0 0,0 0 16,0 0-16,1 0 0,-1 0 0,21 0 15,-21 0-15,0-21 0,22 21 16,-22-21-16,0 0 0,0-1 0,0 22 16,1-21-16,-1 0 15,0 0-15,-21-21 0,0 20 0,21 1 16,-21 0-16,21 21 0,-21-21 0,0 0 16,0 42 15,0 0-16,0 0-15,0 0 0,0 1 0,0-1 16,0 0-16,0 0 0,0 0 0,0 0 16,0 1-16,0-1 15,21 0-15,1-21 0,-22 21 0,21-21 16,0 0-16,0 0 16,0 0-16,0 0 0,1 0 15,-1 0-15,0-21 0,0 21 0,0-21 16,0 21-16,1-21 0,-1-1 15,0 1-15,-21 0 0,21-21 16,0 21-16,-21-1 0,0 1 16,0 0-16,0 0 15,0 42 17,0 0-32,0 0 15,0 1-15,0-1 0,0 0 0,0 0 16,0 0-16,0 0 0,0 1 15,0-1-15,0 0 0,21 0 16,1-21-16,-1 0 16,0 0-16,0 0 15,0 0-15,0 0 0,1 0 0,-1 0 16,0 0-16,0-21 0,0 0 16,0 0-16,1 21 0,-1-22 0,0 1 15,0 0-15,-21 0 0,21 0 0,-21 0 16,0-1-16,0 1 0,0 0 15,0 0-15,-21 21 16,0 0-16,0 0 16,0 0-16,21 21 15,-22 0-15,22 22 0,-21-22 16,21 0-16,0 0 0,-21 0 16,21 0-16,0 1 0,0-1 0,0 0 15,0 0-15,0 0 0,0 0 0,21-21 16,0 0-16,-21 22 0,22-22 15,-1 0-15,0 0 0,0 0 0,0 0 16,0 0-16,1 0 0,20-22 0,-21 1 16,0 0-16,0 21 0,1-21 15,20 0-15,-42 0 0,42-1 16,-42 1-16,21-21 0,1 21 0,-1-22 16,0 22-16,-21-21 0</inkml:trace>
  <inkml:trace contextRef="#ctx0" brushRef="#br1" timeOffset="-213939.58">13250 16066 0,'0'-64'0,"0"22"31,0 148-31,0-191 16,0 127-1,0-21-15,0 1 0,0 20 0,0-21 16,0 21-16,-21 1 0,21-22 16,-21 21-16,21-21 0,0 22 0,0-22 15,-21 21-15,21-21 0,0 1 16,-21-1-16,21 0 0,0 0 15,0 0-15,21-21 32,0 0-32,0 0 0,0 0 15,0-21-15,1 21 0,-1-21 0,0 0 16,0 21-16,0-21 0,0-1 16,-21 1-16,22 0 0,-1 0 0,-21 0 15,21 0-15,-21-1 0,0 1 16,-21 42 15,21 1-31,-21-1 16,-1 0-16,22 0 15,0 0-15,0 0 0,0 1 0,0-1 16,0 0-16,0 0 16,0 0-16,22-21 15,-1 0-15,0 0 0,0 0 16,0 0-16,0 0 0,1 0 15,-1 0-15,0-21 0,0 0 0,0 21 16,0-21-16,1 0 0,-22-1 16,0 1-16,0 0 0,0 0 15,0-21-15,0 20 0,-22 22 16,22-21-16,-21 0 0,0 21 16,0 0-16,0 0 0,0 0 15,-1 0-15,1 0 0,0 0 0,21 21 16,0 0-16,0 1 0,0-1 15,0 0-15,0 0 16,21 0-16,0-21 16,22 0-16,-22 0 0,0 0 15</inkml:trace>
  <inkml:trace contextRef="#ctx0" brushRef="#br1" timeOffset="-213660.74">13906 16256 0,'0'0'31,"-21"21"-31,21 0 0,-21 1 16,21-1-16,0 0 0,0 21 15,-21 1-15,21-1 0,-21 0 0,21 1 16,-21-1-16,-1 21 0,22-20 0,-21 20 16,0 1-16,0-1 0,21-20 15,-21 20-15,0 43 0,-1-43 16,22-20-16,-21 20 0,0-20 15,21-1-15,0 0 0,0 1 0,-21-22 16,21 0-16,0 0 0,-21 0 16,21-42-1,21 0-15,-21 0 16,21-22-16,0 22 0,-21-21 16</inkml:trace>
  <inkml:trace contextRef="#ctx0" brushRef="#br1" timeOffset="-213369.91">13716 16531 0,'0'-42'0,"0"84"0,0-126 16,21 62-16,-21 1 15,21 0-15,0 0 0,-21 0 0,22 0 0,-1-1 16,21 22-16,-21-21 0,0 21 16,22 0-16,-22 0 0,0 0 15,21 0-15,-20 0 0,-1 21 16,-21 1-16,0-1 15,0 0-15,-21 0 0,-1 0 16,1 0-16,0-21 0,0 22 0,-21-1 16,20-21-16,1 21 0,0-21 15,0 0-15,0 0 0,0 21 0,42-21 47,0-21-31,0 21-16,0 0 0</inkml:trace>
  <inkml:trace contextRef="#ctx0" brushRef="#br1" timeOffset="-212609.34">14033 16468 0,'-21'0'0,"42"0"0,1 0 0,-1 0 16,0 0-16,0-21 0,0 21 0,22-22 16,-22 1-16,0 21 0,0-21 15,0 0-15,0 0 16,-21 0-16,22-1 0,-22 1 15,-22 0 1,1 21-16,0 0 0,0 0 16,0 21-16,0-21 0,21 21 15,-22 1-15,1-1 0,21 0 16,-21 0-16,21 0 0,0 0 16,0 1-16,0-1 0,0 0 0,0 0 15,21 0-15,0-21 16,1 0-16,20 21 0,-21-21 15,0 0-15,22 0 0,-22 0 0,21 0 16,-21 0-16,22 0 0,-1-21 16,-21 0-16,21 21 0,1-21 0,-22 0 15,21 0-15,1-1 0,-22 1 16,0 0-16,21 0 0,-21 0 16,1 0-16,-1-1 0,-21 1 0,0 0 15,0 0-15,0 0 16,-21 21-1,-1 0-15,1 0 0,0 0 16,0 21-16,0-21 16,21 21-16,-21 0 0,21 0 0,-22 1 15,1 20-15,21-21 0,-21 0 16,21 0-16,0 1 0,0-1 0,0 0 16,0 0-16,0 0 0,0 0 15,0 1-15,21-22 16,0 0-16,1 0 0,-1 0 15,0 0-15,0 0 0,0-22 16,0 1-16,1 0 16,-1 0-16,0 0 0,-21 0 0,21-22 15,-21 22-15,21-21 0,-21-1 0,21 22 16,-21-21-16,22 0 0,-22-22 16,0 22-16,0-1 0,0 1 0,0 0 15,0-1-15,0 22 0,0 42 31,0 1-31,-22-1 0,22 0 16,-21 21-16,21 1 0,0-1 0,0 0 16,-21 1-16,21-1 0,0 0 15,0 1-15,0-1 0,0-21 0,0 0 16,0 22-16,0-22 0,0 0 16,0 0-16,21 0 15,0-21-15,1 0 0,-1 0 16,0 0-16,21-21 0,-21 0 15,22 0-15</inkml:trace>
  <inkml:trace contextRef="#ctx0" brushRef="#br1" timeOffset="-210371.63">16192 16489 0,'0'0'0,"-21"0"0,21-21 47,0 0-47,21-1 0,-21 1 16,0 0-16,22 0 15,-22 0-15,21-22 0,-21 22 0,0-21 16,0 21-16,21-22 0,-21 22 0,21-21 16,-21 0-16,0 20 0,0 1 15,0-21-15,0 21 0,0 0 0,0-1 16,0 44 15,0-1-31,0 0 0,-21 0 16,0 21-16,0 1 0,21-22 15,0 21-15,0 1 0,0-1 0,-22-21 16,22 21-16,0-20 0,0 20 16,0-21-16,0 0 0,22 22 0,-22-22 15,21-21-15,0 21 0,0 0 0,0-21 16,0 0-16,22 0 0,-22 0 0,21 0 15,-21 0-15,1 0 0,20 0 16,-21 0-16,21 0 0,-20-21 0,-1 0 16,21 0-16,-21-1 0,0-20 15,1 21-15,-1 0 0,0-22 16,-21 1-16,0 0 0,21-1 0,-21 1 16,0 0-16,0-1 0,0 1 15,0 21-15,0 0 0,0 0 0,0-1 16,0 1-16,0 0 0,0 42 31,0 0-31,-21 1 0,21-1 0,0 0 16,0 21-16,0 1 0,-21-22 0,21 21 15,0 0-15,0 1 0,-21-22 16,21 21-16,0-21 0,0 22 0,0-22 16,0 21-16,0-21 0,0 1 15,21-22-15,0 21 0,-21 0 0,21-21 16,0 0-16,0 0 0,1 0 15,-1 0-15,0 0 16,0 0-16,0 0 0,0-21 0,1 0 16,20-1-16,-21 22 0,0-21 0,22-42 15,-43 42-15,0-1 16,0 1-16,0 0 0,0 0 0,0 0 16,-22 21-16,1 0 15,0 0-15,21 21 16,-21 0-16,21 0 0,0 0 15,0 22-15,0-22 0,0 0 16,0 0-16,0 0 16,21 1-16,-21-1 0,0 0 15,0 0-15,21-21 0,-42 0 47,0-21-31,0 21-16,21-21 0,-21 21 0,21-21 15,-22 21-15,1 0 16,0 0 0,21 21-1,0 0 1,21-21-16,0 0 0,1 21 16,-1-21-16,0 0 0,0 0 15,0 0-15,0 0 0,1 0 0,20 0 16,-21 0-16,21 0 0,1 0 15,-22 0-15,85-42 16,-85 42-16,0-21 0,0-1 16,0 1-16,1 0 0,-1 0 15,-21 0-15,0 0 0,21-1 0,-21 1 0,21 0 16,-21 0-16,0 0 16,0 0-16,0 42 31,0 0-31,0 0 0,0 0 15,0 0-15,-21 1 0,21-1 16,0 0-16,0 0 0,0 0 0,0 0 16,0 1-16,0-1 0,21-21 15,-21 21-15,21-21 0,0 0 0,22 0 16,20 0-16,-42 0 16,22 0-16,-1 0 0,-21 0 0,22 0 15,20-42-15,-42 42 0,0-22 16,1 1-16,-22-21 0,0 21 15,21 0-15,-21-1 0,0 1 0,0 0 16,0 0-16,0 0 16,-21 21-1,21 21-15,-22 0 16,22 0-16,0 0 0,0 1 0,-21-1 16,21 0-16,-21 0 0,21 21 15,0-20-15,0-1 0,0 0 16,0 0-16,0 0 15,0-42 17,0 0-17,21 0-15,0 0 0,1-1 16,-22 1-16,21 0 0,0 0 0,-21 0 16,21 0-16,0-1 0,-21 1 15,21 21-15,-21 21 31,0 1-15,0-1-16,0 0 0,0 0 16,0 0-16,0 0 0,22 1 15,-22-1-15,21 0 16,0-21-16,0 0 0,0 21 16,0-21-16,1 0 0,20 0 15,-21 0-15,21 0 0,-20 0 16,20 0-16,0-21 0,-21 21 0,64-42 15,-64 20-15,0 1 16,1 0-16,-22 0 0,21 0 16,-21 0-16,0-1 0,0 1 0,0 0 15,-21 21-15,-1 0 0,1 0 16,0 0-16,0 0 0,0 0 16,0 0-16,-22 21 0,22-21 0,0 21 15,21 1-15,-21-1 0,21 0 16,-21 0-16,21 0 15,0 0-15,0 1 0,21-22 16,0 21-16,0-21 16,0 0-16,0 0 0,1 0 15,-1 0-15,0 0 0,0 0 0,0-21 16,0 21-16,-21-22 16,22 1-16,-1 0 0,-21 0 15,0 42 32,-21 0-47,21 0 0,-22 1 16,1-1-16,21 0 0,-21 21 15,21-21-15,-21 22 0,0-1 0,0 0 16,21 22-16,0-22 0,-22 1 16,1 84-16,21-85 15,-21 21-15,21-20 0,0 20 0,0-20 16,0-1-16,0 21 0,0-20 15,-21-1-15,21 0 0,0 1 0,-21-1 16,21-21-16,0 0 0,-21 22 16,-1-22-16,1 0 0,0-21 15,0 0-15,0 0 0,0 0 16,21-21-16,-22 0 0,22 0 16,-21-1-16,21 1 0,0 0 0,0-21 15,0 21-15,0-22 0,0 1 0,0 21 16,0-22-16</inkml:trace>
  <inkml:trace contextRef="#ctx0" brushRef="#br1" timeOffset="-210145.76">17780 15896 0,'0'0'0,"-21"0"0,21-21 16,-21 21-16,-1 0 16,22 21 15,0 0-15</inkml:trace>
  <inkml:trace contextRef="#ctx0" brushRef="#br1" timeOffset="-209602.07">19685 15896 0,'0'0'0,"0"-21"31,21 21-31,0 0 16,0 0-16,22 0 0,-1 0 15,-21-21-15,22 21 0,-1 0 0,0 0 16,1 0-16,-1-21 0,0 21 16,-21 0-16,22 0 0,-1 0 15,-63 0 16,0 0-31,0 0 0,-22 0 0</inkml:trace>
  <inkml:trace contextRef="#ctx0" brushRef="#br1" timeOffset="-209357.21">19981 15875 0,'0'21'16,"0"-42"-16,0 63 0,0-20 0,0-1 0,0 0 15,0 21-15,0 1 0,0-22 16,0 21-16,0 0 0,-21 1 0,21-22 16,0 21-16,-21-21 0,21 22 15,-21-22-15,21 0 0,0 21 16,0-20-16,-21-22 0,21 21 0,21-21 31,0 0-15,0-21-16,0-1 15</inkml:trace>
  <inkml:trace contextRef="#ctx0" brushRef="#br1" timeOffset="-208460.73">20193 16256 0,'-21'0'0,"42"0"0,0 0 47,0-21-32,0 21-15,-21-21 0,22 21 16,-1-21-16,0-1 0,0 1 16,0 0-16,-21 0 0,0 0 0,0 0 15,0-1-15,0 1 16,0 0-16,0 0 0,-21 21 16,0 0-1,0 21-15,0 0 0,-1 0 16,22 22-16,-21-22 0,21 21 0,-21-21 15,21 22-15,0-22 0,0 21 16,0-21-16,0 1 0,0-1 0,0 0 16,0 0-16,0 0 0,21-21 0,0 21 15,1-21-15,-1 0 0,0 0 16,42 0-16,-41 0 16,20 0-16,-21 0 0,21-21 0,-20 21 15,20-21-15,-21 0 0,21 0 16,-20 0-16,-1-1 0,21-20 0,-42 21 15,21 0-15,-21-22 0,21 22 16,-21 0-16,0 0 0,0 0 16,-21 21-16,0 0 15,0 0-15,0 0 0,21 21 0,-21 0 16,21 0-16,0 0 0,0 1 0,0 20 16,0-21-16,0 0 0,0 0 15,0 1-15,21-1 0,-21 0 16,21-21-16,-21 21 0,0 0 0,42 0 15,-63-21 17,0 0-17,0 0-15,0 0 0,-1 0 16,1 0-16,42 0 31,1 0-15,-1 0-16,21 0 0,-21 0 15,0 0-15,22 0 0,-22-21 0,0 21 16,21 0-16,1-21 16,-22 21-16,21-21 0,-21 0 0,22 0 15,-22-1-15,0 1 0,0 0 0,22 0 16,-22-21-16,-21 20 0,21-20 16,-21 0-16,21-1 0,-21-20 0,21 21 15,-21 20-15,0-20 0,0 0 16,0 21-16,0-1 0,0 1 0,-21 42 31,0 1-31,0 20 0,21-21 16,-21 21-16,-1 1 0,22 20 0,-21-20 15,0 41-15,21-41 0,0-1 16,0 0-16,0 1 16,0-22-16,0 0 0,0 21 0,0-21 15,21 1-15,0-22 0,1 21 0,-1-21 16,0 0-16,0 0 0,0 0 15,0 0-15,43 0 16,-64-21-16,21 21 0,0-22 0</inkml:trace>
  <inkml:trace contextRef="#ctx0" brushRef="#br1" timeOffset="-208269.83">21124 16087 0,'-21'0'0,"42"0"0,-63 0 0,63 0 47,0 21-47,22-21 0,-22 0 15,0 0-15,0 0 0,0 0 16,0 0-16,1 0 0,20 0 0,-21 0 16,0-21-16,0 21 0,1-21 15</inkml:trace>
  <inkml:trace contextRef="#ctx0" brushRef="#br1" timeOffset="-207564.24">22669 15621 0,'0'-21'0,"0"42"0,0-63 0,0 21 16,-21-1 0,0 44-1,0-1-15,21 0 0,-21 0 16,0 0-16,21 22 0,-22-22 16,1 21-16,0 0 0,0 1 0,0-1 15,-22 43-15,22-43 16,0 0-16,0-20 0,0 20 15,0-21-15,21 21 0,0-20 0,-22-1 16,22 0-16,-21-21 16,21-21-1,0 0-15,0-1 16,21-20-16,-21 21 16,22-21-16,-22 20 0,21-20 0,0 0 15,0-1-15,-21 1 0,21 0 16,0-1-16,1 22 0,-1-21 0,0 21 15,-21-22-15,21 22 0,0 21 0,-21-21 16,21 21-16,-21 21 16,0 0-16,0 1 15,0-1-15,0 0 0,0 21 16,0-21-16,0 22 0,0-1 16,0 0-16,0-20 0,0 20 0,0 0 15,0-21-15,0 1 0,22 20 16,-22-21-16,0 0 0,21 0 15,0-21-15,-21 22 16,0-44 0,-21 1-1</inkml:trace>
  <inkml:trace contextRef="#ctx0" brushRef="#br1" timeOffset="-205941.17">22246 16023 0,'-21'0'0,"190"43"0,-317-86 16,148 43 15,21 0-31,22 0 0,-22 0 16,21 0-16,0 0 0,1 0 0,20 0 15,-20 0-15,20-21 0,1 0 0,-1 21 16,1-21-16,-22 0 0,21 21 16,-20-22-16,-1 1 0,-21 0 0,0 0 15,22 21-15,-43-21 0,0 0 16,0-1-16,-21 22 15,-1 0 1,1 0 0,0 22-16,21-1 0,0 0 0,-21 21 15,21-21-15,-21 1 0,21 20 0,-21-21 16,21 0-16,0 0 0,0 22 16,-22-22-16,22 0 0,-21 0 15,21 0-15,0 1 16,0-44 15,0 1-31,0 0 16,0 0-16,0 0 0,21 0 0,1-22 15,-1 22-15,0-21 0,-21 21 16,21-22-16,0 22 0,0 0 16,1 0-16,-1 21 0,0-21 0,0 21 15,0 0-15,0 0 16,-21 21-16,0 0 15,0 0-15,0 0 0,0 22 16,0-22-16,22 0 0,-22 0 0,0 0 16,21 0-16,-21 1 0,0-1 15,21 0-15,0 0 0,0-21 0,-21 21 16,21-21-16,1 0 0,20 0 16,-21 0-16,0 0 0,0 0 0,22 0 15,-22 0-15,0-21 0,21 21 16,-20-21-16,-1 0 0,0 0 0,-21-1 15,21 1-15,-21 0 0,21 0 16,-21 0-16,0-22 0,0 22 0,0 0 16,0 0-16,0 0 15,-21 21-15,0 0 16,0 21-16,21 0 0,0 0 16,-21 0-16,21 1 0,-22 20 15,22-21-15,-21 0 0,21 0 0,0 22 16,0-22-16,-21 0 0,21 0 15,-21 0-15,21 1 0,0-1 32,0-42-17,0-1 1,0 1-16,21 0 0,0 0 16,-21-21-16,21 20 0,1 1 0,-1-21 15,0 21-15,0 0 0,0-1 16,0 1-16,1 0 0,-1 0 0,0 21 15,0 0-15,-21 21 16,0 0-16,0 0 0,0 1 16,0-1-16,0 0 0,0 21 15,0-21-15,0 1 16,0-1-16,21 0 0,-21 0 0,21 0 16,1-21-16,-1 21 15,0-21-15,0 0 16,0 0-16,0 0 0,1 0 0,-1 0 15,0-21-15,0 21 0,0-21 0,0 0 16,1 0-16,-1 0 0,0-1 16,0 1-16,-21 0 0,21 0 15,-21 0-15,21 0 0,-21-1 0,0 1 16,0 0-16,0 42 31,0 0-31,-21 1 16,21-1-16,-21 21 0,21-21 0,0 0 15,0 1-15,0-1 0,0 0 16,0 0-16,0 0 0,0 0 0,0 1 16,0-1-16,21 0 0,0-21 15,1 0-15,-1 0 0,0 0 0,0 0 16,0 0-16,0 0 0,1 0 16,-1 0-16,0-21 0,21 0 0,-21-1 15,1 1-15,-22 0 16,0 0-16,0-21 0,0 20 15,0-20-15,0 21 0,0-21 0,0-1 16,-22 1-16,1 21 16,21 0-16,-21-1 0,0 22 0,0 0 15,0 0-15,-1 0 0,1 0 0,0 22 16,0-1-16,0 0 0,0 0 16,-1 21-16,1-20 0,0 20 0,21 0 15,0-21-15,0 22 0,0-22 0,0 0 16,0 0-16,0 0 0,21 1 15,0-1-15,1 0 0,-1-21 0,0 0 16,21 0-16,-21 0 16,1 0-16,20 0 0,-21 0 0,21 0 15,-20 0-15,20-21 0,-21 21 0,0-21 16,0-1-16,1 1 0,-1-21 16,0 21-16,0-22 0,0 22 0,0-21 15,1 0-15,-22-1 0,21 1 16,0 21-16,-21-22 0,0 1 0,21 0 15,-21 21-15,0 42 32,-21 0-17,0 21-15,21-21 0,-21 22 0,-1-22 16,22 21-16,-21-21 0,21 22 0,-21-1 16,21-21-16,0 22 15,0-22-15,0 0 0,0 0 0,0 0 16,0 0-16,0 1 0,0-1 15,21-21-15,0 0 0,1 0 0,-1 0 16,0 0-16,0 0 0,0 0 16,0-21-16,1-1 0,-1 22 15</inkml:trace>
  <inkml:trace contextRef="#ctx0" brushRef="#br1" timeOffset="-205728.29">24659 15875 0,'-21'0'0,"42"0"0,-63 21 16,21-21-16,-1 21 15,44-21 1,-1 0 0,0 0-16,0 0 0,21 0 0,-20 0 15,20 0-15,-21 0 0,21 0 0,1-21 16,-1 21-16,-21-21 0,22 21 15,-22 0-15,0 0 0</inkml:trace>
  <inkml:trace contextRef="#ctx0" brushRef="#br1" timeOffset="-203637.49">25209 16171 0,'0'0'0,"64"22"31,-43-22-31,0 0 16,0 0-16,-21-22 0,22 1 15,-22 0-15,21 21 0,-21-21 16,0 0-16,0-22 16,0 22-16,0-21 0,0 21 15,0 0-15,-21-1 0,-1 1 16,1 21-16,0-21 0,0 21 15,0 0-15,0 0 0,-1 21 0,1-21 16,0 21-16,-21 22 0,21-22 16,-1 0-16,1 0 0,0 22 0,0-22 15,21 0-15,0 21 0,0-21 0,0 1 16,0-1-16,0 0 0,21 0 16,0 0-16,0-21 0,1 0 15,-1 0-15,0 0 0,0 0 16,0 0-16,0 0 0,1 0 0,20-21 15,-21 21-15,-21-21 0,21 0 16,0 0-16,1-1 0,-1 1 16,-21 0-16,0-21 0,21 21 0,-21-22 15,21 22-15,-21 0 0,0 0 0,0 0 16,0-1-16,0 44 47,0-1-47,0 0 0,0 0 0,-21 21 15,21-20-15,0-1 0,0 0 0,0 0 16,0 0-16,0 22 16,0-22-16,0 0 0,0 0 15,21 0-15,0-21 0,0 21 16,1-21-16,-1 0 0,0 0 16,0 0-16,0-21 0,0 0 15,1 21-15,-1-21 0,0 0 0,0 0 16,0-1-16,0-20 0,1 21 15,-22-21-15,21-1 0,0 1 16,0 0-16,0-1 0,0 1 0,-21 21 16,22-22-16,-1 1 0,-21 21 0,0 0 15,21 0-15,-21-1 0,21 1 0,-21 42 32,-21 1-17,0-1-15,21 0 0,-21 21 0,21-21 16,-22 22-16,1-1 0,21 0 15,0 1-15,-21-1 0,21 0 0,-21-20 16,21 20-16,0-21 0,0 21 16,0-20-16,0-1 0,0 0 0,0 0 15,0 0-15,21 0 16,0-21-16,0 0 0,1 0 16,-1 0-16,0 0 0,21-21 15,-21 0-15,1 0 0,20 0 16,-21 0-16,0-1 0,0 1 15,1 0-15,-22 0 0,21-21 0,0 20 16,-21 1-16,21 0 0,-21 0 16,0 42-1,0 0 1,-21 0-16,21 1 0,-21-1 16,21 0-16,-21 0 0,21 0 0,0 0 15,0 22-15,0-22 16,0 0-16,0 0 15,21 0-15,0-21 0,0 0 16,0 0-16,0 0 0,1 0 16,-1 0-16,0 0 0,0-21 15,0 0-15,0 21 0,1-21 0,-1 0 16,0 0-16,0-1 0,0 1 16,-21 0-16,21 0 0,-21 0 0,22 0 15,-22-1-15,0 1 0,0 42 31,-22 1-15,22-1-16,-21 0 0,21 0 16,0 21-16,0-20 0,0-1 15,0 0-15,0 0 16,0 0-16,21-21 31,1 0-15,-22-21-1,21 0-15,-21 0 16,0 0-16,0-1 0,0 1 16,0 0-16,0 0 0,0 0 0,0 0 15,0-1-15,-21 22 0,21-21 16,-22 21 0,44 0 15,-1 0-16,0 0-15,0 0 0,0 0 16,0 0-16,1 0 16,-1 0-16,0-21 0,0 21 0,0 0 15,0 0-15,1 21 16,-22 0 0,0 1-16,0-1 15,0 0-15,0 0 0,0 0 16,0 0-16,-22 1 0,22-1 15,-21 0-15,21 0 16,-21 0-16,21 0 16,0-42 46,0 0-62,0 0 16,0 0-16,0 0 0,21-1 15,0 1-15,-21 0 0,22 0 0,-1 0 16,0-22-16,21 22 0,1-21 16,-22 42-16,0-21 15,0 0-15,0 21 0,0 0 0,1 0 16,-22 21 0,0 0-16,0 0 0,0 0 0,0 0 15,0 1-15,0-1 16,-22 0-16,22 0 0,-21 0 0,21 0 15,0 1-15,0-1 0,0 0 0,0 0 16,0 0 0,21-21-16,1 0 15,-1 0-15,0 0 16,0 0-16,0 0 0,0 0 16,-21-21-16,22 0 0,-1 0 0,0 21 15,-21-21-15,21-22 0,0 22 16,0 0-16,-21-21 0,22 20 15,-22 1-15,21 0 0,-21 0 0,0 0 16,0 0-16,0 42 31,-21 0-31,-1 0 16,22 0-16,-21 0 0,21 1 0,0-1 16,0 0-16,0 0 0,0 0 15,0 0-15,0 1 16,0-1-16,0 0 15,-21-21-15,0 0 16,21 21-16,-21-21 16,0 0-16,-1 0 15,1 0 1,0 0-16,0 0 16,21-21-16,0 0 15</inkml:trace>
  <inkml:trace contextRef="#ctx0" brushRef="#br1" timeOffset="-203385.64">26606 15642 0,'-21'0'16,"42"0"0,-63-21-16,21 21 62</inkml:trace>
  <inkml:trace contextRef="#ctx0" brushRef="#br1" timeOffset="-203152.77">25612 15790 0,'-22'0'0,"44"0"0,-65 22 15,22-22-15,42 0 16,0 0-1,1 0-15,-1 0 0,0 0 0,21 0 16,-21 0-16,22 0 0,-22 0 0,0 0 16,43 0-1,-43 0-15,-21-22 16,-21 22 0,-1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10:49:54.4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2900 0,'21'21'16,"1"-21"15,-1 0 0,0-21-15,0 0 0,0 21-16,-21-21 0,0-1 15,21 22-15,1-21 0,-1 0 16,-21 0-16,0 0 15,0 0-15,0-1 0,0 1 16,0 0 0,-21 21-1,-1 0 1,1 21-16,0-21 0,0 21 16,0 1-16,-22-1 0,22 0 0,-21-21 15,21 21-15,0 0 0,-1 0 16,1 1-16,0-22 15,0 21-15,0 0 0,0 0 16,21 0-16,0 0 16,21-21-1,0 22-15,0-1 16,0-21-16,0 0 0,1 0 16,-1 21-16,0-21 0,0 0 15,0 21-15,0-21 0,22 0 0,-22 21 16,0-21-16,0 0 0,0 21 15,1 1-15,-1-22 0,-21 21 0,21-21 16,0 21-16,-21 0 0,0 0 16,21-21-16,-21 21 0,21 22 15,-21-22-15,0 0 16,0 0-16,0 0 0,-21 1 16,0-1-16,21 0 0,-21 0 15,0 0-15,0 0 0,-1-21 16,-20 22-16,21-1 0,0-21 0,-22 0 15,22 21-15,0-21 0,-21 0 16,21 0-16,-22 0 0,1 0 0,0 0 16,20-21-16,-20 21 0,0-21 15,-1-1-15,22 1 0,-21 0 16,0 21-16,20-21 0,1 0 16,0 0-16,0 21 0,21-22 15,-21 22-15,21-21 0,0 0 31,21 21-15,0 0-16,0-21 0,0 21 0,1 0 16,-1-21-16,21 21 0,-21 0 15</inkml:trace>
  <inkml:trace contextRef="#ctx0" brushRef="#br0" timeOffset="1080.38">974 3112 0,'42'-43'32,"-42"64"-1,0 1-31,0-1 15,0 0-15,0 0 16,0 0-16,0 0 0,0 1 16,0-1-16,0 0 0,0 0 0,0 0 15,0 0 1,0 1-16,21-22 16,0 0-16,0 0 15,1 0-15,-1 0 0,21-22 0,-21 22 16,0-21-16,22 0 0,-22 0 15,21 0-15,-21 0 0,1-1 16,-1 1-16,0 0 0,0 0 0,0 0 16,0 0-16,1-1 15,-22 1-15,0 42 63,0 1-63,0-1 15,-22 0-15,22 21 0,0-21 16,0 1-16,0 20 0,0-21 16,0 21-16,0 1 0,0-1 0,0 0 15,0 1-15,0 20 0,0-20 16,0-1-16,0 21 0,0-20 0,0 20 16,22 1-16,-22-1 0,21 1 15,0 42-15,-21-43 16,0 1-16,0-1 0,0-21 0,0 22 15,0-22-15,0 1 0,0 20 16,0-21-16,0-20 0,-21 20 16,0 0-16,-1 1 0,1-22 15,0 0-15,0 0 0,0 0 0,-22 0 16,22-21-16,0 0 0,0 0 16,-21 0-16,20-21 0,1 0 0,0 0 15,-21-21-15,-1-22 16,22 1-16,21 20 0,0-20 0,0-1 15,0 1-15,0-1 0,0-20 16,21 20-16,1-21 0,-1 22 16,21-1-16,-21 1 0,22-1 0,-1 1 15,21-1-15,-20 1 0,-1-22 16,22 22-16,-22-1 0,0 1 16,1-1-16,-1 1 0,0 20 15,-21 1-15,22 0 0,-43-1 0,0 22 16,21 0-16,-21 0 15,-21 21-15,0 0 0,-1 0 16,1 0-16,0 21 0,0-21 16,0 21-16,0-21 0,-1 21 15,1 1-15,21-1 0,0 0 0,0 0 16,0 0-16,0 0 0,0 1 16,21-1-16,1 0 0,-1-21 15,0 21-15,0 0 0,0 0 0,0 1 16,1-22-16,-1 21 0,-21 0 15,21-21-15,-21 21 16,0 0 0,-21-21-16,0 21 0,-1-21 15,-20 0-15,21 0 0,0 0 16,0 0-16,-22 0 0,22 0 0,0 0 16,21-21-1,0 0-15,0 0 16,21 0-16,-21-22 15,21 22-15</inkml:trace>
  <inkml:trace contextRef="#ctx0" brushRef="#br0" timeOffset="1375.79">2032 2688 0,'0'0'0,"21"-21"0,-21-21 0,0 21 15,0-1-15,0 1 0,-21 42 31,21 1-15,-21-1-16,21 0 0,0 21 0,0 1 16,-43 62-16,43-62 15,-21 20-15,21-20 0,0-1 16,-21 21-16,21-20 0,-21-1 16,21 0-16,0-20 0,0 20 0,0-21 15,0 0-15,0 0 0,0 1 16,21-22-16,0 0 15,0 0-15,1 0 16,-1-22-16,0 1 0,-21 0 0,21 0 16,0 0-16,-21 0 0,0-1 15</inkml:trace>
  <inkml:trace contextRef="#ctx0" brushRef="#br0" timeOffset="1579.68">1905 3090 0,'0'22'0,"21"-22"31,0 0-15,0 0-16,1 0 16,-1 0-16,0-22 0,0 22 15,0 0-15,-21-21 0,21 21 0,22 0 16,-22 0-16,0-21 0,0 21 15</inkml:trace>
  <inkml:trace contextRef="#ctx0" brushRef="#br0" timeOffset="1968.45">2244 3196 0,'0'0'0,"0"21"16,21-21-1,0 0-15,0-21 0,0 21 16,0-21-16,1 21 0,-1-21 16,0 0-16,42 0 15,-41-1-15,-22 1 0,21 0 16,0 0-16,-42 21 31,0 0-31,-1 0 0,1 0 16,0 21-16,0 0 0,0-21 15,-22 21-15,22 1 0,0-1 0,0 21 16,0-21-16,21 0 0,0 1 16,-21-1-16,21 0 0,0 0 15,0 0-15,0 0 0,21-21 16,0 0-16,21 0 16,-21 0-16,22 0 0,-22 0 15,21 0-15,1-21 0,-1 0 16,0 21-16,22-21 0,-43 0 0,21 0 15,1-1-15,-22 1 0,0 0 16</inkml:trace>
  <inkml:trace contextRef="#ctx0" brushRef="#br0" timeOffset="2647.69">2900 2985 0,'0'21'31,"-21"0"-15,21 0-16,0 0 15,-22-21-15,22 21 0,0 1 16,0-1-16,0 0 0,0 0 16,0 0-16,0 0 0,0 1 0,0-1 15,0 0-15,0 0 0,-21-21 16,21 21-16,0 0 0,-21-21 31,21-21-15,0 0-1,0 0-15,0 0 0,0 0 0,0-1 16,0 1-16,0 0 0,0-21 16,0 21-16,21-1 0,-21 1 15,21-21-15,1 21 0,-1 21 16,0-21-16,21-1 0,-21 22 0,1 0 16,-1 0-16,0 0 0,0 0 15,0 0-15,0 0 0,1 22 0,-1-1 16,0 0-16,-21 0 15,21 0-15,-21 0 0,0 1 0,0-1 16,0 0-16,0 0 0,0 0 16,0 0-16,0 22 15,0-22-15,-21-21 0,21 21 0,-21-21 16,0 0 0,21-21-1,0 0-15,0 0 16,0-22-16,0 22 15,0 0-15,21-21 0,0 20 0,21-41 16,-21 42-16,22 0 16,-22-1-16,21 1 0,1 21 0,-1 0 15,-21 0-15,21 0 0,1 0 16,-22 0-16,0 0 0,0 21 0,0 22 16,-21-22-16,0 0 15,0 0-15,0 0 0,0 1 0,0 20 16,-21-21-16,0 0 0,0 0 15,21 1-15,-21-1 0,0-21 0,21 21 16,-22-21-16,22 21 16,0-42-1,22 0 1</inkml:trace>
  <inkml:trace contextRef="#ctx0" brushRef="#br0" timeOffset="2947.51">3810 3133 0,'0'0'0,"0"21"0,21-21 16,0 0-1,0 0-15,1 0 16,-1-21-16,-21 0 0,21 21 15,-21-22-15,0 1 0,0 0 16,0 0 0,-21 21-1,0 0-15,-1 0 0,1 0 16,0 0-16,21 21 0,-21-21 16,21 21-16,-21-21 15,21 21 1</inkml:trace>
  <inkml:trace contextRef="#ctx0" brushRef="#br0" timeOffset="4544.1">4635 2413 0,'0'0'0,"0"-21"0,0 0 16,-42 21-16,21 0 15,0 0-15,0 0 0,-1 21 16,1 0-16,0 0 0,0 22 16,0-22-16,0 21 0,-1 0 15,1 22-15,0-22 0,21 1 0,-21 20 16,21-21-16,-21 1 0,21 20 0,0-20 15,0-22-15,0 21 0,0 0 16,21-20-16,0-1 0,21 0 0,-20 0 16,20 0-16,-21-21 0,64 0 15,-43 0-15,0 0 0,1 0 16,-1 0-16,0-21 0,1 0 16,-22 0-16,21 21 0,1-21 0,-22-1 15,21 1-15,-21-21 0,0 21 16,1 0-16,-1-22 0,0 22 15,0-64-15,-21 43 0,0 21 16,0-21-16,0-1 0,0 1 16,-21 0-16,0-1 0,0 1 0,-1 0 15,-20 20-15,-21-20 16,41 21-16,-20 0 0,0 21 0,-1 0 16,1 0-16,0 0 0,-1 21 15,22 0-15,-21 0 0,21 0 0,-22 22 16,22-1-16,0 22 0,0-22 15,0 21-15,0-20 0,21-1 0,0 22 16,0-22-16,0 0 16,0 1-16,0-1 0,0-21 0,21 21 15,0-20-15,0-1 0,21 0 0,-20-21 16,20 21-16,0-21 0,1 0 16,41 0-16,-41 0 15,-1-21-15,0 21 0,1-21 0,-1 0 16,0-1-16,1 22 0,-22-21 0,21 0 15,-21-21-15,0 21 0,1-1 16,-1 1-16,0-21 0,-21 21 16,0 0-16,0-1 0,0 1 15,0 42 17,0 1-32,0-1 15,0 0-15,0 0 0,-21 0 16,21 22-16,0-22 0,0 0 15,-21 0-15,21 0 0,0 0 0,0 1 16,0-1-16,0 0 16,21-21-16,0 0 0,0 0 15,0 0-15,0 0 16,1 0-16,-1 0 0,0-21 0,0 21 16,0-21-16,0-1 0,1 1 15,-1 0-15,0 0 0,0 0 0,0 0 16,-21-1-16,21 1 0,1-21 0,-22 21 15,0 0-15,0-1 0,21 22 16,-21-21-16,0 0 0,0 42 31,-21 0-15,21 1-16,0-1 16,-22 0-16,22 0 0,-21 21 15,21-20-15,0-1 0,0 0 0,0 0 16,0 0-16,0 0 15,0 1-15,21-22 16,1 0-16,-1 0 16,0 0-16,0 0 15,0 0-15,0-22 0,1 22 0,-1-21 16,0 0-16,0 0 0,0 0 16,0-22-16,22 22 0,-22-21 0,0 21 15,0-22-15,0 1 0,1-21 16,-1 20-16,0-20 0,-21 20 0,21 1 15,-21 0-15,21-1 0,-21 1 16,21 21-16,-21-43 0,0 43 16,0 42-1,-21 1 1,21-1-16,-21 0 0,0 21 0,21 1 16,-21-1-16,0 0 15,21 22-15,-22-22 0,22 0 0,-21 1 16,0-1-16,21 0 0,0 1 15,0-22-15,0 21 0,0-21 0,0 1 16,0-1-16,0 0 0,0 0 0,21-21 16,-21 21-16,21-21 15,1 0-15,-1 0 0,0 0 16,0 0-16,0-21 0,0 21 16,1-21-16,-22 0 0,21 21 0</inkml:trace>
  <inkml:trace contextRef="#ctx0" brushRef="#br0" timeOffset="4744">5715 2752 0,'-21'0'0,"42"0"0,-63 0 16,20 0-16,22 21 0,22-21 31,-1 0-31,0 0 0,0 0 15,0 0-15,22 0 0,-1 0 16,-21-21-16,21 0 0,22-1 16,-22 22-16,1 0 0</inkml:trace>
  <inkml:trace contextRef="#ctx0" brushRef="#br0" timeOffset="5026.83">6371 2858 0,'-21'21'0,"42"-42"0,-42 63 16,21-21-16,0 0 15,21-21 17,0 0-32,-21-21 15,0 0-15,21 21 0,-21-21 16,0 0-16,0-1 15,-21 22-15,0 0 16,0 0-16,0 0 16,0 0-1</inkml:trace>
  <inkml:trace contextRef="#ctx0" brushRef="#br0" timeOffset="5524.42">7091 2752 0,'0'0'0,"0"-21"15,0-1-15,0 1 0,0 0 16,0 0-16,-21 42 47,21 0-47,0 22 0,0-1 15,-22-21-15,22 43 0,-21-22 0,21 0 16,0 22-16,-21-1 0,0 1 0,0 20 16,0 1-16,-1 0 0,1-1 15,0 1-15,-21 84 0,21-84 16,21 21-16,-22-21 0,1-1 16,0 1-16,21 0 0,-21-22 15,21 1-15,0-1 0,-21 1 0,21-22 16,0 0-16,0 1 0,0-1 15,0-21-15,0 0 0,0 0 0,0-42 16,0 0 0,0 0-16,0 0 0,0-22 0,21 1 15,-21-21-15,0-1 0,21 1 16,0-22-16,0 0 0</inkml:trace>
  <inkml:trace contextRef="#ctx0" brushRef="#br0" timeOffset="5859.33">6985 2942 0,'-21'-21'0,"42"42"15,-42-63-15,21 21 0,0 0 0,0-1 0,0 1 16,0 0-16,0 0 0,0 0 16,21 0-16,0-1 0,0 22 0,22-21 15,-22 0-15,0 21 0,21 0 16,-21 0-16,22 0 0,-22 0 0,0 21 15,0 0-15,0 1 0,-21-1 16,0 0-16,0 21 0,0-21 0,0 1 16,0 20-16,0-21 0,-21 0 15,0 0-15,0 1 0,-21-1 16,20 0-16,1 0 0,0 0 0,-21-21 16,21 0-16,-1 21 0,1-21 15,0 0 1,42 0-1,0 0 1,1-21-16,-22 0 0,21 21 0,0-21 16</inkml:trace>
  <inkml:trace contextRef="#ctx0" brushRef="#br0" timeOffset="6255.34">7324 2815 0,'0'0'15,"0"-21"-15,0 0 16,0 0-16,0 0 16,0-1-16,21 22 0,-21-21 15,42 21-15,0 0 16,-20 0-16,20 0 0,-21 0 0,21 0 16,-20 21-16,20 1 0,-21-1 15,0 0-15,0 0 0,1 0 0,-22 43 16,0-43-1,0 0-15,0 0 0,0 0 0,-22 1 0,22-1 16,-21 0-16,0-21 0,0 21 16,0-21-16,0 0 15,-1 0-15,1 0 16,21-21-16,0 0 16,0 0-16,0-1 0,0 1 15,0 0-15,0 0 0,0 0 16,21 0-16,-21-1 0,22 1 0,-1 0 15,0 21-15,0-21 0,0 0 0,0 21 16,1-21-16,-1 21 0,21-22 16,-21 22-16,0-21 0,22 0 0,-22 21 15</inkml:trace>
  <inkml:trace contextRef="#ctx0" brushRef="#br0" timeOffset="6443.23">8086 2625 0,'0'63'31,"0"-42"-31,0 1 0,0-1 0,0 21 16,-22 22-16,1-43 16,21 0-16,0 0 0,0 0 15,0 0-15,0 1 0,0-1 16,0-42 31,21 21-47,-21-22 0</inkml:trace>
  <inkml:trace contextRef="#ctx0" brushRef="#br0" timeOffset="6800.02">7959 2350 0,'-22'0'16,"44"0"-16,-65 0 0,22 0 0,0 21 0,0 0 15,21 0-15,0 0 0,0 0 16,0 1-16,0-1 0,21 0 16,0-21-16,0 0 0,0 21 15,1-21-15,20 0 0,-21 0 0,0 0 16,0 0-16,1-21 0,-1 21 16,0-21-16,0-22 15,-21 22-15,0 0 0,0 0 16,0 0-16,0 0 0,-21 21 0,0-22 15,0 1-15,-1 21 0,-20 0 16,21 0-16,0 0 0,0 0 0,-1 0 16,1 21-16,0 1 0,0-1 15,21 0-15,-21 0 0,21 21 16,0-20-16,0 20 0,0-21 0,0 21 16,0-20-16,0-1 0,21 21 15,0-21-15</inkml:trace>
  <inkml:trace contextRef="#ctx0" brushRef="#br0" timeOffset="7283.74">8297 2709 0,'0'22'15,"0"-1"1,0 0-16,0 0 15,0 0-15,0 0 0,0 1 16,0-1-16,0 0 16,0 0-16,0 0 0,0 0 15,-21-21 1,0 0 15,21-21-15,0 0-16,0 0 0,0 0 15,0 0-15,0-1 16,21 1-16,0-21 0,0 21 0,1 0 16,-1-22-16,0 22 0,0 0 15,0 0-15,0 21 0,22 0 16,-22 0-16,0 0 0,21 0 0,-20 0 16,-1 0-16,0 21 0,0 0 0,0 21 15,-21-20-15,21-1 0,-21 0 0,0 21 16,0-21-16,0 1 0,0-1 15,0 0-15,-21 0 0,0 0 16,0 0-16,21 1 0,-21-22 16,0 0-16,21-22 47</inkml:trace>
  <inkml:trace contextRef="#ctx0" brushRef="#br0" timeOffset="7559.59">9038 2223 0,'-21'105'31,"21"-62"-31,-21 20 0,0-20 16,21-1-16,-22 21 0,1-20 15,0-1-15,0 0 0,21 22 0,-21-43 16,0 21-16,21 1 0,0-22 16,0 0-16,0 0 0,0 0 0,0 1 15,21-22 1,0 0-16,0 0 16,0 0-16,0-22 0,1 22 0,-1-21 15,0 0-15,0 0 0</inkml:trace>
  <inkml:trace contextRef="#ctx0" brushRef="#br0" timeOffset="7759.47">8826 2604 0,'-21'0'0,"42"0"0,-63 0 16,21 0-16,42 0 31,0 0-31,0 0 0,22 0 15,-22 0-15,21 0 0,1 0 0,-1 0 16,0 0-16,1-22 0,-1 1 16,0 0-16,1 21 0,-1-21 0,0 0 15,1 0-15</inkml:trace>
  <inkml:trace contextRef="#ctx0" brushRef="#br0" timeOffset="8036.31">9631 2159 0,'-21'0'0,"-43"21"32,43-21-32,0 21 0,21 1 15,-21 20-15,-1-21 0,22 21 0,-21 1 16,21-1-16,-21 0 0,0 1 16,21-1-16,0 0 0,-21 1 0,0-1 15,21 0-15,-22 1 0,22 20 16,0-20-16,0-22 15,0 0-15,0 0 0,0 21 16,0-20-16,22-22 0,-1 0 16,0 0-16,0 0 15,21 0-15,-20 0 0,-1 0 0,0 0 16,21 0-16,-21-22 0,22 1 16,-22 0-16</inkml:trace>
  <inkml:trace contextRef="#ctx0" brushRef="#br0" timeOffset="8475.46">9885 2604 0,'-43'42'31,"43"-21"-31,-21 0 0,0 0 0,21 1 16,-21-1-16,21 0 0,0 0 0,-21 0 15,0 0-15,21 1 0,-22-1 0,22 0 16,0 0-16,-21 0 0,21 0 15,-21-21-15,21 22 0,0-44 47,0 1-31,0 0-16,0 0 16,0-21-16,0 20 0,21 1 0,0-21 15,1 0-15,-1-1 0,21 1 0,-21 21 16,22-22-16,-1 22 0,0-21 15,1 21-15,-1 21 0,0 0 0,1 0 16,-1 0-16,0 0 0,1 21 16,-22 0-16,0 21 0,0-20 15,0 20-15,-21-21 0,0 21 0,0-20 16,0 20-16,0-21 0,0 21 0,0-20 16,-21-1-16,21 0 0,-21 21 15,0-42-15,0 21 0,21 1 16,-22-22-16,1 0 0,0 21 0,0-21 15,0 0 1,21-21-16</inkml:trace>
  <inkml:trace contextRef="#ctx0" brushRef="#br0" timeOffset="8986.32">11049 1799 0,'0'0'0,"-21"0"15,-22 21-15,22-21 0,0 22 0,0 20 16,-21-21-16,20 21 0,1 1 15,0-1-15,-21 0 0,21 22 0,-1-1 16,1 1-16,-21 21 0,21-1 0,0-20 16,-22 20-16,22 1 0,0-21 15,0 20-15,21-20 0,0-1 0,0 1 16,0 63 0,0-85-16,21 0 0,0 1 0,0-1 15,22-21-15,-1 0 0,-21 1 0,21-22 16,1 0-16,-1 0 0,22 0 15,-22 0-15,0-22 0,1 22 0,-1-21 16,0-21-16,1 21 0,-22 0 0,21-22 16</inkml:trace>
  <inkml:trace contextRef="#ctx0" brushRef="#br0" timeOffset="9281.41">11239 2244 0,'0'0'0,"-21"0"16,0 0-16,0 0 0,21 21 0,-21 0 15,21 0-15,-21-21 16,21 21-16,0 1 0,0-1 15,0 0-15,-22-21 0,22 21 16,22-21 15,-1-21-15,0 21-16,0-21 0,0 0 0,0-1 16</inkml:trace>
  <inkml:trace contextRef="#ctx0" brushRef="#br0" timeOffset="9431.32">11366 2201 0,'0'0'0,"0"22"16,-21-22 0,0 21-16,0 0 15,21 0-15,-21-21 0,21 21 0,0 0 16,0 1 0,0-1-16,0 0 0,0 0 15,0 0-15</inkml:trace>
  <inkml:trace contextRef="#ctx0" brushRef="#br0" timeOffset="10207.32">11620 2477 0,'0'-22'0,"0"44"0,0-65 16,0 22-1,22 21-15,-1 0 0,0 0 0,0 0 16,0 21-16,-21 0 16,21 1-16,-21-1 0,22 21 0,-22-21 15,21 22-15,-21-22 0,0 21 16,0-21-16,0 22 0,0-22 0,0 0 15,-21 21-15,21-21 0,-22 1 16,1-1-16,21 0 16,-21-21-1,0-21 1,21 0-16,0-1 16,0 1-16,0-21 0,0 21 15,0-22-15,0 22 0,21-21 16,0 0-16,0 20 0,1-20 0,-1 0 15,0 21-15,0-1 0,21 1 16,-20 0-16,20 0 0,-21 21 0,21 0 16,-20 0-16,20 0 0,-21 21 15,0 0-15,0 0 0,1 1 0,-1 20 16,0-21-16,-21 21 0,0-20 0,0 20 16,0-21-16,0 21 15,0-20-15,0-1 0,0 0 0,0 0 16,0 0-16,0 0 0,0 1 15,-21-22-15,0 0 16,21-22 0,0 1-1,0 0-15,0 0 0,0 0 0,0 0 16,21-1-16,0-20 0,-21 0 16,42 21-16,-21-22 0,1 1 0,-1 0 15,42-22-15,-20 43 16,-22 0-16,21 21 0,-21 0 15,22 0-15,-43 21 0,0 0 16,21 21-16,-21-20 0,0 20 16,0-21-16,0 21 0,0 1 0,0-22 15,0 21-15,-21-21 0,-1 22 0,22-22 16,-21 0-16,0 0 0,21 0 16,-21-21-16,21 22 0,21-22 31,0-22-16,0 22-15</inkml:trace>
  <inkml:trace contextRef="#ctx0" brushRef="#br0" timeOffset="11233.03">12806 2646 0,'0'-21'0,"21"21"16,0 0-1,0 0-15,-21-21 0,21-1 0,1 22 16,-1-21-16,0 0 0,21 21 16,-21-21-16,1 0 0,-1 0 0,-21-1 15,21 1-15,-21 0 0,0 0 16,-21 21 0,0 0-16,-1 0 15,1 0-15,0 21 0,0-21 16,-21 42-16,20-20 0,-20-1 0,21 0 15,0 21-15,0-21 0,-1 22 0,1-22 16,0 21-16,21-21 0,-21 1 16,21 20-16,0-21 0,0 0 0,0 0 15,21 1-15,0-22 16,22 0-16,-22 0 0,21 0 0,-21 0 16,22 0-16,-1 0 0,0 0 0,1 0 15,20-22-15,-21 22 0,1-21 16,-1 0-16,0 0 0,1-21 0,-1 20 15,0-20-15,1 21 0,-22-21 16,0 20-16,0-20 0,0 21 16,-21-21-16,0-1 0,-21 43 31,0 0-31,0 0 0,0 0 0,0 21 16,-1 1-16,22-1 0,0 0 15,0 0-15,0 21 0,0-20 0,0-1 16,0 0-16,0 0 0,0 0 0,22 0 15,-1 1-15,-21-1 0,21-21 16,0 21-16,-21 0 0,21-21 0,-21 21 16,21-21-16,-42 0 31,0 0-15,0 0-16,21-21 15,-21 21-15,0-21 0,-1 0 16,1 21-16,0 0 15,21 21 17,0 0-32,0 0 15,21-21-15,0 21 16,1-21-16,-1 0 0,0 0 16,21 0-16,-21 0 0,1 0 15,20 0-15,-21 0 0,21 0 16,-20 0-16,20 0 0,-21-21 0,21 0 15,1 0-15,-22 0 0,21 0 16,1-1-16,-22-20 0,0 21 16,21-21-16,-21-1 0,1 22 0,-1-64 15,-21 64-15,0-21 0,0 21 16,0 0-16,-21 21 0,-1 0 16,1 0-16,0 21 15,0 0-15,21 0 0,0 0 0,0 22 16,0 20-16,0-42 15,0 22-15,21-22 0,-21 0 0,21 21 16,-21-21-16,21 1 0,-21-1 16,0 0-16,0 0 0,0 0 15,0 0-15,-21 1 16,0-22-16,0 0 0,-21 0 16,20 0-16,1 0 0,0 21 15,-21-21-15,21 0 0,42-21 31,0-1-15,0 22-16,0-21 0,22 21 0</inkml:trace>
  <inkml:trace contextRef="#ctx0" brushRef="#br0" timeOffset="12257.44">14690 2519 0,'0'-21'0,"-22"0"0,1 21 16,0-22-16,0 22 15,0 0-15,0 0 0,-1 22 16,1-22-16,0 21 0,-21 0 0,21 0 16,-1 21-16,1-20 0,0-1 15,-21 21-15,21-21 0,21 22 16,-22-22-16,22 0 0,-21 0 0,21 0 15,0 0-15,0 1 0,0-1 16,21-21-16,1 0 0,20 0 16,-21 0-16,0 0 0,22 0 15,-22 0-15,21 0 0,0-21 16,-20-1-16,20 1 0,0 0 0,-21 0 16,22 0-16,-22 0 0,21-1 0,-21-20 15,1 21-15,-1-21 16,0 20-16,0 1 0,-21 0 0,0 0 15,0 0-15,0 42 32,-21-21-32,0 21 0,21 0 0,-21 0 15,21 22-15,0-22 0,-22 0 16,22 0-16,0 0 0,0 1 0,0-1 16,0 0-16,0 0 0,22 0 15,-1 0-15,0-21 0,0 0 16,21 22-16,-20-22 0,20 0 0,0 0 15,1 0-15,-1 0 16,0 0-16,1 0 0,-1-22 0,21 1 16,-20 21-16,-1-21 0,0 0 0,-20 0 15,20 0-15,-21-22 0,0 1 16,0 21-16,-21-22 0,0 1 0,0 21 16,0-21-16,0 20 0,0 1 15,0 0-15,-21 0 0,0 21 0,0 0 16,-43 0-16,22 0 0,0 0 15,-1 21-15,22-21 0,-21 42 16,21-20-16,-22-1 0,22 0 0,0 0 16,21 0-16,0 0 0,0 1 15,0-1-15,0 0 0,0 0 0,21 0 16,0-21-16,1 0 0,-1 0 16,0 0-16,0 0 0,0 0 15,22 0-15,-22 0 0,0 0 16,0 0-16,0 0 0,0 0 15,-21-21-15,22 21 16,-22 21 0,0 0-1,0 1-15,0-1 0,0 0 16,0 0-16,0 21 0,0-20 0,0 20 16,0 0-16,0 1 0,0-1 15,0 0-15,0 22 0,0-22 0,0 22 16,0-1-16,0 1 0,0-1 15,0 1-15,21-1 0,-21 1 0,0-1 16,21 64-16,-21-63 16,0-1-16,0-21 0,0 22 0,0-1 15,0 1-15,-21-22 0,0 22 16,-1-22-16,-20 0 0,21-20 0,-21 20 16,20-21-16,-20-21 0,21 21 0,-21-21 15,-1 0-15,22 0 0,-21 0 16,-1-21-16,22 0 0,-42-21 15,42-1-15,-1 1 0,1 0 0,21-22 16,0 22-16,0-22 0,0 1 16,0-22-16,0 22 0,21-22 0,1 0 15,-22-21-15</inkml:trace>
  <inkml:trace contextRef="#ctx0" brushRef="#br0" timeOffset="12704.23">15769 2477 0,'42'0'16,"-20"-22"-1,-1 22-15,0-21 0,-21 0 16,21 21-16,0-21 0,0 0 0,-21 0 16,0-1-16,0 1 15,0 0-15,-21 21 16,0 21-1,0-21-15,0 21 0,0 22 16,-1-22-16,1 21 0,0 1 0,0-1 16,0-21-16,0 21 0,21 1 15,-22-22-15,22 21 0,0-21 0,0 1 16,0-1-16,22-21 0,-1 21 0,21-21 16,-21 0-16,0 0 0,22 0 15,-1 0-15,0-21 0,1 0 0,-1 21 16,0-22-16,1 1 0,-1-21 15</inkml:trace>
  <inkml:trace contextRef="#ctx0" brushRef="#br0" timeOffset="13084.2">16552 1926 0,'0'0'0,"-21"21"0,0-21 0,0 22 16,0-22-16,21 21 0,-22-21 15,1 0-15,42-21 63,1 21-48,-22-22-15,21 22 0,-21-21 16,21 21-16,0 0 16,-21 21-1,0 1-15,0-1 0,-21 0 16,0-21-16,21 21 0,-21 0 16,-1 0-16,1-21 0,0 22 0,0-1 15,42-21 16</inkml:trace>
  <inkml:trace contextRef="#ctx0" brushRef="#br0" timeOffset="13283.27">16743 1947 0,'-21'43'31,"21"-22"-31,-22-21 0,22 21 0,-21-21 0,21 21 16,0 0-16,0 1 16,-21-22-16,21 21 0,0 0 15</inkml:trace>
  <inkml:trace contextRef="#ctx0" brushRef="#br0" timeOffset="13623.59">16849 1566 0,'0'-21'0,"21"21"15,0 0-15,0 0 16,0 0-16,0 0 0,1 21 15,-1 1-15,21 20 0,-21-21 0,22 21 16,-22 1-16,21-1 0,0 0 0,-20 22 16,20-22-16,-21 1 0,0 20 15,0-21-15,-21 22 0,0-22 0,0 22 16,0-1-16,-21 1 0,0-1 16,-21 1-16,-1-22 0,1 22 0,0-1 15,-1-21-15,1 1 0,-21-1 0,20 0 16,-20-20-16,20-1 0,-20 0 15,21 0-15,-1 0 0,1 0 0,0-21 16,20 0-16,1 0 0,21-21 16</inkml:trace>
  <inkml:trace contextRef="#ctx0" brushRef="#br0" timeOffset="14123.65">18013 2180 0,'-21'0'0,"-1"0"47,22 21-16,0 1-15,0-1 0,-21 0-16,21 0 15</inkml:trace>
  <inkml:trace contextRef="#ctx0" brushRef="#br0" timeOffset="14359.59">17949 2752 0,'0'21'0,"0"-42"0,0 63 0,0-21 15,0 0-15,0 1 16,0-1-16,0 0 0,0 0 16,0 0-16,-21-21 0,21 21 15,-21 1-15,0-22 0,0 21 16,-1-21-16,1 21 0,0 0 0,-21-21 15,-22 21-15,43 0 16,-21-21-16,-1 22 0,1-22 0,0 21 16</inkml:trace>
  <inkml:trace contextRef="#ctx0" brushRef="#br0" timeOffset="15732.02">5165 3683 0,'0'0'0,"0"-21"0,0 0 15,-22 21 1,1 0-16,21 21 16,0 0-1,0 0-15,0 0 0,-21 22 16,21-1-16,0 0 0,-21 1 0,21-1 15,0 22-15,0-1 0,-21 1 16,0-1-16,-1 1 0,1-1 0,0 1 16,-21 41-16,21-41 15,-1-22-15,1 1 0,0-1 0,0-21 16,0 21-16,21-20 0,0-1 16,0 0-16,-21-21 0,21 21 15,0-42 1,0 0-16,0 0 15,0-1-15,0 1 0,0 0 0,21 0 16,0-21-16,-21 20 0</inkml:trace>
  <inkml:trace contextRef="#ctx0" brushRef="#br0" timeOffset="16059.48">5228 3641 0,'0'-21'0,"0"42"16,0-64-16,0 65 31,0-1-31,0 0 0,0 0 0,0 0 16,-21 22-16,0-22 0,21 21 0,0 0 16,-21 22-16,-1-1 15,22-20-15,-21 20 0,0 64 16,0-63-16,-21 63 0,20-85 15,22 0-15,-21 1 0,0-1 16,0 0-16,0 1 0,0-22 0,21 21 16,0-21-16,-22 1 0,1 20 15,21-21-15,-21-21 32,21-21-17,-21 21-15,0-21 0,21 0 0</inkml:trace>
  <inkml:trace contextRef="#ctx0" brushRef="#br0" timeOffset="16360.3">4381 4466 0,'0'-21'0,"0"42"0,22-42 31,-1 42-31,0 0 16,0 1-16,0-1 0,0 0 16,1 0-16,41 21 15,-42 1-15,-21-22 0,21 0 0,-21 21 16,22-20-16,-22-1 0,21 21 16,-21-21-16,0 0 0,0 1 15,21-22-15,-21 21 16,21-21-16,0 0 15,0 0-15,1-21 16,-1-1-16,0 1 16</inkml:trace>
  <inkml:trace contextRef="#ctx0" brushRef="#br0" timeOffset="16635.14">5461 4466 0,'0'0'0,"-21"0"32,0 0-32,-22 21 0,22 1 0,0-1 15,0 0-15,-22 0 0,-20 21 16,42-20-16,-22 20 16,22-21-16,-21 21 0,21-20 0,-22-1 15,22 21-15,-21-21 0,21 0 0,-22 22 16,22-22-16,0 0 0,-21 0 15,-1 0-15,43 1 16,-21-22-16,21 21 16</inkml:trace>
  <inkml:trace contextRef="#ctx0" brushRef="#br0" timeOffset="19155.63">2709 5906 0,'0'0'16,"0"-22"-16,0 1 0,21-21 15,-21 21-15,0-22 0,0 22 0,0 0 16,0-21-16,0 21 0,0-1 15,-21 1-15,0 0 0,0 21 16,0 0-16,0 0 16,-1 0-16,1 21 0,-21 0 0,21 1 15,0 20-15,-1 0 0,1 1 16,0-1-16,21 0 0,0 22 0,-21-22 16,21 22-16,-21-1 0,21-21 15,0 22-15,0-1 0,0-20 0,0 20 16,0-20-16,21-1 0,21 0 15,-21 1-15,1-22 0,20 0 16,0 0-16,-21-21 0,22 0 0,-1 0 16,0 0-16,1 0 0,-1 0 15,0-21-15,1-21 0,-1 20 0,0 1 16,-20-21-16,20 21 16,0-22-16,-21 1 0,1 21 0,20-21 0,-21-1 15,0 1-15,-21 21 0,0-22 0,21 22 16,-21-21-16,0 21 0,0 0 15,0-1-15,0 44 32,-21-1-32,21 0 15,0 0-15,0 0 16,0 22-16,0-22 0,0 0 0,0 21 16,-21-21-16,21 43 0,0-22 15,0-21-15,0 1 0,0-1 16,21 0-16,0-21 0,1 0 15,-1 0-15,85-21 16,-85 0-16,21-1 16,-21 1-16,0 0 0,22 0 0,-22 0 15,0-22-15,0 22 16,0 0-16,-21-21 0,0 21 0,0-1 0,0-20 16,0 21-16,0-21 0,-21 20 15,0 1-15,0 0 0,0 0 16,-22 0-16,22 0 0,-21 21 0,21 0 15,-22 0-15,1 0 0,21 21 16,0 0-16,-22 0 0,22 0 0,0 22 16,0-22-16,21 0 0,0 21 15,0-21-15,0 22 0,0-22 0,0 21 16,0-21-16,21 1 16,0-1-16,0 0 0,1-21 0,-1 0 15,21 0-15,-21 0 0,22 0 0,-1 0 16,-21 0-16,21-21 0,1 21 15,-22-21-15,21-1 0,-21 1 0,22 0 16,-22 21-16,0-21 0,0 0 16,0 0-16,1-1 0,-22 1 15,0 0-15,21 0 0,-21 0 0,21 21 16,-21 21 0,0 0-1,0 0-15,0 0 0,0 1 16,0-1-16,0 0 0,0 0 15,0 0-15,-21 0 0,21 1 16,0-1-16,-21 0 0,21 0 16,0 0-16,0 0 0,0-42 47,0 0-32,0 0-15,21 0 0,-21 0 0,21-1 16,0-20-16,-21 21 0,21 0 15,22-43-15,-22 43 0,0 0 16,0 0-16,0 0 0,0-1 16,1 22-16,-1 0 15,-21 22-15,0-1 0,0 0 16,0 0-16,0 0 16,0 0-16,0 1 0,0-1 0,0 0 15,0 0-15,0 0 0,0 0 0,0 1 16,0-1-16,0 0 0,0 0 15,21-21-15,0 21 0,0-21 16,0 0-16,1 0 0,-1 0 16,0 0-16,0 0 0,0-21 0,0 21 15,1-21-15,-1 0 0,21 21 0,-21-21 16,0-1-16,1 1 0,-1 0 16,0 0-16,0 0 0,0 0 0,-21-22 15,21 22-15,-21 0 16,0 0-16,-21 21 15,0 0 1,21 21-16,-21-21 0,21 21 16,0 0-16,0 0 15,0 1-15,0-1 0,0 0 16,21 0-16,0 0 16,-21 0-16,21-21 15,-21 22-15,22-22 0,-44 0 47,1 0-47,0 0 16,0 0-16,0-22 0,0 1 15,-1 0 1,1 21 0,0 0-16,21 21 31,0 0-31,0 1 0,21-1 15,0 0-15,1-21 16,-1 21-16,0-21 0,0 0 16,0 0-16,0 0 0,22 0 15,-22 0-15,21 0 0,-21 0 0,22-21 16,-22 0-16,21 21 0,-21-21 0,22-1 16,-22 1-16,64 0 15,-64 0-15,0 0 0,0 0 0,0-1 16,0 1-16,1 0 0,-1 0 15,-21 0-15,0 0 0,21-1 0,-21 1 16,21 21-16,-42 21 31,0 1-31,21-1 16,-21 0-16,-1 0 0,22 0 16,0 0-16,-21 1 0,0-1 0,21 0 15,0 0-15,0 0 0,0 0 16,0 1-16,21-22 15,0 0-15,1 0 16,-1 0-16,0 0 0,0 0 0,0 0 16,22-22-16,-22 22 0,0-21 15,21 21-15,-21-21 0,1 0 0,-1 0 16,21 0-16,-21-1 0,-21 1 16,0 0-16,0 0 0,0 0 15,0 0-15,0-22 0,0 22 0,-21 21 16,0-21-16,0 0 0,-22 21 15,22 0-15,-21 0 0,21 0 16,0 21-16,-1-21 0,-20 21 0,21 0 16,0 0-16,0 1 0,21-1 0,0 21 15,-22-21-15,22 22 16,0-22-16,0 0 0,0 0 16,0 0-16,22 0 0,-1 1 0,0-22 15,0 21-15,0-21 0,0 0 16,1 0-16,20 0 0,-21 0 0,21 0 15,43-21-15,-64-1 0,22 22 16,-1-21-16,0 0 0,1 0 16,-1 0-16,-21 0 0,21-1 0,1-20 15,-22 21-15,0-21 0,21-1 16,-20 1-16,-1-43 0,0 43 16,-21 0-16,0-1 0,0 1 15,0 21-15,0-43 0,0 43 16,0 0-16,0 0 0,-21 42 31,21 0-31,-21 0 0,21 0 0,0 22 16,0-1-16,-22-21 0,22 22 15,-21-1-15,21 0 0,0-21 0,0 22 16,0-1-16,0-21 0,-21 22 0,21-1 16,0-21-16,0 0 0,0 22 15,0-22-15,0 0 16,0 0-16,21 0 0,0 0 15,1-21-15,-1 0 16,0 0 0,0 0-16,-21-21 0,0 0 15,21 21-15,0-21 0,-21 0 0,0 0 16,22-1-16,-1 22 0,-21-21 16</inkml:trace>
  <inkml:trace contextRef="#ctx0" brushRef="#br0" timeOffset="19519.93">5990 6075 0,'0'21'32,"21"-21"-32,0 0 15,1 0-15,-1 0 16,0 0-16,0 0 0,0-21 0,0 21 16,1-21-16,-1 0 0,0-1 15,0 1-15,-21 0 16,0 0-16,0 0 0,0 0 15,0-1-15,0 1 16,-21 21 0,0 0-16,0 0 0,-1 21 0,1-21 15,0 22-15,0-1 0,21 0 16,-21 0-16,0 21 0,-1-20 0,22-1 16,0 0-16,0 0 0,0 0 15,0 0-15,0 1 0,0-1 16,0 0-16,22-21 15,-1 0-15,0 0 0,0 0 0,0 0 16,0 0-16,1 0 0,-1 0 0,21 0 16,-21 0-16,0-21 0,22 0 15,-1 21-15,-21-22 0,0 22 16</inkml:trace>
  <inkml:trace contextRef="#ctx0" brushRef="#br0" timeOffset="19715.83">6625 6138 0,'0'-21'62</inkml:trace>
  <inkml:trace contextRef="#ctx0" brushRef="#br0" timeOffset="55164.9">1841 9017 0,'0'0'0,"0"-21"15,0 0 1,0 0-16,0-1 16,0 1-16,0 0 15,0 0-15,0 0 0,0 0 16,0-1-16,0 1 16,0 0-16,0 42 46,0 0-46,0 22 0,0-22 16,0 21-16,22 1 0,-22 20 0,0-21 16,0 1-16,0 20 0,0-20 15,0 20-15,0 1 0,0-1 16,0 1-16,0-1 0,0 1 0,0-1 16,0 1-16,0-1 0,0-21 0,0 22 15,0-22-15,0 22 0,0-22 16,0 0-16,0-20 0,0 20 0,0-21 15,0 21-15,0-20 16,0-1-16,0 0 0,0-42 31,0 0-15,0-1-16,0 1 0,0 0 0,0-21 16,21 21-16</inkml:trace>
  <inkml:trace contextRef="#ctx0" brushRef="#br0" timeOffset="55864">1757 9186 0,'0'0'16,"-21"0"-16,-1-21 0,-41-21 15,42 42-15,0-21 0,-1 0 0,1-1 16,21 1-16,0-21 0,0 21 15,0 0-15,0-22 0,0 22 16,0-21-16,0 21 0,21-22 0,1 1 16,-1 21-16,21 0 0,-21-22 15,22 22-15,-1 0 0,0-21 0,1 20 16,-1 1-16,21 21 16,-20-21-16,20 21 0,1 0 0,-1 0 15,1 0-15,-22 21 0,22-21 16,-1 21-16,1 22 0,-22-22 0,0 21 15,-21 22-15,1-22 0,-1 22 16,0-1-16,-21 1 0,0-1 0,0 1 16,0-1-16,0-21 0,-21 22 15,0-1-15,-1-20 0,-20 20 0,0 1 16,-1-22-16,1 0 0,0 22 16,-1-22-16,-20-21 0,21 22 0,-22-1 15,22-21-15,-1 0 0,1 1 16,0-1-16,-1 0 0,1 0 15,0-21-15,-1 0 0,22 0 16,0 0-16,-21 0 0,21 0 0,-1 0 16,22-21-16,-21 0 0,21 0 15,0-1-15,0 1 16,0 0-16,21 21 16,1 0-16,-1 0 15,0 0-15,0 0 0,0 21 16,0 0-16,1-21 15,-1 22-15,0-1 0,0 0 0,0 0 16,0 0-16,1 0 0,-1 22 16,0-22-16,-21 0 0,21 0 15,0 0-15,0 1 0,1 20 16,-1-21-16,-21 0 0,21 0 0,0-21 16,0 22-16,-21-1 0,21 0 0,1-21 15,-1 21-15,0-21 0,0 0 16,0 0-16,0 0 0,1 0 0,-1 0 15,0 0-15,0 0 16,0 0-16,0-21 0,-21 0 0,22 0 16,-1-1-16</inkml:trace>
  <inkml:trace contextRef="#ctx0" brushRef="#br0" timeOffset="56719.09">2688 10012 0,'-21'42'31,"42"-42"-15,0 0 0,0 0-16,1 0 0,-1 0 15,0-21-15,0 0 16,0 21-16,0-21 0,1 0 15,-1-1-15,0 1 0,-21 0 16,21 21-16,-21-21 0,0 0 16,0 0-16,0-1 15,-21 22-15,0 0 16,0 0-16,-22 0 0,22 22 16,0-22-16,0 21 0,-22 0 0,22 0 15,-21 0-15,21 0 0,0 1 16,-1 20-16,1-21 0,0 0 15,21 0-15,0 1 0,0 20 0,0-21 16,0 0-16,0 0 0,0 1 0,0-1 16,21 0-16,0-21 0,1 0 15,20 21-15,-21-21 16,0 0-16,22 0 0,-1 0 0,-21 0 16,21 0-16,1-21 0,-22 21 0,21-21 15,-21 0-15,22 21 0,20-43 16,-42 22-16,22 21 0,-22-21 15,0 0-15,0 0 0,0-1 16,1 1-16,-1 0 0,-21 0 16,21 0-16,-21 0 0,0-1 0,0 1 15,0 0-15,0 0 16,0 0-16,0 0 16,0 42 15,0 0-16,0 0-15,0 0 16,0 0-16,0 22 0,0-22 0,0 0 16,0 21-16,-21 1 0,21-1 0,0 22 15,-21-22-15,21 21 0,0 22 16,0-21-16,0-1 0,0 22 0,0-1 16,0-20-16,0 21 0,0-1 0,0 1 15,0 0-15,0-1 0,0 1 16,0 0-16,0-1 0,0-20 15,0 20-15,0 1 0,0-21 0,0 20 16,0-20-16,0-1 0,0 22 16,0-43-16,0 22 0,0-1 0,0-20 15,0-1-15,0 0 0,0-21 0,0 22 16,0-22-16,0 0 16,0-42-1,0 0-15,0-22 0,0 22 16,0-21-16,0-22 0,0 1 15,0-1-15,0-20 0,0 20 0,0-42 16</inkml:trace>
  <inkml:trace contextRef="#ctx0" brushRef="#br0" timeOffset="57090.88">3133 10160 0,'0'0'0,"0"-21"0,0 0 15,0-22-15,0 22 0,21 0 16,0 0-16,-21 0 0,21 0 16,0 21-16,0-22 0,1 1 0,20 21 15,-21-21-15,21 0 0,-20 21 0,20 0 16,0 0-16,-21 0 0,22 0 16,-22 0-16,0 0 0,21 21 15,-20 64 1,-22-43-16,0-21 0,0 0 15,0 1-15,-22 20 0,1-21 0,-21 0 16,21 0-16,-22 1 0,22-1 16,-21 0-16,21 0 0,-22 0 0,22-21 15,0 21-15,0-21 0,0 22 16,0-22-16,-1 0 0,1 0 16,21-22-1,21-20 16,1 21-31,-1 21 0,0-21 16</inkml:trace>
  <inkml:trace contextRef="#ctx0" brushRef="#br0" timeOffset="57607.59">3958 9885 0,'0'-21'0,"0"0"0,-21 21 16,0 0-1,0 0 1,-1 0-16,1 21 0,21 0 16,-21 0-16,0-21 0,21 21 0,-21 0 15,0 1-15,21-1 0,0 0 16,-22 0-16,22 21 0,0 1 15,0-22-15,0 0 16,0 0-16,0 0 0,22-21 0,-1 22 16,0-22-16,0 0 0,0 0 0,22 0 15,-22 0-15,0 0 0,0 0 16,21 0-16,-20 0 0,-1 0 0,0-22 16,0 22-16,0-21 0,0 0 15,1 0-15,-1 0 0,-21 0 16,0-1-16,0 1 0,0 0 0,0-21 15,0 21-15,0-1 0,-21-20 0,-1 21 16,1 0-16,0 0 0,0-1 16,0 22-16,0 0 0,-1 0 0,1 0 15,0 0-15,0 0 0,0 0 16,0 22-16,-1-22 0,1 42 16,21-21-16,-21 0 0,21 0 0,0 1 15,0-1-15,0 0 16,0 0-16,0 0 0,0 0 0,21-21 15,0 22-15,1-22 0,-1 0 16,21 0-16,-21 0 16</inkml:trace>
  <inkml:trace contextRef="#ctx0" brushRef="#br0" timeOffset="58048.34">4403 9948 0,'-22'-63'31,"22"42"-31,0 0 16,0-1 0,22 22-16,-1 0 0,0 0 15,0 0-15,0 0 0,0 0 16,1 0-16,-1 22 0,0-1 0,21 21 15,-21-42-15,1 21 0,-1 22 16,-21-22-16,0 0 0,0 0 16,0 0-16,0 0 0,0 1 0,0-1 15,-21 0-15,-1 0 0,1 0 16,0-21-16,0 0 0,21 21 16,-21-21-16,0 0 15,21-21 1,0 0-1,0 0-15,0 0 0,0 0 16,0-22-16,0 22 0,0 0 0,0 0 16,0 0-16,21-22 0,-21 22 15,21 0-15,0 0 0,0 0 16,0-1-16,22-20 0,-22 21 16,0 21-16,0-21 0,0 0 15</inkml:trace>
  <inkml:trace contextRef="#ctx0" brushRef="#br0" timeOffset="58395.68">5165 9271 0,'0'-21'0,"0"42"0,0-63 0,-22 42 46,22 21-46,0 0 0,0 0 16,0 0-16,0 1 0,0 20 0,0-21 16,-21 21-16,21 1 15,-21-1-15,21 22 0,0-22 0,0 0 16,-21 22-16,21-22 0,-21 0 0,21 1 16,0-1-16,0 0 0,0 1 15,0-22-15,0 21 0,0 22 16,0-43-16,0 0 0,0 0 15,0 0-15,21-21 16,0 0-16,0 0 0,0 0 16,1 0-16,-1 0 15,0-21-15,0 0 0,-21 0 16,21 0-16</inkml:trace>
  <inkml:trace contextRef="#ctx0" brushRef="#br0" timeOffset="58626.54">5038 9800 0,'0'0'0,"-22"0"0,22 21 16,-21-21-16,21 22 16,21-22-1,1 0 1,-1 0-16,0 0 0,0 0 0,0 0 15,0 0-15,22 0 0,-22-22 16,0 22-16,0 0 0,0-21 16,1 0-16,-1 21 0,0 0 0,0 0 15</inkml:trace>
  <inkml:trace contextRef="#ctx0" brushRef="#br0" timeOffset="59044.32">5397 9927 0,'0'0'0,"0"21"0,22-21 31,-1 0-15,0 0-16,0 0 0,0 0 15,-21-21-15,21 21 0,1-21 16,-1 21-16,0-21 0,0 21 0,0-21 15,-21 0-15,21 21 0,-21-22 16,0 1 0,-21 21-16,0 0 15,0 0-15,0 0 0,0 21 0,-1-21 16,1 22-16,0-1 16,21 0-16,-21 0 0,21 0 0,-21 0 15,21 1-15,-21-1 0,21 0 0,0 0 16,0 0-16,0 0 15,0 1-15,0-1 0,21 0 16,0-21-16,0 21 0,0-21 16,0 0-16,1 0 0,-1 0 15,21 0-15,-21 0 0,0 0 16,1 0-16,-1-21 0,0 0 0,21 21 16,-21-21-16,1-1 0</inkml:trace>
  <inkml:trace contextRef="#ctx0" brushRef="#br0" timeOffset="59487.49">5927 9779 0,'-22'0'15,"44"0"-15,-44-21 0,22 0 16,22 21 0,-22-21-16,21 21 0,0 0 15,0 0-15,0 0 0,0 0 16,1 0-16,-1 21 0,0 0 15,0 0-15,-21 0 0,21 0 0,0 1 16,1-1-16,-22 21 0,0-21 16,21 0-16,-21 1 0,0-1 0,0 0 15,0 0-15,0 0 0,0 0 16,0 1-16,-21-1 0,-1 0 16,1 0-16,0-21 0,0 0 15,0 0 1,21-21-1,0 0 1,0 0-16,0-1 16,21-20-16,0 21 0,-21 0 0,21-22 15,0 22-15,1-21 0,-1 21 0,0-22 16,0 22-16,0 0 0,0 0 16,22-21-16,-22 20 15,0 22-15,0 0 0,0 0 16,1 0-1,-22 22 1,0-1 0</inkml:trace>
  <inkml:trace contextRef="#ctx0" brushRef="#br0" timeOffset="60260.04">6604 10012 0,'0'21'31,"0"0"-15,21-21-1,0 0 1,0 0-16,1 0 16,-1 0-16,0 0 0,0 0 15,0 0-15,0-21 0,1 0 0,-22 0 16,0 0-1,0-1-15,0 1 16,-22 21-16,1 0 0,0 0 16,0 0-16,0 0 0,0 0 15,-1 21-15,1 1 16,21-1-16,0 0 16,0 0-1,21-21-15,1 0 16,-1 0-16,0 0 0,0 0 15,0 0-15,0-21 0,1 21 16,-22-21-16,0 0 16,0-1-16,0 1 15,-22 0-15,1 21 16,0 0-16,0 0 16,0 0-16,0 0 0,-1 21 15,22 0-15,-21-21 0,21 22 16,0-1-16,0 0 15,21-21 1,1 0-16,-1 0 16,0 0-1,0 0-15,0 0 0,0-21 0</inkml:trace>
  <inkml:trace contextRef="#ctx0" brushRef="#br0" timeOffset="61387.39">7472 10118 0,'21'-21'31,"0"21"-15,-21-22-16,21 22 0,0-21 0,1 0 15,-22 0-15,42 0 0,-21 0 16,0-22-16,0 1 0,1 0 16,20-1-16,-21 1 0,21-22 0,-20 22 15,20-21-15,-21-1 0,0 22 0,0-22 16,1 1-16,-1 20 0,-21-20 16,0 21-16,0-22 0,0 22 0,0-1 15,0 1-15,0 0 0,-21-1 0,-1 22 16,1 0-16,0 0 0,0 0 15,0 0-15,0 21 0,-1 0 0,1 0 16,21 21-16,-21 0 0,0 21 16,0-21-16,21 22 0,0-1 0,-21 0 15,-1 1-15,22-1 0,-21 0 16,21 1-16,0 20 0,-21-20 16,21 20-16,-21-21 0,21 22 0,-21-22 15,21 22-15,0-1 0,0-20 0,0 20 16,-21-21-16,21 1 0,0-1 15,0 0-15,0 1 0,0-1 0,0-21 16,21 0-16,-21 1 0,21-1 16,0 0-16,0 0 0,0-21 0,1 0 15,-1 0-15,21 0 0,-21 0 16,22 0-16,-22 0 0,21-21 0,0 21 16,-20-21-16,20 0 0,0-1 0,-21 1 15,1 0-15,20-21 0,-21 21 16,0-1-16,0-20 0,1 21 0,-1 0 15,0 0-15,-21-22 0,21 43 16,-21-21-16,21 0 16,-21 42-1,0 0 1,-21-21-16,21 21 0,-21 1 16,21-1-16,0 0 0,-21 0 0,0 0 15,21 0-15,-22 1 0,22-1 0,0 0 16,0 0-16,0 21 15,0-20-15,0-1 0,0 0 16,0 0-16,22-21 0,-1 0 16,0 21-16,0-21 0,0 0 0,22 0 15,-22 0-15,0 0 0,21 0 16,-21-21-16,22 21 0,-22-21 0,21 0 16,22-22-16,-43 22 0,0 0 15,0-21-15,0 21 0,-21-22 16,22 22-16,-22-21 0,0 21 0,0-22 15,0 22-15,0-21 0,-22 21 0,1-1 16,-21-20 0,21 21-16,-22 21 0,22 0 0,0 0 0,0 0 15,-21 0-15,20 0 0,1 0 0,0 0 16,0 21-16,0 0 16,0 0-16,21 1 0,-22-1 0,22 0 15,-21 0-15,21 0 0,0 0 0,0 22 16,0-22-16,0 0 15,0 0-15,0 22 0,0-22 0,0 0 0,0 0 16,0 0-16,21 0 0,22 1 16,-22-22-16,0 0 15,0 21-15,22-21 0,-1 0 0</inkml:trace>
  <inkml:trace contextRef="#ctx0" brushRef="#br0" timeOffset="62451.25">9440 9800 0,'0'0'0,"0"-42"15,0 21-15,0 0 16,0-1-16,-21 1 0,0 21 16,0-21-16,0 21 0,-1 0 15,-20 0-15,21 0 0,0 0 16,0 0-16,-1 21 0,1-21 0,0 21 15,0 1-15,0-1 16,0 0-16,-1 21 0,1-21 0,0 1 16,21-1-16,0 0 0,0 0 0,0 0 15,0 0-15,0 1 0,0-1 16,0 0-16,0 0 0,21-21 0,0 21 16,1-21-16,-1 0 0,0 0 0,0 0 15,0 0-15,22 0 0,-22 0 16,0 0-16,0 0 0,21 0 0,-20 0 15,-1-21-15,0 0 0,-21 0 0,21 0 16,0 21-16,0-22 0,-21 1 0,0 0 16,0 0-16,22 0 15,-22 0-15,21-1 0,-21 1 16,0 0 0,0 0-16,0 42 46,0 0-46,0 0 16,0 1-16,0 20 0,0-21 0,0 43 16,0-43-16,0 21 0,0-21 15,0 22-15,0-1 0,0 0 16,0 1-16,0-1 0,0 0 0,0 22 16,0-1-16,0-20 0,0 20 15,0 1-15,0 63 0,21-64 16,-21-21-16,21 43 0,-21-21 15,0 63-15,21-43 0,-21-20 16,0-1-16,0 1 0,0-1 0,0 1 16,0-1-16,0 43 0,0-64 15,0 22-15,0-22 0,0 1 16,0-1-16,-21 0 0,21 1 0,-21-22 16,21 21-16,-21-21 0,0 0 0,-1 1 15,22-1-15,-21 0 0,0-21 16,0 0-16,0 0 15,0 0-15,-1 0 0,1 0 0,0 0 16,0-21-16,0 0 0,0-1 0,-1 1 16,-20 0-16,21-21 0,-21 21 0,20-22 15,-20 1-15,0 0 0,-1-1 16,-20 1-16,21-22 0,-1 22 0,1-21 16,-22-1-16,22 22 0,0-22 15,-1 1-15,22-1 0,0 1 0,0 20 16,0-62-16,21 41 0,0 22 15,0-64-15,0 64 0,0-22 16,21 22-16,0-1 0,0-20 0,0 21 16,22-1-16,-22-20 15,21 20-15,1 1 0,41-21 16,-41 20-16,-1 1 0,21 21 0,-20 0 16,-1-22-16,0 22 0,1 0 15,-1 0-15,-21 0 0,22-1 0,-22 22 16,0-21-16,0 0 0,21 0 15</inkml:trace>
  <inkml:trace contextRef="#ctx0" brushRef="#br0" timeOffset="63291.39">10837 8213 0,'0'-43'15,"0"22"1,0 0 0,-21 21-1,0 0-15,0 0 16,21 21-16,-21 0 0,-1 1 15,1-1-15,0 0 0,0 21 16,0-21-16,0 22 0,-1-1 0,1 0 16,0 1-16,0-1 0,0 0 15,0 22-15,-1-22 0,1 22 0,0-1 16,-42 64-16,41-42 0,1-22 16,0 1-16,0-1 0,0 1 15,0-1-15,-1 22 0,22-21 0,-21 20 16,21-20-16,0 20 0,0-20 0,0-1 15,21 1-15,1-1 0,-1-20 16,0 20-16,21-20 0,1-1 0,-1-21 16,0 21-16,1-20 0,20-1 0,1 0 15,-22 0-15,21-21 0,1 0 16,-1 0-16,-20 0 0,20-21 16,-20 0-16,-1 0 0</inkml:trace>
  <inkml:trace contextRef="#ctx0" brushRef="#br0" timeOffset="64051.51">11197 8573 0,'-21'0'16,"0"0"31,0 0-32,21 21-15,0 0 16,-22-21-16,22 21 0,0 0 16,0 0-1,22-21 32,-1 0-47</inkml:trace>
  <inkml:trace contextRef="#ctx0" brushRef="#br0" timeOffset="64291.37">11366 8551 0,'0'22'46,"-21"-22"-46,21 21 16,-21 0-16,21 0 0,0 0 31,0 0-31,-21 1 16,21-1 0</inkml:trace>
  <inkml:trace contextRef="#ctx0" brushRef="#br0" timeOffset="65468">11493 9398 0,'0'0'0,"0"-21"16,0 0-16,0 0 15,0-1 1,0 1-16,0 0 0,0 0 16,22 0-16,-1 0 15,0 21 1,0 0-16,0 0 0,0 0 15,-21 21-15,22-21 0,-22 21 0,21 0 16,-21 0-16,0 0 0,21 1 16,-21-1-16,0 0 0,0 0 0,0 21 15,0-20-15,0-1 0,0 0 0,0 21 16,0-21-16,0 1 0,0-1 16,0 0-16,0 0 0,0 0 15,0 0-15,-21-42 31,21 0-15,0 0-16,0 0 0,0 0 16,0-22-16,0 22 0,0 0 15,0-21-15,21 20 0,-21 1 16,21-21-16,0 21 0,0-43 0,1 43 16,-1 0-16,0 0 0,0 0 15,0 21-15,0-22 0,22 1 16,-22 21-16,0 0 0,21 0 15,-20 0-15,-1 21 0,0 1 16,0-1-16,-21 0 0,0 0 0,21 0 16,-21 0-16,21 1 0,-21-1 0,0 0 15,0 0-15,0 21 0,0-20 16,0 20-16,0-21 0,0 0 16,0 0-16,0 1 0,-21-1 0,0 0 15,21 0-15,-21-21 16,21-21-1,0 0 1,0 0-16,0-1 0,0 1 16,0 0-16,0 0 0,0 0 15,0-22-15,0 22 0,21 0 0,0 0 16,-21-21-16,21 20 0,1 1 16,-1 0-16,21 0 0,-21 0 0,0 21 15,1-21-15,20 21 0,-21 0 0,0 0 16,0 0-16,22 0 0,-22 0 15,0 21-15,-21 0 0,42 21 16,-42-21-16,0 1 0,0-1 16,0 0-16,0 0 0,0 21 0,0-20 15,0-1-15,0 0 0,0 21 0,0-21 16,0 1-16,0-1 0,-21 0 0,0 0 16,21 0-1,0 0-15,0-42 31,0 0-15</inkml:trace>
  <inkml:trace contextRef="#ctx0" brushRef="#br0" timeOffset="67980.07">12658 9440 0,'0'-21'31,"21"21"-15,0 0-16,0-21 0,0 21 0,0-21 15,1 21-15,-1-21 16,0 0-16,0-1 0,0 1 16,0 0-16,-21 0 0,0 0 15,0 0-15,-21 21 31,0 0-31,0 0 0,0 0 16,0 21-16,21 0 0,-22-21 16,1 21-16,0 0 0,21 0 0,-21 1 15,21-1-15,-21 0 0,21 0 16,-21 0-16,21 0 0,0 1 16,0 20-16,0-21 0,0 0 0,0 0 15,0 1-15,21-1 16,0 0-16,0 0 0,0-21 0,0 0 15,1 0-15,-1 0 0,0 0 16,0 0-16,21 0 0,-20 0 0,41-21 16,-21 21-16,1-21 0,-1 0 15,0-1-15,-20 1 0,20 0 0,0 0 16,1-21-16,-1 20 0,-21 1 0,0-21 16,0 21-16,1 0 0,20-64 15,-42 64 1,0 0-16,0-1 0,-21 22 31,0 0-31,-1 0 0,1 0 0,21 22 16,-21-1-16,0 0 0,21 0 15,0 0-15,0 0 0,0 1 0,0-1 16,0 0-16,0 0 0,21 0 0,0 0 16,0 1-16,-21-1 0,22 0 0,-1-21 15,-21 21-15,21 0 16,-21 0-16,21-21 0,-42 0 47,0 0-47,0-21 15,-1 0-15,1 0 0,0 21 16,0-21-16,0 0 0,0 21 16,21-22-16,-22 22 0,22 22 31,0-1-31,0 0 15,0 0-15,0 0 16,0 0-16,22-21 0,-22 22 16,21-1-16,0-21 0,0 21 0,0-21 15,0 0-15,1 21 0,-1-21 16,21 0-16,-21 0 0,22 0 0,-1 0 16,-21 0-16,21 0 0,43-21 15,-43 0-15,1 0 0,-22-1 16,21 1-16,1-21 0,-1 21 0,0 0 15,-21-22-15,1 22 0,20 0 0,-21-21 16,0 20-16,-21 1 0,0 0 16,0 0-16,0 0 0,-21 21 15,0 0 1,0 21-16,0-21 0,-1 21 16,1 0-16,21 0 0,0 1 0,0-1 15,0 0-15,0 0 0,0 0 0,0 0 16,0 1-16,0-1 15,0 0-15,21 0 0,1 0 16,-22 0-16,21 1 0,0-1 16,-21 0-16,0 0 0,-21-21 47,0 0-47,-1 0 0,1 0 15,0-21-15,0 0 16,0 21-16,0-21 0,-1-1 15,1 22-15,0 0 16,21 22 0,0-1-1,0 0-15,21-21 16,0 0-16,1 21 0,-1-21 16,21 0-16,-21 0 0,0 0 15,22 0-15,-22 0 0,21 0 0,1 0 16,-1 0-16,0 0 0,1 0 15,20-21-15,-21 21 0,1-21 0,-1 0 16,0 21-16,1-22 0,-1 1 0,-21 0 16,22 0-16,-22 0 0,0 0 15,0-1-15,-21-20 16,21 21-16,-21 0 0,0 0 0,0-1 16,0 1-16,0 0 0,-21 0 15,0 21-15,0 0 16,0 0-16,-1 0 0,1 0 0,0 0 15,0 0-15,0 0 0,0 21 16,-1-21-16,1 21 0,0 22 16,0-22-16,0 0 0,21 0 15,-21 0-15,21 0 0,0 1 0,0-1 0,0 0 16,0 0-16,0 0 16,0 0-16,0 1 0,21-22 0,0 0 0,-21 21 15,21-21-15,0 0 0,0 0 16,1 0-16,-1 0 15,0-21-15,0-1 0,0 1 16,0 0-16,-21 0 0,22 0 16,-1 0-16,-21-1 0,0 1 15,0 0-15,0-21 0,21 21 0,-21-1 16,0 1-16,0 0 0,0 0 16,0 42 15,0 0-31,0 0 15,0 1-15,0-1 0,0 0 16,0 0-16,0 0 16,0 0-16,0 1 0,0-1 0,0 0 15,0 0-15,21 0 0,0 0 16,0 1-16,22-1 0,-22-21 16,21 21-16,1-21 0,20 0 0,128 0 15,-128 0 1,1 0-16,-1 0 0,1 0 0,-22 0 15,21-21-15,-20 0 0,-22-1 0,21 1 16,-21 0-16,1 0 0,-1 0 16,-21-22-16,0 22 0,0 0 15,0-21-15,0 21 0,0-1 0,-21 1 0,-1 0 16,-20-21 0,21 42-16,0 0 0,0 0 0,-22 0 15,22 0-15,0 0 0,-21 0 0,20 0 16,-20 21-16,21 0 0,0 0 15,-22 0-15,22 1 0,0-1 0,0 0 16,0 0-16,21 0 0,-21 0 0,21 22 16,0-22-1,0 0-15,21 0 0,0-21 0,0 0 16,21 21-16,-20-21 0,-1 0 0,0 0 16,21 0-16,-21 0 0,22-21 15,-22 21-15,0-21 0,0 0 16,22 21-16,-22-21 0,0 0 0,-21-1 15,21 1-15,0 0 0,22-106 47,-43 148-15,0 0-17,0 1-15,0-1 16,0 0-16,-22 21 0,22-21 0,0 22 15,0-22-15,-21 42 0,21-20 16,-21-1-16,21 22 0,0-22 0,0 21 16,0 1-16,0-1 0,0 1 15,0-1-15,0 1 0,0-1 0,0 1 16,0 21-16,0-1 0,0-20 0,0 20 16,21-20-16,-21 21 0,0-22 15,0 22-15,21-22 0,-21 1 0,0 20 16,0-20-16,0-1 0,0 1 15,0-1-15,0 1 0,0-22 0,0 1 0,0-1 16,0 0-16,0-21 0,-21 22 16,0-22-16,0-21 0,0 21 15,0-21-15,-1 0 0,1 0 0,0 0 16,0 0-16,0 0 0,0-42 16,-1-1-16,1 22 0,0-21 0,-21-22 15,21 1-15,-1-1 0,1 1 16,-21-1-16,21-20 0,0 20 0,-1-20 15,1-1-15,0 21 0,21-168 16,0 168-16,0-21 16,0 43-16,0-21 0,0 20 0,0-20 15,21 20-15,0 22 0,1-21 0,-1 0 16,0-1-16,0 22 0,0-21 16,0 21-16,22-22 0,-22 22 15,21-21-15,-21 21 0,1-1 0,20-20 16,-21 21-16,0 0 0,0 0 15,1-1-15,-22 1 0,0 0 0,0 0 16,21 0-16</inkml:trace>
  <inkml:trace contextRef="#ctx0" brushRef="#br0" timeOffset="68447.81">15896 9356 0,'0'0'0,"0"21"0,21-21 47,0 0-47,1 0 15,-1 0-15,0-21 0,0 21 16,0-21-16,-21-1 0,21 1 0,1 0 16,-1 0-16,-21 0 0,0 0 15,0-1-15,0 1 0,0 0 16,0 0-16,-21 21 16,-1 0-16,1 0 0,0 0 15,0 21-15,-21-21 0,20 21 16,1 22-16,0-22 0,0 0 0,21 0 15,0 0-15,-21 22 0,21-22 0,0 0 16,0 0-16,0 0 0,0 0 16,0 1-16,0-1 0,21 0 0,21 0 15,-21 0-15,1-21 0,20 0 16,-21 0-16,0 0 0,22 0 16,-1 0-16,-21 0 0,21 0 0,-20 0 15,20-21-15,-21 0 0,21 0 16,-20 0-16</inkml:trace>
  <inkml:trace contextRef="#ctx0" brushRef="#br0" timeOffset="69083.44">16573 8297 0,'0'0'15,"-21"0"48,21 22-63,-21-22 0,21 21 0,0 0 31,0-42 31,0 0-46,0-1-16,0 44 47,-21-1-31,21 0-16,0 0 0,-21-21 15,21 21 1,0 0-16</inkml:trace>
  <inkml:trace contextRef="#ctx0" brushRef="#br0" timeOffset="69660.11">16849 8297 0,'0'22'31,"0"-44"32,0 1-48,0 0-15,0 0 16,0 42 47,0 0-63,0 0 0,0 1 15,0-1-15,-22 0 16,22 0-1,-21-21-15,21-21 32,0 0-17,0 0-15,0-1 16,0 1-16,0 0 16,21 0-16,-21 0 0,22 21 0,-1-21 15,0 21 1,0 0-16,-21 21 15,0 0 1,0 0-16,0 21 0,0-20 16,0-1-16,0 0 0,-21 21 0,0-21 15,0 1-15,-1-1 0,1 0 16,-21 0-16,21 0 0,0 0 0,-1 1 16,1-22-16</inkml:trace>
  <inkml:trace contextRef="#ctx0" brushRef="#br0" timeOffset="70793.46">17653 9398 0,'0'21'0,"0"-42"0,21 42 0,0-21 16,0 0-1,1 0 1,-22-21-16,21 21 0,-21-21 16,21 21 15,-21 21-16,0 0 1,0 0-16,-21-21 16,0 0-1,21 22-15,-22-22 0,1 0 16,0 0-16,0 0 16,0 0-1,21-22-15,0 1 0,0 0 16,0 0-16,0 0 15,0 0-15,21 21 16,0 0-16,0 0 16,0 0-16,1 0 0,-1 21 15,0-21 1,-21 21-16,0 0 0,0 0 16,0 0-16,0 1 15,0-1-15,-21-21 16,21 21-16,-21-21 0,-1 0 15,1 0 1,0 0-16,21-21 16,0 0-1,0-1-15,0 1 0,0 0 16,0 0-16,0 0 0,21 0 16,0-1-1,-21 44 32,0-1-47,0 0 16,-21 0-16,0 0 15,0-21-15,0 21 16,0 1 0,-1-22-16,1 0 0,21-22 46,0 1-30,0 0-16,21 0 16,1 21-16,-22-21 0,21 21 15,0-21-15,0 21 0,0 0 0,0-22 16,1 22-16,-1 0 0,0 0 16,0 0-16,0 0 15,0 22-15,1-22 0,-1 21 0,-21 0 16,21 0-16,-21 0 0,21 0 0,-21 1 15,0 20-15,0-21 0,0 21 0,0 1 16,0-22-16,-21 21 0,0 1 16,-22-1-16,-20 21 15,-43 22-15,64-64 0,-22 0 16,22 22-16,-22-22 0,22 0 16,0 0-16,-1 0 0,1-21 0</inkml:trace>
  <inkml:trace contextRef="#ctx0" brushRef="#br0" timeOffset="73431.95">19431 8805 0,'0'0'0,"0"-21"0,21 0 16,-21 0-16,0 0 0,0 0 15,0-1-15,0 1 16,0 42 15,0 1-31,0 20 16,-21 0-16,0 1 0,21-1 15,-21 21-15,-1-20 0,1 20 0,21-20 16,-21 20-16,0-21 0,0 1 16,0-1-16,-1 0 0,1 1 0,21-1 15,0 0-15,0-20 0,0 20 0,0-21 16,0 0-16,0 0 0,0 1 15,21-1-15,1-21 0,-1 0 16,0 0-16,0 0 0,0 0 0,22 0 16,-22 0-16,0 0 0,0-21 15,21 21-15,-20-22 0,-1 22 0,0-21 16,0 0-16,0 0 0,0 21 0,1-21 16,-1 0-16,-21-1 15,0 1-15,0 0 0,0 0 0</inkml:trace>
  <inkml:trace contextRef="#ctx0" brushRef="#br0" timeOffset="73627.83">19008 9229 0,'0'0'0,"0"21"16,21-21 15,0 0-31,0 0 0,0 0 0,0 0 15,22 0-15,-22 0 0,21 0 16,1 0-16,-1-21 0,0 21 16,1 0-16,-1-21 0,-21-1 0,21 22 15,1 0-15</inkml:trace>
  <inkml:trace contextRef="#ctx0" brushRef="#br0" timeOffset="74095.59">19812 9186 0,'0'0'0,"0"-21"32,0 0-32,0 0 0,21 21 15,0-21-15,0 21 16,1-21-16,-1 21 0,0 0 15,0 0-15,0 0 0,0 0 0,1 0 16,-1 21-16,0-21 0,0 21 16,0 21-16,-21-21 0,21 1 0,1-1 15,-1 21-15,-21-21 0,21 0 0,-21 22 16,0-22-16,0 0 0,0 0 16,0 0-16,0 1 0,-21-1 0,0 0 15,-1 0-15,1 0 0,21 0 16,-21-21-16,0 0 15,0 0-15,21-21 32,0 0-32,0 0 0,0 0 15,0 0-15,0-1 0,0 1 0,0 0 16,0-21-16,21 21 0,0-1 0,0-20 16,-21 21-16,21 0 0,1 0 15,-1-1-15,0 1 0,0 21 0,0-21 16,0 21-16,1 0 0,-1 0 0,0-21 15,0 21-15,0 0 0,0 0 16</inkml:trace>
  <inkml:trace contextRef="#ctx0" brushRef="#br0" timeOffset="74579.31">20764 9059 0,'-21'-21'31,"0"21"-15,21 21 0,-21 1-16,21-1 0,-21-21 0,21 42 15,-21-21-15,21 0 0,-22 1 16,1 20-16,0-21 0,21 0 0,-21 0 15,21 22-15,-21-22 0,21 0 0,0 0 16,0 0-16,0 1 0,0-1 16,0 0-16,0 0 0,0 0 0,21-21 15,0 21-15,0-21 0,0 22 0,1-22 16,-1 0-16,0 0 0,21 0 16,-21-22-16,1 1 0,20 21 0,-21-21 15,0 0-15,0 0 0,22-22 0,-22 22 16,0 0-16,-21-21 15,21 21-15,0-22 0,-21 1 0,0 21 16,0 0-16,0-22 0,0 22 0,0 0 16,0 0-16,0 0 15,0 42 17,0 0-17,0 0 1,22-21-1,-22 21-15</inkml:trace>
  <inkml:trace contextRef="#ctx0" brushRef="#br0" timeOffset="74995.59">21230 9208 0,'0'21'15,"21"-21"16,0 0-31,1 0 16,-1 0-16,0 0 0,0 0 16,21-21-16,-20 21 0,-1-22 15,0 22-15,0-21 0,0 21 16,0-21-16,1 0 0,-22 0 16,0 0-16,0-1 0,0 1 15,-22 21-15,1-21 16,-21 21-16,21 0 0,0 0 0,-1 0 15,-20 0-15,21 21 0,0 0 0,0 1 16,-22-1-16,22 0 0,0 0 16,0 0-16,0 22 0,21-22 0,-22 21 15,22-21-15,-21 22 0,21-22 0,-21 0 16,21 0-16,0 21 0,0-20 16,0-1-16,0 0 0,21 0 0,0 0 15,1 0-15,-1-21 16,0 0-16,0 0 0,0 0 15,22 0-15,-22 0 0,0 0 0,21 0 16,1 0-16,-1-21 0,0 0 0,1 0 16,-1 0-16,0 0 0</inkml:trace>
  <inkml:trace contextRef="#ctx0" brushRef="#br0" timeOffset="75451.37">21907 8255 0,'0'0'0,"-21"-21"0,21 0 0,0 0 16,21 21 15,1 0-31,-1 21 0,21-21 15,-21 21-15,0 0 0,1 0 16,-1 22-16,21-1 0,-21-21 0,0 21 16,22 1-16,-22 20 0,0-20 0,0 20 15,0-21-15,1 22 0,-1-1 16,0 1-16,-21-1 0,21-20 16,-21 20-16,0-20 0,0 20 0,0-21 15,0 1-15,-21-1 0,-21 0 16,20-20-16,1 20 0,0-21 0,-21 21 15,-1-20-15,1 20 0,0-21 0,-1 0 16,1 0-16,0 1 0,-22-1 16,43 0-16,-21 0 0,-1-21 0,1 42 15,21-42-15,0 0 0,0 0 16,42-21 15,0 21-31,0-21 16,0 0-16,0 0 15</inkml:trace>
  <inkml:trace contextRef="#ctx0" brushRef="#br0" timeOffset="75755.5">23220 9102 0,'0'0'0,"0"-21"16,-21 21-16,21 21 78,21-21-78,-21 21 15</inkml:trace>
  <inkml:trace contextRef="#ctx0" brushRef="#br0" timeOffset="76072.91">23177 9462 0,'-21'0'16,"21"21"-16,0 0 31,0 0-31,0 0 15,0 0-15,0 1 0,0-1 16,0 0-16,0 0 0,0 0 0,-21 22 16,21-22-16,-21 0 0,0 0 15,21 0-15,-21 0 0,-1 1 0,1-1 16,-21 0-16,21 0 0,-22 0 0,1 0 16,0-21-16,-1 22 0,1-22 15,0 0-15,-22 21 0,22-21 0,0 0 16,-22 0-16,22 0 0</inkml:trace>
  <inkml:trace contextRef="#ctx0" brushRef="#br1" timeOffset="81360.28">19325 10033 0,'0'0'0,"-21"0"0,0 0 0,0 0 15,-1 0-15,1 0 0,0 0 16,0 0-16,0 0 15,0 0-15,-1 0 32,44 0-17,-1 0 1,21 0-16,-21 0 0,22 0 16,-1 0-16,21 0 0,22 0 0,-21 0 15,20 0-15,22 0 0,0 0 0,0 0 16,21 0-16,0 0 0,0 0 15,0 0-15,0 0 0,0 0 0,-21 0 16,-1 0-16,-20 0 0,0 0 0,-22 0 16,22 0-16,-43 0 15,1 0-15,-1 0 0,-21 0 0,0 0 16,0 0-16,1 0 0,-22-21 31,-22 21-31,1 0 16,0 0-16,0 0 15,0 0-15,0 0 16,-1 0-16,1 0 0,0 0 0,-21 0 16</inkml:trace>
  <inkml:trace contextRef="#ctx0" brushRef="#br1" timeOffset="81781.95">20108 10054 0,'0'0'0,"0"-21"15,-21 42 48,0-21-63,0 21 0,0 1 15,-1-1-15,-20 0 0,21 0 0,-64 43 16,43-43-16,-22 21 0,22 0 16,-21 1-16,-1-1 0,1 0 15,20 1-15,-20-22 0,20 21 16,1 1-16,0-22 0,-1 21 0,1-21 0,21 0 15,-21 1-15,20-1 0,1-21 16,0 21-16,21 0 0,-21-21 16,21-21 15,0 0-31,0 0 0,0-1 16</inkml:trace>
  <inkml:trace contextRef="#ctx0" brushRef="#br1" timeOffset="82108.28">19219 10414 0,'0'0'15,"0"21"1,0 0-16,0 1 0,0-1 16,0 0-16,-21 0 0,0 0 15,0 0-15,21 22 0,-21-22 16,-1 0-16,1 0 0,0 0 0,21 1 15,-21-1-15,0-21 0,21 21 16,0 0-16,-21-21 16,42 0 15,0 0-31,0 0 0,0-21 0,22 21 16,-22 0-16,42-21 15,-20 21-15,-22 0 0,21 0 0,0-21 16,-20 21-16,41 0 0,-42 0 15,0 0-15,1-22 0</inkml:trace>
  <inkml:trace contextRef="#ctx0" brushRef="#br1" timeOffset="82592.03">17632 11155 0,'0'-21'0,"0"42"0,0-63 16,0 20-16,-64 22 15,43 0-15,0 0 16,0 0-16,0 22 15,-1-1-15,1 0 0,0 0 0,0 21 16,0-20-16,0 20 0,-1 0 16,1 1-16,0-1 0,0 0 0,21 1 15,0-22-15,0 21 0,0-21 0,0 22 16,0-22-16,0 0 0,0 0 16,0 0-16,21 0 0,0 1 0,22-22 15,-22 0-15,21 0 0,-21 0 16,22 0-16,-1 0 0,0 0 0,1 0 15,-1-22-15,-21 1 0,21 0 16</inkml:trace>
  <inkml:trace contextRef="#ctx0" brushRef="#br1" timeOffset="83268.16">17970 11388 0,'0'-21'0,"0"-1"16,0 1-1,0 42 1,0 1-16,0-1 15,-21 0-15,0 42 16,0-41-16,21-1 16,0 0-16,-21 0 0,21 0 0,0 0 15,0 1-15,0-1 0,0 0 16,21-21 0,0 0-1,0 0-15,0 0 16,1-21-16,-22 0 15,21-1-15,-21 1 0,0 0 16,0 0-16,0 0 0,0 0 16,0-22-16,0 22 0,0 0 0,0 0 15,0 0-15,0-1 0,0 1 0,21 21 16,-21-21-16,0 0 16,21 21-16,0 0 0,0 0 0,1 0 15,-1 0-15,0 0 0,0 21 16,0 0-16,0 0 0,1 1 15,-22-1-15,0 0 0,21 0 0,-21 0 16,0 22-16,21-22 0,-21 0 0,0 0 16,0 0-16,0 0 15,0 1-15,-21-22 0,21 21 16,-21-21-16,-1 0 16,22-21 15,0-1-31,0 1 0,0 0 15,0-21-15,0 21 0,22-1 16,-1 1-16,0-21 0,21 0 16,-21 20-16,1 1 0,-1 21 15,0-21-15,0 21 0,0 0 16,0 0-16,1 0 0,-1 0 0,0 21 16,-21 0-16,0 1 0,0-1 0,0 21 15,0-21-15,0 22 16,0-22-16,-21 0 0,21 0 0,-21 0 15,21 0-15,-22 1 0,22-1 16,-21-21-16,21 21 16,21-21-1,1-21 1</inkml:trace>
  <inkml:trace contextRef="#ctx0" brushRef="#br1" timeOffset="83651.94">18881 11367 0,'0'0'0,"0"-22"16,0 1-1,-22 21 1,1 0 0,0 0-16,0 21 0,0-21 15,21 22-15,-21-1 0,-1 0 16,1-21-16,0 21 0,21 0 0,-21 0 15,21 1-15,0-1 16,21-21-16,0 0 16,0 0-16,-21 21 0,22-21 0,-1 0 15,0 0-15,0 21 0,0-21 16,-21 21-16,21 0 16,-21 1-16,-21-1 15,0-21 1,0 0-16,0 0 0,0 21 15,-22-21-15,22 0 0,-21 0 16,21 0-16,-1 0 16,22-21 15,22 21-31,-22-21 0</inkml:trace>
  <inkml:trace contextRef="#ctx0" brushRef="#br1" timeOffset="84063.71">19092 11345 0,'-21'0'31,"0"22"-31,0-1 16,0 0-16,-1 0 0,22 0 15,0 0-15,-21 1 0,21-1 16,-21 0-16,21 0 0,0 0 0,0 0 16,0 1-16,0-1 15,21-21-15,0 0 0,1 0 16,-1 0-16,0 0 16,0 0-16,0 0 0,0 0 0,1 0 15,-1-21-15,0-1 0,0 22 16,0-21-16,0 0 0,1-21 15,-22 21-15,0-1 0,0 1 16,0-21-16,0 21 0,0 0 0,0-1 16,-22 1-16,1 21 15,0 0-15,-21 0 0,21 0 16,-1 0-16,22 21 0,-21 1 16,21-1-1</inkml:trace>
  <inkml:trace contextRef="#ctx0" brushRef="#br1" timeOffset="84364.54">19685 11028 0,'0'0'0,"-21"0"31,21 21-15,0 0-16,-21 0 0,-1 1 0,22-1 16,-21 21-16,0 0 0,21-20 0,-21 20 15,0 0-15,21 1 0,-21-22 16,-1 21-16,1-21 0,21 22 16,-21-22-16,0 42 15,21-42-15,0 1 0,0-1 16,21-21-1,0 0 1,0 0-16,1-21 0,-1-1 16,0 22-16</inkml:trace>
  <inkml:trace contextRef="#ctx0" brushRef="#br1" timeOffset="84736.32">19748 11409 0,'0'21'0,"0"0"15,0 0 1,22-21 0,-1 0-1,0 0-15,0 0 16,0 0-16,22-21 16,-22 0-16,0 21 0,-21-21 0,0 0 0,21 21 15,-21-21-15,0-1 0,0 1 16,0 0-16,-21 21 15,0 0-15,0 0 16,-1 0-16,1 21 16,-21 0-16,21 1 0,0-1 0,-22 0 15,22 0-15,0 21 0,0-20 0,0-1 16,-1 21-16,1-21 0,21 0 16,0 1-16,0-1 0,0 0 0,0 0 15,21 0-15,1-21 0,-1 21 0,21-21 16,-21 0-16,22 0 0,-1 0 15,-21 0-15,21 0 0,1 0 0,-1 0 16,0-21-16,-20 0 0,20 0 0,0 0 16</inkml:trace>
  <inkml:trace contextRef="#ctx0" brushRef="#br1" timeOffset="85355.97">21188 10160 0,'0'-21'0,"0"42"0,-21-42 0,21 0 16,0 0-16,-22 21 0,22 21 47,0 0-47,22 21 0,-1-21 15,0 22-15,0-1 0,0-21 16,0 22-16,22-1 0,-22 0 0,21 1 16,1-1-16,-1-21 0,0 21 15,1-20-15,-1 20 0,0-21 16,1 0-16,-1 0 0,0 1 16,-21-1-16,1-21 0,-1 0 15,-21-21 16,0-1-15,0 1-16,0 0 0</inkml:trace>
  <inkml:trace contextRef="#ctx0" brushRef="#br1" timeOffset="85603.83">21823 10541 0,'21'0'47,"0"21"-47,0-21 16,-21 21-16,21 1 0,1-1 15,-22 0 1,0 0-16,0 0 0,-22-21 16,1 21-16,0 1 0,-21-22 0,21 21 15,-22-21-15,22 0 0,-21 21 16,-1-21-16,1 21 0,21-21 15,-21 0-15,20 0 0,1 21 0</inkml:trace>
  <inkml:trace contextRef="#ctx0" brushRef="#br1" timeOffset="86197.48">22119 11155 0,'0'0'0,"0"-21"0,-21 21 16,21-21-16,0-1 16,0 1-1,0 0-15,21 21 16,0 0-16,0 0 0,1 0 15,20 0-15,-21 0 0,0 21 16,0-21-16,1 21 0,-1 1 0,0 20 16,0-21-16,0 0 0,-21 22 15,0-22-15,21 21 0,-21-21 0,0 22 16,0-22-16,0 0 0,0 0 0,-21 0 16,21 0-16,-21 1 15,0-22-15,0 0 0,21 21 0,-21-21 16,21-21-1,0-1-15,0 1 16,0 0-16,0 0 0,21 0 16,0 0-16,0-1 0,-21-20 0,21 21 15,0 0-15,1-22 0,-22 22 16,21-21-16,0 21 0,0 0 0,21-1 16,-20 1-16,-1 21 0,0 0 15,0 0-15,-21-21 0,21 21 0,0 0 16,1 0-16</inkml:trace>
  <inkml:trace contextRef="#ctx0" brushRef="#br1" timeOffset="86548.28">22775 11176 0,'0'21'0,"0"-42"0,-21 63 16,21-20 0,21-22 15,0 0-31,1 0 0,-1 0 0,0 0 15,0-22-15,21 22 0,-20-21 16,-1 0-16,0 21 0,0-21 0,-21 0 16,0 0-16,21-1 0,-21 1 15,0 0-15,-21 0 16,0 21-16,0 0 16,0 0-16,-1 0 0,1 0 0,0 21 0,-21 0 15,21 0-15,-1 1 0,-20 20 16,21-21-16,0 0 15,0 0-15,21 1 0,0-1 0,0 0 16,0 0-16,0 0 0,0 0 16,21-21-16,0 22 0,0-22 0,0 0 15,43 0-15,-22 0 16,-21 0-16,22 0 0,-1 0 0,-21 0 16,21 0-16,1 0 0,-22-22 0,21 1 15</inkml:trace>
  <inkml:trace contextRef="#ctx0" brushRef="#br1" timeOffset="86877.09">23389 11049 0,'0'-21'31,"0"42"-31,-21-42 16,21 42-16,-21 0 0,21 0 16,-21 22-16,21-22 15,-22 0-15,1 21 0,21 1 0,0-1 16,-21 0-16,21 22 0,-21-22 0,0 22 15,21-22-15,-21 22 0,-1-1 16,22 22-16,-21-22 0,0 22 0,0 0 16,0-22-16,0 22 0,-1-1 15,1 1-15,0-21 0,0 20 16,0 1-16,0-22 0,-1 1 0,1 21 16,0-43-16,0 21 0,-21-20 0,20-1 15,1-21-15,21 22 0,-21-43 0,21 21 16,-21-21-16,21-21 15,0-1-15,0 1 16,0 0-16,21 0 0,0-21 0,0-1 16,1-20-16,-1 20 0,0-20 15</inkml:trace>
  <inkml:trace contextRef="#ctx0" brushRef="#br1" timeOffset="87181.44">23283 11155 0,'21'-42'0,"-42"84"0,64-106 0,-43 43 0,21 0 16,0 0-16,0 0 0,21 0 0,-20 21 15,20 0-15,-21 0 0,21 0 16,1 0-16,-22 0 0,21 0 0,-21 21 16,1 0-16,-1 21 15,-21-21-15,0 1 0,0-1 0,0 21 16,-21-21-16,-1 0 0,-20 22 0,21-22 15,-21 0-15,20-21 0,-20 21 16,21 0-16,-21-21 0,20 22 16,1-22-16,0 0 0,0 0 0,0 0 15,42 0 17,0 0-17,0 0-15,0 0 0</inkml:trace>
  <inkml:trace contextRef="#ctx0" brushRef="#br1" timeOffset="87596.21">23939 11113 0,'0'-22'0,"0"44"0,-21-44 31,0 22-15,0 0-16,0 22 0,0-1 0,-1 0 15,1 0-15,0 0 0,0 0 0,0 1 16,0-1-16,-1 0 0,22 0 16,0 0-16,0 0 0,0 1 15,0-1-15,22 0 0,-1-21 0,0 0 16,21 21-16,-21-21 16,1 0-16,20 0 0,-21 0 0,21 0 0,1-21 15,-1 0-15,-21 21 16,0-21-16,1-22 0,-22 22 15,21 0-15,-21-21 0,21 20 0,-21-20 16,0 21-16,0 0 0,0 0 0,0-1 16,0 1-16,0 0 0,-21 21 15,0 0-15,-22 0 0,22 0 16,0 0-16,0 0 0,0 0 0,-1 21 16,1 0-16,0 1 0,0-1 15,21 0-15,0 0 0,0 0 16,0 0-16,0 1 15,21-1-15,0-21 0,0 0 16,1 21-16</inkml:trace>
  <inkml:trace contextRef="#ctx0" brushRef="#br1" timeOffset="87968">24320 11240 0,'0'-22'15,"0"44"-15,22-65 0,-22 22 0,0 0 16,0 0-16,0 0 15,21 21-15,0 0 16,0 0-16,0 0 0,0 0 16,1 0-16,-1 0 15,0 21-15,0 0 0,0 0 16,-21 21-16,0-20 0,0-1 0,21 0 16,-21 21-16,0-21 0,0 1 15,0-1-15,0 0 0,0 0 0,-21 0 16,21 0-16,-21-21 0,0 0 15,21-21 17,0 0-17,0 0-15,0 0 0,0 0 16,21-1-16,0 1 0,-21 0 0,21 0 16,1-21-16,-1 20 0,-21 1 15,21 0-15,0 0 0,0 0 0,22-22 16,-22 43-16,0-21 15,-21 0-15,21 21 0,0-21 0,0 21 16</inkml:trace>
  <inkml:trace contextRef="#ctx0" brushRef="#br1" timeOffset="88259.83">25125 10837 0,'0'0'0,"0"-21"15,-21 42 16,-1 1-15,22-1-16,-21 0 0,21 0 0,-21 0 16,0 0-16,0 22 0,21-22 0,-21 21 15,-1-21-15,1 22 0,21-1 16,0-21-16,-21 0 0,21 22 0,-21-22 16,21 0-16,0 0 0,0 0 0,0 1 15,0-1-15,21-21 0,0 21 16,0-21-16,1 0 0,-1 0 15,0 0-15,0 0 0,21 0 0,-20 0 16,-1-21-16,0 21 0,0-21 16,0-1-16,0 1 0,1 21 15,-1-42-15,-21 21 0,0 0 0</inkml:trace>
  <inkml:trace contextRef="#ctx0" brushRef="#br1" timeOffset="88474.08">24977 11007 0,'0'0'0,"-22"0"0,44 0 32,-1 0-32,0 0 0,0 0 15,21 0-15,-20-21 0,20 21 16,-21 0-16,21 0 0,-20 0 0,-1 0 16,21 0-16,-21 0 0,0 0 15,1-22-15,-1 22 0,0 0 16,-21-21-1</inkml:trace>
  <inkml:trace contextRef="#ctx0" brushRef="#br0" timeOffset="93273.58">1990 13758 0,'0'0'0,"0"-21"0,0 0 0,0-21 15,0 21-15,0-22 0,0 1 16,0 21-16,0-22 0,0 22 15,0-21-15,0 21 0,-22 0 0,1 21 16,0 0 0,21 21-16,-21 0 15,21 21-15,-21 22 0,21-1 16,-21 1-16,21 20 0,0-20 0,-22-1 16,22 22-16,-21-21 0,0-1 15,0 1-15,21 20 0,-21-20 0,21-22 16,-21 22-16,21-22 0,-22 0 15,22 43-15,0-64 0,0 0 16,0-42 15,0 0-31,0 0 0,0-22 0,0 1 16,0 0-16</inkml:trace>
  <inkml:trace contextRef="#ctx0" brushRef="#br0" timeOffset="93744.31">1693 13780 0,'0'0'0,"-21"-43"0,21-20 16,0 20-16,0-20 0,0 21 16,0-1-16,0 1 0,0 21 0,21-22 15,0 22-15,1 0 0,20 0 16,-21 0-16,21 0 0,1-1 16,-1 1-16,0 21 0,1 0 0,-1 0 15,22 21-15,-22 1 0,21-1 16,-41 21-16,20 0 0,-21 1 15,-21 20-15,0 1 0,0-1 0,-42 1 16,21-1-16,-22-20 0,-20 20 16,20-21-16,1 22 0,-21-22 0,20 1 15,1-22-15,-22 0 0,22 21 16,0-42-16,21 21 0,-22-21 16,22 0-16,0 0 0,0 0 0,0 0 15,-1-21-15,1 0 16,21 0-16,0 0 0,0 0 15,0-1-15,21 22 0,1 0 16,-1 0-16,0 0 0,0 22 16,0-1-16,0 0 0,1-21 15,20 42-15,-21-21 0,0 1 0,-21-1 16,21 21-16,1-21 0,-1 22 16,0-1-16,-21-21 0,21 21 0,0-20 15,-21-1-15,0 0 0,21 0 16,1 0-16,-22 0 0,21-21 0,0 0 15,0 0-15,0 0 16,0 0-16,-21-21 0,22 0 0,-1 0 16,0 0-16</inkml:trace>
  <inkml:trace contextRef="#ctx0" brushRef="#br0" timeOffset="94127.09">2307 14182 0,'-21'21'0,"42"-42"0,-63 63 16,42-21-16,-21-21 16,21 21-16,21-21 31,0 0-31,21 0 0,-21 0 16,22-21-16,-22 0 0,21 21 0,22-42 15,-22 42-15,-21-21 16,0-1-16,1 1 0,-1 21 15,-21-21-15,-21 21 16,-1 0 0,1 0-16,-21 0 0,21 21 0,-22 0 15,1 1-15,0-1 0,21 0 16,-22 0-16,22 21 0,0-20 16,21-1-16,0 0 0,0 21 0,0-21 15,0 1-15,0-1 16,21 0-16,0-21 0,0 0 15,1 0-15,-1 0 0,21 0 16,-21 0-16,22 0 0,-1-21 0,0 21 16,1-21-16,-1-1 0,0 1 15,1 0-15</inkml:trace>
  <inkml:trace contextRef="#ctx0" brushRef="#br0" timeOffset="94436.92">3069 13991 0,'0'0'15,"-21"0"1,0 21 0,21 1-16,0-1 0,-21 0 15,21 21-15,-22 1 0,22-1 16,0 0-16,0 22 0,0-1 0,0 1 16,-21 20-16,21-20 0,-21 21 15,21-1-15,0 1 0,0 0 0,-21 20 16,21-20-16,-21 21 15,21-21-15,-21-1 0,21 1 0,0 0 0,0-1 16,-22 1-16,22-22 0,-21 1 16,21-1-16,0-20 0,-21 20 0,21-42 15,0 22-15,0-64 32,0-22-32,21 1 0,-21 0 15,21-22-15,-21 1 0,0-1 16</inkml:trace>
  <inkml:trace contextRef="#ctx0" brushRef="#br0" timeOffset="94723.75">2836 14499 0,'0'-63'15,"0"126"-15,-21-190 0,21 64 0,0 20 16,0 1-16,0 0 0,21-1 0,0 22 16,1-21-16,-1 21 0,0 0 15,21 21-15,-21 0 0,22 0 0,-22 0 16,21 0-16,-21 0 0,1 0 15,20 21-15,-21 0 0,-21 21 16,0-21-16,0 1 0,0 41 16,0-21-16,-21 1 0,0-22 15,-22 21-15,22-21 0,0 22 16,0-22-16,0 0 0,0 0 0,-1-21 16,1 21-16,0-21 0,0 0 15,21-21 1,0 0-1,0 0-15,21 0 0,0 21 16,0-21-16</inkml:trace>
  <inkml:trace contextRef="#ctx0" brushRef="#br0" timeOffset="95137.52">3429 14076 0,'0'0'16,"-21"0"-1,0 0-15,-1 21 16,22 0-16,-21-21 0,0 21 0,0 1 16,21-1-16,0 21 0,-21-21 0,21 0 15,0 22-15,0-22 0,0 21 16,0-21-16,0 1 0,0-1 0,0 0 16,0 0-16,21 0 15,0 0-15,0-21 0,0 0 0,1 0 16,-1 0-16,21 0 0,-21 0 15,0-21-15,22 0 0,-1 0 0,-21 0 16,22 0-16,-1-22 0,0 22 16,-21-21-16,1 21 0,-1-1 0,0-20 15,-21 21-15,0-21 0,0 20 16,-21 1-16,0 0 0,-1 0 0,1 0 16,-21 21-16,0 0 0,20 0 15,-20 0-15,0 0 0,21 21 16,-22-21-16,22 21 0,0 0 0,0 0 0,21 1 15,-21-22-15,21 21 16,0 0-16,0 0 0,0 0 0,0 0 16,21 1-16,42-1 15,-42-21-15,22 0 0</inkml:trace>
  <inkml:trace contextRef="#ctx0" brushRef="#br0" timeOffset="95488.31">4022 14097 0,'0'0'0,"0"-21"16,0 0-16,21 0 15,0 21-15,0 0 16,0 0 0,0 0-16,1 0 0,-1 0 15,0 21-15,0 0 16,0 0-16,0 21 0,-21-20 15,0 20-15,0-21 0,0 0 16,0 22-16,0-22 0,-21 0 0,0 0 16,0 0-16,21 0 0,0 1 0,-21-22 15,0 0-15,21-22 16,0 1 0,0 0-1,0 0-15,0 0 0,0 0 0,0-1 0,0-20 16,21 21-16,0-21 15,0 20-15,-21-20 0,21 21 0,0-21 16,1-1-16,20 22 0,0-21 0,-21-1 16</inkml:trace>
  <inkml:trace contextRef="#ctx0" brushRef="#br0" timeOffset="95744.68">4805 13526 0,'0'0'15,"-21"0"1,-1 0-16,1 0 15,21 21-15,-21 0 0,0 0 16,21 0-16,-21 22 0,21-1 0,-21 0 16,-1 1-16,22-1 0,-21 0 0,0 22 15,21-22-15,-21 0 0,0 43 16,0-43-16,21 1 0,0-22 16,0 21-16,0-21 0,0 22 15,0-22-15,0 0 0,21 0 16,0-21-16,0 0 0,0 0 15,22 0-15,-22 0 0,0-21 0,0 21 16,0-21-16,0 0 0,1 0 16,-1-1-16,0 1 0</inkml:trace>
  <inkml:trace contextRef="#ctx0" brushRef="#br0" timeOffset="95915.58">4466 14055 0,'-42'0'0,"84"0"0,-105 0 0,41 0 15,-20 0-15,21 0 0,21 21 16,-21-21-16,42 0 16,0 0-16,0 0 15,0 0-15,22 0 0,-1 0 0,0 0 16,1-21-16,-1 21 16,0-21-16,22 21 0,-22-22 0</inkml:trace>
  <inkml:trace contextRef="#ctx0" brushRef="#br0" timeOffset="96288.37">4953 14055 0,'0'0'0,"0"21"15,-21-21-15,21 21 0,-21-21 0,21 21 16,21-21 15,0 0-31,0 0 16,0-21-16,0 21 15,1-21-15,-1 21 0,-21-21 0,21 0 16,0-1-16,-21 1 16,0 0-16,0 0 0,-21 21 31,0 0-31,0 0 0,-1 0 16,1 21-16,0 0 0,0-21 0,0 21 15,0 1-15,21 20 0,-22-21 16,22 0-16,-21 0 0,21 1 15,0-1-15,0 21 0,0-21 0,0 0 16,0 1-16,21-1 0,1-21 16,-1 0-16,0 0 0,0 0 15,0 0-15,0 0 0,22 0 0,-22 0 16,42-21 0,-41-1-16,41 1 0</inkml:trace>
  <inkml:trace contextRef="#ctx0" brushRef="#br0" timeOffset="96616.18">5292 14034 0,'0'-22'16,"0"44"-16,0-65 0,0 22 16,0 0-1,21 0-15,0 21 0,0 0 16,0 0-16,0 0 0,1 0 16,-1 0-16,0 21 0,21 0 15,-21 0-15,22 0 0,-22 1 0,21-1 16,-21 0-16,1 0 0,-1 0 15,0 0-15,-21 22 0,0-22 0,0 0 16,0 0-16,0 0 0,-21 1 0,0-1 16,-1-21-16,1 21 0,0-21 15,0 0-15,0 0 0,0 0 0,-1 0 16,22-21 0,0 0-16,0-1 0,0 1 15,22 0-15,20-21 0,-21-1 16,0 22-16,0 0 15,1-21-15,-1 21 0,21-1 0,-21 1 16,22-21-16,-22 21 0,0 0 16,21-1-16,-21 22 0</inkml:trace>
  <inkml:trace contextRef="#ctx0" brushRef="#br0" timeOffset="96923.52">6244 14012 0,'0'22'0,"0"-44"0,-21 65 15,0-22-15,21 0 0,-21 0 16,21 0-16,0 1 0,0-1 16,21-21 15,0 0-31,0 0 0,0 0 0,0 0 16,-21-21-16,22 21 0,-22-22 15,21 1-15,-21 0 0,0 0 16,0 0-16,-21 21 15,-1 0-15,1 0 0,0 0 16,0 0-16,0 0 0,0 0 0,-1 0 16,1 21-16,21 0 0,-21-21 15,21 21-15,0 0 16,21-21 0,0 0-16,1 0 0</inkml:trace>
  <inkml:trace contextRef="#ctx0" brushRef="#br0" timeOffset="97871.57">7260 14224 0,'21'0'15,"0"0"1,-21-21-16,22 0 0,-1 21 15,0-21-15,0-1 0,0 1 0,0 0 16,1 0-16,-1-21 0,0 20 0,0-20 16,0 0-16,0-22 0,1 22 15,-1 0-15,0-22 0,-21 1 16,0 20-16,0-20 0,0 20 16,0 1-16,0 0 0,0 21 0,0-1 15,0 1-15,0 0 0,-21 21 0,0 0 16,-1 21-16,1-21 15,21 43-15,0-22 0,-21 21 0,0 0 16,21 1-16,-21 20 0,0 1 16,21-22-16,-22 22 0,1 41 15,21-62-15,-21-1 0,21 0 16,0 1-16,0-1 0,0-21 0,0 0 16,0 1-16,21-1 0,0 0 0,22 0 15,-22-21-15,0 0 16,21 0-16,-20 0 0,20 0 0,0 0 15,22-21-15,-22 0 0,0 0 16,1-1-16,-1 1 0,22-21 16,-22 21-16,-21 0 0,0-1 15,0 1-15,1 0 0,-22 0 0,0 0 16,0 0-16,-22 21 31,1 21-31,0 0 16,21 0-16,-21 0 0,0 0 15,21 1-15,-21-1 0,21 0 0,0 0 16,0 0-16,0 0 0,0 1 16,0-1-16,0 0 0,21-21 15,0 0-15,0 21 0,21-21 0,-20 0 16,-1 0-16,0 0 0,21 0 16,-21 0-16,1-21 0,-1 21 0,42-42 15,-42 20-15,1 22 0,-22-21 16,0-21-16,21 21 0,-21 0 15,0-1-15,0-20 0,0 21 0,0 0 16,-21 0-16,-1-22 0,1 22 16,0 21-16,0-21 0,-21 21 0,20 0 15,-20 0-15,21 0 0,-21 0 0,20 21 16,1 0-16,-21 0 16,21 1-16,0-1 0,21 0 0,-22 0 15,22 0-15,0 22 0,0-22 0,0 0 16,0 0-16,0 0 0,22-21 15,-22 21-15,42 1 0,-21-22 0,0 0 16,0 21-16,22-21 0,-22 0 16,21 0-16,1 0 0,-22 0 0</inkml:trace>
  <inkml:trace contextRef="#ctx0" brushRef="#br0" timeOffset="98623.95">8911 14012 0,'42'-21'0,"-84"42"0,106-63 16,-22 42-16,-21-21 0,-21 0 15,0 0-15,0-1 0,0 1 16,0 0-16,-21 21 16,0-21-16,0 21 0,-1 0 0,-20 0 15,21 0-15,-21 0 0,20 21 0,-20 0 16,21-21-16,0 21 0,-22 1 16,22-1-16,0 0 0,21 0 0,0 0 15,-21 0-15,21 1 16,0-1-16,0 0 0,0 0 0,21-21 15,0 21-15,0-21 0,1 0 16,20 0-16,-21 0 0,21 0 16,1 0-16,-22-21 0,21 21 0,1-21 15,-22 0-15,0 21 0,0-21 16,0-1-16,0 22 0,1-21 0,-22 0 16,0 0-16,0 0 15,0 0 1,0 42-1,0 0 1,0 0-16,-22 0 16,22 0-16,0 1 0,-21 20 0,21-21 15,0 21-15,0 1 0,-21-1 16,0 22-16,21-22 0,-21 21 16,21 1-16,0-1 0,0 1 0,0-1 15,0 1-15,0-1 0,0 22 0,0-21 16,0 20-16,21-20 0,0 20 15,0 1-15,0-21 0,1 20 0,-1 1 16,0-22-16,-21 1 0,21 21 0,0-22 16,0 1-16,-21-1 0,0 1 15,0-1-15,0-21 0,0 64 16,0-63-16,0-1 0,-21-21 16,0 0-16,0 0 0,-21 1 15,-1-22-15,1 0 0,0 0 0,-1 0 16,-20 0-16,-1-22 0,1 1 0,-43-63 15,42 41-15,1-20 16,21-1-16,-1 1 0,1-1 0,21-20 16,0 20-16,-1-42 0,22 22 15,0-22-15,0 21 0,0-21 0,0 22 16,22-1-16,-1 0 0,21 22 0,-21-22 16,64-42-16,-43 64 15,22-1-15,-22 1 0,0 20 0,1-20 16,-1 20-16,0 1 0,-20 0 15,20-1-15,-21 22 0,0-21 16,0 21-16,1 0 0,-1-1 0,0-20 16,0 21-16,0 0 0,-21 0 15</inkml:trace>
  <inkml:trace contextRef="#ctx0" brushRef="#br0" timeOffset="99050.7">10626 12891 0,'-22'0'16,"44"0"-16,-65-22 0,22 22 0,0 0 16,0 0-16,0 22 0,-22-1 15,22 0-15,0 21 0,0 1 16,-22-1-16,22 0 0,0 22 0,-21-22 16,21 22-16,-22-1 0,1 1 15,0 20-15,20-20 0,-20-1 16,21 22-16,-21-22 0,20 1 0,1-1 15,21-20-15,0 20 0,0-20 16,0-1-16,0-21 0,21 21 0,1-20 16,-1-1-16,21 0 0,0-21 0,-20 0 15,20 0-15,0 0 0,1 0 16,-1 0-16,-21-21 0,21 21 0,1-21 16,-22-1-16,21-20 0,1 21 0</inkml:trace>
  <inkml:trace contextRef="#ctx0" brushRef="#br0" timeOffset="99263.58">10774 13314 0,'0'0'0,"-21"-21"0,-1 21 31,1 0-31,21 21 0,-21-21 16,21 21-16,-21 0 0,21 0 15,-21 1-15,21-1 0,0 0 16,21-21 0,0 0-1,0 0-15,0 0 0</inkml:trace>
  <inkml:trace contextRef="#ctx0" brushRef="#br0" timeOffset="99412.49">10837 13293 0,'-21'0'31,"0"21"-31,21 0 0,-21-21 16,21 21-16,0 0 0,-21-21 0,-1 22 15,22-1-15,0 0 16,0 0-16,0 0 16</inkml:trace>
  <inkml:trace contextRef="#ctx0" brushRef="#br0" timeOffset="100199.04">11218 13653 0,'0'0'0,"0"-22"0,-21 22 16,21-21-16,0 0 15,0 0-15,0 0 0,0 0 0,0-1 16,0 1-16,0 0 16,21 21-16,0 0 0,1 0 15,-1 0-15,0 0 0,0 42 16,0-20-16,-21-1 0,21 0 16,-21 0-16,0 21 0,0-20 15,0 20-15,0-21 0,0 21 0,0-20 16,0-1-16,0 0 0,0 21 15,0-21-15,-21 1 0,21-1 16,-21-21-16,0 0 16,21-21-1,0-1 1,0 1-16,0 0 0,0-21 16,0 21-16,21-22 0,0 22 15,0-21-15,-21-1 0,22 22 0,-1-21 16,0 21-16,-21 0 0,21-1 0,0 1 15,0 21-15,1 0 16,-1 0-16,0 0 0,-21 21 16,0 1-16,21-1 0,0 0 15,-21 0-15,21 21 0,-21-20 0,0 20 16,0-21-16,22 21 0,-22-20 0,0-1 16,0 21-16,0-21 15,0 0-15,0 1 0,0-1 16,0-42 15,0-1-31,0 1 16,0 0-16,0-21 15,21 21-15,0-1 0,-21-20 0,21 0 16,0 21-16,22-22 0,-22 22 0,0-21 16,21 21-16,-21-1 0,22 1 15,-22 0-15,21 21 0,-21 0 0,1 0 16,20 0-16,-21 21 0,0 0 15,-21 1-15,0 20 0,21-21 16,-21 21-16,0-20 0,0 41 16,0-21-16,0-20 0,0-1 15,0 0-15,0 0 0,-21 0 0,21 0 16,0 1-16,21-22 31,1 0-31,-1 0 0,0 0 0,0 0 16,0-22-16,0 1 0</inkml:trace>
  <inkml:trace contextRef="#ctx0" brushRef="#br0" timeOffset="102316.46">12298 13822 0,'21'-21'0,"0"21"15,-21-21 1,21 21-16,-21-22 16,21 22-16,1-21 0,-1 0 15,0 0-15,0 0 0,-21 0 16,21-1-16,0 1 0,1 0 0,-1 0 15,-21 0-15,0 0 0,0-1 16,0 1-16,0 0 16,-21 21-16,-1 0 15,1 21-15,0 0 0,0-21 16,0 43-16,0-22 0,-1 0 0,1 43 16,0-43-16,0 0 15,21 21-15,-21-21 0,21 1 16,0-1-16,0 0 0,0 0 0,0 0 15,0 0-15,21-21 0,0 22 16,0-22-16,0 0 0,1 0 0,20 0 16,-21 0-16,21 0 0,-20 0 0,20-22 15,0 22-15,1-21 0,-22 0 16,21 0-16,0 0 0,1-22 0,-1 22 16,-21 0-16,43-42 0,-43 20 15,-21 22-15,0 0 0,0 0 16,0 0-16,-21 21 15,0 0-15,-1 0 0,1 0 16,0 21-16,0 0 0,-21 21 16,42 1-16,0-1 15,0-21-15,0 0 0,0 0 16,0 1-16,0-1 0,21 0 0,-21 0 16,21 0-16,0-21 0,-21 21 0,0 1 15,-21-22 32,21-22-47,-21 1 0,0 21 0,21-21 16,0 0-16,-22 21 0,22-21 15,-21 21-15,0 0 16,21 21 0,0 0-1,0 0-15,0 0 16,21-21-16,0 22 15,1-22-15,-1 21 0,0-21 16,21 0-16,-21 0 0,22 0 0,-1 0 16,0 0-16,1-21 0,-22-1 0,21 22 15,1-21-15,-1 0 0,0 0 16,1 0-16,-22-22 0,21 22 0,-21-21 16,0 21-16,1-22 0,-1 1 15,-21 21-15,0-21 0,0 20 16,0 1-16,0 0 0,-21 21 15,-1 21 1,22 0-16,0 1 16,0 20-16,0-21 0,0 21 15,0-20-15,0-1 0,0 0 16,0 21-16,0-21 0,0 1 0,22-1 16,-22 0-16,0 0 0,0 0 15,-22-21 16,1 0-31,0 0 16,0 0-16,0-21 16,0 21-16,21-21 15,-22 21-15,22 21 47,22-21-47,-1 0 16,0 0-16,0 21 0,0-21 0,0 0 15,22 0-15,-22 0 0,21 0 16,1 0-16,-1 0 0,21 0 0,-20 0 16,-1 0-16,22-21 0,-22 21 0,21-21 15,-20 0-15,-1 0 16,0-1-16,1 1 0,-1-21 0,-21 21 16,0-22-16,1 22 0,-22-21 0,0 21 15,0-22-15,0 22 0,0 0 16,0 0-16,-43 0 15,22 21-15,0 0 0,0 0 0,-22 0 0,22 0 16,0 0-16,0 0 0,-21 21 16,20 0-16,1 0 0,0 0 0,-21 22 15,21-22-15,21 0 0,-22 21 16,22-20-16,0-1 0,0 0 0,0 0 16,0 0-16,0 0 0,0 1 15,22-1-15,-1-21 0,0 0 0,0 21 16,0-21-16,0 0 0,1 0 15,20 0-15,-21 0 0,0-21 16,0 0-16,1 21 0,20-22 0,-21 1 16,0-21-16,0 21 15,1-22-15,-1 22 0,-21 0 0,0 0 16,0-21-16,21 20 0,-21 1 16,0 42 15,-21-21-31,21 22 0,-21-1 15,21 21-15,0-21 0,0 0 0,0 1 16,0-1-16,0 0 0,0 0 16,0 0-16,0 0 0,21 1 0,0-1 15,0-21-15,0 21 0,0-21 16,22 21-16,-22-21 0,21 0 0,-21 0 16,22 0-16,-1 0 0,0 0 0,1-21 15,-1 0-15,0 0 0,-20-1 16,20 1-16,-21 0 0,21-21 15,-20 21-15,-1-22 0,0 22 0,-21-21 16,0 21-16,0-22 0,0 22 0,0 0 16,0 0-16,-21 0 0,-22 21 15,1 0-15,21 0 0,0 0 16,-22 0-16,22 0 0,-21 21 16,21 0-16,-43 21 0,43-21 15,0 1-15,0-1 0,21 0 16,0 0-16,0 0 0,0 0 0,0 1 15,0-1-15,21-21 0,0 21 0,0-21 16,0 0-16,22 0 16,-22 0-16,0 0 0,0 0 15,0 0-15,1-21 0,-1 21 0,0-21 16,0 21-16,-21-22 0,0 1 16,21 21-16,-21-21 15,0 42 16,0 0-31,-21 1 0,21-1 0,0 0 16,-21 0-16,0 21 0,0-20 16,21 20-16,0 0 0,-22 1 0,1-1 15,21 0-15,-21 1 0,21-1 16,0 0-16,0 1 0,-21 20 0,21 1 16,0-22-16,0 21 0,0 1 0,0-1 15,0 1-15,0-1 0,0 1 16,0-1-16,0 1 0,0-1 15,0 1-15,0-1 0,0 1 0,0-1 16,0 1-16,0-22 0,0 22 0,0-1 16,0-20-16,0-1 0,0 0 0,0-21 15,0 22-15,-21-1 16,0-42-16,-1 0 0,1 0 16,0 0-16,0 0 0,0 0 0,0-21 0,-1 0 15,1 0-15,0-22 16,-21 1-16,21 0 0,-1-1 0,1-20 0,-21-64 15,21 63-15,21 1 16,0-22-16,0 22 0,0-22 16,0 21-16,0-20 0,0 20 0,0-20 15,21 20-15,0 1 0,21-1 0,-20 1 16,-1 20-16,21-20 0,-21 20 16,22 1-16,-1 0 0,-21-1 0,21 1 15,1 21-15,20-64 16,-42 64-16</inkml:trace>
  <inkml:trace contextRef="#ctx0" brushRef="#br0" timeOffset="102671.25">14880 13674 0,'21'0'31,"0"0"-31,1-21 0,-1 21 16,0 0-16,0-22 15,0 22-15,0-21 0,22 0 0,-22 21 16,21-21-16,-21 0 0,1 0 0,20-1 16,-21 1-16,0 0 0,-21 0 15,0 0-15,0 0 16,-21 21-16,0 0 0,0 0 16,0 0-16,-22 0 15,-41 42-15,62-21 0,1 0 16,0 22-16,21-22 15,0 0-15,-21 0 0,21 0 0,0 0 0,0 1 16,0 20 0,0-21-16,21-21 0,0 0 15,0 0-15,1 0 0,-1 0 0,21 0 16,-21 0-16,22-21 0,-22 21 0,21-21 16,0 0-16,-20-1 0,20 1 15</inkml:trace>
  <inkml:trace contextRef="#ctx0" brushRef="#br0" timeOffset="103070.98">15642 12996 0,'0'0'0,"-21"0"15,21 22 1,0-1-1,0 0 1,-21-21 0,21-21 31,0 0-32,0-1-15,0 1 0,21 21 16,-21-21-16,0 0 0,0 42 31,0 0-15,0 0-16,0 1 0,0-1 15,-21 0-15,0 0 0,-1 0 16,22 0-16,0 1 0,0-1 16</inkml:trace>
  <inkml:trace contextRef="#ctx0" brushRef="#br0" timeOffset="103402.79">15769 12975 0,'0'21'62,"0"1"-46,0-44 31,21 22-47,-21-21 0,0 0 15,21 21-15,-21-21 0,22 21 16,-22-21-16,0 42 31,0 0-31,0 0 16,0 22-16,-22-22 0,1 0 15,0 0-15,21 0 0,-21 0 0,0 1 16,0-1-16,-1 0 0,22 0 0</inkml:trace>
  <inkml:trace contextRef="#ctx0" brushRef="#br0" timeOffset="104012.42">16764 13674 0,'21'-21'31,"0"21"-31,-21 21 62,0 0-46,-21-21-16,0 0 0,21 21 16,-21-21-16,0 0 15,-1 0 1,22-21-1,0 0-15,22 21 0,-1-21 16,0-1-16,0 1 0,0 0 16,0 0-16,1 0 0,-1 21 15,0 0 1,0 0-16,-21 21 16,0 0-16,0 0 0,0 0 15,0 1-15,0-1 0,0 21 16,-21-21-16,0 0 0,0 1 0,-1-1 15,1 0-15,0 0 0,0 0 16,-21 0-16,20 1 0,-20-1 0,0-21 16,21 0-16,-22 0 0,22 0 0,-21 0 15,21 0-15,-1 0 0</inkml:trace>
  <inkml:trace contextRef="#ctx0" brushRef="#br0" timeOffset="104812.96">17907 13610 0,'-42'0'0,"84"0"0,-106 21 0,43-21 16,0 0-16,42 0 31,0 0-31,1-21 16,20 21-16,-21-21 0,21 0 0,22 0 16,-22 0-16,1-1 0,20 1 15,1 0-15,20-42 0,-20 41 16,-43-20-16,21 21 0,1-21 15,-22-1-15,-21 22 0,0-21 0,0 21 16,0-22-16,0 22 0,0 0 0,0 0 16,-21 21-16,-22 0 0,22 0 15,0 0-15,0 0 0,-43 21 16,43 0-16,-21 21 0,21-20 16,-1 20-16,1 0 0,-21 22 15,21-22-15,0 22 0,-22-1 0,22 22 16,0-22-16,0 22 0,0-22 15,-1 22-15,22 0 0,-21-22 0,-21 212 16,21-169-16,21-21 16,-21 21-16,-1-22 0,1 22 15,0 0-15,0-21 0,0 21 0,0-22 16,-1 22-16,1-21 0,-21-22 0,21 22 16,0-22-16,-1-20 0,22-1 15,0 0-15,0-20 0,0-1 16,22-21-16,20 0 0,0-21 0,1-1 15,-1-20-15,21 0 0,-20-1 16,20 1-16,22 0 0,-22-22 16,1 1-16,-1-1 0,22 1 0,-21-1 15,-1-20-15,-21 20 0,22 1 0,-22-1 16,-21-21-16,1 22 0,-22-22 16,0 22-16,-22-1 0,1 1 0,-21-1 15,-22 1-15,1 20 0,-1 1 0,1 0 16,-1-1-16,1 1 0,21 21 15,-22 0-15,22-22 0,-1 22 0,22 21 16,0-21-16,0 0 0,21 0 16,0 0-1,21 21-15,0-22 16,0 22-16,22 0 0,-22 0 0,21-21 16,-21 21-16,22-21 15,-1 0-15,0 21 0,22-21 0,-22 0 0,22-1 16</inkml:trace>
  <inkml:trace contextRef="#ctx0" brushRef="#br0" timeOffset="105279.4">18923 13483 0,'0'0'0,"21"-21"0,0 0 0,-21 0 16,0 0-16,0-1 16,0 1-16,0 0 15,0 0 1,-21 21-16,0 0 0,0 0 15,0 0-15,-1 21 0,22 0 16,-63 22-16,42-22 0,0 0 16,-1 0-16,1 21 0,0 1 15,0-22-15,0 21 0,0-21 16,21 1-16,0-1 0,0 21 0,0-21 16,0 0-16,21-21 15,0 0-15,0 0 0,0 0 16,0 0-16,1 0 0,-1 0 0,21-21 15,-21 0-15,0 0 16,1 0-16,-1 0 0,21-43 16,-21 22-16,-21 21 0,21-22 15,-21 22-15,22 0 0,-22 0 0,0 0 16,0-1-16,0 44 31,0-1-31,0 0 0,0 0 0,0 21 16,-22-20-16,22-1 0,0 21 0,0-21 15,0 0-15,0 1 0,0-1 16,0 0-16,0 0 0,0 0 0,0 0 16,22-21-1,-1 0-15,0 0 0,0 0 16,0 0-16,22 0 0,-22-21 16</inkml:trace>
  <inkml:trace contextRef="#ctx0" brushRef="#br0" timeOffset="105554.24">19664 13081 0,'0'-21'0,"0"42"15,0-63-15,0 21 0,0-1 16,-21 44 0,-1-1-16,1 21 15,0-21-15,0 0 0,0 22 16,0-1-16,-1 0 0,1 1 0,21-1 15,-21-21-15,0 22 0,0-1 0,0 0 16,-1 1-16,22-22 0,0 21 16,-21-21-16,21 0 0,0 1 0,0-1 15,0 0-15,21-21 16,1 0-16,-1 0 16,0 0-16,21 0 0,-21-21 0,22 0 15,-22 21-15</inkml:trace>
  <inkml:trace contextRef="#ctx0" brushRef="#br0" timeOffset="105901.51">20002 13335 0,'0'0'0,"0"-21"15,-21 21 1,-21 0 0,21 0-16,0 21 0,-22 0 0,22-21 15,0 21-15,0 1 0,0-22 16,-1 21-16,22 0 0,0 0 15,0 0-15,22-21 16,-1 21-16,0-21 0,0 22 16,0-1-16,0 0 15,1 0-15,-1 0 0,-21 0 16,0 1-16,0-1 16,0 0-16,-43-21 15,22 21-15,0-21 0,0 0 0,0 0 16,-22 21-16,22-21 0,0 0 15,-21 0-15,21 0 0,-1 0 0,1 0 16,0 0-16,21-21 16,0 0-1,21 21-15,0-21 0,22 0 16,-22-1-16,0 1 0</inkml:trace>
  <inkml:trace contextRef="#ctx0" brushRef="#br0" timeOffset="106263.54">20087 13483 0,'0'0'0,"21"0"0,0 0 31,1 0-15,-1 0-16,0 0 0,0 0 0,0 0 16,0 0-16,1 0 0,20-21 15,-21 21-15,21-21 0,-20 0 0,20 21 16,-21-21-16,43-22 15,-64 22-15,21 0 0,-21 0 16,0 0-16,-21 21 16,-1 0-16,1 0 0,0 0 0,-21 0 15,21 0-15,-22 21 0,1-21 16,21 21-16,-22 0 0,22 0 16,0 22-16,0-22 0,0 0 0,0 0 0,21 21 15,0-20-15,0-1 0,0 0 16,0 0-16,0 0 0,21 0 0,0 1 15,21-1-15,-21-21 0,22 0 16,-1 0-16,-21 0 0,43 0 0,-22 0 16,0 0-16,1 0 0,20 0 0,-20-21 15,-1-1-15,0 1 16</inkml:trace>
  <inkml:trace contextRef="#ctx0" brushRef="#br0" timeOffset="106563.42">20997 12975 0,'0'-21'0,"0"42"0,0-63 16,21 42-16,1 0 15,-1 0-15,0 0 16,0 0-16,0 21 0,0 0 16,22 0-16,-22 1 0,0 20 0,0 0 15,0-21-15,1 22 0,-1-1 0,-21 0 16,0 1-16,0-1 0,0 0 15,0 1-15,0-1 0,-21 0 16,-1 1-16,1-1 0,0-21 0,-21 22 16,21-22-16,-1 0 0,-20 0 0,21-21 15,0 21-15,0-21 0,-1 0 16,1 0-16,0 0 0,0 0 16,21-21-1,21 21-15,21-21 16</inkml:trace>
  <inkml:trace contextRef="#ctx0" brushRef="#br0" timeOffset="106799.29">22119 13335 0,'-21'0'31,"21"21"32,0 0-63,-21-21 15,21 22-15</inkml:trace>
  <inkml:trace contextRef="#ctx0" brushRef="#br0" timeOffset="107037.15">22034 13674 0,'0'21'0,"0"0"16,0 0-16,22 0 15,-22 1 1,0-1-16,0 0 0,0 0 0,0 21 15,0-20-15,0-1 0,0 0 16,0 21-16,0-21 0,0 1 16,-22-1-16,1 0 0,0 0 0,-21 0 15,-1 0-15,-20 1 0,-1-1 0,1-21 16,-1 21-16,-20-21 0,20 0 16,-20 0-16</inkml:trace>
  <inkml:trace contextRef="#ctx0" brushRef="#br1" timeOffset="112095.43">17992 14393 0,'0'0'0,"-43"0"0,1 0 16,21 0-16,-22 0 0,22 0 0,-21 0 15,21 0-15,0 0 0,-1 0 16,1 0-16,0 0 0,21-21 16,-21 21-16,21 21 31,21-21-16,0 22 1,0-22-16,22 0 0,-22 0 0,21 21 16,22-21-16,-22 0 0,22 0 15,20 0-15,1 0 0,21 0 16,0 0-16,21 0 0,-22 0 0,22 0 16,0-21-16,22 21 0,-1-22 0,0 22 15,21-21-15,-21 21 0,128-21 16,-128 0-16,0 21 0,-21 0 15,0 0-15,-21-21 0,0 21 16,-1 0-16,-20 0 0,-21 0 0,-1 0 16,-21 0-16,1 0 0,-22 0 15,21 0-15,-63 0 63,0 0-48,0 0-15,0 21 0,-1 0 16</inkml:trace>
  <inkml:trace contextRef="#ctx0" brushRef="#br1" timeOffset="112504.2">19812 14605 0,'0'-21'0,"0"42"0,-21-42 16,21 0-16,-21 21 15,21 21 1,-22 0-16,22 0 0,0 0 16,-21 22-16,21-22 0,-21 21 0,21 1 15,0-1-15,-21 0 0,0 1 16,0 20-16,21-21 0,-22 22 0,1-1 16,0 1-16,-21 84 15,21-106-15,21 1 0,-22-1 16,22 0-16,0-20 0,0-1 15,0 0-15,0 0 0,0 0 0,-21-21 16,0 0 0,0 0-1,21-21-15</inkml:trace>
  <inkml:trace contextRef="#ctx0" brushRef="#br1" timeOffset="112847.53">19304 15177 0,'0'-22'0,"21"44"31,-21-1-31,21 0 16,-21 0-16,21 0 0,-21 0 16,22 22-16,-1-22 0,-21 21 0,0-21 15,0 22-15,0-22 0,0 21 16,0-21-16,0 1 0,0-1 0,0 0 0,0 0 15,0 0-15,21-21 32,0 0-32,0 0 0,0 0 15,1-21-15,-1 0 0,0 21 0,0-21 16,0 0-16,22-22 0,-22 22 16,42-42-16,-42 41 15,22-20-15,-22 21 0,0 0 0,0 0 16,0-1-16,1 1 0,-1 21 15,-21-21-15</inkml:trace>
  <inkml:trace contextRef="#ctx0" brushRef="#br1" timeOffset="113783.99">18521 16066 0,'0'0'0,"0"-22"16,0 1-16,0 0 0,0 0 16,0 0-16,21 0 0,0-1 15,0 22-15,0 0 16,1 0-16,-1 0 0,0 0 0,0 0 16,0 22-16,0-1 0,22 0 15,-22 21-15,0-21 0,0 22 0,0-1 16,-21-21-16,0 22 0,0-1 15,0 43-15,0-43 16,0-21-16,0 21 0,0-20 0,-21 20 16,0-21-16,0 0 0,0-21 15,0 21-15,-1-21 0,1 0 16,21-21 0,0 0-16,0 0 0,0 0 15,0 0-15,0-1 0,21 1 16,1-21-16,-1 0 0,0 20 0,0-20 15,0 0-15,0-1 0,22-20 16,-22 42-16,21 0 0,-21-1 16,1 1-16,-1 21 0,0 0 15,0 0-15,0 0 0,0 21 32,-21 1-32</inkml:trace>
  <inkml:trace contextRef="#ctx0" brushRef="#br1" timeOffset="114135.52">19135 16404 0,'0'0'0,"0"21"15,21-21 1,0 0-16,0-21 16,0 21-16,0-21 0,1 0 15,-1 0-15,0 21 0,0-21 16,0-1-16,0 1 0,-21 0 0,22 0 15,-22 0-15,0 0 16,-22 21-16,1 0 16,0 0-16,0 0 0,0 21 0,0-21 15,-1 21-15,1 0 0,0 0 16,0 0-16,0 1 0,0 20 0,21-21 16,-22 0-16,22 0 0,-21 22 15,21-22-15,0 0 0,0 0 0,0 0 16,43 1-16,-22-22 15,0 0-15,0 0 0,21 0 0,1 0 16,-22 0-16,21 0 0,1 0 16,-1-22-16,0 1 0,1 0 0,-1 0 15,-21 0-15,21 0 0</inkml:trace>
  <inkml:trace contextRef="#ctx0" brushRef="#br1" timeOffset="114456.33">19833 16193 0,'0'0'0,"0"-22"0,0-20 16,0 63 15,-21 0-31,21 1 16,-21-1-16,21 0 0,-21 21 15,-1 1-15,22-1 0,-21 0 0,0 1 16,0-1-16,0 21 0,21 1 16,-21-1-16,-1 1 0,1 21 15,0-1-15,-21 64 0,21-63 16,-1 0-16,1-1 0,-21 1 15,21 0-15,0-22 0,-22 22 0,22-22 16,0 22-16,-21-21 0,20-22 16,1 21-16,-21-20 0,21-1 0,0-21 15,-1 22-15,1-22 16,0-21-16,21-21 16,0-22-1,0 22-15,21-21 0,0-1 0,1-20 16,-1-1-16,0 1 0,0-22 15,0 1-15</inkml:trace>
  <inkml:trace contextRef="#ctx0" brushRef="#br1" timeOffset="114752.16">19537 16510 0,'0'0'0,"21"-42"0,0-64 16,0 85-16,0 0 15,1-1-15,-1 1 0,0 0 16,0 0-16,0 0 0,22 21 15,-22 0-15,21 0 0,-21 0 0,0 0 16,22 0-16,-1 21 16,-42 0-16,0 21 0,21-20 0,-21-1 15,0 0-15,0 0 0,0 0 16,-21 0-16,0 1 0,0-1 0,0 0 16,-22 0-16,22-21 0,0 21 15,0-21-15,0 0 0,-1 0 0,44 0 47,-1-21-47,0 21 0,-21-21 16,21 0-16,0 21 0,0-21 15</inkml:trace>
  <inkml:trace contextRef="#ctx0" brushRef="#br1" timeOffset="115132.7">20256 16214 0,'-21'0'31,"0"0"-31,0 21 0,0 0 16,0 0-16,-22-21 0,43 21 15,-21 22-15,0-22 0,0 0 0,21 0 16,0 0-16,0 1 0,0-1 16,0 0-16,21-21 15,0 21-15,0-21 0,22 0 16,-22 0-16,21 0 0,-21 0 15,22 0-15,-1-21 0,-21 0 0,21 21 16,-20-21-16,20-1 0,-21 1 0,-21 0 16,0 0-16,0 0 0,0-22 15,0 22-15,0 0 0,0 0 0,-21 0 16,0 0-16,0-1 0,-1 22 16,-20 0-16,21 0 0,-21 0 0,20 0 15,-20 0-15,21 22 0,0-1 16,0 0-16,-1-21 0,1 21 0,21 0 15,0 0-15,0 1 0,0-1 16,0 0-16,0 0 0,21-21 16,1 21-16,-1-21 0,0 0 0,21 0 15,-21 0-15,22 0 0</inkml:trace>
  <inkml:trace contextRef="#ctx0" brushRef="#br1" timeOffset="115476.51">20574 16320 0,'0'-22'0,"0"-20"31,21 21-31,0 21 0,0-21 16,1 21-16,-1 0 0,0 0 15,0 0-15,0 0 16,0 0-16,1 21 0,-1 0 16,0 0-16,0 22 0,0-22 15,0 0-15,-21 0 0,0 0 16,0 0-16,0 1 0,0-1 0,0 0 15,0 0-15,-21-21 0,0 21 16,0-21-16,0 0 16,21-21-1,0 0-15,0 0 0,0 0 16,0-1 0,0 1-16,0 0 0,0 0 0,21 0 0,0 0 15,-21-1-15,21 1 16,0 0-16,-21 0 0,22 0 0,-1 21 15,0-21-15,0-1 0,-21 1 0,42-21 16</inkml:trace>
  <inkml:trace contextRef="#ctx0" brushRef="#br1" timeOffset="115776.34">21505 15663 0,'0'-21'0,"0"42"0,0-63 0,-21 42 31,21 21-31,-21 0 16,0 1-16,0-1 0,-1 21 0,1-21 15,21 22-15,-21-1 0,0 0 16,-21 1-16,20-1 0,1 0 0,0 1 16,0-1-16,0 0 0,21 1 15,0-1-15,0 0 0,0-21 0,0 1 16,0 20-16,0-21 0,0 0 15,0 0-15,21-21 0,0 22 0,0-22 16,22 0-16,-22 0 0,0 0 0,0 0 16,21 0-16,-20 0 0,-1 0 15,0-22-15,21 1 0,-21 0 16,-21 0-16,22 0 0,-1 0 0</inkml:trace>
  <inkml:trace contextRef="#ctx0" brushRef="#br1" timeOffset="116019.2">21188 16002 0,'0'0'15,"21"0"17,21 0-32,-21 0 0,1-21 15,20 21-15,0 0 0,1 0 16,-1 0-16,0 0 0,1 0 0,20 0 15,-21-21-15,1 21 0,-22 0 0,21 0 16,-21-21-16,1 21 0,-1 0 16,0 0-16,-21-22 0,0 1 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10:54:35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2074 0,'0'22'31,"0"-1"-31,0 0 31</inkml:trace>
  <inkml:trace contextRef="#ctx0" brushRef="#br0" timeOffset="1050.02">2053 3535 0,'-21'-21'0,"21"0"15,-21 21 1,21-22-16,0 44 109,0-1-109,0 0 16,21-21-16,0 0 0,0 21 0</inkml:trace>
  <inkml:trace contextRef="#ctx0" brushRef="#br0" timeOffset="2156.4">2392 1376 0,'0'-21'0,"0"42"0,21-42 0,-21 0 15,21-1-15,-21 1 0,0 0 16,0 0-16,0 0 0,0 0 0,0-22 16,0 22-16,0 0 15,-21 0-15,21 0 0,-21-1 16,21 1 0,-21 21-16,21 21 15,-22 1-15,22-1 0,0 0 16,0 21-16,0 1 0,-21-1 0,0 21 15,21 1-15,-21-1 0,0 22 16,21 0-16,-21-1 0,-1 1 16,22-21-16,-21 105 15,0-42-15,0-64 0,21 1 16,0-1-16,0-20 0,0-1 16,0 0-16,-21 1 0,21-1 0,0-21 15,-21 43 1,21-43-1,0-42 1,0 0-16,0-22 16,21 22-16,0-21 0,21-1 0,-21 1 15,22-21-15,-22 20 0</inkml:trace>
  <inkml:trace contextRef="#ctx0" brushRef="#br0" timeOffset="3980.78">3937 931 0,'0'-21'0,"0"42"46,0 1-46,0-1 0,-21 21 0,21-21 16,-21 22-16,-1-1 0,1 21 16,0-20-16,0-1 0,0 0 0,0 1 15,-22-1-15,22 0 0,-21 1 16,21-1-16,-1 0 0,1-20 16,0-1-16,0 21 0,0-42 0,21 21 15,0 0-15,0-42 31,0 0-31,21 0 16,0-21-16,0 20 0,0-20 0,1 0 16,20-1-16,-21 1 0,21 0 15,1-22-15,-22 22 0,21-22 16,1 1-16,-22 21 0,0-1 16,0 1-16,0 0 0,0 20 0,-21 1 15,22 0-15,-22 0 0,0 42 31,0 0-31,-22 0 0,1 1 0,-42 41 16,20-42-16,1 22 16,0-22-16,-22 21 0,22 0 0,-22-20 15,1-1-15,21 21 0,-22-21 16,22 0-16,-1-21 0,1 22 0,21-22 16,-21 0-16,20 21 0,44-21 46,-1 0-46,0 0 0,21 0 0,1-21 16,-1 21-16,0 0 16,22 0-16,-22-22 0,22 22 0,-22 0 15,21 0-15,-20-21 0,20 21 16,-20 0-16,-22 0 0,21 0 0,-21 0 16,0 0-16,1 0 0,-44 0 46,1 0-46,0 0 0,0 0 0,0 0 16,0-21-16,-1 0 0,1 21 16,0-21-16,-21 0 0,21-1 15,-1 1-15,1 0 0,0 0 16,0 0-16,0 0 0,0-1 0,-1 1 0,-20-21 16,21 21-1,21 0-15,0-1 0,-21 22 16,21 22 15,0-1-31,0 0 16,0 0-16,0 21 0,0-20 0,0 20 15,0 0-15,0 1 0,0-1 16,0-21-16,21 64 16,-21-43-16,0-21 0,0 22 15,21-22-15,-21 0 0,21 21 0,-21-21 16,0 1-16,21-1 0,-21 0 15,0 0-15,0 0 16,0-42 15,0 0-15,0 0-16,0 0 0,0-22 0,0 22 16,22 0-16,-22-21 0,0-1 15,0 22-15,21-21 0,-21 21 0,21-22 16,-21 22-16,21 0 0,-21 0 15,0 0-15,0 42 32,0 0-32,0 0 0,0 0 15,0 0-15,-21 1 0,0-1 16,0 42-16,21-42 0,0 1 16,0-1-16,-22-21 0,22 21 15,0 0-15,-21-21 0,21 21 16,0-42 15,0 0-15,0 0-16,0 0 0,0-1 0,0 1 15,21 0-15,-21-21 16,22 21-16,-22-1 0,0-20 0,0 21 16,0 0-16,21 0 0,-21-1 15,0 44 1,-21-22-1,21 21-15,-22 0 0,1 21 0,21-21 16,-21 1-16,0 20 0,21-21 16,0 0-16,-21 0 0,0 1 0,21-1 15,-22 0-15,22 0 0,0 0 16,-21-21 0,21-21 15,0 0-31,0 0 15,21 0-15,1-22 0,-22 22 0,0 0 16,21-21-16,-21 20 0,21-20 16,-21 21-16,0-21 0,0 20 0,0 1 15,21 0-15,-21 0 0,0-21 16,0 63 15,0 0-31,0 0 16,0 0-16,0 0 0,0 1 15,0-1-15,0 0 0,0 0 16,21 0 0,-21 0-16,21-21 31,1 0-15,-22-21-16,0 0 0,21 0 15,-21 0-15,21 0 0,-21-1 0,21 1 16,-21-21-16,0 21 0,0-22 15,0 22-15,0 0 0,0 0 0,0 0 16,0 0 0,0 42-1,0 0 1,0 0-16,-21 0 0,21 0 0,-21-21 16,21 22-16,0-1 0,0 0 15,0 0-15,21-21 31,0 0-31</inkml:trace>
  <inkml:trace contextRef="#ctx0" brushRef="#br0" timeOffset="4623.42">5165 1799 0,'0'0'0,"-22"0"15,1 0-15,0 0 0,0 0 0,0 0 16,0 0-16,-1 0 0,22-21 16,0 0-1,22 21-15,-1 0 16,0 0-16,0 0 0,21 0 0,1 0 15,20 0-15,1 0 0,-1 0 16,22 0-16,0 0 0,-22 0 0,106 0 16,-105 0-16,-1 0 0,1 0 15,-1 0-15,-20 0 0,-1 0 16,0 0-16,1 0 0,-22 0 0,0 0 16,0 0-16,-21 21 15,-21-21 16,0 0-31,0 0 16,-22 0-16,22 0 0,-21 0 0</inkml:trace>
  <inkml:trace contextRef="#ctx0" brushRef="#br0" timeOffset="4954.22">5249 1884 0,'-21'0'0,"42"0"0,-63 0 15,21 0-15,0 0 16,-1 0-16,44 0 16,-1 0-1,0 0-15,21 0 0,1 0 16,-1 0-16,0 0 0,22 0 16,-22 0-16,22 0 0,-1 0 0,1 0 15,-1 0-15,1 0 0,-22 0 0,21 0 16,-20 0-16,-1 0 0,-21 0 15,22 0-15,20 0 0,-42 0 16,0 0-16,1 0 16,-22-21 31,0 0-47,0-1 15,-22 1-15,22 0 16</inkml:trace>
  <inkml:trace contextRef="#ctx0" brushRef="#br0" timeOffset="5463.74">6075 1376 0,'-85'-21'31,"64"21"-15,0 0-16,21 21 15,0 0 1,0 0-16,0 0 0,21 1 0,0-1 16,0 0-16,0 0 0,1 21 0,-1-20 15,0-1-15,85 63 16,-85-62-16,0-1 16,21 0-16,1 0 0,-22 0 0,21 0 15,-21-21-15,22 22 0,-22-22 0,21 0 16,-21 21-16,1-21 0,-1 0 15,0 0-15,0 0 16,-42 0 15,0 0-31,0 0 0,-22 21 16,22-21-16,-21 21 0,21 0 16,-22 0-16,22-21 0,-21 22 0,21 20 15,-22-21-15,1 0 0,21 0 16,-22 22-16,1-22 0,0 0 0,21 0 15,-22 22-15,1-22 0,21 0 0,-22 0 16,22-21-16,0 21 0,0 0 16,0 1-16,21-1 0,-21-21 15,21 21-15,-22-21 16,22-21 31</inkml:trace>
  <inkml:trace contextRef="#ctx0" brushRef="#br0" timeOffset="26656.9">8276 1037 0,'0'0'0,"0"21"15,21-21-15,-21 22 16,0-1-16,0 0 16,0 0-1,0 0 1,21-21-16,-21 21 15,0-42 17,22 0-17,-22 0 1,0 0-16,0 0 0,0-1 0,0 1 16,0 0-16,0 0 15,0 0-15,0 0 0,0-1 16,0 1-16,0 0 0,0 42 31,0 0-15,0 22-16,0-1 0,0 0 15,0 22-15,-22-22 0,22 22 16,-21-1-16,0-20 0,21 20 0,0 1 16,-21-1-16,21 1 0,-21-22 15,0 106 1,21-63-16,0-43 0,0-21 15,0 0-15,0 1 0,0-1 16,0 0-16,-22-21 16,1 0-1,21-21-15,0 0 0,0-1 0</inkml:trace>
  <inkml:trace contextRef="#ctx0" brushRef="#br0" timeOffset="27130.62">9102 741 0,'0'0'0,"-43"0"0,22 0 16,0 21-16,-21-21 0,-1 21 16,1-21-16,21 21 0,-22-21 0,22 22 15,-21-22-15,21 0 0,0 21 16,-1 0 0,44-21 15,-1 0-31,21 0 0,-21 21 0,22-21 15,-1 0-15,-21 0 0,21 0 16,1 0-16,-22 21 0,0-21 16,0 21-16,0-21 0,-21 22 0,0-1 15,0 0-15,0 0 0,-21 0 16,0 0-16,-21 1 0,-1-1 0,1 0 16,-21 0-16,20 0 0,1 0 15,-85 22 1,106-43-16,0 0 0,-1 0 15,22-21 1,22-1-16,-1 1 16,0 0-16</inkml:trace>
  <inkml:trace contextRef="#ctx0" brushRef="#br0" timeOffset="27394.47">9377 466 0,'0'0'0,"0"21"31,0 0-31,0 0 0,-21 0 16,-1 1-16,1 41 0,0-21 16,0 1-16,0-22 0,0 21 15,21 1-15,0-1 0,-22 0 16,22 1-16,0-22 0,0 21 0,-21-21 15,21 22-15,0-22 0,0 0 16,0 0-16,21-21 16,1 0-16,-1 0 15</inkml:trace>
  <inkml:trace contextRef="#ctx0" brushRef="#br0" timeOffset="27574.37">9165 826 0,'0'0'0,"-21"0"0,0 0 0,21-22 16,0 1-1,21 21-15,0 0 16,21 0-16,1-21 0,-1 21 0,0 0 16,43 0-16,-21-21 0,41 21 0,1 0 15,0-21-15,0 21 0</inkml:trace>
  <inkml:trace contextRef="#ctx0" brushRef="#br0" timeOffset="27762.26">11557 974 0,'21'0'0,"0"0"31,-21-21-16</inkml:trace>
  <inkml:trace contextRef="#ctx0" brushRef="#br0" timeOffset="29019.19">2053 3725 0,'0'0'0,"-21"0"0,0 0 31,21-21-31,0 0 16,0 0-16,0 0 15,0 0-15,0-1 0,0 1 0,0-21 16,0 21-16,0 0 0,0-22 16,0 22-16,21-21 0,-21 21 15,21 21-15,-21 21 31,0 0-31,0 0 16,0 64-16,0-43 16,0-21-16,0 22 0,0-22 15,0 21-15,0 0 0,0-20 16,0 20-16,0 0 0,0 1 0,0 20 16,0-21-16,0 1 15,0-1-15,0-21 0,0 22 0,0-22 16,0 0-16,0 0 0,0 0 15,0 0-15,0 1 16,-21-22-16,0 0 16,0 0-16,-1 21 0,1-21 15,0 0-15,0 0 16,0 0-16,-22 0 0,22 0 0,-21 0 16,21 0-16,-22 0 0,22 0 15,-21 0-15,21 0 0,0 21 0,-1-21 16,1 0-1,42 0 1,1 0-16,-1 0 16,21 0-16,-21 0 0,22 0 0,20 0 0,-21 0 15,1-21-15,-1 21 16,0 0-16,1-21 0,-1 21 0,22 0 16,-43-22-16,21 22 0,22-21 15,-43 21-15,-21-21 63,42 0-48</inkml:trace>
  <inkml:trace contextRef="#ctx0" brushRef="#br0" timeOffset="29562.61">4508 3683 0,'0'0'16,"22"0"-1,20 0 1,-21 0-16,21 0 0,64 0 16,0-21-16,-42 21 15,-1 0-15,1 0 0,-1 0 16,1 0-16,20 0 0,-20 0 16,20 0-16,-20 0 0,-1 0 0,64 0 15,-63 0-15,-22 0 0,1 0 16,-1 0-16,-21 0 0,0 0 15,0 0-15,-42 0 32,-21 0-32,21 0 0,0 0 15,-22 0-15,1 0 0,0 21 16,-1-21-16,1 0 0,0 0 0,-1 0 16,1 0-16,0 0 0,-22 21 0</inkml:trace>
  <inkml:trace contextRef="#ctx0" brushRef="#br0" timeOffset="29871.43">4657 3747 0,'-43'0'0,"86"0"0,-107 0 0,43 0 15,63 0 17,-21 0-17,22 0-15,-22 0 0,21 0 0,22 0 16,-22 0-16,0 0 0,64 0 15,-42 0-15,-22 0 0,22 0 16,-22 0-16,21 0 0,-20 0 16,20 0-16,-20 0 0,-1-22 15,0 22-15,1 0 0,-1 0 0,-21 0 16,21 0-16,1 0 16,-22 0-16,-21-21 15,0 0 1,0 0-1,-21 0-15,0 0 16</inkml:trace>
  <inkml:trace contextRef="#ctx0" brushRef="#br0" timeOffset="30319.18">5567 3281 0,'0'0'0,"0"21"16,0 0-16,0 0 16,0 1-16,0-1 0,21 0 15,0 0-15,0 0 0,0 0 16,1 1-16,20-1 0,-21-21 0,21 21 16,-20 0-16,-1-21 0,21 0 15,-21 21-15,22-21 0,-22 0 16,0 0-16,21 0 0,-21 0 15,1 0-15,-1 0 0,0 0 0,-21-21 16,21 21-16,-21-21 0,-21 21 31,0 0-15,-22 21-16,22 0 0,-21 0 16,0 1-16,-1-1 0,1 0 0,0 0 15,-1 21-15,1-20 0,0 20 16,-22-21-16,22 21 0,-1 1 15,1-22-15,0 21 0,-1 1 0,22-22 16,-21 21-16,21 0 0,0-20 16,-1-1-16,1 0 0,21 0 0,0 0 15,0 0 1,0-42 0</inkml:trace>
  <inkml:trace contextRef="#ctx0" brushRef="#br0" timeOffset="43660.32">7789 3175 0,'0'0'0,"0"21"16,0 0-16,0 1 0,0-1 0,0 0 16,0 0-1,0-42 16,21 0-15,1 0-16,-22-1 0,21 1 0,21-21 16,-21 21-16,0 0 15,22-1-15,-22 1 0,0 0 16,0 21-16,0-21 0,1 21 0,-1 0 16,0 0-16,0 0 15,-21 21-15,0 0 0,0 0 16,0 22-16,0-1 0,0 0 15,-21 1-15,0-1 0,-22 22 16,22-22-16,-21 0 0,0 1 0,-1-1 16,-20 0-16,-43 64 15,21-64 1,64-20-16,0-1 0,0-21 0,0 21 16,-1-21-16,1 0 15,0 0-15,21-21 16,0 0-16,0-1 15,0 1-15,0 0 0,0 0 16,21 0-16,0 21 0,1-21 16,-1 21-16,0 0 0,0 0 15,0 0-15,22 0 0,41 21 16,-63-21-16,1 0 16,-1 21-16,0-21 0,0 0 0,0 0 15,0 21-15,1-21 0,-1 0 16,21 0-16,-21 0 15,22 0-15,-22 0 0,0 0 0,0-21 16,0 21-16,0-21 16,1 0-16,-1 21 0,-21-22 0,0 1 15,21 0-15,0-42 16</inkml:trace>
  <inkml:trace contextRef="#ctx0" brushRef="#br0" timeOffset="44691.5">8551 2942 0,'-21'0'16,"21"21"-16,-21-21 16,21 22-16,0-1 0,-21 0 15,21 0-15,-21 0 16,21 0-16,0 1 15,0-1-15,0 0 16,-22-21-16,22 21 0,0-42 47,0 0-31,0 0-16,0-1 15,22 1-15,-22 0 0,21 0 16,-21 0-16,21 0 0,0 21 15,-21-22-15,21 22 16,0-21-16,1 21 16,-1 0-16,0 21 15,-21 1 1,21-22-16,0 21 0,22 0 16,-43 0-16,21-21 15,0 0-15,0 0 0,0 21 0,0-21 16,1 0-16,-1 0 0,21 0 15,-21 0-15,22 0 0,-1 0 16,43-21-16,-64 21 0,21-21 16,0 21-16,-20-21 0,-1 21 15,21-21-15,-21-1 0,0 1 0,1 0 16,-22 0-16,0 0 16,0 0-16,0-1 0,0 1 0,0 0 15,-22 21-15,22-21 0,-21 21 16,0 0-16,0 0 0,0 0 15,0 0-15,-1 0 0,-20 0 0,21 0 16,0 21-16,0 0 0,-43 22 16,43-22-16,21 0 15,0 0-15,0 0 16,0 0-16,0 1 16,21-22-16,0 0 0,0 0 15,1 21-15,-1-21 0,0 0 16,0 0-16,0 0 0,0 0 15,1 0-15,-1 0 0,0 0 16,0-21-16,0-1 0,0 22 16,-21-21-16,22 0 15,-1 21-15,0-63 0,-21 41 16,21 1-16,-21 0 0,0-21 16,21 21-16,-21-22 0,0 22 0,0-21 15,0 21-15,0-1 0,0-41 16,0 42-16,0 0 0,0-1 15,0 1-15,0 42 32,0 1-32,0-1 15,0 42-15,0 22 16,0-43-16,0 1 0,-21-1 16,21 0-16,0-21 0,0 22 15,0-22-15,0 21 0,0-21 0,0 1 16,0-1-16,0 0 0,0 0 15,21 0 1,0-21-16,1 0 16,-1 0-16,0 0 0,0 0 15,0 0-15,0-21 16,1 21-16,-22-21 0,21 21 16,0-21-16,0 21 15</inkml:trace>
  <inkml:trace contextRef="#ctx0" brushRef="#br0" timeOffset="44878.39">10245 3006 0,'-22'0'31,"1"0"-31,21-21 16</inkml:trace>
  <inkml:trace contextRef="#ctx0" brushRef="#br0" timeOffset="47343.33">2222 5736 0,'0'-21'31,"-21"21"16,0 0-47,0 21 16,0-21-16,0 0 15,-1 21-15,1-21 16</inkml:trace>
  <inkml:trace contextRef="#ctx0" brushRef="#br0" timeOffset="47980.52">2095 5652 0,'0'-22'15,"-21"-41"1,21 42-16,0 0 15,0-1-15,-21 22 16,21-21-16,0 0 0,0 0 16,0 0-16,21 0 15,0 21-15,1 0 0,-1-22 16,0 22-16,42 0 16,-41 0-16,20 0 0,0 22 15,-21-1-15,22 0 0,-22 0 16,21 0-16,-21 22 0,1-1 15,-1 0-15,-21 43 16,0-43-16,0 64 0,-21-42 16,-22-22-16,1 64 0,0-64 15,-1 0-15,1 1 0,0-1 16,-1 0-16,1 1 0,0-1 0,-1 0 16,1 1-16,21-22 0,-22 21 15,22-21-15,-21 1 0,0-1 16,20-21-16,1 21 15,0-21-15,0 0 0,0 0 0,0-21 16,21 0-16,-22-1 0,1 1 16,21 0-16,0-21 0,0 21 0,0-22 15,0 1-15,0 21 0,0-22 16,0 1-16,0 21 0,0-21 0,0 20 16,21 1-16,1 0 0,-1 0 15,0 21-15,0 0 0,0 0 0,0 0 16,43 0-16,21 42 15,-64-42-15,0 21 16,21 1-16,-21-1 0,22 0 16,-22 0-16,21 0 0,-21-21 0,22 21 15,20 22 1,-20-22-16,-22-21 0,21 21 0,0 0 16,1-21-16,-1 0 0,0 0 15,1 0-15,20 0 0,-20 0 0,-1 0 16,0-21-16,-21 21 0,64-42 15,-43 21-15</inkml:trace>
  <inkml:trace contextRef="#ctx0" brushRef="#br0" timeOffset="48406.28">4149 5757 0,'0'0'0,"-127"22"31,127-1-15,21-21-16,0 0 15,0 0-15,21 0 0,1 0 16,-1 0-16,0 0 0,22 0 0,-1 0 16,1 0-16,-1-21 0,1 21 15,21-22-15,-22 22 0,1 0 16,-1-21-16,1 21 0,-22 0 0,21-21 16,-41 21-16,20 0 0,-21 0 0,0 0 15,0 0-15,-42 0 16,0 0-1,0 0-15,-21 0 0,20 0 16,1 21-16,-21-21 0,21 0 0,-22 0 16,1 21-16,-21-21 15,20 0-15,1 22 0,0-22 16</inkml:trace>
  <inkml:trace contextRef="#ctx0" brushRef="#br0" timeOffset="48707.74">4022 5842 0,'0'0'0,"21"0"31,0 0-31,21 0 0,-21 0 16,1 0-16,20 0 0,0 0 16,1 0-16,-1 0 0,21-21 0,-20 21 15,20 0-15,1-21 0,-1 21 0,-20-21 16,20 21-16,-21 0 15,1 0-15,-1-22 0,0 22 0,-20 0 16,20 0-16,-21 0 0,0 0 16,-21-21-1,0 0 1,0 0 0,0 0-16,0 0 15,0-1-15,0 1 16</inkml:trace>
  <inkml:trace contextRef="#ctx0" brushRef="#br0" timeOffset="49146.49">4805 5334 0,'0'-21'16,"0"42"-16,-21-42 16,21 42-1,0 0-15,0 0 16,0 1-16,21-1 0,-21 0 0,21 0 15,0 0-15,0 0 0,0 1 16,1-22-16,20 21 0,-21 0 0,0 0 16,22 0-16,-1-21 15,-21 21-15,21-21 0,-20 0 0,-1 0 0,21 0 16,-21 0-16,22 0 0,-22 0 16,0 0-16,0 0 0,0 0 15,-21 22 1,0-1-1,-21 0-15,0-21 0,-21 21 16,20 0-16,-20 0 0,-21 43 16,20-43-16,1 21 0,0-20 15,20 20-15,-20-21 0,0 21 16,-1 1-16,1-22 0,21 21 0,-21-21 16,20 22-16,-20-22 0,21 0 0,0 0 15,-22 22-15,43-22 16,0 0-16,-21 0 0,21 0 0,-21 0 15,0-21-15,21 22 16,-21-22-16,0 0 31</inkml:trace>
  <inkml:trace contextRef="#ctx0" brushRef="#br0" timeOffset="57478.79">7027 5376 0,'0'0'0,"0"22"0,0-1 0,0 0 15,0 0 1,0 0 0,21-21 15,1 0-31,-1-21 15,0 21-15,0-21 16,0 21-16,-21-21 0,21 21 0,1 0 16,-22-21-16,21 21 0,0-22 0,0 22 15,0 0 1,0 0-16,-21 22 16,0-1-16,0 0 15,0 0-15,0 0 0,0 0 16,0 22-16,-21 20 0,0-42 15,0 22-15,0-22 0,-22 21 16,1 22-16,21-43 0,0 0 16,0 0-16,-1 0 0,1 1 15,21-1-15,-21-21 0,21 21 16,21-21 15,0 0-15,1 0-16,-1 0 0,0 0 15,0 0-15,0-21 0,0 21 0,1 0 16,-1 0-16,0 0 16,21-21-16,-21 21 0,1 0 15,20 0-15,-21 0 0,0 0 16,0 0-16,1 0 0,-1 0 0,0 21 16,0 0-16,-21 0 15,0 0-15,0 0 0,0 1 16,0-1-16,-21 0 0,0 0 15,0 0-15,-1 0 0,1 1 0,0-1 16,0 0-16,0-21 0,0 21 0,-1 0 16,1-21-16,0 21 15,0-21-15,0 0 0,0 0 0,21 22 16,-22-22-16,1 0 0,0 0 16,0 0-1,21-22-15,-21 22 0,21-21 16,0 0-16</inkml:trace>
  <inkml:trace contextRef="#ctx0" brushRef="#br0" timeOffset="58026.2">7451 5355 0,'0'0'0,"0"-21"0,0 0 15,21 21 17,0 0-32,0 0 15,0 0-15,0 0 0,1 21 16,-1 0-16,0-21 0,0 21 16,-21 1-16,0-1 0,21 0 0,-21 0 15,0 0-15,0 0 0,0 1 0,0-1 16,0 0-16,0 0 15,0 0-15,0-42 47,0 0-47,0 0 16,0 0-16,0-1 16,0 1-16,0 0 0,0 0 15,21 0-15,-21 0 0,0-22 0,0 22 16,22 0-16,-1 0 0,-21 0 15,21-1-15,0 1 0,0 21 16,0-21-16,1 21 16,-1 0-1,0 0-15</inkml:trace>
  <inkml:trace contextRef="#ctx0" brushRef="#br0" timeOffset="58678.43">8276 5228 0,'0'-21'16,"-21"21"-1,0 0-15,0 0 16,-1 0-16,1 0 0,0 0 0,0 21 16,0 0-16,0-21 15,-1 22-15,1-1 0,0 0 0,0 0 16,21 21-16,-21-20 0,21-1 0,-21 0 16,21 0-16,0 21 0,0-20 15,0 20-15,0-21 0,0 0 16,21 0-16,0-21 15,0 0-15,0 0 0,-21 22 0,21-22 16,1 0-16,-1 0 0,0 0 16,0-22-16,0 1 0,0 21 15,1-21-15,-1 0 0,-21 0 16,21 0-16,0-1 0,-21 1 0,21 0 16,0 0-16,-21 0 0,22-43 15,-22 43-15,21-21 16,-21 21-16,0-1 0,0-20 15,0 21-15,0 0 0,0-22 0,0 22 16,0 0-16,0 0 0,0 0 0,0-22 16,0 22-16,0 0 0,0 0 15,0 42 17,0 0-32,0 0 0,0 22 15,0 20-15,0-20 16,0-1-16,0 0 0,-21 1 0,21-1 15,-22 0-15,22 1 0,0-1 16,0 43-16,0-64 0,0 21 16,0-21-16,0 0 15,0 1-15,0-1 0,0 0 0,0 0 0,0 0 16,0 0-16,0 1 16</inkml:trace>
  <inkml:trace contextRef="#ctx0" brushRef="#br0" timeOffset="59135.35">7027 6541 0,'0'21'31,"21"-21"-15,1 0-16,20 0 0,-21 0 16,0 0-16,22 0 0,41 0 15,-41 0-15,-1-21 0,21 21 16,-20 0-16,20-22 0,1 22 0,-22 0 16,22-21-16,-22 21 0,21 0 0,-20-21 15,-1 21-15,0 0 0,1 0 16,-22 0-16,0 0 0,0 0 15,0 0-15,-42 0 32,0 0-32,0 21 0</inkml:trace>
  <inkml:trace contextRef="#ctx0" brushRef="#br0" timeOffset="59424.19">7027 6731 0,'21'0'31,"1"0"-31,20 0 0,-21 0 0,0 0 16,22 0-16,-1 0 0,0 0 15,1 0-15,20 0 0,-21 0 16,85-21-16,-63 21 0,-1 0 0,1 0 16,-1-21-16,1 21 0,-1 0 15,1 0-15,-22-21 0,1 21 16,-1 0-16,0 0 0,-21 0 0</inkml:trace>
  <inkml:trace contextRef="#ctx0" brushRef="#br0" timeOffset="61840.42">11388 1376 0,'0'0'0,"-22"0"0,-20 0 0,21 0 15,0 0-15,-22 0 0,22 0 16,0 0-16,0 0 0,42 0 31,0 0-31,22 0 0,-1 0 0,0 0 16,22 0-16,-22 0 0,22-21 16,20 21-16,1 0 0,84-21 15,-84 21-15,0 0 0,-1 0 16,1 0-16,0-22 0,-22 22 0,1 0 15,-1 0-15,1 0 16,-22 0-16,-21 0 0,21 0 0,1 0 16,-86 0 15,22 0-31,0 0 0,-21 0 16,21 0-16,-22 0 0,-20 0 15,20 0-15,1 0 0,-21 0 0,-1 0 16,22 0-16</inkml:trace>
  <inkml:trace contextRef="#ctx0" brushRef="#br0" timeOffset="62094.27">11409 1376 0,'0'21'16,"0"-42"-16,0 63 0,0-21 15,21-21-15,0 0 0,0 0 16,22 0-16,-22 0 0,42 0 0,-20 0 15,20 0-15,1 0 0,20 0 16,1 0-16,0-21 0,-1 21 0,-20-21 16,20 21-16,1 0 0,-21 0 15,-1-21-15,-21 21 0,22 0 0,-1-21 16,-20 21-16,-22 0 16,0 0-16,-21-21 0,0-1 15,0 1-15,0 0 16,0 0-16,0 0 0</inkml:trace>
  <inkml:trace contextRef="#ctx0" brushRef="#br0" timeOffset="62419.13">12531 1058 0,'0'-21'16,"0"42"15,0 1-31,21-22 15,0 21-15,0 0 16,0-21-16,0 0 0,1 21 16,-1-21-16,21 0 0,-21 21 0,0-21 0,22 0 15,-22 0-15,21 21 16,-21-21-16,1 0 0,-1 22 0,0-22 16,-21 21-16,0 0 0,0 0 15,0 0-15,0 0 0,-21 1 0,-22 20 16,1-21-16,0 21 0,-22 1 15,1 20-15,-1-20 0,1-1 0,-128 85 16,149-85 0,-22 1-16,22-22 0,21 0 0,0 0 15,42-21 1</inkml:trace>
  <inkml:trace contextRef="#ctx0" brushRef="#br0" timeOffset="62919.32">14605 868 0,'0'-42'0,"0"84"0,21-106 0,-21 22 16,21 21-16,-21 0 0,0 0 16,0-1-16,0 1 0,21 21 15,-21 21 1,0 1-16,0 20 0,0 0 16,0 1-16,0-1 0,0 21 15,0-20-15,-21 20 0,0-20 0,21 20 16,0-21-16,-21 1 0,0 41 15,0-62-15,21 20 0,0-21 16,0 0-16,-22 22 0,22-22 16,0 0-16,-21-21 0,21 21 0,0 0 15,21-21-15,22 0 16,-22-21-16</inkml:trace>
  <inkml:trace contextRef="#ctx0" brushRef="#br0" timeOffset="63376.05">15600 826 0,'0'-22'0,"0"44"0,0-65 15,0 22-15,-21 0 16,-1 21-16,1 0 16,0 0-16,-21 0 0,21 0 15,-22 21-15,1 0 0,0 0 16,-1 1-16,1 20 0,0 0 0,-1 1 15,1 20-15,0-21 0,20 22 16,-20-22-16,0 64 0,21-64 16,21 1-16,0 20 0,0-20 15,21 41-15,0-41 0,0-22 16,21 21-16,1-21 0,-1 0 16,0-21-16,85 0 15,-63 0-15,-1 0 0,-20-21 0,20-21 16,1 21-16,63-43 0,-85 22 15,0 0-15,22-22 0,-22 22 16,1-22-16,-1 1 0,-21-1 16,0 22-16,-21-22 0,0 1 15,0 21-15,-21-1 0,0 1 0,-21 21 16,-1 0-16,-20-1 0,-22 1 0,22 21 16,-22 0-16,-21 0 0,21 0 15,1 21-15,-1 1 0,22-1 16,-64 21-16,84 0 0,1 1 15,21-22-15,-22 21 0,22 1 16,0-1-16,0 0 0,0 1 0</inkml:trace>
  <inkml:trace contextRef="#ctx0" brushRef="#br0" timeOffset="63786.81">11303 3090 0,'-21'0'0,"42"0"0,-85 0 0,43-21 16,-21 21-16,21 0 0,0 0 16,-1 0-16,1 0 0,0 0 0,0 0 15,0 21-15,21 1 16,21-1-16,0-21 16,0 21-16,22-21 0,20 0 15,-21 0-15,22 0 0,-1 0 0,1 0 16,-1 0-16,22 0 0,0 0 0,-1 0 15,1 0-15,0 0 0,-22 0 16,1 0-16,42 0 16,-64 0-16,-21 0 0,-42 0 15,-21 21-15,-1-21 16,1 21-16</inkml:trace>
  <inkml:trace contextRef="#ctx0" brushRef="#br0" timeOffset="64002.31">10985 3429 0,'0'0'0,"-42"21"0,21-21 16,0 21-16,42-21 16,0 0-16,21 0 0,1 0 0,-1 0 15,22 0-15,-1 0 16,1 0-16,-1 0 0,1 0 0,-1 0 16,22 0-16,-1 0 0,1-21 15,0 21-15,-1-21 0,1 21 0,-21 0 16,-1-21-16,-21 21 0,1 0 0,-22 0 15,0-21-15,-21 0 0,-21-1 16,-21 1-16,20 21 0,-20-21 16</inkml:trace>
  <inkml:trace contextRef="#ctx0" brushRef="#br0" timeOffset="64387.09">11769 2667 0,'0'0'0,"21"0"16,0 0-16,-21 21 0,0 0 0,0 1 16,21 20-16,-21-21 0,21 0 15,0 0-15,1 22 0,-1-22 16,0 0-16,21 0 0,-21 0 15,22 1-15,20-22 0,-20 21 16,-1-21-16,21 0 0,-20 21 0,20-21 16,-20 0-16,-1 21 0,0 0 0,-21-21 15,1 21-15,-1-21 16,-21 22-16,0-1 0,-21 21 0,-22-21 0,1 22 16,0-22-16,-43 21 0,0 0 15,1 1-15,-1-1 0,0 0 0,1 1 16,-43 41-16,63-62 0,22 20 15,-1-21-15,22 0 0,0 0 16,21 1-16,0-1 0,21-21 16,22 0-16,-1 0 0</inkml:trace>
  <inkml:trace contextRef="#ctx0" brushRef="#br0" timeOffset="64928.52">14541 3260 0,'22'0'0,"-44"0"15,65-21-15,-43-1 0,0 1 0,0 0 16,-21 0-16,-1 0 0,1 0 0,-21-1 16,0 1-16,-1-21 0,1 21 0,-43-43 15,64 22 1,-21 0-16,42-1 0,0 1 0,0 0 15,0-1-15,21 22 0,21-21 16,1-1-16,20 22 0,1 0 0,-1 0 16,1 21-16,20 0 0,-20 0 15,20 0-15,1 0 0,-21 21 0,20 21 16,-20-20-16,-22-1 0,0 21 16,-20 0-16,-22 1 0,-22-1 0,-20 0 15,0 1-15,-22 20 0,-105 43 16,-22 21-16,107-63 15,-1-1-15,0-21 0,22 1 16,-1-1-16,22 0 0,21 1 0,0-1 16,21-21-16,21 0 0,42 22 15,1-22-15,-22-21 0,43 0 16,-22 0-16,22 0 0,21 0 16,-21 0-16,20 0 0,1-21 0,-21 0 15,0-1-15,-1 1 0,-20-21 0,-22 21 16,-21-22-16,-21 1 15,0 0-15,-42-1 0,0 1 0,-22 21 0,-21 0 16,1 0-16,-1-1 0,0 22 16,-20 0-16,20 22 0,0-1 15,1 0-15,-1 0 0,21 21 0,1-20 16,42 20-16,0 43 16,21-64-16</inkml:trace>
  <inkml:trace contextRef="#ctx0" brushRef="#br0" timeOffset="66676.08">9334 5800 0,'-21'0'0,"42"0"0,-21 0 46,22-21-46,-1-1 0,0 22 0,0-21 16,0 0-16,22 21 0,-1-21 0,21 0 16,-20 0-16,20-1 0,1 1 15,20 0-15,-20 0 0,-1 0 0,1 0 16,-1-1-16,43 1 16,-63 0-16</inkml:trace>
  <inkml:trace contextRef="#ctx0" brushRef="#br0" timeOffset="66934.94">10202 5355 0,'-21'0'16,"42"0"-16,-63 0 0,21 0 0,0 0 0,42 0 15,0 0 1,21 0-16,-21 21 0,43-21 16,-22 0-16,22 0 0,-1 0 0,1 0 15,-1 0-15,22 0 0,-22 0 0,22 0 16,-21 0-16,20 0 0,-20 0 15,20 0-15,-20 0 0,-1 0 0,-20 0 16,20 0-16,-20 0 0,-22 0 0,0 0 16,0 0-16,-42 0 15,0 0-15,-22 0 16,1 0-16,0-21 0,-22 21 16,1 0-16,-22 0 0</inkml:trace>
  <inkml:trace contextRef="#ctx0" brushRef="#br0" timeOffset="67120.83">10245 5376 0,'-64'22'0,"128"-44"0,-191 44 16,84-22-16,22 21 0,0-21 0,21 21 16,21-21-1,21 0-15,1 21 0,20-21 0,1 0 0,-1 0 16,1 0-16,-1 0 0,22 0 16,0 0-16,-1 0 0,-20 0 0,105 0 15,-84 0-15,-1 0 16,-20 0-16,-1 0 0,1-21 15,-1 21-15,-20-21 0,20 0 0,-42-1 16,22 1-16,-22 0 0</inkml:trace>
  <inkml:trace contextRef="#ctx0" brushRef="#br0" timeOffset="67351.69">11324 4974 0,'-42'-21'16,"84"42"-16,-127-63 0,43 21 0,21 21 15,0 0-15,0-21 0,42 42 31,21-21-31,-21 21 0,22-21 16,-1 21-16,0 0 0,22-21 0,-22 21 16,0 1-16,1-1 0,-1 0 15,-21 21-15,0-21 0,-21 22 16,0-22-16,0 21 0,-21-21 0,-21 22 16,0-1-16,-22 0 0,1 1 0,-22-1 15,-21-21-15,21 22 0,-20-1 16,-1 0-16,21 1 0,0-22 0,22 0 15,-1 0-15</inkml:trace>
  <inkml:trace contextRef="#ctx0" brushRef="#br0" timeOffset="67856.87">12996 5122 0,'-21'0'0,"42"0"0,-42-21 0,21 0 15,0 0-15,21 0 16,0 21-16,1-21 0,-1-1 16,42 1-16,-20 21 0,-22 0 15,21 0-15,0 0 0,-20 0 0,20 21 16,-21 1-16,0-22 0,0 42 16,-21-21-16,0 0 0,-42 43 15,-21-22-15,-1 0 16,-63 1-16,64-22 0,-1 0 15,1 0-15,-1 0 0,22 1 0,-1-22 16,1 0-16,21 21 0,0-21 16,42 0-1,21 0 1,-21 0-16,22 0 0,-1 0 0,22 0 16,-22 0-16,21-21 0,64 21 15,-63-22-15,-1 22 0,22-21 16,-21 21-16,-1-21 0,1 0 0,-1 21 15</inkml:trace>
  <inkml:trace contextRef="#ctx0" brushRef="#br0" timeOffset="68106.75">14012 4847 0,'0'-21'0,"0"42"0,0-84 0,0 42 0,0-1 15,0 1-15,0 42 31,0 1-31,0 20 16,0-21-16,0 21 0,0 1 0,-21 63 16,0-64-16,0 0 0,0-21 15,-1 22-15,22-1 16,-21 0-16,0-20 0,21-1 16,0 0-16,0 0 0,0 0 0,21 0 15,0-21 1,1 0-16,-1 0 0,0 0 15,21 0-15,-21-21 0,22 21 0</inkml:trace>
  <inkml:trace contextRef="#ctx0" brushRef="#br0" timeOffset="68408.59">14626 5038 0,'-42'63'31,"21"-63"-31,-43 64 15,43-43-15,0 0 0,0-21 16,21 21-16,-22 0 0,22 1 16,43-22-1,-22 0-15,0 0 16,21-22-16,1 1 16,-22 0-16,0 21 0,0-21 0,22-21 15,-22 20-15,-21-20 0,0 21 16,0 0-16,0 0 0,-21-1 15,-22 1-15,22 21 0,-21 0 16,21 0-16,-22 0 0,22 0 0,-21 0 16,-1 0-16,22 0 0,0 21 15,0-21-15,0 22 0,0-22 16</inkml:trace>
  <inkml:trace contextRef="#ctx0" brushRef="#br0" timeOffset="68619.75">13801 4741 0,'0'0'0,"-43"0"0,22-21 16,21 0 0,42 21-1,-20-21-15,20 21 0,21 0 16,-20 0-16,20 0 15,22-21-15,63 21 0,21 0 16</inkml:trace>
  <inkml:trace contextRef="#ctx0" brushRef="#br0" timeOffset="69055.5">15663 4699 0,'-42'0'0,"21"-21"0,21 0 16,0 0-16,0-1 16,21 22-1,0-21-15,64 0 16,-85 0 0,21 21-16,-42 0 15,0 0-15,-1 21 16,-20-21-16,0 21 0,-1 0 15,-62 1-15,62-1 16,1 0-16,0 0 0,-1 0 0,1 0 16,21 1-16,21-1 0,0 0 0,0 0 15,21 0-15,0 0 0,21-21 0,1 22 16,63 20 0,-64-42-16,64 42 0,-43-21 15,-20 1-15,-1-1 0,0-21 0,-21 21 16,22 0-16,-22 0 0,-21 0 15,0 1-15,0-1 0,-21-21 16,0 21-16,-22 0 0,1-21 16,-22 0-16,22 0 0,-21 21 15,20-21-15,-20 0 0,20 0 0,1 0 0,0 0 16,21 0-16,-1 0 0</inkml:trace>
  <inkml:trace contextRef="#ctx0" brushRef="#br0" timeOffset="109774.36">931 9059 0,'0'0'0,"0"-21"16,0 0-16,0 0 0,0 0 15,0 0-15,0-1 0,0 1 0,0 0 16,0 0-16,0 0 0,0 0 16,0-1-16,0 1 0,0 42 47,0 1-47,21 20 0,-21 0 15,0 22-15,0-1 0,0 1 16,0 20-16,0 1 0,0 0 0,0 21 15,0 21-15,0-22 16,0 22-16,0 0 0,-21 0 0,0 22 16,21-22-16,-21 21 0,21-21 15,0 0-15,0 0 0,-21 21 0,21-21 16,-21 106-16,-1-127 16,1-22-16,21 22 0,-21-21 0,-21 84 15,42-105-15,-21-1 16,-1 1-16,22-22 0,-21 0 0,21 1 15,0 20 1,0-84 0,0-21-16,0-1 0,0 1 0,21-22 15</inkml:trace>
  <inkml:trace contextRef="#ctx0" brushRef="#br0" timeOffset="110811.53">1058 9250 0,'0'-21'0,"0"42"0,-21-63 16,0 20-16,21 1 15,0 0-15,-21 21 0,21-21 16,0 0-16,21 21 16,0-21-16,21 21 15,-20-22-15,20 22 0,21 0 16,-20 0-16,20-21 0,22 21 16,-22 0-16,43-21 0,-21 21 0,21-21 15,0 21-15,21-21 0,21 21 16,21 0-16,0-21 0,22 21 15,-22 0-15,43 0 0,-22 0 0,22 0 16,0 0-16,-1 0 0,1 0 16,0 0-16,21 0 0,402 21 15,-424 0-15,1-21 0,0 0 16,-22 21-16,1-21 0,-22 21 16,21-21-16,-20 0 0,-22 0 0,0 0 15,106 21-15,-148-21 16,0 0-16,0 0 0,-43 0 0,22 0 15,-22 22-15,-20-22 0,-1 0 16,0 0-16,1 0 0,-22 0 16,0 21-16,0-21 0,0 0 0,-21 21 15,0 0-15,21-21 16,-21 21-16,0 0 0,0 1 0,0-1 16,0 0-16,0 0 0,0 0 0,0 0 15,0 22-15,0-22 0,0 21 16,0 1-16,0-1 0,0 127 15,0-105-15,0-1 0,0-20 16,0 20-16,0 1 0,0-1 16,0 1-16,0-1 0,0 1 0,0 20 15,0-20-15,0 20 0,0-20 0,0 21 16,0-22-16,0 22 16,0-22-16,0 85 0,0 64 15,0-127-15,0-22 16,0 1-16,0-1 0,0 1 15,0-1-15,0 1 0,0-22 0,0 22 16,-21-22-16,0 64 16,0-64-16,0 0 0,0 1 0,-1 20 15,1-20-15,0-22 0,0 21 16,0 0-16,0-20 0,-22 20 0,22-21 16,0 0-16,0 0 0,0 1 0,-22-1 0,22 0 15,0 0-15,-43 0 16,22-21-16,0 0 0,-1 0 15,-20 0-15,21 0 0,-43 0 0,21 0 16,-20 0-16,-1 0 0,-21 0 0,0 0 16,1 0-16,-1-21 0,-42 21 15,21-21-15,-43 21 0,1-21 0,-381 21 16,338-21-16,-211 21 16,190 0-16,0 0 15,0 0-15,0 0 0,0 0 0,-21 21 16,22-21-16,-1 21 0,21 0 0,0-21 15,-169 21-15,212 0 16,0-21-16,21 0 0,-1 0 0,22 0 16,0 0-16,0 0 15,0 0-15,0 0 0,22-21 0,20 0 16,-21 21-16,43-21 0,-22 0 16,43-22-16,-1 22 0,1-21 0</inkml:trace>
  <inkml:trace contextRef="#ctx0" brushRef="#br0" timeOffset="111268.27">2265 9377 0,'0'0'16,"0"-42"-16,-21-43 16,21 64-16,0 42 31,0 0-31,0 21 0,0 1 16,0 20-16,0 22 0,0 21 0,0-22 15,0 22-15,0 21 0,0 0 16,0 0-16,0 21 0,0-21 0,0 22 15,0-1-15,-22 0 0,22 0 16,-21 0-16,0 0 0,21-21 0,-21 0 16,0 233-1</inkml:trace>
  <inkml:trace contextRef="#ctx0" brushRef="#br0" timeOffset="111558.1">3514 8911 0,'-22'275'31,"22"-169"-31,0 0 16,22 21-16,-22 21 0,0-21 16,0 21-16,0 22 0</inkml:trace>
  <inkml:trace contextRef="#ctx0" brushRef="#br0" timeOffset="111662.04">3514 10922 0,'0'148'0,"0"-296"0,0 444 0,0-169 15,0 0-15,0 0 0,0 0 0,0-21 16,-22 0-16,1 0 0,21-21 0,-21-1 16,21-20-16,-21-1 0,21-20 15,-21 41-15,21-41 0</inkml:trace>
  <inkml:trace contextRef="#ctx0" brushRef="#br0" timeOffset="111935.89">5397 8742 0,'22'169'31,"-22"-84"-31,0 0 0,0 20 0,0 1 16,0 21-16,0-21 0,0 21 16,0 0-16,-22 21 0</inkml:trace>
  <inkml:trace contextRef="#ctx0" brushRef="#br0" timeOffset="112067.81">5334 10456 0,'0'254'16,"-21"-127"-16,21-21 0,42-720 0,-63 741 0,-21 487 15,42-508-15,0 0 0,0-21 16,0 20-16,-22 149 16,1-42-16,21-148 15,0-22-15,0 21 0,0-20 16,0-22-16,0 0 0,0 0 0,21-21 16,1 0-16,41-63 15</inkml:trace>
  <inkml:trace contextRef="#ctx0" brushRef="#br0" timeOffset="112422.61">6456 8657 0,'0'0'0,"21"21"0,0 22 16,-21 20-16,21 1 0,-21-1 15,0 22-15,0 21 0,0 21 16,0 0-16,0 0 0,0 21 0,0-21 16,-21 21-16,-21 148 15,21-147-15,-1-22 0,1 0 0,21 0 16,-21-22-16,21 1 0,-21 0 15,21 0-15,-21-21 0,21-22 0,0 22 0,0-43 16,0 22-16,0-22 0,-21 64 16,-1-64-16,22-21 15,0 0-15,-21 1 0,0-22 16,0 0-16,0 0 0</inkml:trace>
  <inkml:trace contextRef="#ctx0" brushRef="#br0" timeOffset="112887.34">1058 10287 0,'0'0'0,"0"-21"0,21 21 16,43-21-16,-22 21 0,22-21 16,20 21-16,1 0 0,21 0 15,127-22-15,-106 22 0,42 0 16,0 0-16,22 0 0,-1 0 0,22 0 15,21 0-15,0 0 16,21 0-16,275 0 0,-254 0 16,-21 0-16,296 0 0,-296 0 15,0 0-15,0 0 0,-21 0 16,0 0-16,0 0 0,-21 0 0,-22 0 16,1 0-16,147 0 15,-168 0-15,-22 0 0,0 0 0,-42 0 16,0-21-16,-1 21 0,-41 0 15,-1 0-15,1 0 0,-43-21 0,0 0 16,-21 0-16,-42 21 16,0 0-16,-22 0 0</inkml:trace>
  <inkml:trace contextRef="#ctx0" brushRef="#br0" timeOffset="113320.73">1524 11155 0,'-21'0'0,"42"0"0,-63 0 16,63 0-1,21 0-15,0 0 0,22 0 16,-1 0-16,22 0 0,0 0 16,21 0-16,21 0 0,148 0 15,-106 0-15,-21 0 0,22 0 0,20 0 16,1 0-16,-1 0 0,-21 0 16,22 0-16,-1 0 0,1 0 0,21 0 15,317 0-15,-381 21 16,21-21-16,-21 21 0,1-21 15,-1 21-15,-21-21 0,0 0 0,-21 22 16,-1-22-16,-20 0 0,0 21 0,-22-21 16,64 0-1,-106 0-15,22 0 0,-64 0 16,-22 0 0,22 0-16,-42 0 0,20 0 15,-20-21-15</inkml:trace>
  <inkml:trace contextRef="#ctx0" brushRef="#br0" timeOffset="113662.53">2349 12002 0,'487'0'16,"-974"0"-16,1144 0 0,-107-43 16,-360 22-16,22 0 15,-21 0-15,20 21 0,191-21 16,-211-1-16,-1 22 0,1-21 0,-1 21 15,-20-21-15,-1 21 0,-21 0 16,0 0-16,-42-21 0,106 21 16,-127 0-16,-22 0 0,-21 0 0,1 0 15</inkml:trace>
  <inkml:trace contextRef="#ctx0" brushRef="#br0" timeOffset="122742.35">804 6138 0,'0'-21'15,"0"0"1,21 21-1,1 0 1,-22 21 0,0 0-1,21 1-15,-21-1 0,21 21 16,-21-21-16,0 0 0,0 22 16,0-1-16,0 0 0,0 1 15,0-1-15,0 0 0,0 1 0,0-22 16,0 21-16,0-21 0,0 22 0,21-22 15,0 0 1,0-21-16,1 0 0,-1 0 0,21 0 16,0-21-16,1 0 0,41-22 15,1 22-15,0-21 0,21-22 0,-1 22 16,1 0-16,21-22 0,-21 22 16,127-64-16,-106 64 0,-21-1 15,0 1-15,-22 21 0,1-21 16,-22 20-16,1 1 0,-22 0 0,-21 21 15,1 0-15</inkml:trace>
  <inkml:trace contextRef="#ctx0" brushRef="#br0" timeOffset="123202.08">698 6287 0,'-42'0'15,"42"21"1,-21 0-16,21 0 0,0 21 16,0 1-16,0-1 0,-21 0 0,21 1 15,0-1-15,0 43 16,0-43-16,0-21 0,0 22 15,0-22-15,0 0 0,21-21 16,0 0-16,0 0 0,0 0 0,22 0 16,-1-21-16,0 0 0,22-1 15,-1-20-15,43 0 0,0-22 16,0 1-16,21-1 0,0 1 0,0-1 16,0 1-16,0-1 0,21 1 15,-21-1-15,21 22 0,-21 0 0</inkml:trace>
  <inkml:trace contextRef="#ctx0" brushRef="#br0" timeOffset="171482.08">2667 7768 0,'-21'0'15,"0"0"1,-1 0 15,22-21 32,22 21-48,-1 0-15,0 0 0,0-21 16,0 21-16,0-21 0,1 21 0,-1 0 16,21 0-16,-21 0 15,0 0-15,1 0 0,-1 0 0,0 0 16,0 0-16,0 21 16,-21 0-1,0 0-15,0 0 0,0 1 16,0-1-16,-21 0 15,0 0-15,0 0 0,-22 22 0,1-22 16,21 0-16,-21 21 0,-1-21 16,1 1-16,21-1 0,-22 0 0,22 0 15,0-21-15,0 0 0,0 21 16,0-21 0,21-21-1,21 21 1,0-21-16,0 0 0,0 21 0,22 0 15,-22 0-15,21-21 0,22 21 16,-43 0-16,21 0 16,0 0-16,1 0 0,-22 0 0,21 0 15,-21 0-15,22 21 0,-22-21 16,0 21-16,0 0 0,-21 0 16,21 0-16,-21 1 0,0-1 0,0 21 15,0-21-15,0 22 0,-21-22 16,0 0-16,0 0 0,-21 0 15,-1 0-15,22 1 0,-21-1 0,-22-21 16,22 21-16,0-21 0,-1 0 16,1 21-16,0-21 0,-1 0 0,1 0 15,0 0-15,20 0 0,1 0 16,-21 0-16,21 0 0,0 0 16,-1 0-16,22-21 31,22 0-16,-1 21-15,0-21 0,0-1 0</inkml:trace>
  <inkml:trace contextRef="#ctx0" brushRef="#br0" timeOffset="173166.65">2815 7811 0,'0'0'0,"21"-22"0,-21 1 16,0 42 30,0 1-46,0-1 16,0 21-16,0 0 0,0-20 0,0 41 16,0-21-16,0 1 0,0-1 15,0 22-15,0-22 0,-21 0 0,21 1 16,-21-22-16,21 21 0,-21-21 16,21 22-16,0-1 15,0-21-15,0 0 16,21-42 15,0 0-31,0 21 0,-21-21 16,43-43-16,-22 43 0,0-21 15,0-1-15,0 1 0,0 0 16,-21 21-16,22-22 0,-1 1 0,0 0 16,0 20-16,-21 1 0,21 21 0,0 0 15,-21 21-15,0 1 16,0-1-16,0 21 0,0-21 0,0 22 15,0-1-15,0-21 16,0 21-16,0 1 0,0-22 0,0 0 16,0 21-16,0 1 0,0-22 15,22 0-15,-1-21 16,0 0-16,0 0 0,0 0 16,0 0-16,1 0 0,20-21 15,-21 21-15,21-21 0,-20 0 0,20-1 16,-21-20-16,0 21 0,22-21 0,-22-1 15,0 1-15,0-85 16,0 63-16,-21 22 16,0 0-16,0 21 0,0-22 0,0 22 15,0 0-15,0 0 16,-21 42 0,0 0-16,21 0 0,0 0 15,-21 22-15,0 20 0,21-20 16,-22 62-16,22-83 15,0 20-15,0 0 0,0-21 0,0 22 16,0-22-16,0 0 0,0 0 0,0 0 16,22-21-16,-1 0 15,0 22-15,0-22 0,0 0 0,0 0 16,22 0-16,-22 0 0,21-22 0,1 22 16,-22-21-16,42-21 15,-20 21-15,-22 0 0,0-22 0,-21 22 16,21 0-16,-21-21 0,21-1 15,-21 22-15,0 0 0,0-21 0,0 20 16,0 1-16,0 42 16,0 1-1,-21-1-15,21 0 0,-21 21 0,0-21 16,21 43-16,0-43 16,-21 21-16,21-20 0,0-1 0,0 0 15,0 0-15,0 0 0,0 0 16,21-21-16,0 22 15,0-22-15,0 0 0,0 0 16,1 0-16,-1 0 0,21 0 0,-21 0 16,0 0-16,22-22 0,-22 22 15,21-21-15,-21 0 0,22 0 0,-22 0 16,21 21-16,-21-43 0</inkml:trace>
  <inkml:trace contextRef="#ctx0" brushRef="#br0" timeOffset="173631.21">4593 8022 0,'21'-84'31,"-42"168"-31,21-168 0,-21 84 16,0 0-16,0 21 15,-22-21-15,22 21 0,0 0 0,0 0 16,0 22-16,-22 20 0,22-42 16,0 0-16,21 22 0,0-22 15,-21 0-15,21 0 0,0 0 0,0 1 16,0-1-16,0 0 0,0 0 15,21-21-15,0 0 16,0 0-16,0 0 0,1 0 0,-1 0 16,21-21-16,-21 21 0,0-21 15,22 0-15,-22-1 0,0-20 0,0 21 16,22-21-16,-22-1 0,0-41 16,0 41-16,-21 1 15,21 0-15,-21-1 0,0 1 0,0 0 16,0 20-16,0-20 0,0 21 0,0 0 15,0 42 1,-21 0 0,21 21-16,-21-20 0,21 20 0,0 21 15,0-20-15,-21-1 0,21 22 16,0-22-16,0 21 0,0-20 0,0-22 16,0 64-16,0-43 15,0 0-15,21-21 16,0-21-16,0 22 0,0-1 0,1-21 15,-1 0-15,0 21 0,0-21 16,0 0-16,0 0 0,43 0 16,-43 0-16</inkml:trace>
  <inkml:trace contextRef="#ctx0" brushRef="#br0" timeOffset="173811.1">5292 8361 0,'0'0'0,"0"21"0,0 0 0,0 0 15,0 1-15,0-1 0,-22 0 16,22 0-16,-21 0 0,0 0 16,0 1-16,-21 20 15,-1-21-15,22 0 0,0 0 16,-21 1-16,20-1 0,1-21 0,21 21 16</inkml:trace>
  <inkml:trace contextRef="#ctx0" brushRef="#br0" timeOffset="174206.88">5651 7768 0,'0'0'0,"22"0"31,-1-21-31,0 21 15,0 0-15,0 0 0,22 0 0,-1 0 16,-21-21-16,21 21 0,22 0 16,-22 0-16,1-21 0,-22 21 15,0 0-15,21 0 0,-21 0 0,1 0 16,-1 0-16,-42 0 31,-1 0-31,1 0 16</inkml:trace>
  <inkml:trace contextRef="#ctx0" brushRef="#br0" timeOffset="174451.74">5905 7768 0,'0'0'0,"0"21"0,0 1 0,0 20 15,0-21-15,0 0 16,0 22-16,0-1 0,0 0 0,0 1 15,-21-1-15,21 0 0,-21 1 0,0-22 16,21 21-16,0 0 0,-21-20 16,0-1-16,21 21 15,-22-42-15,22 21 0,0 0 16,22-21 0,-1-21-16,0 0 15,0 0-15,0 0 0,0 0 0</inkml:trace>
  <inkml:trace contextRef="#ctx0" brushRef="#br0" timeOffset="175671.02">6244 7726 0,'0'0'0,"0"21"0,0 0 16,0 0-16,0 1 0,0-1 15,0 21-15,0-21 0,-21 22 0,21-1 16,0 0-16,0 1 0,-21-1 15,21 0-15,-21 1 0,21-22 16,-22 21-16,22 22 16,0-43-16,0 0 0,0-42 47,22 21-47,-22-21 0,0-1 15,21 1-15,0 0 0,-21 0 16,0-21-16,21 20 0,0 1 0,-21 0 15,21 21-15,-21-21 0,22 21 16,-22 21 0,0 0-16,0 0 0,21 1 15,-21-1-15,0 0 0,0 0 0,0 0 16,0 0-16,0 1 0,0-1 16,21 0-16,-21 0 15,21-21-15,0 0 0,0 0 16,1 0-16,-1 0 0,0 0 15,0 0-15,21-21 16,-20 0-16,20 0 0,-21-1 0,0 1 16,0 0-16,-21-21 15,0 21-15,0-1 0,0 1 0,0 0 0,0 0 16,0 0-16,0 0 16,-21 21-16,0 0 0,0 0 15,0 21-15,0 0 0,21 0 16,-22 0-16,22 0 0,0 1 0,0-1 15,0 0-15,0 0 16,0 0-16,0 0 0,22 1 16,-1-22-16,-21 21 0,21-21 0,0 0 15,-21 21-15,21-21 16,0 0-16,1 0 16,-1 0-1,0 0-15,0-21 16,0 0-16,0 21 0,-21-22 15,22 1-15,-1 0 16,-21 0-16,21 0 0,0 0 0,-21-1 16,21 22-16,-21-21 0,21 0 0,-21 0 15,0 42 17,0 0-32,0 0 0,0 1 0,0-1 15,0 0-15,0 0 0,0 0 16,0 0-16,0 1 0,0-1 15,0 0-15,22-21 16,-1 0-16,0 0 16,0 0-16,0 0 0,0 0 15,1 0-15,-1 0 0,0-21 16,0 21-16,0-21 0,0-1 0,1 1 16,-1-21-16,-21 21 15,21 0-15,-21-1 0,0 1 0,0 0 16,0 0-16,0 0 0,0 42 31,0 0-31,0 0 16,0 0-16,0 1 0,0-1 15,0 21-15,0-21 16,0 0-16,0 1 0,0-1 16,0 0-16,21-21 15,0 0-15,0 0 0,22 0 16,-22 0-16,0 0 15,0-21-15,0 0 0,1-1 16,-1 1-16,0 0 0,-21 0 16,21 0-16,0-22 0,-21 22 0,21-42 15,1 42 1,-22-1-16,0 44 16,0-1-1,0 0-15,0 21 0,0-21 16,0 1-16,0-1 0,0 21 15,0 0-15,0-20 0,0-1 16,0 0-16,0 0 0,0 0 16,0 0-1</inkml:trace>
  <inkml:trace contextRef="#ctx0" brushRef="#br0" timeOffset="175878.9">7810 8319 0,'0'21'15,"-21"-21"1,0 21-1</inkml:trace>
  <inkml:trace contextRef="#ctx0" brushRef="#br0" timeOffset="181040.39">5588 13758 0,'0'0'0,"-21"0"0,0 0 16,-1 0-16,1 0 0,0 22 0,21-1 31,21-21-31,0 0 0,22 0 16,-1 0-16,22 21 0,-1-21 0,1 0 16,-1 0-16,22 0 0,-1 0 15,-20 0-15,21 0 0,-1 0 0,1 0 16,0 0-16,-1 0 0,-20 0 15,20 0-15,-20 0 0,-22 0 0,22 0 16,-22 0-16,-21 0 0,0 0 0,1 0 16,-22-21-1,-43 21 1,22 0-16,-21 0 0,-1-21 0,1 21 16,0 0-16,-22 0 0,22-22 15,-22 22-15,1 0 0,21 0 0,-1-21 16,-20 21-16,20 0 0,1 0 0,0 0 15,-43-21-15,43 21 16,21 0-16,-1 0 0,-20 0 0,21 0 16,0 0-16,0 0 15,21 21 1,21 0 0,0-21-16,0 0 15,0 0-15,0 0 0,1 22 0,-1-22 16,21 0-16,-21 0 0,43 0 15,-43 0-15,0 0 0,21 0 16,-20 0-16,-1 0 0,0 0 0,0 0 16,0 0-16,0 0 0</inkml:trace>
  <inkml:trace contextRef="#ctx0" brushRef="#br0" timeOffset="181355.2">5588 13843 0,'0'0'0,"-21"0"0,0 0 0,42 21 31,0-21-31,0 0 16,21 0-16,1 0 0,20 0 0,1 0 15,-1 0-15,1 0 0,-1 0 0,22 0 16,-22 0-16,1 0 0,84-21 16,-63 0-16,42 0 15,-64 21-15,-20-21 16,20 21-16,-21-22 0,1 22 0,-22 0 16,0-21-16,0 21 0,0 0 0,-21-21 15,0 0-15,0 0 16,0 0-16,-21 21 0,0-22 15,0 1-15,0 21 0</inkml:trace>
  <inkml:trace contextRef="#ctx0" brushRef="#br0" timeOffset="181604.06">6625 13526 0,'0'0'0,"21"0"31,0 0-31,1 0 16,-1 0-16,0 21 0,0-21 0,0 0 15,22 0-15,-22 21 0,0 0 16,0-21-16,0 21 0,-21 0 0,0 1 16,21-1-16,-21 0 0,0 21 0,0-21 15,-21 1-15,0 20 0,-21-21 16,-1 21-16,1-20 0,0 20 0,-1-21 16,1 21-16,0-20 0,-1-1 0,1 0 15,21 0-15,0 0 16,0 22-16</inkml:trace>
  <inkml:trace contextRef="#ctx0" brushRef="#br0" timeOffset="182304.66">8742 13208 0,'0'0'0,"21"-21"0,-21 0 16,21 0-16,-21-1 0,0 1 16,0 0-16,0 0 0,0 0 0,0 0 15,-21-1-15,0 1 0,0 21 16,-1 0-16,1 0 15,0 0-15,0 0 0,0 0 0,-22 21 16,22 1-16,0 20 0,0 0 16,-21 1-16,20-1 0,1 0 0,0 1 15,-21-1-15,21 21 0,-1-20 16,22 20-16,-21-20 0,21 20 16,0-21-16,0 1 0,0 41 15,21-62-15,1 20 0,-1-21 0,0 0 16,21-21-16,1 21 0,41-21 15,-41 0-15,-1 0 0,21-21 16,-20 21-16,-1-21 0,0 0 0,1 0 16,-1 0-16,-21-1 0,0-20 15,-21 21-15,0 0 0,0-22 0,-63-41 16,21 63 0,-1-1-16,1 22 0,0-21 0,-1 0 15,22 21-15,-21 0 0,-1-21 0,22 21 16,0-21-16,0 21 15,63 21 1,-21 0 0,1 0-16,20 0 0,0 1 15,-21-1-15,22 0 0,20 64 16,-20-43-16,-22-21 0,0 21 16,-21 22-16,0-22 0,0 1 0,0-1 15,0 0-15,0 1 0,-21 20 0,0-21 16,-1 1-16,1-1 0,0 22 0,-21-22 15,21 0-15,21-21 16,-22 22-16,1-22 0,21 0 0,-21 0 16,21 0-16,21-21 15,0-21 1,1 0-16,-1-21 0,0 21 0,42-64 16</inkml:trace>
  <inkml:trace contextRef="#ctx0" brushRef="#br0" timeOffset="182522.53">9334 13441 0,'0'0'15,"0"21"1,0 0-16,0 22 0,0 20 16,-42 43-1,42-85-15,0 21 0,0-20 16,-21 20-16,21-21 0,0 0 0,-21 0 15,21 1-15,0-1 0,0-42 32,0-1-17,0 1-15</inkml:trace>
  <inkml:trace contextRef="#ctx0" brushRef="#br0" timeOffset="182858.34">9398 13145 0,'0'-22'0,"0"44"0,0-65 16,0 22-16,-21 21 16,0 0-16,21 21 15,-22-21-15,1 21 0,21 1 16,0-1-16,-21 0 0,21 0 16,0 0-16,0 0 15,21-21-15,0 0 0,1 0 16,-1 0-16,0 0 15,0-21-15,-21 0 0,21 0 0,-21 0 16,0 0-16,0-1 16,0 1-16,-21 0 0,21 0 15,-42 21-15,21 0 0,-1 0 16,1 0-16,0 0 0,0 21 16,0 0-16,0-21 0,-1 21 0,22 1 15,-21-22-15,21 21 0,0 0 0,0 0 16,0 0-16,21-21 15,1 0-15,-1 0 0,0 0 0</inkml:trace>
  <inkml:trace contextRef="#ctx0" brushRef="#br0" timeOffset="183122.19">9991 12954 0,'0'0'0,"21"-21"0,-21 42 31,0 0-31,0 0 16,0 22-16,0-22 0,-21 21 0,21 1 16,-22-1-16,1 0 0,21 1 0,-21-1 15,0-21-15,0 21 0,0 1 16,21-1-16,-22 0 0,1 1 0,0 41 16,21-62-16,0-1 15,0 0-15,0 0 16,21-21-16,0 0 0,-21-21 31,0 0-31</inkml:trace>
  <inkml:trace contextRef="#ctx0" brushRef="#br0" timeOffset="184482.73">9525 13504 0,'-42'0'0,"84"0"0,-127 0 16,64-21-16,0 21 0,0 0 15,21-21-15,21 21 16,0 0-16,0-21 0,22 21 0,-1 0 15,0-21-15,22 21 0,-1-21 0,1-1 16,-1 22-16,1-21 0,20 0 16,-20 0-16,21 0 0,-22 0 0,64-22 15,21-63 1,-105 85-16,-22 0 0,0-21 16,-21 21-16,0-1 0,0 1 15,-21 21 1,0 0-16,-1 0 0,1 0 15,0 21-15,-21 1 0,21 20 0,-1-21 16,1 21-16,0 1 0,0-22 16,0 42-16,21-20 0,0-1 0,-21 0 15,21 1-15,-22-1 0,22 0 0,0 1 16,0-1-16,0 43 16,0-22-16,0-42 15,0 1-15,22-1 0,-1-21 16,0 0-16,0 0 0,0 0 15,0-21-15,1-1 16,-1 1-16,0 0 0,0 0 16,-21-21-16,21 20 0,0-20 0,1 21 0,-22-21 15,0 20-15,21 1 0,0-21 16,-21 21-16,21 21 16,0 0-16,-21 21 15,0 0 1,0 0-16,0 0 0,0 1 0,0-1 15,0 0-15,0 0 0,21 0 0,1 0 16,-22 1-16,21-22 16,0 21-16,0-21 0,0 0 15,0 0-15,1 0 0,20 0 16,0-21-16,-21 21 0,22-22 16,-22 1-16,21 0 0,-21 0 0,1 0 15,-1 0-15,0-1 0,0 1 16,0-21-16,0 21 0,-21 0 0,0-1 15,0 1-15,22 21 16,-22 21 0,-22 1-1,1-1-15,21 0 16,-21 0-16,21 0 0,0 0 0,0 22 16,0-22-16,0 0 0,0 0 15,0 0-15,21-21 16,0 0-16,1 0 0,-1 0 0,0 0 15,0 0-15,43 0 0,-43 0 16,0-21-16,0 0 0,0 0 16,0 0-16,1 0 0,-1-1 15,0 1-15,-21 0 0,0 0 0,0 0 0,0 0 16,0-1 0,0 44-1,0-1-15,0 0 16,0 0-16,-21 0 0,21 0 15,0 1-15,0-1 0,0 0 0,0 0 16,0 0-16,0 0 0,0 1 16,21-22-1,0 0-15,0 0 0,0 0 16,22 0-16,-22-22 0,0 22 0,0-21 16,22 0-16,-22 0 0,0-21 15,0 20-15,0 1 0,-21-21 16,21 0-16,1-22 0,-22 22 15,0-1-15,0 1 0,0 0 16,0-1-16,0 1 0,0 21 0,0 0 16,0 0-16,0-1 0,0 44 15,0-1 1,-22 0-16,1 0 0,21 0 0,-21 22 16,21-1-16,0-21 0,-21 21 0,0 1 15,0-1-15,21-21 0,0 22 16,0-22-16,-22 21 0,22-21 0,0 0 15,0 22-15,0-22 0,0 0 16,0 0-16,22-21 31,-22-21-31,21 0 0,0 21 16,0-21-16,-21 0 0,42-22 16,-20 22-16,-1 0 0,-21 0 15,21 21-15,0-21 0,0 21 0,43 0 16,-43 0-16,0 0 15,64 0-15,-64 21 16,0 0-16,0 0 0,0 0 0,-21 0 16,0 1-16,0-1 0,0 0 15,-21 0-15,0 21 0,-21-20 0,21-22 16,-22 21-16,-41 21 16,41-42-16,1 21 0,21-21 0,-22 21 15,22-21-15,0 0 0,0 0 16,21-21-1,21 0-15,0 0 0</inkml:trace>
  <inkml:trace contextRef="#ctx0" brushRef="#br0" timeOffset="184665.63">12488 13589 0,'0'0'0,"0"21"0,0 0 16,0 1-16,0-1 15,0 0-15,-21 0 0,0-21 16,0 21-16,21 0 0,-43 1 0,22-22 16,0 21-16,0 0 0,0 0 15,0-21-15,-1 21 0,1-21 0,0 0 16</inkml:trace>
  <inkml:trace contextRef="#ctx0" brushRef="#br0" timeOffset="185222.31">13377 13547 0,'0'0'0,"-21"0"16,21-21 0,0-1-1,0 1-15,0 0 0,21 0 16,0 0-16,1 0 0,-22-1 15,0 1-15,0-21 0,21 21 0,-21 0 16,0-1-16,0 1 0,0 0 16,0 42 15,0 0-31,0 22 0,0-22 0,0 21 16,0 1-16,0 20 0,0-21 15,0 22-15,0-1 0,0-20 0,0 20 16,0 43-16,0-42 15,0-22-15,0 21 0,0-20 16,0-1-16,0 0 0,0 1 0,0-1 16,0 0-16,0 1 0,0-22 0,0 21 15,0-21-15,0 1 0,-21-1 16,-1-21-16,1 0 0,0 0 16,0 0-16,0-21 0,0-1 15,-1-20-15,1 21 0,-21-21 16,21-1-16,0 1 0,-1 0 15</inkml:trace>
  <inkml:trace contextRef="#ctx0" brushRef="#br0" timeOffset="185410.2">13250 12975 0,'0'0'0,"0"-21"0,0 0 16,0 0-16,0 42 47,0 0-47,0 0 15,0 0-15,0 1 16</inkml:trace>
  <inkml:trace contextRef="#ctx0" brushRef="#br0" timeOffset="187247.66">13779 13335 0,'0'0'0,"22"0"16,-1 0-16,0 0 0,0 0 16,0-21-16,0 0 15,1 21-15,-1-21 0,0-1 0,0 1 16,0-21-16,-21 21 15,0-22-15,0 22 0,0 0 16,0 0-16,0 0 0,0 0 0,-21 21 16,0 0-16,-21 0 0,20 0 15,1 21-15,-42 21 16,42 0-16,-1-20 0,1-1 0,21 21 16,0-21-16,-21 22 0,21-22 15,0 21-15,0-21 0,0 0 0,0 1 16,21-1-16,0 0 0,22 0 15,-22-21-15,21 0 0,1 0 16,-22 0-16,21 0 0,0 0 16,22 0-16,-22 0 0,1-21 0,-1 0 15,21 21-15,-20-21 0,-1-1 16,-21 1-16,22 0 0,-22 0 0,0-21 16,21-1-16,-42 22 0,0 0 15,0 0 1,-21 42-1,0 0-15,0 0 0,21 0 16,0 1-16,-21-1 16,-1 21-16,1-21 0,21 0 15,0 1-15,0 20 0,0-21 16,21-21 0,1 0-1,-1 0-15,0-21 0,0 21 16,-21-21-16,21 0 0,0-1 15,1 1-15,-1 0 0,-21 0 0,42-43 16,-21 43-16,0-21 16,1 21-16,-1 0 0,0 21 15,-21 21 1,0 0-16,0 0 0,0 0 0,0 0 16,0 22-16,0-22 15,0 0-15,0 0 0,0 0 16,21 1-16,0-22 15,0 21-15,1-21 0,-1 0 0,0 0 16,0 0-16,0 0 16,0 0-16,22-21 0,-22-1 0,0 1 0,21 0 15,-20 0-15,-1 0 0,0 0 0,0-22 16,0 22-16,-21-21 0,0-22 16,21 22-16,-21 0 0,0-64 15,22 63-15,-22 1 0,0 21 0,0-21 16,0 20-16,0 44 15,-22-1 1,22 0-16,-21 0 0,21 21 16,0 1-16,0-22 0,-21 21 15,21 1-15,-21-22 0,21 21 0,-21 22 16,21-43-16,0 21 16,0-21-16,0 0 0,0 1 0,0-1 15,21-21 16,0 0-31,0 0 16,0-21-16,22-22 0,-22 43 16,0-21-16,0 0 0,0 0 15,43-22-15,-43 22 16,-21 0-16,21 21 0,-42 0 31,0 0-31,-21 21 16,20-21-16,-20 21 0,21 1 0,-21-22 15,20 21-15,1 0 0,0 0 16,0-21-16,21 21 0,0 0 0,0 22 16,0-22-16,0 0 15,0 0-15,21-21 0,0 21 16,0 1-16,1-22 0,-1 0 0,0 21 16,21-21-16,-21 0 0,22 0 0,63 0 15,-64 0 1,-21 0-16,21-21 0,-20-1 0,20 22 15,-21-21-15,0 0 0,0 0 16,1 0-16,-22 0 0,0-1 0,21 1 16,-21 0-1,0 0-15,0 0 0,-21 21 16,-1 0 0,1 21-16,0 0 15,21 0-15,0 0 0,-21 22 16,21-22-16,0 0 0,0 0 15,0 0-15,21 1 16,0-22-16,0 0 0,1 0 16,-1 0-16,0 0 0,0 0 15,0 0-15,0 0 16,1 0-16,-1-22 0,0 1 0,0 0 16,0 0-16,-21 0 0,0 0 15,21-1-15,-21 1 0,22 0 16,-22 0-16,21 0 0,-21 0 15,21 21 1,-21 21 0,0 0-16,0 0 15,0 0-15,0 0 16,0 1-16,0-1 0,21-21 16,-21 21-1,21-21-15,0 0 0,1 0 0,-1 0 16,0 0-16,0 0 15,0 0-15,0 0 0,-21-21 0,22 0 16,-1 21-16,-21-22 0,0 1 0,21 0 16,0 21-16,-21-21 0,21 0 15,-21 0-15,0 42 32,0 0-32,0 0 15,0 0-15,0 0 0,0 1 16,0-1-16,0 0 15,0 0 1,21-21-16,1 0 0,-1 0 16,0 0-16,0 0 0,0 0 0,0 0 15,1 0-15,-1 0 0,0 0 16,0 0-16,-21-21 0,21 0 16,0 0-16,-21-1 0,0 1 15,-21 21 1,0 0-16,0-21 15,0 21-15,0-21 0,-1 21 16,1-21-16,0 21 0,0-21 0</inkml:trace>
  <inkml:trace contextRef="#ctx0" brushRef="#br0" timeOffset="187460.11">15875 12721 0,'0'0'0,"-21"0"0,0 0 16,21 21-1,0 1 1,0-1-16,0 0 16,0 0-16,0 0 0,0 0 0,21 1 15,0-1-15,0 0 0,21 21 16</inkml:trace>
  <inkml:trace contextRef="#ctx0" brushRef="#br0" timeOffset="187674.69">16870 13377 0,'0'0'0,"0"22"0,0-1 0,0 0 15,0 0-15,0 21 16,0-20-16,-21-1 0,21 0 0,-22 21 16,1-21-16,0 1 0,-21-1 0,21 0 15,-22 21-15,22-42 0,-21 21 16,-1 1-16,1-1 0,0-21 0,-1 0 16</inkml:trace>
  <inkml:trace contextRef="#ctx0" brushRef="#br0" timeOffset="198002.46">847 11240 0,'0'0'0,"-43"21"0,1 0 0,0 0 0,20-21 16,-41 42-16,84-42 31,0 0-15,22 0-16,20 0 0,-21 0 0,22 0 15,21 0-15,-1-21 0,22 21 16,0-21-16,0 0 0,0 21 0,-1-21 16,22 0-16,-21-1 0,0 22 15,21-21-15,0 21 0,0 0 0,21 0 16,-21-21-16,127 21 15,-148 0-15,42 0 0,-21 0 0,21 0 16,-21 0-16,22 0 0,-22 0 16,21 0-16,-21 0 0,42 0 15,-21-21-15,22 21 0,-1 0 0,170-21 16,-149 21-16,170-21 16,-191 21-16,1 0 0,-1 0 15,0-22-15,22 22 0,-43 0 16,21-21-16,-21 0 0,1 21 0,-1-21 15,-21 21-15,21 0 0,0-21 0,-21 21 16,127-21-16,-148 21 16,0-22-16,-22 22 0,22 0 0,-21 0 15,0 0-15,-1 0 0,-20-21 16,20 21-16,-20 0 0,-1 0 0,1 0 16,-1-21-16,-20 21 0,-1 0 15,0 0-15,-20 0 0,-1 0 16,0-21-16,-63 21 15,-1-21 1,-20 21-16,-1 0 0,-20-21 16</inkml:trace>
  <inkml:trace contextRef="#ctx0" brushRef="#br0" timeOffset="-208634.56">11303 13314 0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11:16:03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572 0,'0'-22'16,"-21"22"0,-1-21-16,1 21 31,21 21 0,0 1-31,0-1 16,0 0-16,0 0 0,0 21 15,21 1-15,-21 20 0,22 1 16,-22-1-16,21 1 0,-21 20 0,21 1 16,-21 0-16,21-1 0,-21 1 15,0 0-15,0 105 0,0-105 16,0-22-16,21 22 0,-21-21 16,21-1-16,-21 1 0,0-22 15,0 0-15,0 1 0,0-1 0,0 0 16,0-21-16,0 1 0,0-1 15,0 0-15,0 0 0,0-42 32,0 0-17,0 0-15,0-1 0,0 1 16,0-21-16,0 0 0,0-1 16,0 1-16,0 0 0,0-22 0</inkml:trace>
  <inkml:trace contextRef="#ctx0" brushRef="#br0" timeOffset="452.14">1206 1016 0,'0'0'0,"-21"-21"0,0 0 15,0 0-15,0-22 0,0 22 16,21-21-16,0 21 0,-22-22 0,22 22 15,0 0-15,0-21 0,0 20 16,0 1-16,22 0 0,-1-21 16,0 21-16,21-1 0,1 1 15,20 0-15,1 0 0,-1 0 0,1 21 16,-1 0-16,22 0 0,-22 0 16,1 0-16,-1 0 0,1 21 15,-22 0-15,0 21 0,1-20 16,-22 20-16,-21 21 0,0-20 0,0 20 15,0 1-15,-21-1 0,0 1 16,-1-1-16,-20-20 0,0 20 16,-1-21-16,1 1 0,0-1 0,-1-21 15,1 0-15,21 22 0,-21-22 16,20-21-16,1 21 0,21 0 16,-21-21-16,42 0 62,0 0-62,1-21 16,-1 21-16,0 0 0</inkml:trace>
  <inkml:trace contextRef="#ctx0" brushRef="#br0" timeOffset="947.86">2032 1609 0,'-21'21'0,"42"-42"0,-63 42 0,20-21 15,22-21 1,0 0 0,0-1-16,0 1 15,0 0-15,0 0 0,22 0 16,-1 0-16,0-1 0,0 1 15,0 21-15,22-21 0,-1 21 16,0 0-16,1-21 0,-1 21 0,0 0 16,1 0-16,-1 0 0,21 21 15,-20-21-15,-22 21 0,21 0 0,1 22 16,-22-22-16,0 21 0,0 1 16,-21-1-16,0 0 0,0 1 0,0-1 15,-21 0-15,0-21 16,0 22-16,-1-22 0,1 0 0,0 0 15,21 0-15,-21-21 16,0 0-16,21-21 16,0 0-16,0 0 15,0 0-15,0-43 0,0 22 16,0 0-16,0-1 0,0 22 16,0-21-16,0-1 0,21 22 15,0-21-15,-21 21 0,21 0 0,0-1 16,1 22-16,-1-21 0,0 21 15,0 0-15,0 0 0,0 0 16,1-21-16,-1 21 16,0 0-16,0 0 0</inkml:trace>
  <inkml:trace contextRef="#ctx0" brushRef="#br0" timeOffset="1224.7">3196 1334 0,'0'21'16,"0"0"0,-21 0-16,21 0 15,0 0-15,-21 22 0,21-22 0,0 21 16,0-21-16,0 22 16,0-1-16,0-21 0,0 22 0,0-22 15,0 21-15,0-21 0,0 0 16,0 1-16,0-1 0,0 0 0,0 0 15,0-42 17,0 0-32,0 0 0,21-1 15,-21 1-15,21-21 0,-21 0 0,21-1 16</inkml:trace>
  <inkml:trace contextRef="#ctx0" brushRef="#br0" timeOffset="1623.47">3133 889 0,'0'0'0,"-22"0"15,1 0-15,-21 42 0,21 1 16,0-22-16,21 21 0,0-21 16,0 22-16,0-22 0,0 21 0,0-21 15,0 1-15,0-1 0,21 0 16,0-21-16,0 21 0,0-21 15,0 0-15,1 0 0,-1 0 0,21 0 16,-21-21-16,0 21 0,22-21 16,-22 0-16,0-1 0,0 1 15,0 0-15,-21-21 0,0 21 16,0-22-16,0 22 0,0-21 0,-21 21 16,0-1-16,-21 1 0,21 0 15,-1 21-15,-20 0 0,21 0 16,-21 0-16,-1 21 0,22-21 0,-21 21 15,21 22-15,-1-22 0,-20 21 16,21-21-16,0 22 0,0-22 0,21 21 16,0-21-16,0 22 0,0-22 15,0 0-15,0 0 0,0 0 0,0 1 16,21-1-16,0-21 0,0 21 16,21-21-16,-20 21 0</inkml:trace>
  <inkml:trace contextRef="#ctx0" brushRef="#br0" timeOffset="2124.57">3725 1334 0,'0'-22'0,"0"44"0,0-65 16,-21 43-16,0 0 15,0-21-15,0 21 0,-1 0 16,1 0-16,21 21 0,-21-21 15,0 21-15,0 1 0,0-1 0,-1 0 16,22 0-16,-21 0 0,0 22 16,0-22-16,21 21 0,0-21 15,-21 22-15,21-1 0,0-21 0,0 21 16,0 1-16,0-22 0,0 0 16,0 21-16,0-20 0,21-1 0,0-21 15,0 21-15,0-21 0,22 0 16,-22 0-16,21 0 0,-21 0 15,22 0-15,-1 0 0,-21 0 0,22-21 16,-1 0-16,-21-1 0,21 1 16,-20-21-16,20 21 0,-21-22 0,0 22 15,-21-21-15,0 0 0,0 20 16,0-20-16,0 0 0,0 21 0,0-22 16,-21 22-16,0-21 0,0 21 15,-22-1-15,22 22 0,-21-21 0,21 21 16,-22 0-16,1 0 0,0 0 15,-22 0-15,43 21 16,-21-21-16,21 22 0,-1-1 0,1-21 16,0 21-16,21 0 15,0 0-15,21-21 16,0 0 0,1 0-16,-1 21 0</inkml:trace>
  <inkml:trace contextRef="#ctx0" brushRef="#br0" timeOffset="2577.26">4043 1418 0,'0'-21'16,"0"0"-1,0 0 1,0 0-1,21 21-15,0 0 0,0-22 0,0 22 16,22 0-16,-22 0 0,0 0 16,21 0-16,-20 0 0,20 0 0,0 22 15,-21-1-15,22 0 0,-22 0 16,0 0-16,21 22 0,-42-22 0,22 21 16,-22-21-16,0 22 0,0-1 15,0-21-15,0 21 0,-22-20 0,22-1 16,-21 21-16,0-21 0,0-21 15,21 21-15,-21-21 16,21-21 15,0 0-31,0 0 0,0 0 16,0-22-16,21 22 0,-21-21 0,0 21 16,21-22-16,0 1 0,-21 21 15,0 0-15,21 0 0,-21-1 0,22 1 16,-1 0-16,-21 0 0,21 21 15,0 0-15,-21-21 0,21 21 0,0 0 16,22-21-16,-22 21 16,0 0-16,0 0 0</inkml:trace>
  <inkml:trace contextRef="#ctx0" brushRef="#br0" timeOffset="2845.11">5165 1207 0,'0'0'0,"0"21"16,0 0 0,0 0-16,0 0 0,0 0 0,0 1 15,0 20-15,0-21 16,-22 21-16,22-20 0,0 20 0,-21 64 16,21-85-1,0 21-15,0-21 0,0 1 0,-21-1 16,21 0-16,0 0 0,0 0 15,0-42 17,0 0-32,0 0 0,21 0 15,-21-22-15,21-20 0</inkml:trace>
  <inkml:trace contextRef="#ctx0" brushRef="#br0" timeOffset="3243.88">5186 762 0,'-21'-21'0,"42"42"0,-64-42 0,22 21 16,0 0-16,0 0 0,0 0 0,0 21 15,-1 0-15,-20 0 0,42 1 16,-21 20-16,0-21 0,21 21 0,-21-20 16,21 20-16,0-21 0,0 0 15,0 0-15,21 1 0,0-1 0,0 0 16,0-21-16,0 0 0,1 0 15,20 0-15,-21 0 0,0 0 0,0 0 16,22 0-16,-22-21 0,0 0 16,0-1-16,0-20 0,-21 21 0,0-21 15,0 20-15,0-20 16,0 0-16,0 21 0,0-22 0,-21 22 16,0 0-16,0 0 0,0 21 15,0 0-15,-22 0 0,22 0 0,-21 0 16,-1 21-16,22-21 0,-21 21 15,21 21-15,-22-20 0,22-1 0,0 21 16,21-21-16,0 22 0,0-22 16,0 0-16,0 21 0,0-21 0,21 1 15,0-1-15,1-21 0,-1 21 16,21-21-16,0 0 0,-20 0 0,20 0 16</inkml:trace>
  <inkml:trace contextRef="#ctx0" brushRef="#br0" timeOffset="4272.41">6011 296 0,'0'-21'0,"0"42"0,0-63 0,-21 63 31,0 0-31,0 1 0,21 20 16,-21-21-16,-1 21 0,22 22 15,-21-22-15,21 22 0,-21-1 0,0 1 16,21-1-16,0 22 0,-21-22 16,21 22-16,-21-21 0,21-1 15,-22 1-15,22-1 0,-21 1 16,21-22-16,0 0 0,0 1 0,0-1 16,0 0-16,0 1 0,0-1 15,21-21-15,1 0 0,-1 0 0,-21 1 16,21-22-16,0 0 0,0 0 15,0 0-15,1 0 0,20 0 0,-21-22 16,0 1-16,0 0 0,22 0 16,-22-21-16,21 20 0,-21-20 0,1 0 15,-1-1-15,21 22 16,-21-21-16,0 21 0,1-22 0,-1 22 16,-21 0-16,0 0 0,21 0 15,-21 42 1,0 0-1,0 0-15,-21 0 0,21 1 16,0 20-16,0-21 0,-21 0 0,21 22 16,0-22-16,0 0 0,0 21 15,0-21-15,0 1 0,0-1 0,0 0 16,0 0-16,21-21 0,0 0 16,0 0-16,0 0 0,0 0 15,22 0-15,-1 0 0,-21 0 16,22-21-16,-1 0 0,-21 0 0,21-22 15,-20 22-15,20-21 0,-21 21 16,0-22-16,0 22 0,1-21 0,-1-1 16,0 22-16,-21-21 0,0 21 15,0 0-15,0-1 0,0 1 16,-21 42 15,21 1-31,-21-1 0,21 0 16,0 0-16,0 21 0,0-20 15,-22 20-15,22 0 0,-21 1 0,21-1 16,0 0-16,0 22 0,0-22 16,0 22-16,0-1 0,0 1 0,0-1 15,0 1-15,0-1 0,21 1 16,-21-1-16,22 1 0,-22 20 0,0-20 16,21 20-16,0 1 0,0-21 0,-21 20 15,21-20-15,0 20 0,-21-20 16,22-1-16,-22 1 0,0-1 0,0 22 15,0-21-15,0-22 0,0 21 0,0-20 16,0 20-16,0-20 0,0-1 16,0-21-16,0 0 0,0 0 0,-22 1 15,22-1-15,-21-21 16,0 0-16,21-21 0,-21 21 16,21-43-16,0 22 0,-21-21 15,0-1-15,-1 1 0,1-21 16,0-1-16,21 1 0,-21-1 0,0-21 15,21 22-15,-21-22 0,21 1 0,0-1 16,0 0-16,0 1 0,0-1 16,0 21-16,0-20 0,0 41 0,0-20 15,21-1-15,0 22 0,0-21 16,0 20-16,0 1 0,1-22 0,-1 22 16,0 0-16,21-22 0,-21 22 15,1 0-15,-1-1 0,0 1 16,0 0-16</inkml:trace>
  <inkml:trace contextRef="#ctx0" brushRef="#br0" timeOffset="4599.77">5651 953 0,'0'-22'15,"22"1"1,20 21-16,-21 0 0,21 0 16,1-21-16,-1 0 0,22 21 15,-22 0-15,0-21 0,1 21 0,20 0 16,-21-21-16,1 21 0,-1 0 15,0 0-15,1 0 0,-22 0 0,21 0 16,-21 0-16,1 0 0,-1 0 16,-21 21-1,-43 0-15,22-21 16</inkml:trace>
  <inkml:trace contextRef="#ctx0" brushRef="#br0" timeOffset="5191.93">720 2477 0,'0'0'0,"21"0"46,0 0-46,0 0 0,21 0 0,1 0 16,20 0-16,22 0 16,0 0-16,20 0 0,1 0 0,42 0 15,1 0-15,-1 0 0,21 0 16,22 0-16,-1 0 0,22 0 0,-1 0 16,1-22-16,21 22 0,21 0 15,-21-21-15,21 21 0,0 0 0,0-21 16,0 21-16,0 0 0,0-21 15,0 0-15,-21 21 0,-22-21 0,22 21 16,-21 0-16,-1-22 0,-20 22 16,-22 0-16,1-21 0,-1 21 0,-21 0 15,0 0-15,0 0 0,-42 0 16,21-21-16,-21 21 0,-21 0 16,-22 0-16,22 0 0,-43 0 0,1 0 15,-1 0-15,-21 0 0,0 0 16,0 0-16,-42 0 47</inkml:trace>
  <inkml:trace contextRef="#ctx0" brushRef="#br0" timeOffset="5343.84">8340 2265 0,'0'21'16,"-22"-21"-1,1 0 1,0 0 0,0 0-16,0 0 15,0 0-15,-1 0 0</inkml:trace>
  <inkml:trace contextRef="#ctx0" brushRef="#br0" timeOffset="6151.89">1249 2667 0,'-43'-21'0,"86"42"0,-128-42 15,22 21-15,20-21 0,22 21 16,-21 0-16,21 0 0,-22-21 0,22 21 16,0 0-1,42 0 1,21 0-16,1 0 16,-1 0-16,22 0 0,20 0 15,22 0-15,0 0 0,21 0 0,0 0 16,0 0-16,42 0 0,1-22 15,20 1-15,1 0 0,-1 21 16,22-21-16,21 0 0,-1 0 0,22-1 16,0 1-16,0 0 0,0 0 15,22 0-15,-22 21 0,0-21 16,-22-1-16,22 1 0,-42 0 0,21 0 16,0 0-16,-22 0 0,-20-1 15,-22 22-15,1-21 0,-1 0 0,-21 21 16,0 0-16,-42-21 0,21 21 15,-42 0-15,-1 0 0,-20 0 0,-1 0 16,-20 0-16,-1 0 0,-21 0 16,0 0-16,1 0 15,-44 0 32,1-21-31,0 21-16,21-21 0</inkml:trace>
  <inkml:trace contextRef="#ctx0" brushRef="#br0" timeOffset="6271.82">8361 2244 0,'0'0'0,"0"21"0,0 0 0,21-21 15</inkml:trace>
  <inkml:trace contextRef="#ctx0" brushRef="#br0" timeOffset="36455.75">1037 4233 0,'0'0'0,"-21"0"16,0 0 0,0 0-16,21-21 15,-22 21-15,1 0 16,0 0-16,0 0 0,0 0 0,0 0 16,-1 0-16,-20 0 0,21 0 15,-21 0-15,20 0 0,-20 0 0,0 0 16,21 0-16,-22 0 0,22 0 15,0 0-15,0 0 0,0 0 16,-1 0-16,44 21 31,20-21-15,0 0-16,1 0 0,20 0 16,-21 0-16,22 0 0,-1 0 0,1 0 15,-1 0-15,1 0 0,21 0 16,-1 0-16,1 0 0,-22 0 15,22 0-15,0 0 0,-22 0 0,1 0 16,-1 0-16,-20 0 0,41 0 16,-41 0-16,-22 0 0,0 0 15,0 0-15,0 0 16,-21-21 15,0 0-15,-21 21-1,21-21 1,0 0-16,-21 21 16,21-21-16,-21 21 0,21-22 15</inkml:trace>
  <inkml:trace contextRef="#ctx0" brushRef="#br0" timeOffset="36978.83">1693 3874 0,'0'0'0,"0"21"47,0 0-32,0 0-15,0 0 16,21-21-16,-21 21 0,22 1 0,-1-1 15,0 0-15,-21 0 0,21 0 16,0-21-16,0 21 0,1-21 16,-1 0-16,21 22 0,-21-22 15,0 0-15,1 0 0,-1 0 0,21 0 16,-21 0-16,0 0 0,1 0 0,-1 0 16,0-22-16,0 22 0,-42 22 46,0-1-46,0-21 16,-1 21-16,1 0 0,-21 0 16,21 0-16,-22 22 0,1-22 15,0 0-15,21 21 0,-22-20 0,-41 41 16,62-21-16,-20-20 16,0 20-16,21-21 0,-1 0 0,1 0 15,0 1-15,0-1 0,21 0 16,0 0-16,0 0 15,0-42 48</inkml:trace>
  <inkml:trace contextRef="#ctx0" brushRef="#br0" timeOffset="37131.76">1672 4636 0,'21'0'0,"-21"21"47,21-21-15,1-21-17</inkml:trace>
  <inkml:trace contextRef="#ctx0" brushRef="#br0" timeOffset="38879.8">3704 3747 0,'0'0'0,"0"-22"0,0 1 15,0 0-15,0 0 0,0 0 16,0 0-16,0-1 0,-21 1 16,21 0-16,-21 0 15,21 42 1,0 0-16,0 22 0,0-22 16,0 21-16,0 0 0,0 1 15,0-1-15,0 0 0,0 1 16,0 20-16,0-20 0,0 20 15,0-21-15,0 1 0,0-1 0,0 0 16,0 1-16,-21-22 0,21 0 16,0 0-16,0 0 0,0 1 0,0-44 47,0 1-47,0 0 15</inkml:trace>
  <inkml:trace contextRef="#ctx0" brushRef="#br0" timeOffset="39505.44">3514 3683 0,'0'-63'31,"21"63"-31,0-22 15,0 1-15,0 21 0,22-21 0,-1 21 16,-21-21-16,21 21 0,1-21 16,-1 21-16,0 0 0,1 0 0,-1 0 15,0 21-15,1 0 0,-22 0 0,0 22 16,0-22-16,0 21 0,-21-21 16,0 22-16,0-1 0,-21 0 15,0-21-15,-21 22 0,-1-1 0,1 0 16,-43 22-16,43-22 15,0-21-15,-1 1 0,1-1 0,21-21 16,0 0-16,0 21 0,-1-21 16,22-21-16,0 0 15,0-1-15,0 1 16,43 0-16,-22 0 0,21-21 16,1 20-16,-22 1 0,21 21 15,0 0-15,1-21 0,-1 21 0,0 0 16,1 0-16,-1 0 15,0 0-15,1 21 0,-1 0 0,0 1 16,-20-1-16,20 0 0,-21 0 16,0 0-16,-21 22 0,0-22 0,0 21 15,-21-21-15,0 22 0,0-22 0,-22 21 16,22-21-16,-21 22 0,0-22 16,20 0-16,-20 0 0,0 0 0,-1-21 15,1 21-15,21-21 0,-21 0 16,-1 0-16,1 0 0,21 0 0,-22 0 15,22 0-15,0 0 0,-21-21 16,21 21-16,-1 0 0,1-21 16,21 0-1,0 0-15,21 0 16,1 21-16,-1-22 16,21 22-16,-21-21 0,0 0 15</inkml:trace>
  <inkml:trace contextRef="#ctx0" brushRef="#br0" timeOffset="40247.11">4487 3937 0,'21'0'0,"-42"0"0,42 21 16,-21 0-1,0 1-15,0-1 0,0 21 16,0-21-16,-21 0 0,0 22 0,0-22 15,21 21-15,0-21 0,-21 1 16,21 20-16,-21-21 0,21 0 0,0 0 16,0 1-16,0-1 0,0 0 15,21-21-15,0 21 0,0-21 16,21 0-16,-20 0 0,20 0 16,-21 0-16,21-21 0,1 0 0,-22 0 15,21-1-15,1 1 0,-1 0 16,-21 0-16,21-21 0,-20 20 15,-1-20-15,21 21 0,-42-21 0,21 20 16,0 1-16,-21-21 0,22 21 16,-22 0-16,0-1 0,0 1 15,0 0-15,0 42 32,0 0-32,0 1 15,0-1-15,0 0 0,0 21 16,0 1-16,0-1 0,0 0 0,0 1 15,0-1-15,0 0 0,0 1 16,0 20-16,0-21 0,0 22 0,21-1 16,-21 22-16,21 63 15,-21-84-15,0 20 0,0 1 16,0-21-16,0 84 0,0-64 16,0-20-16,0 21 0,21-22 0,-21 1 15,0-1-15,0-21 0,0 22 16,0-22-16,0 1 0,0-1 0,-21 0 15,21-21-15,-21 1 0,21-1 16,-21 0-16,-1 0 0,1-21 0,0 0 16,0 0-16,0-21 0,-22-21 15,22 20-15,0-20 0,0 0 16,-21-22-16,20 1 16,1-22-16,0 22 0,0-22 0,0 0 15,21 1-15,0-22 0,0 21 0,0-21 16,0 22-16,21-1 0,0 0 15,0 1-15,43-43 0,-43 63 16,0 22-16,21-22 0,-20 22 16,20 0-16,-21 20 0,0-20 0,22 0 15,-22 21-15,0-1 0,0 1 0,0 0 16,-21 0-16,0 0 0,21 0 16,-21-1-16,22 1 0</inkml:trace>
  <inkml:trace contextRef="#ctx0" brushRef="#br0" timeOffset="40989.76">7197 4128 0,'0'-22'31,"21"1"-15,-21 0-16,21 21 0,-21-21 15,0 0-15,0 0 0,21-1 0,-21 1 16,0 0-16,0 0 0,0 0 16,0 0-16,0-1 0,-42-20 15,21 42-15,-1 0 16,1-21-16,0 21 0,-21 0 16,21 0-16,-22 0 0,1 21 0,0 0 15,-43 22-15,43-22 0,-1 21 16,22 0-16,-21-20 0,21 20 15,-1 0-15,1 1 0,21-1 0,0-21 16,0 21-16,0-20 0,0-1 16,0 0-16,21 0 0,1 0 15,-1-21-15,0 0 0,21 0 0,-21 0 16,22 0-16,-22 0 0,21-21 0,-21 21 16,22-21-16,-1 0 0,-21 0 0,22-22 15,-1 22-15,21-64 16,-41 43-16,-1 0 0,0 21 15,0-22-15,0 1 0,0-22 0,-21 22 16,0 0-16,0 21 0,0-22 16,0 1-16,0 0 0,0-1 0,0 22 15,0 0-15,0 0 0,0 42 16,-21 0 0,21 0-16,-21 22 0,21-1 15,-21-21-15,21 21 0,0 1 0,0-1 16,0 0-16,0 1 0,0-1 0,0 0 15,0 1-15,0-22 0,0 21 16,0-21-16,0 1 0,0-1 16,21 0-16,0 0 0,0-21 0,1 0 15,-1 0-15,0 0 0,0 0 16,0 0-16,0-21 0,22-21 16</inkml:trace>
  <inkml:trace contextRef="#ctx0" brushRef="#br0" timeOffset="41406.93">7556 3916 0,'-42'42'31,"42"-21"-31,0 1 16,0-1 0,21-21-16,0 0 0,1 0 15,-1 0-15,0 0 0,0 0 0,0 0 16,0 0-16,1-21 0,-1 21 15,0-22-15,0 1 0,0 21 0,-21-21 16,21 0-16,-21 0 16,0 0-16,0-1 0,-21 22 15,0-21-15,0 21 0,0 0 16,0 0-16,-1 0 0,-20 0 16,21 21-16,0 1 0,-43-1 15,43 0-15,0 21 16,0-21-16,21 1 0,0-1 0,0 0 15,-21 21-15,21-21 0,0 1 16,0-1-16,21 0 0,0-21 16,0 21-16,0-21 0,22 0 15,-22 0-15,0 0 0,21 0 16,-21 0-16,22-21 0,-1 21 0,-21-21 16,22 0-16,-1-1 0,-21 1 15,64-21-15,-43 21 16,-21-22-16,22 22 0,-22 0 0</inkml:trace>
  <inkml:trace contextRef="#ctx0" brushRef="#br0" timeOffset="41909.64">8297 3493 0,'0'-22'0,"-21"22"0,0 0 16,0 22-16,0-1 15,21 0-15,-22 21 0,1-21 16,21 22-16,-21-1 0,0 0 15,21 1-15,0 20 0,-21 1 0,0-1 16,-1 1-16,1 20 0,21-20 16,0 21-16,-21-1 0,21-20 0,-21 20 15,21 1-15,-21 0 0,21 21 0,0-22 16,0 1-16,-21 21 0,21-22 16,-22 1-16,22-21 0,-21 20 15,21-20-15,0 20 0,0-20 0,0-1 16,0 64-16,0-84 15,0-22-15,0 0 0,0 0 16,21-21-16,1 0 0,-1 0 16,0-21-16,0 0 0,0 0 0,22-22 15,-22 1-15,21 0 0,0-1 16,-20-20-16,20 21 0,0-43 16,1 21-16,-1 1 0,-21-22 0,21 1 15,-20-1-15,-1 0 0,0 22 0,-21-22 16,0 22-16,0-1 0,-21 1 15,-22-1-15,22 22 0,-21-1 0,0 1 16,-22 0-16,22 21 0,-1-1 16,-20-20-16,21 21 0,-1 21 0,1-21 15,21 0-15,0 21 0,-1 0 0,1 0 16,21-22-16,21 22 16,1 0-16,-1-21 15,0 21-15,0 0 0,0-21 16,22 21-16,-22-21 0,21 21 15</inkml:trace>
  <inkml:trace contextRef="#ctx0" brushRef="#br0" timeOffset="43268.49">8699 3747 0,'0'-22'15,"-84"22"1,63 0-16,-1 0 15,-20 0-15,21 22 0,0-1 16,0 0-16,-1 0 0,-20 0 0,0 43 16,42-22-16,-21-21 0,21 22 15,-22-22-15,22 0 0,0 21 16,0-21-16,0 1 0,0-1 16,0 0-16,22-21 15,-1 0-15,0 0 0,0 0 16,0 0-16,43-21 0,-43 0 15,0-1-15,21 1 0,-20 0 16,20 0-16,-21-21 0,0 20 0,22 1 16,-22-21-16,0 21 0,0 0 15,0-1-15,0 1 0,-21 0 0,0 0 16,0 42 15,-21 0-31,21 0 0,0 1 0,-21-1 16,21 0-16,-21 21 15,21-21-15,-21 1 0,21-1 0,0 21 16,0-21-16,0 0 0,0 1 0,0-1 16,0 0-16,21-21 15,0 0-15,0 0 0,0 0 0,1 0 16,-1 0-16,0 0 0,0-21 16,21 0-16,-20-1 0,-1 1 0,0 0 15,21 0-15,-21-21 0,1 20 0,-22 1 16,21-21-16,0 21 0,-21-22 15,21 22-15,-21 0 0,0 0 16,0 0-16,0 42 31,0 0-31,0 0 0,-21 0 16,21 1-16,-21 20 0,0-21 16,21 0-16,0 22 0,0-22 0,0 21 15,0-21-15,0 0 0,0 1 0,0-1 16,0 0-16,0 0 0,21-21 15,0 0-15,0 0 0,0 0 0,0 0 16,1 0-16,-1 0 0,0 0 16,0-21-16,21 0 0,-20 0 15,-1-22-15,21 22 0,-21 0 0,0-21 16,22 20-16,-22-20 0,0 21 16,0-21-16,0 20 0,1 1 0,-1 0 15,-21 0-15,0 0 0,-21 21 31,-1 21-15,1 0-16,21 0 0,-21 0 16,21 1-16,0 20 0,0-21 0,0 0 15,0 22-15,0-22 0,0 0 0,0 21 16,0-21-16,0 1 0,0-1 16,21 0-16,0-21 0,1 21 15,-1-21-15,0 0 0,0 0 0,21 0 16,-20 0-16,20 0 0,0-21 15,1 0-15,-1 21 0,0-43 0,-21 22 16,22 0-16,-1-21 0,-21 21 16,22-22-16,-22 22 0,0-21 0,0-1 15,0 1-15,-21 0 0,0-1 0,21 1 16,-21 0-16,22-1 0,-22 1 16,0 21-16,0-21 0,0 20 0,0 1 15,0 0-15,-22 42 31,22 0-31,-21 22 0,0-22 16,21 21-16,0 1 0,0-22 16,-21 21-16,21 0 0,-21 1 0,21-1 15,0-21-15,0 22 0,0-1 16,0-21-16,0 21 0,0-20 0,21-1 16,0 21-16,0-42 0,0 21 0,1 0 15,-1-21-15,0 0 0,0 0 16,21 0-16,-20 0 0,-1-21 0,21 0 15,-21 0-15,22 0 0,-22-22 0,21 22 16,-21-21-16,0 21 0,22-22 16,-22 1-16,0 0 0,0-1 0,0-20 15,1 21-15,-1-22 0,-21 22 16,0-1-16,21 1 0,-21 0 16,0-1-16,0 22 0,0 0 0,0 0 15,-21 42 1,0 0-16,21 0 0,0 22 15,-22-22-15,1 21 0,21 1 16,-21 20-16,21-21 0,-21 1 0,21-1 16,0 0-16,0 1 0,0-1 0,0-21 15,0 22-15,0-1 0,0-21 16,21 0-16,0 22 16,0-22-16,1-21 0,-1 0 0,0 0 0,0 0 15,0 0-15,0 0 0</inkml:trace>
  <inkml:trace contextRef="#ctx0" brushRef="#br0" timeOffset="43465.38">10626 3641 0,'-22'0'15,"44"0"-15,-65 21 0,43 0 16,21-21-1,1 0-15,-1 0 16,0 0-16,0 0 0,0 0 0,0 0 16,22 0-16,-22 0 15,0 0-15,21-21 0</inkml:trace>
  <inkml:trace contextRef="#ctx0" brushRef="#br0" timeOffset="43919.12">12044 3133 0,'0'-21'15,"0"42"-15,0-85 0,0 43 0,0 0 16,0 0-16,0-22 16,0 22-16,0 0 0,0 42 31,0 0-31,0 1 0,0 20 0,0 0 15,0 22-15,-21-1 0,-1 1 16,22-1-16,-21 22 0,21-22 0,-21 1 16,0-1-16,21 1 0,0-1 15,-21-20-15,0-1 0,21 0 0,-22 1 16,22-1-16,0-21 0,0 22 0,0-22 16,0 0-16,0-42 31,0 0-31,0-1 15,0-20-15</inkml:trace>
  <inkml:trace contextRef="#ctx0" brushRef="#br0" timeOffset="44219.95">11811 3387 0,'0'0'0,"0"-64"0,0 22 0,0-22 16,0 22-16,0 21 0,0-21 0,0-1 15,0 22-15,0 0 0,21 0 16,0 0-16,0 21 0,22-22 0,-22 22 15,21-21-15,1 21 0,-1 0 16,21 21-16,-20 1 0,-1-1 0,64 42 16,-85-42-16,21 22 15,-20-1-15,-1 0 0,-21 1 16,0 20-16,-21-20 0,-1-22 0,-20 21 16,0 0-16,-22-20 0,22-1 15,-22 21-15,22-21 0,-21-21 0,20 21 16,1 1-16,21-22 0,0 0 15,-1 0-15,44 0 16,20 0 0,-21 0-16,21 0 0,-20 0 15,20 0-15,0 0 0,1-22 0</inkml:trace>
  <inkml:trace contextRef="#ctx0" brushRef="#br0" timeOffset="44628.39">12361 3641 0,'0'0'0,"-21"0"16,0 0-16,21-21 15,0-1 1,0 1-16,0 0 0,21 0 16,0 0-16,0 21 0,1-21 15,-1 21-15,0 0 0,0 0 0,21 0 16,-20 0-16,-1 0 0,0 21 0,21 0 15,-21-21-15,1 21 0,-1 21 16,0-20-16,0-1 0,-21 0 16,0 21-16,0-21 0,0 1 0,0-1 15,0 0-15,0 0 0,-21 0 16,21 0-16,-21 1 0,0-22 0,-1 21 16,1-21-1,21-21 1,0-1-16,0 1 0,0 0 15,0 0-15,0 0 16,0 0-16,0-1 0,21 1 0,1 0 16,-22 0-16,21-21 0,0 42 15,0-22-15,0 1 0,0 0 0,43-21 16,-43 21-16,21-1 16,-20 22-16,20-21 0,0 0 15</inkml:trace>
  <inkml:trace contextRef="#ctx0" brushRef="#br0" timeOffset="44804.28">13293 3471 0,'0'22'0,"0"-44"0,0 65 0,0-22 16,0 21-16,0-21 0,-22 1 15,1-1-15,21 21 0,0-21 0,-21 0 16,0 1-16,0 20 16,21-21-16,-21-21 0,21 21 15,0 0-15,21-42 47,-21 0-47</inkml:trace>
  <inkml:trace contextRef="#ctx0" brushRef="#br0" timeOffset="44984.18">13356 3196 0,'-21'-21'16,"42"42"-16,-63-42 0,21 21 15,-1 0-15,1 0 16,0 21-16,21 0 16,0 1-16,0-1 15,21-21-15,0 0 0,-21 21 16,22-21-16,-1 21 0</inkml:trace>
  <inkml:trace contextRef="#ctx0" brushRef="#br0" timeOffset="45384.95">13674 3387 0,'0'0'0,"0"21"0,-22 0 0,1 0 16,-21 64-16,21-64 0,0 21 16,-1-20-16,1 20 0,0 0 15,0-21-15,0 22 0,21-22 0,0 0 16,0 0-16,0 0 0,0 1 0,0-1 15,0 0-15,0 0 16,21-21-16,0 0 0,21 0 0,-20 0 16,-1 0-16,21 0 0,-21 0 15,0-21-15,22 0 0,-22 0 0,0 21 16,0-22-16,0-20 0,1 21 16,-1 0-16,0-22 0,-21 22 0,0-21 15,0 21-15,0-22 0,0 22 16,0-21-16,-21 21 0,0 0 0,-1 21 15,1 0-15,0-22 0,0 22 16,-21 0-16,20 0 0,1 0 0,0 22 16,-21-1-16,21-21 0,-1 21 15,22 0-15,-21-21 0,21 21 0,0 0 16,0 1-16,0-1 0,0 0 16,21-21-16,1 21 0,-1-21 15,0 0-15</inkml:trace>
  <inkml:trace contextRef="#ctx0" brushRef="#br0" timeOffset="45774.73">13991 3683 0,'0'0'0,"0"-21"16,0 0-16,0 0 0,0-1 16,0 1-16,21 21 0,0-21 0,1 0 15,-1 21-15,0 0 0,0-21 16,0 21-16,22 0 0,-22 0 0,21 0 15,-21 0-15,22 0 0,-1 21 16,-21 0-16,21 0 0,-20 0 0,-1 1 16,0-1-16,0 0 0,-21 21 0,0-21 15,0 1-15,0-1 0,0 0 16,0 21-16,-21-21 0,0-21 16,0 22-16,-1-1 0,1-21 0,0 0 15,0 21-15,0-21 0,0 0 16,-1 0-16,22-21 15,0 0-15,0-1 16,0 1-16,0 0 0,0-21 16,22 21-16,-1-1 0,0 1 15,0 0-15,0-21 0,0 21 16,1-1-16,-1 1 0,0 0 0,0 0 16,0 0-16,0 21 0,1-21 0,-1 21 15,21 0-15,-21-22 0,0 22 16,1 0-16</inkml:trace>
  <inkml:trace contextRef="#ctx0" brushRef="#br0" timeOffset="45967.62">14986 3493 0,'0'0'0,"0"21"0,0 0 0,0 21 16,-21-21-16,0 1 0,-1 20 16,1-21-16,21 21 0,-21-20 15,0-1-15,21 0 0,-21 0 16,21 0-16,0 0 0,0 1 15,0-1-15,0 0 0,21-21 47,0 0-47,0-21 0</inkml:trace>
  <inkml:trace contextRef="#ctx0" brushRef="#br0" timeOffset="46324.78">15049 3154 0,'-21'-21'0,"42"42"0,-63-42 16,21 21-16,0 0 0,-22 0 15,22 0-15,0 0 0,0 21 16,0 0-16,0 0 0,21 0 16,-22 22-16,22-22 0,0 0 15,0 0-15,22-21 0,-1 21 16,0-21-16,0 0 0,0 0 15,0 0-15,1 0 0,20 0 0,-21 0 16,21-42-16,-20 21 16,-1 21-16,0-42 0,0 20 0,0 1 15,-21 0-15,0 0 0,0-21 16,0 20-16,0 1 0,-21 21 0,0-21 16,0 21-16,-22 0 0,22 0 15,-21 0-15,21 0 0,0 21 16,-22-21-16,22 21 0,0 1 15,0-1-15,0 0 0,21 0 0,0 0 0,0 0 16,0 1-16,0-1 0,0 0 16,21-21-16,21 0 0</inkml:trace>
  <inkml:trace contextRef="#ctx0" brushRef="#br0" timeOffset="47138.32">15684 2963 0,'0'0'0,"0"-21"16,-21 21-16,0 0 0,0 21 15,0-21-15,0 22 16,21 20-16,-22-21 0,1 21 0,0 1 16,21-1-16,-21 0 0,0 22 15,0-22-15,-1 22 0,22-22 0,-21 22 16,0-22-16,21 21 0,-21-20 15,21-1-15,0-21 0,0 22 0,0-22 16,0 21-16,0-21 0,0 0 0,42 1 16,-42-1-16,21-21 15,22 0-15,-22 0 0,0 0 0,0 0 16,0 0-16,22 0 0,-22-21 16,0-1-16,0 1 0,0 0 15,1 0-15,-1 0 0,21 0 0,-42-1 16,21-20-16,0 21 0,1 0 0,-1 0 15,-21-1-15,0 1 0,0 42 32,0 1-32,-21-1 15,21 0-15,0 0 0,0 0 0,-22 0 16,22 22-16,0-22 0,0 0 16,0 0-16,0 0 0,0 1 15,0-1-15,22-21 0,20 21 16,-21-21-16,0 0 0,22 0 15,-22 0-15,0 0 0,21-21 16,-21 0-16,1 21 0,-1-22 0,0 1 16,0 0-16,0 0 0,0 0 15,1-22-15,-1 22 0,-21 0 0,21-42 16,0 63-16,-21-22 0,0 1 16,-21 21 15,0 21-31,0 1 0,21-1 15,-22 21-15,1-21 0,0 22 16,21-22-16,-21 21 0,0 0 0,0 22 16,21-22-16,0 22 0,0-1 15,0 1-15,0-1 0,0 1 0,0-1 16,0 22-16,0-22 0,0 1 0,0-1 16,0 1-16,0 84 15,21-63-15,-21-22 0,0 1 0,0-1 16,0 1-16,0-22 0,0 22 0,0-22 15,0-21-15,0 21 0,0-20 0,0 20 16,-21-42-16,21 21 0,-22 0 16,1-21-16,0-21 15,21 0-15,0 0 16,0 0-16,0-1 0,0 1 16,0-21-16,21 0 0,0 20 15,1-41-15,-22 21 0</inkml:trace>
  <inkml:trace contextRef="#ctx0" brushRef="#br0" timeOffset="47384.17">15325 3302 0,'21'0'31,"0"0"-31,0 0 0,21 0 16,-20 0-16,20 0 0,0 0 0,-21 0 15,22 0-15,-1 0 0,-21 0 16,22 0-16,-22 0 0,0 0 0,0 0 16,0 0-16,0 0 0</inkml:trace>
  <inkml:trace contextRef="#ctx0" brushRef="#br0" timeOffset="48188.71">17970 2985 0,'-21'-22'16,"42"44"-16,-63-44 0,21 22 0,0 0 0,21 22 46,42-22-46,-21 0 0,22 0 16,-1 0-16,0 21 0,22-21 16,-1 0-16,85 0 0,-84 0 15,21 0-15,-22-21 0,1 21 16,-1 0-16,-21-22 0,1 22 0,-1 0 16,-21-21-16,0 0 0,1 21 15,-22-21-15,-22 21 31,1 0-31,0 0 0,0 0 16,-21 21-16,20 0 0,-20 0 0,21 1 16,-21 20-16,-1 0 0,1 1 15,0 20-15,-1 1 0,1-22 0,-22 21 16,22 1-16,0-22 0,-22 22 16,22-22-16,0 0 0,-1 1 0,22-1 15,-21 0-15,21-20 0,-22-1 16,1 21-16,21-21 15,0 0-15,-1-21 0,22-21 32,0 0-17,0 0-15,0 0 0,22 0 16,-22-22-16,42-20 0,-21 42 16,0-22-16,-21 22 0,21 0 0,1 0 15,-1 0-15,0 21 0,0 0 16,0 0-16,0 21 15,-21 0-15,0 0 0,22 0 16,-22 0-16,0 22 0,0-22 0,0 0 16,0 0-16,21 0 0,-21 1 0,21-1 15,0-21-15,-21 21 0,21 0 16,0-21-16,1 21 16,-1-21-16,0 0 0,0 0 0,21 0 15,-20 0-15,20 0 0,-21 0 16,21 0-16,-20 0 0,20 0 0,-21-21 15,0 21-15,22-21 0,-22 0 16,0 0-16,0-1 0</inkml:trace>
  <inkml:trace contextRef="#ctx0" brushRef="#br0" timeOffset="48584.29">18796 3514 0,'-21'21'15,"21"0"1,21-21 15,0 0-31,0 0 0,0 0 16,1 0-16,-1-21 0,0 21 0,0 0 16,0-21-16,0 0 0,1 21 15,-1-22-15,0 1 0,0 21 0,-21-21 16,0 0-16,0 0 0,0 0 15,-21 21-15,0 0 16,0 0-16,-1 0 0,1 0 0,-21 0 16,21 21-16,0 0 0,-22 0 15,22 0-15,0 0 0,0 1 0,0 20 16,-1-21-16,1 43 16,21-43-16,0 0 0,0 0 0,0 0 15,0 0-15,0 1 0,21-22 16,1 21-16,-1 0 0,0-21 0,0 0 15,0 21-15,0-21 0,22 0 16,-1 0-16,-21 0 16,0 0-16,22 0 0,-22 0 0,21-21 15,-21 0-15</inkml:trace>
  <inkml:trace contextRef="#ctx0" brushRef="#br0" timeOffset="48988.06">19389 3514 0,'0'0'0,"0"-21"16,0-1-16,0 1 16,0 0-1,21 21-15,0 0 0,21 0 16,-21 0-16,1 0 0,20 0 16,-21 0-16,21 0 0,-20 0 0,20 21 15,-21 0-15,21 1 0,-20 20 16,-1-21-16,0 0 0,0 0 0,0 22 0,-21-22 15,0 0-15,0 21 0,0-20 16,0-1-16,0 0 16,-21 0-16,0-21 0,0 21 15,0-21-15,-1 0 16,22-21 0,0 0-1,0 0-15,0 0 0,0-1 16,22 1-16,-1 0 0,-21 0 0,21-21 15,0 20-15,0 1 16,0 0-16,-21 0 0,22 0 0,-1 21 16,0 0-16,0-21 0,0 21 15,0 0-15,1 0 0,-1 0 16,0 0-16,0 0 0,0 0 0,0 0 16</inkml:trace>
  <inkml:trace contextRef="#ctx0" brushRef="#br0" timeOffset="49423.4">20532 3408 0,'0'-21'0,"0"42"0,0-63 15,-22 42 1,1 0-16,0 0 16,0 21-16,0-21 15,0 21-15,-22 0 0,22 0 0,0 0 16,0 1-16,0 20 0,-1-21 15,1 0-15,21 0 0,-21 1 0,21 20 16,0-21-16,0 0 0,0 0 16,0 1-16,0-1 0,0 0 0,21-21 15,0 21-15,1 0 0,-1-21 0,21 0 16,-21 21-16,22-21 0,-1 0 16,0 0-16,-21 0 0,22 0 0,-1-21 15,-21 0-15,22 0 0,-22 0 16,0 0-16,0-22 0,0 1 15,0 0-15,1-1 0,-1-20 0,-21 20 16,0 1-16,0 0 0,0-1 16,0 22-16,-21 0 0,-22 0 15,1 21-15,21 0 0,-22 0 16,1 0-16,0 21 0,-1-21 0,1 21 16,0 0-16,-1 1 0,22-1 15,0 0-15,-21 0 0,21-21 16,-1 21-16,22 0 0,-21-21 0,0 22 15,0-22-15,0 0 0</inkml:trace>
  <inkml:trace contextRef="#ctx0" brushRef="#br0" timeOffset="58606.96">254 6562 0,'0'0'0,"-42"0"0,20-21 15,1 21-15,0 0 0,0-22 0,42 22 47,0 0-31,22 0-16,-1 0 0,21 0 16,22 0-16,0 0 0,-1 0 15,1 0-15,21 0 0,0 0 0,0 0 16,-1 0-16,22 0 0,-21-21 15,21 21-15,-21-21 0,0 21 16,-21-21-16,-1 21 0,-20-21 0,-1 21 16,-20 0-16,-1 0 0,0-21 15,-21 21-15,1 0 0,-22-22 0,0 1 16,0 0-16,-22 21 16,-20-21-16,21 21 0,-21-21 0,-1 21 15,1 0-15,-22-21 0,22 21 16,-43-22-16,43 22 0,0 0 15,21 0-15,-1 0 16,1 0-16,42 0 16,1 0-1,-1-21-15,21 21 0,0 0 16,1 0-16,-1 0 0,0 0 0,1 0 16,-1 0-16,0 0 0,1 0 0,-22 21 15,0 1-15,0-1 0,-21 0 16,0 21-16,0-21 0,-21 22 0,-21-1 15,21 0-15,-43 22 0,22-22 16,-22 1-16,1-1 0,-1 0 16,1 1-16,-1-1 0,22 0 15,0-21-15,-1 1 0,22-1 0,0 0 16</inkml:trace>
  <inkml:trace contextRef="#ctx0" brushRef="#br0" timeOffset="59751.69">3133 6160 0,'0'-22'0,"0"44"0,0-65 15,0 22-15,0 0 16,0 42 15,0 0-31,0 0 0,0 1 16,0-1-16,0 21 0,0 0 0,0 1 16,0-1-16,0 22 0,0-22 15,0 0-15,0 1 0,0 20 16,0-42-16,0 22 0,0-1 0,0-21 15,0 0-15,0 0 0,0 1 0,21-22 16,0 0 0,0-22-16,0 22 0,-21-21 15,21 0-15,1-21 0,-22 21 16,21-22-16,0 1 0,0 21 16,-21-22-16,21 1 0,0 0 0,1-1 15,-22 1-15,21 21 0,0 0 16,0 0-16,0-1 0,0 22 15,1 0-15,-22 22 16,0-1-16,21 0 0,-21 0 0,0 21 16,21-20-16,-21 20 0,0 0 15,0-21-15,0 22 0,0-22 0,0 0 16,0 21-16,0-20 16,21-1-16,0 0 0,0-21 0,1 0 15,-1 0-15,0 0 0,0 0 16,0-21-16,0 21 15,1-21-15,-1-1 0,0 1 0,21-42 16,-21 20-16,1 22 16,-22-21-16,0 0 0,21-1 0,-21 22 15,21-21-15,-21-1 0,0 22 16,0 0-16,0 0 0,0 0 0,0 42 47,0 0-47,0 0 0,0 0 15,0 1-15,0-1 0,0 21 16,0 0-16,0-20 0,0 20 16,0-21-16,21 21 0,-21-20 0,0 20 15,21-21-15,0 0 0,-21 0 16,22 1-16,-1-1 0,0-21 16,0 0-16,0 0 0,0 0 0,1 0 15,-1 0-15,21 0 0,-21-21 0,0-1 16,22 1-16,-22 0 0,21 0 15,-21 0-15,1-22 0,20 22 0,-21-21 16,0 0-16,0 20 0,-21-20 0,0 0 16,0 21-16,0-22 15,0 22-15,0 0 0,0 0 0,-21 0 16,0 21-16,0 0 0,0 0 16,0 0-16,-1 21 0,1 0 15,0 0-15,0 0 0,21 0 0,0 22 16,-21-1-16,21 0 0,0-20 15,0 20-15,0 0 0,0-21 0,0 22 16,0-22-16,21 0 0,-21 0 16,21 0-16,0 1 0,22-22 0,-22 0 15,21 0-15,43 0 0,-43 0 16,22 0-16,-22-22 0,21 1 16,-20 0-16,20-21 0,-20 21 0</inkml:trace>
  <inkml:trace contextRef="#ctx0" brushRef="#br0" timeOffset="60074.8">6244 5906 0,'0'0'0,"0"-22"0,0 1 0,0 0 0,-21 0 15,0 0-15,0 21 16,-1 0-16,1 0 0,0 0 0,0 0 15,-21 0-15,20 21 16,1 0-16,0 0 0,0 0 0,-21 22 0,20-22 16,-20 64-16,21-43 15,0 0-15,21 1 0,0-22 16,0 21-16,0 0 0,0 1 0,0-22 16,0 21-16,0-21 0,21 22 15,0-22-15,0 0 0,43 0 16,-22 0-16,0-21 0,1 0 15,-1 0-15,0 0 0,1 0 0,-1 0 16,22-21-16,-22 21 0,0-21 0,22 0 16,-22 0-16,22-22 0</inkml:trace>
  <inkml:trace contextRef="#ctx0" brushRef="#br0" timeOffset="60926.87">6900 6096 0,'0'-21'0,"0"42"0,0-63 0,0 21 16,-21-1-16,0 22 0,-21 0 15,20 0-15,-20 0 0,21 0 16,-21 0-16,20 22 0,-20-1 0,0 0 16,21 0-16,-1 0 0,-20 0 0,21 1 15,0-1-15,0 21 0,21-21 16,0 0-16,0 22 0,0-22 16,0 21-16,0-21 0,0 1 0,0-1 15,21 0-15,-21 0 0,42-21 16,-21 0-16,0 0 0,22 0 0,-22 0 15,21 0-15,1 0 0,-1-21 16,-21 0-16,21 0 0,1-1 0,-1 1 16,-21 0-16,22-21 0,-1-1 15,-42 1-15,0 21 0,21 0 16,-21 0-16,0-1 0,0 1 16,-21 21-1,0 0-15,0 0 0,-1 21 16,1 1-16,21-1 0,-21 0 15,21 0-15,0 21 0,0-20 16,0-1-16,0 0 0,0 0 0,0 21 16,21-20-16,0-1 0,22 0 15,-22 0-15,0-21 16,21 0-16,-20 0 0,20 0 0,0 0 16,-21 0-16,22-21 0,-22 21 15,21-21-15,-21 0 0,1-1 0,-1 1 16,0 0-16,-21 0 0,21-21 0,-21 20 15,21 1-15,-21 0 0,0 0 16,0 0-16,0 0 0,0-1 0,0 44 47,0-1-47,0 0 0,0 0 16,0 21-16,0-20 15,0-1-15,0 0 0,0 0 16,0 0-16,0 0 0,0 1 0,0-1 15,0 0 1,-21-21 0,0-21-1,21 0 1,0-1-16,0 1 0,0 0 0,0 0 16,0 0-16,0 0 0,21-1 15,0-20-15,0 21 0,1 0 16,-1 0-16,0-1 0,21 1 0,1 0 15,-1 0-15,0 21 0,1 0 16,20 0-16,43 0 0,-64 0 16,22 21-16,-22 0 0,22 0 0,-22 1 15,0-1-15,1 0 0,-22 21 16,0-21-16,0 1 0,-21-1 0,0 21 16,0-21-16,0 0 0,-21 1 0,0-1 15,21 0-15,-21-21 0,-1 21 16,1-21-16,0 0 0,0 0 15,21-21 1</inkml:trace>
  <inkml:trace contextRef="#ctx0" brushRef="#br0" timeOffset="61793.38">10202 6075 0,'0'0'15,"-21"0"-15,42 0 32,0 0-32,1-21 0,-1 21 15,0-21-15,42-1 0,-41 22 16,-1-21-16,0 0 0,0 21 16,-21-21-16,0 0 0,21 0 0,-21-1 15,0 1-15,-21 0 0,0 0 16,0 0-16,-22 0 15,22 21-15,-21 0 0,0 0 0,-22 0 16,22 0-16,-22 0 0,22 21 16,-22 0-16,1 0 0,21 0 0,-1 0 15,1 22-15,0-22 0,20 21 0,-20 22 16,42-43-16,0 0 16,0 0-16,0 22 0,21-22 15,0 0-15,1 0 0,-1-21 0,21 0 16,0 0-16,1 0 0,-1 0 15,43 0-15,-43 0 16,22-21-16,-22 21 0,-21-21 0,21 0 0,1 21 16,-1-22-16,-21 1 15,0 0-15,1 0 0,-1 0 0,0 0 16,-21-1-16,0 1 0,21 21 0,-21-21 16,0 0-16,0 42 31,0 21-31,0-20 15,-21-1-15,21 21 0,0 0 16,0 1-16,-21-1 0,21 0 0,-21 22 16,21-1-16,0-20 0,0 20 15,0 22-15,0-22 0,0 1 0,0-1 16,0 1-16,-22 21 0,22-22 16,0 22-16,0-22 0,-21 22 0,21-22 15,0 64-15,-21-63 0,0-22 16,21 1-16,-21-1 0,0 0 15,-1-21-15,1 1 0,0-1 0,0 0 16,0-21-16,0 0 0,-22 0 0,22 0 16,-21-21-16,-22-22 0,43 22 15,-21-21-15,21 21 0,-22-22 16,22-20-16,0 21 0,0-1 0,0-20 16,-1-1-16,22 22 0,0 0 15,0-22-15,0 22 0,0-1 16,22 1-16,-1 21 0,0-21 0,21-1 15,-21 1-15,22-22 0</inkml:trace>
  <inkml:trace contextRef="#ctx0" brushRef="#br0" timeOffset="62032.25">10964 5863 0,'-21'0'0,"21"21"0,0 1 16,-21-1-16,0-21 0,21 21 0,-21 0 16,21 21-16,0-20 15,-22-22-15,22 21 0,-21 0 16,21 0-16,0-42 47,21 21-47,1-21 0</inkml:trace>
  <inkml:trace contextRef="#ctx0" brushRef="#br0" timeOffset="62388.2">10985 5482 0,'-21'0'15,"42"0"-15,-63 0 0,21 0 0,0 0 16,0 0-16,-1 21 0,1 1 0,0-1 15,0 0-15,0 21 0,21-21 16,0 1-16,0-1 16,0 0-16,21-21 15,21 0-15,-21 0 16,1 0-16,41-21 16,-42 0-16,0-1 0,1 22 0,-1-21 15,-21 0-15,21 0 0,-21 0 16,0 0-16,0-1 0,0 1 0,-21 21 15,0 0-15,-1-21 0,-20 21 16,21 0-16,0 0 0,0 21 16,-1-21-16,22 21 0,-21 1 15,0-1-15,21 0 0,0 0 0,-21 43 16,21-43-16,0 0 0,0 0 16,0 0-16,21-21 0,0 21 15,0 1-15,1-22 0</inkml:trace>
  <inkml:trace contextRef="#ctx0" brushRef="#br0" timeOffset="62739.51">11345 5800 0,'0'21'16,"21"0"-1,1 0-15,-22 0 0,0 22 16,21-22-16,-21 0 0,21 0 0,-21 0 15,0 1-15,0 20 0,21-21 16,-21 0-16,0 0 0,0 1 0,0-1 16,21-21-1,-21-21 1,21 21 0,-21-22-16,22 22 0,-22-21 15,0 0-15,0 0 0,21 0 0,0-22 16,-21 22-16,0 0 0,0-21 15,21 21-15,-21-1 0,21 1 0,0 0 16,-21 0-16,0 0 0,22 0 0,-1 21 16,0 0-16,0 0 15,0 0 1,-21 21-16,0 0 16</inkml:trace>
  <inkml:trace contextRef="#ctx0" brushRef="#br0" timeOffset="63055.33">11726 6054 0,'0'0'0,"21"0"0,1 0 16,-1 0-16,0 0 15,0 0-15,0 0 0,0 0 0,1 0 16,-1-21-16,0-1 0,0 22 16,0-21-16,0 0 0,1 0 0,-22 0 15,0 0-15,21-1 0,-21 1 0,0-21 16,0 21-1,0 0-15,-21 21 0,-1 0 16,1 0-16,-21 0 0,21 21 16,0 0-16,-1 0 0,1 0 15,0 0-15,0 43 0,21-43 16,0 0-16,0 0 0,0 1 16,0-1-16,0 0 0,21 0 0,0 0 15,0-21-15,1 21 0,20-21 0,-21 0 16,21 0-16,-20 0 0,20 0 15,0 0-15,1-21 0,-1 21 0,0-21 16,1 0-16</inkml:trace>
  <inkml:trace contextRef="#ctx0" brushRef="#br0" timeOffset="63499.59">14097 5779 0,'0'0'0,"-21"0"15,0 0-15,-1 0 16,1 0-16,21 21 16,0 0-16,0 0 0,-21 21 15,21 1-15,-21-1 0,21 0 0,0 1 16,0-1-16,-21 22 0,21-1 0,-21 1 16,21 20-16,0-20 0,-22 20 15,1 1-15,0-21 0,21 20 0,-21-20 16,21-1-16,0 22 0,-21-22 0,0 1 15,21 42-15,0-43 16,-22-20-16,22-1 0,0-21 16,0 0-16,0 0 0,0 1 0,0-44 15,0 1 1,0 0-16,0 0 0,0-21 16,22-1-16,-22 1 0,21 0 0</inkml:trace>
  <inkml:trace contextRef="#ctx0" brushRef="#br0" timeOffset="63815.41">14033 5906 0,'0'0'0,"0"-43"0,0 1 0,0 0 16,0-1-16,0 1 0,0 21 16,0-22-16,22 1 0,-1 21 0,0 0 15,21 0-15,-21-1 0,22 22 16,-1 0-16,0 0 0,1 0 0,-1 0 15,0 0-15,1 22 0,-22-1 16,0 0-16,0 0 0,0 21 0,-21-20 16,0 20-16,0-21 0,0 21 15,-21-20-15,0-1 0,-21 0 0,21 21 16,-1-21-16,-20 1 0,21-22 0,0 21 16,0 0-16,-1-21 0,1 0 15,0 21-15,21-42 31,0 0-31,21 0 16,0-1-16,1 1 0,-1 0 0,21 0 16</inkml:trace>
  <inkml:trace contextRef="#ctx0" brushRef="#br0" timeOffset="64228.17">14901 5525 0,'0'0'0,"0"21"0,0 0 15,-21 0-15,21 0 16,-21 0-16,0 22 0,0-22 0,-1 21 16,22-21-16,-21 22 15,0-22-15,21 21 0,0-21 0,-21 1 16,21 20-16,0-21 0,0 0 16,0 0-16,21-21 15,0 0-15,0 0 0,22 0 0,-22 0 16,21 0-16,1 0 0,-22 0 15,21 0-15,0-21 0,1 0 0,-1 21 16,0-21-16,1-21 0,-22 20 0,0 1 16,0 0-16,0-21 15,-21 21-15,0-22 0,0 1 0,0 21 0,-21 0 16,0-1-16,0 1 16,-21 0-16,20 21 0,-20 0 0,21 0 15,-21 0-15,-1 0 0,22 0 0,-21 21 16,21 0-16,-1 1 0,1-22 15,0 21-15,21 0 0,0 0 0,0 0 16,0 0-16,0 1 16,21-22-16,0 0 0,1 0 0,20 0 15,-21 0-15,21 0 0,1 0 0,-1 0 16</inkml:trace>
  <inkml:trace contextRef="#ctx0" brushRef="#br0" timeOffset="64567.98">15769 5609 0,'0'0'0,"21"-21"0,-42 21 32,0 0-32,0 0 0,-22 21 15,22 0-15,0-21 0,0 22 16,-21-1-16,20-21 0,22 21 0,-21 0 16,21 0-16,0 0 15,0 1-15,0-1 0,21 0 16,1 0-16,-1-21 0,0 21 0,0-21 15,21 21-15,-20 1 16,-1-22-16,21 21 0,-21 0 0,0-21 16,-21 21-16,22 0 15,-22 0-15,-22-21 16,1 22-16,0-22 0,-21 0 16,-1 0-16,22 0 0,-21 0 15,0 0-15,-1 0 0,-20 0 16,42 0-16,-1 0 0,1 0 0,21-22 15,21 1 1,1 0-16,20 0 0,0 0 16</inkml:trace>
  <inkml:trace contextRef="#ctx0" brushRef="#br0" timeOffset="64798.84">16341 5440 0,'0'-21'0,"0"42"0,21-42 0,-42 42 31,-1 0-15,1 0-16,0 22 0,0-22 15,21 21-15,-21-21 0,0 22 16,21-1-16,-22-21 0,1 21 0,21 1 16,-21-22-16,21 21 0,0-21 0,0 1 15,0-1-15,0 0 16,0 0-16,21-21 15,0 0-15</inkml:trace>
  <inkml:trace contextRef="#ctx0" brushRef="#br0" timeOffset="65228.11">15960 5779 0,'0'0'0,"-22"0"0,22-22 16,22 22-1,-1 0-15,0 0 0,21 0 16,1 0-16,-1-21 0,0 21 0,22-21 16,-22 21-16,22-21 15,20 0-15,-20 0 0,-1-1 0,1 1 16,-22 0-16,22 0 0,-22 0 16,-21 0-16,0-1 0,0 1 0,-21 0 15,22 21-15,-22-21 0,-22 21 31,1 0-31,0 0 0,0 0 16,0 21 0,21 0-16,0 0 15,0 1 1,21-22 46</inkml:trace>
  <inkml:trace contextRef="#ctx0" brushRef="#br0" timeOffset="66207.55">14160 5842 0,'0'0'0,"-21"0"0,0 0 16,0 0-16,0 0 0,21 21 0,-21-21 15,42 0 1,21 0-16,0 0 15,1 0-15,20 0 0,1 0 0,20 0 16,1 0-16,0 0 0,21-21 16,-1 21-16,1 0 0,21 0 0,-21-21 15,21 21-15,-21-21 0,21 21 16,-21 0-16,-22 0 0,22 0 16,-21 0-16,-22 0 0,22 0 0,-43 0 15,1 0-15,-1 0 0,-21 0 16,0 0-16,-42 0 15,-21 0-15,21 0 16,-22 0-16,1 0 0,-21 0 0,20 0 16,-20 0-16,-22 0 0,0 0 0,1 0 15</inkml:trace>
  <inkml:trace contextRef="#ctx0" brushRef="#br0" timeOffset="66463.41">14372 5948 0,'-21'21'0,"42"-42"0,-84 42 15,41 0-15,1-21 0,0 21 0,21 1 16,21-22 0,22 0-16,-22 0 0,42 21 0,-20-21 15,20 0-15,1 0 0,20 0 0,1 0 16,0-21-16,20 21 0,1 0 16,21-22-16,-21 22 0,0-21 0,0 21 15,0-21-15,-1 21 0,1 0 16,-21-21-16,0 21 0,-1 0 15,1 0-15,-22-21 0,-20 21 0,-1 0 16,0 0-16,-20 0 0,-1 0 0,0-21 16,0 21-16,-21-22 15,21 1-15</inkml:trace>
  <inkml:trace contextRef="#ctx0" brushRef="#br0" timeOffset="67091.55">17949 5376 0,'0'0'16,"0"-84"0,0 63-16,0 42 31,0 0-31,0 0 0,0 0 0,0 22 16,0-1-16,0-21 0,0 21 15,0 22-15,0-22 0,0 1 0,0-1 16,0 0-16,0 22 0,0-22 0,0-21 15,0 22-15,0-1 16,-21-21-16,21 0 0,0 0 0,0 22 16,-21-43-16,0 0 15,0 0 1,21-21 0,0-1-16,-22 1 0,22 0 15,0 0-15,0 0 0,0 0 0,0-22 16,22 22-16,-1-21 0,0 21 0,0-22 15,21 22-15,-20 0 0,20 0 16,0 0-16,22 21 0,-22 0 16,0 0-16,22 0 0,-22 0 15,22 21-15,-22 0 0,-21 0 0,22 21 16,-22-20-16,-21-1 0,0 21 16,0-21-16,0 0 0,-43 22 0,22-22 15,-21 0-15,0 0 0,-1-21 0,-20 21 16,20 1-16,1-22 0,0 21 15,-1-21-15,22 0 0,-21 0 0,21 0 16,0 0-16,21-21 16,0-1-1,21 1-15</inkml:trace>
  <inkml:trace contextRef="#ctx0" brushRef="#br0" timeOffset="67471.34">18648 5588 0,'21'-21'0,"-42"42"0,63-42 0,-63 21 32,21 21-32,-21 0 15,0 0-15,-1 1 0,1-1 0,0 21 16,0-21-16,0 22 0,21-22 16,0 21-16,-21-21 0,21 0 0,0 1 15,0-1-15,21 21 16,0-21-16,0-21 0,0 0 15,22 21-15,-22-21 0,21 0 0,0 0 16,-20 0-16,20 0 0,-21-21 16,21 21-16,-20-21 0,20 0 0,0-21 15,-21-1-15,-21 22 0,0-21 16,0 21-16,0-22 0,0 1 16,0 0-16,-21-1 0,0 22 0,-21-21 15,21 21-15,-1-1 0,-20 22 16,21 0-16,-21 0 0,20 0 0,-20 0 15,21 0-15,-21 0 0,20 0 16,1 22-16,0-1 0,0 0 0,0-21 16,21 21-16,0 0 0,21 0 15,0-21 1</inkml:trace>
  <inkml:trace contextRef="#ctx0" brushRef="#br0" timeOffset="67721.19">19367 5207 0,'0'0'0,"0"21"16,0 0-16,0 1 16,0-1-16,-21 21 0,21 0 15,-21 1-15,21-1 0,-21 0 0,0 1 16,21-1-16,-21 22 0,21-22 0,0 0 15,0-21-15,0 22 0,0-1 16,0-21-16,0 0 0,0 1 0,0-1 16,0 0-1,-22-21-15,1 0 0</inkml:trace>
  <inkml:trace contextRef="#ctx0" brushRef="#br0" timeOffset="68296.86">18817 5652 0,'0'0'16,"21"0"-16,0 0 0,1-22 15,-1 22-15,21 0 0,0 0 0,1 0 16,-1-21-16,22 0 0,-22 21 16,21-21-16,1 0 0,21 0 0,-22-1 15,1 22-15,-22-21 0,21 0 16,-20 0-16,-22 0 0,21 0 0,-21-22 15,-21 22 1,0 0 0,-21 21-16,0 0 0,0 0 15,0 21 1,21 0-16,-21 22 16,21-22-16,0 42 0,0-42 15,0 22-15,0-1 0,0-21 0,0 22 16,0-22-16,0 21 0,0-21 0,0 0 15,0 1-15,0 20 16,-22-21-16,22 0 0,0 0 16,0-42 15,0 0-31,0 0 0,0 0 16,0 0-16,0-1 0,0-20 15,22 21-15,-22-21 0,21 20 0,21-20 16,-21 21-16,0-21 0,22 20 15,-22 1-15,21 21 0,-21 0 0,22 0 16,-1 0-16,0 0 16,-20 21-16,-1 22 0,0-22 0,0 21 15,-21-21-15,21 22 0,-21-1 16,21-21-16,-21 22 0,0-1 0,0-21 16,0 0-16,-42 22 15,21-22-15,0 0 0,0 0 0,-1-21 16,1 0-16,0 0 0,-21 0 15,21 0-15,-1 0 0,-20 0 0</inkml:trace>
  <inkml:trace contextRef="#ctx0" brushRef="#br0" timeOffset="68960.48">6562 7980 0,'0'0'15,"0"-42"-15,0-1 0,0 22 0,0-42 16,0-1-16,0 43 16,0 0-16,0 42 15,0 0 1,-22 0-16,22 22 0,0 20 0,0 64 16,0-63-16,0 20 15,0-20-15,0-1 0,0 1 0,0 20 16,0-41-16,0 20 0,0 1 15,-21-1-15,21-20 0,-21 20 0,21-21 16,0 1-16,0-1 0,0 0 0,0-20 16,0 20-16</inkml:trace>
  <inkml:trace contextRef="#ctx0" brushRef="#br0" timeOffset="69271.3">6392 7959 0,'-21'-43'0,"42"86"0,-42-128 0,0 64 15,21-21-15,0-1 0,0 22 0,0-21 16,21 21-16,0-1 16,0 22-16,22 0 0,-1 0 0,0 0 15,22 0-15,-22 0 0,22 0 0,-1 22 16,-20-1-16,20 0 0,-21 21 15,1 1-15,-43-1 0,0 0 16,0-21-16,0 22 0,-43-1 0,22-21 16,-21 22-16,0-22 0,-1 21 15,1-21-15,0 0 0,-1 1 0,22-22 16,-21 21-16,42-42 31,0-1-31,21 1 0,0 0 0,-21 0 16</inkml:trace>
  <inkml:trace contextRef="#ctx0" brushRef="#br0" timeOffset="71422.1">7281 7789 0,'0'22'0,"0"-1"15,-21 0-15,0 0 0,21 0 0,0 0 16,-21 22-16,21-22 0,-21 21 15,21-21-15,0 22 0,-22-22 16,22 21-16,0-21 0,0 1 0,0-1 16,0 0-16,0 0 0,0 0 15,22-21-15,-1 0 0,0 0 16,0 0-16,0 0 0,0-21 0,22 21 16,-22-21-16,0 0 0,21 0 15,-20-1-15,41-41 16,-42 21-16,0-1 0,1 1 0,-22 21 15,0-22-15,0 1 0,0 21 0,0-21 16,0 20-16,-64-41 0,43 42 16,0 21-16,-22 0 0,22 0 15,0 0-15,-21 0 0,21 0 16,-1 0-16,1 21 0,0 0 0,0 0 0,0 0 16,21 1-1,0-1-15,0 0 0,0 0 0,0 0 16,21 0-16,0 1 0,0-1 0,0-21 15,1 0-15,20 0 0,-21 0 16,21 0-16,1 0 0,-1 0 0,0 0 16,22-21-16,-22-1 0,1 22 15,-1-21-15,21 0 0,-20 0 0,-1 0 16,0 0-16,1-1 0,-1 1 0,-21 21 16,-21-21-16,0 0 0,-21 21 31,0 0-31,-21 0 0,-22 42 15,43-42-15,-21 21 0,20 1 16,1-1-16,0 0 0,21 0 16,0 0-16,0 0 0,0 1 0,21-1 15,22 0-15,-22 0 0,0 0 16,0 0-16,21 1 0,-20-1 0,-1 0 16,0-21-16,0 21 0,-21 0 0,0 0 15,-21-21 1,0 0-1,-22 0-15,22 0 0,0 0 16,0 0-16,0-21 0,0 21 16,-43-42-16,43 42 15,21-21-15,0 42 32,21 0-32,0 0 15,0-21-15,-21 21 0,22 1 16,-1-1-16,0-21 0,0 21 0,0-21 15,0 0-15,1 21 0,-1-21 0,0 0 16,21 0-16,-21 0 0,22 0 16,-22-21-16,21 21 0,-21-21 0,22 0 15,-1 21-15,0-22 0,-20-20 0,20 21 16,-21 0-16,0-22 16,0 22-16,1-21 0,-1 21 0,0 0 15,-21-22-15,0 22 0,0 0 0,0 0 16,0 0-16,0-1 0,-21 44 31,21-1-31,-21 0 16,21 0-16,-22 0 0,22 0 15,0 22-15,0-22 0,0 21 0,0-21 16,0 1-16,0-1 0,0 0 16,0 0-16,22 21 15,-1-42-15,0 0 0,0 0 16,21 0-16,-20 0 0,20 0 15,-21 0-15,21 0 0,1-21 0,-1 0 16,0 0-16,-20 0 0,62-43 16,-63 22-16,22 21 0,-22-22 15,0 1-15,0 0 0,0-1 0,-21 1 16,0 0-16,0-1 0,0 1 16,22 0-16,-22-1 0,0 22 0,0-42 15,0 42-15,0-1 0,0 1 16,0 42-1,-22 1-15,22-1 16,0 21-16,0 0 0,-21-20 16,21 20-16,0 0 0,-21 1 0,21-1 15,0 0-15,0 1 0,0-1 16,0 0-16,0 1 0,0-1 0,0 0 16,0-21-16,0 22 15,0-22-15,0 0 0,21 0 0,0 0 0,1-21 16,-1 0-16,0 0 0,0 0 15,0 0-15,0 0 0,1 0 16,20-21-16,-21 0 0,0 0 0,0 0 16,1-22-16,-1 22 0,21-42 15,-21 20-15,0 22 0,-21 0 16,0 0-16,0 0 0,0 0 16,0-1-16,0 44 15,0-1 1,0 0-16,0 0 15,0 0-15,0 0 0,0 22 0,0-22 16,0 0-16,0 0 0,0 0 0,0 1 16,0-1-16,0 0 0,0 0 15,0 0-15,22-21 0,-1 0 16,0 0-16,0 0 0,0 0 0,0 0 16,1 0-16,-1-21 0,0 0 15,0 0-15,0 0 0,0-1 0,1 1 16,-1-21-16,0 21 15,0 0-15,-21-1 0,0 1 0,21 0 16,-21 0-16,0 0 0,21 21 0,-21 21 47,0 0-47,0 0 0,0 0 16,0 1-16,0-1 0,0 0 0,0 0 15,0 0-15,0 0 0,0 1 16,0-1-16,0 0 15,22-21-15,-1 0 0,0 0 16,0 0-16,0 0 0,22 0 16,-1 0-16,-21 0 0,21-21 15,1 0-15,-22-1 0,21 1 0,-21 0 16,1 0-16,20 0 0,-21 0 16,-21-1-16,21-20 15,0 21-15,-21 0 0,0 0 0,0 42 47,0 0-47,0 0 16,-21 0-16,21 0 15,0 1-15,0-1 0,0 0 16,0 0-16,0 0 0,0 0 0,21-21 16,1 0-16,-1 22 15,21-22-15,-21 0 0,0 0 16,22 0-16,-22 0 0,21-22 0,1 22 15,-22-21-15,21 0 0,0 0 16,1 0-16,-22 0 0,21-1 0,-21 1 16,1 0-16,-1 0 0,0-21 0,-21 20 15,0 1-15,0-21 0,0 21 0,0 0 16,0-1-16,0 1 0,0 0 16,-21 21-16,0 0 0,-1 0 15,1 0-15,0 21 0,0-21 0,0 21 16,0 1-16,-1 20 0,22-21 15,0 21-15,-21-20 0,21 20 0,0-21 16,0 21-16,0 1 0,0-22 0,0 21 16,0-21-16,21 1 0,1-1 15,-1 0-15,21-21 0,-21 21 0,64-21 16,-43 0-16,1 0 0,-1 0 16,21 0-16,-20-21 0,-1 0 15,0 21-15,1-21 0,-22-1 0,21-20 16,-21 21-16,1 0 0,-1-22 0,0 22 15,-21-21-15,21 21 0</inkml:trace>
  <inkml:trace contextRef="#ctx0" brushRef="#br0" timeOffset="71643.97">10456 7430 0,'-21'0'0,"42"0"0,-63 21 15,42 0-15,-21-21 16,0 0-16,21 21 0,-22-21 63,1 0-63,0 0 15,0 0-15,0 0 0,-22 0 16</inkml:trace>
  <inkml:trace contextRef="#ctx0" brushRef="#br0" timeOffset="71838.86">9250 7620 0,'0'0'0,"0"21"0,0 0 16,21-21-1,0 0-15,0 0 16,0 0-16,1 0 0,-1 0 0,21 0 15,-21-21-15,0 21 0,22 0 0,-22-21 16,0 21-16,0-21 0,0 21 16,-21-21-16,0 0 0,-21-1 15,0 1-15</inkml:trace>
  <inkml:trace contextRef="#ctx0" brushRef="#br0" timeOffset="71983.78">8615 7387 0,'-21'0'0,"42"0"0,-85 0 0,43 0 0,21 21 32,0 1-17,21-22-15,0 0 16,1 0-16</inkml:trace>
  <inkml:trace contextRef="#ctx0" brushRef="#br0" timeOffset="73590.86">12975 7726 0,'0'0'0,"0"21"16,21-21 15,0-21-31,1 0 15,-1 0-15,0-1 16,0 1-16,0 0 0,-21 0 0,0-21 16,0 20-16,0 1 0,0-21 15,0 21-15,-21-22 0,0 1 0,0 21 16,0-21-16,-22 20 0,1-20 0,0 21 16,-1 0-16,1 21 0,0 0 15,-1 0-15,1 0 0,21 21 0,-22 0 16,1 21-16,0 1 0,21-22 0,-1 21 15,-20 1-15,42-1 0,-21 21 16,21-20-16,0-22 0,0 21 0,0 1 16,0-1-16,0-21 0,0 0 15,21 22-15,0-22 0,0-21 16,1 21-16,20 0 0,-21-21 0,21 0 16,1 0-16,-22 0 0,42 0 0,-20 0 15,-1-21-15,0 0 0,22 0 16,-22-1-16,1 1 0,-1 0 0,0 0 15,-21 0-15,1 0 0,20-43 16,-42 22-16,0 21 0,0-22 16,0 22-16,0 0 0,0 0 15,0 0-15,0-1 0,-21 22 0,0 0 16,21 22-16,-22-1 0,22 0 16,-21 0-16,21 0 0,0 22 15,0-22-15,0 0 0,0 21 0,0-21 16,0 1-16,0 20 0,0-21 15,0 0-15,21-21 0,1 21 0,-1 1 16,0-22-16,21 0 0,-21 0 0,22 0 16,-22 0-16,21 0 0,-21 0 15,22 0-15,-1-22 0,-21 22 0,22-21 16,-22 0-16,21 0 0,-21 0 0,0-22 16,-21 22-1,0 0-15,22 0 0,-22 0 0,0 0 0,0-1 16,0 1-16,0 0 0,0 42 31,-22 0-15,22 1-16,0-1 0,-21 21 15,21-21-15,0 0 0,0 1 0,0-1 16,-21 0-16,21 0 0,0 0 0,0 0 16,-21-21-16,21 22 0,0-1 15,21-21 16,0-21-31,0 21 0,1-22 16,-1 1-16,0 0 0,0 0 16,0 0-16,0 0 0,1-1 0,-1 1 15,-21 0-15,21 0 0,0-21 0,0 42 16,0-22-16,1 1 0,-1 21 16,0 0-1,-21 21-15,0 1 0,0-1 16,21 21-16,-21-21 0,21 0 0,-21 1 15,0-1-15,21 0 0,1 0 0,-1 0 16,0-21-16,21 43 16,-21-43-16,1 0 0,20 0 0,-21 0 15,21 0-15,22 0 16,-22 0-16,1-22 0,-22 22 0,21-21 16,0 0-16,-20 21 0,-1-21 15,0 0-15,0 0 0,0-22 0,0 22 16,-21 0-16,0 0 0,0-22 0,0 22 15,0-21-15,0 21 0,0 0 16,0-1-16,-21 1 0,0 21 0,0 0 16,0 0-16,0 0 15,-1 0-15,-20 0 0,21 21 0,0 1 16,0-1-16,-22 21 0,22-21 16,0 22-16,0-22 0,0 21 0,21-21 15,-22 22-15,22-22 0,-21 0 16,21 0-16,0 0 0,0 0 0,0 1 15,0-1-15,21-21 16,1 0-16,-1 0 0,0 0 16,0 0-16,0 0 0,22 0 0,-22-21 15,0-1-15,21 1 0,-21 0 16,1 0-16,-1 0 0,21 0 16,-21-22-16,0 1 0,-21 0 0,22-1 15,-1-20-15,0 20 0,-21-20 0,0-43 16,21 43-16,-21 20 0,0-63 15,0 64-15,0 0 0,0 21 16,0-1-16,0 1 16,0 42-1,0 1-15,0 62 0,0-41 16,0-1-16,0 21 0,0 1 16,0-1-16,0 1 0,0-1 0,0-20 15,0 20-15,0-20 0,0-1 16,0 0-16,0-21 0,42 43 15,-20-43-15,-1 0 0,0 0 0,0-21 16,21 22-16,-20-22 0,-1 0 16,21 0-16,-21 0 0,22 0 0,-22-22 15,21 1-15,0 0 0</inkml:trace>
  <inkml:trace contextRef="#ctx0" brushRef="#br0" timeOffset="75264.89">16044 7366 0,'0'0'16,"-21"0"-16,0 0 16,21-21-16,-21 0 0,21 0 0,0-1 15,0 1-15,0 0 0,0 0 0,0 0 16,0 0-16,0-1 0,0 1 16,21 0-16,0 0 0,0 21 0,43-21 15,-43 21-15,0 0 0,21 0 16,-20 0-16,-1 21 0,21 0 15,-21 0-15,0 0 0,22 22 0,-22-22 16,0 21-16,-21 1 0,21-1 16,-21 0-16,0 1 0,0-1 15,0 0-15,0-21 0,0 1 0,0 20 16,0-21-16,0 0 0,0 0 0,0 1 16,0-44 15,0 1-31,0 0 15,0 0-15,0 0 0,0 0 0,0-22 16,21 22-16,-21-21 0,43-43 16,-43 43-16,21-1 0,0 1 15,0 0-15,0 21 0,1-22 16,-1 22-16,0 0 0,0 0 0,0 21 16,0 0-16,1 0 0,-1 0 15,0 21-15,0 0 16,-21 0-16,21 0 0,-21 22 0,0-1 15,0-21-15,21 22 0,-21-1 16,22-21-16,-22 21 0,21-20 0,-21 41 16,21-42-16,0 0 0,0 1 15,0-1-15,1-21 16,-1 0-16,21 0 16,0 0-16,-20 0 0,-1 0 0,21 0 15,-21-21-15,22 21 0,-1-22 0,-21 1 16,21 0-16,-20-21 0,-1 21 15,0-22-15,0 22 0,0-21 16,0-1-16,-21 1 0,22 21 0,-22-21 16,0 20-16,0 1 0,0 0 15,0 0-15,0 0 0,-22 21 0,-20 0 16,21 0-16,0 0 0,0 21 16,-1 0-16,1 0 0,0 0 0,0 22 15,21-22-15,0 21 0,-21 1 16,21-1-16,0-21 0,0 21 0,0-20 15,0-1-15,0 21 0,0-21 16,21 0-16,0-21 0,0 22 0,0-1 16,1-21-16,-1 0 0,21 21 15,-21-21-15,22 0 0,20 0 0,-21 0 16,1 0-16,-1 0 0,22 0 16,-22-21-16,0 0 0,1 21 0,-1-22 15,0 1-15,1 0 0,-1 0 0,0-21 16,-21 20-16,22 1 0,-22-21 15,21 21-15,-21-22 0,-21 22 16,0 0-16,22 0 0,-22 0 0,0 0 16,0-1-16,0 1 15,-22 21-15,1 0 16,0 0-16,0 0 0,0 21 16,0 1-16,-1-22 0,1 21 15,-21 21-15,42-21 0,-21 0 16,21 1-16,-21-1 0,21 0 15,0 0-15,0 0 0,0 0 0,0 1 16,0-1-16,0 0 16,0 0-16,21-21 15,0 0-15,0 0 0,0 0 0,0 0 16,1 0-16,-1 0 0,0-21 16,0 0-16,0 21 0,0-21 0,1-1 15,-1 22-15,21-42 16,-21 21-16,-21 0 0,0 0 0,21-1 15,-21 1-15,22 0 16,-22 42 15,0 0-31,0 1 16,0-1-16,0 0 0,-22 0 16,22 0-16,-21 0 0,21 22 0,0-22 15,0 21-15,0 1 0,0-1 0,0-21 16,0 21-16,0 1 0,0-1 15,0 0-15,0 22 0,-21-22 0,0 22 16,0-22-16,21 22 0,-21-1 16,-1 1-16,1-1 0,21 1 0,-21-22 15,21 21-15,-21 1 0,0-22 16,21 22-16,0 63 0,0-85 16,-21 22-16,21-1 0,0 1 0,0-22 15,0 0-15,0 22 0,0-22 16,0 0-16,0-20 0,0 20 0,0-21 15,0 21-15,-22 1 16,22-22-16,-21 0 0,0-21 16,0 0-16,0 0 15,0-21-15,21 0 16,-22 0-16,1-1 0,0 1 0,0-21 16,0 0-16,0-1 0,-1-20 0,-20-1 15,21 1-15,0-22 0,-22 22 16,22-22-16,0 0 0,21 1 0,0-1 15,0 21-15,0-20 0,0 20 0,0-20 16,42 20-16,-20 1 0,-1 20 16,0-20-16,21 20 0,-21-20 15,1 21-15,20 20 0,-21-20 0,21 0 16,-20-1-16,-1 22 0,21 0 0,-21-21 16,85-43-16,-85 64 15,22-21-15,-22 20 0</inkml:trace>
  <inkml:trace contextRef="#ctx0" brushRef="#br0" timeOffset="77088.85">18859 7133 0,'0'0'0,"22"-21"0,-1 0 16,0 0-1,-21 0-15,21-1 16,-21 1-16,0 0 0,0 0 0,0 0 16,0 0-16,-21-1 15,0 22-15,0-21 0,-1 21 16,1 0-16,0 21 0,0-21 15,0 22-15,0 20 0,-1-21 16,1 0-16,-21 22 0,0 20 16,20-21-16,1-20 0,0 20 15,21 0-15,0-21 0,0 1 16,0-1-16,0 0 0,0 0 0,0 0 16,21-21-16,0 0 15,1 0-15,-1 0 0,0 0 0,0 0 16,0 0-16,0 0 0,1-21 0,-1 0 15,0 21-15,0-21 0,0 0 16,0-22-16,1 22 0,-1 0 0,-21-21 16,0 20-16,21 1 0,-21-21 15,21 21-15,-21 0 0,0-1 0,0 1 16,0 42 0,0 1-1,0-1-15,0 0 0,0 21 16,0-21-16,0 43 15,-21-22-15,21-21 0,0 22 16,0-22-16,0 0 0,0 0 0,0 22 16,21-43-16,-21 21 0,21 0 15,0-21-15,1 0 0,-1 0 0,42 0 16,-42 0-16,22 0 0,-1-21 16,-21 0-16,22-1 0,-22 1 15,21 0-15,-21-21 0,22-1 0,-22 1 16,0 0-16,0-1 0,-21 1 15,21 0-15,-21-1 0,21 1 0,1 0 16,-22-1-16,0 1 0,0 0 16,0 21-16,0-22 0,0 22 15,0 0-15,0 0 0,0 0 0,0-1 16,0 44 0,0-1-16,-22 0 15,22 0-15,0 21 0,0-20 0,-21 20 16,21 0-16,-21 1 0,21-1 15,0 0-15,0 1 0,0-1 0,0 0 16,0 1-16,0-1 0,0 0 0,0 1 16,0-1-16,21-21 0,0 0 15,-21 0-15,22 1 0,-1-1 0,0-21 16,0 0-16,0 21 0,0-21 0,1 0 16,-1 0-16,0 0 15,0-21-15,21 21 0,-20-21 0,-1-1 16,21 1-16,-21 0 0,0 0 15,1 0-15,-1-22 0,0 22 0,0-85 16,-21 85-16,21 0 16,-21 0-16,0 0 15,0 42 1,0 0-16,0 0 16,0 0-16,0 1 15,0-1-15,0 21 0,0-21 0,0 22 16,0-22-16,0 0 0,0 0 0,0 0 15,0 0-15,0 1 0,21-1 16,1-21-16,-1 21 0,0-21 16,0 0-16,0 0 0,0 0 15,1 0-15,-1-21 0,0 0 16,21 21-16,-21-22 0,1 1 0,-1-21 16,0 21-16,-21 0 0,21-22 15,0 22-15,0-21 0,-21 21 0,0-1 16,0 1-16,22 0 0,-22 42 31,0 0-15,0 1-16,-22-1 0,22 0 15,0 21-15,0-21 0,0 1 16,-21 20-16,21 0 0,0-21 16,0 1-16,0-1 0,0 0 15,0 0-15,21-21 16,1 0-16,-1 0 15,0 0-15,0 0 0,0 0 16,0 0-16,1-21 0,-1 0 0,0 0 16,0-1-16,0 1 0,0 0 15,1-21-15,-1 21 0,0-22 16,0 22-16,0-21 0,0 21 0,1-1 16,-1 1-16,0 0 0,0 0 15,0 0-15,-21 42 31,0 0-31,0 0 16,0 0-16,0 1 0,0-1 0,0 21 16,-21-21-16,21 22 0,0-22 15,0 21-15,0-21 0,0 0 0,21 1 16,0-1-16,1 0 0,-22 0 16,21 0-16,0-21 0,0 21 0,21-21 15,-20 0-15,-1 0 0,21 0 16,-21 0-16,22 0 0,-22 0 15,21 0-15,0-21 0,-20 0 0,20 0 16,0 0-16,1 0 0,-1-22 0,-21 22 16,21-21-16,1-1 0,-22 1 15,21 0-15,-21 21 0,-21-22 0,0 22 16,0 0-16,0-21 0,0 20 16,0 1-16,-21 21 0,0 0 15,0 0-15,0 0 0,0 0 0,-22 21 16,22 1-16,0-1 0,0 21 15,0-21-15,21 22 0,0-1 0,0-21 16,0 21-16,0-20 0,0 20 16,0-21-16,0 0 0,0 22 15,21-22-15,-21 0 0,21-21 0,0 21 16,0 0-16,0-21 0,1 0 16,-1 0-16,0 0 0,0 0 0,0 0 15,22 0-15,-22-21 0,0 21 16,0-21-16,0 0 0,0 0 0,22-1 15,-22 1-15,0 0 0,0 0 0,0 0 16,22-22-16,-22 22 0,0-21 16,0 21-16,-21 0 0,0-43 15,0 43-15</inkml:trace>
  <inkml:trace contextRef="#ctx0" brushRef="#br0" timeOffset="77355.7">20680 6604 0,'-21'0'16,"42"0"-16,-64 0 0,22 0 0,0 0 16,0 0-16,0 0 0,21-21 15,-21 21-15,21 21 78,-22-21-62,1 0-16,0 0 0</inkml:trace>
  <inkml:trace contextRef="#ctx0" brushRef="#br0" timeOffset="77600.56">19283 6795 0,'0'0'0,"0"21"0,21 0 16,0-21 0,0 0-16,22 0 0,-22 0 15,21 0-15,-21 0 0,22 0 0,-1 0 16,-21 0-16,21-21 0,1 21 0,-1 0 15,-21 0-15,0-21 0,22 21 16,-22 0-16,-42 0 31,0 0-31,-1 0 0,-20 21 0,0 0 16</inkml:trace>
  <inkml:trace contextRef="#ctx0" brushRef="#br0" timeOffset="101467.67">1312 10245 0,'-21'0'31,"0"0"16</inkml:trace>
  <inkml:trace contextRef="#ctx0" brushRef="#br0" timeOffset="101963.27">720 10351 0,'-43'0'0,"86"0"0,-128 0 0,43 0 15,-1 0-15,1-22 16,21 22-16,-22-21 0,1 21 0,0 0 15,21 0-15,-22-21 0,22 21 0,0 0 16,0 0-16,0 0 0,-1 0 16,44 0 15,-1 0-31,21 0 0,0 0 0,22 0 16,-1 0-16,1 0 15,21 0-15,-1 0 0,1 0 0,0 0 16,-1 0-16,22 0 0,-21 0 15,21-21-15,-1 21 0,-20 0 0,21 0 16,-21-21-16,20 21 16,-20 0-16,-21-21 0,20 21 0,-20 0 0,-1 0 15,1 0-15,-22-22 0,0 22 0,1 0 16,-1 0-16,-21 0 0,0 0 16,1 0-16,-1 0 0,-21-21 15,0 0 16,-21 21-31,-1-21 16,1 21 0,21-21-16,0 0 15,-21 21-15</inkml:trace>
  <inkml:trace contextRef="#ctx0" brushRef="#br0" timeOffset="102456.43">2032 9864 0,'-21'0'16,"42"0"-16,-42 21 0,21 0 16,0 0-1,0 0-15,21 1 16,0-22-16,0 21 0,0 0 15,1-21-15,20 21 0,0 0 0,1-21 16,-1 21-16,0-21 0,1 0 0,20 0 16,-21 0-16,1 0 0,-1 0 15,0 0-15,22 0 0,-22 0 0,43 0 16,-64 0-16,21 0 16,-20 0-16,-1 0 0,0 0 0,0 0 15,0 0-15,-42 0 31,0 22-31,0-1 16,-22 0-16,22-21 0,0 21 0,-21 0 16,-1 0-16,1 22 0,21-22 15,-21 21-15,-1-21 0,1 22 0,0-1 16,20 0-16,-20 1 0,0-1 16,21 0-16,-22 1 0,22-22 0,0 21 15,0-21-15,0 1 0,21-1 0,0 0 16,-22 0-16,22 0 0,-21-21 15,21-21 32</inkml:trace>
  <inkml:trace contextRef="#ctx0" brushRef="#br0" timeOffset="103540.35">7662 9885 0,'0'0'15,"-63"0"-15,20 0 0,-20 0 0,21 0 16,-1 0-16,1 0 0,0 0 0,20 0 15,-20 0-15,21 0 0,0 0 0,-22 0 16,22 0-16,0 0 16,0 0-16,0 0 0,42 0 47,0 0-47,21 0 15,-20-21-15,20 21 0,0 0 0,1 0 16,20 0-16,1 0 0,-1 0 0,1 0 15,20 0-15,1 0 0,0 0 16,20 0-16,1-21 0,0 21 0,21 0 16,-21-22-16,42 22 0,-21 0 0,21-21 15,0 21-15,1 0 0,-1-21 16,21 21-16,0 0 0,1-21 0,-1 21 16,170 0-16,-149-21 0,1 21 15,-1-21-15,1 21 0,-1 0 16,1 0-16,-1 0 0,1 0 15,20 0-15,-20 0 0,21 0 0,20-22 16,-20 22-16,21 0 0,-21 0 16,20 0-16,213-21 0,-212 21 15,-22-21-15,22 21 0,0-21 0,-21 21 16,21-21-16,-22 21 0,22-21 16,-21 21-16,21 0 0,190-22 15,-211 22-15,-1 0 0,-20-21 16,-1 21-16,1 0 0,-1 0 15,-20 0-15,-1 0 0,0 0 0,-21 0 16,1 0-16,-1 0 0,169 0 16,-232 0-16,-22 0 15,1 0-15,-22 0 0,1 0 16,-1 0-16,-21 0 16,-21 21-1,-21-21-15,0 0 16,-22 0-16,22 0 0,-21 0 0,0 0 15,-1 0-15</inkml:trace>
  <inkml:trace contextRef="#ctx0" brushRef="#br0" timeOffset="104299.91">13293 9377 0,'0'0'16,"0"-21"-16,-22 21 0,22-21 15,0-1 1,0 1 0,0 42-1,0 1 1,0-1-16,0 0 0,0 21 0,0 43 15,0-43-15,0 1 0,0-1 16,0 0-16,0 22 0,0-22 16,0 0-16,0 1 0,-21-1 0,0 0 15,0-20-15,21 20 0,-21-21 0,0 43 16,-1-64-16,22 21 16,0 0-16,0 0 0,0 0 15,0 0 1,-21-21-16,0 0 15,21 22 1</inkml:trace>
  <inkml:trace contextRef="#ctx0" brushRef="#br0" timeOffset="104955.4">12806 10732 0,'0'-22'0,"0"44"0,0-65 16,21 22-16,-21 0 31,0 42 0,0 0-15,-21 0-16,21 1 0,0-1 16,0 0-16,-21 0 0,21 0 0,0 22 15,-22-22-15,22 21 16,0-21-16,0 0 0,0 1 0,0-1 15,0 21-15,22-21 0,20 22 16,-21-22-16,0-21 16,0 21-16,1-21 0,20 0 0,-21 0 15,21 0-15,1 0 0,-22 0 0,21 0 16,1 0-16,-1 0 0,-21 0 16,43-42-16,-22 20 0,0 1 15,-21 0-15,1 0 0,20 0 0,-21 0 16,-21-1-16,21 1 0,-21-21 15,0 21-15,0-22 0,0 1 16,0 21-16,0-21 0,0 20 0,-21-20 16,0 21-16,0 0 0,0 0 0,-1 21 15,-20 0-15,0 0 0,21 0 16,-22 0-16,1 0 0,0 0 0,-1 21 16,1 0-16,0 0 0,-1 0 0,1 0 15,21 1-15,-22-1 0,22 0 16,-21 0-16,21 0 0,0 0 0,-1 1 15,1-1-15,21 0 0,-21 0 16,0 0-16</inkml:trace>
  <inkml:trace contextRef="#ctx0" brushRef="#br0" timeOffset="105380.15">11642 9589 0,'0'-22'0,"0"44"0,0-65 0,0 64 31,0 1-31,0-1 0,0 21 15,0 0-15,0-20 0,0 20 16,0 0-16,0 1 0,0-22 0,0 21 16,0-21-16,-22 0 0,22 22 0,0-22 15,0 0-15,0 0 0,-21 0 16,21 1-16,0-1 0,0 0 16,-21 0-16,21 0 15</inkml:trace>
  <inkml:trace contextRef="#ctx0" brushRef="#br0" timeOffset="105659.99">10922 10859 0,'0'0'0,"0"21"15,21-21 1,0 0 0,0 0-16,1 0 0,-1 0 0,21 0 15,-21 0-15,22 0 16,-22 0-16,21 0 0,0 0 16,-20 0-16,20-21 0,-21 21 0,0 0 15,0 0-15,1 0 0,-1-22 16,0 22-16,0 0 0,0-21 15</inkml:trace>
  <inkml:trace contextRef="#ctx0" brushRef="#br0" timeOffset="105903.86">11769 10541 0,'0'0'0,"0"21"31,0 0-31,0 1 16,0 20-16,0-21 0,0 0 16,-22 22-16,22-22 0,0 42 15,-21-20-15,21-22 0,-21 21 0,0-21 16,21 22-16,0-22 0,-21 0 16,0 0-16,-1 21 0,22-20 0,-21-1 15,21 0-15,0 0 0,-21-21 16,0 0-16</inkml:trace>
  <inkml:trace contextRef="#ctx0" brushRef="#br0" timeOffset="106309.62">9588 9694 0,'0'-21'16,"22"42"-1,-22 1-15,0-1 0,0 0 16,0 21-16,0 1 0,0-1 16,0-21-16,0 21 0,0 1 0,0-1 15,0 0-15,0-20 0,-22 20 0,22-21 16,-21 21-16,21-20 15,0-1-15,-21 0 0,21 0 0,0 0 16,0 0-16,0 1 0</inkml:trace>
  <inkml:trace contextRef="#ctx0" brushRef="#br0" timeOffset="106565.13">8932 10710 0,'0'0'0,"0"22"0,21-22 32,1 0-17,-1 0-15,0 0 0,0 0 0,0 0 16,22 0-16,-22 0 0,0 0 15,21 0-15,-21-22 0,1 22 0,-1 0 16,0 0-16,21-21 0</inkml:trace>
  <inkml:trace contextRef="#ctx0" brushRef="#br0" timeOffset="107092.82">9758 10668 0,'-43'-21'16,"43"0"-1,0 0-15,0-1 0,0 1 16,22 21-16,-1 0 16,0 0-16,0 0 15,0 21-15,0-21 0,1 22 16,-1 20-16,21 0 0,-21 1 15,-21-1-15,0 0 0,0-21 0,0 22 16,0-1-16,0 0 0,-21 1 16,0-1-16,0 22 0,0-22 0,-22 0 15,22 1-15,-21-1 0,21-21 0,-1 21 16,-20-20-16,0 20 16,21-42-16,-1 0 0,1 0 0,0 0 15,0 0-15,0-21 0,0 0 0,21-1 16,-22 1-16,1-21 0,0 0 0,21-1 15,0 1-15,-21 0 0,21-1 16,0 1-16,0 21 0,0-22 16,0 22-16,0 0 0,21 21 15,0 0 1,0 0-16,1 21 0,-1 0 0,0 22 16,0-22-16,0 0 0,0 21 0,1-20 15,-1 20-15,0-21 0,0 21 0,21-20 16,-20-1-16,20 0 0,-21 0 15,21-21-15,1 21 0,-1-21 0,0 0 16,1 0-16,-1 0 0,22 0 0,-22 0 16,0 0-16,-21-21 0,22 0 15,-1 0-15,-21 0 0</inkml:trace>
  <inkml:trace contextRef="#ctx0" brushRef="#br0" timeOffset="107704.18">15917 9398 0,'0'-21'0,"0"42"0,0-63 16,0 21-16,0 42 31,0 0-31,-21 0 0,21 0 16,-21 0-16,21 22 0,0-22 16,0 21-16,0 1 0,0-1 0,-21 0 15,21 1-15,0-22 0,0 21 16,0-21-16,0 22 0,0-22 0,0 0 15,0 0-15,0 0 0,0 0 16,0 1-16,0-1 0,0 0 0,0 0 16,0 0-16,0 0 0,0 1 0</inkml:trace>
  <inkml:trace contextRef="#ctx0" brushRef="#br0" timeOffset="108013">15748 10520 0,'0'21'31,"0"0"-31,0 0 0,0 1 16,0-1-16,0 0 0,0 21 15,21-21-15,-21 1 0,0 20 0,0-21 16,0 0-16,0 22 0,0-22 0,0 21 16,0-21-16,0 0 0,0 1 15,0-1-15,0 0 0,-21 0 16,21 0-16,0 0 0,21-21 31,0-21-31</inkml:trace>
  <inkml:trace contextRef="#ctx0" brushRef="#br0" timeOffset="108424">18076 9440 0,'0'0'0,"0"22"32,0-1-32,0 0 0,-21 0 15,21 21-15,0 22 16,0-22-16,0 1 0,0-1 0,0 0 16,0-21-16,0 22 0,0-22 0,0 21 15,0-21-15,-21 1 0,21-1 16,0 0-16,-21-21 0,21 21 0,0 0 15,-21-21-15,21 21 16</inkml:trace>
  <inkml:trace contextRef="#ctx0" brushRef="#br0" timeOffset="109118.6">17907 10689 0,'-21'21'16,"42"-42"-16,-63 42 0,20-21 0,1 0 16,0 0-16,21-21 0,-21 21 15,21-21-15,0 0 0,0 0 16,0 0-16,0-1 0,21 1 0,0 0 15,0 0-15,1 0 0,-1 0 16,0-1-16,0 1 0,21 21 0,1 0 16,-22 0-16,0 0 0,21 0 15,-20 21-15,-1 1 0,0-1 16,-21 21-16,21-21 0,-21 0 0,21 22 16,-21-1-16,0-21 0,0 22 0,0-22 15,0 21-15,-21 0 16,0-20-16,0 20 0,0 0 0,-1-21 15,1 22-15,0-1 0,0-21 0,-21 22 16,20-1-16,-20-21 0,0 21 0,-1-20 16,-41 20-1,41-21-15,22 0 0,-21 0 0,21 1 0,0-22 16,-1 0-16,-20 0 0,21 0 16,0 0-16,21-22 15,0 1-15,0 0 0,0 0 0,0 0 16,0-22-16,0 1 0,0 21 15,0-21-15,0 20 0,0-20 0,21 21 16,0 0-16,0 0 0,0 21 16,1 0-16,-1 0 0,0 0 0,0 0 15,0 21-15,0 0 0,1 0 16,-1 0-16,-21 22 0,21-22 16,0 0-16,0 21 0,-21-21 0,21 1 15,1-1-15,-1 0 0,0 0 0,0-21 16,21 21-16,-20-21 15,-1 0-15,0 0 0,0 0 0,0 0 16,0 0-16,1 0 0,-1 0 16,0 0-16,0-21 0,0 0 0,0 0 15,-21 0 1,0-1-16,22 1 16,-22 0-16</inkml:trace>
  <inkml:trace contextRef="#ctx0" brushRef="#br0" timeOffset="109287.5">18330 11367 0,'-21'0'0,"42"0"0,-63 0 16,21 0-16,0 0 0,-1 21 0,1-21 15,0 0-15,0 0 0,0 0 16,0 0-16,-1 0 0,1 0 15</inkml:trace>
  <inkml:trace contextRef="#ctx0" brushRef="#br0" timeOffset="110435.92">7916 12319 0,'0'-21'0,"0"42"0,-21-42 0,0 21 16,42 0 62,0 0-78,0 0 0,1 0 0,-1 0 15,0 0-15,0 0 0,21 0 0,-20 0 16,20 0-16,0 0 0,1-21 16,-1 21-16,21 0 0,-20 0 0,20 0 15,1 0-15,20 0 0,1-21 0,0 21 16,21 0-16,126 0 15,-105 0-15,0-22 0,0 22 0,22 0 16,20 0-16,127 0 0,-126 0 16,-22 0-16,21 0 0,0-21 15,1 21-15,-1 0 0,0 0 0,1 0 16,20 0-16,-20 0 0,20 0 16,1 0-16,-22 0 0,21 0 15,1 0-15,-1 0 0,1 0 0,-1 0 16,1 0-16,-1 0 0,-20 0 0,20 0 15,1 0-15,-1 0 0,-20 0 16,20 0-16,1 0 0,-22-21 0,21 21 16,-20 0-16,-1 0 0,0-21 0,1 21 15,-1 0-15,-21 0 0,22-21 16,-43 21-16,21 0 0,-21-21 0,0 21 16,0-22-16,0 22 0,-21 0 0,-1-21 15,1 21-15,-21 0 16,0-21-16,-22 21 0,1 0 0,-1-21 15,-21 0-15,1 21 0,-1 0 0,-21-21 16,0 21-16,1 0 0,-22-22 16,21 22-16,-21-21 15,21 21 1,-21-21 31,-21 21-32,0 0-15,-1-21 0,1 21 16</inkml:trace>
  <inkml:trace contextRef="#ctx0" brushRef="#br0" timeOffset="110924.64">17949 11705 0,'-21'0'0,"42"0"0,-63 0 16,21 0-16,0 21 16,21 1-1,0-1-15,0 0 16,0 0-16,0 0 16,0 0-16,21 1 0,0-22 15,0 21-15,-21 0 0,42 0 0,-20 0 16,-1 0-16,21 1 0,-21-1 15,22-21-15,-1 21 0,0 0 0,1-21 16,20 0-16,-21 21 0,1-21 0,20 0 16,-20 0-16,-1 0 0,0 0 15,-21 0-15,22 0 0,-22 0 0,0-21 16,-21 0 0,-21 21-16,0 0 0,0 0 15,-22 0-15,1 0 0,0 0 16,-1 21-16,1-21 0,-22 21 0,22 0 15,0 22-15,-22-22 0,22 21 16,0 1-16,-1-22 0,1 21 0,0 0 16,-1 1-16,1-1 0,0-21 0,-1 22 15,1-22-15,21 21 0,-22-21 16,1 0-16,21 1 0,0-1 0,0 0 16,-1 0-16,-41 21 15,42-42-15,21 22 0,-21-22 16,-1 0-16,1 0 0,0 0 15,0 0-15,21-22 0,-21 1 0</inkml:trace>
  <inkml:trace contextRef="#ctx0" brushRef="#br0" timeOffset="113439.63">10096 8869 0,'0'0'0,"0"21"47,0 0-31,0 0-16,0 1 0,0-1 0,0 0 15,0 21-15,0-21 0,0 1 0,0-1 16,0 21-16,0-21 0,0 0 16,0 1-16,0 41 15,0-42-15,0 0 16,0 1-16</inkml:trace>
  <inkml:trace contextRef="#ctx0" brushRef="#br0" timeOffset="113896.37">10414 8763 0,'0'0'0,"21"-21"15,-21 0-15,0 0 16,-21 21 15,0 0-15,0 0-1,21 21-15,-22 0 0,22 0 16,0 0-16,0 0 16,0 1-16,0-1 15,22-21-15,-1 21 0,-21 0 16,21-21-16,-21 21 0,21-21 16,0 21-16,0 1 15,-21-1 1,-42 0-1,0-21 1,21 0-16,-1 0 0,1 0 0,0 0 16,0 0-16,0 0 0,0 0 15,-1 0 1,44-21 15,-1 21-31,0-21 16</inkml:trace>
  <inkml:trace contextRef="#ctx0" brushRef="#br0" timeOffset="114187.2">10626 8594 0,'0'0'0,"21"0"0,0 0 15,-21 21 16,0 0-31,0 0 16,0 0-16,0 1 0,0-1 16,0 0-16,-21 0 0,21 0 0,-21 0 15,21 1-15,0-1 0,0 0 16,0 0-16,0 0 0,0 0 16,21-21 30,0 0-46,-21-21 16,0 0-16</inkml:trace>
  <inkml:trace contextRef="#ctx0" brushRef="#br0" timeOffset="114363.1">10562 8763 0,'0'0'0,"0"-21"0,21 21 31,0 0-31,1 0 0,-1 0 16,0-21-16,0 21 0,0 0 0,0 0 16,22 0-16,-22 0 0,0-21 15,0 21-15,0 0 0,22 0 16,-22 0-16,0-22 0,0 22 0,0 0 0</inkml:trace>
  <inkml:trace contextRef="#ctx0" brushRef="#br0" timeOffset="115899.82">13081 8954 0,'-21'0'16,"0"0"15,21-22-15,0 1 0,0 0-16,0 0 0,0 0 15,0 0 1,21 21-16,0 0 15,0 0-15,0 0 0,0 0 16,1 0-16,-1 0 0,0 21 16,0 0-16,0 0 15,-21 21-15,0-20 0,21-1 0,-21 21 16,0-21-16,0 0 0,0 22 0,0-22 16,-21 0-16,0 21 0,0-20 15,0-1-15,0 0 0,-1 0 0,1 0 16,0-21-16,0 21 0,0 1 0,0-22 15,-1 0-15,1 0 0,0 0 16,0 0-16,0 0 16,0 0-16,-1-22 15,1 1 1,21 0-16,0 0 0,0 0 16,0 0-16,0-1 0,0 1 15,0 0-15,21 21 16,1-21-16,-1 21 0,0 0 15,0 0-15,0 21 16,0-21-16,-21 21 0,22 0 16,-1-21-16,-21 22 0,21-1 15,0 0-15,0-21 0,-21 21 16,21-21-16,1 0 0,-1 0 16,0 0-16,0 0 0,0 0 15,0 0-15,1 0 16</inkml:trace>
  <inkml:trace contextRef="#ctx0" brushRef="#br0" timeOffset="116439.51">13547 8636 0,'0'21'15,"0"0"1,0 1-16,0-1 16,0 0-16,0 0 0,0 0 15,-22 0-15,22 1 0,0-1 16,0 0-16,-21 0 15,21 0 1,-21-21-16,21-21 31,0 0-31,0 0 16,0 0-16,0-1 16,0 1-16,0 0 0,0 0 0,0 0 15,0 0-15,21-1 16,0 22-16,1-21 0,-1 21 15,0-21-15,0 21 0,0 0 16,0 0-16,1 0 16,-1 21-16,-21 0 0,0 1 15,0-1-15,0 0 0,0 0 16,0 0-16,0 0 0,0 1 16,0-1-16,0 0 0,0 0 0,0 0 15,-21-21-15,21 21 16,0-42 15</inkml:trace>
  <inkml:trace contextRef="#ctx0" brushRef="#br0" timeOffset="116980.2">13970 8636 0,'0'0'0,"-21"0"15,0 0 1,-1 0-16,1 0 16,0 21-1,0-21-15,21 21 0,0 1 0,-21-22 16,0 21-16,21 0 0,0 0 15,0 0-15,0 0 0,-22-21 0,22 22 16,0-1-16,0 0 16,22-21-1,-1 0 1,0 0-16,0 0 0,0 0 16,0-21-16,1 0 0,-1-1 15,0 1-15,0 0 16,0-21-16,0 21 15,1-1-15,-1 1 0,0 0 0,0 0 16,-21 0-16,21 0 0,0-1 16,-21 1-16,22 0 0,-22 0 0,0 0 15,0 0-15,0-1 16,0 1-16,0 42 31,-22 1-31,22-1 0,0 0 16,0 0-16,0 21 0,-21-20 0,21-1 15,0 0-15,0 21 0,-21-21 16,21 1-16,0-1 0,0 0 0,0 0 16,0 0-16,0 0 0,0 1 15,21-22-15,0 0 0,1 0 16,-1 0-16</inkml:trace>
  <inkml:trace contextRef="#ctx0" brushRef="#br0" timeOffset="117655.21">15706 8594 0,'0'0'16,"-22"0"-16,22-21 15,0-1 17,22 22-32,-1-21 0,0 21 15,0 0 1,0 0-16,0 0 15,-21 21-15,0 1 0,0-1 16,0 0-16,0 0 16,0 0-16,0 0 0,-21 22 0,0-22 15,-21 0-15,21 0 0,-1 0 16,-20 1-16,21-1 0,0 0 0,-22-21 16,22 21-16,0-21 0,0 0 15,0 0-15,21-21 31,21 0-31,0 21 16,-21-21-16,21 21 0,0-22 16,1 22-16,-1 0 0,0 0 15,0 0-15,0 0 0,0 0 0,1 0 16,-1 0-16,0 0 0,0 0 16,0 22-16,0-1 0,1-21 0,-22 21 15,21 0-15,-21 0 0,0 0 0,0 1 16,0-1-16,0 0 0,0 0 15,-21 21-15,-1-20 0,1-22 16,0 21-16,0 0 0,0-21 16,0 21-16,-1-21 0,1 0 15,0 0-15,0 0 0,0 0 0,0 0 16,-1 0-16,1 0 16,21-21-1,0 0 1,0 0-16,21-1 0</inkml:trace>
  <inkml:trace contextRef="#ctx0" brushRef="#br0" timeOffset="118098.96">15960 8509 0,'-22'-21'16,"44"21"15,-1 0-31,0 0 0,0 0 16,0 0-16,-21 21 15,0 0-15,21 0 0,-21 1 16,0-1-16,0 0 0,0 0 15,0 0-15,-21 0 16,21 1-16,-21-22 0,21 21 16,-21-21-1,21-21 1,0-1 0,0 1-16,0 0 15,0 0-15,0 0 0,0 0 16,0-1-16,0 1 0,0 0 15,21 21-15,-21-21 16,21 21-16,0 0 16,1 0-16,-1 0 15,0 0 1,0 0-16</inkml:trace>
  <inkml:trace contextRef="#ctx0" brushRef="#br0" timeOffset="118636.65">16573 8530 0,'0'-21'0,"0"42"0,0-63 0,0 21 16,-21 0-1,0 21 1,0 0-16,0 0 0,0 0 0,-1 0 15,1 0-15,0 21 0,0-21 0,-21 21 16,20-21-16,1 21 0,-21 0 16,21 0-16,0-21 0,21 22 0,-22-1 15,22 0-15,0 0 16,0 0-16,0 0 16,22-21-16,-1 0 15,0 0-15,0 0 16,0 0-16,0 0 0,1 0 0,-1 0 15,0-21-15,0 0 16,0 0-16,0 21 0,1-21 16,-1 0-16,0-1 0,0 1 0,0 0 15,0 0-15,-21 0 0,22-22 16,-1 22-16,-21 0 0,0 0 0,0 0 16,21 0-16,-42 42 46,0 0-46,21 0 0,-22 0 16,22 0-16,0 1 0,0-1 0,-21 0 16,21 0-16,0 0 0,0 0 15,0 1-15,0-1 0,0 0 16,0 0-16,21-21 16,1 0-16,-1 0 15,0 0-15</inkml:trace>
  <inkml:trace contextRef="#ctx0" brushRef="#br0" timeOffset="125171.69">889 14478 0,'-85'21'0,"170"-42"0,-191 42 0,64 0 0,21-21 16,-1 0-16,-20 0 0,0 0 15,-85 22 1,84-22-16,1 21 0,21-21 0,0 0 16,0 0-16,21 21 0,21-21 15,21 21-15,0-21 16,22 0-16,21 0 0,-22 0 16,22 0-16,21 0 0,-22 0 15,22 0-15,21 0 0,-21 0 0,21-21 16,0 21-16,-21 0 15,0-21-15,-1 21 0,1 0 0,-21 0 16,21-21-16,-43 21 0,22-22 16,-22 22-16,1 0 0,-22 0 0,-21 0 15,22 0-15,-43-21 0,0 0 32,-21 21-32,-1 0 0,-20-21 0,0 21 15,-1 0-15,1-21 0,-21 21 0,20-21 16,-20-1-16,20 22 0,1-21 15,-21 21-15,20-21 0,1 21 0,0-21 16,20 0-16,1 21 0,-21-21 16,42-1-16,-21 22 15,21-21-15,0 0 16,21 21-16,0 0 0,0 0 16,22 0-16,-1 0 0,-21 0 0,21 0 15,43 0-15,-43 0 16,-20 0-16,20 21 0,0 0 0,-21 1 15,1-1-15,-1 0 0,-21 0 16,0 21-16,0 1 0,-43-22 0,22 21 16,0 1-16,-21-1 0,-1 0 15,1-21-15,0 22 0,-22-1 0,22-21 16,0 0-16,-1 22 16,1-22-16,21 0 0,-22 0 0,22-21 15,21 21-15,0 1 16,21-22-1,1-22-15,20 22 0</inkml:trace>
  <inkml:trace contextRef="#ctx0" brushRef="#br0" timeOffset="125579.71">3492 13843 0,'0'0'16,"-21"0"-16,0 0 0,0-21 0,0 21 15,0-21-15,42 21 16,0 0 0,21 0-16,22 0 0,-22 0 15,22 0-15,20-21 0,-20 21 0,-1 0 16,22-22-16,-22 22 0,1 0 16,21-21-16,-22 21 0,22-21 0,-22 21 15,1 0-15,-1 0 0,-20 0 16,-22 0-16,21 0 0,-21 0 0,-42 0 31,-21 21-31,-1-21 0,1 21 16,0-21-16,-1 0 0</inkml:trace>
  <inkml:trace contextRef="#ctx0" brushRef="#br0" timeOffset="125859.71">4106 13780 0,'0'21'47,"0"0"-47,0 0 16,0 0-16,0 22 0,-21-22 0,21 21 15,0 0-15,-21 1 0,21-1 16,0 0-16,0 22 0,0-22 0,-21 1 16,21 20-16,-21-21 0,21 1 15,0-1-15,0 0 0,0 1 0,0-22 16,0 0-16,0 0 0,0 0 15,21-42 17,0 0-17,-21 0-15,21 0 0,0-22 0,0 22 16,1-21-16,-1 0 0</inkml:trace>
  <inkml:trace contextRef="#ctx0" brushRef="#br0" timeOffset="126927.49">4403 14055 0,'0'0'0,"0"-21"0,21 21 0,-21 21 16,0 0 0,0 21-16,0-21 0,-21 1 15,-1 20-15,22 0 0,-21 1 16,0-1-16,21 0 0,-21-21 0,21 22 16,0-1-16,-21-21 0,21 22 15,0-22-15,0 0 0,0 0 0,21-21 31,0 0-31,0 0 0,0-21 16,1 0-16,-1 0 0,21-22 0,-21 22 16,0-21-16,1-1 0,-1 1 15,0 21-15,0-21 0,0-1 0,0 22 16,1 0-16,-1 0 16,0 0-16,-21-1 0,21 22 15,0 0 1,-21 22-1,0-1-15,0 0 0,0 0 0,0 0 16,0 0-16,0 1 0,0 20 16,0-21-16,0 0 0,0 0 0,0 1 15,0-1-15,0 0 0,0 0 16,21 0-16,1 0 0,-1-21 16,0 0-16,0 0 0,0 0 0,0 0 15,1 0-15,20 0 0,-21 0 16,0-21-16,0 21 0,1-21 0,-1 0 15,0-21-15,0 20 0,0 1 16,-21-21-16,0 21 0,21-22 0,-21 22 16,22-21-16,-22 21 0,0 0 15,0-1-15,0 1 0,0 0 0,0 42 47,0 0-47,0 1 16,0-1-16,-22 0 15,22 0-15,0 0 0,-21 0 0,21 22 0,0-22 16,0 0-16,0 0 0,0 22 16,0-22-16,0 0 0,21 0 15,1 0-15,-1 0 0,0-21 16,0 0-16,0 0 16,0 0-16,22 0 0,-22 0 0,0 0 15,0 0-15,22-21 0,-22 0 16,0 0-16,21 0 0,-21 0 0,1-1 15,20-41-15,-42 42 16,0-22-16,21 22 0,-21 0 0,0 0 16,0 0-16,0 0 0,0-1 15,-21 22 17,0 22-17,21-1-15,-21 0 0,21 0 16,0 0-16,0 0 0,0 1 0,0-1 15,0 0-15,0 21 0,0-21 0,0 1 16,0-1-16,0 0 0,0 0 16,0 0-16,21 0 0,0-21 15,0 0-15,0 0 0,0 0 16,1 0-16,-1 0 0,0 0 0,21-21 16,-21 21-16,1-21 0,20 0 0,-21 0 15,0 0-15,22-1 0,-22 1 16,-21-21-16,21 21 0,-21 0 15,0-22-15,0 22 0,0 0 16,0-21-16,0 20 0,-21 1 0,0 0 16,-1 0-16,-20 21 0,21 0 0,-21 0 15,20 0-15,-20 0 0,0 0 16,-1 0-16,1 0 0,21 21 0,-21 0 16,20-21-16,1 21 0,0 1 15,0-1-15,0-21 0,21 21 16,0 0-16,0 0 0,21-21 15,0 0-15,21 0 16</inkml:trace>
  <inkml:trace contextRef="#ctx0" brushRef="#br0" timeOffset="129040.28">7324 13695 0,'-22'0'0,"1"21"16,21 0 0,0 0 15,21-21 0,1 0-31,-1 0 0,0 0 0,0 0 16,21 0-16,1 0 0,-1 0 0,0-21 15,1 21-15,20-21 0,-20 21 16,20-21-16,-21 0 0,22 21 0,-22-21 16,1 21-16,-22-22 0,21 22 15,-21-21-15,0 21 0,-21-21 16,0 0-16,-21 21 15,0-21-15,-21 21 16,21 0-16,-1 0 0,1 0 16,-21 0-16,21 21 0,0 0 0,-1-21 15,1 42-15,21-20 0,0-1 0,0 21 16,0 0-16,-21 1 0,21-1 16,0 0-16,0 1 0,0 20 0,0-42 15,0 22-15,-21-1 0,21 0 16,0 1-16,0-1 0,0 0 0,-21-20 15,21 20-15,-21 0 0,21-21 16,0 1-16,-22-1 0,22 0 16,-21 0-16,21 0 0,-21-21 15,0 21-15,0-21 0,0 0 16,-1 0-16,1-21 0,21 0 16,-21 21-16,0-21 0,0-21 0,0 20 15,21 1-15,-22-21 0,22 21 16,-21-43-16,21 43 15,0 0-15,-21 21 0,21-21 0,0 42 32,0 0-17,0 0-15,0 0 0,0 1 16,0-1-16,0 0 0,0 0 16,21 21-16,0-20 0,-21-1 0,22 0 15,-1 0-15,0-21 0,0 21 16,21 0-16,-20-21 0,20 0 0,0 0 15,1 0-15,-1 0 0,0 0 16,1 0-16,-1-21 0,0 0 0,1 0 16,20 0-16,-21 0 0,22-22 15,-22 22-15,-21-21 0,1 21 16,-1-1-16,-21-20 0,0 21 0,0 0 16,0-22-16,0 22 0,0 0 0,0 0 15,0 0-15,-21 21 16,-1 0-16,1 0 15,0 21-15,0 0 16,21 0-16,-21 0 0,21 1 0,-21-1 16,21 0-16,0 0 0,0 21 0,0-20 15,0-1-15,0 21 0,0-21 16,0 0-16,0 1 0,0-1 0,0 0 16,21-21-16,0 0 0,21 21 15,-21-21-15,1 0 0,-1 0 0,21 0 16,-21-21-16,22 0 0,-1 21 0,-21-21 15,21-22-15,43 1 16,-21 21-16,-22-22 0,0 22 16,-21-21-16,22 21 0,-22 0 15,21-22-15,-42 22 0,21 0 0,-21 0 16,-21 21 0,0 21-1,0 0-15,0 0 0,0 0 16,21 1-16,0-1 0,0 0 0,0 0 15,0 0-15,0 0 0,0 1 16,0-1-16,0 0 0,0 0 0,21 0 16,-21 0-16,21-21 15,-21 22-15,-21-22 32,0 0-17,-1-22-15,22 1 0,-42 0 16,21 21-16,0 0 0,21-21 15,-21 21-15,-1 21 16,22 0 0,0 0-16,0 1 0,0-1 15,22 0-15,-1-21 0,-21 21 0,21-21 16,21 0-16,-21 0 0,1 0 16,20 0-16,0 0 0,1 0 0,20 0 15,-21 0-15,1-21 0,20 0 16,-20 0-16,-1-1 0,0 1 15,1 0-15,-22-21 0,21 21 0,-21-22 16,0 22-16,1-21 0,-1-1 16,-21 1-16,0 0 0,0-1 0,0 1 15,0 0-15,0-1 0,0 1 0,0 21 16,0-43 0,0 43-16,0 0 0,0 0 0,0 42 15,0 0-15,0 0 16,0 1-16,0 20 0,0 0 0,-21 1 15,21-1-15,-22 0 0,22 1 16,-21-1-16,21-21 0,-21 21 0,21 1 16,0-1-16,0-21 0,0 22 15,0-22-15,0 21 0,0-21 16,0 0-16,21 1 0,0-22 0,1 0 16,-1 21-16,0-21 0,0 0 0,0 0 15,0 0-15,1-21 0,-1-1 16,0 1-16,0 0 0,0 0 0,-21 0 15,0-22-15</inkml:trace>
  <inkml:trace contextRef="#ctx0" brushRef="#br0" timeOffset="129221.18">9229 14034 0,'-22'0'0,"44"0"0,-65 0 16,22 0-16,-21 0 15,63 0 16,21 0-31,-21 0 0,22 0 0,-1 0 16,0 0-16,22 0 0,-22-22 0,22 22 16,20-21-16,-20 21 15,-1-21-15,22 0 0,-21 0 0,20 0 0</inkml:trace>
  <inkml:trace contextRef="#ctx0" brushRef="#br0" timeOffset="130708.84">10414 13716 0,'0'-21'0,"0"42"0,0-63 0,0 21 0,0-1 15,0 1-15,0 0 16,-21 21-16,0 0 0,-1 0 16,1 0-16,-21 21 15,21 0-15,0 1 0,-22-1 0,22 21 16,-21-21-16,21 22 0,-22-1 16,22 0-16,0 1 0,-21-1 0,20-21 15,1 21-15,0 1 0,0-1 0,21-21 16,0 22-16,0-1 0,0-21 15,0 21-15,0-20 0,42 41 16,1-42-16,-1 0 0,0-21 16,1 22-16,-1-22 0,21 0 15,-20 0-15,-1 0 0,64 0 16,-43 0-16,-20-22 0,-1 1 16,0 21-16,1-21 0,-1-21 0,-21 21 15,43-22-15,-43 22 0,-21-21 16,0 21-16,0-22 0,0 22 15,0 0-15,0 0 0,0-22 0,-21 22 16,0 0-16,-1 21 16,1 0-16,0 0 0,-21 0 15,21 21-15,-1 0 0,1 1 0,0-1 16,0 0-16,0 0 0,0 21 16,-1-20-16,1-1 0,21 21 0,0-21 15,0 22-15,0-22 0,0 0 0,0 0 16,0 0-16,21 22 15,1-43-15,-1 0 0,21 0 16,-21 0-16,0 0 0,1 0 16,-1 0-16,21-22 0,-21 1 0,0 0 15,22 0-15,-22-21 0,0 20 16,0 1-16,0-21 0,1-43 16,-1 64-16,-21 0 0,0 0 15,0 0-15,-21 21 31,-1 21-31,1 0 0,21 0 16,-21 0-16,21 22 0,0-22 16,0 0-16,0 0 0,0 0 15,0 0-15,0 1 0,0-1 0,0 0 16,21-21-16,0 21 0,1-21 16,-1 0-16,0 0 0,0 0 15,0 0-15,22 0 0,-1 0 0,-21-21 16,21 0-16,1 21 0,-22-21 15,21-1-15,1-20 0,-22 21 0,21 0 0,-21 0 16,0-22-16,22 1 16,-22 21-16,-21 0 0,0-1 15,0 44 1,0-1 0,0 0-16,0 0 0,0 0 15,0 22-15,0-22 0,0 0 16,0 21-16,0-21 0,0 1 15,0-1-15,0 0 0,0 0 16,0-42 15,0 0-31,-21 0 16,21-1 0,0 1-16,-21 21 0,-1-42 15,1 42-15,21-21 0,-21 21 16,0 0-1,21 21-15,0 0 16,0 0-16,0 0 16,0 1-16,0-1 0,21-21 15,0 21-15,0 0 0,1-21 0,-1 21 16,0-21-16,0 0 0,0 0 16,22 0-16,-22 0 0,21 0 0,-21 0 15,22-21-15,-1 0 0,-21 21 0,21-21 16,1 0-16,-22-1 15,21 1-15,-21 0 0,1 0 0,-1 0 16,0 0-16,0-1 0,-21 1 0,21 0 16,-21-21-16,0 21 15,0-1-15,0 1 0,-21 21 16,0 0-16,0 0 16,0 0-16,-1 21 0,22 1 15,-21-22-15,21 21 0,-21 21 16,21-21-16,-21 0 0,21 1 0,0-1 15,0 0-15,0 0 0,0 0 16,0 0-16,0 1 0,21-1 0,0 0 16,0-21-16,1 0 0,20 21 15,-21-21-15,21 0 0,1 0 0,-1 0 16,0 0-16,1-21 0,-1 0 0,0 21 16,1-21-16,-1-1 0,0 22 15,1-21-15,-22 0 0,21 0 0,-21-21 16,1 20-16,-1 1 0,0 0 0,0 0 15,-21 0-15,0 0 16,0-1-16,-21 22 16,0 0-1,21 22-15,-21-1 16,21 0-16,0 0 0,0 0 16,0 0-16,0 1 0,0-1 15,0 0-15,-22-21 0,22 21 0,-21 0 16,21 0-16,-21-21 0,0 43 15,0-43-15,0 0 0,-22 0 16,22 21-16,0-21 0,-21 0 0,20 0 16,1 0-16,0 0 0,0 0 0,21-21 15</inkml:trace>
  <inkml:trace contextRef="#ctx0" brushRef="#br0" timeOffset="131388.76">14182 14161 0,'-22'21'0,"44"-42"0,-44 63 15,1-42-15,0 0 16,42-21 15,0 21-15,-21-21-16,22-1 0,-1 22 0,0-21 16,-21 0-16,0 0 0,0 0 0,0 0 15,0-22-15,0 22 0,0 0 16,-42 0-16,20 0 0,1-1 0,-21 1 15,21 21-15,0 0 0,-22 0 16,22 0-16,-21 0 0,21 21 0,-22 1 16,22 20-16,0-21 0,0 21 0,0-20 15,-22 20-15,22-21 16,21 21-16,-21-20 0,21 20 0,-21-21 16,21 21-16,0-20 0,0-1 0,0 0 15,21 0-15,0-21 16,0 0-16,0 0 0,1 0 0,-1 0 15,21 0-15,-21-21 0,22 21 16,-22-21-16,0 0 0,21-1 0,-21 1 16,1 0-16,20 0 0,-42-21 0,21 20 15,0-20-15,0 21 0,1-21 16,-22 20-16,0 1 0,21 0 0,-21 0 16,0 0-16,21 21 0,-21 21 15,0 0 1,0 0-16,0 22 0,0-22 15,0 0-15,0 0 0,0 0 16,0 22-16,0-22 0,0 0 0,21 0 16,0 0-16,0 0 0,1 1 15,-1-22-15,21 0 0,-21 21 16,0-21-16,1 0 0,20 0 0,-21 0 16,0 0-16,0-21 0,22 21 15,-22-22-15,-21 1 0</inkml:trace>
  <inkml:trace contextRef="#ctx0" brushRef="#br0" timeOffset="131759.48">14626 14055 0,'0'0'0,"-21"-21"16,21-1-16,0 1 0,0 0 15,0 0 1,21 21-16,0 0 16,0 0-16,1 0 15,-1 0-15,0 21 0,0-21 0,0 21 16,22 22-16,-22-22 0,0 0 15,-21 0-15,0 0 0,0 0 16,0 1-16,0-1 0,0 0 0,0 0 16,0 0-16,0 0 0,0 1 15,-21-22-15,0 0 16,21-22 0,0 1-1,0 0-15,0 0 0,0 0 0,0 0 16,21-1-16,0 1 0,0 0 0,-21 0 15,21-21-15,0 20 0,-21 1 16,22-21-16,-1 21 0,0 0 0,0 21 16,0-22-16,0 1 0,1 21 0,20 0 15,-21 0-15,0 0 16,0 0-16,1 21 0,-22 1 16,0-1-16,0 0 15,21 0-15</inkml:trace>
  <inkml:trace contextRef="#ctx0" brushRef="#br0" timeOffset="132063.29">15240 14034 0,'0'21'0,"0"0"15,21 0-15,-42-84 0,63 147 16,-21-84-16,1 21 0,-1-21 16,0 0-16,21 0 0,-21 0 15,1 0-15,-1 0 0,21 0 16,-21 0-16,0-21 0,22 0 0,-22 21 16,0-21-16,0 0 0,0 21 15,1-21-15,-22-1 0,0 1 0,0 0 16,0 0-16,0 0 0,0 0 0,-22-1 15,1 22-15,0 0 16,-21 0-16,21 0 0,-22 0 0,22 22 0,-21-22 16,21 21-16,-1 0 0,-20 0 15,42 0-15,0 0 0,-21 22 16,21-22-16,0 0 0,0 0 0,0 0 16,21 1-16,0-22 0,0 21 0,1 0 15,-1-21-15,21 0 0,-21 0 16,22 21-16,-1-21 0,-21 0 0,21 0 15,1 0-15,-22-21 0,21 0 16,-21 21-16,1-21 0,-1-1 0</inkml:trace>
  <inkml:trace contextRef="#ctx0" brushRef="#br0" timeOffset="134829.35">16743 14203 0,'21'0'16,"0"-21"-16,0 21 15,0-21-15,1-1 0,-1 1 16,21 0-16,-21 0 0,22 0 0,-1-22 16,0 22-16,1-21 0,-1 0 15,-21-1-15,21 1 0,-20-22 0,20 22 16,-42-21-16,0 20 0,0 1 0,0 0 15,0-1-15,-21 1 0,0 21 16,-22 0-16,22 21 0,0 0 0,-21 0 16,20 0-16,-20 21 0,21 0 15,-21 21-15,20 1 0,1 20 16,0-21-16,21 22 0,0-1 0,-21 1 16,21-22-16,0 64 15,0-42-15,0-22 0,0 0 0,0-21 16,0 22-16,0-1 0,0-21 0,0 0 15,0 1-15,0-1 0,0 0 16,0-42 0,21 0-1,-21-1-15,0-20 0,0 21 16,21 0-16,0 0 0,-21-22 0,22 1 16,-1 0-16,0 20 15,0 1-15,-21 0 0,21 21 16,0 0-16,1 0 0,-1 0 15,0 0-15,0 21 16,0 0-16,0 1 0,1-1 0,-1 0 16,0 0-16,21 21 0,1-20 15,-22-1-15,0-21 0,21 21 16,1-21-16,-22 0 0,21 21 0,0-21 16,1 0-16,-1 0 0,0 0 15,22 0-15,-22 0 0,1-21 0,-1 21 16,0-21-16,-21 0 0,22 21 0,-22-22 15,0 1-15,0 0 0,-21 0 16,0 0-16,0-22 0,0 1 16,-21 21-16,0-21 0,0 20 15,0 22-15,-1-21 0,1 21 16,0 0-16,-21 0 0,21 0 0,-1 21 16,-20 1-16,21-1 0,0 0 0,-22 21 15,22-21-15,0 22 0,0-22 16,0 21-16,0-21 0,21 1 0,0 20 15,0 0-15,0-21 16,0 1-16,21-22 0,0 0 16,0 0-16,0 0 0,22 0 0,-22 0 15,21 0-15,-21-22 0,22 1 16,-22 21-16,21-21 0,-21 0 16,0 0-16,1 0 0,20-1 0,-42 1 15,21 0-15,0 0 0,0 0 16,-21 0-16,0-1 0,0 44 31,0-1-15,0 0-16,0 0 0,0 0 15,0 0-15,0 1 0,0-1 16,0 0-16,0 0 0,0 21 16,22-20-16,-1-22 15,0 0-15,21 0 16,-21 0-16,1 0 0,-1 0 0,21-22 15,-21 22-15,22-21 0,-22 0 16,21 0-16,-21 21 0,22-21 16,-22 0-16,0-1 0,0-20 0,0 21 15,0 0-15,-21 0 0,0-1 0,22 22 16,-22-21-16,21 21 0,-21-21 16,0 42-1,0 0-15,0 1 16,0-1-16,-21 0 0,21 0 15,0 0-15,-22 0 0,22 1 16,0-1-16,0 0 0,0 0 16,0 0-16,22-21 15,-1 21-15,0-21 16,0 0-16,21 0 0,-20 0 16,-1 0-16,0 0 0,21 0 0,-21-21 15,22 0-15,-22 0 0,0 0 16,0 0-16,0-1 0,1 1 15,-22 0-15,0 0 0,0 0 0,21 21 16,-21-21-16,0-1 0,0 1 0,0 42 47,0 1-47,0-1 16,0 0-16,0 0 0,0 0 15,-21-21-15,21 21 0,0 1 0,0-1 16,0 0-16,0 0 0,21 0 15,0-21-15,0 0 0,0 0 16,0 0-16,22 0 0,-22 0 0,21 0 16,1 0-16,-1 0 0,0 0 0,1-21 15,-1 21-15,0-21 0,43 0 16,-64 0-16,21-1 0,-20 1 16,-1 0-16,0 0 0,-21 0 15,0 0-15,0-1 0,0 1 16,0 0-16,0 0 15,-21 21 1,21 21-16,-21 0 0,21 0 16,-22-21-16,22 43 0,0-22 0,0 0 15,0 0-15,0 0 0,0 1 16,0-1-16,22 0 0,-1 0 16,0 0-16,0-21 0,21 0 0,-20 21 15,20-21-15,-21 0 0,21 0 16,1 0-16,-22 0 0,0 0 0,21 0 15,-20-21-15,-1 0 0,0 21 16,0-21-16,0 0 0,0 0 16,1 21-16,-22-22 0,0-20 0,0 21 15,0 0-15,0 0 0,0-1 16,0 44 15,-22-1-31,22 0 0,-21-21 16,0 21-16,21 0 0,0 0 15,0 1-15,-21-22 0,21 21 0,0 0 16,21-21 15,0-21-15,0 21 0,1-21-16,-1-1 0,0 1 15,0 0-15,0 0 0,22-21 16,-22 20-16,0 22 0,0-21 15,0 21-15,0-21 0,-21 42 16,0 0 0,0 1-16,0-1 15,0 0-15,0 0 0,0 0 0,0 0 16,0 1-16,0-1 0,0 0 16,22 0-16,-1 0 0,0 0 15,0 1-15,0-22 0,22 21 0,-22 0 16,21-21-16,0 0 0,1 0 15,-1 0-15,0 0 0,1 0 16,-1 0-16,0-21 0,1 0 0,-22-1 16,0 22-16,21-21 0,-20 0 0,-1-21 15,0-1-15,-21 1 16,21 21-16,-21-21 0,0-1 0,0 22 16,0 0-16,0 0 0,0 0 15,0-1-15,-21 22 0,0 0 0,0 0 16,-1 0-16,-20 22 15,21-1-15,0 21 0,0-21 0,-1 0 16,1 1-16,0 20 0,0-21 16,21 0-16,0 22 0,0-22 15,0 0-15,0 0 0,21 0 16,0-21-16,0 0 16,1 0-16,-1 0 0,0 0 0,0 0 15,-21-21-15,21 0 0,0 0 16,1 21-16,-1-21 0,-21-1 0,0 1 15,21 21-15,0-21 0,-21 42 47,0 0-47,-21 1 0,0-1 16,0 0-16,21 21 0,-22 1 16,1-1-16,0 0 0,21 22 0,0-22 15,0 22-15,0-1 0,0-21 16,0 22-16,0-1 0,0 1 0,0-1 15,0 1-15,0-1 0,21 86 16,0-86-16,-21 1 0,0-1 16,0 1-16,0-22 0,0 21 15,0-20-15,0-1 0,-21 0 0,0 1 0,0-22 16,0 21-16,0-21 0,-22-21 16,22 22-16,0-22 0,-21 0 15,20 0-15,-20 0 0,21 0 0,0 0 0,0-22 16,-1 22-16,1-21 0,0 0 15,0 0-15,0 0 0,0-22 16,-1 22-16,22-21 0,0 0 0,-21-1 16,21 1-16,-21 0 0,21-22 0</inkml:trace>
  <inkml:trace contextRef="#ctx0" brushRef="#br0" timeOffset="135035.23">19770 13589 0,'-22'0'0,"44"0"0,-44-21 16,1 21-16,21-21 0,-21 21 62</inkml:trace>
  <inkml:trace contextRef="#ctx0" brushRef="#br0" timeOffset="135550.94">22056 13504 0,'0'-42'16,"0"84"-16,0-105 0,0 42 16,0 42 15,0 0-31,0 21 15,0 1-15,0 20 0,0 1 0,0-1 16,0 1-16,0-1 16,0 1-16,0-1 0,0-20 0,-22 20 15,22 1-15,-21-22 0,0 21 0,21-20 16,-21-1-16,0 0 0,21-20 16,0-1-16,-21 21 0,-1-21 15,22-42 16,0-21-31,0 21 0,0-1 16</inkml:trace>
  <inkml:trace contextRef="#ctx0" brushRef="#br0" timeOffset="135859.76">21950 13653 0,'0'0'0,"0"-43"0,0 1 16,0 21-16,0-22 0,0 22 0,0-21 15,0 21-15,21 0 0,0-1 16,-21 1-16,42 0 0,-20 21 0,-1-21 16,0 21-16,21 0 0,-21 0 15,22 0-15,-22 0 0,21 21 16,1 0-16,-22 0 0,21 22 0,-21 41 16,-21-41-16,0-1 0,0 0 15,-21 1-15,0-1 0,0 0 16,-22-20-16,22 20 0,-21-21 0,21 0 15,-22 0-15,22 1 0,0-1 16,0-21-16,0 21 0,0-21 16,42 0 15</inkml:trace>
  <inkml:trace contextRef="#ctx0" brushRef="#br0" timeOffset="136452.42">22267 13949 0,'0'-21'31,"21"0"-31,-21-1 16,22 22-16,-22-21 0,21 21 0,0-21 15,0 0-15,0 21 0,0 0 16,1 0-16,20 0 0,-21 0 0,0 0 15,0 0-15,1 21 0,20 0 16,-21 0-16,0 1 0,0 20 0,1-21 16,-22 43-16,0-43 15,0 0-15,0 21 0,0-21 0,0 1 16,0-1-16,0 0 0,-22-21 16,1 21-16,21 0 0,-21-21 15,0 0-15,0 0 16,21-21-16,0 0 15,0 0-15,0 0 0,0-1 16,21 1-16,-21 0 0,21 0 0,0 0 16,0-22-16,1 22 0,20 0 15,-21 0-15,0 0 0,0 0 0,1 21 16,-1 0-16,0-22 0,0 22 16,0 0-16,0 0 0,1 0 0,-1 0 15,0 0-15,0 0 0,0 0 0,0 0 16,1 0-1,-1 0-15,0 0 16,0 0-16,-21 22 31,0-1-31,0 0 0,0 0 0,0 0 16,0 0-16,0 1 0,0-1 16,0 0-16,0 0 0,0 0 15,0 0-15,0 1 0,21-22 47,-21-22-31,21 1-16</inkml:trace>
  <inkml:trace contextRef="#ctx0" brushRef="#br0" timeOffset="136616.32">23177 13631 0,'0'-21'0,"0"42"0,0-63 0,-21 42 31,21 21-15,0 0-1,0 1-15,21-22 0,1 0 16,-1 21-16,0-21 16</inkml:trace>
  <inkml:trace contextRef="#ctx0" brushRef="#br0" timeOffset="136987.1">23495 13695 0,'0'0'16,"0"21"-16,0 0 16,0 0-16,-21 1 0,0-1 0,21 0 15,-22 21-15,1-21 0,21 1 16,-21 20-16,21-21 0,0 0 0,-21 22 16,21-22-16,0 0 0,-21 0 0,21 0 15,0 0-15,0 1 16,0-1-16,21 0 0,0-21 0,0 0 15,0 0-15,1 0 0,-1 0 16,0 0-16,21 0 0,-21 0 16,1 0-16,20 0 0,-21-21 0,0 0 15,0-1-15,-21 1 0,0 0 16,22 0-16,-22-43 0,0 22 16,0 21-16,-22-21 0,1-1 0,0 22 15,0-21-15,0 21 0,0-1 16,-1 1-16,1 21 0,-21 0 0,21 0 15,0 0-15,-1 21 16,1 1-16,21-1 0,-21 21 16,21-21-16,-21 0 0,21 1 0,0-1 15,0 0-15,21 0 16,0 0-16,0-21 0,22 0 0,-22 21 16</inkml:trace>
  <inkml:trace contextRef="#ctx0" brushRef="#br0" timeOffset="137375.89">23770 13970 0,'0'-21'0,"0"42"0,21-42 0,-21 0 16,0 0-16,0-1 0,21 22 15,1-21-15,-22 0 0,21 21 16,0-21-16,0 21 0,0 0 16,0 0-16,1 0 0,-1 0 0,21 0 0,-21 0 15,64 21 1,-64 0-16,-21 0 0,21 1 15,0 20-15,-21-21 0,22 0 0,-22 0 16,0 1-16,0-1 0,0 0 16,0 21-16,0-21 0,0 1 15,-22-1-15,1-21 0,0 0 16,21 21-16,-21-21 0,21-21 31,0 0-31,0-1 16,0 1-16,21 0 15,0 21-15,0-21 0,1 0 0,-22 0 16,21-1-16,0 1 0,0 0 0,0 0 16,0 21-1,1-21-15,-1 21 16,0 0-16,0 0 16,0 0-16</inkml:trace>
  <inkml:trace contextRef="#ctx0" brushRef="#br0" timeOffset="137571.78">24532 13928 0,'42'0'15,"-84"0"-15,84 21 47,-42 0-31,0 0-16,0 0 0,0 1 16,-21-1-16,21 0 0,-21 0 15,0 0-15,21 0 16,-21-21-1,21-21 17</inkml:trace>
  <inkml:trace contextRef="#ctx0" brushRef="#br0" timeOffset="137755.67">24553 13631 0,'-21'-21'15,"42"42"-15,-63-63 0,21 21 0,0 0 0,-1 21 16,1 0 0,0 0-16,21 21 31,42 0 0</inkml:trace>
  <inkml:trace contextRef="#ctx0" brushRef="#br0" timeOffset="138560.21">25019 13441 0,'0'0'0,"21"0"0,-21 21 47,-21 0-47,0 0 0,0 1 16,21-1-16,-22 21 0,1-21 15,21 22-15,-21-1 0,0 0 16,21 1-16,0-1 0,-21 0 0,0-21 16,21 22-16,0-1 0,0-21 15,0 22-15,0-22 0,0 21 0,0-21 16,0 0-16,21 1 0,0-1 0,21 0 16,-21 0-16,1-21 15,-1 0-15,0 0 0,0 0 0,21 0 16,-20 0-16,-1 0 0,0-21 0,0 21 15,0-21-15,0 0 0,1-1 16,-1 22-16,0-21 0,0 0 0,-21 0 16,21 0-16,0 0 15,-21-1-15,0 44 32,0-1-17,0 0-15,0 0 0,-21-21 16,21 21-16,0 0 0,0 1 15,0-1-15,21 0 16,1-21-16,-1 21 0,21-21 16,-21 0-16,0 0 0,1 0 15,-1 0-15,0 0 0,0 0 0,0 0 16,0 0-16,1-21 0,-1 0 16,-21 0-16,21 21 0,-21-22 15,0 1-15,0 0 0,21 0 16,-21 0-1,0 42 17,-21 0-32,0 0 15,0 0-15,21 1 0,-22-1 0,1 21 16,0 0-16,0 1 0,21-1 0,-21 22 16,0-1-16,21-21 0,-22 22 15,22-1-15,0 1 0,0-1 16,0 1-16,-21-1 0,21 1 0,-21-1 15,21 1-15,0-1 0,0 1 0,-21-1 16,21 1-16,-21-1 0,21-20 16,-21 20-16,21-20 0,0-1 0,0-21 15,-22 21-15,22-20 0,-21-1 16,21 0-16,0 0 0,-21 0 0,0-21 16,0 0-16,0 0 15,-1 0-15,1-21 16,21 0-16,0 0 0,-21 0 15,21-43-15,0 22 0,0 21 16,0-22-16</inkml:trace>
  <inkml:trace contextRef="#ctx0" brushRef="#br0" timeOffset="138892.01">24723 13864 0,'0'0'16,"0"-21"-16,0 0 16,21 21-16,0 0 0,21-21 15,1 21-15,-1 0 0,0 0 16,22 0-16,-22-21 0,0 21 0,22 0 15,-22 0-15,1 0 16,-22 0-16,21 0 0,-21-22 0,0 22 16,1 0-16,-1 0 15,-42 0 17,-1 0-17,1 0-15</inkml:trace>
  <inkml:trace contextRef="#ctx0" brushRef="#br0" timeOffset="140053.53">5270 15769 0</inkml:trace>
  <inkml:trace contextRef="#ctx0" brushRef="#br0" timeOffset="142448.35">5186 15833 0,'-21'0'15,"42"0"-15,-64 21 16,43-42 15,0 0-31,22-1 16,-22 1-16,21 0 15,0 0-15,0 0 0,0 0 0,-21-22 16,21 22-16,1 0 0,-22-21 16,21 20-16,-21-20 0,0 0 0,0 21 15,0-22-15,0 1 0,0 21 16,0 0-16,-21-1 0,21 1 0,-22 21 16,1 21-1,21 1-15,-21 20 0,21 0 16,-21 1-16,21-1 0,0 0 0,0 1 15,0-1-15,0 0 16,0-21-16,0 22 0,21 20 16,0-42-16,0 22 0,1-22 15,-1 0-15,0-21 0,0 0 16,21 0-16,-20 0 0,-1 0 16,21-21-16,-21 0 0,0 0 0,22-1 15,-22 22-15,0-21 0,21-21 0,-20 21 16,-1 0-16,21-1 0,-21-20 15,0 21-15,1-21 0,20-1 16,-21 22-16,0-21 0,22 21 0,-22-1 16,42 1-16,-42 21 15,1 0-15,-1 0 0,-21 21 16,21 1-16,-21-1 0,0 21 0,0-21 16,0 0-16,0 1 0,0 20 15,-21-21-15,0 0 0,-1 0 16,22 1-16,-21-1 0,0 0 0,0 0 15,21 0-15,-21-21 16,42 0 0,-21-21-16,21 0 15,0 0-15,0 0 0,22-1 16,-22 1-16,0-21 0,21 21 0,-20-22 16,-1 22-16,21-21 0,-21 21 15,0-22-15,1 22 0,-22 0 0,0 0 16,0 42 15,-22-21-31,1 21 0,0 0 16,21 22-16,-21-22 0,0 0 15,0 21-15,21-20 0,0 20 0,0-21 16,0 21-16,0-20 0,0-1 0,0 21 16,0-21-16,0 0 0,21 1 15,0-1-15,0-21 0,0 21 16,0-21-16,22 0 0,-22 0 0,21 0 15,1 0-15,20-21 0,-21 0 16,22 21-16,-22-22 0,22 1 0,-1 0 16,-20 0-16,-1-21 0,43-1 15,-43 1-15,-21 21 0,0-22 16,-21 22-16,0-21 0,0 21 16,0-22-16,0 22 0,-21 21 0,0 0 15,0 0-15,0 0 0,-1 0 16,-20 0-16,21 21 0,0 1 0,0-1 15,-1 0-15,1 21 0,0-21 0,21 1 16,-21 20-16,21-21 0,0 0 16,0 22-16,0-22 0,0 0 0,42 0 15,1 0-15,-22-21 16,0 0-16,21 0 0,-21 0 16,22 0-16,-22 0 0,21 0 0,1 0 15,-22-21-15,21 21 0,0-21 16,-20 0-16,-1 0 0,42-1 15,-42 1-15,1 0 0,-1-21 0,0 21 16,-21-1-16,0 1 0,0-21 16,21 21-16,-21 0 0,21-1 0,-21 1 15,21 21 1,-21 21 0,0 1-16,0-1 15,0 0 1,0 0-16,22-21 31,-22-21-15,0 0-1,0 0-15,0-1 16,0 1-16,0 0 16,-22 21-1,1 0-15,0 0 0,21 21 16,-21-21-16,21 21 15,-21 1-15,0 41 0,21-42 16,0 0-16,-22 22 0,22-22 0,-21 21 16,21-21-16,0 1 0,0 20 15,0-21-15,0 0 0,0 0 0,0 22 16,21-43-16,1 21 16,-1-21-16,0 0 0,0 0 0,0 0 15,22 0-15,-22 0 0,21 0 16,-21-21-16,22 21 0,-1-21 0,-21-1 15,43 1-15,-22 0 0,-21 0 16,0-21-16,0 20 0,1 1 16,-1 0-16,0 0 0,-21-21 15,0 20-15,0 1 0,0 0 0,0 0 16,0 42 15,-21 0-31,21 0 16,-21 1-16,21-1 0,0 0 0,0 21 15,0-21-15,0 1 0,0-1 0,0 0 16,0 0-16,0 0 0,0 0 16,21-21-1,0 0-15,0 0 0,21 0 16,-20 0-16,-1 0 0,0 0 0,21-21 16,-21 21-16,1-21 0,-1 0 0,21 0 15,-21 0-15,0-1 16,-21 1-16,22 0 0,-1-21 0,-21 21 15,0-1-15,0-20 0,0 21 0,0 0 16,21 0-16,-21-1 0,0 44 31,0-1-15,0 0-16,-21 0 0,21 0 0,0 0 16,0 22-16,0-22 0,0 0 0,0 0 15,0 0-15,0 1 0,0-1 16,0 0-16,0 0 0,0 0 15,21-21-15,0 0 0,0 0 16,0 0-16,1 0 0,-1 0 16,0 0-16,21 0 0,-21-21 0,22 0 15,-22 21-15,0-21 0,21 0 16,-20-1-16,20 1 0,-21-21 0,0 21 16,0-22-16,1 22 0,-1-21 15,-21 0-15,0-1 0,42-41 16,-42 20-16,0 22 0,0-1 0,21 1 15,-21 0-15,0 21 16,0 42 0,-21 0-16,0 21 15,21-21-15,0 22 0,-21-1 16,0 0-16,21 1 0,-22-1 16,22 0-16,0 1 0,0-1 0,0 0 15,0-20-15,0 20 0,0-21 16,0 0-16,0 0 0,0 1 0,22-1 15,-1-21-15,21 0 0,-21 21 16,22-21-16,-1 0 0,-21 0 0,21 0 16,1 0-16,-1-21 0,0 21 0,1-21 15,-1-1-15,0 22 0,-20-21 16,20 0-16,-21 0 0,0 0 0,0-22 16,-21 22-16,0 0 15,0 0-15,0 0 0,0 0 16,-21 21-16,0 0 15,0 0-15,0 0 0,0 0 0,-1 21 16,1 21-16,21-21 0,-21 0 16,21 1-16,-21-1 0,21 21 0,0-21 15,0 0-15,0 1 0,0-1 16,21 0-16,0-21 0,0 0 16,43 21-16,-43-21 15,21 0-15,-20 0 0,-1 0 16,21-21-16,-21 21 0,0-21 15,1 21-15,-1-21 0,0-1 0,0 1 0,0 21 16,-21-21-16,0-21 16,0 21-16,0-1 0</inkml:trace>
  <inkml:trace contextRef="#ctx0" brushRef="#br0" timeOffset="142639.82">8445 15346 0,'-21'21'16,"-21"-21"-16,21 0 0,21 21 0,84-21 31,-41 0-15,-1 0-16,0 0 0,22 0 16,63-21-16,-64 0 0,1 21 15,-1-21-15,1 0 0,-22 21 0</inkml:trace>
  <inkml:trace contextRef="#ctx0" brushRef="#br0" timeOffset="143307.04">11218 15177 0,'-21'-22'0,"42"44"0,-42-86 0,0 43 0,21 0 16,-21-22-16,0 22 0,21-21 16,0 21-16,-22-22 15,1 22-15,0 0 0,21 0 0,-21 0 0,0 21 16,0 0-16,21 21 15,-22 0-15,22 0 16,0 22-16,0-1 0,0 0 16,0 22-16,0-1 0,0 1 15,0-22-15,0 22 0,0-1 0,0 1 16,0-22-16,0 0 0,0 1 16,0-1-16,0 0 0,0-21 0,-21 1 15,0-1-15,21 0 0,0 0 0,-21-21 31,21-21-15,0 0-16,0 0 0,0-22 16,0 22-16,0-21 0,21 21 15,0-22-15,0 1 0,1 0 16,-1-1-16,0 1 0,21 21 0,-21-22 16,22 22-16,-1 0 0,0 0 15,1 21-15,63 0 16,-64 21-16,0 0 0,1 0 0,-22 1 15,21 20-15,-21-21 0,0 21 0,-21 1 16,0-22-16,0 21 0,0-21 16,-21 1-16,0 20 0,-21-21 0,21 0 15,-22 0-15,1 1 0,21-1 16,-22-21-16,1 21 0,0-21 0,21 0 16,-22 0-16,22 0 0,0 0 0,0 0 15,21-21 16,21 21-31,0-21 0,0 21 0,0-22 16,1 22-16,20-21 0</inkml:trace>
  <inkml:trace contextRef="#ctx0" brushRef="#br0" timeOffset="144819.74">11959 15240 0,'21'-21'16,"-42"42"-16,63-63 0,-42 21 0,22-1 0,-44 22 31,1 22-31,-21-1 0,21 21 16,-22-21-16,22 22 0,-21-22 15,0 21-15,20 0 0,1 1 0,-21-22 16,21 21-16,0-21 0,-1 43 16,22-43-16,0 0 0,0 0 15,0 1-15,0-1 0,22-21 16,-1 0-1,0 0-15,21 0 0,-21 0 0,1 0 16,62-43-16,-63 22 0,22 21 16,-22-42-16,0 21 0,21 0 15,-20-1-15,-1-20 0,0 0 16,0 21-16,0-22 0,0 22 0,1-21 16,-22 21-16,0-1 15,0 44 1,0-1-1,0 0-15,0 0 0,0 21 0,0-20 16,0 20-16,0-21 0,0 0 0,0 22 16,0-22-16,0 0 0,0 0 15,0 0-15,21-21 0,-21 21 0,21 1 16,0-22-16,21 0 0,-20 0 16,-1 0-16,21 0 0,0 0 0,-20 0 15,20-22-15,0 1 0,-21 0 16,22 21-16,-1-42 0,-21 21 15,22-1-15,-22 1 0,0-21 0,-21 0 16,0 20-16,0-20 0,0 21 0,0 0 16,0 0-16,0-1 0,-21 44 31,0-1-31,21 0 0,0 0 16,0 0-16,0 22 0,0-22 0,0 0 15,0 21-15,0-21 0,0 1 0,0-1 16,0 0-16,0 0 0,21 0 15,0 0-15,-21 1 0,21-22 16,-21 21-16,21-21 0,-21-21 47,-21 21-47,0-22 0,21 1 0,-21 21 16,21-21-16,-21 21 0,21-21 15,-22 21-15,1-21 0,0 21 31,21 21-31,0 0 0,0 0 16,0 0-16,21-21 16,-21 22-16,21-22 15,1 0-15,-1 0 0,21 0 0,-21 0 16,22 0-16,-22 0 0,21 0 16,0 0-16,64 0 15,-63-22-15,-1 22 0,0-21 0,1 0 16,-1 0-16,-21 21 0,21-21 0,-42 0 15,22-1-15,-1-41 16,-21 42-16,0 0 0,0-1 0,0 1 16,0 0-16,-21 21 15,-1 0-15,1 0 0,0 0 16,0 21-16,0 0 0,21 1 16,-21-1-16,21 0 0,0 0 15,0 0-15,0 22 0,0-22 16,21 0-16,-21 0 0,21 0 15,0-21-15,21 21 0,-20-21 16,20 0-16,-21 0 0,21 0 0,1 0 16,-1 0-16,0 0 0,22 0 0,-22 0 15,1 0-15,20-21 0,-21 21 16,1-21-16,20 0 0,-20 21 0,-22-21 16,85-64-1,-106 64-15,0 0 0,21 0 0,-21-22 16,0 22-16,0 0 0,-21 0 0,-1 0 15,1-1-15,0 22 0,0 0 16,0 0-16,-64 22 16,43-1-16,21 0 0,-1 0 15,1 0-15,0 22 0,0-22 16,0 21-16,21-21 0,-21 0 0,21 1 16,0 20-16,0-21 0,0 0 0,21 0 15,0 1-15,0-22 16,0 0-16,0 0 0,22 0 0,-22 0 15,0 0-15,21 0 0,-20 0 0,20 0 16,-21-22-16,0 1 0,43-42 16,-43 42-1,0-22-15,-21 1 0,21 0 16,-21-1-16,0-20 0,0-1 0,21 1 16,-21 20-16,0-20 0,22-1 0,-22 22 15,21-21-15,-21 20 16,0 22-16,21-21 0,-21 21 0,0-1 0,0 44 31,0 20-31,0-21 0,0 21 0,0 1 16,-21 20-16,21-20 0,-21 20 0,21 1 15,0-22-15,0 21 0,-22-20 16,22 20-16,0-20 0,0-1 16,0-21-16,0 21 0,0-20 0,0-1 0,0 0 15,22 0-15,-1 0 16,21 0-16,0-21 0,22 0 15,-22 0-15,22 0 0,-1 0 0,22 0 16,-22 0-16,22 0 0,0 0 16,21-21-16</inkml:trace>
  <inkml:trace contextRef="#ctx0" brushRef="#br0" timeOffset="145475.37">16129 15240 0,'0'-21'0,"0"42"0,-21-21 47,0 21-47,-1 0 0,1 1 15,0-1-15,0 21 0,0-21 0,0 0 16,-1 22-16,1-22 0,0 0 16,21 0-16,0 0 0,0 1 0,-21-1 15,21 0-15,21 0 16,0-21-1,0 0-15,1 0 0,-1 0 16,0-21-16,0 0 16,0 0-16,-21-22 0,0 22 15,0 0-15,0 0 0,0-22 0,21 1 16,-21 21-16,0-21 16,22-1-16,-1 22 0,-21-21 0,21 21 15,21-1-15,-21 1 0,1 21 16,20 0-16,-21 0 0,21 0 0,1 0 15,-22 0-15,21 21 0,22 43 16,-43-22-16,0-21 0,21 22 16,-20-1-16,-22-21 0,21 22 0,0-22 15,-21 0-15,21 21 0,-21-21 16,0 1-16,0-1 0,0 0 16,0 0-16,-21-21 0,0 0 15,0 0-15,-1 0 16,1-21-16,21 0 15,-21 0-15,21-1 0,-21-20 0,21 21 16,0-21-16,0-1 0,21 1 16,0 0-16,0-22 0,1 22 0,20-22 15,-21 22-15,21 0 0,1 20 0,-22-20 16,21 21-16,1 21 0,-22 0 16,21 0-16,-21 0 0,22 21 0,-22 0 15,0 22-15,0-1 16,-21 0-16,0 1 0,0 20 0,0-21 0,0 1 15,0 20-15,0-20 0,0-1 16,-21-21-16,0 21 0,0-20 16,-1 20-16,1-21 0,0 0 0,0 0 15,0 1-15,-22-22 0,-20 42 16</inkml:trace>
  <inkml:trace contextRef="#ctx0" brushRef="#br0" timeOffset="146084.01">13356 16616 0,'-21'-42'0,"42"84"0,-63-106 15,21 43-15,21-21 0,-22 0 0,22 20 16,0-20-16,-21-43 16,21 22-16,-21 42 0,21 0 15,-21-1-15,0 22 16,0 0-16,-1 0 0,1 22 16,0-1-16,0 21 0,0 0 15,0 1-15,21 20 0,-22-20 0,22 20 16,-21 1-16,21-1 0,-21 1 15,21-1-15,-21 1 0,21-22 16,0 21-16,0-20 0,0-1 0,-21 0 16,21-20-16,0-1 0,0 0 0,0 0 15,21-42 1,0 0 0,-21-22-16,21 22 0,0-21 15,1 0-15,-22-22 0,21 22 0,0-22 16,0 1-16,-21-43 15,21 42-15,-21 1 0,21 21 16,-21-22-16,0 22 0,0-1 0,0 22 16,0 0-16,0 0 0,22 21 15,-22 21-15,21 0 0,0 43 16,0-22-16,0 0 0,-21 1 16,21-1-16,1 0 0,-1 1 15,0-1-15,0 0 0,-21 1 0,21-1 16,0 0-16,-21-20 0,0-1 15,0 21-15,0-21 0,0 0 0,0 1 16,-21-22 0,0 0-16,-21 0 0,-1 0 15</inkml:trace>
  <inkml:trace contextRef="#ctx0" brushRef="#br0" timeOffset="149907.73">12679 16828 0,'0'0'0,"-43"0"0,22 0 16,0 0-16,42 0 31,0 0-31,22 0 0,-1 0 16,0 0-16,1-22 0,20 22 0,1-21 15,-1 0-15,1 0 0,20 0 0,1 0 16,-21-1-16,-1 1 0,1-21 16,-1 21-16,1-22 0,-22 22 15,0-21-15,-21 21 0,1-22 0,-1 22 16,0-21-16,-21 21 0,0-22 15,0 22-15,0 0 0,0 42 32,0 0-32,0 1 0,0-1 0,-21 21 15,21-21-15,0 22 0,0-1 16,-21 0-16,21 1 0,0-1 0,-22 0 16,22 1-16,0 20 0,0-21 0,0 1 15,-21-22-15,21 21 0,0 1 16,0-22-16,0 0 0,0 0 15,21 0-15,-21 0 0,22-21 0,-1 0 16,21 0-16,-21 0 0,22 0 0,-22 0 16,21 0-16,0-21 15,1 21-15,20-21 0,-20 0 0,-1 0 16,0 0-16,-21-22 0,22 22 0,-1 0 16,-21-21-16,0-1 0,1 22 15,-1-21-15,-21 21 0,0-1 0,21-20 16,-21 21-16,0 42 15,0 21 1,0-20-16,-21 20 0,21 0 0,-21 1 16,-1 20-16,22-21 0,-21 22 15,-21 42-15,21-43 16,0 22-16,-1-22 0,1 22 0,21 0 16,-21-1-16,21 1 0,-21 0 15,21-1-15,-21 1 0,21 21 0,0-21 16,0-1-16,-21 107 15,-1-107-15,22-20 0,0 21 0,0-43 16,0 21-16,0-41 0,0 20 16,0-21-16,0-42 15,0-21-15,0 20 16,22-41-16,-1 21 0,0-43 0,0 21 16,-21-20-16,21 20 15,0-20-15,-21-22 0,22 21 0,-22-21 0,21 22 16,-21-22-16,0 0 0,0 0 0,0 21 15,0-20-15,0 20 16,0 0-16,0 1 0,0-1 0,0 0 16,0 22-16,0-22 0,0 22 15,0 20-15,0-20 0,21 20 0,0 22 16,0 0-16,22-21 0,-22 42 16,0 0-16,0 0 0,0 0 15,0 21-15,1 0 0,-1 21 0,0-20 16,0 20-16,-21 0 0,0 1 15,0-1-15,0 0 0,0 1 16,0-22-16,0 21 0,-21-21 0,0 0 16,21 1-16,-21-22 0,-1 21 15,1-21-15,0 0 0,-21 0 0,21 0 16,-1 0-16,1-21 0,0-1 16,0 22-16,0-21 0,0 0 0,21 0 15,-22 0-15,22 0 0,-21-1 16,21 44-1,0-1 1,21 0-16,1-21 0,-1 21 16,42 0-16,-42 0 0,22-21 15,-1 0-15,-21 0 16,22 0-16,-1 0 0,0 0 0,1 0 16,-1-21-16,0 21 0,1-21 0,-22 0 15,21 0-15,0 0 0,-20-1 16,-1 1-16,0-21 0,21-22 15,-42 22-15,21 0 0,-21-1 16,0 1-16,0 0 0,0 21 0,0-22 16,0 22-16,0 0 0,0 42 31,-21 0-31,0 0 0,21 22 16,0-1-16,0-21 0,-21 22 15,21-1-15,0 0 0,-21 1 16,21-1-16,0-21 0,0 21 15,0-20-15,0-1 0,0 0 0,0 0 16,0 0-16,21-21 16,0 0-16,0 0 15,0 0-15,1-21 0,-1 21 0,0-21 16,0 0-16,0 0 0,22-1 16,-22 22-16,0-21 0,0 21 0,0 0 15,0 0-15,1 21 16,-1 1-16,-21-1 15,21 0-15,-21 0 0,0 0 16,21 0-16,0-21 16,0 22-16,1-22 0,-1 0 15,0 0-15,0 0 0,0 0 16,0 0-16,22 0 0,-1 0 0,-21 0 16,22-22-16,-22 1 0,21 21 0,-21-21 15,0 0-15,1-21 0,-1 20 16,0 1-16,-21-21 0,0 21 0,0 0 15,0-22-15,0 22 0,0 0 16,0 0-16,-21 21 0,0-21 0,-1 21 16,1 0-16,0 0 0,0 0 15,0 21-15,0 0 0,-1 0 16,1 0-16,0 0 0,0 22 16,0-22-16,0 21 0,-1-21 15,22 1-15,0-1 0,0 0 0,0 0 16,0 0-16,0 0 0,22-21 15,-1 0-15,0 0 16,0 0-16,0 0 0,0-21 0,1 21 16,-1-21-16,0 0 0,0 0 15,0 0-15,0-1 0,-21 1 0,22 0 16,-22 0-16,21-21 0,-21 20 16,0 1-16,0 42 15,0 1 1,0-1-1,0 21-15,0-21 0,0 0 0,0 1 16,0 20-16,0-21 0,0 0 16,0 0-16,0 1 0,21-22 15,0 21-15,0-21 0,0 0 16,1 0-16,-1 0 0,21 0 16,-21-21-16,43-1 0,-43 1 15,21 0-15,-21 0 0,1-21 16,-1 20-16,-21-20 0,21 21 15,-21-21-15,0-1 0,0 1 0,0 0 16,0-1-16,0 1 0,0 21 16,0-22-16,0 22 0,0 0 0,0 0 15,-21 21 1,0 0-16,21 21 16,0 0-16,-22 22 0,22-22 0,-21 42 15,21-20-15,0-1 16,0 0-16,0 1 0,0-22 0,0 63 15,0-41-15,0-22 0,0 0 16,0 0-16,21 0 0,-21 1 16,22-1-16,-1 0 0,21-21 0,43 0 15,-64 0 1,21 0-16,-21-21 0,22 0 16,-22-1-16,0 22 0,0-21 0,0-21 15,1 21-15,-22 0 0,0-1 16,21 1-16,-21 0 0,0 0 15,0 0-15,21 21 16,0 0 0,0 0-1,0 0-15,1 0 16,-1 0-16,0 0 0,0 0 0,0 0 16,0-21-16,1-1 0,-1 22 15,0-21-15,21 0 0,-21 21 16,-21-21-16,22 0 0,-22 0 0,21-1 15,-21 1-15,0 0 16,0 0-16,-21 21 16,-1 0-16,1 0 0,0 0 0,0 0 15,0 21-15,0-21 0,-1 21 16,-20 22-16,42-1 0,0-21 16,-21 0-16,21 22 0,0-22 15,0 21-15,0-21 0,0 22 0,0-22 16,0 0-16,0 0 0,21 0 0,-21 0 15,42 1 1,-20-22-16,-1 21 0,21-21 16,-21 0-16,22 0 0,-22 0 0,21 0 15,0-21-15,1-1 0,-22 1 0,21 0 16,1 0-16,-22-21 0,42-22 16,-42 22-16,1-1 0,-1 1 15,0 0-15,-21-64 0,21 64 16,-21-1-16,21 22 0,-21-21 15,0 21-15,0-1 0,0 1 0,0 0 16,0 42 0,0 0-1,0 22-15,-21-22 0,21 21 0,-21-21 16,21 22-16,0-1 0,0 0 0,0 1 16,0-22-16,0 21 15,0 1-15,0 41 0,0-63 16,0 22-16,21-22 0,0 21 15,0-21-15,1-21 0,-1 22 0,0-1 16,21-21-16,-21 0 0,1 0 16,-1 0-16,0 0 0,0-21 0,0-1 15,0 22-15,1-42 0,-1 21 0,0 0 16,0-22-16,0 22 0,0 0 16,1-21-16,-1 21 0,-21-1 15,0 44 16,0-1-31,0 0 0,0 0 0,0 0 16,0 0-16,-21 1 0,21-1 16,0 0-16,0 0 0,0 0 0,0 0 15,0 1-15,0-1 0,21-21 16,0 0-16,0 0 0,0 0 16,0 0-16,1 0 0,-1 0 0,0-21 15,0-1-15,-21 1 16,21 0-16,0 0 0,1 0 0,-1-22 15,0 1-15,0 21 0,0-21 0,0-1 16,1 22-16,-1-21 0,0 21 16,0-1-16,-21 1 0,21 21 15,-21-21-15,0 42 32,0 0-17,0-42 48,-21 21-48,0 0 1,0 0-16,0 0 0,-1 0 16,22 21-16,-21 1 0,0-1 15,0 0-15,21 0 0,0 21 0,-21-20 16,21-1-16,0 21 0,-21-21 15,21 0-15,0 1 0,0-1 0,0 0 16,0 0-16,21 0 0,0 0 16,0 1-16,21-22 0,-20 21 0,20-21 15,0 0-15,1 0 0,-1 0 16,21 0-16,-20 0 0,20 0 0,1 0 16,-1 0-16,1 0 0,-1 0 0,1-21 15,-22-1-15,22 1 0,-22-21 16,0 21-16,-21 0 0,1-22 15,-1-20-15,-21 42 0,0-1 16,0 1-16,0 0 0,-21 0 16,-22 21-16,22 0 0,0 0 15,0 0-15,-22 0 0,22 21 0,0 0 16,0 0-16,-21 1 0,20-1 16,1 0-16,0 0 0,0 21 0,21-20 15,0 20 1,0-21-16,0 0 0,0 0 0,0 1 15,21-1-15,0-21 0,0 0 16,1 0-16,-1 0 0,21 0 16,-21 0-16,0 0 0,22 0 0,-22 0 15,21 0-15,-21-21 0,1-1 16,-1 22-16,0-21 0,0 0 0,0 0 16,0 0-16,-21 0 0,0-1 0,0 1 15,0 0-15,0 42 31,0 0-31,0 1 16,0-1-16,0 21 0,0-21 16,0 0-16,0 1 0,0-1 15,22 0-15,-1-21 16,-21 21-16,42-21 0,-21 0 16,0 0-16,22 0 0,-22 0 0,0 0 15,0-21-15,0 0 0,1 0 16,-1-1-16,-21 1 0,21-21 0,0 21 15,0-22-15,0-62 16,1 62-16,-22 1 0,42-64 16,-42 64-16,21-22 0,-21 22 15,21 0-15,-21-1 0,0 1 0,0 0 16,21 20-16,-21 1 0,0 42 31,-21 1-31,21 20 0,-21-21 16,0 21-16,0 1 0,0 20 0,-1-20 15,22-1-15,-21 21 0,21-20 16,-21 63-16,21-64 0,0 0 16,0 1-16,0-1 0,0 0 15,21-21-15,0 1 0,-21-1 0,22 0 16,-1 0-16,21-21 0,-21 0 0,0 0 16,43 0-16,-22 0 15,-21-21-15,22 0 0,-22 0 0,0-1 16,21-20-16,-20 21 0</inkml:trace>
  <inkml:trace contextRef="#ctx0" brushRef="#br0" timeOffset="150151.01">18605 16171 0,'-42'0'0,"84"0"0,-126 0 0,63 0 0,-22 0 15,22 0-15,21 22 32,-21-22-1,0 0-31,0 0 0</inkml:trace>
  <inkml:trace contextRef="#ctx0" brushRef="#br0" timeOffset="150360.96">17018 16510 0,'0'0'0,"21"0"31,0 0-31,22 0 0,-1 0 0,0 0 16,1 0-16,-1 0 0,21 0 0,-20 0 15,20 0-15,1 0 0,-1 0 16,1 0-16,-1-21 0,1 21 0</inkml:trace>
  <inkml:trace contextRef="#ctx0" brushRef="#br0" timeOffset="151266.95">20955 16425 0,'0'-21'0,"21"-85"31,-21 85-31,0 0 0,0 0 16,-21 21 0,0 0-16,0 0 0,-1 21 15,1 0-15,0 22 0,-21-22 16,21 21-16,-22 0 0,22 1 0,-21-1 15,21 0-15,-22 1 0,22-1 16,0 0-16,0 1 0,21 41 16,0-41-16,0-22 0,21 0 0,0 0 15,21 0-15,1 1 0,-1-1 16,0-21-16,1 0 0,-1 0 16,22 0-16,-22 0 0,21 0 0,22-21 15,-43 21-15,22-22 16,-22-20-16,1 21 0,-1-21 0,-21-1 15,0 1-15,22 0 0,-43-22 16,0 22-16,0-22 0,0 22 0,0-22 16,0 22-16,-22 0 0,1-1 15,-21 22-15,21 0 0,-22 21 0,1 0 16,0 0-16,-1 0 0,1 21 16,0 0-16,-1 1 0,1 20 0,21-21 15,-64 64-15,64-64 16,0 21-16,21 1 0,0-22 0,0 21 15,0 0-15,21 22 16,0-43-16,0 0 0,1 0 16,20 1-16,0-22 0,-21 0 0,22 21 15,-1-21-15,0 0 0,1 0 0,-1-21 16,-21 21-16,22-22 0,41-20 16,-41 21-16,-1-21 0,0 20 15,1-20-15,-1 21 0,0 0 16,1 0-16,-1-1 0,-21 22 0,21 0 15,-20 0-15,-1 0 0,0 0 16,0 0-16,0 22 0,0-1 0,-21 0 16,0 0-16,22 0 0,-22 22 15,0-22-15,0 21 0,0-21 0,0 0 16,0 22-16,-22-22 0,22 0 0,-21 0 16,0-21-16,0 21 0,0-21 15,0 0-15,-1 0 16,22-21-16,0 0 15,0 0-15,0 0 16,0 0-16,0-1 0,43-41 16,-22 42-16,0 0 0,0-1 15,0 1-15,1 0 0,-1 0 16,0 21-16,0-21 0,0 21 0,0 0 16,1 0-16,-1 0 0,21 0 15,-21 0-15,0 0 16</inkml:trace>
  <inkml:trace contextRef="#ctx0" brushRef="#br0" timeOffset="151799.65">22627 16595 0,'0'0'16,"0"-21"-16,-21 21 15,0 0-15,0 0 0,-1 0 16,1 0-16,-21 0 0,21 0 0,0 0 15,-22 0-15,22 21 0,-21 0 16,21-21-16,-22 21 0,22 0 16,0 0-16,0 1 0,0 20 0,-1-21 15,22 21-15,0 1 16,0-22-16,0 0 0,0 0 0,22 0 16,20-21-16,-21 22 0,0-1 0,0-21 15,1 0-15,20 0 0,-21 0 16,21 0-16,-20 0 0,20 0 0,-21 0 15,0-21-15,0-1 0,22 1 16,-22 0-16,0-21 0,0-1 0,0 1 16,1 0-16,-1-1 0,0-20 15,0 21-15,0-1 0,0 1 16,-21 0-16,22-1 0,-22 1 0,21 0 16,-21 20-16,0-20 0,0 21 15,-21 21 1,-1 0-16,1 21 0,0 0 15,21 0-15,-21 22 0,0-22 0,0 21 16,21 1-16,0 20 0,0-21 16,0 1-16,0-1 0,0-21 15,0 22-15,0-1 0,0-21 0,0 0 16,0 22-16,21-22 16,0 0-16,0-21 0,0 21 0,22-21 0,-22 21 15,0-21-15,21 0 0,-21 0 16,1 0-16,20 0 0,-21-21 15,0 0-15,0 0 0,1 21 0,-1-21 16</inkml:trace>
  <inkml:trace contextRef="#ctx0" brushRef="#br0" timeOffset="152114.47">23114 16764 0,'0'0'0,"21"0"47,0 0-47,0 0 16,1 0-16,-1 0 15,0-21-15,0 21 0,0-21 0,0 0 0,1 21 16,-22-22-16,21 1 0,0 0 16,-21 0-16,0 0 15,0 0-15,0-1 16,-21 22-16,0 0 0,-1 0 16,1 0-16,0 0 0,0 22 15,0-22-15,0 21 0,-1 0 0,1 0 16,21 0-16,0 0 0,0 1 15,0-1-15,0 0 0,0 0 0,0 0 16,0 0-16,21 1 16,-21-1-16,22-21 0,-1 0 0,0 21 15,0-21-15,0 0 0,0 0 0,22 0 16,-22 0-16,0 0 0,21 0 16</inkml:trace>
  <inkml:trace contextRef="#ctx0" brushRef="#br0" timeOffset="152548.22">23749 16595 0,'0'0'0,"21"0"32,0 0-32,0 0 0,1 0 0,-1 0 15,0 0-15,21 0 0,-21 0 16,22 0-16,-22 0 0,0 0 15,0 0-15,22 0 0,-22 0 0,0 21 16,-21 0-16,21 0 16,-21 0-16,0 1 0,0 20 0,0-21 15,0 21-15,0-20 0,-21-1 16,0 21-16,0-21 0,-1 0 0,1 1 16,0-1-16,0 0 0,0-21 15,0 21-15,-1-21 0,22-21 31,0 0-31,0 0 16,22-1-16,20-20 16,-21 21-16,0-21 0,0 20 15,1-20-15,-1 21 0,0-21 0,0 20 16,21-20-16,-20 21 0,-1 0 16,0 0-16,0-1 0,43 22 15,-64-21-15,21 21 16,0 0-16,-21 21 15,0 1-15</inkml:trace>
  <inkml:trace contextRef="#ctx0" brushRef="#br0" timeOffset="152783.6">24744 17082 0,'0'0'0,"-21"0"16,-1 0-16,1 0 15,0 0 1,0 0 0,21-22-1,0 1 1,0 0-16,0 0 0,0 0 15</inkml:trace>
  <inkml:trace contextRef="#ctx0" brushRef="#br0" timeOffset="171375.77">8932 1185 0,'-42'-21'15,"21"21"-15,-22-21 0,1 21 0,21-21 16,-21 21-16,20-21 0,-20 21 15,21-21-15,0 21 0,0 0 16,42 0 0,0 0-1,0 0-15,21 0 16,1 0-16,20 0 0,1 0 0,-1 0 0,1 21 16,-1-21-16,22 0 0,-22 0 15,22 0-15,-21 0 0,-1 0 16,1 0-16,20 0 0,-20 0 15,-22 0-15,22 0 0,-1 0 0,-21 0 16,-20 0-16,20 0 0,-21 0 16,0 0-16,-42 0 15,0 0 1,-21 0-16,-1 0 0,1 0 16,0 0-16,-1 0 0,1 0 0</inkml:trace>
  <inkml:trace contextRef="#ctx0" brushRef="#br0" timeOffset="171615.63">8911 1164 0,'0'0'0,"0"21"0,0 1 16,21-22 0,0 0-16,1 0 0,20 0 15,-21 0-15,21 0 0,1 0 16,-1 0-16,22 0 0,-22 0 0,21 0 15,-20 0-15,-1 0 0,22-22 16,-22 22-16,21 0 0,-20 0 0,-1-21 16,-21 21-16,22 0 0,-22 0 15,-21-21-15,0 0 16,0 0-16,-21 21 16</inkml:trace>
  <inkml:trace contextRef="#ctx0" brushRef="#br0" timeOffset="172025.39">9483 677 0,'0'0'15,"0"-21"-15,0 42 32,21 1-32,0-22 15,-21 21-15,21 0 0,0 0 16,-21 0-16,21 22 0,1-22 15,-1 0-15,21 0 0,-21 21 16,0-20-16,22-1 0,-22-21 0,21 21 16,1 0-16,-1-21 0,0 0 0,-21 0 15,22 0-15,-1 0 0,0 0 16,-20 0-16,-1 0 0,0 0 0,0 0 16,0 0-16,-21-21 0,0 0 15,-21 21 1,-21 0-16,21 21 0,-22 0 15,1 0-15,21 0 0,-22 22 0,1-22 16,0 21-16,-1-21 0,1 22 16,0-1-16,-22 22 15,22-22-15,0-21 0,20 21 16,1-20-16,0-1 0,0 0 0,0 0 16,21 21-16,-21-20 0,21-1 15</inkml:trace>
  <inkml:trace contextRef="#ctx0" brushRef="#br0" timeOffset="173726.27">11239 127 0,'0'-21'0,"0"42"0,0-63 16,0 21-16,0 42 31,0 21-31,0-21 16,0 22-16,0-22 0,0 21 0,0-21 15,0 22-15,0-22 0,0 0 16,22 0-16,-22 0 0,21 0 16,0-21-16,-21 22 0,21-22 15,0 0-15,0 0 0,43 0 16,-22-22-16,-21 22 0,22-21 16,-1 0-16,22-21 0,-22 21 0,21-22 15,-20 1-15,-1 0 0,0-1 16,1 1-16,-22 0 0,0-22 15,-42 64 1,0 0 0,0 0-16,-1 0 0,1 0 15,0 0-15,0 0 0,21 64 0,0-1 16,0 1-16,0 20 16,0-20-16,0-1 0,0 22 0,0-22 15,0 1-15,21-1 0,-21 1 16,21-1-16,-21 43 0,21-63 15,-21-1-15,0 0 0,0-21 16,0 22-16,0-22 0,0 0 0,-21 0 16,0-21-16,0 0 0,0 0 15,0 0-15,-1-21 0,1 0 16,-21 0-16,21 0 0,-22-1 0,22-20 16,0 0-16,-21-1 0,21 1 15,-1 21-15,1-21 0,0 20 16,0 22-16,0 0 15,21 22-15,0 20 16,0-21-16,0 21 0,21-20 16,0 20-16,-21 0 0,21-21 0,0 22 15,22-1-15,-22-21 16,0 0-16,0 1 0,0-1 0,22-21 16,-22 0-16,21 0 0,1 0 0,-1 0 15,0 0-15,1 0 0,-1-21 16,0-1-16,1 1 0,-1-21 15,0 21-15,-21-22 0,22 1 0,-22 0 16,0-1-16,0 1 0,0 0 16,1-1-16,-22 1 0,0 21 15,0 0-15,0 0 0,21 21 0,-21 21 16,0 0 0,0 0-16,0 0 0,0 22 15,0-22-15,0 21 0,0 0 0,0 1 16,0-22-16,0 21 0,-21 1 15,21-22-15,0 0 0,0 0 0,0 0 16,0 0-16,21-42 31,0 0-15,-21 0-16,21 0 0,0-22 16,-21 22-16,0-21 0,21 0 0,1-1 15,-22 22-15,21-21 0,-21-1 16,0 22-16,42-21 0,-21 42 15,0 21 1,-21 0-16,0 0 0,22 22 16,-22-22-16,0 0 0,21 21 15,-21-20-15,0-1 0,0 21 16,0-21-16,0 0 0,21 1 0,-21-1 16,21-21-16,-21 21 0,21-21 15,0 0-15,1 0 0,-1 0 16,0-21-16,0 0 15,0-1-15,0 1 0,1 0 0,-1 0 16,21-21-16,-21-1 0,-21 22 16,21-21-16,1-1 0,-22 22 0,21 0 15,-21 0-15,21 21 0,-21 21 32,0 0-32,0 0 0,0 1 15,21 20-15,-21-21 0,0 0 16,0 0-16,0 1 0,21-1 15,0 0-15,1 0 0,-1 0 0,0-21 16,0 0-16,0 21 0,22-21 0,-22 0 16,21 0-16,-21 0 15,22-21-15,-22 0 0,42-21 16,-42 21-16,1-1 0,-1 1 0,-21-21 16,0 21-16,21 0 0,-21-22 15,0 22-15,0 0 0,0-21 0,0 20 16,0 1-16,0 0 15,0 42 1,0 0-16,0 1 0,0 20 16,0-21-16,0 43 0,0-22 0,-21 21 15,21 1-15,-21-22 0,21 22 0,0-1 16,0 1-16,0 20 0,-22-20 16,22-1-16,0 1 0,0 21 15,0-22-15,0 1 0,0-1 0,0 1 16,0-1-16,0 1 0,-21-22 15,21 0-15,0 1 0,0-1 0,0-21 16,0 0-16,0 0 0,0-42 31,21-21-31,1 21 0,-22-22 0,21 1 16</inkml:trace>
  <inkml:trace contextRef="#ctx0" brushRef="#br0" timeOffset="174015.11">13420 889 0,'0'0'0,"0"-42"0,0 21 0,-22-22 0,22 22 16,0 0-16,0 0 0,0 0 15,22 21-15,-1 0 16,0 0-16,0 0 0,0 0 16,0 0-16,1 0 0,-1 21 0,0-21 15,0 21-15,-21 0 0,21 0 16,-21 0-16,0 22 0,0-22 0,0 21 15,0-21-15,0 1 0,0 20 0,0-21 16,-21 0-16,0 0 0,0 1 16,0-1-16,21 0 0,-22-21 15,44 0 17,-1-21-32,0 0 15,-21-1-15,21 1 0</inkml:trace>
  <inkml:trace contextRef="#ctx0" brushRef="#br0" timeOffset="174414.88">13864 677 0,'0'22'32,"-21"-1"-32,0 0 0,21 0 0,0 0 15,-21 22-15,21-1 0,-22-21 16,22 21-16,0 1 0,0-22 15,0 21-15,0-21 0,0 1 0,0-1 16,0 0-16,22 0 0,-1 0 0,0-21 16,0 0-16,0 0 0,0 0 15,22 0-15,-22 0 0,21 0 0,-21 0 16,22-21-16,-22 0 0,21 0 16,-21 0-16,1-1 0,-1-20 0,0 21 15,-21-21-15,0-1 0,0 1 16,0 0-16,0-1 0,-21 22 0,0 0 15,-1 0-15,1 0 0,0-1 16,0 22-16,-21 0 0,20 0 16,1 0-16,-21 0 0,21 22 0,0-1 15,-1-21-15,1 21 0,0 0 16,21 0-16,0 0 0,0 1 0,0-1 16,0 0-16,0 0 0,21 0 15,0-21-15,1 21 0,-1 1 0,0-22 16,21 0-16,-21 0 0,22 0 0,-22 0 15</inkml:trace>
  <inkml:trace contextRef="#ctx0" brushRef="#br0" timeOffset="174737.03">14436 804 0,'0'-21'0,"0"42"0,21-63 0,-21 21 16,21 21-1,0 0 1,0 0-16,0 21 15,1 21-15,-22-20 0,21-1 0,0 21 16,0-21-16,0 22 0,0-22 16,-21 21-16,22-21 0,-22 22 0,0-22 15,0 0-15,0 0 0,0 0 16,-22-21 15,22-21-31,0 0 16,-21 21-16,21-21 0,0-22 0,0 22 15,0-21-15,0 21 0,0-22 16,0 1-16,0 21 0,0-21 0,0 20 16,0-20-16,21 21 0,1 0 15,-22 0-15,21-22 0,0 22 0,0 0 16,0 0-16,0 0 0,22-1 0</inkml:trace>
  <inkml:trace contextRef="#ctx0" brushRef="#br0" timeOffset="174956.18">15176 318 0,'0'42'32,"-21"-21"-32,21 0 0,0 22 15,-21-22-15,0 21 0,21 0 0,-21 22 16,21-22-16,-21 1 0,21 20 16,-22 1-16,22-22 0,-21 21 0,21 22 15,0-43-15,0 1 16,0-1-16,0-21 0,0 0 0,0 1 15,21-1-15,1 0 0,-1-21 16,0 0-16,0 0 0,0 0 16,0 0-16,22-42 15</inkml:trace>
  <inkml:trace contextRef="#ctx0" brushRef="#br0" timeOffset="175125.08">14944 804 0,'-22'0'15,"44"0"-15,-65 0 0,22 0 0,42 0 47,0 0-47,1 0 0,20 0 16,0 0-16,1 0 0,-1 0 0,21 0 0,1 0 16,-1 0-16,1-21 0</inkml:trace>
  <inkml:trace contextRef="#ctx0" brushRef="#br0" timeOffset="176684.13">15960 699 0,'0'0'0,"-22"-22"15,1 22-15,21-21 0,-21 21 16,0 0-16,0-21 0,0 21 0,-1 0 16,1 0-16,0 0 0,0 0 15,21 21-15,-42 22 0,20-1 16,1-21-16,-21 64 15,21-43-15,21 0 0,-21 1 16,-1-22-16,22 21 0,-21-21 0,21 1 16,0 20-16,0-21 0,0 0 15,21 0-15,1-21 0,-1 0 16,0 0-16,0 0 0,21 0 16,-20-21-16,-1 0 0,0 0 15,0 0-15,0 0 0,0-22 0,1 22 16,-1-21-16,0-1 0,0 1 15,-21 0-15,0-1 0,21 1 0,-21 21 16,0 0-16,0 0 0,0-1 0,0 1 16,0 42-1,0 1-15,0-1 16,0 21-16,0-21 0,0 22 16,0-1-16,0-21 0,0 21 0,0 1 15,0-22-15,0 21 0,0-21 0,21 1 16,1-1-16,-22 0 0,21 0 15,0-21-15,0 0 0,0 0 0,43 0 16,-43 0-16,0 0 16,21 0-16,-20-21 0,-1 0 0,0 0 15,21-1-15,-21-20 0,1 21 0,-22-21 16,21-1-16,-21 1 16,21 0-16,-21 20 0,0 1 0,0 0 15,0 42 1,0 0-1,0 22-15,-21-22 0,21 21 16,0-21-16,-21 1 0,21 20 0,0-21 16,0 0-16,0 0 0,0 1 0,0-1 15,0 0-15,0 0 16,0-42 15,0 0-31,21 0 0,0-1 0,-21 1 16,21 0-16,0-21 0,0 21 15,-21-1-15,22-20 0,-1 21 16,0 0-16,0 42 16,0 0-1,0 0-15,-21 0 0,22 1 0,-1-1 16,-21 0-16,21 0 0,-21 0 16,21 0-16,0-21 0,-21 22 0,21-22 15,1 0-15,-1 0 0,0 0 16,0 0-16,0 0 0,0 0 15,1 0-15,-1-22 0,0 1 16,0 0-16,0 0 0,-21 0 16,21 0-16,1-22 0,-1 22 15,0-21-15,0-1 0,0 22 0,-21 0 16,21 0-16,-21 0 0,22 0 0,-22-1 16,21 22-1,-21 22 1,0-1-16,0 0 0,0 0 15,0 0-15,0 0 16,21-21 0,0 0-1,0 0-15,-21-21 16,21 0-16,1 0 16,-22 0-16,0 0 15,0-1-15,0 1 16,-22 21-1,1 0-15,0 0 16,0 21-16,0 1 0,21-1 16,0 21-16,-21-21 0,-1 22 15,22-22-15,-21 21 0,21 0 0,0-20 16,0 20-16,0-21 0,0 21 16,0-20-16,0-1 0,21 0 0,1 0 15,-1 0-15,0 0 0,21 1 16,-21-22-16,1 0 0,20 0 15,-21 0-15,21 0 0,-20 0 0,20 0 16,0-22-16,1 1 0,-22 0 16,21 0-16,0 0 0,-20-22 0,20 22 15,-21-21-15,0 0 0,0-1 16,1 22-16,-22-21 0,21 21 0,-21-1 16,0 1-16,-21 42 31,21 1-31,-22-1 0,1 0 0,21 21 15,0-21-15,0 1 0,-21-1 16,21 21-16,0-21 0,0 0 16,0 1-16,0-1 0,0 0 15,21 0-15,0-21 0,1 0 16,20 0-16,-21 0 0,0 0 16,22 0-16,-22 0 0,21 0 15,0-21-15,1 0 0,-1 0 0,0-22 16,-20 22-16,20-21 0,-21 21 15,21-22-15,-20 1 0,-22 0 0,0 20 16,21 1-16,-21 0 0,0 0 16,0 0-16,-21 21 15,-1 21-15,1 0 0,0 0 16,21 22-16,0-22 0,0 21 0,-21-21 16,21 22-16,0-1 0,0-21 15,0 21-15,0-20 0,0-1 16,0 0-16,0 0 0,0 0 0,0 0 15,-21-21 1,0 0-16</inkml:trace>
  <inkml:trace contextRef="#ctx0" brushRef="#br0" timeOffset="177505.9">19812 868 0,'0'0'16,"-21"21"-16,42-21 31,0-21-31,0 0 16,0 0-16,-21-1 0,22 1 15,-1 0-15,-21 0 0,21 0 0,-21 0 16,0-1-16,0 1 0,0 0 15,-21 0-15,0-21 0,-22 42 0,22-22 16,-21 1-16,-1 21 0,1 0 0,21 0 16,-21 0-16,-1 21 0,1 1 15,21-1-15,-22 0 0,22 0 16,-21 21-16,42-20 0,-21 20 16,0 0-16,21-21 0,0 22 0,0-22 15,0 21-15,0-21 0,0 1 16,21-1-16,0-21 0,0 21 0,21-21 15,-20 0-15,20 0 0,0 0 16,22 0-16,-22-21 0,0 0 0,1-1 16,-1 1-16,-21 0 0,22 0 15,-1-21-15,-21 20 0,-21 1 16,0 0-16,0 0 0,0 0 16,0 42 15,0 0-31,0 0 0,0 0 15,0 22-15,0-22 0,0 21 0,0 1 16,0-1-16,0 21 0,0-20 16,0-1-16,0 22 0,21-1 0,0-21 15,-21 22-15,0-1 0,0 1 0,22-1 16,-22 1-16,0 21 0,0-22 16,0-21-16,0 22 0,0-22 0,0 1 15,0-22-15,0 21 0,-22-21 16,1 0-16,0-21 0,0 0 15,0 0-15,-22-21 0,22 0 0,0 0 16,-21 0-16,21-22 16,-1 1-16,-20 0 0,21-22 0,0 22 15,0 0-15,21-1 0,0 1 16,0 0-16,0 20 0,0-20 0,21 21 16,0 0-16,0 0 0,21-22 0,-20 22 15</inkml:trace>
  <inkml:trace contextRef="#ctx0" brushRef="#br0" timeOffset="177721.78">20405 614 0,'0'0'0,"0"-21"0,0 0 0,-22 21 16,22 21-1,0 0 1,0 0-16,0 0 0,0 0 15,0 1-15,0-1 16,0 0-16,0-42 31</inkml:trace>
  <inkml:trace contextRef="#ctx0" brushRef="#br0" timeOffset="177875.69">20341 445 0,'-21'0'16,"42"0"-16,-63-22 0,63 22 47,0 0-31,0 0-16,0 0 0</inkml:trace>
  <inkml:trace contextRef="#ctx0" brushRef="#br0" timeOffset="178859.13">20616 445 0,'0'0'0,"21"21"0,-21 0 16,0 0-16,22 0 15,-22 22-15,21-22 0,-21 0 0,21 21 16,-21 1-16,21-1 0,0-21 16,-21 21-16,0 1 0,21-1 0,-21 0 15,22-20-15,-22-1 0,0 21 16,21-21-16,-21 0 0,21-21 15,0 0 1,0 0-16,-21-21 16,21 0-16,1 0 0,-1-21 15,-21 20-15,21-20 0,0 0 0,0-1 16,0 1-16,1 0 0,-1-1 16,0 1-16,0 21 0,-21 0 15,0 0-15,21-1 0,-21 1 0,21 21 16,-21 21-1,0 1-15,0-1 0,0 0 16,0 21-16,-21-21 0,21 1 16,-21 20-16,21-21 0,0 21 0,0-20 15,0-1-15,0 21 0,0-21 16,0 0-16,0 1 0,0-1 16,0 0-16,21-21 0,0 0 15,1 0-15,-1 0 0,21 0 0,-21 0 16,22-21-16,-1 0 0,0 21 15,1-22-15,20-41 16,-21 42-16,-20 0 0,-1-22 0,0 22 16,0 0-16,-21 0 0,21 0 15,-21-1-15,0 1 16,-21 21 0,0 0-16,0 21 0,0-21 0,-1 22 15,22-1-15,-21 0 0,21 0 0,-21 0 16,21 0-16,0 1 0,0-1 15,0 0-15,0 0 0,0 0 16,0 0-16,21 1 0,0-22 0,1 21 16,-1-21-16,21 0 0,-21 0 15,22 0-15,-1 0 0,0 0 16,1 0-16,-1-21 0,43-22 16,-64 22-16,21 0 0,-21 0 15,0-22-15,-21 22 0,22 0 0,-22 0 16,21 0-16,-21 42 31,0 0-31,0 0 0,0 0 16,0 1-16,-21 20 0,21-21 15,0 0-15,-22 0 0,22 1 0,0-1 16,0 0-16,0 0 0,-21-21 16,21 21-16,-21-21 15,21-21 1,0 0-1,0-21-15,0 20 16,0 1-16,0-21 0,0 0 0,21 20 16,0-20-16,1 0 0,-1-1 0,0 22 15,0 0-15,21 0 0,-20 0 16,20 21-16,21 0 16,-41 0-16,20 21 0,0 0 15,-21 0-15,22 0 0,-22 22 0,0-1 16,0-21-16,-21 22 0,0-1 0,0-21 15,0 21-15,0-20 0,0-1 16,0 0-16,-21 0 0,0 0 0,21 0 16,-21-21-16,42-21 31,0 0-31,21 0 0</inkml:trace>
  <inkml:trace contextRef="#ctx0" brushRef="#br0" timeOffset="179115.98">23262 233 0,'0'0'0,"-21"0"0,42 0 31,0 0-31,0 0 0,1 0 16,20 0-16,-21 0 0,21 0 15,1 0-15,-1 0 0,0 0 0,1 0 16,-1 0-16,0 0 0,1 0 16,-22 0-16,-42 0 47,0 0-47</inkml:trace>
  <inkml:trace contextRef="#ctx0" brushRef="#br0" timeOffset="179326.86">23580 233 0,'-64'42'16,"64"-21"0,0 1-16,0-1 0,-21 0 0,21 0 15,-21 21-15,21-20 0,-21 20 16,21 0-16,0 1 0,0-1 0,0-21 16,0 21-16,0 43 15,0-64-15,0 0 0,0 22 16,0-22-16,0 0 0,0 0 15,21-21 1,0-21 0,21 0-16</inkml:trace>
  <inkml:trace contextRef="#ctx0" brushRef="#br0" timeOffset="179651.67">23812 550 0,'0'0'0,"0"-21"0,22 21 0,-22-21 0,0 42 31,0 0-31,-22 1 16,1 20-16,21-21 16,-21 21-16,21-20 0,0 20 0,0-21 15,0 21-15,0 22 16,21-43-16,0 0 0,1 0 0,-1 1 16,21-22-16,-21 0 0,22 0 15,-22 0-15,21 0 0,0 0 0,1 0 16,-22-22-16,0 1 0,21 0 0,-20-21 15,-22 21-15,21-22 0,-21 1 16,0 0-16,0-1 0,0 1 0,0 21 16,0 0-16,-21-1 0,-1 1 15,1 0-15,-21 21 0,21 0 0,-22 0 16,1 21-16,0-21 16,21 21-16,-22 1 0,1-1 0,21 0 15,-22 0-15,22 0 0,0 0 0,0 22 16,0-22-16</inkml:trace>
  <inkml:trace contextRef="#ctx0" brushRef="#br0" timeOffset="180047.45">21061 1736 0,'42'-21'16,"-21"21"-1,0-22-15,1 22 0,62-21 16,1 0-16,-22 0 16,-20 21-16,20-21 0,1 21 0,-22 0 15,22 0-15,-22-21 0,-21 21 16,21 0-16,-20 0 0,-44 0 15</inkml:trace>
  <inkml:trace contextRef="#ctx0" brushRef="#br0" timeOffset="180267.32">21505 1609 0,'0'0'0,"-21"21"0,21 0 15,0 0-15,0 0 16,0 1-16,0 20 0,-21 0 15,21-21-15,0 22 0,0-22 16,0 21-16,0-21 0,0 22 0,0-22 16,0 0-16,0 0 0,0 0 15,0 1-15,0-1 0,0 0 0,0 0 16,21-42 15</inkml:trace>
  <inkml:trace contextRef="#ctx0" brushRef="#br0" timeOffset="180825">21653 1905 0,'0'0'0,"22"0"32,-22 21-32,21-21 15,0 0-15,0 0 16,0 0-16,0 0 0,1 0 15,-1 0-15,0 0 0,0 0 0,0-21 16,0 0-16,1 21 0,-1-21 16,-21 0-16,0-1 15,0 1-15,0 0 16,-21 21 0,-1 0-16,1 21 15,0 0-15,0 1 0,21-1 0,-21 0 16,0 0-16,21 21 0,-22-20 0,22-1 15,0 0-15,0 0 0,0 0 16,0 0-16,0 1 0,22-1 16,-1-21-1,21 0-15,-21 0 0,0 0 16,1 0-16,-1-21 0,21-1 16,-21 22-16,22-21 0,-22 0 15,21 0-15,-21 0 0,22-22 0,-22 22 16,0 0-16,0 0 0,0 0 15,-21 0-15,0-1 0,0 44 32,-21-22-32,21 21 0,0 0 15,0 0-15,-21 0 0,21 0 16,0 1-16,0-1 0,0 0 0,0 0 16,0 0-16,-21 0 0,21 1 0,0-1 15,-21 0-15,-1-21 16,1 0-16,0 0 15,21-21 17,0 0-32,0-1 0</inkml:trace>
  <inkml:trace contextRef="#ctx0" brushRef="#br0" timeOffset="181054.87">22415 1588 0,'22'-22'0,"-44"44"0,44-65 16,-1 43-16,0-21 15,-21 42-15,0 0 16,0 22-16,0-22 16,0 21-16,0-21 0,0 22 15,0-1-15,-42 85 16,20-106-16,22 22 0,0-22 16,-21 21-16,21-21 0,0 0 0,0 1 15,0-1-15,0 0 0,21-21 31,1-21-15</inkml:trace>
  <inkml:trace contextRef="#ctx0" brushRef="#br0" timeOffset="181223.77">22310 1820 0,'-22'0'15,"44"0"-15,-22 0 31,21 0-15,21 0-16,-21 0 0,22 0 16,-1 0-16,-21 0 0,21-21 0,1 21 15,20-21-15,-20 21 0,20-21 16</inkml:trace>
  <inkml:trace contextRef="#ctx0" brushRef="#br0" timeOffset="181495.62">23304 1503 0,'0'-21'16,"0"0"0,-21 21-1,0 0-15,0 0 0,21 21 16,-21 0-16,0 0 0,-1 21 0,1-20 16,0 20-16,0 0 0,0 1 15,0-1-15,-1 0 0,1 1 0,0-1 16,21-21-16,0 21 15,-21-20-15,21 20 0,0-21 0,0 0 16,0 0-16,21 1 0,-21-1 16,21 0-16,22-21 0,-22 21 0,21-21 15,0 0-15,1 0 0,41 0 16,-41 0-16,-1 0 0,0 0 16,1-21-16,-1 0 0</inkml:trace>
  <inkml:trace contextRef="#ctx0" brushRef="#br0" timeOffset="182718.91">23707 1926 0,'21'-106'15,"-42"276"1,21-234-16,21-63 0,-21 85 0,0 21 0,0 0 0,-21 21 16,-1 0-16,1 0 0,0 0 15,0 0-15,21 21 0,-21 0 16,0 0-16,-1 21 0,1-20 16,0 20-16,21-21 0,-21 21 15,0-20-15,21-1 0,-21 0 0,21 0 16,0 0-16,0 0 0,0 1 15,0-1-15,21-21 16,0 0 0,0 0-16,0 0 0,0 0 15,1-21-15,-22-1 0,21 1 16,0 0-16,0 0 0,0 0 0,0-22 16,1 22-16,-22 0 0,0 0 0,0 0 15,21 0-15,-21-1 0,0 44 31,0-1-31,0 0 16,-21 0-16,21 0 0,0 0 16,0 1-16,0-1 0,0 0 0,0 0 15,0 0-15,0 0 0,0 1 16,0-1 0,21-21-16,0 0 0,0 0 15,21 0-15,-20 0 0,-1 0 16,21-21-16,0 21 0,-20-22 0,20 1 15,0 0-15,1 0 0,-22 0 16,21-22-16,0 22 0,-20-21 0,-1 21 16,0 0-16,0-1 15,-21 1-15,0 0 0,-21 21 32,0 21-32,0 0 0,-1 22 15,22-22-15,-21 21 0,21-21 16,0 1-16,0-1 0,0 0 15,0 0-15,0 0 0,21 0 16,1 1-16,-22-1 0,0 0 16,0-42 15,0 0-15,0-1-16,0 1 15,-22 21-15,22-21 0,-21 21 16,21-21-16,0 42 31,0 0-15,0 0-16,0 1 15,21-22-15,-21 21 16,22-21-16,-1 0 0,0 0 16,0 0-16,0 0 15,0 0-15,1 0 0,-1 0 0,0 0 0,21-21 16,-21-1-16,1 22 0,20-21 15,-21 0-15,0 0 0,0 0 16,-21 0-16,22-22 0,-22 22 0,21 0 16,-21 0-16,0-22 0,0 22 15,0 0-15,0 0 0,-21 21 16,-1 0 0,1 21-16,21 0 0,-21 0 0,0 1 15,0-1-15,21 0 0,0 21 16,0-21-16,-21 1 0,21-1 0,0 0 15,0 21-15,0-21 16,0 1-16,0-1 0,21-21 0,-21 21 16,21-21-16,0 0 0,0 0 0,22 0 15,-22 0-15,0 0 16,21 0-16,-21-21 0,22 0 16,-22-1-16,21 1 0,1 0 0,-22 0 15,0 0-15,21-22 0,-21 1 16,-21 21-16,22-21 0,-22 20 0,0 1 15,0 0-15,0-21 16,-22 42 0,22 21-16,0 0 0,0 0 15,-21 0-15,21 1 0,0 20 16,0-21-16,0 0 0,0 0 0,0 22 16,0-22-16,0 0 0,0 0 15,0 0-15,0 1 0,0-1 16,0 0-16,-21-21 15,0 0-15,0 0 0,0 0 16,-1 0 0</inkml:trace>
  <inkml:trace contextRef="#ctx0" brushRef="#br0" timeOffset="182870.83">24998 2117 0,'0'21'16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11:26:31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1439 0,'0'-21'110,"-21"21"-95,0-21 1,0 21 0</inkml:trace>
  <inkml:trace contextRef="#ctx0" brushRef="#br0" timeOffset="2275.21">1609 614 0,'-22'0'16,"22"-21"-16,-21 21 15,21-21-15,0 42 63,21 0-63,-21 0 15,22 0-15,-22 0 0,21 1 16,0-1-16,-21 0 0,21 0 0,0 0 16,0 22-16,1-22 0,-1 0 15,0-21-15,0 21 0,0 0 16,0-21-16,22 0 0,-22 0 0,21 0 16,-21 0-16,22-21 0,-1 0 15,0 0-15,1 0 0,-1-22 0,0 22 16,1 0-16,-22 0 0,21 0 15,-21-22-15,1 22 16,-22 0-16,0 0 0,0-22 0,0 22 16,0 0-16,0 0 0,0 0 15,0 0-15,-22 21 16,1 0-16,21 21 16,-21 0-16,0 0 15,21 21-15,-21-20 0,21 20 0,-21 0 16,21 1-16,0-1 0,0 0 15,-22 22-15,22-1 0,0 1 16,0-1-16,0 1 0,0-1 0,0 1 16,0-1-16,0 1 0,0-1 15,0 1-15,0-22 0,22 22 0,-22-1 16,0-21-16,21 1 16,0-1-16,-21 0 0,0-20 0,0-1 15,0 0-15,0 0 0,-21-21 16,-22 0-1,22 0-15,0 0 0,-21-21 16,21 0-16,-22 0 0,22-22 0,-21 1 16,21 0-16,-22 20 0,22-20 0,-21-43 15,21 64-15,-1-21 16,1 21-16,0 0 0,0 21 16,21-22-16,-21 22 0,21 22 31,0-1-31,0 0 15,0 0-15,0 21 0,0-20 16,21 20-16,0-21 0,0 21 0,0 1 16,1-22-16,-1 0 0,0 21 15,21 1-15,-21-22 16,1-21-16,20 21 0,0-21 0,-21 0 16,43 0-16,-22 0 0,1-21 15,20 0-15,1 0 0,-1-1 0,-21 1 16,22-21-16,-22 21 0,1-22 15,-1 1-15,0 21 0,-21-21 16,1-1-16,-1 22 0,0-21 16,0 21-16,-21-22 0,21 22 0,-21 0 15,0 0-15,0 0 0,0-1 16,-21 22 0,0 22-1,21-1-15,-21 21 16,21-21-16,0 0 0,0 1 15,0 20-15,0-21 0,0 21 16,0 1-16,0-22 0,0 21 0,0-21 16,0 22-16,0-22 0,0 0 15,0 0-15,0 0 0,0 1 16,-21-22 15,21-22-31,0 1 0,0 0 16,0 0-16,0-21 0,0 20 0,0-20 15,0 0-15,0-1 0,21 1 16,0 0-16,-21-1 0,21 1 16,0 21-16,22-21 0,-22-1 0,0 22 15,0 0-15,21 0 0,-20 21 16,-1 0-16,0 0 0,21 0 0,-21 21 16,1 0-16,-1 0 0,0 0 15,-21 22-15,0-22 0,0 21 16,0-21-16,0 22 0,0-22 15,0 21-15,0 1 0,0-22 0,0 21 16,0-21-16,0 0 0,0 1 16,21-1-16,0 0 0,0-21 15,1 0-15,-1 0 0,21 0 16,-21 0-16,0-21 0,22 0 16,-22-1-16,21 1 0,-21 0 0,22 0 15,-22-21-15,21-1 0,-21 22 16,1-21-16,20-1 0,-21 1 15,0 21-15,0-21 0,1 20 16,-22-20-16,0 21 0,21 0 16,-21 42-1,-21 0-15,-1 0 16,1 22-16,0-22 0,21 21 16,-21-21-16,0 22 0,21-22 0,0 21 15,-21 0-15,21-20 0,0 20 16,0-21-16,0 21 0,0-20 0,0-1 15,0 0-15,21 0 0,0 0 16,21-21-16,-21 0 0,22 0 0,-1 0 16,0 0-16,1-21 0,-1 0 15,0 0-15,1 0 0,-1-1 16,0 1-16,1-21 0,-1 21 16,-21-22-16,0 1 0,1 21 0,-1-21 15,-21-1-15,0 22 0,0-21 16,0 21-16,0-1 0,0 1 0,-21 0 15,-1 21-15,22-21 0,-21 21 16,0 0-16,42 0 47,0 0-47,1 0 0,20-21 16,0 21-16,1-21 0,-1 21 15,0-22-15,22 1 0,-22 21 0,22-21 16,-22 21-16,0 0 15,-21 0-15,22-21 0,-22 21 0,0 0 16,0 0-16,-21 21 16,0 0-16,0 0 0,0 1 15,-42 20-15,21 0 16,0-21-16,-22 22 0,22-22 16,0 21-16,0 1 0,0-22 0,-1 21 15,1-21-15,21 22 0,0-22 0,0 21 16,0-21-16,0 0 0,21 1 15,1-22-15,-1 21 0,0-21 0,21 0 16,1 0-16,-1 0 16,0 0-16,1-21 0,-1-1 0,0 1 15,1 0-15,-1 0 0,0-21 0,1 20 16,-22-20-16,0 21 0,0-21 16,0-1-16,-21 1 0,0 0 0,0-1 15,0-20-15,0 42 0,-21-22 16,0 1-16,0 21 0,0 0 15,-22-1-15,22 22 0,-21 0 0,-1 0 16,1 0-16,0 0 0,-1 22 16,1-1-16,0 21 0,21-21 15,-22 0-15,22 22 0,-21-22 0,21 0 16,21 21-16,0-20 0,0-1 16,0 42-16,21-63 15,0 21-15,0-21 0,21 0 16</inkml:trace>
  <inkml:trace contextRef="#ctx0" brushRef="#br0" timeOffset="2603.48">6075 1058 0,'0'-21'0,"0"42"0,-21-63 0,-1 21 0,1 0 16,0 0-16,0 21 0,0 0 0,-22 0 15,22 0-15,0 0 0,0 21 16,0-21-16,-22 42 0,22-21 16,0 22-16,0-1 0,0 0 0,0 1 15,-1-1-15,1 0 0,0 1 16,21-1-16,0 21 0,0-20 0,0-1 16,0 0-16,0 1 0,21-1 15,0-21-15,22 22 0,-1-22 0,0 0 16,1 0-16,20 0 0,-20-21 15,20 0-15,43 0 16,-43 0-16,1 0 0,-22-21 16,22 0-16,-1 0 0,-20-22 0,20 22 15,-21-21-15,22 0 0,-22-1 16</inkml:trace>
  <inkml:trace contextRef="#ctx0" brushRef="#br0" timeOffset="4272.93">6900 1270 0,'21'-42'15,"-42"84"-15,64-148 0,-22 64 0,-21 0 0,0-1 16,0 22-16,0 0 0,-64-21 15,43 42-15,-21 0 0,-1 0 16,1 21-16,0 0 0,-1 0 16,-20 21-16,21 1 0,-1-1 0,1 0 15,0 1-15,20-1 0,-20 0 16,0 43-16,42-43 16,0 1-16,0-22 0,0 21 15,0 1-15,0-22 0,0 0 0,21 0 16,0 0-16,0 0 0,22-21 15,-22 0-15,21 0 0,0 0 16,1 0-16,-22-21 0,21 0 0,1 0 16,-1 0-16,-21 0 0,21-22 0,-20 1 15,-1 0-15,21-1 0,-21 1 0,-21 0 16,21-1-16,1 1 0,-22 0 16,21-1-16,-21 22 0,0-21 15,0 21-15,0 42 16,0 0-1,-21 21-15,21-21 0,-22 22 16,22 41-16,0-41 0,0-1 16,0 0-16,0-20 0,0 20 15,22 0-15,-1 1 0,0-1 0,0-21 16,0 0-16,0 0 0,1 1 16,-1-1-16,21-21 0,-21 0 0,0 0 15,1 0-15,20-21 0,-21-1 16,0 1-16,22 0 0,-22-21 0,0 21 15,0-22-15,0-20 0,22 20 16,-22-20-16,21-85 16,-21 63-16,0 0 0,-21 1 15,22-1-15,-22 22 0,0-1 0,21 1 16,-21-1-16,0 22 0,0 21 16,0-1-16,0 1 0,-21 0 0,-1 21 15,1 0-15,21 21 0,-21 0 16,0 22-16,0-1 0,21 0 0,-21 22 15,21-1-15,-22 1 0,22 21 16,-21-22-16,21 1 0,0 20 0,0-20 16,0-22-16,0 22 0,0-22 15,0 21-15,21-20 0,1-22 0,-1 21 16,0 1-16,0-22 0,0 0 16,0-21-16,22 0 0,-22 0 15,42 0-15,-20 0 0,-22-21 16,21 0-16,-21-1 0,22 1 15,-22-21-15,21 21 0,-21-22 0,1 22 16,20-21-16,-21 0 0,0-1 16,0 22-16,1-21 0,-1 21 15,-21-1-15,21 1 0,-21 42 16,0 1 0,0-1-16,0 0 15,-21 0-15,21 21 0,-21-20 0,21 20 16,0-21-16,0 21 0,0-20 0,0 20 15,0-21-15,0 0 0,0 0 16,0 1-16,21-1 0,0-21 0,0 0 16,0 0-16,0 0 0,1 0 15,-1 0-15,21 0 0,-21-21 0,0-1 16,1 1-16,-1 0 0,21 0 16,-21-21-16,0 20 0,1-20 0,20 0 15,-21 21-15,0-22 0,22 1 16,-22 21-16,-21-22 0,21 43 0,-21-21 15,0 42 1,0 1-16,-21-1 16,0 0-16,21 0 0,-22 0 15,22 22-15,-21-22 0,21 0 0,-21 21 16,21-21-16,0 1 0,0-1 0,0 0 16,0 0-16,0 0 0,21 0 15,0-21-15,1 22 0,-1-22 16,0 0-16,0 0 0,0 0 15,0-22-15,1 22 0,-1-21 0,0 0 16,-21 0-16,21 0 0,-21-22 16,21 22-16,-21-21 0,0 0 15,0 20-15,0-20 0,0 21 0,-21-21 16,0 20-16,0 1 0,-22 0 16,-20 0-16,21 21 15,20 0-15,1 0 16,0 0-16,42 0 31,0-21-31,1 21 0,20 0 16,0-21-16,1-1 0,-1 22 0,0 0 15,22-21-15,-22 21 0,0 0 0,22 0 16,-43 0-16,21 0 0,1 0 16,-22 0-16,0 21 0,0 1 15,0-1-15,1 0 0,-22 0 16,0 21-16,0-20 0,0 20 0,0-21 15,0 21-15,0-20 0,0-1 16,0 21-16,0-21 0,0 0 0,0 1 16,0 20-16,0-21 15,0 0-15,0 0 0,0-42 32,0 0-17,0 0-15,0-21 0,0 20 16,0 1-16,21-21 0,-21 0 15,21-1-15,0-20 0,21-1 16,-20 1-16,20-1 0,0 1 16,1-1-16,-1 1 0,0 20 0,1 1 15,-1 21-15,0 0 0,1 0 16,-1 21-16,-21 0 0,21 21 0,-20 0 16,-1 0-16,0 21 0,-21 1 15,0 20-15,0 1 0,0 126 16,0-147-16,-21 20 15,0-21-15,21 1 0,-22-1 0,1 0 16,21 1-16,-21-22 0,21 0 0,-21 0 16,21 0-16,-21 1 0,0-22 31,-1 0-31,22-22 16,0 1-16,-21 0 0,0 0 15,0-21-15,0 20 0</inkml:trace>
  <inkml:trace contextRef="#ctx0" brushRef="#br0" timeOffset="4458.88">8784 529 0,'-42'-21'0,"84"42"0,-105-42 0,20 21 16,22 0-16,0 0 0,0 0 15,0 0-15,-1 0 0,1 0 16,0 0 31,0 0-47,0 21 0,-22-21 0</inkml:trace>
  <inkml:trace contextRef="#ctx0" brushRef="#br0" timeOffset="4632.92">7091 910 0,'-21'21'0,"42"-42"0,-85 42 0,43 1 16,21-1-16,21-21 16,0 0-16,1 0 0,20 0 15,0 0-15,1-21 0,20-1 16,-21 1-16,22 0 0,-1 21 0,1-21 16,21 0-16,-22 0 0</inkml:trace>
  <inkml:trace contextRef="#ctx0" brushRef="#br0" timeOffset="6936.67">11832 635 0,'21'-21'16,"-42"42"-16,63-63 0,-42 21 0,22-1 16,-22-20-16,0 21 0,0-21 0,0 20 15,0-20-15,0 0 0,-22 21 16,1-22-16,0 22 0,0-21 0,-21 21 16,20 21-16,-20 0 0,21 0 15,-21 0-15,-1 0 0,1 21 0,-22 21 16,22 0-16,0 22 0,-22-1 15,1 1-15,20-1 0,-20 22 16,21 0-16,-22-1 0,22 1 16,-1 0-16,22-22 0,-21 22 0,42-22 15,0 1-15,0-22 0,0 22 16,21-22-16,0 0 0,22 1 0,-1-22 16,0 21-16,22-21 0,-1-21 15,-20 22-15,20-22 0,1 0 0,-1 0 16,22 0-16,-22-22 0,1 1 15,-1 0-15,22 0 0,-22 0 0,1 0 16,-1-22-16,1 22 0,-22-21 0,22-1 16,-22 22-16,0-21 15,-20 0-15,-1-1 0,0 22 0,0 0 16,-21 0-16,0 0 0,-21 21 31,0 21-31,0 0 16,-1 0-16,1 0 0,0 22 0,0-22 15,0 21-15,21-21 0,-21 22 16,21-22-16,-22 0 0,22 21 0,0-21 16,0 1-16,0-1 0,22 0 15,-1 0-15,0 0 0,0-21 0,21 0 16,-20 0-16,20 0 0,0 0 0,1 0 16,-1 0-16,-21-21 0,21 21 15,1-21-15,-1 0 0,0 0 16,1-22-16,-1 22 0,-21-21 0,22-1 15,-22 1-15,0 0 0,0-1 16,0-20-16,-21 21 0,0-22 0,0 22 16,0-22-16,-21 22 0,0 21 15,0 0-15,-22-1 0,22 1 0,-21 21 16,0 0-16,20 0 0,-20 0 16,0 21-16,-1 1 0,1 20 0,0 0 15,21 1-15,-22-1 0,22 0 16,0 1-16,0-1 0,0 0 0,21 1 15,0-1-15,0-21 0,0 21 16,21-20-16,0-1 0,0 0 16,21 0-16,-20 0 0,20-21 15,0 0-15,1 0 0,-1 0 0,0 0 16,1 0-16,20 0 0,-21-21 16,22 0-16,-22 21 0,1-42 0,20 20 15,-21 1-15,-20-21 0,20 21 0,0-22 16,-21 1-16,1 0 0,-1-1 15,0 22-15,-21-21 0,0 21 0,21 0 16,-21-1-16,0 1 0,0 0 16,-21 42-1,21 0-15,-21 1 16,0 20-16,-1-21 0,1 21 16,0-20-16,0 20 0,0-21 0,21 21 15,0-20-15,-21 20 0,21-21 16,0 0-16,0 22 0,0-22 15,0 0-15,21 0 0,0-21 16,21 0-16,-21 0 0,22 21 0,-1-21 16,0 0-16,1 0 0,-1 0 15,0-21-15,-20 0 0,20 21 0,-21-21 16,21 0-16,-20-22 0,20 22 16,-21 0-16,0-21 0,0-1 15,1 22-15,-1-21 0,-21-1 0,0 22 16,21 0-16,-21 0 0,21 0 15,-21 0-15,0 42 16,0 0 0,0 0-16,-21 0 0,21 22 0,-21-22 15,21 21-15,0-21 0,-21 22 16,21-22-16,0 0 0,0 21 0,0-21 16,0 1-16,0-1 0,0 0 15,21 0-15,21-21 0,-21 0 16,0 0-16,22 0 0,-1 0 15,0 0-15,1 0 0,-1 0 0,0-21 16,1 0-16,-22 0 0,21-1 16,1 1-16,-22 0 0,0-21 15,0 21-15,0-22 0,0 1 0,-21 21 16,22 0-16,-22-22 0,0 22 16,-22 21-1,1 21-15,0 0 0,0 1 16,21-1-16,-21 0 0,-22 42 15,22-20-15,21-22 0,-21 0 16,21 0-16,-21 22 0,0-43 16,21 21-16,0 0 0,0 0 15,0-42 17,0 0-17,21 0-15,0-1 0,0 1 16,0-21-16,22-22 0,-22 22 15,21 21-15,-21-21 0,22-1 16,-22 22-16,21 0 0,-21 0 0,1 21 16,20 0-16,-21 0 0,0 21 15,-21 0-15,0 0 16,0 22-16,0-22 0,0 21 0,0-21 0,0 22 16,0-22-16,0 21 15,0-21-15,0 22 0,0-22 0,0 0 16,21 0-16,1-21 0,-22 21 15,21-21-15,0 0 0,0 0 0,0 0 16,0 0-16,1 0 0,-1 0 0,0 0 16,0 0-16,0 0 0,22-21 15,-22 0-15,0 0 0,0 0 0,21-1 16,-20 1-16,-1-21 0,21 0 16,-21-1-16,0 1 0,1 0 15,-1-22-15,21 22 0,-21-22 0,0 22 16,1 0-16,-1-22 0,0 22 15,-21-1-15,0 22 0,21-21 0,-21 21 16,0 0-16,-21 21 31,0 0-15,21-22 46,0 1-62,0 0 16,0 0 0,0 0-16,0 0 15,0-1 1,0 44 0,-21-22-16,-1 42 15,22-21-15,-21 21 0,0 1 16,0-1-16,-21 22 0,20-1 0,1 1 15,0-1-15,21 1 0,0-1 16,-21-21-16,21 64 16,0-63-16,0-1 0,0 0 0,21-21 15,0 1-15,0 20 0,1-21 0,20-21 16,-21 21-16,21 0 0,1-21 16,-22 0-16,21 0 0,1 0 0,-1 0 15,21 0-15,-20 0 0,-22-21 16,21 0-16,1 0 0,-22 21 15,21-42-15,-21 20 0,0 1 0,1-21 16,-1 21-16</inkml:trace>
  <inkml:trace contextRef="#ctx0" brushRef="#br0" timeOffset="7158.76">14880 762 0,'-21'0'0,"42"0"0,-21 0 16,42 0 0,1 0-16,-1 0 0,22 0 0,20 0 15,1 0-15,0 0 0,-1 0 16,1 0-16,63 0 0,-84 0 16,-22 0-16,0 0 0,1 0 15,-22 0-15,0 0 0,0 0 16</inkml:trace>
  <inkml:trace contextRef="#ctx0" brushRef="#br0" timeOffset="7758.93">16510 1820 0,'-21'0'0,"42"0"0,-63 0 0,20 0 0,-20 0 15,21 0-15,-21 0 0,20 0 16,-20 0-16,0 0 0,-64 22 16,42-22-16,1 0 0,-1 0 15,1 0-15,-22 0 0,-21 0 16,1 0-16,-1 0 0,-21 0 0,0 0 15,0 0-15,0 21 0,-21-21 16,-22 21-16,1-21 0,0 21 0,-212 0 16,169-21-16,-21 21 0,21 1 15,-20-22-15,-1 21 0,-21 0 16,0 0-16,-21-21 0,-1 21 0,1 0 16,-21 1-16,0-22 0,-22 21 15,1 0-15,-1 0 0,1 0 0,-22 0 16,21-21-16,-20 22 0,-1-1 0,22 0 15,-22 0-15,21 0 16,1 0-16,-22 1 0,-296 20 16,318-21-16,-1 0 0,22 0 0,0 1 15,-1-1-15,22 0 0,0 0 16,21-21-16,0 21 0,-233-21 16,254 21-16,43-21 0,-22 0 15,43 0-15,-1 0 0,1 22 0,21-22 16,21 0-16,0 0 0,21 0 15,0 0-15,43 0 0,-1 21 16,22-21-16,0 0 0,-1 0 0,22 0 16,21 21-1,21-21 17,0 0-32,1 0 0,-1 0 15</inkml:trace>
  <inkml:trace contextRef="#ctx0" brushRef="#br0" timeOffset="44311.3">1587 4043 0,'0'0'0,"0"21"16,0 0 625</inkml:trace>
  <inkml:trace contextRef="#ctx0" brushRef="#br0" timeOffset="44899.97">1587 4043 0,'22'0'172</inkml:trace>
  <inkml:trace contextRef="#ctx0" brushRef="#br0" timeOffset="46371.7">1460 3810 0,'0'-21'0,"0"0"16,22 0-16,-22-1 16,0 1-16,0 0 15,0 0-15,0 0 16,0 42 31,0 0-47,0 21 0,0-20 15,0 20-15,0 0 0,21 1 0,-21 20 16,0-21-16,0 22 0,0-22 16,0 1-16,0 20 0,0-21 15,0-20-15,21 20 0,-21-21 0,0 21 16,21-20-16,0-1 15,0-21-15,1 0 16,-1-21-16,0-1 0,0 1 16,0 0-16,0-21 0,1-1 15,-1 1-15,0 0 0,0-1 0,-21 1 16,21 0-16,0-1 16,-21 22-16,22-21 0,-22 21 0,0 0 15,0-1-15,21 22 16,0 0-16,-21 22 15,0-1-15,0 0 16,0 0-16,21 0 0,-21 22 0,0-22 16,21 21-16,-21 0 0,0 1 15,0-22-15,0 21 0,0 1 16,21-22-16,-21 21 0,22-21 0,-22 0 16,0 1-16,21-22 15,0 21-15,0-21 0,0 0 0,0 0 16,1 0-16,-1-21 0,0-1 15,21 1-15,-21 0 0,1 0 0,20-21 16,-21-1-16,0 1 0,0 0 16,1-1-16,-1-20 0,0 20 0,-21 1 15,21 0-15,-21 21 0,21-43 16,0 43-16,-21 0 0,0 0 16,0-1-16,0 44 31,0-1-31,0 0 0,0 21 0,0-21 15,-21 22-15,21-1 16,-21 0-16,21 1 0,-21-1 0,21 22 16,0-22-16,0 0 0,0 1 15,0-1-15,0-21 0,21 21 0,0-20 16,0-1-16,1 0 0,20-21 16,-21 0-16,21 0 0,1 0 0,-1 0 15,0 0-15,1-21 0,-1 0 16,0-1-16,1 1 0,41-42 15,-62 20-15,20 1 0,-21 0 16,0-1-16,0 1 0,-21 0 16,0-1-16,0 22 0,0-21 0,0 21 15,0 0-15,-21 21 16,0 0 0,0 0-16,21 21 0,-21 21 15,21-21-15,-21 22 0,21-22 16,-22 21-16,22 0 0,0 1 0,0-1 15,0 0-15,0-20 0,0-1 16,0 21-16,0-21 0,22 0 0,-1 1 16,0-22-16,0 21 15,0-21-15,0 0 0,1 0 0,-1-21 16,21-1-16,-21 1 0,22 0 16</inkml:trace>
  <inkml:trace contextRef="#ctx0" brushRef="#br0" timeOffset="47536.03">4784 3535 0,'0'0'0,"-22"-21"0,1 0 0,0-1 16,-21 22-16,21-21 0,-1 21 0,1 0 15,0 0-15,-21 0 0,21 0 16,-1 0-16,1 21 0,-21 1 16,21 20-16,0-21 0,-1 21 15,1-20-15,0 20 0,0 0 0,0 1 16,21-1-16,0-21 0,0 21 16,0 1-16,0-1 0,0 0 0,0 1 15,21-1-15,0-21 0,0 22 16,22-22-16,-1 0 0,0 0 0,22-21 15,-1 0-15,-20 0 0,20 0 16,1 0-16,-1 0 0,1 0 0,-1-21 16,-21 0-16,1 0 0,-1-22 0,-21 22 15,22-21-15,-22 21 0,0-22 16,0 22-16,0-21 0,0-1 16,1 22-16,-1-21 0,-21 0 15,0 20-15,0-20 0,0 21 0,0-21 16,-21 20-16,-1 22 15,1 0-15,-21 0 0,21 0 0,-22 22 16,22-1-16,-21 0 0,21 21 16,-22-21-16,22 22 0,-21-22 0,21 21 15,0-21-15,-1 22 0,22-1 16,0 0-16,0-20 0,0 20 0,0-21 16,0 21-16,0-20 0,22-1 15,-1-21-15,21 0 0,-21 0 16,0 0-16,22 0 0,-22-21 15,0 21-15,21-22 0,-20-20 16,-1 21-16,21 0 0,-21-22 0,0 1 16,1 21-16,-22-21 0,21-1 0,0 22 15,-21-21-15,0 21 0,0-22 16,0 22-16,0 0 0,0 42 31,0 0-31,0 0 0,0 1 16,0-1-16,0 0 0,0 0 15,0 21-15,0-20 0,0-1 16,0 0-16,0 21 0,21-21 0,0 1 16,0-22-16,1 21 0,20 0 15,-21-21-15,21 0 0,-20 0 0,20 0 16,0 0-16,-21-21 0,22 0 16,-1 21-16,-21-22 0,22 1 0,-22 0 15,0-21-15,0 21 0,0-1 16,-21-20-16,0 21 0,21-21 0,-21 20 15,0 1-15,22 0 0,-22 0 16,0 42 15,0 0-31,0 0 16,0 1-16,0-1 0,0 0 0,0 0 16,0 21-16,0-20 15,-22-1-15,22 0 0,-21 21 0,21-21 16,0 1-16,-21-1 0,21 0 15,-21 0-15,21 0 0,-21-21 16,0 0-16,21-21 16,0 0-16,0-21 15,0 20-15,0 1 0,0-21 0,0 0 16,0-1-16,21 22 0,21-21 16,-21-22-16,22 22 0,-1 0 15,0-1-15,1 1 0,-1 21 0,21-22 16,-20 43-16,41 0 15,-41 0-15,-22 0 0,0 22 16,0-1-16,0 21 0,1-21 0,-22 22 16,0-1-16,0 0 0,0-21 0,0 22 15,0-1-15,-22 0 0,22 1 16,-21-22-16,21 21 0,0-21 0,-21 1 16,21-1-16,-21 0 0,21 0 15,0 0-15,0-42 16</inkml:trace>
  <inkml:trace contextRef="#ctx0" brushRef="#br0" timeOffset="50051.53">7578 3831 0,'0'21'0,"21"-21"62,0-21-62,0 21 16,0-21-16,0 0 0,1 0 0,20-22 16,-21 22-16,21-21 0,1 0 15,-1-1-15,-21 1 0,22-22 16,-1 22-16,-21-21 0,0 20 15,0 1-15,-21 0 0,0 20 0,0 1 16,0 0-16,-21 21 0,0 0 16,0 0-16,-21 0 0,-1 0 0,1 21 15,0 22-15,-1-22 0,1 21 16,0 0-16,-1 1 0,22-1 0,0 22 16,21-22-16,0 0 0,0 1 0,0-1 15,0 0-15,0 1 0,21-22 16,0 0-16,0 0 0,22 0 0,-1 0 15,0-21-15,1 0 16,-1 0-16,0 0 0,1 0 0,20-21 16,-20 21-16,-1-21 0,0 0 0,1 0 15,-1 0-15,-21-22 0,21 22 16,-20-21-16,-1-1 0,0 22 0,0-21 16,0 0-16,0-1 15,1 1-15,-1 0 0,-21 20 0,21 1 0,0 0 16,0 0-16,0 21 15,1 0-15,-22 21 0,0 0 16,21 0-16,0 43 0,-21-43 16,0 21-16,0 1 0,0-22 15,0 21-15,0 1 0,-21-22 0,0 21 16,-1-21-16,22 0 16,-21 1-16,21-1 0,-21 0 0,21 0 15,21-21 16,0-21-31,1 0 0,-1 0 0,0-22 16,0 22-16,0-21 0,22-1 16,-22 1-16,0 0 0,21-22 0,-21 22 15,22 0-15,-22-1 0,0 1 16,0 0-16,0 20 0,-21 1 0,0 0 16,0 0-16,0 42 31,0 0-31,-21 0 0,0 22 0,0-22 15,21 21-15,-21 1 0,0-1 16,-1 0-16,1 1 0,0-1 0,21 0 16,0-21-16,0 22 0,0-22 0,0 0 15,0 21-15,21-20 16,0-1-16,1-21 0,-1 0 0,42 0 16,-20 0-16,-1 0 15,0-21-15,1-1 0,-1 1 0,0 0 16,1-21-16,20 21 0,-21-22 15,1 1-15,-1 0 0,0-22 0,-20 22 16,20-43-16,-21 43 16,-21-1-16,0 22 0,0 0 15,0 0-15,0 0 0,-21 21 0,0 0 16,0 0-16,-1 0 0,1 21 0,0 0 16,-21 21-16,21-20 0,-1 20 15,1 0-15,0 1 0,0-1 0,21 0 16,0 1-16,0-1 0,0 0 15,0 1-15,0-22 0,21 42 16,0-42-16,0-21 0,22 22 0,-1-1 16,0-21-16,1 0 0,-1 0 15,0 0-15,22 0 0,-22-21 0,22-1 16,-22 22-16,0-21 16,1 0-16,-1 0 0,0-21 0,-20 20 15,20-20-15,-21 21 0,0-21 0,0-1 16,1 1-16,-22 0 0,21 20 15,0 1-15,-21-21 0,0 21 16,21 21-16,-21 21 31,0 0-31,0 0 0,0 0 16,0 1-16,0-1 0,0 0 16,0 0-16,21-21 15,0 0 16,-21-21-31,22 0 0,-22 0 16,0-1-16,0-20 0,0 21 16,0 0-16,0 0 0,0-1 15,0 1-15,-22 21 32,1 43-32,0-22 15,0 0-15,0 21 0,0 1 0,-22 41 16,22-63-16,0 22 15,0-1-15,21 0 0,0 1 16,0-22-16,0 0 0,0 21 0,0-20 0,0-1 16,42 0-16,-21-21 15,22 21-15,-1-21 0,0 0 0,1 0 16,-1 0-16,0 0 0,1 0 0,20-21 16,-21 0-16,1 0 0,-1-1 15,-21 1-15,22 0 0,-22-21 0,21-1 16,-21 1-16,22-43 15,-22 43-15,0 21 0,0-21 0,-21 20 16,0 1-16,0 0 0,0 0 16,-21 21-1,0 21-15,21 0 0,-21 0 16,-1 22-16,1-22 16,21 21-16,0-21 0,-21 22 0,21-22 15,0 21-15,0-21 0,0 22 0,0-22 16,0 0-16,0 0 0,21-21 15,0 21-15,22 1 0,-22-22 16,0 0-16,21 0 0,-20 0 0,20 0 16,-21-22-16,21 1 0,-20 0 15,-1 0-15,21 0 0,-21 0 0,0-22 16,1 22-16,-1-21 0,0-1 16,0 1-16,0 0 0,-21 21 15,0-22-15,0 22 0,0 0 0,0 0 16,0 0-16,0 42 15,0 0 1,0 0-16,-21 21 0,0-20 16,21 20-16,-21 0 0,21-21 0,0 22 15,0-22-15,0 21 0,0-21 16,0 1-16,0-1 0,0 0 0,21 21 16,0-42-16,0 0 0,0 21 15,1-21-15,20 0 0,-21 0 16,0 0-16,22 0 0,-22-21 0,0 0 15,0 21-15,0-21 0,0-21 16,1 20-16,-1-20 0,0 21 16,21-127-16,-21 84 15,-21 22-15,0-22 0,22 22 16,-22-21-16,21 20 0,-21 22 0,0-21 16,0 21-16,0-22 0,0 22 15,-21 21 1,-1 0-16,22 21 0,-21 0 15,21 22-15,-21-22 0,21 21 16,-21 1-16,21 20 0,0-21 16,0 22-16,0-22 0,0 1 0,0-1 15,0 21-15,0-20 0,0-22 0,0 21 16,0-21-16,0 1 0,21-1 0,0 0 16,0 0-16,1-21 0,20 0 15,-21 0-15,21 0 0,1 0 16,-22 0-16,21 0 0,1-21 0,-22 0 15,21 0-15,-21-1 0,0 1 16,43-42-16,-43 42 16,0-22-16,-21 1 0,0 21 0,21-22 0,-21 1 15,0 21-15,0 0 0,0 0 16,-21 21-16,0 0 0,0 0 16,0 21-16,0-21 15,-1 42-15,1-21 0,21 22 0,-21-22 16,21 21-16,-21 0 0,21-20 0,0 20 15,0 0-15,0-21 0,0 1 16,0-1-16,0 0 0,21 21 16,0-42-16,0 0 0,1 21 15,20-21-15,-21 0 0,21 0 0,1 0 16,-22 0-16,21-21 0,1 21 0,-22-21 16,0 0-16,21 0 0,1-22 15,-22 22-15,21-42 16,-21 42-16,-21-1 0,21-20 15,-21 21-15,0-21 0</inkml:trace>
  <inkml:trace contextRef="#ctx0" brushRef="#br0" timeOffset="50315.4">11388 3048 0,'-22'0'0,"44"0"0,-22 0 32,21 0-32,0-21 15,21 21-15,-21 0 0,22-21 16,-1 21-16,22 0 0,-22 0 16,0-21-16,1 21 0,-1 0 0,0 0 15,1 0-15,-22 0 0,0 0 16,0 0-16,0 0 0,-21-22 15</inkml:trace>
  <inkml:trace contextRef="#ctx0" brushRef="#br0" timeOffset="51104.03">13504 3175 0,'0'-21'31,"0"0"-31,21 0 15,-21-1-15,22 1 16,-22 0-16,0 0 0,0 0 16,0 0-16,0-1 15,0 1-15,0-21 0,0 21 16,-22 0-16,1-1 0,0 1 16,-21 0-16,21 21 0,-22-21 0,22 21 15,-21 0-15,-1 0 0,-20 0 0,21 21 16,-1 0-16,-20 0 0,20 1 15,1 20-15,0-21 0,-1 21 0,1 1 16,21-1-16,0 22 0,0-22 16,21 0-16,0 22 0,0-22 0,0-21 15,0 22-15,21-1 0,0-21 16,21 0-16,1 0 0,-22-21 0,21 0 16,0 0-16,1 0 0,-1 0 15,0 0-15,1-21 0,-1 0 16,0 0-16,1 0 0,-22-22 0,21 22 15,-21-21-15,1 21 0,-1-22 16,0 1-16,-21 0 0,21-1 0,-21 22 16,21-21-16,-21 21 0,21 0 15,-21-1-15,0 1 0,0 42 32,0 1-32,0-1 0,0 21 15,0-21-15,0 22 0,0-22 0,0 21 16,0 0-16,0 1 0,0-22 15,0 21-15,0-21 0,22 1 0,-1 20 16,0-21-16,0-21 0,0 21 0,22-21 16,-22 0-16,21 0 15,0 0-15,1-21 0,-1 21 0,22-21 16</inkml:trace>
  <inkml:trace contextRef="#ctx0" brushRef="#br0" timeOffset="52359.31">14626 3175 0,'21'0'15,"0"0"1,1-21-16,-1 0 16,0 0-16,0-1 0,0 22 15,-21-21-15,21-21 0,1 21 16,-1 0-16,0-22 0,-21 22 0,21-21 15,0-1-15,-21-20 0,0 21 0,21-22 16,-21 22-16,22-22 0,-22 22 16,0 0-16,0-1 0,0 22 0,0 0 15,0 0-15,-22 21 16,1 0-16,21 21 0,-21 0 16,0 21-16,0 1 0,21-1 15,-21 0-15,21 1 0,-22 20 16,22-20-16,-21 20 0,21-21 0,0 1 15,0 20-15,0-20 0,0-1 16,0 0-16,0-21 0,21 22 0,1-1 16,-1-21-16,21 22 0,-21-22 15,22 0-15,-22 0 0,21-21 16,22 0-16,-22 0 0,0 0 0,1 0 16,20 0-16,-21-21 0,1 0 0,41-22 15,-41 22-15,-22-21 0,21 21 16,-21-22-16,1 1 0,-1 21 15,0-21-15,-21-1 0,0 1 0,21 21 16,-21-22-16,0 22 16,0 0-16,0 0 0,0 0 0,-21 21 15,0 0-15,0 21 0,-1 0 16,1 0-16,0 0 0,0 1 16,0 20-16,0-21 0,-1 21 0,1-20 15,21 20-15,0 0 16,0-21-16,0 22 0,0-22 0,0 21 0,0-21 15,0 1-15,21-1 0,1 0 16,-1-21-16,0 0 0,21 0 0,-21 0 16,22 0-16,-1 0 0,43-21 15,-43 0-15,0-1 0,1 1 16,-1-21-16,0 21 0,1-22 16,-1 22-16,0-21 0,-20 21 15,20-22-15,-21 1 0,0 21 0,-21 0 16,0 0-16,0-1 0,0 1 0,-21 21 15,0 21 1,21 1-16,-21-1 0,21 0 16,0 0-16,0 0 0,0 22 15,0-22-15,0 0 0,0 0 0,0 21 16,21-20-16,0-1 0,0 0 16,0 0-16,-21 0 0,22 0 0,-22 1 15,-22-22 16,1-22-31,0 1 16,0 0-16,0 0 16,0 21-16,-1-21 0,1 0 0,0 21 15,21-22-15,-21 22 0,21 22 32,0-1-32,21 0 15,0 0-15,0-21 0,1 21 16,-1 0-16,0-21 0,0 22 0,21-22 15,-20 0-15,20 0 0,0 0 16,1 0-16,-22 0 0,21 0 16,0-22-16,1 1 0,-1 21 0,0-21 15,-20 0-15,20-21 0,-21 20 16,21 1-16,-20-21 0,-1 21 0,21-22 16,-21 1-16,0-21 0,1 20 15,-1-20-15,0-1 0,0 1 0,-21-1 16,0 22-16,21 0 0,-21-1 15,0 1-15,0 21 0,0 0 0,-21 21 16,0 21-16,0 0 16,0 21-16,-1 1 0,22-1 15,-21 21-15,0 43 16,21-42-16,0-22 0,0 22 16,0-22-16,0 21 0,0-20 0,0-1 15,0 0-15,0 1 0,0-22 0,21 42 16,0-41-16,1-1 15,-22 0-15,21-21 0,0 0 0,0 0 16,0 0-16,22 0 0,-22-21 16,0 0-16,0-1 0,0 1 0,22 0 15,-22-21-15,0-1 16,0 22-16</inkml:trace>
  <inkml:trace contextRef="#ctx0" brushRef="#br0" timeOffset="52570.83">16764 2752 0,'0'0'0,"-21"0"0,42 0 31,0 0-31,0 0 0,0 0 0,22 0 16,-22 0-16,21 0 0,1 0 16,-1 0-16,0 0 0,1 0 0,20-21 15,-21 21-15,-20-22 0,20 22 16,-21 0-16,0-21 0,-21 0 15,0 0-15,-21 21 16,0 0-16,0-21 0,-22 21 16</inkml:trace>
  <inkml:trace contextRef="#ctx0" brushRef="#br0" timeOffset="52765.72">14944 2794 0,'-64'21'0,"128"-42"0,-191 42 0,84 0 15,1-21-15,21 0 0,0 22 16,42-22 0,0 0-16,21 0 0,1 0 15,-22 0-15,21 0 0,22-22 16,-22 22-16,-21 0 0,21-21 0,-20 21 16,20-21-16,-21 0 0,0 21 15,0-21-15</inkml:trace>
  <inkml:trace contextRef="#ctx0" brushRef="#br0" timeOffset="54593.93">18351 2752 0,'0'-21'16,"0"-1"-16,22 22 0,-22-21 15,0 0-15,0 0 32,-22 21-17,22-21-15,0 0 0,0-1 16,0 1-16,0 0 15,22-21-15,-1 21 0,0-1 0,21-20 16,-21 21-16,1-21 16,20 20-16,0-41 0,-21 21 15,-21 20-15,0 1 0,0 0 16,-21 0-16,0 21 0,-21 0 0,-1 0 16,1 0-16,-21 0 0,-1 0 15,1 0-15,20 21 0,-20 21 0,20-20 16,1 20-16,21 0 0,0 1 15,21 20-15,0-21 0,0 22 0,21-22 16,0 22-16,0-22 16,22 22-16,20-22 0,-21 0 0,1 1 0,20-22 15,-20 21-15,20-21 0,-21 22 16,-20-22-16,-1 0 0,0 21 16,-21-21-16,-21 1 0,0-1 15,-1 0-15,-20-21 0,-21 0 16,20 0-16,-20 0 0,20 0 0,-20 0 15,21 0-15,-1 0 0,1-21 16,21 0-16,-22-1 0,22 1 0,0 0 16,0-21-16,21 21 0,0-1 15,-21 1-15,21 0 0,0 0 0,0 0 16,0 42 0,0 0-1,0 0-15,0 22 0,21-22 0,-21 0 16,21 21-16,0-21 15,0 22-15,-21-22 0,22 0 0,20 21 16,-21-20-16,0-1 0,22-21 16,-1 21-16,0-21 0,1 0 0,-1 0 15,21 0-15,-20 0 0,20-21 16,-20 0-16,-1-1 0,21 1 0,-20 0 16,-1 0-16,0-21 0,-20-1 15,20 22-15,-21-21 0,21-1 0,-20-20 16,-1 21-16,0-1 0,0 22 15,0-21-15,-21 21 0,21-1 16,-21 1-16,0 42 31,0 1-31,0-1 0,0 0 16,0 0-16,0 0 0,0 0 16,0 1-16,0-1 0,22-21 15,-1 0 1,0 0-1,0 0-15,-21-21 0,0-1 16,21 1-16,-21 0 0,21 0 0,-21-21 16,0 20-16,0 1 0,0-21 15,0 21-15,0-22 0,0 22 16,0 0-16,0 0 0,-21 21 16,0 0-16,0 21 15,21 21-15,-21-20 0,0 20 16,-1 0-16,1 1 0,0-1 0,0 0 15,21 1-15,-21-1 0,21 0 16,-21 1-16,21-1 0,0 0 0,0 1 16,0-1-16,0-21 0,21 21 15,0-20-15,0-1 0,0 0 0,22 0 16,-1-21-16,0 0 0,1 0 16,20 0-16,1 0 0,-22 0 15,43-21-15,-22 0 0,1 0 0,-22-22 16,21 22-16,22-42 15,-43 20-15,-20 1 0,-1 0 0,0-1 16,-21 22-16,0-21 0,0 21 16,0-22-16,0 22 0,-21 0 15,0 21-15,-1 0 0,-20 0 16,21 0-16,21 21 0,-21 0 16,21 0-16,-21 1 0,21-1 15,0 0-15,0 0 0,0 0 0,0 22 16,0-22-16,0 0 0,21 0 15,0 0-15,-21 0 0,21 1 16,0-1-16,0 0 0,-21 0 0,22-21 16,-1 21-16,0-21 0,0 0 15,21 0-15,-20 0 0,20 0 16,-21 0-16,43-21 0,-22 0 16,-21 0-16,21 0 0,-20-1 0,20 1 15,-21 0-15,0-21 0,22 21 16,-22-1-16,0-20 0,0 21 0,-21 0 15,0 0-15,21-22 16,-21 64 0,-21 1-1,0-1-15,0 0 0,21 42 16,-21-41-16,21 20 0,0-21 16,0 0-16,0 22 0,0-22 15,0 0-15,0 0 0,0 0 0,21-21 16,0 21-16,0 1 0,21-22 15,22 0-15,-22 0 0,1 0 16,-1 0-16,0-22 0,1 1 16,-1 21-16,0-21 0,1 0 0,-22 0 15,21 0-15,-21-22 0,0 22 16,22-42-16,-22 41 0,0-20 16,0 21-16,-21 0 0,0 0 15,0 42 1,0 0-16,0 0 15,0 0-15,0 0 0,-21 1 16,0 20-16,0 0 0,0 1 0,21-1 16,-22 21-16,1-20 0,0 20 0,0 1 15,0-1-15,-22 1 0,22-1 16,0 1-16,-21-1 0,21 1 0,-1 20 16,-20-20-16,21-1 0,0 1 15,21-22-15,0 1 0,-21-1 0,21 0 16,0-21-16,0 1 0,0-1 0,0 0 15,21-21 1,0-21-16,0 0 0,-21-1 16,21 1-16,22-63 0,-1 41 15,-21 1-15</inkml:trace>
  <inkml:trace contextRef="#ctx0" brushRef="#br0" timeOffset="54899.99">20976 3112 0,'0'-43'15,"0"86"-15,0-128 0,-21 64 0,21-22 0,-21 22 16,21 0-16,0-21 16,0 21-16,21 21 0,0 0 15,0 0-15,22 0 0,-22 0 0,21 0 16,0 21-16,1-21 0,-22 21 0,21 0 16,-21 0-16,1 22 0,-1-22 15,-21 0-15,0 0 0,0 21 16,-21-20-16,-22-1 0,22 0 0,-21 0 15,-1 0-15,1 0 0,21 1 0,-21-22 16,-1 21-16,1-21 0,21 0 16,-43 0-16,64-21 31,21 21-31,1-22 0,-1 1 0,21-21 16,0 21-16,-20 0 15,20-22-15,0 1 0,1 0 0</inkml:trace>
  <inkml:trace contextRef="#ctx0" brushRef="#br0" timeOffset="55158.84">21717 2455 0,'63'-42'0,"-126"84"0,148-126 0,-43 41 16,-21 1-16,-21 21 0,0 0 15,0 0-15,-21 21 16,0 21-16,0 0 16,-1 21-16,-20 1 0,21-1 0,0 21 15,0 1-15,-1-1 0,1-20 16,0 20-16,0 1 0,21-1 0,0-20 15,0-1-15,0 0 0,0 1 16,21-1-16,0-21 0,0 0 16,1 22-16,-1-43 0,21 21 0,-21 0 15,22-21-15,-22 0 0,21 0 16,0 0-16,-20 0 0,20 0 0,-21-21 16,21 21-16,-20-21 0,-1-1 15,0 1-15,0 0 0,0 0 0,-21-21 16,0 20-16,0-20 0</inkml:trace>
  <inkml:trace contextRef="#ctx0" brushRef="#br0" timeOffset="55355.73">21675 2709 0,'-43'0'0,"86"0"0,-128 0 0,64 0 0,0 0 16,42 0-1,0 0-15,0 0 0,21 0 16,1 0-16,-1 0 0,0 0 0,22 0 15,-1 0-15,-20 0 0,-1-21 16,0 21-16,1-21 0,-1 21 0,-21-21 16,0 21-16,1-21 15,-22 0-15,0-1 0,0 1 16,-22 0-16</inkml:trace>
  <inkml:trace contextRef="#ctx0" brushRef="#br0" timeOffset="55532.88">20659 2350 0,'-43'0'0,"86"0"0,-128 0 0,43 0 15,-1 0-15,22 0 0,21 21 16,-21-21 0,21 21-16,-21 0 0,0 0 15,-22 0-15,22 1 16,-21-1-16</inkml:trace>
  <inkml:trace contextRef="#ctx0" brushRef="#br0" timeOffset="57703.72">4508 4953 0,'0'0'0,"-21"0"16,0 0-16,0 0 0,21-21 15,0 0 1,0 0-16,0-1 16,21 22-16,0-21 0,22 0 0,-22 21 15,21 0-15,-21 0 0,22 0 16,-1 0-16,0 21 0,1 0 0,-1 1 15,-21 20-15,21 0 0,-20 1 16,-1-1-16,-21 0 0,0 22 16,0-22-16,0 0 0,0 1 0,0-1 15,-21 0-15,-1-20 0,-20 20 16,21-21-16,0 0 0,0 0 0,-1 1 16,1-1-16,0-21 0,0 0 15,21-21 1,0-1-16,0 1 0,0 0 15,0-21-15,0 21 0,0-22 0,21 1 16,0 0-16,0-1 16,1 1-16,20 0 0,-21-22 0,0 22 0,22-1 15,-1 1-15,-21 21 16,21 0-16,-20 0 0,20 21 0,-21 0 16,0 0-16,0 21 0,1 0 0,-1 21 15,0-21-15,-21 22 0,0-1 16,0 0-16,0 1 0,0-1 0,0 0 15,0 1-15,0-22 0,0 21 16,0-21-16,0 1 0,0-1 0,0 0 16,0-42 15,0 0-31,0-1 16,0-20-16,0 21 0,0-21 15,21 20-15,-21-20 0,21 0 16,-21-22-16,21 22 0,1 0 0,-1-22 15,0 22-15,0 21 0,0-22 16,0 22-16,1 0 0,-1 21 16,0 0-16,0 0 0,0 21 0,0 0 15,-21 22-15,0-22 0,22 21 16,-22 0-16,0 1 0,21-1 0,-21 0 16,0 22-16,0-22 0,21 22 15,0-22-15,-21-21 0,21 0 16,0 1-16,1-1 0,-1 0 0,0 0 15,21-21-15,-21 0 16,22 0-16,-22 0 0,21 0 0,1-21 0,41 0 16,-63 0-16,22-1 15,-22-20-15,21 21 0,-21-21 16,1 20-16,-1-20 0,0-21 0,-21 20 16,0 1-16,21 0 0,-21-1 15,0 1-15,0 21 0,0 0 16,0-1-16,0 1 0,0 42 15,0 1-15,-21-1 0,21 0 16,0 21-16,0 1 0,-21-22 0,21 21 16,-21 0-16,21 1 0,0-1 15,0 0-15,0-20 0,0 20 16,0-21-16,0 21 0,0-20 0,21-1 16,0 0-16,-21 0 0,21-21 15,21 0-15,-20 0 0,-1 0 0,21 0 16,-21 0-16,22 0 0,-22-21 15,21 0-15,0 0 0,-20-1 0,-1 1 16,21 0-16,-21 0 0,0-21 16,1-1-16,-1 1 0,0 0 0,-21-1 15,21 1-15,0 0 0,-21-1 0,21 1 16,-21 0-16,0 20 0,0 1 16,0 0-16,0 42 15,0 0 1,0 22-16,0-22 0,0 21 0,-21 1 15,0-1-15,21 0 0,-21 1 16,21-1-16,0 0 0,0 1 0,0-1 16,0 0-16,0-21 0,0 1 0,21-1 15,0 0-15,22 0 0,-22 0 16,21-21-16,-21 0 0,85 0 16,-85 0-16,22-21 0,-22 21 15,21-21-15,-21 0 0,0-22 16,22 22-16,-22-21 0,0 21 15,0-22-15,0-20 0,1 21 0,-1-22 16,-21 1-16,21 20 0,0-20 16,0-85-16,-21 105 15,0 1-15,21 21 0,-21 0 16,-21 21 0,0 21-16,21 0 15,-21 21-15,0 1 0,21-1 16,-21 21-16,21-20 0,-22 20 0,22 1 15,-21-22-15,21 22 0,0-22 0,0 21 16,0-20-16,0-1 0,0-21 0,21 22 16,1-22-16,-1 0 15,21 0-15,-21 0 0,0-21 0,22 0 16,-22 0-16,21 0 0,1 0 0,-1 0 16,-21-21-16,21 0 0,1 0 15,-22 0-15,21-1 0,-21-20 0,85-64 16,-85 43-1,1 20-15,-1-20 0,0-1 0,0 1 16,-21-1-16,21 1 0,-21 21 0,21-1 16,-21 1-16,0 0 0,0 20 15,0-20-15,0 21 16,-21 42 0,0 0-16,0 0 0,0 22 15,0-1-15,-1 0 0,1 22 0,0-1 16,0 1-16,0-1 0,0 1 15,21-1-15,0-20 0,0 20 0,0-20 16,0-22-16,0 21 0,21-21 16,0 22-16,0-22 0,0-21 0,22 21 15,-22-21-15,21 0 0,-21 0 0,22 0 16,-22 0-16,21-21 0,-21 21 16,22-21-16,-22-1 0,21 1 0,-21 0 15,0-21-15,1 21 0,-1-22 16,-21 22-16,21-21 0,-21-1 0,21 22 15,-21-21-15,0 21 0,0 0 0,0-1 16,0 44 0,0-1-16,0 21 15,0-21-15,-21 0 0,21 22 0,-21-22 16,21 21-16,0-21 0,0 1 16,0-1-16,0 21 0,0-21 15,21-21 1,0 0-16,0 0 15,0-21-15,1 21 0,-1-21 16,-21 0-16,42-43 16,-42 43-16</inkml:trace>
  <inkml:trace contextRef="#ctx0" brushRef="#br0" timeOffset="57859.63">8636 4678 0,'-21'0'16,"42"0"-16,-63 0 0,20 0 0,1 0 15,0 0-15,0 0 16,21 21-16,-21-21 0,21 21 16,0 0-16,0 1 15,0-1-15,-21-21 16,21 21-16</inkml:trace>
  <inkml:trace contextRef="#ctx0" brushRef="#br0" timeOffset="58051.52">7726 5080 0,'0'0'0,"-43"21"0,22 0 0,-21-21 0,21 22 15,0-22-15,21 21 16,21-21-16,0 0 16,0 0-16,21 0 0,22 0 15,-22 0-15,22 0 0,-1-21 0,1 21 16,-22-22-16,22 22 0,-22-21 15,0 21-15,1 0 0</inkml:trace>
  <inkml:trace contextRef="#ctx0" brushRef="#br0" timeOffset="58389.6">8763 4953 0,'21'0'0,"-21"21"31,0 0-15,0 1-16,0 20 0,0 0 0,0-21 16,0 22-16,0 20 0,-21-20 15,21-1-15,0 21 0,0 1 0,-21-1 16,0 22-16,-1 63 16,1-63-16,0-22 0,0 22 15,0 0-15,0-1 0,-1 1 0,1-21 16,0 20-16,0-20 0,0 20 0,0-41 15,-1 20-15,1-20 0,21-1 16,-21 0-16,21-21 0,0-42 31,0 0-31,21-21 0,0 21 0,1-22 16,-1 1-16,0-22 0,0 22 16,0-21-16,0-1 0,22 1 15,-22-1-15</inkml:trace>
  <inkml:trace contextRef="#ctx0" brushRef="#br0" timeOffset="58664.44">8763 5440 0,'0'-64'0,"0"128"0,0-170 0,0 43 0,0 20 16,0 1-16,0 0 0,0-1 15,21 22-15,0 0 0,0 0 0,1 0 16,-1-1-16,0 22 0,0 0 16,0 0-16,22 0 0,-22 0 0,21 22 15,-21-22-15,0 42 0,1-21 0,-1 21 16,-21-20-16,0 20 0,0 0 15,0-21-15,0 22 0,-21-22 0,-22 42 16,1-41-16,21-1 16,-22 0-16,1 0 0,21 0 15,-21-21-15,20 0 0,1 21 0,0-21 16,0 0-16,21-21 31,0 0-31,21 21 0,0-21 0,0 0 16,1 0-16,20-22 0,-21 22 0</inkml:trace>
  <inkml:trace contextRef="#ctx0" brushRef="#br0" timeOffset="58928.29">9504 4614 0,'0'0'0,"-21"22"31,-1-1-31,22 0 0,-21 0 15,21 64-15,-21-43 0,0 0 16,21 22-16,0-22 0,0 1 16,-21 20-16,21-21 0,-21 1 0,21-22 15,0 21-15,0-21 0,0 1 16,0-1-16,0 21 0,0-21 16,21-21-1,0 0-15,0 0 16,0-21-16,0 0 0,1 0 15,-1 0-15,0-1 0,0 1 0</inkml:trace>
  <inkml:trace contextRef="#ctx0" brushRef="#br0" timeOffset="59267.09">9652 5038 0,'21'0'31,"0"0"-31,0 0 16,1 0-16,-1 0 0,0 0 15,21-21-15,-21-1 0,22 22 0,-1-21 16,-21 0-16,22 0 0,-22 0 0,0 21 16,0-21-16,0-1 0,0 1 15,-21 0-15,0 0 16,-21 21-16,0 0 16,0 0-16,0 0 0,-22 0 15,22 0-15,-21 21 0,21 21 0,0-20 16,-22-1-16,22 21 0,0 0 0,0-20 15,21 20-15,0-21 0,0 21 16,0-20-16,0-1 0,0 0 0,0 0 16,0 0-16,21 0 0,0-21 15,0 0-15,22 22 0,-22-22 0,0 0 16,21 0-16,-21 0 0,1 0 0,-1-22 16,0 1-16,0 0 15,0 21-15,22-42 0</inkml:trace>
  <inkml:trace contextRef="#ctx0" brushRef="#br0" timeOffset="61212.07">11197 5122 0,'21'0'0,"-42"0"0,63 0 15,-20 0 1,-1 0-16,0 0 16,0-21-16,-21 0 0,21 0 15,0 0-15,-21 0 0,22-1 16,-1-20-16,0 0 0,-21 21 0,21-22 16,0 1-16,0 0 0,-21-22 0,0 22 15,22-1-15,-22 1 0,0-21 16,21 20-16,-21 1 0,0 0 0,0 20 15,0-20-15,0 21 0,0 0 16,-21 42 0,21 0-1,-22 0-15,1 22 0,21-1 16,-21 0-16,0 1 0,21-1 0,-21 0 16,0 1-16,21 20 0,0-21 15,-22 1-15,22 20 0,0-20 0,0-1 16,0-21-16,0 21 0,22-20 0,-1 20 15,0-21-15,0-21 0,0 21 16,22-21-16,-22 0 0,21 0 0,0 0 16,1 0-16,-1-21 0,0 0 15,1 0-15,20 0 0,-20-1 16,-1-20-16,-21 21 0,21-21 0,-20-1 0,20 22 16,-21-21-16,-21-1 0,21 22 15,-21 0-15,21 0 0,-21 0 16,0 0-16,0 42 31,-21 0-31,21 0 16,-21 0-16,21 0 0,0 22 15,-21-22-15,21 21 0,0-21 0,0 22 16,0-22-16,0 0 0,21 21 0,0-20 16,22-1-16,-22 0 15,0-21-15,0 0 0,21 0 0,22 0 16,-43 0-16,0-21 15,22 0-15,-22-1 0,0 1 16,0 0-16,0 0 0,0 0 0,1-22 16,-1 22-16,-21-21 0,0 21 15,0 0-15,21-22 0,-21 22 0,0 0 16,0 0-16,0 42 31,-21 0-31,21 21 16,0-20-16,-21-1 0,-1 21 15,22-21-15,-21 22 0,21-22 0,-21 0 16,21 21-16,0-21 0,0 1 16,-21-1-16,21 0 0,0 0 15,-21-21 1,21-21 0,0 0-16,0 0 15,0-1-15,21-20 0,-21 21 0,21 0 16,0-22-16,0 1 0,-21 21 15,22-21-15,-1 20 0,0-20 0,0 21 16,0 0-16,0-22 0,1 43 0,20-21 16,-21 21-16,21-21 0,-20 21 15,20 0-15,-21 21 0,0 0 16,0 1-16,1-1 0,-22 0 16,0 0-16,0 21 0,0 1 0,0-22 15,0 21-15,0-21 0,0 22 0,0-22 16,0 21-16,0-21 15,0 1-15,0-1 0,0 0 16,0-42 15,0 0-31,0-1 16,21 1-16,0-21 0,-21 21 16,21 0-16,0-22 0,0 22 0,1-21 15,-1 21-15,0-22 0,21 22 0,-21-21 16,22 21-16,-22-1 15,21 1-15,-21 21 0,1 0 0,-1 0 0,21 0 16,-42 21 0,0 1-16,0-1 15,0 0-15,0 21 0,0-21 0,0 22 16,0-1-16,0-21 0,0 22 16,0-22-16,0 42 0,0-42 15,0 1-15,21-1 0,0 0 0,1-21 16,-1 0-16,0 21 0,0-21 15,21 0-15,-20 0 0,-1 0 0,0-21 16,21 21-16,1-42 16,-1 20-16,-21 1 0,0 0 15,0 0-15,1 0 0,-22-22 0,21 22 16,0-21-16,-21 21 0,21-22 16,-21 22-16,0-21 0,0 21 0,0-22 15,0 22-15,-21 21 31,0 0-31,0 21 0,21 1 16,0-1-16,-22 0 0,1 21 16,21-21-16,-21 22 0,21-22 15,0 21-15,0-21 0,0 22 0,0-22 0,0 0 16,0 21-16,0-20 0,0-1 16,21-21-16,-21 21 0,21 0 15,1-21-15,20 0 0,0 0 16,-21 0-16,22 0 0,-1 0 15,-21 0-15,22-21 0,-1 21 0,0-21 16,1 0-16,-1-1 0,0 1 16,-21-21-16,22 21 0,-1-64 15,-21 64-15,0-21 0,1 20 16,-1-20-16,-21 21 0,0 0 0,0 0 16,0-1-16,-21 22 15,-1 0-15,1 0 16,0 22-16,21-1 0,-21 21 15,21-21-15,-21 0 0,21 22 16,0-22-16,0 0 0,0 21 16,0-20-16,0-1 0,0 0 0,0 0 15,0 0-15,-21 0 0,21 1 16,0-1-16,-22-21 0,22 21 0,-21-21 16,21 21-16,-21-21 0,0 0 15,0 0-15,0 0 16,-1 0-1,22-21 1,-21 0-16,0 0 0,0 21 16,0-22-16,0 1 0,21 0 0</inkml:trace>
  <inkml:trace contextRef="#ctx0" brushRef="#br0" timeOffset="61471.92">13017 4424 0,'0'0'0,"-21"0"0,0 0 0,0 0 16,-21 0-16,20 0 16,1 0 15,0 0 0,0 0 0,0 0-31,0 0 0</inkml:trace>
  <inkml:trace contextRef="#ctx0" brushRef="#br0" timeOffset="61747.76">11261 4657 0,'0'0'0,"21"0"31,0 0-31,0 0 0,0 0 16,22 0-16,-1 0 0,0-21 0,1 21 15,-1 0-15,0 0 0,1-22 0,-1 22 16,-21-21-16,0 21 0,0 0 16,1 0-16,-44 0 31</inkml:trace>
  <inkml:trace contextRef="#ctx0" brushRef="#br0" timeOffset="77543.25">2032 7853 0,'-21'0'0,"0"0"0,-1 0 16,1 0-16,0 0 0,0 0 15,-21 0-15,20 0 0,1 0 16,-21 0-16,21 0 0,-22 0 0,22 0 16,0 0-16,-21 0 0,21 0 15,-1 0-15,44 0 31,-1 0-31,42 0 0,-20 0 0,20 0 16,22 0-16,-1 0 0,22 0 16,0 0-16,0 0 0,21-21 0,0 21 15,0-21-15,0 21 0,0-22 16,0 22-16,-21 0 0,0-21 16,-1 21-16,1 0 0,-42 0 15,-1 0-15,1 0 0,-43-21 0,21 21 16,-63 0-1,0 0 1,-21 0-16,20-21 0,-20 21 0,0-21 16,-1 21-16,22-21 0,-21 21 15,0-22-15,20 1 0,-20 21 0,21-21 16,0 21-16,0-21 0,-1 21 16,22-21-16,22 0 15,-1 21-15,21-22 16,-21 22-16,22 0 15,-1 0-15,21 0 0,-20 0 0,-1 0 16,22 0-16,-22 22 0,-21-1 16,0 0-16,0 0 0,-21 43 15,-21-43-15,0 21 0,-21-21 0,-1 22 16,-20-1-16,21 0 0,-22-21 16,22 22-16,-22-1 0,22 0 0,0 1 15,20-22-15,-20 21 0,21-21 16,21 1-16</inkml:trace>
  <inkml:trace contextRef="#ctx0" brushRef="#br0" timeOffset="77951.83">4678 7154 0,'0'-42'0,"0"84"0,0-105 0,0 42 15,0 0-15,0-1 0,0 1 16,21 21-16,0 0 15,0 21-15,0 1 0,1-1 16,-1 21-16,0 0 0,-21 22 16,21-22-16,-21 22 0,21-1 0,-21-20 15,0 20-15,0 1 0,0-22 16,0 21-16,0-20 0,0-1 0,-21 22 16,0 20-16,21-63 0,0 22 15,0-1-15,0-21 16,-21 0-16,21 1 0,0-44 15,0 1 1,0 0-16,0 0 0,0-21 16,21-1-16</inkml:trace>
  <inkml:trace contextRef="#ctx0" brushRef="#br0" timeOffset="78422.08">4805 7387 0,'0'0'0,"-21"-42"0,-1 0 0,22-1 15,-21 1-15,0 21 0,21 0 16,-21-22-16,21 22 0,0 0 15,42 21-15,-21-21 0,22 21 16,-1 0-16,0 0 16,22 0-16,-22 0 0,1 21 0,20 0 15,-21 0-15,1 0 0,-22 1 16,21 20-16,-42 0 0,0-21 0,0 22 16,0-1-16,0 0 0,-21-20 0,0 20 15,-21-21-15,20 21 0,-20-20 16,0-1-16,-1 0 0,22-21 15,0 21-15,-21-21 0,21 0 16,21-21-16,21 0 16,0 21-16,0-21 15,0-1-15,22 22 0,-1 0 16,-21 0-16,21 0 0,-20 0 0,20 0 0,0 0 16,-21 22-16,22-1 0,-1 21 15,-21-21-15,-21 0 16,0 1-16,0-1 0,0 21 0,-21-21 15,0 22-15,-21-22 0,-1 21 0,1-21 16,0 22-16,-1-22 0,1 0 16,-22 21-16,22-42 0,0 21 0,-1 1 15,1-22-15,21 0 0,-21 0 0,20 0 16,1 0-16,0-22 0,21 1 16,0 0-16,0 0 0,0 0 0,0 0 15,0-1 1,0 1-16,21 0 0,0 0 0,1 0 0,-1 0 15</inkml:trace>
  <inkml:trace contextRef="#ctx0" brushRef="#br0" timeOffset="79063.19">5715 7493 0,'21'0'0,"-42"0"0,63 0 15,-42 21-15,0 0 16,0 1-16,0-1 0,0 0 0,-21 0 15,0 0-15,21 22 0,-21-22 0,21 0 16,0 21-16,-21-21 0,21 22 16,0-22-16,0 21 0,0-21 15,0 1-15,0-1 0,21 0 0,21 21 16,0-42-16,-20 0 16,20 0-16,0-21 0,1 0 0,-1 0 15,0 0-15,1-1 0,-1 1 0,0 0 16,1-21-16,-1 21 0,-21-22 15,21 1-15,-20 21 0,-22-22 0,0 1 16,21 0-16,-21 21 0,0-1 0,0-20 16,0 21-16,0 0 15,-21 42 1,21 0-16,-22 106 16,22-85-1,-21 1-15,21-1 0,0 0 0,0 22 16,0-1-16,0 22 0,0-21 0,0 20 15,0 1-15,0 0 0,0-1 16,0 1-16,21 0 0,-21-1 0,0 22 16,0-21-16,0-1 0,0 1 0,0 0 15,0-1-15,0-20 0,0 21 16,0-22-16,0 1 0,0-1 0,0 1 16,0-1-16,-21-21 0,0 1 0,21-1 15,-21 0-15,0-20 0,0-1 16,-1-21-16,1 0 0,0 0 15,21-21-15,-21-22 16,21 22-16,0-42 0,-21 20 0,21-20 16,0-22-16,0-63 15,0 42-15,0 21 0,21-20 0,0-1 16,0 0-16,22-85 0,-22 107 16,0-1-16,21-63 0,-21 84 15,1 1-15,-1 21 0,0-1 16,0 1-16,0 0 0,22-1 0,-22 22 15,0-21-15,0 21 0,21-22 0,-20 22 16</inkml:trace>
  <inkml:trace contextRef="#ctx0" brushRef="#br0" timeOffset="81748.59">8615 7535 0,'0'0'0,"21"0"0,0-21 15,0 0-15,0 0 0,1 0 0,-1 0 16,0-1-16,0 1 0,-21 0 16,0 0-16,0 0 0,-21-22 0,0 22 15,0 0-15,-22 0 0,1 0 0,0 0 16,-1-1-16,-20 22 16,20 0-16,-20 0 0,-1 0 0,22 22 0,-21-1 15,20 0-15,-20 21 0,20 1 16,1-1-16,21 0 0,0 22 15,0-22-15,21 64 0,0-64 16,0 1-16,21-22 0,0 21 0,0-21 16,21 0-16,-20 1 0,20-1 15,0-21-15,1 0 0,-22 0 0,21 0 16,0 0-16,43-21 16,-43-1-16,1-20 0,-1 21 0,0-21 15,-20 20-15,20-20 0,0-21 16,-21 20-16,22-20 0,-22-1 0,0 1 15,21-1-15,-20 1 0,-22 20 0,21-20 16,-21-1-16,0 22 0,0 0 16,0-1-16,0 22 0,0 0 15,0 0-15,-21 21 0,-1 21 16,1 0-16,0 0 0,0 22 16,21-1-16,-21 0 0,0 22 15,21-22-15,-22 22 0,22 20 0,0-20 16,0-1-16,0-20 0,0 20 0,0-20 15,22-1-15,-1 0 0,0 1 16,21-22-16,1 21 0,-1-21 16,0-21-16,1 0 0,-1 0 15,0 0-15,1 0 0,-1 0 16,0-21-16,1 0 0,-1 0 0,0 0 0,-21-22 16,22 22-16,-22-21 0,0 21 15,0-22-15,-21 22 0,0-21 16,0-1-16,0 22 0,0 0 0,0 0 15,-21 0-15,0 21 0,0 0 0,0 0 16,-1 0-16,1 21 0,0 0 16,0 21-16,0-20 0,0-1 0,21 21 15,0-21-15,0 22 0,0-22 0,0 21 16,0-21-16,0 22 0,0-22 16,21 0-16,0 0 0,0 0 0,0-21 15,43 21-15,-43-21 16,21 0-16,-21 0 0,22 0 0,-1-21 15,0 0-15,1 21 0,-1-21 16,0-21-16,1 20 0,-1-20 0,0 21 16,-20-21-16,20-43 15,-21 43-15,-21-1 0,0-20 0,0 20 16,0 1-16,0 0 0,0-1 0,0 1 16,0 0-16,0 21 0,0-1 0,-21 1 15,0 21 1,21 21-16,-21 1 15,21 20-15,0-21 0,-22 43 16,22-22-16,0 21 0,0 1 0,0-1 16,-21 22-16,21-21 0,-21 20 15,21-20-15,-21 42 0,21-22 0,0 22 16,-21 0-16,0-21 0,21 20 0,-22 22 16,22-21-16,-21 21 0,21-21 15,-21 21-15,0-21 0,21 0 0,0 0 16,0-22-16,0 1 0,0 0 0,0-1 15,0-20-15,0-22 0,0 0 0,0-20 16,21-1-16,0 0 0,0-21 0,1 0 16,20-21-16,0 0 0,1-22 15,-1 1-15,0 0 0,1-22 16,20 22-16,1-22 0,-22 1 0,21-1 16,-20 1-16,-1-22 0,0 22 0,-20-22 15,20 21-15,-21-20 0,-21 20 0,0 1 16,0-22-16,0 22 0,-42-64 15,-1 42-15,1 21 0,0 1 16,-22-1-16,1 1 0,-1-1 0,1 22 16,-22 0-16,22-1 0,-1 1 0,22 21 15,-22 0-15,22 0 0,21 21 16,-22-22-16,65 22 16,-1-21-16,21 21 15,-21-21-15,22 21 0,20-21 16,-21 21-16,22-21 0,-1 0 15,1-1-15,84-41 0,-84 42 16,20-22-16,-20 1 0,-22 0 16,22-1-16,-22 1 0,0 0 0,-21-1 15,1 1-15,-22 0 0,0-1 0,0 22 16,0 0-16,0 0 0,-22 0 16,1 21-16,0 0 0,0 0 15,-21 0-15,20 0 0,-20 0 0,21 42 0,0-21 16,-22 0-16,22 22 0,-21-1 15,21 0-15,0 1 0,-1 20 0,1-20 16,0-1-16,0-21 0,21 21 16,0 1-16,0-22 0,0 0 0,0 0 15,0 0-15,21-21 0,0 0 16,22 0-16,-22 0 0,0 0 0,0 0 16,21 0-16,-20-21 0,20 0 0,-21 0 15,21 0-15,-20-22 0,20 22 16,-21-21-16,0 0 0,0-1 15,1-20-15,-22 20 0,0 1 0,21 21 0,-21-21 16,21 20-16,-21 1 0,-21 42 31,0 22-31,21-22 16,-22 0-16,22 21 0,0 1 16,0-1-16,0-21 0,0 22 15,0-1-15,0-21 0,0 21 0,0 1 16,0-22-16,22 0 0,-1 0 15,0 0-15,0 1 0,0-22 16,0 0-16,22 0 0,-22 0 0,21 0 16,-21 0-16,22-22 0,-22 1 0,21 0 15,-21 0-15,22 0 0,-22 0 0,0-22 16,0 1-16,0 21 0,1-22 16,-1 1-16,0 21 0,-21-21 15,0-1-15,21 22 0,-21 0 16,0 42-1,0 0-15,0 22 16,-21-22-16,21 0 0,0 21 0,0 1 16,-21-22-16,21 21 0,0-21 15,0 22-15,0-22 0,0 0 0,0 0 16,21 0-16,21 22 16,-21-43-16,1 0 0,-1 0 0,0 0 15,21 0-15,-21 0 0,1 0 16,20-22-16,-21 1 0,21 0 0,-20 0 15,-1 0-15,21-22 0,-21 22 16,0-21-16,1 0 0,-1-1 16,0 1-16,-21 21 0,0-22 0,21 22 15,-21-21-15,0 21 0,0 42 32,-21 0-32,21 0 0,-21 0 15,21 22-15,0-22 0,-21 21 0,21 1 16,0 20-16,0-21 0,0-20 15,0 20-15,0-21 0,0 21 16,21-20-16,-21-1 0,21 0 0,0-21 16,21 21-16,-20-21 0,-1 0 0,21 0 15,-21 0-15,22 0 16,-22 0-16,21 0 0,0-21 0,1 0 16,-22 0-16,21-1 0,-21 1 0,22-21 15,-22 21-15,0-22 0,0 1 0,0-21 16,1-1-16,-1 22 0,-21-22 15,21 1-15,-21 20 0,21-20 0,-21 21 16,0-1-16,0 1 0,0 21 0,0 0 16,0-1-16,0 1 0,-21 42 31,0 1-31,21 20 0,-21-21 0,21 21 16,0 1-16,-22 20 0,22-20 15,0-1-15,-21 21 0,21-20 16,0 20-16,0-20 0,0-1 0,0 0 15,0 1-15,21-1 0,1-21 16,-1 0-16,0 22 0,0-22 0,0-21 16,0 21-16,1 0 0,20-21 0,-21 0 15,0 0-15,22 0 0,-22 0 0,21-21 16,-21 0-16,0 0 0,1-1 16,-1 1-16,0 0 0,0-21 15,0-1-15,22-41 0,-22 20 16,0 1-16,0-1 0,0 1 0,0-1 15,1-42-15,-22 43 16,21-22-16,-21 22 16,0 42-16,0-1 0,-21 44 15,-1-1-15,22 0 16,-42 42-16,21-20 0,21 20 16,-21-20-16,0 20 0,-1 1 15,22-1-15,0-21 0,0 22 0,-21-22 16,21 22-16,0-22 0,0 0 0,0 1 15,0 41-15,21-62 16,1-1-16,-1 0 16,0-21-16,0 0 0,0 0 0,0 0 15,1 0-15,-1-21 0,0 0 0,21-1 16,-21 1-16,1 0 0,20-42 16</inkml:trace>
  <inkml:trace contextRef="#ctx0" brushRef="#br0" timeOffset="81941.48">12615 7070 0,'0'0'0,"-21"0"0,0 21 0,0-21 16,42 21 0,0-21-16,0 0 15,0 0-15,22 0 0,-22 0 0,21 0 16,1 0-16,-1 0 15,0-21-15,1 21 0,-22-21 0,21 21 16,-21-21-16,22 21 0</inkml:trace>
  <inkml:trace contextRef="#ctx0" brushRef="#br0" timeOffset="83813.58">14605 6710 0,'0'0'0,"-21"0"16,21-21-16,21 0 31,0 21-31,0-22 16,0 1-16,22 0 0,-22 0 0,42-43 15,-20 43-15,-22 0 16,0-21-16,0 21 0,0-22 15,1 22-15,-22-21 0,0 21 0,0-22 0,0 22 16,0 0-16,-22-21 0,1 20 16,0 22-16,21-21 0,-21 21 0,0 0 15,0 0-15,-1 21 16,22 1-16,0-1 0,0 21 0,0 149 16,0-128-16,0 22 15,0-1-15,0-20 0,0 21 16,0-1-16,0-20 0,0-1 15,-21 22-15,21-22 0,-21 1 0,21-22 16,-21 22-16,21-22 0,-21 0 0,0 1 16,21-22-16,-22 0 0,1 0 15,-21 0-15,21 1 0,-22-22 0,22 0 16,-21 0-16,-43-22 0,43 1 16,0 0-16,20-21 0,-20 21 15,0-22-15,21 1 0,-1 0 0,-20-1 16,21 1-16,21 0 0,0 20 15,-21 1-15,42 42 16,0 1 0,0-1-16,22 21 0,-22-21 15,21 0-15,-21 22 0,22-22 16,41 42-16,-41-41 0,20-1 16,-21 0-16,1-21 0,-1 0 0,22 21 15,-22-21-15,21 0 0,-20 0 16,20-21-16,-20 21 0,20-21 0,-21 0 15,64-64-15,-85 64 16,1-22-16,-22 1 0,0 0 16,0 21-16,0-22 0,0 1 15,0 0-15,0-1 0,0 22 0,0-21 0,0 21 16,0 42 15,0 0-31,0 21 0,0-21 16,-22 1-16,22 20 0,0 0 15,-21-21-15,21 22 0,0-22 0,0 42 16,0-41-16,0-1 0,0 0 16,0 0-16,21-42 31,1 0-31,-1 0 16,-21-22-16,21 22 0,0 0 15,-21-21-15,21-1 0,0 22 0,1-21 16,-22-1-16,21 22 0,0-21 0,0 21 15,-21 0-15,21 21 16,0 0-16,-21 21 16,0 0-16,0 0 0,22 0 15,-22 0-15,0 22 0,0-22 16,21 21-16,-21 1 0,0 20 16,21-42-16,0 0 0,-21 22 0,21-22 15,0 0-15,1-21 0,-22 21 16,21 0-16,0-21 0,0 0 0,0 0 15,0 0-15,1 0 0,-1-21 16,0 0-16,0 0 0,0 0 0,22-22 16,-43 1-16,21 21 0,0-21 15,0-1-15,-21 22 0,0-21 16,21 21-16,-21-22 0,0 22 0,21 0 16,-21 0-16,0 42 31,0 0-31,0 0 0,0 22 15,0-22-15,0 0 0,0 0 16,-21 21-16,21-20 0,0 20 0,0-21 16,0 21-16,0 1 15,0-22-15,21 0 0,1-21 16,-1 21-16,0-21 0,0 0 0,0 0 16,22 0-16,-1 0 0,-21 0 0,21-21 15,1 0-15,-1 0 0,-21 0 16,22-1-16,-1 1 0,0-21 0,-21 21 15,22-22-15,-22 1 0,0 21 16,-21-21-16,0 20 0,0 1 0,0 0 16,0 0-16,0 0 0,21 21 47,0 0-32,1 0-15,-1 0 0,0 0 16,0 0-16,0 0 0,0-21 0,1 21 15,20 0-15,-21 0 0,0-22 16,0 22-16,22 0 0,-22-21 0,0 21 16,0 0-16,-21 21 31,-21 1-15,21-1-16,-21 0 0,-21 21 15,20-21-15,22 1 0,-21 20 16,0-21-16,0 0 0,0 22 15,21-22-15,0 21 0,0-21 0,0 0 0,0 1 16,0-1-16,0 0 0,63 21 16,-42-42-16,1 0 15,20 0-15,-21 0 0,21 0 0,1 0 16,-1 0-16,0-21 0,-20 0 0,20 21 16,0-42-16,1 20 0,-22 1 15,21-42-15,-21 42 0,-21-22 16,0 22-16,0-21 0,0 21 0,0-22 15,0 1-15,-21 21 0,0-22 16,0 22-16,0 0 0,-22 21 0,22-21 16,0 21-16,-21 0 0,20 0 0,1 0 15,-21 21-15,21-21 0,-22 21 16,22 0-16,0 1 0,-21-1 16,21 0-16,-1-21 0,22 21 0,0 0 15,-21 0-15,21 1 0,0-1 0,0 0 16,21-21-16,1 0 15,-1 0-15,0 21 0,21-21 0,22 0 16</inkml:trace>
  <inkml:trace contextRef="#ctx0" brushRef="#br0" timeOffset="85629.71">17716 6900 0,'22'-21'0,"-44"42"0,86-63 0,-43 0 15,0 21-15,0-1 16,-21 1-16,0 0 0,0 0 0,0 0 15,-21 21 1,0 0-16,0 0 16,-21 21-16,20 0 0,-41 43 15,42-43-15,-22 21 0,22-21 0,0 22 16,-21-1-16,42-21 0,-21 21 16,21-20-16,0 20 0,0 0 0,0-21 15,21 22-15,0-22 0,42 21 16,-41-21-16,20 1 15,21-1-15,-20-21 0,-1 0 0,22 0 0,-1 0 16,-21 0-16,22 0 0,-1 0 16,1 0-16,-22-21 0,22-1 15,-22 22-15,0-21 0,1 0 0,63-64 16,-64 43-16,-21 21 16,0-21-16,0 20 0,1-20 15,-22 0-15,0 21 0,0-1 0,0 1 16,0 0-16,-22 0 0,1 21 0,-21 0 15,21 0-15,-22 0 16,22 0-16,-42 42 0,20-21 0,22 1 16,-21 20-16,21-21 0,-22 21 0,22-20 15,0 20-15,21-21 0,0 0 16,-21 22-16,21-1 16,0-21-16,0 0 0,21-21 15,0 0-15,0 0 0,1 0 0,-1 0 0,0 0 16,21 0-16,-21 0 0,1-21 15,20 0-15,-21 0 0,0 0 0,43-43 16,-43 43-16,0 0 16,0-22-16,0 22 0,1-21 0,-1 0 15,0 20-15,-21-20 0,0 21 0,21 0 16,-21 42 15,-21 21-31,21-21 0,-21 1 16,21 20-16,-21-21 0,21 21 0,0-20 15,0 41-15,0-21 16,0-20-16,0 20 0,0-21 0,0 0 16,21 0-16,0-21 0,0 22 0,0-22 15,22 0-15,-22 0 0,21 0 16,-21 0-16,64-64 16,-64 43-16,21 0 0,-20-22 15,-1 22-15,0-21 0,0 0 0,0-22 16,22 22-16,-22-22 0,-21 1 0,21-1 15,0 1-15,-21-22 0,21-21 16,-21 43-16,0 20 16,0 1-16,0 21 0,0 0 0,-21 21 15,0 21 1,0 0-16,21 21 0,-21 1 16,-1-1-16,22 22 0,-21-22 0,21 21 15,-21 64-15,21-84 0,0 20 16,0-20-16,0 20 0,0-21 15,0 1-15,0-1 0,0 0 0,0-20 16,21 20-16,0-21 0,1 0 0,-1-21 16,21 0-1,-21 0-15,22 0 0,-22 0 0,0 0 16,21-21-16,-21 0 0,22 0 0,-22-22 16,21 22-16,-21-21 0,22 21 15,-22-22-15,0 1 0,64-64 16,-85 85-16,0-21 0,21 42 15,-21-21-15,0-1 16,-21 44 0,0-1-16,21 0 0,-22 0 0,1 21 15,21-20-15,-21-1 0,21 21 16,0-21-16,0 22 0,0-22 0,0 0 16,0 21-16,0-21 0,0 1 15,0-1-15,21 0 0,0-21 16,1 21-16,-1-21 0,21 0 0,-21 0 15,22 0-15,-22 0 0,21 0 0,-21-21 16,22 0-16,-22 0 0,0-1 16,21 1-16,-21 0 0,1-21 0,-1 21 15,0-22-15,0 22 0,0 0 16,0-21-16,1 20 0,-1 1 16,0 21-16,0 0 0,-21 21 15,0 1 1,0-1-16,0 0 15,-21 0-15,21 0 0,-21 0 0,0 1 16,21 20-16,0-21 0,0 0 0,0 0 16,0 1-16,0-1 15,0 0-15,21-21 16,0-21 0,0 0-1,-21-1-15,0 1 0,0 0 0,21 0 16,-21 0-16,0 0 0,0-22 0,0 22 15,0-21-15,0 21 0,0-22 16,0 22-16,0-21 0,0 21 0,0-1 16,21 1-16,-21 0 0,22 21 15,-1 0-15,0 0 16,0 0-16,0 0 0,0 0 16,1 0-16,-1 21 0,0 0 0,0 1 15,0-1-15,-21 0 0,21 0 16,-21 0-16,22 0 0,-22 1 0,0 20 15,0-21-15,0 0 0,0 0 16,0 1-16,0 20 0,0-21 16,0 0-16,0 0 0,0 1 15,0-1-15,-22-21 32,22-21-32,0-1 0,0 1 15,0 0-15,0 0 0,0 0 16,22 0-16,-1-22 0,0 22 15,0-21-15,21-1 0,-20 1 0,20 0 16,0-22-16,1 22 0,-1 0 16,0-1-16,1 22 0,-22 0 0,21 0 15,-21 21-15,22 0 0,-22 0 0,0 21 16,-21 0-16,21 43 16,-21-22-16,0 21 0,0-20 0,0-1 15,-21 0-15,0 1 0,0-1 0,-1 22 16,1-22-16,0 0 0,21-21 15,-21 22-15,0-22 0,0 21 16,21-21-16,0 1 0,0-44 31,0 1-31,0 0 16,0 0-16,0 0 0,0 0 0,0-22 16,0 1-16,0 21 0</inkml:trace>
  <inkml:trace contextRef="#ctx0" brushRef="#br0" timeOffset="85811.6">20616 6223 0,'-21'-21'0,"42"42"0,-63-63 0,21 42 0,0-21 15,-1 21-15,1 0 0,0 0 0,0 0 16,0 0-16,0 0 0,-1 0 16,1 0-16,0 0 15,21 21 1,-21-21-16,21 21 15,-21-21-15,0 0 0,-1 21 16,-20-21-16</inkml:trace>
  <inkml:trace contextRef="#ctx0" brushRef="#br0" timeOffset="86008.49">18965 6583 0,'0'0'0,"-42"21"0,21 0 16,-22 22-16,43-22 15,0 0-15,22 0 16,20-21-16,-21 0 16,21 0-16,1 0 0,-1 0 0,22 0 15,-22 0-15,21-21 0,1 21 16,-1-21-16,-20 21 0,20-21 0,-42-1 16,22 22-16,-22 0 0,-21-21 0</inkml:trace>
  <inkml:trace contextRef="#ctx0" brushRef="#br0" timeOffset="87960.62">14690 8319 0,'0'-43'0,"0"86"0,0-107 0,0 22 0,0 21 15,0-22-15,-22 1 0,1 21 16,0-22-16,21 22 0,-21-21 0,-21 21 16,20 0-16,1 21 15,0 0-15,0 0 0,0 21 16,21 21-16,-21-21 0,-1 43 0,1-22 16,21 22-16,-21-1 0,0 1 0,0-1 15,0 1-15,-1-1 16,22 1-16,0 20 0,-21-20 0,21-1 15,0 1-15,0-1 0,0-20 0,0-1 16,21 0-16,1 1 0,-1-22 16,21 0-16,0 0 0,1 0 0,-1-21 15,0 0-15,22 0 0,-22 0 16,22-21-16,-22 0 0,22 0 0,-1-22 0,1 22 16,-1-21-16,1 0 0,-1-1 15,-21 1-15,22 0 0,-22-1 16,-21 1-16,22 0 0,-22 20 0,-21-20 15,0 21-15,-21 21 32,0 21-32,-22-21 0,22 21 0,-64 64 15,64-43 1,21-21-16,-21 22 0,21-1 0,0-21 16,0 22-16,0-22 0,0 0 0,0 0 15,21 0-15,0 0 0,1 1 0,20-22 16,0 0-16,1 0 0,-1 0 15,0 0-15,43-43 0,-43 22 16,1 0-16,-1 0 0,0 0 0,1-22 16,-22 22-16,0-21 0,0-1 15,0 1-15,-21 21 0,0-21 0,0-1 16,0 1-16,-21-43 16,0 64-16,0-21 0,0 21 0,-22-1 15,22 22-15,-21 0 0,21 0 16,-22 0-16,22 22 0,-21-1 0,-1 0 15,22 0-15,0 21 0,0-20 0,0 20 16,0 0-16,21 1 0,0 41 16,0-63-16,0 22 0,21-22 15,0 21-15,0-21 0,0-21 16,22 22-16,-1-22 0,0 0 0,1 0 16,-1 0-16,0 0 0,1 0 15,20-22-15,22-20 0,-43 21 16,0 0-16,1-22 0,-1 22 15,-21 0-15,22-21 0,-22 21 0,21-22 16,-21 22-16,-21 0 0,21-21 0,1 20 16,-22 1-16,-22 42 31,1 1-31,0-1 16,21 0-16,-21 0 0,0 0 0,0 22 15,21-22-15,0 21 0,0-21 16,0 22-16,0-22 0,0 0 15,0 0-15,0 0 0,21 0 0,0 1 16,21-1-16,-21-21 0,22 0 0,-1 0 16,0 0-16,1 0 0,20 0 15,-20-21-15,-1-1 0,0 1 0,85-42 16,-84 42-16,-22-1 16,21-20-16,-21 21 0,0-21 15,1 20-15,-1 1 0,0-21 0,-21 21 16,21 0-16,-21 42 31,0 0-31,0 0 16,0 0-16,-21 0 0,21 1 0,0-1 15,-21 21-15,21 0 16,0 1-16,0-22 0,21 0 16,0 0-16,0 0 0,0-21 0,1 22 15,20-22-15,-21 0 0,0 0 0,22 0 16,-22 0-16,21 0 0,-21-22 0,0 1 15,1 21-15,-1-21 0,0 0 16,0-21-16,0 20 0,-21 1 0,0-21 16,21 21-16,-21 0 0,0-22 0,0 22 15,0 0-15,0 0 0,0 0 16,0 42 0,-21 0-1,0 0-15,0 21 16,21-20-16,-21-1 0,0 0 15,21 0-15,-22 21 0,22-20 0,0-1 16,0 0-16,-21 0 0,42-21 31,-21-21-15,22 0-16,-1 0 0,0-1 0,-21 1 16,21 0-16,0 0 0,22 0 15,-22-22-15,0 22 0,0 0 16,21-21-16,-20 21 0,-1-1 0,21 1 15,-21 21-15,0 0 0,1 0 0,-1 0 16,-21 21 0,0 1-16,0-1 0,0 0 0,0 0 15,0 0-15,0 22 0,21-22 0,-21 0 16,0 21-16,0-21 0,0 1 16,21-1-16,0 0 0,0 0 0,1 0 15,-1 0-15,0-21 0,0 0 0,0 0 16,0 0-16,1 0 0,-1 0 0,0-21 15,0 0-15,0 21 0,0-21 16,1 0-16,-1-22 0,0 22 0,0 0 16,0-21-16,22-43 15,-22 43-15,-21-1 0,21 1 16,0-21-16,0-1 0,0 22 0,1-22 16,-22 1-16,0-1 0,21 22 0,-21 0 15,0-1-15,0 22 0,0 0 16,0 0-16,0 42 15,-21 21-15,21-21 0,-22 22 0,22 20 16,-21-20-16,0 20 0,0-21 16,21 22-16,0-1 0,-21-20 0,0 63 15,21-43-15,-22-21 0,22 22 16,0-22-16,0 1 0,0-1 16,0-21-16,0 0 0,0 22 0,22-22 15,-1-21-15,0 21 0,0-21 16,64 0-16,-64 0 15,21-21-15,-21 0 0,22-1 16,-22 1-16,0 0 0,0-21 0,22 21 16,-43-1-16,21-20 0,-21 21 0</inkml:trace>
  <inkml:trace contextRef="#ctx0" brushRef="#br0" timeOffset="88157.51">18055 8467 0,'-21'0'0,"42"0"0,-63 0 0,21 0 15,21 21 17,21-21-32,0 0 0,21 0 15,-21 0-15,1 21 0,20-21 16,-21 0-16,21 0 0,-20 0 0,20 0 16,-21 0-16,21 0 0,-20 0 15,20 0-15,0-21 0,22 0 0,-22 21 16,0-21-16</inkml:trace>
  <inkml:trace contextRef="#ctx0" brushRef="#br0" timeOffset="88547.74">19431 8276 0,'0'0'0,"0"-21"0,21 21 16,-21-21-16,21 0 0,0 0 16,1 21-16,-22 21 31,0 21-16,0-21-15,0 0 0,-22 22 16,22-1-16,0 0 0,0-20 0,-21 20 16,0 0-16,21 1 0,-21-22 0,21 21 15,0 0-15,-21-20 0,0-1 0,21 0 16,0 0-16,0 0 0,0 0 16,0 1-16,21-22 15,0-22-15,0 1 16,21 0-16,-20 0 0,20 0 15,-21 0-15</inkml:trace>
  <inkml:trace contextRef="#ctx0" brushRef="#br0" timeOffset="88883.55">20066 8297 0,'21'0'0,"-42"0"0,63-21 0,-42 0 0,21 21 16,-21-21-16,-21 21 15,0 0-15,0 0 16,-21 0-16,20 0 0,1 0 0,-21 0 15,21 21-15,0 0 0,-22-21 0,43 21 16,0 1-16,0-1 0,0 0 16,0 0-16,21 0 15,22 0-15,-22 1 0,21-22 0,1 21 16,-22 0-16,21 0 0,0 0 16,1-21-16,-22 21 0,21 1 15,-21-1-15,22 0 0,-22-21 0,-21 42 16,0-21-16,-21 1 15,0-22-15,-1 0 16,-20 0-16,21 0 0,-21 0 0,-1 0 16,22 0-16,-21 0 0,21 0 0,-1 0 15,-20 0-15,21 0 0,0-22 16,0 1-16,21 0 16,0 0-16,0 0 0,0 0 0</inkml:trace>
  <inkml:trace contextRef="#ctx0" brushRef="#br0" timeOffset="89211.51">19770 7853 0,'-43'21'0,"86"-42"0,-107 63 15,22-42-15,-22 64 16,64-43-16,0 0 15,0 0-15,21-21 0,1 21 16,-1-21-16,21 0 0,0 0 0,1 0 16,-1 0-16,0-21 15,1 0-15,-22 21 0,21-21 0,-21 0 16,1 0-16,-22-1 0,0 1 0,0 0 16,0 0-16,-22 0 15,-20 21-15,21 0 0,0 0 0,-22 0 16,1 0-16,21 0 0,-21 0 0,20 21 15,-20-21-15,21 21 0,0 0 16,21 0-16,0 1 0,0-1 0,0 0 16,0 0-16,42 0 0,-21 0 0</inkml:trace>
  <inkml:trace contextRef="#ctx0" brushRef="#br0" timeOffset="89940.01">22267 8170 0,'0'0'15,"0"-21"-15,0 0 16,0 0-16,0 0 16,21 0-16,1 21 0,-22-22 0,0 1 15,21 0-15,0 0 0,-21 0 0,21 0 16,-21-1-16,21 1 0,-21 0 16,21 21-16,-21-21 0,0 42 31,0 0-31,0 0 15,0 22-15,0-1 0,0 0 0,0 1 16,0-1-16,-21 0 0,21 1 16,-21-1-16,21 0 0,0 1 15,0-1-15,0 0 0,0 1 0,0-1 16,0-21-16,0 22 0,0-22 0,0 0 16,0 42-16,0-41 15,0-1-15,0 0 0,0 0 0,-42 0 16,21 0-16,-22-21 0,22 0 15,0 22-15,-21-22 0,-1 0 0,1 0 16,-22 0-16,22 0 0,0 0 16,-22 0-16,22 0 0,-22 0 0,22-22 15,21 22-15,-21 0 0,20-21 0,1 21 16,21-21-16,21 21 16,22 0-1,-1-21-15,0 21 0,1 0 0,-1 0 16,22 0-16,-1 0 0,1 0 15,-1 0-15,1 0 0,20 0 0,-20 0 16,20 0-16,-20 0 0,-1 0 0,1 0 16,-1 0-16,1 0 0,-22 0 15,1 0-15,-22 0 0,0 0 0,0 0 16,-42 0 62</inkml:trace>
  <inkml:trace contextRef="#ctx0" brushRef="#br0" timeOffset="106215.52">1482 11896 0,'0'0'0,"-22"0"16,1 0-16,0 0 0,0 0 16,0 0-16,-22 0 0,22 0 15,0 0-15,21 21 16,42-21-16,-20 21 16,41-21-16,1 0 0,-1 0 15,22 21-15,-1-21 0,22 0 16,0 0-16,21 0 0,0 0 15,0 0-15,21-21 0,-21 0 0,0 21 16,0-21-16,0 0 0,-21 21 16,0-22-16,-21 22 0,-1 0 0,-20 0 15,-22-21-15,-21 21 0,0 0 16,-42 0-16,0 0 0,-21 0 16,-1 0-16,-20 0 0,21 0 0,-22 0 15,22 0-15,-22 0 0,22 0 16,0 0-16,20-21 0,-20 21 0,21-21 15,21 0 1,21 0 0,21 21-16,-20 0 0,20-22 0,0 22 15,1 0-15,-1 0 0,0 0 16,1 0-16,-22 22 0,21-22 0,-21 21 16,0 21-16,-21-21 0,0 22 15,-21-1-15,0 0 0,-21 1 0,-1-1 16,-41 64-16,41-64 0,-20 0 15,21 1-15,-1-1 0,22 0 16,-21-20-16,21-1 0,21 0 0,0 0 16,21-21-1</inkml:trace>
  <inkml:trace contextRef="#ctx0" brushRef="#br0" timeOffset="107233.97">4678 11515 0,'0'0'0,"-43"-21"0,1-1 0,21 22 15,-21-42-15,20 21 0,22 0 16,22 42 15,-1 21-31,21-21 0,-21 22 0,0-1 16,1 22-16,-1-22 0,0 0 16,0 22-16,-21-22 0,0 0 0,0 22 15,0-22-15,0 22 0,0-22 16,0 0-16,0 64 15,0-85-15,0 1 0,0-1 0,21-21 16,0 0 0,1-21-16,-22-1 15,21 1-15,0 0 0,0-21 16,-21 21-16,21-22 0,0-20 0,1 20 16,-22 1-16,21 0 0,0-1 0,0 1 15,-21 21-15,21-21 0,-21 20 16,21 1-16,1 21 15,-1 0-15,-21 21 16,0 1-16,0-1 16,21 21-16,-21-21 0,0 22 15,0-22-15,0 21 0,0 0 0,21-20 16,-21 20-16,21-21 0,0 21 0,-21-20 16,22-1-16,-1 0 0,0-21 15,0 0-15,0 0 16,22 0-16,-22 0 0,0-21 0,21 21 15,1-43-15,-22 22 0,21 0 0,0-21 16,-20-1-16,20 1 0,-21 0 16,0-1-16,0 1 0,1 0 0,-1-43 15,-21 43-15,21-1 0,-21 1 16,0 0-16,0 21 0,0-1 16,0 1-16,-21 21 0,0 0 15,21 21-15,-22 1 16,22-1-16,0 21 0,0 0 15,0-20-15,0 20 0,0 0 0,0 1 16,0-1-16,0 0 0,0 1 16,0-1-16,22 0 0,-1 1 0,0-22 15,21 21-15,1-21 0,-22 0 0,21 1 16,22-22-16,-22 0 0,0 0 16,1 0-16,-1 0 0,0-22 0,1 22 15,-1-21-15,0-21 0,1 21 0,-1-22 16,0 22-16,-21-21 0,22 0 15,-22 20-15,0-20 0,-21 0 16,0-1-16,0 22 0,0-21 0,0 21 0,-21 0 16,0-1-16,0 22 15,-1 0-15,-20 0 0,21 0 0,0 22 16,0-1-16,-22 0 0,22 21 0,21-21 16,-21 1-16,21 20 0,-21 0 15,21-21-15,0 22 0,0-1 0,0-21 16,21 22-16,0-22 0,0 0 15,0 0-15,1 0 0,20 0 16,-21 1-16,21-22 0,1 0 0,20 0 16,-20 0-16,-1 0 0,21 0 0,-20 0 15,63-43-15,-43 22 16,-21 0-16</inkml:trace>
  <inkml:trace contextRef="#ctx0" brushRef="#br0" timeOffset="108371.01">7895 11578 0,'42'-42'0,"-84"84"0,127-105 0,-64 20 0,21 22 16,-21-21-16,1 21 0,-22-22 15,0 22-15,21-21 0,-21 21 16,0-22-16,0 22 0,-21 21 16,-1 0-16,1 0 0,0 0 0,0 21 15,-21 1-15,20-1 0,-20 21 16,0 0-16,-1 1 0,22-1 15,-21 22-15,21-22 0,0 0 0,-1 22 16,1-22-16,21 0 0,0 22 0,0-22 16,0 1-16,21-1 0,1 0 15,20-21-15,0 22 0,1-22 0,20 21 16,1-21-16,-1 1 0,1-1 0,-1-21 16,1 0-16,-1 0 0,1 0 15,20 0-15,-20 0 0,-1 0 0,1-21 16,-1-1-16,43-20 15,-85 21-15,22-21 0,-22-1 16,0 22-16,-21-21 0,0-1 0,0 1 16,0 21-16,0-21 0,-21 20 0,0 1 15,-22 0-15,22 0 0,-21 21 16,-1 0-16,1 0 0,-21 0 0,-22 0 16,43 21-16,20 21 0,-20-20 15,0-1-15,21 21 0,-1-21 16,-20 22-16,42-22 0,0 21 0,0-21 15,0 43-15,0-43 0,0 0 16,21 0-16,0 0 0,1-21 16,-1 0-16,21 0 0,-21 0 15,22 0-15,-22-21 0,21 21 0,0-21 0,1 0 16,20-43 0,-42 43-16,1 0 0,-1-21 0,0 21 15,0-1-15,-21 1 0,21 0 0,-21 0 16,0 0-16,-21 21 15,0 0 1,21 21-16,-21 0 0,21 0 0,-21 0 16,21 1-16,0 20 0,0-21 0,0 0 15,0 0-15,0 22 0,21-1 16,0-21-16,0 0 0,0-21 16,0 22-16,22-22 0,-22 0 15,21 0-15,1 0 0,-22 0 0,21-22 16,0 1-16,1 0 0,-1 0 15,-21-21-15,22 20 0,-22-20 0,0 21 16,0-21-16,0-1 0,0 1 16,-21 21-16,22-22 0,-22 22 0,0 0 15,0 0-15,0 0 0,0 42 32,0 0-32,0 0 0,-22 0 15,22 1-15,-21 20 0,21-21 0,0 0 16,0 22-16,0-1 0,0-21 15,0 21-15,0-20 0,-21 20 16,21 0-16,0-21 0,0 1 16,-21-22-16,21-22 31,0 1-15,0 0-16,0 0 0,0-21 15,0-1-15,21 22 0,-21-21 0,42-1 16,-20 1-16,-1 0 0,21-1 0,0 1 15,22-21-15,-22 20 16,1 43-16,-1-21 0,0 21 16,43 21-16,-64 0 0,21 1 0,-20 20 15,-1-21-15,0 21 0,-21 1 16,0-1-16,0 0 0,0 1 0,0-1 16,0 0-16,-42 43 15,20-43-15,22-20 0,0 20 0,0-21 16,0 0-16,0 0 0,0 1 15,22-22 1,-1 0-16,0 0 16,0-22-16,-21 1 0,0 0 15,21 21-15,-21-21 0,0 0 0,0 0 16,0-1-16,0 1 0</inkml:trace>
  <inkml:trace contextRef="#ctx0" brushRef="#br0" timeOffset="109656.74">10181 11578 0,'0'0'15,"21"-21"-15,0 0 16,-21 42-1,0 0-15,0 0 0,0 22 16,0-22-16,0 0 0,-21 21 16,21-20-16,-21 20 0,21-21 0,-21 21 15,21 1-15,-21-22 0,21 21 16,0-21-16,0 1 0,0-1 0,0 0 16,0 0-16,0 0 0,0-42 46,0 0-46,0 0 0,0 0 0,0-22 16,0 22-16,21-21 0,0 21 0,-21-22 16,21 1-16,0 21 0,1-22 0,-1 1 15,21 0-15,-21 21 0,22-22 16,-1 22-16,-21 0 0,0 21 16,0 0-16,1 0 0,-1 21 15,0 0-15,0 0 0,0 1 0,-21 20 16,0-21-16,0 21 0,0 1 0,0-22 15,0 21-15,0 1 0,0-1 16,0-21-16,0 21 0,0-20 16,21 20-16,1-21 0,-1 0 0,0 0 15,0-21-15,21 22 0,-20-22 16,20 0-16,-21 0 0,0 0 16,22-22-16,-1 1 0,-21 0 0,21 0 15,-20-21-15,20 20 0,-21-20 0,21 21 16,-20-21-16,20-1 0,-21 1 15,0 0-15,0 20 0,1-41 16,-22 42-16,0 0 0,-22 42 31,1 0-31,0 0 0,0 0 16,0 0-16,0 22 0,21-22 0,-22 21 16,22-21-16,-21 22 0,21-1 0,0-21 15,0 22-15,0-1 0,21-21 16,1 0-16,-1 0 0,21 1 0,-21-1 15,22 0-15,-1-21 0,-21 0 0,21 0 16,1 0-16,-1 0 0,-21 0 16,22 0-16,-22-21 0,21 0 0,-21-22 15,0 22-15,1-21 0,-1-1 16,0 1-16,-21 0 0,0-1 16,0 1-16,0 0 0,0-43 15,-42 43-15,20-1 0,1 22 0,0 0 16,-21 0-16,-1 0 0,22 21 15,-21 0-15,0 0 0,-1 21 0,1 0 16,21 0-16,0 0 0,-22 22 0,22-22 16,21 21-16,0-21 0,0 22 15,0-22-15,0 21 0,21 1 16,0-22-16,1 21 0,-1-21 0,21 22 16,-21-22-16,22 0 0,-1 0 0,0-21 15,1 21-15,-1-21 0,0 0 16,1 0-16,-1 0 0,21-21 0,-20 0 15,20 0-15,-20 0 0,20-22 0,-21 1 16,22 0-16,-22-1 0,1 1 16,-22-22-16,21 1 0,-21-1 0,0 1 15,1-1-15,-22 1 0,0 21 0,0-22 16,0 22-16,0 21 0,0-22 16,-22 43-16,1 0 15,0 21-15,0 1 0,0 20 0,0 0 16,-22 1-16,22-1 15,0 21-15,21-20 0,0 20 0,-21-20 16,21-1-16,0 21 0,0-20 0,0-1 16,21 0-16,0 1 0,0-1 15,0-21-15,1 22 0,-1-22 0,42 21 16,-42-21-16,1-21 0,-1 0 16,21 0-16,-21 0 0,0-21 0,1 0 15,20 0-15,-21-22 0,0 22 16,-21-21-16</inkml:trace>
  <inkml:trace contextRef="#ctx0" brushRef="#br0" timeOffset="109839.63">11811 11494 0,'-21'0'16,"42"0"-16,-63 0 0,20 21 0,44-21 31,-1 0-16,0 0-15,0 0 0,21 0 0,-20 0 16,20 0-16,0 0 0,1 0 0,-1-21 16,21 21-16,-20-22 0,20 1 15</inkml:trace>
  <inkml:trace contextRef="#ctx0" brushRef="#br0" timeOffset="110604.91">13843 11938 0,'0'0'0,"0"-21"32,0 0-32,21 21 15,0-21-15,0-1 0,1 1 0,-22 0 16,21 0-16,0 0 0,-21 0 16,21-22-16,-21 22 0,0-21 0,-42-22 15,21 43-15,-1 0 16,-20 21-16,0 0 0,-1 0 15,22 0-15,-42 21 0,20 0 0,1 0 16,21 1-16,-21-1 0,-1 21 0,1-21 16,21 22-16,0-22 0,-1 21 15,1-21-15,21 0 0,0 1 0,0-1 16,0 0-16,21-21 16,22 0-16,-22 0 0,21 0 0,1 0 15,-1-21-15,0 21 0,1-21 16,-1-1-16,0 1 0,-21 0 0,22 0 15,-22 0-15,0 0 0,0-1 0,-21 1 16,0 0-16,21 21 0,-21-21 16,0 0-16,0 42 31,0 0-31,0 0 0,0 22 16,0-1-16,0 0 0,0 22 15,0-1-15,0 1 0,0-1 0,0 22 0,0 21 16,0-22-16,0 22 0,-21 0 0,21 0 15,0 21-15,0-21 16,-21 0-16,0-1 0,0 1 0,0 0 16,-1 0-16,-20 63 0,0-84 15,21-22-15,-22 1 0,22-22 0,-21 1 16,-1-22-16,22 0 0,-21-21 16,0 0-16,20 0 0,-20-21 0,0-22 15,-1 1-15,-41-64 16,63 43-16,-22-1 0,22-20 0,0-1 15,190-719 32,-105 740-47,-22 1 0,0 20 16</inkml:trace>
  <inkml:trace contextRef="#ctx0" brushRef="#br0" timeOffset="110841.63">14351 11388 0,'0'42'31,"0"-21"-31,0 22 0,0-22 16,0 21-16,-21-21 0,0 0 0,-1 22 15,22-22-15,-21 21 16,0 1-16,0-22 0,21 0 15,-21 0-15,21-42 32,0 0-32,0 0 15</inkml:trace>
  <inkml:trace contextRef="#ctx0" brushRef="#br0" timeOffset="111168.37">14245 11113 0,'-21'0'16,"42"0"-16,-63 0 0,21 21 0,-1 0 16,1 42-16,0-41 15,21-1-15,0 0 0,21-21 16,0 0 0,1 0-16,-1 0 0,21 0 0,-21-21 15,22 0-15,-1-1 0,-21 1 16,0 0-16,0 0 0,1 0 15,-22 0-15,0-22 0,0 22 0,0 0 16,0 0-16,-22 0 0,1-1 0,0 22 16,0 0-16,-21 0 0,-22 22 15,22-22-15,-1 21 0,22 21 16,0-21-16,0 22 0,0-1 0,0 0 16,21 1-16,-22-1 0,22 0 15,0 1-15,0-22 0,0 21 0,85 22 16,-64-43-16,22-21 15</inkml:trace>
  <inkml:trace contextRef="#ctx0" brushRef="#br0" timeOffset="111831.98">14859 11494 0,'0'0'0,"0"-22"15,0 1-15,21 21 16,-21 21-1,21-21-15,-21 22 16,0 20-16,0-21 0,0 0 0,0 0 16,0 1-16,0 20 0,21-21 0,-21 0 15,0 0-15,22 1 0,-22-1 16,0 0-16,0 0 0,21-21 16,-21 21-16,21-21 0,0 0 15,0 0-15,0-21 16,1 0-16,-1 21 0,0-21 15,0 0-15,0-22 0,0 22 0,1 0 16,-1-21-16,21-43 0,-21 43 16,0-1-16,22 22 0,-43-21 15,21 21-15,0-1 0,-21 1 0,21 21 16,-21 21 0,0 1-16,0-1 0,0 21 15,0-21-15,0 22 0,0-1 0,0-21 16,0 21-16,0 1 0,0-22 0,0 21 15,0-21-15,21 22 0,1-22 16,-1 0-16,0 0 0,21 0 16,1 1-16,-22-22 0,21 0 15,0 0-15,-20 0 0,20 0 0,0 0 16,1-22-16,-1 22 0,0-21 16,1-21-16,-22 21 0,21 0 0,22-43 15,-22 22-15,-21-1 0,-21-20 16,0 21-16,21-1 0,-21 1 15,0 0-15,0-1 0,-21 22 0,21 0 16,-21 21-16,-21 0 0,20 0 0,1 21 16,-21 0-16,21 0 15,0 22-15,-1-22 0,1 21 0,21 1 16,0-1-16,0 0 0,0-21 0,0 22 16,0-1-16,21-21 0,1 0 0,-1 1 15,21-1-15,22 21 16,-22-42-16,0 0 0,1 0 0,-1 0 15,0 0-15,-21 0 0,22 0 0,-1 0 16,-21-21-16,22 0 0,-22 0 16,0-22-16,21 22 0</inkml:trace>
  <inkml:trace contextRef="#ctx0" brushRef="#br0" timeOffset="113413.58">17801 11282 0,'0'21'15,"21"0"1,-21-42 15,0 0-31,0 0 16,0 0-16,0-1 15,21 1-15,-21 0 0,0 0 0,22 0 16,-22 0-16,21-1 0,-21 1 0,21 0 16,0 0-16,0 21 0,0 0 15,1-21-15,-1 21 0,0 0 16,0 0-16,21 42 0,-20-21 16,-1 22-16,0-22 0,-21 21 0,0 22 15,0-22-15,0 0 0,0 1 16,0-1-16,0 0 0,0 1 0,0-1 15,0 0-15,-21-21 0,0 43 16,21-43-16,-22 0 16,22-42-1,22 0 1,-1 0-16,0 0 0,-21-1 0,21-20 16,0 0-16,0-1 0,22 1 15,-22 0-15,0-22 0,0 22 16,22 0-16,-22-1 0,0 1 0,0 0 15,0 20-15,0 1 0,1 21 16,-1 0-16,0 0 0,-21 21 16,0 22-16,0-22 0,0 21 15,0 1-15,0-1 0,0 0 16,0 1-16,0-1 0,0 0 0,0-21 16,0 22-16,0-1 0,21-21 0,0 0 15,0 1-15,1-1 0,20 0 16,-21-21-16,21 0 0,43 0 15,-43 0-15,1 0 0,-1 0 0,0 0 16,1-21-16,-1 0 0,22-1 16,-22 1-16,64-42 15,-64 20-15,0 1 0,1 0 0,-1-1 16,-21-20-16,0 21 0,1-1 0,-1-41 16,-21 41-16,0 22 15,0 0-15,-21 21 0,-1 0 16,1 0-16,0 21 0,-21 0 0,21 0 15,-1 22-15,-20-1 0,21 0 16,-21 43-16,20-43 16,22 1-16,0-1 0,0 0 0,0 1 0,0-22 15,22 21-15,20-21 0,-21 1 16,21-1-16,22 0 0,-22-21 16,22 21-16,-1-21 0,1 0 15,-1 0-15,1 0 0,84 0 0,-63-21 16,-22 0-16,1 0 0,20-1 0,-20 1 15,-1-21-15,-20 21 0,-1-22 16,0 1-16,-21 0 0,22-64 16,-43 64-16,0-1 0,0 1 15,0 21-15,0-22 0,-21 22 16,-1 0-16,-20 21 0,21 0 0,-21 0 0,-1 0 16,1 21-16,0-21 0,-1 43 0,-41 20 15,62-42 1,-20 22-16,21-1 0,0 0 0,0-21 15,21 22-15,0-1 0,0-21 0,0 0 16,0 1-16,0-1 0,21 0 0,0 0 16,21-21-16,-21 0 0,22 0 15,63 0-15,-64-21 16,0 0-16,-21 0 0,1-1 0,20 1 16,-21 0-16,0 0 0,-21 0 15,21-22-15,-21 22 0,22 0 0,-22 0 16,0 0-16,0 0 0,0 42 31,0 0-31,0 0 0,0 0 0,-22 22 16,22-1-16,0 0 0,0 43 15,0-22-15,0-20 0,0 20 16,0 1-16,0-1 0,0 22 16,22 0-16,-1-22 0,-21 22 0,21-1 15,0 1-15,0 21 0,0-21 0,1 20 16,-1 1-16,-21-21 0,0 21 0,0 0 15,0-1-15,0 1 0,0-21 16,0 21-16,0 0 0,0-22 0,-21 22 16,-22 42-16,22-63 0,0-22 15,0-20-15,0 20 0,-22-42 0,22 22 16,0-22-16,-21 0 16,-1-21-16,22 0 0,-21 0 0,21-21 15,-22 0-15,1 0 0,21-22 0,-22-20 16,1-1-16,0 1 0,-22-128 15,22 107-15,21-22 0,0 0 16,-1 0-16,22-127 0,0 127 16,0 1-16,0-1 0,0 0 0,0 21 15,22-21-15,-1 22 0,21-107 16,-21 107-16,0 20 16,1-21-16,20 22 0,-21 21 0,21-22 0,-20 22 15,20-22-15,0 22 0,-21 0 16,22-1-16,-22 1 0</inkml:trace>
  <inkml:trace contextRef="#ctx0" brushRef="#br0" timeOffset="115324.39">20891 11367 0,'0'0'15,"22"0"-15,-1 0 0,0 0 16,0 0-16,21-22 0,-20 1 15,-1 21-15,0-21 0,0 0 16,0 21-16,0-21 0,1 0 0,-1-1 16,-21 1-16,0-21 0,0 21 15,0 0-15,0-1 0,0 1 0,0 0 16,-21 21-16,-1-21 0,-20 21 16,21 0-16,0 0 0,-22 21 15,1 21-15,21-20 0,-21 20 0,-1 0 16,-20 64-16,42-64 0,-22 1 15,22 20-15,0-20 0,0-22 16,21 21-16,0 0 0,0-20 0,0-1 16,0 0-16,0 0 0,42-21 0,-21 0 15,22 21-15,-1-21 16,-21 0-16,21 0 0,-20-21 16,20 21-16,-21-21 0,21 0 0,-20 0 15,-1-1-15,0-20 0,0 21 0,21-21 16,-42-1-16,43-41 15,-22 41-15,-21 1 0,0 0 0,0 20 16,0 1-16,0 0 0,0 42 16,0 0-1,0 1-15,0-1 0,0 0 0,0 64 16,0-64-16,0 21 0,0-21 16,0 0-16,0 22 0,0-22 15,0 0-15,21 0 0,0 0 16,0-21-16,1 22 0,20-22 0,-21 0 15,21 0-15,1 0 0,-22 0 16,21 0-16,22-43 0,-22 22 16,-21 0-16,0-21 0,1-1 0,20 1 15,-21 0-15,-21-22 0,21 1 16,0-1-16,1 1 0,-1-1 0,-21 1 16,0-1-16,21-63 15,0 64-15,-21 20 0,0 1 0,0 0 16,0 20-16,0 1 0,0 42 15,0 1-15,-21-1 0,0 21 16,0 0-16,-1 22 16,1-22-16,21 22 0,-21-1 0,0 1 15,21-1-15,0 1 0,0 63 16,0-64-16,0-20 0,0 20 16,21-21-16,0 1 0,0-1 0,22-21 15,-22 22-15,21-22 0,-21 0 0,22 0 16,-22-21-16,21 0 0,-21 0 15,1 0-15,-1 0 0,21 0 0,-21-21 16,0 0-16,1 0 0,-1-22 0,0 22 16,0-21-16,-21-1 0,21 1 0,0 0 15,1-1-15,-22 1 0,0 21 16,0 0-16,0 0 0,21-1 16,-21 44-1,0-1-15,0 0 0,0 0 16,0 0-16,0 22 0,-21-22 0,21 0 15,0 21-15,0-21 0,0 1 0,0-1 16,0 0-16,0 0 0,0 0 16,21 0-16,0-21 0,0 0 15,0 0-15,0 0 0,1 0 16,-1 0-16,0 0 0,21-21 16,-21 0-16,1 0 0,-1 0 0,0-22 15,0 1-15,0 0 0,0-1 16,22 1-16,-22 21 0,0-21 0,0 20 15,0-20-15,1 21 0,-1 21 16,-21 21 0,0 0-16,0 0 0,0 1 15,0-1-15,-21 21 0,21-21 16,-22 22-16,22 20 0,0-42 16,0 0-16,0 1 0,0-1 0,0 0 15,22 0-15,-1 0 0,0 0 16,0-21-16,21 0 0,-20 22 0,-1-22 15,21 0-15,22 0 16,-43 0-16,0-22 0,21 1 16,-21 0-16,22 0 0,-22 0 0,0-22 15,0 22-15,22-21 0,-22 21 0,0-22 16,-21 1-16,21 21 0,0-21 16,-21 20-16,21 1 0,-21 0 15,0 0-15,0 0 0,0 0 0,0-1 16,0 1-16,0 42 47,-21 1-47,0-1 0,0 0 15,0 21-15,0-21 0,-22 22 16,22-1-16,0 0 0,0-20 16,0 20-16,-1-21 0,1 21 0,0-20 15,21-1-15,0 0 0,0 0 16,0 0-16,0 0 0,21 1 15,0-22-15,22 0 0,20 21 16,-20-21-16,-1 0 0,0 0 0,1 0 16,-1 0-16,21 0 15,-20 0-15,-1 0 0,22 0 0,-22 0 0,-21 0 16,21 0-16,-20 0 0,41-21 16,-42 21-16,-21-22 15,0 1-15,21 0 16,-21 0-16,0 0 0,0 0 15,22 21-15,-22-22 0,0 1 0,0 0 16,0 0 0,21 21 15,0 0-15,0 0-1,-21-21 1,21 21-1,-21-21-15,0-1 16,21 22 0,-21-21-16,22 21 15,-22-21-15,0 0 0,0 0 16,21 0-16,-21-1 0,0 1 16,0 0-16,0 0 15,0 0-15,0 0 0,0-1 16,0 1-16,-21 21 15,-1 0-15,1 0 16,0 21-16,0 22 0,0-22 16,0 21-16,21-21 0,-22 22 0,1-1 15,21-21-15,-21 22 0,21-1 0,0-21 16,0 0-16,0 22 16,0-22-16,21 0 0,0 0 0,1 0 15,20-21-15,-21 21 0,21-21 0,1 0 16,-22 0-16,21 0 0,1 0 15,-1 0-15,0 0 0,22-21 16,-43 0-16,0 0 0,0-21 0,0 20 16</inkml:trace>
  <inkml:trace contextRef="#ctx0" brushRef="#br0" timeOffset="115557.27">22987 10710 0,'-64'-21'0,"128"42"0,-170-42 0,85 21 0,-21 0 15,-22 0-15,43 0 16,0 0-16,0 0 0,-1 0 16,1 0-16,0 0 15,0 0 1,0 0-1,0 0-15,-1 21 16</inkml:trace>
  <inkml:trace contextRef="#ctx0" brushRef="#br0" timeOffset="115775.61">21484 10943 0,'-42'0'0,"84"0"0,-105 21 0,41-21 16,1 0-16,21 22 0,21-22 15,22 0-15,-22 0 0,21 0 16,22 0-16,-22 0 0,22 0 16,-1 0-16,1 0 0,-1 0 0,1 0 15,-1 0-15,-21 0 0,22 0 0,-22 0 16,1 0-16,-1 0 16,-21 0-16,0 0 0,-42 21 15,-21 0 1</inkml:trace>
  <inkml:trace contextRef="#ctx0" brushRef="#br0" timeOffset="116552.57">4445 13716 0,'0'-21'16,"0"0"-16,0 0 0,0-1 16,0 1-16,0 0 15,0 0-15,0 0 0,0 0 0,-21-1 0,21 1 16,0 42-1,0 1 1,0-1-16,0 21 0,0 0 0,-21 1 16,21-1-16,-22 0 0,22 22 15,0-22-15,0 1 0,0-22 0,0 21 16,0-21-16,-21 22 0,21-22 16,0 0-16,0 0 0,0 0 15,0-42 1,21 0-16,-21 0 15,0 0-15,22-1 0</inkml:trace>
  <inkml:trace contextRef="#ctx0" brushRef="#br0" timeOffset="116723.47">4445 13377 0,'-21'-21'0,"42"42"0,-63-63 15,42 21-15,-22 21 0,1 0 0,0 0 16,0 0-1,0 0-15,21 21 16,0 0 0,21 0-16,0-21 15,21 0-15,-20 22 0</inkml:trace>
  <inkml:trace contextRef="#ctx0" brushRef="#br0" timeOffset="118202.63">5122 13420 0,'0'0'0,"21"0"0,-21 21 16,0 0-16,0 0 15,0 0-15,0 1 0,0-1 0,0 21 16,0 0-16,0 1 0,0-1 16,0-21-16,0 22 0,0-1 0,0 0 15,0-21-15,0 22 0,0-1 0,0-21 16,0 0-16,0 1 15,-21 20-15,21-21 0,-42 0 16,21-21 0,0 0-16,21-21 15,-22 0-15,22-21 0,0 20 16,0-20-16,0 0 0,0-1 16,0 1-16,0 0 0,22-22 0,-1 22 15,0-22-15,0 22 0,0 21 0,0-21 16,1 20-16,-1 22 15,0 0-15,0 0 0,0 0 0,0 22 0,1 20 16,-1-21-16,-21 21 0,0 1 16,0-1-16,21 0 0,-21 1 15,21-1-15,-21 0 0,21 1 0,-21-1 16,21-21-16,1 0 0,-22 1 16,21-1-16,21 0 0,-21-21 0,0 0 15,22 0-15,-22 0 0,21 0 16,1 0-16,-1-21 0,0 0 0,1-1 15,62-20-15,-62 0 0,-1-1 16,0 1-16,1 0 0,41-85 16,-62 63-16,-1 1 15,0 20-15,0-20 0,-21 21 0,0-22 0,0 22 16,0-1-16,0 1 16,-21 21-16,21 0 0,-21 0 0,0-1 15,-1 22-15,1 0 0,0 22 0,0-1 16,21 0-16,-21 21 0,21-21 15,-21 22-15,21-1 0,0 85 16,0-85-16,0 22 0,0-1 16,0 1-16,0-22 0,0 22 0,21-22 15,0 0-15,0-20 0,0 20 0,0-21 16,22 0-16,-1 0 0,0 1 16,1-22-16,20 0 0,107 0 15,-107-22-15,1 1 0,-1 0 16,1 0-16,-1 0 15,1 0-15,-22-22 0,0 1 0,1 21 16,-22-22-16,0 1 0,0 21 0,-21-21 16,0 20-16,0 1 0,0 0 15,-21 0-15,0 21 0,0 0 0,-1 0 16,-20 0-16,21 21 0,-21 0 0,20 0 16,1 1-16,-21 20 0,21 0 15,0-21-15,21 64 16,0-64-16,0 22 0,0-22 0,0 21 15,21-21-15,0 0 0,21 1 16,-21-22-16,22 21 0,20-21 0,-20 0 16,-1 0-16,21 0 0,1 0 0,-1 0 15,1 0-15,-1-21 0,86-22 16,-65 22-16,-20 0 0,-1 0 16,1-22-16,-22 22 0,22-21 15,-22 0-15,-21-1 0,0 1 16,0 0-16,-21-1 0,0 22 0,0 0 0,-84-21 15,41 42 1,22 0-16,-21 0 0,-22 21 0,22 0 16,-21 0-16,20 0 0,1 22 0,-22-22 15,43 21-15,-21-21 16,0 22-16,20-22 0,1 21 0,21-21 16,0 0-16,0 1 0,0-1 15,0 0-15,21-21 0,22 0 16,-22 0-16,21 0 0,-21 0 0,22 0 15,-1 0-15,22-21 0,-22 0 0,0 21 16,1-22-16,-1 1 0,-21 0 16,21 21-16,-20-21 0,-1 0 0,0 21 15,0 0-15,0-21 0,-21 42 32,0 0-17,0 0-15,0 0 0,0 0 16,0 22-16,0-1 0,-21 0 15,21 1-15,0 20 0,0 1 0,-21-1 16,21 1-16,0 20 0,0-20 0,0 21 16,0-1-16,0 1 0,0 0 15,0 20-15,0-20 0,0 21 0,21-21 16,0 20-16,0 65 0,-21-86 16,22 1-16,-22 0 0,21-1 15,-21-20-15,0-1 0,0 1 0,0-22 16,0 1-16,0-1 0,-21-21 0,-1-21 15,1 0-15,-21 0 16,21-42-16,0-1 0,-1 1 16,-20 0-16,21-43 0,0 22 0,0-22 15,-1 0-15,22-21 0,0 22 0,0-22 16,0 0-16,0 0 0,0-105 16,22 126-16,-1-21 0,0 21 15,0 1-15,0-1 0,22 22 0,-22-1 16,0 22-16,21-1 0,-21-20 15,22 21-15,-22 20 0,21-20 0,-21 0 16,43-22-16,-43 43 16,21 0-16</inkml:trace>
  <inkml:trace contextRef="#ctx0" brushRef="#br0" timeOffset="118815.27">8403 13864 0,'-21'21'0,"42"-42"0,-21 42 16,0 1-16,-21-22 15,21 21-15,21-21 47,0-21-47,0 21 0,1-22 0,-1 1 16,0 0-16,0-21 0,21 21 15,-20-1-15,-1-20 0,0 21 0,-21-21 16,0 20-16,0 1 0,0-21 16,-21 42-16,0 0 15,-1 0-15,-20 21 0,21 21 16,21-20-16,-21 20 0,0 0 15,-1-21-15,22 22 0,0-1 16,0 0-16,0-20 0,0-1 0,0 21 16,0-21-16,0 0 0,22 1 15,-1-1-15,0-21 0,21 0 16,-21 0-16,64 0 0,-64 0 16,22-21-16,-1-1 0,0 1 15,1 0-15,-22 0 0,21 0 0,-21-22 16,22 1-16,-22 21 0,0-21 0,0-1 15,0 1-15,0 0 16,1 20-16,-22 1 0,21 0 0,0 0 16,0 21-16,0 0 0,0 0 15,1 0-15,-22 21 0,21 0 16,0 0-16,-21 1 0,21 20 0,-21 0 16,0-21-16,21 22 0,-21-1 15,0 0-15,21 1 0,-21-22 0,0 21 16,0-21-16,0 22 0,0-22 0,0 0 15,-21 0-15,0 0 16,0-21-16,0-21 16,21 0-16,0 0 15,0 0-15,0 0 0,0-22 16,0 1-16,0 0 0,21-1 0,0 1 16,0-22-16,0 22 0,-21 0 15,22-1-15,-1 1 0,0 0 16,-21 21-16,21-1 0,-21 1 0,21 0 15,-21 0-15,0 0 16</inkml:trace>
  <inkml:trace contextRef="#ctx0" brushRef="#br0" timeOffset="119075.12">5948 13631 0,'0'0'0,"21"0"16,21-21-16,1 0 15,-1 0-15,85-21 0,-42 42 16,20-22-16,1 1 0,0 0 0,21 0 15,-21 21-15,21-21 0,-21 21 16,0-21-16,-1 21 0,1 0 16,0 0-16</inkml:trace>
  <inkml:trace contextRef="#ctx0" brushRef="#br0" timeOffset="119623.81">11049 13293 0,'0'-21'0,"0"42"0,-21-64 15,0 43-15,-1-21 16,-20 21-16,21 0 0,-43 43 16,43-22-16,0 0 0,0 21 0,-21 1 15,20-1-15,1 21 0,21-20 16,-21 20-16,21-20 0,-21-1 16,21 21-16,0-20 0,0-22 0,21 42 15,0-41-15,0-1 16,1 0-16,20-21 0,-21 0 0,21 0 15,1 0-15,-1 0 0,0 0 16,22 0-16,-22-21 0,1 0 0,-1-1 16,-21 1-16,21-21 0,-20 21 0,-1-22 15,0 22-15,-21-21 0,0 0 16,0-1-16,0 1 0,-21 0 0,0-1 16,-1 1-16,-20 21 0,0 0 0,21-1 15,-22 1-15,1 0 16,0 21-16,-1 0 0,1 0 0,21 0 0,-22 21 15,22 0-15,0 1 0,0-1 16,0 21-16,21-21 0,0 0 16,0 22-16,0-22 0,0 0 0,42 43 15,-21-64-15,22 21 0,-1-21 16,0 21-16,1-21 0,20 0 16,-21 0-16</inkml:trace>
  <inkml:trace contextRef="#ctx0" brushRef="#br0" timeOffset="119971.61">11388 13589 0,'-127'64'0,"254"-128"0,-106 64 0,0-42 15,-21-1-15,0 22 0,0 0 0,0 0 16,0 0-16,0 0 0,21-1 0,-21 1 16,21 0-16,0 0 0,1 0 15,-1 21-15,0 0 16,0 0-16,21 0 0,-20 0 0,20 0 16,-21 21-16,21 0 0,-20 0 15,-1 22-15,0-22 0,0 21 0,0 0 16,0 1-16,-21-1 0,0 0 0,0 1 15,0-1-15,0 0 0,0-20 16,0 20-16,-21-21 0,21 0 0,-21 0 16,0-21-16,0 0 0,0 0 0,-1 0 15,1 0 1,0 0-16,21-21 0,-21 0 0,21-21 16,0 21-16,0-22 0,0 22 15,0-21-15,0-1 0,0 1 16,0 0-16,21 21 0,0-22 0,-21 22 15,0 0-15,21 0 0,1 0 0,-1 21 16,0 0-16,0 0 0,0 0 16,0 0-16,1 0 0,-1 0 0,21 0 15,-21 0-15,22 0 0</inkml:trace>
  <inkml:trace contextRef="#ctx0" brushRef="#br0" timeOffset="120572.26">11642 13018 0,'-43'-22'15,"86"44"-15,-149-65 0,63 43 0,1-21 16,0 0-16,-22 21 0,1 0 0,20 0 16,-20 0-16,-1 0 0,-20 0 0,20 21 15,1 0-15,-1 0 0,1 22 16,-64 63-16,84-64 16,1 21-16,0 1 0,-1-1 0,1 22 15,21-21-15,0 20 0,21-20 16,0 20-16,0 65 0,0-86 15,21 1-15,21-1 0,-21-21 0,43 22 16,-22-22-16,22 1 0,20 20 16,1-42-16,0 22 0,105 20 15,-105-42-15,21-21 0,-22 0 0,1 0 16,21 0-16,-21 0 16,-1 0-16,1-21 0,21-21 0,-22 21 0,1-22 15,-21 1-15,20 0 0,1-1 0,42-84 16,-64 64-1,-20-22-15,-1 0 0,0 1 0,-20-22 16,-1 21-16,-21 1 0,0-1 0,-21 0 16,-1 1-16,-20-1 0,0 21 15,-64-63-15,21 85 0,1 0 16,-1 21-16,-21-22 0,0 22 0,0 21 16,1 0-16,20 0 0,-21 0 15,0 0-15,22 21 0,-1 0 0,21 1 16,1 20-16,-22 21 15,64-20-15,0-1 0,21-21 16,0 22-16,0-22 0,21 0 0,0 0 16</inkml:trace>
  <inkml:trace contextRef="#ctx0" brushRef="#br0" timeOffset="122139.36">14711 12912 0,'0'0'0,"-21"0"0,-22 0 15,22 0-15,-21 0 0,21 0 16,-1 0-16,1 0 0,0 0 15,21 21-15,21-21 16,22 21-16,-22-21 0,21 0 16,0 0-16,1 0 0,20 0 0,1-21 15,-1 0-15,1 21 0,20-21 0,1-1 16,-21 1-16,-1 0 0,1 0 16,-1-21-16,-21 20 0,-20 1 15,20 0-15,-21 21 0,-21-21 0,0 0 16,-42 21-1,21 21-15,-1 0 0,-20 21 16,0 1-16,-1-1 0,1 0 16,0 22-16,-1-1 0,22 1 0,-21-1 15,-43 64-15,43-63 0,0-1 16,-1 1-16,1-1 0,21 1 16,-22-22-16,1 22 0,0-22 0,21 0 15,-1 1-15,-20-1 0,21-21 0,0 0 16,0 1-16,-1-1 0,22-42 31,0-1-15,0-20-16,0 21 0,0-21 0,22-1 15,-1 22-15,-21-21 0,21-1 16,0 1-16,21-21 0,-20 41 16,-1 22-16,-21-21 0,21 21 0,0 0 15,-21 21-15,21 1 16,0-1-16,-21 0 0,22 0 0,-22 21 15,0-20-15,0 20 0,21-21 16,0 43-16,0-43 0,-21 21 16,21-21-16,0-21 0,1 21 0,20 1 15,-21-22-15,21 0 0,1 0 16,-1 0-16,0 0 0,1 0 16,20-22-16,-20 1 0,20 0 0,-21 0 15,22 0-15,-22-22 16,1 22-16,-1-21 0,0 0 0,1-1 0,-1 1 15,-21 0-15,21-22 0,-20 22 0,-1 21 16,0-22-16,-21 1 0,0 21 16,0-22-16,0 22 0,0 0 0,0 0 15,-21 21-15,0 0 16,-1 0-16,1 21 0,0 0 16,0 0-16,21 1 0,-21-1 0,0 0 15,-1 21-15,22-21 0,0 22 16,-21-22-16,21 21 0,0-21 15,0 22-15,0-22 0,0 21 0,0-21 16,0 1-16,21 20 0,1-21 0,-1-21 16,0 21-16,0 0 0,0-21 15,22 0-15,-22 0 0,21 0 0,0 0 16,1 0-16,-1 0 0,0 0 0,22-21 16,-22 0-16,1-21 0,-1 21 15,0-22-15,1 22 0,-22-21 0,0-1 16,0 1-16,-21 21 0,0-21 0,0 20 15,0 1-15,0 0 16,-21 0-16,0 0 0,0 21 0,-1 0 16,1 0-16,21 21 15,0 0-15,0 0 16,0 0-16,0 1 0,21-1 0,1 42 16,-1-42-16,0 1 0,-21 20 15,0-21-15,0 0 0,21 22 16,-21-22-16,0 0 0,0 0 0,0 0 15,0 0-15,21-21 0,-21 22 0,0-1 16,21-21-16,1 0 16,-1 0-16,0 0 0,0 0 0,21 0 15,1 0-15,-22 0 0,21 0 0,1-21 16,-1-1-16,0 1 16,1 0-16,-1-21 0,0 21 0,1-22 15,-1 1-15,43-43 16,-64 64-16,21-21 0,-21 21 0,0-22 15,1 43-15,-1-21 0,-21 0 0,-21 42 32,-1 0-32,1 0 0,0 1 15,0 20-15,0 0 0,0-21 16,21 22-16,-22-1 0,1-21 0,21 22 16,0-22-16,0 21 0,0-21 0,0 43 15,21-43-15,22-21 16,-22 21-16,21-21 0,1 0 15,-1 0-15,0 0 0,22 0 16,20-21-16,-20 21 0,-22-21 16,1 0-16,-1-22 0,0 22 0,-21-21 15,1-1-15,-1 1 0,0 0 16,-21-22-16,0 22 0,0 0 0,0-1 16,0 1-16,-42-22 0,20 43 15,1 0-15,-21 0 0,0 21 16,-1 0-16,1 0 0,0 0 15,-1 0-15,22 0 0,-21 21 0,-1 0 0,22-21 16,-21 21-16,21 1 0,0-1 16,-1-21-16,22 21 0,-21 0 15,21 0-15,0 0 0,0 1 16,21-22-16,1 0 16,-1 21-16,0-21 15,0 0-15</inkml:trace>
  <inkml:trace contextRef="#ctx0" brushRef="#br0" timeOffset="122303.27">17970 13610 0,'22'21'0,"-44"-42"0,65 42 0,-22-21 16,-21 22-16,0-1 15,-21-21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09T11:41:15.4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1588 0,'-21'0'16,"-1"0"0,22 21 15,0 0-31,0 0 15,0 0-15,0 0 0,22 1 16,-22-1-16,21 0 16,-21 0-16,0 0 0,21-21 0,0 21 15,0-21-15,0 0 0,1 0 16,-1 0-16,0 0 0,0 0 16,0 0-16,22-21 0,-22 0 0,0 0 15,21 0-15,-21-22 0,1 1 16,-1 21-16,0-21 0,0-1 0,0-20 15,0 20-15,1-20 0,-22 21 16,0-22-16,21-21 0,0 22 16,-21-1-16,0-20 0,0 20 0,0-20 15,21 20-15,-21 1 0,0-1 16,21 1-16,-21-1 0,0 22 16,21-22-16,-21 22 0,0 0 15,0-1-15,0 1 0,0 0 16,0 20-16,0 1 0,0 0 0,0 42 31,0 0-15,22 22-16,-22-1 0,0 0 15,0 22-15,0-1 0,21-20 0,-21 20 16,0 1-16,21-1 0,-21 22 16,21-22-16,-21 22 0,0-21 0,0 20 15,21-20-15,-21-1 0,0 1 16,0-1-16,21 1 0,-21-22 15,22 22-15,-22-22 0,0 0 16,0 1-16,21-22 0,-21 21 0,0-21 16,21 0-16,-21 1 0,0-1 15,21-42 1,-21-1 0,0 1-16,0-21 0,0 21 15,0-22-15,0 1 0,0 0 0,0-1 16,-21 22-16,0-21 15,21 0-15,-21 20 0,-1 1 0,1-21 0,0 42 16,0-21-16,0 21 16,0 0-16,-22 0 0,22 0 15,-21 0-15,21 0 0,-22 21 0,22 0 16,-21 0-16,21 0 0,-1 1 16,1-1-16,0 21 0,21-21 0,-21 0 15,21 22-15,0-22 0,21 42 16,0-20-16,0-22 15,22 0-15,-22 0 0,21 0 16,1 1-16,-1-22 0,0 0 0,1 0 16,-1 0-16,0 0 0,1 0 0,-1 0 15,21-22-15,-20 1 0,20 0 16,1-21-16,-22 21 0,22-1 16,-22-20-16,0 0 0,1 21 0,-1-22 15,-21 1-15,0 21 16,0-22-16,1 22 0,-22 0 0,0 0 15,0 0-15,-22 42 47,22 0-47,0 0 0,0 0 0,0 1 16,0 20-16,-21-21 0,21 21 16,0-20-16,0 20 0,0 0 15,0 1-15,0-1 0,-21 0 0,21-21 16,0 22-16,0-22 0,0 21 15,0-21-15,0 1 16,0-1-16,0-42 31,21-1-31,-21 1 0,21 0 16,1-21-16,-22-1 0,21 1 0,-21 0 16,21-1-16,0 1 0,0 0 15,-21-22-15,21 22 0,1 21 0,-1-22 16,0 22-16,0 0 0,-21 0 15,21 0-15,0 21 0,1 0 16,-22 21 0,0 0-16,21 0 0,-21 22 0,0-22 15,21 21-15,-21-21 0,0 22 16,0-22-16,0 21 0,0 0 0,0-20 16,0 20-16,0-21 0,21 0 15,0 0-15,0 1 0,1-1 16,-1-21-16,0 0 0,21 0 15,-21 0-15,1 0 0,-1 0 16,21-21-16,-21-1 0,22 1 0,-22 0 16,21-21-16,-21 21 0,22-22 15,-22 1-15,0 0 0,0-1 0,0 1 16,0 21-16,1-22 16,-22 22-16,0-21 0,21 21 0,-21 0 15,0 42 16,0 0-31,0 0 0,0 0 16,-21 0-16,21 1 0,0 20 0,-22-21 16,22 21-16,-21-20 0,0 20 15,21 0-15,0-21 0,-21 22 0,21-22 16,-21 0-16,21 21 0,-21-20 16,21-1-16,0 0 0,0-42 46,0-22-30,21 22-16,0 0 0,-21-21 0,21-1 16,0 22-16,0-21 0,1 0 15,-1-1-15,0 1 0,21 0 0,-21-1 16,1 22-16,20 0 0,-21 0 16,0 0-16,0 21 0,1 0 0,-1 0 15,0 0-15,0 0 0,0 21 16,-21 0-16,0 0 0,0 0 0,21 0 15,-21 22-15,0-22 0,0 21 16,0-21-16,0 22 0,0-1 16,0-21-16,0 22 0,0-22 15,0 0-15,0 0 0,22 0 0,-22 0 16,21 1-16,0-22 0,0 0 16,0 21-16,0-21 0,1 0 0,-1 0 15,0-21-15,21 21 0,-21-22 16,1 1-16,20 0 0,-21 0 0,21-21 15,-20 20-15,20-20 0,-21 21 16,0-21-16,22-1 0,-22 22 0,0-21 16,0-1-16,0 22 0,0 0 15,-21 0-15,0 0 0,0 0 16,0 42 15,0 0-31,-21 0 0,21 0 16,-21 0-16,0 1 0,0-1 0,21 21 15,0-21-15,0 22 0,-21-22 16,21 0-16,0 21 0,0-21 16,0 1-16,0-1 0,0 21 0,0-21 15,21 0-15,0 1 0,0-22 16,0 0-16,22 0 0,-22 0 16,0 0-16,21 0 0,-21 0 0,1-22 15,20 22-15,0-21 0,-21 0 16,22-21-16,-22 21 0,21-1 15,-21-20-15,1 21 0,20-21 0,-21 20 16,-21-20-16,0 0 0,0-1 16,0 22-16,0-21 0,0 0 0,-21 20 15,0-20-15,-22 21 0,22 21 16,-21-21-16,0 21 0,-1 0 0,22 0 16,-21 0-16,-1 0 0,22 0 15,-21 21-15,21 0 0,-22 0 0,22 0 16,-21 22-16,21-22 0,0 0 15,-1 21-15,22-20 0,0 20 16,0 0-16,0-21 0,0 22 0,0-22 16,0 21-16,43 1 15,-1-22-15,-21 21 0,0-42 16,22 21-16,-1 0 0,-21-21 0,22 0 16,-1 0-16,0 0 0,1 0 15,20 0-15,-21 0 0,1-21 0,-1 0 16,22 0-16,-22 0 0,0-22 15,1 22-15,-22-21 0,21 0 16,0-22-16,-20 22 0,-1-22 0,0 22 16,0-22-16,0 1 0,0-1 15,-21-63-15,0 85 0,0 0 16,0-1-16,22 1 0,-22 21 0,0 0 16,0 0-16,0-1 0,-22 22 31,22 22-16,-21-1-15,21 0 0,-21 21 0,21 1 16,-21-1-16,21 21 0,0-20 16,0 20-16,0-20 0,0-1 0,0 21 15,-21-20-15,21-1 0,0 0 16,0 1-16,-21-1 0,21-21 0,0 22 16,0-22-16,0 0 0,0 0 15,0 0-15,0 0 0,0 1 0,21-22 16,0 21-16,0-21 0,0 0 15,0 0-15,1 0 0,-1 0 16,0 0-16,0 0 0,21 0 0,1-43 16,-22 43-16,0-21 15,0 0-15</inkml:trace>
  <inkml:trace contextRef="#ctx0" brushRef="#br0" timeOffset="255.85">5059 1122 0,'0'0'0,"0"21"15,21-21 1,0 0-16,21 0 16,-20 0-16,-1 0 0,21 0 0,0 0 15,1 0-15,-1 0 0,0 0 16,1 0-16,-1-21 0,-21 21 0,22 0 15,-22 0-15,0 0 0,-21-21 47</inkml:trace>
  <inkml:trace contextRef="#ctx0" brushRef="#br0" timeOffset="2727.13">6096 1439 0,'42'0'32,"-21"-21"-32,-21 0 0,22 21 15,-1-21-15,-21 0 0,0 0 16,0-1-16,0 1 0,0 0 0,0 0 15,0 0-15,0-22 0,0 1 16,0 21-16,-43-43 16,22 22-16,0 21 0,-21 0 0,21 21 15,-1 0-15,-20 0 0,21 0 16,0 0-16,-22 21 0,22 0 16,-21 0-16,21 22 0,-22-1 0,22 0 15,0 1-15,0-1 0,0 0 16,21 1-16,-21-1 0,21-21 0,0 21 15,0 1-15,0-22 0,21 21 16,0-21-16,0 1 0,0-1 0,22-21 16,-22 21-16,21-21 0,-21 0 15,22 0-15,-22 0 0,21 0 16,-21-21-16,0 0 0,22 21 0,-22-22 16,0 1-16,0 0 0,0 0 0,-21-21 15,22 20-15,-22-20 0,21 21 16,-21-64-16,0 43 15,0 0-15,0 20 0,0-20 0,0 21 16,0 0-16,0 42 31,0 0-31,-21 0 0,21 0 16,0 1-16,0 20 0,-22 0 0,22-21 16,0 22-16,0-22 0,0 21 15,0-21-15,0 22 0,0-22 0,0 0 16,0 0-16,0 0 15,22 1-15,-1-1 0,0-21 16,0 0-16,0 0 0,0 0 16,1 0-16,-1 0 0,0-21 0,0-1 15,21 22-15,-20-42 0,20 21 16,-21 0-16,0-22 0,22 22 0,-22-21 16,0 0-16,0-22 0,0 22 15,0-22-15,-21 1 0,22-1 0,-22 1 16,21 20-16,-21-20 15,0 21-15,0-1 0,0 1 0,0 0 0,0 20 16,0 1-16,0 0 16,0 0-16,-21 42 31,21 0-31,-22 0 0,1 22 0,21-1 16,0 22-16,0-1 0,-21 1 15,21-1-15,-21 1 0,21-1 0,-21-21 16,21 22-16,0-22 0,0 64 15,0-64-15,0 1 0,0-1 16,0-21-16,0 22 0,0-22 16,0 21-16,21-21 0,0 0 0,0 1 15,0-22-15,1 21 0,20-21 16,-21 0-16,0 0 0,0 0 16,22-21-16,-1 21 15,-21-22-15,0 1 0,1-21 16,20 21-16,-21 0 0,0-22 0,0 22 15,1-21-15,-1-1 0,0 22 16,0-21-16,0 0 0,-21 20 0,21 1 16,-21-21-16,22 42 0,-22-21 15,0 0-15,21 21 16,-21 21 0,0 0-16,0 0 0,0 0 0,0 0 15,0 1-15,0-1 0,0 0 16,0 21-16,0-21 0,0 1 0,0-1 15,0 21-15,0-21 0,0 0 16,0 1-16,0-1 0,0 0 16,0 0-16,21-21 15,0 0-15,0 0 16,0 0-16,1-21 0,-1 21 0,0-21 16,21 0-16,-21-1 0,1 1 15,20-21-15,-21 21 0,0-22 0,0 1 16,22 21-16,-22-21 0,0-1 15,0 22-15,-21-42 16,21 41-16,-21 1 0,22 21 16,-22 21-1,0 1-15,0-1 16,0 0-16,0 0 0,-22 21 0,1-20 16,21-1-16,-21 21 0,21-21 0,0 0 15,0 1-15,0-1 0,0 0 16,0 0-16,0 0 0,0 0 15,21-21-15,0 0 16,1 0-16,-1 0 0,0 0 16,0-21-16,0 0 0,0 21 15,1-21-15,-1 0 0,0 0 16,-21-1-16,0 1 0,21-21 0,-21 21 16,0 0-16,0-22 0,-21 22 15,0 0-15,0 0 0,-1 0 0,1-1 16,-42 22-16,20 0 15,22 0-15,0 0 0,0 0 0,0 0 16,0 0-16,42 0 31,0-21-31,21 21 16,1 0-16,-22-21 0,21 21 0,0-21 16,1 21-16,-1 0 0,0-21 15,1 21-15,-1 0 0,0 0 0,-20 0 16,20 0-16,-21 0 15,21 0-15,-20 0 0,-22 21 0,21 0 16,0 0-16,-21 0 16,0 1-16,0-1 0,0 0 0,0 0 15,0 0-15,0 0 0,0 1 16,0-1-16,0 0 0,-21 0 0,21 0 16,0 0-16,0 1 0,0-1 15,-21 0-15,21 0 0,0 0 31,-22-21-31,22-21 32,0 0-32,0 0 15,0 0-15,0-1 0,0 1 0,0 0 16,22-21-16,-22 21 0,21-22 16,0 1-16,-21 0 0,21 20 0,0-20 15,0 0-15,1 21 0,-1-22 16,0 22-16,21 0 0,-21 0 0,22 0 15,-22 21-15,21 0 16,-21 0-16,1 21 0,-22 0 16,21 21-16,-21-21 0,0 22 15,0-22-15,0 21 0,0 1 16,0-22-16,0 21 0,0-21 0,0 0 16,0 22-16,0-22 0,0 0 15,0 0-15,0 0 0,0 1 16,0-1-16,21-21 0,0 0 15,0 21-15,0-21 0,1 0 0,20 0 16,0 0-16,1 0 0,-1 0 0,0 0 16,1 0-16,-1-21 0,0 0 15,1 21-15,-1-22 0,-21 1 0,21 0 16,1-21-16,-22 21 0,21-22 16,-21 22-16,1-21 0,-1-1 0,-21 1 15,0 0-15,0-22 16,0 43-16,0-21 0,0 21 15,0-1-15,-21 22 16,-1 0-16,1 0 0,0 0 0,0 0 16,21 22-16,-21-1 0,21 0 15,-21 0-15,21 0 0,0 22 0,0-22 16,0 0-16,0 0 0,0 21 16,0-20-16,21-1 0,-21 0 0,21 0 15,0 0-15,-21 0 0,21 1 16,-21-1-16,21 0 0,1-21 0,-22 21 15,0 0-15,0 0 0,0 1 16,0-1 0,0 0-16,0 0 0,-22-21 0,1 0 15,0 21-15,0-21 16,0 0-16,0 0 0,-1 21 0,1-21 16,-21 0-16,21 0 0,0 0 0,-1 0 15,1 0-15,0 0 16,0 0-16,0 0 15,21-21-15,-21 0 16,-1 0-16,22 0 0,-21 0 0</inkml:trace>
  <inkml:trace contextRef="#ctx0" brushRef="#br0" timeOffset="2998.98">8213 423 0,'0'0'0,"-22"0"0,1 0 0,21-21 16,-21 21-16,0 0 16,21 21 46,-21 1-31</inkml:trace>
  <inkml:trace contextRef="#ctx0" brushRef="#br0" timeOffset="3287.92">6879 826 0,'0'0'16,"0"21"-16,42-21 31,-20 0-31,-1 0 0,42 0 15,-20 0-15,-1 0 16,0-21-16,1 21 0,-22-22 0,21 22 16,0 0-16,-20 0 0,-1 0 15,21-21-15,-21 21 0,-42 0 32</inkml:trace>
  <inkml:trace contextRef="#ctx0" brushRef="#br0" timeOffset="4532.39">1714 2117 0,'0'0'0,"-21"0"0,0 0 15,0-21-15,0 21 0,0 0 0,-1 0 16,1-22-16,0 22 0,0 0 16,0 0-16,0 0 15,-1 0-15,1 0 16,42 0 31,1 0-47,-1 0 0,0 0 0,21 0 15,-21 0-15,22 0 0,20 0 16,-20 0-16,-1 0 0,21 0 16,1 0-16,-1 0 0,1 0 0,21 0 15,-1 0-15,1 22 0,21-22 16,0 0-16,-1 0 0,1 21 0,0-21 15,0 0-15,21 0 0,0 21 16,0-21-16,0 0 0,21 0 16,0 0-16,-21 0 0,43 0 0,-22 0 15,21 0-15,0 0 0,1 0 16,-1 0-16,0 21 0,1-21 0,-1 0 16,22 0-16,-43 0 0,21 0 15,0 0-15,1 0 0,-1 0 0,-21 0 16,22 0-16,-1 0 0,-21 0 15,21-21-15,-20 21 0,20 0 0,-21 0 16,0 0-16,127-21 16,-148 21-16,0 0 0,-21 0 0,0 0 15,0-21-15,-21 21 0,-1 0 16,1 0-16,-22-22 0,1 22 16,-1 0-16,-20 0 0,20-21 15,-20 21-15,-22 0 16,0 0-16,-21-21 15,-21 21 64,0 0 61,-1 0-46,1 0-78</inkml:trace>
  <inkml:trace contextRef="#ctx0" brushRef="#br0" timeOffset="7480.43">10329 1207 0,'0'0'0,"-21"0"0,0 0 0,0 0 16,0 0-16,42 0 47,21 0-47,-21 0 0,22 0 0,-22 0 15,21 0-15,22 0 0,-22-22 16,21 22-16,1 0 0,-1 0 0,1 0 16,21-21-16,-22 21 0,22 0 15,-22 0-15,1-21 0,-1 21 16,1 0-16,-22 0 0,0 0 0,1-21 16,-22 21-16,0 0 0,-21-21 31,-21 21-31,-21-21 0,20 21 15,-20 0-15,21-22 0,-21 22 0,-1 0 16,1-21-16,21 21 0,-22 0 16,22-21-16,0 21 0,0-21 0,0 21 15,42 0 32,21 0-47,-21 0 0,1 0 16,-1 0-16,21 0 0,-21 0 15,0 0-15,22 0 0,-22 0 0,0 0 16,0 0-16,0 0 0,1 21 16,-1 0-16,-21 0 0,0 1 0,0-1 15,0 21-15,-21-21 0,-1 22 16,-20-22-16,-21 42 16,41-42-16,-20 22 0,0-22 0,21 0 15,-22 0-15,22 0 0,0 1 16,0-1-16,0 0 0,21 0 15</inkml:trace>
  <inkml:trace contextRef="#ctx0" brushRef="#br0" timeOffset="9503.46">12065 783 0,'0'-21'0,"0"42"0,0-63 0,0 21 16,0 0-1,0-1-15,0 1 0,21 21 16,0-21-16,22 21 0,-22 0 15,0 0-15,0 0 16,0 0-16,0 0 0,-21 21 0,22 0 16,-1 22-16,-21-1 0,0 0 15,21 1-15,-21-1 0,0 0 16,21 1-16,-21-1 0,0 0 16,0 1-16,0-1 0,0 0 0,0-20 15,0-1-15,0 0 0,0 0 0,0 0 16,0 0-16,0-42 31,0 0-31,0 0 16,0 0-16,0-22 15,0 22-15,0-21 0,0 0 0,0-1 16,42-41-16,-42 20 16,22 22-16,-1-1 0,-21 1 0,21 21 15,0-21-15,-21 20 0,21 1 16,0 0-16,1 21 15,-1 0-15,0 0 0,-21 21 16,0 0-16,21 1 0,0-1 16,0 21-16,-21 0 0,0-20 15,22 20-15,-22 0 0,21 1 16,-21-1-16,0-21 0,0 21 0,21-20 16,-21 20-16,0-21 0,21 0 15,-21 0-15,0 1 0,0-1 16,21-21 15,-21-21-31,0-1 0,21 1 16,-21 0-16,0 0 0,0-21 15,22-1-15,-1 1 0,0 0 0,0-1 16,-21 1-16,21-22 0,22 22 0,-22 21 16,0-21-16,21-1 15,-21 22-15,1 0 0,20 0 0,-21 21 16,0-21-16,0 21 0,1 0 15,-1 0-15,0 21 0,0 0 16,-21 21-16,0-21 16,0 22-16,0-1 0,0 0 0,0 1 15,0-1-15,0 0 0,0 1 16,0-1-16,0 0 0,0-20 0,21 20 16,0-21-16,-21 0 0,22 0 0,-1 1 15,0-1-15,0-21 0,0 0 16,0 0-16,1 0 0,-1 0 0,21 0 15,-21 0-15,22 0 16,-22-21-16,21-1 0,-21 1 0,22 0 16,-22-21-16,21-1 0,-21 22 15,22-21-15,-22 0 0,0-1 0,0 1 16,0 0-16,-21-1 0,0 22 16,0 0-16,0-21 0,0 20 0,0 1 15,-21 21-15,0 0 16,0 0-16,0 0 0,-1 0 15,22 21-15,-21 1 0,0-1 16,0 0-16,21 0 0,0 21 16,-21 1-16,21-1 0,-21 0 0,21 1 15,0-1-15,0-21 0,0 22 16,0-22-16,0 21 0,0-21 0,21 0 16,0 1-16,0-22 0,0 21 15,0-21-15,1 0 0,-1 0 0,0 0 16,21 0-16,-21 0 0,22 0 15,-22 0-15,21 0 0,1-21 0,-22-1 16,21 1-16,-21 0 0,22 0 16,-22-21-16,21-1 0,-21 1 0,22-43 15,-43 22 1,21 20-16,-21-20 0,21 21 0,-21-22 16,0 22-16,0-1 0,0 1 0,0 0 15,0-1-15,0 1 0,0 21 16,0-21-16,0 20 0,0 1 15,0 42 1,0 1 0,-21-1-16,0 0 0,21 21 15,-22 1-15,22-1 0,0 0 0,0 1 16,0-1-16,0 21 0,-21-20 0,21 20 16,0-20-16,0-1 0,0 21 0,0-20 15,0-1-15,21-21 16,1 22-16,-22-22 0,21 21 0,0-21 15,0 0-15,21 1 0,-20-22 16,-1 21-16,21-21 0,-21 0 0,0 0 16,22 0-16,-22 0 0,21 0 15,-21 0-15,22-21 0,-22 21 0,21-22 16,-21 1-16,22 0 0,-1-21 16,-21 21-16,22-1 0,-22-20 0,0 0 15,0 21-15,-21-22 0,0 1 16,0 21-16,0-22 0,0 22 0,0 0 15,-21 0-15,0 0 16,0 21-16,-1-21 0,1 21 16,0 0-16,0 0 0,0 0 0,0 21 15,-1-21-15,1 21 0,0 0 16,0 21-16,21 1 0,-21-22 0,0 21 16,21 1-16,-22-1 0,22 0 15,0-21-15,0 22 0,0-22 0,0 0 16,0 0-16,0 0 0,0 1 15,0-1-15,22 0 16,-1-21-16,0 0 0,0 0 16,0 0-16,0-21 0,1 0 15,-1-1-15,0-20 16,0 21-16,0-21 0,-21 20 16,21-20-16,1 0 0,-1-1 15,-21 1-15,0 0 0,21 21 0,-21-22 16,0 22-16,0 0 0,21 21 15,-21 21 1,0 0 0,0 0-16,-21 22 0,21-1 0,0-21 15,0 22-15,0-1 0,0-21 16,0 21-16,0-20 0,0-1 0,0 0 16,0 0-16,21 0 0,-21 0 0,21 1 15,0-22-15,1 0 0,-1 0 16,0 0-16,0 0 15,0 0-15,22 0 0,-22 0 16,0-22-16,0 1 0,0 0 0,0 0 16,1-21-16,-1 20 0,-21-20 15,0 21-15,0-21 0</inkml:trace>
  <inkml:trace contextRef="#ctx0" brushRef="#br0" timeOffset="9768.32">13991 635 0,'0'0'0,"-21"0"0,42 0 16,0 0-1,0 0-15,22 0 0,-22 0 16,21 0-16,1 0 0,-1 0 0,64 0 15,-64 0-15,0 0 16,1 0-16,-1 0 0,-21 0 0,0 0 16,1 0-16,-1 0 0,0 0 15,-21-21 1</inkml:trace>
  <inkml:trace contextRef="#ctx0" brushRef="#br0" timeOffset="11918.63">15727 1037 0,'0'0'0,"21"-21"0,0 21 15,0-21-15,-21 0 16,0 0-16,21 21 0,-21-22 16,0 1-16,22 0 0,-22 0 0,0 0 15,0-22-15,0 22 0,0 0 16,0 0-16,0 0 0,-22-43 16,1 64-16,0-21 0,0 0 15,0 21-15,-22 0 0,22 0 16,0 21-16,-21 0 0,-1 0 15,1 1-15,21 20 0,-85 85 16,85-85-16,0 1 16,0-1-16,21 0 0,-22 1 0,22-22 15,0 21-15,0-21 0,0 0 16,22 1-16,-1-1 0,0-21 0,0 21 16,21-21-16,-20 21 0,20-21 15,-21 0-15,21 0 0,-20 0 16,20 0-16,0 0 0,-21-21 0,22 0 15,-22 0-15,0-1 0,0 1 16,0-21-16,22-22 0,-22 22 16,0-21-16,-21 20 0,21-20 15,-21-1-15,21 22 0,-21-22 0,0 22 16,0-21-16,22 20 0,-22 1 16,0 0-16,0-1 0,0-41 15,0 62-15,0 1 16,0 0-16,0 42 15,0 0 1,0 1-16,0 20 0,0 0 16,0 1-16,0 20 0,0-21 15,0 22-15,0-1 0,-22-20 0,22 20 16,0 1-16,0-1 0,0-20 16,0-1-16,0 0 0,0 1 0,0-1 15,0-21-15,0 0 0,22 0 16,-1 1-16,0-1 0,0-21 0,0 0 15,0 0-15,22 0 0,-22 0 0,21 0 16,1 0-16,-1 0 16,0-21-16,22-1 0,-22 1 0,0 0 15,1 0-15,-1-21 0,22 20 16,-43-20-16,21 0 0,-21-1 0,0 1 16,1 21-16,-22-21 0,21-1 15,-21 22-15,0 0 0,0-21 16,-21 20-16,-1 1 0,1 21 15,0 0-15,-21 0 0,21 0 16,-1 0-16,1 21 0,-21-21 16,21 43-16,0-22 0,-22 21 0,22-21 15,0 22-15,0-1 0,0 0 16,-1 1-16,1-22 0,21 21 16,-21-21-16,21 22 0,0-22 0,0 0 15,0 0-15,21 0 16,0-21-16,1 0 0,-1 0 0,0 0 15,0 0-15,21 0 0,-20 0 16,20-21-16,-21 0 0,0 0 0,22 0 16,-22 0-16,0-1 0,0-20 15,0 21-15,0-21 0,1-1 0,-22 1 16,0 0-16,21-1 0,-21 22 16,0-21-16,21 21 0,-21-1 15,0 1-15,0 42 16,0 22-1,-21-22 1,21 0-16,0 21 0,0 1 0,0-1 16,0-21-16,0 22 0,0-1 15,0-21-15,21 21 0,-21-20 0,21-1 16,0 0-16,0 0 0,1-21 16,-1 21-16,21-21 15,-21 0-15,0 0 0,1 0 0,-1 0 16,0 0-16,0-21 0,0 0 0,0 0 15,1 0-15,20-1 0,-42-20 16,21 0-16,0-1 0,0 1 16,1-21-16,-1 20 0,-21-20 15,0 20-15,21-20 0,-21-1 0,0 22 16,0-21-16,0-1 0,0 22 16,0-22-16,0 22 0,0 0 0,0-1 15,0 22-15,0 0 0,0 0 16,0 0-16,0 42 15,0 0 1,0 21-16,0-21 0,0 43 0,0-22 16,0 1-16,0 20 15,0 1-15,-21-22 0,21 21 0,0-20 16,0 20-16,0 1 0,0-1 0,0-20 16,0 20-16,0-21 0,0 1 0,0-1 15,21 0-15,0-20 16,-21 20-16,21-21 0,0 0 0,1-21 15,-1 21-15,0 1 0,21-22 16,-21 0-16,1 0 0,20 0 0,-21 0 16,21 0-16,1 0 15,-1-22-15,-21 22 0,22-21 0,-1 0 16,0 0-16,1-21 0,-22 20 0,21-20 16,-21 21-16,0-21 0,1-1 0,-22 1 15,21 0-15,-21-1 16,0 22-16,0 0 0,0-21 0,0 20 0,-21 22 15,-1-21-15,1 21 16,0-21-16,0 21 0,0 0 0,0 0 16,-1 0-16,-20 21 0,21 0 0,-21 1 15,20-1-15,-20 21 0,21 0 16,-21 22-16,20-22 16,1 1-16,0-22 0,21 21 0,-21-21 15,21 0-15,0 1 0,0-1 0,0 0 16,0 0-16,21 0 0,0-21 15,0 21-15,1-21 16,-1 0-16,0 0 0,0 0 16,0 0-16,0 0 0,22-21 0,-22 0 15,0 0-15,0 0 0,22 0 16,-22-22-16,0 1 0,21-43 16,-21 43-16,1 0 0,-1 20 15,-21-20-15,0 21 0,0 0 0,0 0 16,21-1-16,-21 44 31,0-1-15,-21 0-16,21 21 0,0-21 15,0 22-15,0-1 0,0-21 0,0 22 16,0-1-16,0-21 0,0 21 16,0-20-16,21-1 0,0 0 15,-21 0-15,21 0 0,-21 0 16,21-21-16,1 0 0,-1 0 15,0 0-15,0 0 16,0 0-16,-21-21 0,21 0 16,1 0-16,-1 0 0,0 0 0,0-22 15,0 22-15,0-21 0,1-1 16,-1 22-16,0-21 0,-21 21 16,21 0-16,-21-22 0,0 22 0</inkml:trace>
  <inkml:trace contextRef="#ctx0" brushRef="#br0" timeOffset="12295.93">16954 487 0,'22'0'32,"-1"0"-32,21 0 0,-21 0 0,22-21 15,-1 0-15,0 21 0,1 0 16,-1 0-16,21-22 0,-20 22 0,-1 0 15,0 0-15,-20 0 0,41-21 16,-21 21-16,-20 0 0,-1 0 16,-42 0 31,-1 0-32</inkml:trace>
  <inkml:trace contextRef="#ctx0" brushRef="#br0" timeOffset="26608.16">10880 2074 0,'0'0'0,"-22"0"0,1 0 15,0 0-15,0 0 0,-21 0 16,20 0-16,-20 0 16,21 0-16,0 0 0,-22 0 0,22 0 15,-21 0-15,21 0 0,-22 0 16,22 0-16,-21 0 0,21 0 16,-22 0-16,22 0 0,0 0 0,0 0 15,0 0-15,0 0 0,42 22 47,0-22-47,0 0 16,21 0-16,1 0 0,20 0 15,-20 0-15,41 0 0,-20 21 0,20-21 16,1 0-16,-21 0 0,20 0 16,1 0-16,0 0 0,-22 0 0,1 0 15,-1 0-15,-21 0 0,22 0 0,-22 0 16,1 0-16,-22 0 0,21 0 15,-21 0-15,0 0 0,1 0 0,-1 0 16,0 0-16,-21-21 0,21 21 16,-21-22-16,0 1 15,0 0 1,-21 21-16,21-21 0,-21 21 16,0-21-16,-22 21 0,22-21 15,0 21-15,-21 0 0,20-22 0,-20 22 16,21-21-16,-21 21 0,20 0 0,-20 0 15,21 0-15,0 0 0,0 0 16,-1 0-16,1 0 0,42 21 47,22-21-47,-22 0 0,0 0 16,21 0-16,-20 0 0,-1 0 0,21 0 15,-21 0-15,22 0 16,-22 0-16,0 0 0,0 0 0,0 0 15,0 0-15,1 0 0,-1 0 16,0 0-16,-21 22 0,0-1 0,0 0 16,0 0-16,0 0 0,-21 0 15,0 1-15,-1-1 0,1 0 16,0 21-16,0-21 0,0 1 0,-22 20 16,22-21-16,0 0 0,0 22 15,0-22-15,-22 0 0,43 0 0,-21 0 16,-21 22-16,42-22 15,0-42 1,0-1 0</inkml:trace>
  <inkml:trace contextRef="#ctx0" brushRef="#br0" timeOffset="28327.18">12890 1778 0,'0'0'0,"0"-21"0,0 0 16,0 0-16,0-1 15,0 1-15,0 0 16,0 0-16,-21 0 0,0 0 16,0 21-16,0 0 15,0 0-15,-1 0 0,1 0 16,0 21-16,0 21 16,21-21-16,-21 22 0,0-1 0,21 0 15,-22 22-15,22-22 0,0 0 16,-21 1-16,21 20 0,-21-20 0,21-1 15,0 0-15,0 1 16,0-22-16,0 21 0,0 0 0,0-20 16,21 41-16,0-63 15,22 21-15,-22-21 0,21 0 0,1 0 16,-1 0-16,0-21 0,22 0 0,-1 0 16,-20 0-16,62-22 15,-41 1-15,-22 21 0,1-22 0,-22 22 16,21-21-16,-21 21 0,0 0 15,-21-22-15,0 22 0,22 0 16,-22 0-16,-22 42 31,22 0-15,-21 21-16,21-20 16,-21-1-16,0 0 0,21 21 0,0-21 15,-21 1-15,21 20 0,-21-21 16,21 0-16,0 0 0,0 1 0,0-1 15,0 0-15,21 0 0,0 0 16,-21 0-16,21-21 0,21 0 0,-20 0 16,-1 0-16,21 0 0,-21-21 0,0 0 15,43 0-15,-22 0 16,-21-22-16,1 22 0,-1 0 0,0 0 16,-21-21-16,0 20 0,0-20 15,0 0-15,0-1 0,0 1 0,0 0 16,-21-1-16,21 22 15,-21-21-15,-1 21 0,1 0 16,-21-1-16,21 22 0,0 0 0,-1 0 0,-20 0 16,21 0-16,-21 22 0,20-1 15,1 21-15,0-21 0,-21 22 0,42-22 16,-21 21-16,21 0 0,-22-20 16,22 20-16,0-21 0,0 21 0,0-20 15,0-1-15,22 0 0,-1 0 16,0 0-16,0-21 0,21 0 0,-20 0 15,20 0-15,-21 0 0,21 0 0,1 0 16,-22 0-16,21-21 0,1 0 16,-1 21-16,0-21 0,1-22 15,-22 22-15,21 0 0,-21 0 16,22 0-16,-22 0 0,0-22 0,0 43 16,0-21-16,-21 0 0,0 0 15,0 42 1,0 0-1,0 0-15,0 0 16,0 1-16,0 20 0,0-21 0,-21 0 16,21 0-16,-21 1 0,21-1 15,0 0-15,0 0 0,0 0 0,0 0 16,0 1-16,0-1 16,0-42 15,0-1-31,0 1 15,0 0-15,21 0 0,0-21 0,-21 20 16,21 1-16,1-21 0,-1 21 0,0-22 16,-21 22-16,21 0 0,0 0 15,0 0-15,1 0 0,-1 21 0,0 0 16,0 0 0,0 0-16,-21 21 0,0 0 0,0 0 15,21 0-15,-21 0 0,0 1 16,0-1-16,0 21 0,0-21 15,0 0-15,0 1 0,22-1 0,-22 21 16,0-21-16,0 0 0,21 1 16,0-1-16,0 0 0,0-21 0,0 21 15,-21 0-15,22-21 0,-1 0 16,21 0-16,-21 0 0,0 0 0,1 0 16,-1-21-16,0 21 0,0-21 0,0 0 15,0 0-15,1-1 0,-1-20 16,0 21-16,0-21 0,-21-1 0,21 1 15,-21 0-15,21-1 16,-21-20-16,22 20 0,-22-20 0,0 21 16,0-22-16,0 22 0,0-1 15,0 22-15,0 0 0,0 0 0,0 0 16,0 42 0,0 0-16,-22 0 0,22 22 15,0-1-15,-21 0 0,0 1 16,21-1-16,-21 0 0,21 1 0,0-1 15,0 0-15,0 1 0,0-1 0,0-21 16,0 21-16,0-20 16,0 20-16,0-21 0,0 0 0,0 0 15,0 1-15,21-22 16,0 0-16,0 0 0,1 0 16,-1 0-16,0 0 15,0-22-15,-21 1 0,21 21 16,0-21-16,-21 0 0,22 0 0,-22 0 15,0-1-15</inkml:trace>
  <inkml:trace contextRef="#ctx0" brushRef="#br0" timeOffset="28547.11">14605 1990 0,'21'0'47,"0"0"-47,0 0 16,1-21-16,-1 21 0,21 0 0,-21 0 15,22 0-15,-22 0 0,21 0 16,0 0-16,-20 0 0,20 0 0,-21 0 16,0 0-16,0 0 0,1 0 15</inkml:trace>
  <inkml:trace contextRef="#ctx0" brushRef="#br0" timeOffset="28995.85">15071 2032 0,'0'0'16,"-22"0"-16,1 0 15,21-21-15,0 0 16,21 0-1,1 21-15,-1 0 0,0-22 0,0 22 16,0 0-16,0 0 0,1 0 16,20 0-16,-21 0 0,21 22 15,-20-1-15,20 0 0,-21 0 0,21 0 16,-20 0-16,-1 1 0,0-1 0,21 21 16,-42 0-16,0-20 15,0-1-15,0 0 0,0 0 16,0 0-16,0 0 0,-21 1 15,0-22-15,21-22 32,-21 22-32,21-21 15,0 0-15,0 0 0,0 0 16,0 0-16,0-22 0,0 22 16,0 0-16,0 0 0,21-22 0,-21 22 0,21 0 15,0 0-15,-21 0 16,21 21-16,1-21 0,-1 21 0,0 0 15,0 0-15,0 0 0,0 0 16,-21-22-16,22 22 0,20 0 16,-21 0-16,0 0 15</inkml:trace>
  <inkml:trace contextRef="#ctx0" brushRef="#br0" timeOffset="30271.66">16214 1884 0,'-43'-42'32,"22"42"-32,0 0 0,0 0 15,0 0-15,-1 0 0,1 0 16,0 21-16,21 0 0,-21 0 16,0 0-16,0 0 0,21 22 0,-22-22 15,1 0-15,0 21 0,21-20 16,0 20-16,0-21 0,-21 21 15,21 1-15,0-22 0,0 0 0,0 0 16,21 0-16,-21 1 16,21-22-16,0 0 0,1 21 0,20-21 15,-21 0-15,0 0 0,22 0 16,-1 0-16,-21-21 0,21-1 16,22 1-16,-43 0 0,21 0 15,-20 0-15,-1 0 0,0-22 16,-21 22-16,0-21 0,0 21 0,0-22 15,0 1-15,0 21 0,0-22 16,-21 1-16,0 21 0,-1 0 0,1 0 16,-21-1-16,21 22 0,0 0 15,-22 0-15,22 0 0,0 0 0,-21 0 16,20 0-16,1 43 0,-21-22 16,21 0-16,0 21 0,21-20 0,0 20 15,-22 0-15,22-21 0,0 22 16,0-22-16,0 21 0,0-21 15,22 1-15,-1-1 0,0 0 0,0 0 16,0 0-16,22-21 0,-22 21 16,21-21-16,-21 0 0,22 0 0,-1 0 15,0 0-15,1 0 0,-1 0 0,0-21 16,-21 0-16,22 0 0,-1 21 16,-21-42-16,22 20 0,-22 1 0,21-21 15,-21 0-15,0 20 0,1-20 16,-1 0-16,-21-22 0,0 22 15,0 21-15,0-22 0,0 1 0,0 21 16,0 0-16,0 0 0,0-1 16,-21 22-1,-1 22 1,22 20-16,-21-21 0,21 21 0,0-20 16,-21 20-16,21 0 0,0 1 15,-21-1-15,21-21 0,0 21 0,0 1 16,0-22-16,0 0 0,0 0 15,0 22-15,0-22 0,0 0 0,21-21 16,0 21-16,-21 0 0,21-21 16,1 0-16,-1 0 0,0 0 15,0 0-15,0 0 0,22 0 16,-22-21-16,0 0 16,0 21-16,-21-42 0,21 20 0,22-41 15,-22 42-15,0-22 0,-21 1 16,0-21-16,21 20 0,-21 1 15,21 0-15,-21-1 0,0 1 0,0 0 16,0 20-16,0-20 0,0 21 16,-21 42 15,0 0-31,21 22 0,-21-1 0,21 0 16,-21-21-16,21 22 0,0-1 15,0 0-15,0 1 0,-22-1 16,22-21-16,0 22 0,0-1 15,0-21-15,0 0 0,0 43 16,0-43-16,22 0 0,-22 0 16,21-21-16,0 21 0,0-21 15,0 0-15,0 0 0,22 0 0,-22 0 16,0 0-16,21 0 0,-20 0 0,20 0 16,0-21-16,-21 21 0,22-21 15,-22 0-15,21 0 0,-21 0 16,1-1-16,-1 1 0,0 0 0,-21 0 15,21 0-15,-21 0 0,0-1 16,0 1-16,-21 21 16,0 0-16,0 0 0,-1 0 15,1 0-15,0 0 0,0 21 16,0 1-16,21-1 0,0 0 16,0 0-16,0 0 0,0 22 15,0-22-15,0 0 0,0 0 16,0 0-16,21-21 0,0 21 15,0-21-15,0 0 0,22 22 0,-22-22 16,21 0-16,1 0 0,20 0 16,-21 0-16,-20 0 15,20-22-15,0 1 0,-21 21 0,22-21 16,-22 0-16,21 0 0</inkml:trace>
  <inkml:trace contextRef="#ctx0" brushRef="#br0" timeOffset="30800.13">18161 2053 0,'0'-21'0,"0"42"0,0-63 15,0 21-15,0 0 16,0-1-16,-21 1 0,0 21 16,-1 0-16,1-21 0,0 21 15,0 0-15,0 0 0,0 0 16,-1 21-16,1 0 0,0 1 16,0-1-16,0 0 0,0 0 0,-1 0 15,22 0-15,0 1 0,-21-1 0,21 21 16,0-21-16,0 0 15,0 1-15,0-1 0,0 0 16,0 0-16,21-21 0,-21 21 16,22-21-16,-1 0 0,0 0 0,0 0 15,0 0-15,0 0 0,1 0 16,-1 0-16,0 0 0,0-21 16,0 0-16,0 0 0,1 0 0,-1-1 15,0-20-15,0 0 0,0-1 16,0 1-16,1 0 0,-22-22 0,21 1 15,0-1-15,-21 22 0,0-22 16,0 22-16,21 0 0,-21-1 16,0 22-16,0 0 0,0 0 15,0 0-15,-21 42 16,0 0-16,0 21 0,-1-20 16,1 41-16,21-21 0,-21 1 15,21 20-15,-21-20 0,21-1 0,0 0 16,0 1-16,0-1 0,0 0 15,0-21-15,0 22 0,0-22 0,21 0 16,0 0-16,0 0 0,1-21 16,-1 22-16,0-22 0,0 0 15,0 0-15,22 0 0,-22 0 0,21 0 16,-21 0-16,22 0 0,-1-22 16,0 1-16,1 0 0,-22 0 0,21 0 15,-21 0-15</inkml:trace>
  <inkml:trace contextRef="#ctx0" brushRef="#br0" timeOffset="34101.03">19113 2074 0,'0'22'0,"0"-44"0,22 44 0,-1-22 15,-21 21 1,21-21-16,0 0 0,0 0 16,0 0-16,-21-21 0,22 21 15,-1-22-15,0 1 0,21 0 0,-21 0 16,1 0-16,20-22 0,-21 22 15,0-21-15,0 0 0,22-43 16,-22 43-16,-21-1 0,0 1 16,0 21-16,0 0 0,0-1 0,-21 22 15,0 0-15,-22 0 0,22 0 0,0 0 16,-21 22-16,20-1 16,-20 42-16,21-20 0,0-1 15,21 0-15,0 1 0,0-22 16,0 21-16,0 0 0,0 1 0,0-22 15,0 21-15,0-21 0,0 1 16,21-1-16,0 0 0,0 0 0,0-21 16,1 0-16,20 0 0,-21 0 0,0 0 15,22 0-15,-22 0 0,0 0 16,21-21-16,-21 21 0,1-21 0,-1 0 16,0-1-16,-21 1 0,21-21 15,0 21-15,0-64 16,1 43-16,-1-1 0,0 1 15,0 0-15,0 21 0,0-1 0,22 1 16,-22 0-16,0 0 0,0 21 16,0 0-16,1 0 0,-1 21 0,21 21 15,-42 1-15,0-1 16,0-21-16,0 22 0,0-1 0,0 0 16,0-21-16,0 22 0,0-22 15,0 21-15,-21-21 0,0 1 0,21-1 16,-21-21-16,21 21 0,0-42 47,21 0-32,0-1-15,-21 1 0,21-21 0,0 0 16,0 20-16,1-20 0,-1 0 16,21-1-16,-21-20 0,22 42 0,-22-22 15,0 1-15,21 21 0,-21 0 16,1 0-16,-22-1 0,0 44 31,-22-1-31,1 21 0,0-21 16,0 22-16,0-1 0,0 0 15,-1 1-15,1-1 0,0-21 0,21 21 16,0 1-16,0-22 0,0 0 16,0 0-16,0 0 0,21 1 15,22-1-15,-22 0 0,0-21 16,21 0-16,1 0 0,-1 0 15,-21 0-15,43 0 0,-22 0 0,0 0 16,1-21-16,-1 0 0,0-1 16,85-41-16,-106 21 15,22-1-15,-22 22 0,0-21 16,0-1-16,-21 1 0,0 0 0,0 21 16,0-1-16,0 1 0,0 0 15,-21 21 1,0 0-16,0 21 0,0 0 0,-1 1 15,1-1-15,0 21 0,0 0 16,0-20-16,0 20 0,21 0 0,0-21 16,0 22-16,0-22 0,0 21 15,0-21-15,21 1 0,0-1 16,0-21-16,0 0 0,0 21 16,1-21-16,20 0 0,-21 0 0,21 0 15,-20 0-15,-1-21 0,0 21 16,21-21-16,-21-1 0,1 1 0,-1 0 15,0-21-15,21 21 0,-21-22 16,1 1-16,-1 21 0,21-22 16,-21 1-16,0 21 0,1 0 0,-22-22 15,21 22-15,-21 0 16,21 21-16,-21 21 16,0 0-16,0 1 15,0-1-15,0 0 0,0 0 16,0 0-16,21 0 0,-21 1 15,21-22 17,-21-22-17,0 1-15,0 0 16,0 0-16,0 0 0,0 0 16,0-1-16,0 1 0,-21 0 15,21 0-15,-21 21 0,0 0 16,0 0-16,-1 0 15,1 21-15,0 0 0,0 0 16,21 22-16,-21-22 0,21 21 16,-21-21-16,21 22 0,0-22 0,-22 21 15,22-21-15,0 22 0,0-22 16,0 0-16,0 0 0,0 0 0,0 1 16,0-1-16,22 0 0,-22 0 0,21-21 15,21 21-15,-21-21 0,22 0 16,-22 0-16,21 0 0,0 0 15,1 0-15,-1 0 0,-21-21 16,22 21-16,-1-21 0,0 0 0,1 0 16,-1-1-16,-21-20 0,0 21 15,22-21-15,-22 20 0,0-20 0,-21-21 16,21 20-16,-21 22 16,0 0-16,0 0 0,-21 42 31,0 0-31,21 0 0,0 0 15,-21 22-15,21-22 0,-22 0 16,22 21-16,0-20 0,0-1 0,0 0 16,0 21-16,0-21 15,0 1-15,22-1 0,-1 0 16,0-21-16,0 0 0,21 0 16,-20 0-16,-1 0 0,0 0 15,0 0-15,0 0 0,0-21 0,1 21 16,20-21-16,-21-1 0,0 1 15,0-21-15,1 21 0,-1-43 16,0 22-16,-21 21 0,21-22 0,-21 22 16,0 0-16,0 0 15,0 42 1,0 0-16,0 0 16,0 1-16,-21-1 0,21 42 15,0-42-15,0 22 16,0-22-16,0 0 0,0 0 0,0 0 15,0 1-15,0-1 0,21-21 16,0 21-16,0-21 0,1 21 0,-1-21 16,0 0-16,21 0 0,-21 0 0,1 0 15,20 0-15,-21 0 0,0-21 16,0 0-16,43-22 0,-43 1 16,0 0-16,22-1 0,-22 1 15,0-21-15,0-1 0,0 1 0,0 20 16,1-20-16,-22-1 15,0 22-15,21 0 0,-21-22 16,0 43-16,0 0 16,-21 21-16,-1 0 15,1 21-15,0-21 0,0 42 16,0-21-16,0 22 0,-1-1 0,22 0 16,0 1-16,-21 20 0,21-20 15,0 20-15,0-21 0,-21 1 0,21-1 16,0 0-16,0-20 0,0 20 15,0-21-15,21 0 0,0 0 0,22 22 16,-22-22 0,0-21-16,0 0 0,0 0 15,1 0-15,-1 0 0,21 0 0,-21 0 16,0 0-16,22-21 0,-22 21 16,0-21-16,21-1 0,-20 1 0,-1-21 15,0 21-15,21-43 16,-21 43-16,1 0 0,-22 0 15,0 0-15,0-1 0,0 44 32,0-1-32,-22 0 0,22 0 15,0 0-15,0 22 0,-21-22 0,21 0 16,0 0-16,-21 0 16,21 0-16,0 1 0,0-1 0,0 0 15,0 0-15,21-21 16,0 0-16,1 0 0,-1 0 15,0 0-15,0 0 0,0 0 0,0-21 16,1 21-16,20-21 0,-21 0 16,0-22-16,22 22 0,-22 0 0,0-21 15,0-1-15,0 22 0,0 0 16,1 0-16,-22 0 0,0-1 0,0 44 31,0-1-31,-22 0 16,22 0-16,-21 0 0,0 0 0,21 22 15,0-22-15,0 0 0,0 0 16,0 0-16,0 1 0,0-1 0,0 0 16,0 0-16,0 0 15,21-21 1,0 0-16,1 0 0,-1 0 16,0 0-16,0 0 0,0 0 15,-21-21-15,0 0 0,21 0 16,-21 0-16,0-1 0,0 1 0,0-21 15,0 21-15,0 0 0,0-1 16,-21-20-16,0 21 0,21 0 16,0 0-16,0-1 15,0 1 1,21 21 0,0 0-16,1-21 0,-1 0 15,21 21-15,-21 0 0,22-21 0,-22 21 16,21 0-16,-21 0 0,22 0 15,-22 0-15,0 0 0,0 21 0,-21 0 16,21 0-16,0 0 16,-21 1-16,0-1 0,0 21 0,0-21 0,0 0 15,0 22-15,0-1 16,0-21-16,0 0 0,0 1 16,0-1-16,0 0 0,0 0 15,0 0 1,0-42 15,0 0-31,22 0 16,-22 0-16,21-1 0,-21 1 15,21-21-15,0-22 0,0 22 16,0 0-16,1-1 0,-1 1 16,0 21-16,21-21 0,-21-1 15,1 22-15,-1 0 0,0 0 16,21 0-16,-21-1 0,43 22 15,-43 0-15,0 22 0,22-1 16,-22 21-16,0 0 0,-21-20 0,0 41 16,0-21-16,0 1 0,0-1 15,0 0-15,-21 1 0,0-22 0,-22 42 16,22-20-16,21-22 16,-21 0-16,0 0 0,0-21 15,21-21 16,0 0-31,0 0 16,0 0-16</inkml:trace>
  <inkml:trace contextRef="#ctx0" brushRef="#br0" timeOffset="34298.93">24278 1418 0,'-21'0'0,"42"0"0,-63 0 16,21 0 62,-1 0-78</inkml:trace>
  <inkml:trace contextRef="#ctx0" brushRef="#br0" timeOffset="34495.82">22966 1566 0,'0'0'16,"-21"0"-16,-1 0 0,1 0 0,42 0 31,1 0-31,-1 0 15,0 0-15,21 0 0,1 0 0,-1 0 16,0 0-16,1 0 0,84-21 16,-85 21-16,85-21 15</inkml:trace>
  <inkml:trace contextRef="#ctx0" brushRef="#br0" timeOffset="35446.72">25717 1418 0,'-42'0'16,"42"21"0,-21 1-16,0-1 0,0 0 15,-1 0-15,1 0 0,0 0 0,21 22 16,0-22-16,-21 0 0,21 0 15,-21 43-15,21-43 16,0 0-16,0 0 0,21-21 16,0 21-16,0-21 0,0 0 15,1 0-15,-1 0 0,0 0 16,0 0-16,0 0 0,0-21 16,1 0-16,-22 0 0,0-21 0,0 20 15,0-20-15,0 0 0,-22 21 16,1-22-16,0 1 0,21 21 15,-21 0-15,0-1 0,0 1 0,-1 0 16,22 0 15,43 21-31,-22 0 16,0 0-16,21 0 0,1 0 0,-1-21 16,0 21-16,1-21 0,-1 21 15,0 0-15,1 0 0,-22-22 0,21 22 16,-21 0-16,1-21 15,-22 42 17,-22-21-17,22 22-15,0-1 0,0 0 16,-21 0-16,21 0 0,-21 0 0,21 1 16,-21 20-16,0 0 0,21 1 15,0-1-15,0 21 0,-21 43 16,-1-42-16,22-1 0,0 1 15,0-22-15,0 22 0,0-1 0,0-21 16,0 22-16,0-1 0,0-20 16,0 20-16,0-20 0,22 20 0,-22-21 15,0 1-15,0-22 0,0 21 16,0-21-16,0 1 0,0-1 16,0 0-16,0 0 0,-22-21 0,1 0 15,0 0-15,0 0 16,0 0-16,0-21 0,-1 0 0,1 0 15,0-1-15,21-20 0,0 0 16,0-1-16,0 1 0,0 0 0,0-22 16,0 1-16,21 20 0,0-20 15,22-1-15,-22 1 0,0 21 0,21-22 16,-20 1-16,20 20 0,-21 1 16,21 0-16,-20-1 0,-1 22 0,0 0 15,0 0-15,0 0 0,0 21 16</inkml:trace>
  <inkml:trace contextRef="#ctx0" brushRef="#br0" timeOffset="35980.53">19600 2371 0,'0'0'0,"-21"-43"15,0 43-15,0 0 16,0 22-16,21-1 0,0 21 16,0 0-16,-22 1 0,22-1 15,0 22-15,-21-1 0,21-21 0,0 22 16,0-22-16,0 1 0,0-1 16,-21 0-16,0 43 15,21-64-15,-21 0 0,21 22 0,0-22 16,0 0-16,-21 0 15,-1-21-15,1-21 32</inkml:trace>
  <inkml:trace contextRef="#ctx0" brushRef="#br0" timeOffset="36595.18">18923 2858 0,'21'0'31,"0"0"-31,0 0 0,22 0 0,-1-22 16,64 1-16,-43 0 15,22 21-15,-21-21 0,20 0 16,1 0-16,-22-22 0,22 22 0,-43 0 16,22-21-16,-22 20 0,1 1 15,-22-21-15,21 0 16,-42 20-16,0 1 0,0 0 0,0 0 15,0 0-15,-21 21 16,0 0-16,21 21 16,0 0-16,0 0 0,-21 0 0,21 22 15,-22-1-15,22 0 0,0 1 16,0-1-16,0 0 0,0 22 16,-21-22-16,21 1 0,0-22 0,-21 21 15,21 0-15,0-20 0,0 20 16,-21-21-16,21 0 0,0 0 0,-21 1 15,21-1-15,0 0 16,-21-21 0,21-21-1,0 0-15,0-1 0,0 1 16,0 0-16,0-21 0,0 21 16,0-22-16,21 1 0,0 0 0,0 20 15,0-20-15,22 0 0,-22 21 16,0-1-16,21 1 0,-21 0 15,1 21-15,20 0 0,21 0 16,-41 21-16,20 0 0,-21 22 16,0-22-16,0 21 0,-21-21 0,0 22 15,0-22-15,0 21 0,0-21 16,0 22-16,0-22 0,-21 0 0,0 0 16,0 0-16,21 1 0,-21-1 15,21-42 16,21-1-15,-21 1-16</inkml:trace>
  <inkml:trace contextRef="#ctx0" brushRef="#br0" timeOffset="36918.74">20320 2942 0,'0'0'0,"21"0"16,0 0-1,0 0-15,1-21 0,-1 21 16,0-21-16,0 21 0,21-21 0,-20 21 16,20-21-16,-21-1 0,0 1 15,0 21-15,1-21 0,-1 0 0,-21 0 16,0 0-16,0-1 16,-21 22-16,-1 0 15,-20 0-15,21 22 0,-21-1 0,20 0 16,-20 0-16,21 0 0,-21 0 15,-1 43-15,43-43 16,0 0-16,0 0 0,0 1 0,0-1 16,0 0-16,0 0 0,21-21 15,1 0-15,41 0 0,-42 0 16,22 0-16,-22 0 0,21 0 16,0 0-16,-20 0 0,20-21 0,0 21 15</inkml:trace>
  <inkml:trace contextRef="#ctx0" brushRef="#br0" timeOffset="37380.64">21653 2561 0,'0'21'15,"0"22"-15,0-1 0,0 0 0,0 1 16,-21-1-16,21 22 0,0-22 0,0 0 16,-21 22-16,21-1 0,-21-20 15,21 20-15,0 1 0,0-22 0,-21 21 16,0 1-16,21-1 16,-22-20-16,22 20 0,0-20 0,-21 20 15,21-21-15,-21 1 0,21-1 0,0-21 16,-21 22-16,21-22 0,0 0 15,0-42 17,0-22-32,21 22 0,0-21 15,-21 0-15,21-1 0</inkml:trace>
  <inkml:trace contextRef="#ctx0" brushRef="#br0" timeOffset="37707.46">21569 2773 0,'-21'-21'0,"21"0"0,21 63 0,-42-106 16,21 22-16,0 21 0,0 0 15,0 0-15,0-1 0,21 1 0,21-21 16,0 42-16,-20 0 16,20 0-16,0 0 0,1 0 0,-1 0 15,0 21-15,1 0 0,-1 22 16,0-22-16,-21 21 0,1-21 0,-1 85 15,-21-64-15,0-20 16,0 20-16,-21-21 0,-22 0 16,22 0-16,-21 1 0,-1-1 15,1 0-15,-21 0 0,20-21 16,22 0-16,-21 21 0,21-21 0,-1 0 16,1 0-16,21-21 15,21 21 1,1-21-16,-1 21 0,0-21 0,21 21 15,-21-21-15,22 21 0</inkml:trace>
  <inkml:trace contextRef="#ctx0" brushRef="#br0" timeOffset="38103.23">22225 2794 0,'0'-21'0,"-21"21"0,21-21 15,0 0 1,0-1-16,21 22 16,0 0-16,0 0 0,0 0 0,1 0 15,-1 0-15,21 0 0,-21 0 16,22 22-16,-22-1 0,0 0 0,0 0 16,0 0-16,0 22 15,1-22-15,-22 0 0,21 0 0,-21 0 16,0 0-16,0 1 0,0-1 0,-21-21 15,-1 21-15,1-21 0,0 0 16,0 0-16,0 0 16,0 0-16,21-21 15,0 0-15,0-1 16,0 1-16,0 0 0,21 0 16,0 0-16,-21-22 0,21 22 0,0 0 15,22 0-15,-22 0 0,0 0 16,0-1-16,21 22 0,-20 0 0,20-21 15,-21 21-15,21 0 0,-20-21 16,41 21-16,-21 0 0</inkml:trace>
  <inkml:trace contextRef="#ctx0" brushRef="#br0" timeOffset="38515.51">23220 2625 0,'0'0'0,"-21"0"16,-1 0-1,1 0-15,0 0 0,0 21 16,0-21-16,0 21 0,-1 0 0,1 0 16,0 1-16,0 20 0,0-21 15,21 0-15,-21 0 0,-1 22 0,22-22 16,-21 0-16,21 0 0,0 0 16,0 1-16,0-1 0,0 0 15,0 0-15,21 0 0,1 0 0,-1-21 16,0 22-16,0-22 0,21 0 15,-20 0-15,-1 0 0,21 0 0,-21 0 16,22 0-16,-22-22 0,21 1 16,-21 21-16,0-21 0,1 0 0,20 0 15,-42-22-15,21 22 0,-21-21 0,0 0 16,0 20-16,0-20 0,0 0 16,0 21-16,-21-22 0,21 22 0,-21 0 15,-22 0 1,22 21-16,-21 0 0,21 0 0,0 0 15,-1 0-15,1 0 0,0 21 16,0 0-16,21 0 0,0 0 0,0 1 16,0-1-16,0 0 0,0 0 15,0 0-15,21-21 0,0 0 16,0 21-16</inkml:trace>
  <inkml:trace contextRef="#ctx0" brushRef="#br0" timeOffset="39216.08">24088 2836 0,'0'-21'16,"0"42"-16,0-63 0,0 21 15,0 0-15,0 0 0,-22 21 16,1-22-16,21 1 0,-21 21 0,0 0 16,-21 0-16,20 0 0,1 0 15,0 0-15,-21 0 0,21 21 0,-1 1 16,-20-1-16,21 0 0,0 21 0,-22-21 15,22 1-15,0-1 0,21 21 16,-21-21-16,21 0 0,0 1 0,0-1 16,0 0-16,21 0 15,0-21-15,0 0 0,22 21 16,-1-21-16,-21 0 0,22 0 0,-1 0 16,0 0-16,1 0 0,-22-21 15,21 21-15,-21-21 0,0 0 0,22 0 16,-22-1-16,0 1 15,-21-21-15,0 21 0,21 0 16,-21-1-16,0 44 47,0-1-47,-21 0 0,21 0 16,0 21-16,-21-20 0,0 20 0,0 0 15,21 1-15,0 20 0,0-21 16,0 22-16,0-1 0,0 1 0,0-1 15,0 1-15,0-1 16,0 1-16,0-1 0,0 1 0,0 21 16,0-22-16,21 1 0,-21-1 0,0 1 15,0-1-15,0 1 0,0-1 16,0-21-16,0 1 0,-21-1 0,-1 0 16,1-20-16,-21-1 0,21 0 0,0 0 15,-1-21-15,-20 0 0,21 0 16,0 0-16,-22 0 0,22 0 0,0-21 15,0-21-15,0-1 16,21 1-16,0 0 0,0-22 16,0 22-16,0-43 0,0 22 0,21-1 0,-21 1 15,21-1-15,21 1 0,-20-1 16,-1 1-16,0-1 0,21 1 16,-21 20-16,1 1 0,20-22 0,-21 22 15,0 0-15,22 21 0,-22-22 16,0 1-16,0 21 0,0-22 0,0 1 15,1 21-15,-1 0 0</inkml:trace>
  <inkml:trace contextRef="#ctx0" brushRef="#br0" timeOffset="39631.92">24278 2815 0,'0'0'0,"0"-21"16,-21 0-16,21 0 15,0 0-15,0-1 16,0 1 0,21 21-16,0 0 15,0 0-15,1 0 0,-1 0 16,0 21-16,0 1 0,0-1 0,0 0 16,1 0-16,-1 0 0,0 22 0,0-22 15,0 0-15,-21 0 16,0 21-16,0-20 0,0-1 0,0 0 15,0 0-15,0 0 0,0 0 16,0 1-16,-21-22 0,0 0 16,0 0-16,0-22 15,21 1-15,-22 0 16,22 0-16,0 0 0,0 0 16,0-1-16,0 1 0,0 0 15,22 0-15,-1-21 0,-21 20 0,21 1 16,0 21-16,-21-21 0,21 0 15,0 21-15,1 0 0,-1 0 16,0 0-16,0 0 0,21 0 16,-20 0-16,-1 0 0,21 0 15,-21 0-15,22 0 0,-22 21 0</inkml:trace>
  <inkml:trace contextRef="#ctx0" brushRef="#br0" timeOffset="41091.54">25294 2921 0,'0'0'16,"21"0"-16,-21-21 16,0 0-16,0 0 0,0-1 15,0 1-15,0 0 0,0 0 16,0 0-16,0 0 16,-21 21-16,0 0 0,21-22 0,-21 22 15,0 0-15,-1 0 0,1 0 16,-42 22-16,20-1 0,22 0 15,-21 0-15,0 0 0,20 0 16,-20 1-16,21-1 0,0 21 16,-22-21-16,43 0 0,0 1 0,0-1 15,0 0-15,0 0 0,0 0 0,0 0 16,22 1-16,-1-22 0,21 0 16,-21 21-16,0-21 0,22 0 0,-22 0 15,21 0-15,-21 0 0,22-21 16,-22-1-16,0 22 0,21-21 15,-20 0-15,20 0 0,-21 0 0,0-22 16,22 22-16,-22 0 0,0 0 16,-21-21-16,0 20 0,0 1 15,0 0-15,-21 42 32,21 0-32,-21 1 15,21-1-15,0 0 0,-22 0 0,22 21 16,0-20-16,0-1 0,0 0 15,0 0-15,0 0 0,22 0 0,-1 1 16,0-1 0,0-21-16,0 0 0,0 0 0,1 0 15,20 0-15,-21 0 0,0 0 0,0 0 16,1-21-16,-1 21 0,0-22 16,0 1-16,0 0 0,0 0 0,1 0 15,-22 0-15,21-1 0,0 1 16,-21 0-16,21 0 0,-21 0 15,0 42 17,-21 0-32,0 0 15,21 0-15,-21 1 0,-1-1 0,22 0 16,0 0-16,0 0 0,-21 0 0,21 1 16,-21-1-1,21 0-15,0 0 0,-21-21 31,21-21-15,0 0 0,0 0-16,0-1 0,0-20 15,21 21-15,0 0 0,-21 0 16,21-1-16,1 1 0,-1 0 16,0 0-16,0 0 0,0 0 0,0 21 0,1-22 15,-1 22-15,0 0 16,0 0-16,0 0 0,-21 22 15,0-1-15,0 0 16,0 0-16,0 0 0,0 0 0,0 1 16,0-1-16,0 0 0,0 0 15,0 0-15,0 0 0,0 1 0,0-1 16,0 0-16,0-42 47,0 0-47,0-1 15,0 1-15,21 0 0,1 0 0,-1 0 16,0-22-16,0 22 16,0 0-16,43-42 0,-43 41 15,0 1-15,0 21 0,-21-21 16,21 0-16,1 21 0,-1 0 16,0 0-1,-21 21-15,0 0 0,0 0 16,0 1-16,0-1 0,0 0 15,0 21-15,-21-21 0,21 1 0,-21-1 16,21 0-16,0 0 0,0 0 16,0 0-16,0 1 0,0-1 15,0 0-15,21 0 16,0-21-16,21 0 16,-21 0-16,1 0 0,-1 0 15,0 0-15,21-21 0,-21 0 16,1 0-16,20-1 0,-21 1 0,0 0 15,22 0-15,-22-21 0,0 20 16,-21 1-16,21-21 0,-21 21 0,21-22 16,-21 22-16,0 0 15,0 0-15,-21 21 0,0 0 16,0 0-16,0 0 16,-1 0-16,22 21 0,-21 0 15,21 0-15,0 1 0,0-1 16,0 0-16,0 0 0,0 0 15,0 0-15,0 1 0,0-1 0,0 0 16,0 0-16,0 0 0,0 0 16,0 1-16,0-1 0,0 0 0,0 0 15,0 0-15,0 0 16,0 1-16,-21-22 0,0 0 0,0 21 16,0-21-16,-1 0 15,1 0 1,21-21-1</inkml:trace>
  <inkml:trace contextRef="#ctx0" brushRef="#br0" timeOffset="109986.93">1206 3514 0,'0'21'0,"22"-21"47,-1-21-32,-21 0 1,21 21-16,-21-22 0,21 1 16,-21 0-16,0 0 0,0 0 15,0 0-15,0-1 0,0 1 0,0 0 16,0-21-16,0 21 0,-21-1 15,0 1-15,21 0 0,-21 21 0,-1-21 16,1 21-16,0 0 0,-21 0 16,21 0-16,-22 21 15,22 0-15,0 0 0,0 1 0,0-1 16,-1 21-16,1-21 16,0 22-16,0-1 0,21-21 0,0 21 15,-21 1-15,21-22 0,0 21 16,0-21-16,0 1 0,0 20 0,0-21 15,21 0-15,-21 0 16,21-21-16,0 0 0,0 0 0,1 0 16,-1 0-16,0 0 0,0 0 15,0 0-15,0-21 0,22 0 16,-22 0-16,0 0 0,21 0 0,1-43 16,-22 43-16,0-21 15,-21-1-15,0 1 0,0 0 16,0 20-16,0-20 0,0 21 15,0-21-15,0 20 0,0 1 0,0 0 16,0 42 15,0 0-31,0 1 0,0-1 0,0 21 16,-21-21-16,21 22 0,0-22 16,0 21-16,0-21 0,0 0 0,0 22 15,0-22-15,0 0 0,0 0 16,21 0-16,0 1 0,0-22 15,1 0-15,20 0 0,-21 0 16,0 0-16,22 0 0,-22 0 16,21 0-16,0-22 0,-20 1 15,20 0-15,-21 0 0,0 0 0,0-22 16,1 1-16,-1 21 0,-21-21 16,0-1-16,0 1 0,0 0 15,0-1-15,0 1 0,0 0 0,0 20 16,-21-20-16,-1 21 0,-20-21 15,21 20-15,-21 1 0,20 0 0,-83-21 16,62 21 0,1 21-16,-22 0 0,22 0 0,-21 0 15,-1 0-15,22 0 0,-1 0 0,-20 21 16,21 21-16,-1-21 0,-20 22 16,20-1-16,1 0 0,0 22 15,-1-22-15,22 22 0,-21-1 16,21 22-16,-22-22 0,22 1 0,21-22 15,0 22-15,0-22 0,0 21 16,0-20-16,21-1 0,1 0 16,-1-20-16,0 20 0,21-21 0,1 21 15,-22-20-15,21-1 0,0 0 16,1-21-16,-1 21 0,0-21 0,1 0 16,-1 0-16,43 0 15,-43-21-15,22 0 0,-22 21 16,0-21-16,1-1 0,20 1 0,-42 0 15,22 0-15,-1 0 0,0-22 0,-21 22 16,1-21-16,-1 21 16,0-22-16</inkml:trace>
  <inkml:trace contextRef="#ctx0" brushRef="#br0" timeOffset="110294.75">2180 2963 0,'0'0'0,"-21"0"0,21 22 16,0-1-16,0 0 0,0 0 15,0 21-15,0 1 0,0-1 0,0 0 16,0 22-16,0-22 0,0 1 15,0 20-15,0-21 0,0 1 0,0-1 16,0 0-16,0-20 0,-21-1 16,21 0-16,0 0 0,0 0 0,0 0 15,21-21 17,-21-21-32,21 0 15,-21 0-15</inkml:trace>
  <inkml:trace contextRef="#ctx0" brushRef="#br0" timeOffset="110892.41">2201 2942 0,'0'0'0,"0"-21"0,0 0 15,0 0 1,21 21-16,1 0 15,-1 0-15,0 0 0,21 0 0,-21 0 16,1 0-16,20 0 0,-21 0 16,43 21-16,-43 0 15,0 0-15,0 0 0,-21 1 0,0 20 16,0-21-16,0 0 0,-42 22 16,21-22-16,-1 21 0,-20-21 0,21 22 15,-21-22-15,-1 0 0,22 0 16,0 0-16,0-21 0,0 0 0,21 21 15,0-42 1,0 0 0,21 0-16,0 21 15,0-21-15,0 0 0,0 21 0,1 0 16,-1-22-16,21 22 0,22 0 16,-22 0-16,-21 0 0,21 22 15,1-1-15,-1 0 0,-21 0 16,22 0-16,-22 0 0,0 22 0,0-22 15,0 21-15,-21-21 0,0 22 16,0-1-16,0 0 0,0-20 16,-21-1-16,0 21 0,0-21 15,0 0-15,-1 1 0,-20-1 0,21-21 16,-21 21-16,-1 0 0,22-21 16,-21 21-16,21-21 0,-22 0 15,1 0-15,21 0 0,0 0 0,-22 0 16,22 0-16,-21 0 0,21 0 15,-1 0-15,1 0 0,0 0 0,0 0 16,0 0-16,0-21 16,21 0-16,0 0 15,0 0-15,0-1 16,21 22-16</inkml:trace>
  <inkml:trace contextRef="#ctx0" brushRef="#br0" timeOffset="111315.16">2900 3471 0,'0'22'31,"21"-22"-31,0-22 15,0 1-15,0 21 0,1-21 16,-1 21-16,0-21 0,0 0 0,0 0 16,0 21-16,-21-22 0,0 1 15,22 21-15,-22-21 0,0 0 16,-22 21 0,1 0-16,0 0 0,0 0 15,0 0-15,0 21 0,-1-21 0,1 21 16,0 0-16,0 1 0,0 20 15,21-21-15,0 0 0,-21 22 0,21-22 16,0 21-16,0-21 0,0 0 16,0 22-16,0-22 0,21 0 15,0 0-15,0-21 0,0 0 16,0 21-16,22-21 0,-22 0 0,0 0 16,21 0-16,-20 0 0,20-21 15,0 0-15,-21 0 0,22 0 16,-1 0-16,0-1 0</inkml:trace>
  <inkml:trace contextRef="#ctx0" brushRef="#br0" timeOffset="112292.58">3598 2879 0,'0'-21'0,"0"42"0,-21-42 0,21-1 0,-21 22 15,0 0-15,0 0 16,-1 22-16,22-1 15,0 21-15,-21-21 0,21 22 16,0-1-16,0 21 0,0 1 16,0-1-16,0 1 0,0-1 0,0 1 15,0-1-15,0 22 0,0-21 16,0-1-16,0 22 0,0-22 0,0 22 16,0 0-16,0-1 0,-21 1 15,21 0-15,-21-1 0,0 1 16,0-22-16,-1 22 0,1 0 0,0-1 0,0-20 15,21 21-15,-21-22 0,21 1 16,-21-1-16,21-21 0,0 22 0,0-43 16,0 21-16,0-20 0,0-1 0,0 0 15,21-21 1,0 0-16,0 0 0,0-21 0,0 0 16,22-1-16,-22 1 0,21-21 0,1 21 15,-1-22-15,-21-20 0,21 21 16,1-22-16,-1 22 0,0-22 0,1 1 15,-1-1-15,0-20 0,-20 20 0,-1 1 16,0-22-16,-21 21 0,0-20 16,0-1-16,0 22 0,0-22 0,-21 21 15,-22 22-15,1-21 0,0 20 16,-1 1-16,1 21 0,0-22 0,-22 22 16,22 0-16,0 21 0,20-21 15,-20 21-15,21 0 0,-21 0 16,20 0-16,22-21 15,0 0 1,22 21-16,-1-22 16,0 22-16,0-21 0,0 21 15,0-21-15,22 0 0,-22 0 0,21 0 16,-21-1-16,22 1 0,-22 0 16,21-21-16,-21 21 0,1-1 0,20 1 15,-21 0-15,-21-21 0,21 21 0,0 21 16,-21-22-16,22 1 0,-22 0 15,0 42 17,0 0-17,0 1-15,-22-1 0,22 0 16,-21 21-16,21-21 0,-21 22 0,21-1 16,0-21-16,0 22 0,0-22 0,0 0 15,0 21-15,0-21 0,0 1 16,21-22-16,0 21 0,1 0 15,-1-21-15,0 0 0,0 0 0,0 0 16,0 0-16,1 0 0,-1 0 0,0 0 16,0-21-16,0 0 0,0-1 15,-21 1-15,22-21 0,-22 21 16,21-22-16,-21 1 0,0 21 0,0-21 16,0-1-16,0 1 0,-21 21 15,-1 0-15,1-1 0,0 1 0,0 0 16,0 0-16,0 21 0,-22 0 15,22 0-15,0 0 0,-21 0 0,20 21 16,-20 21-16,21-20 16,21-1-16,0 0 0,0 0 0,0 21 15,0-20-15,0-1 0,0 0 0,0 0 16,21-21-16,0 21 16,22-21-16,-22 0 0,0 0 0,21 0 15</inkml:trace>
  <inkml:trace contextRef="#ctx0" brushRef="#br0" timeOffset="112715.34">4339 3344 0,'-21'0'16,"42"0"-16,-42-21 0,0 21 0,21-21 16,-21 0-16,21 0 15,0 0-15,0-1 16,21 22-1,0-21-15,0 21 0,0 0 0,22 0 16,-22 0-16,21 0 0,-21 21 16,22 1-16,-22-1 0,21 0 0,0 21 15,-20-21-15,-1 1 0,0 20 16,0-21-16,-21 21 0,0 1 0,0-22 16,0 0-16,0 21 0,-21-20 0,21-1 15,-21 0-15,0-21 0,-1 21 16,1-21-16,21 21 0,-21-21 15,0 0-15,21-21 16,0 0-16,0 0 16,0 0-16,0-1 0,0 1 15,0 0-15,0-21 0,0 21 16,21-22-16,0 22 0,-21 0 0,21 0 16,1 0-16,-1-1 0,0 1 15,0 0-15,21 21 0,-20-21 0,-1 21 16,21 0-16,-21-21 0,0 21 15,1 0-15,-1 0 0</inkml:trace>
  <inkml:trace contextRef="#ctx0" brushRef="#br0" timeOffset="113079.13">4974 3429 0,'0'21'0,"0"-42"0,0 63 0,0-20 15,21-1-15,0-21 0,1 0 16,-1 0-16,0 0 15,0 0-15,0 0 0,22 0 16,-22-21-16,-21-1 0,21 1 16,0 0-16,0 0 0,-21 0 0,21 0 15,-21-1-15,0-20 0,0 21 16,0 0-16,0 0 0,0-1 16,0 1-16,-21 0 0,0 21 0,0 0 15,0 0-15,0 0 0,-1 0 16,1 21-16,0 0 0,21 1 0,-21-1 15,21 21-15,-21 0 16,21-20-16,0 20 0,0 0 0,0-21 16,0 43-16,0-43 0,0 0 15,0 0-15,0 1 0,0-1 16,21 0-16,0-21 0,0 0 0,0 0 16,1 0-16,-1 0 0,0 0 15,0 0-15,0 0 0,0 0 0,1-21 16,-1 0-16,0-1 0,0-20 0,0 21 15,0-21-15</inkml:trace>
  <inkml:trace contextRef="#ctx0" brushRef="#br0" timeOffset="115237.47">6477 3133 0,'0'-21'16,"21"-1"-16,0 22 16,0-21-16,-21 0 0,22 21 15,-1-21-15,0 0 0,-21 0 16,21-1-16,-21 1 0,21 0 0,-21 0 15,0 0-15,0 0 0,0-1 16,0 1-16,-21 21 0,0-21 16,-21 21-16,20 0 0,1 0 0,-21 0 15,21 0-15,0 0 0,-22 0 0,22 0 16,0 21-16,0-21 0,0 21 16,-1 1-16,1-1 0,21 0 15,0 0-15,0 0 0,0 0 16,0 1-16,0-1 0,21-21 0,1 21 15,-1 0-15,0 0 0,0 0 16,0 1-16,0-1 0,22 0 0,-22 0 16,0 21-16,0-20 0,22-1 0,-22 0 15,0 0-15,0 21 16,0-20-16,0-1 0,-21 0 0,0 42 16,0-41-16,0-1 15,0 0-15,-21 0 0,-21 0 0,21 0 16,-22-21-16,1 22 0,0-1 0,21-21 15,-22 0-15,1 0 0,0 0 16,-1 0-16,1 0 0,0 0 0,20 0 16,-20-21-16,21-1 0,-21 1 15,20 0-15,1 0 0,0-21 0,0-1 16,0 22-16,0-21 0,21-1 16,0 1-16,0 0 0,0-1 15,0 22-15,0-21 0,0 21 0,0 0 16,0-1-16,21 22 15,0 0-15,0 0 16,-21 22-16,21-1 0,0 0 0,-21 0 16,22 21-16,-22-20 0,21 20 15,-21 0-15,0 1 0,21-22 0,-21 21 16,21 0-16,0-20 0,-21-1 16,21 21-16,-21-21 0,22 0 0,-1-21 15,-21 22-15,21-1 0,0-21 16,0 0-16,0 0 0,1 0 15,-1 0-15,0 0 0,21 0 0,-21-21 16,22 21-16,-1-22 0,0 1 16,-20 0-16,20 0 0,0 0 0,1-22 15,-22 1-15,21 21 0,-21-21 0,0-1 16,1 22-16,-1-21 0,0 21 16,-21-1-16,21 1 0,-21 0 0,0 0 15,0 42 16,0 0-15,0 0-16,-21 22 0,21-22 0,-21 21 16,21-21-16,0 22 0,0-22 0,0 0 15,0 21-15,0-20 16,0-1-16,0 0 0,0 0 0,0 0 16,21 0-16,0-21 15,0 0-15,0 0 0,1 0 16,-1 0-16,0 0 0,0 0 0,0-21 15,0 0-15,1 21 0,-1-21 16,0 0-16,0 0 0,0-1 0,0-20 16,1-21-16,-22 41 15,21-20-15,-21 0 0,0 21 16,0-1-16,0 1 0,21 0 0,-21 0 0,0 42 47,0 0-47,0 0 15,0 22-15,0-22 0,0 0 16,0 21-16,0-20 0,0-1 0,0 0 16,0 21-16,0-21 0,0 1 15,0-1-15,0 0 0,21 0 16,0-21-16,0 0 16,1 0-16,-1 0 0,0 0 15,0 0-15,0-21 0,0 21 0,1-21 16,-22 0-16,21-1 0,0-20 15,0 21-15,0-21 0,0 20 16,-21-20-16,22 0 0,-1 21 0,-21-22 16,0 22-16,0 0 0,0 0 15,21 0-15,-21-1 0,0 44 47,0-1-47,0 0 0,-21 0 0,21 0 16,0 22-16,0-22 0,0 0 15,0 21-15,0-21 0,0 1 0,0-1 16,0 0-16,0 0 0,0 0 16,21 0-16,0 1 0,0-22 15,0 0-15,1 21 0,-1-21 0,21 0 16,-21 0-16,0 0 0,22 0 16,-22-21-16,21-1 0,-21 22 0,1-21 15,20 0-15,-21 0 0,0-21 0,0 20 16,1-20-16,-22 0 0,21-1 15,-21 1-15,21 0 0,-21-1 0,0 1 16,0 0-16,21-1 0,-21 1 16,0 0-16,21 21 0,-21-22 0,0 1 15,0 21-15,0-22 0,0 22 0,0 0 16,0 0-16,0 0 16,-21 42-1,21 21 1,0-21-16,-21 22 0,0-22 0,21 21 15,-21 1-15,21-1 0,0 21 16,0-20-16,-22-1 0,22 0 0,0 1 16,0-1-16,0 0 0,0 1 0,0-1 15,0 0-15,0-20 0,22 20 16,-1-21-16,0 0 0,21 0 16,-21 1-16,1-22 0,20 0 0,0 21 0,-21-21 15,22 0-15,-1 0 0,-21 0 16,22-21-16,-1-1 0,0 22 15,1-21-15,-22 0 0,21 0 0,-21-21 16,22 20-16,-22-20 0,-21 21 16,21-21-16,-21-1 0,0 22 0,0 0 15,0-21-15,0 20 0,0 1 16,-21 21-16,21-21 0,-21 21 0,-1 0 16,1 0-16,0 0 0,0 21 15,0 0-15,21 1 0,0-1 16,-21 0-16,21 21 0,-22-21 0,22 22 15,0-22-15,0 21 0,0-21 16,0 1-16,0-1 0,0 0 0,0 0 16,22 0-16,-1 0 0,0 1 15,0-22-15,0 0 0,0 0 16,22 0-16,-1 0 0,-21 0 0,64 0 16,-43-22-16,1 22 0,20-21 15,-21 0-15,-20 0 0,20 0 16,0 0-16,-21-1 0,1 1 15,-1 0-15,0 0 0,0 21 0,-21-21 16,0 0-16,0-1 0,0 1 0,-21 0 16</inkml:trace>
  <inkml:trace contextRef="#ctx0" brushRef="#br0" timeOffset="115510.82">7959 2963 0,'21'0'16,"0"0"-16,21 0 0,-21 0 15,22 0-15,-22 0 0,21 0 16,1 0-16,-1-21 0,0 21 0,-21 0 15,22-21-15,-1 21 0,0 0 16,1-21-16,-1 0 0,0 21 0,-20 0 16,20 0-16,-21-21 0,0 21 15,-21-22-15</inkml:trace>
  <inkml:trace contextRef="#ctx0" brushRef="#br0" timeOffset="116074.97">7408 2709 0,'0'22'15,"0"-44"-15,0 65 0,0-22 0,21-21 16,-21 21-16,22-21 15,-1 0-15,0 0 0,0 0 16,0 0-16,0 0 16,1-21-16,-1 21 0,-21-21 0,0 0 15,0-1-15,0 1 16,0-42 0,0 42-16,0-1 0,-21 22 0,-22-21 15,22 21-15,0 0 16,0 0-16,0 0 0,-1 0 15,22 21-15,-21-21 16,21 22-16,-21-1 16,21 0-1,0 0 1,0 0 0,0 0-1,0 1 1</inkml:trace>
  <inkml:trace contextRef="#ctx0" brushRef="#br0" timeOffset="119815.57">1820 5503 0,'64'22'31,"-43"-22"-31,0-22 16,0 1-1,-21 0-15,21 21 0,-21-21 16,0 0-16,0 0 0,0-1 0,0 1 16,0 0-16,0 0 0,0 0 15,0 0-15,0-1 0,-21 1 16,0 0-16,0 0 0,-43-21 16,22 42-16,21 0 0,-21 0 15,-1 0-15,-20 0 0,-22 42 16,43-21-16,-1 0 0,1 22 15,21-22-15,0 21 0,-22-21 0,43 22 16,0-22-16,0 21 0,0-21 16,0 22-16,0-22 0,0 0 0,22-21 15,-1 21-15,0 0 0,0-21 16,0 0-16,22 0 0,-22 0 16,21 0-16,-21 0 0,22-21 15,-1 0-15,-21 0 0,21 0 16,-20-1-16,-1 1 0,0 0 15,0 0-15,0 0 0,0 0 0,1-22 16,-22 22-16,0 0 0,0-21 0,0 20 16,0 1-16,0 0 0,0 42 31,0 22-15,0-22-16,0 0 0,0 0 15,0 21-15,0-20 16,0-1-16,0 21 0,0-21 0,21 0 0,21 22 15,-42-22 1,21 0-16,0-21 0,22 0 0,-22 0 16,0 0-16,21 0 0,1 0 15,-1-21-15,0 21 0,1-21 0,-1-22 16,0 22-16,1 0 0,-22-21 16,21 21-16,-21-22 0,1 1 0,-1 0 15,-21-1-15,0 1 0,0-22 16,0 22-16,0 0 0,-21-22 0,-1 22 15,-20 0-15,21-1 0,-21 22 16,-22-21-16,22 21 0,-22-1 16,1 1-16,-1 21 0,1 0 0,-1 0 15,-20 0-15,-1 21 0,0 22 16,1-1-16,-1 0 0,0 1 16,1 20-16,-1 22 0,43-22 0,-22 1 15,22 21-15,-1-22 0,22 22 16,0-22-16,21 1 0,0-1 0,0 1 15,21-1-15,22-20 0,41 41 16,-41-63-16,20 1 16,1-1-16,-1 0 0,1 0 0,20-21 15,-20 0-15,-1 0 0,22 0 16,-22 0-16,1 0 0,-1-21 16,1 0-16,-1 0 0,1-1 0,-22 1 15,1-21-15,-1 21 0,-21-22 16,21 1-16,-20 0 0</inkml:trace>
  <inkml:trace contextRef="#ctx0" brushRef="#br0" timeOffset="120319.79">3154 4826 0,'0'0'0,"0"-21"0,0 0 0,0 0 16,0 42 15,0 0-31,0 21 0,0 1 16,0-1-16,0 21 0,0-20 0,0 20 15,0-20-15,0 20 0,0-21 16,0 1-16,0-1 0,0 0 0,0 1 16,-21-1-16,21 0 0,0-20 15,0 20-15,0-21 16,0 0-16,0-42 31,0 0-15,0-21-16,0 20 0</inkml:trace>
  <inkml:trace contextRef="#ctx0" brushRef="#br0" timeOffset="121257.26">3133 4890 0,'0'-43'16,"0"22"-16,0 0 15,0 0-15,21 0 16,0-1-16,0 22 0,21-21 15,-20 21-15,20 0 0,-21-21 16,21 21-16,1 0 0,-1 0 0,0 0 16,1 0-16,-1 21 0,-21 0 15,0 1-15,1 20 0,-22 0 0,0 1 16,0-1-16,-22 21 0,1-20 16,-21-1-16,0 0 0,-1 1 0,1-1 15,0-21-15,-1 0 0,-20 43 16,20-64-16,22 21 15,42-42 17,1 21-32,-1-21 0,21 0 15,-21 21-15,22-22 0,-1 1 16,0 21-16,1 0 0,-1-21 0,0 21 16,22 0-16,-22 0 0,0 0 15,1 0-15,41 21 0,-41 0 16,-22 1-16,0-1 0,0 0 15,-21 0-15,0 0 0,0 0 0,0 22 16,0-22-16,-42 0 0,21 21 0,-22-20 16,1-1-16,0 21 15,-22-21-15,22 0 0,0 1 0,-22-1 16,22 0-16,-1 0 0,-20-21 16,42 0-16,-22 0 0,1 0 0,21 0 15,0 0-15,0 0 0,-1 0 0,1-21 16,0 0-16,0 21 0,21-21 15,0-1-15,0 1 0,0 0 16,0 0-16,21 21 16,0-21-16,0 0 0,1 21 0,20-22 15,-21 1-15</inkml:trace>
  <inkml:trace contextRef="#ctx0" brushRef="#br0" timeOffset="121647.03">4085 5376 0,'0'0'0,"21"0"0,0 0 0,1 0 16,-1 0-16,-21-21 0,21 0 0,0 21 16,0-21-16,0 0 0,1 0 15,-1-1-15,0 1 0,-21 0 16,0 0-16,0 0 0,0 0 0,0-1 15,0 1-15,0 0 16,-21 21-16,0 0 0,-1 0 16,1 0-16,-21 0 0,21 0 0,0 21 15,-1 0-15,-20 1 0,21 20 0,0-21 16,21 21-16,-21-20 0,21 20 16,0 0-16,-22-21 0,22 22 0,0-22 15,0 0-15,0 0 0,0 0 16,22 1-16,-1-1 0,0 0 0,0-21 15,0 0-15,22 0 0,-22 0 0,21 0 16,0 0-16,1 0 0,-1 0 16,0-21-16,1 0 0,-1 21 15,22-22-15,-22 1 0,0 0 16,-21-21-16,22 21 0,-22-1 0</inkml:trace>
  <inkml:trace contextRef="#ctx0" brushRef="#br0" timeOffset="122571.75">4847 4657 0,'0'-21'0,"0"42"0,0-64 0,0 22 16,0 0-16,-21 21 15,0 0-15,0 21 16,21 22-16,-22-1 0,22 0 16,0 1-16,0 20 0,-21 22 15,21-22-15,-21 1 0,0 20 16,21-20-16,-21 21 0,0-22 0,21 22 15,-22-1-15,1 1 0,21 0 16,0-1-16,0 1 0,-21-21 0,21 20 16,-21 1-16,21 0 0,0 84 15,0-84-15,0-22 0,0 1 16,0-1-16,0 1 0,0-1 0,0-21 16,0 1-16,0-22 0,0 21 0,0-21 15,0 1-15,21-22 0,0 0 16,0 0-1,1 0-15,-1-22 0,0 1 0,21 0 16,-21-21-16,22 21 0,-22-22 0,21 1 16,1-22-16,-22 22 0,21-21 15,-21-1-15,0 1 0,1-1 0,-1 1 16,-21 20-16,0-20 0,0-1 0,0 1 16,0-1-16,-21 1 0,-1 20 15,1-20-15,0 21 0,-21-1 0,21 1 16,-1 0-16,-41-22 0,42 43 15,-22 0-15,22 0 16,0-1-16,21 1 0,-21 21 16,21-21-16,0 0 15,21 0 1,0 21-16,0-21 0,1 21 0,-1-22 16,21 1-16,-21 0 0,22 0 15,-22 0-15,21 0 0,0-22 0,-20 22 16,20-21-16,-21 21 0,0-22 0,0 22 15,1-21-15,-1 21 0,-21-1 16,21 1-16,-21 0 0,0 0 0,21 0 16,-21 42 15,-21 0-31,21 0 0,-21 0 16,0 22-16,21-1 15,0-21-15,0 22 0,-22-1 0,22 0 16,-21-21-16,21 22 0,0-22 15,0 21-15,0-21 0,0 1 0,0-1 16,21 0-16,1-21 16,-1 0-16,0 0 0,0 0 15,0 0-15,0 0 0,22 0 0,-22 0 16,0-21-16,0 0 0,0-1 0,1 1 16,-1-21-16,0 21 0,-21-43 15,21 22-15,-21 0 0,0 20 16,0-20-16,0 21 15,0-21-15,-21 42 0,0-22 0,0 22 0,-43 0 16,43 0-16,0 0 16,0 0-16,-1 22 0,1-1 15,0-21-15,0 21 0,21 0 0,-21 0 16,21 0-16,0 1 16,0-1-16,0 0 0,21-21 0,0 21 15,0-21-15,0 0 0,22 0 16,-22 0-16,0 0 0,21 0 0</inkml:trace>
  <inkml:trace contextRef="#ctx0" brushRef="#br0" timeOffset="122984.03">5736 5186 0,'0'-21'16,"-21"0"-16,0-22 15,21 22-15,0 0 16,0 0-16,0 0 0,21-1 0,0 22 15,0-21-15,0 0 0,1 21 16,-1-21-16,0 21 0,21 0 0,-21 0 16,22 0-16,-22 0 0,21 0 15,-21 21-15,22 0 0,-22 0 0,0 1 16,0-1-16,0 0 0,-21 21 16,0-21-16,0 1 0,0 20 15,0-21-15,0 0 0,-21 0 0,0 1 16,0-1-16,0 0 0,21 0 0,-21-21 15,-1 0-15,1 0 16,21-21 0,0 0-16,0 0 15,0-1-15,21-20 16,-21 21-16,22 0 0,-1 0 0,-21-22 16,0 22-16,21 0 0,0 0 15,-21 0-15,21-1 0,0 1 0,1 0 16,-1 0-16,0 0 0,0 21 15,0 0-15,0 0 16,-21 21 0</inkml:trace>
  <inkml:trace contextRef="#ctx0" brushRef="#br0" timeOffset="123332.83">6286 5207 0,'0'0'0,"22"21"0,-1-21 0,0 0 15,0 0-15,0 0 16,0 0-16,1-21 0,-1 0 16,0 0-16,0 21 0,21-64 15,-20 43-15,-22 0 0,21-21 16,-21 20-16,21 1 0,-21-21 0,0 21 16,0 0-16,0-22 0,-21 22 15,0 0-15,-1 21 0,1 0 16,0 0-16,0 21 0,-21 0 0,20 0 15,1 22-15,0-22 0,0 21 16,21 1-16,0-22 0,-21 21 0,21 43 16,0-64-16,0 21 0,0-21 15,0 1-15,21-1 0,0 0 16,0-21-16,0 21 0,1-21 16,-1 0-16,21 0 0,-21 0 0,22 0 15,-1 0-15,0 0 0,1-21 16,-1 21-16,-21-21 0,21 0 0,-20-1 15,20 1-15,-21-21 0</inkml:trace>
  <inkml:trace contextRef="#ctx0" brushRef="#br0" timeOffset="125624.52">7472 4614 0,'0'0'0,"21"-21"15,-21 0 1,0 0-16,0 0 16,-21 21-1,0 0-15,-1 0 0,1 0 16,0 0-16,0 21 0,-21 0 0,20-21 16,1 42-16,0-20 0,0 20 15,-21 0-15,20 1 0,22 20 0,-21-21 16,0 1-16,21 20 15,0-20-15,0-1 0,0 0 0,0 1 0,0-22 16,21 21-16,0-21 0,1 0 16,-1 1-16,0-22 0,21 21 15,-21-21-15,22 0 0,-1 0 0,43 0 16,-43 0-16,0-21 0,22 21 16,-22-22-16,1 1 0,20 0 15,-21 0-15,1-21 0,-1 20 0,0-20 16,-20 0-16,20-1 0,-21-20 0,0 21 15,0-22-15,-21 22 0,0-1 16,22-20-16,-22 21 0,21-1 0,-21 1 16,0 0-16,0 20 0,0-20 15,0 21-15,0 0 0,0 0 0,0-1 16,-21 22 0,21 22-1,0-1-15,0 21 0,0-21 0,0 22 16,-22-1-16,22 0 0,0 1 15,-21-1-15,21 21 0,0-20 0,-21 20 16,21-20-16,0 20 0,0-21 0,0 1 16,0-1-16,0 0 0,0-20 15,21-1-15,0 21 0,1-21 0,-1-21 16,21 21-16,-21 1 0,22-22 0,-22 0 16,21 0-16,0 0 0,-20 0 15,20 0-15,0-22 0,1 1 0,-1 0 16,0 0-16,1 0 0,-1-22 15,0 22-15,1-21 0,-22 21 16,0-22-16,21 1 0,-42 0 0,0-1 16,21 1-16,-21 21 0,0-21 15,0 20-15,0-20 0,-21 21 0,0 0 16,0 21-16,0-21 0,-22 21 0,22 0 16,0 0-16,-21 0 0,21 0 15,-22 21-15,22-21 0,0 21 0,-21 21 16,20-21-16,1 22 0,0-1 0,0 0 15,0 43 1,0-43-16,21 1 0,0-22 0,0 21 16,0-21-16,0 22 0,0-22 0,21 0 15,0-21-15,0 21 0,0-21 16,0 0-16,1 0 0,20 0 0,0 0 16,1 0-16,-22-21 15,0 21-15,0-21 0,21 0 16,-20 0-16,-1-22 0,0 22 0,0-21 0,0 21 15,-21-22-15,21 1 0,1-43 16,-22 43-16,0 0 0,0 20 16,0 1-16,0 0 0,0 0 0,-22 42 47,22 0-47,-21 22 0,21-22 15,0 21-15,0 0 0,0 1 16,0-22-16,0 21 0,0-21 0,0 22 15,0-22-15,0 21 0,0-21 16,0 1-16,21-22 0,22 42 16,-22-42-16,0 0 0,21 0 0,-20 0 15,20 0-15,-21 0 0,21 0 16,1-21-16,-22 21 0,21-21 0,1-1 16,-1 1-16,0-21 0,-21 21 15,22-22-15,-1 1 0,-21 0 0,0 21 16,43-64-16,-43 43 15,-21 20-15,21 1 0,-21 0 16,0 0-16,0 0 0,-21 21 16,0 0-16,0 21 15,0 0-15,21 0 0,0 0 16,0 1-16,0 20 0,0-21 0,0 21 16,0 1-16,0-22 0,0 21 0,0-21 15,0 1-15,0 20 0,0-21 16,21 0-16,0 0 15,-21 1-15,0-1 0,0-42 47,-21-1-47,0 1 16,21 0-16,-22 0 0,22 0 16,-21 0-16,0-1 0,21 1 0,-21 0 15,21 0-15,0 0 0,-21 21 16,21 21-1,0 0-15,0 0 0,0 0 0,0 1 16,0-1-16,0 0 0,0 0 16,0 21-16,21-20 0,0-1 15,0 0-15,0 0 0,1-21 0,-1 0 16,0 21-16,0-21 16,0 0-16,22 0 0,-22 0 0,21 0 15,0 0-15,43-42 0,-43 42 16,1-21-16,-1 0 0,22-1 15,-22 1-15,0-21 0,1 21 0,-1-22 16,0 1-16,-21 0 0,22-1 16,-22 1-16,42-85 15,-63 106-15,22 0 0,-22-22 16,0 22-16,0 0 0,-22 21 16,1 0-16,0 0 0,-21 0 0,21 21 15,-1 0-15,22 1 0,0-1 0,-21 0 16,21 21-16,0-21 15,0 22-15,0-1 0,21-21 0,-21 22 16,22-22-16,-1 21 0,21-21 16,-21 0-16,0 1 0,1 20 0,-1-21 15,42 0-15,-42 0 16,1 1-16,-1-1 0,-21 0 16,0 0-16,-21-21 15,-1 21-15,-20-21 16,21 0-16,0 0 15,-22 0-15,22 0 0,-21 0 0,21 0 0,0 0 16,-1 0-16,1 0 0,0 0 16,0 0-16,0 0 15</inkml:trace>
  <inkml:trace contextRef="#ctx0" brushRef="#br0" timeOffset="126855.81">3260 7154 0,'0'0'0,"0"-21"16,0 0-16,0 0 16,21 21-16,-21-21 0,21 21 15,-21-21-15,0-1 16,21 22-16,-21-21 0,0 0 0,0 0 16,0 0-16,0 0 15,-21-1-15,0 1 0,0 21 0,-1-21 16,-20 0-16,21 21 0,0 0 15,0 0-15,-22 0 0,22 0 0,0 0 16,0 21-16,0-21 0,-22 21 0,22 22 16,21-22-16,-21 0 0,0 21 15,0 43-15,21-43 0,0 1 16,0-22-16,0 21 0,0-21 16,21 22-16,0-22 0,-21 0 0,21-21 15,0 0-15,0 0 16,1 0-16,-1 0 0,0 0 0,0 0 15,0-21-15,22 0 0,-22-1 0,0 1 16,0 0-16,0-21 0,0 21 16,1-1-16,-1-20 0,0 21 0,-21-21 15,0 20-15,21 1 0,-21-21 16,0 21-16,0 0 0,0-1 0,0 1 16,0 42-1,0 1 1,0-1-16,0 0 0,0 0 0,0 0 15,0 0-15,0 22 16,0-22-16,0 0 0,0 21 0,0-20 16,21-1-16,-21 0 0,21-21 15,1 21-15,-1-21 0,0 0 0,0 0 16,0 0-16,0 0 0,1 0 0,20-21 16,-21 0-16,0 0 0,22-1 15,-22 1-15,0 0 0,21 0 0,-21-21 16,1-1-16,-22 1 15,0 0-15,0-1 0,0 22 0,0-21 16,-22-1-16,1 1 0,0 0 16,-21-1-16,-1 1 0,1 0 15,-21 21-15,20-22 0,-20 22 16,-1 0-16,-20 21 0,20 0 0,1 0 16,-1 0-16,-21 0 0,22 0 0,-1 42 15,-20-21-15,20 22 0,1-1 16,-1 22-16,1-1 0,20-21 0,22 22 15,-21 21-15,42-22 0,0 22 16,0-22-16,0 22 0,21-22 0,21 22 16,1-43-16,-1 22 0,0-1 15,1-20-15,20-22 0,-20 21 0,84 1 16,-85-22 0,21 0-16,-20-21 0,20 0 0,1 0 15,-22 0-15,22 0 0,-22 0 0,21 0 16,-20 0-16,20-21 0,-20 0 15,-1 21-15,43-43 16,-43 1-16,0 21 0,1-22 0,-22 1 0,0 21 16</inkml:trace>
  <inkml:trace contextRef="#ctx0" brushRef="#br0" timeOffset="127121.66">4360 6562 0,'-42'106'16,"21"-64"-1,21 0-15,0 1 0,0-1 0,0 0 16,-21 1-16,21-1 0,0 0 16,0 22-16,-22-22 0,22 0 0,0 1 15,0 41-15,0-62 16,0-1-16,0 21 0,0-21 15,0 0-15,22-42 32,-1 0-32,0 0 0,-21 0 0,21 0 15</inkml:trace>
  <inkml:trace contextRef="#ctx0" brushRef="#br0" timeOffset="127607.38">4360 6795 0,'0'0'0,"0"-43"0,-21 22 16,21-21-16,0 21 0,0-1 15,0 1-15,0 0 0,0 0 0,0 0 16,21 21-16,-21-21 0,21 21 16,22 0-16,-22 0 0,0 0 0,0 0 15,43 21-15,-22 0 16,-21 0-16,0 0 0,1 0 16,-1 22-16,-21-22 0,0 0 0,0 21 15,0-20-15,0 20 0,-21-21 16,-1 0-16,1 0 0,-21 1 0,0-1 15,20 0-15,-20 0 0,21-21 0,0 21 16,0-21-16,42 0 31,0-21-15,0 21-16,21 0 0,-20 0 16,20 0-16,0 0 0,-21 0 0,64 21 15,-64 0-15,22 1 16,-22-1-16,0 0 0,0 0 15,0 0-15,0 0 0,-21 1 0,0-1 16,0 21-16,0-21 0,-21 0 16,-42 43-16,42-43 0,-22 0 15,1 0-15,-22 1 0,22-1 0,0 0 16,-1 0-16,1-21 0,0 0 16,21 0-16,-22 0 0,22 0 0,0 0 15,0 0-15,-22-21 0,43 0 16,0 0-16,0-1 15,0-20-15,0 21 0,22 0 0,-1 0 16,0-1-16,0 1 0,21 0 0,-20 0 16</inkml:trace>
  <inkml:trace contextRef="#ctx0" brushRef="#br0" timeOffset="127991.16">4868 7133 0,'0'0'0,"0"21"15,21 1-15,1-22 16,-1 0-16,0 0 16,0 0-16,0 0 15,0-22-15,1 1 0,-1 21 0,0-21 16,0 0-16,0 0 0,0 21 16,1-21-16,-1-1 0,0 1 15,-21 0-15,0 0 0,0 0 0,0 0 16,0-22-16,0 22 15,-21 21-15,0 0 0,-22 0 0,22 0 16,0 0-16,0 21 0,-22 0 16,22 1-16,0-1 0,0 21 0,0-21 15,0 22-15,21-22 0,-22 42 16,22-20-16,0-22 0,0 21 16,0-21-16,22 0 0,-1 1 15,0-1-15,0 0 0,0-21 0,22 0 16,-22 0-16,21 0 0,-21 0 0,64 0 15,-43-21-15,1 21 16,-1-21-16,0-22 0,1 22 0,20-21 16,-21 21-16,1-22 0</inkml:trace>
  <inkml:trace contextRef="#ctx0" brushRef="#br0" timeOffset="128915.63">5927 6477 0,'0'-42'16,"0"84"-16,-22-105 0,1 41 0,21 1 0,-21 21 15,0 0-15,0 0 16,0 0-16,21 21 0,-22 22 0,1-1 16,0 0-16,21 1 0,0-1 15,-21 22-15,0-1 0,21 1 16,-21-1-16,21 1 0,0 20 16,-22-20-16,1 20 0,21 1 0,-21-21 0,0 20 15,21 1-15,0 0 0,0-22 16,0 22-16,-21-1 0,21 1 0,0 0 15,-21-1-15,21 1 0,0 0 0,-22-1 16,22-20-16,-21-1 0,0 22 0,21-43 16,0 22-16,-21-1 0,21-20 15,-21 41-15,21-62 16,0-1-16,0 0 0,0 0 0,21-21 16,0 0-16,0-21 0,22 0 0,-22 0 15,21-22-15,0 1 0,1 21 16,63-85-16,-64 64 15,0-1-15,1-20 0,-1-1 0,0 22 16,1-22-16,-22-20 0,0 20 16,0 1-16,-21-1 0,0 1 0,0-1 15,-21-20-15,0 20 0,-64-63 16,43 85-16,-22-22 0,1 22 16,-1 0-16,22-1 0,-85-20 0,85 42 15,-1-1-15,1 22 0,21 0 16,0-21-16,-1 21 0,1 0 15,21-21 1,21 0-16,1 21 16,-1-21-16,21 0 0,0-1 0,-20 22 15,41-21-15,-21 0 0,1 0 16,20 0-16,-20-22 0,-1 22 0,21 0 16,-20 0-16,-1 0 0,-21-22 0,22 22 15,-22 0-15,0 0 0,-21 0 16,0 0-16,0-1 15,-21 44 17,0-1-17,-1 0-15,22 0 0,0 0 0,0 22 16,0-22-16,0 0 0,0 0 16,0 21-16,0-20 0,0-1 0,0 0 15,0 0-15,0 0 0,22 0 0,-1 1 16,0-22-16,0 0 15,0 0-15,0 0 0,22 0 0,-22 0 16,0 0-16,0-22 0,0 22 0,22-21 16,-22 0-16,0 0 0,0 0 15,0 0-15,1-1 0,-22-20 0,0 21 16,0-43-16,0 22 16,0 21-16,0 0 0,-22 0 15,1-1-15,-21 1 0,21 0 0,0 21 16,-22 0-16,22 0 0,-21 0 0,21 0 15,-22 21-15,22-21 0,-21 21 16,21 1-16,-1-1 0,22 0 16,0 0-16,0 0 0,0 0 15,22-21-15,-1 0 0,0 22 16,0-22-16,21 0 0,-20 0 0,20 0 16,-21 0-16,21 0 0,1 0 0</inkml:trace>
  <inkml:trace contextRef="#ctx0" brushRef="#br0" timeOffset="129295.41">6519 6879 0,'-21'-63'31,"21"42"-31,-21 21 0,21-22 0,0 1 16,0 0 0,21 21-16,0 0 0,0 0 0,1 0 15,-1 0-15,21 0 0,0 0 16,-20 21-16,-1 0 0,21-21 15,-21 22-15,22-1 0,-22 21 0,0-21 16,0 0-16,0 1 0,0-1 0,-21 21 16,0 0-1,0-20-15,-21-1 0,21 0 0,-21 0 16,0 0-16,0-21 0,0 21 0,-1-21 16,1 0-16,0 0 15,21-21 1,0 0-16,0 0 15,0 0-15,21 0 0,0-22 16,1 22-16,-22 0 0,21-21 0,0 20 16,0-20-16,0 21 0,0 0 0,1 0 15,-1-1-15,0 1 16,0 0-16,0 21 0,0 0 0,1-21 0,-1 21 16,0 0-16</inkml:trace>
  <inkml:trace contextRef="#ctx0" brushRef="#br0" timeOffset="129657.2">7197 6943 0,'21'0'0,"-42"0"0,63 21 16,-21-21-16,0 0 0,0 0 16,1 0-16,-1 0 0,0 0 0,0-21 15,0 21-15,0-21 0,22-1 16,-22 1-16,0 21 15,-21-21-15,0 0 0,0 0 0,0-22 16,0 22-16,0 0 0,0 0 16,-21 0-16,21 0 0,-21 21 15,0 0-15,-1 0 0,-20 0 0,21 0 16,0 21-16,0-21 0,-1 42 0,1-21 16,21 0-16,-21 1 0,21 20 15,-21-21-15,21 21 0,0-20 0,0 20 16,0-21-16,0 21 0,21-20 15,0-1-15,0 0 16,-21 0-16,43-21 0,-22 21 0,0-21 0,0 0 16,0 0-16,22 0 0,-22 0 15,0 0-15,21 0 0,-20-21 16,-1 0-16,0 21 0,21-21 0,-21 0 16,-21-1-16</inkml:trace>
  <inkml:trace contextRef="#ctx0" brushRef="#br0" timeOffset="130152.92">7832 6202 0,'-22'0'16,"44"0"-16,-65 0 0,22 0 0,0 0 0,0 0 15,42-21 1,0 21-16,21 0 16,-20 0-16,41-21 0,-21 21 0,22 0 15,-22 0-15,22-22 0,-22 22 16,22 0-16,41-21 0,-62 21 15,20 0-15,-20 0 0,-22 0 0,21 0 16,-21 0-16,0 0 16,-42 0-1,0 0-15,0 0 0,0 0 16,-22 0-16,1 0 0,21 0 16</inkml:trace>
  <inkml:trace contextRef="#ctx0" brushRef="#br0" timeOffset="130403.77">8149 6138 0,'0'22'15,"0"-1"-15,0 0 16,0 0-16,0 0 0,0 22 16,-21-22-16,21 21 0,0 0 15,-21 1-15,21-1 0,-21 22 0,21-22 16,-22 0-16,1 1 0,21-1 15,-21-21-15,21 21 0,0-20 0,-21 20 16,21-21-16,0 0 0,-21 0 0,21 1 16,21-22-1,0 0-15,0-22 16,0 22-16,1-21 0,-1 0 16</inkml:trace>
  <inkml:trace contextRef="#ctx0" brushRef="#br0" timeOffset="130787.55">8382 6604 0,'42'0'31,"-21"0"-31,1 0 16,-1 0-16,0 0 0,0-21 15,0 21-15,0-21 0,1 0 0,-1-1 16,0 1-16,0 21 15,-21-21-15,0 0 0,0 0 0,0 0 16,0-1-16,0 1 16,-21 21-1,0 0-15,0 0 0,-1 0 0,1 21 16,0 1-16,-21 20 0,21-21 0,-1 0 16,1 22-16,0-22 0,0 21 15,21 0-15,0-20 0,-21 20 0,21-21 16,0 0-16,0 0 0,0 1 15,0-1-15,0 0 0,21 0 0,0-21 16,0 0-16,0 21 0,22-21 0,-22 0 16,21 0-16,1 0 0,-1 0 0,0-21 15,1 21-15,-1-21 0,0 0 16,1 0-16,-1-1 0,0 1 16,1 0-16,-1 0 0,0-21 0</inkml:trace>
  <inkml:trace contextRef="#ctx0" brushRef="#br0" timeOffset="131131.35">9271 6456 0,'21'-21'15,"-42"42"-15,42-63 0,-21 20 0,0 1 16,-21 21 0,0 0-16,0 0 0,-1 21 15,-20 1-15,21-1 0,0-21 16,0 21-16,-1 0 0,1 0 0,0 0 16,21 1-16,0-1 0,0 0 15,0 0-15,0 0 0,0 0 0,21 1 16,0-22-16,1 21 15,41 0-15,-42-21 0,0 21 16,22-21-16,-22 0 0,0 21 16,0-21-16,0 0 0,-21 21 0,0 1 15,0-1 1,-21 0-16,0-21 16,0 0-16,-21 0 0,20 21 15,-20-21-15,21 0 0,-21 0 0,20 0 16,-20 0-16,21 0 0,0 0 0,0 0 15,21-21 1,0 0-16,21 21 16,0-21-16,0-1 0,0 1 15,0 21-15,1-21 0</inkml:trace>
  <inkml:trace contextRef="#ctx0" brushRef="#br0" timeOffset="131492.15">9948 6054 0,'0'-21'16,"0"42"-16,0-64 0,0 22 0,0 0 16,0 0-16,0 42 31,0 21-16,0-20-15,0 20 0,-21 0 0,0 1 16,0-1-16,0 0 0,21 22 16,-22-22-16,1 22 0,0-22 0,21 21 15,-21-20-15,21 20 0,-21 22 16,21-64-16,0 21 0,0-20 0,0 20 16,0-21-16,0 0 15,21 0-15,0-21 0,0 22 0,0-22 16,1 0-16,-1 0 0,0 0 0,42 0 15,-41 0-15,-1 0 16,0 0-16,21-22 0,-21 1 0,1 0 16,20 0-16,-21-21 0,0 20 0</inkml:trace>
  <inkml:trace contextRef="#ctx0" brushRef="#br0" timeOffset="131749">9546 6308 0,'0'0'0,"21"0"16,22 0-1,-1 0-15,0 0 0,1 0 0,20-21 16,1 21-16,-1 0 0,1-22 16,-1 22-16,1-21 0,-1 21 0,1-21 15,-22 21-15,21 0 0,64-21 16,-105 21-16,20 0 15,-21 0-15,-42 0 32,0 0-32,0 0 0,-22 21 15</inkml:trace>
  <inkml:trace contextRef="#ctx0" brushRef="#br0" timeOffset="132970.29">3429 9017 0,'21'0'0,"85"0"16,-85-21-1,0 21-15,0-21 0,1 0 0,20-22 16,-21 22-16,-21 0 16,0 0-16,0-22 0,0 22 15,0 0-15,0-21 0,0 21 0,0-1 16,-21-20-16,0 21 0,-22 0 0,22 21 15,-21-21-15,21 21 0,-22 0 16,22 0-16,-21 0 0,0 21 0,20 0 16,-20 0-16,21 0 0,0 22 15,21-22-15,-21 21 0,21 0 0,0 1 16,-22-1-16,22-21 0,0 22 16,0-22-16,0 21 0,0-21 15,0 0-15,22-21 0,-1 22 0,0-22 16,0 0-16,21 0 15,-20 0-15,20 0 0,-21-22 0,85-41 16,-64 42-16,-21 0 16,22-22-16,-22 22 0,0-21 15,0 21-15,0-22 0,1 1 0,-22 21 16,21 0-16,-21-22 0,0 22 16,0 0-16,0 42 31,-21 0-31,-1 0 15,22 1-15,-21 20 0,21 0 0,0-21 0,0 22 16,0-1-16,0-21 0,0 22 16,0-22-16,0 0 0,21 21 15,1-42-15,-1 21 0,0 1 0,0-22 16,0 0-16,0 0 0,22 0 16,-22 0-16,21 0 0,-21 0 0,22-22 15,-1 1-15,-21 0 0,22 0 0,-22 0 16,21-22-16,-21 1 0,22-21 15,-43 20-15,0 1 0,0 0 16,0-1-16,0 1 0,0 0 16,-43-1-16,22 1 0,0 0 0,-21 20 15,-1-20-15,1 0 0,0 21 0,-85-22 16,42 22-16,21 21 16,-20 0-16,-1 0 0,0 21 15,1 0-15,-1 1 0,22 20 16,-1 0-16,1 1 0,-1 20 0,22 1 15,21-1-15,-22 85 16,43-63-16,0-22 0,0 22 0,0-21 16,0-1-16,0-21 0,21 22 0,1-22 15,-1 1-15,21-22 0,-21 0 16,22 21-16,-1-21 0,43 1 16,-22-22-16,-21 0 0,22 0 0,-1 0 15,1 0-15,-1 0 0,1 0 16,-1-22-16,-20 1 0,20 0 0,-20 0 15,-1 0-15,0-22 0,22-20 16</inkml:trace>
  <inkml:trace contextRef="#ctx0" brushRef="#br0" timeOffset="133379.07">5122 8340 0,'0'0'0,"-21"0"0,21 21 16,-21 0-16,21 21 15,0 1-15,0-1 0,0 0 0,-21 1 16,21 20-16,0 1 0,-21-22 16,21 22-16,0-1 0,0-21 0,-43 64 15,43-63-15,-21-1 16,21-21-16,0 21 0,0-20 0,0-1 15,0 0-15,21-21 32,0-21-32,1 0 0,-22-22 15,0 22-15</inkml:trace>
  <inkml:trace contextRef="#ctx0" brushRef="#br0" timeOffset="133915.76">5016 8509 0,'-21'-42'0,"42"84"0,-42-105 0,21 41 0,0 1 16,0 0-16,0 0 0,0 0 16,0 0-16,0-1 15,21 22-15,1 0 0,-1-21 0,21 21 16,-21 0-16,22 0 0,-1 0 16,0 0-16,1 21 0,-1 1 0,21-1 15,-20 21-15,-1-21 0,-21 22 0,0-1 16,1-21-16,-22 21 0,0 1 15,0-22-15,-43 64 0,1-43 16,21-21-16,-22 21 0,22-20 0,-21-1 16,21 0-16,-22 0 0,22 0 15,0-21-15,0 0 0,21 21 16,-21-21-16,21-21 31,0 0-31,21 21 16,0 0-16,0 0 0,0 0 15,1 0-15,20 0 0,0 0 0,1 0 16,-22 0-16,21 21 0,0 0 0,1-21 16,-22 22-16,21-1 15,-21 0-15,-21 0 0,0 0 0,0 0 0,0 22 16,0-22-16,-42 0 0,21 0 0,-21 0 16,-1 1-16,-20-1 0,20 0 15,-62 0-15,62 0 16,1-21-16,0 0 0,-1 0 0,1 0 15,21 0-15,-22 0 0,22 0 16,0 0-16,0 0 0,0-21 0,21 0 16,0 0-16,21 0 15,0 21-15,21-22 0,-20 1 16,20 21-16,-21-21 0,21 0 0,1 21 16,-1-21-16,-21 0 0,22 21 0</inkml:trace>
  <inkml:trace contextRef="#ctx0" brushRef="#br0" timeOffset="134304.54">5630 9017 0,'64'0'16,"-43"0"-16,0 0 0,0 0 15,0 0-15,1-21 0,-1 0 16,21 21-16,-21-21 0,0-1 15,22 1-15,-22 0 0,0 0 0,0-21 16,0 20-16,1 1 0,-22 0 16,21 21-16,-21-21 0,0 0 15,-21 21-15,-22 0 0,22 0 16,0 0-16,-21 21 0,20 0 16,-20 0-16,21 0 0,-21 22 0,20-22 15,1 21-15,0 1 0,21 20 16,0-42-16,0 0 0,0 22 15,0-22-15,0 0 0,21 0 0,22 0 16,-22 1-16,0-22 0,21 0 16,-21 0-16,22 0 0,-1 0 15,0 0-15,1 0 0,-1-22 0,0 1 16,1 0-16,-1 0 0,0 0 16,22-22-16,-43 22 0,21-21 15,43-43-15</inkml:trace>
  <inkml:trace contextRef="#ctx0" brushRef="#br0" timeOffset="135228.01">6710 8234 0,'0'0'0,"0"-21"0,0 0 0,0-22 15,-21 43-15,21-21 0,-22 0 16,1 21-16,21 21 16,-21 0-16,0 22 0,21-22 0,0 21 15,0 0-15,-21 22 0,21-22 16,-21 22-16,-1-1 0,22 1 15,0-1-15,-21 22 0,0 0 0,0-22 16,21 22-16,-21-1 0,0 1 0,21 0 16,-22-1-16,1 1 0,0 21 15,0 84-15,0-105 0,0 21 16,-1-21-16,1 20 0,0-20 0,21 21 16,-21-21-16,0 20 0,0-20 15,21-21-15,0-1 0,0 1 0,0-22 16,0 43-16,0-64 15,21 0-15,0 0 0,0-21 0,0 0 16,0 0-16,1-21 0,20 0 0,-21 0 0,21-22 16,-20 1-16,20 0 0,0-1 15,1 1-15,-1-22 0,0 1 16,1-1-16,-1 1 0,0-1 0,1 1 16,-22-1-16,21-20 0,-42 20 0,0-20 15,0 20-15,0-21 0,-21 1 16,0 20-16,-22 1 0,-20-22 0,-43-21 15,43 64-15,-1-22 0,1 43 16,20-21-16,-20 21 0,20 0 0,22-1 16,-21 22-16,21 0 0,21-21 15,0 0 1,21 21 0,0-21-16,21 21 15,-20-21-15,62-22 0,-41 22 16,-1 0-16,0 0 0,1 0 0,20-22 15,-21 22-15,1-21 0,-1 0 16,0-1-16,1 22 0,-22-21 0,0 21 16,0-1-16,0 1 0,-21 0 15,22 0-15,-22 0 0,-22 21 32,1 0-32,21 21 15,0 0-15,-21 0 0,21 0 16,-21 1-16,21 20 0,0 0 0,0-21 15,0 22-15,-21-1 0,21 0 16,0-20-16,0 20 0,0-21 16,0 21-16,21-20 0,0-1 0,-21 0 15,21-21-15,0 21 0,22-21 0,-22 0 16,0 0-16,0 0 0,0 0 16,22 0-16,-22-21 0,0 21 0,0-21 15,22 0-15,-22-1 0,-21-20 0,21 21 16,0-21-16,-21-1 0,0 1 15,0 0-15,0-1 0,0 22 0,0-21 16,-21 21-16,0-1 0,0 1 16,-1 0-16,1 21 0,0 0 0,0 0 15,-21 0-15,20 0 0,-20 0 16,21 0-16,0 21 0,0 0 0,-1 1 16,1-1-16,21 0 0,0 0 15,0 0-15,0 0 0,21 1 16,1-22-16,-1 0 0,42 0 15,-20 0-15,-1 0 16,-21 0-16,21 0 0,-20 0 0</inkml:trace>
  <inkml:trace contextRef="#ctx0" brushRef="#br0" timeOffset="135618.78">7387 8763 0,'0'-21'15,"0"0"1,0 0-16,0-1 15,0 1 1,21 21-16,0-21 16,1 21-16,-1 0 0,0 0 15,21 0-15,-21 0 0,1 0 16,20 21-16,-21 0 0,0 1 0,0-1 16,22 0-16,-22 21 15,-21-21-15,0 22 0,0-22 0,0 0 16,0 0-16,0 22 0,0-22 0,0 0 15,0 0-15,-21 0 0,0-21 16,-1 0-16,1 0 16,21-21-1,0 0-15,0 0 16,0 0-16,0-1 0,0 1 0,0 0 16,0-21-16,0 21 0,21-22 0,-21 22 15,22 0-15,-1 0 0,0-22 16,21 22-16,-42 0 0,43 21 15,-22 0-15,21-21 16,-21 21-16,0 0 0,1 0 16,-22 21-16</inkml:trace>
  <inkml:trace contextRef="#ctx0" brushRef="#br0" timeOffset="135915.6">7959 8763 0,'21'21'0,"-42"-42"0,42 63 15,0-42-15,-21 22 0,42-22 16,-21 0-16,1 0 15,-1 0-15,0 0 0,0 0 0,0-22 16,0 22-16,1-21 0,-1 0 0,0 0 16,0 0-16,0 0 0,-21-1 0,0 1 15,0 0-15,0 0 16,0 0-16,-21 21 16,0 0-16,0 0 15,-22 0-15,22 21 0,0-21 16,0 21-16,-21 21 0,42-20 0,-22-1 15,22 21-15,0-21 0,0 22 0,0-22 16,0 21-16,0-21 0,0 0 16,22 1-16,-1-1 0,0 0 0,0 0 15,21-21-15,-20 0 0,20 0 0,-21 0 16,21 0-16,-20 0 0,20-21 16,0 21-16,1-21 0,-1 0 0</inkml:trace>
  <inkml:trace contextRef="#ctx0" brushRef="#br0" timeOffset="136335.37">9229 8234 0,'-22'-21'0,"-62"-85"32,84 85-32,0 0 0,-21-1 15,21 1-15,-22 21 0,1 0 16,21 21-16,0 22 15,0-22-15,0 21 0,0 1 0,0-1 16,0 21-16,0-20 0,0-1 16,0 22-16,-21-22 0,21 0 0,-21 1 15,21-1-15,-21 0 0,0 1 16,21-1-16,-22 0 0,22-21 0,0 1 16,-21-1-16,21 0 0,0 0 15,0 0-15,0-42 31,0 0-31,0 0 0</inkml:trace>
  <inkml:trace contextRef="#ctx0" brushRef="#br0" timeOffset="136882.06">8848 8382 0,'0'-42'16,"0"84"-16,0-105 0,0 20 0,0 1 15,0 21-15,0-22 0,0-20 16,0 42-16,21-22 0,0 22 15,0 0-15,0 0 0,0 0 0,1 21 16,20-21-16,-21 21 0,106 0 16,-85 21-16,1 21 15,-1-21-15,0 22 0,1-1 16,-1 21-16,-21-20 0,22-1 0,-22 22 16,0-22-16,-21 0 0,0 1 0,21-1 15,-21 43-15,0-64 16,0 0-16,0 0 0,0 0 0,0 0 15,0 1-15,-21-22 32,21-22-32,0 1 15,0 0-15,0 0 0,0 0 16,0 0-16,0-22 0,0 1 0,0 0 16,0-1-16,0 1 0,21 0 15,0-22-15,0 22 0,1-22 16,-1 22-16,21 0 0,-21-1 0,22 22 15,-22 0-15,21 0 0,0 0 0,1 21 16,-22 0-16,21 0 0,1 21 0,-1 21 16,-21-21-16,0 22 0,0-1 15,1 21-15,-1-20 0,-21-1 16,0 22-16,0-22 0,0 0 0,0 1 0,-21-1 16,-1 0-16,22 1 0,-21-22 15,21 21-15,-21-21 0,0 0 16,21 1-16,0 20 0,-21-21 15,21-42 17,21 0-32,0 0 0,0-1 15,0 1-15</inkml:trace>
  <inkml:trace contextRef="#ctx0" brushRef="#br0" timeOffset="137259.84">10329 8509 0,'0'0'0,"21"0"47,1 0-47,-1 0 0,0 0 16,0-21-16,0 0 0,0 21 15,1-21-15,-1-1 0,-21 1 0,21 0 16,0 0-16,-21 0 0,21 21 0,-21-21 15,0-1-15,0 1 0,0 0 16,-21 21 0,0 0-16,0 0 0,-22 0 0,22 21 0,0 0 15,-21 1-15,21-1 16,-1 21-16,1-21 0,0 22 0,0-22 16,21 21-16,0-21 0,0 0 0,0 22 15,0-22-15,0 0 0,0 0 16,0 0-16,0 1 0,21-1 0,0-21 15,0 21-15,1-21 0,-1 0 0,0 0 16,0 0-16,0 0 0,0 0 16,1 0-16,-1-21 0,21 21 0,-21-21 15,0-1-15,1 1 0,-1 0 0</inkml:trace>
  <inkml:trace contextRef="#ctx0" brushRef="#br0" timeOffset="137524.69">11366 7874 0,'-42'0'15,"84"0"-15,-84 21 16,21 0-16,0 43 16,21-22-16,-21 1 0,21-1 15,0 0-15,0 1 0,0-1 0,-22 0 16,22 1-16,-21-1 0,21-21 15,0 21-15,0-20 0,-21 20 0,0 21 16,0-63-16,21 22 16,0-1-16,0-42 31</inkml:trace>
  <inkml:trace contextRef="#ctx0" brushRef="#br0" timeOffset="138187.31">10880 8340 0,'0'0'0,"-22"-21"0,1 21 0,0 0 16,21-22-16,21 22 31,0 0-31,22 0 0,-22-21 16,42 21-16,-20 0 0,20 0 16,-20-21-16,20 21 0,1-21 0,-1 21 15,1-21-15,-1 0 0,1-1 0,-22 1 16,0 0-16,1 0 0,-1 0 15,-21 0-15,0-1 0,0 1 0,-21-42 16,0 42-16,0-1 0,-21 1 16,0 0-16,0 21 0,0-21 15,0 21-15,-1 0 16,1 0-16,21 21 16,0 21-16,0-20 15,0 20-15,0 0 0,0 1 0,0-1 16,0 43-16,0-43 0,0 0 15,0 1-15,0-1 0,0 0 16,0 1-16,0-22 0,0 21 16,0-21-16,0 0 0,0 1 0,0-1 15,0 0-15,0 0 0,0 0 16,0-42 15,0 0-31,0 0 0,0 0 16,0-1-16,0 1 0,0 0 15,21-21-15,1 21 0,-1-22 16,0 1-16,0 21 0,0-22 0,43-41 16,-43 84-16,0-21 15,0 21-15,0 0 0,1 0 16,-1 0-16,-21 21 0,21 0 16,-21 0-16,21 21 0,-21-20 0,0-1 15,0 21-15,0-21 0,0 22 16,0-22-16,0 0 0,0 0 0,0 0 15,0 0-15,-21 1 0,21-1 0,0 0 16,0 0-16,-21-21 16,42 0 15,0-21-15,0 0-16,0 0 15,1 21-15,20-22 0,-21 1 0,0 0 16</inkml:trace>
  <inkml:trace contextRef="#ctx0" brushRef="#br0" timeOffset="138575.09">12255 8340 0,'22'-21'0,"-65"63"0,64-63 0,1-22 0,-22 1 16,21 42-16,-21-21 0,0 42 31,-21-21-15,21 21-16,-22 22 0,1-22 15,21 0-15,-21 0 0,0 0 16,21 22-16,0-22 0,0 0 0,-21 0 15,21 0-15,0 0 0,0 1 0,0-1 16,0 0-16,21 0 16,0-21-16,0 21 0,22-21 15,-22 0-15,0 0 0,21 0 0,-21 0 16,22 0-16,-22-21 0,0 21 0,21-21 16,-20 0-16,20-22 15,-21 22-15,-21 0 0,0 0 0,21-21 16,-21 20-16,0-20 0,0 21 15,0-21-15,0 20 0,-21 1 16,0 0-16,0 0 0,0 0 0,-1 21 16,1 0-16,0 0 0,0 0 0,0 0 15,0 0-15,-1 21 0,1-21 16,0 21-16,0 0 0,21 0 0,-21-21 16,21 22-16,0-1 0,0 0 15,21-21-15,0 0 16,0 0-16,0 0 0,1 0 0,-1 0 15</inkml:trace>
  <inkml:trace contextRef="#ctx0" brushRef="#br0" timeOffset="139203.72">13187 8234 0,'0'0'0,"21"-21"0,-21 0 16,-21 21-1,0 0-15,-1 0 16,1 0-16,-21 0 0,21 0 0,-22 21 16,1 0-16,0 0 0,21 0 15,-22 0-15,22 22 0,0-22 0,-21 0 16,20 21-16,22-20 0,-21-1 16,21 21-16,0-21 0,0 0 0,0 1 15,0-1-15,0 0 0,0 0 16,21 0-16,1 0 0,-1-21 0,-21 22 15,42-22-15,0 0 0,-20 0 16,-1 0-16,0 0 0,0 0 16,0 0-16,22 0 0,-22-22 0,0 22 15,0-21-15,0 0 0,0-21 0,1 21 16,-1-1-16,0-62 16,0 41-16,0-20 0,0-1 0,1 1 15,-1-1-15,0 1 0,-21-1 16,0 22-16,21-21 0,-21 20 15,0 1-15,0 0 0,0 20 0,0-20 16,0 21-16,-21 42 16,0 0-1,0 0-15,-1 22 0,22-1 0,-21 0 16,21 22-16,-21-1 0,0 1 0,21-1 16,0-20-16,0 20 0,0 1 15,0-22-15,0 22 0,0-22 0,0-21 16,21 21-16,0 1 0,0-22 15,1 0-15,-1 0 0,21 0 0,0 1 16,1-22-16,-1 0 0,0 0 16,1 0-16,-1 0 0,64 0 15,-64 0-15,1-22 0,20 1 16,-21 21-16,1-21 0,-1 0 0,-21 0 16,22 0-16,-22-1 0,0 1 0,0 0 15,-21 0-15,0 0 0,0 0 16,0-1-16,-21 22 0,0 0 15,-22 0-15</inkml:trace>
  <inkml:trace contextRef="#ctx0" brushRef="#br0" timeOffset="140486.99">3746 10901 0,'0'0'0,"22"0"0,-1 0 16,0 0-16,0 0 0,0 0 15,-21-21-15,21 21 16,1 0-1,-22-21-15,21 21 16,-21-22-16,0 1 0,0 0 16,0 0-16,0 0 15,0 0-15,-21-1 0,-1 22 0,1-21 16,0 0-16,-21 0 0,-1 0 16,22 21-16,-21 0 0,0 0 15,-1 0-15,1 0 0,0 21 0,-1 21 16,1-21-16,0 22 0,20-22 15,-20 21-15,21 1 0,0-1 0,0 0 16,21-21-16,0 22 0,0-1 16,0 0-16,0-20 0,0-1 0,0 0 15,21 0-15,0 0 0,21-21 16,-21 0-16,22 0 0,-22 0 16,21-21-16,-21 0 0,22 21 0,-1-21 15,0 0-15,-20-22 0,20 22 0,0 0 16,-21-21-16,1 20 0,20 1 15,-21-21-15,-21 0 0,21 20 16,-21-20-16,0 0 0,0 21 16,21-1-16,-21 1 0,0 0 0,0 42 31,0 0-31,-21 22 16,21-22-16,0 0 0,-21 21 0,21-20 15,0 20-15,0-21 0,0 21 0,0-20 16,0 20-16,21-21 0,0 0 15,1 22-15,-1-22 0,0 0 16,0-21-16,0 21 0,0-21 0,1 0 16,20 0-16,-21 0 0,21 0 15,-20-21-15,20 21 0,-21-21 0,21 0 16,-20-1-16,-1 1 0,21 0 16,-21-21-16,0 21 0,1-1 0,-1-20 15,-21 0-15,0-1 0,0 1 16,0 0-16,-21-1 0,-1-20 0,1 21 15,-21-22-15,21 22 0,-22-1 0,-41-41 16,20 41-16,22 1 0,-22 21 16,-20 0-16,20 0 0,-20 21 15,-1 0-15,-21 0 0,21 0 16,1 21-16,-1 0 0,0 21 0,-105 128 16,126-107-1,22 22-15,21-22 0,-21 22 0,20 0 16,22-1-16,0 1 0,0 0 15,0-1-15,22 1 0,-22-22 0,42 1 16,-21-1-16,0-20 16,22-1-16,-1 0 0,0 1 0,1-22 0,-1 0 15,21 0-15,1 0 0,-1-21 16,1 0-16,-1 0 0,1 0 0,-1 0 16,1-21-16,126-42 15,-147 42-15,-1-1 0,22 1 16,-43 0-16,21 0 0,0 0 0,-20 0 15,-1-1-15,0 1 0,0 0 0,-21 0 16,21 0-16,0 0 0,-21-1 16</inkml:trace>
  <inkml:trace contextRef="#ctx0" brushRef="#br0" timeOffset="140786.82">4847 10478 0,'-21'0'15,"42"0"-15,-63 0 0,21 0 0,21-22 16,21 22 0,21 0-16,-21 0 0,22-21 15,-1 21-15,0 0 0,1 0 0,-1-21 16,0 21-16,1-21 0,20 21 15,-21 0-15,1-21 0,-1 21 0,0 0 16,1 0-16,-22 0 0,0 0 0,0 0 16,-63 0 15,21 0-31,0 0 0,-22 0 0,22 0 16,-21 21-16</inkml:trace>
  <inkml:trace contextRef="#ctx0" brushRef="#br0" timeOffset="141044.67">5186 10393 0,'0'21'15,"0"0"-15,0 0 16,0 22-16,-21-22 0,21 21 0,0 1 16,0-1-16,0 21 0,0-20 15,-22 20-15,22-20 0,-21 20 0,0-21 16,21 22-16,0-22 0,-21 22 15,21-22-15,-21 0 0,21 1 0,-21-1 16,21-21-16,0 0 0,0 1 16,0-1-16,0 0 0,21-21 31,0 0-31,-21-21 0,21 0 16,0-1-16,0 1 0,1 0 0,-1-21 15</inkml:trace>
  <inkml:trace contextRef="#ctx0" brushRef="#br0" timeOffset="142093.07">5503 10986 0,'0'0'0,"0"21"16,21-21 15,1 0-31,-1 0 16,0 0-16,0-21 15,0-1-15,0 22 0,-21-21 0,22 0 16,-1 21-16,0-21 0,-21 0 0,0 0 16,0-1-16,0 1 0,0 0 15,0 0-15,0 0 0,-21 21 16,0 0 0,-1 0-16,1 0 0,0 21 15,0 0-15,0-21 0,21 21 0,-21 22 16,-1-22-16,1 0 0,0 21 0,21-21 15,0 22-15,-21-22 0,0 21 16,21-21-16,0 22 0,0-1 0,0-21 16,0 22-16,0-22 0,0 0 15,21 0-15,-21 0 0,42 0 0,-21 1 16,1-22-16,20 0 0,0 0 0,1 0 16,-1 0-16,0 0 0,22 0 15,-22-22-15,22 1 0,-22 21 0,21-42 16,-20 21-16,20 0 0,-20-22 15,-1 22-15,0-21 0,-21 21 0,22-22 16,-22 22-16,0-21 0,-21 21 0,0-1 16,0 1-16,0 0 0,0 0 15,-21 21-15,0 0 16,0 0-16,-1 0 0,1 21 0,0-21 16,0 21-16,21 0 0,-21-21 15,21 22-15,0-1 0,0 0 0,0 0 16,21 0-16,0 0 0,0 1 0,0-1 15,1 0-15,-1 0 0,0 0 16,0 0-16,21-21 0,-20 22 0,-1-1 16,0 0-16,-21 0 15,0 0-15,-21-21 16,0 0-16,-22 0 16,22 0-16,-21 0 0,21 0 0,-22 0 15,1 0-15,21 0 0,-22 0 0,22 0 16,0 0-16,0 0 0,0 0 15,42 0 1,0 0 0,0 0-16,22 21 0,-22-21 15,21 0-15,0 0 0,1 0 0,-1 0 16,0 0-16,1 0 0,20-21 0,-20 21 16,20-21-16,1 0 0,-22 21 15,0-21-15,22-22 0,-22 22 16,0 0-16,22-42 0,-43 20 15,0 22-15,0-21 0,1-1 0,-22-20 16,21 21-16,-21-22 0,0 22 16,0-22-16,0 1 0,0-1 0,0 1 15,0-1-15,21-63 16,-21 85-16,0 21 0,0 0 16,0 42-1,0 0-15,0 21 0,-21 1 16,0-1-16,-1 21 0,1-20 15,0 20-15,0 1 0,21-1 16,-21 1-16,0-1 0,-1-20 0,22 20 16,0-21-16,0 22 0,0-22 0,0 1 15,22-1-15,-1 0 0,0-21 16,0 1-16,0 20 0,0-21 0,1-21 16,-1 21-16,0-21 0,0 0 0,0 0 15,0 0-15,1 0 0,-1-21 16,0 0-16,0 0 0,0 0 0,0-1 15,1-20-15,-1 21 0,0-21 16,-21 20-16</inkml:trace>
  <inkml:trace contextRef="#ctx0" brushRef="#br0" timeOffset="142367.91">6858 10816 0,'-21'0'16,"42"0"-16,-21 0 15,21 0 1,0 0-16,22 0 0,-1 0 0,0 0 16,22-21-16,-22 21 0,22-21 15,-22 21-15,21-21 0,1 21 0,-22-21 16,22 21-16,-22 0 0,22-22 0,-22 22 16,-21 0-16,21 0 0,-20 0 0,-1 0 15,0 0-15,-21 22 47,-21-22-47,0 21 16,-1-21-16,1 21 0,0 0 0</inkml:trace>
  <inkml:trace contextRef="#ctx0" brushRef="#br0" timeOffset="143583.21">2244 12721 0,'21'0'31,"-21"-21"-31,0 0 0,0 0 16,21 0-16,-21-1 0,21 22 15,-21-21-15,0 0 0,0 0 16,0-21-16,0 20 0,0 1 0,0 0 16,0 0-16,-21 0 15,0 0-15,0-1 0,-1 22 0,-20-21 0,21 21 16,-21 0-16,-22 0 15,43 0-15,-21 21 0,20 1 16,-20-1-16,21 0 0,0 21 16,0-21-16,21 22 0,0-1 0,0 22 15,0-22-15,0 0 0,0 1 16,21-22-16,0 21 0,0-21 0,21 0 16,-20 1-16,-1-22 0,21 0 15,-21 0-15,22 0 0,-22 0 0,21-22 16,0 1-16,1 0 0,-1 0 15,64-85-15,-85 85 16,21-21-16,-42 20 0,22 1 0,-22-21 16,0 21-16,0-22 15,0 22-15,0 0 0,0 0 0,-22 21 16,1 0-16,0 0 16,0 0-16,0 0 0,21 21 0,-21 0 15,-1 0-15,22 1 0,-21-1 16,21 21-16,0-21 0,0 22 0,0-22 15,0 21-15,0-21 0,21 22 16,1-22-16,-1 0 0,0 0 0,0 0 16,0 0-16,22 1 0,-22-22 15,21 0-15,-21 0 0,22 0 0,-1 0 16,0 0-16,1-22 0,-1 1 0,-21 0 16,21 0-16,1 0 15,-22-22-15,0 22 0,21 0 0,-42-21 16,22-1-16,-22 22 0,0-21 15,0 0-15,0-1 0,0 1 0,-22 0 16,1-1-16,0 1 0,-21 0 0,-1 20 16,1-20-16,-21 0 0,-1 21 15,-21-22-15,22 22 0,-22 21 0,1 0 16,20 0-16,-105 0 16,84 21-16,0 22 0,1-22 0,-1 21 15,0 22-15,22-22 0,-1 21 16,1 1-16,21-1 0,-1 1 0,22 21 15,0-22-15,21 22 16,0-1-16,21-20 0,0-1 0,22 1 16,-1-22-16,0 22 0,22-43 15,-1 21-15,-20 1 0,20-22 0,22 0 16,-22-21-16,1 21 0,20-21 16,65 0-16,-86 0 0,1 0 15,20 0-15,-20-21 0,-1 21 16,1-21-16,-22 0 0,22-1 0,-22-20 15,0 21-15,1-21 0</inkml:trace>
  <inkml:trace contextRef="#ctx0" brushRef="#br0" timeOffset="144166.88">4000 12298 0,'0'-21'0,"0"42"0,0-63 0,0 20 16,0 1-16,0 0 0,0 0 0,0-21 15,0 63 16,0 0-31,0 21 0,0-21 0,0 22 16,0-1-16,0 0 0,0 1 16,0 20-16,-21-20 0,0-1 0,0 0 15,0 22-15,0-22 0,-22 0 0,22 1 16,0-1-16,-21-21 0,20 22 16,1-22-16,21 0 0,-21 21 15,21-63 1,0 0-16,21 0 15,0 0-15,-21-22 0,22 22 0,-1-21 16,0-22-16,0 22 16,0 0-16,0-22 0,1 22 0,-1-22 15,-21 22-15,21-22 0,0 22 16,0-21-16,-21 20 0,0 22 0,21-21 16,-21 21-16,22 21 0,-22 21 15,21 0-15,0 0 16,-21 21-16,0 1 0,0-1 0,21 0 15,-21 1-15,21-1 0,-21 0 0,21 1 16,-21 41 0,0-41-16,22-1 0,-22-21 0,21 22 0,-21-22 15,0 0-15,21 0 16,-21 0-16,21 0 0</inkml:trace>
  <inkml:trace contextRef="#ctx0" brushRef="#br0" timeOffset="145035.38">3662 12679 0,'-21'0'15,"42"0"-15,-64 0 0,65 0 16,-1-21-16,21 21 16,-21 0-16,22 0 0,-1-21 15,0 21-15,22 0 0,-22-22 0,22 1 16,-1 0-16,1 0 0,-1 0 15,1 0-15,-1-1 0,22 1 0,-22-21 16,22 21-16,-22-22 0,1 22 16,-22-21-16,1 0 0,-1 20 0,-21-20 15,0 0-15,-21 21 0,0-1 0,0-20 16,0 21-16,-21 0 0,0 0 16,0 21-16,-22 0 0,22 0 0,0 0 15,0 0-15,21 21 0,-21 21 16,21 0-16,-21 1 0,21-1 15,0 0-15,-22 22 0,22-1 0,0 1 16,0-1-16,0 1 0,-21-1 0,0 22 16,0 0-16,21-1 0,-21-20 15,-22 105-15,43-84 0,0 0 16,0-1-16,-21 1 0,21 84 16,0-84-16,0 0 0,0-22 15,0 1-15,0-1 0,0 1 0,0-22 16,0 0-16,21-21 0,1 22 0,-1-43 15,0 0-15,21 0 0,-21 0 16,22 0-16,-1-21 0,0-1 0,1 1 16,-1-21-16,0 21 0,1-43 15,-22 22-15,21 0 0,1-22 16,-22 1-16,0 20 0,0-20 0,-21-1 16,0 1-16,0-1 0,-42-42 15,21 43-15,-22-1 0,1 1 16,-22 21-16,1-22 0,21 22 0,-22-1 15,1 22-15,-1-21 0,1 21 0,20 0 16,1-1-16,21 22 0,-22 0 16,43-21-16,0 0 15,43 21-15,-22-21 16,21 0-16,1 21 0,20-21 16,-21-1-16,22 1 0,-1 0 0,1 0 15,-1-21-15,1 20 0,-22 1 16,22-21-16,20-22 0,-41 22 15,-1 0-15,-21-1 0,22 22 0,-43-21 16,21 0-16,-21-1 0,0 22 16,0 0-16,0 0 0,0 0 0,0-1 15,-21 22-15,-1 0 16,22 22-16,0-1 0,-21 0 16,0 0-16,21 21 0,-21 1 0,21-1 15,0 0-15,-21 1 0,21-1 16,-21 0-16,21 22 0,0-22 15,0-21-15,0 22 0,0-1 0,0-21 16,0 22-16,0-22 0,0 0 16,0 0-16,21-21 0,0 0 15,0 0-15,0 0 0,0-21 16,-21 0-16,0 0 16,0-1-16,0 1 0</inkml:trace>
  <inkml:trace contextRef="#ctx0" brushRef="#br0" timeOffset="145216.28">5080 12467 0,'-21'0'16,"42"0"15,0 0-15,21 0-16,-20 0 15,-1 0-15,21 0 0,0 0 0,-20-21 16,20 21-16,0 0 0,-21 0 15,1-21-15,20 21 0,-21 0 0,0 0 16</inkml:trace>
  <inkml:trace contextRef="#ctx0" brushRef="#br0" timeOffset="145835.92">5546 12531 0,'0'21'0,"0"-42"0,0 63 0,0-21 16,0 0-1,21-21-15,0 0 0,0 0 16,0 0-16,22 0 15,-22 0-15,0 0 0,21-21 0,1 21 16,-22-21-16,21 0 0,-21 21 0,22-21 16,-1-22-1,-42 22-15,0 0 0,0 0 0,0 0 0,0 0 16,-21-1 0,0 22-16,-1 0 0,1 0 0,-21 22 15,21-1-15,-22-21 0,-20 63 16,42-42-16,0 1 0,-1-1 15,1 21-15,21-21 0,-21 0 16,21 22-16,0-22 0,0 0 0,0 0 16,21 0-16,0 1 0,1-1 15,-1-21-15,0 21 0,21-21 0,-21 0 16,22 0-16,-1 0 0,-21 0 0,22 0 16,-1-21-16,0 0 0,-21-1 15,22 1-15,-22 0 0,0 0 0,0 0 16,-21 0-16,21-1 0,-21-20 0,22 21 15,-22-21-15,21 20 0,-21-20 16,0 21-16,21-21 0,0 20 16,0 1-16,0 0 0,-21 0 0,22 21 15,-1 0-15,42 0 16,-42 21-16,22 0 0,-22 0 0,21 1 16,1-1-16,-1 21 0,-21-21 0,21 22 15,-20-22-15,-1 0 0,0 21 16,-21-21-16,0 22 0,0-22 0,0 0 15,0 0-15,0 0 0,-21 1 16,0-22-16,-1 0 0,1 0 16,0 0-16,0-22 15,0 1-15,21 0 0,0 0 16,0 0-16,0-22 0,0 22 16,0 0-16,0-21 0,0 21 0,0-22 15,21 1-15,0 21 0,21-22 16,-20 22-16,20-21 0,0 21 15,1-22-15,-1 22 0,21 0 0</inkml:trace>
  <inkml:trace contextRef="#ctx0" brushRef="#br0" timeOffset="146262.67">7472 11980 0,'0'-21'0,"0"42"0,0-84 0,0 42 16,0 0-16,0-22 0,0 22 15,0 42 1,0 22-16,0-22 16,0 42-16,0-20 0,0-1 0,0 21 15,0 1-15,0-22 0,0 22 0,0-22 16,0 22-16,0-22 0,0 0 15,0 1-15,0-22 0,0 21 0,-21 0 16,21-20-16,0-1 16,-22-42-1,22-1 1</inkml:trace>
  <inkml:trace contextRef="#ctx0" brushRef="#br0" timeOffset="146743.65">7302 12213 0,'0'-42'15,"0"84"-15,0-126 0,0 20 0,0 22 0,0-1 0,0 22 16,0-21-16,0 21 0,0 0 16,22 21-16,-1 0 0,0 0 0,0 0 15,21 0-15,-20 0 16,20 42-16,0-21 0,-21 21 0,22 1 16,-1-1-16,0 0 0,1 1 0,-22 20 0,21-20 15,-21-1-15,1 0 0,-1 1 16,-21-1-16,0-21 0,0 43 15,0-43-15,0 0 0,0 0 16,0 0-16,0-42 31,0 0-31,0 0 0,0 0 16,0-43-16,0 43 0,0-43 16,21 22-16,0 0 0,0-22 15,0 1-15,1-1 0,-1 1 0,0-1 16,0 22-16,0-22 0,0 43 15,43-42-15,-43 42 0,0 21 16,22 0-16,-22 0 0,0 21 16,0 0-16,-21 0 0,21 21 0,-21 1 15,21-1-15,-21 0 0,0 22 16,0-1-16,0-20 0,0 20 0,0-20 16,0 20-16,0-21 0,0 1 0,0-22 15,0 21-15,0-21 0,0 1 16,0-1-16,0 0 0,0 0 0,22-42 47,-1 0-47,0 21 0,0-21 0</inkml:trace>
  <inkml:trace contextRef="#ctx0" brushRef="#br0" timeOffset="147095.96">8509 12404 0,'21'0'16,"0"0"-1,0 0 1,1 0-16,-1 0 0,-21-21 0,21 21 16,0-22-16,0 22 0,0-21 0,1 0 15,-1 0-15,0 0 0,21 0 16,-21-1-16,1-20 0,-22 21 0,21-21 16,-21 20-16,21-20 0,-21 21 15,0 0-15,0 0 0,-42-1 16,20 22-16,1 0 0,-21 22 15,21-22-15,0 21 0,-1 21 16,-20-21-16,21 22 0,0-22 0,0 21 16,-1 0-16,22 1 0,0-1 0,0-21 15,0 22-15,0-22 0,0 21 16,0-21-16,0 0 0,22 1 0,-1-1 16,21 0-16,-21 0 0,0-21 15,22 0-15,-22 0 0,21 0 0,1 0 16,-1 0-16,0 0 0,1-21 15,20 0-15,-21 0 0,1-1 0,-1 1 16,0-21-16</inkml:trace>
  <inkml:trace contextRef="#ctx0" brushRef="#br0" timeOffset="147342.82">9504 11726 0,'0'-42'0,"0"84"0,0-105 0,0 21 15,0 20-15,0 1 16,-21 21-16,-1 21 15,22 1-15,0-1 0,0 21 16,0 0-16,-21 1 0,21 20 16,0 1-16,0-1 0,-21 64 15,21-84-15,0 20 0,0-21 16,0 22-16,0-22 0,0-21 0,0 22 16,0-1-16,0-21 0,0 0 15,0 1-15,0-1 16,21-21-16,0 0 0,1 0 15,-1-21-15,0-1 0,0 1 0,0 0 16,0 0-16</inkml:trace>
  <inkml:trace contextRef="#ctx0" brushRef="#br0" timeOffset="148160.25">9821 11726 0,'0'-42'0,"0"84"0,0-126 0,0 63 15,0-1-15,0 1 0,-21 21 0,0 0 16,0 21-1,21 1-15,0-1 0,-21 0 0,21 21 16,-22 1-16,22-1 0,0 21 16,0-20-16,0 20 0,0 1 0,0-1 15,0-20-15,0 20 0,0-21 0,0 1 16,0-1-16,0 0 0,0-20 16,0-1-16,0 0 0,0 0 0,0 0 15,22-21-15,-1 0 0,0 0 16,0 0-16,0 0 15,-21-21-15,21 0 0,1 0 0,-1 0 16,0-1-16,-21-20 0,21 21 0,0-21 16,0-1-16,1 1 0,-22 21 15,0-22-15,21 22 0,-21 0 16,21 0-16,-21 42 16,0 0-1,0 22-15,0-22 0,0 21 0,0-21 16,0 22-16,0-22 0,0 21 0,0-21 15,0 22-15,0-22 0,0 0 16,21 0-16,0 0 0,0-21 0,1 21 16,-1 1-16,21-22 0,0 0 15,1 0-15,-22 0 0,21 0 0,1-22 16,-22 1-16,21 21 0,-21-21 16,0 0-16,22-21 0,-22 20 15,0 1-15,0-21 0,-21 0 0,21-1 16,-21 22-16,22-21 0,-22 21 15,0-1-15,0 1 0,0 0 0,0 0 16,0 42 0,0 0-16,0 0 15,-22 1-15,22 20 0,-21-21 0,21 0 16,0 22-16,0-22 0,0 21 0,0-21 16,0 0-16,0 1 0,0-1 15,0 0-15,21 0 0,1 0 0,-1-21 16,0 21-16,21-21 0,-21 0 0,1 0 15,20 0-15,-21 0 0,21 0 16,-20 0-16,20-21 0,-21 0 16,0 21-16,22-21 0,-22-21 0,-21 20 15,21-20-15,-21 0 0,0 21 0,0-43 16,0 22-16,0-1 0,0 1 16,-21 0-16,21-1 0,-21 22 0,-22-21 15,22 21-15,0 21 0,-21-21 0,20 21 16,-20 0-16,0 0 0,21 0 15,-22 0-15,22 21 0,-21 0 0,21 0 16,21 0-16,-22 0 0,22 1 0,0-1 16,0 21-16,0-21 15,0 0-15,0 1 0,0-1 0,22 0 16,-1 0-16,21 0 0,-21-21 0,22 0 16,-1 21-16,0-21 0</inkml:trace>
  <inkml:trace contextRef="#ctx0" brushRef="#br0" timeOffset="148788.38">11811 12107 0,'0'0'0,"0"-21"0,21-21 0,-21 21 16,0 0-16,0-22 0,0 22 16,0 0-16,0 0 0,-21 0 0,0-1 15,0 22-15,-1-21 0,1 21 0,0 0 16,0 0-16,-21 0 0,-1 0 15,22 0-15,-21 21 0,-1 1 0,1-1 16,0 21-16,-22 22 0,43-43 16,0 21-16,0 0 0,21 1 15,-21-1-15,21-21 0,0 22 0,0-22 16,0 21-16,21-21 0,0 0 0,0 1 16,21-1-16,22 0 15,-43-21-15,21 0 0,1 0 0,-22 0 16,21 0-16,1 0 0,-1 0 15,-21-21-15,21 0 0,1 21 16,-22-22-16,21-20 0,-21 21 0,22-64 16,-22 43-16,0-22 15,0 22-15,0-21 0,-21-1 0,22 1 0,-22-1 16,0 1-16,0-1 0,0 22 16,0-22-16,21 22 0,-21 0 0,0-1 15,0 1-15,0 21 0,0 0 16,0-1-16,-21 22 15,-1 22-15,1 20 16,21-21-16,-21 21 0,0 1 16,21-1-16,-21 0 0,21 22 15,0-22-15,0 22 0,0-1 0,0 1 16,0-22-16,0 22 0,21-22 0,0 21 16,0-20-16,0-1 0,22 0 15,-22-20-15,0 20 0,21-21 0,-20 0 16,20 0-16,-21-21 0,0 0 15,22 22-15,-22-22 0,0 0 0,21 0 16,-21 0-16,1-22 0,20 1 0,-21 21 16,0-21-16,0 0 0,1 0 0,-1 0 15,0-22-15,0 22 16,0 0-16,0-21 0,-21 20 0,0-20 0,0 21 16,0-21-16,-21 20 0</inkml:trace>
  <inkml:trace contextRef="#ctx0" brushRef="#br0" timeOffset="149089.21">8932 11769 0,'0'0'0,"-21"21"15,0-21-15,42 0 16,0 0-16,22 0 16,-1 0-16,0 0 0,22-21 0,-22 21 15,22 0-15,-22 0 0,21-21 0,-20 21 16,20 0-16,-20-22 0,20 22 16,-21-21-16,22 21 0,-22 0 0,1 0 15,-22 0-15,21-21 0,-21 21 0,0 0 16,1 0-16,-22 21 15,-22 0-15</inkml:trace>
  <inkml:trace contextRef="#ctx0" brushRef="#br0" timeOffset="150294.51">1990 14478 0,'0'0'0,"0"21"16,21-21-16,0 0 0,0 0 0,21-21 15,-20 0-15,-1 0 16,0 0-16,0-1 0,0 1 0,0-21 15,-21 0-15,0 20 16,0-20-16,0 21 0,-21 0 0,21 0 16,-63-22-16,42 22 15,-1 0-15,-20 21 0,0 0 16,21 0-16,-22 0 0,1 0 16,0 0-16,20 21 0,-20 0 0,0 0 15,21 1-15,-1 20 0,1-21 16,0 21-16,21 1 0,-21-1 0,21-21 15,0 22-15,0-1 0,0-21 16,0 0-16,21 0 0,0 1 0,0-22 16,1 0-16,-1 0 0,0 0 15,0 0-15,0-22 0,0 1 0,22 0 16,-22 0-16,0 0 0,0-22 16,0 22-16,1-21 0,-1 21 15,0 0-15,0-22 0,0 22 16,-21 0-16,0 0 0,21 0 0,-21-1 15,0 44 17,0-1-32,0 0 15,0 0-15,0 0 0,0 0 0,0 22 16,0-22-16,0 21 0,0-21 16,0 1-16,22 20 0,-1-21 0,-21 0 15,21 0-15,0 1 0,21-22 16,-20 21-16,-1-21 0,21 0 0,-21 0 15,22 0-15,-1 0 0,0 0 16,-21-21-16,22-1 0,-1 1 16,-21 0-16,22 0 0,-22 0 0,0-22 15,0 22-15,-21-21 0,0 21 16,0-22-16,0 1 0,0 21 0,0-21 16,-21-1-16,0 1 0,0 21 15,-22-22-15,1 1 0,0 0 0,-1 21 16,-20-22-16,-1 22 0,22 0 15,-22 0-15,1 0 0,-1 21 0,1 0 16,-1 0-16,1 0 0,-1 21 16,-20 0-16,20 21 0,-20-21 15,20 22-15,1-1 0,20 0 16,-20 22-16,42-1 0,-1 1 0,1-1 16,21 22-16,0 42 15,0-63-15,21-1 0,1 1 0,-1-22 16,21 0-16,0-21 0,1 22 15,-1-22-15,0-21 0,22 21 16,-1-21-16,-20 0 0,20 0 0,64 0 16,-63-21-16,-1 0 0,-20 21 15,20-21-15,1-1 0,-22 1 16,0 0-16,1 0 0,-1 0 16,0 0-16,-21-22 0,1 22 15,-1 0-15</inkml:trace>
  <inkml:trace contextRef="#ctx0" brushRef="#br0" timeOffset="150847.2">3979 13758 0,'0'0'0,"-21"-21"0,0 21 16,0 0-16,0-21 0,-1 21 0,1 0 15,0 0-15,0 0 0,21 21 16,-42 22-16,20 20 16,1-21-16,21 1 0,0-1 15,0 0-15,-21 1 0,21-1 0,-21 0 16,0 1-16,21-1 0,-21 22 0,21-43 15,-22 21-15,22 0 0,-21-20 16,21-1-16,0 0 0,0 0 16,0 0-16,0-42 15,0 0 1,0 0-16,0-22 0,0 22 16,21-21-16,-21 0 0,22-1 0,-22 1 15,21 0-15,0-22 0,0 22 0,0-22 16,-21 22-16,21-22 0,1 22 15,-1 0-15,0-1 0,0 22 0,21 0 16,-20 21-16,-1 21 16,-21 0-16,21 22 0,0-1 15,0-21-15,-21 22 0,21 20 0,-21-42 0,22 22 16,-22-1-16,0 0 0,0 1 16,0-1-16,0-21 0,0 0 15,0 22-15,0-22 0,0 0 16,0 0-16,-22-21 31,1-21-31</inkml:trace>
  <inkml:trace contextRef="#ctx0" brushRef="#br0" timeOffset="151734.69">3387 14161 0,'-22'0'15,"44"0"-15,-1 0 16,0 0-16,21 0 15,1 0-15,20 0 0,1 0 16,-1 0-16,1 0 0,20-22 16,-20 22-16,20-21 0,-20 0 0,21 0 15,-1 0-15,-20 0 0,20-22 0,1 22 16,-21-21-16,20 21 0,-41-22 16,62-41-16,-62 62 0,-1-20 15,-21 0-15,0-1 0,-21 1 16,0 21-16,0-21 0,0 20 0,0 1 15,-21 0-15,0 21 0,0 0 16,0 21 0,0 0-16,21 1 0,0 20 0,-22 0 0,22 1 15,-21 20-15,21-21 16,0 22-16,-21-1 0,21 1 0,0-1 16,0 1-16,-21 21 0,0 63 15,0-85-15,21 22 0,0 0 16,0-1-16,-22 1 0,1 0 15,21-1-15,-21 1 0,21 0 0,0-1 0,0 1 16,0 0-16,0-22 0,-21 1 16,21-1-16,0-21 0,0 1 0,0-1 15,0-21-15,21 0 0,0 1 0,0-22 16,1 0-16,-1 0 0,21-22 16,0 1-16,1 0 0,-22 0 15,21-21-15,1-1 0,-1 1 0,0 0 16,43-64-16,-64 42 15,0 1-15,0-1 0,1 1 0,-22 20 16,0-20-16,0-1 0,0 1 0,0-1 16,-22 1-16,-20 21 0,0-22 15,-1 22-15,1-1 0,0 1 0,-22 0 16,1 21-16,20-1 0,1 1 0,-21 0 16,41 21-16,-41 0 15,42 0-15,21-21 0,0 0 16,21 21-1,21-21-15,1 21 0,-1-22 0,0 1 16,1 0-16,-1 0 0,21 0 16,-20 0-16,20-22 0,-20 22 15,-1-21-15,21-1 0,-20 1 0,-1 0 16,0-1-16,1-20 0,-1 21 0,0-22 16,-20 22-16,-1-1 0,0 1 15,-21 21-15,21-21 0,-21 20 0,0 1 16,0-21-16,-21 42 15,0 0 1,0 21-16,21 0 0,-22 22 0,22-22 16,-21 21-16,21 0 15,0 1-15,0-1 0,-21 0 0,21 22 16,0-22-16,-21 1 0,21-1 0,0 0 16,0 1-16,0 20 15,0-42-15,0 0 0,0 1 0,0-1 16,21-21-16,0 0 0,0 0 15,1 0 1,-22-21-16,0-1 16,0 1-16</inkml:trace>
  <inkml:trace contextRef="#ctx0" brushRef="#br0" timeOffset="151918.59">5186 13949 0,'0'0'0,"21"0"16,0 0-16,0 0 0,0 0 0,1 0 16,-1 0-16,0-21 0,21 21 15,-21 0-15,22 0 0,-1-21 0,0 21 16,-20 0-16,20 0 0,-21-22 16,21 22-16,-20 0 0,-1-21 0,0 21 15</inkml:trace>
  <inkml:trace contextRef="#ctx0" brushRef="#br0" timeOffset="152575.73">5884 13949 0,'0'21'15,"0"0"1,21-21 0,1 0-1,-1 0-15,0-21 16,0 21-16,0-21 0,0 0 0,1 0 15,-1-1-15,0 1 0,0 0 16,-21 0-16,21 0 0,-21 0 16,0-1-16,0 1 15,-21 21-15,0 0 0,0 0 16,0 0-16,-1 0 0,1 21 16,0 1-16,21-1 0,-21 0 0,0 0 15,21 21-15,-21-20 0,21-1 16,0 21-16,0-21 0,0 0 0,0 1 15,0-1-15,0 0 0,21 0 0,0 0 16,0-21-16,0 0 0,0 0 16,1 0-16,-1 0 0,0 0 0,21 0 15,-21 0-15,1-21 16,-1 21-16,0-21 0,-21 0 16,0 0-16,21-1 0,0 1 0,0 0 0,-21-21 15,22 21-15,-1-22 0,-21 22 16,21-21-16,0 21 0,0-22 15,0 22-15,-21 0 0,22 0 0,20 21 16,-21 0-16,0 0 0,22 0 0,-1 0 16,-21 0-16,21 21 0,1 0 15,-1 21-15,0 22 16,-20-22-16,-1-21 0,0 22 0,-21-1 16,0-21-16,0 22 0,0-22 15,0 0-15,0 21 0,-21-21 0,0-21 0,-1 22 16,1-1-16,-21-21 15,21 0-15,0 0 0,21-21 16,0-1-16,0 1 16,0 0-16,0 0 0,0 0 0,0-22 15,0 22-15,21-21 0,0 0 16,-21-1-16,21 1 0,0 0 16,22-1-16,-22 22 0,0-21 0,21 21 0,-21-1 15,22 1-15,-22 0 0,21 0 16,-21 0-16,1 0 0,-1-1 0,0 22 15</inkml:trace>
  <inkml:trace contextRef="#ctx0" brushRef="#br0" timeOffset="152979.5">7493 13377 0,'0'0'15,"-21"0"-15,0 0 0,-1 0 0,1-21 16,42 21 0,1 0-16,-1 0 15,21 0-15,0 0 0,1-21 0,-1 21 16,0 0-16,22 0 0,-1 0 16,-20 0-16,20 0 0,1 0 0,-22 0 15,22 0-15,-22 0 0,0 0 0,1 0 16,-1 0-16,-21 0 0,0 0 15,-42 0 1,0 0 0</inkml:trace>
  <inkml:trace contextRef="#ctx0" brushRef="#br0" timeOffset="153248.34">7853 13377 0,'-21'0'16,"21"22"15,0-1-31,0 0 0,0 0 16,0 0-16,0 22 0,0-1 15,0 0-15,0 1 0,-22-1 16,22 0-16,0 1 0,0-1 0,0 0 16,-21 1-16,21-1 0,-21 0 0,21-21 15,-21 22-15,21-22 0,0 0 16,0 0-16,0 0 0,-21-21 0,21 22 15,21-22 17,0-22-32,0 1 0,0 0 0,22 0 15</inkml:trace>
  <inkml:trace contextRef="#ctx0" brushRef="#br0" timeOffset="154256.76">8234 13801 0,'21'0'47,"0"0"-47,0 0 0,-21-21 16,21-1-16,1 22 0,-22-21 16,21 0-16,0 0 0,-21 0 0,0 0 15,0-1-15,0 1 0,0 0 16,0 0-16,0 0 15,-21 21 1,0 0-16,-1 0 0,22 21 16,-21 0-16,0 0 0,0 22 0,0-22 15,0 21-15,-1-21 0,1 22 16,21-22-16,0 21 0,0-21 0,0 22 16,0-1-16,0-21 0,0 0 15,0 0-15,21-21 0,22 0 16,-22 0-16,0 0 0,21 0 15,-20 0-15,20 0 0,-21 0 0,21 0 16,1-21-16,-1 21 0,0-21 16,-20 0-16,20-21 0,0 20 0,1 1 15,-22-21-15,21 21 0,-21-22 16,0 1-16,1 21 0,-22-21 0,0 20 16,0 1-16,0-21 15,-22 42-15,1 0 0,-21 0 0,21 0 16,0 0-16,-1 0 0,1 0 15,21 21-15,0 0 0,0 0 16,0 22-16,0-22 0,0 0 0,0 0 0,21 22 16,-21-22-16,22 0 0,-1 0 15,0 0-15,0 0 0,0 1 16,-21-1-16,21 0 0,-21 0 0,0 0 16,-21-21-1,0 0 1,0 0-16,0 0 0,0 0 15,-1 0-15,1-21 0,0 0 16,0 21-16,0 0 0,0 0 0,21-21 16,0 42 15,0 0-31,21 0 0,0-21 16,0 21-16,0-21 0,0 0 0,1 22 15,20-22-15,-21 0 0,21 0 16,-20 0-16,126 0 15,-106 0-15,0 0 0,1 0 0,-1 0 16,0-22-16,1 1 16,-1 0-16,-21 0 0,22 0 0,-1 0 15,-21-22-15,0 1 0,0 0 0,1-1 16,-1-20-16,0 20 0,-21-20 16,0-1-16,21 22 0,-21-21 0,42-64 15,-42 84 1,0 1-16,0 21 0,0 0 0,0 42 47,-21 0-47,0 21 0,0 1 0,21-1 15,-21 0-15,21 1 0,-21 20 0,21-21 16,0 22-16,0-22 0,-22 22 16,22-22-16,0 0 0,0 1 0,0-1 15,0 0-15,22-20 0,-1-1 0,0 0 16,0 0-16,21 0 15,-20-21-15,-1 0 0,0 0 0,21 0 16,-21 0-16,1 0 0,-1 0 0,0-21 16,0 0-16,0 0 0,0 0 15,1-1-15,-1 1 0</inkml:trace>
  <inkml:trace contextRef="#ctx0" brushRef="#br0" timeOffset="154491.63">9356 13526 0,'-22'0'0,"44"0"0,-65 0 0,43 21 16,21-21-1,22 0-15,-22 0 16,21 0-16,1-21 0,-1 21 16,21-22-16,-20 1 0,20 21 0,1-21 15,-22 0-15,22 0 0,-22 21 16,0-21-16,22-1 0,-22 22 0,0-21 15,-20 21-15,20 0 0,-21 0 16,0 0-16,0 0 0,-42 21 16,-21 1-16</inkml:trace>
  <inkml:trace contextRef="#ctx0" brushRef="#br0" timeOffset="155674.95">2032 15642 0,'0'0'16,"0"21"-16,0-42 31,0 0-31,21 0 16,-21 0-16,21 0 0,-21-1 16,0 1-16,0 0 0,0 0 0,0 0 15,0 0-15,0-1 0,-21 1 16,0 21-16,0 0 0,0 0 0,-22 0 15,22 0-15,0 21 0,0 1 16,0-1-16,-22 0 0,22 0 16,0 0-16,21 22 0,0-22 15,-21 21-15,21-21 0,0 22 0,0-22 16,0 0-16,0 0 0,0 0 16,21 0-16,0-21 15,0 0-15,0 0 0,1 0 0,-1 0 16,0 0-16,0-21 0,0 0 15,0 21-15,1-21 0,-1 0 16,0 0-16,21-1 0,-42-20 0,21 21 16,1-21-16,-1 20 0,-21-20 15,0 21-15,0 0 16,0 42 0,0 0-1,0 0-15,-21 0 0,21 1 0,0 20 16,-22-21-16,22 21 0,0-20 15,0 20-15,0-21 0,0 0 0,0 22 16,0-22-16,0 0 0,22-21 16,-1 21-16,0-21 0,0 0 0,21 0 15,-20 0-15,20 0 0,0-21 16,1 0-16,-22 21 0,21-43 0,0 22 16,1 0-16,-1 0 0,0-21 15,-20 20-15,20-20 0,0-21 16,-42 20-16,0 1 15,0 0-15,-21-1 0,0 22 0,-21-21 16,-1-1-16,-20 22 0,-1-21 16,1 21-16,-1 0 0,1-1 0,-22 1 15,22 21-15,-1 0 0,-84 43 16,84-22-16,1 21 0,-1 0 16,1 22-16,21-1 0,-22 1 15,43-1-15,-21 1 0,42 21 16,0-22-16,0 22 0,0-22 0,21 22 15,42 42-15,-42-64 16,22-20-16,-1-1 0,22 0 16,-22-20-16,21-1 0,-20-21 0,20 0 15,1 0-15,-22 0 0,22 0 16,-1 0-16,1 0 0,-1-21 16,1-1-16,-1-20 0,-21 21 0,22 0 15,-1-22-15,-20 22 0</inkml:trace>
  <inkml:trace contextRef="#ctx0" brushRef="#br0" timeOffset="156179.66">3958 15219 0,'0'-21'0,"0"42"0,0-63 15,-21 63 1,0 0-16,0 0 0,-1 0 15,1 22-15,-21 41 0,21-41 16,0-1-16,-1 21 16,-20-20-16,21-1 0,0 22 0,0-22 0,-1 0 15,1 1-15,0-1 0,0 0 16,-21-21-16,20 43 16,1-43-16,21-42 15,21-21 1,1 20-16,-22 1 15,21-21-15,0 0 0,0-1 16,0 1-16,0 0 0,1-22 0,20 22 16,-21-22-16,0 1 0,0-1 15,22 1-15,-22 20 0,0 1 0,0 21 16,0 0-16,1 0 0,-1 21 16,0 0-16,0 21 0,0 21 0,-21-21 15,0 22-15,21 20 0,-21-21 0,22 1 16,-22 20-16,0-20 0,0-1 15,0 43-15,0-43 16,0 0-16,0 1 0,0-22 16,0 21-16,0-21 0,0 0 0,0 1 15,21-22-15,-21 21 0,0-42 32,0-1-32,0 1 15,-21 0-15,-1 0 0</inkml:trace>
  <inkml:trace contextRef="#ctx0" brushRef="#br0" timeOffset="157075.14">3471 15706 0,'21'0'16,"1"0"-16,20 0 16,-21 0-16,21 0 0,22 0 0,-22 0 15,22 0-15,-1-21 0,1 21 16,-1-22-16,1 1 0,20 0 0,-20 0 15,21 0-15,-1 0 0,-20-1 0,20-20 16,-20 21-16,-1-21 0,1 20 16,-22-20-16,1 0 0,-22-1 0,0 22 15,0-21-15,-21 0 0,0 20 16,0 1-16,0 0 0,0 0 16,-21 0-16,0 21 0,0 0 0,-1 0 0,1 0 15,0 0-15,21 21 0,-21 0 16,0 0-16,0 22 0,21-1 15,0 0-15,0 22 0,-22-22 16,22 22-16,-21-1 0,21 1 0,-21-1 16,21 1-16,0 20 0,0-20 0,-21 20 15,21 1-15,-21 0 0,21-1 16,-21 1-16,21 0 0,0-1 0,-22 1 16,22 21-16,-21-21 0,0-1 15,21 22-15,0-21 0,0-22 0,-21 22 16,21-22-16,0 1 0,0-22 0,0 1 15,0-1-15,0-21 0,0 0 16,0 0-16,21-21 0,0 0 16,0 0-16,1-21 0,20 0 0,0-21 15,-21 21-15,22-22 0,-1 1 16,0 0-16,1-1 0,-1-20 0,-21-1 16,22 22-16,-1-22 0,-21 1 15,0-1-15,-21-20 0,0-43 16,0 63-16,0 1 0,-21-1 0,0 1 15,-21-1-15,-1 1 0,1-1 16,0 22-16,-1 0 0,1-1 16,0 22-16,-1 0 0,1 21 0,21-21 15,0 21-15,-1 0 0,22-21 16,22-1 0,-1 22-16,21-21 15,0 0-15,-20 21 0,41-21 0,-21 0 16,1 0-16,20-1 0,-20-20 0,20 21 15,22-64-15,-22 43 16,-20 0-16,-1-1 0,0-20 0,1 20 16,-1-20-16,0-1 0,-21 22 15,1 0-15,-1-1 0,-21 1 0,0 21 16,0 0-16,0-22 16,-21 43-16,-1 0 15,1 0-15,0 22 0,21-1 0,0 0 16,0 21-16,0 1 0,-21-1 15,21 0-15,0 1 0,0 62 16,0-62-16,0-1 0,0 0 16,0 1-16,0-1 0,0-21 15,0 22-15,0-22 0,0 0 0,21 0 16,0 0-16,0-21 0,1 0 16,-1 0-16,0 0 15,0 0-15,0-21 0,-21 0 16,21 0-16,-21 0 0,0-1 15</inkml:trace>
  <inkml:trace contextRef="#ctx0" brushRef="#br0" timeOffset="157260.04">5186 15494 0,'0'0'16,"0"21"-16,21-21 31,0 0-31,0 0 0,0 0 0,1 0 15,20 0-15,0 0 0,-21-21 0,22 21 16,-1-21-16,0 21 16,1-21-16,-1 21 0,0-21 0,22-1 15,-43 22-15,0-21 0,0 21 16</inkml:trace>
  <inkml:trace contextRef="#ctx0" brushRef="#br0" timeOffset="157903.67">5821 15473 0,'0'21'0,"0"-42"0,21 42 0,0 0 16,0-21-16,0 0 16,1 0-16,-1 0 0,0 0 15,0 0-15,0 0 0,0-21 0,22 21 16,-22-21-16,0 0 0,0 21 16,0-21-16,1-1 0,-22 1 0,0 0 15,0 0-15,0 0 0,0 0 16,0-1-16,-22 22 0,1-21 0,0 21 15,0 0-15,-43 0 16,43 21-16,0 1 0,21-1 16,0 0-16,0 0 0,0 21 15,0-20-15,0 20 0,0-21 0,0 21 16,0-20-16,21-1 0,0 0 0,-21 0 16,22 0-16,-1 0 0,21 1 15,-21-22-15,0 0 0,1 0 0,20 0 16,-21 0-16,0 0 0,22 0 15,-22 0-15,0 0 0,0 0 0,-21-22 16,0 1-16,21 0 0,-21 0 0,0 0 16,0-22-16,0 22 15,0-21-15,0 21 0,21-22 16,-21 1-16,0 21 0,22-21 0,-1-1 16,0 22-16,0 0 0,21 0 15,-20 0-15,20-1 0,0 22 0,1 0 16,20 0-16,-21 0 0,1 22 0,-1 20 15,0-21-15,22 43 16,-43-22-16,0 0 0,0-21 16,1 22-16,-22-1 0,0 0 0,0-20 15,0 20-15,-22-21 0,1 21 0,0-20 16,-21-22-16,42 21 0,-21 0 16,-1-21-16,1 0 0,21-21 31,0 0-31,0-1 0,21 1 15,1-21-15,-1 21 0,0-22 0,0 1 16,0 0-16,0-1 0,1 1 16,-1 0-16,0-1 0,0 1 0,0 21 15,0-21-15,1 20 0,-22 1 0,21 0 16,0 0-16,0 0 0,0 0 16</inkml:trace>
  <inkml:trace contextRef="#ctx0" brushRef="#br0" timeOffset="159959.49">7832 15621 0,'0'0'0,"-22"0"16,1 21 15,21-42-31,21 21 16,1-21-16,-22 0 0,0 0 0,21-1 15,0 1-15,0-21 0,-21 0 0,21-1 16,0 1-16,1-22 0,-1 1 16,0 21-16,0-22 0,0 22 15,22-22-15,-22 43 0,0-21 0,0 21 16,0-1-16,0 1 0,1 21 0,-1 0 16,0 0-16,0 0 0,-21 21 15,0 1-15,0-1 0,0 0 16,0 0-16,0 0 0,0 22 0,0-22 15,0 0-15,0 0 0,0 0 16,0-42 15,0 0-15,21 0-16,-21 0 0,0-1 0,0 1 16,0 0-16,0 0 0,0 0 15,-21 0-15,21-1 0,-21 1 16,0 0-16,0 21 0,-1 0 15,1 0-15,0 0 16,0 0-16,21 21 0,-21 0 16,0 22-16,-1-22 0,22 21 0,-21 22 15,0-22-15,21 0 0,0 22 16,-21-1-16,0-20 0,21 20 0,0-20 16,0-1-16,0-21 0,0 21 0,42 1 15,-21-22-15,22 0 16,-22-21-16,21 0 0,-21 0 0,22 0 15,-1 0-15,0 0 0,1-21 0,-1 21 16,21-21-16,-20 0 0,-1-1 16,22 1-16,-22-21 0,21 21 0,-20-22 15,-1 1-15,0 0 16,1-22-16,-1 22 0,0-22 0,-20 22 16,-1-21-16,0 20 0,0 1 0,0 0 15,-21-1-15,0-20 16,0 42-16,0-1 0,0 1 0,0 42 31,-21 1-31,0-1 0,0 0 16,21 0-16,0 21 0,-21-20 0,-1 83 15,22-62-15,0 20 16,0-20-16,0 20 0,0-21 0,0 1 16,0-1-16,22 0 0,-22 1 15,21-22-15,21 21 0,-21-21 16,22 1-16,-22-1 0,21-21 0,0 21 15,1-21-15,20 0 0,-20 0 0,-1 0 16,0 0-16,1-21 0,-1 21 16,0-21-16,1-1 0,-1 1 0,0 0 15,-21 0-15,22-43 16,-22 22-16,-21 0 0,21-1 0,-21 1 16,0 0-16,0-1 0,-21 1 0,0 21 15,21-21-15,-21 20 0,-1 1 0,1 21 16,-21 0-16,0 0 15,20 0-15,-20 21 0,21 1 16,0-1-16,0 0 0,-1 21 0,1 1 16,0-1-16,0-21 0,21 21 15,-21 1-15,21-1 0,0 0 0,0-20 16,0 20-16,0-21 0,0 0 0,0 0 16,21 1-16,0-22 0,0 21 15,0-21-15,22 0 0,-22 0 0,0 0 16,21 0-16,-20-21 0,20 21 15,-21-22-15,0 1 0,0 0 16,-21 0-16,22 0 0,-1-22 0,0 22 16,-21-21-16,0 0 0,0-1 0,0 1 15,0 21-15,0-22 16,0 22-16,0-21 0,0 21 16,0 0-16,-21 42 15,21 0 1,-21 0-16,21 21 0,0-20 0,0 20 15,0 0-15,0-21 0,0 22 0,0-22 16,0 21-16,0-21 0,21 1 16,-21-1-16,21 0 0,0 0 0,0 0 15,0-21-15,1 0 0,-1 0 16,21 0-16,-21 0 0,22 0 0,41-21 16,-63 0-16,22 0 15,-1 0-15,-21-1 0,22 1 0,-22-21 16,21 0-16,-21-1 0,22 1 15,-22 0-15,21-22 0,-21 22 0,0-1 16,1 22-16,-1-21 0,-21 21 0,0 0 16,0-1-16,-21 22 15,-1 0-15,1 22 0,0-1 16,0 0-16,21 0 0,-21 0 16,21 22-16,0-1 0,0-21 0,0 21 15,0 1-15,0-22 0,21 21 0,-21-21 16,21 1-16,0 20 15,0-21-15,-21 0 0,22 0 16,-22 1-16,21-22 0,-42 0 31,-1 0-31,1 0 16,0-22-16,0 1 0,0 21 0,0-21 16,-1 0-16,1 0 0,0 0 15,21-1-15,-21 22 0,21 22 31,0-1-31,0 0 16,0 0-16,0 0 0,21 0 16,0 1-16,0-1 0,1 0 15,-1-21-15,21 0 0,-21 0 16,0 0-16,22 0 0,-22 0 0,21 0 16,-21 0-16,22 0 0,-1-21 0,0 21 15,1-21-15,-22-1 0,21 1 16,1 0-16,-1-21 0,0 21 0,1-22 15,-1 1-15,0 0 0,1-1 16,-22 1-16,42-43 0,-42 43 16,1 0-16,-22 20 0,0 1 0,0 0 15,0 0-15,-22 21 16,-20 0-16,21 0 0,-21 21 16,20 0-16,-20 22 0,21-22 0,-21 21 15,42 0-15,-22-20 0,22 20 16,0 0-16,0 1 0,0-1 0,0-21 15,43 43-15,-22-22 16,0-21-16,0 0 0,0 0 16,1-21-16,-1 22 0,0-1 0,0-21 15,-21 21-15,0 0 16,-21-21-16,0 0 16,0 0-16,-1 0 0,1 0 0,-21 21 15,0-21-15,-1 0 0,1 0 16,0 0-16,-1 21 0,-20-21 15,-1 0-15,1 22 0,-1-22 0</inkml:trace>
  <inkml:trace contextRef="#ctx0" brushRef="#br0" timeOffset="161127.82">3048 17526 0,'0'-21'47,"0"0"-31,0 0-16,0-1 0,0 1 15,0 0-15,0 0 0,0 0 16,0 0-16,0-1 0,-21 1 16,0 0-16,-22 21 0,22-21 0,-21 0 15,-1 21-15,1 0 0,0 0 16,-1 0-16,-20 0 0,21 0 0,-1 21 16,1 0-16,0 0 0,20 22 15,-20-22-15,21 21 0,0 0 0,0 22 16,21-22-16,0 1 0,0-1 15,0-21-15,0 21 0,21-20 16,0-1-16,0 0 0,0 0 0,0-21 16,22 0-16,-22 0 0,21 0 15,-21-21-15,22 0 0,-22 0 16,21-22-16,-21 22 0,22 0 16,-1-21-16,-21-1 0,0 22 0,1-21 15,-1-1-15,0 22 0,-21 0 16,0-21-16,0 21 0,0-1 15,0 44 1,0-1-16,0 0 16,-21 0-16,21 21 0,0-20 0,0 20 15,0 0-15,0 1 0,0-1 16,0-21-16,0 21 0,21-20 16,0-1-16,0 0 0,0-21 0,1 0 15,-1 0-15,21 0 0,-21 0 16,0 0-16,22-21 0,-22 0 15,21-1-15,-21-20 0,22 21 16,-1-21-16,-21-1 0,22 1 0,-22 0 16,0-1-16,0 1 0,0 0 15,-21-22-15,0 22 0,0-22 0,0 22 16,-21 0-16,-21-1 16,-1 1-16,1 0 0,-21-1 0,20 22 0,-20 0 15,-22 0-15,22 21 0,-22 0 16,0 21-16,1 0 0,-1 0 0,0 22 15,1-1-15,-1 0 0,21 22 16,1-1-16,-1 1 0,22-1 16,0 22-16,21 0 0,-1-1 15,22 1-15,0 0 0,0-1 16,0-20-16,22-1 0,20 1 0,0-1 16,1-20-16,20-1 0,-21-21 15,107 21-15,-86-20 0,1-22 16,20 0-16,-20 0 0,20 0 15,-20-22-15,-1 1 0,1 0 16,-1 21-16,-20-21 0,20 0 16,-20-22-16,20 22 0,-21 0 15,1-21-15,-22 21 0</inkml:trace>
  <inkml:trace contextRef="#ctx0" brushRef="#br0" timeOffset="161637.53">5059 17230 0,'-21'-21'16,"-106"21"0,105 21-1,1 0-15,0 0 0,0 0 16,0 22-16,0-1 0,-1 0 0,22 1 15,-21 20-15,0-21 0,0 1 16,0 20-16,0 22 0,-1-43 16,1 1-16,0-22 0,0 21 15,0-21-15,0 0 0,-1 1 0,22-44 32,0 1-17,0-21-15,0 21 0,22-22 16,-1 1-16,0-21 0,-21 20 15,21-20-15,0-1 0,0 1 16,1-1-16,-1 22 0,21-22 0,-21 22 16,22 0-16,-22 21 0,21-1 15,-21 1-15,22 21 0,-1 0 0,-21 21 16,0 1-16,22-1 0,-22 21 16,0 0-16,0 1 0,-21-1 15,0 22-15,21-22 0,-21 21 0,0-20 16,21-1-16,-21 0 0,0 1 0,0-1 15,0-21-15,0 0 16,0 1-16,0-1 0,-21-21 31,0 0-31,0 0 0,0-21 16</inkml:trace>
  <inkml:trace contextRef="#ctx0" brushRef="#br0" timeOffset="162491.04">4445 17717 0,'-85'0'0,"170"0"0,-191 0 15,85 0-15,42 0 16,21 0-16,-20 0 16,41 0-16,-21 0 0,22-22 15,21 1-15,-22 0 0,22 0 0,-1 0 16,1 0-16,0-1 0,-1-20 16,22 21-16,-21-21 0,21 20 15,-22-20-15,1 0 0,0 21 16,-22-22-16,1 1 0,-22 0 0,0 20 15,-20-20-15,-1 0 0,-21-1 0,0 22 16,0-21-16,0 21 0,-21 0 16,-22-1-16,22 1 0,0 21 0,0 0 15,0 0-15,-1 21 0,1 22 16,0-22-16,0 21 0,21 22 0,-21-22 16,21 22-16,0-1 0,0 1 15,0-1-15,0 85 16,-21-84-16,21 20 0,0-20 0,-22 21 15,22-22-15,0 22 0,0-1 16,0-20-16,0 42 0,-21-22 16,0 1-16,21 0 0,-21-1 0,0 1 15,21 21-15,-21-21 0,-1-1 16,22 1-16,22-85 31,-1 0-31,21 0 0,-21 0 16,22 0-16,-1 0 0,0 0 15,-21-42-15,22-22 0,-22-21 16,0 22-16,0-1 0,-21-20 0,0 20 16,0 1-16,0-22 0,-21 22 0,0-1 15,-21 22-15,20-22 16,-41 22-16,21 0 0,-1-1 0,-20 1 16,20 21-16,1 0 0,-21-1 15,41 1-15,-20 0 0,21 21 16,0-21-16,21 0 0,0 0 15,42-1-15,-21 1 0,22 0 16,-22 0-16,21 0 0,22 0 16,-22-22-16,21 22 0,1-21 0,-1-1 15,1 1-15,-1-21 0,1 20 16,-22 1-16,22-22 0,-22 22 0,0 0 16,-20-22-16,20 22 15,-21-22-15,-21 22 0,0 21 16,0 0-16,0 0 0,-21 21 15,0 0-15,0 0 0,-1 0 16,1 21-16,0 0 0,0 0 16,21 0-16,0 22 0,-21-22 0,21 21 15,0 0-15,0 1 0,0 20 0,0-20 16,0-1-16,0 21 0,0-20 16,0-1-16,0 0 0,21 1 0,0-22 15,-21 21-15,21-21 16,0 1-16,-21-1 0,22 0 0,-1-21 15,0 0 1,-21-21-16,0 0 0,0-1 16,0 1-16,0-21 0</inkml:trace>
  <inkml:trace contextRef="#ctx0" brushRef="#br0" timeOffset="162674.93">5863 17336 0,'-42'0'16,"84"0"-16,-63 0 15,42 0 1,21 0-16,-20 0 16,20 0-16,0 0 0,-21 0 0,22 0 15,-1 0-15,0 0 16,1 0-16,-1 0 0,0-22 0,1 22 16,-22 0-16,21 0 0,-21 0 0,22 0 15,-22 0-15</inkml:trace>
  <inkml:trace contextRef="#ctx0" brushRef="#br0" timeOffset="163295.57">6562 17336 0,'-22'21'15,"44"-21"17,-1 0-32,0 0 0,0 0 0,0-21 15,0 21-15,1-22 0,-1 1 16,0 21-16,0-21 0,0 0 15,0 0-15,1 0 0,-22-1 16,-22 22 0,1 0-16,0 0 0,-21 0 15,21 22-15,-22-1 0,22 0 0,0 0 16,0 21-16,-22-20 0,43 20 16,-21 0-16,21 1 0,0-1 0,0-21 15,0 21-15,0-20 16,21-1-16,1 21 0,-1-42 0,21 21 15,-21 0-15,22-21 0,-1 0 16,0 0-16,1 0 0,-1-21 0,0 0 16,1 21-16,-1-21 0,-21 0 0,0 0 15,0-22-15,1 22 0,-1-21 16,0 21-16,-21-22 0,0 22 0,21-21 16,-21 21-16,21-22 0,0 22 15,1 0-15,-22 0 0,21 0 0,0 21 16,0 0-16,0 0 0,22 0 15,-22 0-15,0 21 0,21 0 0,-21 0 16,1 0-16,20 0 0,-21 22 16,0-22-16,0 0 0,-21 21 15,0-20-15,0-1 0,0 21 0,0-21 16,0 0-16,-21 1 0,0-1 16,-21 0-16,21 0 0,-1-21 0,-20 0 15,21 0-15,0 0 0,0-21 16,21 0-16,0 0 15,0-1-15,0 1 0,21-21 16,0 0-16,0 20 0,0-20 0,0 0 16,22-1-16,-22 1 0,21 0 15,-21-1-15,1 1 0,62-43 16,-63 64-16,1 0 16,-1 0-16,0 21 0,-21-21 15,21 0-15</inkml:trace>
  <inkml:trace contextRef="#ctx0" brushRef="#br0" timeOffset="165111.53">8594 17060 0,'0'0'0,"-22"22"15,44-22 1,-1 0 0,0-22-16,0 1 0,21 21 0,-20-21 15,20 0-15,-21 0 0,21 0 16,-20-1-16,20 1 0,-21 0 0,21-21 16,-20 21-16,-22-22 0,0 22 15,0-64-15,0 64 0,0 0 16,-22 0-16,1 0 0,0 21 0,0 0 15,-21 0-15,-1 0 0,22 0 16,-21 21-16,-1 0 0,1 0 0,21 22 16,-21-22-16,20 21 0,1 0 15,0 1-15,21-1 0,0 0 16,0 1-16,0-22 0,21 21 0,0-21 16,1 22-16,-1-22 0,0 21 15,21-21-15,64 43 16,-64-43-16,1 0 0,-22 0 15,0 1-15,0-1 0,0 0 0,-21 0 16,0 0-16,0 0 0,-21 1 0,0-22 16,0 21-16,-21 0 0,-64-21 15,63 0-15,1 0 0,-21 0 16,20 0-16,1-21 16,0 21-16,-1-21 0,1-1 0,0 1 15,-1 0-15,22-21 0,0 21 16,-21-22-16,20 22 0,1-21 0,21 21 15,0-22-15,-21 22 0,21 0 16,0 42 0,21 0-16,-21 0 15,21 1-15,1-1 0,-1 21 16,-21-21-16,21 0 0,0 1 0,0-1 16,0 21-16,1-21 0,-1 0 15,0-21-15,0 22 0,21-1 16,1-21-16,-22 0 0,21 0 0,22 0 15,-22 0-15,0 0 0,64-21 16,-42-1-16,-1 1 0,-20 0 16,20 0-16,22-21 15,-43 20-15,-21-20 0,22 21 0,-22-21 16,-21 20-16,21-20 0,-21 21 16,0-21-16,0 20 0,0 1 15,0 42 1,-21 1-16,21-1 15,0 0-15,0 0 0,-21 0 0,21 22 16,0-22-16,-22 21 16,22-21-16,0 0 0,0 1 0,0 20 15,0-21-15,0 0 0,0 0 0,22-21 16,-1 22-16,0-22 0,0 0 16,0 0-16,0 0 0,22 0 15,-22-22-15,0 1 0,0 0 16,0 0-16,1 21 0,20-42 0,-21 20 15,-21 1-15,21 0 0,0-21 16,1 21-16,-1-22 0,-21 22 0,0-21 16,0 21-16,21-1 0,-21 1 0,0 42 31,0 1-15,-21 20-16,21-21 0,0 0 15,0 22-15,0-22 0,0 0 16,0 21-16,0-21 0,0 1 0,0-1 15,0 0-15,21-21 0,0 21 16,0 0-16,0-21 0,1 0 0,-1 0 16,21 0-16,-21 0 0,22 0 15,-22-21-15,21 0 0,-21 0 0,0 21 16,1-21-16,-1-1 0,0-20 0,0 21 16,0-43-1,-21 43-15,0-21 0,0 21 0,0-22 16,0 22-16,0 0 0,0 42 31,0 0-31,0 1 16,0-1-16,0 0 0,0 21 15,0-21-15,0 1 0,0 20 0,0-21 16,0 0-16,0 0 0,0 1 16,21-1-16,1 0 0,-1 0 0,0-21 15,21 0-15,-21 21 0,1-21 16,20 0-16,-21 0 0,21 0 0,1 0 15,-22-21-15,21 0 0,-21 21 16,22-21-16,-22 0 0,0-22 16,0 22-16,0-21 0,1-1 0,-1 1 15,0 0-15,-21-22 0,21 1 0,-21-1 16,21-42 0,-21 43-16,21 21 0,-21-1 0,22 1 15,-22 21-15,0 0 0,0-1 0,0 1 16,-22 42-1,1 1 1,21 20-16,-21-21 0,0 43 16,21-22-16,0 21 0,-21-20 0,0 20 15,21-20-15,0 20 0,0-21 16,0 22-16,0-22 0,0 1 0,0-22 0,0 21 16,0-21-16,21 22 15,0-22-15,0 0 0,0-21 0,0 21 16,1-21-16,-1 0 0,21 0 15,-21 0-15,22 0 0,-22 0 0,21-21 16,22 0-16,-22 0 0,0-1 16,1 1-16,-1 0 15,-21 0-15,21-21 0,-20 20 0,20-20 0,-21 21 16,-21-21-16,0 20 0,21-20 16,-21 21-16,0-21 15,-21 42-15,0 21 16,0 0-16,21 0 0,-21 0 15,-1 22-15,22-22 0,-21 0 0,21 21 16,0-21-16,0 22 0,0-22 16,0 0-16,0 0 0,0 0 0,43 1 15,-22-1-15,0-21 0,21 0 16,-21 0-16,1 0 0,-1 0 16,21 0-16,-21 0 0,22-21 0,-22 21 15,0-22-15,0 1 0,21 0 16,-20 21-16,-1-21 0,0 0 0,-21 0 15,0-1-15,21 1 0,-21 0 0,0 0 16,0 0-16,0 0 0,-21-1 16,0 1-16</inkml:trace>
  <inkml:trace contextRef="#ctx0" brushRef="#br0" timeOffset="165343.4">10626 16828 0,'-22'0'0,"44"0"0,-22-22 32,42 22-32,-21-21 15,21 21-15,-20 0 0,20-21 16,0 21-16,1-21 0,20 0 0,-21 21 16,1-21-16,20 21 0,-20-22 15,-1 1-15,-21 21 0,21-21 16,-20 21-16,-1 0 0,-21-21 0,0 0 15,-43 21 1,22-21-16</inkml:trace>
  <inkml:trace contextRef="#ctx0" brushRef="#br0" timeOffset="165687.2">9885 16425 0,'-43'22'0,"86"-44"0,-128 65 0,43-43 16,21 21-16,-1 0 0,-20 0 0,21 0 15,0-21-15,21 22 0,-21-22 16,21 21-16,21-21 16,0 0-1,0 0-15,0-21 0,0 21 16,22-43-16,-22 22 0,0 0 15,0 0-15,-21 0 16,0-1-16,0 1 0,-21 21 31,0 0-15,0 21-16,21 1 0,-21-1 16,-1 0-16,22 0 0,-21-21 15,21 21-15,-21-21 0,21 21 16,-21-21-16</inkml:trace>
  <inkml:trace contextRef="#ctx0" brushRef="#br1" timeOffset="184307.38">11028 3281 0,'0'0'0,"-21"0"0,-1 0 16,1 0-16,0 0 16,0 0-16,-21 0 15,20 0-15,1 0 0,0 0 0,0 0 16,0 0-16,-22 0 0,22 0 15,0-21-15,0 21 0,-21 0 0,20 0 16,1 0-16,0 0 0,0 0 16,0 0-16,42 0 62,0 0-62,0 0 0,22 0 16,-22 0-16,21 0 0,22 0 15,-1 0-15,1 0 0,-1 0 0,22 0 16,-22 0-16,22 0 0,0 0 0,-1 0 16,-20 0-16,20 0 15,1 0-15,84 0 0,-84 0 16,0 0-16,-1 0 0,1 0 16,-21 0-16,-1 0 0,1 0 0,-22-21 15,0 21-15,1 0 0,-22 0 16,0 0-16,0 0 0,0 0 15,-42 0 64,0-22-64,0 22-15,0 0 0,21-21 16</inkml:trace>
  <inkml:trace contextRef="#ctx0" brushRef="#br1" timeOffset="184847.49">12086 2942 0,'-21'0'16,"0"0"-16,21 21 15,0 1 1,21-1-16,0 0 16,0-21-16,0 21 0,1 0 0,-1-21 15,21 21-15,-21 1 0,22-22 16,-1 21-16,-21-21 0,21 21 0,1 0 15,-1-21-15,-21 21 0,22-21 0,-22 0 16,0 21-16,0-21 0,21 0 16,-20 0-16,-1 0 0,-21 22 0,21-22 15,0 0-15,-42 0 47,0 0-47,0 21 16,-22-21-16,22 21 0,-21 0 0,21-21 15,-22 42-15,1-20 0,21-1 16,-22 0-16,1 0 0,-21 21 0,20-20 16,1 20-16,0-21 0,-1 0 15,1 0-15,21 1 0,-43 20 16,43-21-16,0 0 0,21 0 16,-21-21-16,21 22 15</inkml:trace>
  <inkml:trace contextRef="#ctx0" brushRef="#br1" timeOffset="186471.41">12700 17124 0,'-21'0'0,"0"0"16,-1 0-16,1-21 15,0 21-15,0 0 16,0-21-16,0 21 0,-1-22 16,1 22-16,0 0 0,0-21 15,0 21 1,42 0 15,0 21-15,0-21-16,0 0 0,22 0 15,-1 22-15,0-22 0,1 0 16,20 0-16,1 0 0,-1 0 0,22 0 16,-22 0-16,22 0 0,0 0 15,-1 0-15,1-22 0,-21 22 0,20-21 16,-20 21-16,-1 0 0,1-21 0,-1 21 16,1 0-16,-22 0 0,0-21 15,1 21-15,-22 0 0,0 0 0,0 0 16,0 0-16,-21-21 0,-21 21 31,0 0-31,0 0 16,21-21-16,-21 21 15,0 0-15,-1 0 0,1 0 0,0-22 16,0 22-16,0 0 0,0 0 16,-1-21-16,1 0 15,0 21-15,0 0 0,21-21 16,-21 21-16,42 0 62,0 21-62,0-21 0,0 0 16,1 0-16,-1 21 0,21-21 16,-21 0-16,0 0 0,1 0 15,-1 21-15,0-21 0,0 0 0,0 0 16,-21 22-1,0-1 1,-21 0-16,0-21 0,0 21 16,0 0-16,-1 0 0,-20 1 15,21-1-15,-21 0 0,-1 21 0,22-21 16,-21 22-16,21-22 0,-1 0 16,-20 21-16,21-20 0,0-1 0,-22 0 15,22 0-15,0 0 0,0 0 0,21 1 16,-21-1-16,0-21 15,21-21 1,0-1-16</inkml:trace>
  <inkml:trace contextRef="#ctx0" brushRef="#br1" timeOffset="189857.14">13906 3090 0,'-21'-21'16,"21"0"-16,0 0 16,0 0-1,-21 0-15,0-1 0,21 1 16,-21 21-16,21-21 0,-21 0 15,-1 0-15,1 21 16,0 0-16,0 0 16,0 0-16,0 21 15,-1 0-15,22 0 0,-21 0 0,0 22 16,21-1-16,-21 0 0,21 1 0,0-1 16,0 22-16,-21-22 0,0 21 15,-1 1-15,22-22 0,-21 22 0,0 42 16,21-64-16,0 0 15,0 1-15,0-1 0,0 0 0,0-21 16,21 22-16,0-22 0,1 21 0,-1-21 16,0 1-16,21-22 0,-21 21 15,22-21-15,-22 0 0,21 0 16,1 0-16,62-21 0,-62-1 16,-1 1-16,0 0 0,22 0 15,-22 0-15,1 0 0,-1-1 0,-21-20 16,21 21-16,-20 0 0,-1-22 0,0 1 15,0 0-15,-21-1 0,0 1 16,0 0-16,0-106 16,0 84-16,0 22 0,-21-1 15,0-20-15,0 42 0,-1-22 16,1 1-16,-21 21 0,0-21 0,20 20 16,-20 1-16,0 0 0,-1 0 0,1 21 15,0 0-15,-1 0 0,-41 0 16,41 21-16,22-21 15,-21 21-15,21 22 0,-22-22 0,1 63 16,42-41-16,0 20 0,-21-20 16,21 20-16,0 1 0,0-22 15,0 21-15,0-20 0,21-1 0,0 0 16,0 1-16,1-22 0,-1 21 0,21-21 16,0 1-16,1-1 0,-1-21 15,0 21-15,1-21 0,-1 0 0,22 0 16,-22 0-16,64 0 15,-64-21-15,22 0 0,-22-1 0,0 1 16,1 0-16,-1 0 0,0 0 16,-21 0-16,1-22 0,-1 22 15,21 0-15,-42-21 0,21 20 0,-21 1 16,21 21-16,-21-21 0,0 0 16,0 42-1,0 0-15,0 0 16,0 1-16,0-1 0,0 21 0,0-21 15,0 0-15,0 1 0,-21 20 16,21-21-16,-21 0 0,21 0 0,0 1 16,0-1-16,0 0 0,-21-21 15,21 21-15,0 0 0,-21-21 16,21-21 15,0 0-15,0 0-16,0 0 0,0-1 0,0 1 15,0 0-15,21 0 0,-21-21 16,21 20-16,-21 1 0,21 0 0,0 0 16,1 0-16,20-22 15,-42 22-15,21 21 16,0 0-16,0 21 0,-21 1 16,0-1-16,22 0 15,-22 0-15,21 0 0,-21 22 0,0-22 16,0 21-16,0-21 15,21 0-15,-21 1 0,21-1 16,0 0-16,-21 0 0,21-21 16,1 0-16,-22 21 0,21-21 0,0 0 15,42 0-15,-41 0 16,20 0-16,-21-21 0,21 0 0,-20 0 16,-1 0-16,21-1 0,-21 1 15,0 0-15,1-21 0,-1-1 0,-21 1 16,21-21-16,0-43 15,-21 63-15,0-20 0,0-1 0,21 22 16,-21 0-16,0-1 0,0 1 16,0 21-16,0-21 0,0 20 0,0 1 15,0 0 1,-21 21-16,21 21 16,0 0-16,0 1 0,-21-1 0,21 21 15,0-21-15,-21 22 0,21 20 16,0-21-16,0 1 0,0 20 0,0-20 15,0-1-15,0 0 0,0 1 16,0-1-16,0 0 0,0-21 0,0 22 16,0-22-16,0 0 0,0 0 15,0 22-15,0-22 16,21-21-16,0 0 0,0 0 16,0 0-16,1 0 0,-1 0 0,0 0 15,0 0-15,0-21 0,0 21 16,22-22-16,-22 1 0,0 0 15,0 0-15,0 0 0,1 0 0,-22-1 0,21 1 16,0 0-16,-21 0 0,0 0 16,0 0-16,0-1 0,21 22 15,-21 22 1,0-1 0,0 0-16,0 0 0,0 0 15,-21 0-15,21 1 0,0-1 16,0 0-16,0 0 0,0 0 15,0 0-15,21-21 16,0 22-16,0-22 0,1 0 16,20 0-16,-21 0 0,0 0 15,0-22-15,1 1 0,20 0 0,-21 21 16,0-21-16,0 0 0,1 0 16,-1-1-16,-21 1 0,21 0 0,-21 0 15,21 0-15,-21 0 0,21-1 16,-21 1-16,0 42 47,0 1-47,0-1 15,0 0-15,0 0 0,0 0 0,-21 22 16,21-22-16,-21 0 0,21 21 16,0 1-16,0-22 0,-21 21 15,21 0-15,-21 22 0,21-22 0,0 64 16,-22-42-16,22-1 0,-21 1 15,21-1-15,0 22 0,0-22 16,0 22-16,0-22 0,0 22 0,0 0 0,0-1 16,0-20-16,0 21 15,0-22-15,21 85 0,-21-105 16,0 20-16,0-21 0,0 1 0,0-1 16,0-21-16,0 0 0,0 1 0,-21-22 15,0 0-15,0 0 16,21-22-16,-21 1 0,21 0 15,-21-21-15,-1 21 0,22-22 0,-21 1 16,0-22-16,21 22 0,0-21 0,0-22 16,-21 21-16,21-20 0,0-1 15,0 22-15,0-22 0,21-84 16,0 84-16,-21 0 0,21 22 16,1-22-16,20 22 0,-21-1 15,0 1-15,0 20 0,1-20 0,20 20 16,-21 22-16,0-21 0,0 0 15,1 20-15,-1 1 0,0 0 16,-21-21-16,21 21 0,0-1 0,0 1 0,1 0 16</inkml:trace>
  <inkml:trace contextRef="#ctx0" brushRef="#br1" timeOffset="191702.44">17611 3069 0,'0'-21'0,"0"42"16,0-63-16,0 21 0,21 21 16,-21-21-16,-21 21 31,-1 0-31,1 21 16,0 0-16,21 0 0,-21 21 0,0-20 15,0 20-15,-1 0 0,22 22 16,-21-22-16,0 22 0,21-22 0,-21 0 15,21 22-15,0-22 0,0 0 16,0-20-16,0 20 0,0 0 0,0-21 16,21 1-16,0-1 0,0 0 15,1 0-15,20-21 0,-21 0 0,21 0 16,1 0-16,-1 0 0,0 0 0,1 0 16,-1 0-16,0 0 0,-20-21 0,20 0 15,0 0-15,1-1 16,-22 1-16,21 0 0,-21-21 0,43-64 15,-43 64-15,-21-22 16,0 22-16,0-1 0,0-20 16,0 21-16,0-22 0,0 22 0,-21-1 15,0 1-15,-1 0 0,1 21 16,-21-22-16,21 22 0,0 0 16,-22 0-16,22 0 0,-21-1 0,21 22 15,-22 0-15,22 0 0,-21 0 0,-1 22 16,22-1-16,-21 0 0,0 21 15,20 1-15,-20-1 0,21 0 0,0 22 16,0-1-16,-1 1 0,22-22 16,0 22-16,0-1 0,0-21 15,0 1-15,22-1 0,-1 0 0,0 1 16,0-22-16,21 0 0,-20 0 0,20 0 16,-21 1-16,21-22 0,1 0 15,-1 21-15,0-21 0,1 0 0,-1 0 16,0 0-16,1 0 0,20-21 0,-20 21 15,-1-22-15,0 1 0,22 0 16,-22 0-16,0-21 0,-20 20 16,20 1-16,-21-21 0,0 21 15,0-22-15,1 22 0,-22 0 0,21 0 16,-21 0-16,0 0 0,0 42 31,-21 0-31,-1 0 0,22 0 0,-21 0 16,21 22-16,-21-22 0,21 21 15,-21-21-15,0 22 0,21-22 0,-21 0 16,21 21-16,0-20 0,0-1 0,0 0 16,0 0-16,0 0 15,0-42 32,21 0-47,0 0 0,0 0 16,-21-1-16,21 1 0,-21-21 15,21 21-15,1 0 0,-1-22 0,-21 22 16,21 0-16,0 0 0,0 0 0,-21-1 16,21 22-16,1 0 15,-1 0-15,-21 22 0,0-1 16,21 21-16,-21-21 16,21 0-16,0 1 0,-21 20 0,21-21 15,1 0-15,-1 0 0,-21 1 0,21-1 16,0-21-16,0 21 15,-21 0-15,21-21 0,1 0 0,-1 0 16,0 0-16,0 0 16,-21-21-16,21 21 15,0-21-15,-21 0 0,22-1 0,-22 1 16,21 0-16,0 0 0,0-21 16,0 20-16,0-20 0,43-43 15,-22 64-15,-21 0 16,1 0-16,-1 21 0,0 0 0,0 0 15,0 0-15,0 0 16,-21 21 0,0 0-16,0 0 15,0 1 1,0-44 31,0 1-32,0 0-15,0 0 16,-21 21 15,0 0-31,0 0 16,0 21-16,0 0 16,-1-21-16,1 21 0,0 1 15,0-1-15,21 21 0,-21-21 0,0 0 16,21 1-16,0-1 0,0 0 15,0 0-15,0 0 0,0 0 0,0 1 16,0 20-16,0-21 16,21 0-16,0-21 0,21 21 15,-21-21-15,1 0 0,20 0 0,0 0 16,1 0-16,-1 0 0,0 0 16,1 0-16,-1 0 0,0 0 15,22 0-15,-22-21 0,0 0 0,1 21 16,-1-21-16,0 0 0,1 0 15,-22-1-15,0-20 0,21 21 0,-42 0 16,22-22-16,-22 22 0,21-21 16,-21 21-16,0 0 15,-21 21-15,-1 0 0,1 0 16,0 0-16,-21 21 16,21 0-16,-1 0 0,1 0 0,-21 22 15,42-22-15,0 21 0,0-21 16,0 0-16,0 1 15,0-1-15,0 0 0,0 0 0,21 0 16,0 0-16,0-21 0,1 0 16,-1 0-16,0 0 15,0 0-15,0 0 0,22 0 0,-22 0 16,0 0-16,0 0 0,0 0 0,0 0 16,1-21-16,-1 21 0,0-21 15,-21 0-15,21 21 0,-21-21 16,0 0-1</inkml:trace>
  <inkml:trace contextRef="#ctx0" brushRef="#br1" timeOffset="191891.33">20193 3831 0,'0'0'0,"-21"0"16,0 0-1,21 21 1,-22-21-16,1 0 16,0 0-1,21 22-15,-21-22 16</inkml:trace>
  <inkml:trace contextRef="#ctx0" brushRef="#br1" timeOffset="198395.28">14901 16531 0,'0'0'0,"0"-21"16,0 0-16,0 0 15,0 0-15,0-1 16,0 1-16,0 0 16,0 0-1,21 21 1,-21-21-1,22 21 1,-22-21-16,21 21 16,-21-22 15,0 44 16,-21-22-47,21 21 15,-22-21 1,22 21-16,0 0 0,0 0 16,0 0-1,0 1-15,0-1 16,-21 0-16,21 0 16,0 0-16,0 0 0,0 22 15,0-22-15,0 21 0,0 1 0,0-1 16,0 0-16,0 1 0,0-1 15,0 0-15,-21 1 0,21-1 0,0 0 16,-21 1-16,0-22 0,21 21 16,0-21-16,-21 22 0,-1-22 0,22 0 15,-21 0-15,21 0 0,0 0 16,-21 1-16,21-44 31,0 1-31,0 0 16,0 0-16,0 0 0,0-22 15,0 1-15,0 21 0,0-21 16,21-22-16,-21 22 0,0-22 0,21 22 16,-21-22-16,22 1 0,-1 21 15,-21-22-15,21 22 0,0-1 0,-21 1 16,21 0-16,0 21 0,1-1 16,-22-20-16,21 21 0,0 0 15,-21 42 1,21 0-1,-21 0-15,21 0 0,-21 1 0,0 20 16,0 0-16,21-21 0,1 22 16,-1-1-16,-21 0 0,21 22 0,0-22 15,-21 1-15,0-1 0,21 0 16,0 1-16,-21-1 0,22 0 16,-22 1-16,0-22 0,0 21 0,0-21 15,21 0-15,-21 1 0,0-1 16,0 0-16,0 0 0,0-42 47,-21 0-32,21 0-15,-22-1 0,-41 1 16,42 0-16,0 0 0,-22 0 16,22 0-16,-42-1 15,20 1-15,22 21 0,-21 0 0,21 0 16,-22 0-16,22 0 0,0 0 15,0 0-15,0 0 0,-1 21 0,1-21 16,21 22-16,0-1 16,0 0-16,0 0 15,21-21-15,1 0 16,-1 0-16,0 0 16,21 0-16,-21 0 0,22 0 0,-1 0 15,0 0-15,22-21 0,-22 0 16,22 0-16,-1-1 0,1 1 15,-1-21-15,1 21 0,-1-22 16,-20 1-16,20 21 0,-21-21 0,1-1 16,-1 1-16,0 0 0,-20 20 0,-1-20 15,0 21-15,0-43 16,-21 43-16,0 0 0,0 0 0,0 0 16,0 0-16,0-1 15,-21 22-15,0 0 0,0 0 16,-1 22-1,22-1 1,0 0-16,-21 21 0,21-21 0,0 22 0,0 20 16,0-20-16,0 20 15,-21 64-15,21-63 0,-21-1 16,0 1-16,21 20 0,0-20 0,0-1 16,0 22-16,-21 0 0,21-1 15,0-20-15,0 20 0,0 1 0,0 0 16,21 63-16,0-85 15,0 22-15,-21-21 0,21 20 0,0-20 16,1-1-16,-1 1 0,-21-1 16,21-20-16,0-1 0,0 0 15,0 1-15,1-22 0,20 0 16,-21-21-16,0 0 0,22 0 16,-22 0-16,21-21 0,0 0 15,-20-22-15,20 1 0,0 0 0,-21-1 16,22-20-16,-22-1 0,21 1 15,-21-1-15,1 1 0,-1-1 0,0 1 16,-21-1-16,0 1 0,0-1 16,0 1-16,0-1 0,-21 22 0,0-22 15,-22 22-15,1 0 0,0-1 16,-1 1-16,-20 0 0,20 21 16,1-1-16,-21 1 0,20 0 0,1 0 15,-43 0-15,64 21 16,-21-21-16,-1 21 0,22 0 15,0 0-15,21-22 16,0 1 0,21 0-16,0 21 15,1-21-15,-1 21 0,21-21 0,-21 0 16,22-1-16,-1 1 0,0 0 16,1 0-16,-1 0 0,0-22 0,1 1 15,-1 21-15,0-21 0,1-1 16,-22 1-16,21 0 0,-21-1 0,22 1 15,-22 21-15,0-22 0,-21 22 16,21 0-16,-21 0 0,21 21 0,-21-21 16,0 0-16,0-1 15,21 22 63,1 0-62,-1 0 93,-21 22-93,0-1 93,0 0-46,0 0 249,0 0-265,-21-21-47</inkml:trace>
  <inkml:trace contextRef="#ctx0" brushRef="#br1" timeOffset="198598.16">16425 16701 0</inkml:trace>
  <inkml:trace contextRef="#ctx0" brushRef="#br1" timeOffset="199765.49">14563 17209 0,'-22'0'15,"44"0"-15,-65 0 16,64-22 15,22 22-15,-22 0-16,21 0 0,22-21 0,-1 0 15,1 21-15,20-21 0,1 21 16,0-21-16,21 21 0,-22-21 16,1-1-16,0 22 0,-1-21 15,-20 21-15,20-21 0,-20 21 0,-1 0 16,1 0-16,-22-21 0,1 21 0,-1 0 16,0 0-16,-21 0 0,1 0 15,-1 0-15,-21 21 16,-21-21-16,-1 0 15,1 21-15,0-21 0,0 21 0,0-21 16,0 22-16,-22-22 0,22 21 16,0-21-16,-21 21 0,20-21 0,-20 21 15,0 0-15,21-21 0,-22 21 16,1 1-16,0-1 0,20-21 16,-20 21-16,0 0 0,-1 0 15,22-21-15,-21 21 0,21 1 0,0-1 16,-1-21-16,1 21 0,21 0 15,21-21 1,22 0-16,-1 21 0,0-21 0,1 0 16,-1 0-16,22 0 0,-22 0 15,21 0-15,1 0 0,-1 0 0,22 0 16,-21 0-16,-1-21 16,1 21-16,-1 0 0,1 0 0,-22 0 0,0 0 15,1 0-15,-22 0 16,0 21-16,-21 0 0,0 1 15,-21-1-15,0 0 0,-22 0 16,1 0-16,0 22 0,-64-1 16,42 0-16,1-21 0,20 22 15,-20-22-15,21 21 0,-1-21 0,1 1 16,21-1-16,-22 0 0,43 0 16,0 0-16,43-21 15,-22 0 1,21 0-16,-21 0 0,22 0 15,20-21-15,-20 21 0,-1-21 16,21 21-16,1-21 0,-22 21 0,22-21 16,-22 21-16,0 0 0,1 0 15,-1 0-15,-21-22 0,-21 44 16,-21-22 0,0 21-16,-21 0 0,-22 0 0,22 0 15,-1 0-15,-20 1 0,21-1 16,-22 21-16,22-21 0,-1 0 15,1 1-15,21-1 0,0 0 0,0 0 16,21 0-16,0 0 16,21-21-1,0 0-15,0 0 0,0 0 16,22 0-16,-22 0 0,21 0 0,0 0 16,22 0-16,-22 0 0,1 0 15,-1 0-15,-21 0 0,21 0 0,-20 0 16,-22 22-1,0-1-15,-43 0 0,22 21 0,-21-21 16,-1 22-16,-20-1 0,21-21 16,-22 22-16,22-1 0,-22-21 15,22 0-15,21 0 0,0 1 16,-1-22-16</inkml:trace>
  <inkml:trace contextRef="#ctx0" brushRef="#br1" timeOffset="201422.54">17399 16955 0,'0'21'16,"0"0"0,0 0 15,21-21-31,0 0 31,0 0-31,-21-21 16,0 0-16,0 0 15,0-1 1,0 1-16,0 0 0,0-21 16,0 21-16,0-1 0,22-20 15,-1 21-15,-21-21 0,21-1 0,0 22 16,0-21-16,0 21 0,1-22 16,-1 22-16,21 0 0,-21 0 0,0 0 15,22-1-15,-22 1 0,21 21 0,-21 0 16,22 0-16,-22 0 0,0 0 15,0 21-15,0-21 0,1 22 0,-22-1 16,0 0-16,0 0 0,0 0 16,0 0-16,0 1 0,0-1 15,0 0-15,0 0 16,0-42 31,21 0-47,0 0 15,-21-1-15,0 1 0,0 0 16,0 0-16,0 0 0,0 0 0,-21-1 16,0 1-16,-22 21 0,22 0 15,-21 0-15,-1 0 0,1 0 16,0 0-16,21 0 0,-64 21 16,64 1-16,-22 20 0,22-21 15,0 21-15,0 1 0,0-1 16,21 22-16,0-22 0,0 0 0,0 22 15,0-22-15,0 0 0,0 1 16,21-1-16,0-21 0,0 22 0,0-22 16,1 0-16,-1 0 0,21 0 15,-21-21-15,22 0 0,-22 0 0,21 0 16,-21 0-16,22 0 0,-22-21 16,21 21-16,-21-21 0,22 0 0,-22-22 15,21 22-15,-21-21 0,22 0 16,-22-1-16,21 1 0,-21 0 15,0-1-15,1 1 0,-22 0 0,0-1 16,0 1-16,0-22 16,0 43-16,0 0 0,0 42 31,0 0-31,0 1 16,0-1-16,0 21 0,-22-21 0,22 22 15,0-1-15,0 0 0,0-21 16,0 22-16,0-1 0,0-21 0,0 0 15,22 1-15,-1-1 0,-21 0 0,21 0 16,0-21-16,21 0 0,-20 0 16,-1 0-16,21 0 0,0 0 0,43-42 15,-43 21 1,-20-1-16,20-20 0,0 21 0,-21-21 16,22 20-16,-22-20 0,21 0 0,-21-1 15,1 1-15,-22 0 0,21-1 16,0-41-16,-21 41 0,0 1 15,0 0-15,0-1 0,0 1 16,0 21-16,0-21 0,0 20 16,0 1-16,0 0 0,0 0 0,-21 42 31,0 0-31,21 0 0,-22 22 16,22-1-16,0 0 0,0 1 15,0-1-15,0 0 0,0 22 0,0-22 16,0 22-16,0-22 0,0 22 0,0-22 15,0 0-15,0 1 0,0-1 16,0-21-16,0 21 0,0-20 0,0-1 16,22-21-16,-1 21 0,0-21 15,0 0-15,0 0 0,0 0 16,1 0-16,-1-21 0,0 0 0,0-1 16,0 1-16,0-21 0,-21 21 15,22 0-15</inkml:trace>
  <inkml:trace contextRef="#ctx0" brushRef="#br1" timeOffset="201648.41">18838 16552 0,'0'0'16,"-21"0"-16,0 0 0,42 0 46,0 0-46,0 0 0,1 0 0,-1 0 16,0-21-16,21 21 0,-21 0 0,22 0 16,-1-21-16,22 21 15,-22 0-15,0-21 0,22 21 0,-22 0 16,22-21-16,-22 21 0,0 0 0</inkml:trace>
  <inkml:trace contextRef="#ctx0" brushRef="#br1" timeOffset="202188.1">20870 16679 0,'0'-21'16,"0"0"31,0 0 0,0 0-16,0 0-16,0-1 17,-21 22 15,0 0-32</inkml:trace>
  <inkml:trace contextRef="#ctx0" brushRef="#br1" timeOffset="203926.1">20807 16595 0,'0'-21'31,"0"-1"-15,0 1-16,0 0 0,21-21 15,-21 21-15,0-1 0,21 1 16,-21 0-16,0-21 0,0 21 15,0-22-15,0 22 0,0-21 0,0 21 16,0-22-16,0 22 0,0 0 16,0 0-16,0 0 0,-21 21 15,0 0-15,0 21 16,-1 0-16,22 0 0,-21 21 16,0 1-16,0-1 0,21 0 0,0 22 15,-21-22-15,0 22 16,21-1-16,-22 1 0,22-1 0,0 1 0,-21-1 15,21-20-15,-21 20 0,0 1 16,21-22-16,-21 0 0,0 1 16,21-1-16,-22 0 0,1-21 0,21 1 15,0-1-15,-21 0 0,0-21 16,0 0-16,0 0 16,-1-21-1,1 0-15,21-22 0,0 22 0,-21-21 16,21-1-16,-21 1 0,21 0 0,0-22 15,0 22-15,0-22 0,0-20 16,0 41-16,0 1 16,0 21-16,0 0 0,21 21 15,0 0-15,0 0 0,1 0 16,-1 21-16,0 21 0,0-21 16,0 22-16,0-1 0,1 0 15,-1 1-15,0-1 0,0-21 0,0 22 16,0-1-16,1-21 0,-1 21 15,21-20-15,0-1 0,-20 0 0,20 0 16,0-21-16,1 0 16,-1 21-16,0-21 0,1 0 0,-1 0 0,21-21 15,-20 0-15,-1 21 0,22-21 0,-22-22 16,21 22-16,-20-21 16,-1 0-16,0-1 0,1 1 0,-1 0 15,0-22-15,-20 22 0,20-43 16,-21 43-16,-21-1 0,0 1 15,0 21-15,0 0 0,0 0 16,-21 21-16,-21 0 0,20 0 16,-20 21-16,0 21 0,-1-21 0,1 22 15,0-1-15,-1 0 0,1 1 16,-21 62-16,41-62 16,1-1-16,21 0 0,0 1 0,0-1 15,0-21-15,0 0 0,0 1 0,0-1 16,21 0-16,1-21 0,-1 0 15,0 0-15,21 0 0,1 0 16,-22 0-16,21-21 0,-21 0 0,22-1 16,-22 1-16,21-21 0,-21 0 15,0-1-15,1 1 0,-1 0 0,0-1 16,0 1-16,0-22 16,-21 43-16,0-21 0,21 21 0,-21 0 15,0-1-15,0 44 31,0-1-31,0 0 16,0 0-16,0 0 0,0 22 16,0-22-16,0 0 0,0 0 15,0 21-15,22-20 0,-22-1 16,21 0-16,0 0 0,0-21 0,-21 21 16,21-21-16,0 0 0,1 0 0,-1 0 15,21 0-15,-21 0 0,0 0 16,22-21-16,-22 0 0,0 0 0,21 0 15,-20-1-15,-1-20 0,0 0 16,0 21-16,0-22 0,0 1 0,-21 21 16,22 0-16,-22-1 0,0 1 15,0 0-15,0 0 0,-22 21 16,1 0 0,0 21-16,21 0 0,0 0 15,-21 1-15,21-1 0,0 0 0,0 21 16,0-21-16,0 1 0,0 20 15,0-21-15,0 21 0,21-20 0,0 41 16,0-42-16,1 0 0,-1 1 16,0-1-16,-21 0 0,21 0 15,-21 0-15,21-21 0,-21 21 0,0 1 16,-21-22 0,0 0-1,0 0-15,21-22 0,-21 1 0,-1 0 16,1 0-16,0 21 0,21-21 15,-21 0-15,21-1 0,-21 22 16,21 22 15,0-1-31,0 0 16,21 0-16,0 0 0,0-21 0,0 21 16,1 1-16,-1-22 0,0 0 0,0 21 15,21-21-15,-20 0 0,20 0 16,-21 0-16,21 0 0,1-21 0,-22-1 15,21 22-15,1-21 0,-1 0 16,-21-21-16,21 21 0,-20-22 16,-1 1-16,21 0 0,-21-1 0,0-20 15,1 20-15,-1-20 0,21 21 16,-21-22-16,0 1 0,1-1 0,-1 22 16,0-22-16,0 1 0,0-1 15,-21 22-15,0 0 0,0-22 0,0 43 16,0-21-16,0 20 0,0 1 0,0 0 15,-21 42 1,0 0-16,0 22 0,21-1 16,-21 0-16,-1 22 0,1-22 15,0 22-15,21-1 0,-21 1 16,0-1-16,21-20 0,-21 20 0,21 1 16,0-1-16,0-21 0,0 64 15,0-63-15,0-1 0,0 0 16,0-21-16,0 1 0,21-1 15,0 0-15,0 0 0,0 0 0,0-21 16,1 0-16,-1 0 0,0 0 16,0 0-16,0 0 0,0 0 0,1 0 15,-1-21-15,0 0 0,21 0 0,-21 0 16,1-1-16,-1 1 16,0-21-16,-21 21 15,21 0-15,-21-1 0</inkml:trace>
  <inkml:trace contextRef="#ctx0" brushRef="#br1" timeOffset="204202.95">22860 16425 0,'0'0'0,"21"0"16,0 0-16,0 0 15,22 0-15,-22 0 16,21 0-16,1-21 0,-1 0 0,0 21 0,64-42 16,-64 42-16,22-21 0,-22-1 15,22 22-15,-22-21 16,22 0-16,-22 21 0,0 0 0,1-21 16,-22 21-16,0 0 0,0 0 15,0 0-15,-21-21 16</inkml:trace>
  <inkml:trace contextRef="#ctx0" brushRef="#br1" timeOffset="-214338.06">11811 5144 0,'0'0'0,"-21"0"15,0 0 1,-1 0-16,22-22 15,-21 22-15,0 0 0,0 0 16,0 0-16,0 0 0,-1 0 0,1 0 16,-21 0-16,21-21 0,0 21 15,-22 0-15,22 0 0,0 0 0,0 0 16,0 0-16,-1 0 0,1 0 0,0 0 16,42 0 15,0 0-31,1 0 15,20 0-15,-21 0 0,43 0 0,-22 0 16,0 0-16,22 0 0,20 0 0,-20 0 16,21 0-16,-22 0 15,22 0-15,-1 0 0,1 0 0,-21 0 16,-1 0-16,22-21 0,-22 21 0,-20 0 16,20 0-16,-21-21 0,1 21 15,20 0-15,-42 0 0,-21-21 16,-21 0-1,-21 21 1,21-22-16,0 22 0,-1-21 16,-20 21-16,21-21 0,-21 21 15,20-21-15,1 21 0,-21-21 0,21 0 16,0 21-16,-1-22 0,-20 22 16,21-21-16,0 21 0,0 0 15,21-21-15,-22 21 0,1 0 16,42 21 31,1-21-47,-1 21 0,0-21 15,0 22-15,21-22 0,-20 21 0,20-21 16,-21 21-16,21-21 0,-20 0 16,20 21-16,-21-21 0,0 0 0,22 0 15,-22 21-15,0-21 0,0 0 16,0 0-16,0 0 0,-21 21 0,0 1 31,-21-22-15,-21 21-16,21-21 0,0 21 15,-1-21-15,1 21 0,-21 0 0,21 0 16,-22 1-16,22 20 0,-21-21 16,21 21-16,-22-20 0,1 20 0,21-21 15,-21 21-15,-1-20 0,22 20 16,-21-21-16,21 21 0,-22 1 15,22-22-15,0 0 0,0 0 16,0 0-16,21 1 0,0-1 16,-22 0-16,1-21 0,21 21 15,-21-21 1,0 0 0</inkml:trace>
  <inkml:trace contextRef="#ctx0" brushRef="#br1" timeOffset="-211873.47">12234 5228 0,'-42'21'0,"84"-42"0,-126 42 0,62 1 16,1-22-16,0 0 0,21 21 15,0 0-15</inkml:trace>
  <inkml:trace contextRef="#ctx0" brushRef="#br1" timeOffset="-211373.76">13166 4890 0,'0'-22'0,"-22"22"47,22 22-47,0-1 0,-21 0 0,21 0 15,0 0-15,-21 22 0,21-1 0,0 0 16,0 1-16,0 20 16,0-21-16,-21 1 0,21-1 0,0-21 15,0 22-15,-21-22 0,21 0 0,0 0 16,0 0-16,0 0 0,0 1 15,0-1-15,0 0 16,0-42 0,0 0-16,0-1 15</inkml:trace>
  <inkml:trace contextRef="#ctx0" brushRef="#br1" timeOffset="-210857.06">13060 4953 0,'0'-42'0,"0"84"0,-21-105 0,21 20 0,-22 22 16,22 0-16,0 0 0,0 0 0,0-1 16,0 1-16,0 0 0,22 21 15,-1-21-15,0 21 0,0 0 0,21 0 16,-20 0-16,-1 0 0,21 0 0,-21 21 16,0 0-16,22 0 0,-22 1 15,-21 20-15,21 21 16,-21-41-16,0 20 0,0-21 15,-21 21-15,0-20 0,-22-1 0,1 21 16,21-21-16,-21 0 0,-1 1 0,22-1 16,-21 0-16,21-21 0,-1 21 15,1-21-15,42-21 32,1 21-32,-1 0 0,0 0 15,0-21-15,0 21 0,0 0 0,22 0 16,-22 0-16,21 0 0,-21 0 0,22 21 15,-1-21-15,-21 21 0,22 0 16,-1 0-16,-21 1 0,21-1 16,-20 0-16,-22 0 0,0 0 0,0 0 15,0 1-15,0-1 0,0 0 16,0 0-16,-22 0 0,-20 0 0,21 1 16,-21-22-16,-1 21 0,1 0 0,0-21 15,-1 21-15,1-21 0,0 0 16,-1 0-16,22 0 0,-21 0 0,21 0 15,-1 0-15,1 0 0,0 0 16,0-21-16,21 0 16,0 0-16,0-1 0,21 1 0,0 0 15,0 0-15,1 0 16,20 0-16</inkml:trace>
  <inkml:trace contextRef="#ctx0" brushRef="#br1" timeOffset="-210462.25">13547 5271 0,'0'21'0,"0"0"31,21-21-31,0 0 16,0 0-16,0 0 16,0 0-16,1-21 15,-22 0-15,21 21 0,0-22 0,0 1 16,0 0-16,0 0 0,1 0 0,-1 0 15,0-1-15,-21-20 0,0 21 16,0 0-16,0 0 0,0-1 0,0 1 16,-21 21-1,0 0-15,-1 0 0,1 21 16,0 1-16,0-1 0,0 0 0,0 21 16,-1-21-16,1 1 0,21 20 15,0-21-15,-21 21 0,21-20 0,0 20 16,0-21-16,0 0 0,0 0 15,0 1-15,0-1 0,21 0 16,-21 0-16,21-21 0,1 21 0,-1-21 16,0 0-16,0 0 0,21 0 0,-20 0 15,20 0-15,0 0 0,1 0 16,-1-21-16,21 0 0,-20 0 0,-1 0 16,0-1-16,1-20 0</inkml:trace>
  <inkml:trace contextRef="#ctx0" brushRef="#br1" timeOffset="-209568.4">14478 4614 0,'0'-21'0,"0"42"0,-21-42 15,21 0-15,-21 21 0,-1 0 0,1 0 16,21 21 0,-21 0-16,0 22 0,21-22 0,0 21 15,0 22-15,-21-1 0,21 1 0,-21-1 16,21 1-16,-22-1 0,22 1 15,0-1-15,-21 1 0,0 20 0,0-20 16,21 21-16,-21-22 0,0 22 16,21-22-16,-22 1 0,22 20 15,-21-20-15,21-1 0,-21 64 16,0-84-16,21 20 0,-21-20 0,21 20 16,0-21-16,0 1 0,0-22 15,0 21-15,0-21 0,21 1 0,0-22 16,0 0-16,0 0 0,1 0 15,20-22-15,-21 1 0,0 0 0,22-21 16,-22 21-16,21-22 0,-21 1 16,22 0-16,-1-1 0,-21-20 0,21 20 15,-20 1-15,20-21 0,-21-1 0,0-42 16,-21 64-16,0-22 16,0 22-16,0 0 0,-42-1 0,21 22 15,-22-21-15,22 21 0,-21 0 16,0-1-16,-1 1 0,22 21 0,-21-21 15,-22 21-15,43 0 16,0-21-16,0 21 0,21-21 16,21 0-1,0-1-15,21 22 0,-20-21 16,-1 0-16,0 21 0,21-21 0,-21 0 16,22 0-16,-22-1 0,21 1 15,-21 0-15,22 0 0,-22 0 0,0 0 16,0-1-16,0 1 0,1 0 15,-1 0-15,-21 0 0,21 21 16,-21-21-16,0-1 0,0 44 31,0-1-15,0 0-16,0 0 0,-21 0 0,21 0 16,0 1-16,-21 20 0,21-21 15,0 0-15,0 0 0,0 1 0,0-1 16,0 0-16,0 0 0,21-21 15,0 0-15,0 0 16,0 0-16,0 0 0,1 0 16,-1 0-16,0-21 0,0 21 0,0-21 15,0 0-15,1-1 0,-22-20 16,21 21-16,-21 0 0,0-22 0,0 1 16,0 21-16,0-21 0,0 20 15,0 1-15,-21 0 0,-1 0 16,1 0-16,0 21 0,0 0 0,0 0 15,0 0-15,-1 0 0,1 0 16,0 21-16,0-21 0,0 63 16,0-63-16,21 22 0,0-1 15,0 0-15,0 0 16,21 0-16,0-21 16,0 0-16,0 0 0,0 0 0,1 0 15,20 0-15</inkml:trace>
  <inkml:trace contextRef="#ctx0" brushRef="#br1" timeOffset="-209171.71">15198 5059 0,'0'0'0,"-22"0"16,1 0-16,0 0 0,0 0 16,21-21-1,0 0-15,0-1 0,21 1 16,0 21-16,22 0 15,-22 0-15,0 0 0,0 0 16,0 0-16,0 0 0,1 0 0,-1 21 16,0 1-16,0-1 15,0 0-15,0 0 0,-21 0 0,0 22 16,22-22-16,-22 0 0,0 0 0,0 0 16,0 0-16,0 1 0,-22-1 15,1 0-15,0-21 16,21 21-16,0-42 31,0 0-31,0 0 16,0-1-16,0 1 0,0 0 15,21 0-15,0 0 0,-21-22 0,22 22 16,-1 0-16,-21-21 0,21 21 0,0-1 16,0 1-16,0 21 15,1-21-15,-1 0 0,0 21 0,0 0 16,0 0-16,0 0 0,1 0 0</inkml:trace>
  <inkml:trace contextRef="#ctx0" brushRef="#br1" timeOffset="-208813.92">15769 5144 0,'0'21'16,"0"-42"-16,21 42 31,0-21-16,1-21-15,-1 21 0,0-22 0,0 1 16,0 0-16,22 21 16,-22-21-16,0 0 0,0 0 0,0-1 15,0 1-15,1 21 0,-22-21 0,0 0 16,-43 21 0,22 0-1,0 21-15,0-21 0,0 21 16,-1 0-16,1 22 0,0-1 15,0-21-15,21 22 0,-21-22 0,21 0 16,0 0-16,0 0 16,0 0-16,0 1 0,0-1 0,0 0 15,21 0-15,0-21 0,0 0 0,0 0 16,1 0-16,20 0 16,-21 0-16,21 0 0,-20 0 0,20-21 15,0 0-15,1 21 0,-22-21 0,21-1 16</inkml:trace>
  <inkml:trace contextRef="#ctx0" brushRef="#br1" timeOffset="-206621.47">16827 5207 0,'-21'21'0,"0"0"31,21 1-31,0-44 31,0 1-15,0 0-16,0 0 0,0 0 0,0 0 15,21-22-15,-21 22 0,21-21 16,1-1-16,-1 1 0,0-43 16,0 43-16,43-21 0,-43 20 15,0 22-15,0 21 0,21-21 16,-20 21-16,-1 0 0,0 0 0,21 0 15,-21 0-15,1 0 16,-22 21-16,21 0 0,-21 0 16,0 1-16,0-1 15,0-42 32,0-1-47,0 1 16,0 0-16,-21 0 15,-1 0-15,22 0 16,-21 21-16,21-22 0,-21 22 16,0 0-16,0 0 0,0 0 15,-1 0-15,1 22 0,0-1 16,0 0-16,0 0 0,0 0 0,21 22 16,-22-1-16,1-21 15,0 21-15,21 1 0,0-1 0,0 0 16,0 1-16,0-1 0,0 43 15,0-64-15,0 21 0,21-21 16,0 1-16,1-1 0,-1 0 16,21 0-16,0-21 0,1 0 0,-1 0 15,0 0-15,1 0 0,-1 0 0,22 0 16,-22 0-16,0-21 0,22 0 0,-22 0 16,0-22-16,1 22 0,-22-21 0,21-1 15,-21-20-15,1 21 0,-1-22 16,0 22-16,0-22 0,-21 22 0,21-22 15,-21 22-15,0 0 16,0-1-16,0 1 0,0 0 0,0 21 16,0-1-16,0 1 0,0 0 0,0 0 15,0 42 1,0 0-16,-21 22 16,21-22-16,0 21 0,0 0 15,-21 1-15,0 20 0,21-20 0,-21 20 16,21 1-16,0-22 0,-22 0 0,22 1 15,0 20-15,0-42 0,0 22 16,0-1-16,0-21 0,0 21 0,22-20 16,-1-1-16,0 0 0,0-21 15,0 21-15,0 0 0,1-21 16,-1 0-16,0 0 0,21 0 0,-21 0 16,1 0-16,20 0 0,0 0 0,-21-21 15,22 0-15,-1 0 0,0 0 16,1-1-16,-1 1 0,-21-21 0,22 21 15,-22-22-15,21 1 0,-21 21 16,-21-21-16,21-1 0,-21 22 0,0 0 16,0-21-16,0 20 0,-21 1 15,0 0-15,0 21 16,-21 0-16,20 0 0,-20 0 0,21 21 16,-21 0-16,20-21 0,-20 22 15,21 20-15,-21-21 0,20 0 16,1 22-16,0-22 0,0 21 0,0 0 15,21 1-15,0-22 16,0 0-16,0 0 0,0 0 0,0 1 16,0-1-16,21-21 0,0 21 0,0-21 15,0 0-15,1 21 16,20-21-16,-21 0 0,0 0 0,0 0 16,1-21-16,-1 21 0,21-21 0,-21 0 15,0-1-15,1 1 0,-1-21 16,21 21-16,-21-22 0,0 22 0,1-21 15,20-43-15,-42 64 16,0-21-16,21 21 0,-21-1 16,0 1-16,0 42 31,-21 1-31,0-1 0,21 0 16,0 21-16,0-21 0,-21 22 15,21-22-15,0 21 0,-22-21 0,22 1 16,0 20-16,0-21 0,0 0 0,0 0 15,0 1-15,22-1 16,-1-21-16,0 0 0,0 0 16,21 21-16,-20-21 0,-1 0 0,21 0 0,0 0 15,-20-21-15,20 0 16,0-1-16,-21 1 0,22 0 0,41-42 16,-62 41-16,20-20 0,-21 0 15,21-1-15,-20 1 0,-1 0 16,-21 21-16,0-22 0,0 22 0,0 0 15,0 0-15,0 0 0,0-1 16,-21 22-16,-1 0 16,1 22-16,0-1 0,21 0 0,0 0 15,-21 0-15,21 0 0,0 22 16,0-22-16,0 0 0,0 21 0,0-20 16,0-1-16,0 0 0,0 21 15,0-21-15,0 1 0,0-1 16,0 0-16,0 0 0,0 0 15,-21-21 32,0 0-47,21-21 16,-22 0-16,1 0 0,21 0 16,-21 21-16,0 0 15,0 0 1,21 21-1,0 0-15,0 0 0,0 0 16,0 0-16,0 1 16,0-1-16,21-21 0,0 21 15,0-21-15,0 0 0,1 0 16,20 0-16,-21 0 0,0 0 16,22 0-16,-1 0 0,21 0 15,-20 0-15,-1-21 0,22 0 16,-22-1-16,0 1 0,1 0 15,-1 0-15,0-21 0,1 20 0,-1-20 16,-21 0-16,0 21 0,0-22 16,1 1-16,-1 0 0,-21 20 0,0-62 15,0 63 1,-21 21-16,-1 0 0,1 0 16,0 21-16,0-21 0,0 21 0,0 21 15,-1-21-15,1 1 0,21 20 16,0-21-16,0 21 0,0-20 0,0-1 15,0 21-15,0-21 0,0 0 0,0 1 16,21-1-16,1 0 0,-1 0 16,-21 0-16,21 0 0,0 1 15,-21-1-15,0 0 16,0 0-16,-21-21 16,0 0-1,0 0-15,-1 0 0,-20 0 16,21 0-16,0 0 0,0 0 15,-1 0-15,1 0 16,0 0-16,21-21 16</inkml:trace>
  <inkml:trace contextRef="#ctx0" brushRef="#br1" timeOffset="-206437.58">19770 5376 0,'0'0'0,"-22"22"0,1-22 16,0 0 0,0 0-1,0 0-15</inkml:trace>
  <inkml:trace contextRef="#ctx0" brushRef="#br1" timeOffset="-198465.61">11070 6816 0,'0'0'0,"-21"0"15,-21 0-15,20 0 0,1 0 0,-21 0 16,21 0-16,-22 0 0,22 0 0,-21 0 15,21 0-15,0 0 16,-1 0-16,1 0 0,0 0 0,0 0 16,42 0-1,21 0 1,-20 0-16,41 0 0,-21 21 0,22-21 16,21 0-16,-1 0 0,1 0 0,0 0 15,-1 0-15,1 0 0,0 0 16,-1 0-16,22 0 0,0 0 0,-21 0 15,-1 0-15,1 0 0,0 0 16,-22 0-16,1 0 0,-22 0 0,-21-21 16,0 21-16,0 0 0,-21-21 0,0-1 15,0 1-15,-21 0 16,0 21-16,-21-21 0,-1 21 0,1-21 16,0 21-16,-1 0 15,1 0-15,0-21 0,-1 21 0,1 0 16,0 0-16,21 0 0,-1 0 0,1 0 15,0 0-15,0 0 16,42 0 0,0 0-16,22 0 15,-22 0-15,21 0 0,-21 0 0,22 0 16,-1 0-16,0 0 0,1 0 16,-22 0-16,0 0 0,21 21 0,-21 0 15,-21 0-15,0 0 16,0 0-16,0 22 0,-21-22 15,0 0-15,-21 21 0,-1-20 16,1-1-16,0 21 0,-22-21 0,22 22 16,-22-22-16,22 21 0,0-21 15,-1 0-15,22 1 0,0-1 0,21 0 16,21-21 0,22-21-16</inkml:trace>
  <inkml:trace contextRef="#ctx0" brushRef="#br1" timeOffset="-198040.85">14012 6181 0,'0'-21'0,"0"42"0,-21-42 15,0 21-15,21 21 16,0 0-16,0 21 15,0-21-15,0 22 0,0 20 0,0-20 16,0 20-16,0-21 0,0 1 16,0-1-16,0 0 0,0 1 0,0-1 15,-21-21-15,21 22 0,0-22 0,0 0 16,0 0-16,-21-21 0,21 21 16,0-42 15,0-21-31,0 21 15,0-1-15</inkml:trace>
  <inkml:trace contextRef="#ctx0" brushRef="#br1" timeOffset="-197829.97">13885 6181 0,'0'-21'0,"0"42"0,-21-42 0,0-1 15,21 1-15,-21 21 16,21 21 15,21-21-15,-21 22-1,21-22-15,-21 21 16</inkml:trace>
  <inkml:trace contextRef="#ctx0" brushRef="#br1" timeOffset="-197197.34">13864 6033 0,'0'0'0,"-21"0"0,0 0 15,42 0 17,0-22-32,0 22 0,0 0 0,1 0 15,20 0-15,-21 0 0,21 0 0,1 0 16,-1 0-16,0 0 0,1 0 16,-1 22-16,0-1 0,1 0 0,-22 0 15,0 0-15,0 0 0,-21 22 16,0-22-16,0 0 0,0 0 15,-21 22-15,-21-22 0,-1 21 0,1-21 16,-21 0-16,20 22 0,-20-22 16,20 0-16,-41 21 0,63-42 15,-22 0-15,22 0 0,21-21 32,0 0-32,21 21 15,0-21-15,1 0 0,20 21 0,0-21 16,1 21-16,-1 0 0,0 0 0,22 0 15,-22 0-15,22 0 0,-22 21 16,0 0-16,22 0 0,-43 0 0,21 0 16,1 1-16,-22-1 15,0 0-15,-21 21 0,0-21 0,0 1 16,0 20-16,0-21 0,-21 0 0,0 22 16,-22-22-16,1 0 0,0 0 15,-1 0-15,-20-21 0,20 21 0,-20 1 16,21-22-16,-22 0 0,22 21 0,-1-21 15,1 0-15,0 0 0,21 0 16,-22 0-16,22 0 0,0 0 0,21-21 16,-21 21-16,21-22 15,0 1-15,0 0 0,0 0 16,21 21-16,0-21 0,21 0 16,-20 21-16,20-22 15,0 1-15,1 21 0</inkml:trace>
  <inkml:trace contextRef="#ctx0" brushRef="#br1" timeOffset="-196822.03">14626 6689 0,'64'0'32,"-43"0"-17,0-21-15,0-1 0,-21 1 16,42 21-16,-20-21 0,-1 0 0,0 0 15,-21-22-15,21 22 0,0 0 16,-21-21-16,0 21 0,0-1 16,0 1-16,0-21 0,-21 21 15,0 0-15,0 21 0,0 0 16,-22 0-16,22 21 0,0 0 16,0 0-16,0 0 0,-1 22 0,1-1 15,0 0-15,0 1 0,0-1 16,21 0-16,0 1 0,0-22 0,0 21 15,0 0-15,0-20 0,0-1 0,21 21 16,0-21-16,0 0 0,0 1 16,1-22-16,-1 21 0,21 0 0,-21-21 15,22 0-15,-1 0 0,-21 0 0,21 0 16,1 0-16,-1-21 16,0 0-16,1-1 0,-1 1 0,0-21 15,1 21-15,-1-22 0</inkml:trace>
  <inkml:trace contextRef="#ctx0" brushRef="#br1" timeOffset="-195917.04">15515 6011 0,'0'0'0,"0"-21"0,0 42 32,-21 1-17,0-1-15,21 21 0,-21-21 0,-1 22 16,22 20-16,-21 1 0,0-1 15,21 1-15,-21-1 0,0 22 0,0-22 16,-1 22-16,22-22 0,-21 22 16,0-21-16,0 20 0,21 1 0,0 0 15,-21-1-15,0 1 0,21 0 0,-22-1 16,22-20-16,-21 20 0,21 1 16,0-21-16,0-1 0,0 1 0,0-1 15,0 1-15,0-22 0,0 0 0,0 1 16,21-22-16,1 0 15,-1 0-15,0-21 0,21 0 16,-21 0-16,1 0 0,20-21 0,-21 0 16,21-22-16,-20 22 0,20-21 0,-21-22 15,21 22-15,1 0 0,-22-22 16,21 1-16,-21-1 0,1 22 0,-1-22 16,0 1-16,-21-22 0,0 22 15,0-1-15,0 1 0,-21 20 0,-22-20 16,22 21-16,-21-1 0,0 1 0,-1 21 15,1-22-15,0 22 0,-1 0 0,1 0 16,0 0-16,-1 0 0,22 21 16,0-22-16,0 22 0,21-21 0,0 0 15,0 0-15,21 21 16,0-21-16,0 0 0,0-1 16,22 1-16,-1 0 0,0 0 0,1 0 15,-1-22-15,0 22 0,1-21 16,-1 21-16,0-22 0,-20 1 0,20 21 15,-21-21-15,21 20 0,-20 1 16,-1 0-16,-21 0 0,0 42 31,0 0-15,-21 0-16,21 1 0,0-1 0,0 0 16,-22 0-16,22 21 0,-21-20 15,21 20-15,0-21 0,0 21 16,0 1-16,0-22 0,0 0 0,0 0 15,0 22-15,0-22 0,21-21 16,1 21-16,-22 0 0,21-21 0,0 0 16,0 0-16,0 0 0,0 0 0,1 0 15,20 0-15,-21 0 0,0-21 16,0 21-16,22-21 0,-22 0 0,0-1 16,0-20-16,-21 21 0,0-21 0,0-1 15,0 1-15,0 0 0,0-1 16,0 1-16,-21 0 0,0 20 15,0 1-15,-22 0 0,22 0 0,-21 21 16,-22 0-16,43 0 16,0 0-16,-21 0 0,21 21 0,-1-21 15,1 21-15,0 0 0,21 1 16,0-1-16,0 0 0,0 0 16,0 0-16,0 0 0,21 1 15,0-22-15,22 21 0,-22-21 0,21 0 16,-21 0-16,22 0 0,-22 0 0,21 0 15,1 0-15</inkml:trace>
  <inkml:trace contextRef="#ctx0" brushRef="#br1" timeOffset="-195534.26">16277 6562 0,'0'-21'0,"0"-1"16,21 1-16,-21 0 0,0 0 16,21 0-16,-21 0 0,22 21 15,-22-22-15,21 1 0,0 0 0,0 0 16,0 21-16,0-21 0,22 21 0,-1 0 15,-21 0-15,22 0 0,-22 0 16,21 21-16,-21 0 0,0 0 0,1 0 16,-1 22-16,0-1 0,-21 0 15,0 1-15,0-1 0,0 0 0,0 1 16,0-22-16,-21 21 0,0-21 0,-1 1 16,1-1-16,0 0 0,0 0 15,0-21-15,0 0 16,-1 0-16,22-21 15,0 0 1,0 0-16,0-1 0,22 1 0,-1-21 16,0 0-16,-21-1 0,21 1 0,0 0 15,0-22-15,1 22 0,-1-1 16,-21 1-16,21 21 0,0 0 0,0 0 16,0-1-16,-21 1 0,22 21 15,-1 0-15,0 0 0,0 0 0,0 0 16,0 0-1,-21 21-15,22-21 0,-22 22 16</inkml:trace>
  <inkml:trace contextRef="#ctx0" brushRef="#br1" timeOffset="-195200.45">16976 6604 0,'0'0'0,"0"21"16,0 0-16,21-21 31,0 0-31,0-21 0,21 0 0,-20 21 15,20-21-15,-21 0 0,21 0 0,-20-1 16,-1-20-16,0 21 0,0-21 16,0 20-16,-21 1 0,0 0 15,0 0-15,0 0 0,0 0 16,0-1-16,-21 22 0,0 0 0,0 0 16,-22 0-16,22 0 0,-21 22 0,21-1 15,-22 21-15,22 0 0,-21 1 16,21-1-16,-22 0 0,22 1 0,0-1 15,21 43-15,0-43 0,0-21 16,0 22-16,0-22 0,0 0 16,21 0-16,0-21 0,1 21 0,-1-21 15,21 0-15,0 0 0,1 0 16,-1 0-16,0-21 0,1 21 0,-1-21 16,0 0-16,43-43 15,-43 22-15</inkml:trace>
  <inkml:trace contextRef="#ctx0" brushRef="#br1" timeOffset="-194776.69">17949 5990 0,'0'0'0,"-21"0"0,0 0 15,0 0-15,21-21 16,21 21-16,0 0 15,0 0-15,0 0 0,22 0 16,-1-21-16,0 21 0,22 0 0,-1 0 16,1 0-16,-22-21 0,43 21 15,-43 0-15,22 0 0,-1 0 16,-20 0-16,-1 0 0,-21 0 0,0 0 16,0 0-16,-63 0 31,21 0-31,-21 0 0,-1 0 15,1 0-15,0 0 0,-1 0 0,1 0 16,21 0-16</inkml:trace>
  <inkml:trace contextRef="#ctx0" brushRef="#br1" timeOffset="-194537.83">18267 5927 0,'-21'0'0,"21"21"0,0 0 0,-22-21 15,22 21-15,0 0 0,0 1 16,0 20-16,-21-21 0,21 0 15,-21 22-15,0-1 0,21 0 0,0 1 16,-21-1-16,0 21 0,-1-20 0,22-1 16,-21 22-16,21-22 0,-21 43 15,21-64-15,-21 21 0,21-21 16,-21 0-16,21 1 0,0-1 16,0 0-16,21-21 15,0 0 1,0-21-16,0 0 0,1 21 15,20-22-15,-21 1 0</inkml:trace>
  <inkml:trace contextRef="#ctx0" brushRef="#br1" timeOffset="-193493.43">18732 6371 0,'0'0'0,"0"-21"46,0 0-30,22 0-16,-1 21 0,0-21 16,0 21-16,-21-22 0,21 1 15,0 21-15,1-21 0,-1 0 0,-21 0 16,0 0-16,0-1 16,-21 22-1,-1 0 1,1 0-16,-21 22 0,21-1 0,0 0 15,-1 0-15,1 0 0,0 0 16,21 1-16,-21 20 0,21-21 0,-21 21 16,21-20-16,0-1 0,0 0 0,0 21 15,0-21-15,21 1 16,0-1-16,0-21 0,0 0 0,1 21 16,-1-21-16,21 0 0,-21 0 15,0 0-15,22 0 0,-1-21 16,-21 0-16,22-1 0,-1 1 0,-21 0 15,21 0-15,1-21 0,-1 20 16,0-20-16,-20 0 0,20 21 0,-21-22 16,0 22-16,0 0 0,-21-21 0,0 20 15,0 1-15,-21 21 16,0 0 0,0 21-16,0 1 0,0-1 15,21 0-15,0 0 0,0 0 0,0 0 16,0 22-16,0-22 0,0 0 15,0 21-15,0-20 0,0-1 0,21 0 16,0 0-16,-21 0 0,21 0 0,-21 1 16,0-44 15,-21 22-15,21-21-16,-21 0 0,0 0 15,-1 0-15,1 0 0,0-1 0,0 1 16,21 0-16,-21 21 0,21 21 31,0 0-31,0 1 16,0-1-16,0 0 0,21 0 15,0 0-15,0 0 0,0-21 16,1 22-16,-1-1 0,21-21 0,-21 21 16,22-21-16,-22 0 0,21 0 15,0 0-15,22 0 0,-22 0 0,1 0 16,20 0-16,-21-21 0,1 0 0,-1-1 15,0 1-15,1-21 0,-1 21 16,-21-22-16,22 1 0,-22 0 0,21-1 16,-21 1-16,0 0 0,1-1 15,-22 1-15,0 0 0,21-22 0,-21 22 16,0 0-16,0-1 0,0 1 16,0 21-16,0 0 0,0-1 15,0 1-15,-21 42 16,-1 1-16,1 20 15,21-21-15,-21 21 0,0 22 0,0-22 16,0 1-16,-1-1 0,22 21 0,0-20 16,0-1-16,0 0 0,0 1 15,0-1-15,0 0 0,0 1 0,0 20 16,22-20-16,-1-22 16,0 0-16,0 0 0,0-21 0,0 21 15,1-21-15,-1 0 0,0 0 0,21 0 16,-21 0-16,1 0 0,-1-21 15,21 21-15,-21-21 0,0 0 16,1 0-16,-1-1 0,0-20 0,0 21 16,0-21-16,-21 20 0,0 1 15,0-21-15,0 21 0</inkml:trace>
  <inkml:trace contextRef="#ctx0" brushRef="#br1" timeOffset="-193261.56">20108 6075 0,'21'0'32,"1"0"-32,-1 0 15,0 0-15,0 0 0,0 0 16,22 0-16,-22 0 0,0 0 0,21 0 16,-21 0-16,22 0 0,-22 0 0,0 0 15,21-21-15,-20 21 0,20 0 16,-63 0 15,0-21-15,-22 21-16</inkml:trace>
  <inkml:trace contextRef="#ctx0" brushRef="#br1" timeOffset="-173925.66">14965 8678 0,'0'-21'0,"-21"21"15,-1 0 79,1 0-78,0 0-16,0 0 15</inkml:trace>
  <inkml:trace contextRef="#ctx0" brushRef="#br1" timeOffset="-173358.18">14838 8594 0,'-21'0'0,"42"0"0,-64 0 0,1 0 16,21 0-16,0 0 0,-22 0 15,22 0-15,0 0 0,0 0 16,42 21 0,21 0-1,1-21-15,-1 0 0,0 0 0,22 0 16,-1 0-16,22 0 0,-21 0 0,20 0 16,1 0-16,-22 0 0,22 0 15,-21 0-15,-1-21 0,22 21 16,-22 0-16,1-21 0,-1 21 0,1 0 15,-22-21-15,22 21 0,-22 0 16,0 0-16,-21 0 0,1 0 0,-1 0 16,-21-22-16,-21 22 15,-1 0-15,-20-21 16,21 21-16,-21-21 0,-1 21 16,22 0-16,-21-21 0,-1 21 0,22 0 15,-21-21-15,21 21 0,0 0 16,-1-21-16,1 21 0,0 0 0,21-22 15,21 22 1,0 0-16,1 0 16,20 0-16,-21 0 0,21 0 0,1 0 15,-1 0-15,0 0 0,1 0 16,-1 22-16,43-1 0,-64 0 16,-21 0-16,0 0 0,0 0 0,0 1 15,-21 20-15,-22 0 0,1-21 16,0 22-16,-22-1 0,1 0 0,-1 1 15,1-1-15,-43 43 16,42-43-16,22-21 0,21 22 0,0-22 16,0 0-16,21 0 0,21-21 15,21 0-15,-21-21 16</inkml:trace>
  <inkml:trace contextRef="#ctx0" brushRef="#br1" timeOffset="-172970.4">17441 7916 0,'0'-21'16,"0"42"-16,-21-63 0,21 21 0,-21 0 0,21 0 16,0-1-16,0 1 15,0 42 1,0 1-16,0 20 16,0 0-16,0 1 0,0 20 15,0-21-15,0 22 0,0-1 0,0 1 0,-21-22 16,0 22-16,21-22 0,-43 43 15,22-43-15,21-21 16,0 0-16,-21 22 0,0-22 16,21 0-16,0-42 31,0 0-31,0 0 16</inkml:trace>
  <inkml:trace contextRef="#ctx0" brushRef="#br1" timeOffset="-172419.2">17187 7938 0,'0'-22'16,"0"44"-16,0-65 0,-21 22 15,0 21-15,21-21 0,0 0 16,0 0-16,21-1 0,0 1 16,22 21-16,-22 0 0,21-21 15,22 21-15,-22 0 0,21 0 0,1 0 16,-22 0-16,22 21 0,-1 0 15,-20 1-15,20-1 0,-21 21 0,1-21 16,-1 22-16,0-1 0,-20 0 0,-22 1 16,0-1-16,0-21 0,-22 21 15,-20 1-15,0-1 0,-1-21 0,1 22 16,-21-22-16,20 0 0,-20 0 0,20 0 16,-20 0-16,21-21 15,20 0-15,1 0 0,0 0 0,21-21 16,0 0-16,0 0 15,0 0-15,21 0 0,0-1 0,1 1 16,20 0-16,0 0 0,1 21 0,20 0 16,-21 0-16,22 0 0,-22 0 15,22 0-15,-22 0 0,22 21 0,-1-21 16,-21 21-16,1 22 0,-1-22 0,0 0 16,-20 0-16,-22 21 0,0-20 15,0 20-15,-22-21 0,1 0 0,-63 43 16,41-43-16,-20 0 0,-1 21 15,1-20-15,20-1 16,-20 0-16,-1-21 0,1 21 0,-1-21 16,22 0-16,-21 0 0,20 0 0,1 0 15,0 0-15,20-21 0,1 21 16,0-21-16,0 0 0,21-1 0,-21 22 16,21-21-16,0 0 0,21 0 15,0 0-15,21 21 0,-20-21 16,20-1-16,21 22 0,-20-21 15,-1 21-15</inkml:trace>
  <inkml:trace contextRef="#ctx0" brushRef="#br1" timeOffset="-172039.91">18161 8509 0,'21'0'0,"-42"0"0,63 0 15,-21 0 1,1 0-16,-1 0 0,0 0 15,0-21-15,0 21 0,22-21 0,-22 0 16,21-1-16,0 1 0,-20 0 16,20 0-16,0 0 0,-21 0 0,1-22 15,-1 22-15,0 0 0,-21-21 16,21 20-16,-21 1 0,0 0 16,-21 21-16,0 0 15,0 0-15,-22 0 0,22 21 16,-21 0-16,21 22 0,-22-22 0,22 21 15,0 1-15,-21-22 0,20 21 0,1 0 16,0 1-16,21-22 0,0 21 16,0-21-16,0 1 0,0 20 0,0-21 15,21 0-15,0 0 0,1-21 16,20 0-16,-21 0 0,21 0 16,1 0-16,-1 0 0,22 0 0,-22-21 15,0 0-15,22 0 0,-22-21 16,22 20-16,-22-20 0,21 0 15,-20-1-15,-1 1 0</inkml:trace>
  <inkml:trace contextRef="#ctx0" brushRef="#br1" timeOffset="-171181.28">19304 7789 0,'-21'-21'16,"42"42"-16,-42-63 0,21 21 0,-21 0 0,-1 0 16,1 21-16,0 21 15,0 0-15,21 0 16,-21 0-16,21 22 0,0 20 0,0-21 15,-21 85 1,21-63-16,-22 21 0,1-22 0,21 22 16,0-22-16,-21 22 0,0 0 0,21-1 15,-21 1-15,21 21 0,0-22 0,-21 1 16,21 21-16,-22-21 0,1 105 16,21-105-16,-21-1 0,0 1 15,21 0-15,-21-1 0,21-20 16,0-1-16,-21 1 0,21-1 0,0-20 15,0-1-15,0-21 0,0 22 0,0-22 16,21-21-16,0 0 0,0 0 16,0-21-16,22-1 0,-22-20 15,21 21-15,0-43 0,1 22 0,-1-21 16,0-1-16,1 1 0,-1-22 0,0 0 16,1-63-16,-43 63 15,0 1-15,0-1 0,0 0 16,-43 1-16,22-1 0,-42 22 0,20-1 15,-20 1-15,-1 20 0,22 1 0,-21 0 16,-1 20-16,22 1 0,-1 0 16,1 0-16,0 0 0,21 21 0,-1 0 15,22-21-15,0-1 16,22 1-16,-1 0 16,21 21-16,0-21 0,1 0 15,-1 0-15,22-1 0,-22 1 0,21 0 0,1-21 16,-1 21-16,22-22 0,-21 1 15,-1 21-15,-21-22 0,22 1 16,-1 0-16,-20 21 0,-22-1 16,-21 1-16,-21 21 15,0 0 1,-1 0-16,-20 21 0,0 1 16,21-1-16,-1 0 0,1 21 15,21-21-15,-21 22 0,21-22 0,-21 21 16,21 1-16,0-22 0,0 21 0,0-21 15,0 22 1,0-1-16,21-42 0,0 21 0,0 0 0,1-21 16,20 0-16,-21 0 0,21 0 15,-20 0-15,20 0 0,-21 0 16,21-21-16,-20 0 0,20 0 0,-21 0 16,21-1-16,-20-20 0,-1 21 0,0-21 15,-21-1-15,0 1 0,0 0 16,0 20-16,0-20 0,-21 21 0,21 0 15,-43 0-15,22-1 0,0 22 16,-21 0-16,-1 0 0,22 0 0,-21 0 16,21 22-16,-22-22 0,22 21 0,0 0 15,0 0-15,21 0 0,0 0 16,0 1-16,0-1 0,0 0 0,21-21 16,0 21-16,0-21 0,1 0 15,20 0-15,0 0 0,-21 0 16,22 0-16,-1 0 0</inkml:trace>
  <inkml:trace contextRef="#ctx0" brushRef="#br1" timeOffset="-170817.49">20066 8234 0,'0'-42'16,"0"20"-16,0 1 16,0 0-16,0 0 0,0 0 15,21 21-15,0-21 0,0 21 16,1 0-16,-1 0 0,21 0 15,-21 0-15,0 0 0,1 0 0,62 63 16,-84-42-16,21 0 16,-21 1-16,22 20 0,-22-21 15,0 0-15,0 22 0,0-22 0,0 0 16,-22 0-16,1 0 0,0 0 0,0 1 16,0-22-1,0-22 1,21 1-16,0 0 0,0 0 15,0 0-15,0 0 0,0-1 16,0-20-16,21 21 0,0 0 0,0-22 16,-21 22-16,21 0 0,0 0 15,1 0-15,-1 21 0,0-21 16,0 21-16,0-22 0,22 22 0,-1 0 16,-21 0-16,0 0 0,0 0 15,-21 22-15,22-1 0</inkml:trace>
  <inkml:trace contextRef="#ctx0" brushRef="#br1" timeOffset="-170495.67">20701 8276 0,'0'21'0,"0"-42"0,0 64 0,21-43 15,-21 21-15,21-21 0,0 0 16,1 0-16,-1 0 16,0 0-16,0-21 0,0 21 15,0-22-15,1 1 0,-1 21 0,0-21 16,0 0-16,0 0 0,-21 0 15,0-1-15,0-20 16,0 21-16,-21 21 0,0 0 16,0 0-16,0 0 0,-22 0 15,22 0-15,0 21 0,-21 0 0,20 0 16,1 22-16,0-22 0,0 0 16,21 21-16,-21-20 0,21-1 15,0 21-15,0-21 0,0 0 0,0 1 16,21-1-16,0 0 0,0 0 0,0 0 15,1-21-15,-1 0 0,21 0 16,0 0-16,-20 0 0,20 0 16,-21 0-16,0-21 0,0 0 0,22 0 15,-22 0-15</inkml:trace>
  <inkml:trace contextRef="#ctx0" brushRef="#br1" timeOffset="-170093.9">21971 7662 0,'0'-21'0,"0"42"0,0-63 15,0 21-15,0 0 0,-21 21 16,0 0-16,-1 0 16,22 21-16,-21 21 0,21-21 15,0 22-15,0-1 0,0 0 16,0 22-16,0-22 0,0 1 0,0 20 15,0-21-15,0 1 0,0-1 16,-21 0-16,21 1 0,0-22 0,-21 21 16,21-21-16,0 1 0,0-1 0,0 0 15,-21-21 1,0-21 0</inkml:trace>
  <inkml:trace contextRef="#ctx0" brushRef="#br1" timeOffset="-169570.31">21548 7768 0,'0'-42'0,"0"84"0,0-105 0,0 42 15,0-1-15,0-20 0,0 21 0,21 0 16,0 0-16,0 21 0,0-22 0,22 1 16,-22 21-16,21-21 0,-21 21 15,22 0-15,-1 0 0,0 0 0,1 21 16,-1 0-16,21 1 0,-20 20 15,-1 0-15,0 1 0,-20-22 0,20 42 16,-21-20-16,21 41 16,-42-41-16,0-1 0,0 0 15,0 1-15,0-1 0,0 0 0,0-21 16,0 1-16,0-1 0,0 0 0,-21 0 16,0-21-16,0-21 31,21 0-31,0 0 0,0-1 0,0-20 15,0 0-15,0-1 0,0 1 16,0 0-16,21-22 0,0 22 0,0 0 16,43-64-16,-43 42 15,21 22-15,1 0 0,-1 20 16,0-20-16,1 21 0,-1 21 0,0 0 0,1 0 16,-1 0-16,0 21 15,-20 21-15,20-20 0,-21 20 0,-21 0 16,0 1-16,0 20 0,0-21 0,0 22 15,0-1-15,0 1 0,-21-22 16,0 22-16,0-22 0,-1 0 0,1 1 16,0-1-16,-21 22 15,42-43-15,0 0 0,0 0 0,0 0 16,0-42 0,21 21-16,0-21 15,0 0-15</inkml:trace>
  <inkml:trace contextRef="#ctx0" brushRef="#br1" timeOffset="-169197.52">23093 8086 0,'0'21'16,"0"-42"-16,0 63 0,0-21 15,21-21 1,0 0-16,0-21 15,0 21-15,1-21 0,-22 0 16,21 0-16,0-1 0,0 1 16,0-21-16,0 21 0,-21 0 0,0-22 15,0 22-15,0 0 0,0 0 0,0 0 16,-21 21-16,0 0 16,0 0-16,0 0 0,0 0 0,21 21 15,-22 0-15,1 0 0,0 0 0,21 22 16,0-1-16,0-21 0,-21 64 15,21-64-15,0 21 0,0 1 16,0-22-16,0 0 0,0 0 0,0 0 16,0 0-16,21 1 0,0-1 15,0-21-15,1 0 0,-1 0 16,42 0-16,-20 0 16,-22-21-16,21-1 0,0 1 15,1-21-15,-1 21 0</inkml:trace>
  <inkml:trace contextRef="#ctx0" brushRef="#br1" timeOffset="-168925.68">24109 7387 0,'0'-42'0,"0"84"0,0-105 0,0 42 0,0-1 16,-21 22 0,-1 22-16,22 20 0,0-21 15,-21 21-15,0 1 0,0-1 16,21 22-16,0-22 0,-21 21 0,0 1 15,-1-22-15,22 22 0,0-1 16,-21-20-16,21 20 0,-21-21 16,21 1-16,0-1 0,0 0 0,0 1 15,0-22-15,0 0 0,0 0 0,0 0 16,21-21 0,0 0-16,1 0 15,-1-21-15,0-21 0,0 21 0,0-22 16,0 1-16,1 0 0</inkml:trace>
  <inkml:trace contextRef="#ctx0" brushRef="#br1" timeOffset="-168137.13">24469 7387 0,'0'0'16,"0"-21"-16,-22 42 16,22 0-16,-21 1 15,0 20-15,0 0 0,21 1 0,-21-1 16,21 0-16,-21 22 0,21-22 0,0 22 15,-22-1-15,22-21 0,0 22 16,0-22-16,-21 22 0,21-22 0,0-21 16,0 22-16,0-22 0,0 0 0,0 0 15,0 0-15,21-21 16,1 0-16,-1-21 16,0 0-16,-21-21 0,21 20 15,0-20-15,-21 0 16,21 21-16,-21-22 0,22 1 0,-22 21 15,21-22-15,-21 22 0,0 0 0,21 21 16,0 0 0,-21 21-16,0 0 0,0 1 15,21 20-15,-21-21 0,0 0 0,0 0 16,0 22-16,0-22 0,0 0 16,0 0-16,21 0 0,-21 1 15,22-1-15,-22 0 0,21 0 0,0-21 16,0 21-16,0-21 0,0 0 15,1 0-15,20 0 0,-21 0 16,21-21-16,-20 0 0,-1 0 0,21 0 16,-21-1-16,0-20 0,1 21 0,-1-21 15,0 20-15,0-20 0,0 21 16,-21 0-16,0 0 0,0 42 31,0 0-15,0 21-16,-21-21 0,21 1 0,-21 20 15,21-21-15,0 0 0,0 0 0,0 22 16,0-22-16,0 0 0,0 0 16,0 0-16,21-21 15,0 0-15,0 22 0,1-22 0,-1 0 0,0 0 16,0 0-16,0 0 16,0-22-16,1 22 0,-1-21 0,0 0 15,0 0-15,-21-21 0,0 20 0,21-62 16,-21 41-16,0 1 15,0 0-15,0-1 0,0 1 0,-21 21 16,0 0-16,0 0 0,0-1 0,-1 22 16,1 0-16,0 0 0,-21 0 15,-22 22-15,43-1 0,-21 0 16,21 21-16,-1-21 0,-20 22 0,42-22 16,-21 21-16,21-21 0,-21 22 15,21-22-15,0 21 0,0-21 0,0 1 16,0-1-16,21 0 15,0 0-15,0 0 0,0 0 0,1-21 0,20 0 16,-21 0-16,21 0 0,1 0 16,-1 0-16</inkml:trace>
  <inkml:trace contextRef="#ctx0" brushRef="#br1" timeOffset="-167541.47">25802 7959 0,'0'-21'16,"0"42"-16,21-64 0,-21 22 15,0-21-15,0 21 0,0 0 16,-21-1-16,21 1 0,-21 21 0,0 0 0,0-21 16,-1 21-1,1 0-15,0 0 0,0 0 0,0 21 16,0 0-16,-1 1 0,1-1 0,0 0 16,21 21-16,-21-21 0,0 22 15,21-1-15,-21-21 0,21 22 0,0-1 16,0-21-16,0 21 0,0-20 0,0 20 15,0-21-15,0 0 0,21 0 16,0 1-16,0-1 0,0-21 16,0 0-16,1 0 0,-1 0 15,0 0-15,0 0 0,21 0 16,-20-21-16,-1-1 0,0 1 16,0-21-16,0 0 0,0-1 0,1 1 15,-1 0-15,-21-22 0,21 1 0,21-64 16,-21 63-16,1 1 15,-1-1-15,-21 1 0,21-1 0,0 1 16,-21 20-16,0-20 0,0 20 0,0 1 16,0 21-16,21 0 0,-21 0 15,0 42 1,-21 0-16,0 0 0,0 21 16,21 22-16,-21-22 0,-1 22 15,1-1-15,0 1 0,21-1 0,0 1 16,-21-1-16,21 1 0,0 20 15,0-41-15,0 20 0,0 1 0,0-22 16,0 22-16,0-22 0,21-21 0,-21 21 16,21-20-16,0 20 0,1-21 0,-1-21 15,0 21-15,0 0 0,0-21 16,0 0-16,1 0 0,20 0 0,-21 0 16,0 0-16,22-21 0,-22 0 0,0 0 15,21 0-15,-21 0 0,22-1 16,-22-20-16,21 21 0,-21-21 0</inkml:trace>
  <inkml:trace contextRef="#ctx0" brushRef="#br1" timeOffset="-167141.54">23368 7874 0,'0'0'0,"0"21"16,21-21-16,0 0 15,0 0-15,22 0 0,-1 0 16,0 0-16,22 0 0,-1-21 0,1 0 16,-1 21-16,22 0 0,-21-21 0,-1 21 15,1 0-15,-1 0 0,1-21 16,-1 21-16,1 0 0,-22 0 0,0 0 16,1 0-16,-22 0 0,0 0 15,0 0-15,-42 0 31,0 0-31,0 0 0,-1 0 0,1 0 16,0 0-16,0 21 0,0-21 0,0 0 16</inkml:trace>
  <inkml:trace contextRef="#ctx0" brushRef="#br1" timeOffset="-166098.22">8975 10583 0,'0'0'15,"-22"0"-15,1 0 0,0 0 0,0 22 16,0-22-16,0 0 0,-1 0 0,1 0 16,0 0-16,42 21 31,0-21-31,22 0 15,-1 0-15,0 0 0,22 0 0,-1 0 16,1 0-16,-1 0 0,1 0 16,21-21-16,-22 21 0,22-22 0,-1 1 15,1 21-15,0-21 0,21 21 0,-22-21 16,1 0-16,0 21 0,-22-21 16,22-1-16,-22 22 0,-20 0 15,-1 0-15,0 0 0,-21 0 0,1-21 16,-1 21-16,-42 0 31,-1 21-31,1-21 16,0 0-16,-21 0 0,21 0 0,-1 0 15,-20 22-15,21-22 0,0 0 0,-22 0 16,1 0-16,0 0 0,-1 0 0</inkml:trace>
  <inkml:trace contextRef="#ctx0" brushRef="#br1" timeOffset="-165741.93">9017 10689 0,'0'0'16,"-21"0"-16,0 0 0,-1 21 0,22 1 16,22-22-1,-1 0-15,0 0 16,21 0-16,22 0 0,-1 0 15,-20-22-15,20 22 0,-21-21 0,22 21 16,-1-21-16,22 21 0,-21-21 16,20 0-16,1 21 0,-22-21 0,22 21 15,-21-22-15,126 1 16,-126 0-16,-22 21 16,-21 0-16,21 0 0,-20 0 15,-22-21-15,-22 21 31,1-21-15,0 21-16,21-21 16,-21 21-16,0-22 0,0 22 0,21-21 15,-22 0-15</inkml:trace>
  <inkml:trace contextRef="#ctx0" brushRef="#br1" timeOffset="-165310.17">10054 10097 0,'-21'0'0,"21"21"15,0 0 1,0 0-16,0 0 0,0 0 0,0 1 16,21-1-16,0 0 0,0 0 0,1 0 15,-1 0-15,21 1 0,-21-1 16,0-21-16,22 21 0,-22 0 0,42-21 15,-20 21-15,-22-21 16,0 0-16,21 0 0,-20 0 16,-1 0-16,0 0 0,0 0 0,0 0 15,0 21-15,1-21 0,-22 22 16,0-1-16,0 0 16,-22 0-16,1 0 0,-21 0 0,21 22 15,-22-22-15,1 21 0,0-21 0,-1 22 16,1-1-16,-21 0 0,20 1 15,-20-1-15,-43 43 16,64-43-16,-1-21 0,1 22 0,21-22 16,-22 21-16,1 0 0,42-20 15,-21-1-15,21 0 16,0-42 0,21 0-1,0-1-15,0 1 0,1 0 16,-1 0-16</inkml:trace>
  <inkml:trace contextRef="#ctx0" brushRef="#br1" timeOffset="-159693.71">11705 10732 0,'0'21'16,"-21"-21"-16,0 0 15,21 21-15,21-42 63,0 0-63,0-1 0,22 1 15,-22 0-15,21-21 0,-21 21 0,22-22 16,-1 1-16,-21 0 0,21-1 0,-20 1 16,-1 0-16,0 20 0,0-20 15,-21 0-15,0 21 0,0-1 0,0 1 16,-21 21-16,0 0 16,0 0-16,-1 0 0,1 21 15,-21 1-15,21-1 0,0 21 0,-1 0 16,1 1-16,0-1 0,21 0 0,-21 1 15,21-1-15,0 0 16,0 1-16,0-22 0,21 21 0,0-21 16,22 22-16,-22-22 0,0 0 15,0-21-15,0 0 0,22 0 16,-22 0-16,0 0 0,21 0 0,-21 0 16,1 0-16,-1-21 0,21 0 0,-21 0 15,0-1-15,1 1 0,-1-21 16,21-43-16,-21 43 15,0 0-15,1-1 0,-1 1 0,0 0 16,0 20-16,0-20 16,0 21-16,1 21 0,-1-21 0,0 21 0,0 0 15,0 0-15,22 0 16,-22 21-16,0 0 0,-21 0 0,0 0 16,0 22-16,0-22 0,0 21 15,0-21-15,0 22 0,0-1 0,0-21 16,-21 22-16,21-22 0,-21 21 15,21-21-15,-22 0 0,22-42 32,0 0-17,22 0-15,-22 0 0,21 0 16,0-1-16,0-20 0,0 0 0,0 21 16,1-22-16,-1 1 0,0 21 15,0-22-15,0 22 0,0 0 16,1 0-16,-1 0 0,-21 0 0,21 21 15,-21-22-15,-21 44 32,0-22-32,21 21 0,-22 0 0,1 0 15,0 0-15,0 22 0,21 20 16,0-21-16,0-20 0,0 20 16,0-21-16,0 0 0,0 22 0,0-22 15,21 0-15,0 0 0,0-21 0,22 21 16,-22-21-16,21 0 0,1 0 15,-1 0-15,0 0 0,1 0 16,-1-21-16,0 0 0,1 21 0,-1-21 16,0-22-16,1 22 0,-1 0 0,0-21 15,-21 21-15,22-22 0,-22 1 16,0-22-16,-21 22 0,0 21 16,0 0-16,0-22 0,0 22 0,0 0 15,-21 0-15,0 21 16,0 0-16,-1 0 0,1 0 0,0 0 15,-21 21-15,21 0 0,-1 0 0,1 1 16,0-1-16,0 42 16,21-20-16,0-22 0,0 21 0,0 0 15,0-20-15,21 20 0,0-21 16,0 0-16,1 0 0,-1 1 0,0-1 16,0 0-16,0-21 0,22 0 15,-22 0-15,21 0 0,-21 0 0,22 0 16,-22-21-16,21 21 0,-21-21 0,22-1 15,-22-20-15,0 21 0,0 0 16,21-22-16,-20 1 0,-1 21 0,0-21 16,0-1-16,0 22 0,0-21 15,1 21-15,-1-1 0,0 1 0,-21 0 0,21 21 16,-21 21 15,0 0-31,0 1 16,0-1-16,0 0 15,0-42 32,0 0-31,0-1-16,0 1 16,0 0-16,0 0 0,-21 21 15,21-21-15,-21 21 16,0 0-16,-1 0 15,1 0-15,0 21 0,0 0 16,0 0-16,0 0 0,21 1 16,0-1-16,-22 21 0,1-21 0,21 22 15,0-1-15,0 0 0,0-21 0,0 22 16,0-1-16,0-21 0,0 22 0,0-22 16,21 21-16,1-21 0,-1 0 15,0 1-15,42-1 0,-20-21 16,-22 0-16,21 0 0,1 0 0,-1 0 15,0 0-15,-21-21 0,22 21 16,-1-22-16,-21 1 0,22 0 0,-22-21 16,0 21-16,21-43 15,-21 22-15,1-1 0,-22 1 16,0 0-16,21-1 0,-21 22 16,0-21-16,0 21 0,0 0 0,0-1 0,0 44 46,-21-1-46,21 0 0,0 0 0,0 0 16,-22 22-16,22-22 0,0 21 0,0-21 16,0 22-16,0-22 0,0 0 15,0 21-15,22-21 0,-22 1 16,21-22-16,0 0 0,0 21 16,0-21-16,0 0 15,1 0-15,20-21 0,-21-1 0,0 1 0,0 0 16,22 0-16,-22-21 0,42-22 15,-41 43-15,-1-21 16,0-1-16,0 22 0,0-21 0,0 21 16,-21-1-16,0 1 0,22 21 0,-44 0 31,1 21-15,21 1-16,0-1 0,-21 21 15,21-21-15,-21 0 0,21 22 0,0-22 16,0 21-16,0-21 0,0 1 15,0-1-15,0 0 0,0 0 0,21 0 16,0 0-16,0 1 0,1-22 0,20 0 16,-21 0-16,0 0 0,22 0 15,-22 0-15,0 0 0,21 0 0,-21-22 16,43-20-16,-22 0 0,-21 21 16,1-22-16,20 1 15,-21 0-15,0-1 0,0 1 0,-21-22 16,22 22-16,-22-21 0,21 20 0,-21-20 0,0 20 15,0-41 1,0 41-16,0 1 0,0 21 0,0 0 0,0 0 16,0-1-16,-21 44 31,-1-1-31,22 0 0,-21 21 0,21 43 16,0-43-16,0 1 0,0-1 15,0 0-15,0 1 0,0 20 16,0-21-16,0 1 0,0-1 0,0 0 15,0 1-15,0-22 0,21 21 0,1 1 16,-1-22-16,0 0 0,-21 0 16,21 0-16,0 0 0,0-21 15,1 0-15,-1 0 0,21 0 0,-21 0 16,0 0-16,22-21 0,-22 0 0,21 0 16,-21-21-16,22 20 0,-22-20 15,64-64-15,-43 64 16,-21 21-16,0-22 0,-21 22 15,21 0-15,-21 0 0,22 0 0,-22 0 16,0 42 0,0 0-1,0 0-15,0 0 0,0 22 0,-22-22 16,22 0-16,0 21 0,0-21 0,0 22 16,0-22-16,0 21 0,0-21 15,0 1-15,22-1 0,-1 0 0,0-21 16,0 21-16,0-21 0,0 21 0,1-21 15,-1 0-15,21 0 0,0 0 16,1-21-16,-22 0 0,21 0 16,22-22-16,-22 22 0,-21-21 15,0 21-15,22-22 0,-22 22 16,0-21-16,0 21 0,0-22 0,1 22 16,-1 0-16,-21 0 15,0 42 1,0 0-16,0 0 15,0 1-15,0 20 0,0-21 0,0 0 16,0 0-16,0 22 0,0-22 0,0 0 16,0 0-16,0 0 0,0 1 15,0-1-15,0 0 0,21-21 16,0 0-16,0 0 16,0 0-16,1 0 0,-1 0 0,0-21 15,0 0-15,0-1 0,0 1 16,1 0-16,-1-21 0,-21 21 0,0-1 15,21-20-15,-21 21 0,0-21 0,0 20 16,0 1-16,-21-21 0,-22 21 16,22 0-16,-21 21 15,21 0-15,-22 0 0,22 0 0,0 0 0,-21 0 16,21 0-16,-1 0 16,22 21-1,22-21-15,-1 0 16,21 0-16,-21 0 0,22-21 15,-22-1-15,21 22 0,0-21 16,1 21-16,-1-21 0,0 21 0,1 0 16,-1-21-16,85 21 15,-85 0-15,-20 0 0,20 0 16,-21 0-16,0 21 0,0-21 0,1 21 16,-1 0-16,-21 1 0,0-1 0,0 0 15,0 21-15,0-21 0,0 1 16,0-1-16,0 21 0,0-21 15,-21 0-15,21 1 0,-22 20 0,1-21 16,21 0-16,0 0 0,0 1 0,-21-22 16,21 21-16,0 0 15,0-42 1,0 0 0,0-1-16,0 1 0,21 0 15,-21-21-15,21 21 0,1-22 0,-1 1 16,0 0-16,21-1 0,1-41 15,-1 41-15,-21 22 0,21-21 16,-20 21-16,-1-1 0,0 1 16,0 21-16,0 0 0,22 21 15,-43 1-15,21-1 0,-21 0 0,0 21 16,0-21-16,0 22 0,0-1 16,0 0-16,0-20 0,0 20 0,0 0 15,0-21-15,0 22 0,42 20 16,-42-42-16,21 1 15,0-22-15,1 0 0,-22 21 0,21-21 16,0 0-16,0 0 0,0 0 0,0-21 16,1 21-16,-1-22 0,0 1 0,0 0 15,0 0-15,0 0 16,22-43-16,-22 43 0,-21 0 16,0-21-16,0 20 0,0 1 0,0 0 15,0 0-15,0 0 0,0 0 0</inkml:trace>
  <inkml:trace contextRef="#ctx0" brushRef="#br1" timeOffset="-159425.86">16976 9462 0,'-43'0'0,"86"0"0,-107-22 0,43 22 15,0 0-15,0 0 16,-1 0 0,22 22 31,-21-22-47,21 21 15,-21-21-15,0 0 0,0 0 16,0 21-16,-22-21 0</inkml:trace>
  <inkml:trace contextRef="#ctx0" brushRef="#br1" timeOffset="-159247.97">15409 9970 0,'-42'21'16,"84"-42"-16,-126 63 0,62-21 0,1-21 15,21 21-15,21-21 16,1 21-16,-1-21 0,21 0 15,0 0-15,1 0 0,-1 0 16,0 0-16,1 0 0,-1 0 0,22-21 16,-22 0-16,0 21 0,1-21 0,-1 0 15</inkml:trace>
  <inkml:trace contextRef="#ctx0" brushRef="#br1" timeOffset="-158724.2">20045 9694 0,'0'0'0,"0"-42"0,0 0 0,0-1 15,0 22-15,0-21 0,0 21 0,0-22 16,0 22-16,0 0 16,0 42-1,0 0-15,-21 1 16,-1 20-16,22 0 0,0 22 0,-21-1 16,0-20-16,0 20 0,0 1 15,21-22-15,-21 21 0,21-20 0,-22 41 16,22-41-16,0-22 0,0 0 15,0 0-15,0 0 0,0 1 16,0-1-16,22-21 0,-1 0 16,0 0-16,0 0 0,0 0 15,0 0-15,-21-21 0,22-1 16,-1 1-16,-21 0 0</inkml:trace>
  <inkml:trace contextRef="#ctx0" brushRef="#br1" timeOffset="-158540.25">19643 9948 0,'0'0'16,"-22"0"-16,22 22 15,22-22 1,20 0-16,-21 0 16,0 0-16,22 0 0,-1 0 0,0 0 15,1 0-15,41-22 16,-20 22-16,-1-21 0,1 0 15,-1 0-15,1 21 0</inkml:trace>
  <inkml:trace contextRef="#ctx0" brushRef="#br1" timeOffset="-157059.04">20913 9737 0,'-64'-43'31,"43"43"-31,0-21 0,0 21 15,-43 0-15,22 0 16,21 0-16,-1 0 0,-20 21 16,21 1-16,0-1 0,0 0 15,-1 21-15,1 1 0,-21-22 0,42 21 16,-21 0-16,21-20 0,-21 41 16,-1-21-16,22-20 0,0-1 15,0 0-15,0 0 0,22 0 16,-1-21-16,0 0 0,0 0 15,0 0-15,0 0 0,22 0 0,-22-21 16,21 0-16,-21 0 0,22 0 0,-1-1 16,-21 1-16,0-21 0,22 21 15,-22-22-15,0 1 0,0 0 0,0 21 16,-21-22-16,0 1 0,0 21 0,0 0 16,22-1-16,-22 44 31,-22-1-31,1 0 0,21 21 15,-21-21-15,21 22 0,-21-22 16,21 21-16,0 1 0,0-22 16,0 21-16,0-21 0,0 22 0,0-22 0,21 0 15,0 0-15,0 0 0,1-21 16,-1 21-16,21-21 0,-21 0 0,22 0 16,-22 0-16,21 0 0,-21 0 0,22-21 15,-1 0-15,0 0 0,-21 0 16,22 0-16,-1-22 0,-21 1 0,22 0 15,-22-22-15,0 1 0,0-1 16,0 1-16,0-1 0,1 1 16,-22 20-16,0-20 0,0 20 0,0 1 15,21 0-15,-21 21 0,0 42 32,-21 21-32,21-21 0,-22 22 15,22-1-15,0 0 0,-21 1 0,0 20 16,21-21-16,-21 1 0,21-1 15,-21 0-15,0 1 0,21-1 16,0-21-16,0 0 0,-22 22 0,22-22 16,-21 0-16,21-42 31,0 0-31,21 0 16,1-22-16,-1 22 0,0-21 15,0 21-15,0-22 0,22 1 0,-22 0 16,21 20-16,-21-20 0,43 0 15,-22 42-15,-21 0 0,0 0 16,22 0-16,-22 0 0,0 0 16,-21 21-16,0 0 0,0 0 15,-21 0 1,0-21-16,0 22 0,-1-22 16,1 0-16,0 0 0,-21 0 0,21 0 15,-1 0-15,1 0 0,0 0 16,0 0-16,0 0 0,0 0 15,21 21 1,0 0-16,-22-21 0,22 21 0,0 0 16,0 0-16,0 1 0,0-1 0,0 0 15,0 21-15,0-21 0,0 1 16,0-1-16,0 0 0,22 21 16,-1-21-16,0-21 0,0 22 0,0-1 15,0-21-15,1 21 0,20-21 16,-21 0-16,21 0 0,1 0 15,-1 0-15,0 0 0,-20 0 0,83 0 16,-62-21-16,-22 0 16,0 21-16,21-22 0,-20-20 15,-1 21-15,0 0 0,0-22 0,0 22 16,0-21-16,1 0 0,-22 20 0,0-20 16,0 21-16,0 0 0,0 0 15,0-1-15,0 1 0,0 42 31,-22 1-31,22-1 0,-21 0 16,21 0-16,-42 43 16,42-22-16,0-21 0,0 21 0,-21-20 15,21-1-15,0 21 0,0-21 0,0 0 16,0 1-16,0-1 16,21 0-16,0-21 0,0 0 0,0 21 15,1-21-15,20 0 0,0 0 16,1 0-16,-1 0 0,0-21 15,1 0-15,-1 21 0,0-21 0,1-22 0,20 22 16,-21 0-16,1-21 0,-1 20 16,0-20-16,1 0 0,-22-1 0,0 22 15,0-21-15,-21 21 0,0 0 16,0-1-16,-21 22 0,0 0 16,0 0-16,0 0 0,-22 22 0,22-1 15,-21 21-15,21-21 16,21 0-16,0 1 0,0 20 15,0-21-15,0 0 0,21 0 0,-21 1 16,21-1-16,0 0 0,-21 0 0,0 0 16,0 0-16,0 1 15,0-1-15,-21-21 16,0 0-16,-22 0 0,22 21 0,0-21 16,-21 0-16,21 0 0,-22 0 15,22 0-15,0-21 0,0 0 0</inkml:trace>
  <inkml:trace contextRef="#ctx0" brushRef="#br1" timeOffset="-156609.77">23876 9885 0,'21'-21'0,"-42"42"0,42-85 0,0 43 16,0 0-16,1 0 0,-22-21 0,0 20 15,0 1-15,0 0 0,21 0 16,-21 0-16,0 0 0,-21 21 15,21 42 1,0-21-16,-22 21 0,22 1 16,-21 20-16,21 1 0,-21-1 0,21-20 15,0 20-15,-21 22 0,0-22 0,21 1 16,-21 20-16,21-20 0,-43 169 16,43-149-16,-21-20 15,21 21-15,0-22 0,0 1 16,-21 20-16,21-20 0,-21-1 15,21 1-15,-21-1 0,21-20 0,0-1 16,0 0-16,0 22 16,0-43-16,0-42 15,0 0-15,0-22 16</inkml:trace>
  <inkml:trace contextRef="#ctx0" brushRef="#br1" timeOffset="-156276.96">23855 9927 0,'0'0'0,"-21"-42"0,21 21 15,0-22-15,-22 22 0,22-21 0,0 0 16,0 20-16,22 1 16,-1 0-16,0 0 0,21 21 0,-21 0 15,22 0-15,-1 0 0,0 0 16,-20 0-16,20 21 0,0 0 0,-21 0 15,22 22-15,-22 20 0,-21-42 16,0 22-16,0-1 0,0-21 16,0 0-16,-21 1 0,0 20 0,-22-21 15,22 0-15,-64 0 16,43 1-16,0-1 0,-1-21 0,22 21 16,-21-21-16,21 0 0,0 21 15,-1-21-15,44-21 31,-1 0-15,21 0-16</inkml:trace>
  <inkml:trace contextRef="#ctx0" brushRef="#br1" timeOffset="-155969.14">24574 9419 0,'0'-21'16,"0"42"-16,0-63 0,0 21 0,0 42 47,0 0-47,-21 21 0,21-20 0,-21 20 16,21 0-16,-21 1 0,21 20 15,0-21-15,0 1 0,-21-1 0,21 0 16,-21 22-16,21-43 0,0 21 0,0 1 15,0-22-15,0 0 0,0 0 16,0 0-16,0 1 0,0-1 16,0 0-16,21-21 15,0 0-15,21 0 0,-21 0 0,1 0 16,20 0-16,0 0 0,-21 0 16</inkml:trace>
  <inkml:trace contextRef="#ctx0" brushRef="#br1" timeOffset="-154899.77">25273 9758 0,'0'-42'16,"-21"-64"-1,0 106 1,-1-21-16,1 21 0,0 0 0,-21 0 16,21 0-16,-22 0 0,-20 42 15,20-21-15,1 0 0,0 0 16,21 22-16,-22-22 0,22 21 15,0 1-15,0-22 0,0 21 0,21-21 16,-22 22-16,22-22 0,0 0 0,0 0 16,22 0-16,-1 0 0,0 1 0,0-22 15,0 0-15,22 21 0,-1-21 16,0 0-16,-21 0 0,22 0 0,-1-21 16,-21-1-16,22 22 0,-22-21 15,21 0-15,-21-21 0,0 21 0,1-22 16,-1 22-16,0-21 0,-21-1 15,0 1-15,0 21 0,21 0 0,-21 0 16,0-1-16,0 1 0,0 42 16,0 1-1,0 20-15,-21-21 0,21 0 0,0 22 16,0-22-16,0 0 0,0 21 16,0-21-16,0 1 0,0-1 0,0 0 15,0 0-15,21-21 0,0 21 16,0-21-16,1 0 0,-1 0 15,0 0-15,0 0 0,64-21 16,-64 0-16,21 0 16,-21 0-16,1-22 0,-1 22 0,0-21 15,21-1-15,-21 1 0,1 21 16,20-21-16,-21-1 0,0 22 0,0-21 16,22-1-16,-22 43 0,-21 22 31,0-1-31,0 0 15,0 0-15,0 0 0,0 0 16,0 1-16,0-1 0,0-42 63,0-1-63,0 1 0,0 0 15,0 0-15,0 0 0,0 0 16,0-1-16,0 1 15,-21 21 1,0 0-16,-1 0 16,1 21-16,0 1 0,0-1 0,21 21 15,-21-21-15,0 22 0,21-22 0,-22 21 16,22-21-16,0 22 0,0-1 16,0-21-16,0 0 0,0 22 15,0-22-15,0 21 0,22 0 16,-1-42-16,21 22 0,-21-1 15,22 0-15,-1-21 0,0 0 0,1 0 16,-1 0-16,0 0 0,1 0 0,20 0 16,-42 0-16,64-21 15,-43-22-15,1 22 0,-22 0 0,21-21 16,-21 21-16,0-22 0,1 1 16,-1 0-16,0-1 0,-21 1 0,0 0 15,0-1-15,0 22 0,0-21 16,-21 42-16,0 0 0,-1 0 15,1 0-15,0 21 0,0 0 16,0 0-16,0 22 0,-1-22 0,22 21 16,0-21-16,-21 0 0,21 22 0,0-1 15,0-21-15,0 0 16,0 1-16,0-1 0,21 0 0,1 0 16,-1-21-16,0 0 0,0 0 15,0 0-15,0 0 16,1 0-16,-1 0 0,0-21 0,0 0 15,-21 0-15,21 21 0,-21-22 16</inkml:trace>
  <inkml:trace contextRef="#ctx0" brushRef="#br1" timeOffset="-154741.86">26564 9970 0,'-21'0'16,"0"0"31,0 0-32,-1 0-15</inkml:trace>
  <inkml:trace contextRef="#ctx0" brushRef="#br1" timeOffset="-141761.78">13377 11938 0,'0'0'0,"-42"0"0,0 0 0,-1 0 0,-20 21 16,42-21-16,-1 0 15,44 0 1,20 0-1,0 0-15,1 0 0,-1 0 0,0-21 16,22 21-16,-22 0 0,22 0 16,-1-21-16,-21 21 0,22-21 0,-1 21 15,1 0-15,21-21 0,-22 21 0,1 0 16,-22 0-16,21-22 0,1 22 16,-22 0-16,1 0 0,-1 0 0,-21-21 15,0 21-15,0 0 0,1 0 0,-22-21 31,-22 21-15,1-21-16,0 21 0,0-21 16,0 21-16,-22 0 0,22 0 15,-21-21-15,0 21 0,20 0 0,1 0 16,-21 0-16,21 0 0,0 0 0,21-22 16,21 22 15,0 0-31,0 0 0,0 0 15,22 0-15,-22 0 0,21 0 16,0 0-16,-20 0 0,20 0 0,-21 0 16,0 0-16,0 0 0,1 22 15,-22-1-15,0 0 16,0 0-16,0 0 0,-22 0 0,-20 22 16,21-22-16,-43 21 0,22-21 0,0 22 15,-1-1-15,1-21 0,0 22 16,-1-22-16,22 0 0,0 0 15,21 0-15,0 0 0,0 1 0,21-22 16,0 0-16,1 0 0,20 0 16,0-22-16</inkml:trace>
  <inkml:trace contextRef="#ctx0" brushRef="#br1" timeOffset="-141226.09">15388 11642 0,'0'0'16,"21"-21"-16,0-1 0,1 1 0,-22 0 15,0 0-15,-22 42 32,1 0-17,21 0-15,-21 1 0,21 20 16,-21-21-16,0 21 0,0 1 0,21-1 0,-22 0 15,1 1-15,-21-1 0,21 0 16,0 22-16,-22-22 0,22 1 16,0-22-16,-21 21 0,20 0 0,1-20 15,0-1-15,21 0 0,-21-21 16,21-21 0,0 0-16,0-1 15,21-20-15,0 21 0,0-43 16,1 22-16,-1 0 0,21-22 0,-21 22 15,22-85-15,-22 85 16,21-1-16,-21-20 0,0 20 0,1 1 16,20 21-16,-21-21 0,0 42 15,0-22-15,1 22 0,-1 0 0,0 22 0,0-1 16,21 21 0,-20 0-16,-22 1 0,0-22 0,21 21 15,-21 1-15,0-1 0,0 0 0,0 1 16,0 20-16,0-21 0,0-20 15,0 20-15,0 0 0,0 43 16,0-64-16,0 0 16,0 0-16,-21-21 15,-1-21-15,1 0 16,0 21-16,0-21 0</inkml:trace>
  <inkml:trace contextRef="#ctx0" brushRef="#br1" timeOffset="-139905.61">14944 11980 0,'-43'0'0,"86"0"0,-107 0 0,43 0 0,42 0 32,0 0-32,22 0 15,-1-21-15,0 21 0,22 0 16,-22-21-16,22 0 0,-1 21 0,1-21 16,-1 0-16,1-1 0,-1 1 0,1 0 15,-1 0-15,22 0 0,-22-22 0,1 22 16,20 0-16,-20-21 0,-1-1 15,1 22-15,-22-21 0,43-22 16,-64 43-16,0 0 0,-21-21 16,0 21-16,0-1 0,0 1 15,-21 0-15,0 21 0,0 0 0,0-21 16,-1 21-16,1 0 0,0 0 0,0 21 16,21 0-16,-21 0 0,21 1 15,-21 20-15,21 0 0,-22 1 0,22-1 16,0 0-16,0 22 0,-21-1 0,21 1 15,-21-1-15,0 22 0,21-22 16,-21 22-16,0 0 0,21-1 0,0-20 16,0 21-16,-22-1 0,22 1 15,0 21-15,0-22 0,0 1 16,0 0-16,0-1 0,43 65 16,-22-86-16,0 1 0,0-1 0,0-21 15,22 1-15,-22-1 0,0 0 0,21-20 16,-20-22-16,20 0 0,-21 0 15,21 0-15,-20-22 0,20 1 0,-21 0 16,21-21-16,1 21 0,-22-43 0,21 22 16,-21-22-16,22 1 0,-22-1 0,0 1 15,-21-1-15,0 1 0,0-1 16,0 1-16,0-1 0,-21 1 0,0 20 16,0 1-16,-22 0 0,1-1 15,0 1-15,-22 21 0,1-21 0,20 20 16,-20 1-16,-1 0 0,1 0 15,20 21-15,-41-42 0,63 42 16,-1-22-16,22 1 0,0 0 16,0 0-16,22 0 0,20 0 15,-21-1-15,21 1 0,1 0 0,20-21 16,43-1-16,-42 1 0,-1 0 16,1 21-16,-1-22 0,1 1 15,-1 0-15,106-85 16,-126 84-16,-1 1 0,0 0 0,-20-1 15,20 22-15,-42-21 16,21 21-16,-21-22 0,0 22 0,0 0 0,0 0 16,-21 21-16,0 0 15,0 0-15,-1 0 0,1 0 16,0 21-16,0 0 0,0 0 16,21 0-16,0 22 0,-21-1 0,21 0 15,0 1-15,-22-1 0,22 0 16,0 1-16,0-1 0,0 0 0,0-20 15,0 20-15,0 0 0,0-21 0,0 22 16,22-22-16,-1 0 0,-21 0 16,21 0-16,0 1 0,0-22 15,0 0-15,85 0 16,-85 0-16,22 0 0,-22-22 0,21 22 16,1-21-16,-1 0 0,0 0 15,-21 0-15,22 0 0,-22-22 0,21 22 16,-21 0-16,1 0 0,-22 0 15,21-1-15,-21 1 0,0 0 16,0 0-16,-21 21 16,-1 0-16,1 0 15,0 0-15,0 21 0,0 0 16,0 0-16,-1 1 0,1-1 0,0 0 16,21 0-16,-21 0 0,21 22 15,0-22-15,0 21 0,0-21 16,21 0-16,0 1 15,0-22-15,22 0 0,-1 0 16,0 0-16,-20 0 0,20 0 0,0-22 16,1 1-16,-1 0 0,0 0 15,-21 0-15,22-22 0,-1 22 0,-21-21 16,22 21-16,-1-64 16,-21 64-16,-21-21 0,0 20 0,0 1 15,-21 42 1,0 1-1,0-1-15,-1 21 0,1-21 16,21 0-16,0 22 0,-21-22 16,21 0-16,0 0 0,0 0 0,0 22 15,21-22-15,-21 0 0,43 0 16,-22-21-16,0 0 16,0 0-16,0 0 0,0 0 15,1 0-15,-1 0 16,-21-21-1,0 0-15,21 0 0,-21 0 16</inkml:trace>
  <inkml:trace contextRef="#ctx0" brushRef="#br1" timeOffset="-139700.73">16700 11557 0,'-21'21'0,"42"-42"0,-63 42 16,21-21-16,21 21 16,21-21-1,0 0-15,0 0 0,22 0 0,-1 0 16,0 0-16,1-21 0,20 0 16,1 21-16,-1-21 0,1 0 0,20 0 15</inkml:trace>
  <inkml:trace contextRef="#ctx0" brushRef="#br1" timeOffset="-137117.7">18965 11536 0,'0'0'0,"-21"0"0,21-21 16,-21 0-16,21-1 0,0 1 15,0 0-15,0 0 0,0-21 16,0 20-16,0 1 0,21 0 16,-21 0-16,21 21 0,-21-21 0,21 21 15,-21 21 1,0 0-16,0 21 15,0 1-15,0-1 0,0 0 0,0 1 16,0-1-16,0 0 0,0 1 0,0-1 16,0 22-16,0-22 15,0-21-15,-21 21 0,21 1 0,0-22 16,-21 21-16,21-21 0,0 1 0,0-1 16,0-42-1,0-1 1,0 1-16,21 0 0,-21 0 0,21-21 15,-21-1-15,0 22 0,0-21 0,0-1 16,22-20-16,-22 21 0,21-64 16,-21 63-16,21 1 0,-21 0 15,21-1-15,-21 1 0,21 21 16,-21 0-16,0 0 0,21 21 16,-21 21-16,22 0 0,-22 0 15,42 43-15,-42-22 0,21 0 16,-21 1-16,21-1 0,-21 0 15,0 1-15,21-22 0,-21 21 0,22 0 16,-22-20-16,21-1 0,-21 21 0,21-42 16,0 42-16,0-42 15,0 0-15,1 0 0,-1 0 16,0 0-16,21 0 0,-21-21 0,1 0 16,-1 0-16,21-21 0,-21 20 15,0-20-15,22 0 0,-1-64 16,0 64-16,-20-22 0,-1 22 15,0-22-15,-21 22 0,21 0 0,-21 20 16,21-20-16,-21 21 16,0 42-1,0 0-15,0 22 0,0-1 16,0-21-16,0 43 0,0-22 16,-21 0-16,21 1 0,0 20 0,0-21 15,0 1-15,0-1 0,0 0 0,0 1 16,0-1-16,21-21 0,0 22 15,1-22-15,-1 0 0,0 0 0,21 0 16,22 0-16,-43-21 16,21 0-16,1 0 0,-1 0 0,0-21 15,1 0-15,-1 0 0,0 0 16,1 0-16,-1-1 0,0-20 0,-21 21 16,22-21-16,-22-1 0,0 1 15,0 21-15,-21-22 0,0 1 0,0 21 16,0 0-16,0 0 0,0-1 0,0 1 15,-21 21-15,0 0 0,0 0 0,-22 0 16,22 21-16,0 1 0,0-1 16,0 0-16,0 0 0,-1 0 0,-20 43 15,42-43-15,0 0 16,0 21-16,0-20 0,0-1 0,0 0 16,21 0-16,0 0 0,1-21 0,-1 21 15,21 1-15,-21-22 0,22 0 16,62 0-16,-62 0 15,-1 0-15,-21 0 0,22-22 16,-1 1-16,0 0 0,1 0 0,-1 0 16,-21-22-16,21 1 0,1 0 15,-22-1-15,0 1 0,0-21 0,22 20 16,-43-20-16,21 20 0,0 1 16,-21 0-16,0-1 0,0 1 0,0 21 0,0 0 15,0 0-15,-21 21 16,0 0-16,21 21 0,-22 0 15,1 0-15,21 21 0,-21 1 0,21-1 16,0 0-16,0 1 0,0-1 16,0 22-16,0-22 0,0 0 15,0-21-15,0 22 0,0-1 0,0-21 16,21 0-16,0 1 0,1-1 0,-1 0 16,0-21-16,0 0 0,0 21 15,0-21-15,22 0 0,-22 0 0,21-21 16,-21 21-16,22-21 0,-1 0 0,-21-1 15,22 1-15,-22-21 0,0 0 0,21-1 16,-21 1-16,1 0 0,-1-22 16,0 1-16,0 20 0,0-20 15,-21 20-15,0 1 0,0 0 0,0 21 0,0-1 16,0 1-16,-21 42 16,0 1-1,0 20-15,0-21 0,-1 21 0,1 22 16,0-22-16,21 1 0,-21-1 15,21 0-15,-21 1 0,21-1 0,0-21 16,0 21-16,0-20 0,0 20 0,0-21 16,0 0-16,0 0 0,0 1 15,0-1-15,21-21 16,0 0-16,0 0 16,0 0-16,-21-21 0,22-1 0,-1 22 15,0-42-15,0 21 0,0 0 16,0 0-16,1-22 0,-22 22 15,21 0-15,0 0 0,0 0 0,-21-1 16,21 22-16,-21 22 16,0-1-1,0 0-15,0 0 0,0 0 16,0 0-16,0 1 0,0-1 16,0 0-16,0 0 0,21 0 0,1 0 15,-1-21-15,0 22 16,0-22-16,0 0 15,0 0-15,1 0 0,-1 0 0,0 0 16,0-22-16,0 1 0,0 21 0,1-21 16,-1 0-16,0 0 0,0 21 15,0-21-15,0-1 0,1 22 0,-1 0 16,0 0 0,-21 22-1,0-1-15,0 0 16,0 0-1,-21 0-15,21 0 0,0 1 16,21-1 0,0-21-16,0 0 0,0 0 15,1 0-15,20 0 16,-21 0-16,0 0 0,0 0 0,1 0 16,-1-21-16,0-1 0,21 1 0,-21 0 15,1 0-15,-22 0 0,21 0 0,-21-22 16,21 22-16,-21-21 0,0-1 15,0 22-15,0-21 0,0 21 0,-21 0 16,0-1-16,-1 1 0,1 21 0,-21 0 16,21 0-16,0 0 0,-22 0 15,22 21-15,0-21 0,0 22 0,-22 20 16,22-21-16,21 0 16,0 22-16,0-22 0,0 0 0,0 0 15,0 0-15,21 0 0,1 1 16,-1-22-16,0 21 0,0 0 0,0-21 15,22 21-15,-1-21 0,0 0 0,22 0 16,-22 21-16,22-21 0,-1 0 16,1 0-16,-22 0 0,21 0 0,1 0 15,-22-21-15,1 21 0,-1-21 0,0 0 16,1 0-16,-1-1 0,-21 1 16,0 0-16,-21 0 0,0-21 0,0 20 15,0 1-15,0 0 0,0 0 0,-21 0 16,0 21-16,0 0 0,0 0 0,-1 0 15,1 0-15,0 0 16,0 0-16,0 21 0,0-21 0,-1 21 16,1 0-16,0 0 0,0 1 0,0 20 15,21-21-15,0 0 0,0 0 16,0 1-16,0-1 0,0 0 16,0 0-16,21 0 0,0-21 15,0 0-15,0 0 0,1 0 0,-1 0 16,0 0-16,0 0 0,0 0 15,0 0-15,1-21 0,-1 0 0,0 0 16,0 0-16,0-22 0,0 22 16,1-21-16,-1-1 0,0 1 15,-21-21-15,21 20 0,-21-20 0,21 20 16,-21 1-16,0 0 0,0-1 0,0 1 16,0 21-16,0-21 15,0 20-15,0 1 0,0 42 16,0 22-1,-21-22-15,0 21 0,0 1 0,21-1 16,0 0-16,-21 1 0,-1 20 16,22-21-16,-21 1 0,21-1 0,0 0 15,0 1-15,0-1 0,0-21 0,0 22 16,0-22-16,0 0 0,0 0 16,0 0-16,0 0 0,21-21 0,1 22 15,-1-22-15,0 0 16,0 0-16,0 0 15,0 0-15,1-22 0,-1 1 16,0 0-16,0 0 0,-21 0 16,21 0-16,-21-1 0,0 1 15,0 0-15,0 0 0</inkml:trace>
  <inkml:trace contextRef="#ctx0" brushRef="#br1" timeOffset="-136801.89">21315 11176 0,'0'0'0,"-21"0"0,-22 0 16,22 0-16,42 0 31,0 0-31,1 0 0,-1 0 16,21 0-16,0 0 0,-20 0 0,20 0 15,0 21-15,22-21 0,-22 0 0,0 0 16,1 0-16,-1 0 0,-21 0 16,22 0-16,-22 0 0,0 0 15,-21 21-15,0 1 16,-21-22-16,-22 21 0</inkml:trace>
  <inkml:trace contextRef="#ctx0" brushRef="#br1" timeOffset="-135582.58">11134 13610 0,'-22'0'0,"44"0"0,-65 0 15,22 0 1,42 0 0,0 0-16,1 0 15,20 0-15,-21 21 0,21-21 16,1 0-16,20 22 0,-20-22 0,20 0 15,1 21-15,20-21 0,-20 0 0,20 0 16,-20 0-16,21 0 0,-1 0 16,1 0-16,-22 0 0,22 0 15,-21 0-15,63 0 0,-85-21 16,0 21-16,1-22 0,-22 22 0,0-21 16,0 21-16,-21-21 0,0 0 15,0 0-15,-21 21 0,0-21 16,0-1-16,-1 22 0,-20-21 0,21 21 15,-21 0-15,-1-21 0,1 21 16,21 0-16,-22 0 0,22 0 0,0 0 16,0-21-16,0 21 0,42 0 31,0 0-31,0 0 16,0 0-16,22 0 0,-22 0 15,0 0-15,21 21 0,1-21 16,-22 21-16,0-21 0,21 21 0,-20 1 15,-1-1-15,0-21 0,-21 21 0,0 21 16,0-21-16,0 1 0,0-1 0,-21 0 16,0 21-16,-22-21 0,22 1 15,-21-1-15,21 21 0,-22-21 0,22 0 16,-21 1-16,21-1 0,-1 0 0,1 0 16</inkml:trace>
  <inkml:trace contextRef="#ctx0" brushRef="#br1" timeOffset="-134810.03">14309 13377 0,'0'-21'0,"0"42"0,0-84 0,0 42 16,0 0-16,0-1 0,-22 1 0,22 0 15,0 0-15,-21 0 0,0 21 16,0 0-16,0 0 0,0 0 15,-1 0-15,1 0 0,0 42 16,0-21-16,21 22 0,-21-22 0,0 21 16,-1 22-16,1-22 0,0 21 15,0-20-15,0 20 0,21-20 0,-21-1 16,-1 0-16,22 1 0,0-1 0,-21-21 16,0 21-16,21-20 0,0-1 15,-21-21-15,21 21 0,0-42 31,0 0-31,21-1 0,0 1 16,-21-21-16,21 0 0,1-1 16,-22 1-16,21-22 0,0 22 0,-21-21 15,21 20-15,-21-20 0,21 20 16,0 1-16,1-21 0,-22 41 0,21-20 16,0 21-16,0 0 0,0 0 0,0 21 15,1 0-15,-1 21 16,0 0-16,-21 0 0,21 0 0,0 22 15,0-1-15,-21 0 0,0 1 16,22-1-16,-22 0 0,0 1 0,0-1 16,0 0-16,0 1 0,0-22 15,0 21-15,0-21 0,0 22 0,0-22 16,0 0-16,-22-21 0,22 21 16,-21-21-16,0 0 15,0 0-15,0 0 0,0-21 16,-1 21-16</inkml:trace>
  <inkml:trace contextRef="#ctx0" brushRef="#br1" timeOffset="-133565.74">13801 13589 0,'-22'0'0,"44"0"15,-65 0-15,22 0 0,42 0 32,22 0-32,-22 0 15,21 0-15,0 0 0,1 0 0,20 0 16,1 0-16,-1 0 15,1-21-15,-1 0 0,1 0 0,20-1 16,-20 1-16,63-21 0,-85 21 16,22-22-16,-22 22 0,22 0 15,-43-21-15,21 21 0,-21-1 0,0 1 16,1 0-16,-22-21 0,0 21 0,0-1 16,0 1-16,-22 0 15,1 21-15,0 0 0,0 0 16,0 0-16,0 21 0,21 0 15,-22 22-15,22-22 0,-21 21 16,0 1-16,21-1 0,0 21 0,0 1 16,-21-1-16,0 1 0,21-1 0,-21 1 15,-1-1-15,22 22 0,-21-21 16,0-1-16,21 22 0,0-22 0,-21 22 16,21-22-16,-21 22 0,21 0 0,-21-22 15,21 1-15,0 20 0,0-20 16,0-22-16,0 22 0,0-22 0,21 0 15,0 1-15,0-1 0,0-21 0,0 0 16,1-21-16,-1 0 0,0 0 0,21 0 16,-21 0-16,1 0 15,-1-21-15,21 0 0,-21-21 0,0 21 16,22-22-16,-22-20 0,21-43 16,-21 42-16,1 1 0,-22-1 0,0 1 15,0-22-15,0 22 0,0-1 16,-22 1-16,1-1 0,-21 22 0,21-22 15,-22 22-15,1 0 0,-43-22 16,64 22-16,-21 21 0,0 0 16,20-1-16,1 22 0,0-21 15,21 0-15,0 0 16,21 0-16,0 21 16,22-21-16,-1-1 0,0 1 15,1 21-15,20-42 0,-20 21 0,20 0 16,1-1-16,20-20 0,-20 21 15,-1-21-15,1-1 0,-1 22 0,1-21 16,-22-1-16,43-20 0,-64 42 16,0 0-16,0-1 0,-21 1 15,0 0-15,0 0 0,0 0 0,-21 21 16,0 0 0,0 0-16,0 21 0,21 0 15,-22 0-15,1 0 0,21 22 0,-21-22 16,0 21-16,21 1 0,-21-1 0,21 0 15,0 1-15,-21-1 16,21 0-16,-22 1 0,22-1 0,0 0 16,0 1-16,0-22 0,0 21 0,0-21 15,22 0-15,-1 1 0,0-1 16,0 0-16,0 0 0,0-21 0,22 0 16,-22 0-16,0 0 0,21 0 0,-20 0 15,20-21-15,0 0 0,-21 0 16,22-1-16,-1 1 0,-21 0 0,85-85 15,-85 85 1,-21 0-16,0 0 0,21 0 0,-21-1 16,0 1-16,-21 21 15,0 0-15,0 0 16,0 0-16,0 0 0,-1 21 16,1 1-16,21-1 0,-21 0 0,21 21 15,-21-21-15,21 1 0,0 20 16,0-21-16,0 0 0,0 0 15,0 1-15,21-1 0,0-21 0,0 0 16,1 0-16,20 0 0,-21 0 16,0 0-16,22 0 0,62-64 15,-83 22-15,62 0 16,-41-1-16,-22 1 16,21 21-16,-21 0 0,0-1 0,1 1 15,-1 0-15,-21 42 16,0 0-1,0 1-15,0-1 0,-21 0 0,21 0 16,0 0-16,-22 0 0,22 1 16,-21 20-16,21-21 0,0 0 15,0 0-15,21-21 32,1 0-32,-22-21 0,21 0 15,-21 0-15,0-21 0</inkml:trace>
  <inkml:trace contextRef="#ctx0" brushRef="#br1" timeOffset="-133315.89">15134 13272 0,'0'0'0,"21"0"16,22 0-16,-22 0 0,21 0 0,0 0 16,1 0-16,20 0 15,43 0-15,-64 0 0,22 0 16,-22 0-16,1 0 0,20 0 0,-21 0 16,1 0-16,-22 0 0,0 0 15,21 0-15,-20 0 0</inkml:trace>
  <inkml:trace contextRef="#ctx0" brushRef="#br1" timeOffset="-131603.86">17653 13102 0,'0'0'0,"-21"0"16,0 0-16,-1 0 15,44 0 17,-1 0-32,0 0 0,0 0 15,21 0-15,1 0 0,-22 0 0,21 0 16,1 0-16,-1 0 0,0-21 0,-21 21 16,22-21-16,-22 0 0,21 21 15,-21 0-15,1 0 0,-1-21 0,0 21 16,-21-22-16,-21 22 31,0 22-31,-1-1 0,1 0 16,21 0-16,-21 0 0,0 0 15,21 22-15,-21-22 0,21 21 16,0-21-16,-21 22 0,21-22 0,-22 21 16,22 1-16,0-1 0,0 0 15,0-21-15,0 22 0,-21-1 0,21-21 16,0 22-16,0-22 0,0 21 0,0-21 15,0 0-15,0 1 0,-21-1 16,21 0-16,-21-21 16,0-21-1,0 0-15,21-1 16,-22 1-16,1 0 0,21-21 16,-21-1-16,0 22 0,0-21 0,21 0 0,-21 20 15,-1 1-15,22-21 0,0 21 16,-21 0-16,0 21 15,21 21 1,0 0 0,0 21-16,0-21 0,0 1 15,0 20-15,21-21 0,0 0 0,-21 22 16,22-22-16,-1 0 0,0 0 0,0 0 16,0 0-16,22 1 15,-22-22-15,21 0 0,0 0 0,1 0 0,-1 0 16,0 0-16,43 0 15,-21-22-15,-22 1 0,21 0 16,-20 0-16,-1 0 0,0-22 0,1 22 16,-1-21-16,0 21 0,-20-22 0,-1 22 15,0 0-15,-21-21 0,0 21 16,0-1-16,-21 22 16,0 0-1,-1 0-15,1 0 0,0 0 16,21 22-16,-21-1 0,0 0 0,0 0 15,21 43-15,0-43 0,-22 0 16,22 21-16,0-21 0,0 1 16,0-1-16,0 0 0,0 0 15,22 0-15,-1 0 0,0 1 0,0-22 16,0 0-16,43 21 16,-22-21-16,0 0 0,-20 0 0,20-21 15,0-1-15,1 22 0,-1-21 0,0 0 16,1-21-16,-1 21 0,-21-1 15,21-20-15,1 0 0,20-22 16,-42 22-16,1 21 0,-1-22 16,0 22-16,-21 0 0,0 0 15,0 0-15,-21 21 16,0 0-16,-1 21 0,1 0 16,0 0-16,21 22 15,-21-22-15,21 0 0,0 21 16,0-21-16,0 1 0,0 20 0,0-21 15,0 0-15,0 0 0,0 1 0,0-1 16,21 21-16,0-42 16,-21 21-16,0-42 31,0 0-15,0 0-16,-21 0 0,0-1 0,21 1 15,-21 0-15,0 0 0,-1 21 0,22-21 16,-21 0-1,0 21-15,0 0 16,21 21-16,0 0 0,0 0 0,0 0 16,0 0-16,0 1 15,0-1-15,21 0 0,0-21 0,0 21 16,1 0-16,-1-21 0,0 21 0,0-21 16,0 0-16,22 0 0,-22 0 15,21 0-15,0 0 0,1 0 0,-1 0 16,0-21-16,1 0 0,-1 0 0,-21 0 15,22 0-15,-1-22 0,-21 1 16,21 21-16,-20-22 0,-1 1 16,0 0-16,0-1 0,0 1 0,0 0 15,-21-1-15,22-20 0,-22 21 16,21-1-16,-21 1 0,0 21 0,0-22 16,0 22-16,0 0 0,0 0 0,0 0 15,0 42 1,-21-21-1,-1 42-15,1-21 0,21 22 0,-21-1 16,0-21-16,0 22 0,21-1 16,-21 0-16,21 1 0,0-1 0,0 0 15,0 1-15,-22-1 0,22-21 0,0 21 16,0 1-16,0-22 0,0 21 16,22-21-16,-1 1 0,0-1 15,-21 0-15,21-21 0,0 21 0,0-21 16,1 0-16,-1 0 0,0 0 15,0 0-15,0 0 0,0-21 16,1 0-16,-1 0 0,-21-1 16,21 1-16,-21 0 0,21 0 15,-21-21-15,0 20 0,0 1 16,0 0-16</inkml:trace>
  <inkml:trace contextRef="#ctx0" brushRef="#br1" timeOffset="-131330.02">19643 13250 0,'0'0'0,"-22"0"0,44 0 31,-1-21-31,21 21 0,-21 0 16,22 0-16,-1 0 0,-21 0 0,21-21 15,43 21-15,-43 0 0,1 0 16,-1 0-16,0-21 0,1 21 15,-1 0-15,-21 0 0,22 0 0,-22 0 16,0 0-16,-42 0 47,0 0-31,-1 0-16</inkml:trace>
  <inkml:trace contextRef="#ctx0" brushRef="#br1" timeOffset="-130261.64">12150 15261 0,'0'0'0,"-43"0"0,22 0 0,0 0 16,-43 0-16,43 0 0,0 0 15,0 0-15,0 0 0,0 0 16,63 0 15,-21 0-31,21 0 0,1 0 0,-1 0 16,22 21-16,-1-21 0,1 0 16,-1 0-16,1 0 0,-1 0 0,22 0 15,-22 0-15,22 0 0,0 0 16,-1 0-16,1-21 0,-22 21 0,1 0 15,-1-21-15,1 21 0,-22 0 16,1-21-16,-1 21 0,-21 0 0,-21-21 16,0 0-16,-21-1 15,-21 22-15,20 0 0,-20 0 16,0-21-16,-1 21 0,1 0 0,0 0 16,21 0-16,-22 0 0,22 0 15,0 0-15,0 0 0,42 0 31,0 0-31,0 0 16,0 0-16,22 0 0,-22 0 0,21 0 16,1 0-16,-22 0 0,21 0 15,0 0-15,-20 0 0,-1 0 16,21 0-16,-21 21 0,-21 1 0,0-1 16,0 0-16,0 21 0,0-21 15,-21 22-15,0-1 0,-21 0 0,-1 1 16,1-1-16,-22 0 0,-41 22 15,41-22-15,22 1 0,21-22 16,-22 0-16,22 0 0,21 0 16,0 0-16</inkml:trace>
  <inkml:trace contextRef="#ctx0" brushRef="#br1" timeOffset="-129622">15833 14774 0,'0'-21'0,"0"42"0,0-63 15,-22 42-15,22-21 0,-21 21 0,0 0 32,21 21-32,-21 0 0,21 22 0,-21-1 15,21 0-15,0 1 0,0 20 0,-21-21 16,21 22-16,-22-1 0,22 1 15,0-22-15,0 22 0,-21-22 0,0 0 16,21 1-16,-21-22 0,21 21 0,-21-21 16,21 1-16,0-1 0,0 0 15,0-42 1,0 0 0,0-22-16,0 22 15,0-21-15,0-1 0,21-41 16,0 20-16,-21 22 0,21-22 0,-21 22 15,21-21-15,1 20 0,-22-20 16,21 20-16,0 1 0,-21 0 0,0-1 16,21 22-16,0 0 0,0 0 15,1 42-15,-1 0 16,0 0-16,-21 22 0,21-22 16,0 21-16,-21 22 0,21-22 0,1 0 15,-22 22-15,21-22 0,-21 22 16,21 20-16,-21-62 0,21 20 15,-21 0-15,21-21 0,-21 1 0,0-1 16,0 0-16,0 0 16,-21-21-16,0 0 15,0 0-15</inkml:trace>
  <inkml:trace contextRef="#ctx0" brushRef="#br1" timeOffset="-128387.71">15430 15304 0,'0'21'16,"64"-21"0,-43 0-16,21 0 15,-20-21-15,20-1 0,0 1 0,1 0 16,20 0-16,-21 0 0,22-22 16,-1 22-16,1-21 0,-1 0 0,1 20 15,21-20-15,-22 0 0,1-1 0,-1 1 16,-21 0-16,1 21 0,-1-22 0,0 1 15,-20 21-15,-1 0 0,-21-1 16,0 1-16,0 0 0,-21 21 16,-22 0-16,22 0 15,0 21-15,0 0 0,0 1 0,-1-1 16,1 21-16,21 0 0,0 1 16,-21-1-16,21 0 0,0 22 15,0-22-15,0 22 0,0-1 0,0-20 16,0 20-16,0 106 15,0-105-15,0-22 0,0 22 0,0-22 16,0 22-16,0-22 0,0 21 16,0 1-16,0-22 0,0 22 15,0-22-15,0 0 0,0 22 0,0-22 16,0-21-16,0 22 0,21-22 0,-21 0 16,0 0-16,21 0 0,1-21 15,-1 0-15,0 0 0,0-21 0,0 0 16,0 0-16,22 0 0,-22-22 15,0 1-15,21 0 0,-20-22 0,-1 22 16,0-22-16,-21 1 0,0 21 0,0-22 16,0-63-16,0 64 15,0 20-15,-21 1 0,-22 0 0,22-1 16,-21 22-16,21 0 0,-22 0 16,1 0-16,0 21 0,-1 0 0,22 0 15,-21 0-15,21 0 0,0 0 16,21-22-16,0 1 15,42 0 1,-21 21-16,21-21 0,-20 21 0,83-42 16,-62 20-16,20 1 0,-20 0 15,20-21-15,-21 21 0,22-1 16,-22-20-16,22 21 0,-22 0 0,0-22 16,1 1-16,-1 21 0,-21-21 0,0-1 15,1 22-15,-22-21 0,0-43 16,0 64-16,-22 0 15,1 21-15,0 0 0,0 0 16,0 0-16,0 21 0,-1 0 16,1 21-16,21-20 0,-21 20 15,0 0-15,21 1 0,0-1 0,0 0 16,-21 22-16,21-22 0,0 0 16,0 1-16,0 20 0,0-20 0,0-1 15,0-21-15,0 21 0,21-20 0,0 20 16,0-21-16,43 0 15,-43 0-15,21-21 0,1 0 0,-1 0 16,0 0-16,22 0 0,-22 0 0,0-21 16,1 0-16,-1 0 0,-21 0 15,0 0-15,22-22 0,-43 22 0,21-42 16,-21 20-16,0 22 16,0 0-16,0 0 15,-21 21-15,0 0 16,21 21-16,-22-21 0,1 21 0,0 0 15,21 0-15,-21 22 0,21-22 16,-21 0-16,21 0 0,0 0 0,0 1 16,0-1-16,0 0 0,0 0 0,21 0 15,0-21 1,21 0-16,-20 0 16,-1-21-16,0 21 0,0-21 0,0 0 0,0 0 15,22-1-15,-22-20 0,0 21 16,0-21-16,0-1 0,1 22 0,-1-21 15,0 21-15,0-1 0,-21-20 16,21 42-16,0 0 16,-21 21-16,0 0 15,0 1-15,0-1 0,0 21 0,0-21 16,0 0-16,0 22 0,0-22 16,0 0-16,0 0 0,0 0 0,0 1 15,22-1-15,-1-21 16,0 0-16,0 0 15,0 0-15,0 0 0,1-21 0,-22-1 16,21-20-16,0 21 16,-21-21-16</inkml:trace>
  <inkml:trace contextRef="#ctx0" brushRef="#br1" timeOffset="-128177.83">16806 14796 0,'-21'21'0,"42"-42"0,-63 42 0,21-21 16,21 21-16,21-21 15,0 0 1,0 0-16,22 0 0,-1 0 0,0 0 16,1 0-16,20 0 0,1 0 15,-1 0-15,1 0 0,20-21 16,-20 21-16,-1-21 0,1-1 0</inkml:trace>
  <inkml:trace contextRef="#ctx0" brushRef="#br1" timeOffset="-125981.09">19410 14732 0,'21'-21'0,"-42"42"0,42-63 0,-21 21 15,0-1-15,21 1 0,-21 0 16,0 0-16,-21 21 16,0 0-1,0 0-15,-1 0 0,-20 21 0,21 0 0,-21 0 16,-1 1-16,1-1 16,21 21-16,-22-21 0,1 22 0,21-22 15,0 21-15,-22 22 0,43-22 16,0 0-16,0-21 0,0 22 0,0-1 15,22-21-15,20 43 16,0-22-16,-21-21 0,64 22 16,-43-22-16,1-21 0,-1 0 0,22 21 15,-22-21-15,0 0 0,22 0 16,-22 0-16,22-21 0,84-43 16,-106 22-16,-21 21 0,22-22 15,-1 1-15,-21 21 0,0-21 16,0-1-16,1-20 0,-1 20 15,0 1-15,0 0 0,-21-22 0,0 22 16,21 0-16,-21-1 0,0-20 16,21 20-16,-21 1 0,0 21 0,0-21 15,0 20-15,0 1 0,-21 21 32,21 43-32,-21-22 0,21 21 15,-21-21-15,21 22 0,0-1 16,0 21-16,0-20 0,0-1 0,0 0 15,0 1-15,0-1 0,0-21 0,0 22 16,0-1-16,0-21 16,21 21-16,-21-20 0,21-1 0,0 21 15,-8953 1567 1501</inkml:trace>
  <inkml:trace contextRef="#ctx0" brushRef="#br1" timeOffset="-98742.8">20299 14605 0,'0'0'0,"-21"0"0,-1-21 16,22 0-16,0 0 0,0-1 15,0 1-15,0 0 0,0 0 16,0 0-16,0 0 16,0-1-16,0 1 0,0 42 46,0 1-30,-21-1-16,21 0 0,-21 42 16,21-20-16,-21-1 0,21-21 15,0 22-15,0-1 0,-21 0 0,21 1 16,-21-1-16,21 0 0,0 1 0,-22-1 16,22 0-16,-21 1 0,21 41 15,0-41-15,0-22 0,0 21 16,0 0-16,0-20 0,0 20 15,0-21-15,21 0 0,1 0 0,-22 1 16,21-1-16,0 0 0,21 0 0,-21-21 16,1 0-16,20 0 0,-21 0 0,21 0 15,1 0-15,-1-21 16,0 21-16,1-21 0,-1 0 0,0-1 16,1 1-16,-1 0 0,0 0 0,1-21 15,-1 20-15,-21 1 0,0-21 16,1 21-16,-1-22 0,0 22 0,-21-21 15,0 21-15,0-22 0,0 22 0,0-21 16,0 21-16,-21 0 0,0-22 0,-1 22 16,1 0-16,0 0 0,0 21 15,0-21-15,0 21 0,-43 0 16,43 0-16,0 0 0,0 21 0,-1 0 16,1 0-16,0 0 0,0 0 15,0 1-15,0-1 0,-1 0 16,22 21-16,0-21 0,0 1 0,0 41 15,0-21-15,0-20 16,0-1-16,0 0 0,0 0 0,22 0 16,-1 0-16,0 1 0,0-22 0,0 0 15,0 0-15,1 0 0,-1 0 0,21 0 16,-21 0-16,0 0 0,1-22 16,20 1-16,-21 0 0,0 0 0,0 0 15,1 0-15,-1-22 0,0 22 16,0-21-16,-21 21 15,21-1-15,-21 1 0,0 0 0,21 21 0,-21-21 16,0 42 15,0 0-15,0 0-16,0 1 0,0-1 16,0 0-16,0 0 0,0 0 0,0 0 15,0 1-15,0-1 0,22 0 16,-1-21-16,0 21 15,0-21-15,0 0 0,0 0 16,1-21-16,-1 21 0,0-21 0,0 0 16,21-1-16,-20 1 15,-1 0-15,21-21 0,-21 21 0,22-22 16,-22 22-16,0-21 0,21 21 0,-21-1 16,1 1-16,-22 0 0,21 0 15,-21 0-15,21 21 0,-42 0 31,21 21-31,-21 0 0,-1 0 16,1 0-16,21 1 0,-21-1 0,21 0 16,-21 0-16,21 0 0,0 0 0,0 1 15,0-1-15,0 0 0,0 0 0,21 0 16,0-21-16,-21 21 0,21 1 16,1-22-16,-1 21 0,0-21 15,0 0-15,0 0 0,0 0 16,1 0-16,-22-21 31,-22-1-31,1 22 0,0-21 0,0 21 16,0 0-16,0-21 0,-1 21 15,1 0-15,0 0 0,21 21 16,0 0 0,0 1-16,0-1 15,0 0-15,0 0 0,0 0 16,21-21-16,0 0 0,1 0 15,-1 21-15,0-21 16,21 0-16,-21 0 0,1 0 0,-1 0 16,0 0-16,0 0 0,21-21 0,-20 0 15,-1 0-15,0 0 0,21 0 16,-21-1-16,1 1 0,-1 0 0,0-21 16,0 21-16,-21-1 0,0-20 0,21 21 15,-21 0-15,0-22 0,0 22 16,0 0-16,0 0 0,0 0 0,-21 21 31,0 0-15,21 21-16,0 0 0,0 0 0,-21 0 15,21 1-15,0-1 0,0 0 16,0 0-16,0 0 0,0 0 0,0 1 16,21-1-16,0-21 0,-21 21 0,21 0 15,0 0-15,-21 0 16,22-21-16,-22 22 0,21-22 0,-21 21 15,-21-21 1,-1 0-16,1 0 16,0 0-16,-21 0 0,21-21 0,-22 21 15,22-22-15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2015-7729-4BCE-8EEF-7AB4C668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467E-4486-4A7C-92CE-6EB36DD2D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35C6-42B3-468F-9EDF-41049D9F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A59A9-CAA1-40AE-B537-6A68D69E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D316-AF2B-4156-BC8A-08D867CC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4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4D98-9FC1-498A-90CC-BF655098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CBA2F-C4FE-4AC3-8E53-55A0CCDDE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1A56-7B0F-4E59-950D-B76CF02C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E9C8-0E3B-41EB-B723-18DA4616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1107E-B537-4C5F-9B90-307E424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8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23BFC-3330-4A12-A305-009E24E7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F07F-2D73-489D-A7CA-924D99A9E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C033-D450-49D1-A5E5-D0914EE4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423C-2556-416B-B284-52D6B546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C176-1EBB-43E5-BB77-EA7FCADE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F922-4113-4B79-B4A2-79DD2EA8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F69C-CD9E-4A7C-A64B-67E81B6B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FF48-41CA-4C34-A9EB-CBAA0A54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F111-F9EF-4833-972A-270AD91E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409C-B0ED-466B-9B40-60E812ED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4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A18E-AF44-4384-9145-B212DFD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BCDC3-5189-4C6A-B7E3-18501E38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961F-6CD8-46B6-9737-3ACB5A41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E39C-3948-4129-BB02-0B04DC18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C0AC-C9D3-4A3F-8D90-63183E3D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4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C1FB-E4E7-47D9-8A4D-2BD2452F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7CC3-48D8-437E-85CC-0964CB523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3F568-8B79-41F2-98C7-89DF638F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86BB1-2F44-4A8B-90A8-BEA71A02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50093-ADB7-41C8-A128-E4970ABE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CBE83-1DA0-49BE-839E-BFAB90DA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8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92F3-7B41-4997-8042-11C5B562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CD543-66C8-4214-9206-C96BC766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CFE80-20CE-43CA-9EEC-CAE4EAF73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500D8-A7EF-4AE1-AD8E-E5A8CDFC4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EA8E6-B9CA-4A7D-9A04-EF33BC7D4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0D117-E3AA-4A16-A636-F73D9B38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F842D-1FCB-4993-A646-71ABE6D1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F598-AD5B-4EDC-8841-D4CFC6F8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04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4DCD-5ADC-48D9-99AE-AE28C0CB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4A519-96BB-4970-8239-67481E36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76CB3-CF02-46F1-963D-CE766C33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5801C-D818-405D-94FE-E1A05CD9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704C6-468A-4B41-9D7F-C049622E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33D92-73C6-457E-89BF-2AAE355C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9F958-EFF1-4522-BAF4-26C1CD53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6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BECA-413B-4347-A9F6-B6F94A35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1B55-63F8-4152-AE31-3CAEE18D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E251C-861F-4EDD-BAF3-DD421725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409F-3DEA-4D16-B303-46C75904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3895F-D3FB-4E90-813C-3FB8984E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9364-3195-4AFA-B63A-960A9DE1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8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C28B-81D9-40AA-998C-821B0888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31A61-4994-44E4-B902-951EF9D78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F7875-9607-41CC-8490-09411E867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24941-D807-433C-A23E-ADA5D355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94DEE-8C2D-454C-B242-6A31BE73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7D7E9-3163-406A-A799-112D2F22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3AC8D-4563-477D-92F1-05F154C0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EA0A-F7B7-4D20-80B0-44CFBACA7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B589-76B8-41D2-BF28-D473D1574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D4F2-C031-494A-9584-B878F1B0D0F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3A92-7B15-40A6-AEFA-91C7C2CCC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7101-F78D-4449-8F60-CDE4ED352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937C-FACC-4E27-B9F7-EA6B78913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26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767-E032-4D5E-8417-3B4390A95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48DA7-C81E-4C52-BE9A-362C1552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73BA80-87A0-4B40-932C-58539824A364}"/>
                  </a:ext>
                </a:extLst>
              </p14:cNvPr>
              <p14:cNvContentPartPr/>
              <p14:nvPr/>
            </p14:nvContentPartPr>
            <p14:xfrm>
              <a:off x="266760" y="0"/>
              <a:ext cx="9167040" cy="251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73BA80-87A0-4B40-932C-58539824A3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918576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743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767-E032-4D5E-8417-3B4390A95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48DA7-C81E-4C52-BE9A-362C1552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A5DD9D-AEEA-4FE6-BBC4-7206FDAC2EE7}"/>
                  </a:ext>
                </a:extLst>
              </p14:cNvPr>
              <p14:cNvContentPartPr/>
              <p14:nvPr/>
            </p14:nvContentPartPr>
            <p14:xfrm>
              <a:off x="464760" y="106560"/>
              <a:ext cx="8664480" cy="495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A5DD9D-AEEA-4FE6-BBC4-7206FDAC2E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97200"/>
                <a:ext cx="8683200" cy="49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12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767-E032-4D5E-8417-3B4390A95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48DA7-C81E-4C52-BE9A-362C1552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500CE4-0524-4982-8151-C77B169358D4}"/>
                  </a:ext>
                </a:extLst>
              </p14:cNvPr>
              <p14:cNvContentPartPr/>
              <p14:nvPr/>
            </p14:nvContentPartPr>
            <p14:xfrm>
              <a:off x="99000" y="53280"/>
              <a:ext cx="872532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500CE4-0524-4982-8151-C77B169358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43920"/>
                <a:ext cx="8744040" cy="60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07CF1A-BEE4-4EED-B086-CDF6B149A509}"/>
                  </a:ext>
                </a:extLst>
              </p14:cNvPr>
              <p14:cNvContentPartPr/>
              <p14:nvPr/>
            </p14:nvContentPartPr>
            <p14:xfrm>
              <a:off x="0" y="784800"/>
              <a:ext cx="12184560" cy="593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07CF1A-BEE4-4EED-B086-CDF6B149A5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775440"/>
                <a:ext cx="1220328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49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767-E032-4D5E-8417-3B4390A95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48DA7-C81E-4C52-BE9A-362C1552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C32E5B-6BBD-4913-9EC7-C4C6513FC123}"/>
                  </a:ext>
                </a:extLst>
              </p14:cNvPr>
              <p14:cNvContentPartPr/>
              <p14:nvPr/>
            </p14:nvContentPartPr>
            <p14:xfrm>
              <a:off x="159840" y="76320"/>
              <a:ext cx="976176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C32E5B-6BBD-4913-9EC7-C4C6513FC1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66960"/>
                <a:ext cx="978048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47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767-E032-4D5E-8417-3B4390A95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48DA7-C81E-4C52-BE9A-362C1552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F978E3-FAE7-4A47-8BA8-4A143DE2A3A9}"/>
                  </a:ext>
                </a:extLst>
              </p14:cNvPr>
              <p14:cNvContentPartPr/>
              <p14:nvPr/>
            </p14:nvContentPartPr>
            <p14:xfrm>
              <a:off x="38160" y="556200"/>
              <a:ext cx="9106200" cy="596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F978E3-FAE7-4A47-8BA8-4A143DE2A3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546840"/>
                <a:ext cx="9124920" cy="59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8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767-E032-4D5E-8417-3B4390A95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48DA7-C81E-4C52-BE9A-362C1552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FE4C5B-8F8B-4889-97C6-40E4347FB0AD}"/>
                  </a:ext>
                </a:extLst>
              </p14:cNvPr>
              <p14:cNvContentPartPr/>
              <p14:nvPr/>
            </p14:nvContentPartPr>
            <p14:xfrm>
              <a:off x="0" y="167760"/>
              <a:ext cx="6073560" cy="505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FE4C5B-8F8B-4889-97C6-40E4347FB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6092280" cy="50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44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767-E032-4D5E-8417-3B4390A95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48DA7-C81E-4C52-BE9A-362C1552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A39F89-2626-49F6-8F32-58FD64E77F79}"/>
                  </a:ext>
                </a:extLst>
              </p14:cNvPr>
              <p14:cNvContentPartPr/>
              <p14:nvPr/>
            </p14:nvContentPartPr>
            <p14:xfrm>
              <a:off x="45720" y="0"/>
              <a:ext cx="919764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A39F89-2626-49F6-8F32-58FD64E77F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9360"/>
                <a:ext cx="921636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79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767-E032-4D5E-8417-3B4390A95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48DA7-C81E-4C52-BE9A-362C1552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84C91E-FC20-46EB-8618-3203A0206E10}"/>
                  </a:ext>
                </a:extLst>
              </p14:cNvPr>
              <p14:cNvContentPartPr/>
              <p14:nvPr/>
            </p14:nvContentPartPr>
            <p14:xfrm>
              <a:off x="327600" y="68760"/>
              <a:ext cx="8473680" cy="573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84C91E-FC20-46EB-8618-3203A0206E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59400"/>
                <a:ext cx="8492400" cy="57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25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767-E032-4D5E-8417-3B4390A95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48DA7-C81E-4C52-BE9A-362C1552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DC73A8-CE92-4FA2-B7D1-8FAA1FEB723D}"/>
                  </a:ext>
                </a:extLst>
              </p14:cNvPr>
              <p14:cNvContentPartPr/>
              <p14:nvPr/>
            </p14:nvContentPartPr>
            <p14:xfrm>
              <a:off x="198000" y="23040"/>
              <a:ext cx="941868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DC73A8-CE92-4FA2-B7D1-8FAA1FEB72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3680"/>
                <a:ext cx="943740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7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767-E032-4D5E-8417-3B4390A95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48DA7-C81E-4C52-BE9A-362C15529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FB5C5A-568A-42BE-83D7-147DD52FD0DF}"/>
                  </a:ext>
                </a:extLst>
              </p14:cNvPr>
              <p14:cNvContentPartPr/>
              <p14:nvPr/>
            </p14:nvContentPartPr>
            <p14:xfrm>
              <a:off x="632520" y="0"/>
              <a:ext cx="689652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FB5C5A-568A-42BE-83D7-147DD52FD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-9360"/>
                <a:ext cx="691524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18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2021-11-09T12:29:33Z</dcterms:created>
  <dcterms:modified xsi:type="dcterms:W3CDTF">2021-11-09T12:29:56Z</dcterms:modified>
</cp:coreProperties>
</file>