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11:57:18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487 0,'0'-21'16,"0"0"31,-21 21 46,0 0-77</inkml:trace>
  <inkml:trace contextRef="#ctx0" brushRef="#br0" timeOffset="393.04">2053 402 0,'0'-63'16,"0"42"-1,0-1 1,0 44 15,0-1-15,-63 169-1,41-147 1,1-1-16,0 21 0,21 1 16,-21-1-16,0-20 0,0 20 0,-1 1 15,1-1-15,0 1 0,21-22 16,-21 22-16,0-22 0,0 0 0,21 1 16,-22-1-16,22-21 0,-21 21 15,21-20-15,-21-1 0,21 0 16,0 0-16,0-42 31,0 0-31,0 0 16,21-1-16,0-20 15,-21 21-15,22-21 0</inkml:trace>
  <inkml:trace contextRef="#ctx0" brushRef="#br0" timeOffset="767.99">2011 339 0,'0'0'0,"0"-21"15,0-1-15,0 1 16,0 0 0,21 21-1,-21 21-15,0 0 16,0 1-16,21-1 0,0 21 15,0 0-15,-21 1 0,0-1 0,22 0 16,-22 22-16,21-22 0,0 22 16,-21-1-16,0 1 0,21-22 15,-21 22-15,21-22 0,-21 21 0,0-20 16,0-1-16,0 0 0,21-20 16,-21 20-16,0-21 0,0 0 0,0 0 15,0 1-15,0-1 16,0 0-16,-21-21 47,0-21-47,21 0 0,-21 21 15,0-22-15,21 1 0</inkml:trace>
  <inkml:trace contextRef="#ctx0" brushRef="#br0" timeOffset="1004.14">1587 1122 0,'0'21'0,"0"-42"0,22 42 15,-1-21 1,0 0-16,21-21 0,1 0 16,-22 21-16,21-21 0,0 21 0,1-22 15,-22 22-15,21 0 0,1 0 16,-22-21-16,0 21 0,0 0 0,0 0 15,0 0-15,1 0 16,-1 0-16,0 0 16,0-21-16</inkml:trace>
  <inkml:trace contextRef="#ctx0" brushRef="#br0" timeOffset="1376.4">2773 804 0,'21'0'0,"-42"0"0,42-21 0,-21 0 15,0 0-15,0 0 16,0 0-16,-21 21 16,0 0-1,-1 0-15,1 0 0,0 21 16,0-21-16,0 42 0,0-21 15,-22 0-15,22 22 0,0-1 0,0 0 16,0 1-16,-1-1 0,1 0 16,0 1-16,21-22 0,0 21 0,0-21 15,0 22-15,0-22 0,0 0 16,0 0-16,0 0 0,0 1 0,21-1 16,0 0-16,1-21 15,20 0-15,-21 0 0,21 0 0,-20 0 16,20 0-16,0 0 0,1 0 15,-1-21-15,-21 0 0,21-1 0,1 1 16,-1 0-16,0-21 0,1 21 16,-22-22-16</inkml:trace>
  <inkml:trace contextRef="#ctx0" brushRef="#br0" timeOffset="1709.2">3344 318 0,'0'0'16,"0"-22"-16,-21 22 0,0 0 16,0 0-16,0 22 15,21-1-15,0 0 0,0 0 16,-22 21-16,22 1 0,-21-22 0,21 42 16,-21-20-16,21-1 0,0 0 15,0 22-15,-21-1 0,0 1 16,21-22-16,-21 22 0,21-22 15,-22 0-15,22 22 0,0-43 0,0 21 16,0 1-16,-21-22 0,21 21 16,0-21-16,0 1 0,0-1 15,0 0-15,21-21 32,1-21-32,-1 0 15,0-1-15,0 1 16,0 21-16,0-42 0,1 21 0</inkml:trace>
  <inkml:trace contextRef="#ctx0" brushRef="#br0" timeOffset="2033.95">3746 804 0,'0'0'15,"22"0"-15,-22-21 16,0 42 15,-22 1-31,22-1 0,-21 0 16,0 21-16,21-21 0,0 22 15,-21-22-15,0 21 0,21-21 16,-21 22-16,21-22 0,-22 21 0,22-21 16,-21 1-16,21-1 0,-21 0 15,21 0-15,0 0 0,0 0 0,0 1 16,0-1-1,21-21 1,0 0-16,1 0 0,-1 0 16,0 0-16,0 0 0,0-21 0,22-1 15,-22 22-15,21-21 0,-21 0 16,22-21-16</inkml:trace>
  <inkml:trace contextRef="#ctx0" brushRef="#br0" timeOffset="2877.48">4297 868 0,'0'0'0,"0"-21"16,-21 21-1,-1 0 1,1 0-16,0 21 16,21 0-16,-21 0 0,0 0 0,21 1 15,-21-1-15,-1 0 0,22 21 16,-21-21-16,21 1 0,-21 20 0,0-21 15,21 0-15,0 0 0,0 1 16,0-1-16,0 0 0,0 0 0,0 0 16,0 0-16,21-21 15,0 0-15,0 0 0,1 0 16,-1 0-16,0 0 16,0 0-16,-21-21 0,21 0 15,-21 0-15,0 0 16,0 0-16,0-22 0,0 22 0,0 0 15,0-21-15,0-1 0,0 22 16,0-21-16,0 21 0,0-1 16,0-20-16,0 21 0,21 0 15,-21 0-15,22-1 0,-1 1 0,0 0 16,0 0-16,0 21 0,0 0 16,22 0-16,-22-21 0,21 21 0,-21 0 15,22 0-15,-22 0 0,21 21 16,-21 0-16,1 0 0,-1 0 0,0 1 15,0-1-15,-21 0 0,0 0 16,0 21-16,0-20 0,0-1 0,0 21 16,0-21-16,0 0 0,0 22 15,0-22-15,0 0 0,0 0 0,0 0 16,0 1-16,-21-1 16,21 0-16,0 0 15,-21-21 16,0-21-15,21 0-16,0 0 16,0-1-16,0 1 0,0 0 0,0-21 15,21 21-15,0-22 0,0 22 16,0-21-16,0-1 0,22 1 0,-22 21 16,21-21-16,-21 20 0,22-20 15,-1 21-15,0 0 0,-20 21 0,20-21 16,0 21-16,-21 0 0,22 0 15,-22 0-15,0 21 0,0-21 16,0 21-16,1 0 0,-1 21 0,-21-20 16,0 20-16,0-21 0,0 21 15,0 1-15,0-22 0,0 21 0,0-21 16,-21 1-16,-1 20 0,22-21 16,-21 0-16,0 0 0,0 1 0,0-1 15,21 0-15,-21-21 16,-1 21-16,22-42 47,22 21-47</inkml:trace>
  <inkml:trace contextRef="#ctx0" brushRef="#br0" timeOffset="3437.31">6054 783 0,'0'0'0,"0"-21"15,0 0-15,0 0 0,0 0 16,-22-1 0,1 22-1,0 0-15,0 0 0,0 0 0,0 0 16,-1 0-16,1 22 0,-106 62 31,106-63-31,21 1 16,0-1-16,-21-21 0,21 21 0,0 0 15,0 0-15,0 0 16,21 1-16,0-22 0,0 0 16,1 0-16,-1 21 0,0-21 15,0 0-15,0 0 0,22 21 16,-22-21-16,0 0 0,0 0 0,0 21 15,0-21-15,1 0 0,-1 0 16,0 21-16,0-21 0,0 0 16,0 21-16,-21 1 0,22-1 15,-22 0-15,0 0 0,0 0 16,-85 43 15,43-64-31,20 21 0,1-21 16,-21 0-16,21 21 0,-22-21 0,22 0 15,-21 0-15,21 21 0,0-21 16,-1 0-16,1 0 0,0 0 16,0 21-16,0-21 0,0 0 0,-1 0 15,22-21 17,0 0-17,0 0-15</inkml:trace>
  <inkml:trace contextRef="#ctx0" brushRef="#br0" timeOffset="3972.94">4254 339 0,'0'0'0,"-21"0"16,21 42 0,0-21-1,21-21 1,1 0 0,-1 0-16,0 0 0,0 0 15,0 0-15,-21-21 0,21 0 16,-21 0-16,0 0 15,0-1-15,-21 1 16,0 0-16,0 21 16,0-21-16,0 21 0,-1 0 15,1 0-15,21 21 16,0 0-16,0 0 16,-21 1-16,21-1 15,0 0-15</inkml:trace>
  <inkml:trace contextRef="#ctx0" brushRef="#br0" timeOffset="4299.75">3217 529 0,'0'0'0,"21"0"31,1 0-15,-1 0-16,21 0 15,-21 0-15,0 0 0,22 0 0,-1 0 16,-21-21-16,22 21 0,-22 0 16,0 0-16,0 0 0,0 0 0</inkml:trace>
  <inkml:trace contextRef="#ctx0" brushRef="#br0" timeOffset="5033.05">1333 1736 0,'0'0'0,"-21"21"0,0-21 0,0 0 15,0 21-15,0-21 0,-1 0 0,1 0 16,42 0 31,1 0-32,-1 0-15,21 0 16,0 0-16,1 0 0,20 0 0,1 0 16,20 0-16,-20 0 0,21 0 15,20 0-15,-20 0 0,21 0 16,21 0-16,0 0 0,21 0 0,0 0 16,22 0-16,-22 0 0,21 0 15,22 0-15,-1 0 0,-21 0 0,22 0 16,-1 0-16,1 0 0,-1 0 0,22 21 15,-43-21-15,1 0 0,-1 0 16,0 21-16,-20-21 0,-1 0 16,-21 0-16,0 0 0,0 0 0,-21 0 15,-1 0-15,-20 0 0,0 0 16,-22 0-16,22 0 0,-22 0 16,-20 0-16,20 0 0,-20 0 0,-1 0 15,-21 0-15,0 0 0,0 0 0,1 0 16,-44 0 15,1 0-31,0 0 0,-21 0 16,21 0-16,-22 0 0,1 0 0,-22 0 15,22 0-15,-21 0 0,-1 0 16,-21 0-16</inkml:trace>
  <inkml:trace contextRef="#ctx0" brushRef="#br0" timeOffset="5204.26">2434 1990 0,'0'0'0,"-85"0"0,1 21 0,20-21 16,1 0-16,-1 0 0,1 0 0,-1 0 15,1 0-15,-1 0 0,1 0 16,-1 0-16</inkml:trace>
  <inkml:trace contextRef="#ctx0" brushRef="#br0" timeOffset="5641.36">1609 2011 0,'-43'0'0,"128"0"0,-127 0 0,-43 0 0,64 0 16,0 0-16,-1 0 0,1 21 0,0-21 16,0 0-16,0 0 0,0 0 15,42 0 32,0 0-47,0 0 0,21 0 16,1 0-16,-1 0 0,22 0 15,-1 0-15,1-21 0,-1 21 0,1-21 16,20 21-16,1 0 0,0-21 16,-1 21-16,22 0 0,21-22 15,-21 1-15,21 21 0,0 0 0,0 0 16,0-21-16,21 21 0,-21 0 16,42 0-16,-20 0 0,-1 0 0,0 0 15,0 0-15,0 0 0,22 0 16,-22 0-16,21 0 0,-21 0 0,0 0 15,-21 0-15,22 0 0,-1 0 16,-21 21-16,0-21 0,0 21 0,0-21 16,-21 22-16,-22-22 0,1 0 0,0 0 15,-22 21-15,1-21 0,-1 0 16,-21 0-16,22 0 0,-22 0 0,-21 0 16,22 0-16,-22 0 15,21 0-15,-21 0 0,1 0 0,-1 0 16,0 0-16,0 0 15,-42 0 32</inkml:trace>
  <inkml:trace contextRef="#ctx0" brushRef="#br0" timeOffset="5777.28">7048 1969 0,'22'0'62,"-1"0"-46</inkml:trace>
  <inkml:trace contextRef="#ctx0" brushRef="#br0" timeOffset="20737.07">1037 3577 0,'0'0'0,"0"21"15,-21-21 95,0 0-95,0 0 1</inkml:trace>
  <inkml:trace contextRef="#ctx0" brushRef="#br0" timeOffset="21460.19">995 3598 0,'0'-21'78,"0"0"-47,0 0-15,0 0-16,0 0 31,0-1-31,0 1 16,0 0-16,0 0 15,0 0-15,0 0 16,0-1-16,0 1 16,0 0-16,0 0 0,0 0 15,0 0 1,0-1 0,0 1-1,0 0-15,0 0 16,0 42 46,0 0-62,0 0 0,0 1 16,0 20-16,0-21 0,-21 21 16,21 1-16,0-1 0,0 0 15,0 1-15,-22-1 0,1 0 0,21 1 16,0-1-16,-21 0 0,0 1 15,0-1-15,21 0 0,0 1 0,0-22 16,0 21-16,0-21 0,0 1 16,0 20-16,0-21 0,0 0 0,0 0 15,0 1 1,0-44 15,0 1-15,21 0-16,0 21 0</inkml:trace>
  <inkml:trace contextRef="#ctx0" brushRef="#br0" timeOffset="22113.18">1397 3810 0,'21'0'63,"0"0"-48,-21-21-15,21 21 16,-21-21-16,0 0 16,0-1-16,-21 22 31,0 0-16,0 22 1,0-22-16,21 21 16,0 0-16,0 0 15,0 0-15,0 0 16,21-21 15,0 0-31,0 0 0,0 0 16,-21-21-16,22 21 0,-22-21 15,21 21-15,-21-21 0,0 0 16,0 0-16,0-1 16,-21 22-1,-1 0 1,1 0-16,0 0 16,0 22-16,21-1 15,0 0 1,21-21 15,0 0-31</inkml:trace>
  <inkml:trace contextRef="#ctx0" brushRef="#br0" timeOffset="22892.49">3302 3281 0,'0'0'15,"0"-21"-15,0 0 0,0-1 0,0 1 16,0 0-16,0 0 15,0 0-15,0 0 0,0-1 16,0 1-16,0 0 16,0 0-16,0 0 15,0 0 1,0-1 0,21 22-1,-21 22-15,0-1 16,0 0-16,0 0 0,0 0 15,0 22-15,0-1 0,0 0 16,0 22-16,-21-22 0,0 22 16,21-22-16,0 21 0,-21-20 0,-1-1 15,22 0-15,0 1 0,0-1 16,-21-21-16,21 22 0,-21-22 0,21 0 16,0 0-16,0 0 0,0 0 15,0 1-15,0-1 0,0 0 16,0-42 15,0 0-15,0-1-16,0 1 0,0 0 15,0 0-15</inkml:trace>
  <inkml:trace contextRef="#ctx0" brushRef="#br0" timeOffset="23569.1">3069 3302 0,'0'0'0,"-21"-21"15,21 0-15,-21 21 0,21-21 0,0-1 16,0 1-16,0 0 0,0 0 16,0 0-16,0 0 15,0-1-15,0 1 0,21 0 0,0 0 16,-21 0-16,21 0 0,0-1 15,1 1-15,20 0 0,-21 0 0,21 21 16,1-21-16,-1 0 0,22 21 16,-22 0-16,0 0 0,22 0 0,-22 0 15,0 21-15,1 0 0,-1 0 16,-21 0-16,22 22 0,-22-22 0,0 21 16,0 22-16,0-22 0,0 0 15,-21 22-15,0-22 0,0 22 0,0-22 16,0 0-16,0 1 15,0-1-15,0 0 0,0 1 0,0-22 16,-21 0-16,21 0 0,-21 0 16,21 0-16,0 1 15,-21-22-15,21-22 16,-21 1 0,21 0-16,0-21 0,0 21 15,0-22-15,0 22 0,0-21 16,0-22-16,21 22 0,0-22 0,-21 22 15,21-21-15,0 20 0,1-20 16,-1 20-16,0 1 0,0 0 16,21 21-16,-20-22 0,-1 22 0,21 0 15,0 21-15,-20-21 0,20 21 16,0 0-16,1 0 0,-1 21 16,0 0-16,1 0 0,-1 0 0,-21 22 15,0-1-15,0 0 0,-21 22 0,0-22 16,0 22-16,0-22 0,-21 22 15,0-22-15,0 0 0,0 22 0,0-22 16,-1-21-16,1 22 16,0-22-16,0 21 0,0-21 0,0 0 15,-1 1-15,1-22 0,21 21 0,21-42 47</inkml:trace>
  <inkml:trace contextRef="#ctx0" brushRef="#br0" timeOffset="24100.19">4953 3260 0,'0'0'0,"0"-21"0,0-1 16,-21 22-1,0 22 1,21-1-16,-22 0 0,1 0 16,0 0-16,0 22 0,0-1 0,0-21 15,-1 21-15,22 1 0,-21-1 16,0-21-16,0 22 0,21-22 0,0 21 16,0-21-16,0 0 0,0 1 0,0-1 15,0 0-15,21-21 0,0 21 16,0-21-16,1 0 0,-1 0 0,21 0 15,-21 0-15,22 0 0,-1 0 16,-21 0-16,21-21 0,1 0 0,-22 0 16,21-1-16,1 1 0,-22 0 15,0-21-15,0-1 0,0 22 16,0-21-16,-21 0 0,0-1 0,0-20 16,0 20-16,0 1 0,0 21 15,-21-21-15,0 20 0,0 1 0,0 0 16,-22 0-16,22 21 0,0 0 15,-21 0-15,21 21 0,-22 0 0,1 0 16,21 1-16,-22 20 0,22-21 16,0 21-16,0 1 0,0-1 15,0 0-15,21-20 0,-22 20 0,22 0 16,0-21-16,0 1 0,0 20 0,0-21 16,0 0-16,22 0 0,-1-21 0,0 22 15,0-1-15,21-21 16,-20 0-16,-1 0 0,21 0 0,0 0 15,-20 0-15,20 0 0,0-21 0</inkml:trace>
  <inkml:trace contextRef="#ctx0" brushRef="#br0" timeOffset="25286.27">5609 3344 0,'0'-21'0,"0"42"0,21-63 0,-21 21 0,0 0 16,0 0-16,-21 42 47,21 0-47,-21 0 0,0 0 15,21 22-15,0-22 0,0 21 0,-21-21 16,-1 22-16,22-1 0,-21-21 0,21 21 16,0-20-16,0-1 0,0 21 15,0-21-15,0 0 0,0 1 0,0-1 16,21-21-1,-21 21-15,22-21 0,-1 0 0,0 0 16,0 0-16,0 0 0,0-21 16,1 21-16,20-21 0,-21-1 15,0 22-15,22-42 0,-22 21 0,0 0 16,0 0-16,0-22 0,0 1 0,1 0 16,-1-1-16,0 22 0,0-21 15,0-1-15,-21 22 0,0-21 0,21 21 16,-21 0-16,22 21 0,-22-22 15,0 44 1,0-1 0,0 0-16,-22 21 0,22-21 0,-21 22 15,0-1-15,21-21 16,0 22-16,-21-1 0,21-21 0,-21 21 0,21-20 16,0-1-16,0 21 0,0-21 15,0 0-15,0 1 16,0-1-16,21-21 0,0 0 15,21 0-15,-20 0 0,-1 0 16,21 0-16,-21 0 0,22 0 0,-1-21 16,-21-1-16,21 1 0,-20 0 0,20 0 15,0 0-15,-21-22 0,22 22 16,-22-21-16,0 0 0,0 20 0,0-20 16,-21 21-16,0-21 0,0 20 15,0 1-15,0 0 0,-21 21 31,0 21-31,21 0 0,0 1 16,-21-1-16,21 0 0,0 0 16,0 21-16,0-20 0,0-1 15,0 21-15,0-21 0,0 0 0,0 1 16,0-1-16,21 0 0,-21 0 16,0 0-16,21 0 0,-21 1 15,-21-22 32,21-22-47,-21 22 0,0-21 16,0 0-16,-1 21 15,22-21-15,-21 21 0,0 0 32,21 21-17,0 0 1,0 0-16,21 1 0,0-1 15,1-21-15,-22 21 0,21-21 16,21 0-16,-21 21 0,0-21 0,22 0 16,-1 0-16,0 0 0,1 0 15,-1 0-15,22 0 0,-22 0 0,0 0 16,1-21-16,-1 0 0,0 21 0,1-21 16,-1-1-16,-21 1 0,0 0 15,0-21-15,1 21 0,-1-22 16,0 22-16,-21-21 0,0 21 0,21-22 15,-21 22-15,0-21 0,0 21 16,0-1-16,-21 22 0,0 0 16,0 0-16,-1 0 0,1 0 15,0 22-15,0-1 0,0 0 0,0 21 16,21-21-16,-22 22 0,22-22 0,-21 21 16,21-21-16,0 22 15,0-22-15,0 0 0,0 0 0,0 0 0,0 1 16,21-1-16,1 0 0,-1-21 15,-21 21-15,21-21 0,0 0 16,0 0-16,0 0 0,1 0 0,20 0 16,-21 0-16,0 0 0,0 0 15,22-21-15,-22 0 0,21 0 0,1-1 16,-1 1-16,0 0 0</inkml:trace>
  <inkml:trace contextRef="#ctx0" brushRef="#br0" timeOffset="25577.11">8255 2858 0,'0'0'0,"-21"0"0,21-22 16,-21 22-16,-1 0 16,1 22-1,21-1-15,0 0 16,0 21-16,-21 1 0,21-1 0,0 0 15,0 1-15,-21 20 0,0-21 16,21 22-16,-64 148 16,64-170-16,-21-21 15,21 21-15,0-20 0,0 20 16,0-21-16,0 0 0,0 0 16,21-21-1,0 0-15,1-21 16,-1 0-16</inkml:trace>
  <inkml:trace contextRef="#ctx0" brushRef="#br0" timeOffset="25863.94">8636 2858 0,'0'-22'0,"0"44"0,0-65 0,0 22 0,0 0 15,0 42 1,0 0-16,0 0 15,0 1-15,0 20 0,0-21 16,0 21-16,0 22 0,-21-22 16,21 1-16,-21 20 0,-1 1 0,22-22 15,-21 21-15,21-20 0,-21-1 0,0 0 16,21 1-16,0-1 0,0-21 16,-21 22-16,21-22 0,0 0 0,0 0 15,0 0-15,0-42 31,-21 21-15,21-21-16</inkml:trace>
  <inkml:trace contextRef="#ctx0" brushRef="#br0" timeOffset="26424.62">8043 3450 0,'0'0'15,"-42"0"-15,21 0 0,-22 0 31,65 0-31,-1-21 16,21 21-16,0 0 0,1 0 0,-1-21 16,0 21-16,22 0 0,-22-21 0,1 21 15,-1-21-15,0 21 0,22-22 16,-22 22-16,0-21 0,1 0 16,-1 0-16,0 0 0,1 0 0,-22 21 15,21-22-15,-21 1 0,1 0 16,-1 21-16,0-21 0,0 21 15,-21 21 1,-21 0 0,0 0-16,0 22 0,-1-1 0,22-21 15,-21 22-15,0-1 0,0 0 16,0 1-16,21 20 16,0-42-16,0 0 0,0 1 0,0 20 15,0-21-15,21 0 0,0-21 16,0 0-16,0 0 0,1 0 15,20 0-15,-21 0 0,21 0 16,1 0-16,-1-21 0,-21 21 0,22-21 16,-1 0-16,-21 0 0,21-1 0,-20-20 15,-1 21-15,0-21 0,0-1 16,-21 1-16,0 0 0,0-1 0,0 1 16,0 21-16,-21-22 0,0 22 15,0 0-15,-1 0 0,-20 21 0,21 0 16,-21 0-16,-1 0 0,22 0 15,-21 0-15,-1 0 0,22 21 0,0 0 16,0-21-16,0 43 0,0-22 0,21 0 16,0 0-16,0 0 15,0 0-15,0 1 0,0-1 0,21-21 16,0 21-16,0-21 0,0 21 16,0-21-16,22 0 0</inkml:trace>
  <inkml:trace contextRef="#ctx0" brushRef="#br0" timeOffset="26856.37">9461 3239 0,'0'0'15,"0"-22"-15,0 1 0,0 0 0,0 0 16,0 0-16,22 21 16,-22-21-16,21 21 15,0 0-15,0 0 16,0 0-16,0 21 0,-21 0 0,22-21 15,-1 42-15,0-21 0,0 1 16,-21 20-16,0-21 0,0 21 0,21-20 16,-21 20-16,0-21 0,0 21 15,0-20-15,0-1 0,0 0 0,0 21 16,0-21-16,0 1 0,0-1 16,21-21-1,-21-21 1,22-1-1,-22 1-15,21 0 16,0-21-16,-21 21 0,21-22 0,0 1 16,-21 21-16,21-22 0,1 1 15,-22 0-15,21-1 0,-21 22 0,21 0 16,-21 0-16,21 0 0,-21 0 0,21 21 16,0-22-1,1 22-15,-1 0 16,0 0-16,0 0 15,0 0-15,0 22 0,1-22 0,-1 21 16</inkml:trace>
  <inkml:trace contextRef="#ctx0" brushRef="#br0" timeOffset="27233.15">10202 3450 0,'0'0'15,"-21"0"-15,0 0 16,42 0 0,0 0-16,22 0 0,-22-21 15,21 21-15,0-21 0,1 0 0,-22 21 16,21-21-16,-21-1 0,22 1 0,-22 0 16,21-21-16,-21 21 15,1-1-15,-22 1 0,0 0 0,21 0 16,-21 0-16,0 0 0,-21 21 31,-1 0-31,1 0 0,0 21 0,0-21 16,-21 42-16,20-21 0,1 0 15,0 22-15,-21-22 0,42 21 0,-21-21 16,21 22-16,0-22 0,0 21 16,0-21-16,0 1 0,0-1 0,21 0 15,0 0-15,0-21 0,0 21 0,0-21 16,22 0-16,-22 0 0,0 0 15,21 0-15,-20 0 0,20 0 16,-21 0-16</inkml:trace>
  <inkml:trace contextRef="#ctx0" brushRef="#br0" timeOffset="27669.9">11028 3217 0,'0'-21'0,"0"42"16,0-63-16,0 21 0,0 0 0,0 0 15,0-1-15,21 1 16,0 21-16,0-21 0,22 21 0,-22-21 16,21 21-16,22-21 15,-22 21-15,0 0 0,1 0 0,-1 0 16,0 0-16,-21 0 0,22 21 0,-22 0 16,-21 0-16,21 0 0,-21 22 15,0-22-15,0 21 0,0-21 0,0 22 16,0-1-16,0 0 0,-21-20 15,0 20-15,21-21 0,-21 21 0,-1-20 16,1-1-16,21 0 0,0 0 0,-21-21 16,21 21-16,-21-21 0,21-21 31,0 0-15,21 0-16,0 0 0,0-22 15,1 22-15,-1-21 0,0-1 16,0 1-16,0 0 0,22-1 15,-22 22-15,0-21 0,21 0 0,-21-1 16,1 22-16,20 0 0,-21 0 16,0 0-16,0-1 0,22 22 0,-22 0 15,0 0-15,-21 22 16</inkml:trace>
  <inkml:trace contextRef="#ctx0" brushRef="#br0" timeOffset="28703.83">931 5080 0,'-42'0'31,"42"-21"-31,0 0 0,0 0 0,0-1 0,0 1 16,0 0-16,0 0 0,0 0 15,0-22-15,21 22 0,-21 0 0,21 0 16,0 0-16,1 0 0,20-1 15,-21 22-15,21 0 0,-20 0 16,20 0-16,-21 0 0,21 0 0,1 43 16,-22-22-16,21 21 15,-21 1-15,1 20 0,-22-21 0,0 22 16,0-22-16,-22 22 0,1-22 16,-21 22-16,0-22 0,20 0 0,-20 1 15,0-1-15,-1 0 0,22-21 16,-21 1-16,0 20 0,20-42 0,-20 21 15,21 0-15,0-21 0,-22 0 16,22 0-16,0 0 0,0-21 16,0 0-16,0 21 0,-1-21 0,22 0 15,-21-22-15,21 22 0,0 0 16,0-21-16,0 20 0,0 1 16,0-21-16,0 21 0,0 0 15,21-1-15,1 1 0,-1 21 0,0 0 16,21 0-16,-21 0 0,1 0 15,-1 0-15,21 21 0,-21 1 0,0-1 16,1 0-16,-22 21 0,21-21 16,0 1-16,0-1 0,-21 0 15,21 0-15,-21 0 0,21 0 0,-21 1 16,22-1-16,-1 0 16,0-21-16,0 0 15,0 0-15,0 0 0,-21-21 16,43 0-16</inkml:trace>
  <inkml:trace contextRef="#ctx0" brushRef="#br0" timeOffset="28875.73">1693 5249 0,'0'0'0,"0"-21"16,21 21-16,-21-21 15,22 21 16</inkml:trace>
  <inkml:trace contextRef="#ctx0" brushRef="#br0" timeOffset="29320.43">3408 4741 0,'0'0'0,"0"-21"0,21-21 0,-21 21 15,21 0-15,-21-1 0,0 1 0,0 0 16,0 0-16,0 0 0,0 42 31,0 0-15,0 21-16,-21 1 0,21-1 15,0 22-15,-21-1 0,0 1 0,-1-1 16,1 1-16,21-1 0,-21 1 16,0-1-16,0-21 0,0 1 0,21-1 15,0 0-15,-22 1 0,22-22 16,-21 0-16,21 0 0,0 0 0,0 1 16</inkml:trace>
  <inkml:trace contextRef="#ctx0" brushRef="#br0" timeOffset="30036.4">3175 4953 0,'0'-42'0,"0"84"0,0-127 0,0 22 0,-21 21 16,21-1-16,0 1 0,0 21 15,0-22-15,0 1 0,0 21 0,21-21 16,0 20-16,0 1 0,22 0 15,-1 0-15,0 0 0,1 0 0,20 21 16,1 0-16,-22 0 0,21 0 16,1 21-16,-22 0 0,22 0 0,-22 21 15,-21-20-15,22 20 0,-43 0 16,0 1-16,0 20 0,0-21 0,-43 22 16,22-22-16,-21 22 15,-22-22-15,1 0 0,20 1 0,-20-1 16,-1 0-16,22-20 0,0 20 15,-1-21-15,1-21 0,0 21 0,21-21 16,-1 0-16,1 0 0,0 0 0,0-21 16,21 0-1,0 0-15,0 0 0,0-1 16,0 1-16,0 0 0,0 0 16,21 0-16,0 21 0,0 0 15,1 21-15,-1 0 0,0 0 16,0 0-16,0 1 0,0 20 0,1-21 15,-1 21-15,0-20 16,-21 20-16,0-21 0,21 21 0,0-20 16,-21-1-16,21 21 0,1-21 0,-22 0 15,21-21-15,0 22 0,0-1 16,0-21-16,0 0 0,22 0 0,-22 0 16,21 0-16,1 0 0,-1-21 15,-21-1-15,21 1 0,1 0 0,-1 0 16,-21 0-16,22 0 0,-22-1 15,21 1-15,-21-21 0,0 21 0,1 0 16,-22-1-16,21 1 16,-21 42 15,0 1-31,-21-1 16,21 0-16,0 0 0,0 0 15,-22 0-15,22 1 0,0-1 0,-21-21 16,21 21-16,0 0 0,0 0 15,0-42 32,0 0-47,0 0 0,0 0 16,21-1-16</inkml:trace>
  <inkml:trace contextRef="#ctx0" brushRef="#br0" timeOffset="30208.3">4254 4932 0,'0'0'0,"0"-21"0,0 0 16,0 42 47,0 0-63,22-21 15,-1 21-15,0-21 0,0 21 0,0-21 16,0 21-16,1 1 0</inkml:trace>
  <inkml:trace contextRef="#ctx0" brushRef="#br0" timeOffset="30977.12">4953 5313 0,'21'0'0,"-42"0"0,63 0 0,-21-21 16,1 0-16,-1-1 15,0 1-15,0 0 0,0 0 0,-21 0 16,0-22-16,21 22 0,-21 0 0,0-21 16,0 21-16,0-22 15,0 22-15,0 0 0,0 0 0,-21 0 16,0-1-16,0 22 0,0 0 16,0 0-16,-22 0 0,22 22 0,-21-1 15,-1 0-15,22 21 0,-21-21 16,0 22-16,20-1 0,-20-21 0,21 22 15,0-1-15,0-21 0,-1 21 0,22-20 16,0-1-16,0 0 0,0 0 16,0 0-16,22-21 0,-1 21 15,21-21-15,-21 0 0,22 0 16,-1 0-16,-21 0 0,21-21 0,1 21 16,-1-21-16,-21 0 0,22 0 15,-22 0-15,21-1 0,-21 1 16,0 0-16,1 21 0,-22-21 0,0 0 15,21 0-15,-21-1 0,-21 44 47,21-1-47,-22 0 16,22 0-16,0 0 0,0 0 0,-21 22 16,0 20-16,21-20 15,0-1-15,0 21 0,0-20 0,-21 20 16,21 1-16,0-1 0,0 1 0,-21-1 15,21 1-15,0-1 0,0 1 16,-21-1-16,21 22 0,-22-22 16,1 1-16,21-1 0,-21 1 0,0-1 15,0 1-15,21-1 0,-21 1 0,-85 126 32,85-147-32,-1-1 0,-20-21 0,21 0 15,-21 1-15,-1-1 0,22 0 0,-21-21 16,-1 0-16,-20 0 0,21 0 15,-22-21-15,22 0 0,-22-1 0,1 1 16,20-21-16,1 0 0,-21-1 0,20 1 16,22 0-16,-21-1 0,21-20 15,-1 20-15,1 1 0,21 0 16,0-1-16,0 1 0,0 0 0,0-1 16,0 22-16,21-21 0,1 21 15,-1 0-15,21-22 0,-21 22 0,22 0 16,-1-21-16,0 20 0,22-20 15,-1 0-15,1-1 0,-1-20 0</inkml:trace>
  <inkml:trace contextRef="#ctx0" brushRef="#br0" timeOffset="31737.26">5778 4720 0,'0'0'0,"-21"-21"0,0 21 16,0 0-16,0 0 0,0 0 15,-1 21-15,1 0 0,0 22 16,21-1-16,-21 0 0,21 1 0,-21-1 16,21 22-16,-21-22 0,21 21 15,0-20-15,0-1 0,0 0 16,0 1-16,0-1 0,0-21 0,0 22 0,0-22 15,0 0-15,0 0 16,0 0-16,0 0 0,21-42 31,0 0-15,-21 0-16,21 0 0,0-22 0,0 22 16,1-21-16,20 0 0,-21-1 0,0 1 15,0 21-15,1-22 0,-1 22 16,0 0-16,-21 0 0,21 21 15,0 0-15,-21 21 16,0 0-16,0 0 0,0 1 0,0-1 16,0 0-16,0 21 0,0-21 15,0 1-15,21 20 0,-21-21 16,22 0-16,-22 0 0,21 1 0,0-1 16,-21 0-16,21-21 0,0 21 15,0 0-15,1-21 0,-1 0 0,0 0 16,0 0-16,21 0 0,-20 0 0,-1 0 15,21-21-15,-21 0 0,0 0 16,1 0-16,20-1 0,-21-20 0,0 0 16,0-1-16,22 1 0,-22 0 15,0-22-15,0 22 0,0-22 0,1 1 16,-22 21-16,0-1 0,21 1 0,-21 0 16,0 20-16,0 1 15,0 0-15,0 0 0,-21 21 16,-1 21-16,22 0 15,-21 0-15,0 22 0,21-1 16,0 0-16,0 1 0,-21-1 0,21 22 16,0-22-16,0 0 0,0 1 15,0-1-15,0 0 0,0-21 0,21 1 16,-21 20-16,21-21 0,0 0 0,-21 0 16,22-21-16,-1 22 0,0-22 15,0 0-15,0 0 0,0 0 16,1 0-16,-1 0 0,0-22 0,0 1 0,0 21 15,0-21-15,1 0 16,-1-21-16,-21 20 0</inkml:trace>
  <inkml:trace contextRef="#ctx0" brushRef="#br0" timeOffset="31916.15">6413 4953 0,'-21'0'0,"42"0"0,-63 0 16,42 21-16,0 0 31,21-21-31,0 0 16,22 0-16,-22 0 0,0 0 15,21 0-15,1 0 0,-1 0 16,0 0-16,22 0 0,-1-21 0,1 21 16</inkml:trace>
  <inkml:trace contextRef="#ctx0" brushRef="#br0" timeOffset="32696.23">8022 4805 0,'-63'-64'16,"126"128"-16,-126-149 0,41 85 0,1-21 15,0 0-15,0 21 0,0 0 16,0 0-16,-1 0 0,1 0 15,0 0-15,0 21 0,0 0 0,0 0 16,-22 22-16,22-1 0,0 0 16,0 1-16,0-1 0,-1 22 0,1-22 15,21 0-15,0 1 0,-21 20 16,21-42-16,0 22 0,0-1 16,0-21-16,0 21 0,0-20 0,21-1 0,0 0 15,1 0-15,-1-21 0,21 21 16,-21-21-16,22 0 0,-1 0 15,-21 0-15,21 0 0,22-21 0,-22 0 16,1 21-16,-1-21 0,21 0 16,-20-22-16,-1 22 0,0-21 0,1-1 15,-22 1-15,21-21 0,1 20 0,-22-20 16,0-1-16,0 1 0,21-1 16,-20 1-16,-22 20 0,21 1 0,-21 0 15,21-1-15,-21 22 0,0 0 0,0 0 16,0 0-1,-21 21-15,0 21 16,21 0-16,-22 0 16,22 22-16,0-1 0,-21 0 0,21 1 15,0 20-15,0-21 0,0 22 0,0-22 16,0 22-16,0-22 0,0 0 16,0 1-16,0-1 0,0 0 0,0-20 15,0-1-15,21 0 0,-21 0 0,22 0 16,-1 0-16,0-21 15,0 0-15,0 0 0,0 0 16,1 0-16,-1 0 0,0 0 0,0-21 16,0 0-16,0 0 0,1 0 15,-1-22-15,0 22 0,0 0 16,0-21-16,0-1 0,-21 22 0,0-21 16,0 21-16,0 0 0,0-1 0,0 44 46,0-1-46,-21 0 0,21 0 16,-21 0-16,21 0 0,0 1 0,0-1 16,0 0-16,0 0 0,0 0 15,0 0 1,21-21 0,0 0-16,1-21 15,-1 0-15,0 0 0,-21 0 0</inkml:trace>
  <inkml:trace contextRef="#ctx0" brushRef="#br0" timeOffset="32876.12">8953 4805 0,'0'0'0,"-21"0"0,0 0 16,21-21-16,-21 21 0,0 0 0,21 21 62,21-21-62,0 0 16</inkml:trace>
  <inkml:trace contextRef="#ctx0" brushRef="#br0" timeOffset="33835.96">9377 4805 0,'0'-21'0,"0"42"0,0-63 16,0 20-16,0 1 16,-21 21-16,-1 0 15,1 0 1,0 21-16,0 1 0,0-1 0,0 21 0,-1-21 16,22 22-16,-21-1 0,0 0 0,21 1 15,0-1-15,0-21 16,0 21-16,0 1 0,0-22 0,0 0 15,0 0-15,0 0 0,0 1 0,21-1 16,0 0-16,1-21 0,-1 0 16,21 21-16,-21-21 0,22 0 0,-1 0 15,-21 0-15,21 0 0,22-21 0,-22 0 16,1 0-16,-1-1 0,0 1 16,1 0-16,-1-21 0,0-1 15,-21-20-15,22 21 0,-22-22 16,21 1-16,-21-1 0,1 1 0,-1-1 0,0 22 15,0-22-15,-21 1 0,0 20 16,0 1-16,0 0 0,0-1 16,0 1-16,0 21 0,0 0 0,0 0 15,0 42 1,0 0-16,-21 0 0,0 21 16,0 1-16,21-1 0,-22 0 0,1 1 15,0-1-15,0 22 0,21-22 16,0 21-16,-21-20 0,0 20 0,21-20 15,-22 20-15,22-21 0,0 1 0,-21-22 16,21 21-16,-21-21 0,21 1 16,0-1-16,0 0 0,0-42 47,0 0-47,21-1 0,-21-20 0,21 21 15,1-21-15,20 20 0,-21-20 16,0 0-16,22-1 0,-1 1 0,0 21 15,-21-21-15,22 20 0,-1 1 0,0 0 16,-20 0-16,20 0 0,0 21 16,-21 0-16,22 0 0,-22 0 0,21 0 15,-21 0-15,1 0 0,-1 21 0,-21 0 16,0 0 0,0 0-16,-21-21 15,-1 0-15,1 0 0,0 0 0,-21 0 16,21 0-16,-22 0 0,1 0 15,21 0-15,-22 0 0,1 0 0,0 0 16,21 0-16,-22 0 0,22 0 16,0 0-16,0 0 0,0 0 0,-1 0 15,1 0-15,21 22 0,-21-1 16,21 21-16,0-21 16,0 22-16,0-22 0,0 21 15,0 0-15,21-20 0,0 20 0,1-21 16,-1 21-16,0-20 0,21-1 15,-21 21-15,1-21 0,20-21 0,0 21 0,1 1 16,-22-22-16,21 0 0,0 0 16,1 0-16,-1 0 0,0 0 15,1 0-15,-1-22 0,0 22 0,1-21 16,-22 0-16,21 0 0,-21 0 16,22 0-16,-22-1 0,0 1 0,0 0 15,-21 0-15,0 0 0,0 0 16,-21 21-16,0 0 0</inkml:trace>
  <inkml:trace contextRef="#ctx0" brushRef="#br0" timeOffset="34864.47">868 6858 0,'0'0'0,"-21"0"0,21-21 32,0 0-17,0 0 1,21-1-16,0 22 0,0 0 15,0 0-15,0 0 0,22 0 16,-22 0-16,21 22 0,-21-1 16,1 0-16,-1 0 0,-21 0 0,0 22 15,0-22-15,0 0 0,-21 21 16,-1-21-16,-20 22 0,0-1 0,-1-21 16,22 22-16,-21-22 15,0 0-15,-1 0 0,22-21 0,0 21 16,0-21-16,0 0 0,-1 0 15,22-21-15,0 0 16,0 0-16,22 21 16,-1-21-16,0-1 0,0 1 0,0 21 15,22-21-15,-22 21 0,21 0 16,-21 0-16,22 0 0,-1 0 0,0 0 16,1 0-16,-1 21 0,0 0 15,1 22-15,-22-22 0,0 21 16,0 1-16,-21-1 0,0 0 0,0-21 15,-21 22-15,-21-1 0,-1-21 16,1 22-16,0-22 0,-22 0 16,22 0-16,-1 0 0,-20 0 0,21 1 15,-1-22-15,1 0 0,0 0 16,20 0-16,-20 0 0,21 0 16,0 0-16,0 0 0,-1-22 0,1 1 15,0 0-15,21 0 16,0 0-16,0 0 15,21-1-15,0 1 0,1 0 16,-1 0-16,21 21 0</inkml:trace>
  <inkml:trace contextRef="#ctx0" brushRef="#br0" timeOffset="35064.54">1778 7324 0,'0'0'16,"21"0"-16,0 0 16,0 0 31,1-21-32</inkml:trace>
  <inkml:trace contextRef="#ctx0" brushRef="#br0" timeOffset="36925.47">3111 6858 0,'0'0'0,"0"-21"0,22 0 16,-22 0-16,0-1 0,0-20 0,21 21 16,-21 0-16,0 0 0,0-1 15,-21 44 1,21 20 0,-22-21-16,1 21 0,21 1 15,-21-1-15,0 22 0,0-22 0,0 21 16,-1 1-16,-20-22 0,21 22 0,-21-1 15,-1 1-15,1-22 0,0 0 16,-1 1-16,22-1 0,-21-21 0,21 22 16,-1-43-16,1 21 0,0-21 15,21-21 1,0-1-16,0 1 16,0-21-16,21 0 0,0-1 15,1 1-15,-22 0 0,21-22 16,0 22-16,0-1 0,-21 1 0,21 21 15,0 0-15,-21 0 0,0-1 0,22 22 16,-1 0-16,-21 22 16,21-1-16,0 21 0,0 0 15,-21 1-15,0-1 0,21 0 16,1 1-16,-22-1 0,0 0 0,21 1 16,0-1-16,0-21 0,-21 22 15,21-22-15,0 0 0,1 0 16,-1-21-16,0 21 0,0-21 0,0 0 15,22 0-15,-22 0 0,21 0 16,0-21-16,1 0 0,-1 0 0,0-22 16,22 22-16,-22-21 0,1 0 15,20-1-15,-21 1 0,1-22 0,-22 1 16,21 21-16,-21-22 0,-21 22 0,0-22 16,0 1-16,0 20 0,0-20 15,0-1-15,0 22 0,-21-21 0,0-1 16,-21 22-16,21-1 0,-22 1 15,1 21-15,0 0 0,-1 21 0,1 0 16,0 0-16,-1 21 0,1 0 16,0 21-16,20 1 0,-20-1 0,21 22 15,-21-1-15,20-21 16,1 22-16,0-1 0,21 1 0,0-1 16,0 1-16,0-1 0,0 1 0,0-22 15,0 22-15,21-22 0,0 0 16,22 1-16,-22-22 0,21 0 0,1 0 15,-1 0-15,0 1 0,22-22 16,-22 0-16,22 0 0,-1 0 0,-21-22 16,22 1-16,-1 0 0,1-21 0,-22 21 15,22-22-15,-22 22 16,0-21-16,1-1 0,-22 1 0,21 0 16,-21 21-16,1-22 0,-1 1 15,-21 21-15,0-22 0,0 22 0,0 0 16,0 0-16,0 42 31,-21-21-31,-1 21 0,22 22 0,-21-22 16,21 21-16,0 0 0,-21 1 0,21-1 15,0 0-15,0 1 0,0-1 16,0 0-16,0-20 0,0 20 0,0-21 16,0 21-16,21-20 0,0-22 15,1 21-15,-1 0 0,0-21 16,0 0-16,21 0 0,-20 0 0,20 0 15,-21-21-15,0 0 0,22-1 16,-22 1-16,21 0 0,-21 0 0,22-21 16,-22 20-16,0-20 0,0 0 0,0-1 15,-21 1-15,0 0 0,0-1 16,0 1-16,0 0 0,0-1 0,0 22 16,0-21-16,-21 21 0,-21 0 15,21-1-15,-1 1 0,-20 21 0,21 0 16,0 0-16,-22 0 0,1 0 0,21 21 15,-21 1-15,20-1 0,1 0 16,-21 21-16,21 1 0,0-1 16,-1 0-16,1 1 0,21-1 0,0 0 15,0 1-15,0-1 0,0 0 16,0 1-16,0-22 0,0 21 0,21-21 16,1 0-16,20 1 0,-21-1 15,0-21-15,22 0 0,-22 21 0,21-21 16,-21 0-16,22 0 0,-1 0 0,0-21 15,1 0-15,-1-1 0,0 1 16,1 0-16,-1-21 0,-21 21 0,21-22 16,1 22-16,-1-21 0,-21-1 15,0 1-15,1 0 0,-1 21 0,0-22 16,-21 22-16,0 0 0,0 0 16,0 0-16,0 42 31,0 0-31,0 0 0,0 0 0,0 22 15,0-22-15,-21 21 0,21-21 16,0 22-16,0-1 0,0-21 0,0 0 16,0 22-16,0-22 0,0 0 0,0 0 15,0 0-15,21-21 16,0 0-16,0 0 0,0 0 16,1 0-16,20 0 0,-21-21 0,0 21 15,0-21-15,1 0 0,-1 0 16,21-22-16,-21 22 0,0-21 15,22 21-15,-22-22 0,0 1 0,0 0 16,0 20-16,1-20 0,-1 21 16,0-21-16,-21 20 0,0 1 15,0 42 1,0 1-16,-21-1 16,21 0-16,-21 0 0,-1 21 0,22-20 15,-21 20-15,21 0 0,0-21 16,0 106-1,0-105-15,0-1 0,0 0 0,0 0 16,21-21-16,1 0 16,20 0-16,-21 0 0,21 0 15,-20 0-15,20 0 0,0-21 0,1 0 16,-1 0-16,0-1 0,1-20 16,-1 21-16,0-21 0</inkml:trace>
  <inkml:trace contextRef="#ctx0" brushRef="#br0" timeOffset="37428.48">6181 6583 0,'0'0'16,"0"-21"-16,0 0 0,0-1 0,-22 22 15,1 0-15,0 22 16,0-1-16,21 0 0,-21 21 0,21-21 16,0 22-16,-21-1 0,21 0 15,-22 1-15,22-1 0,0 0 16,0 1-16,-21-1 0,21 22 0,-21-22 15,21 0-15,0 1 0,0-1 16,-21 0-16,21-21 0,-21 22 0,21-22 16,0 0-16,0 0 0,0 0 0,0-42 47,0 0-47,0-21 0,0 21 15,0-22-15,21 1 0,0 21 16,0-22-16,22 1 0,-22 0 15,0 21-15,21-1 0,-21-20 0,22 42 16,-22-21-16,21 21 0,-21 0 16,1 0-16,20 0 0,-21 0 0,0 0 15,0 21-15,1 0 0,-1 0 0,21 22 16,-42-1-16,0-21 16,0 22-16,0-22 0,0 21 0,-21-21 15,0 22-15,-22-22 0,22 0 0,-21 21 16,0-21-16,-1 1 0,1-1 15,0-21-15,-1 21 0,1 0 0,0-21 16,-1 0-16,22 0 0,0 0 0,0 0 16,0 0-16,-1 0 15,22-21 1,22 0-16,-1 0 0,0-1 0,21 1 16,-21 0-16,22-21 0</inkml:trace>
  <inkml:trace contextRef="#ctx0" brushRef="#br0" timeOffset="37703.78">6943 6498 0,'21'-21'16,"-42"42"-16,42-63 0,-21 21 0,0 42 16,0 0-1,-21 0-15,-1 22 0,1-1 0,0 0 16,0 1-16,0 20 0,0-21 0,-1 22 15,1-22-15,-21 22 0,21-22 16,0 22-16,-1-22 0,22 21 0,-21-20 16,21 20-16,0-20 0,0-1 0,0-21 15,0 21-15,0-20 0,0-1 16,0 0-16,0 0 0,21-21 0,1 0 16,-1 0-16,0 0 0,0 0 15,21 0-15,-20-21 0,20 0 16,-21 21-16</inkml:trace>
  <inkml:trace contextRef="#ctx0" brushRef="#br0" timeOffset="38064.25">7091 7070 0,'-43'0'32,"43"21"-17,22-21 1,-1 0-16,0 0 0,0 0 15,0 0-15,0 0 0,1 0 16,-1-21-16,21 21 0,-21-21 16,0-1-16,1 1 0,-1 0 15,-21 0-15,21 0 0,-21 0 16,0-1-16,0 1 0,0 0 16,-21 21-16,0 0 0,-1 0 15,1 0-15,0 21 0,0 0 16,0 1-16,0 20 0,-1-21 0,1 21 15,0 1-15,21-1 0,-21 0 0,21-20 16,0 20-16,0 0 0,0-21 16,0 1-16,0-1 0,21 0 0,0 0 15,0-21-15,1 0 0,-1 0 16,0 0-16,0 0 0,0 0 0,22 0 16,-22-21-16,0 0 0,0 0 15,21-1-15,-20 1 0</inkml:trace>
  <inkml:trace contextRef="#ctx0" brushRef="#br0" timeOffset="39024.69">8276 6689 0,'0'0'0,"0"-21"0,0-1 16,0 1-16,-21 21 15,0 0 1,0 0-16,-1 0 0,1 0 0,0 0 16,0 21-16,0 1 0,0-1 15,-1 0-15,1 21 0,0 1 0,0-22 16,0 21-16,0 0 0,-1 1 0,1-1 15,21 0-15,0 1 0,0-1 16,0 0-16,0 1 0,0-1 0,0 0 16,0-20-16,21-1 0,22 0 0,-22 0 15,21 0-15,-21-21 16,22 0-16,-1 0 0,0 0 0,1 0 16,-1-21-16,0 0 0,22 0 0,-22 0 15,1-22-15,20 1 0,-21 0 16,1-1-16,-1 1 0,0 0 0,1-1 15,-22-20-15,0-1 0,0 1 0,0-1 16,1 1-16,-22-22 0,0 22 16,0-1-16,0 1 0,0 20 0,0 22 15,0-21-15,0 21 0,0-1 16,-22 22-16,1 0 0,0 0 16,21 22-16,-21-1 0,0 21 0,21 0 15,-21 22-15,21-22 16,0 22-16,-22-1 0,22-20 0,-21 20 15,21-21-15,0 22 0,-21-22 0,21 1 16,-21 20-16,21-21 0,0 1 16,0-1-16,0-21 0,0 22 0,0-22 15,21 0-15,0 0 0,0 0 16,1-21-16,-1 0 0,0 0 0,0 0 16,21 0-16,-20 0 0,20-21 0,-21 0 15,21 0-15,-20 0 0,20-1 16,-21-20-16,21 21 0,-20 0 0,-1 0 15,0-22-15,0 22 0,0 0 0,0 0 16,-21 0-16,0-1 0,0 44 31,0-1-15,0 0-16,0 0 0,0 0 0,0 0 16,-21 22-16,21-22 0,0 0 15,0 0-15,0 0 0,0 1 0,0-1 16,0 0-16,0 0 0,0 0 15,21 0-15,1-21 16,-1 0-16,-21-21 16,21 0-16,0 0 15,-21 0-15,0-22 0,21 22 0</inkml:trace>
  <inkml:trace contextRef="#ctx0" brushRef="#br0" timeOffset="39199.6">9398 6668 0,'-21'0'16,"0"0"-16,-1 0 16,1 0-1,21 21 1,0 0 0,21-21-16,1 0 0,-1 0 15,0 21-15,0-21 0,0 0 16</inkml:trace>
  <inkml:trace contextRef="#ctx0" brushRef="#br0" timeOffset="39464.44">9864 6646 0,'0'-21'32,"-22"21"-32,1 0 0,0 21 15,-21 1-15,21-1 0,-1 0 16,1 0-16,0 21 0,0-20 0,0 20 15,0-21-15,-1 21 0,22 1 16,0-22-16,-21 21 0,21-21 0,0 43 16,0-22-16,0-21 15,0 1-15,21-1 0,1 0 16,-1 0-16,0-21 0,0 0 0,21 0 16,1 0-16,-1 0 0,0 0 0,1 0 15,-1 0-15,0-21 0,22-21 16,-22 20-16,-21 1 0,22 0 0,-1-21 15</inkml:trace>
  <inkml:trace contextRef="#ctx0" brushRef="#br0" timeOffset="40139.96">10414 6477 0,'0'0'0,"0"-63"0,0-1 0,21 22 16,-21-1-16,0 1 0,0 0 0,0 21 16,0-1-16,0 44 31,0 168-16,0-126-15,-21-22 16,21 21-16,-21 1 0,21-1 16,-21-20-16,-1 20 0,22-20 0,-21-1 15,21 0-15,-21 1 0,0-1 0,21-21 16,0 21-16,0-20 0,0-1 16,0 0-16,0 0 0,-21-21 0,21 21 15,0-42 1,21 0-1,-21 0-15,21 0 0,0-1 16,0 1-16,-21-21 0,22 21 0,-1-22 16,21 1-16,-21 0 0,0-1 15,1 1-15,-1 0 0,21 21 0,-21-22 16,0 22-16,1 21 0,-1-21 0,0 21 16,0 0-16,0 0 0,0 21 15,-21 0-15,0 0 0,0 1 16,0-1-16,0 0 0,0 0 0,-21 0 15,0 0-15,0 1 0,0-1 16,0 0-16,-1-21 0,1 21 0,0-21 16,0 21-16,0-21 0,0 0 15,-1 0-15,1 0 16,0 0-16,0 0 0,21-21 16,-21 0-16,0 21 31,21 21-31,0 0 0,0 0 15,0 1-15,0-1 0,0 0 0,0 21 16,0-21-16,0 1 0,0 20 0,0-21 16,0 21-16,0-20 0,21-1 15,0 0-15,0 0 0,0 0 0,22 0 16,-22-21-16,21 0 0,22 0 0,-22 0 16,0 0-16,22 0 0,-22-21 15,0 0-15,22 21 0,-22-21 16,1 0-16,-22 0 0,21-22 0,-21 22 15,0 0-15,1 0 0,-22 0 16,0-1-16,0 1 0,-22 21 16,-20 0-16,0 0 0,-1 0 15,-20 21-15</inkml:trace>
  <inkml:trace contextRef="#ctx0" brushRef="#br0" timeOffset="41133.31">931 8742 0,'0'0'0,"0"-42"0,0 20 16,0 1-16,0 42 31,-21 1-31,21 20 15,-21 0-15,0 1 0,0-1 0,-1 21 16,1-20-16,0 20 0,0-20 16,0-1-16,0 0 0,-1 1 0,1-1 15,-21 0-15,21-21 0,0 1 16,-1-1-16,1 0 0,0 0 0,0-21 16,21-21 15,21 21-16,0-21-15,22 21 0,-22 0 0,0-21 16,21 21-16,-21 0 16,22 0-16,-1-22 0,-21 22 0,22 0 15,-22 0-15,21-21 0,0 0 16,-20 21-16,20-21 0,0 21 0,1-21 16,-22 0-16,21-1 0,-21 1 15,22 0-15,-22 0 0,-21 0 16,0 0-16,0-22 0,0 22 0,0 0 15,0 0-15,0 0 0,-21-1 0,-1 22 16,1 0-16,0 0 0,-21 0 16,21 22-16,21-1 0,-22 0 15,1 21-15,0-21 0,21 22 16,-21-1-16,21 0 0,0-20 0,0 20 0,-21-21 16,21 21-16,0-20 15,-21-1-15,21 21 0,0-21 0,0 0 16,0 1-16,0-1 15,0 0-15,21-21 16,0 0 0,0-21-16,0 0 0</inkml:trace>
  <inkml:trace contextRef="#ctx0" brushRef="#br0" timeOffset="41288.22">1630 9123 0,'0'0'0,"21"-21"0,0 21 0,0 0 16,-21-21 0,21 21 15</inkml:trace>
  <inkml:trace contextRef="#ctx0" brushRef="#br0" timeOffset="41724.33">3387 8488 0,'-22'-21'0,"44"42"0,-65-63 0,22 42 0,0-22 15,0 22-15,21 22 16,0-1-1,0 0-15,0 21 0,-21 1 16,21-1-16,0 21 0,0 1 0,0-22 16,0 22-16,0-1 0,0 1 15,-22-1-15,22-20 0,0 20 0,0-21 16,-21 1-16,0-1 0,21-21 0,0 22 16,-21-22-16,21 0 0,0 0 15,0 0-15,0-42 31</inkml:trace>
  <inkml:trace contextRef="#ctx0" brushRef="#br0" timeOffset="42128.09">2900 8721 0,'0'0'0,"-21"-21"0,-43-64 16,64 43-16,0 20 0,0-20 15,0 0-15,0 21 0,21-1 16,0 1-16,1 0 0,20 0 16,-21 0-16,21 21 0,1-21 0,-1 21 15,22 0-15,-1 0 0,1 21 16,-1 0-16,22 0 0,-1 0 16,-20 0-16,21 22 0,-22-1 0,1 0 15,-1 1-15,-21-1 0,1 22 16,-22-1-16,0 1 0,-21-1 0,0-21 15,-21 22-15,-21-1 0,-1-20 0,-20-1 16,-1 0-16,1 1 0,-1-1 16,1-21-16,-1 22 0,1-22 15,-1 0-15,22-21 0,-22 21 0,22-21 16,21 0-16,-21 0 0,20 0 0,1 0 16,0 0-16,0 0 0,0 0 0,21-21 15,-21 21-15,21-21 16,0 0-16,21-1 15,0 22-15,0-21 0,0 21 0,0 0 16,1-21-16,20 0 0,-21 21 16,21 0-16,1 0 0</inkml:trace>
  <inkml:trace contextRef="#ctx0" brushRef="#br0" timeOffset="42587.83">4043 9038 0,'0'0'16,"0"-21"-16,0-21 0,0 21 15,0-1-15,0 1 0,0-21 0,0 21 16,0 0-16,0-22 0,0 22 16,0 0-16,0 0 0,21 0 15,0-1-15,0 22 0,0 0 0,22 0 16,-22 0-16,21 0 0,1 22 15,-1 20-15,0-21 0,1 0 0,-1 22 16,-21-1-16,21 0 0,-20 1 16,-22 41-16,0-41 15,0-22-15,0 21 0,-22 0 0,1-20 16,0-1-16,0 0 0,0 0 16,0 0-16,-1 0 0,1-21 15,0 0-15,21-21 16,0 0-1,0 0-15,0 0 0,0 0 0,21-1 16,0-20-16,1 0 0,-22 21 0,21-22 16,0 1-16,0 0 0,0-1 15,0 1-15,1 21 0,20-22 0,-21 22 16,0 0-16,22 0 16,-22 21-16,0 0 0,0 0 0,21 0 15,-20 0-15,-1 0 0,0 0 16,0 21-16,0 0 0,0 0 15</inkml:trace>
  <inkml:trace contextRef="#ctx0" brushRef="#br0" timeOffset="43866.21">5270 9059 0,'64'0'0,"-128"0"0,149-21 15,-64 0-15,0 21 0,-21-21 16,22 0-16,-1 0 0,-21-1 0,21 1 15,-21 0-15,0-21 0,0 21 16,0-1-16,0 1 0,0-21 0,-21 42 16,0-21-16,-1 0 0,1 21 15,0 0-15,0 0 0,0 0 0,-22 0 16,22 21-16,0 0 0,0 0 0,-21 21 16,20-20-16,1 20 0,-21 0 15,21 1-15,0-22 0,-1 21 0,1 0 16,0-20-16,21 20 0,0-21 0,0 21 15,0-20-15,0-1 0,0 0 16,0 0-16,0 0 16,21-21-16,0 0 0,1 0 15,20 0-15,-21 0 0,0 0 16,0-21-16,1 21 0,20-21 0,-21 0 16,0 0-16,0-1 0,22 1 0,-22-21 15,0 21-15,0-22 0,0 1 16,22 21-16,-22-21 0,-21-1 0,21 1 15,0 0-15,-21 20 0,21-20 16,-21 21-16,0 0 0,0 0 16,0 42-1,0 0-15,0 0 16,0 0-16,0 22 0,0-22 16,0 21-16,0 0 0,0-20 0,0 20 15,0-21-15,0 0 0,0 22 16,0-22-16,0 0 0,0 0 0,22 0 15,-1 0-15,0-21 0,0 0 0,21 22 16,-20-22-16,20 0 0,0 0 16,1 0-16,-1 0 0,0-22 0,1 1 15,-1 21-15,0-21 0,1 0 0,-1 0 16,0-22-16,1 22 0,-22-21 16,21 21-16,-21-22 0,0 1 0,-21 0 15,0 21-15,0-22 0,0 22 0,0 0 16,0 0-16,-21 0 15,0-1-15,-21 22 16,21 0-16,-1 0 0,1 22 0,-21-1 16,21 0-16,0 0 0,-1 0 15,1 0-15,0 22 0,0-22 0,21 21 16,0-21-16,0 22 0,0-22 0,0 0 16,0 0-16,0 0 0,21-21 15,0 22-15,0-22 0,1 0 0,-1 0 16,0 0-16,0 0 0,0 0 0,0-22 15,22 22-15,-22-21 0,0 0 16,0 0-16,0 0 0,1 0 16,-1-1-16,-21 1 0,0 0 15,21 0-15,-21 0 16,21 21 0,-21 21-1,0 0 1,0 0-16,-21 0 0,21 22 0,-21-1 15,0-21-15,-1 22 0,22 20 0,-21-21 16,21 1-16,-21 20 0,21 1 16,0-1-16,-21 1 0,21-1 0,-21 22 15,21 0-15,-21-1 0,21-20 0,0 20 16,-22 1-16,22 0 0,0-1 16,0 22-16,0-21 0,0 0 15,0-1-15,0 1 0,0 0 0,0-1 16,0-20-16,0 20 0,0 1 0,0 0 15,0-22-15,0 1 0,22-1 16,-22 1-16,21-1 0,-21 1 0,0-22 16,21 0-16,0-20 0,-21 20 15,0-21-15,0 0 0,0 0 0,21-21 0,-21-21 32,-21 0-32,0-21 0,0 21 15,0-22-15,-1 1 0,-20 0 16,21-22-16,-21 1 0,-22-1 0,22-21 0,-22 22 15,1-22-15,-1 22 16,1-22-16,20 0 0,-20-20 0,21 20 16,-1 0-16,1 1 0,21 20 0,21 1 15,0-1-15,0 1 0,0-1 16,42 1-16,-21 20 0,22-20 0,-22 20 16,21 1-16,0-21 0,22 20 0,-22 1 15,1 0-15,-1-1 0,-21 1 16,21 0-16,1-1 0,-22 22 0,21-21 15,-21 21-15,22-22 0,-1 22 16,-21-21-16,22 21 0,-22-1 0</inkml:trace>
  <inkml:trace contextRef="#ctx0" brushRef="#br0" timeOffset="45416.32">7451 8890 0,'84'0'15,"-63"0"1,1 0-16,-22-21 0,0 0 0,21 0 16,-21-1-16,0 1 15,0 0-15,0 0 0,0 0 0,-21-22 16,-1 22-16,1 0 0,0 0 0,-21 0 16,21 0-16,-22-1 0,22 22 15,-21 0-15,21 0 0,-22 0 0,1 0 16,0 0-16,20 0 0,-20 22 0,0-1 15,-1 0-15,22 21 0,-21 1 16,21-1-16,0 0 0,-1 1 16,1-1-16,21 0 0,-21 1 0,21-22 15,0 21-15,0-21 0,0 22 16,0-22-16,21 0 0,0 0 0,1-21 16,-1 21-16,0-21 0,0 0 0,21 0 15,-20 0-15,20 0 0,-21 0 16,21-21-16,1 0 0,-22 0 0,21 0 15,-21-1-15,22-20 0,-22 21 0,0-21 16,0-1-16,0 1 16,1 0-16,-1-1 0,-21 1 0,21 0 15,-21-1-15,0 22 0,0 0 0,0 0 16,0 0-16,0 42 31,-21 0-31,21 0 0,-21 21 0,21-20 16,-22 20-16,22-21 0,0 21 15,0 1-15,0-1 0,0-21 0,0 22 16,0-22-16,22 21 0,-1-21 16,0 0-16,0 1 0,0-1 0,22-21 15,-22 21-15,21-21 0,-21 0 0,22 0 16,-1 0-16,-21 0 0,21 0 16,1-21-16,-1 21 0,0-21 15,-20-1-15,20 1 0,-21-21 0,21 21 16,-20-22-16,-1 22 0,0-21 15,0 0-15,-21-1 0,0 22 0,21-21 16,0-1-16,-21 22 16,0 42-1,0 1-15,-21-1 16,21 21-16,-21-21 0,21 22 0,-21-22 16,21 21-16,0-21 0,0 0 15,-21 22-15,21-22 0,0 0 0,0 0 16,0 0-16,21-21 47,0-21-47,0 0 0,0 0 15,1-21-15,-1 20 16,0 1-16,0-21 0,0 0 0,0 20 16,1 1-16,-1-21 0,-21 21 0,21 21 15,0 0-15,0 0 16,-21 21-16,0 0 15,21 0-15,-21 22 0,0-22 0,0 21 16,0-21-16,22 0 0,-22 22 16,21-22-16,-21 0 0,21 0 15,0 0-15,0 1 0,0-1 0,22-21 16,-22 0-16,21 21 0,1-21 16,-1 0-16,0 0 0,1 0 0,-1 0 15,0-21-15,1 21 0,-1-21 0,0-1 16,1 1-16,-22 0 0,21 0 15,-21-21-15,0 20 0,1-20 0,-22 0 16,0 21-16,21-22 0,-21 1 0,0 21 16,0-22-16,0 22 0,0 0 15,0 0-15,-21 0 0,-1 21 0,1 0 16,0 0-16,0 0 0,-21 0 0,20 0 16,-20 0-16,0 21 0,-1 0 15,1 0-15,21 22 0,-21-22 16,-1 0-16,22 21 0,0-21 0,0 22 15,21 20-15,0-42 0,0 1 16,0-1-16,0 0 0,0 0 16,21 0-16,0-21 0,0 21 0,0-21 15,1 0-15,20 0 0,-21 0 0,21 0 16,-20 0-16,20-21 0,0 0 16,-21 0-16,22 0 0,-1-22 0,-21 1 15,22 0-15,-22-1 0,21-20 16,-21 21-16,0-22 0,1 1 0,-1 20 15,0-20-15,0-1 0,-21 22 16,0-22-16,0 22 0,0 0 0,0 21 16,0-22-16,0 22 0,-21 21 15,0 0-15,0 21 16,-1 0-16,22 22 0,-21-1 16,21-21-16,-21 22 0,21 20 0,0-21 15,0 1-15,0-1 0,0 0 0,0 22 16,0-22-16,0 1 0,0 20 0,21-21 15,0 1-15,-21-1 0,22-21 16,-1 22-16,0-22 0,21 0 0,-21 0 16,22 0-16,-1 0 0,0-21 15,1 0-15,-1 0 0,22 0 16,-22-21-16,21 0 0,1 21 0,-1-21 16</inkml:trace>
  <inkml:trace contextRef="#ctx0" brushRef="#br0" timeOffset="47084.39">10985 8128 0,'0'0'0,"-21"-21"0,0 21 16,0-21-16,0 21 0,0 0 0,-1 0 16,-20 0-16,21 21 0,0 0 15,0 21-15,-1 1 0,1-1 0,-21 0 16,21 1-16,0 20 0,-1-20 15,1 20-15,0 1 0,0-22 0,0 21 16,21 1-16,-21-22 0,-1 1 0,1 20 16,21-42-16,0 22 0,-21-1 15,21-21-15,-21 0 0,21 0 0,0 1 16,-21-22-16,21-22 31,0 1-31,0 0 0,0 0 0,21 0 16,0-22-16,0 1 0,-21 0 0,21-1 15,1 1-15,-22 0 16,0-1-16,21 22 0,0-21 0,-21 21 16,21 0-16,-21 42 31,0 0-31,0 0 0,0 0 0,21 0 16,-21 1-16,21 20 0,-21-21 0,0 0 15,22 22-15,-1-22 0,0 0 16,0 0-16,0 0 0,0 0 0,1 1 15,-1-1-15,21-21 0,-21 0 0,0 0 16,22 0-16,-22 0 0,21 0 16,43-21-16,-64 21 0,21-22 15,-20-20-15,-1 21 0,21-21 16,-21-1-16,0 1 0,-21 0 0,22-1 16,-22-20-16,21 20 0,-21-20 15,0 21-15,0-22 0,0 1 0,0 20 16,-43 1-16,22 0 0,0-1 0,0 1 15,-21 21-15,-1 0 0,22-1 16,-21 1-16,-1 21 0,1 0 0,21 0 16,-21 21-16,-1 1 0,22 20 15,-21-21-15,21 21 0,-22-20 0,22 20 16,0 0-16,0 1 0,21-1 16,0 0-16,-21 1 0,21-1 0,0 0 15,0 1-15,0-1 0,0 0 16,21-21-16,0 22 0,0-1 0,21-21 15,-20 22-15,20-22 0,-21 0 0,21 0 16,1 0-16,-1-21 0,0 0 16,1 0-16,-1 0 0,0 0 0,22 0 15,-22-21-15,1 0 0,20 0 0,-21 0 16,1-22-16,-1 22 0,0-21 16,1-1-16,-22 22 0,21-21 0,-21 0 15,1 20-15,-22 1 0,0-21 0,0 21 16,0 0-16,0-1 15,-22 22 1,1 22-16,21-1 16,-21 0-16,21 0 0,0 0 15,0 0-15,0 1 0,0-1 0,0 0 16,0 0-16,0 0 0,0 22 0,0-22 16,0 0-16,0 0 0,0 0 15,0 0-15,21-21 0,0 22 0,-21-1 16,22-21-16,-1 0 0,0 0 0,0 0 15,0 0-15,0 0 0,1 0 16,-1 0-16,0-21 0,0-1 16,21 1-16,-20 0 0,20 0 15,-21 0-15,0 0 0,22-22 0,-22 22 16,0 0-16,0 0 0,-21 0 16,21-1-16,-21 44 31,-21-22-31,0 21 15,21 0-15,0 0 0,-21 0 0,21 0 16,-21 1-16,21-1 0,0 0 0,0 21 16,0-21-16,0 1 0,0-1 15,0 0-15,0 0 0,21-21 16,0 0-16,0 21 0,0-21 16,0 0-16,1 0 0,20 0 0,-21 0 15,0-21-15,0 0 0,1 0 16,-1 0-16,0-1 0,0 1 0,0 0 15,0-21-15,-21-1 0,0 22 16,0-21-16,0 0 0,0 20 0,0-20 16,0 21-16,0 0 0,-21 0 0,0-1 15,0 1-15,0 21 0,-22 0 16,22 0-16,0 0 0,-21 0 0,21 0 16,-1 0-16,1 21 0,21 1 15,0-1-15,0 0 16,0 0-16,21-21 15,1 21-15,-1-21 0,0 0 0,21 0 16,1 0-16,-22 0 0,21 0 0,0 0 16,22 0-16,-22 0 0,1 0 15,20 0-15,-21 0 0,1 0 0,-1-21 16,0 0-16,1 21 0,-1-21 0,-21 21 16,22-21-16,-22-1 0,0 22 15,0-21-15,0 0 0,0 21 16,-21 21 15,-21 0-31,21 1 0,0-1 0,-21 0 16,0 21-16,0 1 0,21-1 15,-21 0-15,-1 1 0,1 20 16,21 1-16,-21-1 0,0 1 0,21-1 16,0 1-16,0-1 0,0 1 0,0-1 15,-21 1-15,21-1 0,0 1 16,0-1-16,-21 1 0,21-1 0,0 1 15,0-1-15,0-21 0,0 22 0,0-22 16,0 1-16,0-1 0,0 0 0,0 1 16,0-22-16,0 21 0,0-21 15,0 0-15,0 1 0,0-1 16,0-42 0,21-1-1,-21 1-15,0 0 0,0-21 0,21-1 16,-21 1-16,0 0 0</inkml:trace>
  <inkml:trace contextRef="#ctx0" brushRef="#br0" timeOffset="47424.72">12890 8827 0,'-21'-43'0,"42"86"0,-63-128 16,21 43-16,21-1 0,-21 22 0,21-21 15,-21-1-15,21 22 0,0 0 0,0-21 16,0 21-16,0-1 0,0 1 15,21 0-15,0 0 0,0 0 16,21 21-16,1 0 0,41-21 16,-41 21-16,20 0 0,-20 0 15,-1 21-15,0 0 0,22-21 0,-43 21 16,21 0-16,-21 0 0,1 22 0,-1-22 16,-21 0-16,0 0 0,0 0 15,0 1-15,0-1 0,-21 0 0,-1 0 16,1 0-16,0-21 0,-21 21 0,21 1 15,-22-22-15,1 21 16,21 0-16,-22-21 0,1 21 0,21-21 16,0 0-16,0 21 0,-1-21 0,1 0 15,0 0-15,21 21 0,21-21 32,22 0-32</inkml:trace>
  <inkml:trace contextRef="#ctx0" brushRef="#br0" timeOffset="47612.61">13864 9038 0,'0'0'0,"-21"0"0,0 21 15,21 1 1,-21-22 15</inkml:trace>
  <inkml:trace contextRef="#ctx0" brushRef="#br0" timeOffset="153052">12700 3133 0,'0'21'15,"21"-21"79,-21 21-78</inkml:trace>
  <inkml:trace contextRef="#ctx0" brushRef="#br0" timeOffset="156555.92">12615 3090 0,'-21'0'93,"0"0"-61,0 0-17,0 0-15,-1 0 16,1 0-16,0 0 16,0 0-16,0 0 0,0 22 15,-1-22-15,1 0 0,0 0 16,0 0-16,0 0 15,42 0 48,0 0-63,0 0 16,0 0-16,22 0 0,-22 0 0,21 0 15,1 0-15,-1 0 0,0 0 0,22 0 16,-1 0-16,1 0 0,-1 0 15,1 0-15,-1-22 0,1 22 0,-1 0 16,1 0-16,-1 0 0,1 0 0,-22 0 16,0 0-16,1 0 0,-1 0 15,0 0-15,-20 0 0,-1 0 16,0-21-16,0 21 0,0 0 0,0 0 16,1 0-1,-1-21 1,-42 21 62,21-21-62,-22 21-16</inkml:trace>
  <inkml:trace contextRef="#ctx0" brushRef="#br0" timeOffset="157172.57">13462 2773 0,'0'0'0,"-21"0"15,0 0 1,21 21-16,0 0 16,0 0-1,21 1-15,0-22 0,0 0 16,-21 21-16,21-21 0,0 21 0,1-21 16,-1 0-16,0 0 0,0 21 15,21-21-15,-20 0 0,-1 0 0,0 0 16,0 0-16,0 0 0,0 0 15,1 0-15,-1 0 0,0 0 0,0 0 16,0-21-16,0 21 31,-42 0 16,0 21-47,0-21 0,0 21 16,0 0-16,-1 1 0,1-1 15,0 0-15,0 0 0,-21 0 16,20 0-16,1 1 0,0 20 0,-21-21 16,21 0-16,-1 0 0,-20 22 15,21-22-15,0 0 0,0 0 0,-1 0 16,1 1-16,0-1 0,21 0 16,-21-21-16,21 21 0,-21 0 15,0 0-15,21 1 16,0-1-1,0-42 48,21 21-63,-21-22 0,21 22 16,-21-21-16</inkml:trace>
  <inkml:trace contextRef="#ctx0" brushRef="#br0" timeOffset="158422.32">15049 2836 0,'0'0'0,"0"-21"16,-21 0-16,0 0 16,21 0-16,-21 0 15,21-1-15,-21 22 16,21-21-16,0 0 0,0 0 16,0 0-16,0 0 0,0-1 0,0 1 0,0 0 15,0 0-15,0 0 0,21 0 16,0-1-16,0 1 0,0 0 0,1 21 15,20 0-15,-21-21 16,21 21-16,-20 0 0,20 0 0,0 21 16,1 0-16,-1-21 0,-21 43 0,21-22 15,-20 0-15,-1 21 0,21 1 16,-42-22-16,21 21 0,0 0 0,-21 1 16,0-1-16,0-21 0,0 22 15,0-22-15,0 21 0,0-21 0,0 22 16,0-22-16,0 0 0,-21 0 0,21 0 15,0 0-15,-21 1 16,0-1-16,0-21 31,0 0-15,21-21-16,-22-1 0,22 1 16,0 0-16,0 0 0,0 0 0,0 0 15,0-1-15,0-20 0,0 0 16,0 21-16,22-22 0,-1 1 0,0 21 15,0-22-15,0 22 0,22-21 16,-22 21-16,21 0 0,-21-1 0,22 1 16,-1 0-16,0 21 0,1 0 15,-1 0-15,0 0 0,1 0 0,-1 21 16,0 0-16,1 1 0,-22-1 0,0 21 16,21-21-16,-21 22 15,-21-22-15,0 21 0,0-21 0,0 0 16,0 22-16,0-22 0,0 0 0,-21 0 15,21 0-15,-21 1 0,0-1 16,0 0-16,0-21 0,21 21 0,-22-21 16,22 21-16,-21-21 0,0-21 31,21 0-15,0 0-16,0 0 0,0-1 15,21-20-15,-21 21 0,21-21 0,1 20 16,-1-20-16,0 0 0,0-1 0,21 22 15,-20-21-15,20 21 16,-21 0-16,21-1 0,1 1 0,-22 0 16,21 21-16,1 0 0,-1 0 15,-21 21-15,21 0 0,-20 1 0,-1-1 16,0 21-16,0-21 0,0 22 0,-21-1 16,0-21-16,0 21 0,0-20 15,0 20-15,0-21 0,0 0 0,-21 0 16,0 1-16,0-1 0,0 0 0,-1 0 15,1 0-15,0-21 0,21 21 16,-21-21-16,42-21 47,-21 0-47,21 0 0,0 0 16,1 0-16</inkml:trace>
  <inkml:trace contextRef="#ctx0" brushRef="#br0" timeOffset="158924.04">17081 2519 0,'-21'-21'32,"0"21"-17,0 0-15,0 0 0,21 21 0,-21 0 16,-1 21-16,-20-20 0,21 20 15,0 0-15,0-21 0,-1 22 0,1-1 16,0-21-16,0 22 0,0-22 0,21 21 16,0-21-16,0 22 0,0-22 15,0 0-15,0 0 0,0 0 0,21 0 16,0-21-16,43 22 16,-43-22-16,21 0 0,-21 0 0,22 0 15,-1 0-15,-21 0 0,21-22 0,1 22 16,-22-21-16,21 0 0,-21 0 15,22-21-15,-22 20 0,0 1 16,0-21-16,0 0 0,-21-1 0,0 1 16,0-22-16,0 22 0,0 0 15,0-1-15,0 1 0,-21 0 0,0-1 16,0 22-16,-21 0 0,20 21 0,1 0 16,-21 0-16,21 0 0,-22 0 15,1 0-15,21 21 0,-21 0 0,20 1 16,1 20-16,-21-21 0,21 21 15,0-20-15,-1 20 0,1-21 0,0 21 16,21-20-16,0-1 0,0 0 0,0 0 16,0 0-16,0 0 0,0 1 15,0-1-15,21-21 0,0 0 16,1 21-16,-1-21 0,63 0 16,-62 0-16</inkml:trace>
  <inkml:trace contextRef="#ctx0" brushRef="#br0" timeOffset="159411.74">17589 2561 0,'0'0'0,"0"-21"0,0 0 15,-21 21-15,21-21 0,-21 0 16,21-1-16,0 1 15,21 21-15,0 0 16,1 0-16,-1 0 0,0 21 16,0 1-16,21-1 0,-20 0 0,-1 0 15,21 21-15,-21-20 0,0 20 0,1 0 16,-22-21-16,0 22 0,0-1 16,0-21-16,0 22 0,0-22 15,0 0-15,0 0 0,0 0 0,0 0 16,0 1-16,-22-1 0,1-21 15,21 21-15,-21-21 0,21-21 47,0 0-47,0-1 0,21-20 16,0 21-16,-21-21 0,22-1 16,-1 22-16,-21-21 0,21-1 0,0-20 15,0 42-15,0-22 0,-21 1 16,22 21-16,-1-21 0,0 20 15,-21 1-15,21 21 0,0 0 16,0 0 0,1 21-16,-22 1 15,0-1-15,0 0 16,0 0-16,0 0 0</inkml:trace>
  <inkml:trace contextRef="#ctx0" brushRef="#br0" timeOffset="159804.39">18119 2815 0,'0'0'0,"21"0"0,0 0 16,0 0-16,0 0 0,0 0 0,1 0 16,-1 0-16,0 0 0,21-21 15,-21 0-15,1 0 0,20 0 16,-21-1-16,0 1 0,0 0 0,-21 0 15,0 0-15,22-22 0,-22 22 16,0 0-16,0 0 0,0 0 0,0 0 16,-22 21-16,1 0 15,0 0-15,0 0 0,-21 0 0,20 21 16,1 0-16,-21 0 0,21 0 0,0 22 16,-1-22-16,1 21 0,0-21 15,0 22-15,21-22 0,-21 0 0,21 0 16,0 21-16,0-20 0,0-1 15,0 0-15,21 0 0,0-21 16,0 21-16,0 0 0,1-21 0,20 22 16,-21-22-16,0 0 0,22 0 15,-22 0-15,21 0 0,-21 0 0,0 0 16,22 0-16,-22 0 0,0 0 0,21-22 16,-20 1-16,-1 0 0</inkml:trace>
  <inkml:trace contextRef="#ctx0" brushRef="#br0" timeOffset="160140.19">18944 2096 0,'-21'0'0,"42"0"0,-42-22 32,42 22-32,0 0 0,0-21 15,1 21-15,-1 0 0,21 0 16,0 0-16,1-21 0,-22 21 16,21 0-16,1 0 0,-1 0 0,0 0 15,1 0-15,-22-21 0,21 21 16,-21 0-16,0 0 0,1 0 0,-1 0 15,-21 21 1,-21-21 0,-1 21-16,1 0 15,0-21-15</inkml:trace>
  <inkml:trace contextRef="#ctx0" brushRef="#br0" timeOffset="160455.78">19156 2117 0,'0'0'15,"0"21"-15,0 0 16,-21 0-16,21 0 16,0 1-16,0 20 0,0-21 0,-22 21 15,22 1-15,0-1 0,0 0 0,0 1 16,0 20-16,-21-20 0,21-1 15,-21 21-15,21-20 0,0-1 0,0-21 16,0 22-16,0-22 16,0 21-16,0-21 0,0 0 0,0 1 15,0-1-15,0 0 0,0 0 16,0-42 15,21 21-31,0-21 16,1 0-16,-1-1 0</inkml:trace>
  <inkml:trace contextRef="#ctx0" brushRef="#br0" timeOffset="160867.54">19537 2392 0,'-43'85'16,"43"-64"-1,-21 21-15,0-21 0,21 22 0,0-1 16,-21 0-16,0-21 0,21 22 16,0-1-16,-21-21 0,21 0 0,0 22 15,0-22-15,0 0 0,0 0 16,21 0-16,0-21 0,21 22 0,-21-1 16,1-21-16,-1 0 0,21 0 0,-21 0 15,22 0-15,-22 0 0,0-21 16,21-1-16,-21 1 0,1 0 15,20 0-15,-21-21 0,0 20 0,0-20 16,-21-21-16,22 20 0,-22 1 16,0 0-16,0-22 0,0 22 0,0-1 15,0 22-15,0 0 0,-22 0 16,1 0-16,0 0 0,0 21 0,0 0 16,0 0-16,-1 0 0,1 21 15,-21-21-15,21 21 0,0 0 0,-1 0 16,1 0-16,0 1 0,0-1 0,0 0 15,0 0-15,21 0 16</inkml:trace>
  <inkml:trace contextRef="#ctx0" brushRef="#br0" timeOffset="161856.73">20299 2244 0,'-21'21'31,"21"0"-31,21-21 16,0 0 0,0 0-16,21 0 0,1 0 0,-1-21 15,0 21-15,1-21 16,-1 0-16,22 21 0,-22-22 0,0 22 16,-21-21-16,22 0 0,-22 21 0,0-21 15,-21 0-15,0 0 0,0-1 16,0 1-16,0 0 0,-21 0 0,0 21 15,0-21-15,-1 0 0,1 21 16,0 0-16,0 0 0,0 0 0,0 0 16,-1 0-16,1 0 0,0 21 15,0 0-15,0 21 0,0-21 0,-1 1 16,1-1-16,21 21 0,-21-21 0,21 0 16,0 22-16,0-22 0,0 0 15,0 0-15,21 0 0,0 1 16,1-22-16,20 21 0,-21 0 15,21-21-15,-20 0 0,20 21 0,-21-21 16,0 0-16,0 0 0,1 0 16,-1 0-16,-21-21 15,-43 0 1,22 21-16,0 0 0,-21 0 16,21 0-16,-22 0 0,22 21 15,-21 0-15,-1 0 0,22 0 0,-21 22 16,0-22-16,20 21 0,-20 1 0,21-1 15,0 0-15,0 1 0,-1-22 16,1 21-16,21 0 0,0-20 16,0 20-16,0-21 0,0 0 0,0 0 15,0 1-15,0-1 0,21 0 16,22-21-16,-22 0 0,0 0 0,21 0 16,1 0-16,-1 0 0,0 0 0,22 0 15,-22-21-15,1 21 0,20-21 16,-21-1-16,1 1 0,-1-21 0,-21 21 15,22-22-15,-1 1 0,-21 0 16</inkml:trace>
  <inkml:trace contextRef="#ctx0" brushRef="#br0" timeOffset="162140.57">21294 1820 0,'0'0'0,"0"-21"0,0 0 0,0 0 16,0 0-16,0 0 0,0 42 31,0 0-31,0 21 0,0 1 16,0-1-16,0 0 0,0 22 0,0-22 15,0 22-15,0-22 0,0 21 16,-22 1-16,22-1 0,-21 1 16,21-1-16,0 1 0,-21-22 0,0 22 15,21-22-15,0 0 0,0 1 16,0-1-16,0-21 0,0 0 0,0 1 15,0-1-15,0 0 0,21-21 32,0 0-32,0 0 0,-21-21 0,22 0 15,-1-1-15</inkml:trace>
  <inkml:trace contextRef="#ctx0" brushRef="#br0" timeOffset="162544.32">21505 2604 0,'0'0'0,"-21"0"16,21 21-16,-21-21 0,21 21 0,0 0 16,0 0-1,21-21 1,0 0-16,22 0 16,-22 0-16,21 0 0,0-21 0,1 21 15,-1-21-15,0 0 0,-20 0 16,20-22-16,0 22 0,-21 0 0,1-21 15,-1 20-15,-21 1 0,0 0 0,0 0 16,0 0-16,-21 21 16,-1 0-16,1 0 15,0 0-15,-21 0 0,-1 0 16,22 21-16,-21 0 0,21 0 0,-22 0 16,22 1-16,-21-1 0,21 21 0,0-21 15,21 22-15,0-1 0,-22-21 16,22 21-16,0-20 0,0 20 0,0-21 15,0 0-15,0 22 0,22-22 16,-1 0-16,0 0 0,21 0 16,-21-21-16,1 0 0,20 0 0,-21 0 15,21 0-15,1 0 0,-1 0 16,0 0-16,1-21 0,-1 0 0,-21 0 16</inkml:trace>
  <inkml:trace contextRef="#ctx0" brushRef="#br0" timeOffset="163272.76">22352 2392 0,'-64'0'31,"64"21"-31,-21 0 0,21 0 16,-21 1-16,21 20 0,-21-21 0,21 0 15,0 22-15,0-22 0,0 21 16,0-21-16,0 22 0,0-22 0,0 0 15,0 0-15,-21 0 0,21 0 16,0 1-16,0-1 0,0 0 16,0-42 15,0 0-31,0-1 16,0 1-16,0 0 0,0 0 0,0-21 15,0-1-15,0 1 0,0 0 16,0-1-16,0 1 0,21 21 0,-21-22 15,21 22-15,0-21 0,0 21 16,1 21-16,-1-21 0,0 21 0,0-22 16,0 22-16,0 0 0,1 0 0,-1 0 15,0 22-15,0-1 16,0 0-16,0 21 0,1-21 0,-22 1 16,0 20-16,21 0 0,-21-21 15,21 22-15,-21-1 0,0-21 0,0 0 16,0 22-16,0-22 0,0 0 0,0 0 15,0 0-15,0 1 0,-21-22 16,21 21-16,-21-21 0,21-21 47,0-1-47,0 1 0,21 0 16,-21 0-16,21 0 15,0-22-15,0 1 0,-21 21 0,43-21 16,-22-1-16,0 1 0,21 0 0,1-1 15,-22 22-15,21 0 0,0 0 16,-20 0-16,20 21 0,0 0 0,-21 0 16,1 0-16,20 21 0,-21-21 15,-21 42-15,21-21 0,-21 0 0,0 22 16,0-22-16,0 21 0,0 1 0,0-22 16,0 21-16,-21 0 0,0-20 15,0-1-15,21 0 0,-21 0 0,-1 0 16,22 0-16,-21-21 0,21 22 15,21-22 32,-21-22-47,22 1 0,-1 0 0</inkml:trace>
  <inkml:trace contextRef="#ctx0" brushRef="#br0" timeOffset="163699.76">23326 2604 0,'0'0'0,"-22"0"0,1 21 15,0-21-15,21 21 32,21-21-17,0 0-15,1 0 16,-1-21-16,21 21 0,-21-21 0,0-1 15,1 1-15,-1 0 0,0 0 16,0 0-16,0 0 0,0-1 0,-21 1 16,22 0-16,-22 0 0,0 0 0,-22 21 31,1 0-31,0 0 16,0 0-16,0 21 0,0 0 15,-22 21-15,22-20 0,0-1 0,0 21 16,0-21-16,21 22 0,-22-22 0,22 21 15,-21-21-15,21 22 0,0-22 16,0 0-16,0 0 0,0 0 0,0 0 16,0 1-16,21-1 0,1-21 15,-1 21-15,0-21 0,21 0 0,1 21 16,-22-21-16,21 0 0,0 0 0,1 0 16,-1 0-16,-21 0 0,22-21 15,-1 0-15,-21 21 0,21-21 0,-20-1 16</inkml:trace>
  <inkml:trace contextRef="#ctx0" brushRef="#br0" timeOffset="164220.1">24066 2413 0,'-21'0'31,"0"0"-31,21 21 0,0 0 0,0 1 16,-21-1-16,21 0 0,0 0 15,-21 0-15,21 0 0,0 22 0,0-22 16,-21 0-16,21 0 0,-22 22 16,22-22-16,-21 0 0,21 0 0,-21 0 15,21 0-15,0 1 16,0-1-16,-21-21 0,21 21 16,0-42 15,21 0-16,-21-1-15,21 1 0,0-21 16,-21 21-16,43-22 0,-22 1 16,0 0-16,0-1 0,22 1 0,-22 0 15,21 21-15,-21-22 0,22 22 16,-22 0-16,0 0 0,21 21 0,-21 0 16,1 0-16,-1 0 0,0 0 0,0 0 15,-21 21-15,0 0 16,21 21-16,-21-20 0,0 20 0,0 0 15,0-21-15,0 22 0,0-1 0,0 0 16,-21-20-16,21-1 0,-21 21 16,21-21-16,0 0 0,0 1 0,-21-22 15,21 21-15,0 0 0,-21-21 16,21 21-16,0-42 47,21 21-47,0-21 0,-21 0 0,21-1 0,0 1 15,0 0-15</inkml:trace>
  <inkml:trace contextRef="#ctx0" brushRef="#br0" timeOffset="164549.12">24892 1969 0,'0'0'0,"0"-22"0,0 1 16,0 0-16,0 42 31,0 0-31,0 1 16,-21-1-16,21 21 0,-21 0 0,-1-20 15,22 20-15,-21 0 0,0 1 16,21 20-16,-21-21 0,0 1 16,21 20-16,-21-20 0,21-1 0,-22 21 15,22-20-15,-21-22 0,21 21 16,0-21-16,0 22 0,0-22 0,0 0 15,0 0-15,0 0 0,0 1 16,21-22-16,1 0 16,-1 0-16,0 0 0,0 0 0,0 0 15,0 0-15,1-22 0,-1 1 16,0 21-16,0-21 0,0 0 0,0 0 16,1 0-16</inkml:trace>
  <inkml:trace contextRef="#ctx0" brushRef="#br0" timeOffset="164791.98">24659 2371 0,'0'0'0,"-21"0"0,0 0 16,0 0-16,42 0 31,0 0-31,0 0 15,0 0-15,22 0 0,-22 0 0,21 0 0,0 0 16,-20 0-16,20 0 16,0 0-16,-21 0 0,1 0 0,20 0 15,-21 0-15,0 0 0,0 0 16,-21-21-16,22 21 0,-1 0 0</inkml:trace>
  <inkml:trace contextRef="#ctx0" brushRef="#br0" timeOffset="165179.88">25823 2074 0,'0'0'0,"0"-21"0,-21 21 0,0 0 16,0 0 0,0 0-16,-1 21 15,1 1-15,0-1 0,0 0 16,0 0-16,21 0 0,-21 22 0,-1-22 16,1 21-16,21 0 0,-21 1 15,21-1-15,-21 0 0,0 1 16,21-1-16,0 0 0,0 1 0,0-1 15,0-21-15,0 0 0,0 22 16,0-22-16,0 0 0,0 0 0,0 0 16,21 1-16,0-22 0,0 0 15,0 0-15,1 0 0,-1 0 16,0 0-16,0 0 0,0 0 0,22 0 16,-22 0-16,21-22 0</inkml:trace>
  <inkml:trace contextRef="#ctx0" brushRef="#br0" timeOffset="165540.19">26374 2032 0,'0'0'16,"21"21"-1,-21 0 1,21 1-16,0-1 0,0 0 16,-21 0-16,21 0 0,-21 22 15,22-22-15,-22 0 0,0 21 16,21-21-16,-21 22 0,0-1 16,0-21-16,0 22 0,0-1 0,0-21 15,0 21-15,-21-20 0,-1-1 0,1 21 16,21-21-16,-21 0 0,0 1 15,0-1-15,0 0 0,21 0 0,-22 0 16,1 0-16,0-21 16,21 22-16,-21-22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12:17:5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8594 5165 0,'21'-21'78</inkml:trace>
  <inkml:trace contextRef="#ctx0" brushRef="#br0" timeOffset="1576.09">12213 4763 0,'-21'0'15,"0"-22"1,0 22-16,-1 0 16,1 0-16,0 0 15,0 0-15,0 0 0,0 0 0,-1 0 16,1-21-16,0 21 0,0 0 0,0 0 15,0 0-15,-22 0 0,22 0 16,0 0-16,-21 0 0,20 0 0,1 0 16,0 0-16,0 0 0,0 0 15,42 0 17,0 0-32,0 0 0,22 0 0,-1 0 15,-21 0-15,43 0 0,-22 0 16,21 0-16,1 0 0,-1 0 0,22 0 15,-21 0-15,20 0 0,1 0 0,0 0 16,-1 0-16,22 0 0,-21 0 16,21 0-16,-22 0 0,22 0 0,-21 0 15,21 0-15,-22 0 0,-20 0 16,20 0-16,-20 0 0,-1 0 16,1 0-16,-1 0 0,-20 0 0,-1 0 15,0 0-15,-20 0 0,-1 0 16,0 0-16,-21-21 31,-21 21-31,0-21 0,-1 21 16,1-21-16,-21 21 0,21-21 0,-22 21 15,1-22-15,21 22 0,-21-21 16,-1 21-16,22-21 0,-21 21 0,-1 0 16,22-21-16,-21 21 0,21 0 15,0-21-15,-1 21 0,1 0 16,42 0 15,1 0-15,-1 0-16,21 0 0,-21 0 0,22 0 15,-22 0-15,21 0 0,0 0 16,-20 21-16,20-21 0,0 0 0,1 0 16,-1 21-16,-21-21 0,21 0 0,-20 21 15,-1-21-15,-21 21 16,0 1-16,0-1 0,0 0 15,-21 0-15,-1 0 0,-20 0 16,21 22-16,-21-1 0,-1-21 0,1 22 16,0-1-16,-22 0 0,22 1 0,-1-22 15,1 21-15,0-21 0,-1 0 16,22 1-16,0-1 0,0 0 0,0 0 16,0-21-16,-1 0 0,22 21 0,0-42 31,0 0-16,0 0-15,22 0 0</inkml:trace>
  <inkml:trace contextRef="#ctx0" brushRef="#br0" timeOffset="3295.16">15727 4255 0,'0'0'16,"21"-22"-16,-21 1 0,21 0 15,-21 0-15,0 0 0,0 0 0,0-1 16,0 1-16,0 0 0,0 0 0,0 0 16,0 0-16,0-1 15,-21 22 1,0 0-16,0 0 16,-1 22-16,1-1 0,0 21 0,-21-21 15,21 22-15,-22-1 0,22 21 16,-21-20-16,-1-1 0,22 22 0,-21-22 15,21 0-15,-22 22 0,22-22 0,21 0 16,0 1-16,0-1 16,0 0-16,0 1 0,21-1 0,1 0 15,-1-20-15,21-1 0,-21 0 16,22 0-16,-1-21 0,0 0 0,1 0 16,-1 0-16,0 0 0,1-21 0,-1 0 15,21 0-15,-20-1 0,-1 1 16,22-21-16,-22 21 0,0-22 0,1 22 15,20-21-15,-42 0 0,22 20 16,-1-20-16,-21 0 0,0-1 16,0 22-16,1-21 0,-22 21 0,0 0 15,0-1-15,-22 44 32,1-22-32,0 42 0,0-21 15,0 0-15,0 0 0,-1 22 0,1-22 16,0 21-16,21-21 0,-21 22 15,21-22-15,0 21 0,0-21 0,0 1 16,0-1-16,0 0 0,21 0 0,0 0 16,22-21-16,-1 0 15,-21 0-15,21 0 0,1 0 16,-1 0-16,-21-21 0,22 0 0,-1 0 16,0 0-16,1-1 0,-22-20 15,21 21-15,-21 0 0,0-22 0,1 22 16,-22-21-16,0 0 0,0 20 15,0-20-15,0 21 0,-22 0 0,-20-22 16,21 22-16,-21 21 0,20-21 16,-20 21-16,0 0 0,-22 0 0,22 0 15,0 0-15,-1 21 0,22 0 16,-21 1-16,21-1 0,-22 0 0,22 21 16,21-21-16,0 22 0,0-22 0,0 21 15,0-21-15,0 22 0,0-22 16,21 0-16,0 0 0,1 0 0,20 1 15,0-1-15,1 0 0,-1-21 16,0 0-16,1 0 0,-1 0 0,0 0 16,1 0-16,-1-21 0,0 21 15,1-21-15,-1-1 0,0-20 16,-21 21-16,22 0 0,-22-22 0,0 22 16,0-21-16,-21 21 0,0 0 15,21-1-15,-21 1 0,22 0 0,-22 0 16,0 42-1,0 0 1,0 0-16,0 1 0,0-1 0,0 21 16,-22-21-16,22 0 0,0 1 15,0 20-15,0-21 0,-21 0 0,21 0 16,0 1-16,0-1 0,0 0 16,0 0-16,0 0 0,0-42 46,0 0-46,0 0 0,0 0 0,0-1 16,21-20-16,-21 21 0,0-21 16,22-1-16,-1 22 0,0-21 0,-21 21 15,21-22-15,0 22 0,0 0 16,1 21-16,-1 0 0,0 0 16,0 0-16,0 0 0,-21 21 15,21 0-15,1 0 0,-22 22 16,0-22-16,0 0 0,21 21 0,0-20 0,-21 20 15,21-21-15,-21 0 16,21 22-16,0-22 0,1 0 0,-22 0 16,21 0-16,0-21 0,0 21 15,0-21-15,0 0 0,1 0 0,-1 0 16,0 0-16,0 0 0,0-21 0,0 0 16,1 0-16,-1 0 0,0 0 15,0-22-15,21 1 0,-20 0 0,-1-1 16,0-20-16,0 20 0,0-20 15,0-1-15,1-20 0,-22 20 16,21 1-16,-21 20 0,21-20 0,-21 21 16,0 20-16,0 1 0,0 0 15,0 0-15,0 0 0,0 42 16,0 0 0,0 0-16,-21 22 0,21-1 0,-21 0 15,21 22-15,-22-22 0,22 22 16,0-1-16,0-21 0,0 22 0,0-22 15,0 1-15,0 20 0,0-21 0,0-20 16,0 20-16,0 0 0,0-21 16,0 1-16,22-1 0,-22 0 0,21 0 15,0-21 1,0 0-16,0 0 0,0 0 0,1-21 16,-1 0-16,0 0 15,0-1-15,0-20 0</inkml:trace>
  <inkml:trace contextRef="#ctx0" brushRef="#br0" timeOffset="3508.04">17716 4360 0,'0'0'0,"-21"0"0,0 0 0,21 22 15,42-22 16,-20 0-31,-1 0 0,0 0 16,0 0-16,21 0 0,-20 0 0,-1 0 16,21 0-16,-21 0 0,22 0 15,-22 0-15,0-22 0,0 22 0,0 0 16,0 0-16</inkml:trace>
  <inkml:trace contextRef="#ctx0" brushRef="#br0" timeOffset="3939.3">18394 4551 0,'0'21'0,"0"-42"0,-21 42 0,42-21 31,0 0-16,21 0-15,-21 0 0,1 0 16,-1 0-16,21-21 0,-21 21 16,22-21-16,-22 0 0,0 21 0,0-22 15,0 1-15,0 0 0,-21 0 0,22 21 16,-44-64 0,1 64-1,0 0-15,-21 0 0,21 0 16,-1 0-16,1 22 0,-21-1 0,21 0 15,0 0-15,-1 0 0,1 22 16,21-22-16,0 0 0,0 21 0,0-21 16,0 1-16,0-1 0,0 0 0,0 0 15,0 0-15,21-21 0,-21 21 16,22-21-16,-1 0 0,0 22 16,0-22-16,0 0 0,22 0 15,-22 0-15,0 0 0,21 0 0,43-22 16,-64 1-16</inkml:trace>
  <inkml:trace contextRef="#ctx0" brushRef="#br0" timeOffset="4755.84">18986 4403 0,'0'0'0,"-21"-21"16,0-1-16,21 1 15,0 0 1,21 21-16,0-21 0,22 21 15,-22 0-15,0 0 16,21 0-16,-20 0 0,20 0 0,0 0 0,-21 0 16,22 21-16,-22 0 0,0 0 15,0 22-15,-21-22 16,0 0-16,0 21 0,0-20 0,0 20 16,0-21-16,-21 0 0,0 22 0,0-22 15,-22 0-15,22 0 0,0 0 16,0 0-16,0 1 0,0-1 15,-1 0-15,1-21 0,0 21 0,42-42 32,0 21-17,1-21-15,20 0 0,-21-1 16,21-20-16,-20 21 0,20-21 16,0-1-16,1 1 0,-1 0 0,0-1 15,1 1-15,-1 0 0,-21-1 16,21 1-16,-20 21 0,-1-22 0,-21 22 15,21 0-15,-21 42 32,-21 0-32,0 1 0,-1-1 0,1 0 15,0 21-15,0 1 0,0-1 16,0-21-16,-1 21 0,1-20 0,21 20 16,0-21-16,0 21 0,0-20 15,0-1-15,0 0 0,0 0 16,0 0-16,21 0 0,1-21 0,-1 22 15,21-22-15,-21 0 0,22 0 16,-22 0-16,21 0 0,0 0 0,1 0 16,-22 0-16,21-22 0,1 1 15,-1 0-15,0 0 0,-21 0 0,22-22 16,-22 22-16,21-21 0,-21 0 0,1-22 16,-1 1-16,0 20 0,0-20 15,-21-1-15,0 1 0,21 20 0,-21-20 16,0 21-16,21 20 0,-21-20 15,0 21-15,0 0 0,0 0 0,-21 21 47,0 21-47,0 0 0,21 21 0,-21 1 16,0-1-16,21 21 0,-22-20 16,1 20-16,21 1 0,-21-22 0,21 22 15,0-22-15,0 0 0,0 1 16,0-1-16,0-21 0,0 21 0,0-20 15,0-1-15,0 0 0,0 0 0,0 0 16,0 0-16,21-21 0,0 0 16,1 0-16,-1 0 15,0 0-15,0-21 0,0 21 16</inkml:trace>
  <inkml:trace contextRef="#ctx0" brushRef="#br0" timeOffset="4995.74">20024 4339 0,'0'0'0,"21"0"31,0 0-16,0 0-15,21 0 0,-20 0 16,20 0-16,0 0 0,1 0 0,-1 0 16,0-21-16,1 21 0,-1-21 15,-21 21-15,21-21 0</inkml:trace>
  <inkml:trace contextRef="#ctx0" brushRef="#br0" timeOffset="5819.56">21315 4001 0,'0'-22'15,"0"44"-15,-21-65 0,-1 22 0,1 21 16,21-21-16,-21 0 0,0 21 0,0 0 15,0 0 1,-1 0-16,1 21 0,0 0 16,0 21-16,21 1 0,-21-1 0,0 22 15,-1-22-15,1 21 0,0-20 16,0 20-16,0-20 0,21 20 16,0-21-16,0 1 0,0-22 0,0 21 15,0-21-15,0 22 0,0-22 16,21 0-16,0 0 0,21 0 0,-20 1 15,-1-22-15,21 0 0,-21 21 16,22-21-16,-22 0 0,21 0 0,0-21 16,1-1-16,-1 22 0,0-21 0,1-21 15,-1 21-15,0-22 0,1 1 16,-1-21-16,0-1 0,1 1 16,-1-1-16,-21-21 0,22 22 0,-22-22 15,0 22-15,0 20 0,-21 1 0,0 0 16,0-1-16,0 22 0,0 0 15,0 0-15,0 0 0,-21 21 16,0 0 0,21 21-16,-21 0 0,-1 21 15,1-20-15,0 20 0,21 21 0,-21-20 16,0 20-16,0 1 0,21-1 16,0-20-16,-22 20 0,22-21 0,0 22 15,0-22-15,0 1 0,0-22 16,0 21-16,0-21 0,22 22 0,-22-22 15,21 0-15,0 0 0,0 0 0,21-21 16,-20 0-16,-1 21 0,0-21 16,0 0-16,21 0 0,-20-21 15,-1 0-15,0 21 0,0-42 0,21 21 16,-20-1-16,-1-20 0,0 0 16,21-1-16,-21 1 0,1 0 0,-1-1 15,0 22-15,-21-21 0,0 21 16,0 0-16,21 21 0,-21 21 15,0 0-15,0 0 16,0 0-16,-21 22 0,21-22 0,-21 21 16,21-21-16,0 0 0,0 22 0,0-22 15,0 0-15,0 0 0,0 0 16,0 1-16,0-1 0,0 0 0,21 0 16,0-21-1,0 0-15,0 0 0,1 0 16,-1-21-16,0 21 0,0-21 0,0 0 15,22-22-15</inkml:trace>
  <inkml:trace contextRef="#ctx0" brushRef="#br0" timeOffset="6181.35">22521 3852 0,'0'0'0,"-42"0"0,21 0 0,0 0 0,-1 0 15,1 0-15,0 0 0,21 22 16,-21-22-16,21 21 0,0 0 16,0 0-16,0 0 15,0 0-15,21-21 0,0 0 16,0 0-16,1 0 0,-1 0 16,0 0-16,0-21 0,0 21 15,0-21-15,-21 0 0,22 0 0,-1 0 16,0-1-16,-21 1 15,0 0-15,0 0 0,0 0 16,-21 21-16,0 0 16,-1 0-16,1 0 0,0 0 15,-21 21-15,21 0 0,-1 0 0,1-21 16,-21 21-16,21 1 0,0 20 16,-1-21-16,1 0 0,21 0 0,0 22 15,0-22-15,0 0 0,0 0 16,0 0-16</inkml:trace>
  <inkml:trace contextRef="#ctx0" brushRef="#br0" timeOffset="6509.16">23220 4022 0,'0'-21'0,"0"42"0,0-64 0,0 22 16,-21 21 0,-1 0-16,1 0 0,0 21 0,0 1 15,0-1-15,-22 21 0,22 0 16,0 1-16,-21-1 0,21 0 0,-22 22 16,22-22-16,0 1 0,0-1 15,21 0-15,0 1 0,0-1 16,0 0-16,0-21 0,0 1 15,0 20-15,21-21 0,0 0 0,0 0 16,0-21-16,1 22 0,-1-22 0,21 0 16,-21 0-16,22 0 0,-1 0 15,-21-22-15,21 1 0,1 0 0,-1 0 16,0-21-16</inkml:trace>
  <inkml:trace contextRef="#ctx0" brushRef="#br0" timeOffset="7187.77">23939 3641 0,'0'0'0,"-42"-21"15,21 21 1,0 21-16,0 0 0,-1-21 16,1 42-16,0-21 0,0 22 0,-21-22 15,20 21-15,1 1 0,0 20 16,0-21-16,0 22 0,0-1 0,-1-20 15,1 20-15,21-20 0,-21 20 16,0-21-16,21 1 0,-21-1 0,21-21 16,0 22-16,0-22 0,0 21 15,0-21-15,0 0 0,0 1 16,-21-1-16,42-42 31,-21-1-15,21 1-16,-21-21 0,21 21 0,0-22 15,0 1-15,1 0 0,20-1 16,-21 1-16,0 0 0,22-1 0,-22 1 16,21 21-16,-21 0 0,22 0 15,-22-1-15,21 1 0,-21 21 0,0 0 16,22 0-16,-22 0 0,0 0 16,0 0-16,0 0 0,1 0 15,-1 21-15,0 1 0,-21-1 16,0 0-16,0 0 15,-21-21-15,0 0 0,-1 21 0,1-21 16,-21 0-16,0 0 0,20 0 16,-20 0-16,0 0 0,-1 0 0,1 0 15,0 0-15,21 0 0,-1-21 16,1 21-16,0 0 0,0 0 16,0 0-16,21 21 15,0 0 1,0 1-16,0-1 0,0 21 0,0-21 15,0 22-15,0-22 0,0 21 16,0-21-16,0 22 0,0-22 16,0 0-16,21 0 0,-21 0 0,21 0 15,-21 1-15,21-1 0,-21 0 16,21 0-16,1-21 0,-1 21 0,0-21 16,0 0-16,0 0 15,0 0-15,1 0 0,-1-21 0,0 0 16,0 0-16,21 0 0,1-1 0</inkml:trace>
  <inkml:trace contextRef="#ctx0" brushRef="#br0" timeOffset="7583.54">25167 3958 0,'0'0'0,"0"-21"0,0 0 15,-21 0 1,0 21-16,0 0 16,-1 0-16,1 21 0,0 0 15,0-21-15,0 42 0,0-20 16,-1-1-16,1 21 0,0 0 15,0 1-15,0-1 0,0 0 0,-1 1 16,1-22-16,0 21 0,0 1 16,21-1-16,0-21 0,0 21 0,0 1 15,0-22-15,0 0 0,0 21 16,0-20-16,0-1 0,21 0 0,-21 0 16,21-21-16,-21 21 0,21 0 0,1-21 15,-1 0-15,0 0 0,0 0 16,0 0-16,0 0 0,22 0 0,-22 0 15,21-21-15,1 0 0,-22 0 16</inkml:trace>
  <inkml:trace contextRef="#ctx0" brushRef="#br0" timeOffset="7999.31">25908 3916 0,'-21'0'0,"42"0"0,-42-21 0,21 0 31,21 21-15,0 0-16,0 0 15,0 21-15,1 0 0,-1-21 16,0 21-16,0 0 0,0 22 0,0-22 16,1 0-16,-22 21 0,21 1 15,0-22-15,-21 21 0,21-21 0,-21 22 16,0-1-16,0-21 0,0 21 16,0-20-16,0 20 0,-21-21 0,0 0 15,-22 0-15,22 1 0,0 20 16,-21-42-16,21 21 0,-1 0 15,-20 0-15,21 1 0,0-22 16,0 21-16,-1-21 0,1 0 0,0 21 16,0-21-1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12:31:29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10943 5313 0,'21'0'47,"-21"-21"-32</inkml:trace>
  <inkml:trace contextRef="#ctx0" brushRef="#br0" timeOffset="1287.93">12298 6731 0,'-21'0'0,"-43"-21"16,43 21-1,-21 0-15,20 0 0,1 0 0,0 0 16,-21 0-16,21 0 0,-1 0 0,1 0 15,-21 0-15,21 0 16,0 0-16,-1 0 0,44 0 63,-1 0-63,0 0 0,21 21 15,1 0-15,-1-21 0,21 0 16,1 21-16,-1-21 0,1 0 0,-1 0 15,22 22-15,0-22 0,-1 0 16,22 0-16,0 21 0,-21-21 0,21 0 16,-1 0-16,-20 0 0,0 21 0,-1-21 15,-20 0-15,-1 0 0,1 0 16,-22 0-16,1 0 0,-22 0 0,0 0 16,0 0-16,0 0 0,-42-21 46,0 21-46,21-21 0,-21 21 0,0-22 16,-1 22-16,1-21 0,0 21 16,0-21-16,0 0 0,0 21 0,-1-21 15,1 21-15,0-21 0,0 21 16,0 0-16,21-22 0,-21 22 16,42 0 30,0 0-46,0 0 0,21 0 0,-20 0 16,20 0-16,-21 0 0,21 0 16,-20 0-16,20 22 0,0-22 15,-21 0-15,22 0 0,-22 21 0,0-21 16,0 21-16,-21 0 16,0 0-16,0 0 0,0 1 15,-42 20-15,21-21 0,-22 0 16,1 0-16,0 22 0,-1-22 0,1 21 15,-21-21-15,20 22 0,1-22 0,-22 0 16,22 21-16,0-20 0,21-1 16,-22 0-16,22 0 0,0 0 0,0-21 15,21 21-15,-21-21 0,42-21 32,0 0-32</inkml:trace>
  <inkml:trace contextRef="#ctx0" brushRef="#br0" timeOffset="2143.32">15600 6710 0,'0'0'0,"21"0"15,0 0 1,0-21-16,0 21 0,-21-21 16,0-1-16,22 1 0,-22 0 15,21 0-15,-21 0 0,0-22 0,0 22 16,0-21-16,0 21 0,-21-22 0,-1 1 15,-20 21-15,21 0 0,-21-22 16,20 22-16,-20 0 0,0 21 0,21-21 16,-22 21-16,1 0 0,0 0 0,-1 0 15,1 21-15,0-21 0,-1 42 16,1-20-16,0 20 0,-1 0 16,1 1-16,21 20 0,-22-21 0,22 1 15,0 20-15,0-20 0,21-1 16,42 85-1,1-127-15,-22 0 16,21 0-16,-21 0 0,22 0 16,-1 0-16,21 0 0,-20-21 0,-1 21 0,0-21 15,22-22-15,-22 22 0,1-21 16,-1-1-16,0-20 0,1-1 0,-1 22 16,0-21-16,-21-1 0,22 22 15,-22-22-15,0 22 0,0-22 0,-21 22 16,0 0-16,0 21 0,0-22 15,0 22-15,0 0 0,0 0 16,-21 21-16,0 21 16,0 0-16,21 0 15,-21 0-15,21 22 0,0-1 16,-22 0-16,1 1 0,21-1 0,-21 22 0,21-1 16,-21-21-16,21 22 0,0-22 15,0 22-15,0-22 0,0 0 0,0 1 16,0-22-16,0 21 0,21-21 0,0 1 15,0-22-15,1 21 0,-1-21 16,0 0-16,0 0 0,0 0 16,22 0-16,-22-21 0,21 21 0,0-22 15,-20-20-15,20 21 0,0-21 16,1-1-16,-1 22 0</inkml:trace>
  <inkml:trace contextRef="#ctx0" brushRef="#br0" timeOffset="3021.81">16446 6265 0,'0'-21'0,"0"42"0,0-63 15,-21 42 1,0 0-16,0 21 16,0 0-16,0 1 0,-1-1 0,1 0 15,0 21-15,0 1 0,21-1 16,-21 0-16,21 1 0,0-22 16,0 21-16,0 0 0,0-20 0,0 20 15,0-21-15,21 0 0,0 0 16,0-21-16,0 22 0,22-22 0,-22 0 15,21 0-15,-21 0 0,22 0 0,-1 0 16,-21-22-16,0 22 0,22-21 16,-22 0-16,0 0 0,0-21 0,0 20 15,1-20-15,-22 0 0,0-1 0,0 1 16,0 0-16,0-1 0,0 1 16,0 0-16,-22 21 0,1-1 0,0 1 15,-21 0-15,-1 0 0,22 21 16,-21 0-16,0 0 0,-1 0 15,1 21-15,0-21 0,-1 21 0,1 22 16,21-22-16,-22 21 0,22 0 16,0 1-16,0 20 0,21-20 0,0-1 15,0 0-15,0 1 0,0-22 0,21 21 16,0-21-16,22 0 0,-22 1 16,21-1-16,-21-21 0,22 0 0,-1 0 15,0 0-15,1 0 0,-1 0 0,21 0 16,-20-21-16,-1-1 15,0 1-15,1 0 0,-1-21 0,0 21 16,1-22-16,-1 1 0,0 0 0,-20-22 16,-1 22-16,0 21 0,0-22 15,-21 22-15,21 0 0,-21 0 0,0 0 16,-21 42 0,0 21-1,0-21-15,0 22 0,-1-22 0,1 21 16,21 0-16,0-20 0,-21 20 15,21 0-15,0-21 0,0 1 0,0 20 16,0-21-16,21 0 16,0 0-16,1-21 0,-1 0 0,21 0 15,-21 0-15,22 0 0,-1 0 0,0 0 16,-21-21-16,22 0 0,-1 0 16,-21-21-16,22 20 0,-22-20 15,21 0-15,-21-1 0,0 1 0,1 0 16,-1-1-16,0 22 0,0 0 15,-21 0-15,0 0 0,0 0 0,0 42 32,0 0-32,-21 0 15,0 21-15,0-20 0,-1 20 0,1 0 16,21 1-16,0-1 0,-21 0 16,21-21-16,0 22 0,0-22 0,0 21 15,0-21-15,0 1 0,21-1 0,0-21 16,1 21-16,-1-21 0,21 0 15,-21 0-15,22 0 0,-1 0 16,0 0-16,1-21 0,-22 0 0,21-1 16,0-20-16,-20 21 0,20-21 15,-21-1-15,21-20 0,-20-1 0,-1 22 16,0-22-16,21 1 0</inkml:trace>
  <inkml:trace contextRef="#ctx0" brushRef="#br0" timeOffset="3479.55">18161 6011 0,'0'-21'0,"0"42"16,0-63-16,0 21 0,-21 21 15,0 0-15,21 21 16,-22 0-16,1 0 0,0 1 0,0 20 16,0 0-16,0-21 0,21 22 15,-22 20-15,1-20 0,21-1 16,0 21-16,-21-20 0,21-1 16,0 0-16,-21 1 0,21-1 0,0 0 15,0-20-15,0-1 0,0 0 0,0 0 16,0 0-16,0-42 31,0 0-15,0 0-16,0 0 0,0-22 15,0 1-15,21 21 0,0-22 16,0 1-16,1 21 0,-1-21 0,0 20 16,21 1-16,1 0 0,-22 0 15,21 21-15,-21 0 0,22 0 0,-22 0 16,21 0-16,-21 21 0,0 0 15,1 0-15,-1 1 0,-21 20 0,21-21 16,-21 21-16,0-20 0,0 20 0,-42 21 16,-1-41-16,22-1 15,-21 0-15,-1 21 0,1-21 0,0-21 16,-1 22-16,1-1 0,0-21 0,21 0 16,-22 21-16,22-21 0,0 0 15,0 0-15,0 0 0,21-21 31,21 0-31,0-1 0,0 1 16,0 0-16,22 0 0,-22 0 16</inkml:trace>
  <inkml:trace contextRef="#ctx0" brushRef="#br0" timeOffset="3759.4">18965 6011 0,'0'0'15,"21"-21"-15,-21 0 0,0 0 16,-21 42 0,0 0-1,0 22-15,21-22 0,-21 21 0,0-21 16,-1 22-16,22-1 0,-21 0 16,0 22-16,21-22 0,0 0 15,0 22-15,-21-22 0,21 1 0,0-1 16,-21-21-16,21 21 0,0-20 0,0-1 15,0 0-15,0 0 0,0 0 16,0 0-16,21-21 0,0 0 0,0 0 16,0 0-16,1 0 0,-1-21 15,0 21-15,0-21 0</inkml:trace>
  <inkml:trace contextRef="#ctx0" brushRef="#br0" timeOffset="4136.18">19135 6456 0,'0'21'32,"0"0"-32,21-21 15,0 0-15,0 0 16,0 0-16,22 0 0,-22 0 16,21 0-16,0-21 0,1 0 0,-1 21 15,-21-21-15,22 0 0,-22-1 16,0 1-16,0 0 0,-21 0 15,0 0-15,0 0 0,-21-1 16,0 22-16,0 0 0,-22 0 16,1 0-16,21 0 0,-22 0 15,1 22-15,0-1 0,-1 0 0,1 0 16,21 0-16,0 22 0,-22-22 16,43 21-16,-21-21 0,21 22 0,0-22 15,0 21-15,0-21 0,0 0 0,0 1 16,21-1-16,1 0 0,-1 0 15,0-21-15,0 0 0,0 21 0,22-21 16,-22 0-16,0 0 0,0 0 16,21 0-16,-20-21 0,-1 0 15,0 0-15,0 0 0,0-1 0,22 1 16</inkml:trace>
  <inkml:trace contextRef="#ctx0" brushRef="#br0" timeOffset="5130.6">20510 6117 0,'0'0'0,"22"-21"0,-22 0 16,0 0-16,0 0 0,0-1 16,0 1-16,0 0 0,0 0 15,0 0-15,-22 0 0,1 21 16,0 0-16,0 0 16,-21 0-16,20 21 0,-20 0 0,0 0 15,21 0-15,-22 22 0,1-1 0,21 0 16,-22 1-16,1-1 0,21 0 15,0 1-15,-22 20 0,22-21 0,0 1 16,0-1-16,21 0 0,0 1 16,0-1-16,0 0 0,21-20 15,0-1-15,22 21 0,-1-42 0,0 21 16,22 0-16,-1-21 0,1 0 16,-1 0-16,1 0 0,-1-21 0,1 0 15,-1 0-15,1 0 0,-1 0 0,1-22 16,-22 1-16,0-22 0,1 22 15,-1-21-15,0-1 0,1 1 0,-22-1 16,21 1-16,1-1 0,-22 1 16,0-1-16,0 1 0,0 20 0,0 1 15,1 0-15,-22-22 0,0 43 16,0 42 0,0 0-1,-22 22-15,1-1 0,0 0 16,0 1-16,0-1 0,0 21 0,-1-20 15,1 20-15,0-20 0,0-1 0,0 21 16,21-20-16,0-1 0,-21 22 16,21-22-16,0 0 0,0-21 0,0 22 15,0-22-15,21 21 0,0-21 0,0-21 16,0 22-16,0-22 0,22 0 16,-22 0-16,21 0 0,1 0 0,-1-22 15,0 1-15,1 21 0,-1-42 16,0 21-16,1-22 0,-22 22 0,21-21 15,-21 0-15,22 20 0,-22-20 16,21 0-16,-42 21 16,0-1-16,-21 44 31,0-1-31,21 0 0,-21 0 16,-1 0-16,1 0 0,0 22 0,21-22 15,0 0-15,-21 0 0,21 0 0,-21 1 16,21-1-16,0 0 0,0 0 15,0 0-15,21-21 16,0 0 0,0 0-16,0 0 0,1-21 0,-1 0 15,0 0-15,0-22 0</inkml:trace>
  <inkml:trace contextRef="#ctx0" brushRef="#br0" timeOffset="5484.4">21971 5948 0,'0'0'16,"-106"0"0,85 0-16,0 0 0,0 21 0,-1 0 15,1 0-15,0-21 0,21 22 16,-21-1-16,21 0 0,0 0 0,0 0 16,21 0-16,0-21 0,0 0 15,1 22-15,-1-22 16,0 0-16,0 0 0,0 0 0,0 0 15,1 0-15,-1-22 0,-21 1 16,21 0-16,-21 0 0,0 0 16,0 0-16,0-1 0,0 1 0,0 0 15,-21 0-15,21 0 0,-21 21 0,-1 0 16,1 0-16,0 0 0,0 0 16,0 0-16,0 21 0,-1 0 0,1 0 15,0 0-15,0 1 0,0 20 16,0-21-16,21 0 0,0 0 15,0 1-15,0-1 0,0 0 0,0 0 16,0 0-16,21 0 0,0-21 16,0 22-16</inkml:trace>
  <inkml:trace contextRef="#ctx0" brushRef="#br0" timeOffset="5783.24">22479 6202 0,'0'0'16,"0"-21"-16,0 0 0,0-1 16,-21 22-16,0 0 0,-1 0 15,1 0-15,0 0 0,0 0 16,0 22-16,0-22 0,-1 21 16,1 0-16,0 0 0,0 21 0,0-20 15,21 20-15,0-21 0,-21 21 0,21-20 16,0 20-16,0-21 0,0 21 15,0-20-15,0-1 0,0 21 0,0-21 16,21-21-16,0 21 0,0 1 16,21-22-16,-20 0 0,20 0 0,0 0 15,1 0-15,-1 0 0,0-22 0,1 1 16,-1 0-16,0-21 16,1-1-16,-1 22 0</inkml:trace>
  <inkml:trace contextRef="#ctx0" brushRef="#br0" timeOffset="6462.84">23114 5842 0,'21'-63'0,"-42"126"0,63-169 16,-21 43-16,-21 20 0,0 22 16,0 0-16,0 0 0,0 0 0,0 0 15,0 42 1,0 0-16,-21 21 0,0-21 16,0 43-16,0-22 0,21 22 0,-21-22 15,-1 22-15,1-1 0,0-21 16,21 22-16,-21-22 0,0 22 15,21-22-15,0 0 0,-21 1 0,21-1 16,-22 0-16,22-20 0,0-1 16,0 21-16,-21-42 0,21 21 0,0 0 15,0-42 1,0 0 0,0 0-16,0 0 0,21-22 0,1 22 15,-1-21-15,0 0 0,0 20 0,0-20 16,0 21-16,1 0 0,-1 0 15,0-1-15,21 1 0,-21 0 0,22 21 16,-1 0-16,-21-21 0,22 21 16,-22 0-16,21 0 0,-21 0 15,0 0-15,22 0 0,-22 21 0,0 0 16,-21 0 0,0 1-16,0-1 0,-21-21 15,0 21-15,0-21 0,-1 0 0,1 21 16,-21-21-16,21 0 0,-22 0 15,22 0-15,-21 0 0,21 0 0,-22 0 16,22 0-16,0 0 0,0 0 0,0 0 16,0 0-16,-1 0 15,22 21 1,0 64 15,0-64-31,22 0 16,-22 0-16,21 1 0,-21 20 15,0-21-15,21 0 0,0 0 0,-21 1 16,21-1-16,0-21 0,1 21 0,-1 0 16,0 0-16,21-21 0,-21 0 15,1 21-15,20-21 0,0 0 0,-21 0 16,22 0-16,-22 0 0,21 0 0,-21 0 16,1 0-16,-1 0 0,0-21 15,0 0-15,0 0 0,-21 0 16,21 0-16,-21-1 0,22-20 15,-1 21-15,0 0 16</inkml:trace>
  <inkml:trace contextRef="#ctx0" brushRef="#br0" timeOffset="6775.66">24596 5736 0,'0'-21'0,"0"42"0,-22-42 16,1 21-1,0 0-15,0 21 16,0 0-16,0 22 0,-1-22 16,-20 21-16,21 1 0,0-1 0,0 0 15,-1 1-15,1-1 0,0 0 0,0 1 16,0-1-16,21 0 0,0 1 15,0-1-15,0 0 0,0 1 16,0-22-16,0 21 0,0-21 0,21 0 0,0 1 16,0-1-16,0 0 0,22-21 15,-22 0-15,0 0 0,0 0 0,22 0 16,-22 0-16,42 0 16</inkml:trace>
  <inkml:trace contextRef="#ctx0" brushRef="#br0" timeOffset="7130.53">25273 5694 0,'0'-21'0,"0"42"15,0-63-15,-21 20 0,21 1 0,0 0 16,0 0-16,21 21 15,0 0-15,0 0 0,0 0 16,22 0-16,-22 21 0,21 0 0,1 0 16,-1 1-16,0 20 0,-21-21 15,1 21-15,20 22 0,-42-22 0,0 1 16,0 20-16,0-21 0,-21 22 16,0-22-16,-1 22 0,-20-22 0,21 0 15,-21 1-15,-1-1 0,1 0 0,0 1 16,-1-22-16,1 21 0,0-21 15,-1 1-15,1-1 0,0 0 0,-1-21 16,1 21-16,21 0 0,0-21 0,-22 0 16,22 21-16,0-21 15,0 0-15</inkml:trace>
  <inkml:trace contextRef="#ctx0" brushRef="#br0" timeOffset="17558.37">12192 12404 0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11:58:44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1397 1524 0</inkml:trace>
  <inkml:trace contextRef="#ctx0" brushRef="#br0" timeOffset="483.72">1460 1228 0,'0'0'0,"22"0"16,-22-21-16,0-1 0,0 1 16,0 0-16,0 0 15,0 0 17,-22 42-1,22 0-16,0 0-15,-21 0 0,21 1 16,-21 20-16,21-21 0,0 0 16,0 22-16,-21-1 0,0 0 15,21 1-15,-21-1 0,21 0 0,-22 22 16,1-22-16,0 0 0,21 22 16,-21-22-16,0 1 0,21 20 15,-21-21-15,21 1 0,-22-22 0,22 21 16,-21 1-16,21-22 0,-21 21 15,21-21-15,0 0 0,0 1 0,0-1 16,0 0-16,0 0 16</inkml:trace>
  <inkml:trace contextRef="#ctx0" brushRef="#br0" timeOffset="989.03">1439 1312 0,'0'0'0,"0"-21"15,0 0-15,-21 0 16,21 0-16,0 0 16,0-1-16,21 22 0,-21-21 15,21 0-15,1 21 0,-1 0 16,21 0-16,-21-21 0,22 21 0,-1 0 16,0 0-16,-21 0 0,22 21 15,-1 0-15,0 0 0,-20 1 16,20-1-16,-21 21 0,21-21 0,-20 22 15,-22-22-15,21 21 0,-21 0 16,21 1-16,-21-1 0,0 0 16,0 22-16,0-22 0,0 22 15,0-22-15,-21 22 0,0-22 0,21 0 16,-22 1-16,1-1 0,21 0 16,0-21-16,-21 22 0,0-22 0,21 0 15,0 0-15,0 0 0,0 1 16,-21-1-16,21 0 15,0-42 17,0 0-17,0-1-15,-21 1 0,21 0 16,0 0-16</inkml:trace>
  <inkml:trace contextRef="#ctx0" brushRef="#br0" timeOffset="1268.34">1355 1990 0,'0'0'0,"-22"-21"0,44-1 32,-1 22-17,0-21-15,21 21 0,1 0 16,-1 0-16,0-21 0,1 21 15,-1 0-15,0-21 0,1 21 16,-1 0-16,0 0 0,-21-21 0,22 21 16,-22 0-16,0 0 0,0 0 15,0 0-15,1 0 32,-22-21-17</inkml:trace>
  <inkml:trace contextRef="#ctx0" brushRef="#br0" timeOffset="1664.13">2667 1672 0,'0'0'0,"0"-21"15,0 0-15,0 0 0,0 0 16,0-1-16,-21 22 16,21-21-16,-21 21 0,-1 0 15,1 0-15,0 0 16,0 0-16,0 0 0,0 0 16,-1 0-16,1 21 0,0 22 0,0-22 15,0 21-15,0-21 0,-1 22 16,1-1-16,0 0 0,0 1 0,0-1 15,0 0-15,21 1 0,0-22 16,0 21-16,0-21 0,0 1 0,0-1 16,0 0-16,0 0 0,0 0 15,21 0-15,0-21 0,0 22 0,0-22 16,0 0-16,22 0 0,-22 0 16,0 0-16,21 0 0,-20 0 15,20 0-15,0-22 0,-21 22 16,22-21-16,-1 0 0,-21 0 0</inkml:trace>
  <inkml:trace contextRef="#ctx0" brushRef="#br0" timeOffset="2059.9">3238 1164 0,'0'-21'0,"0"42"0,-21-63 0,0 42 0,21-21 16,-21 21 0,0 0-16,-22 106 31,43-85-31,-21 21 0,21 0 16,0-20-16,0 20 0,-21 21 0,0-20 15,21-1-15,-21 22 0,0-22 16,21 21-16,-22-20 0,22-1 0,-21 0 15,21 1-15,0-1 0,0 0 16,-21-20-16,21 20 0,0-21 0,0 0 16,0 0-16,0 1 0,0-1 0,0 0 15,21-21 1,0 0-16,1 0 16,-1 0-1,0 0-15,0 0 16,0 0-16,-21-21 0,21 0 15,1 21-15,-22-22 0,21 1 0,0 0 16</inkml:trace>
  <inkml:trace contextRef="#ctx0" brushRef="#br0" timeOffset="2369.71">3492 1630 0,'0'-21'0,"0"0"15,0 42 17,-21-21-32,0 21 0,21 0 15,-21 0-15,21 0 0,-21 22 0,0-22 16,21 0-16,0 21 0,-22-20 16,1 20-16,21-21 0,-21 0 0,21 0 15,0 1-15,0-1 0,0 0 0,0 0 16,0 0-16,0 0 15,0 1-15,21-22 16,0 0 0,1 0-16,-1 0 0,0 0 0,0 0 15,21 0-15,-20-22 0,20 1 0,-21 21 16,21-21-16,1 0 0</inkml:trace>
  <inkml:trace contextRef="#ctx0" brushRef="#br0" timeOffset="3212.24">4085 1672 0,'-42'0'15,"21"0"1,-1 0-16,1 21 0,0-21 16,0 22-16,0-1 0,0 0 15,21 0-15,-22 0 0,1 0 0,0 1 16,0-1-16,21 21 0,0-21 15,0 0-15,0 1 0,0-1 0,0 0 16,0 0-16,0 0 16,21 0-16,0-21 15,0 0-15,1 0 16,-1 0-16,0 0 16,0-21-16,-21 0 15,0 0-15,0 0 16,0 0-16,0-22 0,0 22 15,0 0-15,0-21 0,0 20 16,0 1-16,0 0 0,0-21 0,0 21 16,0-1-16,0 1 15,0 0-15,21 21 0,0-21 0,1 0 16,-1 21-16,21 0 0,-21-21 16,22 21-16,-1 0 0,-21 0 0,21 0 15,1 0-15,-1 0 0,-21 21 16,22 0-16,-1 0 0,-21 0 15,21 0-15,-20 1 0,-1-1 0,-21 0 16,0 0-16,0 0 0,0 22 16,0-22-16,0 0 0,0 0 0,0 0 15,0 0-15,0 1 0,0-1 16,-21 0-16,-1 0 0,1-21 16,0 21-16,21 0 15,-21-21-15,21 22 0,-21-22 0,0 0 31,21-22-15,0 1-16,0 0 0,0 0 0,0 0 16,0 0-16,0-1 15,0-20-15,0 21 0,21 0 0,0-22 16,-21 22-16,21-21 0,0 21 16,0 0-16,1-22 0,20 22 0,-21 0 15,21 0-15,1 0 0,-1-1 0,0 22 16,1-21-16,-1 21 0,0 0 15,1 0-15,-1 0 0,0 0 0,-20 0 16,20 21-16,-21 1 0,0-1 16,0 0-16,1 21 0,-22-21 0,0 22 15,0-1-15,0-21 0,0 22 16,0-22-16,0 21 0,0-21 0,-22 0 16,1 22-16,21-22 0,-21 0 15,0 0-15,21 0 16,-21-21-16,0 22 0,-1-22 15,1 0 1,21-22 0</inkml:trace>
  <inkml:trace contextRef="#ctx0" brushRef="#br0" timeOffset="3675.63">3937 1016 0,'0'0'0,"0"21"0,0 0 0,0 1 0,0-1 16,0 0-16,21-21 16,0 0-16,0 0 15,1 0-15,-1 0 0,0 0 16,0 0-16,0 0 0,-21-21 0,21 0 15,-21-1-15,0 1 16,0 0-16,0 0 0,0 0 16,0 0-16,-21-1 15,0 22-15,0 0 16,0 0 0,0 0-16,21 22 0,-22-1 15,1-21-15,21 21 0,-21 0 16,21 0-16,-21 0 15,21 1-15</inkml:trace>
  <inkml:trace contextRef="#ctx0" brushRef="#br0" timeOffset="4037.42">3048 1376 0,'0'0'16,"21"0"15,0 0-31,0 0 0,22 0 16,-1 0-16,-21 0 0,22 0 15,-22 0-15,21 0 0,0 0 16,-20 0-16,20 0 0,-21 0 0,0 0 16,0 0-16,1 0 0,-1 0 62,0 0-46,0 0-16</inkml:trace>
  <inkml:trace contextRef="#ctx0" brushRef="#br0" timeOffset="5540.24">6710 1630 0,'0'0'0,"21"-21"0,-21 0 16,21 21-16,-21-22 15,0 1-15,0 0 16,0 0-16,0 0 15,0 0-15,-21-1 16,0 22-16,0-21 0,-1 0 0,1 21 16,0-21-16,0 0 0,0 21 15,0 0-15,-1-21 0,1 21 0,0 0 16,0 0-16,0 0 16,0 0-16,-1 0 0,1 0 0,0 21 15,0-21-15,0 21 0,0 0 0,-1 0 16,1 0-16,0 22 0,0-22 15,0 21-15,0 1 0,-1-1 0,22 0 16,-21 1-16,21-1 0,-21 0 16,21 1-16,0-22 0,0 21 0,0-21 15,0 0-15,0 1 0,21-1 16,0 0-16,1-21 0,-1 0 0,0 0 16,0 0-16,0 0 15,22 0-15,-22 0 0,0 0 0,21-21 16,-21 0-16,22-1 0,-22 1 15,21 0-15,-21 0 0,1-21 16,20 20-16,-21-20 0,0 0 0,0-1 16,1 22-16,-1-21 0,0 0 15,-21 20-15,21 1 0,-21 0 0,0 0 16,0 0-16,-21 42 31,21 0-31,0 0 16,0 0-16,-21 1 0,0 20 15,21-21-15,-22 21 0,22-20 0,0 20 16,0-21-16,-21 21 0,21-20 16,0-1-16,0 0 0,0 0 15,0 0-15,0 0 0,0 1 16,21-22-16,1 0 0,-22 21 0,42-21 16,-21 0-16,0 0 0,0 0 15,1 0-15,20 0 0,-21 0 0,0-21 16,22 21-16,-22-22 0,0 1 0</inkml:trace>
  <inkml:trace contextRef="#ctx0" brushRef="#br0" timeOffset="6109.51">7874 1609 0,'0'0'0,"-21"21"0,0-21 0,-1 0 16,44 0 15,-1 0-15,0-21-16,21 21 0,-21 0 0,22 0 16,-22 0-16,21 0 0,-21 0 15,22 0-15,-22 0 0,21 0 0,-21 0 16,1 0-16,-1 0 0,0-21 15,0 21-15,0 0 0,-42 0 47,0 21-31</inkml:trace>
  <inkml:trace contextRef="#ctx0" brushRef="#br0" timeOffset="6340.38">7832 1842 0,'-22'0'0,"22"21"31,0 0-31,22-21 16,-1 0-16,0 0 0,0 0 15,21 0-15,-20 0 0,-1 0 16,0 0-16,0 0 0,0 0 15,0 0-15,1 0 0,-1 0 16,0 0 0,0-21-16,0 21 15</inkml:trace>
  <inkml:trace contextRef="#ctx0" brushRef="#br0" timeOffset="7064.97">9250 1693 0,'0'0'16,"-21"0"-16,-22-21 0,22 0 0,0 0 15,0 21-15,21-21 0,0 0 0,-21-1 16,21 1-16,0 0 0,0 0 16,0 0-16,21 0 0,0 21 15,21-22-15,-21 1 0,22 21 0,-1 0 16,0-21-16,1 21 0,-22 0 16,21 0-16,1 0 0,-1 0 15,0 0-15,-21 21 0,22-21 16,-1 21-16,-21 1 0,0-1 0,1 0 15,-1 0-15,-21 0 0,0 22 16,0-22-16,0 21 0,0 0 0,0-20 16,0 20-16,0 0 0,0-21 0,0 22 15,-21-22-15,-1 0 0,22 0 16,-21 0-16,21 1 0,0-1 0,-21 0 16,0-21-16,21 21 0,-21-21 15,21 21-15,0-42 47,0 0-47,0-85 16,0 85-1,21-21-15,-21-1 0,21 1 0,0 0 16,0-1-16,22 22 0,-22-21 0,21-1 16,-21 22-16,22 0 0,-1 0 15,0 0-15,1 0 0,20 21 0,-20 0 16,-1 0-16,0 0 0,1 0 15,-1 0-15,0 21 0,-21 0 16,22 0-16,-22 0 0,-21 22 0,0-1 16,21 0-16,-21-21 0,0 22 0,0-1 15,0 0-15,0 1 0,-21-22 16,0 0-16,21 21 0,-21-20 16,-1-1-16,1 0 0,0-21 0,21 21 15,-21 0-15,0-21 0,42 0 47,0 0-47</inkml:trace>
  <inkml:trace contextRef="#ctx0" brushRef="#br0" timeOffset="7492.72">10604 1757 0,'-21'0'32,"42"0"-17,1 0-15,-1 0 16,0-21-16,0 21 0,21-21 0,-20-1 16,-1 22-16,21-21 0,-21 0 0,22 0 15,-22 0-15,0 0 0,0-1 16,0 1-16,-21 0 0,0 0 15,0 0-15,0 0 0,0-1 16,-21 22-16,0 0 16,0 0-16,0 0 0,-1 0 0,-20 0 15,21 0-15,0 22 0,0-1 16,-22 0-16,22 0 0,0 0 0,0 22 16,0-1-16,21-21 0,-22 21 15,1-20-15,21 20 0,-21 0 0,21-21 16,0 1-16,0 20 0,0-21 15,0 0-15,0 0 0,0 1 0,0-1 16,21 0-16,0-21 0,1 0 16,-1 0-16,0 0 15,0 0-15,0 0 0,0 0 0,22 0 16,-22 0-16,21-21 0,-21 0 0</inkml:trace>
  <inkml:trace contextRef="#ctx0" brushRef="#br0" timeOffset="8280.28">11345 1461 0,'0'0'0,"0"-22"15,0 1-15,0 42 47,0 1-47,-21-1 0,0 0 16,21 21-16,-21-21 0,21 22 15,-21-1-15,-1 0 0,22 1 0,-21-1 16,0-21-16,21 22 0,0-1 16,0-21-16,0 0 0,-21 0 0,21 1 15,0-1-15,0 0 0,0 0 0,21-21 16,0 0 0,0 0-16,1 0 0,-1 0 0,0 0 15,0 0-15,0-21 0,0 21 16,1-21-16,-1 0 0,21-22 15,-21 22-15,0 0 0,22-21 0,-22 20 16,0-20-16,0 21 0,0 0 16,1 0-16,-22-1 0,0 1 0,21 0 15,0 21-15,-21 21 32,0 0-17,0 1-15,0-1 0,0 0 0,0 0 16,0 0-16,-21 22 0,21-22 0,0 0 15,0 0-15,-21 0 0,21 0 16,0 1-16,0-1 0,21-21 16,0 21-16,0-21 15,0 0-15,0 0 0,1 0 16,20 0-16,-21 0 0,0 0 0,22 0 16,-22 0-16,21-21 0,-21 0 15,22-1-15,-22 1 0,21-21 0,-21 21 16,0-22-16,1 1 0,-1 0 0,-21-1 15,0 1-15,0 21 0,0-21 16,0 20-16,-21-20 0,-1 21 0,-20 0 16,21 0-16,0 21 0,-22 0 15,22-22-15,0 22 0,0 0 0,0 0 16,0 0-16,21 22 16,21-22-1,0 0 1,21 21-16,-21-21 0,22 0 15,-22 0-15,21 0 0,1 0 0,-1 0 16,-21-21-16,21 21 0,1 0 0,-22-22 16,0 22-16,0 0 0,0-21 15,1 21-15,-1 0 0,-42 0 47,-1 0-47,1 0 16</inkml:trace>
  <inkml:trace contextRef="#ctx0" brushRef="#br0" timeOffset="9216.25">14139 1037 0,'0'0'0,"0"-21"16,0 0-16,0 0 0,-21 0 0,21-1 16,0 1-16,0 0 0,-21 0 15,0 21 1,0 0-16,-1 21 16,1 21-16,0-20 0,21 20 15,-21 0-15,0 1 0,0-1 16,21 0-16,-22 22 0,1-22 15,21 0-15,-21 22 0,0-22 0,0 22 16,21-22-16,-21 22 0,-1-22 16,1 0-16,21 1 0,-21-1 0,0 0 15,21-21-15,-21 1 0,21-1 16,0 0-16,0 0 0,0-42 31,0 0-15,0 0-16,0-22 0,0 1 0,21 21 15,0-22-15,-21-20 0,21 21 16,0-1-16,1 1 0,-1-22 0,0 22 16,0-21-16,0 20 0,0-20 15,1 20-15,-1-20 0,0-1 16,0 22-16,0-21 0,0 20 0,1 1 16,-1 0-16,0 20 0,0 1 15,0 0-15,0 0 0,-21 0 0,22 21 16,-1 21-1,0 0-15,-21 0 0,21 22 0,-21 20 16,21-21-16,-21 22 0,0-1 16,0 1-16,0-1 0,0 1 0,0-1 15,0-20-15,0 20 0,0 1 16,-21-1-16,21-20 0,0 20 0,-21-21 16,21 1-16,0-1 0,0-21 15,0 22-15,0-22 0,0 0 16,0 0-16,0 0 0,0-42 47,-21 0-47,21 0 0,-21 0 15</inkml:trace>
  <inkml:trace contextRef="#ctx0" brushRef="#br0" timeOffset="9428.12">13779 1545 0,'-21'21'32,"42"-21"-17,1 0-15,-1 0 0,0 0 0,0 0 16,21 0-16,1 0 0,-1 0 16,0 0-16,1 0 0,20-21 0,-20 21 15,-1 0-15,0 0 0,1-21 16,-1 0-16,0 21 0,-21 0 0,22-21 15,-1 21-15,-21 0 0</inkml:trace>
  <inkml:trace contextRef="#ctx0" brushRef="#br0" timeOffset="9749.1">14922 1249 0,'0'0'0,"0"-21"0,0 0 16,0-1-16,-21 22 15,0 0-15,0 0 16,0 0-16,0 0 0,-1 22 16,1-1-16,0 0 0,0 0 0,0 0 15,-22 0-15,22 22 0,0-1 16,21-21-16,-21 22 0,0-1 0,0 0 16,21 1-16,0-1 15,0 0-15,0 1 0,0-22 0,0 21 16,0-21-16,0 0 0,21 1 0,0-1 15,0 0-15,0 0 0,0-21 16,1 0-16,-1 0 0,21 0 0,-21 0 16,22 0-16,-22 0 0,21-21 15,0 21-15,1-21 0,-1-22 0,0 22 16,1-21-16,-1 0 0,0-1 16</inkml:trace>
  <inkml:trace contextRef="#ctx0" brushRef="#br0" timeOffset="10084.91">15600 910 0,'0'0'0,"21"-42"0,-21 0 16,0 20-16,21-20 0,0-21 15,-42 84 17,0 0-32,21 21 0,-21 1 15,0-1-15,-1 0 0,1 22 16,0-1-16,0-20 0,0 20 0,21 1 15,-21-22-15,-1 21 16,1-20-16,0-1 0,0 22 0,0-22 16,21 0-16,0 1 0,-21-1 15,21 0-15,-22 1 0,22-22 0,0 21 16,0-21-16,0 0 0,0 1 0,0-1 16,0 0-16,22-21 15,-1 0-15,0 0 16,0 0-16,0 0 0,22 0 15,-22-21-15,0 0 0,21-1 0,-21 1 16,22 0-16,-22-21 0,21 21 16,-21-22-16,22 1 0</inkml:trace>
  <inkml:trace contextRef="#ctx0" brushRef="#br0" timeOffset="10352.75">16044 1291 0,'21'-42'31,"-21"63"-15,0 0-16,-21 0 0,21 1 16,0-1-16,-21 21 0,0-21 0,21 0 15,-21 22-15,21-22 0,-21 21 16,21 1-16,-22-22 0,22 21 0,-21-21 16,21 22-16,0-22 0,0 21 15,0-21-15,0 0 0,0 1 0,0-1 16,21 0-16,1-21 15,-1 0-15,0 0 0,0 0 0,21 0 16,-20 0-16,20 0 0,0-21 16,1 21-16,-1-21 0,0-22 15,1 22-15,-1-21 0,0 21 0</inkml:trace>
  <inkml:trace contextRef="#ctx0" brushRef="#br0" timeOffset="11184.28">16700 1418 0,'0'0'16,"0"-21"-16,-21 21 31,0 0-15,21 21-16,-21 0 0,0 1 0,21-1 0,-21 0 15,21 0-15,-22 0 16,1 0-16,21 22 0,0-22 0,0 0 16,-21 21-16,21-20 0,0-1 0,0 0 15,0 0-15,0 0 0,0 0 16,0 1-16,21-22 0,0 0 15,1 0-15,-1 0 16,0 0-16,0 0 0,0-22 16,-21 1-16,21 21 0,-21-21 15,22-21-15,-22 21 0,0-1 0,0-20 16,0 21-16,0-21 0,0 20 16,0-20-16,-22 21 0,1 0 15,21-22-15,-21 22 0,0 0 0,21 0 16,-21 0-16,21 0 15,0-1-15,21 1 16,0 21-16,0 0 16,22 0-16,-22 0 0,21-21 0,0 21 15,1 0-15,-1 0 0,0 0 16,1 0-16,-1 0 0,-21 0 0,22 0 16,-1 0-16,0 21 0,-21 0 15,1-21-15,-1 22 0,0-1 0,0 0 16,-21 0-16,21 0 0,-21 0 15,0 22-15,0-22 0,0 0 16,0 21-16,0-20 0,0 20 0,0-21 16,0 0-16,-21 22 0,21-22 15,-21 0-15,21 0 0,0 0 0,-21 0 16,21 1-16,-21-22 16,21 21-16,0-42 31,0-1-16,0 1-15,0 0 0,0 0 16,0-21-16,0 20 0,0-20 0,0 0 16,21 21-16,0-22 0,0 1 15,0 21-15,22-22 0,-22 22 16,21-21-16,0 21 0,-20 0 0,20-1 16,0 1-16,22 0 0,-22 21 15,0 0-15,1 0 0,-1 0 0,0 0 16,1 0-16,-22 21 0,21 0 0,-21 1 15,1-1-15,-1 0 0,0 21 16,-21-21-16,0 22 0,0-1 0,0 0 16,0 1-16,0-22 0,-21 21 15,0 1-15,-1-22 0,1 21 0,21-21 16,-21 0-16,0 1 0,0-1 16,21 0-16,-21-21 15,-1 0-15,22 21 16,-21-21-1,21-21-15,0 0 0,-21 0 16</inkml:trace>
  <inkml:trace contextRef="#ctx0" brushRef="#br0" timeOffset="11652.01">16573 762 0,'0'0'16,"0"-21"-16,-42 21 15,21 0-15,0 0 16,21 21-16,0 0 31,21-21-15,0 0-16,0 0 0,0 0 16,1 0-16,-1-21 0,-21 0 15,0 0 1,0 0-16,0-1 0,-21 22 15,-1 0 1,1 0-16,0 0 0,0 0 16,0 0-1,21 22-15,-21-22 0,21 21 16,0 0-16,0 0 16,0 0-1,-22-21-15</inkml:trace>
  <inkml:trace contextRef="#ctx0" brushRef="#br0" timeOffset="11967.72">15536 1058 0,'-42'22'0,"84"-44"0,-105 44 0,42-1 15,-1-21-15,22 21 16,22-21 0,-1 0-16,21 0 15,-21 0-15,22 0 0,-1 0 16,0 0-16,1 0 0,-22-21 0,21 21 16,0 0-16,-20 0 0,-1 0 15,0 0-15,0 0 0,-21-21 0,21 21 16,-42 0 15,0 0-15,0 0-1</inkml:trace>
  <inkml:trace contextRef="#ctx0" brushRef="#br0" timeOffset="18308.16">19135 550 0,'21'-21'15,"0"21"1,0 0 0,0-21-16,0 0 15,1 21-15,-1 0 0,0 0 0,21-21 16,-21 21-16,1 0 15,-1-21-15,0 21 0,0 0 16,-21-22-16,0 1 47,-21 21-47,0 0 16,0 0-16,-1 0 0,-20 0 15,21 21-15,-21 1 0,-1-22 0,1 21 16,0 0-16,-1 21 0,1-21 15,0 1-15,20 20 0,-20-21 0,0 21 16,21 1-16,-1-1 0,-20 0 16,21 1-16,0 20 0,0-20 0,-1 20 15,1 1-15,0-22 0,0 21 16,0-20-16,0 20 0,-1 1 0,-20-1 16,21 1-16,0-1 0,0 1 15,-1-1-15,1 1 0,0-1 16,0 1-16,21-1 0,0 1 0,0-22 15,0 22-15,0-1 0,0-21 16,0 22-16,21-22 0,0 22 0,0-22 16,1 22-16,-1-22 0,0 0 0,0 1 15,21-22-15,-20 21 0,20-21 16,-21 0-16,0 1 0,22-1 0,-22-21 16,0 21-16,0-21 0,0 0 15,0 0-15,1 0 0,-1 0 0,0 0 16,0 0-16,-21-21 0,21 21 0,0-21 15,1-1-15,-1 1 16</inkml:trace>
  <inkml:trace contextRef="#ctx0" brushRef="#br0" timeOffset="19591.93">19727 1588 0,'0'21'0,"0"-42"47,0-1-32,0 1-15,0 0 16,0 0-16,0 0 0,0 0 15,0-1-15,0 1 16,-21 0-16,0 21 0,0-21 0,21 0 16,-21 0-16,-1 21 0,1-22 15,0 22-15,-21 0 0,21 0 16,-1 0-16,1 0 0,0 0 16,-21 22-16,21-1 0,-22 0 15,22 0-15,0 21 0,-21-20 0,20 20 16,1 0-16,0 22 0,0-22 15,0 0-15,21 1 0,0-1 0,0 0 16,0 1-16,0 20 16,0-42-16,0 1 0,0-1 15,0 0-15,21 0 0,0-21 16,0 0-16,0 0 0,1 0 0,-1 0 16,0 0-16,21 0 0,-21 0 0,22-21 15,-22 0-15,21 0 0,1-1 16,-1 1-16,-21 0 0,21-21 0,1 21 15,-1-22-15,-21 1 16,22 0-16,-22-1 0,21-20 0,-21 20 16,0 1-16,1-21 0,-1 20 15,-21 1-15,21-22 0,-21 22 0,21 0 16,-21-1-16,0 1 0,0 0 16,0-1-16,0 22 0,0-21 15,0 21-15,0 42 16,0 0-1,-21 0-15,0 22 0,21-22 16,-21 21-16,21 22 0,-22-22 0,1 0 16,21 22-16,0-22 0,-21 22 15,0-22-15,21 21 0,0-20 16,-21-1-16,21 0 0,0 1 0,0-1 16,0-21-16,0 22 0,21-22 15,0 0-15,0-21 0,0 21 0,-21 0 16,22-21-16,-1 0 0,0 0 15,0 0-15,0 0 0,0 0 0,1 0 16,-1 0-16,-21-21 16,21 21-16,0-21 0,0 0 0</inkml:trace>
  <inkml:trace contextRef="#ctx0" brushRef="#br0" timeOffset="20117.04">20362 1545 0,'-21'0'0,"42"0"0,-63-21 0,42 0 16,0 0-16,0 0 15,0-1-15,21 22 16,0-21-16,0 0 0,1 21 0,-1-21 15,21 21-15,-21 0 0,22 0 16,-22 0-16,21 0 0,-21 0 16,0 0-16,22 0 0,-22 0 0,0 0 15,21 21-15,-20 0 0,-1 0 16,0 1-16,-21-1 0,21 0 0,-21 21 16,0-21-16,0 22 0,0-1 15,0-21-15,0 22 0,0-22 0,0 21 16,-21-21-16,0 0 0,21 1 15,-21-1-15,-1 0 0,22 0 0,-21-21 16,21 21-16,-21-21 0,0 0 16,21-21 15,0 0-31,0 0 16,0-22-16,0 22 0,21 0 0,-21-21 15,21-1-15,-21 1 0,21 21 16,1-21-16,-22 20 0,21 1 0,0 0 15,0 0-15,-21 0 0,21 0 16,0 21-16,1 0 0,-22-22 0,21 22 16,0 0-16,0 0 0,0 0 15,0 0-15,1 0 16,-1 0-16</inkml:trace>
  <inkml:trace contextRef="#ctx0" brushRef="#br0" timeOffset="20445.91">21294 1439 0,'0'0'0,"0"-21"16,0 42 15,0 1-16,0-1-15,0 0 0,0 0 16,0 21-16,0-20 0,0-1 0,0 21 16,0-21-16,-22 0 0,22 1 15,-21 20-15,21-21 0,-21 0 0,21 22 16,0-22 0,0-42 30,21 21-46,0-22 0,1 1 16,-1-21-16</inkml:trace>
  <inkml:trace contextRef="#ctx0" brushRef="#br0" timeOffset="20848.2">21421 1037 0,'-64'0'16,"128"0"-16,-149 0 0,64 0 16,0 21-16,-1-21 0,1 22 0,21-1 15,0 0-15,0 0 0,0 0 16,0 0-16,0 1 0,0-1 16,21-21-1,1 0-15,-1 0 0,0 0 16,0 0-16,0 0 0,0 0 15,1 0-15,-1 0 0,0-21 16,0-1-16,-21 1 0,21 0 16,-21 0-16,0 0 0,0 0 15,0-1-15,0 1 0,0 0 0,-21 21 16,0 0 0,0 0-16,0 21 0,-1 0 15,1 1-15,0-1 0,0 0 16,21 0-16,0 0 0,-21 0 0,21 1 15,0-1-15,0 0 16,0 0-16,0 0 0,0 0 0,0 1 16,21-22-16,0 21 15,0-21-15,0 0 0</inkml:trace>
  <inkml:trace contextRef="#ctx0" brushRef="#br0" timeOffset="21360.2">21759 1439 0,'21'0'0,"1"0"16,-1 0 15,0 0-31,0 0 15,0 22-15,-21-1 16,21 0-16,-21 0 0,0 0 16,22 0-16,-1 1 0,-21 20 0,0-21 15,0 21-15,21-20 0,-21 20 16,0-21-16,21 21 0,-21-20 16,0-1-16,0 0 0,0 0 0,0 0 15,21-21-15,-21 21 0,0 1 16,21-22-1,-21-22 1,22 1-16,-22 0 0,21 0 16,-21 0-16,21-22 0,0 22 15,0-21-15,-21 0 0,21-1 0,1 1 16,-1 0-16,0-1 0,0 1 16,0 21-16,0-22 0,1 22 0,-22 0 15,21 21-15,0-21 0,0 21 16,0 0-1,0 21 17,-21 0-32,0 0 15,0 1 1</inkml:trace>
  <inkml:trace contextRef="#ctx0" brushRef="#br0" timeOffset="21789.76">22437 1757 0,'0'0'0,"21"0"16,0 0 0,0 0-16,0 0 0,0 0 0,1 0 15,-1-21-15,0 21 0,21-21 16,-21-1-16,22 1 0,-22 0 0,21 0 15,-21 0-15,22 0 0,-22-1 16,0 1-16,0 0 0,0 21 0,-21-21 16,0 0-16,0 0 15,-21 21-15,0 0 16,-21 0-16,21 0 0,-22 0 16,22 21-16,-21-21 0,21 21 15,-22 0-15,22 0 0,0 0 0,0 22 16,0-22-16,21 0 0,0 21 15,0-20-15,0-1 0,0 21 0,0-21 16,0 0-16,0 1 0,0-1 16,21 0-16,0 0 0,0 0 15,0 0-15,0-21 0,1 0 16,20 0-16,-21 0 0,0 0 0,0 0 16,22 0-16,-22 0 0,0 0 15,21 0-15,-20-21 0,-1 0 0,21 21 16,-21-21-16,0 21 0</inkml:trace>
  <inkml:trace contextRef="#ctx0" brushRef="#br0" timeOffset="22260.49">23326 1524 0,'0'0'0,"0"-21"0,-22 0 0,22 0 16,-21-1-16,21 1 0,0 0 15,0 0-15,0 0 16,21 21-16,1 0 16,20 0-16,-21 0 0,0 0 15,22 0-15,-1 0 0,0 0 0,-21 0 16,22 21-16,-1 0 0,-21-21 16,22 21-16,-22 0 0,21 1 0,-21-1 15,-21 21-15,0-21 0,0 0 16,0 22-16,0-22 0,0 21 0,0-21 15,0 1-15,0 20 0,-21-21 16,0 0-16,0 0 0,0 1 16,-1-1-16,1-21 0,21 21 15,-21-21-15,0 0 16,21-21 0,0 0-1,0-1-15,0 1 0,0 0 0,0 0 16,0 0-16,21-22 0,0 22 15,0-21-15,1 21 0,-22-22 0,21 22 16,0 0-16,0 0 0,0 0 16,0 0-16,1-1 0,-1 1 15,0 21-15,0-21 16,0 21-16,-21-21 16,21 21-16,1 0 0,-1-21 0</inkml:trace>
  <inkml:trace contextRef="#ctx0" brushRef="#br0" timeOffset="22800.18">24045 487 0,'0'0'0,"-21"0"16,21-21-16,0 0 15,21 21 1,0 0 0,1 0-16,-1 0 0,0 0 15,21 0-15,-21 0 0,22 0 0,-22 21 16,21 0-16,-21 0 0,22 0 0,-1 0 15,0 1-15,1 20 0,-1 0 16,0 1-16,1-1 0,-1 21 0,0 1 16,1-1-16,-1 1 15,-21-1-15,0 1 0,1-1 0,-22 1 0,0-1 16,0 1-16,0-1 0,0-20 16,-22 20-16,1 1 0,0-1 15,0 1-15,-21-22 0,20 22 16,-20-22-16,0 0 0,-1 1 0,1-22 15,0 21-15,-22-21 0,22 0 0,0 1 16,-22-1-16,22 0 0,-1 0 16,1-21-16,0 21 0,-1-21 0,1 0 15,21 21-15,-21-21 0,20 0 16,1 0-16,0 0 16,42 0-1,0 0 1,1 0-16,-1 0 0,21-21 0,0 0 15,1 21-15</inkml:trace>
  <inkml:trace contextRef="#ctx0" brushRef="#br0" timeOffset="23233.6">25273 1482 0,'-21'0'16,"42"0"-16,-21 0 47,21 0-32,-21-21-15,21 21 0,-21-22 16,0 1-16,0 0 16,-21 21 15,0 0-15,0 21-16,0-21 0,21 21 15,-22-21-15,22 22 0,0-1 0,-21-21 16,21 21-16,0 0 15,0 0-15,0 0 16,21-21 0,1 0-16,-22 22 15,21-22-15,0 0 0,0 0 16</inkml:trace>
  <inkml:trace contextRef="#ctx0" brushRef="#br0" timeOffset="24020.15">25379 1969 0,'0'0'0,"0"21"0,-21-21 16,-1 0-1,22-21 16,22 21-31,-1 0 16,0 0 0,0 0-16,-21 21 15,0 0 1,0 0-16,0 0 16,0 0-16,-21 1 15,0-1 1,0-21-16,-1 0 0,1 0 15,0 0 1,0 0 0,21-21-1,0-1-15,0 1 16,21 0-16,0 21 16,0 0-16,1-21 15,-1 21-15,0 0 16,0 0-1,-21 21-15,0 0 16,0 0-16,0 1 16,-21-22-1,0 21-15,0 0 16,-1-21 0,1 0-16,21-21 31,0 0-16,0-1 1,0 1 0,0 0-16,21 21 15,-21-21-15,22 21 0,-1 0 16,0 0-16,0 0 16,0 21-1,-21 0-15,0 0 16,0 1-16,0-1 0,0 0 15,0 21-15,0-21 0,-21 1 16,0-1-16,-21 21 0,20-21 0,-20 22 16,-21-22-16,20 21 0,-20-21 15,20 0-15,-20 1 0,-1-1 16,22 0-16,-21 0 0,20-21 0,1 21 16,21-21-16,-22 0 0,22 0 15</inkml:trace>
  <inkml:trace contextRef="#ctx0" brushRef="#br0" timeOffset="25267.88">25379 1376 0,'-21'0'15,"-1"0"1,1 0-16,0 0 15,0 0 1,21 21-16,-21-21 0,21 21 16,-21-21-16,21 21 0,0 1 15,0-1-15,0 0 16,21-21 0,0 0-16,0 0 15,0 0-15,0 0 0,1 0 16,-1 0-1,0 0-15,0-21 16,-21 0-16,0-1 16,0 1-16,0 0 15,0 0-15,0 0 16,-21 21-16,0 0 0,0 0 16,-1 0-16,1 0 0,0 0 15,0 21-15,0 0 16,0-21-16,-1 21 0,22 0 0,0 1 15,0-1 1,0 0-16,0 0 16,22-21-1,-1 0-15,0 0 16,0 0-16,0 0 0,0 0 16,1 0-1,-22-21-15,21 0 0,-21 0 16,0-1-16,0 1 15,0 0-15,-21 21 32,-1 0-32,1 0 15,0 0-15,0 0 0,0 21 16,0 22 0,21-22-16,0 0 15,0 0-15,0 0 16,21-21-1,0 0 1,0 0-16,0 0 16,0 0-16,-21-21 15,0 0-15,0 0 16,0 0-16,0-1 16,-21 22 30,0 0-46,21 22 16,-21-22-16,0 21 16</inkml:trace>
  <inkml:trace contextRef="#ctx0" brushRef="#br0" timeOffset="37812.98">18817 2223 0,'0'0'0,"-21"0"0,0 0 15,21 21-15</inkml:trace>
  <inkml:trace contextRef="#ctx0" brushRef="#br0" timeOffset="39380.41">20214 2667 0,'-21'0'0,"0"0"15,0 0 1,-1 0 0,1 0-1,0 0 1,0 0-16,0 0 16,0 0-16,-1 0 15,1 0-15,0 0 16,0 0-16,0 0 0,0 0 0,-1 0 15,1 0-15,0-21 0,-21 21 16,21 0-16,-22 0 0,22 0 16,-21 0-16,21 0 0,-22 0 15,22 0-15,0-21 0,0 21 0,0 0 16,-1 0-16,1 0 16,42 0 15,1 0-16,-1 0-15,0 0 0,0 0 16,0 0-16,0 0 0,22 0 0,-22 21 16,21-21-16,1 0 0,-1 0 15,0 0-15,22 0 0,-22 0 0,0 21 16,22-21-16,-1 0 0,1 0 16,21 0-16,-1 21 0,1-21 15,21 0-15,-22 0 0,22 21 0,0 1 16,-21-22-16,21 0 0,21 0 15,-22 21-15,1-21 0,21 0 0,-21 0 16,21 0-16,-21 0 0,0 0 16,-22 0-16,22 0 0,-21 0 0,21 0 15,-22 0-15,1 0 0,0 0 16,21 0-16,-43 0 0,22 0 0,-1 0 16,-20 0-16,-1 0 0,-20 0 15,20 0-15,-20 0 0,-1 0 0,-21 0 16,21-21-16,-20 21 15,20 0-15,-21 0 0,0 0 16,-21-22-16,21 22 0,-42 0 47,0 0-47,0-21 0,-21 21 0,20-21 16,-20 21-16,0 0 0</inkml:trace>
  <inkml:trace contextRef="#ctx0" brushRef="#br0" timeOffset="40040.04">19981 2858 0,'-21'0'16,"42"0"-16,-63 0 0,21 0 15,0 0-15,-1 0 16,1 0 0,0 0-16,42 0 47,0 0-32,22 0-15,-22 0 0,21 0 0,1 0 16,20 0-16,1 0 0,-1 0 0,22 0 15,-1 0-15,22 0 16,0 0-16,-21 0 0,21 0 0,-1 0 16,1 0-16,0 0 0,21 0 15,0 0-15,-21 0 0,21 21 0,-21-21 16,0 0-16,-1 0 0,-20 0 16,0 0-16,-1 0 0,1 0 0,0 0 15,-22 0-15,22 0 0,-22 0 16,-20 0-16,20 0 0,-20 0 0,20 0 15,-21 0-15,-20 0 0,20 0 16,-21-21-16,0 21 0,0 0 16,1 0-16,-1 0 0,0 0 31,-42 0 0,0 0-15,-1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12:35:55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1714 4382 0</inkml:trace>
  <inkml:trace contextRef="#ctx0" brushRef="#br0" timeOffset="3267.92">1164 635 0,'0'0'0,"21"0"0,0 0 16,1 0-16,-22-21 62,-22 21-15,1-21-31</inkml:trace>
  <inkml:trace contextRef="#ctx0" brushRef="#br0" timeOffset="3936.54">1270 445 0,'0'0'0,"21"0"16,-21-22-16,0 1 0,0 0 15,0 0-15,0 0 16,0 42 15,0 0-31,-21 0 16,21 22-16,-21-22 0,0 21 15,21 0-15,-22 22 0,22-22 0,-21 22 16,0-1-16,0 1 16,0-1-16,21 1 0,-21-1 0,-1 1 15,1-1-15,0 1 0,0-22 16,21 0-16,-21 1 0,21-1 15,-21 0-15,21-20 0,-22-1 0,22 21 16,0-21-16,0 0 16,0-42 15,0 0-31,0 0 16,0 0-16,0 0 15,0-1-15,0 1 0,0 0 16,0 0-16,0 0 0,0-22 0,0 22 15,0-21-15,0 0 0,0-1 16,0-20-16,0 20 0,22-20 16,-1-1-16,21-147 15,-21 168-15,22-20 0,-22-1 16,0 22-16,21 0 0,-21-1 16,22 22-16,-22-21 0,0 21 0,-21 0 15,21 21-15,-21-22 16,0 44-1,0 20-15,21-21 0,-21 21 16,0 1-16,0 20 0,0 1 16,0-1-16,0 1 0,0 20 0,0 1 15,0-21-15,0 20 0,0-20 16,0-1-16,0-20 0,0 20 16,0-21-16,0 1 0,0-1 0,0-21 15,0 22-15,0-22 0,0 0 16,0 0-16,0-42 31,0 0-31,-21 21 16,-21-21-16</inkml:trace>
  <inkml:trace contextRef="#ctx0" brushRef="#br0" timeOffset="4520.2">847 1249 0,'0'0'0,"-22"0"0,1 0 0,42 0 31,22 0-15,-22-21-16,21 21 0,1 0 0,20-21 16,1 21-16,-1-22 0,1 1 15,-1 0-15,22 0 0,-1 0 16,-20 0-16,-1-1 0,1 1 0,-22 0 16,1 0-16,-1 0 0,-21 0 15,0 21-15,0-22 0,-42 44 47,0 20-47,21-21 0,-21 21 16,0-20-16,21 20 0,0 0 15,0-21-15,-21 22 0,21-22 16,0 21-16,0-21 0,0 22 0,0-22 16,0 0-16,0 0 0,0 0 15,21-21-15,0 22 0,0-22 0,0 0 16,0 0-16,1 0 0,-1 0 15,0-22-15,21 1 0,-21 0 0,1 0 16,-1 0-16,0 0 16,0-22-16,0 1 0,0 0 15,1-1-15,-22 1 0,21-22 0,-21 22 16,0 0-16,0-1 0,0 1 16,0 21-16,0 0 0,0 0 0,0-1 15,0 65 1,0-22-16,0 0 15,0 21-15,0 1 0,0-1 0,0 22 16,0-22-16,0 0 16,0 1-16,0-22 0,0 21 0,0-21 15,0 22-15,0-22 0,0 0 0,0 0 16,0 0-16,21-21 16,42-21-1,-20 21-15,-22-42 16,21 21-16,-21-22 0,22 1 0</inkml:trace>
  <inkml:trace contextRef="#ctx0" brushRef="#br0" timeOffset="4806.04">2794 423 0,'0'0'0,"21"-42"0,-21 21 0,0 0 16,0 0-16,0 42 31,-21 0-31,21 21 15,-21 1-15,0-1 0,-1 0 0,1 22 16,0-1-16,0 22 0,0-22 16,0 22-16,-1-21 0,1 20 0,0-20 15,0-1-15,0-20 0,0 20 16,-1-21-16,22 1 0,-21-22 0,21 21 16,0-21-16,0 1 0,0-1 15,0 0-15,21-21 0,1 0 16,-1 0-16,0 0 0,21-21 0,-21 0 15,22-1-15,-1 1 0,0-21 16,-20 0-16,20 20 0,0-20 16</inkml:trace>
  <inkml:trace contextRef="#ctx0" brushRef="#br0" timeOffset="5140.88">3006 995 0,'21'-21'0,"-42"42"0,42-21 31,-21 21-31,0 0 16,-21 22-16,21-22 0,-22 21 15,22 0-15,-21-20 0,21 20 0,-21 0 16,21-21-16,0 1 0,0 20 16,0-21-16,0 0 0,0 0 15,21-21-15,0 22 0,22-22 16,-22 0-16,0 0 0,21 0 0,-20 0 16,20 0-16,-21-22 0,21 1 15,-20 0-15,20 0 0,-21 0 0,0-22 16,-21 22-16,0-21 0,0 0 15,0 20-15,0-20 0,0 21 0,0-21 16,-21 20-16,-21 1 0,21 21 16,-1-21-16,-20 21 0,21 0 15,-21 0-15,20 0 0,1 0 0,0 0 16,0 0-16,0 21 16,0-21-16,21-21 31</inkml:trace>
  <inkml:trace contextRef="#ctx0" brushRef="#br0" timeOffset="5339.76">2540 762 0,'0'0'0,"-21"0"0,42 0 16,0-21-1,21 21-15,1 0 0,-1-21 16,0 21-16,22 0 0,-1-21 16,-20 21-16,20-22 0,-20 22 0,-1 0 15,0-21-15,1 21 0,-22 0 16,0-21-16</inkml:trace>
  <inkml:trace contextRef="#ctx0" brushRef="#br0" timeOffset="6680.27">4614 847 0,'0'-21'0,"0"-1"16,0 1 0,0 0-16,21 21 0,1-21 0,-1 0 15,0 21-15,21-21 0,1-22 16,-22 22-16,21 0 0,0 0 0,1-22 16,-1 22-16,-21 0 0,22-21 15,-22 21-15,-21-22 0,0 22 0,0-21 16,0 21-16,-21-1 15,-1 1-15,-41 21 0,-1 0 0,1 0 16,-22 0-16,1 0 0,-22 21 16,21 1-16,22-1 0,-22 0 15,21 0-15,1 0 0,21 22 0,-1-22 16,22 0-16,0 21 0,21-21 16,0 1-16,0 20 0,0-21 0,21 21 15,21 1-15,-20-22 0,20 21 16,21 1-16,-20-1 0,20 0 0,1 1 15,-1-1-15,1 0 0,-22-21 16,22 22-16,-22-1 0,-21 0 0,0-20 16,-21 20-16,0-21 15,-21 21-15,-21-20 0,-1 20 0,1-21 16,-21 0-16,-22 0 0,21 1 16,1-22-16,-1 21 0,1-21 0,-1 0 15,1 0-15,21 0 0,-1-21 16,-20 21-16,42-43 0,-22 22 0,22-21 15,-21-1-15,42 1 0,-21-21 16,21-1-16,0 1 0,0-1 16,0 22-16,0-22 0,0 22 0,0 0 15,21-1-15,0 22 0,-21 0 16,21 0-16,0 21 0,0 0 0,1 0 16,-1 21-16,0 0 15,0 21-15,0 1 0,-21-1 0,21 0 16,1 1-16,-1 20 0,0-20 15,-21 20-15,21-21 0,0 1 0,0 20 16,-21-42-16,22 22 0,20-1 16,-21-21-16,0 0 0,22 1 0,-1-1 15,-21-21-15,21 0 0,22 0 16,-22 0-16,1 0 0,20-21 0,-21 21 16,22-22-16,-1-20 0,-20 21 15,20-21-15,-20-1 0,-1 1 0,0-22 16,1 22-16,-1-21 0,-21 20 15,0 1-15,0 0 0,1-1 16,-22 22-16,21 0 0,-21 0 16,0 42-1,0 21-15,0-21 16,-21 22-16,21-22 0,0 21 0,0 1 16,0-1-16,0 0 0,0 1 15,0-22-15,0 21 0,0-21 0,0 22 16,21-22-16,-21 0 0,21-21 15,0 21-15,0-21 0,0 0 0,1 0 16,20 0-16,-21 0 0,21-21 16,-20 21-16,20-21 0,0 0 0,1-22 15,-1 22-15,0-21 16,-21-1-16,1 1 0,20 0 0,-21-1 16,0 22-16,-21-21 0,0 21 15,21 0-15,-21-1 0,-21 44 31,0-1-31,0 0 0,21 0 16,0 21-16,-21-20 0,21 20 16,-21 0-16,21-21 0,0 22 0,0-22 15,0 21-15,0-21 0,21 1 16,0-1-16,0 0 0,0 0 16,22-21-16,-22 0 0,21 0 15,0 0-15,1 0 0,-1 0 0,0 0 16,1-21-16,20 21 0,-20-21 15,-1 0-15,21-1 0,-20-20 0,20 21 16,-20-21-16,-1-1 0,-21 22 16</inkml:trace>
  <inkml:trace contextRef="#ctx0" brushRef="#br0" timeOffset="7252.95">6562 1058 0,'21'-21'0,"-64"85"0,65-107 15,20-20-15,-42 21 0,0 20 0,0-20 16,0 21-16,-42 0 0,20 0 0,1 21 16,-21 0-16,21 0 0,0 0 15,-22 0-15,22 21 0,0 0 0,-21 0 16,20 0-16,1 22 0,0-22 15,0 21-15,0 0 0,21-20 16,0 20-16,-21-21 0,21 21 16,0-20-16,0-1 0,0 0 0,0 0 15,0 0-15,21-21 16,0 0-16,0 0 0,0 0 0,22 0 16,-22-21-16,21 21 0,-21-21 15,22 0-15,-22 0 0,21-1 0,-21-20 16,22 21-16,-22 0 0,-21 0 15,21-1-15,-21 1 0,0 0 0,0 0 16,0 0-16,0 0 16,-21 42-1,21 0 1,0 0-16,0 21 0,-21-20 16,21 20-16,-22 0 0,1 1 15,21-1-15,-21 0 0,21 22 0,0-1 16,0 1-16,-21-1 0,21 22 15,-21-22-15,21 22 0,0 0 0,0-1 16,0-20-16,0 21 0,0-1 0,0-20 16,0 20-16,0-20 0,-21-1 15,21 1-15,0-22 0,-22 1 0,1-1 16,21-21-16,-21 0 0,0-21 16,0-42-16,21 21 15,-21-22-15,21 1 0,-22-21 0,22 20 16,0-20-16,0-1 15,0-20-15,0 20 0,0 1 0,0-1 16,0 1-16,0-1 0,0 1 16,0-1-16,0 22 0,0-1 0,22 1 15,-1 0-15,0-1 0,0 1 16,0 21-16,22-21 0,-22 20 0,21-20 16,0 21-16,1-21 0,-1 20 15,0-20-15,22 21 0</inkml:trace>
  <inkml:trace contextRef="#ctx0" brushRef="#br0" timeOffset="7861.6">7578 931 0,'0'0'16,"0"-21"-16,0 0 0,0 0 0,-22 0 0,1 0 15,0 21-15,0-22 0,0 22 16,-22 0-16,22 0 0,0 0 0,0 0 15,-21 22-15,20-1 0,1 0 16,0 0-16,-21 21 0,21-20 0,-1 20 16,1 0-16,0-21 15,21 22-15,0-22 0,0 0 0,0 0 0,0 0 16,0 1-16,0-1 16,21-21-16,0 0 0,1 0 0,-1 0 15,0 0-15,21-21 0,64-22 16,-85 22-16,22-21 15,-22 21-15,0-1 0,0 1 16,0 0-16,-21 0 0,0 0 0,0 0 16,0 63 15,-21-21-31,0 21 16,21 1-16,0-1 0,0 0 15,-21 22-15,21-1 0,-21 1 0,21-1 16,0 22-16,0 0 0,-22-1 15,22-20-15,0 21 0,-21-1 0,21 1 16,-21-22-16,21 22 0,0-21 16,0-1-16,-21 1 0,21-1 0,-21 1 15,21-22-15,0 21 0,-21-41 0,-1 20 16,1-21-16,21 0 0,-21 0 16,0-21-16,0-21 0,0 0 15,21-21-15,-22-1 0,1 1 16,21 0-16,0-22 0,0 1 0,0-1 15,0 1-15,0-1 0,0-20 16,0 20-16,0 1 0,21-1 16,1 1-16,-1-1 0,0 1 0,0-1 15,21 1-15,-20 20 0,20-20 16,-21 20-16,21-20 0,1-1 0,-1 22 16,0 0-16,22-1 0</inkml:trace>
  <inkml:trace contextRef="#ctx0" brushRef="#br0" timeOffset="8464.95">7980 1037 0,'0'0'0,"-21"21"15,21-42 17,21 0-17,0 0-15,0 0 0,0 0 0,0-1 16,1 1-16,-1 0 0,0-21 15,-21 21-15,21-1 0,-21 1 16,21 0-16,-42 21 16,0 0-1,-21 21-15,20 0 0,1 22 16,-21-22-16,21 21 0,-22-21 0,22 22 16,0-1-16,0-21 0,0 22 15,21-22-15,0 0 0,0 21 16,0-21-16,0 1 0,21-1 15,0-21-15,21 0 0,1 0 16,-22 0-16,21 0 0,1 0 0,-1 0 16,0-21-16,-21-1 0,22 1 15,-1 0-15,0 0 0,1-21 0,-1-1 16,0 1-16,-20 0 0,20 20 16,-21-20-16,0 21 0,0 0 0,-21 0 15,0-1-15,-21 22 16,-21 0-16,21 22 15,0-1-15,-1 0 0,1 0 16,0 0-16,21 0 0,0 22 16,0-22-16,0 0 0,0 0 15,0 22-15,21-22 0,0 0 0,1 0 16,-22 0-16,21 0 0,0 1 16,-21-1-16,0 0 0,0 0 15,-21-21 1,0 0-16,-1 0 0,1 0 15,0 0-15,0 0 0,0 0 0,21-21 16,0 0-16,0 0 16,0-1-16,0-20 0,0 21 0,0-21 15,0-1-15,21 1 0,21 0 16</inkml:trace>
  <inkml:trace contextRef="#ctx0" brushRef="#br0" timeOffset="9628.98">8953 466 0,'0'0'0,"22"-21"0,-22-1 16,21 22-16,-21 22 31,0-1-31,0 0 0,-21 0 0,-1 0 16,22 22-16,-21-22 0,0 21 16,0 0-16,21 22 0,-21-22 15,0 1-15,21 20 0,-22-21 16,22 1-16,0-1 0,0 0 0,0 1 15,0-22-15,0 0 0,0 0 16,0 0-16,22 1 0,-1-1 0,0-21 16,0 0-16,0 0 0,0 0 0,1 0 15,20-21-15,-21-1 0,0 1 16,22 0-16,-22 0 0,0-21 0,21-1 16,-21 22-16,1-21 0,-1-1 15,0 1-15,0 0 0,0-1 0,-21 22 16,21 0-16,-21 0 15,0 42 17,0 0-32,-21 0 0,0 1 0,21 20 15,0-21-15,0 21 0,0-20 16,-21 20-16,21-21 0,0 0 0,0 0 16,0 1-16,0-1 0,0 0 0,0 0 15,21-21-15,0 0 16,0 0-16,1 0 0,-1 0 0,0 0 15,0-21-15,0 21 0,22-21 16,-22 0-16,21-22 0,-21 22 0,22 0 16,-1-21-16,0-1 0,1 22 15,-22 0-15,0 0 0,0 0 16,0-1-16,-21 1 0,0 42 31,0 1-31,-21-1 0,0 0 16,0 21-16,0-21 0,-1 22 0,1-22 15,21 21-15,0-21 0,-21 22 16,21-22-16,0 0 0,0 0 0,0 0 16,0 1-16,21-22 0,0 21 15,1-21-15,-1 0 0,0 0 16,0 0-16,0 0 0,0-21 0,1-1 16,-1 22-16,0-21 0,-21 0 15,21-21-15,-21 21 0,21-22 16,-21 1-16,0 0 0,0-1 15,0 1-15,0 21 0,-21-22 0,0 22 16,0 0-16,0 0 0,21 0 16,-22 0-16,1 21 0,21-22 15,21 22 1,1-21-16,-1 21 16,0 0-16,21 0 0,-21 0 0,22 0 15,-1 0-15,-21 0 0,22 21 16,-1 1-16,-21-1 0,21 0 0,-20-21 15,-1 42-15,0-21 16,0 1-16,-21 20 0,0-21 0,0 0 16,0 22-16,0-22 0,0 21 15,0-21-15,0 0 0,0 1 0,0-1 16,-21 0-16,21 0 0,-21-21 16,0 21-16,21-42 31,0 0-16,0 0-15,0 0 0,21-1 0,-21-20 16,21 0-16,0-1 0,21 1 16,1 0-16,-22-22 0,21 22 15,1 0-15,20 20 0,-21 1 16,-20 0-16,20 0 0,0 21 0,-21 0 16,1 0-16,-1 0 0,0 21 15,-21 0-15,0 22 0,0-1 0,0-21 16,0 21-16,-21 22 0,21-22 0,-21-21 15,-1 22-15,1-1 0,21-21 16,0 22-16,0-22 0,-21 0 0,21 0 16,0 0-16,21-21 31,0 0-31,1-21 16,-1 0-16,21 0 0,0 0 0,1-22 15,-1 22-15,22-21 0</inkml:trace>
  <inkml:trace contextRef="#ctx0" brushRef="#br0" timeOffset="9939.81">11430 656 0,'0'0'16,"0"-21"-16,0 0 0,-21 21 15,0 0-15,-1 0 16,1 21-16,-21 0 0,21 0 0,0 1 16,-1-22-16,1 21 0,0 0 15,21 0-15,0 0 0,0 0 0,0 1 16,0-1-16,21 0 15,0-21-15,1 21 0,-1 0 0,0-21 16,0 21-16,0 1 0,0-22 16,1 21-16,-1 0 0,-21 0 15,21 0-15,-21 0 16,0 1-16,-21-1 16,0-21-16,-1 0 15,1 21-15,-21-21 0,21 0 16,0 0-16,-22 0 0,22 0 0,-21 0 15,21 0-15,-1 0 0,-20 0 16,21 0-16,0 0 0,0-21 0,-22 0 16,22 21-16,0-22 0</inkml:trace>
  <inkml:trace contextRef="#ctx0" brushRef="#br0" timeOffset="10139.69">10308 339 0,'0'0'0,"-21"0"0,-21 0 15,20-21-15,-20 21 0,21 0 16,0 0-16,0 0 0,-1 0 0,1 0 16,0 0-1,0 0-15,0 0 0,0 0 16,-1 0-16</inkml:trace>
  <inkml:trace contextRef="#ctx0" brushRef="#br0" timeOffset="10332.58">8975 572 0,'-43'21'0,"86"-42"0,-107 42 0,22-21 0,63 0 31,21 0-15,1 0-16,20 0 0,-21 0 0,22 0 16,-1 0-16,-20 0 0,20 0 15,-20-21-15,-1 21 0,0 0 0</inkml:trace>
  <inkml:trace contextRef="#ctx0" brushRef="#br0" timeOffset="10885.26">13187 953 0,'0'0'0,"-21"0"0,-22 0 15,1 0-15,21 0 0,0 0 0,-22 0 16,22 0-16,21-22 16,21 1-16,0 21 15,22 0-15,-1 0 0,22 0 16,20 0-16,1 0 0,0-21 15,-1 21-15,22 0 0,0 0 0,106 0 16,-85 0-16,-43 0 16,22 0-16,-21 0 0,-22 0 15,1 0-15,-22 0 0,-21 0 0,0 0 16,-21 21 0,-21-21-16,-21 0 0,0 0 0,-22 0 15,22 0-15,-43 0 0,22 21 16</inkml:trace>
  <inkml:trace contextRef="#ctx0" brushRef="#br0" timeOffset="11113.13">13271 995 0,'-42'0'0,"84"0"0,-126 0 0,41 21 0,22-21 15,0 0-15,42 0 16,0 21-16,1-21 16,20 0-16,0 0 0,22 0 15,-1 0-15,1 21 0,-1-21 0,22 0 16,0 0-16,-1 0 0,22 0 15,0 0-15,-21 0 0,20 0 0,-20 0 16,0 0-16,-1 0 0,-41-21 16,20 21-16,-20 0 0,-22 0 0,0-21 15,0 0-15,-21 0 0,0 0 16,-21-1-16,0 1 16,0-21-16,-22 21 0</inkml:trace>
  <inkml:trace contextRef="#ctx0" brushRef="#br0" timeOffset="11387.98">14372 741 0,'0'0'0,"-21"-21"0,0 0 0,0-1 15,-1 22-15,1-21 16,64 42 15,-22-21-15,21 22-16,0-1 0,1-21 16,-1 21-16,0-21 0,22 21 0,-22 0 15,22-21-15,-22 21 0,0 1 16,1-22-16,-22 21 0,21 0 0,-42 0 15,0 0-15,0 22 0,0-22 16,0 0-16,-21 21 0,-21-21 16,21 1-16,-43 20 0,22-21 0,-1 21 15,1-20-15,-21-1 0,20 0 16,1 21-16,0-21 0,-1-21 0,22 22 16,0-1-16,0-21 0,0 21 15</inkml:trace>
  <inkml:trace contextRef="#ctx0" brushRef="#br0" timeOffset="12440.37">16489 974 0,'-21'0'0,"42"0"0,-64 21 15,65-21 17,20 0-32,-21 0 0,21 0 15,1-21-15,-1 0 0,22-1 0,-1 1 16,1-21-16,-1 21 0,22-22 16,-22 1-16,22 21 0,-22-21 0,1-1 15,-1 1-15,-20 0 0,-1-1 16,0 1-16,-20 0 0,-1-22 0,-21 22 15,0-22-15,0 22 16,-21 0-16,-1-1 0,1 1 0,-21 0 16,21 20-16,-22 1 0,1 0 15,0 21-15,21 21 0,-22 0 0,1 22 16,0 20-16,-1 1 0,1-1 16,21 22-16,-22 21 0,1 0 0,0-1 15,21 22-15,-22 0 0,22 0 16,-21 0-16,21 0 0,-1 22 0,1-1 15,0-21-15,0 21 0,0 0 16,0 21-16,-1-20 0,1-1 0,0 0 16,0-21-16,0 0 0,21 0 15,-21 0-15,-1-21 0,1 0 16,21-22-16,0 1 0,0-22 0,0 1 16,0-1-16,0-20 0,64 63 15,-22-106-15,-21 0 16,22 0-16,-1-43 0,0 22 15,1-21-15,20-22 0,1 1 0,-1-22 16,1 0-16,20 1 0,-20-22 0,-1 0 16,-20 0-16,-1 0 0,0-21 15,-21 22-15,-21-1 0,0 0 16,0 0-16,-21 0 0,-21 22 0,0-1 16,-22 0-16,1 1 0,20 20 15,-20 1-15,-1 20 0,1 1 0,20 0 16,1 20-16,0 1 0,-1 0 15,1 0-15,21 0 0,0 21 0,0 0 16,-1-21-16,22-1 16,22 1-1,-1 0-15,0 21 0,0-21 16,21 0-16,1 0 0,-1-1 16,22 1-16,-1-21 0,1 21 0,-1-22 15,1 1-15,-1 0 0,1-1 16,-22 1-16,0 21 0,-21 0 0,1-22 15,-1 22-15,-21 0 16,0 0-16,-21 42 31,-1 0-31,1 22 0,21-22 0,-21 0 16,0 0-16,0 21 0,21-20 16,0-1-16,0 0 0,-21 0 0,21 0 15,0 0-15,-22 1 0,22-1 16,0-42 15,22-1-31,-1 1 16,0-21-16,-21 21 0</inkml:trace>
  <inkml:trace contextRef="#ctx0" brushRef="#br0" timeOffset="12620.27">17484 804 0,'-22'0'31,"22"22"0,22-1-15,-1-21-16,0 21 16,0-21-16,0 0 0,0 0 0,1 21 15</inkml:trace>
  <inkml:trace contextRef="#ctx0" brushRef="#br0" timeOffset="13017.04">17801 995 0,'0'21'0,"0"-42"0,0 63 0,0-21 15,0 1-15,0-1 0,-21 0 16,0 0-16,21 0 0,-21 0 0,21 1 16,0-1-16,0 0 0,0 0 0,0 0 15,-22 0-15,22 1 16,0-1-16,-21-21 31,21-21 0,0-1-31,0 1 0,0 0 0,0-21 16,21 21-16,1-22 0,20 1 0,-21 0 16,21 20-16,-20-20 0,20 21 15,0 0-15,1 0 0,20-1 16,-21 22-16,22 0 0,-22 0 0,1 22 15,20-1-15,-21 0 0,-20 0 0,20 0 16,-21 22-16,0-22 0,0 0 16,-21 21-16,0-21 0,0 1 0,0-1 15,0 21-15,-21-21 16,0 0-16,0-21 0,21 22 0,-21-1 16,0 0-16,42-42 31</inkml:trace>
  <inkml:trace contextRef="#ctx0" brushRef="#br0" timeOffset="13528.75">19113 889 0,'0'0'0,"0"-21"15,0-21-15,0 20 0,0 1 0,-21 0 16,0 21-16,0-21 0,0 0 15,0 21-15,-1 0 0,1 0 16,-21 0-16,21 0 0,-22 21 0,22 0 16,-21 0-16,21 22 0,-22-1 15,22 0-15,-21 1 0,21 20 0,0-21 16,-1 1-16,22-1 0,0 0 16,0 1-16,0-1 0,0-21 0,0 22 15,22-22-15,-1 0 0,0 0 0,21-21 16,-21 0-16,22 0 15,-1 0-15,-21 0 0,22 0 0,-1-21 16,0 0-16,1 0 0,-1-1 0,0-20 16,-21 0-16,22-1 0,-1 1 15,-21-21-15,22-1 0,-22-21 16,0 22-16,21-1 0,-21-20 0,1 20 16,-22 1-16,21-22 0,-21 22 15,21 20-15,-21-20 0,0 20 16,0 22-16,0 0 0,0 42 15,-21 22-15,0-1 16,-1 0-16,1 1 0,21 20 16,-21-21-16,0 22 0,0-1 0,0 22 15,-1-21-15,22-1 0,0 1 16,-21-1-16,21-21 0,0 1 16,0-1-16,0 0 0,0-20 0,0 20 15,0-21-15,21-21 16,1 0-16,20 0 0,-21 0 0,21 0 15,1-21-15</inkml:trace>
  <inkml:trace contextRef="#ctx0" brushRef="#br0" timeOffset="14125.4">19981 508 0,'0'0'0,"-21"0"0,0 0 0,0 0 15,0 0-15,-1 21 0,22 0 32,22-21-32,-1 0 15,21 0-15,-21 0 0,0 0 0,22 0 16,-22-21-16,21 0 0,-21 21 16,22-21-16,-22 0 0,0 0 0,0-1 15,0 1-15,1 0 0,-22 0 16,0 0-16,0 0 0,0-1 0,-22 1 15,1 21-15,-21 0 16,21 0-16,-22 0 0,1 0 0,0 21 16,21 1-16,-22-1 0,1 21 15,21-21-15,-22 22 0,22-1 0,0-21 16,0 21-16,21-20 0,0 20 16,0-21-16,0 0 0,0 22 0,21-22 15,0 0-15,0 0 0,1-21 16,-1 21-16,21-21 0,-21 0 0,0 0 15,22 0-15,-22 0 0,0 0 16,21 0-16,-20 0 0,-1-21 0,-21 0 16,-21 21 15,-1 0-31,1 21 0,-21-21 16,0 42-16,-1-20 0,1 20 0,0-21 15,-22 21-15,22 22 0,-1-22 16,1 1-16,0-1 0,21 0 0,-1 1 15,1-22-15,21 21 0,0-21 0,0 0 16,0 1-16,21-1 0,22 0 16,-22-21-16,21 0 0,1 0 0,-22 0 15,21 0-15,0 0 0,22 0 16,-22-21-16,22 0 0,-22-22 0,22 22 16,-1-21-16,1-22 0,-22 22 15,21-22-15</inkml:trace>
  <inkml:trace contextRef="#ctx0" brushRef="#br0" timeOffset="14365.27">20743 64 0,'0'-22'0,"0"44"0,0-65 15,-21 43-15,0 0 0,0 21 16,0 22-16,-1-1 0,1 0 16,0 22-16,0-1 0,0 1 0,0-1 15,-1 1-15,1-1 0,0 1 16,0 21-16,0-22 0,0 1 0,-1-1 15,1 1-15,21-1 16,0-21-16,-21 1 0,21-1 0,0 0 16,-21-20-16,21-1 0,0 0 15,0 0-15,21-21 0,0 0 16,0 0-16,1 0 0,-1-21 0,21 0 16,22-43-16</inkml:trace>
  <inkml:trace contextRef="#ctx0" brushRef="#br0" timeOffset="14749.05">20680 889 0,'-21'21'0,"42"-42"0,-42 63 15,-1-20-15,22-1 0,0 0 0,0 0 16,0 0-16,0 0 0,0 1 16,22-22-16,-1 0 15,0 0-15,21 0 0,-21 0 16,22 0-16,-22 0 0,21 0 0,-21-22 15,22 1-15,-22 0 0,21-21 16,-21 21-16,1-1 0,-22-20 0,0 21 16,0-21-16,0 20 0,0 1 15,0 0-15,-22 21 0,1 0 16,0 0-16,-21 21 0,21 0 16,-22 1-16,1-1 0,0 21 0,-1-21 15,1 22-15,21-1 0,0 0 16,-1 1-16,1-1 0,21 0 15,0-21-15,0 22 0,0-22 0,21 21 16,-21-21-16,43-21 0,-22 22 16,21-1-16,-21-21 0,22 0 0,-1 0 15,22 0-15,-22 0 0,0-21 16,22 21-16,-22-22 0,0 1 0,1-21 16,-1 21-16,0-22 0,1 1 15,-22 0-15</inkml:trace>
  <inkml:trace contextRef="#ctx0" brushRef="#br0" timeOffset="15364.69">21442 804 0,'0'0'0,"0"-21"16,-21 21-16,-1 21 16,1 1-16,0-1 15,21 0-15,-21 0 0,0 21 0,21 1 16,0-1-16,-21-21 0,21 22 16,-22-1-16,22-21 0,-21 21 15,21-20-15,0-1 0,0 0 0,0 0 16,0 0-16,0 0 0,0-42 47,0 0-47,0 0 0,0-21 15,21 20-15,-21-20 0,22-21 0,-1 20 16,0 1-16,21-22 0,-21 22 16,22 0-16,-22-1 0,21 22 15,-21 0-15,22 0 0,-22 0 0,21 21 16,-21 0-16,22 0 0,-22 21 15,21 21-15,-21-21 0,22 22 0,-22-1 16,0 0-16,-21 1 0,0-1 16,0 22-16,0-22 0,0-21 15,0 21-15,0 1 0,0-22 0,-21 0 16,0 0-16,21 0 0,-21-21 0,-1 22 16,1-22-16,0 0 0,21-22 31,0 1-31,0 0 0,0 0 15,0 0-15,0-22 0,42 1 16,-20 0-16,-1-1 0,21-20 0,0 21 16,1-22-16,-1 22 0,0-1 15,1 1-15,-1 0 0,0 21 0,1 21 16,-1 0-16,0 0 0,1 0 16,-22 21-16,21 0 0,-21 0 0,-21 21 15,0 1-15,0-1 0,0 0 0,0 22 16,0-22-16,-21 1 0,0-1 15,0 0-15,0-21 0,0 22 16,21-22-16,-22 0 0,22 0 16,-21 0-16,21 1 0,-21-22 0,42 0 31,0-22-31,1 1 16,-1 0-16,0 0 0,21 0 0</inkml:trace>
  <inkml:trace contextRef="#ctx0" brushRef="#br0" timeOffset="15720.49">22754 1016 0,'0'0'0,"0"21"16,21-21 0,0 0-1,1 0-15,-1 0 0,0 0 0,21-21 16,-21 21-16,22-21 0,-22 0 15,0 0-15,21-1 0,-20 1 0,-1 0 16,0 0-16,0 0 0,-21 0 16,0-1-16,0 1 0,-21 21 15,0 0-15,0 0 0,-1 0 16,-20 0-16,0 21 0,-1 22 0,22-22 16,-21 21-16,0-21 0,20 22 15,1-1-15,0 0 0,0 1 16,21-22-16,0 21 0,0-21 0,0 1 15,0-1-15,0 0 0,21 0 16,0 0-16,22-21 0,-22 0 0,21 0 16,0 0-16,1 0 0,-1 0 15,0-21-15,1 21 0,-1-21 0,0-21 16,1 20-16,-22-20 0</inkml:trace>
  <inkml:trace contextRef="#ctx0" brushRef="#br0" timeOffset="16140.25">23389 868 0,'21'-21'0,"-42"42"0,42-85 16,-21 43-16,21 0 0,-42 21 31,0 21-15,21 22-16,-21-22 0,21 21 0,-21 0 15,21 1-15,-21-1 0,21-21 16,0 22-16,-22-1 0,22-21 0,-21 21 16,21-20-16,-21-1 0,21 0 15,0 0-15,-21-21 16,0 0-1,21-21 1,0 0-16,0 0 0,0-22 16,21 22-16,0-21 0,0-1 15,22-20-15,-22 21 0,21-22 0,-21 22 16,22-1-16,-1 22 0,0-21 16,1 21-16,-22 0 0,21 21 0,0 0 15,-20 0-15,20 0 0,-21 21 16,0 21-16,-21-21 0,0 22 0,0-1 15,0 0-15,0 22 0,-21-22 16,0 0-16,0 1 0,0-1 0,-1 0 16,1-20-16,0 20 0,21-21 15,-21 0-15,21 0 0,-21-21 16,21 22-16,0-44 16,21-20-1,0 21-15,21 0 16,-20-22-16,20 1 0</inkml:trace>
  <inkml:trace contextRef="#ctx0" brushRef="#br0" timeOffset="16392.09">24342 296 0,'-64'64'15,"43"-22"-15,0-21 16,0 22-16,-1-1 0,1 0 15,0 22-15,0-22 0,0 22 16,0-1-16,-1 1 0,1-1 16,0 1-16,0-22 0,0 22 0,21-22 15,0 0-15,0-21 0,-21 22 16,21-22-16,0 0 0,0 0 0,21-21 16,0 0-1,21 0-15,-21 0 0,22-21 16,-22-21-16,21 21 0</inkml:trace>
  <inkml:trace contextRef="#ctx0" brushRef="#br0" timeOffset="16716.91">24638 783 0,'0'0'0,"-21"0"0,0 0 0,-22 0 16,22 0-16,0 0 0,0 0 15,0 21-15,-1-21 0,1 22 0,0-1 16,0 0-16,21 0 0,0 0 15,0 0-15,0 1 0,0-1 16,21 0-16,0 0 16,0-21-16,1 21 0,-1-21 0,0 21 15,0-21-15,0 22 0,0-1 16,-21 0-16,0 0 16,0 0-16,0 0 15,-21-21-15,0 0 16,0 0-16,0 22 0,-22-22 15,22 0-15,0 0 16,0 0-16,0 0 0,0 0 16,-1 0-16,22-22 15,0 1-15,0 0 16,0 0-16</inkml:trace>
  <inkml:trace contextRef="#ctx0" brushRef="#br0" timeOffset="16967.77">24109 677 0,'0'0'0,"0"-21"16,21 21 0,21 0-16,-21 0 15,22 0-15,-22 0 0,21-21 0,1 21 16,-22 0-16,21 0 0,-21 0 15,0 0-15,1 0 0,-1 0 0,0 0 16,0 0-16,-21-21 47,21 21-47</inkml:trace>
  <inkml:trace contextRef="#ctx0" brushRef="#br0" timeOffset="17284.59">25379 550 0,'0'-21'15,"0"42"-15,-21-42 0,-1 21 16,1 0-16,0 0 0,21 21 15,-21-21-15,0 22 0,-22 20 0,22-21 16,0 21-16,-21 1 0,21-1 16,-1 0-16,-20 1 0,21-1 0,0 22 15,0-22-15,-1 0 0,1 1 16,21-1-16,0-21 0,0 21 0,0-20 16,0 20-16,21-21 0,1 0 15,-1-21-15,0 21 0,0-21 0,21 0 16,-20 0-16,20 0 0,0 0 0,1 0 15,-1-21-15</inkml:trace>
  <inkml:trace contextRef="#ctx0" brushRef="#br0" timeOffset="17592.41">25844 614 0,'0'-21'0,"0"42"0,0-63 15,-21 42-15,21-22 16,21 22-16,1 0 16,-1 0-16,0 0 0,21 0 15,1 0-15,-22 22 0,21-22 0,0 21 16,-20 0-16,-1 21 0,0-21 16,-21 22-16,0-22 0,0 21 0,0 1 15,-21 20-15,0-21 0,-22 1 16,22-1-16,-21 0 0,-1-20 0,1 20 15,0 0-15,-1-21 0,1 1 16,21-1-16,-21 0 0,-1 0 0,22 0 16,-21-21-16,21 21 0,-1-21 15,1 0-15,0 0 0,0 0 0</inkml:trace>
  <inkml:trace contextRef="#ctx0" brushRef="#br0" timeOffset="19856.24">656 2900 0,'-21'21'0,"21"0"0,-21 0 0,0 1 16,21-1-16,0 21 0,-22 0 16,1-20-16,21 20 0,-21 0 15,21 1-15,0-1 0,-21 0 0,21-21 16,-21 1-16,21 20 0,-21-21 16,21 0-16,0 0 15,-22-21-15,22-21 16,0 0-1,0 0-15,0 0 0,0-22 0,0 22 16,22-21-16,-1 0 0,0-1 16,0 22-16,0-21 0,22-1 15,-22 1-15,21 0 0,0-1 16,1 22-16,-22 0 0,21-21 16,1 42-16,-22-21 0,21 21 0,-21 0 15,22 0-15,-22 21 0,0 0 16,21 0-16,-21 0 0,1 22 15,-22-1-15,0 0 0,0 1 0,0-1 16,0 0-16,0 1 0,0 20 16,0-21-16,-22-20 0,1 20 15,0 0-15,21-21 0,0 1 0,-21-1 16,0-21-16,21-21 31,0-1-31,0 1 16,0 0-16,0-21 0,0-1 0,21 1 15,0 0-15,0-1 0,0 1 16,1-21-16,-1 20 0,21 1 16,0 21-16,1-22 0,20 22 0,-20 0 15,-1 0-15,21 0 16,-20 21-16,-1 0 0,22 21 0,-43 0 0,21 0 16,-21 0-16,0 1 0,1 20 15,-22 0-15,0 1 0,0-1 16,0 0-16,0-21 0,-22 22 0,1-1 15,0 0-15,-21-20 0,21 20 16,-1-21-16,1 0 0,0 0 16,0 1-16,0-22 15,21-22 1,21 22-16,0-42 0,0 21 16,22 0-16</inkml:trace>
  <inkml:trace contextRef="#ctx0" brushRef="#br0" timeOffset="21748.15">2117 2900 0,'0'0'0,"0"-21"0,-22 42 47,22 0-47,-21 0 15,0 0-15,21 1 0,-21-1 0,21 21 16,0-21-16,-21 0 0,21 22 15,-21-22-15,21 0 0,0 0 0,-22 22 16,22-22-16,0 0 0,0 0 16,0 0-16,0 0 0,0 1 0,0-1 15,0 0-15,0 0 16,22 0-16,-1-21 16,0 0-16,0 0 15,0 0 1,0 0-16,1 0 31,-22-21-31,21 21 0,0 0 31,0 0 32,0-21-32,0 21-15,-21-21-16,22 21 15,-1-21-15,0-1 16,0 1-16,0 0 0,22 0 0,-22 0 16,21 0-16,-21-22 0,0 22 15,22 0-15,-22-21 0,0 20 0,-21-20 16,0 0-16,-42-85 31,21 106-31,-22-1 0,22 1 0,-21 21 16,-1 0-16,22 0 0,-21 0 15,0 0-15,-1 21 0,22 1 16,-21-1-16,-1 0 0,22 0 16,0 21-16,0-20 0,0 20 0,21-21 15,0 21-15,0-20 0,0 20 16,0 0-16,0-21 0,21 22 0,0-22 15,21 0-15,1 0 0,-22 0 16,21-21-16,22 0 0,-22 0 0,0 0 16,22 0-16,-1 0 0,-20 0 15,20-21-15,1 0 0,-22 0 16,22 0-16,-22 0 0,0-22 0,1 22 16,-1 0-16,0-21 0,-21 20 15,1 1-15,-1 0 0,-21 0 16,0 0-16,0 0 15,-21 42 1,21 0 0,-22 0-16,22 0 0,-21 0 15,21 1-15,0 20 0,0-21 0,0 21 16,0-20-16,0 20 0,0 0 16,0-21-16,0 1 0,0 20 0,0-21 15,0 0-15,0 0 16,21-21-16,1 0 0,20 0 15,-21 0-15,0 0 16,0 0-16,22 0 0,-22-21 0,21 0 16,-21 0-16,22 0 0,-22 0 15,0-1-15,0 1 0,0-21 0,-21 21 16,0 0-16,22-1 0,-22 1 16,0 0-16,21 0 0,-21 0 15,0 0 1,0-1 15,42 1 0,-21 21-31,-21-21 0,21 0 16,-21 0-16,22 21 16,-22-21-16,0-1 0,21 22 15,-42 0 16,-1 22-15,22-1-16,-21 0 0,0 0 0,21 21 16,-21-20-16,21 20 0,-21 0 15,0-21-15,21 22 0,0-1 0,0-21 16,0 22-16,0-22 0,0 0 16,0 0-16,0 0 0,21 0 15,21-21-15,-21 0 0,22 0 16,-1 0-16,0 0 0,1 0 15,20-21-15,-21 0 0,1 0 0,20 0 16,-20 0-16,-1-1 0,0-20 16,1 21-16,-1-21 0,-21 20 0,21-20 15,-20 21-15,-22-21 0,0 20 16,0 1-16,0 0 0,0 0 16,-22 21-16,1 0 15,0 0-15,0 21 0,0 0 16,21 0-16,0 1 15,0 20-15,0-21 0,0 0 16,0 22-16,0-22 0,21 0 0,0 21 16,0-21-16,-21 1 0,21-1 15,1 0-15,-22 0 0,0 0 0,21 0 16,-21 1-16,0-1 16,-21-21-1,-1 0-15,1-21 16,-21-1-16,21 1 15,0 21-15,-1-21 0,1 21 16,21-21-16,-21 21 16,21 21-1,0 0 1,21 0-16,0-21 16,1 0-16,-1 22 0,0-22 15,0 0-15,0 0 0,22 0 0,-22 0 16,21 0-16,-21 0 0,22 0 15,-1-22-15,0 1 0,1 0 0,-1 0 16,0 0-16,1 0 0,-22-1 16,21-20-16,-21 21 0,0-21 0,1 20 15,-1-20-15,-21 21 0,0-21 16,0 20-16,0 1 0,0 0 0,-21 21 16,-1 0-16,1 0 15,0 21 1,0 0-16,0 1 0,0 20 0,21 0 15,0 1-15,-22-22 0,22 21 16,0 0-16,0 1 0,0-22 0,0 21 16,0-21-16,22 1 0,-1-1 15,0 0-15,0-21 0,0 0 16,0 0-16,1 0 0,-1 0 0,0-21 16,0 0-16,0-1 0,0 1 15,-21 0-15</inkml:trace>
  <inkml:trace contextRef="#ctx0" brushRef="#br0" timeOffset="22245.01">5376 2582 0,'21'-21'0,"-42"42"0,42-63 0,1 21 16,-22 0-16,0 0 0,-22 42 31,1 0-31,0 21 0,0 1 0,21-1 16,-21 21-16,0-20 0,-1 20 16,1 1-16,0-1 0,0 1 15,0-1-15,0 1 0,-1-1 0,1 1 16,0-1-16,0 1 0,-21-22 15,42 22-15,-22-22 0,22-21 0,-21 21 16,21-20-16,0-1 16,21-21-1,1-21-15,-1-1 0,0 1 16,0 0-16,0-21 0,22-22 0,-22 22 16,21-22-16,0 1 0,1-1 15</inkml:trace>
  <inkml:trace contextRef="#ctx0" brushRef="#br0" timeOffset="22471.88">5736 2582 0,'21'-42'0,"-42"84"0,63-126 0,-42 63 0,0 42 31,0 0-31,0 21 16,-21 1-16,0-1 0,0 0 0,21 22 16,-21-1-16,0 1 0,-1-22 0,1 22 15,0-1-15,0 1 0,0-1 16,0 1-16,-1-22 0,1 21 0,21-20 15,0-1-15,-21-21 16,21 22-16,0-22 0,0 21 0,0-63 31,0 0-15,-21 0-16,0-1 0</inkml:trace>
  <inkml:trace contextRef="#ctx0" brushRef="#br0" timeOffset="23045.55">4889 3260 0,'0'0'0,"-42"0"0,21 0 16,42 0 0,0 0-1,22 0-15,-1 0 0,21 0 0,-20 0 16,20 0-16,1-21 0,20-1 16,-20 1-16,21 21 0,-1-21 15,318-85 1,-338 85-16,-22 0 15,1 21-15,-1-21 0,-21 0 0,0 21 16,0 0-16,-21-22 0,-21 22 16,0 0-1,0 22-15,0-1 0,-22 0 16,22 0-16,0 0 0,-21 0 0,21 22 16,-22-1-16,22 0 0,0 1 15,0-1-15,0 0 0,21-20 0,0 20 16,0 0-16,0-21 0,0 1 15,0-1-15,21 0 0,0 0 16,0-21-16,0 0 0,22 0 0,-22 0 16,21 0-16,0 0 0,-20 0 15,20-21-15,0 21 0,1-42 0,-1 20 16,-21 1-16,21-21 0,-20 0 16,20-1-16,-21 1 0,-21 0 0,0-1 15,0-20-15,0 20 0,0 1 16,0 21-16,-21-21 0,-21 20 15,20 1-15,1 21 0,-21 0 0,21 0 0,0 0 16,-22 0-16,1 0 0,21 0 16,-22 21-16,22 1 0,-21-1 0,21 0 15,0 21-15,-1-21 16,1 22-16,0-1 0,21 0 0,0 1 16,0-22-16,0 21 0,0 1 15,0-22-15,21 0 0,0 0 0,22 0 16,-22 0-16,21-21 0,-21 0 15,22 0-15,-1 0 0,0 0 0,-20 0 16,20-21-16</inkml:trace>
  <inkml:trace contextRef="#ctx0" brushRef="#br0" timeOffset="23460.31">6731 3048 0,'0'-21'0,"0"42"0,0-63 16,0 21-16,0-1 15,21 44 17,0-1-17,-21 21-15,0-21 0,21 22 0,1-22 16,-22 21-16,0 0 0,0 1 0,0-1 16,0 0-16,0 1 0,0-22 15,0 21-15,0-21 0,0 1 0,0-1 16,0 0-16,21-21 15,0 0 1,0-21 0,0 0-16,0-1 0,-21-20 0,22 0 15,-1-1-15,0 1 0,0 0 0,0-1 16,0 1-16,1 0 0,-1 21 16,0-22-16,21 22 0,-21-21 0,1 21 15,-1 21-15,-21-22 0,21 1 16,0 21-16,0 0 15,-21 21 1,0 1-16,0-1 16,0 0-16,0 0 0,-21 0 15,21 0-15,-21 1 16</inkml:trace>
  <inkml:trace contextRef="#ctx0" brushRef="#br0" timeOffset="24127.93">7239 3260 0,'0'21'0,"0"-42"0,21 42 16,-21 0-16,21-21 0,0 0 15,1 0-15,-1 0 0,-21-21 0,21 21 16,21-21-16,-21 0 0,1-1 16,-1 1-16,0 0 0,0 0 0,21 0 15,-42 0-15,22-1 0,-22 1 0,0 0 16,0 0 0,-22 21-16,1 0 15,0 0-15,0 21 16,0-21-16,0 21 0,-1 0 0,1 1 15,0-1-15,21 0 0,-21 0 0,21 21 16,-21 107 0,21-128-16,0 0 15,0 0-15,21 0 0,0 0 16,0-21-16,22 22 0,-22-22 0,21 0 16,0 0-16,-20 0 0,20 0 15,0 0-15,1 0 0,-1-22 0,-21 1 16,21 0-16,-20 0 0,-1 0 0,0 0 15,0-1-15,-21 1 0,21-21 16,-21 21-16,0-22 0,0 22 16,0-21-16,0 21 0,0-22 15,0 22-15,0 0 0,0 0 0,21 0 16,1 0-16,-22-1 0,21 22 0,0-21 16,0 21-16,0 0 15,22 0-15,-22 0 0,0 0 0,0 0 16,0 0-16,0 21 0,1 1 15,-1-1-15,0 0 0,0 0 0,0 21 16,0-20-16,1 20 0,-22-21 16,21 21-16,-21 1 0,0-22 15,0 21-15,0-21 0,0 1 0,-21-1 16,-1 0-16,1 0 0,21 0 16,-21-21-16,0 0 15,0 0-15,21-21 16,0 0-16,0 0 0,0 0 0,0-1 15,0-20-15,0 21 0,21-21 16,0-1-16,0 1 0,0 21 0,1-22 16,-1 1-16,0 21 0,0 0 0,0 0 15,0-1-15,1 1 0,-1 0 16,0 21-16,0-21 0,0 21 16,22 0-16,-22 0 0,0 0 15,21 0-15,-21 0 0,22 0 0</inkml:trace>
  <inkml:trace contextRef="#ctx0" brushRef="#br0" timeOffset="24759.57">9271 3239 0,'-42'0'0,"84"0"0,-106 0 0,22-22 0,21 22 16,0 0-16,21-21 15,42 21-15,-21 0 16,22 0-16,-1 0 0,21 0 16,1 0-16,-1 0 0,22 0 0,0 0 15,-1 0-15,22 0 0,-21 0 16,0 0-16,-1 0 0,1 0 0,0 0 15,-22 0-15,-21 0 0,1 0 16,-1 0-16,0 0 0,-20 0 0,-1 0 16,0 0-16,-21-21 0,0 0 15,0 0-15,-21 21 16,0-21-16,-22-1 0,22 22 0,-42-21 16,20 21-16,-20-21 0,20 21 15,-20 0-15,21 0 0,-1 0 0,1 0 16,0 0-16,20 0 0,-20 0 0,63-21 31,22 21-15,-1 0-16,0 0 0,1 0 15,-1 0-15,0 0 0,1 0 0,20 0 16,-42 0-16,22 0 0,-1 0 0,-21 0 16,0 0-16,0 0 15,1 0-15,-1 0 0,-21 21 16,0 0-16,0 0 15,0 1-15,-21-1 0,-1 21 0,-20-21 16,21 0-16,-21 22 0,-1-1 0,1-21 16,0 22-16,-22-1 0,22-21 15,-1 21-15,1-20 0,0 20 0,21-21 16,-22 0-16,22 0 0,0 1 16,0-1-16,21 0 0,-21-21 15</inkml:trace>
  <inkml:trace contextRef="#ctx0" brushRef="#br0" timeOffset="26736.45">11620 3027 0,'0'0'0,"-21"0"0,21-21 0,-21 0 15,0-1 1,21 1-16,0 0 16,0 0-16,0 0 15,21 0 1,0 21-16,0 0 15,1 0-15,-1 21 0,21 0 16,-21 21-16,0-21 0,22 22 0,-22-1 16,0 0-16,0 1 0,0 20 15,-21-20-15,22-1 0,-22 21 0,0-20 16,0-1-16,0-21 0,-22 22 16,22-22-16,-21 21 0,0-21 0,0 0 15,21 1-15,-21-22 16,21-22-1,0 1-15,0 0 0,0 0 16,0 0-16,0 0 0,0-22 0,0 1 16,21 0-16,0-1 0,-21 1 15,21 0-15,0-1 0,22 1 0,-22 0 16,0-1-16,21 1 0,1 0 16,-1 20-16,0 1 0,1 0 0,-1 21 15,-21 0-15,22 0 0,-1 0 16,-21 21-16,43 22 15,-43-1-15,-21 0 0,0-21 0,0 22 0,0 20 16,0-20-16,0-1 0,0 0 16,0 1-16,0-1 0,-21-21 0,-1 21 15,1-20-15,0-1 16,21 0-16,-21 0 0,0-21 0,21-21 31,0 0-31,0 0 0,0-1 16,0 1-16,0-21 0,21 0 0,0-1 15,0 1-15,0 0 0,1-1 16,-1 1-16,21 0 0,0-1 0,-20 1 16,20 0-16,0 20 0,22 1 15,-22 0-15,22 21 0,-22 0 0,21 0 16,-20 0-16,20 21 0,-20 22 16,-1-22-16,-21 21 0,0-21 15,0 22-15,-21 20 0,0-21 0,-21 1 16,0-1-16,0 22 0,-21-22 15,-1 0-15,22 1 0,-21-22 0,21 21 16,-22-21-16,22 0 0,0 1 0,0-1 16,63-21-1,-21 0 1,0-21-16,22-1 0,-1 1 16,0-21-16,1 21 0</inkml:trace>
  <inkml:trace contextRef="#ctx0" brushRef="#br0" timeOffset="27871.8">13610 3069 0,'21'-21'0,"-42"42"0,42-63 0,0 42 16,-21-21-16,-21 21 15,0 0 1,0 21-16,0-21 0,0 21 16,-1 0-16,1 22 0,0-22 0,0 21 15,0 0-15,0 1 0,-1-1 16,1 22-16,0-22 0,0 0 15,21 1-15,0-22 0,0 21 0,0 0 0,0-20 16,21-1-16,0 0 0,0 0 16,1-21-16,20 0 0,-21 0 0,21 0 15,1 0-15,-1 0 0,-21 0 16,22-21-16,-1 0 0,0 0 16,1-1-16,-1-20 0,-21 21 0,21-21 15,-20-1-15,-1 1 0,0-22 16,-21 22-16,0 0 0,0-22 0,0 22 15,-21 0-15,0 20 0,-22-20 0,22 21 16,-21 0-16,21 0 0,-22 21 16,22 0-16,-21 0 0,-1 21 0,22 0 15,-21 0-15,0 0 0,20 0 16,-20 22-16,21-1 0,0 0 16,21 1-16,0-1 0,0 0 0,0 1 0,0-1 15,0-21-15,0 22 16,42-22-16,-21 0 0,0 0 0,1 0 15,20 0-15,-21-21 0,21 0 16,-20 0-16,20 0 0,0 0 0,1-21 16,-22 0-16,21 0 0,0 0 0,1 0 15,-22-22-15,21 1 0,1 0 16,-22-1-16,21 1 0,-21 0 0,22-1 16,-22 22-16,21-21 0,-21 21 15,0-1-15,1 1 0,-1 0 0,0 21 16,-21 21 15,0 0-31,0 1 0,0 20 16,0 21-16,-21-20 15,21-1-15,0 0 0,-21-20 0,21 20 16,-22 0-16,22-21 0,0 22 0,0-22 16,0 0-16,0 0 0,22 0 15,20-21-15,-21 0 16,21 0-16,-20 0 0,-1 0 15,21 0-15,0-21 0,-20 0 0,20 0 16,-21 0-16,21-22 0,-20 1 16,-1 21-16,21-21 0,-21-1 15,0 1-15,1 0 0,-1-1 0,0 22 16,0-21-16,0 21 0,0-1 16,1 1-16,-22 0 0,0 0 0,21 21 15,0 0-15,-21 21 31,0 0-31,0 0 0,-21 22 16,0-22-16,-1 21 0,22 1 16,-21-1-16,21-21 0,-21 21 0,21 1 15,-21-1-15,21-21 0,0 22 0,0-22 16,0 0-16,0 0 0,21 0 16,21 22-16,-20-43 15,20 0-15,-21 0 0,21 0 16,1 0-16,-1 0 0,0-22 0,1 1 15,-1 0-15,0 0 0,1-21 0,-1-1 16,0 22-16,1-21 0,-1-22 16,0 22-16,-20 21 0,-1-22 0,0 1 15,-21 21-15,0 0 0,0 0 16,-21 21-16,0 0 0,-1 0 16,-20 0-16,21 21 0,-21 0 0,20 0 15,-20 21-15,21 1 0,0-1 16,0 0-16,-1-20 0,22 20 0,0 43 15,0-64-15,0 21 16,0-21-16,0 0 0,22 1 0,-1-1 16,21 0-16,-21-21 0,22 0 15,-1 0-15,0 0 0,-21 0 16,22 0-16,-1 0 0,0-21 0,1 0 16,-22-1-16,0 1 0,21 0 15,-20 0-15</inkml:trace>
  <inkml:trace contextRef="#ctx0" brushRef="#br0" timeOffset="31988.85">12382 3344 0,'0'0'0,"-42"0"0,21 0 0,0 0 16,0 0-16,-1 0 16,44 0-1,-1 0 1,212-21-1,-149 21 1,22-21-16,0 21 0,21 0 0,0 0 16,21 0-16,0-21 0,0 21 15,22 0-15,-1 0 0,0 0 0,-20 0 16,-1 0-16,0 0 0,-21 0 16,21 0-16,-21 0 0,-21 0 0,0 0 15,0 0-15,-22 0 0,-20-21 16,-1 21-16,-20 0 0,-1 0 0,-21-21 15,21 21-15,-42-22 16,-21 22-16,0-21 16,0 21-16,-21 0 0,-1 0 15,1 0-15,-22 0 0,22 0 16,-21 0-16,20 0 0,-20 0 16,20 0-16,-20 0 0,-1 0 0</inkml:trace>
  <inkml:trace contextRef="#ctx0" brushRef="#br0" timeOffset="32364.15">12742 3577 0,'-42'0'15,"84"0"-15,-126 0 0,41 21 0,22-21 0,-21 0 16,21 22-16,-1-22 0,22 21 15,0 0 1,22-21-16,-1 0 0,21 0 16,0 0-16,22 0 0,21 0 0,20 0 15,1 0-15,21 0 0,0 0 16,21 0-16,1 0 0,-1 0 0,21 0 16,0 0-16,1 0 0,-22-21 15,0 21-15,0 0 0,0-21 0,-21 21 16,-21 0-16,0 0 0,0-22 15,-43 22-15,22 0 0,-43 0 0,1-21 16,-1 21-16,-21 0 0,0 0 16,-21-21-16,-21 0 15,0 21-15,-21 0 16,21 0-16,-43-21 0,22 21 16,-22 0-16,-20-21 0,20 21 0</inkml:trace>
  <inkml:trace contextRef="#ctx0" brushRef="#br0" timeOffset="32848.87">12255 3323 0,'64'0'31,"-22"0"-31,1-21 0,-1 0 16,21 21-16,107-42 0,-64 42 16,21-22-16,21 1 0,-21 21 15,21-21-15,21 21 0,-21 0 0,22 0 16,-1 0-16,0 0 0,-20 0 16,-22 0-16,21 0 0,-42 0 0,21 0 15,-43 0-15,1 0 0,0 0 16,-43 0-16,0 0 0,1 0 0,-22 0 15,0 0-15,-42 0 32,0 0-32,-1 0 0,-20 0 15,0 0-15,-1 0 0,-20 0 0,21 0 16,-22 21-16,22-21 0,-22 21 0</inkml:trace>
  <inkml:trace contextRef="#ctx0" brushRef="#br0" timeOffset="33276.12">12827 3641 0,'21'0'15,"0"0"-15,22 0 0,-1 0 0,0 0 16,22-21-16,20 21 0,-20-22 16,21 22-16,-1 0 0,22-21 0,0 0 15,0 21-15,21 0 16,0-21-16,21 21 0,-21 0 0,0 0 15,-21-21-15,21 21 0,-21 0 16,-1 0-16,-20 0 0,0 0 0,-22 0 16,-20 0-16,-1 0 0,-21 0 15,0 0-15,-42 0 32,0 0-32,0 0 0,0 0 15,-1 0-15,1 0 16,0 0-16,0 0 0</inkml:trace>
  <inkml:trace contextRef="#ctx0" brushRef="#br0" timeOffset="38300.61">6752 5122 0,'0'0'0,"0"-42"0,0 21 16,0 0-16,0 0 0,0-1 0,0 1 15,0 0-15,0 0 0,0 0 16,-21 42-1,21 0 1,-21 0-16,0 22 0,-1-1 0,1 0 16,0 22-16,0-1 0,0-20 15,0 20-15,-1 1 0,-41 63 16,21-43-16,20-41 16,1 20-16,0 1 0,0-22 0,0 0 15,0-21-15,21 22 0,0-22 0,0 0 16,0-42 15,0 0-31,21 0 0,0-22 16,0 1-16,21 0 0,-20-1 0,20-20 15,-21-1-15,21 1 0,1-1 16,-22 1-16,21-1 0,1 1 0,-22-22 16,21 0-16,-21 22 0,0-22 15,1 22-15,-1-1 0,0 22 16,0 0-16,0-1 0,-21 1 0,0 21 15,21 21-15,1 0 16,-22 21-16,0 21 0,21 1 16,-21 20-16,21 1 0,-21-1 15,0 1-15,0-1 0,0 22 0,0-22 16,0 1-16,0-1 0,0 1 16,0-1-16,0 1 0,-21-22 0,21 22 15,-21-22-15,21 0 0,0 1 0,0-22 16,0 21-16,-22-21 0,22 0 15,-21-21-15,0 0 16,0 0-16,0 0 0</inkml:trace>
  <inkml:trace contextRef="#ctx0" brushRef="#br0" timeOffset="38494.46">6244 5609 0,'0'0'0,"-21"0"0,21-21 16,0 0-1,21 21-15,0 0 16,0 0-16,22-21 0,-1 21 0,22 0 16,-22-21-16,43 21 0,-22-22 15,1 22-15,20-21 0,-20 0 16,-1 21-16,1-21 0,-1 21 0,1-21 16,-22 0-16,0-1 0,1 22 15</inkml:trace>
  <inkml:trace contextRef="#ctx0" brushRef="#br0" timeOffset="39034.58">7578 5207 0,'21'-42'15,"-42"84"-15,21-84 16,-22 42-16,1 0 0,0 0 16,21 21-16,-21-21 0,-21 21 0,20 21 15,1-20-15,0 20 0,21 0 16,-21 1-16,0-1 0,0 0 0,-1 1 15,22 20-15,0-21 0,0 1 16,-21-1-16,21 0 0,0-20 0,0 20 16,0-21-16,0 0 0,21 0 15,1-21-15,-1 0 0,0 0 0,21 0 16,1 0-16,-1 0 0,0-21 16,1 0-16,20-21 0,-21 21 0,22-22 15,-22 1-15,22 0 0,-1-22 16,-20 22-16,-1-1 0,0-20 15,1 21-15,-22-22 0,0 1 0,0-1 0,0 1 16,0-1-16,-21 1 16,0-64-16,0 84 0,0 1 15,0 0-15,0 20 0,0 1 0,0 0 16,0 42 0,0 0-16,0 1 0,0 20 15,0 21-15,0 1 0,-21-1 16,0-20-16,21 20 0,-21 1 0,21-1 15,-21 1-15,21-22 0,-21 22 0,-1-22 16,22 0-16,0 1 0,0-1 16,0 0-16,0 1 0,0-22 0,0 0 15,0 0-15,0 0 16,22-21-16,-1 0 16,0 0-16,0 0 0,0-21 0,22 0 15,-22-21-15,0 20 0,0-20 16,21 21-16,-20-21 0,-1-1 0,0 1 15,21 0-15,-21-1 0</inkml:trace>
  <inkml:trace contextRef="#ctx0" brushRef="#br0" timeOffset="39926.58">8572 5186 0,'22'0'0,"-44"0"0,44 21 31,-22 0-31,0 0 16,0 1-16,-22-1 15,22 21-15,-21-21 0,21 22 0,0-22 16,0 21-16,-21-21 0,21 22 0,0-22 15,-21 21-15,21-21 0,0 0 16,0 22-16,0-22 0,0 0 16,21 0-16,0-21 0,0 0 15,1 0-15,20 0 0,-21-21 0,21 0 16,1 0-16,-1 0 0,0-22 0,1 22 16,-1-21-16,0 21 0,-20-22 15,20 22-15,-21-21 0,0 21 0,0-22 16,1 22-16,-22 0 0,0 0 15,0 42 17,-22 0-32,22 0 0,-21 0 15,0 1-15,0-1 0,21 0 0,0 21 16,-21-21-16,21 22 0,-21-22 0,21 0 16,0 0-16,0 22 0,0-22 15,0 0-15,21-21 16,0 0-16,0 0 15,0 0-15,0 0 0,1 0 0,-1-21 16,0 0-16,0-1 0,-21 1 16,21-21-16,-21 21 0,0 0 15,0-22-15,0 22 0,0-21 0,0 21 16,0-22-16,0 22 0,0 0 0,0 0 0,0 0 16,0-1-16,0 1 15,0 0-15,0 0 16,21 21-16,1 0 0,-1 0 15,0 0-15,0 0 0,0 0 0,0 21 16,1 0-16,-1 0 0,0 1 16,0-1-16,-21 0 0,21 0 15,0 0-15,-21 0 0,22 22 0,-1-22 16,-21 21-16,0 1 16,0-22-16,0 0 0,0 0 15,0 0-15,0 0 0,-21 22 16,-1-22-16,1-21 15,0 0 1,21-21-16,0 0 16,0-1-16,0-20 0,0 21 15,0-21-15,21 20 0,0-20 0,1 0 16,-1-1-16,21 1 0,-21 0 16,0-1-16,22 22 0,-1-21 0,0 21 15,-20 0-15,20-1 0,0 22 16,1 0-16,-1 0 0,-21 0 0,21 22 15,-20-1-15,20 0 0,-21 21 16,-21 22-16,0-43 16,0 21-16,0 1 0,0-22 0,0 21 15,0-21-15,-85 106 16,64-106-16,0 1 16,21-1-16,0 0 15,21-21 1,0-21-16,22 0 0,-1-1 15,0 1-15,1 0 0,-1-21 0,0 21 16,1-22-16,-1 22 0</inkml:trace>
  <inkml:trace contextRef="#ctx0" brushRef="#br0" timeOffset="40247.39">10541 5271 0,'0'0'0,"42"-43"0,-21 22 0,22 0 16,-43 0-16,21 0 0,-21-1 16,0 1-16,-21 21 15,0 0-15,-1 0 16,1 21-16,-21 1 0,21-22 0,-22 21 15,22 0-15,0 0 0,-21 0 0,21 0 16,21 1-16,0-1 0,0 0 16,0 0-16,0 0 0,0 0 15,21-21-15,21 22 0,-21-22 0,0 21 16,1-21-16,20 21 0,-21-21 16,0 21-16,0 0 0,22-21 0,-22 21 15,-21 1-15,0-1 0,0 0 16,0 0-16,0 0 15,-21 0-15,0 1 0,-1-22 16,-20 21-16,21 0 0,-21-21 16,-1 0-16,1 21 0,0-21 0,20 0 15,-20 0-15,0 0 0,21 0 0,-1 0 16,1 0-16,0-21 0,0 21 16,21-21-16,-21 0 0,21-1 0,0-20 15</inkml:trace>
  <inkml:trace contextRef="#ctx0" brushRef="#br0" timeOffset="40446.32">9758 4784 0,'0'0'16,"-106"-43"-1,85 43-15,0 0 16,-1 0-16,1 0 15,0 0 1,0 0-16,0 0 16,21 22-16,-21-22 0,-1 0 15</inkml:trace>
  <inkml:trace contextRef="#ctx0" brushRef="#br0" timeOffset="40635.21">8276 5080 0,'-21'21'0,"42"-42"0,-63 42 0,42 0 16,21-21-16,0 0 15,0-21-15,22 21 0,-1-21 16,0 21-16,22-21 0,-1 0 0,22 21 16,0-21-16,-1-1 0,-20 22 15,20-21-15,1 0 0,-21 21 16</inkml:trace>
  <inkml:trace contextRef="#ctx0" brushRef="#br0" timeOffset="41381.54">11980 5503 0,'21'0'0,"-42"0"0,64-21 16,-22 0-16,-21 0 15,0 0-15,21 21 0,-21-21 0,0-1 0,0 1 16,0 0-16,0-21 16,0 21-16,0-1 0,0-20 0,-21 21 15,0-21-15,-1 20 0,1 1 0,0 0 16,-21 0-16,21 0 0,-22 21 15,1 0-15,21 0 0,-22 21 0,1 0 16,0 0-16,21 22 0,-22-1 16,1 0-16,21 1 0,0-1 0,-1 21 15,1-20-15,21 20 0,-21-20 16,21-1-16,0 0 0,0 1 0,0-1 16,21-21-16,0 0 0,1 0 15,-1 1-15,0-1 0,21-21 16,-21 0-16,22 0 0,-22-21 0,21-1 15,1 1-15,-1 0 0,0-21 16,22 21-16,-22-22 0,0 1 0,1 0 16,-1 20-16,0-20 0,-20 0 0,-1-1 15,0 1-15,-21 21 0,0-21 16,0 20-16,0 1 0,0 0 0,-21 42 31,21 0-31,-21 1 0,21-1 16,0 21-16,0 0 0,0-20 0,0 20 15,0 0-15,0-21 16,0 22-16,0-1 0,0-21 0,0 0 16,21 22-16,0-22 0,0 0 15,0 0-15,0-21 0,1 21 0,-1-21 16,0 0-16,0 0 0,21 0 0,-20 0 16,20-21-16,0 21 0,1-21 15,-22 0-15,21 0 0,-21-22 0</inkml:trace>
  <inkml:trace contextRef="#ctx0" brushRef="#br0" timeOffset="41620.4">13250 5292 0,'21'0'46,"1"0"-30,-1 0-16,0 0 0,21 0 16,106 0-1,-105 0-15,-22 0 0,0 0 16,0 0-16,0 0 0,-42 0 31</inkml:trace>
  <inkml:trace contextRef="#ctx0" brushRef="#br0" timeOffset="41776.31">13187 5440 0,'0'0'0,"-21"0"0,-1 21 0,1-21 16,21 21-1,21-21 1,22 0-16,-22 0 0,0 0 0,21 0 16,1 0-16,-1 0 0,-21 0 15,22 0-15,-1 0 0,-21 0 0,21 0 16,-20 0-16,-1-21 0,21 21 15</inkml:trace>
  <inkml:trace contextRef="#ctx0" brushRef="#br0" timeOffset="42577.93">14520 5271 0,'-21'0'15,"42"0"-15,-42-22 0,21 1 0,-21 0 16,21 0-16,-21 0 0,21 0 0,0-1 15,0-20-15,0 21 0,0 0 0,21-22 16,0 22-16,0 0 0,0 0 16,22 0-16,-22 21 0,21 0 0,-21 0 15,22 0-15,-1 0 0,0 21 16,-20 0-16,20 21 0,0 1 0,-21-1 16,1 22-16,-1-22 0,-21 0 15,0 22-15,0-22 0,0 0 0,-21 1 16,-1 20-16,1-42 0,-21 22 15,21-1-15,0-21 0,-1 0 16,-20 1-16,42-1 0,-21 0 0,21-42 31,0 0-31,0-1 0,0-20 16,21 21-16,0-21 0,0 20 16,1-20-16,20 0 0,0-1 0,1-20 15,-1 21-15,21-22 0,-20 1 0,20 20 16,1 1-16,-1 0 0,1-1 15,-22 22-15,22 0 0,-22 21 0,-21 0 16,21 21-16,-20 21 16,-1-20-16,-21 20 0,0 0 0,0 1 0,0 20 15,0-21-15,0 1 0,0-1 16,0 0-16,-21 1 0,-1-1 16,1 0-16,0 1 0,21-22 0,-21 21 15,0-21-15,21 1 0,-21-1 16,21 0-16,21-21 31,-21-21-31,21 0 0,0-1 0,0 1 16,0 0-16,22-21 0,-22 21 15,0-22-15</inkml:trace>
  <inkml:trace contextRef="#ctx0" brushRef="#br0" timeOffset="42923.74">15833 5355 0,'0'0'0,"21"0"16,0 0-16,0 0 15,0 0-15,0 0 0,1 0 16,-1-21-16,0 21 0,0 0 0,21-21 16,-20 21-16,20-21 0,0 0 15,1-1-15,-1 22 0,0-21 0,1 0 16,-22 0-16,0 0 0,0 0 16,0-1-16,-21 1 0,0-21 0,0 21 15,0 0-15,-21 21 0,-21-22 0,21 22 16,-22 0-16,1 0 15,0 0-15,-1 22 0,1-1 0,0 21 0,-1 0 16,22-20-16,-21 20 16,21 0-16,-1 1 0,22-1 0,0 0 15,0 1-15,0-22 0,0 21 0,0-21 16,22 0-16,-1 22 0,0-22 16,21-21-16,-21 21 0,22-21 0,20 21 15,-20-21-15,-1 0 0,21 0 16,1-21-16,-1 0 0,-20 21 0,20-21 15,-20 0-15,20-22 0,-21 22 16,-20-21-16,20 21 0</inkml:trace>
  <inkml:trace contextRef="#ctx0" brushRef="#br0" timeOffset="43524.41">16954 5017 0,'0'-43'0,"0"86"0,0-107 16,0 43-16,0 42 15,0 0 1,0 22-16,0-22 0,0 21 15,0 0-15,-21 1 0,0-1 0,21 0 16,-21 22-16,0-22 0,21 1 0,-21-22 16,21 21-16,-22 0 0,1-20 15,21 20-15,0-21 0,0 0 0,0 0 16,21-21 0,22 0-1,-22-21-15,21 0 0,-21 0 16,22 0-16,-1 0 0,0-22 0,1 1 15,-1 21-15,0-22 0,1 1 0,-22 0 16,21-1-16,1 22 0,-22-21 16,0 21-16,0 21 0,0 0 0,-21 21 31,0 0-31,0 0 0,0 22 16,-21-22-16,0 0 0,21 21 0,0-21 15,-21 22-15,0-22 0,21 21 16,0-21-16,0 1 0,0-1 0,0 21 15,0-21-15,21 0 16,0 1-16,0-22 0,0 0 16,0 0-16,22 0 0,-22 0 0,21 0 15,-21 0-15,22-22 0,-22 1 16,21-21-16,-21 21 0,1 0 0,-1-22 16,0 1-16,0 0 0,-21-1 15,0 1-15,0 0 0,0 20 0,0-20 16,-21 0-16,0 21 0,0-1 15,-22 1-15,22 0 0,-21 21 0,21 0 16,-1 0-16,1 0 0,0 0 16,42 0-1,22 0-15,-22 0 16,21 0-16,-21 0 0,22 0 16,-22 0-16,21 0 0,-21-21 0,22 21 15,-22-21-15,0 0 0,0-1 16,-21 1-16,0 0 0,0 0 15</inkml:trace>
  <inkml:trace contextRef="#ctx0" brushRef="#br0" timeOffset="44336.27">19706 4551 0,'21'-21'0,"-42"42"0,42-63 16,-21 20-16,0 1 0,0 42 31,-21 1-31,0-1 0,0 0 16,-22 42-16,22-20 0,-21 20 0,-22 22 15,22-22-15,-21 22 0,20-21 16,-20 20-16,20-20 0,1-1 0,0 1 15,-1-22-15,22 22 0,-21-22 16,21 0-16,0 1 0,21-1 0,0-21 16,0 0-16,21-21 31,0-21-31,0-21 0,0 21 16,22-22-16,-1 1 0,0 0 0,1-22 15,-1 1-15,21-22 0,-20 0 16,20 1-16,-20-1 0,20 21 15,-21-20-15,1-1 0,-1 22 0,0 20 16,-20-20-16,-1 20 0,0 22 16,0 0-16,0 0 0,0 42 15,-21 0-15,0 0 0,0 22 16,0-1-16,0 0 0,0 22 0,0-1 16,0 22-16,0-21 0,0 20 0,0-20 15,-21-1-15,21 1 0,-21-1 16,21-20-16,-21-1 0,0 0 15,21 1-15,0-1 0,0-21 0,0 0 16,0 0-16,-21 1 0,21-1 16,-22-21-16,1 0 0,0 0 15,0 0-15,0 0 0,-22-21 16</inkml:trace>
  <inkml:trace contextRef="#ctx0" brushRef="#br0" timeOffset="44724.31">19156 5376 0,'0'0'16,"-21"-21"-16,-1 21 0,1-21 0,21 0 15,21 21 1,1-21-16,20 21 0,0 0 16,1 0-16,20 0 0,-21 0 15,43 0-15,-21-21 0,20 21 16,-20 0-16,20-22 0,1 1 0,0 21 16,-1-21-16,1 0 0,21 21 15,-21-21-15,-22 0 0,22-1 0,-22 1 16,-20 0-16,-1 0 0,0 0 15,-21 0-15,1-1 0,-22 1 0,0 0 16,0 0-16,0 0 16,-22 21-16,1 0 0,-21 0 15,21 21-15,-22 0 0,1 0 0,21 22 16,-21-1-16,20-21 0,-20 21 16,21 1-16,0-1 0,-22 0 0,22 1 15,21-1-15,-21-21 16,21 22-16,0-22 0,0 0 0,0 0 15,0 0-15,0 0 0,21 1 0,0-22 16,22 0-16,-1 0 0,0 0 16,1 0-16,20 0 0,1-22 0,-22 1 15,22 0-15,-1 0 0,1-21 16,-22-1-16,21 22 0,-20-42 0</inkml:trace>
  <inkml:trace contextRef="#ctx0" brushRef="#br0" timeOffset="44977.16">21251 4593 0,'0'0'0,"0"-42"0,21 0 0,-21-1 0,0 1 16,0 21-16,0 0 0,0-1 16,-21 22-16,0 22 15,0-1-15,0 0 0,0 21 0,-1 1 16,1-1-16,0 21 0,21-20 16,-21 20-16,0 22 0,-22-22 0,22 1 15,0-1-15,0 1 0,0-1 0,0-20 16,21 20-16,-22-20 0,22-1 15,-21-21-15,21 21 0,0-20 0,0-1 16,0 0-16,21-21 16,22 0-16,-22 0 0,0 0 15,21 0-15,-20-21 0,20 0 0,0-22 16,1 22-16,-1-21 16</inkml:trace>
  <inkml:trace contextRef="#ctx0" brushRef="#br0" timeOffset="46119.57">21484 4953 0,'0'0'15,"0"21"1,0 0-16,0 1 16,0 20-16,-21-21 0,0 21 0,0-20 15,-1 20-15,1-21 0,21 21 16,-21-20-16,0-1 0,21 21 0,-21-21 16,21 0-16,0 1 0,0-1 15,0 0-15,0 0 16,21-21-16,0 0 0,21 0 15,-20 0-15,20 0 0,0-21 16,1 0-16,-1 0 0,0-1 0,1 1 16,-1 0-16,0 0 0,1-21 0,-1 20 15,-21 1-15,0-21 0,0 42 16,1-21-16,-22 0 0,-22 42 31,1 0-31,0-21 0,0 21 16,0 0-16,0 22 0,-1-22 0,22 0 15,-21 0-15,21 0 0,-21 0 16,21 1-16,0-1 16,0 0-16,21-21 15,0 0-15,1 0 16,-1 0-16,0 0 0,0 0 16,-21-21-16,0 0 0,21-1 15,-21 1-15,0 0 0,21 0 0,-21 0 16,0-22-16,0 1 0,0 0 15,0 21-15,0-22 0,0 22 0,0-21 16,0 21-16,22-1 0,-1 22 0,-21-21 16,21 21-16,0 0 0,0 0 15,0 0-15,1 0 0,-1 21 16,0-21-16,-21 22 16,0-1-16,21 0 0,-21 0 0,21 21 15,-21-20-15,0-1 0,0 0 0,0 21 16,0-21-16,0 1 0,0-1 15,0 0-15,0 0 0,0 0 0,0 0 16,0 1-16,0-1 16,0-42 15,0-1-15,0 1-16,0 0 0,21 0 0,-21-21 15,22 20-15,20-20 16,-21 0-16,0-1 0,22-20 0,-22 21 15,21-1-15,0 1 0,1 0 16,-1 20-16,0 1 0,1 21 0,-1 0 16,0 0-16,1 43 0,-22-22 0,0 0 15,0 21-15,-21 1 0,0-1 16,0 0-16,0 1 0,-21-22 0,0 21 16,0 0-16,21-20 0,-21-1 15,21 0-15,0 0 0,-22 0 0,22 0 16,0 1-16,22-22 15,-1 0-15,0 0 16,0 0-16,0 0 0,22 0 0,-22-22 16,21 22-16,0-21 0,-20 0 15,20 0-15,-21-21 0,21 20 0,1-20 16,-22 0-16,21-1 0,-21 22 0,1-21 16,-1 0-16,0 20 0,-21 1 15,0 0-15,-21 21 16,0 0-1,-1 21-15,1 0 0,0 1 0,21-1 16,-21 0-16,21 0 0,-21-21 16,21 21-16,0 0 0,-21-21 15,21 22-15,0-1 16,21-21 0,0 21-16,-21 0 15,0 0-15,0 0 16,0 1-16,0-1 0,0 0 15,0 0-15,0 0 16,0 0-16,-21-21 16,0 22-16,-1-22 15,1 0 1,0 0-16,0 0 0,-21 0 0,20 0 16,-20 0-16,21-22 0,-21 22 15,20-21-15</inkml:trace>
  <inkml:trace contextRef="#ctx0" brushRef="#br0" timeOffset="46333.62">22183 4572 0,'0'0'0,"0"-21"15,0 0 1,-22 21-1,1 0 17,-21 21-17,21-21-15</inkml:trace>
  <inkml:trace contextRef="#ctx0" brushRef="#br0" timeOffset="46526.6">21188 4741 0,'-43'0'0,"86"0"0,-107 0 0,43 0 16,0 0-16,0 0 0,42 0 31,0 0-31,21 0 0,22 0 16,-1 0-16,1-21 0,42 21 0,-22-21 15,22 21-15,0-21 0,0 21 16,0-21-16,21 0 0,-21 21 0,21-22 15</inkml:trace>
  <inkml:trace contextRef="#ctx0" brushRef="#br0" timeOffset="46836.42">24024 4339 0,'0'-21'16,"0"42"-16,0-63 0,0 21 0,-21 21 15,0 0-15,-22 0 16,22 0-16,0 21 0,-21 0 16,-1 0-16,1 22 0,0-1 15,-1 0-15,-20 1 0,21 20 0,-1 1 16,1-1-16,-22 22 0,22-1 16,0 1-16,-1 0 0,22-22 0,-21 22 15,21-22-15,-22 1 0,43-1 0,0 1 16,-21-1-16,21 1 0,0-22 15,0 1-15,0-1 0,21 0 16,-21-21-16,22 1 0,20-1 0,-21 0 16,0-21-16,22 0 0,-1 0 15,0-21-15,1 21 0,-1-43 0,0 22 16</inkml:trace>
  <inkml:trace contextRef="#ctx0" brushRef="#br0" timeOffset="47325.48">24130 5144 0,'0'-43'0,"0"86"0,0-107 0,0 43 16,0-21-16,-21 20 0,21 1 15,-21-21-15,-1 21 0,1 21 16,0-21-16,0 21 0,0 0 0,-22 0 16,22 21-16,0-21 0,-106 127 15,106-85 1,0 0-16,0-20 0,-1 20 15,1 0-15,21-21 0,0 22 0,0-22 16,0 21-16,0-21 0,0 1 0,0-1 16,0 0-16,21-21 0,1 21 15,20-21-15,-21 0 0,0 0 0,22 0 16,-22 0-16,21 0 0,-21-21 16,0 0-16,22 0 0,-22-1 15,0 1-15,21-21 0,-20 0 0,-1-1 16,0 1-16,0-22 0,0 1 15,0-1-15,1 1 0,-1-1 0,0 1 16,-21-1-16,0 22 0,0 0 16,0 21-16,21-1 0,-21 1 0,0 42 31,-21 1-31,0 20 0,21-21 16,-21 21-16,-1 22 0,22-22 0,-21 1 15,21 20-15,0-21 0,-42 170 31,42-170-15,0-20-16,0-1 0,0 0 16,63-21-1</inkml:trace>
  <inkml:trace contextRef="#ctx0" brushRef="#br0" timeOffset="47696.48">24320 5059 0,'0'0'0,"0"-21"0,0 0 16,0-1-16,0 1 16,22 21-16,-22-21 15,21 21-15,0 0 16,0 0-16,0 0 0,0 0 16,1 0-16,-1 0 0,0 21 0,-21 0 15,0 1-15,0-1 0,0 0 16,21 21-16,-21-21 0,0 1 0,0-1 15,0 21-15,0-21 0,0 0 16,-21 1-16,21-1 0,-21 0 0,0 0 16,-1-21-1,22-21 17,0 0-17,0 0-15,0-1 0,22 1 0,-1-21 16,0 21-16,0 0 0,-21-22 15,21 22-15,0-21 0,1 21 0,-1-1 16,0 1-16,0 0 0,0 0 16,0 0-16,1 21 0,-1 0 0,0-21 15</inkml:trace>
  <inkml:trace contextRef="#ctx0" brushRef="#br0" timeOffset="47908.37">25040 4890 0,'-21'21'31,"0"0"-31,0 0 0,21 0 16,-22 0-16,1 22 0,21-22 16,-21 0-16,21 0 0,-21 22 0,21-22 15,-21 0-15,21 0 0,0 0 0,0 0 16,0 1-16,0-1 16,21-42 30,0-1-46,0 22 0</inkml:trace>
  <inkml:trace contextRef="#ctx0" brushRef="#br0" timeOffset="48072.27">25019 4763 0,'-21'-22'0,"42"44"0,-63-65 0,20 22 15,1 21 1,21 21 15,0 0-15,0 1-16,21-1 0,1 0 15</inkml:trace>
  <inkml:trace contextRef="#ctx0" brushRef="#br0" timeOffset="48440.38">25209 4974 0,'0'-21'0,"0"42"47,0 0-31,0 1-16,0-1 0,0 0 0,0 0 15,0 0-15,0 0 0,0 1 0,0-1 16,0 0-16,0 0 15,0 0-15,0 0 16,22-21 0,-1 0-1,-21-21-15,21 21 0,-21-21 16,21 0-16,-21 0 0,0 0 16,21-1-16,0-20 0,-21 21 0,0 0 15,22 0-15,-22-1 0,21 1 16,-21 0-16,21 21 0,-21-21 15,21 21-15,0 0 16</inkml:trace>
  <inkml:trace contextRef="#ctx0" brushRef="#br0" timeOffset="48742.39">25442 5038 0,'21'0'31,"1"-21"-31,-1-1 16,63-41-1,-84 42 1,-21 21 15,0 21-31,0 0 16,0 0-16,0 0 0,21 1 0,0 20 15,-22-21-15,22 0 0,0 0 16,-21 1-16,21-1 0,0 0 0,0 0 16,0 0-16,0 0 15,21-21-15,1 0 0,-1 0 16,0 0-16,0 0 0,0 0 0,0 0 16,1 0-16,-1 0 0</inkml:trace>
  <inkml:trace contextRef="#ctx0" brushRef="#br0" timeOffset="49063.98">25696 4995 0,'0'0'0,"0"-63"15,21 42 1,1 21-16,-1 0 0,0 0 16,0 0-1,-21 21-15,0 0 0,0 21 16,0-20-16,0-1 0,0 0 15,0 0-15,0 0 0,0 0 0,0 1 16,0-1-16,0 0 0,-21 0 16,21 0-16,-21-21 0,0 0 15,21-21 17,0 0-17,0 0-15,0 0 0,21-1 16,0 1-16,-21 0 0,21 0 0,0-21 15,0 20-15,1 1 0,-22 0 0,21 0 16,0 0-16,-21 0 0,21-1 16,-21 1-16</inkml:trace>
  <inkml:trace contextRef="#ctx0" brushRef="#br0" timeOffset="49408.66">25971 4487 0,'0'0'0,"-21"-21"0,21 0 16,21 0-1,1 21-15,-1 0 0,21 0 16,-21 0-16,0 21 0,1 0 0,-1 0 16,0 1-16,-21 20 0,0 0 15,21 1-15,-21-1 0,21 0 0,-21 22 16,0-1-16,0-20 0,0 20 15,-21 1-15,-21-22 0,21 21 0,-1-20 16,-20-1-16,21 0 0,0 1 16,-22-22-16,1 21 0,21-21 15,0 1-15,-22-1 0,22 0 0,0-21 16,0 21-16,0-21 0,42-21 62,0 21-62,0-21 0</inkml:trace>
  <inkml:trace contextRef="#ctx0" brushRef="#br0" timeOffset="49599.84">26183 5228 0,'-21'0'31,"21"21"-15,0 1 0,0-1-1,-21-21-15,21 21 16</inkml:trace>
  <inkml:trace contextRef="#ctx0" brushRef="#br0" timeOffset="49790.74">26056 5609 0,'0'0'0,"0"21"0,0 1 0,0-1 15,0 0-15,0 0 16,-21 0-16,21 0 0,-85 43 31,64-43-31,0-21 0,-21 21 16,20 0-16,-20-21 0,21 22 15,-21-22-15,-1 0 0,1 21 0,0-21 16</inkml:trace>
  <inkml:trace contextRef="#ctx0" brushRef="#br0" timeOffset="51000.52">8509 7176 0,'0'0'0,"0"21"0,-21-21 15,0 0-15,21-21 32,0-1-32,21 22 0,0-21 0,-21 0 15,21 0-15,0 0 0,0 0 16,-21-1-16,0 1 0,0-127 31,-21 106-31,-21 21 16,21-1-16,0 1 0,-1 0 0,-20 0 0,21 21 15,-21 0-15,20 0 16,-20 0-16,0 0 0,21 0 0,-22 21 16,1 0-16,21 22 0,-22-22 15,22 21-15,0 0 0,-21 1 0,42-1 16,-21 0-16,21 22 0,0-22 0,0 1 16,0-1-16,0 0 0,0 1 15,0-22-15,0 0 0,21 0 0,0 0 16,0 0-16,0-21 0,0 0 15,1 0-15,20 0 0,-21 0 16,21-21-16,-20 0 0,20 0 0,0-21 16,1 20-16,-22-20 0,21 0 15,0-1-15,1 1 0,-1 0 0,0-1 16,-20 1-16,-1 0 0,0 21 16,-21-22-16,21 1 0,-21 21 0,0 0 15,-21 42 1,21 0-1,-21 0-15,21 21 0,0 1 0,0-22 16,0 21-16,0 1 0,0-1 16,0 0-16,0 1 0,0-22 0,0 21 15,0-21-15,0 22 0,21-22 16,0 0-16,0-21 0,-21 21 16,21-21-16,1 0 0,-1 0 0,21 0 15,-21-21-15,22 21 0</inkml:trace>
  <inkml:trace contextRef="#ctx0" brushRef="#br0" timeOffset="51273.36">9419 6900 0,'-21'64'31,"0"-64"-31,21 21 0,21-21 31,0 0-15,-21-21-16,21 21 0,0-21 16,-21 0-16,0-1 15,-21 22 1,0 0-16,0 0 0,0 0 0,0 0 16,-1 0-16,22 22 0,-21-22 15,21 21-15,0 0 0,21-21 16</inkml:trace>
  <inkml:trace contextRef="#ctx0" brushRef="#br0" timeOffset="52131.87">10520 6900 0,'0'-21'0,"0"42"0,0-63 15,0 0-15,0 21 0,0-1 0,0 1 16,0 0-16,21 0 0,-21 0 16,21 21-16,0 0 0,22 0 0,-22 0 15,0 0-15,21 21 0,1 0 16,-22 0-16,21 0 0,-21 22 16,0-1-16,1 0 0,-1 1 0,-21-1 0,21 0 15,-21 1-15,0-1 16,0 0-16,0 1 0,0-1 0,0-21 15,-21 22-15,0-22 0,21 0 0,0 0 16,0 0-16,-22-21 0,1 0 16,21-21-1,0 0-15,0 0 0,0 0 16,0-22-16,0 1 0,0 0 0,21-1 16,1 1-16,-1 0 0,0-22 0,0 22 15,21-1-15,1-20 0,-22 21 16,21-1-16,1 1 0,20 21 15,-21-22-15,1 43 0,-1-21 0,0 21 16,-20 0-16,20 21 0,0 1 16,-21-1-16,1 21 0,-1 0 0,0-20 15,-21 20-15,0 0 0,0 1 16,0-1-16,0 0 0,0-21 0,0 22 16,0-1-16,0-21 0,0 22 0,-21-22 15,21 0-15,-21 0 0,-1-21 16,22 21-16,0-42 15,0 0 1,0 0-16,0 0 0,0-1 0,22-20 16,-1 21-16,21-21 0,-21-1 15,0 1-15,1 0 0,20-1 0,-21 1 16,21 0-16,1-1 0,-1 1 16,0 21-16,-20 0 0,20 21 0,0 0 15,-21 0-15,22 0 0,-22 21 16,0 0-16,0 21 0,-21 1 0,0-22 15,0 21-15,0 0 0,0 1 16,0-1-16,0 0 0,-21 1 0,0-1 16,0 0-16,21-20 0,-21 20 0,21-21 15,-22 0-15,22 0 0,0 1 16,0-1-16,22-21 16,-1 0-16,0 0 0,0-21 0,21-1 15,1-20-15,-22 21 0</inkml:trace>
  <inkml:trace contextRef="#ctx0" brushRef="#br0" timeOffset="53211.25">12658 6689 0,'0'-21'15,"0"42"-15,0-64 0,-22 65 32,22-1-32,-21 0 0,0 0 0,21 21 15,-21-20-15,0 20 0,21 0 16,0 1-16,0-22 0,-21 21 0,21 0 15,0 22-15,0-22 0,0 1 16,0-22-16,0 21 0,0 0 0,0-20 16,21-1-16,0 0 0,0 0 15,0-21-15,22 0 0,-22 0 0,21 0 16,-21 0-16,22-21 0,-1 0 16,0 0-16,1-22 0,-1 22 0,-21-21 15,21 21-15,-20-22 0,-1 1 16,-21 0-16,0-1 0,0 1 0,0 0 15,0-22-15,-43 22 0,22-1 0,-21 1 16,21 21-16,-22-21 0,1 42 16,0 0-16,-1 0 0,1 0 15,0 0-15,21 21 0,-22 21 0,1-21 16,21 22-16,0-1 0,-1-21 16,1 21-16,0 22 0,21-22 0,0 1 15,0-1-15,0-21 0,0 21 0,21 1 16,0-22-16,22 42 15,-1-41-15,0-1 0,-20-21 0,20 0 16,0 0-16,1 0 0,20 0 16,-21-21-16,1-1 0,-1 1 0,22 0 15,-22-21-15,0 21 0,22-22 0,-22 1 16,0 0-16,-20 20 0,20-20 16,-21 0-16,21-1 0,-20 1 15,-1 0-15,0 21 0,0-1 0,-21 1 16,0 42-1,0 1 1,0 20-16,0-21 0,-21 21 16,21-20-16,0 20 0,-21 0 0,0 1 15,21-1-15,-22-21 0,22 21 0,0 1 16,0-22-16,0 21 0,0-21 16,0 1-16,0-1 0,22 0 0,-1-21 15,0 0-15,21 0 0,-21 0 0,22 0 16,-22 0-16,21-21 0,1 0 15,-22-1-15,21-20 0,0 21 16,1-21-16,-1-1 0,-21 22 16,22-21-16,-1-1 0,-21 1 0,21 0 15,-20 21-15,-1-22 0,0 22 0,0 0 16,-21 0-16,0 0 0,21 21 16,-21 21-1,0 0-15,-21 0 16,0 0-16,21 0 0,0 1 15,0 20-15,-21-21 0,21 0 16,0 22-16,0-22 0,0 21 0,0-21 16,0 0-16,0 1 0,0-1 15,21 0-15,-21 0 0,21-21 0,21 0 16,-20 21-16,20-21 0,-21 0 16,21 0-16,1 0 0,-1-21 0,0 0 15,1 0-15,-1 0 0,0-1 0,1 1 16,-22-21-16,0 21 0,0-22 15,0 22-15,1-21 0,-22 0 0,21-1 16,-21 22-16,0-21 0,0 21 16,0-1-16,-21 1 0,-1 21 0,1 0 15,0 0-15,0 21 0,0 22 0,0-22 16,-1 0-16,-20 21 0,42 1 16,-21-22-16,21 21 0,0 1 0,0-1 15,0 0-15,0-21 0,0 22 16,0-22-16,21 0 0,-21 0 15,21 0-15,0 1 0,1-22 0,-1 0 16,21 0-16,-21 0 0,22 0 0,-1 0 16,-21-22-16,21 1 0,1-21 15,-1 21-15,0-22 0,1 22 16</inkml:trace>
  <inkml:trace contextRef="#ctx0" brushRef="#br0" timeOffset="53433.13">15155 6329 0,'-42'0'0,"84"0"0,-105 0 0,42 0 16,-1 0-16,44 0 15,20 0-15,0 0 16,-21 0-16,43 0 0,-22 0 16,1 0-16,20 0 0,-21-21 0,22 21 15,-22 0-15,22 0 0,-22 0 16,0 0-16,-20 0 0,-1 0 0,0 0 15,-42 0 17</inkml:trace>
  <inkml:trace contextRef="#ctx0" brushRef="#br0" timeOffset="53646">15430 6329 0,'-21'42'15,"42"-84"-15,-63 105 0,21-20 0,0-1 16,0 22-16,21-22 0,-22 21 0,1 1 15,21-22-15,0 22 0,-21-22 0,0 22 16,21-22-16,-21 0 0,21 1 16,-21-1-16,21 0 0,0 1 0,0-22 15,0 21-15,0-21 0,0 0 0,0 1 16,0-1-16,0 0 0,21-21 16,0 0-16,0 0 15,0-21-15,22 0 0,-22-1 16,21 1-16,-21-21 0</inkml:trace>
  <inkml:trace contextRef="#ctx0" brushRef="#br0" timeOffset="53948.83">15727 6922 0,'0'0'0,"-21"0"16,21 21-16,0 0 16,-22 0-16,1 0 0,21 0 15,-21 1-15,21 20 0,0-21 0,0 0 16,0 22-16,0-22 0,0 0 15,0 0-15,0 0 0,21 0 16,0-21-16,1 0 0,-1 0 0,21 0 16,-21 0-16,22 0 0,-22-21 15,21 21-15,0-21 0,-20 0 0,20-21 16,-21 20-16,0 1 0,0 0 0,-21-21 16,0-1-16,0 22 0,0-21 15,0 21-15,0-22 0,0 22 0,-21 0 16,0 0-16,0 21 0,-21 0 0,20 0 15,1 0-15,-21 0 0,21 0 16,0 0-16,-22 0 0,22 21 0,0-21 16,0 0-16,0 0 0,-1 21 15</inkml:trace>
  <inkml:trace contextRef="#ctx0" brushRef="#br0" timeOffset="56444.82">16743 6541 0,'0'0'0,"-21"0"16,21 21-16,0 0 15,21-42 17,0 21-32,0-21 15,0-1-15,22 1 0,-22 0 16,21 0-16,0-21 0,-20 20 0,20 1 15,-21 0-15,0-21 0,-21 21 0,0-1 16,-21 1 0,0 0-16,-21 21 0,20 0 0,-20 0 15,0 0-15,-1 0 0,1 21 0,0 0 16,-1 1-16,1 20 0,0 0 16,-1 1-16,22-1 0,-21 0 0,21 1 15,21-1-15,0-21 0,0 21 16,0-20-16,0 20 0,21-21 0,0 0 15,0-21-15,22 21 0,-22-21 0,21 0 16,0 0-16,1 0 0,-22 0 16,21 0-16,-21 0 15,-42 0 1,0 0-16,-21 22 16,21-22-16,-22 21 0,1 0 15,0 0-15,-1 0 0,1 0 16,0 1-16,-1-1 0,22 21 0,0-21 15,0 22-15,0-1 0,-1 0 0,22 1 16,0-22-16,0 21 0,0 0 16,0 1-16,22-22 0,-1 0 0,0 21 15,21-42-15,-21 22 0,22-1 16,-1-21-16,22 0 0,-22 0 0,21-21 16,-20-1-16,20 1 0,1 0 15,20-21-15,-20-1 0,21 1 16,-22 0-16,1-22 0,-1 22 0,1-22 15,-1 1-15,-21-1 0,1 1 0,-22-1 16,0-20-16,0-1 0,0 22 16,-21-22-16,0 21 0,0 22 0,0-21 15,0 20-15,0 22 0,0 0 16,0 0-16,-21 21 0,0 0 16,21 21-16,-21 21 0,0 1 0,21-1 15,-21 21-15,-1 1 0,1-1 16,0 22-16,0-21 0,21-1 15,-21 1-15,0-22 0,-1 21 16,1-20-16,21 20 0,0-20 0,0-1 16,0-21-16,0 21 0,0-20 0,21-1 15,1 0-15,-1-21 0,21 0 16,0 0-16,1 0 0,-1 0 0,0-21 16,22 0-16,-22-1 0,1 1 15,-1 0-15,0 0 0,1-21 0,-1 20 16,-21-20-16,21 21 0,-42-21 0,22 20 15,-22-20-15,0 21 0,0 0 16,0 0-16,-22 21 0,-20 0 16,21 0-16,0 0 0,0 21 15,-1-21-15,-20 21 0,21 21 16,0-21-16,0 1 0,-1-1 0,22 0 16,0 21-16,0-21 0,0 1 0,0-1 15,0 21-15,0-21 0,0 0 16,43 1-16,-22-1 0,0-21 0,0 21 15,22-21-15,-1 0 0,-21 0 16,21 0-16,22 0 0,-22-21 0,1 21 16,-1-21-16,0-1 0,22 1 0,-43 0 15,21-21-15,1 21 0,-22-1 16,0-20-16,0 21 0,0 0 16,-21-22-16,0 22 0,0 0 15,0 42 1,-21 0-1,21 1-15,-21-1 0,21 0 0,-21 0 16,21 0-16,0 0 0,0 1 16,0-1-16,0 0 0,-21 0 0,21 0 15,0 0-15,0 1 0,-22-22 16,22 21-16,0-42 31,0-1-31,0 1 0,0 0 16,22 0-16,-1 0 0,0-22 15,0 22-15,0-21 0,0 0 0,1 20 16,-1-20-16,21 21 0,-21-21 16,0 20-16,1 22 0,-1-21 0,0 21 15,0 0-15,0 0 0,-21 21 16,21 1-16,-21-1 0,0 0 16,0 21-16,0-21 0,0 1 0,0 20 15,0-21-15,0 0 0,0 22 16,0-22-16,0 0 0,0 0 0,0 0 15,22 0-15,-22 1 16,21-22-16,0 0 0,0 0 16,0 0-16,0-22 15,1 1-15,-1 0 0,0 0 16,0 0-16,0 0 0,0-22 0,1 22 16,-1-21-16,0-1 0,21 22 0,-21-21 15,1 0-15,20 20 0,-21 1 16,0 0-16,-21 0 0,21 21 0,-21 21 31,0 0-31,0 0 0,0 1 16,0-1-16,0 0 0,-21 0 0,21 21 15,-21-20-15,21-1 0,0 0 16,0 0-16,0 0 0,0 0 0,0 1 16,0-1-16,0 0 0,21 0 0,0 0 15,1-21-15,20 0 0,-21 21 16,21-21-16,1 0 0,-1 0 15,0 0-15,1-21 0,-1 0 0,0 21 16,-20-21-16,20 0 0,-21 0 16,21-1-16,-20 1 0,-22-21 0,21 21 15,-21 0-15,0-22 0,0 22 16,0 0-16,0 0 0,-21 21 0,-1 0 16,-20 0-16,21 0 0,0 0 15,0 0-15,-1 21 0,1 0 16,0 0-16,21 0 0,-21 1 15,21-1-15,0 0 0,0 0 0,0 0 16,0 0-16,21 1 0,0-1 16,0-21-16,1 21 0,-1-21 0,0 0 15,21 0-15,1 0 0,-22 0 16,21 0-16,0 0 0,-20-21 16,20 0-16,-21 21 0,21-22 0,-20 1 15,-1 0-15,0-21 0,-21 21 0,21-1 16,0 1-16,0 0 0,-21 0 15,0 0-15,0 0 0,0 42 32,0 0-32,0 0 0,0 0 15,-21 0-15,21 1 0,-21-1 0,21 0 16,-21 0 0,21 0-16,0 0 15,21-21 1,0-21-1,-21 0-15,21 21 0,1-21 0,-1 0 16,-21 0-16,21-1 0,0 1 0,0 0 16,-21 0-16,21 0 0,-21 0 15,22 21-15,-22 21 16,0 0-16,0 0 16,0 0-16,0 0 0,0 1 15,0-1-15,21 0 0,-21 0 0,21 0 16,0 22-16,0-22 0,0-21 15,1 21-15,-1 0 0,21 0 16,-21-21-16,22 0 0,-22 0 0,21 0 16,-21 0-16,22 0 0,-22 0 15,0-21-15,0 0 0,21 0 0,-20 0 16,-1-1-16,-21-20 0,21 0 16,0-1-16,0 1 0,0-21 0,-21-1 15,22 1-15,-1-22 0,-21-63 16,21 84-16,-21 1 0,0 20 15,21 1-15,-21 21 0,0 0 16,0 0-16,-21 42 0,0 0 16,0 0-16,-1 43 15,1-22-15,0 21 0,0 1 0,0-1 16,21 22-16,0-21 0,0-1 0,-21-21 16,21 22-16,0-22 0,0 22 15,0-43-15,0 21 0,0 1 0,0-22 16,0 0-16,21 0 0,-21 0 15,21-21-15,0 0 0,0-21 16,0 0-16,-21 0 16,0 0-16,0-1 15</inkml:trace>
  <inkml:trace contextRef="#ctx0" brushRef="#br0" timeOffset="56599.73">20616 6668 0,'0'0'0,"-42"-22"0,21 1 0,0 21 16,42 0 15,0 0-31,21 0 0,-21 0 0,22 0 16,-1 0-16,0 0 0,1 0 0,-1 0 15,0 0-15,1 0 0,20 0 16,-20 0-16,-1-21 0,0 0 0</inkml:trace>
  <inkml:trace contextRef="#ctx0" brushRef="#br0" timeOffset="56877.58">21865 6075 0,'0'0'15,"-21"0"-15,-21 0 0,20 0 0,-20 0 16,21 0-16,-21 21 0,-1 0 0,22 0 16,-21 22-16,21-1 0,-22 0 0,22 22 15,-21-1-15,21 1 0,-1-1 16,1 22-16,0-21 0,0-1 0,0 22 15,0-22-15,-1 1 0,22-1 16,0 22-16,0-22 0,0-20 16,0 20-16,0-20 0,0 20 0,0-42 15,0 22-15,22-22 0,-1 0 0,0 0 16,21 0-16,-21-21 0,22 0 16,-22 0-16,21 0 0,1 0 0,-1-21 15,0 0-15,-21 0 0</inkml:trace>
  <inkml:trace contextRef="#ctx0" brushRef="#br0" timeOffset="58680.8">21653 6943 0,'22'0'16,"-1"0"0,0-21-16,-21-1 0,21 1 15,-21 0-15,21 0 0,-21 0 0,0 0 0,0-22 16,0 22-16,0-21 16,0 21-16,0-1 0,0-20 15,-21 21-15,0 21 0,0 0 16,0 0-16,-1 21 0,1 0 0,-21 0 15,21 1-15,0-1 0,-1 21 0,1-21 16,0 22-16,0-22 0,0 21 16,21-21-16,-21 0 0,21 1 0,0-1 15,0 0-15,0 0 0,21-21 16,0 0-16,0 0 16,0 0-16,0 0 0,1 0 15,-1-21-15,0 0 0,0 0 16,0-1-16,0 1 0,-21 0 15,22 0-15,-1 0 0,-21 0 0,21-1 16,-21 1-16,0 0 0,0 0 16,0 42-1,0 0 1,0 0-16,0 22 0,0-22 16,0 0-16,0 0 0,0 22 0,0-22 15,0 0-15,0 0 0,21 0 16,0 0-16,0-21 0,22 22 0,-22-1 15,21-21-15,-21 0 0,22 0 0,-1 0 16,0 0-16,1 0 16,-1 0-16,0-21 0,-20-1 0,20 22 15,0-21-15,-21 0 0,1 0 0,-1 0 16,0 0-16,-21-22 0,0 22 16,0-21-16,0 21 0,0-22 0,0 22 15,-21-21-15,0 21 0,-1-1 0,1 1 16,0 21-16,0 0 0,0 0 15,0 0-15,-22 21 0,22 1 0,0 20 16,0-21-16,0 0 0,-22 22 16,22-22-16,0 21 0,0-21 15,21 22-15,0-22 0,-21 0 0,21 0 0,0 0 16,0 0-16,0 1 16,21-22-16,0 0 0,0 0 15,0 0-15,0 0 0,1 0 0,20-22 16,-21 22-16,21-21 0,-20 0 15,20 0-15,-21 0 0,21 0 0,-20-22 16,20 22-16,-21-21 0,0-1 0,22-20 16,-22 21-16,0-22 0,0 22 15,0-1-15,-21-20 0,0 42 0,0-22 16,0 22-16,0 0 0,0 0 16,-21 42-1,0 0-15,0 22 16,0-1-16,21 0 0,-22 1 15,1-1-15,0 21 0,21-20 0,-21-1 16,21 0-16,0 1 0,0-1 16,0-21-16,0 22 0,0-22 15,21 0-15,0 0 0,0 0 0,1-21 0,-1 21 16,21-21-16,-21 0 0,22 0 16,-1 0-16,0 0 0,1 0 0,-1 0 15,0-21-15,1 0 0,-1 0 0,0 21 16,1-42-16,-22 20 0,21 1 15,-21 0-15,0-21 0,-21 21 16,0-1-16,0 1 0,0 0 0,0 0 16,-21 0-16,0 0 0,0 21 15,-21 0-15,20 0 0,-20 0 0,0 21 16,-1 0-16,22-21 0,-21 21 16,0 0-16,20 0 0,1 22 0,0-22 15,0 0-15,21 0 0,-21 0 0,21 1 16,0-1-16,0 0 0,0 0 15,21-21-15,0 21 0,0-21 0,0 0 16,1 0-16,20 0 0,-21 0 16,21 0-16,1 0 0,-1-21 15,0 21-15,1-21 0,-22 0 0,21 0 16,-21-1-16,22-20 0,-22 21 16,0-21-16,0-1 0,0 1 0,-21-22 15,0 22-15,22-21 0,-22 20 0,0-20 16,0 20-16,0 1 0,0 21 15,0 0-15,0 0 0,-22 21 16,1 21-16,0 0 16,0 21-16,21 1 0,0-1 0,-21 0 15,21 1-15,-21 20 0,21-21 0,0 1 16,0-1-16,0 0 0,0 1 16,0-1-16,0-21 0,0 0 15,0 1-15,0-1 0,0 0 0,21 0 16,-21 0-16,21-21 0,0 0 15,0 0-15,0 0 0,1 0 16,-1 0-16,0-21 16</inkml:trace>
  <inkml:trace contextRef="#ctx0" brushRef="#br0" timeOffset="59044.66">23326 6858 0,'0'0'0,"0"-21"15,0 0-15,0 0 16,0-1-16,0 1 15,0 0-15,21 21 0,0-21 0,0 21 16,0 0-16,0 0 0,1 0 16,-1 0-16,0 0 0,0 0 15,0 0-15,0 21 0,-21 0 0,22 0 16,-22 22-16,21-22 0,-21 0 16,0 0-16,0 0 0,0 22 0,0-22 15,0 0-15,-21-21 0,-1 21 0,22 0 16,0-42 15,0 0-15,0 0-1,85-85 1,-64 85-16,0 0 0,22-43 16,-22 43-16,0 0 0,0 0 15,0 21-15,1 0 0,-1-21 0,0 21 16,0 0-16,0 0 0,0 0 15,-21 21-15,22-21 0,-22 21 16</inkml:trace>
  <inkml:trace contextRef="#ctx0" brushRef="#br0" timeOffset="59642.09">23982 6900 0,'0'22'32,"21"-22"-32,0-22 0,0 22 15,0-21-15,1 0 0,-1 21 16,0-21-16,0 0 0,-21 0 16,0-1-1,-21 22 1,0 0-16,0 22 0,-1-22 15,1 21-15,21 0 0,-21 0 16,0 0-16,21 0 16,0 1-16,0-1 15,0 0-15,21-21 32,0 0-32,0 0 0,1 0 15,-1 0-15,0-21 0,0 21 0,0-21 16,0-1-16,1 1 0,-1 0 0,0 0 15,0 0-15,0 0 0,0-1 16,1 1-16,-1 0 0,-21 0 0,0 0 16,21 0-16,-21 42 31,0 0-31,0 0 16,0 0-16,0 0 0,0 1 0,0-1 15,0 0-15,0 0 0,0 0 16,0 0-16,0 1 0,0-1 0,0 0 15,0 0 17,-21-21-32,0 0 15,-1 0 1,1 0 0,0 0-16,0 0 15,0 0 1</inkml:trace>
  <inkml:trace contextRef="#ctx0" brushRef="#br0" timeOffset="60428.72">22818 7260 0,'0'0'0,"-22"0"16,1 0-16,21 21 16,-21-21-16,21 22 15,-21 83 1,21-83-16,0-1 16,0 0-16,21-21 15,0 0 1,0 0-16,1 0 0,-1 0 15,0-21-15,-21 0 0,21-1 16,-21 1-16,0 0 0,0 0 16,0 0-16,0-22 0,-21 22 0,0 0 15,0 0-15,-1-21 0,1 42 16,0-22-16,0 22 0,-21 0 0,20 0 16,1 0-16,0 0 0,0 22 15,21-1 1,21-21-1,0 0-15,22 0 16,-1 0-16,0 0 0,1 0 0,-1-21 16,0 21-16,1-22 0,20 1 0,-21 21 15,1-21-15,-22 0 0,21 0 16,-21 21-16,1-21 0,-1-1 0,0 1 16,-21 0-16,21 21 0,-21-21 0,0 0 15,0 42 16,-21 0-31,21 0 0,-21 0 0,21 22 16,0-1-16,0 0 0,0 1 0,0 20 16,-21 1-16,21-22 0,-22 22 15,1-1-15,21 1 0,-21-22 16,0 21-16,21-20 0,-21 20 0,0-20 16,-1-1-16,1 0 0,0 1 0,21-22 15,0 0-15,-21 0 0,21 0 0,-21-21 16,21-21-1,0 0-15,0-21 16,0 20-16,21-20 0,0 0 0</inkml:trace>
  <inkml:trace contextRef="#ctx0" brushRef="#br0" timeOffset="60820.49">24172 5948 0,'0'0'0,"0"-21"0,0 0 15,0-1-15,0 1 0,0 0 0,-21 21 16,21-21-16,21 42 31,0 0-31,1 22 16,-1-1-16,21 0 0,-21 1 15,22 20-15,-22 1 0,21-1 0,-21 22 16,22-1-16,-1 1 0,0 21 0,-21-21 16,22-1-16,-22 1 0,21 0 15,-42-1-15,0-20 0,0 20 0,-21-20 16,0 21-16,0-22 0,-22 1 0,1-22 16,0 21-16,-22-20 0,22-22 15,-22 21-15,22-21 0,0 1 16,-22-1-16,43 0 0,-21 0 0,21-21 0,-1 0 15,1 0-15,21-21 16,0 0-16,21 0 16,1-1-16,-1 1 0,21-21 0,0 21 15</inkml:trace>
  <inkml:trace contextRef="#ctx0" brushRef="#br0" timeOffset="61128.32">24850 7070 0,'0'0'0,"-22"21"0,1-21 0,21 21 0,0 0 15,0 0 1,21-21 0,1 0-16,-1 0 15,0 0-15,0 0 0,-21-21 16,21 0-16,0 0 0,-21 0 15,0 0-15,0-1 16,-21 22 0,0 0-16,0 0 0,0 0 15,0 22 1,21-1-16,0 0 0</inkml:trace>
  <inkml:trace contextRef="#ctx0" brushRef="#br0" timeOffset="61468.21">25252 6858 0,'0'-21'0,"0"42"0,0-63 0,0 21 15,0-1-15,0 44 31,0-1-31,0 21 0,0-21 16,0 22-16,0-22 0,0 21 16,0 0-16,0 1 0,0-1 15,0 22-15,-21-1 0,-1-21 0,1 22 16,0-1-16,21 1 0,-21-22 0,0 22 16,0-1-16,-1-20 0,1-1 15,0 21-15,0-20 0,0-1 0,0 0 16,-1-20-16,1 20 0,21-21 0,0 0 15,0 0-15,0 1 0,0-1 16,0-42 0,21-1-16,-21 1 0,22-21 15,-1 0-15,0-1 0,0 1 0,0 0 16</inkml:trace>
  <inkml:trace contextRef="#ctx0" brushRef="#br0" timeOffset="61764.05">25231 7006 0,'0'0'0,"-22"-42"0,22 21 0,0-22 16,-21 22-16,21 0 0,0 0 0,0 0 15,0 0-15,0-1 0,21 22 16,1 0-16,-1 0 16,0 0-16,0 0 0,0 0 0,0 22 15,1-22-15,-22 21 0,0 0 16,21 0-16,-21 0 0,0 0 15,0 1-15,0-1 0,0 0 16,0 0-16,-21 0 0,-1 0 16,1 1-16,0-22 0,0 21 15,0-21-15,0 21 16,42-21 15</inkml:trace>
  <inkml:trace contextRef="#ctx0" brushRef="#br0" timeOffset="62052.89">25463 6985 0,'0'0'0,"0"-21"0,22 21 16,-22-21-16,0 0 16,21 21-16,-21-22 15,0 44 32,-21-1-47,21 0 0,0 0 16,-22-21-16,22 21 0,0 0 0,0 1 15,0-1-15,0 0 16,22-21 0,-1 0-16,0 0 15,0 0-15,0 0 16,0 0-16,1 0 15,-22-21-15,0 0 0,21-1 16,-21 1-16,21 0 0</inkml:trace>
  <inkml:trace contextRef="#ctx0" brushRef="#br0" timeOffset="62293.82">25696 6879 0,'0'21'16,"0"1"-1,0-1-15,0 0 0,0 0 16,0 0-16,0 0 15,0 1-15,0-1 16,0 0-16,21-42 63,-21 0-63,22 21 15,-22-22-15,21 1 0,0 0 0,-21 0 16,21 0-16,0-22 0,0 22 15,-21 0-15,22-21 0,-1 21 16,0-1-16</inkml:trace>
  <inkml:trace contextRef="#ctx0" brushRef="#br0" timeOffset="63048.39">25993 6541 0,'0'-22'0,"0"44"0,0-65 16,-22 64 15,22 1-31,-63 147 15,42-127-15,0 1 16,-1 20-16,22 1 0,-21-1 16,0 1-16,21-1 0,-21 22 0,0-22 15,0 22-15,21-22 0,-22 1 0,1-1 16,0 1-16,0-22 0,21 22 16,0-22-16,0 0 0,0 1 0,-21-22 15,21 0-15,0 21 0,0-20 16,0-1-16,21-21 15,0 0-15,0 0 0,0 0 16,-21-21-16,22-1 0,-1 1 0,0 0 16,-21 0-16,21-21 0,0 20 15,-21-20-15,0 21 0,0-21 0,21-1 16,-21 22-16,0-21 0,0-1 0,0 22 16,0-21-16,0 21 15,0-22-15,-21 22 0,21-21 0,0 21 16,-21-22-16,21 22 0,-21-21 0,21 21 15,0 0-15,0-1 0,0 1 16,0 0-16,0 0 16,21 21-16,0 0 0,0 0 0,1 0 15,-1 0-15,21-21 16,-21 21-16,0 0 0,1-21 0,-1 21 16,0-22-16,0 22 0,0-21 0,-21 0 15,21 0-15,-21 0 16,22 0-16,-22-1 15,0 1-15,-22 21 32,1 21-32,0 1 15,21-1-15,0 0 16,0 0-16,0 0 16,0 0-16,0 1 15,21-22 1,0 0-16,1 0 0,-1 0 15,0 0-15,0 0 0,0-22 16,-21 1 0,0 0-16,0 0 15,0 0-15,0 0 16,-21 21 0,0 0-16,0 0 15,0 21 1,21 0-16,-22-21 15,22 21-15,0 0 16</inkml:trace>
  <inkml:trace contextRef="#ctx0" brushRef="#br0" timeOffset="63405.18">26183 7049 0,'21'-22'16,"0"1"-1,1 0 1,-22 0-16,21 21 0,0 0 16,-21 21 15,0 0-31,0 0 0,0 1 0,0-1 16,0 0-16,0 0 0,0 0 0,0 0 15,-21 1-15,21-1 0,-21 0 16,21 0-16,0 0 0,0-42 47,0 0-32,21 0-15,-21 0 0,0-1 16,21 22-16,-21-21 16,21 21-16,-21 21 46</inkml:trace>
  <inkml:trace contextRef="#ctx0" brushRef="#br0" timeOffset="63976.86">26395 7260 0,'0'21'46,"0"1"-46,0-1 16,0 0 0,0 0-1,-21 0 1,21-42 31,0 0-32,0 0-15,21 21 0,-21-21 16,21-1-16,0 1 0,0 0 16,0 0-16,22 148 62,-64-106-46,21 0-16,0 0 0,-22 1 15,22-1 1,-21-21-16,21-21 47,21-1-47,1 1 0,-22 0 16,21 0-16,63 21 62,-105 21-62,0 0 16,21 0-16,-21 1 0,0-1 15,0 0-15,21 0 0,-22 0 0,22 0 0,-21-21 16,21 22-16</inkml:trace>
  <inkml:trace contextRef="#ctx0" brushRef="#br0" timeOffset="77993.48">825 8361 0,'0'-21'15,"0"0"1,0-1 15,0 1-15,0 0-1,0 0-15,0 0 16,0 0-16,0-1 16,0-20-16,0 21 0,0 0 15,22-22-15,-1 22 0,-21-21 16,21 0-16,-21 20 0,0-20 16,21 21-16,-21-21 0,21 20 0,-21 1 15,0 0-15,0 0 0,0 0 16,-21 42 15,0 0-31,21 0 16,-21 22-16,0-1 0,21 21 15,-22 1-15,22 21 0,-21-1 0,0 22 16,21-21-16,-21-1 0,21 1 16,-21 21-16,0-21 0,-1-1 15,22 1-15,-21-22 0,0 1 0,0-1 16,0 22-16,21-43 15,-21-20-15,21 20 0,-22-21 16,22 0-16,-21-42 31,21 0-31,-21 0 16,21 0-16,0-1 0,0-20 0,0 21 16,0-21-16,0-1 0,0 1 15</inkml:trace>
  <inkml:trace contextRef="#ctx0" brushRef="#br0" timeOffset="78743.14">423 8446 0,'-21'-22'0,"42"44"0,-63-44 15,21 1-15,0 0 0,21-21 16,0 21-16,-22-22 0,22 1 0,0 0 15,0-1-15,22 1 0,-1-22 16,0 22-16,21 0 0,1-1 16,20 1-16,-21 0 0,22-1 0,-1 1 15,-20 0-15,20 21 0,1-22 16,-1 22-16,1 0 0,-1 21 0,1 0 16,-1 0-16,-20 21 0,20 0 15,-21 0-15,-20 22 0,-1-1 16,-21 22-16,0-1 0,-21 1 0,-1 20 15,-20-20-15,-21 20 16,20-20-16,-20-1 0,-1 1 0,1-1 16,-22-20-16,22-1 0,-1 0 15,1 1-15,20-22 0,-20 21 0,20-42 16,1 21-16,21-21 0,0 0 16,0 0-16,-1 0 0,1-21 15,21 0-15,0 0 0,0 0 16,0 0-16,0-1 0,21 1 15,1 0-15,20 21 0,-21 0 0,0 0 16,22 0-16,-22 21 0,21 0 16,0 22-16,-20-22 0,20 21 15,-21-21-15,0 22 0,0-1 16,1 22-16,-1-22 0,-21 0 16,21 1-16,0-22 0,-21 21 0,21-21 15,-21 0-15,21 1 0,1-1 16,-22 0-16,21-21 0,0 0 0,0 0 15,0 0-15,0 0 0,1-21 16,-1 0-16,21-1 0,-21 1 0,22-21 16,-22 21-16,0-22 15,21 1-15,-21 0 0,1-1 0,-1 1 16,0 0-16,0 21 0,0-1 0,-21 1 16,21 21-16,-21 21 31,0 1-31,0 20 0,0-21 15,0 21-15,0 1 0,-21-22 0,0 21 16,21-21-16,-21 22 0,21-22 16,0 0-16,-21 0 0,21 0 0,0 1 15,0-44 1,0 1-16,21 0 16,-21-21-16,21 21 0</inkml:trace>
  <inkml:trace contextRef="#ctx0" brushRef="#br0" timeOffset="79054.48">1630 8192 0,'0'-22'0,"0"44"0,0-65 0,-21 43 15,-1 21 1,1-21-16,0 22 0,21-1 0,-21 0 16,21 0-16,-21 0 0,21 0 15,21-21 1,0 0-1,0 0-15,0-21 0,1 0 0,-1 0 16,0 0-16,-21 0 0,0-1 16,0 1-16,0-21 0,0 21 15,0 0-15,-21-1 0,0 22 16,-1 0-16,1 0 16,-85 64-1,106-43-15,0 0 16,0 22-16,0-22 0,0 21 0,43 106 31,-22-105-31,21-22 0</inkml:trace>
  <inkml:trace contextRef="#ctx0" brushRef="#br0" timeOffset="79796.52">2180 8805 0,'0'0'0,"42"-21"16,-20 0-16,-1 21 0,0-21 0,-21-21 16,21 20-16,0 1 0,0 0 15,1-21-15,-1 21 0,-21-22 0,0 22 16,0 0-16,0 0 0,0 0 16,0-1-16,-21 22 0,-1 0 15,-20 0-15,21 0 0,-21 22 0,-1-1 16,1 0-16,0 0 0,20 0 15,-20 22-15,0-22 0,-1 21 0,22-21 16,-21 22-16,21-1 0,0 0 16,-1-21-16,1 22 0,21-22 15,0 0-15,0 0 0,0 0 0,21-21 16,1 0-16,-1 0 16,0 0-16,21-21 0,-21 0 0,22 0 15,-1-21-15,22 20 0,-22 1 16,0 0-16,1-21 0,-1 21 0,-21-1 15,21 1-15,-20 21 0,-1-21 16,0 21-16,0 0 0,-42 21 31,0 0-31,0 1 0,-1 20 16,22-21-16,-21 43 16,0-22-16,0 0 0,21 22 0,-21-1 15,21 1-15,-21-1 0,21 22 16,-22-22-16,22 22 0,0 0 0,0-1 15,0 1-15,0 0 0,0 21 0,0-22 16,0 1-16,0 0 0,0-1 16,0 22-16,0-21 0,-21-1 15,21 1-15,-21 0 0,21-1 0,-21-20 16,0-1-16,21 1 0,-21-1 0,-1-20 16,1 20-16,0-20 0,0-22 15,0 21-15,-22-21 0,22 0 16,-21-21-16,-22 0 0,22 0 0,-21 0 15,-1-42-15,-21 21 0,1-21 16,-1-22-16,0 1 0,1-1 0,-1 1 16,22-1-16,-22-21 0,43 1 15,-22 20-15,22-20 0,21 20 0,-1-21 16,22 22-16,0-1 0,0 1 16,22 21-16,-1-22 0,21 1 0,-21-1 15,43-21-15,-1 22 0,1-22 16,20 22-16,1-22 0,0 0 0,21 1 15,-22-1-15,22 0 0,0-20 16,21 20-16</inkml:trace>
  <inkml:trace contextRef="#ctx0" brushRef="#br0" timeOffset="80513.11">3175 8043 0,'0'-42'0,"0"84"16,0-105-16,0 42 0,0 0 0,-21 21 15,0 0-15,-1 0 0,1 0 16,0 42-16,0-21 0,0 21 16,-22 1-16,22 20 0,0-20 0,-21 20 15,21 1-15,-1-1 0,-20 1 16,21-22-16,0 21 0,0-20 16,-1-1-16,22 0 0,-21 1 0,21-22 15,-21 21-15,21-21 0,0 1 16,0-44 15,0 1-31,21 0 0,0-21 0,1 21 16,-1-22-16,0 1 0,0 0 15,0-1-15,0 1 0,1 21 0,-1-22 16,0 22-16,0 0 0,0 0 16,-21 0-16,21 21 0,1 0 15,-22 21-15,0 0 0,21 0 16,-21 0-16,0 22 0,21-1 15,-21-21-15,0 22 0,0-1 0,0 0 16,0 1-16,0-22 0,0 21 16,0 0-16,21-20 0,-21 20 0,21-21 15,0 0-15,-21 0 0,22-21 16,-1 0-16,0 0 0,21 0 0,-21 0 16,22 0-16,-1-21 0,-21 0 15,22-21-15,-1 21 0,0-22 16,1 1-16,-1-22 0,0 22 0,22-21 15,-22-1-15,-21 1 0,22-1 16,-22-21-16,21 1 0,-21 20 0,0 1 16,-21-1-16,22 22 0,-22 0 15,21 20-15,-21-20 0,0 63 32,0 0-32,-21 22 0,-1-1 0,1 22 15,21-1-15,-21 1 0,0-1 0,21 1 16,-21-22-16,21 21 0,-21-20 15,21 20-15,-22-20 0,22-1 0,0-21 16,0 21-16,0-20 0,0 20 16,0-21-16,0 0 0,22-21 15,-1 0-15,0 0 0,0 0 16,0-21-16,0 21 0,1-21 16,-22 0-16,21 0 0,0-1 0,-21 1 15,21 0-15,-21-21 0,0 21 16,0-1-16</inkml:trace>
  <inkml:trace contextRef="#ctx0" brushRef="#br0" timeOffset="80693">3408 8382 0,'-64'0'0,"128"0"0,-149 0 0,43 0 0,21 0 16,-1 0-16,44 0 31,-1 0-31,0 0 0,21-21 0,1 21 16,20-21-16,1 0 0,-1 21 15,1-22-15,-1 22 0,1-21 16,20 0-16,-20 21 0,-1-21 0,22 21 16,-22-21-16,1 21 0,-1 0 0</inkml:trace>
  <inkml:trace contextRef="#ctx0" brushRef="#br0" timeOffset="81330.64">4699 8107 0,'0'0'0,"0"-21"0,-21 0 16,0 21-16,-1 0 0,-20 0 0,21 0 15,0 0-15,-22 21 0,22 0 16,-21 0-16,21 0 0,-22 22 16,22-1-16,-21 0 0,21 22 15,0-22-15,-1 0 0,-20 22 0,21-22 16,21 1-16,-21 20 0,21-21 0,0 1 16,0-1-16,0 0 0,0 1 15,21-22-15,0 21 0,0-21 0,0-21 16,22 22-16,-1-22 0,22 0 15,-22 0-15,21-22 0,1 1 0,21 0 16,-22-21-16,1 21 0,-1-22 16,1 1-16,-1 0 0,-21-22 0,1 22 15,-1-22-15,0 1 0,-20-1 0,-1-20 16,0 20-16,0-21 0,0 22 16,0-1-16,-21 1 0,0 21 15,0-1-15,0 22 0,0 0 0,0 0 16,-21 42-1,0 0-15,0 0 0,0 22 16,0 20-16,-1 1 0,1-1 16,0 1-16,21-1 0,-21 1 15,0-1-15,21 1 0,-21-22 0,21 21 0,0-20 16,0-1-16,0 0 0,0 1 16,0-22-16,0 0 0,21 0 0,0 0 15,0 1-15,0-22 0,0 0 16,1 0-16,-1 0 0,21-22 0,-21 1 15,22 0-15,-22 0 0,21-21 16,-21 20-16,22-20 0,-22 21 16,0-21-16,21 20 0,-21 1 0,-21-21 15,22 21-15,-22 0 0,0 42 32,-22 0-32,1 0 0,21 0 15,0 0-15,-21 22 0,21-22 0,-21 0 16,21 0-16,0 0 0,0 1 15,0-1-15,0 0 16,0 0-16,21-21 16,0 0-16,0-21 15,1 0-15,-1 0 0</inkml:trace>
  <inkml:trace contextRef="#ctx0" brushRef="#br0" timeOffset="81680.42">5715 7874 0,'0'0'0,"-21"0"0,0 0 0,-22 21 16,22-21-16,0 43 0,0-22 0,0 0 15,-1 21-15,22-21 16,-21 22-16,21-22 0,0 0 0,0 21 16,0-20-16,21-1 0,1 0 15,-1-21-15,0 0 0,0 0 16,0 0-16,0 0 0,1-21 0,-1 0 15,0-1-15,-21-20 0,0 21 16,21-21-16,-21 20 0,0-20 0,0 0 16,0 21-16,0-22 0,0 22 15,0 0-15,-21 0 0,0 21 16,0 0-16,-1 0 0,1 21 0,0 0 16,-21 0-16,21 22 0,-1-22 15,1 21-15,0 22 0,0-22 16,21 0-16,0 1 0,0-1 0,0 0 15,0-21-15,0 22 0,0-22 16,42 0-16,-21 0 0,1 0 0,20 1 16</inkml:trace>
  <inkml:trace contextRef="#ctx0" brushRef="#br0" timeOffset="82479.42">6371 8107 0,'0'-21'15,"0"42"-15,-21-85 0,0 43 0,0 0 0,-1 21 16,1 0-16,0 0 0,-21 21 16,21 0-16,-1 22 0,-20-1 0,21 0 15,-21 22-15,20-22 0,1 22 16,0-22-16,0 22 0,0-22 0,21 21 16,0-20-16,0-1 0,0 0 0,21 1 15,0-22-15,0 21 0,0-21 16,22 1-16,-22-1 0,21 0 0,1-21 15,-22 0-15,21 0 0,0 0 16,1-21-16,-1 0 0,0-1 0,1 1 16,-22 0-16,21-21 0,1-1 0,-22 1 15,21 0-15,-21-22 16,0 1-16,1-1 0,-1 1 0,0-22 16,0 0-16,0 1 0,-21 20 15,0 1-15,21-1 0,-21 22 0,22 0 16,-22-1-16,0 22 0,0 63 31,-22-20-31,1 20 0,0 21 16,21-20-16,-21 20 0,0 1 0,0-1 15,21 1-15,-22-22 0,1 22 16,0-22-16,0 21 0,21-41 0,-21 20 16,0 0-16,21-21 0,-22 1 0,22-1 15,0 0-15,0 0 16,-21-21-1,21-21 1,0 0-16,21-22 0,1 22 16,-1-21-16,0 21 0,21-22 0,-21 1 15,22 0-15,-22-1 0,21 1 0,1 0 16,-1 21-16,0-22 0,-21 22 16,22 0-16,-22 21 0,21 0 15,-21 0-15,1 0 0,-1 0 0,-21 21 16,0 0-16,0 0 15,-21 1-15,-1-1 0,-20 0 0,21-21 16,0 21-16,-22 0 16,1-21-16,0 21 0,21 1 0,-22-22 15,22 21-15,0-21 0,0 21 0,0 0 16,21 0-16,0 0 16,0 1-16,0-1 0,0 0 15,21 0-15,0 0 0,0-21 16,0 21-16,0 1 0,1-1 0,-1 0 15,0 0-15,0-21 0,0 0 16,-21 21-16,21-21 16,1 0-16,-1 0 15,0 0-15,0 0 0,21 0 16,-20 0-16,20-21 0,0 21 0,-21 0 16</inkml:trace>
  <inkml:trace contextRef="#ctx0" brushRef="#br0" timeOffset="82790.25">7895 8043 0,'0'0'0,"-21"0"16,0-21-16,0 0 0,-1 21 0,1 0 15,0 0-15,0 0 16,21 21-16,-106 127 15,106-105-15,-21-1 16,-21 170 0,42-170-16,0 0 15,0 1-15,0-1 0,0-21 16,0 22-16,0-22 0,21 0 0,0 0 16,0 0-16,-21 0 0,21 1 0,0-22 15,1 0-15,-1 0 16,0 0-16,0 0 0,0 0 0,22 0 0,-22-22 15,0 1-15,21 0 0,-21 0 0</inkml:trace>
  <inkml:trace contextRef="#ctx0" brushRef="#br0" timeOffset="83093.08">8551 8001 0,'0'-21'16,"0"42"-16,0-63 0,0 21 0,21 21 15,1 0-15,-1 0 16,0 0-16,0 21 0,0 0 16,0 21-16,1-21 0,20 22 0,-21-1 15,21 0-15,-20 1 0,-1-1 0,0 0 16,0 1-16,-21 20 16,0-20-16,0-1 0,0 0 0,-21 1 15,0-1-15,0-21 0,-1 21 0,-20 1 16,21-22-16,0 21 0,-22-21 15,22 1-15,0-1 0,-21 0 0,21 0 16,-1 0-16,1-21 0,21 21 16,-21-21-16,0 0 15,21-21 1</inkml:trace>
  <inkml:trace contextRef="#ctx0" brushRef="#br0" timeOffset="83959.58">9864 8509 0,'0'0'0,"-22"0"16,1 0-16,0 0 0,0 0 0,0 0 15,0 0-15,63 0 47,-21 0-47,21 0 0,22 0 16,-1 0-16,1 21 0,21-21 0,-1 0 15,1 0-15,0 0 0,-1 0 16,22 0-16,0 0 0,21 0 0,0 0 16,-21 0-16,21 0 0,-21 0 0,-22 0 15,22 0-15,148 0 31,-254-21-31,0 0 0,-21 0 16,0 21-16,-22-21 0,1-1 16,0 1-16,-22 0 0,1 0 15,-1 0-15,1 0 0,20 21 0,1-22 16,-43 1-16,64 21 16,0 0-16,0 0 0,42 0 31,21 0-31,1 0 0,-1 0 15,0 0-15,22 21 0,-1-21 0,-20 0 16,20 0-16,1 0 0,-22 22 16,22-22-16,-22 0 0,0 21 15,1-21-15,-1 21 0,-21 0 0,0 0 16,-21 0-16,0 1 0,0-1 0,0 21 16,-42-21-16,21 0 0,-22 22 15,1-22-15,-21 21 0,20 1 0,-20-1 16,-1-21-16,1 21 0,-1 1 0,1-1 15,-1-21-15,22 0 0,-22 22 16,43-22-16,-21 0 0,21 0 0,0-21 16,-1 21-16,1-21 0,0 0 15</inkml:trace>
  <inkml:trace contextRef="#ctx0" brushRef="#br0" timeOffset="119836.29">13441 8721 0,'0'21'0,"0"0"16,0 0-1,0 0 1,21-21-1,0 0-15,0 0 16,0-21-16,1 0 0,-1 0 16,0 21-16,0-21 0,0 0 0,-21-1 15,0 1-15,21 0 16,-21 0-16,0-21 0,0 20 0,0 1 16,-21 0-16,0 21 0,-21 0 15,21 0-15,-22 0 0,1 0 16,0 21-16,-22 0 0,22 1 0,-22-1 15,1 21-15,-1 0 0,1 1 0,20-1 16,-20 0-16,21 1 0,-22-1 16,43 0-16,-21 1 0,20-1 0,1-21 15,0 22-15,21-22 0,0 0 16,0 0-16,21-21 0,0 0 16,1 0-16,20 0 0,0 0 0,1-21 15,-1 0-15,0 0 16,22-1-16,-1 1 0,-20 0 0,20-21 15,-21-1-15,22 1 0,-22 0 0,22-1 16,-22 1-16,-21 0 0,22-1 16,-22 22-16,0 0 0,0 0 0,0 21 15,-21 21 1,0 0-16,-21 0 0,0 22 16,0-1-16,21 0 0,-21 1 0,-1-1 15,22 0-15,0 1 0,0-1 0,0-21 16,0 22-16,0-22 0,0 0 15,0 21-15,0-21 0,0 1 16,22-1-16,-1-21 0,0 0 16,0 0-16,0 0 0,0 0 15,1 0-15,-1 0 0,0-21 0,0-1 16</inkml:trace>
  <inkml:trace contextRef="#ctx0" brushRef="#br0" timeOffset="120168.1">14372 8827 0,'-21'42'31,"21"-21"-31,-21 0 0,21 0 16,-21 1-16,21-1 15,0 0-15,21-21 16,0 0-1,0 0-15,0 0 0,0-21 16,-21 0-16,22-1 0,-22 1 16,0 0-16,0 0 0,0 0 15,0 0-15,-22-1 0,1 22 0,21-21 16,-21 21-16,-21 0 0,21 0 16,-1 0-16,1 0 15,0 21-15,0-21 0,0 22 16,21-1-16,0 0 15,21 0 1</inkml:trace>
  <inkml:trace contextRef="#ctx0" brushRef="#br0" timeOffset="122403.22">15494 8530 0,'0'0'0,"0"-21"0,0 0 16,0 0-16,0 0 0,0-1 15,0 1-15,0-21 0,0 21 0,0 0 16,0-22-16,0 22 0,0-21 0,0 21 15,0-1-15,-21 44 32,0-1-32,-1 21 0,-20-21 15,21 43-15,-21-22 0,-1 0 16,1 22-16,-22-22 0,22 22 0,0-1 16,-1 1-16,1-1 0,21 1 15,-21-22-15,20 22 0,1-22 0,21 0 16,0 1-16,0-1 0,0 0 0,0-21 15,21 1-15,22-1 0,-22 0 16,21-21-16,1 0 0,-1 0 0,0 0 16,22 0-16,-22 0 0,22 0 0,-22-21 15,0-22-15,22 22 0,-22 0 16,0-21-16,-20-1 0,20 1 0,-21 0 16,21-1-16,-20 1 0,-1 0 15,0 21-15,-21-1 0,0 1 0,0 0 16,0 42-1,-21 0-15,0 1 0,-1 20 16,1-21-16,21 21 0,-21-20 16,0 20-16,21-21 0,-21 21 0,21-20 15,0-1-15,0 21 0,0-21 0,0 0 16,0 1-16,0-1 0,21-21 16,0 21-16,0-21 0,0 0 0,22 0 15,-22 0-15,21 0 0,-21 0 0,22 0 16,-1 0-16,0-21 0,1 0 15,-1-1-15,0-20 0,1 0 16,-22 21-16,42-85 0,-41 63 16,-22 1-16,0 0 0,0-22 15,0 43-15,-22-21 0,-41-1 16,21 22-16,-1 0 0,1 0 16,0 21-16,-1 0 0,-20 0 0,20 0 15,1 21-15,0 0 0,-1 22 0,1-22 16,21 21-16,0-21 0,0 22 15,21-1-15,0 0 0,0-21 0,0 22 16,0-22-16,21 21 0,0-21 0,0 1 16,0-1-16,22 0 0,41 21 15,-41-42-15,-1 0 16,21 0-16,-20 0 0,-1 0 0,22 0 16,-22 0-16,0-21 0,22 0 15,-22 0-15,-21-22 0,22 22 0,-1-21 16,21-22-16,-41 22 0,-1 21 15,0 0-15,0 0 0,0 21 16,-21 21 0,0 0-16,0 0 0,0 0 0,0 22 15,-21-22-15,0 0 0,21 0 16,-21 0-16,21 0 0,0 1 0,0-1 16,0 0-1,21-21 16,0 0-31,21-21 0,-20 0 16,-1-1-16,0 1 0,0 0 16,21 0-16,-20 0 0,-1-22 0,21 22 15,0-21-15,-20 21 16,-1 0-16,0 21 0,0 0 0,-21 21 16,21 0-16,-21 0 0,0 0 0,0 22 15,0-22-15,0 21 0,0-21 16,0 22-16,0-22 0,0 21 0,0-21 15,0 0-15,0 1 0,0-1 16,0 0 0,21-21-16,1 0 0,-1 0 0,21 0 15,-21-21-15,22 0 0,-1-1 0,0 1 16,1-21-16,-1 21 0,0-22 16,1-20-16,-1 21 0,0-22 0,1 1 15,-1-1-15,0 22 0,22-85 16,-22 63-16,-21 22 0,0 0 15,1-1-15,-22 1 0,0 21 0,0 0 16,-22 21-16,1 21 16,0 21-16,-21-21 0,21 22 15,-22-1-15,22 0 0,-21 1 16,21 20-16,-1-21 0,1 22 0,-21-1 16,42-20-16,-21 20 0,21-20 15,-21 20-15,21-21 0,0 1 0,0-22 16,0 21-16,21-21 0,0 1 0,0-1 15,21 0-15,-20 0 0,20-21 16,0 0-16,1 0 0,-1 0 0,21 0 16,-20-21-16,41-21 15,-41 20-15,-1-20 0,0 21 0,1-21 16,-22-1-16,21 1 0,-21 21 0,1-22 16,-22 22-16,0 0 0,-22 21 31,1 0-31,0 21 0,21 22 15,-21-22-15,0 0 0,0 0 0,21 21 16,0-20-16,0-1 0,0 0 16,0 0-16,0 0 0,0 0 0,0 1 15,0-1-15,21-21 16,0 0-16,0 0 0,0 0 16,0 0-16,1 0 0,20-21 15,-21-1-15,0 1 0,22 0 0,-1 0 16,0 0-16,1-22 0,-1 22 15,0 0-15,22-21 0,-22 21 16,0-1-16,1 22 0,-1 0 0,0 0 16,1 0-16,-22 0 0,0 0 15,0 0-15,-21 22 0,21-1 0,-21 0 16,0 0-16,0 0 0,0 0 0,-21 1 16,0-1-16,0 0 0,0 0 15,0 0-15,-1-21 0,1 21 0,0-21 16,21 22-16,-21-22 15,42-22 17,0 1-32,22 0 0,-22 0 15,0 0-15,21-22 16,-21 22-16,22 0 0,-1-21 0,0-1 16,-20 1-16,20 21 0,0-21 0,-21 20 15,22 1-15,-22 0 0,0 21 16,-21 21-1,-21 0-15,0 1 0,0 20 16,-1-21-16,1 0 0,0 22 16,0-22-16,0 21 0,0-21 15,21 0-15,0 1 0,0-1 0,0 0 16,0 0-16,21-21 16,0 0-16,0 0 15,0 0-15,22 0 0,-22 0 16,21-21-16,-21 0 0,22 0 15,-1-1-15,0-20 0,1 0 0,-1-1 16,0 1-16,1 0 0,-1-1 0,0-20 16,22 21-16,-43-1 0,21-20 15,1 20-15,-22 1 0,21 0 16,-21-1-16,0 1 0,-21 21 0,0 0 16,0 0-16,0-1 0,0 44 15,-21-1-15,0 0 0,0 21 16,-21 1-16,-1-1 0,22 0 15,-21 1-15,-1 20 0,1-21 16,21 22-16,0-1 0,0-20 0,-1 20 16,22-20-16,0-1 0,0 0 0,0-21 15,0 22-15,0-22 0,0 0 16,22 0-16,-1-21 0,0 21 16,0-21-16,0 0 0,0 0 0,22 0 15,-22 0-15,0-21 0,21 0 16,-20 0-16,20 0 0,-21 0 0,21-1 15</inkml:trace>
  <inkml:trace contextRef="#ctx0" brushRef="#br0" timeOffset="122628.09">19537 8657 0,'-21'0'0,"42"0"0,-42-21 0,42 21 31,0 0-31,0 0 0,21 0 16,-20 0-16,20 0 0,0 0 0,1-21 0,-1 21 15,0 0-15,22 0 0,-22-21 16,0 21-16,22-21 16,-43 21-16,0 0 0,-21-22 0,-21 22 15</inkml:trace>
  <inkml:trace contextRef="#ctx0" brushRef="#br0" timeOffset="122841.34">17230 8636 0,'-43'0'0,"86"0"0,-107 0 0,43 0 15,0 0-15,42 0 0,21 0 16,1 0-16,-1 0 16,43 0-16,-1 0 0,1 0 0,21-21 15,0 21-15,-1-21 0,44 0 0,-1 21 16,0-22-16</inkml:trace>
  <inkml:trace contextRef="#ctx0" brushRef="#br0" timeOffset="123533.07">20870 8594 0,'0'0'15,"0"-21"-15,0-1 0,0 1 0,-21 0 16,-148 63 15,126 1-31,1-22 0,-21 21 0,20 1 16,-20-1-16,-22 64 15,43-43-15,-1-20 0,22 20 0,0-21 16,21 1-16,0-1 0,0-21 0,0 22 16,21-22-16,0 0 0,1 21 15,20-42-15,-21 21 0,21 1 0,22-22 16,-22 0-16,22 0 0,-22 0 15,22-22-15,-1 1 0,1 0 0,-1-21 16,1 21-16,-1-22 0,-21-20 16,22-1-16,-1 1 0,1-1 0,-1 1 15,1-1-15,-1 1 0,1-1 0,-1 1 16,1 20-16,-22 1 0,1 0 16,-1 21-16,-21-1 0,0 1 0,-42 21 15,-21 21 1,-1 1-16,1-1 0,0 0 15,-1 21-15,1 1 0,0-1 0,-1 0 16,22 22-16,0-22 0,0 22 16,0-22-16,21 0 0,-21 1 15,21-1-15,0 0 0,0 1 0,0-22 16,21 21-16,0-21 0,0 0 16,0 1-16,0-22 0,22 0 0,-22 0 15,21 0-15,1 0 0,-1 0 16,0 0-16,1-22 0,-1 1 0,0 0 15,1-21-15,-1 21 0,-21-1 0,21-20 16,-20 21-16,-1 0 0,0 21 0,-42 21 31,0 0-31,-1 0 16,1 0-16,0 1 0,0-1 16,21 0-16,-21 0 15,21 0-15,21-21 31,0 0-31</inkml:trace>
  <inkml:trace contextRef="#ctx0" brushRef="#br0" timeOffset="123696.26">22077 8678 0,'0'0'0,"0"-21"0,0 0 0,21 21 78,-21 21-78,21-21 15</inkml:trace>
  <inkml:trace contextRef="#ctx0" brushRef="#br0" timeOffset="123905.14">22564 8742 0,'0'0'0,"-22"0"15,1 21-15,0-21 0,-21 21 16,21 0-16,-22 1 0,22-1 0,-21 21 16,-1-21-16,1 22 0,21-22 15,-21 21-15,20-21 0,1 22 0,0-22 16,21 0-16,0 21 0,0-21 0,0 1 16,21-1-16,0 0 0,1 0 15,20-21-15,21 21 0,-20-21 16,20 0-16,1 0 0,-1 0 0,1 0 15,-1-21-15</inkml:trace>
  <inkml:trace contextRef="#ctx0" brushRef="#br0" timeOffset="124248.87">23283 8721 0,'43'-64'0,"-86"128"0,128-170 0,-64 64 16,0-1-16,-21 1 0,0 21 16,0 0-16,-21 21 15,-21 0-15,21 21 0,-22 0 16,1 0-16,0 0 0,-1 22 15,1-22-15,-22 21 0,22 0 0,0 1 16,-1-1-16,1 0 0,0 22 0,21-22 16,-22 1-16,22-22 0,-21 21 15,21 0-15,-1-20 0,1-1 16,21 0-16,0 0 0,21-21 16,1 0-16,20 0 15,0 0-15,1-21 0,-1 21 0,21-21 16,1 0-16,-22-22 15,22 22-15,-1 0 0,-20 0 0,-1 0 16,0-1-16,-21 22 0,1 0 0,-1 0 16,-21 22-1,-21-22-15,-1 21 0,1 0 16,0 0-16,0 0 0,21 0 16,-21 1-16,0-1 0,-1 0 0,22 0 15,0 21-15</inkml:trace>
  <inkml:trace contextRef="#ctx0" brushRef="#br0" timeOffset="125552.86">1947 11303 0,'0'0'0,"21"-21"0,1 0 15,-1 0-15,-21-1 0,0 1 16,21 21-16,-42 0 31,-149 21 0,128 1-31,0-1 16,-1 0-16,-20 0 0,21 21 0,-22 1 16,1-1-16,-1 22 0,22-1 15,-22-21-15,22 22 0,21-1 0,0-20 16,-1 20-16,22-20 0,0-1 16,0 0-16,22 1 0,-1-22 0,0 0 15,21-21-15,-21 0 0,43 0 16,-22-21-16,1 0 0,20-1 0,1-20 15,-1 0-15,1 21 0,-22-43 16,21 22-16,-20-22 0,20 1 0,-20-1 16,-1-20-16,0-1 0,1-21 15,20 21-15,-21 1 0,1-1 16,-22 0-16,21 1 0,-21-1 0,1 22 16,-22-1-16,0 1 0,0 41 15,0-20-15,-22 42 0,1 0 16,0 21-16,0 22 0,0-1 15,0 21-15,-1 1 0,1-1 0,0 1 16,0 21-16,0-1 0,21 22 0,-21-21 16,21-1-16,0-20 0,0 21 15,0-22-15,0 1 0,0-22 0,21 0 16,0 1-16,0-1 16,21-21-16,1 0 0,-1 0 0,0-21 15,22 0-15,-22 0 0,22 0 16,-1-21-16,-20 21 0,20-42 0,-21 21 15,22 0-15,-22-22 0,1 1 0,-1 0 16,0-1-16,-21 1 0</inkml:trace>
  <inkml:trace contextRef="#ctx0" brushRef="#br0" timeOffset="126288.43">3069 11324 0,'0'43'0,"0"-86"16,0 64-16,-21 1 16,0 20-16,0 0 0,-1-21 0,1 22 15,0-1-15,0 0 0,21 1 16,-21-1-16,0 0 0,21-20 15,-22 20-15,22 0 0,0-21 0,0 1 16,22-1-16,-1 0 0,0 0 16,21-21-16,-21 0 0,22 0 0,-1 0 15,0-21-15,1 0 0,-1 0 16,22-1-16,-1 1 0,-21 0 0,1 0 16,-1-21-16,0-1 0,1 1 0,-22 21 15,-21-43-15,0 22 0,0 0 16,0-1-16,-21 1 0,0 0 0,-1 20 15,-20-20-15,-21 42 0,20 0 16,-20 0-16,20 0 0,-20 21 0,21 0 16,-1 22-16,1-1 0,0 0 15,-1 1-15,22-1 0,0 0 16,21-20-16,0 20 0,0 0 0,0-21 16,169 85-1,-126-106 1,20 0-16,-21 0 0,22 0 0,-22-21 15,22 0-15,-1 0 0,-20 0 16,20-1-16,-21 1 0,1-21 0,20 0 16,-20 20-16,-22-20 0,21 0 0,-21 21 15,22-22-15,-22 22 16,-21 0-16,0 0 0,0 42 16,0 0-16,0 0 15,0 22-15,-21-22 0,-1 21 16,1-21-16,0 22 0,21-1 0,-21-21 15,21 21-15,0-20 0,0-1 0,0 0 16,0 0-16,0 0 0,0 0 16,21-21-16,0 0 0,0 0 0,1 0 15,20 0-15,-21 0 0,21 0 0,1-21 16,-22 0-16,21 0 0,1 0 16,-1 0-16,-21-1 0,21-20 15,-20 0-15,20 21 0,-21-22 0,0 22 16,0-21-16,-21 21 0,0-1 15,0 44 1,-21-1-16,21 0 0,-21 21 16,0-21-16,0 1 0,21 20 15,-21-21-15,21 21 0,-22-20 0,22-1 16,0 0-16,0 0 0,0 0 16,0 0-16,0 1 0,22-22 0,-1 0 15,21 0-15,-21 0 0,0 0 0,22 0 16,-1 0-16,0-22 0,1 1 15,-1 0-15,22 0 0,-22-21 16</inkml:trace>
  <inkml:trace contextRef="#ctx0" brushRef="#br0" timeOffset="126748.17">5186 10880 0,'21'-64'16,"-42"128"-16,42-170 0,-21 64 0,0-1 0,0 22 15,0 0-15,-21 42 16,0 0-16,21 22 15,0-1-15,0 0 0,-22 1 16,22-1-16,-21 21 0,21 1 0,-21-1 16,21 1-16,0-1 0,0 1 0,-21-1 15,21 1-15,-21-22 0,21 1 16,-21-1-16,21 0 0,-22-21 16,1 22-16,21-22 0,0 0 15,-21-21-15,21-21 31,0 0-31,0 0 0,21-22 0,0 1 16,1 21-16,20-22 0,-21-20 16,21 21-16,1-1 0,20 22 0,-20-21 15,-1 21-15,21 21 0,-20 0 0,20 0 16,-20 0-16,-1 21 0,21 0 16,-41 0-16,20 0 0,0 22 0,-21-1 15,-21 0-15,0-21 0,0 22 16,0-1-16,-21-21 0,-21 22 15,0-22-15,-1 21 0,-20-21 0,-1 0 16,1 1-16,-22-1 0,43 0 0,-22 0 16,1-21-16,20 0 0,1 0 0,21 0 15,0 0-15,0 0 0,21-21 16,21 0-16,0 0 16,0-22-16,21 22 0,-20-21 0,41-1 15</inkml:trace>
  <inkml:trace contextRef="#ctx0" brushRef="#br0" timeOffset="126991.03">6371 10647 0,'21'-42'15,"-42"84"-15,42-106 0,-21 43 0,-21 42 16,0 1 0,0-1-16,0 21 0,-1 0 0,1 1 15,-21 20-15,21 1 0,0 20 0,-22-20 16,22 21-16,-21-1 0,21-20 15,-22 20-15,22-20 0,0-1 0,0 1 16,21-22-16,0 22 0,0-43 16,0 21-16,0-21 0,0 22 0,0-22 15,21-21-15,0 21 0,0-21 0,0 0 16,22 0-16,-22 0 0,21-21 16,1 0-16,-1 0 0,0-22 0</inkml:trace>
  <inkml:trace contextRef="#ctx0" brushRef="#br0" timeOffset="127339.83">6562 11324 0,'0'0'15,"-22"21"-15,1-21 0,0 22 0,0-1 16,21 0-16,0 0 0,0 0 16,0 0-16,21 1 0,21-22 15,-20 0-15,-1 0 0,21 0 16,0 0-16,-20 0 0,20 0 15,21-22-15,-20 1 0,-1 21 0,0-21 16,1 0-16,-22-21 0,21 20 0,-21 1 16,1-21-16,-22 21 0,0-22 15,-43 1 1,22 42-16,-21 0 0,-1 21 16,1 0-16,0 22 0,-1-1 0,1-21 15,0 22-15,-1-1 0,1 0 0,21 1 16,0-1-16,0-21 0,21 21 0,0-20 15,0 20-15,0-21 0,21 0 16,21 0-16,-21-21 0,22 22 0,20-22 16,-21 0-16,22 0 0,-1 0 15,22 0-15,-21 0 0,-1 0 16,1 0-16</inkml:trace>
  <inkml:trace contextRef="#ctx0" brushRef="#br0" timeOffset="127916.5">7895 11197 0,'0'-21'0,"0"42"0,0-63 16,-21 21-16,0 0 0,0-1 16,-1 22-16,-20 0 0,21 0 15,0 0-15,-22 22 0,1-1 0,21 0 0,-21 21 16,20-21-16,-20 22 0,21-1 16,0 22-16,0-22 0,21 0 15,0 1-15,0-1 0,0 0 0,0-21 16,0 22-16,21-22 0,0 21 15,0-21-15,0 1 0,0-1 0,22-21 16,-1 21-16,0-21 0,1 0 0,20 0 16,-20 0-16,-1 0 0,0-21 15,22 0-15,-22-1 0,0 1 0,1-21 16,-1 0-16,0-1 0,-20-20 0,20-1 16,0 1-16,-21-22 0,22 22 0,-22-22 15,21 21-15,-21 1 16,1-1-16,-1 22 0,-21 0 0,0 21 15,0-1-15,-21 44 16,-1 20-16,-20 0 16,21 1-16,0-1 0,-22 21 0,22 1 15,0-1-15,0 1 0,0-1 0,0 1 16,21-22-16,0 22 0,0-22 16,0 0-16,0 1 0,21-22 0,0 21 15,0-21-15,0 1 0,0-1 0,22-21 16,-22 0-16,21 0 0,-21 0 15,22 0-15,-1 0 0,0 0 16,1-21-16,-22-1 0,21 1 0,1 0 16,-22 0-16,21 0 0,-21-22 0,0 22 15,1 0-15,-22 0 16,-43 42 0,22 0-16,0 0 15,0-21-15,0 22 0,21-1 16,-22 0-16,22 0 0,-21 0 15</inkml:trace>
  <inkml:trace contextRef="#ctx0" brushRef="#br0" timeOffset="128091.4">8911 11218 0,'0'0'16,"-21"-21"-16,0 0 0,0 0 0,21 0 15,-22 21-15,1 0 0,0 21 16,21 0-16,0 0 16,0 0-16,0 1 15,0-1-15,0 0 0,21 0 0,0 0 16,22-21-16</inkml:trace>
  <inkml:trace contextRef="#ctx0" brushRef="#br0" timeOffset="128688.05">9525 11303 0,'0'-21'0,"0"42"0,0-63 0,0-1 0,0 22 16,-21 0-16,0 21 0,-1 0 15,-20 0-15,21 0 0,0 0 0,0 21 16,-22 0-16,22 22 0,0-1 0,0 0 16,0 1-16,-1-1 0,1 0 15,0 1-15,21-1 0,0 0 0,0-20 16,0 20-16,0-21 0,21 21 0,0-20 15,1-1-15,20 0 0,-21 0 16,21 0-16,1 0 0,-1-21 16,0 0-16,1 0 0,-1 0 0,0 0 15,1 0-15,-1-21 0,0 0 0,-20 0 16,20-21-16,-21-1 0,21 1 16,-20 0-16,20-22 0,-21-21 0,21 22 15,1-22-15,-22 1 0,21 20 16,1 1-16,-22-1 0,0 1 0,0 20 15,-21 22-15,0-21 0,0 21 16,0 42 0,0 0-16,0 21 0,-21-21 0,0 43 15,0-22-15,-1 22 0,1-1 0,21-20 16,0 20-16,0 1 16,0-22-16,-21 21 0,21-20 0,0-22 15,0 21-15,0-21 0,0 22 0,0-22 16,-21-21-16,21 21 0,-21-21 31,0 0-31,21-21 0,-22 0 16,22 0-16,0-1 0,0 1 15,0 0-15,22 21 16,-1-21-16,0 21 0,21 0 16,-21 0-16,22 0 0,-22 0 0,21 0 0,1 21 15,-1-21-15,0 21 0,1-21 16,-1 0-16,-21 21 0,21-21 15,1 0-15,-1 22 0,-21-22 0,22 0 16,-1 0-16,-21 0 0,21 0 16,1 0-16,-1 0 0</inkml:trace>
  <inkml:trace contextRef="#ctx0" brushRef="#br0" timeOffset="129136.8">11155 11557 0,'-21'0'0,"21"21"16,84-21-1,-41 21-15,-1-21 0,0 0 16,22 0-16,-1 22 0,1-22 0,-1 0 16,1 0-16,-1 0 0,1 0 0,-1 0 15,-20 0-15,20 0 0,1 0 16,-22 0-16,0 0 0,1 0 0,-22-22 15,0 1-15,0 21 0,0-21 0,-21 0 16,0-21-16,0 20 0,0 1 16,-21 0-16,-21 0 0,21 0 0,-22 0 15,1 21-15,0 0 0,20 0 0,1 0 16,-21 0-16,42 21 16,21-21-1,0 21-15,0-21 0,22 21 0,-1 0 16,0-21-16,22 21 0,-22-21 15,1 22-15,-1-22 0,0 21 0,-21-21 16,1 21-16,-1-21 0,-21 21 0,0 0 16,0 0-16,-21 1 0,-1-1 15,-20 0-15,0 0 0,-1 0 0,-20 0 16,21 1-16,-22-1 0,1-21 0,20 21 16,-20 0-16,20-21 0,-20 0 15,21 21-15,20-21 0,-20 21 16,0-21-16</inkml:trace>
  <inkml:trace contextRef="#ctx0" brushRef="#br0" timeOffset="129341.68">10499 12044 0,'-43'0'0,"86"0"0,-128 0 15,64 0-15,0 0 0,-1 0 16,1 0-16</inkml:trace>
  <inkml:trace contextRef="#ctx0" brushRef="#br0" timeOffset="149404.65">12171 12933 0,'0'0'0,"-21"0"0,-1-21 16,1 0-16,0 21 0,21-22 15,-21 22 1,21-21-16,-21 21 47,21-21 15,0 42 32,0 0-94,0 1 16,21-1-1</inkml:trace>
  <inkml:trace contextRef="#ctx0" brushRef="#br0" timeOffset="150072.57">12213 13081 0,'0'-21'15,"0"0"-15,0 0 16,0-1-16,0 1 16,0 0-16,0 0 15,0 0-15,0 0 0,-21-1 16,0 1-16,0 0 0,-1 0 0,-20 21 15,21-21-15,0 0 0,-22 21 16,1 0-16,21 0 0,-21 0 0,-1 0 16,1 0-16,0 21 0,-1 0 15,1 21-15,0 1 0,20-1 0,-20 0 16,0 1-16,-1-1 0,22 21 16,-21-20-16,21-1 0,-22 0 0,22 1 15,0-1-15,21 0 0,0 1 16,0-1-16,0-21 0,0 22 0,0-22 15,21 0-15,0 0 16,1-21-16,20 0 0,-21 0 0,21 0 16,1 0-16,-22 0 0,42-21 0,-20 0 15,-1 0-15,22-1 0,-22 1 16,21 0-16,-20-21 0,-1 21 0,22-1 16,-22-20-16,-21 0 0,21 21 15,1-22-15,-22 1 0,0 0 0,0-1 16,0 22-16,1-21 0,-22 21 15,0-1-15,0 1 0,0 0 0,0 42 32,0 0-32,0 1 0,0-1 15,0 21-15,0 0 0,-22 1 0,22-22 16,-21 21-16,21 1 16,0-1-16,0-21 0,0 21 0,0-20 15,0-1-15,21 21 0,1-21 16,-1 0-16,21-21 0,-21 22 0,0-22 15,22 0-15,-22 0 0,0 0 16,21 0-16,-20 0 0,-1 0 0,0-22 16,0 22-16,21-21 0,-20 0 0,-1 0 15</inkml:trace>
  <inkml:trace contextRef="#ctx0" brushRef="#br0" timeOffset="150587.59">13441 13229 0,'-21'0'16,"-1"0"0,44 0 46,-1 0-62,0 0 0,-21-21 31,0 42 32,0 0-47,0-42 62,-21 0-63</inkml:trace>
  <inkml:trace contextRef="#ctx0" brushRef="#br0" timeOffset="164909.71">17484 12256 0,'0'-22'16,"21"1"-16,0 0 15,-21 0-15,21 21 0,-21-21 16,0 0-16,0-1 0,21 1 16,-21 0-16,0 0 15,-21 21 1,0 0-16,0 21 15,0-21-15,-1 42 0,1-20 16,21-1-16,-21 0 16,0 21-16,0-21 0,0 1 0,-1 20 15,22-21-15,0 0 0,0 0 0,0 1 16,0-1-16,0 0 0,0 0 16,0 0-16,22-21 15,20 0-15,-21 0 0,0 0 0,0 0 16,22 0-16,-22 0 0,0 0 15,21-21-15,-20 0 0,-1 0 16,-21 0-16,0-1 0,21 1 0,-21-21 0,0 21 16,0-22-16,0 22 0,0 0 0,-21 0 15,21 0-15,-21 0 0,-1 21 16,1 0-16,0 0 0,0 0 16,-21 21-16,20 0 0,1 0 0,-21 0 15,21 0-15,0 1 0,-1-1 16,1 21-16,0-21 0,0 0 15,21 1-15,0 20 0,0-21 0,0 0 0,0 0 16,21 1-16,-21-1 16,21-21-16,0 0 0,1 21 0,-1-21 15,21 0-15,-21 0 0,0 0 0,1 0 16,-1 0-16,0-21 0,0 0 0,-21-1 16,21 1-16,-21 0 15,0 0-15,0 0 0,0 0 0,0-1 16,0 1-16,-21 21 15,0 0-15,0 0 0,0 0 16,-1 0-16,1 21 0,0-21 16,0 22-16,0-1 0,0-21 0,21 21 15,0 0-15,0 0 16,0 0 0,21-21-16,0 0 0,0 0 0,0 0 15,0 0-15,22 0 0,-22-21 16,0 21-16,0-21 0,0 0 0,1 21 15,-22-21-15,0 0 0,0-1 16,0 1-16,0 0 0,0 0 16,-22 21-1,1 0-15,0 0 0,0 0 16,21 21-16,0 0 0,-21 0 0,0 1 16,-1-1-16,22 0 15,0 0-15,0 0 0,0 0 16,22-21-1,-1 0-15,21 0 0</inkml:trace>
  <inkml:trace contextRef="#ctx0" brushRef="#br0" timeOffset="165269.5">18500 11684 0,'21'-42'0,"-42"84"0,63-148 16,-21 43-16,-21-1 0,0 22 15,0 0-15,0-1 0,0 22 0,0 0 16,0 0-16,0 42 0,0 0 16,-21 0-16,0 43 0,0-22 15,-22 22-15,22-1 0,-21 22 0,21-1 16,-22 22-16,1-21 0,21 21 0,-22 0 16,22-1-16,-21 1 15,21 0-15,0 0 0,-1 0 0,1 0 0,0-22 16,21 22-16,-21 0 0,0 0 15,0-22-15,21 22 0,-22-21 0,1 21 16,0-22-16,-21 1 0,21 0 16,-1-22-16,-20 1 0,21-1 0,-21 1 15,20-22-15,-20 0 0,21 1 0,0-22 16,0 0-16,21 0 0,0-42 16,0 0-16,21 0 15,0-22-15,21 1 0,-21-21 0,22-1 16,-1 1-16,0-22 0</inkml:trace>
  <inkml:trace contextRef="#ctx0" brushRef="#br0" timeOffset="165568.32">18246 12404 0,'-22'-43'0,"44"86"0,-44-128 16,1 22-16,21 20 0,-21 1 0,21 0 15,0 20-15,0-20 0,0 0 16,21 21-16,22-1 0,-22 1 15,21 21-15,0 0 0,22 0 0,-1 0 16,-20 21-16,20 1 0,1-1 16,-22 21-16,0 0 0,1-20 0,-1 20 0,-42 0 15,0 1-15,0-1 0,0 0 16,0 1-16,-42-22 0,-1 21 0,1-21 16,-21 0-16,-1-21 0,1 22 15,-1-1-15,1-21 0,20 0 0,-20 0 16,20 0-16,1 0 0,21 0 0,0 0 15,0 0-15,42 0 16,0-21-16,0-1 16,21 1-16,1 0 0,-1 0 0</inkml:trace>
  <inkml:trace contextRef="#ctx0" brushRef="#br0" timeOffset="165925.13">18859 12404 0,'0'21'0,"22"-21"32,-1 0-17,0 0-15,0 0 0,0-21 0,22 0 16,-22 21-16,21-22 0,0 1 16,1 0-16,-22 0 0,21 0 0,1 0 15,-1-22-15,-21 22 0,0 0 16,0 0-16,-21 0 0,0-1 15,-21 22-15,0 0 0,0 0 16,-21 22-16,20-1 0,-20 0 16,21 0-16,-21 0 0,20 0 15,-20 1-15,21-1 0,0 21 0,0-21 16,-1 0-16,1 1 0,21-1 0,0 0 16,0 0-16,0 0 0,0 0 15,0 1-15,21-22 0,1 21 16,20-21-16,-21 0 0,21 0 0,1 0 15,-1 0-15,0 0 0,22 0 0,-22 0 16,1 0-16</inkml:trace>
  <inkml:trace contextRef="#ctx0" brushRef="#br0" timeOffset="166309.91">19748 12298 0,'0'-21'0,"0"42"0,0-63 0,-21 20 15,21-20-15,0 21 0,0 0 16,0-22-16,21 22 0,1-21 0,-1 21 16,0 0-16,0-1 0,21 1 0,1 21 15,-22 0-15,21 0 0,-21 0 16,22 21-16,-1 1 0,-21-1 0,0 0 16,22 21-16,-22 1 0,0-1 0,-21-21 15,0 21-15,0 1 0,0-1 16,0-21-16,0 22 0,0-22 15,-21 0-15,0 0 0,0 0 0,-1-21 16,1 0-16,-21 21 0,21-21 16,0 0-16,-1 0 0,1 0 15,21-21-15,0 0 0,0 0 16,0 0-16,0-22 0,21 22 0,1 0 16,-1-21-16,21 21 0,-21-22 15,22 1-15,-22 21 0,21-22 0,0 22 16,1-21-16,-1 21 0,0 0 0,1 21 15,-22-22-15,21 22 0,1 0 16,-22 0-16,21 0 0,-21 0 0,0 0 16</inkml:trace>
  <inkml:trace contextRef="#ctx0" brushRef="#br0" timeOffset="166699.68">20870 12023 0,'0'0'0,"21"-21"0,1-22 0,-1 22 16,0 0-16,0-21 0,-21 20 0,21-20 16,0 21-16,-21-21 0,22-1 15,-22 22-15,0-21 0,0 21 0,0-22 16,21 22-16,-21 0 0,0 0 0,-21 42 31,-1 0-31,1 21 16,0 1-16,-21 20 0,21-20 0,-22 41 15,1-20-15,0 20 0,-1 1 16,1 0-16,0-1 0,-1 1 0,1 0 16,0-1-16,-1 1 0,1 0 0,0 21 15,-1-22-15,22 22 16,0-21-16,0 21 0,0-22 0,-1 1 15,1 0-15,0-1 0,0 1 0,0 0 16,0-22-16,-1 1 0,-20 41 16,42-62-16,0-1 0,0 0 15,-21-20-15</inkml:trace>
  <inkml:trace contextRef="#ctx0" brushRef="#br0" timeOffset="167320.32">20722 13695 0,'21'-64'0,"-42"128"0,85-191 0,-43 63 0,0 1 16,0-1-16,-21-20 0,0 20 15,0 1-15,0-22 0,-21 22 0,0-1 16,0 1-16,-1-1 0,-20 22 0,21-1 16,0 1-16,0 0 0,-1 21 15,22-1-15,0 1 0,0 0 0,0 0 16,22 0-16,-1 21 0,21-21 15,-21 21-15,22-22 16,-1 22-16,-21-21 0,21 21 0,1-21 0,-1 21 16,0 0-16,1-21 0,-22 21 0,21 0 15,1-21-15,-22 21 16,0-21-16,21-1 0,-21 22 0,1-21 16,-1 0-16,0 21 0,-21-21 0,21 0 15,-21 0-15,21-1 0,-21 1 16,0 0-16,0 0 0,0 42 31,-21 0-31,0 0 16,0 1-16,0-1 0,-22 21 0,22-21 15,0 0-15,21 22 0,-21-22 0,21 0 16,0 0-16,0 0 0,0 1 16,0-1-16,21-21 0,0 0 15,21 0-15,-20 0 16,-1 0-16,21 0 0,-21 0 0,22-21 15,-1-1-15,0 1 0,1 0 16,-22 0-16,21-21 0,-21 20 0,0-20 16,1 0-16,-22-1 0,0 1 0,0 0 15,0 21-15,0-22 0,-22 22 16,1 21-16,0-21 0,-21 21 0,21 0 16,-22 0-16,22 21 0,-21 0 0,21 0 15,-22 1-15,22 20 0,0-21 16,0 0-16,0 22 0,21-22 0,0 0 15,0 0-15,0 21 0,0-20 0,0-1 16,0 0-16,21 0 16,21-21-16,-21 21 0,0 0 0,22-21 15</inkml:trace>
  <inkml:trace contextRef="#ctx0" brushRef="#br0" timeOffset="167716.24">21780 12488 0,'0'-21'16,"0"0"-16,0-42 0,-21 41 15,21 1-15,0 0 0,0 0 16,0-21-16,0 20 0,21 1 0,1 0 16,20 0-16,-21 0 0,21 0 0,1-1 15,-1 22-15,22 0 16,-22 0-16,0 0 0,1 0 0,-1 22 16,0-1-16,1 0 0,-22 21 0,0-21 15,21 22-15,-42-1 0,21-21 16,-21 22-16,0-1 0,0-21 0,0 21 15,0-20-15,0-1 0,0 0 0,-21 0 16,0 0-16,21 0 0,-21-21 0,0 0 16,0 0-16,-1 0 15,1-21-15,21 0 0,0 0 16,0 0-16,0 0 0,0-1 0,0 1 16,21-21-16,1 21 0,20-22 15,-21 22-15,0-21 0,22 21 16,-22 0-16,0-22 0,21 43 0,-21-21 15,1 0-15,-1 21 0,0 0 16,127 21 0,-127-21-1,0 0-15,1 21 0,-1-21 16,21 0-16</inkml:trace>
  <inkml:trace contextRef="#ctx0" brushRef="#br0" timeOffset="168561.11">23029 12234 0,'21'0'0,"-84"0"16,105 0-16,-21 22 31,-42-22-15,21 21-16,-21 0 0,0 0 0,21 21 15,0-20-15,0-1 0,0 0 0,0 0 16,0 21-16,0-20 0,0-1 16,0 0-16,0 0 0,0 0 0,0 0 15,0 1-15,21-22 0,0 0 31,-21-22-15,0 1-16,0 0 0,0 0 0,0 0 16,21-22-16,1 22 0,-1 0 15,-21-21-15,21 21 0,0-22 0,0 22 16,0 0-16,1 0 0,-1 0 16,0-1-16,0 22 0,0 0 15,0 0-15,1 0 0,-1 0 0,21 0 16,-21 22-16,0-1 0,1 0 0,-1 0 15,21 0-15,-21 22 0,-21-22 16,0 0-16,21 21 0,-21-21 0,0 1 16,0-1-16,0 0 0,0 0 0,0 0 15,0 0-15,0 1 0,-21-22 16,0 0 0,0-22-16,21 1 15,0-21 1,21 21-16,0 0 15,22-1-15,-22 1 0,21-21 0,0 21 16,1 0-16,-1-1 0,0-20 16,1 21-16,-1 0 0,0 21 0,-20-21 15,20 21-15,-21 0 0,0 0 0,0 0 16,1 0-16,-22 21 0,0 0 16,0 0-16,0 0 0,0 0 0,0 22 15,0-22-15,-22 0 0,22 0 0,-21 22 16,21-22-16,0 0 0,0 0 15,0 0-15,0 0 0,0 1 16,21-1-16,1-21 0,20 0 16,-21 21-16,21-21 0,1 0 15,-22 0-15,21 0 0,1 0 0,20 0 16,-21-21-16,1 0 0,-1-1 0,0 1 16,1 0-16,-1 0 0,0-21 15,1 20-15,-22-20 0,0 0 0,0 21 16,-21-22-16,0 22 0,0 0 0,-21 0 15,0 0-15,0 21 0,-22 0 16,22 0-16,-21 21 0,21 0 0,0 0 16,-1 0-16,1 0 0,21 22 0,0-1 15,0-21-15,0 64 16,0-43-16,21 1 0,1-1 16,-1-21-16,0 21 0,-21 1 0,21-22 15,-21 0-15,0 21 0,0-20 16,0-1-16,-21-21 0,0 0 15,-22 0-15,1 0 0,0 0 0,-1 0 16,-20 21-16,-1-21 0,1 0 16,-22 21-16</inkml:trace>
  <inkml:trace contextRef="#ctx0" brushRef="#br0" timeOffset="169277.53">15071 14542 0,'0'-43'0,"0"86"0,0-128 0,0 21 15,0 22-15,0 21 0,0-21 0,0 20 16,-22 1-16,1 21 15,0 0-15,21 21 0,-21 22 16,0-1-16,0 22 0,21-1 0,-22 1 0,1-1 16,0 22-16,0-22 0,0 1 15,0-1-15,-1 1 0,1-1 16,-21 1-16,21-22 0,0 22 0,-1-22 0,1 0 16,0 1-16,0-1 15,0-21-15,21 21 0,0-20 0,0-1 16,0-42-1,0-1-15,0 1 16,0-21-16,0 0 0,21-1 0,0-20 16,0-1-16,0 1 0,-21-1 0,43 1 15,-22-22-15,0 0 0,0 1 16,0-1-16,22 0 0,-22 22 0,0-22 16,0 43-16,0-22 0,1 22 15,-1 0-15,-21 21 0,21 21 16,0 0-16,-21 42 0,0 0 15,21 1-15,0 20 0,-21 22 16,22-22-16,-22 1 0,21 20 16,0-20-16,-21-1 0,21 22 0,0-21 15,-21-22-15,21 21 0,1 1 0,-22-22 16,21 1-16,0-1 0,0-21 16,-21 0-16,0 22 0,21-43 0,-21 21 15,-21-21 1,-21-21-16,21-1 15</inkml:trace>
  <inkml:trace contextRef="#ctx0" brushRef="#br0" timeOffset="169648.75">14668 15007 0,'0'0'0,"-21"-21"32,21 42-17,21-21-15,1 0 0,-1 0 16,0 0-16,21 0 0,1 0 0,-1 0 15,21 0-15,1 0 0,-1 0 16,1 0-16,21-21 0,-22 0 0,22 0 0,-22 21 16,-20-21-16,20-1 0,-21 1 15,1-21-15,-1 21 0,0 0 0,-20-1 16,-1-20-16,0 21 0,0 0 16,0 21-16,-21-21 0,0 42 31,-21 0-31,0 21 0,0-21 15,21 1-15,-21 20 0,-1-21 16,22 21-16,0 1 0,0-1 0,0 0 16,0 1-16,0-1 0,0-21 0,0 22 15,0-1-15,0-21 0,0 21 16,0-20-16,22-1 0,-1 0 0,21-21 16,-21 0-16,22 0 0,-22 0 0,21 0 15,0 0-15,1-21 16,20-22-16,-20 22 0,-1-21 0,0 0 15</inkml:trace>
  <inkml:trace contextRef="#ctx0" brushRef="#br0" timeOffset="169899.76">16510 14584 0,'21'-64'15,"-42"128"-15,42-191 0,0 63 0,0 1 0,-21-1 16,0 43-16,0-21 0,0 21 16,0 0-16,0-1 0,0 44 15,-21-1-15,21 0 0,-21 21 16,0 22-16,21-22 0,-21 22 15,0-1-15,21 1 0,-22-1 0,1 1 16,21-1-16,0 1 0,-21-1 0,0-21 16,21 22-16,-21-22 15,21 22-15,0-22 0,0 0 0,0-20 16,0 20-16,0-21 0,0 0 0,21 0 16,0 1-16,0-22 0,0 0 15,1 0-15,-1 0 0,0 0 16,0-22-16,-21-20 0,42 21 0,-20-21 15</inkml:trace>
  <inkml:trace contextRef="#ctx0" brushRef="#br0" timeOffset="170812.5">17039 14774 0,'0'22'15,"0"-44"-15,-21 65 0,21-22 0,0 21 0,-21-21 16,0 1-16,-1 20 0,22-21 15,0 21-15,0 1 0,0-22 0,0 42 16,0-41-16,0-1 0,0 0 16,0 0-16,0 0 0,22-21 15,-1 0-15,0 0 0,0 0 16,21 0-16,-20 0 0,20-21 0,0 0 16,-21 0-16,22-22 0,-1 22 15,-21-21-15,22 21 0,-22-22 16,21 22-16,-21-21 0,0 21 0,1 0 0,-22-1 15,21 22 1,-21 22 0,-21-1-16,21 0 15,0 0-15,-22 0 0,1 22 16,21-22-16,-21 0 0,21 21 0,0-21 16,0 1-16,0-1 0,0 0 0,21 0 15,0 0-15,1-21 0,-1 21 16,0-21-16,21 0 0,-21 0 0,1 0 15,-1 0-15,0 0 0,0-21 0,0 0 16,-21 0-16,21 0 0,-21-22 0,0 22 16,0-21-16,0 21 15,0-22-15,-21 22 0,0-21 0,-21 21 16,21-22-16,-1 22 0,1 0 0,0 0 16,0 21-16,0-21 0,21 0 15,21 21 1,0 0-16,21-22 0,1 22 15,-22 0-15,21 0 16,1 0-16,-1 0 0,0 0 0,1 0 0,-1 0 16,0 0-16,1 22 0,-22-1 15,21 0-15,-21 0 0,22 0 0,-22 22 16,0-22-16,0 21 0,-21-21 16,21 22-16,-21-22 0,0 21 0,0 0 15,0-20-15,0-1 0,0 21 0,0-21 16,0 0-16,0 1 0,-21-1 15,0-21-15,21 21 0,-21-21 0,21 21 16,-21-21-16,-1 0 16,22-21-16,0 0 15,0 0-15,0-1 0,0 1 0,0-21 16,22 21-16,-1-22 0,0 1 0,0 0 16,0-1-16,22 1 0,-1 0 15,0-1-15,1 1 0,-1 0 16,0 21-16,22-22 0,-22 22 0,0 21 15,1 0-15,-1 0 0,-21 0 16,22 0-16,-22 21 0,21 43 16,-21-43-16,-21 21 0,0 1 0,0-1 15,0 0-15,0 1 0,0-1 16,-21 0-16,0 1 0,0-1 0,0-21 16,-1 21-16,22-20 0,0-1 0,0 0 15,-21 0-15,21 0 16,21-42-1,1 0-15,-1 21 16,21-21-16,-21-22 0,22 22 16,-1-21-16</inkml:trace>
  <inkml:trace contextRef="#ctx0" brushRef="#br0" timeOffset="171152.33">19600 14796 0,'0'0'15,"43"-22"-15,-22 1 0,-21 0 0,0 0 0,-21 21 16,-1 0-1,1 0-15,-21 0 0,0 0 16,20 21-16,-20 0 0,0-21 0,-1 21 16,22 1-16,-21-1 0,21 0 0,0 0 15,21 0-15,0 0 16,0 1-16,0-1 0,0 0 0,42 0 16,-21 0-16,0-21 0,0 21 15,22-21-15,-1 22 0,-21-22 0,22 21 16,-1 0-16,0 0 0,-21 0 15,22 0-15,-22 1 0,0-1 0,0 0 16,-21 0-16,0 0 16,0 0-16,-21 1 0,0-22 0,-21 21 15,20-21-15,-20 0 0,0 21 0,-1-21 16,1 0-16,0 0 0,-1 0 0,1 0 16,21 0-16,0 0 0,0 0 15,-1 0-15,1 0 0,0 0 16,21-21-16,0 0 15,0-1-15</inkml:trace>
  <inkml:trace contextRef="#ctx0" brushRef="#br0" timeOffset="171517.46">17865 14012 0,'-22'22'0,"44"-44"0,-65 65 0,22-43 0,0 21 16,21 0-16,0 0 16,0 0-16,21-21 0,0 22 0,0-22 15,1 0-15,-1 0 0,21 0 0,-21 0 16,22 0-16,-22 0 0,0-22 15,0 22-15,0-21 0,-21 0 16,0 0-16,0 0 0,-21 0 0,0-1 16,21 1-16,-42 21 0,20-21 0,1 21 15,-21 0-15,21 0 0,0 0 16,-22 21-16,22-21 0,-21 21 0,21 1 16,-1-1-16,1 0 0,0 0 15,0 0-15,0 0 0,21 1 0,0-1 16,-21-21-16,-1 21 0</inkml:trace>
  <inkml:trace contextRef="#ctx0" brushRef="#br0" timeOffset="171773.31">16446 14457 0,'0'0'0,"-21"21"0,42-21 16,1 0 0,-1 0-16,21-21 0,0 21 0,22-21 15,-22 21-15,1 0 0,20-21 0,-21 21 16,22 0-16,-22 0 0,22-22 16,-22 22-16,-21 0 0,22 0 0,-22 0 15,0-21-15,-21 0 0,0 0 16</inkml:trace>
  <inkml:trace contextRef="#ctx0" brushRef="#br0" timeOffset="172336.47">19918 14901 0,'-21'0'0,"42"0"0,-21-21 47,21 21-47,21 0 0,1-21 0,211 0 16,-170 0-1,1 21-15,21 0 0,-22 0 16,1 0-16,0 0 0,-1 0 0,-20 0 16,-1 0-16,-20 0 0,-1 0 0,0 0 15,-20 0-15,-44 0 31,1 0-31,0 0 0,-21 0 16,21 0-16,-1 0 0,-20 0 16,0 0-16,-1 0 0,1 0 0,0 21 15,-1-21-15,1 0 0,-21 0 0,20 0 16</inkml:trace>
  <inkml:trace contextRef="#ctx0" brushRef="#br0" timeOffset="172587.32">19939 14901 0,'-42'0'0,"84"0"0,-106 0 0,43 0 0,0 0 16,42 0 0,0 0-16,22 0 15,-22 0-15,21 0 0,1 0 16,20 0-16,1 0 0,-1 0 0,1 0 16,-1 22-16,1-22 0,20 0 0,-20 0 15,-1 21-15,22-21 0,-22 21 16,-20-21-16,20 0 0,-20 0 0,-1 0 15,64 0 1,-85 0-16,-21-21 16,0 0-16,0-1 15,0 1-15,0 0 16</inkml:trace>
  <inkml:trace contextRef="#ctx0" brushRef="#br0" timeOffset="173045.02">21167 14436 0,'-22'0'0,"44"0"0,-65 0 15,22 0-15,0 0 0,21 21 16,-21 0-16,21 0 0,0 0 16,0 1-16,0-1 15,21 0-15,-21 0 0,21 0 0,0 0 16,22 1-16,-22-1 0,21 0 0,-21-21 15,22 21-15,-1-21 0,21 0 16,-20 21-16,20-21 0,1 0 16,-22 0-16,22 0 0,-22 0 0,0 0 15,1 0-15,-1 0 0,-21 0 16,0 0-16,-63 0 16,21 0-16,-22 21 15,22-21-15,-21 22 0,0-1 16,-22 0-16,22 0 0,-1 0 0,1 22 15,-21-22-15,20 21 0,1-21 0,0 22 16,-1-22-16,1 21 16,0-21-16,-1 0 0,22 22 0,-21-22 0,21 0 15,-1-21-15,1 21 0,0 0 0,21 1 16,-21-22-16,0 0 16,0 0-1,21-22 1,0 1-1,0 0-15,0 0 16</inkml:trace>
  <inkml:trace contextRef="#ctx0" brushRef="#br0" timeOffset="-206587.13">4381 14647 0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A461-EF96-491C-9ADE-0B3285843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2BB0A-7085-44C1-80CA-CE93147F4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0B01-17B4-4C46-AF1A-56ABC2C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6F38-AA5D-4B1A-93AC-D0F0C012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403B-A6D5-4167-9749-0ED1DF7D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A7F5-6902-4ADF-AF6F-1C48F79D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42523-79EE-45A3-8E1C-8368E6A2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90F42-AEE9-4352-91B7-4D7B9247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03F74-8865-4253-941B-A9FA9741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E619-F859-4B0B-AD90-2CDA42FE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3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624B1-FDB8-4F8F-8586-2B3539E6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E9F7B-45E0-4075-B36F-BA1167D8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24B9-D8BB-494A-A59B-17EA1672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07DC-49CA-4A9B-888F-7AA9AB24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8C0E-5611-4064-AFBD-6735DE24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7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0C94-098A-411D-9D02-26E404B3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6917-7BF1-48A3-8FF1-6F24DCA6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118E-DD48-4110-AEE8-968B26D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5BC1-29BE-453E-A684-D90AD641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F03D-3B7D-49AC-AACA-610A4304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9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414C-682C-44EC-A69A-5A76E4B6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3064-48D0-469A-9C41-02A86590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A844-66DB-4226-985B-5F86F0DC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A475-548B-4AAD-881B-19C3726F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BCA0-B6A5-4309-95F3-5AD62C5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1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D6DE-7832-4EEB-B941-AFA771CC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D017-F979-4648-B3F7-874A1A0A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5FCF-9F1D-48E8-9B11-BE5CAD6F7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CB3C-B35F-40D9-92FF-78B995D5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E68-CD81-4630-8F94-1EE99A8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C358-CDC4-4EED-B9CD-54D339CE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5F1-BBD8-408A-8000-2BA0915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47B9-D3C7-419A-BC71-F8754B97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511F-B936-4AE8-9201-C4FBB496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62D1B-15A0-4220-8499-D299E74C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94D93-2E37-43F2-A56F-903D8798B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54591-15EA-4357-90A2-A687E685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D6C25-A1BD-43CC-AF4A-AFEF82F4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50F62-7419-4560-BEC4-53A9C1D0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279-C3E1-4A06-A5E8-CE753CBE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437F6-00C1-4468-8E5F-BF8B5F25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95286-5366-4E2F-9F40-6D1D6E5F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553CA-0F2C-4287-926D-BA4B088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B7D70-55B7-45B4-ADFC-9CAC55EC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54561-D0EE-44F2-9AEF-F5836077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001B-9339-4B4F-BC0B-5B227321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6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D21C-4A94-422C-A08F-5C6706F9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8A3E-1E58-4639-B3D9-65CB92C6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472F-6FAD-4F85-B2AC-E878E3C4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7BB4-BAAC-47C1-91CD-B9271698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0F65-E10D-45B4-BA36-AED9AF2D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5EE3C-6707-433F-8F7E-DB8830EA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BFEC-21C6-431E-B15C-7EF71CF2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3B1E8-B5DF-4234-84DC-EE65AE15A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34B7B-CA22-4EF9-8B8D-1BF9499B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09DE-41BD-4A22-AF09-A60B709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D9F1-B32F-47D2-B8D7-AF9320F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0766-B3EB-4685-8109-CD6F3A8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1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F988-40DB-47BC-9DF2-F535B5DE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7EB9-0CC2-44A4-B3B2-129B564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2E85-1D43-4031-BD01-37EE5F08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182D-2133-4E2C-B3DA-9591672607E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B134-A96B-4B23-B64D-4157FF4B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11D-8B26-435D-AA76-E145F874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3F19-D67A-4054-AF92-80533E5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DCFF-BA2F-4A75-95BF-BCDD3F4F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BCBEA-C627-4DA1-9A24-EDE4CAA29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63986-554C-4311-B04B-E156B870CCE0}"/>
                  </a:ext>
                </a:extLst>
              </p14:cNvPr>
              <p14:cNvContentPartPr/>
              <p14:nvPr/>
            </p14:nvContentPartPr>
            <p14:xfrm>
              <a:off x="182880" y="83880"/>
              <a:ext cx="9365400" cy="413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63986-554C-4311-B04B-E156B870C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74520"/>
                <a:ext cx="9384120" cy="41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4DD140-158F-46B8-800F-47AA330151B9}"/>
                  </a:ext>
                </a:extLst>
              </p14:cNvPr>
              <p14:cNvContentPartPr/>
              <p14:nvPr/>
            </p14:nvContentPartPr>
            <p14:xfrm>
              <a:off x="3093840" y="1303200"/>
              <a:ext cx="6332400" cy="57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4DD140-158F-46B8-800F-47AA330151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4480" y="1293840"/>
                <a:ext cx="63511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67C70-4E88-4670-9BEF-C5D11BD24B78}"/>
                  </a:ext>
                </a:extLst>
              </p14:cNvPr>
              <p14:cNvContentPartPr/>
              <p14:nvPr/>
            </p14:nvContentPartPr>
            <p14:xfrm>
              <a:off x="3939480" y="1905120"/>
              <a:ext cx="5296320" cy="256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67C70-4E88-4670-9BEF-C5D11BD24B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0120" y="1895760"/>
                <a:ext cx="531504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4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DCFF-BA2F-4A75-95BF-BCDD3F4F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BCBEA-C627-4DA1-9A24-EDE4CAA29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3F21A9-B13A-40B7-8A22-C9DEC6CB14D1}"/>
                  </a:ext>
                </a:extLst>
              </p14:cNvPr>
              <p14:cNvContentPartPr/>
              <p14:nvPr/>
            </p14:nvContentPartPr>
            <p14:xfrm>
              <a:off x="419040" y="144720"/>
              <a:ext cx="8740440" cy="89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3F21A9-B13A-40B7-8A22-C9DEC6CB1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35360"/>
                <a:ext cx="8759160" cy="9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DCFF-BA2F-4A75-95BF-BCDD3F4F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BCBEA-C627-4DA1-9A24-EDE4CAA29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B21A8F-9DF6-4339-B179-0A0619197238}"/>
                  </a:ext>
                </a:extLst>
              </p14:cNvPr>
              <p14:cNvContentPartPr/>
              <p14:nvPr/>
            </p14:nvContentPartPr>
            <p14:xfrm>
              <a:off x="114120" y="0"/>
              <a:ext cx="946440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B21A8F-9DF6-4339-B179-0A0619197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48312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86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2021-10-27T12:39:47Z</dcterms:created>
  <dcterms:modified xsi:type="dcterms:W3CDTF">2021-10-27T12:41:20Z</dcterms:modified>
</cp:coreProperties>
</file>