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8T11:14:41.1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7578 9292 0</inkml:trace>
  <inkml:trace contextRef="#ctx0" brushRef="#br0" timeOffset="5764.55">9144 11007 0,'-21'0'0,"0"21"0,-1-21 31,1 0-31,0 0 0,0 0 15,0 0 1,0 21-16,-1-21 0,1 0 16,0 0-16,0 0 0,0 0 15,0 0-15,-1 0 0,1 0 0,0 0 16,0 0-16,0 0 16,0 0-16,-1 0 0,1 0 15,0 0-15,0 0 0,0-21 0,0 21 16,-1 0-1,22-21-15,-21 21 16,42 0 93,1 0-93,-1 0-16,0 0 16,0 0-16,0 0 0,0 0 15,1 0-15,-1 0 16,0 0-16,0 0 0,0 0 0,0 0 16,22 0-16,-22 0 0,0 0 15,21 21-15,-20-21 0,20 0 16,-21 0-16,21 0 0,-20 0 0,20 0 15,0 0-15,-21 0 0,22 0 0,-1 0 16,-21 0-16,22 0 0,-22 0 16,21 0-16,-21 0 0,22 0 0,-22 0 15,21 21-15,-21-21 0,22 0 0,-22 0 16,21 0-16,-21 0 0,22 0 16,-22 0-16,0 21 0,21-21 0,-21 0 15,1 0-15,20 0 0,-21 0 16,21 0-16,-20 0 0,-1 0 0,21 0 15,-21 0-15,22 0 0,-22 21 0,21-21 16,-21 0-16,0 0 16,22 0-16,-22 0 0,0 0 0,0 0 15,0 0-15,22 0 0,-22 0 0,0 0 16,0 0-16,0 0 0,1 0 16,-1 0-16,0 0 0,0 0 0,0 0 15,0 0-15,1 0 0,20 0 16,-21 0-16,0 0 0,22 0 0,-1 0 15,0 0-15,1 0 0,-1 0 0,0 22 16,1-22-16,-1 0 0,0 0 16,22 0-16,-22 0 0,0 0 0,1 21 15,-1-21-15,0 0 0,1 0 16,-1 0-16,0 0 0,1 0 16,-1 0-16,0 0 0,1 21 0,-22-21 15,21 0-15,22 0 0,-22 0 16,0 0-16,1 0 0,-1 0 0,22 0 15,-22 0-15,0 0 0,22 0 0,-22 0 16,0 0-16,1 0 16,-1 0-16,0 0 0,-20 0 0,20 0 0,0 0 15,-21 0-15,22 0 0,-22 0 16,21 0-16,-21 0 0,1 0 16,20 0-16,-21 0 0,0 0 0,22 0 15,-22 0-15,0 0 0,21 0 16,-21 0-16,1 0 0,20 0 0,-21 0 15,0 0-15,0-21 0,1 21 16,-1 0-16,0 0 0,0 0 0,0 0 16,22 0-16,-22-21 0,21 21 0,0 0 15,-20 0-15,20 0 0,0 0 16,1 0-16,20 0 0,-21 0 0,1 0 16,-1 0-16,0 0 0,22 0 0,-22 0 15,1 0-15,-1 0 0,0 0 16,1 0-16,-1 0 0,0 0 15,22 0-15,-1 0 0,-20 0 0,20 0 16,1 0-16,-1 0 0,1 0 0,-1 0 16,1 0-16,-1 0 0,1 0 15,-1 0-15,1 0 0,-22 0 16,21 21-16,1-21 0,-1 0 0,1 0 16,-1 0-16,22 0 0,-21 0 15,-1 0-15,1 0 0,-1 0 0,1 0 16,-1 0-16,-21 21 0,22-21 0,-22 0 15,22 0-15,-22 0 0,22 0 16,-22 0-16,21 0 0,-20 0 0,20 0 16,-20 0-16,20 0 0,-21 0 15,22 0-15,-1 0 0,-20 0 16,20 0-16,-20 0 0,20 0 16,-21 0-16,1 0 0,-1 0 0,0 0 15,1 0-15,-1 0 0,0 0 0,1 0 16,-22 0-16,21 0 0,1 0 15,-1 0-15,0 0 0,1 0 0,-1 0 16,0 0-16,22 0 0,-22 0 16,0 0-16,1 0 0,-1 0 15,0 0-15,1 0 0,-22 0 0,21 0 16,-21 0-16,22 0 0,-22 0 16,0 0-16,-42 0 46,0 0-46,0 0 0,-1 0 16,1 0-16,-21-21 0</inkml:trace>
  <inkml:trace contextRef="#ctx0" brushRef="#br0" timeOffset="7290.58">1503 741 0,'0'0'0,"0"21"31,21-21 16,0 0-47,0-21 0,0 21 15,22-21-15,-22 21 0,0-21 16,21 21-16,-20-22 0,-1 1 0,21 0 16,-21 0-16,0 21 15,1-21-15,-22 0 0,0-1 0,0 1 16,0 0-16,0 0 0,-22 21 15,1 0-15,0 0 16,-21 0-16,-1 0 0,-20 0 0,21 0 16,-22 0-16,22 0 0,-22 21 15,22-21-15,0 21 0,-1 0 16,1 1-16,21-22 0,0 21 0,-1 0 16,1 0-16,21 0 0,0 0 15,0 1-15,0-1 0,0 0 16,21 0-16,1 0 0,-1 0 15,0 1-15,0 20 0,21-21 16,1 0-16,-22 0 0,21 1 0,1 20 16,-1-21-16,0 0 0,1 22 15,-1-22-15,-21 21 0,21-21 16,1 0-16,-22 22 0,21-22 16,-21 21-16,1-21 0,-1 1 0,-21 20 15,0-21-15,0 21 0,0-20 16,0-1-16,-21 21 0,-22-21 15,22 22-15,-21-22 0,-1 21 0,-20-21 16,-1 22-16,1-22 0,-1 0 16,1 0-16,-1 0 0,-20-21 15,20 0-15,1 0 0,20 0 0,-20 0 16,21 0-16,-1 0 0,1-21 0,0 0 16,20 0-16,-20-22 15,21 22-15,0-21 0,0 0 16,21 20-16,0-20 0,0 0 0,0 21 15,0-22-15,0 22 0,0 0 16,21 0-16,0 0 0,0-1 0,0 1 16,0 0-16,22 0 0,-22 0 15</inkml:trace>
  <inkml:trace contextRef="#ctx0" brushRef="#br0" timeOffset="7689.51">2476 508 0,'0'-21'0,"0"42"0,0-63 0,0 21 15,0 42 16,0 0-15,0 0-16,0 0 0,-21 0 16,0 22-16,21-1 0,-21 0 0,0 22 15,0-22-15,21 22 16,-22-1-16,1 1 0,0-1 0,0-20 16,0 20-16,0-21 0,21 22 15,0-22-15,-22 1 0,22-1 0,0-21 16,0 21-16,0-20 0,0-1 15,0 0-15,0 0 0,22-21 0,-1 0 16,0 0-16,0 0 16,21 0-16,-20 0 0,-1 0 15,0-21-15,0 0 0,21 0 0,-20-1 16,-1 1-16,0 0 0</inkml:trace>
  <inkml:trace contextRef="#ctx0" brushRef="#br0" timeOffset="7917.38">2180 1122 0,'0'0'16,"21"0"15,0 0-31,1 0 0,20 0 16,-21 0-16,21-21 0,1 21 15,-22-21-15,21 21 0,1-22 16,-1 22-16,0 0 0,1-21 16,-22 21-16,21 0 0,-21-21 15,22 21-15</inkml:trace>
  <inkml:trace contextRef="#ctx0" brushRef="#br0" timeOffset="8599.98">3514 1185 0,'0'0'0,"21"0"15,0 0-15,0 0 0,0 0 0,0 0 16,1 0-16,-1 0 16,-21-21-16,21 0 15,-21 0-15,21 21 0,-21-21 16,0 0-16,0-22 0,0 22 0,0 0 15,0-21-15,0 20 0,0-20 16,0 21-16,0 0 0,-21-22 0,0 22 16,0 21-16,-1-21 0,1 21 15,0 0-15,0 0 0,-21 0 16,20 0-16,-20 0 0,0 21 16,-1 0-16,1 22 0,0-22 0,21 21 15,-22 1-15,1-1 0,21 21 0,0-20 16,-22-1-16,22 0 0,0 1 15,21-1-15,0 0 0,-21 1 16,21-1-16,0-21 0,0 0 0,0 22 16,0-22-16,21 0 0,0-21 15,0 21-15,0-21 0,1 0 16,-1 0-16,21 0 0,-21 0 0,22 0 16,-22 0-16,21-21 0,0 0 0,1 0 15,-1 0-15,-21-1 0,22 1 16,-1-21-16,0 0 0,-21 20 0,22-20 15,-22 0-15,0-1 0,0 1 16,0 0-16,-21 21 0,0-22 0,0 22 16,0 0-16,0 0 15,0 0-15,-21 21 16,0 21 0,0 0-16,21 0 0,-21 0 0,0 22 15,21-22-15,0 21 0,-22 0 16,22-20-16,0 20 0,0-21 0,0 21 15,0-20-15,0 20 0,0-21 16,0 0-16,0 0 0,22 1 0,-1-1 16,0-21-1,0 0-15,21 0 0,-20 0 0,-1 0 0,21 0 16,-21 0-16,22 0 16,-1-21-16,-21-1 0,21 1 0,1 0 15,-1 0-15,-21-21 0,22 20 16</inkml:trace>
  <inkml:trace contextRef="#ctx0" brushRef="#br0" timeOffset="8908.81">4424 318 0,'0'0'15,"-21"0"-15,-1 21 16,1-21-16,0 21 0,21 21 15,0-21-15,-21 22 0,0-1 16,21 22-16,-21-1 0,21-21 16,-22 22-16,22-1 0,-21 22 0,0-21 15,21 41-15,-21-41 16,0-22-16,21 1 0,-21-1 0,21 0 16,0 1-16,-22-22 0,22 21 15,0-21-15,0 0 0,0 1 16,22-22-1,-1 0-15,0 0 16,0 0-16,0-22 0,0 1 0,22 0 16,-22 0-16,0 0 0</inkml:trace>
  <inkml:trace contextRef="#ctx0" brushRef="#br0" timeOffset="9337.57">4551 1143 0,'0'42'0,"0"-84"0,-21 84 16,21-20-16,21-22 31,0 0-31,0 0 0,0 0 16,22 0-16,-22 0 0,0 0 0,21-22 15,1 1-15,-22 0 0,0 0 16,21 0-16,-21 0 0,1-1 0,-1 1 15,-21 0-15,0 0 0,21 0 16,-21 0-16,0-1 0,0 1 0,-21 21 16,0-21-16,-1 21 15,1 0-15,0 0 0,-21 21 0,-1-21 16,1 21-16,0 1 0,21 20 16,-22-21-16,1 21 0,21 1 15,-22-1-15,22-21 0,0 22 16,21-1-16,0 0 0,0 22 15,0-43-15,0 0 0,0 0 16,0 0-16,21 1 0,22-1 0,20-21 16,-21 0-16,1 0 15,-1 0-15,0 0 0,-20 0 0,20 0 16,0 0-16,1-21 0,-22-1 16,0 1-16,21 0 0,-21 0 0,1-21 15</inkml:trace>
  <inkml:trace contextRef="#ctx0" brushRef="#br0" timeOffset="10214.1">5842 720 0,'-21'0'0,"21"21"31,0 0-15,21-21-16,0 0 16,0 0-16,22 0 15,-22 0-15,0 0 0,21 0 16,1-21-16,-22 21 0,21-21 0,0 0 15,1 21-15,-1-22 0,0 1 16,1 0-16,-1 0 0,0 0 0,-20 0 16,-1-1-16,0 1 0,-21-21 15,0 21-15,0 0 0,-21-1 0,0 1 16,-1 0-16,-20 0 0,0 0 16,-22 0-16,22 21 0,-22 0 0,1 0 15,-1 0-15,1 21 0,-22-21 16,22 21-16,-1 21 0,1-21 0,20 22 15,-20-22-15,42 21 16,-22 1-16,43-1 0,0 0 0,0 1 16,0-1-16,0 0 0,22-21 15,-1 22-15,0-1 0,21-21 0,1 0 16,-1 1-16,0-1 0,1 0 16,20-21-16,-21 0 0,1 0 0,-1 0 15,0 0-15,1 0 0,-1 0 16,-21 0-16,0 0 0,1 0 0,-22-21 15,0 0-15,0-1 16,-22 22-16,-20 0 0,0 0 16,-1 0-16,1 0 0,-21 0 15,-1 0-15,22 22 0,-22-1 0,1 21 16,20-21-16,-20 22 16,21-22-16,-1 21 0,22 0 0,-21 1 15,21-1-15,-1-21 0,1 22 16,21-1-16,0-21 0,0 21 0,0-20 15,0-1-15,21 0 0,1 0 16,20 0-16,-21 0 0,21 1 16,1-22-16,20 0 0,-20 0 0,20 0 15,1 0-15,-1 0 0,1 0 0,-1-22 16,1 1-16,-1 0 0,1 0 16,-1 0-16,1-22 0,63-20 15</inkml:trace>
  <inkml:trace contextRef="#ctx0" brushRef="#br0" timeOffset="10525.01">7112 42 0,'0'0'0,"-21"0"0,0 43 0,-1-22 0,1 21 16,0 1-16,0 20 0,0-21 15,0 22-15,-1-1 0,1 1 0,-21-1 16,21 22-16,0-21 16,-1 20-16,1-20 0,-21 20 0,21-20 15,0 21-15,-1-22 0,1-21 16,0 22-16,0-22 0,0 43 16,21-64-16,-21 21 0,21-20 15,0-1-15,0 0 0,21-21 16,0 0-16,0 0 0,0 0 15,0-21-15,1 21 0,-1-21 16,0-1-16,21-20 0,-21 21 0,1-21 16</inkml:trace>
  <inkml:trace contextRef="#ctx0" brushRef="#br0" timeOffset="10945.77">7006 1164 0,'0'0'0,"0"21"0,0 1 15,0-1-15,0 0 16,0 0-16,21-21 31,0 0-31,1 0 0,20 0 0,-21 0 16,0 0-16,22 0 0,-22-21 16,21 0-16,-21 0 0,0-1 15,22 1-15,-22-21 0,0 21 16,-21 0-16,0-1 0,0-20 0,0 21 15,0 0-15,0 0 16,0-1-16,-21 22 0,0 0 0,0 0 16,-1 0-16,1 0 0,0 22 15,-21-1-15,21 0 0,-1 21 0,1-21 16,-21 22-16,21-22 0,0 21 16,21-21-16,-22 22 0,22-22 0,0 21 15,0-21-15,0 1 0,0-1 16,0 0-16,0 0 0,0 0 0,22-21 15,-1 21-15,0-21 0,0 0 16,21 0-16,-20 0 0,20 0 16,-21 0-16,21 0 0,1 0 0,-1-21 15,0 0-15,1 21 0,-22-21 16,21 0-16,1-22 0,-1 22 0,0 0 16</inkml:trace>
  <inkml:trace contextRef="#ctx0" brushRef="#br0" timeOffset="11628.25">7832 1016 0,'0'-21'0,"0"42"0,-22-42 31,1 21-31,0 21 16,0 0-16,0 0 0,0 1 15,21-1-15,0 0 0,-22 21 0,1-21 16,21 1-16,0-1 16,0 21-16,0-21 0,-21 0 0,21 1 15,0-1-15,0 0 0,0 0 16,0 0-16,0 0 15,0-42 17,0 0-32,0 0 15,0 0-15,0-22 0,0 22 16,0 0-16,0-21 0,0-1 16,21 1-16,-21 21 0,21-21 15,1-1-15,-1 22 0,21-21 0,-21 21 16,22-1-16,-1 1 0,-21 0 15,21 0-15,1 0 0,-1 21 0,43 0 16,-43 21-16,-21 0 16,22 0-16,-22 22 0,21-22 0,-21 21 15,0-21-15,1 22 0,-1-1 16,-21-21-16,0 21 0,0-20 0,0 20 16,0-21-16,-21 0 0,-1 0 0,1 1 15,0-22-15,0 21 0,-21-21 16,20 0-16,1 0 15,21-21 17,0-1-32,0 1 0,21-21 15,1 21-15,-1-22 0,0 22 0,0-21 16,0 0-16,22-1 0,-22 1 16,21 21-16,0 0 0,-20-1 0,20 1 15,0 21-15,1 0 0,-22 0 16,21 0-16,0 21 0,-20 1 0,20-1 15,-21 21-15,0-21 0,0 22 16,1-1-16,-22-21 0,0 21 0,0 1 16,0-22-16,0 21 0,-22-21 0,1 1 15,0-1-15,0 0 16,0 0-16,0-21 0,21 21 0,-22-21 16,1 21-16,21-42 31,21 21-31,1-21 15,-22 0-15,21 0 0</inkml:trace>
  <inkml:trace contextRef="#ctx0" brushRef="#br0" timeOffset="12016.03">8953 1143 0,'22'0'31,"-1"0"-31,0 0 16,0 0-16,0 0 0,0 0 0,1-21 16,20 21-16,-21-21 0,0 0 15,0-1-15,22 22 0,-22-21 0,0 0 16,0-21-16,0 21 0,-21-1 16,0 1-16,0 0 0,-21 21 15,0 0 1,-21 0-16,21 0 0,-1 21 15,-20 0-15,21 1 0,0 20 16,-22-21-16,22 21 0,0-20 0,0 20 16,0-21-16,0 43 15,21-43-15,-22 0 0,22 0 16,0 0-16,0 0 0,0 1 0,22-22 16,-1 21-16,21-21 0,-21 21 15,0-21-15,22 0 0,-22 0 0,21 0 16,-21 0-16,22 0 0,-1-21 0,0 0 15,-20-1-15,20 22 0,0-21 16,1 0-16,-1 0 0</inkml:trace>
  <inkml:trace contextRef="#ctx0" brushRef="#br0" timeOffset="12484.76">9779 995 0,'0'0'0,"0"-21"0,0 0 0,0-1 16,-21 22 15,21 22-31,0-1 0,-21 0 15,21 0-15,-22 0 0,1 22 16,21-22-16,-21 0 0,21 21 0,0-21 16,-21 1-16,21-1 0,-21 21 0,21-21 15,-21-21-15,21 21 0,0 1 16,0-1-16,-22-21 0,22 21 16,-21-21-1,21-21 16,0 0-31,0-1 0,0 1 16,0 0-16,0 0 0,0-21 0,21-1 16,1 22-16,-1-21 0,0-1 15,21 1-15,1 0 0,-1-1 0,0 1 16,1 21-16,-1 0 0,21 0 16,1-1-16,-22 22 0,1 0 0,-1 0 15,0 0-15,1 0 0,-22 22 16,0-1-16,-21 21 0,0-21 0,0 22 15,0-1-15,0 0 0,0-21 16,0 22-16,0-1 0,-21-21 16,0 22-16,-1-22 0,1 0 0,0 0 15,21 0-15,0 0 0,-21-21 16,21 22-16,-21-22 0,42 0 31,-21-22-31,21 1 16,0 0-16,0 0 0</inkml:trace>
  <inkml:trace contextRef="#ctx0" brushRef="#br0" timeOffset="12799.71">10837 233 0,'0'0'0,"0"-21"0,0 0 15,0-1-15,-21 22 16,0 22-1,0-1-15,0 21 0,21 0 16,-22 1-16,1-1 0,0 22 0,0-22 16,0 21-16,0 1 0,-1-1 15,1 1-15,0-1 0,0 1 0,0-22 16,0 22-16,-1-1 0,22-20 16,0-1-16,-21 0 0,21 1 15,0-22-15,0 21 0,0-21 0,0 0 16,0 1-16,21-22 0,1 0 15,-22 21-15,21-21 0,0 0 0,0 0 16,21 0-16,-20-21 0,-1-1 16,21 22-16,-21-21 0,0-21 0,22 21 15,-22-22-15,0 22 0,0-21 0</inkml:trace>
  <inkml:trace contextRef="#ctx0" brushRef="#br0" timeOffset="13016.04">10456 720 0,'0'0'0,"-21"0"0,0 0 16,0 21-16,0-21 0,21 21 15,21-21 1,0 0-16,0 0 16,21 0-16,1 0 0,-22 0 0,21 0 15,1 0-15,-1 0 0,0 0 0,-21 0 16,22 0-16,-22 0 0,0 0 15,0-21-15,0 21 0,1 0 0,-22-21 16</inkml:trace>
  <inkml:trace contextRef="#ctx0" brushRef="#br0" timeOffset="13588.71">11959 402 0,'0'21'32,"0"1"-32,-21-1 0,0 21 0,0 0 15,21 1-15,-22-1 0,1 22 16,0-1-16,0 1 0,0-1 0,0 22 15,-22-22-15,22 1 0,0-1 16,0 1-16,0-1 0,-1-20 0,1-1 16,0 0-16,21 1 0,0-22 15,0 0-15,0 0 0,0 0 16,21-21 0,0 0-16,1-21 0,-22 0 15</inkml:trace>
  <inkml:trace contextRef="#ctx0" brushRef="#br0" timeOffset="14151.4">11620 529 0,'0'0'0,"-21"0"0,21-21 0,0 0 15,0 0-15,0 0 16,0-1-16,0-20 0,0 21 0,0-21 15,21 20-15,1 1 0,-1-21 16,21 21-16,-21 0 0,22-1 0,-1 1 16,21 0-16,1 21 0,-22 0 15,22 0-15,-1 0 0,1 21 0,-1 0 16,-20 1-16,20 20 0,-21 0 16,-20 1-16,20-1 0,-21 0 0,0 22 15,-21-22-15,0 0 0,-21 1 16,-21-1-16,21 0 0,-43 1 0,22-1 15,-22 0-15,-20 1 0,20-22 16,-21 21-16,1-21 0,20 1 16,1-1-16,-1-21 0,1 21 15,20-21-15,1 0 0,0 0 0,21 0 16,-1 0-16,1-21 0,0 0 0,21-1 16,0-20-16,0 21 15,21 0-15,0 21 0,1 0 16,-1 0-16,0 0 0,0 0 15,0 21-15,0 0 0,1 0 0,-1 0 16,0 22-16,21-22 0,1 42 16,-43-20-16,21-22 0,0 21 15,0-21-15,-21 22 16,21-22-16,0 0 0,1 0 0,-22 0 16,21-21-16,0 22 0,0-22 15,0 0-15,0 21 0,1-21 0,-1 0 16,21 0-16,-21 0 0,0 0 0,22 0 15,-22 0-15,21 0 0,-21 0 16,1-21-16,-1 21 0,0-22 0,0 22 16</inkml:trace>
  <inkml:trace contextRef="#ctx0" brushRef="#br0" timeOffset="14562.16">12382 1080 0,'0'0'0,"-21"21"15,21 0 1,21-21 0,1 0-16,-1 0 15,148-42 1,-148 42 0,22-22-16,-22 22 0,21-21 0,0 0 15,-20 0-15,-1 0 0,0 0 16,0-1-16,0 22 0,-21-21 0,0 0 15,-21 21 1,0 0-16,0 0 0,-22 0 16,22 0-16,-21 21 0,0 0 0,20 1 15,-20-1-15,0 21 0,21 0 16,-22-20-16,22 20 0,0-21 0,0 21 16,0-20-16,21 20 0,0-21 15,0 0-15,0 0 0,0 1 16,0-1-16,0 0 0,21 0 0,0-21 0,0 0 15,21 21-15,-20-21 0,20 0 16,0 0-16,1 0 0,20 0 0,-21-21 16,22 0-16,-1 21 0,22-21 15,-21-22-15,-1 22 0,22-21 16,-22 0-16,1-1 0</inkml:trace>
  <inkml:trace contextRef="#ctx0" brushRef="#br0" timeOffset="16219.99">13843 0 0,'-21'0'0,"42"0"0,-63 0 0,20 21 16,1 0-16,0 22 0,0-1 16,0 0-16,0 1 0,-1 20 15,1 1-15,0-22 0,0 22 0,0-1 16,0 22-16,-1-22 0,1 22 15,0 0-15,0-1 0,0 1 0,0 0 16,-1-1-16,-20 1 0,21 0 16,0-1-16,-22 1 0,22 21 0,-21-22 15,21 1-15,-22 0 0,22 21 0,0-22 16,-21 1-16,21 0 0,-1-1 16,1 1-16,0 0 0,0-1 0,21-20 15,0 20-15,-21-20 0,21-22 0,0 22 16,0-22-16,0 0 15,0-20-15,0 20 0,0-21 16,0 0-16,21-21 0,0 0 16,0 0-16,0 0 0,1 0 0,20-21 15,-21 0-15,21 0 0,1 0 16,-1-1-16,0 1 0,22-21 0,-22 21 16,1-22-16,-1 1 0,21 0 0,-20-1 15,-1-20-15,0-1 0,1 1 16,-1-1-16,0 1 0,22-64 15,-64 42-15,0 22 0,0-107 16,0 107-16,-21-22 0,0 1 16,-1 20-16,-20 1 0,0 20 0,-1-20 15,1 20-15,0 1 0,-1 21 16,1 0-16,-21-22 0,20 43 16,1-21-16,0 0 0,20 21 0,-20 0 15,21 0-15,0 0 0,0 0 16,-1 0-16,44 0 31,-1 0-31,21 0 0,-21 0 0,22 0 16,-22-21-16,21 21 0,0-21 15,1 21-15,-1-21 0,0-1 0,1 22 16,-1-21-16,0 0 0,1 0 0,-1 0 16,0 0-16,22-22 15,-43 22-15,21 0 0,1-21 0,-22 20 16,0 1-16,0 0 0,-21 0 15,0 0-15,0 0 0,0-1 32,-21 22-32,0 0 15,0 0-15,21 22 0,0-1 16,0 0-16,0 0 0,0 0 16,0 0-16,0 1 0,0 20 15,0-21-15,0 0 0,0 0 0,0 1 16,0-1-16,0 0 0,21 0 15,0 0-15,-21 0 0,21 1 16,0-1-16,1-21 0,-22 21 16,21-21-16,0 0 0,0 21 15,0-21-15,0 0 0,1 21 16,-1-21-16,0 0 16,0 0-16,0 0 0,0 0 15,1 0 1,-1 0-16,0 0 15,0 0-15,0 0 0,0-21 0,-21 0 16,43 21-16,-43-21 0,42 0 16,-21-22-16,0 22 0,1 0 15,-1-21-15,0-1 0,0 22 16,0-21-16,0 21 0,-21-1 0,0 1 16,0 0-16,22 21 0,-22-21 15,-22 21 1,1 21-16,0-21 0,0 21 15,0 0-15,21 1 0,-21-1 16,-1 21-16,1-21 0,0 0 0,21 1 16,0 20-16,0-21 0,0 0 15,0 0-15,0 1 0,0-1 0,0 0 16,0 0-16,21-21 0,0 21 16,1 0-16,-1-21 0,0 0 15,0 22-15,21-22 0,1 0 0,-22 0 16,21 0-16,1 0 0,-1 0 15,0-22-15,1 1 0,-22 21 0,21-21 16,0 0-16,-20 0 0,-1 0 16,21-22-16,-21 22 0,-21-21 0,21-1 15,-21 22-15,22 0 0,-22 0 16,0 0-16,0 0 0,0-1 0,-22 22 31,1 22-31,21-1 16,-21 0-16,0 0 0,21 21 15,-21-20-15,0 20 0,21-21 16,0 0-16,-22 0 0,1 22 0,21-22 16,-21 0-16,21 0 15,0 0-15,0-42 47,21 0-47,0 0 0,1 0 0,-1 0 16,21-1-16,-21 1 0,22-21 15,-1 21-15,-21 0 0,21-22 16,1 22-16,-22 0 0,0 21 0,0-21 16,0 21-16,1 0 0,-1 0 0,0 0 15,-21 21-15,21 0 16,-21 0-16,21 0 16,-21 1-16,0-1 0,0 0 0,21 0 15,-21 0-15,22 0 0,-22 1 16,0-1-16,21-21 0,0 0 15,0 0 1,0 0-16,0-21 16,-21-1-16,22 22 0,-1-21 15,-21-21-15,21 21 0,0 0 0,0-22 16,0 22-16,1-21 0,-1-1 16,0 22-16,0-21 0,21 0 15,-20 20-15,-1 1 0</inkml:trace>
  <inkml:trace contextRef="#ctx0" brushRef="#br0" timeOffset="16812.84">16087 847 0,'0'0'0,"-22"-21"47,22-1-32,0 1 1,-21 21-16,21-21 0,-21 21 16,0 0-1,0 0-15,0 0 16,-1 21-16,1 0 16,0 1-16,21 20 15,-21-21-15,0 0 0,21 22 0,-21-1 16,21-21-16,0 21 0,-22-20 15,22 20-15,0-21 0,0 21 16,0-20-16,0-1 0,0 0 0,22 0 16,-1 0-16,0 0 0,0-21 0,0 0 15,0 22-15,1-22 0,20 0 16,-21 0-16,21 0 0,1 0 16,-1-22-16,0 1 0,1 0 0,-1 0 15,0 0-15,1-22 0,-1 22 16,-21-21-16,22 0 0,-22-1 0,21 1 15,-21 0-15,0-1 0,-21 22 16,0-21-16,0 21 0,0-1 0,0 1 16,0 0-16,-21 21 0,0 0 15,-21 21-15,21 0 16,-1 22-16,1-22 0,0 21 16,0 1-16,21-1 0,0-21 15,0 21-15,0 1 0,0-22 0,0 0 16,0 21-16,0-20 0,42-1 15,-21 0-15,1-21 0,-1 0 16,21 0-16,-21 0 0,22 0 16,-1 0-16,-21 0 0,21 0 0,22-42 15,-43 20-15,21 1 0,-20-21 16,-1 21-16</inkml:trace>
  <inkml:trace contextRef="#ctx0" brushRef="#br0" timeOffset="19148.36">17357 466 0,'21'0'16,"0"0"-16,0 0 0,0 0 0,0 0 15,22 0-15,-22 0 0,21 0 16,1 0-16,-1-21 0,0-1 0,22 22 16,-22-21-16,0 0 0,1 0 15,-1 0-15,0 0 0,1-1 0,-22 1 16,0-21-16,0 21 0,0 0 16,-21-22-16,0 22 0,0-21 0,0-1 15,-21 1-15,0 42 0,-21 0 0,21 0 16,-22 0-16,1 0 0,21 0 15,-22 0-15,1 0 0,0 0 16,-1 0-16,1 0 0,0 0 0,-1 0 16,1 0-16,0 21 0,21 0 15,-1 22-15,1-1 0,0 0 0,21 1 16,0-1-16,0 0 0,0-20 16,21 20-16,-21-21 0,21 21 0,22-20 15,-22-1-15,21 0 0,-21 0 16,22 0-16,-1 0 0,0-21 0,1 22 15,-22-22-15,21 0 16,-21 0-16,1 0 0,-1 0 0,0 0 16,-42 0-1,0 0 1,-22 0-16,22 21 0,-21-21 0,-1 21 16,1 0-16,-21 0 0,20 0 15,1 1-15,-22-1 0,22 21 0,0 0 16,21 1-16,-22-1 0,22 22 15,0-22-15,0 0 0,0 1 0,21-1 16,0 0-16,0 1 0,0-1 16,0-21-16,0 0 0,21 0 0,0 1 15,0-1-15,0 0 0,0-21 16,1 0-16,20 0 0,-21 0 16,21 0-16,-20 0 0,20-21 0,-21 21 15,21-21-15,1-1 0,-22 1 16,21-21-16,1 21 0,-22-22 0,21 1 15,0-21-15,1 20 0,-1-20 16,0 20-16,1 1 0,-1-21 0,0 41 16,1-20-16,20 21 0,-20 0 15,-1 0-15,-21 21 0,21 0 0,-20 0 16,-1 0-16,0 0 0,0 21 16,-21 0-16,21 21 0,-21-21 0,0 22 15,0-1-15,0 0 0,0 1 16,0-1-16,-21 0 0,0-20 15,0 20-15,0-21 0,-1 21 0,22-20 16,-21-1-16,21 0 0,-21-21 16,21 21-16,-21-21 0,21-21 31,0 0-15,21 0-16,0-22 0,0 22 15,1-21-15,-1-1 0,0 1 0,0 0 16,21-1-16,-20 1 0,-1 0 15,0 21-15,21-22 0,-21 22 0,1 0 16,-22 0-16,0 42 31,0 0-31,-22-21 0,22 42 16,-21-20-16,0-1 0,0 21 16,0 0-16,0 1 0,21-22 0,-22 21 15,22 1-15,0-1 0,0-21 16,0 21-16,0-20 0,0-1 0,0 21 15,22-21-15,-1 0 0,0-21 16,21 22-16,-21-22 0,22 0 0,-1 0 16,0 0-16,-20 0 0,20 0 0,0 0 15,1-22-15,-1 1 0,0 0 16,1 0-16,-1-21 0,0-1 16,1 1-16,-1 0 0,-21-1 15,21 1-15,-20-22 0,20 22 0,-21 21 16,0-21-16,0 20 0,1 1 15,-1 0-15,0 21 0,-21 21 32,0 0-17,0 1-15,0-1 0,0 0 16,0 0-16,0 0 0,0 0 0,0 1 16,0-1-16,0 0 15,21-42 16,0 0-31,0 21 16,-21-22-16,0 1 0,22-21 0,-1 21 16,-21 0-16,0-1 0,0 1 15,0 0-15,0 0 0,21 0 0,-21 0 16,-21 21 0,0 0-1,-1 0-15,1 21 0,0 0 16,0 0-16,0 21 0,0-20 0,-1 20 15,1 0-15,0 1 0,0-22 16,0 21-16,0 0 0,21 1 0,-22-22 16,22 21-16,0-21 0,0 22 15,0-22-15,0 0 0,22 0 16,-1 0-16,0 1 0,21-22 0,-21 21 16,64-21-16,-43 0 15,1 0-15,20 0 0,-20 0 0,-1-21 16,21 21-16,-20-22 0,-1 1 0,0 0 15,1-21-15,-22 21 0,21-22 16,-21 1-16,1 0 0,-22-1 0,0-20 16,0 20-16,0 22 0,0-21 15,0 21-15,0 0 0,0-1 0,0 1 16,-22 21-16,1 0 16,0 0-16,0 21 0,0 1 0,21-1 15,-21 0-15,-1 21 16,1-21-16,21 22 0,-21-1 0,21 43 15,0-64-15,0 21 16,0-21-16,0 1 0,21-1 0,0 0 16,1 0-16,-1 0 0,21 0 15,-21-21-15,22 0 0,-1 0 0,43 0 16,-43 0-16,0 0 16,22-21-16,-22 0 0,0 0 0,22 0 15,-22-22-15,1 22 0,-1-21 16,-21 0-16,21-1 0,-20 1 0,-1 0 15,0-1-15,0 1 0,-21 0 0,0 20 16,0-20-16,0 21 16,0 63 15,-21-21-31,0 22 0,0-1 0,-1 22 16,1-1-16,0 1 0,0-1 15,0 22-15,0-22 0,-1 22 0,1 0 16,21-1-16,-21 1 0,0 21 15,0-22-15,0 1 0,-1-21 0,1 20 16,0 1-16,0 0 0,0-22 0,21 22 16,-21-1-16,-1 1 0,1-21 0,21 20 15,0-20-15,0-22 0,-21 22 16,21-22-16,0 0 0,0 22 16,0-43-16,0 0 0,0 0 15,0-42 1,0 0-1,21 0-15,-21-22 0,0 22 0,21-21 16,1 0-16,-1-1 0,0-20 16</inkml:trace>
  <inkml:trace contextRef="#ctx0" brushRef="#br0" timeOffset="19492.25">20786 1037 0,'21'-42'0,"-42"84"0,42-126 0,0 41 16,0 1-16,-21 21 0,21-22 16,0 22-16,-21 0 0,22 0 0,-1 21 15,0-21-15,0 21 0,0 0 16,0 0-16,1 0 0,-1 0 16,0 21-16,0 0 0,-21 0 15,0 0-15,21 22 0,-21-1 0,0-21 16,0 22-16,0-1 0,-21 0 15,0-21-15,0 22 0,0-22 16,-1 21-16,-20-21 0,21 1 16,-21-1-16,20-21 0,-20 21 0,0 0 15,21-21-15,-22 0 0,1 21 0,21-21 16,0 0-16,-1 0 0,1 0 16,42 0-1,1 0 1,-1-21-16,0 0 0,0 0 0,21 0 15</inkml:trace>
  <inkml:trace contextRef="#ctx0" brushRef="#br0" timeOffset="20785.73">21675 191 0,'0'21'16,"-22"0"-16,1 0 0,0 21 16,21-20-16,-21 20 0,-21 0 15,20 1-15,1-1 0,0 0 0,0 1 16,0-1-16,0 21 0,-1-20 16,22-1-16,-21 0 0,21 1 15,-21-1-15,21 0 0,0 1 16,0-1-16,0-21 0,0 0 0,0 1 15,0-1-15,0 0 0,21-21 16,0 0-16,1 0 0,-1 0 16,0 0-16,21 0 0,-21 0 0,1-21 15,20 0-15,-21 21 0,21-22 16,1 1-16,-22-21 0,21 21 0,-21 0 16,22-22-16,-22 22 0,0-21 15,0 21-15,0-1 0,1 1 0,-22 0 16,21 0-16,-42 42 47,21 0-47,-22 0 0,1 1 0,0 20 15,0-21-15,21 21 0,-21-20 16,0-1-16,21 21 0,0-21 0,-22 0 16,22 1-16,0-1 0,0 0 15,0 0-15,0 0 0,22-21 16,-1 0-16,0 0 15,0 0-15,21 0 0,-20 0 0,20-21 16,0 0-16,-21 0 0,22 0 16,-22-1-16,21-20 0,1 0 0,-22 21 15,0-22-15,21 22 0,-21-21 16,-21 21-16,22-1 0,-22 1 16,21 0-16,-42 42 31,-1-21-31,1 21 15,21 22-15,-21-22 0,0 0 16,21 0-16,0 43 0,-21-43 16,21 0-16,0 21 0,0-20 15,0-1-15,0 0 0,0 0 16,21-21 0,0 0-16,0 0 15,0 0-15,-21-21 16,22 0-16,-1-22 0,-21 22 15,21 0-15,-21-21 0,0-1 16,0 1-16,0 21 0,0-21 0,0 20 16,0-20-16,0 21 0,0 0 0,0 0 15,0-1-15,0 1 16,21 21-16,0 0 0,0 0 16,1-21-16,-1 21 0,21 0 15,-21 0-15,22 0 0,-1 0 0,0 0 16,1 0-16,-1 0 0,0 21 15,1 0-15,-22-21 0,21 22 16,-21-1-16,0 0 0,-21 21 16,0-21-16,0 22 0,0-22 0,0 21 15,0 1-15,0-22 0,0 21 16,-21-21-16,0 0 0,0 1 0,21-1 16,-21 0-16,21 0 0,-21 0 15,21 0-15,-22-21 0,22-21 31,0 0-15,0 0-16,0 0 0,0-22 16,0 22-16,22-21 15,-1 0-15,0-1 0,0 1 0,21 0 16,-20-1-16,20 22 0,0-21 16,1 21-16,-1-22 0,0 22 0,1 0 15,20 21-15,-21 0 0,22 0 16,-22 0-16,43 0 0,-43 0 15,-21 21-15,1 0 0,-22 22 16,0-22-16,0 21 0,0 0 0,0 1 16,0-1-16,-22 0 0,1 1 15,-21-1-15,21 0 0,0-20 0,-1 20 16,1-21-16,0 21 0,0-20 16,21-1-16,-21 0 15,21 0 1,21-21-1,0-21-15,0 0 0,0 0 16,1-1-16,-1 1 0,0 0 16,0-21-16,0-1 0,0 22 0</inkml:trace>
  <inkml:trace contextRef="#ctx0" brushRef="#br0" timeOffset="21068.49">22564 360 0,'0'0'0,"-22"0"0,1 0 16,0 0-1,0 0-15,42 0 63,0 0-63,-42 0 31,0-21-31,0 21 16</inkml:trace>
  <inkml:trace contextRef="#ctx0" brushRef="#br0" timeOffset="21293.36">21399 423 0,'-42'22'0,"84"-44"0,-105 44 15,63-1-15,21-21 32,0 0-32,0 0 15,22 0-15,-1 0 0,-21 0 16,22 0-16,-1 0 0,0 0 15,22 0-15,-43 0 0,21 0 0,1 0 16,-1 0-16,-21 0 0,21 0 16,-20 0-16,-1 0 0,21 0 0,-21 0 15,0 0-15</inkml:trace>
  <inkml:trace contextRef="#ctx0" brushRef="#br0" timeOffset="30380.77">12615 10139 0,'-21'0'0,"0"0"16,0 0 0,0 0-16,-1 0 15,1 0 1,0 0-16,0 0 16,0 0-1,42 0 48,0 0-63,0 0 0,0 0 15,1 0-15,-1 0 0,21 0 0,-21 0 16,22 0-16,-22 0 0,21 0 16,0 0-16,1 0 0,20 0 15,-20 0-15,20 0 0,-21 0 0,22 0 16,-1 0-16,1 0 0,-22 0 15,22 0-15,-22 0 0,0 0 0,1 0 16,-1 0-16,0 0 0,-20 0 0,-1 0 16,0 0-16,0 0 0,0 0 15,-42 0 32,0 0-31,0 0-16,0 0 0,-1 0 15,1 21 1</inkml:trace>
  <inkml:trace contextRef="#ctx0" brushRef="#br0" timeOffset="30880.38">12531 10202 0,'0'0'16,"-22"0"-16,22 22 15,0-1 32,43-21-47,-22 0 16,0 0-16,0 0 0,22 0 0,-22 0 16,21 0-16,0 0 0,22 0 15,-22 0-15,22 0 0,-1 0 16,1 0-16,-1 0 0,1 0 0,20 0 15,-20 0-15,-1 0 0,1 0 16,-22 0-16,22 0 0,-22 0 0,-21 0 16,22 0-16,-22 0 0,21 0 0,-21 0 15,0 0-15,1 0 32,-22 21-1,-22-21-16,1 0-15</inkml:trace>
  <inkml:trace contextRef="#ctx0" brushRef="#br0" timeOffset="45352.36">4720 10668 0,'0'-21'16,"21"21"-16,-21-21 0,21 21 0,-21-21 16,0-1-16,0 1 15,0 0 1,0 0-16,0 42 47,0 0-47,0 0 0,0 1 15,0-1-15,0 0 0,0 21 16,0 1-16,0-22 0,0 21 0,0 0 16,0 1-16,0-1 0,0 0 15,0 22-15,0-1 0,0 1 0,0-1 16,0 1-16,-42 84 0,42-84 16,-21-1-16,0 1 0,0 20 15,21-20-15,-22-1 0,1 22 16,0-22-16,21 1 0,-21-1 0,0 1 15,21-22-15,0 22 0,-21-22 16,-1 0-16,22 1 0,-21-22 0,21 21 16,0-21-16,0 1 0,0-1 0,0 0 15,0-42 1,0 0 0,21-1-16,1-20 0,-22 21 15,21-21-15,0-1 0,0 1 16</inkml:trace>
  <inkml:trace contextRef="#ctx0" brushRef="#br0" timeOffset="46384.43">4953 10520 0,'0'-21'15,"0"42"-15,0-63 0,0 20 32,21 22-32,0 0 15,0 0-15,1-21 16,-1 21-16,21 0 0,-21 0 0,22 0 15,-22 0-15,42 0 0,-20 0 16,20 0-16,1 0 0,20 0 0,-20 0 16,20 0-16,1 0 0,0 0 0,-1 0 15,1 0-15,0 21 0,-22-21 16,22 0-16,0 0 0,-1 0 16,-20 0-16,20 0 0,1 0 0,0 0 15,-1 0-15,1 0 0,-21 0 0,20 0 16,-20 0-16,-1 0 0,1 0 15,-22 22-15,22-22 0,-1 0 16,-21 0-16,1 0 0,-1 0 0,0 21 16,1-21-16,-22 0 0,0 0 15,0 21-15,0-21 0,1 0 0,-1 0 16,-21 21-16,0 0 0,21 0 16,-21 1-1,0-1-15,0 0 0,0 0 16,0 0-16,0 0 0,0 1 0,-21 20 15,21-21-15,0 0 0,0 0 16,-21 22-16,-1-22 0,22 0 16,-21 21-16,21-20 0,0 20 0,0 0 15,-21 1-15,21-22 0,-21 21 16,21 0-16,0 1 0,0-1 0,0 0 16,0 1-16,-21-1 0,21 0 15,0 1-15,-21-1 0,21-21 0,0 22 16,0-1-16,0-21 0,-22 21 15,22-20-15,-21 20 0,21 0 0,0-21 16,0 22-16,-21-22 0,21 21 0,0-21 16,-21 22-16,21-22 0,-21 21 15,21-21-15,0 1 0,0 20 0,0-21 16,-21 0-16,21 0 0,0 1 16,-22-1-16,22 0 0,0 0 15,-21 0-15,0 0 16,21 1-16,-21-22 15,0 0-15,21 21 0,-21-21 0,-1 0 16,1 0-16,21 21 0,-21-21 16,0 0-16,0 0 0,-22 21 0,22-21 15,0 0-15,-21 0 0,-1 0 0,1 0 16,0 21-16,-22-21 0,1 0 16,-1 0-16,1 0 0,-1 0 0,-20 0 15,20 0-15,-21 21 0,1-21 16,-1 0-16,0 0 0,1 0 15,-1 0-15,0 0 0,22 0 0,-22 0 16,1 0-16,-1 0 0,0 0 0,22 0 16,-22 0-16,22 0 0,-1 0 0,1 0 15,-1 0-15,22 0 0,-22 0 16,22 0-16,0 0 0,-1 0 0,1 0 16,0 0-16,20-21 0,1 21 15,-21 0-15,21-21 0,0 0 16,21 0-16,-22 0 0,22-1 15,0 1-15,0 0 16</inkml:trace>
  <inkml:trace contextRef="#ctx0" brushRef="#br0" timeOffset="48262.27">5249 10245 0,'0'0'0,"0"-21"31,0-1-15,-21 1 0,0 21-1,21-21-15,-21 21 0,0 0 16,-1-21-1,1 21-15,0 0 0,0 0 0,0 0 16,0 0-16,-1 0 0,1 0 0,0 0 16,0 0-16,0 21 15,0-21-15,-1 21 0,1-21 0,0 21 16,0-21-16,0 22 0,0-22 16,-1 21-16,1 0 0,0 0 0,0 0 15,0 0-15,0 1 0,-1-1 0,1 21 16,0-21-16,0 0 0,21 22 15,-21-22-15,0 21 0,21-21 16,0 1-16,0 20 0,0-21 0,0 0 16,0 0-16,0 1 0,0-1 15,0 0-15,0 0 0,21 0 0,0 0 0,0 1 16,0-1-16,0 0 16,1 0-16,20 0 0,-21-21 0,0 21 15,22 1-15,-22-22 0,21 21 0,0-21 16,-20 0-16,20 21 0,0-21 15,-21 0-15,22 0 0,-22 0 0,21 0 16,-21 0-16,1 0 0,20 0 16,-21 0-16,21 0 0,-20-21 0,20 21 15,-21-21-15,21 21 0,-20-22 16,20 1-16,0 21 0,-21-21 0,1 0 16,20 0-16,-21-22 0,0 22 15,0 0-15,1-21 0,-22 21 0,0-1 16,21-20-16,-21 21 0,0-21 15,0-1-15,0 22 0,0 0 0,0-21 16,-21 20-16,-1-20 0,1 21 0,0 0 16,0-22-16,0 22 0,0 0 15,-22 0-15,22 0 0,-21 21 0,21-21 16,-22-1-16,22 1 0,-21 21 16,21-21-16,-22 21 0,22 0 0,0-21 15,-21 21-15,20 0 0,1 0 0,-21-21 16,21 21-16,0 0 0,-22 0 15,22 0-15,-21 0 0,21 0 16,-1 0-16,-20 0 0,21 0 0,-21 21 16,20-21-16,1 21 0,0-21 15,0 21-15,0 0 0,0-21 0,-1 22 16,1-1-16,0 0 0,0 0 16,21 0-16,-21 0 0,21 22 0,0-22 15,0 21-15,0-21 0,0 22 16,-21-22-16,21 21 0,0-21 15,0 22-15,0-22 0,0 0 0,0 21 0,0-20 16,0-1-16,21 0 0,-21 0 16,21 21-16,0-20 0,-21-1 0,21-21 15,0 21-15,1 0 16,-1 0-16,0-21 0,0 21 0,21 1 16,-20-22-16,-1 0 0,21 21 0,-21-21 15,22 0-15,-22 0 0,21 0 16,0 0-16,-20 0 0,20 0 0,-21 0 15,21 0-15,-20 0 0,-1 0 0,21-21 16,-21-1-16,0 22 0,1-21 16,-1 0-16,0 0 0,0 21 0,0-21 15,22-22-15,-43 22 16,21 0-16,-21-21 0,21 21 16,-21-1-16,0-20 0,0 21 0,0 0 15,0-22-15,0 22 0,0-21 16,-21 21-16,0-22 0,-1 22 0,1 0 15,0 0-15,0-21 0,0 42 16,-22-22-16,22 1 0,0 0 0,0 21 16,0-21-16,0 21 0,-1-21 0,1 21 15,-21 0-15,21 0 0,0 0 16,-1 0-16,1 0 0,-21 0 0,21 0 16,0 0-16,-22 21 0,22-21 0,0 21 15,0 0-15,-22 0 0,22 1 16,0-1-16,0 0 0,21 21 0,-21-21 15,0 22-15,21-22 0,-22 21 16,22 1-16,0-22 0,0 21 16,0-21-16,0 0 0,0 22 0,0-22 15,0 0-15,0 0 0,22 0 16,-1 22-16,0-22 0,0 0 16,0-21-16,-21 21 0,21-21 15,1 0-15,20 21 0,-21-21 16,0 0-16,22 0 0,-22 0 0,0 0 15,0 0-15,0 0 0,22 0 16,-22 0-16,0-21 0,0 0 0,0 21 16,0-21-16,-21 0 0,0 0 15,22-1-15,-22 1 0,0 0 0,0-21 16,0 21-16,0-1 0,0 1 16,0-21-16,0 21 0,-22 0 15,1-1-15,0 1 0,0 21 0,0-21 16,0 21-16,-1 0 0,1 0 0,0 0 15,0 0-15,0 0 0,0 0 16,-1 0-16,1 21 0,21 0 0,0 1 16,-21-1-16,21 0 0,0 0 15,0 0-15,0 0 0,0 1 16,0-1-16,0 0 0,0 0 16,21-21-16,0 21 15,1-21 1,-1 0-16,0 0 15,0-21-15</inkml:trace>
  <inkml:trace contextRef="#ctx0" brushRef="#br1" timeOffset="65804.56">13102 9335 0,'21'0'0,"0"0"31,1 0-15,-22-22-1,0 1 17,-22 21-32,1 0 0,0-21 15,0 21-15,0 0 16,0 0-16,-1 0 0,1 0 16,0 0-16,0 0 0,0-21 0,0 21 0,-22 0 15,22 0-15,0 0 0,0 0 16,0 0-16,-1 0 0,1 0 15,0 0-15,0 0 0,0 0 16,0 0-16,-1 0 0,1 21 16,0-21-16,0 21 0,0-21 15,0 21-15,-1-21 0,22 22 0,-21-22 16,0 21-16,0 0 0,0-21 16,0 21-16,-1 0 0,1-21 0,21 21 15,-21 1-15,0-1 0,21 0 16,-21 0-16,21 0 0,0 0 0,-21 1 15,21-1-15,0 0 0,-22 0 0,22 0 16,0 0-16,0 1 16,0-1-16,0 21 0,0-21 15,0 0-15,0 1 0,0-1 16,0 0-16,0 0 0,0 0 16,0 0-16,0 1 0,0-1 0,0 0 15,0 0-15,22 0 16,-22 0-16,21-21 0,-21 22 0,0-1 15,21-21-15,-21 21 16,21-21-16,0 21 0,0-21 16,1 21-16,-22 0 0,21-21 0,0 0 15,0 0-15,0 0 16,0 0-16,1 0 0,-1 22 0,0-22 16,0 0-16,0 0 0,0 0 0,22 0 15,-22 0-15,0 0 0,21 0 0,-20 0 16,-1 0-16,21 0 0,-21 0 15,0 0-15,1 0 0,20 0 0,-21 0 16,0 0-16,0 0 0,22 0 0,-22 0 16,0 0-16,0-22 0,22 22 15,-22 0-15,0-21 0,21 21 16,-21 0-16,22-21 0,-22 21 0,0 0 0,21-21 16,-20 0-16,-1 21 0,21-21 15,-21 21-15,0 0 0,1-22 0,-1 1 16,0 21-16,0-21 15,0 21-15,-21-21 0,21 21 0,1-21 16,-22 0-16,21 21 0,0-22 16,0 1-16,0 0 0,0 0 15,1 0-15,-22 0 0,21-1 16,0 1-16,-21 0 16,0 0-16,0 0 0,0 0 15,0-1-15,0 1 0,0 0 16,0 0-16,0 0 0,0 0 15,0-1-15,0-20 0,-21 21 16,21 0-16,0 0 0,-21-1 0,-1 1 16,22 0-16,0 0 15,-21 0-15,0 0 0,0 21 0,0-22 16,21 1-16,-21 21 0,-1-21 0,1 0 16,0 21-16,0-21 0,0 0 15,0 21-15,-1-22 0,1 22 0,0-21 16,0 21-16,0 0 0,0-21 15,-1 21-15,1 0 0,-21 0 16,21 0-16,0 0 0,-1 0 16,1 0-16,-21 0 0,21 0 0,0 0 15,-22 0-15,22 0 0,-21 0 16,21 0-16,-1 0 0,-20 21 0,21-21 16,0 0-16,0 0 0,-22 21 15,22-21-15,0 0 0,0 22 0,0-22 16,-22 0-16,22 21 0,0-21 0,0 21 15,-22-21-15,22 0 0,0 21 16,0 0-16,0-21 0,0 21 0,-1-21 16,1 0-16,0 22 0,0-22 0,21 21 15,-21-21-15,0 21 0,-1 0 16,1 0-16,21 0 16,0 1-16,-21-22 0,21 21 15,-21 0-15,21 0 0,-21 0 16,21 0-16,0 1 0,0-1 15,0 0-15,0 0 0,0 0 16,0 0-16,0 1 0,0-1 16,0 0-16,0 0 0,0 0 0,0 0 15,21 1-15,0-1 16,-21 0-16,0 0 0,0 0 0,21-21 16,-21 21-16,21 1 0,-21-1 0,22-21 15,-22 21-15,21 0 0,-21 0 16,21-21-16,0 21 15,-21 1-15,21-1 0,0 0 16,1-21-16,-22 21 0,21-21 0,0 0 16,0 21-16,0-21 15,0 21-15,1-21 0,-1 0 16,0 22-16,21-22 0,-21 0 0,1 0 16,20 21-16,-21-21 0,0 0 15,22 0-15,-22 0 0,21 0 0,-21 0 16,22 0-16,-22 0 0,0 21 15,21-21-15,-21 0 0,22 0 0,-22 0 0,21 0 16,-21 0-16,1 0 0,20 0 16,-21 0-16,0 0 0,22 0 15,-22-21-15,0 21 0,21 0 0,-21 0 0,1-21 16,-1 21-16,21 0 0,-21-22 16,0 1-16,1 21 0,-1-21 15,0 0-15,0 0 0,0 21 16,-21-21-16,21-1 0,1 1 0,-1 0 15,0 0-15,-21 0 16,21 0-16,0-1 0,-21 1 0,0 0 16,0 0-16,21 21 0,-21-21 0,0 0 15,22-1-15,-22 1 0,0-21 16,0 21-16,0 0 0,0-1 0,0 1 16,0 0-16,0-21 0,0 21 15,0-1-15,0 1 0,0 0 16,0 0-16,0 0 0,-22 0 0,22-1 15,0 1-15,-21 0 0,21 0 16,0 0-16,-21 21 0,0-21 16,0 21-16,21-22 0,-21 22 0,-1-21 15,1 21-15,0-21 0,0 0 16,0 21-16,0 0 16,-1 0-16,1 0 0,0 0 15,0-21-15,0 21 0,0 0 16,-1 0-16,1-21 0,0 21 0,0 0 15,0 0-15,-22 0 0,22 0 16,0 0-16,0 0 0,-21 0 16,20 0-16,-20 0 0,21 0 0,-21 0 15,20 0-15,1 0 0,-21 0 0,21 0 16,0 0-16,-1 0 0,1 0 16,-21 0-16,21 0 0,0 0 0,-1 21 15,1-21-15,0 21 0,0-21 0,0 0 16,0 0-16,-1 21 0,1-21 15,-63 42 1,62-42 0,22 22-16,-21-22 0,0 0 15,21 21-15,-21 0 0,0-21 0,21 21 16,-21 0-16,-1-21 16,22 21-16,-21-21 0,0 22 0,21-1 15,-21 0-15,21 0 0,-21 0 16,0 0-16,21 1 15,0-1-15,0 0 0,0 0 16,0 0-16,0 0 0,0 1 0,0-1 16,0 0-16,0 0 15,0 0-15,0 0 0,0 1 16,0-1-16,0 0 0,0 0 0,0 0 16,0 0-16,21-21 0,-21 22 15,0-1-15,21 0 16,-21 0-16,21-21 0,-21 21 15,0 0 1,21-21 0,-21 22-16,21-22 15,1 0 1</inkml:trace>
  <inkml:trace contextRef="#ctx0" brushRef="#br1" timeOffset="71040.67">12615 1778 0,'0'0'0,"-21"0"16,0 0-16,0 0 0,0 0 16,-1 0-16,1 0 0,0 0 15,0 0-15,0 0 0,-22 0 0,22 0 16,0 0-16,0 0 0,0-21 16,-22 21-16,22 0 0,0 0 0,0 0 15,0 0-15,0 0 16,-1 0-16,1 0 0,0 0 31,0 0-15,42 0 93,0 0-93,0 0-16,1 0 15,-1 0-15,0 0 0,0 0 16,0 0-16,0 0 0,1 0 0,-1 0 0,21 0 16,-21 0-16,22 0 15,-1 0-15,0 0 0,1 0 0,-1 21 16,0-21-16,22 0 0,-1 0 15,1 0-15,20 0 0,1 0 0,0 0 16,-1 0-16,1 0 0,0 0 16,-1 0-16,1 0 0,0 0 0,-1 0 15,1 0-15,0 0 0,-1 0 16,22 0-16,-21 0 0,0 21 0,-1-21 16,1 0-16,0 0 0,-1 0 15,-20 0-15,20 0 0,1 0 16,0 0-16,-1 0 0,1 0 0,0 21 15,-1-21-15,1 0 0,0 0 16,-1 0-16,-20 0 0,21 22 0,-22-22 16,1 0-16,-1 0 15,1 0-15,-1 0 0,-21 21 0,22-21 0,-1 0 16,1 0-16,-22 0 0,22 21 16,-1-21-16,-20 0 0,20 0 0,-21 0 15,1 0-15,20 21 0,-20-21 16,-1 0-16,0 0 0,-21 0 0,22 0 15,-22 0-15,21 0 0,-21 0 16,1 0-16,-1 0 0,0 21 16,0-21-16,0 0 0,0 0 15,1 0 1,-44 0 62,1 0-78,0 0 16,0 0-16,0 0 0,-22 0 15</inkml:trace>
  <inkml:trace contextRef="#ctx0" brushRef="#br1" timeOffset="72380.44">6646 2053 0,'-21'0'0,"42"0"0,-84 21 16,42-21-16,-22 0 0,22 0 15,-21 0-15,21 0 0,-22 0 0,22 22 16,0-22-16,0 0 0,0 0 16,-1 0-16,44 0 62,20 0-46,-21 0-16,0 0 0,22 0 0,-1 0 15,21 0-15,-20 0 0,20 0 16,22 0-16,0 0 0,-22 0 0,43 0 16,-21 0-16,-1 0 0,22 0 15,0 0-15,0 0 0,21 0 0,0 0 16,-21 0-16,21 0 0,0 0 16,-22 0-16,22 0 0,-21 0 0,21 0 15,-21 0-15,0-22 0,21 22 16,-21 0-16,-22 0 0,1 0 0,0 0 15,-1 0-15,-20 0 0,-1-21 16,1 21-16,-22 0 0,22 0 16,-22 0-16,0 0 0,1 0 0,-22 0 15,21-21-15,-21 21 0,1 0 16,-1 0-16,0 0 16,-42 0 405,0 0-421</inkml:trace>
  <inkml:trace contextRef="#ctx0" brushRef="#br1" timeOffset="75963.92">1016 2244 0,'-21'0'0,"0"0"16,-1 0-16,1 0 16,0 0-1,0 0-15,0 0 32,21 21-1,21 0 0,0-21-31,0 0 0,0 0 16,1 0-16,20 0 0,0 0 15,22 0-15,-1 0 0,1 0 0,20 0 16,22 0-16,-21 0 0,21 0 16,0 0-16,-1-21 0,1 21 0,21 0 15,0 0-15,0-21 16,0 21-16,0 0 0,-21 0 0,0-21 15,0-1-15,0 22 0,-1 0 16,1-21-16,0 21 0,0 0 0,0-21 16,0 21-16,-1 0 0,1 0 15,-21-21-15,0 21 0,-1 0 0,1 0 16,0 0-16,-1 0 0,-20-21 16,20 21-16,-20 0 0,-1 0 0,1 0 15,-22 0-15,1 0 0,-1 0 16,0 0-16,-21 0 0,1-21 15,-1 21-15,0 0 0,0 0 16,-42 0 31,0 0-31,0 0-16,-1 0 0,-20 0 15,21 0-15</inkml:trace>
  <inkml:trace contextRef="#ctx0" brushRef="#br1" timeOffset="76776.89">762 2900 0,'0'-21'31,"0"0"-31,-21 21 47,0 0-31,-1 0-16,22 21 0,-21 0 15,0-21-15,0 21 0,0 0 0,0 0 16,-1 22-16,1-22 0,21 0 16,-21 21-16,0 1 0,0-22 15,21 21-15,0 1 0,-21-1 16,21 0-16,0 1 0,0-22 16,0 21-16,0-21 0,0 0 0,21 1 15,0-1-15,0 0 0,0 0 16,22-21-16,-22 0 0,21 0 0,-21 0 15,0 0-15,22 0 0,-1 0 16,-21 0-16,22-21 0,-22 0 0,21 0 16,-21-1-16,22 1 15,-1-21-15,-21 21 0,21-22 0,-20 1 16,-1 21-16,0-21 0,0-1 16,-21 1-16,21 0 0,-21 20 15,0-20-15,0 21 0,0-21 0,-21 20 16,0 1-16,-21 0 0,20 21 15,1-21-15,0 21 0,0-21 0,-21 21 16,20 0-16,-20 0 0,21 0 16,-21 0-16,20 0 0,-20 21 15,21 0-15,-21-21 0,20 21 0,1 0 16,0 1-16,0-1 0,0 0 16,0 0-16,21 0 0,0 0 0,0 1 15,0-1 1,0 0-16,0 0 0,21-21 15,-21 21-15,21-21 0,0 0 16,0 0-16,0 0 0,22-21 16,-22 0-16</inkml:trace>
  <inkml:trace contextRef="#ctx0" brushRef="#br1" timeOffset="77108.05">1460 2646 0,'0'-21'15,"0"42"-15,0-21 32,-21 21-32,21 0 0,0 0 0,-21 1 15,0 20-15,0-21 0,21 21 16,-21 1-16,-1-1 0,22-21 15,-21 22-15,0-1 0,21 0 0,-21 1 16,0-22-16,0 21 0,21 0 16,0-20-16,0 20 0,-22-21 0,22 0 15,0 0-15,0 1 0,0-1 16,22-21 15,-22-21-31,21 21 0,0-22 16,0 1-16</inkml:trace>
  <inkml:trace contextRef="#ctx0" brushRef="#br1" timeOffset="77789.71">2053 2985 0,'0'0'0,"0"-22"0,0 1 32,-21 21-32,0 0 15,0 0-15,-1-21 0,1 21 16,0 0-16,0 0 0,0 0 16,0 21-16,-22-21 0,22 21 15,0 1-15,0-22 0,0 21 0,-1 0 16,1 0-16,0 21 15,0-20-15,0 20 0,21-21 0,0 0 16,-21 22-16,21-22 0,0 0 0,0 21 16,0-21-16,0 1 0,0-1 15,21 0-15,0-21 16,0 0-16,0 0 16,0 0-16,1 0 0,-1 0 0,0-21 15,21 0-15,-21-1 0,1 1 16,-1 0-16,21-21 0,-21 21 0,0-22 15,22 22-15,-22-21 0,0-1 16,21 22-16,-20-21 0,-1 0 0,0-1 16,0 22-16,0-21 15,0 21-15,1-22 0,20 1 16,-42 21-16,0 0 0,0-1 16,0 1-16,0 0 0,0 0 15,-21 21 1,0 21-16,21 0 15,-22 0-15,1 1 0,0-1 16,0 21-16,0 0 0,21-20 0,0 20 16,-21 0-16,21 1 0,-22-1 15,22-21-15,0 21 0,0 1 16,0-1-16,0-21 0,0 22 0,22-22 16,-1 0-16,0 0 0,0 0 15,0 0-15,22 1 0,-22-22 16,21 0-16,0 0 0,-20 0 0,20 0 15,0 0-15,1-22 0,-1 1 16,0 0-16,-21 0 0,22 0 0,-1 0 16,-21-22-16,22 22 0,-22-21 15</inkml:trace>
  <inkml:trace contextRef="#ctx0" brushRef="#br1" timeOffset="78137.52">3535 2455 0,'0'0'0,"-21"0"16,-1 0-16,1 0 15,0 22-15,0-1 16,21 0-16,-21 0 0,0 21 15,-1 1-15,-20 41 0,21-41 16,0 20-16,-22-20 0,22-1 16,0 21-16,-21-20 0,21 20 15,-22-20-15,22-1 0,-21 21 16,21-20-16,-1-1 0,-20 0 0,21-20 16,0 20-16,0-21 0,-1 21 15,1-20-15,21-1 0,0 0 16,0-42 15</inkml:trace>
  <inkml:trace contextRef="#ctx0" brushRef="#br1" timeOffset="78904.64">3852 2963 0,'0'0'16,"21"0"46,1-21-62,-1 21 0,0 0 16,0-21-16,0 21 0,0-21 15,1 21-15,-1-21 0,0 21 16,0-21-16,0-1 0,-21 1 16,0 0-16,21 21 0,-21-21 0,0 0 15,0 0 1,-21-1-16,0 22 0,0 0 0,0 0 16,0 0-16,-22 0 0,22 0 15,-21 22-15,21-1 0,-22 0 0,22-21 16,-21 21-16,21 0 0,-1 0 15,1 1-15,0-1 0,21 0 0,0 0 16,0 0-16,0 0 0,0 1 0,0-1 16,0 0-16,21-21 15,0 0-15,1 0 0,-1 21 0,21-21 16,-21 0-16,0 0 0,1 0 16,-1 0-16,-42 21 31,-1-21-16,-20 0-15,21 21 0,-21-21 0,-1 22 16,22-1-16,-21 0 0,21 0 16,-22 0-16,22 0 0,0 1 0,0-1 15,0 0-15,-1 0 0,22 0 16,0 0-16,0 1 0,0-1 0,0 0 16,0 0-16,22-21 0,-1 21 15,0-21-15,21 0 0,-21 0 0,1 0 16,20 0-16,0 0 0,-21 0 15,22 0-15,-1 0 0,0-21 16,1 0-16,-22 0 0,21 0 0,-21-1 16,22 1-16</inkml:trace>
  <inkml:trace contextRef="#ctx0" brushRef="#br1" timeOffset="79371.78">4233 3006 0,'0'-21'16,"0"42"31,0 0-47,21 0 0,-21 0 15,22-21-15,-22 21 0,0 1 0,21-1 16,0 0-16,-21 0 0,21 0 16,-21 0-16,0 1 0,0-1 0,21 0 15,0 0 1,1-21 15,-1-21-31,-21 0 16,0 0-16,0-1 0,21 1 0,0 0 15</inkml:trace>
  <inkml:trace contextRef="#ctx0" brushRef="#br1" timeOffset="79590.14">4551 2963 0,'0'0'0,"-21"0"16,-1 0-1,1 0-15,0 22 0,-21-1 0,21-21 16,-1 21-16,1 0 0,0 0 15,-21 0-15,21 1 0,-1-1 0,1 0 16,0 0-16,21 21 16,-21-20-16,21-1 0,-21-21 0,21 21 15,0 0-15,0 0 0,21-21 32,0 0-32,0-21 0,0 0 15,22 21-15</inkml:trace>
  <inkml:trace contextRef="#ctx0" brushRef="#br1" timeOffset="79959.92">4847 2963 0,'-21'0'47,"0"22"-32,21-1-15,0 0 0,0 0 0,0 0 16,-21 22-16,21-22 0,-22 21 16,1 0-16,21 22 0,0-22 0,-21 1 15,0 20-15,0 1 0,0-1 16,21 1-16,-22-22 0,1 21 0,0 1 16,0 21-16,0-22 0,0 1 0,21-1 15,-22 1-15,1-22 0,21 21 16,-21-20-16,21 20 0,0-42 0,-21 22 15,21-1-15,0-21 0,0 0 16,0 1-16,21-44 31,0 1-31,-21 0 16,21 0-16,1 0 0,-1-22 16,-21 22-16,21-21 0,0 0 0,0-22 15</inkml:trace>
  <inkml:trace contextRef="#ctx0" brushRef="#br1" timeOffset="80312.73">4699 3239 0,'-21'-85'0,"42"170"0,-63-191 16,42 63-16,0 22 16,0 0-16,0 0 0,0 0 0,21 21 15,0-21-15,0 21 0,21 0 0,-20-22 16,-1 22-16,21-21 0,-21 21 15,22 0-15,-22 0 0,0 0 0,21 0 16,-21 0-16,1 0 0,-1 21 16,0 1-16,-21-1 0,0 0 0,0 0 15,0 0-15,0 0 0,0 1 0,-21-1 16,0 0-16,-1 0 0,-20 0 16,21 0-16,0 1 0,-22-1 15,22 0-15,0-21 0,-21 21 16,21-21-16,-1 21 0,1 0 15,0 1-15,21-1 16,21-21 15,0 0-31,1-21 16,-1 21-16,0-22 0</inkml:trace>
  <inkml:trace contextRef="#ctx0" brushRef="#br1" timeOffset="80552.59">5249 2942 0,'0'21'31,"0"1"-31,0-1 0,0 0 16,0 0-16,-21 0 0,21 0 15,-21 1-15,21-1 0,0 0 16,0 0-16,0 0 0,-21-21 15,21 21-15,0-42 32,0 0-17,0 0-15,0 0 16</inkml:trace>
  <inkml:trace contextRef="#ctx0" brushRef="#br1" timeOffset="80724.02">5228 2836 0,'-42'0'31,"21"0"-31,42 22 47,0-22-47,0 0 0</inkml:trace>
  <inkml:trace contextRef="#ctx0" brushRef="#br1" timeOffset="81144.77">5397 2963 0,'-21'0'31,"21"-21"-16,21 21 1,1 0 0,-1 0-16,0 0 0,0 0 0,0 0 15,0 0-15,1 0 0,-22 21 16,21 1-16,0-22 16,-21 21-16,0 0 0,0 0 0,0 0 15,0 0-15,0 1 16,0-1-16,0 0 0,0 0 15,-21-21 1,0 0-16,21-21 31,0 0-15,0 0-16,0-1 0,21 1 16,0 0-16,-21 0 15,21 0-15,0 0 0,0 21 16,-21-22-16,22 1 0,-1 21 0,0 0 15,0-21-15,0 21 0,0 0 16,1 0-16,-1 0 0</inkml:trace>
  <inkml:trace contextRef="#ctx0" brushRef="#br1" timeOffset="81505.57">5884 3048 0,'0'21'31,"21"-21"-15,1 0-16,-1-21 15,0 21-15,0 0 0,-21-21 16,21 0-16,0 21 0,1-21 0,-22-1 16,21 1-16,-21 0 15,-21 21 1,-1 0-1,1 0-15,0 0 16,0 21-16,0 0 0,0-21 16,-1 22-16,22-1 0,0 0 15,-21 0-15,21 0 0,0 0 16,0 1-16,0-1 0,0 0 16,0 0-1,21-21-15,1 0 0,-1 0 16,0 0-16,0 0 0,0 0 15,0 0-15,1 0 0,20-21 0</inkml:trace>
  <inkml:trace contextRef="#ctx0" brushRef="#br1" timeOffset="82023.22">6498 2879 0,'0'0'15,"-21"0"1,0 0-16,0 0 16,-1 0-16,1 0 0,0 0 15,0 0-15,0 21 0,0 0 0,-1-21 16,1 21-16,0 0 0,0 1 16,21-1-16,-21-21 0,21 21 0,-21 0 15,21 0-15,0 0 16,0 1-16,0-1 15,0 0 1,21-21-16,0 0 0,0 0 16,0 0-16,0 0 0,1 0 15,-1-21-15,0 0 0,0 21 16,0-22-16,0 1 0,1 0 0,-1 0 16,0 0-16,-21 0 0,21-22 0,0 22 15,0-21-15,1-1 0,-1 1 16,0 0-16,-21-1 0,21 22 0,-21-21 15,21 0-15,-21 20 0,0 1 16,0 0-16,0 0 0,0 42 31,-21 0-31,0 0 0,0 1 0,21 20 16,-21 0-16,-1 1 0,22-1 0,-21 0 16,21 1-16,0-1 0,0 0 15,0 1-15,0-1 0,0-21 0,0 21 16,0-20-16,21-1 0,1 0 15,-1 0-15,0-21 0,21 0 0,-21 0 16,22 0-16,-1 0 0,0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8T12:24:01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487 0,'-42'-21'31,"20"21"-31,22-21 16,-21 21-16,0 0 0,0 0 16,0 0-16,0 0 15,-1 0-15,1 0 16,0 0-16,42 0 31,22 0-15,-22 0-16,21 0 0,22 0 15,-1 21-15,1-21 0,20 0 0,22 0 16,0 0-16,0 0 0,0 0 16,-1 0-16,1 0 0,-21-21 15,21 21-15,-22 0 0,1 0 16,0 0-16,-22 0 0,1 0 15,-22 0-15,0 0 0,-20 0 0,-1 0 16,-42 0 15,-1 0-31,-20 0 0,21 0 16,0 0-16,-22 0 0,1 0 16,21 0-16</inkml:trace>
  <inkml:trace contextRef="#ctx0" brushRef="#br0" timeOffset="350.79">2561 550 0,'-21'0'16,"42"0"-16,-63 0 0,21 0 15,-1 0-15,1 22 31,21-1-31,0 0 16,0 0-16,0 0 0,0 0 16,0 22-16,-21-1 0,21 22 15,0-1-15,0-21 0,0 22 16,-21-1-16,0 1 0,0-1 16,-1 1-16,1-1 0,0-20 0,21 20 15,-21 1-15,0-22 0,21 0 16,0 22-16,-21-22 0,21 1 15,-22-22-15,22 21 0,0-21 0,0 0 16,22-42 0,-22 0-1,21-21-15,0-1 0</inkml:trace>
  <inkml:trace contextRef="#ctx0" brushRef="#br0" timeOffset="799.53">2709 1291 0,'0'0'0,"21"21"16,-21 1-16,0-1 16,22-21-16,-1 0 0,0 0 15,0 0-15,0 0 0,22 0 16,-22 0-16,21-21 0,-21 21 15,22-22-15,-22 1 0,21 0 16,-21 0-16,22 0 0,-22 0 16,0-1-16,0 1 0,0-21 0,-21 21 15,0 0-15,0-1 0,0 1 16,0 0-16,0 0 0,-21 0 16,0 21-16,0 0 0,0 0 0,-1 0 15,-20 21-15,21 0 0,-21 0 16,20 0-16,-20 22 0,21-1 0,-21-21 15,20 22-15,1-1 0,0 0 16,0 1-16,0-22 0,21 21 0,-21-21 16,21 22-16,0-22 0,0 0 15,0 0-15,0 0 0,0 0 16,21-21-16,0 22 0,-21-1 16,21-21-16,0 0 0,0 0 0,1 0 15,20 0-15,-21 0 0,0-21 16,22-1-16,-1 1 0,-21 0 0,21 0 15,1 0-15</inkml:trace>
  <inkml:trace contextRef="#ctx0" brushRef="#br0" timeOffset="1215.29">3810 1143 0,'21'-21'16,"-42"42"-16,63-63 0,-21 21 0,1-1 15,-44 22 1,1 0-16,-21 0 15,0 0-15,20 0 0,-41 22 16,21-1-16,-1 0 0,1 0 16,0 0-16,-1 0 0,1 1 0,21-1 15,0-21-15,-1 21 0,22 0 16,0 0-16,0 0 0,22-21 16,-1 22-16,0-22 0,21 21 15,-21-21-15,22 0 0,-1 21 0,0-21 16,1 21-16,-1-21 0,-21 21 15,22-21-15,-22 21 0,0-21 16,0 22-16,-21-1 16,0 0-16,-21 0 0,-21 0 15,20 0-15,-20 1 0,0-22 16,-22 21-16,22 0 0,0-21 0,-1 21 16,1-21-16,0 0 0,-1 0 15,22 0-15,-21 0 0,21 0 0,-1 0 16,1 0-16,21-21 15,0 0 1,21 0 0,22-1-16,-22 1 0,21 0 0,1 0 15</inkml:trace>
  <inkml:trace contextRef="#ctx0" brushRef="#br0" timeOffset="1572.09">4445 572 0,'0'-22'0,"0"44"0,0-65 15,0 22-15,-21 21 16,0 0 0,-1 21-16,22 0 0,-21 22 15,0-22-15,0 21 16,0 1-16,21-1 0,-21 21 0,-1-20 15,1 20-15,21 1 0,-21-22 16,0 22-16,21-22 0,-21 0 0,21 22 16,0-22-16,0-21 0,0 22 15,0-1-15,0-21 0,0 0 0,0 0 16,0 1-16,0-1 0,0 0 16,0 0-16,21-21 0,0 0 15,0 0-15,0 0 16,1 0-16,20 0 0,-21-21 15,0 21-15,0-21 0,22 0 0,-22-1 16,0 1-16,21-42 16</inkml:trace>
  <inkml:trace contextRef="#ctx0" brushRef="#br0" timeOffset="1774.97">4000 1143 0,'0'0'0,"-21"0"0,0 0 15,0 0-15,42 0 32,0 0-32,22 0 15,-22-21-15,21 21 0,-21-21 16,43 0-16,-22-1 0,22 22 16,-1-42-16,1 21 0,-1 0 15,1 0-15,20-22 0,-20 22 0,-1 0 16</inkml:trace>
  <inkml:trace contextRef="#ctx0" brushRef="#br0" timeOffset="2067.81">5228 466 0,'-21'0'0,"42"0"0,-63 0 16,42 21-16,-21 0 15,-1 0-15,22 0 0,0 1 0,-21 20 16,0 0-16,0 1 0,21 20 16,-21 1-16,0-1 0,21 1 0,-22-1 15,1 1-15,21-22 0,-21 21 16,0-20-16,0-1 0,21 0 0,0 1 16,0-22-16,0 21 0,0-21 0,0 1 15,0-1-15,0 0 16,21-21-16,0 0 15,0-21 1,-21 0-16,21-1 0,1 1 0</inkml:trace>
  <inkml:trace contextRef="#ctx0" brushRef="#br0" timeOffset="2350.64">5165 508 0,'0'0'15,"0"-21"-15,0 42 16,0 0-16,0 0 0,21 1 16,0 20-16,0 0 0,-21 1 0,21 20 15,0-21-15,1 22 0,-1-1 16,0-20-16,0 20 0,0 1 16,0-22-16,1 0 0,-1 1 15,0-1-15,-21-21 0,0 0 0,21 1 16,0-1-16,-21 0 0,0 0 15,21-21-15,-21 21 0,22-21 16,-1-21 0,-21 0-16,21 21 15,-21-42-15,21 20 0,0 1 0</inkml:trace>
  <inkml:trace contextRef="#ctx0" brushRef="#br0" timeOffset="2644.47">5990 381 0,'0'0'0,"0"-42"0,0 21 0,0-1 16,0 1-16,-21 0 0,0 21 15,0 0-15,-1 0 0,1 0 0,0 21 16,-21 0-16,21 22 0,-1-22 16,-20 21-16,21 22 0,-21-22 0,20 22 15,-41 63 1,42-43-16,0-20 0,-1-1 0,1 1 0,0-1 15,21 1-15,0-22 16,0 22-16,0-22 0,0-21 0,0 21 0,0-20 16,0-1-16,0 0 15,0 0-15,0 0 0,21 0 16,0-21-16,1 0 16,-1 0-16,0-21 0,0 0 15,0 0-15,22 0 0</inkml:trace>
  <inkml:trace contextRef="#ctx0" brushRef="#br0" timeOffset="3415.03">6879 550 0,'0'0'0,"21"-21"16,0 0-16,1-21 0,-22 21 15,0-1-15,0 1 0,0 0 16,0 0-16,-22 0 0,1 21 0,0 0 15,0 0-15,-21 0 0,-1 0 16,1 0-16,0 21 0,-1 0 0,1 0 16,0 0-16,-1 22 0,-20-1 15,20 0-15,1 22 0,0-22 16,-1 22-16,22-1 0,-21 1 0,21-1 16,0 1-16,-1-1 0,1 1 15,21-22-15,0 0 0,0 1 16,0-1-16,0-21 0,0 0 0,21 22 15,1-22-15,-1-21 0,0 21 16,0 0-16,21-21 0,-20 0 0,20 0 16,0 0-16,1 0 0,-1 0 15,0 0-15,1-21 0,-1 0 0,-21 0 16,21 0-16,1-1 0,-22 1 16,21 0-16,-42-21 0,21-1 0,-21 22 15,0-21-15,0 21 16,0-22-16,-21 22 0,0 0 0,0 0 0,-21 0 15,-1 21-15,22 0 0,-21 0 16,-1 0-16,1 0 0,21 0 16,-21 21-16,20-21 0,-20 21 15,21 0-15,21 0 0,-21-21 16,21 22-16,21-22 16,0 0-1,0 0-15,22 0 0,-22 0 16,21-22-16,0 22 0,1-21 0,-22 21 15,21 0-15,-21-21 0,22 21 16,-22 0-16,0 0 0,0 0 0,0 0 16,-21 21-1,0 0-15,0 1 16,0-1-16,0 21 16,-21 0-16,0-20 0,21 20 0,-21 0 15,0 1-15,0 20 0,21-21 0,-22 22 16,1-1-16,21 1 0,-21-1 15,0 1-15,21-1 0,-21 1 0,0-1 16,21 1-16,-22-22 0,1 22 16,0-22-16,21 0 0,0 1 0,-21-1 15,21 0-15,-21-20 0,21-1 0,0 21 16,0-21-16,0 0 16,0-42-1,-21 0 1,21 0-16,0 0 0,-22 0 15</inkml:trace>
  <inkml:trace contextRef="#ctx0" brushRef="#br0" timeOffset="4018.69">1355 2138 0,'-43'0'0,"86"0"0,-128 0 0,43 0 16,20 0-16,1 0 0,0 0 16,0-21-16,0 21 0,42 0 47,21 0-47,1 0 0,-1 0 15,21 0-15,1 0 0,21 0 16,-1 0-16,1 0 0,21 0 0,0 0 15,-1 0-15,22 0 0,0 0 16,22 0-16,-1 0 0,0 0 0,21 0 16,1 0-16,-1 0 0,21 0 15,-20 0-15,20 0 0,1 0 0,20 0 16,1 0-16,-21-21 0,20 21 16,-20-22-16,-1 22 0,22-21 15,-22 0-15,-20 21 0,-1-21 0,0 21 16,1-21-16,-22 21 0,0-21 15,0 21-15,-21 0 0,0-22 0,-21 1 16,0 21-16,-21 0 0,-1 0 16,1 0-16,-22 0 0,1-21 0,-22 21 15,1 0-15,-1 0 0,0 0 16,-21 0-16,1 0 0,-1 0 0,0 0 31</inkml:trace>
  <inkml:trace contextRef="#ctx0" brushRef="#br0" timeOffset="4150.6">7705 1969 0,'0'0'15,"-22"0"-15,1 0 0,21 21 16,-21-21-16,21 21 16,-21-21-16,0 21 0,0 0 15,-1 0-15,1-21 16</inkml:trace>
  <inkml:trace contextRef="#ctx0" brushRef="#br0" timeOffset="11765.04">1122 2815 0,'0'0'0</inkml:trace>
  <inkml:trace contextRef="#ctx0" brushRef="#br0" timeOffset="12483.68">1164 2858 0,'21'0'31,"0"0"-15,1 0-1,-1 0 1,-21-22-16,21 22 0,0-21 15,-21 0-15,21 21 16,-21-21-16,0 0 0,21 21 16,-21-21-16,0-1 15,0 1-15,0 0 16,-21 21 0,0 0-16,0 0 15,-21 0-15,20 0 0,-20 21 0,21 0 16,-127 85-1,127-85 1,-1 1-16,1-1 0,0 0 0,21 0 16,0 0-16,0 0 0,0 1 15,0-1-15,0 0 0,21 0 16,0 0-16,1 0 16,-1 1-16,21-1 0,-21 21 0,22-21 15,-1 0-15,0 22 0,1-22 16,-22 0-16,21 21 0,-21-20 0,0-1 15,-21 21-15,0-21 0,0 0 16,0 1-16,-21-1 0,0 0 16,-21 0-16,-1 0 0,1 0 0,0 1 15,-22-22-15,22 0 0,0 0 16,-22 0-16,22 0 0,-22 0 0,22 0 16,0-22-16,-1 1 15,1 0-15,0 0 0,-1 0 0,1-22 16,21 22-16,-22-21 0,22 21 15,0-22-15,0 22 0,0-21 16,21 21-16,0 0 0,0-1 0,0 1 16,42 0-16,-21 0 0,22 21 15,-1-21-15,0 0 0,1 21 0,-1-22 16</inkml:trace>
  <inkml:trace contextRef="#ctx0" brushRef="#br0" timeOffset="12777.52">1820 2709 0,'0'0'0,"0"-21"0,21 21 15,-21-21-15,0 42 32,0 0-32,0 22 15,-21-22-15,0 21 0,21 1 16,-21-1-16,0 0 0,0 1 0,21 20 15,-22-21-15,1 22 0,0-22 16,0 22-16,0-22 0,21 0 16,0-20-16,0 20 0,0-21 0,0 21 15,0-20-15,0-1 16,21-21-16,0 0 0,0 0 0,0 0 16,1 0-16,-22-21 0,21-1 15,0 1-15,0 0 0,0 0 16</inkml:trace>
  <inkml:trace contextRef="#ctx0" brushRef="#br0" timeOffset="12982.4">1460 3217 0,'0'0'0,"0"22"15,22-22 1,-1 0-1,0 0-15,0 0 0,0 0 16,22 0-16,-1-22 0,-21 22 0,21-21 16,1 0-16,-22 21 0,21-21 15,1 21-15,-22-21 0,21 21 16,-21-21-16</inkml:trace>
  <inkml:trace contextRef="#ctx0" brushRef="#br0" timeOffset="13355.18">2032 3154 0,'0'0'16,"0"21"0,0 0-16,21-21 31,0 0-31,0 0 0,1-21 16,20 0-16,-21 21 0,0-21 15,0 0-15,22 21 0,-22-22 0,0 1 16,0 21-16,-21-21 0,0 0 15,0 0-15,-21 21 16,0 0-16,0 0 0,-22 0 16,22 21-16,-21 0 0,21-21 0,-22 21 15,22 0-15,0 1 16,0 20-16,-21 21 0,20-41 16,22 20-16,0-21 0,0 0 15,0 22-15,0-22 0,0 0 0,0 0 16,22-21-16,-1 21 0,0-21 15,21 0-15,1 0 0,-1 0 16,0 0-16,1-21 0,20 0 0,-21 0 16,22 0-16,-1-1 0,1 1 15,-22 0-15,22-21 0,-22 21 0,0-22 16</inkml:trace>
  <inkml:trace contextRef="#ctx0" brushRef="#br0" timeOffset="13627.03">2857 3069 0,'0'0'15,"0"-21"-15,0 0 0,-21 21 31,0 0-31,21 21 0,-21 0 16,21 0-16,0 22 0,-21-1 16,21 0-16,0 1 0,-21 20 0,21-20 15,0 20-15,0 1 0,0-1 16,0 1-16,0 20 0,-22-20 0,22 20 16,-21-20-16,0 21 0,21-1 15,-21 1-15,0 0 0,21-1 16,-21 1-16,-1-22 0,1 1 0,21-1 15,0 1-15,0-1 0,0-20 0,0-1 16,0-21-16,0 0 0,0 1 16,21-22-1,1-22-15,-1 1 0,0-21 0,0 0 16,0-1-16,22 1 0,-22 0 16,0-22-16,0 1 0</inkml:trace>
  <inkml:trace contextRef="#ctx0" brushRef="#br0" timeOffset="13903.91">2921 3556 0,'0'-63'0,"0"126"0,0-190 0,-21 64 16,21 20-16,0 1 0,0 0 0,0-1 15,0 22-15,0-21 0,0 21 16,21-1-16,0 22 0,0-21 16,0 21-16,22 0 0,-22 0 15,21 0-15,-21 0 0,22 0 0,-1 21 16,-21 1-16,0 20 0,22-21 15,-43 21-15,0 1 0,0-1 0,0 0 16,0-20-16,-21 20 0,-22 0 16,22-21-16,-21 1 0,-1 20 0,1-21 15,21-21-15,-21 21 0,20 0 16,-20-21-16,21 0 0,21-21 31,0 0-31,0 0 0,21 0 0,0-22 16</inkml:trace>
  <inkml:trace contextRef="#ctx0" brushRef="#br0" timeOffset="14156.76">4233 2731 0,'0'0'0,"0"63"16,0-42-16,0 0 15,-21 1-15,0 20 0,0 0 0,21-21 16,-21 22-16,21-1 0,-22 0 0,1 1 16,21-1-16,0 0 0,0-20 15,0 20-15,-21-21 0,21 0 16,0 22-16,0-22 0,0 0 16,0-42 15</inkml:trace>
  <inkml:trace contextRef="#ctx0" brushRef="#br0" timeOffset="14598.51">3937 3133 0,'0'0'0,"0"-21"0,0-1 16,21 22 0,0-21-16,0 21 15,1 0-15,20-21 0,-21 21 0,21 0 16,1-21-16,-1 21 0,0-21 0,1 21 15,20 0-15,-20-21 0,-1 21 16,0-22-16,-21 22 0,22 0 0,-22 0 16,-21 22-1,0-1-15,0 0 0,-21 0 16,0 21-16,-1-20 0,22-1 16,-21 21-16,0-21 0,0 22 15,21-22-15,0 21 0,0-21 0,0 0 16,0 1-16,0-1 0,21 0 15,0-21-15,22 0 0,-22 0 16,21 0-16,-21 0 0,22 0 16,-1-21-16,0 21 0,1-21 0,-1-22 15,0 22-15,-21-21 0,22 21 16,-22-22-16,0 1 0,-21 21 0,0-22 16,0 22-16,0-21 0,0 21 0,-21 0 15,0-1-15,0 22 0,-1-21 16,-20 21-16,0 0 0,-1 0 0,1 0 15,0 0-15,21 0 0,-22 21 16,1 1-16,21-22 0,0 21 16,-1-21-16,22 21 0,0 0 15</inkml:trace>
  <inkml:trace contextRef="#ctx0" brushRef="#br0" timeOffset="15503.08">7027 2540 0,'0'64'16,"0"-43"-16,0 21 15,0 0-15,-21 1 0,21-1 0,-21 0 16,0 1-16,0-1 0,-1 0 16,-20 1-16,21-1 0,-21 0 0,-1 1 15,1-1-15,0-21 0,-1 22 0,22-22 16,-21 0-16,21 0 0,-22 0 16,22 0-16,0-21 0,0 0 0,0 0 15,-1-21 1,22 0-16,-21 0 0,21 0 0,0 0 15,0-22-15,0 22 16,0-21-16,0-1 0,0 1 0,0 21 16,21-21-16,1-1 0,-1 22 0,-21-21 15,0 21-15,21-1 0,0 22 16,0 22 0,-21-1-16,21 0 0,1 0 15,-22 21-15,0-20 0,21 20 0,0-21 16,-21 21-16,21-20 0,-21 20 15,21 0-15,0-21 0,1 1 0,-1 20 16,0-21-16,0 0 0,0-21 0,22 21 16,-1-21-16,0 0 0,1 0 15,-1 0-15,0-21 0,1 0 16,-1 0-16,0 0 0,22 0 16,-22-22-16,0 22 0,1-21 0,-1-1 15,-21 1-15,22 0 0,-22-1 0,0 1 16,0-21-16,-21 20 0,0-20 15,0-1-15,-42-63 16,21 64-16,-1 20 0,-20-20 0,21 21 16,-21 20-16,-1-20 0,1 21 0,0 0 15,-1 0-15,-20 21 0,20 0 16,-20 0-16,21 0 0,-22 21 16,22 0-16,-1 21 0,1 1 0,21-1 15,0 21-15,0 1 0,21-22 16,0 22-16,0-1 0,0-20 0,21 20 15,0-21-15,21 1 0,-21-1 16,22-21-16,20 22 0,-20-22 0,20 0 16,-21 0-16,22-21 0,-22 0 15,22 0-15,-1 0 0,1 0 0,-22 0 16,22 0-16,-22-21 0,21 0 0,-20 0 16,-1-1-16</inkml:trace>
  <inkml:trace contextRef="#ctx0" brushRef="#br0" timeOffset="15932.84">7895 2646 0,'0'-21'16,"0"42"-16,0-63 0,-21 42 16,0 21-16,0 0 15,21 0-15,-43 21 0,22-20 0,0 20 16,0-21-16,0 21 0,-1 1 16,1-22-16,21 21 0,0-21 15,-21 22-15,21-22 0,0 0 0,0 0 0,0 0 16,0 1-16,0-1 0,21 0 15,0 0-15,1-21 0,20 0 0,-21 0 16,21 0-16,-20 0 0,20 0 16,0-21-16,1 21 0,-1-21 0,0 0 15,1-1-15,-22 1 0,21 0 16,-21-21-16,0 21 0,1-1 16,-22-20-16,0 0 0,0-1 0,0 22 15,0-21-15,-22 0 0,1 20 16,0-20-16,-21 21 0,21 0 0,-22 21 15,1 0-15,0 0 0,-1 0 0,1 0 16,0 0-16,-1 21 0,22 0 16,-21 0-16,21 0 0,-22 22 0,22-22 15,0 21-15,21-21 0,0 22 16,0-22-16,0 21 0,0-21 0,0 1 16,0-1-16,21 0 0,0 0 0,0 0 15,22-21-15,-22 0 16,21 0-16,1 0 0,-1 0 0,21 0 15,-20 0-15,-1 0 0,0-21 16</inkml:trace>
  <inkml:trace contextRef="#ctx0" brushRef="#br0" timeOffset="16790.34">8530 2731 0,'21'-22'16,"-42"44"-16,42-22 31,-42 21-31,0 0 0,21 0 0,-21 0 15,21 0-15,-21 1 0,-1-1 16,22 21-16,0-21 0,-21 0 16,21 1-16,-21-1 0,21 0 15,0 0-15,0 0 0,0 0 0,0 1 16,21-22-16,0 0 16,1 0-16,20 0 0,-21 0 15,0 0-15,22-22 0,-22 1 0,21 0 16,-21 21-16,22-21 0,-22 0 15,21 0-15,-21-1 0,0 1 0,1 0 16,-1 0-16,0 0 0,-21 0 0,21 21 16,-21 21 15,-21-21-31,0 21 0,21 0 16,-21 0-16,21 0 0,-22-21 15,22 22-15,0-1 0,0 0 0,0 0 16,0 0-16,22-21 15,-1 0 1,0 0-16,0 0 0,0 0 0,0 0 16,1 0-16,-1 0 0,0-21 15,0 0-15,-21 0 0,21 0 16,-21-22-16,0 22 0,0 0 0,0 0 16,0-22-16,0 22 0,0 0 15,0-21-15,0 21 0,0-1 0,0 1 16,21 0-16,1 0 0,-1 0 15,0 21-15,0 0 16,0 0-16,0 0 0,1 0 0,-1 21 16,0 0-16,0 0 0,0 0 15,0 1-15,1-1 0,-1 21 0,21-21 16,-42 22-16,21-22 0,0 0 16,-21 21-16,0-21 0,0 1 0,0-1 15,0 0-15,0 0 0,-21 0 16,0-21-16,0 21 15,0-21-15,0 0 16,21-21 0,0 0-16,0 0 0,0 0 15,0 0-15,21-1 0,0-20 16,0 21-16,0-21 0,0-1 0,22 1 16,-22 21-16,21-22 0,1 22 15,-22 0-15,21-21 0,0 42 0,1-21 16,-1 21-16,0 0 0,-20 0 15,20 21-15,-21 0 0,0 0 0,0 0 16,1 22-16,-22-1 0,0-21 16,0 21-16,0 1 0,0-1 0,0 0 15,-22-20-15,1 20 0,0-21 16,0 0-16,0 0 0,21 1 16,0-1-16,-21 0 0,42-21 31,0-21-31,0 0 0,0-1 15</inkml:trace>
  <inkml:trace contextRef="#ctx0" brushRef="#br0" timeOffset="17068.18">10647 2265 0,'-21'-21'15,"42"42"-15,-64-42 16,22 21-16,0 0 0,0 0 0,0 21 15,21 0-15,-43 0 0,43 22 0,-42-1 16,21 0-16,0 22 0,0-22 16,-1 22-16,1-1 0,0-21 0,21 22 15,-21-22-15,21 1 0,-21-1 16,21 0-16,0 1 0,0-22 0,0 21 16,0-21-16,0 0 0,21 1 0,0-22 15,-21 21-15,42-21 0,-20 0 16,-1 0-16,0 0 0,0 0 0,21 0 15,-20-21-15,20-1 0,-21 1 16,21 0-16,-20 0 0</inkml:trace>
  <inkml:trace contextRef="#ctx0" brushRef="#br0" timeOffset="17446.77">10837 2773 0,'21'-21'0,"-42"42"0,21-42 16,-21 21-1,0 21-15,21 0 0,-21 0 16,0 0-16,-1 1 0,1-1 0,0 21 15,21-21-15,0 22 0,-21-22 0,21 0 16,0 21-16,0-21 0,0 1 16,0-1-16,0 0 0,0 0 0,21 0 15,-21 0-15,21-21 0,22 0 16,-22 0-16,0 0 0,21 0 16,1 0-16,-22 0 0,21 0 0,0-21 15,1 0-15,-1 0 0,-21 0 16,22 0-16,-22-22 0,21 22 0,-21-21 15,-21-1-15,0 22 0,0-21 0,0 0 16,0-1-16,0 1 0,0 0 16,0 20-16,-42 1 0,21 0 0,0 0 15,-1 21-15,-20 0 0,0 0 16,21 21-16,-22 0 0,1 0 0,0 1 16,20 20-16,-20-21 0,21 0 15,0 22-15,0-22 0,21 21 0,-22-21 16,22 22-16,0-22 0,0 0 15,22 0-15,-1 0 0,0-21 0,21 21 16,-21-21-16,22 0 0,-1 0 16</inkml:trace>
  <inkml:trace contextRef="#ctx0" brushRef="#br0" timeOffset="18314.28">11705 2900 0,'21'-21'0,"-42"42"0,63-63 0,-20-1 16,-22 22-16,0 0 0,0 0 15,0 0-15,0-1 0,-22 22 0,1 0 16,0 0-16,0 0 0,0 0 16,0 22-16,-22-1 0,22 0 15,-21 0-15,21 0 0,-22 22 0,22-22 16,0 21-16,0-21 0,0 22 16,-1-22-16,22 21 0,0-21 0,0 0 15,0 22-15,0-22 0,0 0 0,0 0 16,22-21-16,-1 21 0,0-21 15,0 0-15,0 0 0,0 0 0,1 0 16,-1 0-16,21-21 0,-21 0 16,0 0-16,22 0 0,-22 0 0,0-1 15,0 1-15,0-21 0,22 21 16,-22-22-16,0 22 0,0-21 16,0 21-16,1 0 0,-1-1 0,-21 1 15,0 42 1,0 1-1,0-1-15,0 0 0,0 0 0,-21 0 16,21 0-16,0 22 0,0-22 0,0 0 16,0 0-16,0 0 0,21-21 15,0 22-15,0-1 0,21-21 0,-20 0 16,20 21-16,0-21 0,1 0 16,-1 0-16,0 0 0,1 0 15,20-21-15,-21 21 0,22-21 0,-22-1 0,22 1 16,-22 0-16,0 0 15,-20-21-15,20-1 0,-21 22 0,0-21 16,-21-1-16,0 1 0,0 0 0,0 21 16,0-22-16,0 22 0,0 0 15,-21 21-15,0 0 0,0 0 0,-22 0 16,1 21-16,0 0 0,-1 0 16,1 22-16,0-22 0,-1 21 0,1 1 15,21-1-15,-21 0 0,20-21 0,1 22 16,21-22-16,0 0 0,0 21 15,0-20-15,0-1 0,21-21 16,1 21-16,-1-21 0,0 0 0,0 0 16,21 0-16,-20 0 0,20 0 15,0 0-15,-21-21 0,22 0 0,-1-1 16,0 1-16,1-21 0,-1 0 16,-21-1-16,22 1 0,-22-22 0,21 1 15,-21-1-15,0-20 0,1 20 0,-22-20 16,21 20-16,-21 1 0,21-1 15,-21 1-15,0 20 0,0 1 0,0 21 16,0 0-16,0-1 0,-21 22 16,0 0-16,-1 22 0,1 20 0,0-21 15,0 21-15,0 22 0,0-1 16,-1 1-16,1 21 0,0-22 16,21 22-16,0-22 0,0 1 0,0-1 15,0-20-15,0 20 0,0-21 0,0-20 16,21 20-16,0-21 0,1 0 15,20 0-15,-21 1 0,21-22 0,1 0 16,-1 0-16,22 0 0</inkml:trace>
  <inkml:trace contextRef="#ctx0" brushRef="#br0" timeOffset="19106.5">15007 2371 0,'-21'0'0,"42"0"0,-63 0 0,21 0 16,21-21-16,0-1 15,0 1-15,0 0 16,21 0 0,0 21-16,0-21 0,-21 0 0,0-1 15,0 1 1,-42 21-16,21 0 0,-22 0 15,-20 0-15,20 0 0,-20 21 0,21-21 16,-22 22-16,1-1 0,20 0 16,-20 21-16,20-21 0,1 22 0,21-1 15,0-21-15,0 22 0,21-22 0,0 21 16,0-21-16,21 0 0,0 1 16,0-1-16,21 0 0,-20 0 15,20 0-15,0-21 0,1 0 16,20 0-16,-21 0 0,1 0 0,20 0 15,-20 0-15,-1 0 0,0 0 16,-21-21-16,1 21 0,-22-21 0,0 0 16,-43 21-16,22 0 15,-21 0-15,-1 0 0,-20 0 16,-1 21-16,22 0 0,-21 0 0,-1 0 16,22 1-16,-1-1 0,1 0 15,0-21-15,21 21 0,-1 0 16,22 0-16,0 1 0,22-22 15,-1 0-15,21 0 16,0 0-16,1 0 0,20 0 0,-20 0 16,20 0-16,-21 0 0,22 0 0,-22 0 15,22 0-15,-22 0 0,22 21 16,-22 0-16,-21 0 0,21 0 0,-20 0 16,-1 22-16,-21-1 0,0 0 0,-21 22 15,-22-22-15,22 22 0,-21-1 16,-22 1-16,22-1 0,-22-20 0,1 20 15,-22-21-15,22 22 0,-1-22 0,1 1 16,-1-22-16,22 21 0,0-21 16,-1 0-16,22-21 0,42-21 31,0 0-31</inkml:trace>
  <inkml:trace contextRef="#ctx0" brushRef="#br0" timeOffset="20438.74">16700 2201 0,'0'0'15,"22"-21"17,-1 21-17,21-21-15,-21 0 0,0 0 16,22 0-16,-1-1 0,0 1 0,1-21 15,20 0-15,-20-1 0,-1 1 16,21 0-16,-20-1 0,-1-20 0,0 20 16,1-20-16,-22-1 0,0 22 15,-21 0-15,0-1 0,0 1 0,0 21 16,0 0-16,-21 0 0,-21 21 16,20 0-16,-20 0 0,0 21 0,21 21 15,-22 0-15,1 1 0,0 20 16,-1 1-16,22 20 0,0 1 0,-21 0 15,20-1-15,22 1 0,-21 0 16,21-1-16,0 1 0,0 0 16,-21-22-16,21 22 0,0-22 0,0-20 15,0 20-15,0-20 0,0-1 16,0-21-16,0 21 0,-21-20 0,0-1 16,0-21-16,-1 21 0,1-21 15,0 0-15,0 0 0,-21 0 0,-1-21 16,1 21-16,21-21 0,-22-22 15,1 22-15,0-21 0,21-1 0,-22 1 16,22-21-16,-21 20 0,21 1 0,-1 0 16,1 20-16,0 1 0,21 0 15,-21 21-15,21 21 0,0 0 16,0 1-16,0 20 16,0 0-16,21 1 0,0-1 0,22 0 15,-22-21-15,21 22 0,0-22 16,1 21-16,-1-21 0,0 1 0,22-1 15,-22-21-15,22 0 0,-1 21 0,-20-21 16,20 0-16,1 0 0,-1-21 16,22 21-16,-22-21 0,1-1 0,-22 1 15,22 0-15,-22-21 0,0 21 16,1-22-16,-22 1 0,21 0 16,-42-1-16,21 1 0,-21 0 0,21 20 15,-21-20-15,0 63 16,-21 0-1,0 1-15,0 20 0,21-21 16,-21 21-16,0 1 0,-1-22 0,1 21 16,21-21-16,0 22 0,-21-22 15,21 0-15,-21 0 0,21 0 16,21-21 0,0 0-1,0-21-15,1 0 0,20 0 16,-21 0-16,0-22 0,22 22 15,-22-21-15,0 0 0,21-1 0,-21 22 16,1-21-16,-1 21 16,0-1-16,-21 44 15,0 20 1,0-21-16,0 0 0,0 22 0,0-22 16,0 21-16,0-21 0,0 0 0,0 1 15,0-1-15,0 0 0,0 0 16,21 0-16,0-21 0,-21 21 0,21-21 15,1 0-15,-1 0 0,0 0 16,21 0-16,-21 0 0,22 0 0,-1 0 16,0-21-16,1 0 0,-1 0 15,22 0-15,-22 0 0,0-22 0,1 1 16,-1 0-16,0-1 0,-21 1 16,1 0-16,-22-1 0,0 1 15,0 21-15,0 0 0,-22-1 0,1 1 16,0 21-16,0 0 0,-21 0 15,20 0-15,1 21 0,0 1 0,0-1 16,21 21-16,0 0 0,0 1 16,0-1-16,0 0 0,21 22 0,0-22 15,0 1-15,1-1 0,-1 0 0,0-21 16,0 22-16,0-22 0,-21 21 16,0-21-16,0 1 0,0-1 15,-21-21-15,0 0 16,0 0-16,0 0 0,-22 0 15,22 0-15,-21-21 0,21-1 0,-22 1 16,22-21-16</inkml:trace>
  <inkml:trace contextRef="#ctx0" brushRef="#br0" timeOffset="20726.58">19219 1863 0,'0'0'0,"43"0"0,-22-21 0,0 21 0,0 0 16,-21 21-1,0 0-15,-21 0 0,0 21 16,-22 1-16,22-1 0,0 0 16,-21 1-16,21-1 0,-22 22 0,22-1 15,0-21-15,0 22 0,0-1 16,-1 1-16,22-22 0,0 1 0,0-1 15,0 0-15,0 1 0,0-22 0,0 0 16,22 0-16,-1 0 0,-21 0 16,21-21-16,0 0 15,-21-21 1</inkml:trace>
  <inkml:trace contextRef="#ctx0" brushRef="#br0" timeOffset="20919.46">18711 2392 0,'0'0'0,"-21"0"0,21-21 0,42 21 31,-20 0-31,20-21 0,0 21 16,1 0-16,20 0 0,-21 0 0,22 0 16,-1 0-16,22 0 0,-21 0 15,20 0-15,1 0 0,-22 0 0,22 0 16,0 0-16,-22 0 15,1 0-15</inkml:trace>
  <inkml:trace contextRef="#ctx0" brushRef="#br0" timeOffset="21795.41">20108 2328 0,'0'0'15,"21"-21"-15,-21 0 0,0 0 0,0 0 16,0 0-16,-21 21 16,21-22-16,-21 22 0,0 0 15,0 0-15,-22 0 0,22 0 16,-21 22-16,21-1 0,-22 21 0,-20-21 15,21 22-15,-1 20 16,1-21-16,0 1 0,-1-1 0,1 22 16,21-22-16,0-21 0,-1 21 15,22 1-15,0-22 0,0 0 0,0 0 16,0 0-16,22 1 0,-1-22 0,0 0 16,0 0-16,21 0 0,-20 0 15,20 0-15,0 0 0,1 0 0,-1-22 16,-21 1-16,21-21 0,1 21 15,-1-22-15,-21-20 0,0 21 0,22-22 16,-22 1-16,0 20 0,0 1 16,0 0-16,1 20 0,-22 1 0,0 0 15,0 42 1,0 0-16,-22 22 0,1-22 16,21 21-16,-21 1 0,0-1 15,21 0-15,-21 1 0,21-1 16,0 0-16,0 1 0,0-22 0,0 21 15,0-21-15,0 0 0,0 1 16,21-1-16,0 0 0,0-21 0,22 0 16,-22 0-16,0 0 0,21 0 15,1 0-15,-1 0 0,0-21 0,1 0 16,20-1-16,-21-20 0,22 0 0,-1-1 16,-20 1-16,-1-21 0,0-1 15,-20 1-15,20-1 0,-21 1 16,-21-1-16,0 22 0,21-22 15,-21 22-15,0 0 0,0 20 0,0-20 16,0 21-16,-21 21 16,21 21-16,-21 0 15,0 0-15,0 22 0,-1-1 16,22 0-16,-21 1 0,0 20 0,0 1 16,21-1-16,0 1 0,0-1 15,0-20-15,0 20 0,0-21 0,21 1 16,0-1-16,0 0 0,22-20 15,-1 20-15,-21-21 0,22-21 16,-1 21-16,0-21 0,1 0 0,-22 0 16,21 0-16,0 0 0,1-21 15,-1 0-15,-21 0 0,22-22 0,-1 1 16,-21-21-16,21-1 0,-20 1 16,-1-22-16,0 21 0,0-20 0,0 20 15,0 1-15,1-1 0,-1 1 16,-21 20-16,0 22 0,0-21 0,0 63 31,-21 0-31,-22 0 0,22 22 16,0-1-16,0 0 0,0 1 15,-1-1-15,1 22 0,0-1 0,21 1 16,0-22-16,0 21 0,0-20 16,0-1-16,0 0 0,0-20 15,21 20-15,0-21 0,1 0 0,-1 0 16,0-21-16,21 0 0,1 0 15,-1 0-15</inkml:trace>
  <inkml:trace contextRef="#ctx0" brushRef="#br0" timeOffset="21939.46">21886 2836 0,'-21'0'0,"0"0"0,0 0 16,0 0-1,-1 0 1,22-21 15</inkml:trace>
  <inkml:trace contextRef="#ctx0" brushRef="#br0" timeOffset="22599.48">14711 3768 0,'0'0'15,"-21"0"-15,42 0 16,0 0-16,21 0 16,1 0-16,-1 0 0,21 0 15,1 0-15,21 0 0,-22 0 0,22 0 16,-1 0-16,-20 0 0,21 0 15,-22 0-15,1 0 0,-1 0 16,-21 0-16,-20 0 0,-1 0 0,0 0 16,-42 0-1,0 0-15,-1 0 0</inkml:trace>
  <inkml:trace contextRef="#ctx0" brushRef="#br0" timeOffset="22818.91">15325 3768 0,'0'0'0,"-22"0"0,1 0 0,0 0 0,0 0 15,21 21-15,-21 0 16,21 0-16,-21 0 0,21 1 0,-22 20 16,22 0-16,0 1 0,0-1 15,0 21-15,0-20 0,-21 20 0,21-20 16,-21-1-16,0 21 0,21-20 16,-21-1-16,0 0 0,-1 1 15,22-1-15,-21 0 0,0 1 0,0-22 16,21 0-16,0 0 0,0 0 0,0 1 15,21-22 1,0 0-16,22-22 0</inkml:trace>
  <inkml:trace contextRef="#ctx0" brushRef="#br0" timeOffset="23352.74">15621 4445 0,'21'-21'0,"-42"42"0,63-42 0,-21 0 0,1 21 16,-22-21-16,21-1 0,0 22 15,0-21-15,-21 0 0,21 0 0,0 21 16,-21-21-16,22 0 0,-22-1 16,0 1-16,0 0 0,0 0 0,0 0 15,0 0-15,-22 21 16,1 0-16,0 0 0,0 21 16,0 0-16,-22 21 0,1-21 0,21 22 15,0-22-15,-22 21 0,22-21 16,0 22-16,21-22 0,0 21 0,0-21 15,0 1-15,0-1 0,0 0 0,21-21 16,0 21-16,1-21 0,20 0 16,-21 0-16,21 0 0,1 0 15,-22 0-15,21 0 0,1-21 0,-1 0 16,0 0-16,1-1 0,20 1 16,-21-21-16,22 21 0,-1-22 0,-20 1 15,20 0-15,-20-1 0,-1 1 0,-21 21 16,0 0-16,0 0 0,-21-1 15,-21 22-15,-21 0 16,21 22-16,0-1 0,-1 0 0,1 0 16,0 21-16,0-20 15,21 20-15,0-21 0,0 0 0,0 22 0,21-22 16,0 0-16,-21 0 0,21 0 16,1 0-16,-1 1 0,0-1 15,-21 0-15,0 0 0,0 0 16,-21-21-16,0 0 15,-1 0-15,-20 0 0,21 0 0,0 0 16,0 0-16,-1-21 0,1 21 0,21-21 16,0 0-16,0-22 0,0 22 15,21-21-15,1 0 0,20-1 0</inkml:trace>
  <inkml:trace contextRef="#ctx0" brushRef="#br0" timeOffset="23572.13">16997 3789 0,'21'0'0,"-42"0"0,63 0 0,-21 0 0,-21 21 16,0 0-16,0 0 16,0 1-16,0 20 0,-21 0 0,0 1 15,0-1-15,0 0 0,21 22 16,-43 20-16,22-41 16,0-1-16,21 0 0,-21-20 0,0 20 0,21-21 15,0 0-15,0 0 0,0 1 16,0-1-16,0-42 31,21 21-31,-21-22 16</inkml:trace>
  <inkml:trace contextRef="#ctx0" brushRef="#br0" timeOffset="23743.03">16658 4106 0,'21'0'31,"0"0"-31,1 22 0,62-22 16,-41 0-16,-1 0 16,21 0-16,1 0 0,21 0 0,-22 0 15,22 0-15,-1-22 0,1 1 0,0 0 16,-22 21-16,22-21 16</inkml:trace>
  <inkml:trace contextRef="#ctx0" brushRef="#br0" timeOffset="23951.91">17970 3789 0,'0'-21'0,"0"42"0,-21-42 16,0 42 0,0 0-16,0 0 0,0 0 15,-1 22-15,22-1 0,-42 64 0,21-64 16,0 22-16,21-22 0,0 22 16,0-22-16,-21 0 0,21 1 0,0-22 15,-22 21-15,22-21 0,0 0 0,0 1 16,0-1-16,0 0 15,22-21 1,-1 0-16,0-21 0,-21 0 16</inkml:trace>
  <inkml:trace contextRef="#ctx0" brushRef="#br0" timeOffset="24156.07">18013 3831 0,'42'64'31,"-42"-22"-31,0 0 0,21 1 16,0-1-16,1 43 0,20-43 15,-42 0-15,42 22 16,-21-43-16,1 0 0,-22 0 16,0 1-16,21-1 0,0-21 0,0 0 15,0 0-15,0-21 16</inkml:trace>
  <inkml:trace contextRef="#ctx0" brushRef="#br0" timeOffset="24379.94">18775 3704 0,'0'0'0,"21"-42"0,-21 21 16,0 0-16,-21 21 15,0 0-15,-1 21 16,1-21-16,-21 42 0,21-21 0,0 22 15,-1-22-15,-20 21 0,21 0 0,0 1 16,0 20-16,-1-20 0,22-1 16,-21 21-16,0 43 15,21-63-15,0-22 0,0 0 16,0 0-16,0 0 16,21-21-16,0 0 0</inkml:trace>
  <inkml:trace contextRef="#ctx0" brushRef="#br0" timeOffset="24943.23">19664 3641 0,'0'0'16,"21"-21"-16,-21-1 0,0 1 0,0 0 0,-21 21 16,-22 0-16,22 0 15,-21 21-15,0 0 0,-22 1 0,22-1 16,-1 21-16,-20 0 0,21 1 15,-1-1-15,1 0 0,0 22 16,-1-1-16,1 1 0,21-22 0,0 22 16,21-22-16,0 0 0,0 1 15,0-1-15,0 0 0,21-20 0,0-1 16,21 0-16,1 0 0,-1 0 0,21-21 16,-20 0-16,20 0 0,-20 0 15,20 0-15,-21 0 0,1-21 0,-1 0 16,0 0-16,-20 0 0,20-22 15,-21 1-15,-21 0 0,0-1 0,0-20 16,0 20-16,-21 22 0,0-21 0,-22 21 16,1 0-16,0 21 0,-1 0 15,1 0-15,0 0 0,-1 0 16,22 0-16,-21 0 0,21 21 16,21 0-16,0 0 15,0 0-15,42-21 0,-21 0 0,22 0 16,-1 0-16,0 21 0,1-21 15,-1 0-15,0 0 0,1 0 0,-22 0 16,21 22-16,-21-1 0,0 0 16,-21 0-16,0 0 0,0 22 0,0-22 15,0 21-15,-21 0 0,-21 1 0,21 20 16,-22-20-16,1-1 0,0 0 16,-1 22-16,1-1 0,0-20 0,-1 20 15,1 1-15,21-22 0,-21 21 16,20-20-16,1-1 0,-21 0 15,21 1-15,0-22 0,21 0 0,-22 0 16,1 0-16</inkml:trace>
  <inkml:trace contextRef="#ctx0" brushRef="#br0" timeOffset="25739.22">18542 4276 0,'0'0'0,"0"21"47,-21 0-31,21 0-16,0 0 15,-21-21-15,21 22 0,0-1 16,0 0-16,-22-21 62,1 0-46,0 0-16,0 0 0</inkml:trace>
  <inkml:trace contextRef="#ctx0" brushRef="#br0" timeOffset="38136.89">15219 11494 0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8T12:28:51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1461 0,'0'0'0,"0"-22"16,0 1 0,-21 21-16,21-21 0,-21 21 15,0 0-15,0-21 0,-1 0 16,1 21-16,0 0 0,0 0 16,0 0-16,0 0 15,-1 0-15,44 0 31,-1 0-15,0 0-16,21 0 0,1 0 16,-1 0-16,21 0 0,22 0 15,0 0-15,-1 0 0,1 0 16,21 0-16,-21 0 0,-1 0 16,1 0-16,-22 0 0,1 0 0,-1 0 15,1 0-15,21 0 16,-43 0-16,-21 0 0,-42 0 31,0 0-15,-22 0-16,22 0 0,0-21 0,-21 21 15,21 0-15,-1 0 0,1-22 16,0 22-16,0 0 0,0 0 0,0 0 16,-1 0-16,22-21 15,22 21 16,-1 0-31,21 0 0,-21 0 16,0 0-16,22 0 0,-22 0 16,21 0-16,-21 0 0,22 21 15,-22-21-15,-21 22 0,0-1 0,0 0 16,0 0-16,0 0 0,0 0 16,-21 1-16,0-1 0,-1 21 0,-20-21 15,21 0-15,0 22 16,-22-22-16,22 0 0,0 0 0,0 0 15,21 1-15,0-1 0,-21-21 0</inkml:trace>
  <inkml:trace contextRef="#ctx0" brushRef="#br0" timeOffset="743.58">3768 1270 0,'63'0'32,"-42"0"-32,0-21 15,-21 0-15,22 21 0,-22-21 16,21-1-16,-21 1 0,0 0 0,0 0 15,0 0-15,0 0 0,0-22 16,0 22-16,-21-21 0,-1 21 16,1-22-16,-21 22 0,21-21 0,-22 42 15,1-21-15,0 21 0,-1 0 16,1 0-16,0 0 0,-64 63 16,64-21-16,-1 1 0,1-1 15,0 0-15,-1 1 0,22 20 16,0-20-16,0-1 0,21 0 15,0 1-15,0-1 0,0-21 0,0 21 16,0-20-16,42-1 0,-21-21 16,22 0-16,-22 0 0,21 0 15,0 0-15,22 0 0,-22 0 0,1-21 16,20-1-16,-21 1 0,22-21 16,-22 21-16,1 0 0,-1-22 0,-21 1 15,0 21-15,0-22 0,1 1 16,-22 0-16,0 21 0,0-1 0,0-20 15,0 21-15,-22 42 16,1 0 0,21 0-16,0 22 15,0-22-15,-21 21 0,21-21 0,-21 22 16,21-22-16,0 21 0,-21-21 16,21 1-16,0 20 0,0-21 0,0 0 15,0 0-15,21-21 16,0 0-16,0 0 0,0 0 0,22 0 15,-22 0-15,0 0 0,0-21 16,0 0-16,22 0 0</inkml:trace>
  <inkml:trace contextRef="#ctx0" brushRef="#br0" timeOffset="1008.82">4508 868 0,'0'0'0,"0"-21"0,0 0 16,0-1-16,-21 22 0,0 0 15,0 0-15,0 0 0,0 0 16,-22 22-16,22-1 0,0 0 0,0 0 16,0 21-16,-1 1 0,1-1 15,0 0-15,21 1 0,0-1 0,0-21 16,0 22-16,0-22 0,0 0 16,0 21-16,0-21 0,21-21 0,0 22 15,1-1-15,-1-21 0,21 0 16,-21 0-16,0 0 0,22 0 0,-22 0 15,21 0-15,1 0 16,-22 0-16,21-21 0,-21-1 0,22 22 16,-22-21-16,0 0 0</inkml:trace>
  <inkml:trace contextRef="#ctx0" brushRef="#br0" timeOffset="1276.67">5101 804 0,'0'0'0,"-21"0"31,0 0-31,0 0 0,-1 22 0,1-1 16,-21 0-16,21 21 15,0-21-15,-1 22 0,1-1 0,0-21 16,0 22-16,21-1 0,-21-21 16,21 21-16,0-20 0,0-1 0,0 0 15,0 0-15,21 0 0,0 0 16,0-21-16,0 22 0,1-22 0,-1 0 15,21 0-15,-21 0 0,22 0 16,-22 0-16,21 0 0,-21-22 0,22 1 16,-1 0-16,0 0 0,-21 0 15,22 0-15,-22-1 0,21-20 0</inkml:trace>
  <inkml:trace contextRef="#ctx0" brushRef="#br0" timeOffset="1936.39">5419 974 0,'-43'63'32,"43"-42"-17,21-21 1,1 0-16,20 0 0,-21-21 16,21 0-16,1 0 0,-22 21 15,21-21-15,1 0 0,-1-1 0,-21 1 16,0 0-16,0 0 15,1 0-15,-22 0 0,0-1 16,-22 22-16,1 0 16,-21 0-16,21 0 0,-22 22 0,1-1 15,21 0-15,-21 0 0,-1 0 16,22 0-16,-21 1 0,21 20 16,-1-21-16,1 21 0,21-20 0,0-1 15,0 0-15,0 0 0,0 21 16,21-20-16,1-1 0,20-21 15,-21 0-15,21 0 0,149 0 32,-149 0-32,22-21 0,-22-1 0,22 22 15,-22-21-15,21-21 0,-20 21 16,-1 0-16,0-22 0,-20 22 0,20-21 16,-21 21-16,0-1 0,0-20 15,-21 21-15,0 0 16,0 0-16,0 42 31,0 0-31,0 0 0,-21 0 0,21 22 16,-21-22-16,21 21 0,0 0 15,0 22-15,0-22 0,-21 22 0,21-1 16,0 1-16,-21-1 0,21 22 16,0 0-16,0-1 0,0 1 15,-21 21-15,21-22 0,-22 1 0,22 0 16,0-1-16,-21 1 0,0 0 15,21-1-15,-21-20 0,0-1 0,21 1 16,0-1-16,0-20 0,-21-1 0,21-21 16,-22 0-16,22 1 0,0-1 15,0-42-15,0-1 16,0 1-16,0-21 0,22 0 16,-1-1-16,0-20 0,0-22 0,0 22 15</inkml:trace>
  <inkml:trace contextRef="#ctx0" brushRef="#br0" timeOffset="2216.67">6286 1312 0,'0'0'0,"0"-42"0,0-21 15,0 20-15,0 1 0,0 0 0,0-1 16,0 1-16,0 21 0,22-22 16,-1 22-16,21 0 0,0 0 0,1 21 15,20 0-15,-20 0 0,-1 0 16,21 0-16,-20 0 0,-1 21 15,-21 21-15,0-20 0,-21 20 0,0-21 16,0 21-16,-21-20 0,-21 20 16,0 0-16,-1-21 0,-20 1 0,20-1 15,-20 0-15,21 0 0,-1 0 16,1 0-16,21-21 0,0 0 16,-1 22-16,1-22 0,42-22 31,1 1-31,-1 0 0,21 0 0,-21-21 15</inkml:trace>
  <inkml:trace contextRef="#ctx0" brushRef="#br0" timeOffset="2504.5">7302 529 0,'0'0'0,"-21"0"16,0 21-1,0 1-15,0-1 0,0 21 16,-1 0-16,-20 1 0,21 20 0,0-20 16,0 20-16,-1-21 0,22 22 15,-21-22-15,21 22 0,0-22 0,0 0 16,0-20-16,0 20 0,0-21 16,21 0-16,1 0 0,-1-21 15,0 22-15,0-22 0,0 0 0,0 0 16,22 0-16,-22 0 0,0-22 15,21 1-15,-20 0 0,20 0 16,-21 0-16,0 0 0,0-22 0,-21 1 16,0 0-16</inkml:trace>
  <inkml:trace contextRef="#ctx0" brushRef="#br0" timeOffset="2660.41">6964 847 0,'-43'21'0,"86"-42"0,-128 42 0,64 0 16,0-21-16,0 0 0,21 21 15,21-21 1,21 0-16,-21 0 0,22 0 16,-1-21-16,21 21 0,-20-21 15,-1 0-15,0 21 0,1-21 16,-1-1-16,0 1 0</inkml:trace>
  <inkml:trace contextRef="#ctx0" brushRef="#br0" timeOffset="3485.94">8869 423 0,'0'0'16,"21"-42"-16,-21 0 0,21 21 16,-21-22-16,0 22 0,0 0 0,0 0 0,0 42 31,0 21-31,0 1 0,0-1 15,-21 21-15,0-20 16,0 20-16,-22 22 0,22 0 0,-21-22 16,21 22-16,-22-1 0,1-20 15,0 21-15,-1-22 0,1-21 0,0 22 16,-1-22-16,22 1 0,0-22 16,0 0-16,-22 0 0,22-21 15,0 0-15,0 0 16,21-21-16,0 0 0,-21 0 15,21-22-15,0 1 0,0 0 16,0-22-16,0 22 0,0-22 0,0 1 16,0-1-16,0 1 0,0 20 15,0 1-15,0 21 0,0 0 16,0 0-16,21 21 16,-21 21-16,0 0 0,0 0 15,0 21-15,21 1 0,-21-1 0,21 0 16,-21 1-16,0-1 0,0 22 15,21-43-15,1 21 0,-1 0 0,-21-20 16,21-1-16,0 0 0,0 0 16,0 0-16,1-21 0,-1 0 0,21 0 15,-21 0-15,22 0 0,-1-21 16,0 0-16,1 0 0,-22 0 0,21-22 16,0 22-16,1-21 0,-22-1 15,21 1-15,-21 0 0,1-1 16,-1 22-16,0-21 0,-21 21 15,0 42 17,0 21-32,0-21 0,0 1 0,0 20 15,0-21-15,0 0 0,0 22 16,-21-22-16,21 0 0,0 0 16,0 0-16,-21 0 0,42-21 46,0-105-30</inkml:trace>
  <inkml:trace contextRef="#ctx0" brushRef="#br0" timeOffset="3620.86">9038 656 0,'0'0'0,"0"-21"0,-21 21 15,0 0-15,21 21 16,0 0-1,21-21 1,0 22-16,0-22 16</inkml:trace>
  <inkml:trace contextRef="#ctx0" brushRef="#br0" timeOffset="3914.69">9313 953 0,'0'0'0,"-21"0"16,0 0 0,21-22 93,0 1-62</inkml:trace>
  <inkml:trace contextRef="#ctx0" brushRef="#br0" timeOffset="5720.56">9292 910 0,'21'0'79,"0"0"-64,1 0 1,-1 0-16,-21-21 0,21 21 15,-21-21-15,21 21 0,-21-21 0,21 21 16,-21-21-16,0-1 16,0 1-16,0 0 0,21 21 15,-21-21-15,0 0 16,-21 21 0,0 0-1,0 0-15,0 21 0,0 0 16,-1 0-16,22 0 0,-21 1 15,0-1-15,21 0 0,-21 21 0,21-21 16,0 22-16,0-22 0,0 0 16,0 0-16,0 0 0,0 1 0,0-1 15,0 0-15,21 0 16,0-21-16,22 0 0,-22 0 16,0 0-16,0 0 0,0 0 15,22 0-15,-22 0 0,21-21 16,-21 21-16,0-21 0,22 0 0,-22-1 15,0 1-15,0 0 0,22 0 16,-22-21-16,0 20 0,0-20 0,0 21 16,-21-21-16,21 20 0,1 1 15,-22 0-15,21 0 16,0 21 15,-21 21-31,0 0 16,0 0-1,0-42 32,0 0-47,0 0 16,0 0 0,0 0-16,0-1 15,-21 22 1,0 0-1,-1 0 1,1 0 0,0 22-16,21-1 0,-21-21 15,21 21-15,0 0 0,-21 0 16,0 0-16,21 1 0,0-1 0,0 0 16,-22 0-16,22 0 0,-21 0 15,21 1-15,-21-1 0,21 0 0,0 0 16,0 0-16,0 0 0,-21-21 15,21 22-15,0-1 16,-21 0-16,21 0 16,0 0-1,0 0-15,21-42 47,0 21-31,-21-21-16,0 0 0,21 0 15,0 0-15,1-1 0,-22 1 0,21-21 16,0 0-16,-21-1 0,21 22 16,0-21-16,0-1 0,1-20 15,-1 42-15,0 0 0,-21-1 16,0 1-16,21 21 0,-21 21 31,0 1-31,0-1 16,0 21-16,-21-21 0,21 22 15,0-22-15,0 21 0,-21-21 16,21 22-16,-21-22 0,21 21 0,0-21 16,-22 0-16,22 1 0,0-1 15,0 0-15,0 0 0,22-21 32,-1 0-32,0 0 15,0 0-15,0 0 0,0 0 16,1 0-16,-1 0 0,21 0 0,-21 0 15,22 0-15,-22 0 0,0-21 16,21 21-16,-21-21 0,22 21 16,-22-21-16,0-1 0,0 22 0,0-42 15,1 21-15,-22 0 0,21 0 16,0-1-16,-21-20 0,0 21 0,0 0 16,21 0-16,-21-1 0,21 1 15,0 0-15,-21 0 0,22 21 16,-22-21-16,21 21 15,-21-21 95,0-1-95,-21 1 1,-1 21 0,22-21-1,-21 21-15,0 0 16,21 21 0,0 0-16,0 1 15,0-1-15,0 0 0,0 0 16,0 0-16,0 0 0,0 1 0,0-1 15,-21 0-15,21 0 0,0 0 16,0 0-16,0 1 16,0-1-16,0 0 15,0-42 17,0 0-17,0-1 1</inkml:trace>
  <inkml:trace contextRef="#ctx0" brushRef="#br0" timeOffset="6792.18">10477 847 0,'0'0'0,"-21"0"0,0 0 16,21 21 15,21-21 1,0 0-32,-21-21 15,22 21-15,-1-21 0,-21-1 16,21 22-16,-21-21 0,0 0 15,0 0-15,21 21 0,-21-21 16,0 0-16,0-1 16,-21 22-16,0 0 15,0 0 1,-1 0-16,1 22 0,21-1 0,0 0 16,-21 0-16,0 0 0,21 22 15,0-1-15,-21-21 0,21 21 0,0 1 16,0-22-16,0 21 0,0-21 15,0 1-15,21 20 0,0-21 0,0 0 16,0-21-16,1 21 0,-1-21 16,0 0-16,0 0 0,0 0 15,22 0-15,-22 0 0,21 0 0,0-21 16,1 0-16,-22 0 0,21 0 16,1-22-16,-22 22 0,21-21 0,-21 21 15,22-22-15,-22 1 0,21 0 16,-21 21-16,0-22 0,1 22 0,-1 0 15,-21 0-15,21 21 16,-21 21 0,0 0-1,0 0-15,0 0 0,0 1 0,0-1 16,0 0 0,0 0-16,21-21 31,0 0-31,-21-21 15,0 0-15,21 21 16,-21-21-16,22-1 0,-22 1 16,0 0-16,0 0 0,0 0 0,0 0 0,0-1 15,-22 22 17,1 0-32,0 22 15,0-1-15,21 0 0,-21 0 0,0 0 16,21 22-16,-22-22 15,22 21-15,-21-21 0,21 0 0,0 22 0,0-22 16,0 0-16,0 21 16,0-20-16,21-1 0,1-21 0,41 42 15,-21-42-15,1 0 16,-22 0-16,21 0 0,22 0 0,-22 0 16,0 0-16,1 0 0,-1 0 0,0-21 15,22 0-15,-22 0 0,1-1 16,20-20-16,-21 0 0,-20 21 15,-1-22-15,0 22 0,-21-21 16,21 21-16,-21-22 16,0 22-16,-21 21 0,0 0 15,0 0-15,-1 0 0,1 21 16,0 0-16,0 1 0,0 20 16,21-21-16,0 21 0,0-20 0,0 20 15,0-21-15,0 0 0,0 0 16,21 1-16,-21-1 0,21 0 0,0 0 15,0-21-15,22 21 0,-22-21 0,0 0 16,0 0-16,22 0 0,-22 0 16,0 0-16,21 0 0,-21 0 0,22-21 15,-22 0-15,21 21 0,-21-21 16,22 0-16,-22-1 0,0 1 0</inkml:trace>
  <inkml:trace contextRef="#ctx0" brushRef="#br0" timeOffset="6964.08">12594 1037 0,'0'0'0,"0"21"63,0 1-48,-21-22-15,0 21 0,0 0 16,-1-21-16,1 21 15</inkml:trace>
  <inkml:trace contextRef="#ctx0" brushRef="#br0" timeOffset="8035.99">5440 1778 0,'0'0'0,"0"-21"0,-21 0 0,21 0 0,-22-22 16,22 22-16,0 0 0,0 0 15,0 0-15,-21-1 0,21 1 16,0 42 15,0 22-31,0-22 0,0 42 16,0-20-16,0 20 0,0 1 0,0-1 15,0 1-15,0-1 0,-42 85 16,21-84-16,0 21 0,-1-1 16,1 1-16,0-22 0,-148 297 31,169-339-16,-21 1-15,21-1 0,0-42 32,0-1-32,21 1 0,0 0 15,-21 0-15,21-21 0,0-1 0,0 1 16,1-22-16</inkml:trace>
  <inkml:trace contextRef="#ctx0" brushRef="#br0" timeOffset="8363.79">5546 1566 0,'0'0'0,"-22"0"16,1 0-16,21 22 16,-21 20-16,21-21 0,0 21 0,0 1 15,-21-1-15,0 0 0,21 22 16,-21-22-16,-1 22 0,22-1 15,0 1-15,-21-1 0,0 1 0,0-1 0,21 22 16,-21-22-16,0 1 0,-1-1 16,22 1-16,0-22 0,0 22 0,-21-22 15,21 0-15,0-20 0,0 20 16,0-21-16,0 21 0,0-20 16,0-1-16,0 0 0,0 0 15,0 0 1,-21-21-16,0 0 31</inkml:trace>
  <inkml:trace contextRef="#ctx0" brushRef="#br0" timeOffset="8707.6">4699 2794 0,'0'0'0,"-21"-21"0,0 0 0,21-22 15,0 22-15,0 0 16,0 0-16,0 0 16,21 21-16,0 0 0,0 0 0,0 0 15,22 0-15,-22 0 0,21 21 16,-21 0-16,22 0 0,-1 0 0,0 22 16,-21-22-16,22 21 0,-1-21 15,-21 22-15,0-22 0,1 21 0,20-21 16,-21 1-16,-21 20 0,21-21 15,-21 0-15,21 0 0,-21 1 0,0-1 16,0 0-16,0 0 0,0 0 0,0 0 31,22-21-15,-22-21-16,21 0 0,-21 0 16,21-21-16,0 20 15,0 1-15,0-21 0,22-43 16,-22 43-16</inkml:trace>
  <inkml:trace contextRef="#ctx0" brushRef="#br0" timeOffset="9256.79">5778 2498 0,'43'-43'0,"-86"86"0,107-107 0,-43 43 15,-21 0-15,-21 42 32,0 0-32,0 22 0,-1-22 15,1 21-15,0 0 0,-21 1 16,21 20-16,-22-20 0,22-1 0,0 0 15,-21 1-15,20-1 0,-20-21 0,21 21 16,0-20-16,0 20 0,-1-21 16,1 0-16,0 0 0,21 1 15,-21-22-15,21 21 0,0 0 16,0-42 46,0 0-46,0-1-16,0 1 16,-21 21-16,21-21 15,-21 21-15,21-21 0,-22 21 16,1-21-16,0 21 16,0-21-16,0-1 15,21 1-15,-21 21 0,21-21 16,-22 0-16,22 0 15,-21 0-15,21-1 0,-21 22 0,21-21 16,0 0-16,0 0 16,0 42 15,0 0-31,0 0 16,21 1-16,0-1 0,1 0 0,-22 0 15,0 0-15,21 22 0,0-22 16,-21 0-16,0 0 0,0 0 15,0 0-15,0 1 0,0-1 0,21 0 16,0-21 0,-21 21-16</inkml:trace>
  <inkml:trace contextRef="#ctx0" brushRef="#br0" timeOffset="21585.26">2413 3937 0,'0'-21'15,"21"21"-15,-21-21 16,21 21-16,-21-21 0,21 21 0,-21-22 15,0 1-15,0 0 16,0 0-16,0 0 0,0 0 16,0 42 15,0 0-31,0 0 0,0 21 16,0 22-16,0-1 0,0 1 15,0-1-15,0 22 0,0 0 0,0-22 16,0 22-16,0 0 0,0-1 15,-21 1-15,21 0 0,0-1 16,-21-20-16,0-1 0,21 1 0,0-1 16,0-20-16,0-1 0,0-21 15,0 21-15,0-20 0,0-1 16,21-21-16,0-21 16,-21-1-16,21 1 0,-21-21 15,22 0-15,-22-1 0,0 1 0,21-22 16,-21 1-16</inkml:trace>
  <inkml:trace contextRef="#ctx0" brushRef="#br0" timeOffset="21893.09">2413 4170 0,'0'0'0,"-21"-42"0,0-1 16,-1 1-16,1 0 0,21 20 16,0 1-16,0-21 0,0 21 0,0 0 15,0-1-15,0 1 0,21 0 16,1 21-16,20-21 0,-21 0 0,43 21 15,-22 0-15,0 0 0,22 0 16,-22 0-16,22 0 0,-22 21 16,0 0-16,1 0 0,-22 0 0,0 22 15,0-1-15,-21 0 0,0 1 0,0-1 16,-21 0-16,-21 1 0,-1-1 16,1 0-16,0 1 0,-1-22 0,1 21 15,0-21-15,-1 1 16,1-1-16,21-21 0,0 21 0,-1-21 15,44-21 1,-1 0 0,21-1-16,-21 1 0,22 0 15,-1-21-15</inkml:trace>
  <inkml:trace contextRef="#ctx0" brushRef="#br0" timeOffset="22561.7">3323 3874 0,'21'0'0,"-42"0"0,21 0 31,0 21-31,-21 0 16,0 0-16,0 0 0,-1 0 15,1 22-15,0-1 0,0 0 0,21 1 16,0-22-16,-21 21 0,21 1 16,0 20-16,0-42 0,0 0 15,0 1-15,21-1 0,0 0 16,0-21-16,0 0 0,1 0 0,20 0 15,-21 0-15,21 0 0,1-21 16,-1 21-16,0-21 0,-20-1 16,20 1-16,-21 0 0,0-21 0,0 21 15,-21-1-15,0-20 0,0 0 0,0 21 16,-21-22-16,0 1 16,-21 21-16,21 0 0,-22-1 0,1 1 15,0 0-15,-1 21 0,22 0 0,-21 0 16,21 0-16,-1 0 0,1 0 15,21 21 1,21-21-16,1 0 0,20 0 16,0 0-16,1 0 0,-1 0 0,0-21 15,1 21-15,20-21 0,-21 21 16,1-21-16,20 0 0,-20-1 16,-1 22-16,0-21 0,1 0 15,-22 21-15,21-21 0,-21 21 0,0 0 0,1 0 16,-22 21 15,0 0-31,0 0 0,0 1 0,0 20 16,0 0-16,0 1 0,0 20 15,0-21-15,0 22 0,0-1 0,0 1 16,0-1-16,0 1 0,0-1 16,0 1-16,0-1 0,-22 1 0,22 21 15,0-22-15,0 22 0,-21-22 16,21 1-16,-21-1 0,21 1 15,0-22-15,0 22 0,0-22 0,0-21 16,0 21-16,0-20 0,0-1 0,21-21 16,0 0-1,1 0-15,-1-21 0,-21-1 16,0 1-16,21-21 0,0 21 0,-21-43 16,21 22-16,-21-22 0,21-20 15</inkml:trace>
  <inkml:trace contextRef="#ctx0" brushRef="#br0" timeOffset="22854.53">4000 4191 0,'0'0'0,"-21"-42"0,0-1 16,21-41-16,-21 63 15,21-22-15,0 22 0,0 0 16,0 0-16,21 0 0,0-1 0,0 1 16,1 21-16,20 0 0,-21 0 15,21 0-15,-20 0 0,20 0 0,0 0 16,-21 21-16,22 1 0,-22-1 15,0 0-15,0 21 0,-21-21 0,0 22 16,0-22-16,0 21 0,-21 1 0,0-22 16,0 21-16,-22-21 0,1 0 15,21 1-15,-21-1 0,20 0 0,1 0 16,0-21-16,0 21 0,0-21 16,42 0 15,0 0-31,0-21 0,0 0 15,1 0-15,20 0 0,-21-1 0</inkml:trace>
  <inkml:trace contextRef="#ctx0" brushRef="#br0" timeOffset="23236.31">4889 3895 0,'0'-21'0,"0"42"0,0-64 15,-21 43 1,0 0-16,0 22 15,0-1-15,21 0 16,-21 0-16,21 21 0,0-20 16,0 20-16,0 0 0,0-21 0,0 22 15,0-1-15,42 127 32,-21-169-32,0 22 0,0-1 0,22-21 15,-22 0-15,0 0 0,21 0 16,-20 0-16,-1-21 0,21-1 0,-21 1 15,0 0-15,22-21 0,-22 21 16,0-22-16,0 1 0,0 0 0,1-1 16,-22 1-16,0 0 0,21-1 15,-21 22-15,0 0 0,0 0 16,0 0-16,0-1 0,-21 22 16,-1 0-16,22 22 15,-21-22-15,21 21 0,0 0 16,0 0-16,0 0 0,0 0 15</inkml:trace>
  <inkml:trace contextRef="#ctx0" brushRef="#br0" timeOffset="23582.12">5588 3852 0,'0'0'0,"0"-21"16,0 0-16,0 42 31,0 0-15,0 1-16,0-1 0,0 0 0,0 21 15,0 1-15,0 20 0,0-21 0,21 22 16,0-1-16,-21 1 0,21 21 16,1-22-16,-22 22 0,0-1 0,0 1 15,0 0-15,21-1 0,-21 107 16,0-43-1,0-63-15,0-22 0,0 1 0,0-1 16,0-20-16,0-1 0,0 0 0,0-21 16,0 1-16,0-1 0,21-21 15,-21-21-15,21-1 16,0 1-16,-21 0 0,21-21 0,1-1 16,-22 1-16,21 0 0,-21-1 0,21-20 15,-21-1-15,21 22 0,-21-43 16,0 22-16</inkml:trace>
  <inkml:trace contextRef="#ctx0" brushRef="#br0" timeOffset="23823.98">5651 4339 0,'0'0'0,"-21"-63"0,-21 20 15,21-20-15,21 21 0,0-22 0,0 22 16,0-1-16,0 22 0,0-21 16,0 21-16,42 0 0,-21-1 0,22 1 15,-1 0-15,0 21 0,22 0 16,-1 0-16,-20 0 0,20 0 0,-21 0 15,22 21-15,-22 0 0,-21 1 0,22 20 16,-22-21-16,-21 0 0,0 22 16,0-22-16,0 21 0,-42-21 0,20 22 15,-20-22-15,0 21 0,-1-21 0,-20 0 16,21 1-16,-22-1 0,22 0 16,-1 0-16,1-21 0,21 0 15,0 21-15,0-21 0</inkml:trace>
  <inkml:trace contextRef="#ctx0" brushRef="#br0" timeOffset="24812.41">8361 4128 0,'63'0'31,"-42"0"-31,1 0 0,-22-22 16,21 1-16,0 0 0,0 0 16,-21-21-16,21 20 0,-21 1 15,0 0-15,0 0 0,0-21 0,0 20 16,-21-20-16,0 21 0,0 0 15,0-22-15,-1 22 0,-20 0 0,0 0 16,21 21-16,-22 0 0,1 0 0,0 0 16,-1 0-16,1 21 15,0-21-15,-1 42 0,1-20 0,21 20 16,-22-21-16,22 21 0,0 1 16,0 20-16,21-20 0,0-1 0,0 0 15,0 1-15,0-1 0,0 0 0,21-21 16,0 1-16,0-1 0,1 0 15,-1 0-15,21-21 0,0 0 0,-20 0 16,20 0-16,0 0 0,1-21 0,-1 21 16,0-21-16,1 0 0,-1-22 15,0 22-15,1-21 0,-1-1 0,0-20 16,1 21-16,-22-1 0,0 1 16,0-22-16,0 22 0,0 0 15,-21-22-15,0 22 0,0 0 0,0-1 0,0 1 16,0 0-16,0-1 15,0 1-15,0 21 0,0 0 0,-21-1 16,0 22 0,21 22-16,0-1 0,0 0 0,0 21 15,0 1-15,0-1 0,0 21 0,0-20 16,0-1-16,0 22 0,0-1 16,0-21-16,0 22 0,0-22 0,0 1 15,0-1-15,21 0 0,-21 1 16,21-22-16,1 0 0,-22 0 0,21 0 15,0-21-15,0 0 0,0 0 0,0 0 16,1 0-16,-1 0 0,21-21 16,-21 0-16,0 0 0,1 0 15,-1-22-15,0 22 0,0-21 0,0-1 16,-21 1-16,0 21 0,0-21 16,21 20-16,-21-20 0,0 21 15,22 21-15,-22 21 16,0 0-1,0 0-15,0 22 0,0-22 0,0 0 16,0 0-16,0 0 0,0 1 16,0-1-16,0 0 0,0 0 15,0-42 17,0 0-32,0 0 15,21-1-15</inkml:trace>
  <inkml:trace contextRef="#ctx0" brushRef="#br0" timeOffset="24993.31">9313 3535 0,'21'0'93,"1"0"-77,-1 21-16,0-21 0</inkml:trace>
  <inkml:trace contextRef="#ctx0" brushRef="#br0" timeOffset="25439.6">9885 3662 0,'0'0'0,"21"0"16,0 0-16,-21-21 47,-21 21-47,0 0 15,-22 0-15,22 0 0,-21 0 16,21 0-16,-22 21 0,1 0 0,0-21 16,-1 21-16,1 0 0,21 1 15,0-1-15,0 0 0,21 0 0,-22 0 16,22 0-16,0 1 0,22-22 15,-1 21-15,21 0 16,-21-21-16,43 21 0,-22 0 0,0 0 16,22-21-16,-22 22 0,1-1 0,20 0 15,-21 0-15,-20 0 0,-1 0 0,0 1 16,-21-1-16,0 0 0,0 0 0,-21-21 16,0 21-16,-22 0 0,1 1 15,-22-22-15,22 21 0,-21-21 16,20 0-16,-20 21 0,20-21 0,1 0 15,21 0-15,-21 0 0,20 0 16,1 0-16,21-21 16,0 0-16,0-1 0,0 1 15,0 0-15,21 21 16,1-21-16,20 0 0,-21 0 0,21-1 16,1 1-16,-1 0 0,0 0 15,1 0-15</inkml:trace>
  <inkml:trace contextRef="#ctx0" brushRef="#br0" timeOffset="25722.44">10202 3810 0,'0'0'16,"21"-21"-16,22 0 0,-22 21 0,0-21 16,-21-1-16,21 22 0,-21 22 31,0-1-31,0 0 0,0 0 0,0 0 16,0 22-16,0-1 0,0 0 0,0 22 15,0-22-15,0 22 0,0-1 16,0 1-16,0-1 0,0 22 0,0-22 15,0 22-15,0-22 0,0 22 0,-42 84 16,21-84-16,21 0 16,-21-22-16,-1 22 0,-20-43 15,21 22-15,21-22 0,-21 0 0,0-20 16,21-1-16,-22 21 0,22-63 16,0 0-1,22 0-15,-1-22 0,0 22 16,0-42-16,0 20 0,22-20 0,-22-1 15,0 1-15</inkml:trace>
  <inkml:trace contextRef="#ctx0" brushRef="#br0" timeOffset="26000.28">10456 4043 0,'0'-64'0,"0"128"0,-21-170 16,21 64-16,0-1 0,0 22 15,-21-21-15,21 21 0,0 0 0,0-1 16,21 1-16,0 21 0,0-21 15,1 21-15,-1 0 0,0 0 16,0 0-16,43 42 0,-43-20 16,0-1-16,21 21 0,-42-21 0,21 22 15,-21-1-15,0-21 0,0 21 16,-21 1-16,0-22 0,0 21 0,0 1 16,-22-22-16,22 0 0,-21 0 15,0 0-15,-1 0 0,22-21 0,-21 0 16,21 22-16,-1-22 0,22-22 15,0 1 1,0 0-16,22-21 0,-1 21 16,0-22-16</inkml:trace>
  <inkml:trace contextRef="#ctx0" brushRef="#br0" timeOffset="26245.64">11134 3344 0,'0'-42'0,"0"84"0,21-105 0,-21 42 0,0 0 15,21-1-15,-21 44 16,0-1-16,0 21 0,0 0 16,0 1-16,-21-1 0,21 22 15,-21-1-15,21-21 0,-22 22 16,22-22-16,-21 64 0,21-64 16,-21 1-16,21-1 0,-21 0 15,21 1-15,0-22 0,0 0 0,0 0 16,0 0-16,0 1 0,21-22 15,0 0-15,22 0 16,-22 0-16,0 0 0,21-22 0</inkml:trace>
  <inkml:trace contextRef="#ctx0" brushRef="#br0" timeOffset="27519.91">11599 3958 0,'43'-21'0,"-86"42"0,107-42 0,-43 0 15,0 0-15,0 0 0,-21-1 16,0 1-16,0-21 0,0 21 15,0 0-15,0-1 0,-21 1 0,0 21 16,0-21-16,0 21 16,-1 0-16,1 0 0,0 0 0,0 21 15,0 0-15,0-21 0,-1 43 16,1-22-16,0 0 0,0 21 0,0-20 16,0 20-16,-1 0 0,22 1 0,0-22 15,0 21-15,0 0 0,0-20 16,0 20-16,0-21 0,0 0 0,0 0 15,22-21-15,-1 22 0,0-22 16,0 0-16,0 0 16,0 0-16,1-22 0,-1 22 0,0-21 15,0 0-15,0 0 0,0-21 0,1 20 16,-22-20-16,21 0 0,-21-1 16,21 22-16,-21-21 0,0 0 0,0-22 15,0 43-15,0 0 0,0 42 31,0 0-15,0 0-16,0 0 0,0 22 0,0-22 16,0 21-16,0-21 15,0 22-15,0-22 0,0 0 0,0 21 16,0-20-16,0-1 0,0 0 0,21-21 16,0 21-16,0-21 0,1 0 15,20 0-15,-21 0 0,0 0 16,0-21-16,1 0 0,20 0 0,-21-1 15,21 1-15,-20-21 0,20 21 16,-21-22-16,21 22 0,-20-21 0,-1 0 16,0 20-16,0-20 0,0 21 15,-21 0-15,0 0 0,0-1 0,0 44 32,0-1-32,0 0 15,0 0-15,0 0 0,0 0 0,-21 22 16,21-22-16,0 21 0,0-21 0,0 1 15,0 20-15,0-21 0,0 0 16,0 0-16,21 1 0,-21-1 0,21-21 16,1 0-16,-1 21 0,0-21 0,0 0 15,21 0-15,-20 0 0,20-21 16,-21 21-16,21-21 0,-20-1 16,20 1-16,-21-21 0,0 21 0,0-22 15,22 22-15,-43-21 0,21 0 0,0 20 16,0-20-16,-21 0 0,0 21 15,0-1-15,0 1 0,21 0 0,-21 0 16,0 0 0,0 42 15,0 0-31,0 0 0,0 22 16,0-22-16,-21 0 0,21 21 0,0-21 15,0 22-15,-21-1 0,0 0 16,21 22-16,0-22 0,0 22 0,0-22 15,0 22-15,0-1 0,0 1 16,0-1-16,0 1 0,0-1 0,0 1 16,0 20-16,0-20 0,0 20 0,0 1 15,0 0-15,0-22 0,0 22 16,0 0-16,0-22 0,0 22 16,0-1-16,0-20 0,0 21 0,0-22 15,21 1-15,-21-1 0,0 64 16,0-85-16,0 1 0,0-1 0,0 127 31,-21-169-15,0 0-16,0 0 15,-1 0-15,22-21 0,-21 0 0,0 21 16,21-42-16,-21 21 0,0-22 0,21 22 16,-21-21-16,-1-22 0,1 1 15,0-1-15,0 1 0,0-22 16,0 22-16,-1-22 0,1 0 0,-21 1 15,21-1-15,0 0 0,-1 1 16,22-1-16,0 21 0,0-20 0,0 20 16,0 1-16,22-1 0,-1 1 0,0 20 15,0-20-15,21 21 0,-20-22 16,20 22-16,0-1 0,-21 1 16,22 0-16,-22-1 0,21 22 0,-21-21 15,1 21-15,20 0 0,-21 21 0,0-22 16,0 22-16,1 0 15,-44 22 17,1-22-32,0 21 0,-21-21 0,-1 0 15,1 21-15,-21 0 0</inkml:trace>
  <inkml:trace contextRef="#ctx0" brushRef="#br0" timeOffset="28268.48">2836 5101 0,'0'0'0,"-21"0"0,0 0 0,0 0 0,0 0 16,-1-21-16,1 21 0,0 0 15,0-21 1,42 21 0,21 0-1,-20 0-15,20 0 0,0 0 16,22 0-16,-22-21 0,43 21 15,-1 0-15,1 0 0,21-21 0,0 21 16,42-22-16,-21 22 0,21 0 16,21-21-16,1 21 0,41-21 0,-20 21 15,21 0-15,-1-21 0,22 21 0,-21 0 16,21-21-16,21 0 0,-22 21 16,22 0-16,0-22 0,22 22 0,-1 0 15,-21-21-15,21 21 0,0 0 0,0-21 16,0 0-16,-21 21 0,43-21 15,-22 21-15,-21-21 0,21 21 0,-21-22 16,0 1-16,-21 21 0,0-21 16,-22 21-16,1-21 0,-21 21 15,-1-21-15,-21 21 0,1-21 0,-22 21 16,-21 0-16,-21-22 0,0 1 16,-22 21-16,-20 0 0,-1-21 0,-20 21 15,-22 0-15,21 0 0,-21-21 0,-21 0 31,-21 21-15,0 0-16,0 0 16,0 0-16,-1 0 0,-20 21 15,0-21-15</inkml:trace>
  <inkml:trace contextRef="#ctx0" brushRef="#br0" timeOffset="28928.11">4889 6096 0,'0'-21'0,"0"42"0,0-63 15,0 21 1,-21-1-16,21 1 0,-21 0 0,21 0 16,-21 0-16,21 0 15,-21 21-15,0 0 0,21 21 16,0 0-1,0 0-15,0 21 0,0 1 16,0 20-16,0 1 0,0-1 0,21 22 16,0 0-16,-21 20 0,0-20 15,21 21-15,-21 0 0,0 0 0,21 21 16,-21-22-16,0 1 0,21 0 0,-21 0 16,0 0-16,0-22 0,0 22 0,22-21 15,-22 0-15,0-1 16,0 1-16,0-22 0,0 1 0,0-1 15,0-20-15,0-1 0,0 0 0,0-20 16,0-1-16,0 0 0,-22-21 16,22-21-1,0 0-15,0-1 0,0-20 16,0 0-16,0-22 0,0 22 0,0-22 16,0-20-16</inkml:trace>
  <inkml:trace contextRef="#ctx0" brushRef="#br0" timeOffset="30156.4">5165 6181 0,'0'0'0,"-22"-21"0,22-1 0,-21 1 0,0 0 16,21 0-16,0 0 0,0 0 15,0-1 1,21 22 15,0 0-31,1 0 0,20 0 0,-21 0 16,21 0-16,64 0 16,-42 0-16,-1 0 0,22 0 15,0 0-15,105 0 0,-84-21 16,0 21-16,0 0 0,-1 0 0,22 0 15,0 0-15,22 0 0,-22 0 16,0-21-16,21 21 0,0 0 16,0 0-16,21-21 0,1 21 0,20 0 15,-20-21-15,20 0 0,22 21 0,-22-22 16,22 22-16,21 0 0,0-21 0,-1 21 16,22 0-16,-21 0 15,0-21-15,0 21 0,-21-21 0,20 21 0,-20 0 16,0 0-16,-22-21 15,22 21-15,-22 0 0,-20-21 0,-1 21 16,0-22-16,1 22 0,-1-21 0,-21 21 16,0-21-16,-21 21 0,0-21 15,-21 0-15,0 21 0,0-21 0,-21 21 16,-1-22-16,-20 22 0,-1-21 16,1 0-16,-22 21 0,0-21 15,1 21-15,-22 0 0,0 0 0,-21-21 0,21 21 31,-21 21-15,0 0-16,0 21 0,0-20 16,0-1-16,0 21 0,0-21 15,0 22-15,0-1 0,0 0 0,0 1 16,0 20-16,0-21 0,0 1 16,0 20-16,0 1 0,0-1 0,0 1 15,0 20-15,0 1 0,0 0 0,21-1 16,-21 1-16,0 0 0,0-1 15,22 1-15,-22 21 0,0-21 0,21 20 16,-21-20-16,21 0 0,-21 21 0,0-22 16,0 1-16,21 0 15,-21-1-15,0 1 0,0 0 0,0-1 16,0 1-16,0-22 0,0 64 16,0-63-16,0-22 0,0 22 0,-21-22 15,0 0-15,0 1 0,-1-1 16,1 0-16,-21-20 0,21-1 0,-22 0 15,1 0-15,21 0 0,-21 0 0,-1-21 16,1 0-16,0 22 0,-1-22 16,1 0-16,-22 0 0,1 0 15,-22 0-15,1 0 0,-1 0 0,-21 0 0,-21 0 16,21 0-16,-21 0 0,0 0 0,-21 0 16,0 0-16,0 0 15,0 0-15,-1 0 0,-20 0 0,0 0 16,-1 0-16,1 0 0,-21 0 0,-1 0 15,1 0-15,-1 0 0,1 0 0,-22-22 16,21 22-16,-20 0 0,-1 0 16,0-21-16,1 21 0,-1-21 0,-21 21 15,-402-42-15,424 42 16,-1-21-16,21 21 0,1-22 16,-1 1-16,1 21 0,21-21 0,-1 21 15,22-21-15,0 21 0,0 0 0,0 0 16,21-21-16,0 21 0,0 0 0,42 0 15,-21 0-15,21-21 16,22 21-16,-1 0 0,22 0 0,-21 0 16,41 0-16,-20 0 0,21-22 0,-21 22 15,20 0-15,1 0 0,0 0 0,0 0 16,0 0-16,0 0 16,-1 0-16,1 0 0,0 0 15,0 0-15,0 0 16,0 0-16,-1 0 15,1 0-15,21-21 16,0 0 15,0 0-31,0 0 16</inkml:trace>
  <inkml:trace contextRef="#ctx0" brushRef="#br0" timeOffset="30620.13">5715 7049 0,'0'0'0,"0"-22"0,0 1 16,21 42 15,-21 22-15,0-1-16,0 0 0,21 1 0,-21 20 15,21 1-15,-21-1 16,0 22-16,0-22 0,0 1 0,0 21 16,0-22-16,0 1 0,0-1 0,0 1 15,0-1-15,0 1 0,-21-22 16,21 0-16,-21 1 0,21-1 0,-21-21 16,21 0-16,0 0 0,-21-21 31,21-21-31,0 0 0,0-21 15,-21-1-15,21 1 0,0 0 0,0-1 16,0-20-16,0 21 0,0-22 0</inkml:trace>
  <inkml:trace contextRef="#ctx0" brushRef="#br0" timeOffset="31497.63">5736 7027 0,'0'0'0,"0"-21"0,0 0 16,0 0-16,21 21 15,0 0-15,1 0 16,-1 0-16,0 0 0,0 0 0,21 0 16,1 0-16,-1 0 0,0 0 0,1 0 15,20 0-15,1 0 16,20 0-16,1 0 0,0 0 0,42 0 16,-21 0-16,21 0 0,0-21 0,21 21 0,0-21 15,0 21-15,21 0 16,1-22-16,-22 22 0,21 0 0,1-21 15,20 21-15,-21 0 0,22 0 0,-22-21 16,1 21-16,20 0 0,-21 0 16,1 0-16,20 0 0,-42 0 0,22 0 15,-22-21-15,0 21 0,-21 0 0,21-21 16,-21 21-16,0 0 0,0 0 16,-21 0-16,0-21 0,-21 21 0,-1 0 15,1 0-15,-22 0 0,1-22 0,-1 22 16,1 0-16,-1 0 0,-20-21 15,20 21-15,-20 0 0,-22 0 0,21 0 16,-21 0-16,22 0 0,-22 0 16,0 0-16,0 21 15,-21 1-15,21-1 0,-21 0 16,0 21-16,21-21 0,-21 1 16,0 20-16,0-21 0,0 21 0,0 1 15,0-1-15,0 22 0,0-22 0,0 21 16,0 1-16,0-1 0,0 1 15,0-1-15,0 1 0,0-1 0,0 1 16,0-1-16,0 1 0,0-1 16,0 1-16,0-1 0,0 1 0,0-22 15,0 1-15,0-1 0,0 0 16,0 1-16,0-22 0,0 21 0,0-21 16,-21 0-16,0-21 0,21 22 0,-21-22 15,0 0-15,-22 0 0,22 0 16,0 0-16,-21 0 0,-1 0 0,1 0 15,0 0-15,-1 0 0,1 0 0,-21 0 16,-1 0-16,1-22 0,-22 22 0,-21 0 16,21 0-16,-20 0 0,-22 0 15,21 0-15,-21-21 0,0 21 16,0 0-16,-21 0 0,-1 0 0,1 0 16,0 0-16,-21 0 0,21 0 0,-22 0 15,1 0-15,0 0 0,-1 0 16,1 21-16,0-21 0,-22 0 0,22 0 15,-1 22-15,1-22 0,0 0 0,-1 0 16,1 21-16,-21-21 0,20 0 16,1 0-16,21 0 0,0 0 0,21 21 15,0-21-15,21 0 0,0 0 0,21 0 16,1 0-16,20 0 0,1 0 16,20 0-16,1 0 0,0 0 15,20 0-15,1 0 0,0 0 0,21-21 16,0 0-1,0-1 1,21 22-16,22-21 0,-22 0 0,0 0 16</inkml:trace>
  <inkml:trace contextRef="#ctx0" brushRef="#br0" timeOffset="32048.82">6159 7387 0,'-21'0'0,"42"0"0,-63 0 15,21 0-15,0 0 16,21 21-16,0 1 0,0-1 16,0 0-16,21 0 15,0-21 1,0 0-16,0 0 0,1 0 0,-1 0 15,0 0-15,21-21 0,-21 0 0,22 21 16,-1-21-16,-21-1 0,22 1 16,-22 0-16,0 0 0,0 0 0,-21 0 15,0-1-15,0 1 0,0 0 16,0 0-16,-21 21 16,0 0-1,0 21-15,21 0 16,0 0-16,0 1 0,0 20 0,0 0 15,0-21-15,0 22 0,0-1 0,0 0 16,0 22-16,0-22 0,0 1 16,21-1-16,-21 0 0,21 1 0,-21-1 15,21 0-15,-21 1 0,0-22 0,0 21 16,0-21-16,0 22 0,0-22 16,0 0-16,0 0 0,-21-21 0,0 21 15,0-21-15,-1 0 0,-20 0 0,21 0 16,-21 0-16,-1 0 0,22-21 15,-21 0-15,-1 0 0,22 0 16,-21-1-16,21 1 0,0 0 0,-1 21 16,22-21-16,0 0 0,0 0 15,0-1-15,22 22 16,-1-21-16,0 21 0,0-21 0,21 0 16,-20 21-16</inkml:trace>
  <inkml:trace contextRef="#ctx0" brushRef="#br0" timeOffset="32524.07">6879 7662 0,'-21'22'32,"21"-1"-32,0 0 15,0 0-15,0 0 0,0 0 16,0 1-16,0-1 0,0 0 15,0 21-15,0-21 0,0 1 0,0-1 16,0 21-16,0-21 0,0 0 0,0 1 16,0-1-16,0 0 15,-21-21-15,0 0 16,21-21 0,0 0-16,0-1 0,0-20 15,0 21-15,0 0 0,0-22 16,0 22-16,0-21 0,0 0 0,21 20 15,0-20-15,0 21 0,21-21 0,-20 20 16,20 1-16,-21 0 0,21 21 16,1 0-16,-22 0 0,21 0 0,-21 0 15,1 0-15,-1 21 0,0 0 0,0 1 16,-21-1-16,0 0 0,0 0 16,0 21-16,0-20 0,0-1 0,-21 0 15,0 21-15,0-21 0,-1 1 0,1-1 16,0 0-16,21 0 0,-21 0 15,42-42 17,0 0-32,0 0 15,1 0-15,-1-1 0,0 1 0</inkml:trace>
  <inkml:trace contextRef="#ctx0" brushRef="#br0" timeOffset="32888.37">7768 7557 0,'21'0'15,"-42"0"-15,42-22 0,-21 1 16,-21 21 0,0 0-16,0 0 0,0 21 15,-22-21-15,22 22 0,0-22 16,0 21-16,0 0 0,-1 0 16,1-21-16,21 21 0,0 0 0,0 1 15,0-1-15,0 0 16,0 0-16,21 0 15,1-21-15,20 0 0,-21 21 0,0-21 16,0 22-16,1-22 0,20 21 0,-21 0 16,0 0-16,-21 0 0,0 0 15,0 1-15,0-1 16,-21-21-16,0 21 0,0 0 16,0 0-16,-22-21 0,22 21 0,-21-21 0,21 0 15,-22 22-15,22-22 16,-21 0-16,21 0 0,-1 0 0,1 0 15,0 0-15,21-22 0,0 1 16,0 0-16,0 0 0,0 0 16,21 0-16,0-1 0,1 1 0,-1 0 15</inkml:trace>
  <inkml:trace contextRef="#ctx0" brushRef="#br0" timeOffset="33162.22">8234 7387 0,'0'-21'16,"0"42"15,0 0-31,0 1 0,-21-1 0,21 21 16,-22-21-16,22 22 0,-21-1 0,21 0 15,0-21-15,0 22 0,-21-1 16,0-21-16,21 22 0,-21-1 0,21-21 15,0 0-15,0 22 0,0-22 0,0 0 16,0 0-16,0 0 0,21-42 47,-21 0-47</inkml:trace>
  <inkml:trace contextRef="#ctx0" brushRef="#br0" timeOffset="33341.12">7916 7747 0,'-21'0'0,"0"0"31,42 0-15,21 0 0,-20 0-16,20 0 0,0 0 0,-21 0 15,43 0-15,-22 0 0,1 0 16,-1-21-16,0 21 0,1 0 0,-1 0 15</inkml:trace>
  <inkml:trace contextRef="#ctx0" brushRef="#br0" timeOffset="33842.83">8699 7684 0,'0'-22'0,"-42"-20"31,21 21-31,21 0 0,-21 21 0,0-21 16,-1 21-16,1 0 15,0 0-15,0 21 16,0 0-16,0 0 16,-1 0-16,1 22 0,0-22 0,0 0 15,0 0-15,21 21 0,-21-20 16,21-1-16,-22 21 0,22-21 0,0 0 16,0 1-16,0-1 0,0 0 0,0 0 15,22-21-15,-1 0 16,0 0-16,0 0 0,0 0 15,0-21-15,1 21 0,-1-21 0,0 0 16,0-1-16,21 1 16,-20 0-16,-1 0 0,0-21 0,-21 20 15,21-20-15,0 21 0,0-21 0,-21 20 0,0 1 16,0 0-16,0 0 16,0 0-16,0 42 15,0 0 1,0 0-16,0 0 0,-21 22 15,21-22-15,-21 0 0,21 0 16,0 22-16,0-22 0,0 0 0,0 0 16,0 0-16,0 0 0,0 1 0,0-1 15,0 0-15,21-21 0,0 0 16,1 0-16,-1 0 0,0 0 0,0 0 16,0 0-16,0-21 0,22 21 15,-22-21-15,0-1 0,21-20 16,-20 21-16,-1 0 0,21-22 0,-21 22 15</inkml:trace>
  <inkml:trace contextRef="#ctx0" brushRef="#br0" timeOffset="34268.61">9123 7557 0,'21'-43'0,"-42"86"0,42-128 0,-21 43 16,0-1-16,0 1 0,0 21 15,0 0-15,0-1 0,0 1 0,-21 0 16,0 21-16,21 21 16,-22 0-16,1 1 0,21 20 15,-21 0-15,21 1 0,0-1 0,-21 0 16,21 1-16,-21-1 0,21-21 15,0 21-15,0 1 0,0-22 16,0 21-16,0-21 0,0 1 0,0-1 16,0 0-16,0 0 0,0 0 0,21-21 15,0 0-15,0 0 0,0 0 16,1 0-16,-1 0 0,0 0 0,0-21 16,0 21-16,0-21 0,22 0 15,-1-43-15,-21 43 0,0-21 0,1-1 16,-1 1-16,-21 0 0,0-22 15,21 22-15,-21-22 0,0 22 0,0-21 16,0 20-16,0 22 0,0-21 0,0 21 16,0-1-16,0 44 31,-21 20-31,21-21 0,0 21 0,0 22 16,-21-22-16,21 1 0,-22 20 15,22-21-15,-21 1 0,21-1 0,0 0 16,0-20-16,0 20 0,0-21 0,0 0 15,0 0-15,0 1 0,0-1 16,21-21-16,1 0 0,-1 0 16,0 0-16,0 0 0,0 0 0,0-21 15,22-1-15</inkml:trace>
  <inkml:trace contextRef="#ctx0" brushRef="#br0" timeOffset="35816.4">10245 7747 0,'0'0'0,"21"0"0,0 0 16,0 0-1,-21-21-15,21 0 0,0 0 16,-21-1-16,22 1 0,-22 0 16,0 0-16,0 0 0,0 0 15,0-43-15,-22 43 0,1 0 16,0 21-16,0 0 0,0 0 16,0 0-16,-1 0 0,-20 0 0,21 21 15,0 0-15,0 0 0,-22 0 0,22 22 16,0-22-16,0 21 0,0-21 15,-1 22-15,1-22 0,21 21 0,0-21 16,-21 1-16,21-1 0,0 0 0,0 0 16,0 0-16,0 0 0,21-21 15,0 0-15,1 0 16,-1 0-16,0 0 0,21 0 0,-21-21 16,1 0-16,20 21 0,-21-21 15,0 0-15,22 0 0,-22-22 16,0 22-16,0 0 0,0 0 0,-21-22 15,0 22-15,21 0 0,-21 0 0,22 0 16,-22 0-16,21 21 0,-21 21 31,0 0-31,0 0 16,0 21-16,0-20 0,0-1 16,0 0-16,0 0 0,0 0 0,0 0 15,0 22-15,0-22 0,0 0 16,0 0-16,0 0 0,21-21 15,0 0-15,0 0 16,0 0-16,1 0 0,-1 0 16,0 0-16,0 0 0,0-21 0,0 0 15,1 0-15,-1 0 0,0 0 0,-21-1 16,0-20-16,21 21 0,-21 0 0,0 0 16,21-22-16,-21 22 0,0 0 15,0 42 16,0 0-31,-21 0 0,21 1 16,0-1-16,0 0 0,0 0 16,-21 0-16,21 0 0,0 1 15,0 20-15,0-21 16,21-21 15,0-21-15,0 0-16,-21 0 0,22-1 0,-1 1 15,-21 0-15,21 0 0,0 0 16,0-22-16,-21 22 0,21 0 16,1 0-16,-22 0 0,21 21 0,0 0 15,-21 21 1,0 0-16,0 0 16,0 0-16,0 1 0,0-1 15,0 0-15,0 0 0,0 0 0,0 0 16,0 1-16,0-1 0,0 0 0,0 0 15,21-21 1,-21 21-16,21-21 0,0 0 0,1 0 16,-1 0-16,0 0 0,0-21 15,0 21-15,0-21 0,1 0 0,-1 0 16,21-1-16,-21 1 0,0 0 16,1 0-16,-1 0 0,0 0 0,-21-22 15,0 22-15,21 0 16,0 0-16,-21 42 31,0 0-15,0 0-16,0 0 0,0 1 15,0-1-15,0 0 16,0 0-16,0 0 16,21-21-1,1 0-15,-1 0 16,0 0-16,0-21 15,0 21-15,-21-21 0,21 21 0,1-21 16,-1 0-16,-21-1 0,21 1 0,0 0 16,-21 0-16,0 0 15,21 21 1,-21 21 15,0 0-31,0 0 0,0 0 16,0 22-16,0-22 0,0 21 0,0 1 15,0-1-15,0 0 0,0 1 0,0 20 16,0 1-16,0-1 0,21 1 0,-21-1 16,0 1-16,0 20 0,22-20 15,-22-1-15,0 1 0,0 20 0,0-20 16,-64 338 15</inkml:trace>
  <inkml:trace contextRef="#ctx0" brushRef="#br0" timeOffset="35961.32">11472 9208 0,'-21'0'0,"106"-22"0,-149 44 0,22-22 0,21 0 0,-22 0 16,22-22-16,0 1 0,-21 0 0,21-21 16,-1 21-16,1-22 0,-21 1 0,21-22 15,21 22-15,-21-21 0,21 20 0,0-20 16,0 20-16,0-20 0,0 21 16,21-1-16,0-20 0,0 20 0,0 1 15,22 0-15,-1-22 0,0 22 16,1 0-16,-1-1 0,0 1 0</inkml:trace>
  <inkml:trace contextRef="#ctx0" brushRef="#br0" timeOffset="37775.8">11959 7472 0,'0'-21'0,"0"42"0,0-63 16,0 20-16,0 1 0,0 0 15,-21 21-15,0 21 16,21 0-16,-21 1 15,21-1-15,-22 0 0,22 21 16,0-21-16,0 22 0,0-22 0,0 0 16,-21 21-16,21-20 0,0-1 0,0 0 15,-21 0-15,21 0 16,21-21 15,0 0-31,1-21 16,-22 0-16,21 0 0,0 0 0,0-1 15,0 1-15,0 0 0,-21 0 16,22 0-16,-1 0 0,-21-1 16,0 1-16,21 21 0,-21 21 31,0 1-31,0-1 16,0 0-16,0 21 0,0-21 0,0 1 15,0-1-15,0 0 0,0 0 16,0 0-16,0 0 0,21 1 15,0-22-15,0 0 0,1 21 16,-1-21-16,0 0 0,0 0 0,0 0 16,0 0-16,1 0 0,-1-21 15,0-1-15,0 1 0,0 0 0,0 0 16,1 0-16,-1 0 0,-21-1 0,0-20 16,0 21-16,0 0 0,0 0 15,0-22-15,0 22 0,0 0 16,-21 21-16,-1-21 15,22 0 1,43 21 0,-22 0-1,0 0-15,0 0 0,0-22 0,1 22 16,20 0-16,-21 0 0,21 0 16,-20-21-16,-1 21 0,21 0 0,-21 0 15,0 0-15,1 0 0,-1-21 0,-42 21 47,-1 0-47,1 0 16,0 21-16,0-21 0,0 21 15,-22 22-15,22-22 0,0 0 16,0 0-16,0 0 0,21 22 0,-21-22 16,-1 0-16,22 0 0,-21 0 0,21 1 15,0-1-15,0 0 0,0 0 16,21-21-16,1 0 15,-1 0-15,0 0 0,0 0 0,0 0 16,0 0-16,1 0 0,-1-21 16,0 0-16,0 0 0,0-1 0,-21 1 15,21 0-15,1 0 0,-22-21 0,0 20 16,21-20-16,-21 21 0,0-21 16,0 20-16,0 1 0,0 0 0,0 0 15,0 42 16,0 0-31,0 0 0,-21 1 16,21-1-16,0 21 0,0-21 0,-22 0 16,22 22-16,0-22 0,0 0 0,0 0 15,0 0-15,0 1 0,0-1 16,22 0-16,-1-21 0,0 0 16,0 0-16,0 0 0,0 0 0,1 0 15,20 0-15,-21 0 0,0 0 16,0-21-16,22 0 0,-22 21 15,0-22-15,0 1 0,-21 0 0,21-21 0,1-85 47,-22 148-31,-22 0 0,22 0-16,0 0 0,0 1 15,0-1-15,0 0 0,0 0 16,0 0-16,0 0 0,22-21 15,-1 0-15,0 0 16,0 0-16,0 0 0,0 0 0,22 0 16,-22 0-16,0 0 0,0-21 15,0 0-15,1 0 0,-22 0 16,21 0-16,0-1 0,-21 1 0,21 0 16,-21 0-16,0 0 0,0 0 15,21-1-15,-21 44 31,0-1-31,0 0 0,0 0 16,0 0-16,0 22 0,0-22 16,0 21-16,-21-21 0,21 22 0,0-1 15,0 0-15,0 1 0,0 62 16,0-62-16,-21 20 0,21 1 16,0-1-16,0 1 0,0-1 15,0 1-15,0-1 0,0 1 0,0-1 16,0 1-16,-21 20 0,21-20 0,0-1 15,0 1-15,0-1 0,0 1 0,-21-22 16,21 22-16,-22-22 0,22 0 16,-21 1-16,21-22 0,0 0 0,-21 0 15,0 0-15,21 1 0,-21-22 0,0 0 16,21-22 0,0 1-16,-22 0 0,22 0 15,0-21-15,-21-1 0,21 1 0,0 0 16,0-22-16,0 1 0,0-22 15,0 21-15,0 1 0,21-22 0,1 22 16,-1-22-16,21 0 0,-21 22 16,0-22-16,22 1 0,-22-1 0,21 21 15,-21-20-15,22 20 0,-22 22 0,21-22 16,-21 1-16,22 21 0,-22-1 16,0 22-16,0-21 0,0 21 0,1-1 15,-1 1-15,-21 0 0,21 0 0,-21 0 16,-21 21-1,21 21 1,-21 0-16,21 0 0,-22-21 16,22 21-16,0 1 0,0-1 15,0 0-15,0 0 0,0 0 0,0 0 16,0 1-16,0-1 0,0 0 16,22 0-16,-22 0 15,21 0-15,-21 1 16,0-1-1,-21-21 1,21 21-16,-22-21 16,22 21-1,-21-21-15,21 21 0</inkml:trace>
  <inkml:trace contextRef="#ctx0" brushRef="#br0" timeOffset="38594.19">7366 9398 0,'0'-21'0,"0"42"0,0-63 0,-21 21 15,21-1-15,0 1 0,0 0 0,0 0 16,0 0-16,0 0 0,0-1 0,0 1 16,0 0-16,0 42 31,0 0-31,0 22 0,0-22 16,0 42-16,0-20 0,0 20 15,-21 1-15,21-1 0,-22 22 0,22 0 16,-42 42-16,21-64 15,21 1-15,-21-1 0,0 1 16,-1-22-16,22 21 0,0-20 0,0-1 16,-21 0-16,21-20 0,0-1 0,0 0 15,0 0-15,0 0 0,0-42 32,0 0-32,21 0 0,-21 0 15,0-22-15,22 22 0,-1-21 0,0-1 16,-21 1-16,21 0 0,0-22 15</inkml:trace>
  <inkml:trace contextRef="#ctx0" brushRef="#br0" timeOffset="39332.32">7535 9313 0,'0'0'0,"0"-42"0,21 21 16,-21-21-16,0-1 0,0 22 16,0 0-16,0 42 15,-21 0 1,21 0-16,-21 1 0,21 20 0,-21-21 15,21 21-15,0 1 0,0 20 16,-21 1-16,21-1 0,-21 1 0,21-1 16,0 1-16,0-1 0,-22 1 0,22-1 15,-21 1-15,21-22 0,0 22 16,0-22-16,0 0 0,-21 1 16,21-22-16,0 21 0,0-21 0,-21 22 15,21-22-15,0 0 0,0 0 0,-21 0 16,0 0-1,-1-21 1,-20 0-16,21-21 0,0 21 16,0-21-16,-1 0 0,-20 0 15,21 0-15,-21-1 0,-1-20 0,22 21 16,-21-21-16,-43-22 0,43 43 16,21-21-16,-22-1 0,22 22 15,0 0-15,0-21 0,21 20 16,0 1-16,0 0 0,21 21 31,0 21-15,0 0-16,22 22 0,-22-22 0,0 21 15,21-21-15,-21 22 0,22-1 16,-22 0-16,0 1 0,0-1 0,22 0 16,-22 1-16,0-1 0,-21 0 15,21 1-15,0-22 0,-21 21 0,21-21 16,-21 22-16,0-22 0,22 0 0,-22 0 15,21-21-15,0 0 16,0 0 0,0-21-16,-21 0 15,21-21-15,1 20 0,-1-20 0,21 0 16,-21-1-16,22-20 0,20 21 0,-21-22 16,22 22-16,-22-1 0,43-20 15,-22 21-15,1 20 0,-1-20 0,-20 21 16,20-21-16,-20 42 0,-22-22 0,0 22 15,0 0-15,0 0 16,-21 22 0,-21-1-16,0-21 15,21 21-15,-21-21 32,0 0-17,-1 0-15,1-21 16,0 0-16,0 21 0</inkml:trace>
  <inkml:trace contextRef="#ctx0" brushRef="#br0" timeOffset="40424.69">7366 9313 0,'0'0'15,"0"-21"-15,0 0 0,21 0 0,-21 0 16,0 0-16,0-1 0,21 22 31,-21 22-31,0-1 16,0 21-16,21-21 0,-21 22 15,0-1-15,0 21 0,0 1 0,0-1 16,0 1-16,0-1 0,0 22 0,0-21 16,0-1-16,0 1 0,0-1 15,0 1-15,0-1 0,0 1 16,0-1-16,-21-21 0,21 22 0,-21-22 16,21 1-16,0-1 0,0 0 0,0 1 15,0-22-15,0 0 0,0 0 16,21-42 15,-21 0-31,21-22 0,-21 22 16,0-21-16,0 0 0,0-1 0,22-63 15,-22 43-15,21 21 16,-21-22-16,0 1 0,0-1 16,0-21-16,21 22 0,-21-22 0,21 22 0,-21-22 15,0 22-15,0-1 0,21 22 16,-21-22-16,21 22 0,-21 0 15,0-1-15,0 22 0,0 0 0,0 0 16,0 0-16,0-1 0,0 44 31,-21-1-31,21 21 0,-21-21 16,21 22-16,-21-1 0,21 21 16,-21 1-16,21-1 0,0 1 0,-21-1 15,-1 22-15,22-21 0,-21-1 0,0 1 16,0-22-16,21 21 0,-21-20 15,0 20-15,21-20 0,-22-1 16,22 0-16,-21-21 0,21 22 0,-21-22 16,21 0-16,0 0 0,0 0 0,0-42 47,0 0-47,0 0 15,0-21-15,0 20 0,0 1 16,0-21-16,0 0 0,0-1 0,0 1 15,0 0-15,0-1 0,0-20 0,0-1 16,0 1-16,21-1 0,-21 1 16,0-1-16,21 1 0,1 20 0,-22 1 15,21-43-15,0 64 16,-21 0-16,21 21 0,-21-21 16,0 42-1,0 0-15,0 0 0,0 1 16,0 20-16,0 64 0,0-43 15,0 1-15,0-1 0,0 1 0,0-1 16,0-20-16,0 20 0,0 1 0,-21-1 16,0-21-16,21 22 0,-21-22 15,-1 1-15,22-1 0,0 43 16,-21-64-16,21 21 0,-21-21 16,21 0-16,-21 1 0,21-1 15,0 0-15,0 0 16,0-42 31,0 0-47,0 0 0,0-1 15,0 1-15,0 0 16,0 0 0</inkml:trace>
  <inkml:trace contextRef="#ctx0" brushRef="#br0" timeOffset="53880.9">4678 11621 0,'-21'21'0,"21"0"0,-22-21 16,1 0-16,0 0 15,21-21 17,0 0-32,0-1 15,21 1-15,0 0 16,1 0-16,-1 0 0,0 0 0,21-1 15,-21 1-15,1 0 0,20 0 16,-21 21-16,21 0 0,-20 0 16,20 0-16,-21 21 0,0 0 0,0 0 15,1 22-15,-1-1 0,0 0 0,0 1 16,-21 20-16,0-20 0,0 20 16,0-21-16,0 22 0,0-22 0,0 22 15,0-22-15,-21 0 0,0 1 16,21-1-16,0-21 0,0 0 0,-21 1 15,21 20-15,0-63 32,0 0-32,0-22 0,0 22 0,0-21 15,21-43-15,-21 43 16,21-22-16,0 22 0,0-22 16,0 22-16,1-21 0,-1 20 0,0-20 15,21 20-15,-21 1 0,22 21 16,-22 0-16,21 0 0,-21 21 0,22 0 15,-22 0-15,21 21 0,-21 21 0,1-21 16,-1 22-16,-21-1 0,0 0 16,0 1-16,0-1 0,0 21 15,0-20-15,0 20 0,0-20 0,-21-1 0,21 0 16,-22 1-16,22-22 16,-21 21-16,21-21 0,0 0 0,0 1 15,0-44 16,0 1-31,21 0 0,1 0 0,-22 0 16,21 0-16,0-22 0,0 22 0,-21-21 16,21 21-16</inkml:trace>
  <inkml:trace contextRef="#ctx0" brushRef="#br0" timeOffset="54259.81">5905 11875 0,'0'0'0,"0"21"0,22-21 0,-22 21 0,21-21 31,0 0-31,0 0 16,0 0-16,0 0 0,1-21 0,-1 21 15,0-21-15,21-1 0,-21 1 16,1 0-16,-1 0 0,0 0 0,0 0 16,0-1-16,0 1 0,-21 0 0,0-21 15,0 21-15,0-1 16,-21 22-16,0 0 0,0 0 15,0 0-15,0 0 0,-22 0 0,22 0 16,-21 22-16,21-1 16,-22 0-16,22 21 0,0-21 0,0 22 15,21-22-15,0 21 0,0 1 0,0-1 16,0 0-16,0 1 0,0-22 16,0 21-16,21-21 0,0 22 0,0-22 15,0 0-15,1 0 0,20 0 16,-21-21-16,0 21 0,0-21 0,22 0 15,-22 0-15,0 0 0,21 0 0,-20-21 16,20 0-16,0-21 16,-21 21-16,22-1 0</inkml:trace>
  <inkml:trace contextRef="#ctx0" brushRef="#br0" timeOffset="54463.69">6731 11557 0,'0'0'16,"0"-21"-16,0 0 15,21 21-15,21 63 16,-20-42-16,-1 22 16,0-22-16,-21 21 0,21-21 0,0 22 15,0-22-15,1 21 0,-1-21 16,0 22-16,0-22 0,0 0 0,-21 21 16,0-20-16,21-1 0,-21 0 15,22-21-15</inkml:trace>
  <inkml:trace contextRef="#ctx0" brushRef="#br0" timeOffset="54704.56">7324 11515 0,'-64'0'31,"43"21"-31,0 0 0,0 0 0,-22 0 15,1 1-15,21 20 0,-22-21 0,1 21 16,21 1-16,-21-1 0,-1-21 16,1 22-16,21-1 0,-22 0 15,22 1-15,-21-22 0,21 21 0,0-21 16,-1 22-16,1-22 0,0 0 16,21 0-16,21-21 15,0 0-15,1-21 0,20 0 16,-21 0-16</inkml:trace>
  <inkml:trace contextRef="#ctx0" brushRef="#br0" timeOffset="55025.37">7874 11218 0,'0'0'15,"0"-42"-15,0 21 0,0 0 0,0 0 16,0-1-16,0 44 15,0-1 1,0 21-16,0 0 0,0 1 16,0 20-16,-21-20 0,21 20 0,-21 1 15,-1-22-15,22 21 0,-21-20 16,0-1-16,21 22 0,0-22 0,0 0 16,-21 1-16,21 41 0,0-41 15,0-1-15,0-21 0,0 21 16,0-20-16,21-1 0,-21 0 15,21-21-15,0 0 0,1 0 16,-1 0-16,0 0 0,0-21 0,21 21 16,-20-21-16,-1-1 0,0-20 15,21 21-15,-21-21 0,1-1 0</inkml:trace>
  <inkml:trace contextRef="#ctx0" brushRef="#br0" timeOffset="55228.38">7768 11642 0,'-21'0'0,"42"0"0,-63 21 0,63-21 31,0 0-15,0 0-16,22 0 0,-1 0 0,0 0 16,1-21-16,-1 0 0,0 21 0,-21-22 15,22 22-15,-1-21 0,0 21 16,1-21-16,-22 21 0,0-21 0,21 21 15,-20 0-15,-22-21 0</inkml:trace>
  <inkml:trace contextRef="#ctx0" brushRef="#br0" timeOffset="55866.01">9525 11705 0,'0'0'0,"-21"0"16,42 0-1,21 0 1,-21 0-16,22 0 0,-1 21 16,0-21-16,22 0 0,-22 0 0,22 22 15,-1-22-15,1 0 0,-1 0 0,-20 0 16,20 0-16,-21 0 0,1 0 15,-1 0-15,0 0 0,-20 0 0,-1 0 16,-64-22 15,22 22-31,0-21 16,-21 21-16,21-21 0,-22 0 0,22 0 16,0 0-16,0 21 0,21-22 15,0 1-15,0 0 0,0 0 0,42 0 16,-21 21-16,0-21 0,22 21 0,-22 0 15,0 0-15,21 0 0,-20 0 16,20 0-16,-21 21 0,0 0 0,0 0 16,1 0-16,-1 0 0,-21 22 0,0-22 15,0 0-15,0 21 0,-21-20 16,-1-1-16,-20 21 0,21-21 16,-21 0-16,-1 1 0,22 20 0,-21-21 15,21 0-15,-22 0 0,22 1 16,0-1-16,21 0 0,21-21 15,0-21 1,22 0-16,-1-1 0</inkml:trace>
  <inkml:trace contextRef="#ctx0" brushRef="#br0" timeOffset="56385.05">11388 11557 0,'0'0'0,"0"-21"0,0 0 16,0 0-16,0-1 0,0 1 16,0 0-16,0 0 0,21 0 15,0 0-15,0-1 0,21 1 0,-20 21 16,20 0-16,0 0 0,-21 0 16,22 21-16,-22 1 0,21-1 0,-21 0 15,22 21-15,-22 1 0,0-1 0,0 0 16,-21 1-16,0-1 0,0-21 0,0 21 15,0 1-15,0-1 0,-21 0 16,21-20-16,-21 20 0,0-21 0,-22 21 16,22-20-16,0-22 15,0 0-15,0 0 16,0 0-16,21-22 16,0 1-16,0-21 0,0 21 0,0 0 15,21-22-15,0 1 0,0 0 16,0-1-16,0 1 0,22 0 0,-1-1 15,0-20-15,1 20 0,-1 1 0,0 21 16,1 0-16,-1 0 0,0 21 16,-20 0-16,20 0 0,-21 21 0,0 0 15,0 0-15,-21 21 0,0-20 16,0 20-16,0 0 0,0 1 0,0-22 16,0 21-16,-21-21 0,0 22 0,0-22 15,21 0-15,-21 21 0,0-21 16,21 1-16,-22-1 0,22 0 15,0 0-15,22-21 16,-1 0-16,0 0 0,0-21 16,0 0-16,22 21 0</inkml:trace>
  <inkml:trace contextRef="#ctx0" brushRef="#br0" timeOffset="56720.86">12594 11642 0,'0'0'0,"21"-21"31,0 21-15,-21-22-16,22 1 16,-1 21-16,-21-21 0,21 21 15,0-21-15,0 0 0,-21 0 0,21-1 16,-21 1-16,22 0 0,-22 0 16,0 0-16,0 0 0,0-1 15,-22 22-15,1 0 0,0 0 0,0 0 16,0 0-16,-22 0 0,22 22 15,0-1-15,-21 21 0,21-21 0,-1 0 16,1 22-16,21-1 0,0-21 16,-21 22-16,21-22 0,0 21 0,0-21 15,0 22-15,21-22 0,0 0 16,1 0-16,-1 0 0,21-21 16,-21 21-16,22-21 0,-22 0 15,21 0-15,-21 0 0,22 0 0,-1 0 16,-21 0-16,0 0 0,22 0 0,-22-21 15,0 0-15</inkml:trace>
  <inkml:trace contextRef="#ctx0" brushRef="#br0" timeOffset="56935.73">13187 11367 0,'0'-43'0,"0"86"0,0-107 16,0 85-1,0 0 1,0 1-16,0 20 0,0 0 0,0-21 15,0 22-15,21-1 0,0 0 16,0 1-16,-21-22 0,21 21 0,1-21 16,-1 1-16,-21-1 0,0 0 0,21 0 15,-21 0-15,0 0 0,0-42 47</inkml:trace>
  <inkml:trace contextRef="#ctx0" brushRef="#br0" timeOffset="57152.61">13420 11388 0,'-85'42'32,"64"-21"-32,-22 0 0,22 22 0,-21-22 15,0 21-15,-1-21 0,22 22 0,-21-1 16,-1-21-16,22 22 0,-21-22 0,21 0 15,0 21-15,-1-21 0,22 1 0,0-1 16,0 0-16,0 0 0,22-21 16,-1 0-1,0 0-15,0 0 0,21-21 0,1 0 16</inkml:trace>
  <inkml:trace contextRef="#ctx0" brushRef="#br0" timeOffset="57401.47">13928 11070 0,'0'0'0,"0"-21"0,0 0 16,-22 21-1,1 21-15,0 0 16,21 0-16,-21 22 0,0-1 0,0 0 16,-1 1-16,22 20 15,-21-20-15,21 20 0,-21 1 0,21-22 16,0 21-16,-21-20 0,0-1 0,0 85 15,21-106 1,0 22-16,0-22 0,0 0 0,0 0 16,21-21-1,0 0-15,0-21 0,0 0 0</inkml:trace>
  <inkml:trace contextRef="#ctx0" brushRef="#br0" timeOffset="57592.36">13610 11388 0,'-21'0'0,"42"0"0,-63 0 16,21 0-16,-1 0 15,22 21-15,22-21 16,-1 21-16,0-21 16,21 0-16,-21 0 0,22 0 15,-1 21-15,0-21 0,1 0 0,-1 0 16,22 0-16,-22 0 0,21-21 0,1 21 15</inkml:trace>
  <inkml:trace contextRef="#ctx0" brushRef="#br0" timeOffset="58029.73">14499 11494 0,'0'0'0,"-21"21"0,0 0 15,21 0 1,42 0-1,-21-21-15,22 0 0,-1 0 16,0 21-16,1-21 0,20 0 16,1 0-16,-22 0 0,21 0 0,1 0 15,-22 0-15,1 0 0,20 0 0,-21 0 16,-20-21-16,20 0 0,-21 21 16,0-21-16,0 0 0,-21 0 15,0-1-15,0 1 0,-21 0 0,0-21 16,0 21-16,-21-1 0,20 1 0,-20 0 15,0 21-15,21-21 0,-22 21 16,22 0-16,0 0 0,42 21 31,0 0-31,0-21 16,22 21-16,-22 1 0,0-1 0,21-21 16,-20 21-16,-1 0 0,0 0 15,-21 0-15,0 1 0,0 20 0,0-21 16,0 0-16,0 0 0,0 1 0,-42-1 15,20 0-15,-20 21 16,0-21-16,21-21 0,-22 22 0,1-1 16,0 0-16,-1 0 0,1-21 0,21 0 15,-22 21-15,22-21 0,-21 0 16</inkml:trace>
  <inkml:trace contextRef="#ctx0" brushRef="#br0" timeOffset="59007.89">16214 11557 0,'0'0'0,"-22"0"0,1 21 0,21 0 15,21-21 1,1 0 0,-1 0-16,0 0 0,21 0 15,1 0-15,20-21 0,-21 0 16,1 0-16,20 0 0,-20 0 0,-1-22 15,21 1-15,-41 0 0,20-1 0,0 1 16,-21 0-16,1-22 0,-1 22 16,-21-1-16,0 1 0,0 0 0,0-1 15,0 22-15,0-21 0,-21 21 16,-1 0-16,1-1 0,0 22 0,0 0 16,-21 0-16,20 0 0,1 22 0,0-1 15,-21 0-15,21 21 0,-22 1 16,22 20-16,-21 1 0,-1 20 0,22 1 15,-21 0-15,0-22 0,20 22 16,-20-1-16,21 1 0,0 21 16,0-21-16,-1-1 0,1 22 0,21-21 15,0 21-15,-21-22 0,0 1 0,21 21 16,0 0-16,0-1 0,-21-20 16,21 21-16,0-21 0,0-1 0,0 86 15,0-107-15,0 1 0,0-22 16,21 21-16,-21-41 0,21 20 0,0-21 15,22 0-15,-22-21 0,0 0 16,21-21-16,1 0 0,-1 0 0,21-22 16,-20 22-16,-1-21 0,0-22 0,22 22 15,-22-21-15,1-1 0,-1 1 16,0-22-16,-21 0 0,22 1 16,-43 20-16,0-21 0,0 1 0,0-1 15,0 22-15,-21-22 0,-1 21 0,-20 1 16,-21-1-16,20 1 0,-20 21 15,-1-1-15,1 1 0,-1 0 0,1 20 16,20 1-16,-20 0 0,21 21 0,20 0 16,1-21-16,0 21 0,21-21 15,21 0 1,0 21-16,22-22 16,-1 1-16,0 0 0,1 0 0,-1 0 15,22 0-15,-22-1 0,21 1 0,-20-21 16,-1 21-16,0 0 0,1-22 15,-22 22-15,21 0 0,-21 0 16,1 0-16,-1-1 0,-21 1 0,0 42 31,0 1-15,0-1-16,0 0 0,-21 0 16,21 0-16,-22 0 0,22 1 0,-21-1 15,21 0-15,0 0 16,0 0-16,0-42 47</inkml:trace>
  <inkml:trace contextRef="#ctx0" brushRef="#br0" timeOffset="59176.8">17060 11240 0,'0'21'47,"0"0"-15</inkml:trace>
  <inkml:trace contextRef="#ctx0" brushRef="#br0" timeOffset="59675.84">17357 11388 0,'0'0'15,"0"21"-15,0 0 16,0 0 0,0 0-16,0 1 15,0-1-15,0 0 0,0 0 16,0 0-16,0 0 15,0 1-15,-22-22 16,22 21-16,-21-21 0,0 0 16,0 0-1,0 0-15,21-21 16,0-1-16,0 1 16,0 0-16,0 0 0,0 0 15,21-22-15,0 22 0,0-21 16,0 21-16,22-22 0,-22 22 0,21-21 15,1 21-15,-1 0 0,0-1 16,1 22-16,-1 0 0,-21 0 0,21 0 16,-20 0-16,-1 22 0,0-1 15,0 0-15,0 0 0,-21 0 0,0 22 16,0-22-16,0 21 0,0-21 0,0 0 16,0 1-16,-21 20 0,21-21 15,-21 0-15,0 0 0,21 1 16,-21-22-16,21 21 0,-22 0 15,22-42 48,0 0-47</inkml:trace>
  <inkml:trace contextRef="#ctx0" brushRef="#br0" timeOffset="60612.14">18415 11240 0,'0'0'0,"21"-22"0,0 22 0,-21-21 15,21 21-15,-21-21 0,22 0 16,-22 0-16,0 0 0,0-1 16,-22 22-1,1 0-15,0 0 0,-21 0 16,21 0-16,-22 0 0,1 0 0,21 0 15,-22 22-15,1-22 0,21 21 16,0 0-16,0-21 0,-1 21 0,22 0 16,0 0-16,22 1 15,20-1 1,-21-21-16,0 21 0,22-21 0,-22 21 16,42 0-16,-20 0 0,-22 1 15,0-1-15,0 21 0,0-21 16,0 0-16,-21 1 0,0-1 15,0 0-15,0 0 0,0 0 0,0 0 16,-21-21-16,0 22 0,-21-22 16,21 0-16,-22 21 0,1-21 0,0 0 15,-1 0-15,1 0 0,0 0 0,-1 0 16,22 0-16,0 0 0,0-21 16,0 21-16,21-22 0,0 1 0,0 0 15,0 0-15,0 0 16,21 0-16,0-1 0,21 1 15,-21-21-15,22 21 0,-1 0 0,0-22 16,1 1-16</inkml:trace>
  <inkml:trace contextRef="#ctx0" brushRef="#br0" timeOffset="61104.86">18965 10880 0,'0'-21'0,"0"42"0,0-64 0,0 22 0,0 0 16,-21 0-16,21 0 0,-21 21 15,0 0-15,0 0 16,21 21-16,0 0 16,0 0-16,0 0 0,0 1 0,0 20 15,0 0-15,0-21 0,0 43 16,0-22-16,-22 1 0,22 20 0,-21-21 16,21 22-16,0-22 0,0 1 15,-21 20-15,21-21 0,-21-20 16,21 20-16,-21-21 0,21 21 0,0-20 15,0-1-15,-21-21 0,21 21 0,-22-21 16,1 0 0,21-21-1,0 0-15,0-1 0,0 1 0,0-21 16,21 0-16,1 20 0,20-20 16,-21-21-16,21 20 0,1 1 0,-1 21 15,0-22-15,1 22 0,-1 0 16,0 0-16,1 21 0,-1 0 15,0 0-15,1 21 0,-1 0 0,-21 0 0,22 22 16,-22-1-16,-21 0 16,0-20-16,0 20 0,0 0 0,0 1 15,0-1-15,-21-21 0,-1 21 0,1-20 16,0-1-16,-21 21 0,21-21 0,-1-21 16,1 21-16,0 1 0,0-22 15,21 21-15,0-42 31</inkml:trace>
  <inkml:trace contextRef="#ctx0" brushRef="#br0" timeOffset="61264.15">19854 11663 0,'0'21'16,"0"0"-1,-21-21 1,0 0-16,0 0 16</inkml:trace>
  <inkml:trace contextRef="#ctx0" brushRef="#br0" timeOffset="62156.83">7048 12869 0,'0'-21'0,"0"42"0,0-84 0,0 42 0,0 0 16,0-1-16,-21 22 15,0 22 1,21-1-16,0 21 16,0-21-16,0 22 0,0-1 0,0 21 15,0-20-15,-21 20 0,21-20 0,-21 20 16,21 1-16,-21-22 0,21 21 15,-22-20-15,1 20 0,0-20 0,0-1 16,21 0-16,0-21 16,0 22-16,0-22 0,-21 0 0,21 0 0</inkml:trace>
  <inkml:trace contextRef="#ctx0" brushRef="#br0" timeOffset="62428.13">7133 12785 0,'0'-21'15,"0"42"-15,0-85 0,21 43 16,-21 63 0,0-20-16,0 20 15,0 0-15,0 1 0,-21 20 16,0-21-16,0 22 0,21-22 0,-21 22 15,-1-22-15,1 22 0,21-22 16,-21 0-16,21 1 0,0-1 0,-21 0 16,0 1-16,21-1 0,-21-21 0,-1 0 15,22 22-15,0-22 16,0 0-16,-21-21 0,21 21 0,-21-21 16</inkml:trace>
  <inkml:trace contextRef="#ctx0" brushRef="#br0" timeOffset="62824.39">6371 13377 0,'0'-21'16,"0"42"-16,0-63 0,21 42 31,0 0-15,1 21-16,-1 0 0,21 1 0,-21-1 15,0 21-15,22-21 0,-22 22 16,0-1-16,0 0 0,0 1 0,1-1 16,-1-21-16,-21 21 0,0 1 15,0-22-15,0 21 0,21-21 16,-21 22-16,21-22 0,-21 0 0,0 0 16,21-21-16,0 0 15,1 0-15,-1 0 16,0-21-16,0 0 0,21 0 15,-20-22-15,20 22 0,-21-21 0,21 0 16,1-22-16,-1 22 0,0-22 16,1 22-16,-1 0 0,0-1 15,1 1-15,-1 21 0,-21 0 0,22-1 16,-22 1-16,0 0 0,0 21 0,-42 0 31,0 21-31,-22-21 16</inkml:trace>
  <inkml:trace contextRef="#ctx0" brushRef="#br0" timeOffset="63425.33">3111 14372 0,'-21'0'0,"42"0"0,-63 0 15,21 0-15,0 21 16,21 1-16,-21-1 15,21 21-15,0 0 0,0 22 16,0-22-16,0 22 0,0-1 0,0 1 16,0 20-16,0 1 0,0 0 0,0-1 15,0 22-15,-22-21 0,22 0 0,-21-1 16,21 22-16,0-21 0,0-1 16,-21 1-16,21 0 0,0-1 15,-21 1-15,21-21 0,0-1 16,0 1-16,0-22 0,0 21 0,-21-20 15,21-22-15,0 21 0,0-21 16,-21 1-16,21-1 0,0 0 0,0-42 31,0 0-31,0-22 0,-22 22 16,22-21-16,-21-1 0,21-20 0,0-1 16,0 1-16</inkml:trace>
  <inkml:trace contextRef="#ctx0" brushRef="#br0" timeOffset="64692.6">3111 14753 0,'0'-21'0,"0"42"0,0-84 0,0 42 16,0-22-16,0 22 0,0 0 16,0 0-16,0 0 0,0-1 0,0 1 15,0 0-15,22 0 16,-1 21-16,21 0 15,-21 0-15,22 0 0,-1 0 16,21 0-16,1 0 0,-1 0 0,22 0 16,0 0-16,-1 0 0,1 0 15,21 0-15,0 0 0,0 0 16,21 21-16,0-21 0,0 0 0,21 0 16,0 0-16,0 0 0,0 0 15,43 0-15,-22 0 0,22 0 0,20 0 16,1 0-16,0 0 0,20 0 0,-20 0 15,0 0-15,21 0 0,-1-21 16,1 21-16,0 0 0,0-21 0,21 21 16,0 0-16,0 0 0,-21-21 15,21 21-15,0-22 0,0 22 0,0 0 16,-21-21-16,21 21 0,0 0 16,-22-21-16,1 21 0,21-21 0,-21 21 15,-21 0-15,-1 0 0,1-21 16,0 21-16,-22 0 0,1 0 15,-22 0-15,0 0 0,-42-21 0,22 21 16,-22 0-16,-22 0 0,1-22 0,0 22 16,-21 0-16,-1-21 0,-20 21 15,-1 0-15,-20 0 0,20-21 0,-42 0 16,22 21-16,-1 0 0,-21-21 16,0 21-16,1 0 0,-1 0 0,0 0 15,0 0-15,-21 21 31,0 0-31,0 0 0,-21 0 16,0 22-16,0-1 0,21 0 16,-22 22-16,1-22 0,0 22 15,0-22-15,0 22 0,0-1 0,-1 1 16,1-1-16,0 22 0,21-22 0,-21 22 16,21 0-16,-21-1 0,21 1 15,-21 0-15,21-1 0,0 1 0,0 84 16,0-63-16,0-21 0,0-1 15,0 1-15,0 0 0,0-1 16,0 1-16,0-21 0,0 20 0,0-20 16,0 20-16,0-20 0,0-1 0,0 1 15,-22-22-15,1 1 0,0 20 16,0-42-16,0 22 0,0-22 16,-22 21-16,1-21 0,0-21 0,-1 21 15,-20 1-15,20-22 0,-20 0 16,-22 0-16,22 0 0,-22 0 0,-21 0 15,0 0-15,-21-22 0,0 1 16,0 0-16,-21 0 0,0 0 0,-21 0 16,-1-1-16,1 1 0,-21 0 0,-1 0 15,1 0-15,-22 0 0,0-1 16,1 1-16,-1 0 0,0 21 0,-21-21 16,22 21-16,-1 0 0,-21-21 15,0 21-15,22 0 0,-22-21 0,0 21 16,-21 0-16,21 0 0,0 0 15,1 0-15,-1-22 0,0 22 0,0 0 16,21 0-16,-20-21 0,20 21 16,0 0-16,1-21 0,20 21 0,1 0 15,-1-21-15,43 21 0,-21 0 16,20-21-16,1 0 0,0 21 0,21 0 16,0 0-16,0-22 0,21 22 0,0 0 15,1 0-15,20 0 0,0 0 16,1 0-16,-1 0 0,21-21 15,-20 21-15,41 0 0,-20 0 16,42 0-16,-22 0 0,22 0 0,0 0 16,0 0-16,21-21 0,-21 21 0,0 0 15,-1 0 1,1 0-16,0 21 16,0-21-16,0 21 0,0-21 15,-1 0-15,1 0 0,0 0 16,0 0-16,0 0 0,0 0 15,-1 0-15,-20 0 0,21 0 0,-21 0 16,20 0-16,-20 0 0,21 0 16,-21 0-16,20 0 0,1 0 15,0 0-15,0 0 0,0 0 0,0 0 16,-1 0-16,1-21 16,0 0-16,21 0 15,0 0-15</inkml:trace>
  <inkml:trace contextRef="#ctx0" brushRef="#br0" timeOffset="65736">8530 13653 0,'0'21'16,"-21"-21"-16,21 42 15,0-21-15,0 22 0,0-22 16,0 21-16,0 0 0,0 1 0,0-1 16,0-21-16,0 22 0,0-1 15,0 0-15,0-21 0,0 22 16,0-22-16,0 0 0,0 0 0,0 0 16,-21 1-16,21-1 0,-21-21 31,21-21-31,0-1 15,0 1-15,0 0 16,-22-21-16</inkml:trace>
  <inkml:trace contextRef="#ctx0" brushRef="#br0" timeOffset="66008.85">8340 13674 0,'0'0'0,"0"-21"16,0-1-16,0 1 0,21 21 15,0-21-15,0 21 0,0 0 0,0 0 16,22 0-16,-22 0 0,21 0 16,1 0-16,-1 0 0,-21 21 0,0 0 15,0 1-15,1 20 0,-22-21 16,0 21-16,0 1 0,0-22 0,-22 21 16,1-21-16,-21 22 0,21-22 15,0 0-15,-22 0 0,22 0 0,0 1 16,-21-1-16,42 0 15,-22-21-15,44-21 32,-1 21-32,0-21 0</inkml:trace>
  <inkml:trace contextRef="#ctx0" brushRef="#br0" timeOffset="66600.5">9144 13653 0,'0'0'0,"0"21"16,0 0-16,0 0 16,-21 0-16,0 0 0,-1 1 0,-20 20 0,21-21 15,0 21-15,0-20 0,-1-1 16,1 21-16,21-21 0,0 0 16,-21 1-16,21-1 0,0 0 0,0 0 15,21 0 1,0-21-16,1 0 0,-1 0 0,21 0 15,-21 0-15,22-21 0,-22 0 0,0 21 16,21-21-16,-21 0 0,1-1 16,-1 1-16,0 0 0,-21-21 0,21 21 15,-21-22-15,0 22 0,0 0 0,-21-21 16,0 20-16,0 1 16,-1 21-16,1-21 0,-21 21 0,21 0 15,0 0-15,-1 0 0,1 0 16,42 0-1,1 0-15,-1 0 16,0 0-16,21 0 0,1 0 16,-22 0-16,21 0 0,0 0 0,1 0 15,-22 0-15,21 0 0,1 0 16,-22 0-16,21 0 0,-21 0 0,0 0 16,1 21-16,-1 0 0,-21 22 0,0-22 15,0 0-15,0 21 16,0 1-16,0-22 0,0 21 0,0 1 0,0-1 15,-21 0-15,21 1 0,-22-1 16,22 21-16,0-20 0,-21 20 16,21-20-16,-21 20 0,21-21 0,-21 1 15,21-1-15,0 0 0,0 1 0,-21-22 16,21 0-16,0 0 0,0 0 16,0 1-16,21-44 31,0 1-31,-21 0 0,21-21 15,0-1-15,-21 1 0</inkml:trace>
  <inkml:trace contextRef="#ctx0" brushRef="#br0" timeOffset="66868.35">9631 13864 0,'-21'-42'16,"42"84"-16,-42-105 0,21 20 0,0 22 15,0 0-15,21 0 0,0 0 0,0 21 16,0-21-16,0 21 0,1 0 15,-1 0-15,21 0 0,-21 0 0,22 0 16,-22 0-16,21 0 0,-21 21 0,0 0 16,1 21-16,-22-21 0,0 1 15,0 20-15,0-21 0,-43 21 16,22 1-16,-21-22 0,21 0 0,-22-21 16,1 21-16,21 0 15,-22 1-15,22-22 0,0 0 0,0 21 16,42-42 15,0-1-31,0 1 0,22 0 0</inkml:trace>
  <inkml:trace contextRef="#ctx0" brushRef="#br0" timeOffset="67208.38">10266 13610 0,'0'21'31,"0"1"-31,-21-1 16,21 21-16,-22-21 0,1 0 16,21 22-16,-21-22 0,21 21 0,-21-21 15,21 1-15,0-1 0,0 21 0,0-21 16,0 0-16,0 1 16,21-22-16,0 0 0,0 0 15,1 0-15,-1 0 0,0 0 16,21 0-16,-21-22 0,1 1 15,-1 0-15,0 0 0,-21 0 0,21-22 16,0 22-16,-21-21 0,0 21 0,0-22 16,0 22-16,0 0 15,0 0-15,0 0 0,0 0 0,0 42 47,21-21-31</inkml:trace>
  <inkml:trace contextRef="#ctx0" brushRef="#br0" timeOffset="67496.55">10816 13589 0,'0'21'16,"-21"0"-1,21 1-15,0 20 0,0 0 0,-21-21 16,21 22-16,0 20 0,-21-20 16,21-1-16,0 0 0,0 22 0,-22-22 15,22 22-15,-21-22 0,0 21 0,21 1 16,0-1-16,-21 1 0,0-22 16,0 22-16,21-22 0,0 0 0,-22 1 15,22-1-15,0-21 0,-21 22 0,21-22 16,0 0-16,0-42 31,21 0-31,1-1 0,-1-20 16</inkml:trace>
  <inkml:trace contextRef="#ctx0" brushRef="#br0" timeOffset="67780.39">10753 13737 0,'0'-42'16,"0"84"-16,0-105 0,0 42 0,0-22 15,0 22-15,0 0 0,0 0 16,0 0-16,21 21 0,0 0 0,0 0 16,0 0-16,0 0 15,22 0-15,-22 0 0,21 0 0,-21 21 16,1-21-16,-1 42 0,21 64 31,-42-64-31,0-21 0,0 22 0,-21-22 0,-21 21 16,20-21-16,-20 1 0,0-1 15,-1 0-15,1 0 0,-21 0 16,20 0-16,1-21 0,21 22 0,-22-1 0,22-21 16,0 21-16,-21-21 0,42 21 15,-43-21-15,22 21 0,0-21 0,0 21 16</inkml:trace>
  <inkml:trace contextRef="#ctx0" brushRef="#br0" timeOffset="68429.34">4635 15431 0,'0'-22'16,"0"44"-16,0-65 0,0 22 0,-21 0 0,0 0 15,21 42 1,0 0 0,0 0-16,0 22 0,0-1 15,0 0-15,0 1 0,0-1 0,0 21 16,0 1-16,21-1 0,-21 1 0,0 126 31,0-105-31,0-21 0,0-22 0,0 21 16,0-20-16,0-1 0,0 0 15,0-20-15,0-1 0,0 0 0,0 21 16,0-63 15,0 0-31,0 0 0,0 0 0,21-22 16,-21 1-16,22 21 0,-22-22 0,0-20 16,21 21-16</inkml:trace>
  <inkml:trace contextRef="#ctx0" brushRef="#br0" timeOffset="69600.11">4699 15515 0,'0'0'15,"-21"0"-15,42 0 47,0 0-47,0 0 0,0-21 0,1 21 16,20 0-16,0 0 0,-21 0 15,22-21-15,-1 0 0,22 21 0,-22 0 16,21 0-16,22-21 0,-21-1 0,41 22 16,1 0-16,0 0 15,0-21-15,0 21 0,0 0 0,21 0 16,-22 0-16,22 0 0,0 0 0,0 0 16,0-21-16,22 21 0,-22 0 15,0 0-15,21 0 0,0-21 0,21 0 16,-21 21-16,22 0 0,-1 0 15,-21-21-15,43 21 0,-22 0 0,0 0 16,1 0-16,-1 0 0,-21 0 0,0 0 16,1 0-16,-22 0 0,0-22 15,0 22-15,0 0 0,-22 0 0,-20 0 16,0-21-16,-1 21 0,1 0 16,-21-21-16,-1 21 0,-21 0 15,22-21-15,-43 0 0,21 21 0,-20 0 16,-1 0-16,0-21 0,0 21 15,-21 21 1,0 0 0,0 0-16,0 0 15,0 0-15,0 1 0,0-1 0,0 0 16,0 21-16,0-21 0,0 1 0,21 20 16,-21-21-16,0 21 0,21 1 15,-21-1-15,0-21 0,0 43 0,0-22 16,0 0-16,22 1 0,-22 20 15,21 1-15,-21-22 0,0 0 16,0 22-16,21-22 0,-21 1 0,21-1 16,-21 0-16,21-21 0,-21 22 15,0-22-15,0 0 0,0 21 0,0-20 16,0-1-16,0 0 0,-21 0 16,0-21-16,0 0 15,-22 0-15,22 21 0,0-21 0,-21 0 16,21 0-16,-22 0 0,1 0 0,0 0 15,-1 0-15,1 0 0,-22 0 16,22 0-16,-21 0 0,-1 0 0,1 0 16,-1 21-16,-21-21 0,1 0 15,-1 0-15,0 0 0,1 22 16,-1-22-16,0 0 0,-20 0 0,-22 0 16,0 21-16,0-21 0,-22 0 0,1 0 15,0 0-15,0 21 0,-21-21 16,20 0-16,-20 0 0,0 0 0,21 0 15,-22 0-15,1 0 0,0 0 0,-1 0 16,1 0-16,0 0 0,20 0 16,-20 0-16,21 0 0,-21-21 0,20 21 15,22 0-15,-21 0 0,42-21 16,1 21-16,-1 0 0,0 0 0,21-22 16,22 22-16,-22 0 0,43 0 0,-22-21 15,22 21-15,21 0 16,-22 0-16,22 0 0,21-21 15,-21 21 79,0 0-78,0 0-16,0 0 0,-1 0 15,1 0-15,0 0 0,0 0 32,0 0-1,21 21 0</inkml:trace>
  <inkml:trace contextRef="#ctx0" brushRef="#br0" timeOffset="70405.11">5143 15706 0,'22'-21'0,"-22"-22"32,0 64-17,0 1-15,0-1 16,0 0-16,0 0 0,0 21 16,0 1-16,0-1 0,0 0 0,0 1 0,0 20 15,0-20-15,0-1 16,0 0-16,0 1 0,0-1 0,0-21 15,0 21-15,0-20 0,0-1 16,0 0-16,0 0 0,0-42 47</inkml:trace>
  <inkml:trace contextRef="#ctx0" brushRef="#br0" timeOffset="70824.14">5143 15939 0,'0'-22'0,"0"44"0,-21-86 0,21 43 0,0-21 16,0-1-16,0 22 16,0 0-16,21 0 0,1 0 0,-1-1 15,0 22-15,21-21 0,1 21 16,-1 0-16,0 0 0,1 0 0,20 0 16,1 0-16,-22 0 0,21 21 15,-20 1-15,-1-1 0,-21 21 0,0-21 16,-21 22-16,0-1 0,-21 0 15,0 1-15,-21-1 0,-1 21 0,-20-41 16,21 20-16,-22 0 0,22-21 16,-1 1-16,1-1 0,0 0 0,21-21 15,-1 0-15,1 0 0,0 0 16,0 0-16,21-21 16,0 0-16,0-1 15,0 1-15,21 21 16,0 0-16,0 0 0,1 0 15,20 21-15,-21 1 0,0-1 0,22 0 16,-22 0-16,0 0 0,0 0 16,0 1-16,0-1 0,1 0 0,-1 0 15,0 0-15,-21 0 0,0 1 16,21-22-16,-21 21 0,21-21 16,-21 21-16,21-21 0,1 0 15</inkml:trace>
  <inkml:trace contextRef="#ctx0" brushRef="#br0" timeOffset="71167.95">5927 16235 0,'0'0'0,"21"0"16,-21-21-16,21 21 15,0-21-15,0-1 0,0 1 16,1 21-16,-22-21 0,21 0 15,0 0-15,0-22 0,0 22 0,-21 0 16,21 0-16,-21 0 16,-21 21-1,0 0-15,0 0 0,-21 0 0,20 21 16,-20 0-16,0 21 0,21-20 16,-22-1-16,22 21 0,0-21 0,0 22 15,21-22-15,0 0 0,0 0 16,0 21-16,0-20 0,0-1 15,21 0-15,0-21 0,0 0 16,0 21-16,22-21 0,-22 0 0,21 0 16,-21 0-16,22 0 0,-22 0 0,21-21 15,1 21-15,-22-21 0,21 0 16,-21-1-16,22 1 0,-22-21 16</inkml:trace>
  <inkml:trace contextRef="#ctx0" brushRef="#br0" timeOffset="71477.77">6604 15960 0,'0'0'0,"21"-21"0,-21-1 15,0 1-15,-21 21 16,0 0 0,0 0-16,-1 21 0,1 1 15,0-1-15,0 0 0,0 0 16,21 0-16,0 0 0,0 1 0,0-1 16,0 0-16,21 0 15,0 0-15,0-21 0,0 21 0,1 1 16,-1-22-16,0 21 0,21-21 15,-21 21-15,1-21 0,-1 21 16,-21 0-16,0 0 16,-21 1-1,-22-22-15,22 0 0,-21 21 0,21-21 16,-22 0-16,1 0 0,21 0 16,0 0-16,-1 0 0,1 0 0,21-21 31,0-1-31,21 22 0,1-21 15,-1 0-15,0 0 0</inkml:trace>
  <inkml:trace contextRef="#ctx0" brushRef="#br0" timeOffset="71727.63">6900 15769 0,'0'0'0,"21"-21"0,-21 0 0,0 0 0,0 0 15,0-1-15,0 1 0,0 42 31,0 1-31,0-1 0,0 0 0,0 0 16,0 21-16,0-20 0,0 20 16,0 0-16,-21 1 0,21-1 15,0 21-15,0-41 0,0 20 0,-21 0 16,21-21-16,0 1 0,0 20 16,0-21-16,0 0 0,0 0 15,21-21 1,-21-21-1,0 0-15,0 0 0</inkml:trace>
  <inkml:trace contextRef="#ctx0" brushRef="#br0" timeOffset="71883.53">6773 16087 0,'0'-21'0,"0"-1"15,21 22 1,1 0-16,-1-21 0,0 21 15,0 0-15,0 0 0,0-21 0,1 21 16,20-21-16,-21 21 0,0 0 16,0-21-16,1 21 0,20 0 0</inkml:trace>
  <inkml:trace contextRef="#ctx0" brushRef="#br0" timeOffset="72860.49">7451 16066 0,'0'-22'47,"0"1"-47,0 0 0,0 0 0,0 0 15,0 0-15,0-1 0,0 1 16,0 0-16,0 0 0,0 0 0,0 0 16,0-1-16,-22 22 0,1 0 15,0 0-15,0 0 0,0 22 16,0-1-16,-1 0 0,1 0 0,0 0 15,0 22-15,0-1 0,0 0 16,-1-21-16,1 22 0,21-1 0,0-21 16,0 22-16,0-22 0,0 0 15,0 0-15,0 0 0,0 0 16,21-21-16,1 0 0,-1 0 16,21 0-16,-21 0 0,0 0 15,1 0-15,-1-21 0,0 0 0,0 0 16,0 0-16,0 0 0,1-1 0,-1-20 15,0 21-15,-21-21 0,0-1 16,0 22-16,21-21 0,-21 21 0,0-1 16,21 1-16,-21 0 0,0 42 31,0 0-31,0 1 16,-21-1-16,21 0 15,-21 0-15,21 21 0,0-20 0,0-1 16,0 21-16,0-21 0,0 0 15,0 1-15,0-1 0,0 0 0,0 0 16,21-21-16,0 0 0,0 0 16,1 0-16,-1 0 0,0 0 15,0 0-15,21-21 0,-20 0 0,-1 0 16,0-1-16,21 1 0,-21 0 16,-21-21-16,22 21 0,-22-22 0,0 22 15,0-21-15,0 21 0,0-1 0,0 1 16,-22 21-1,1 0 1,21 21-16,0 1 16,0-1-16,0 0 0,0 0 0,0 0 15,0 0-15,21 22 0,-21-22 0,0 0 16,0 0-16,22 0 0,-22 1 16,21-1-16,-21 0 0,21-21 0,0 21 15,-21 0-15,21-21 0,0 0 16,1 0-16,-1 0 0,0 0 15,0 0-15,0 0 0,0 0 0,22-21 0,-22 0 16,0 21-16,0-21 0,22 0 16,-22-22-16,0 22 0,-21-21 15,21 21-15,0-22 0,-21 1 0,21 0 16,-21-1-16,0 1 0,0 21 16,0-22-16,0 22 0,0 0 0,0 0 15,0 0-15,0 42 31,-21 0-31,21 21 16,0-20-16,-21 20 0,21-21 16,0 21-16,0 1 0,0-1 0,0-21 15,-21 22-15,21-1 0,0-21 0,0 21 16,0-20-16,0-1 0,0 0 16,0 0-16,21-21 15,0 0-15,0 0 16,1 0-16,-1 0 0,0 0 0,0-21 15,0 0-15,0 0 0,1-1 0,-1 1 16,0 0-16</inkml:trace>
  <inkml:trace contextRef="#ctx0" brushRef="#br0" timeOffset="73036.45">8255 15939 0,'-21'0'0,"42"0"0,-63 0 0,20 0 16,44-22 15,-1 22-15,0 0-16,0 0 0,21-21 15,-20 21-15,-1-21 0,21 0 0,-21 21 16,22-21-16,-22 21 0</inkml:trace>
  <inkml:trace contextRef="#ctx0" brushRef="#br0" timeOffset="73400.42">9334 15769 0,'0'0'0,"0"-21"0,0 42 47,0 0-47,0 1 0,0 20 15,0 0-15,0-21 0,0 22 0,0-1 16,0 0-16,-84 107 15,84-107-15,0-21 16,-21 0-16,21 0 0,0 1 0,0-1 16,21-21-1,-21-21-15</inkml:trace>
  <inkml:trace contextRef="#ctx0" brushRef="#br0" timeOffset="73641.52">9356 15812 0,'0'-22'0,"0"44"0,0-65 16,0 22-16,0 0 0,0 63 31,0-21-15,21 1-16,-21 20 0,21 0 0,0 1 16,-21-1-16,21 0 0,0-21 0,-21 22 15,22-1-15,-22-21 0,0 22 16,21-22-16,-21 0 0,21 0 15,-21 0-15,21-21 16,0 0-16,0-21 16,1 0-1,-22-21-15</inkml:trace>
  <inkml:trace contextRef="#ctx0" brushRef="#br0" timeOffset="73852.36">9842 15621 0,'0'0'0,"0"-21"15,-21 42 1,0-21 0,0 21-16,0 22 0,0-22 0,-1 0 15,1 21-15,0 1 0,0-22 0,0 21 16,21 0-16,-21 1 16,-1-1-16,22 0 0,-21-20 0,21 20 15,0-21-15,0 0 0,0 0 16,0 1-16,0-1 0,21-21 15,1 0-15</inkml:trace>
  <inkml:trace contextRef="#ctx0" brushRef="#br0" timeOffset="74228.17">9991 15875 0,'0'0'0,"-22"0"16,1 0-16,0 0 0,0 0 15,0 21-15,0 0 0,-1 1 16,1-1-16,21 21 0,-21-21 0,0 0 16,21 22-16,-21-22 0,21 21 15,0-21-15,0 1 0,0-1 0,0 0 16,0 0-16,21 0 0,0-21 0,0 0 16,0 21-16,22-21 0,-22 0 15,21 0-15,-21 0 0,22 0 0,-22-21 16,21 21-16,-21-21 0,22 0 15,-22 0-15,0-22 0,-21 22 0,0 0 16,21-21-16,-21-1 0,0 22 0,0-21 16,0 0-16,-21 20 0,0 1 15,0 0-15,0 0 0,-1 21 16,1 0-16,0 0 0,0 0 0,0 0 16,0 0-16,-1 21 0,22 0 15,0 0-15,-21 1 0,21-1 0,0 0 16,0 0-16,0 0 0,0 0 15,21 1-15,1-22 0</inkml:trace>
  <inkml:trace contextRef="#ctx0" brushRef="#br0" timeOffset="74800.89">10350 15896 0,'0'0'0,"0"-21"0,0 0 16,22 21-16,-22-21 0,0 42 31,0 0-15,0 0-16,0 0 0,0 22 0,0-22 15,0 0-15,0 21 0,0-20 16,0 20-16,0-21 0,0 0 0,0 0 16,0 1-16,0-1 0,0 0 15,0 0-15,21-21 16,0 0-16,0-21 15,0 0-15,-21 0 16,21-1-16,1 1 0,-22 0 16,0 0-16,21 0 0,-21-22 15,21 22-15,-21 0 0,0 0 0,21 21 16,-21-21-16,0 42 31,0 0-31,0 0 0,0 0 16,0 1-16,0-1 0,0 0 15,0 0-15,0 0 0,21 0 16,0-21 0,1 0-16,-1 0 15,0 0-15,0 0 0,-21-21 0,0 0 16,21 21-16,0-21 16,-21 0-16,0 0 0,0-22 0,0 22 15,0 0-15,0-21 0,0 20 0,0 1 16,0 0-16,0 0 0,0 0 15,-21 0-15,0 21 16,21-22-16,21 22 31,0 0-31,1 0 0,-1-21 0,21 21 16,22-21-16,-1 0 0,1 21 16,20-21-16</inkml:trace>
  <inkml:trace contextRef="#ctx0" brushRef="#br0" timeOffset="94280.02">0 12510 0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8T12:36:29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5355 804 0,'0'0'0,"0"-21"0,0 0 16,0 0-16,0 0 0,0 0 16,0-1-16,0 44 47,0-1-47,-21 0 0,21 21 15,0 1-15,0-1 0,-21 21 16,21-20-16,0 20 0,0 1 0,0-1 15,0 1-15,-21-22 0,21 22 16,-22-1-16,22 1 0,-21-22 16,0 21-16,21-20 0,0 20 0,0-20 15,-21-1-15,21-21 0,0 21 16,-21-20-16,21-1 0,0 0 16,0 0-16,0-42 31,0 0-31,0 0 0,0-22 15,0 22-15,0-21 0,0-1 0,0 1 16</inkml:trace>
  <inkml:trace contextRef="#ctx0" brushRef="#br0" timeOffset="378.78">5143 974 0,'0'-21'0,"0"42"0,0-64 15,-21 43-15,21-21 0,0 0 16,0 0-16,0-21 0,0 20 0,0 1 16,0 0-16,21 0 0,1 0 15,-1 0-15,21-1 0,0 22 0,1-21 16,-1 21-16,0 0 0,22 0 16,-22 0-16,22 0 0,-1 0 0,1 21 15,-1 1-15,1 20 0,-22 0 16,0 1-16,-20-1 0,-1 0 15,-21 1-15,0 20 0,0-21 0,-21 1 16,-1-1-16,-20 0 0,0 1 16,-1-22-16,-20 21 0,21-21 0,-1 1 15,1-1-15,0 0 0,-1 0 16,22-21-16,0 21 0,0-21 0,0 21 16,-1-21-16,22-21 31,0 0-31,22 21 15,-1-21-15,21 0 0,-21 0 0,22-1 16</inkml:trace>
  <inkml:trace contextRef="#ctx0" brushRef="#br0" timeOffset="872.49">6477 847 0,'0'-21'0,"-85"21"31,64 0-31,0 21 16,0 0-16,21 0 0,-21 21 0,-1-20 15,1 20-15,21 0 0,-21 1 16,0-1-16,0 0 0,0 1 16,21-1-16,-22 21 0,22-41 0,-21 20 15,21 0-15,0 1 0,0-1 16,0-21-16,0 21 0,0-20 0,0 20 15,21-21-15,1 0 0,-1 0 16,21 1-16,-21-22 0,22 21 0,-1-21 16,0 0-16,1 0 0,-1 0 15,0 0-15,1-21 0,-1-1 0,0 1 16,1 0-16,-1-21 0,0 21 16,-21-22-16,22 1 0,-22 0 0,0-1 15,0-20-15,0 20 0,-21-20 0,0-1 16,0 1-16,0 21 15,-21-22-15,0 22 0,0-1 0,0 1 16,0 21-16,-22 0 0,22 0 16,0-1-16,-21 22 0,-1 0 0,22 0 15,-21 22-15,21-1 0,-22-21 16,22 21-16,0 0 0,0 0 0,0 22 16,-1-22-16,1 0 0,0 0 15,21 0-15,0 22 0,0-22 16,0 0-16,21 0 15,0-21-15,22 0 0</inkml:trace>
  <inkml:trace contextRef="#ctx0" brushRef="#br0" timeOffset="1177.32">7239 910 0,'21'-21'31,"-21"42"-31,0 0 0,0 1 16,0 20-16,0 0 0,0-21 15,0 43-15,0-22 0,0 1 0,0-1 16,-21 0-16,21 1 16,-21-1-16,21 0 0,0 1 0,0-22 15,-21 21-15,21-21 0,0 22 16,-22-22-16,22 0 0,0 0 0,0 0 15,0 0-15,0-42 32,0 0-17,0 0-15,0-21 0,0 20 0,22-20 16,-22 0-16</inkml:trace>
  <inkml:trace contextRef="#ctx0" brushRef="#br0" timeOffset="1424.18">7260 953 0,'0'-22'0,"0"44"0,0-65 0,21 22 0,0 42 32,1 0-32,-1 1 0,-21-1 15,21 21-15,0-21 0,-21 22 16,21-1-16,0-21 0,-21 21 0,22 1 16,-1-22-16,-21 21 0,21-21 15,0 1-15,-21-1 0,0 0 0,21 0 16,-21 0-16,21 0 0,-21 1 15,0-44 32,22 22-47,-22-21 0,21 0 0,0-21 16,0 21-16</inkml:trace>
  <inkml:trace contextRef="#ctx0" brushRef="#br0" timeOffset="1944.38">8318 847 0,'0'0'0,"-21"0"0,0 0 15,0 0-15,0 21 0,-22 0 16,1 0-16,21 0 0,-43 1 16,22-1-16,0 21 0,-1-21 0,1 0 15,0 22-15,-1-22 0,1 0 16,21 0-16,-21 22 0,20-43 0,1 21 15,0 0-15,21 0 0,0 0 16,21-21 15,0-21-31,22 0 0,-22 21 0,21-21 16,1-22-16,-1 22 0,0-21 16,22 21-16,-22-22 0,0 1 0,1 0 15,-1-1-15,0 1 16,-20 21-16,-1-21 0,0 20 0,0 1 15,0 0-15,0 21 16,-21-21-16,0 42 16,0 0-1,0 0-15,-21 22 0,21-1 0,-21 0 16,21 1-16,-21-1 0,21 22 16,0-22-16,0 0 0,0 22 0,-21-22 15,21 0-15,0 1 0,0-1 0,0 0 16,0 1-16,0-1 0,0-21 15,0 22-15,0-22 0,0 21 16,0-21-16,0 0 0,0 1 0,0-1 16,0 0-16,0-42 47,0 0-47,-21 21 0</inkml:trace>
  <inkml:trace contextRef="#ctx0" brushRef="#br0" timeOffset="2550.07">4593 2159 0,'0'0'0,"-21"0"0,0 21 16,0-21-16,-1 0 15,44 0 17,-1 0-17,21 0-15,-21 0 0,43 0 0,-22 0 16,43 0-16,-22 0 0,22 0 16,21 0-16,105-21 0,-84 21 15,0 0-15,0 0 0,22-21 16,-1 21-16,0 0 0,0 0 0,0 0 15,22 0-15,-1-21 0,-21 21 16,21 0-16,-20 0 0,-1 0 16,-21 0-16,21 0 0,-21 0 15,-21 0-15,0 0 0,-1 0 0,-20 0 16,-21 0-16,-1 0 0,1 0 0,20 0 16,-63 0-16,1 0 15,-1 0-15,0 0 0,0 0 16,0 0-16,-21-21 15,-21 21 17,0 0-32,0 0 0,0 0 15,-1 0-15,1 0 16</inkml:trace>
  <inkml:trace contextRef="#ctx0" brushRef="#br0" timeOffset="2668.99">8445 2265 0,'-21'0'0,"42"0"0,-63 0 0,21 21 16,0-21-1,0 0-15,21 21 0</inkml:trace>
  <inkml:trace contextRef="#ctx0" brushRef="#br0" timeOffset="3353.6">529 3429 0,'0'0'16,"0"-21"-16,0 0 0,0 0 15,0-1-15,0 1 0,0 0 16,0 0 0,21 21-16,-21 21 15,0 0 1,21 22-16,-21-1 0,0-21 15,0 43-15,0-22 0,0 0 16,0 22-16,0-22 0,0 0 0,0 1 16,0 20-16,0-20 0,0-1 15,-21 0-15,21-21 0,0 22 0,0-22 16,0 0-16,0 0 0,0 0 16,0 1-16,0-44 15,0 1 1,21 0-16,1 0 0</inkml:trace>
  <inkml:trace contextRef="#ctx0" brushRef="#br0" timeOffset="3660.37">952 3683 0,'0'21'0,"0"0"15,0 1-15,0-1 16,0 0-16,0 0 0,0 0 15,22-21-15,-1 0 0,0 0 16,0 0-16,0 0 16,0 0-16,1 0 0,-1 0 15,-21-21-15,21 0 16,-21 0-16,0 0 16,0-1-16,0 1 0,-21 21 15,0 0-15,-1 0 0,1 0 16,0 0-16,0 0 0,0 0 15,0 21-15,-1 1 0,1-1 16,21 0-16,0 0 16,21-21-1</inkml:trace>
  <inkml:trace contextRef="#ctx0" brushRef="#br0" timeOffset="5506.3">2095 3450 0,'0'0'0,"-21"0"16,0 0-1,21 21-15,0 1 16,0-1-16,0 21 0,-21-21 15,21 22-15,0-22 0,0 21 0,0 0 16,-21-20-16,21 20 0,0 0 16,0-21-16,0 22 0,0-1 15,0-21-15,0 22 0,0-22 0,0 0 16,0 0-16,0 0 0,0 0 16,21-21-1,-21-21-15,21 21 16,0-21-16,0 0 0,22-21 15,-22 20-15,0-20 0,21 21 0,-20-21 16,20-1-16,-21 1 0,21 0 0,1 20 16,-22-20-16,21 0 15,1 21-15,-22-1 0,0 1 0,0 0 0,0 21 16,0 0-16,-21 21 16,0 0-1,0 1-15,0-1 0,0 0 16,0 0-16,0 0 0,-21 22 15,21-22-15,0 0 0,0 21 0,0-21 16,0 1-16,0-1 0,0 0 0,0 0 16,0 0-16,21-21 15,1 21-15,-1-21 0,0 0 0,21 0 16,-21 0-16,1-21 16,20 21-16,-21-21 0,21 0 0,1 0 15,-22 0-15,21-1 0,-21-20 16,1 21-16,-1-21 0,0-1 0,-21 22 0,0-64 15,0 43-15,0 0 16,0-1-16,0 22 0,0 0 16,-21 0-16,0 21 0,-1 0 0,1 0 15,0 0-15,-21 0 0,21 0 16,-1 21-16,1-21 0,21 21 0,0 0 16,0 1-16,0-1 15,0 0-15,21-21 0,1 0 0,-1 21 16,0-21-16,21 0 0,-21 0 15,22 0-15,-1 0 0,-21-21 16,43 0-16,-22 0 0,0-1 0,22 1 16,-1-21-16,-20 21 0,-1-22 15,0 1-15,1 21 0,-22-21 16,0-1-16,0 22 0,-21 0 0,0-21 16,0 20-16,0 1 15,-21 21-15,0 0 0,0 0 16,0 0-16,21 21 0,-22 1 15,1 20-15,0 0 0,21 1 0,0-1 16,-21 21-16,21-20 0,-21 20 16,21-20-16,-21-1 0,21 21 0,0-20 15,0-1-15,0-21 0,0 22 16,0-1-16,-22-21 0,22 0 16,0 0-16,0 1 0,0-1 0,0 0 15,-21-21 1,21-21 15,0 0-31,0-1 0,0 1 0,21 0 16,1-21-16,-1 21 0,0-22 0,21 22 15,-21-21-15,22 21 16,-1-22-16,0 22 0,1 0 0,-1 0 0,0 21 16,-20 0-16,20 0 15,0 0-15,-21 21 0,1 0 0,-1 0 16,0 0-16,0 1 0,-21 20 15,0-21-15,0 0 0,0 22 0,0-22 16,-21 42-16,21-42 0,-21 1 16,0-22-16,21 21 0,0 0 15,0 0-15,21-21 32,0 0-32,0 0 0,21-21 15,-20 0-15,-1 0 0,21-1 0,0 1 16,-20-21-16,20 21 0,0-22 15,1 22-15,-1-21 0,-21 21 0,21 0 16,-20-22-16,-1 22 16,0 21-16,0-21 0,-21 0 0,0 42 31,0 0-15,-21 0-16,0 0 0,21 22 0,-21-22 15,21 0-15,-22 0 0,22 22 16,-21-22-16,21 0 0,0 0 0,0 0 15,0 0-15,0 1 0,0-1 16,0 0-16,21-21 0,22 21 0,-22-21 16,21 0-16,1 0 0,-1 0 0,0 0 15,1 0-15,-1-21 0,21 0 16,-20 21-16,-22-21 0,21-1 16,1 1-16,-22-21 0,0 21 15,0 0-15,0-22 0,0 22 0,-21 0 16,0 0-16,22 0 0,-22-1 0,0 1 15,0 0-15,21 0 0,-21 0 16,0 42 15,0 0-15,0 0-16,-21 0 0,21 1 0,-22-1 16,1 0-16,21 21 0,-21-21 15,21 22-15,-21-1 0,0-21 0,21 22 16,0-1-16,0 0 0,0 22 15,0-22-15,0 0 0,0 22 16,0-22-16,21 1 0,-21 20 0,21-21 16,-21 1-16,21 20 0,-21-20 15,0-1-15,21 21 0,-21-20 0,0 20 16,0-20-16,0 20 0,0-21 16,0 1-16,0 20 0,0-20 0,-21-1 15,0 0-15,0-21 0,0 22 0,0-22 16,-1 0-16,1 0 0,0-21 15,0 0-15,0 0 0,0 0 0,-1 0 16,1 0-16,0-21 0,21 0 16,0-21-16,-21 20 0,21-20 15,-21-21-15,21-1 0,0 1 16,0-1-16,0 1 0,0-22 0,0 21 16,0-20-16,0 20 0,0 1 0,0-1 15,21 1-15,0-1 0,0 22 16,-21 0-16,21-1 0,1-20 0,-1 42 15,0-22-15,0 1 0,0 0 16,0 20-16</inkml:trace>
  <inkml:trace contextRef="#ctx0" brushRef="#br0" timeOffset="5888.41">6689 3027 0,'0'-21'15,"0"42"-15,0-63 0,0 20 0,-22 22 0,1 22 32,21-1-32,-21 21 0,21 0 15,0 1-15,-21 20 0,0 1 16,0-1-16,-1 1 0,22-1 0,-21-20 16,0 20-16,0-21 0,0 1 0,0-1 15,-1 0-15,1-20 0,21-1 16,0 0-16,-21 0 0,21 0 0,-21-21 15,21-21 1</inkml:trace>
  <inkml:trace contextRef="#ctx0" brushRef="#br0" timeOffset="6680.81">6308 3239 0,'0'-43'15,"0"86"-15,0-149 0,0 63 0,0 1 0,0 0 16,0-1-16,0 22 0,0-21 0,42-22 15,0 43-15,-21 0 16,22 0-16,-1 21 0,22 0 0,-1 0 16,1 0-16,-1 0 0,1 21 0,20 0 15,-41 22-15,20-22 0,-42 21 16,22 0-16,-22-20 0,-21 20 0,0 0 16,-21 1-16,-1-1 15,-20-21-15,0 21 0,-22 1 0,1-22 16,-1 0-16,1 0 0,-1 0 0,22 1 15,-22-22-15,22 0 0,0 0 16,21 0-16,-1 0 0,-20 0 0,42-22 16,0 1-16,0 0 15,0 0-15,0 0 0,0 0 0,0-1 16,21 22-16,0 0 16,1 0-16,-1 22 0,21-1 15,-21 0-15,0 0 0,1 21 0,-1-20 16,0 20-16,0-21 0,0 21 15,0 1-15,1-22 0,-1 0 0,0 0 16,0 0-16,0 1 0,0-1 16,1 0-16,-1-21 0,21 0 0,-21 21 15,22-21-15,-22 0 0,21 0 16,0 0-16,-20 0 0,20-21 0,-21 0 16,0 0-16,22-1 0,-22 1 0,0 0 15,0 0-15,-21-21 0,21 20 16,-21-20-16,0 21 0,0 0 0,0 0 15,0-1-15,-21 1 16,0 21-16,0 0 16,0 0-16,-1 0 0,1 0 0,21 21 31,21-21-15,1 0-16,-1 0 15,0 0-15,0 0 0,21-21 0,-20 21 16,20-21-16,-21 0 0,21 0 0,-20 21 15,20-21-15,-21-1 0,0 1 16,0 0-16,1 0 0,-22 0 16,-22 21-1,1 0-15,0 0 0,-21 21 16,-1 0-16,22 0 0,-21 22 0,0-22 16,20 21-16,1 0 0,0-20 15,0 20-15,0 0 0,21-21 0,-21 22 16,21-22-16,0 21 0,0-21 15,0 1-15,21-1 0,0-21 0,0 21 16,21-21-16,-20 0 0,20 0 0,0 0 16,1 0-16,-1 0 0,0 0 15,22 0-15,-1-21 0,-20 0 0,20-1 16,1-20-16,-22 21 0</inkml:trace>
  <inkml:trace contextRef="#ctx0" brushRef="#br0" timeOffset="6957.64">8191 3175 0,'0'-21'15,"0"42"-15,0-63 0,-21 42 16,0 42 0,21-21-16,-21 22 0,0-1 15,21 21-15,-21-20 0,21 20 0,-22 1 16,1-1-16,21 22 0,-21-22 16,0 1-16,21 21 0,-21-1 0,0 22 15,-1-21-15,1-1 0,21 1 0,-21 0 16,0-1-16,-21 1 0,20 0 15,1-1-15,0-20 0,0-1 0,0-20 16,21-1-16,0 0 0,0-20 16,0-1-16,0 0 0,0-42 15,21 0 1,0-1-16,0-20 0,0 0 0,43-43 16,-43 22-16,0-1 0,0 22 15,1-43-15</inkml:trace>
  <inkml:trace contextRef="#ctx0" brushRef="#br0" timeOffset="7217.01">8064 3789 0,'0'-64'0,"0"128"0,0-191 0,22 85 16,-22-22-16,21 1 0,-21 20 0,21 1 15,0-22-15,0 22 0,0 21 16,1-21-16,20 20 0,-21 1 0,21 0 16,-20 21-16,-1 0 0,21 0 15,-21 21-15,0 0 0,-21 1 16,0-1-16,0 21 0,0 0 0,0-20 15,0 20-15,-21 0 0,0-21 0,0 22 16,0-22-16,-22 0 0,22 0 16,-21 0-16,21 1 0,0-22 15,-1 21-15,1-21 0,42 0 32,1 0-32,-1-21 0,0-1 15,21 1-15,-21-21 0,22 21 16</inkml:trace>
  <inkml:trace contextRef="#ctx0" brushRef="#br0" timeOffset="7864.32">8763 3217 0,'0'0'16,"0"-21"-16,-21 42 31,-85 85-15,85-85-16,0 22 0,-1-22 15,1 21-15,0 1 0,21-22 0,0 0 16,0 0-16,0 21 0,0-20 15,0-1-15,21 0 0,22-21 16,-22 0-16,0 0 0,21 0 0,-21 0 16,22 0-16,-1 0 0,0-21 15,-20 0-15,20-1 0,0-20 16,1 21-16,-22-21 0,21-43 16,-21 43-16,-21-22 0,0 22 15,0-1-15,0 22 0,-21 0 0,0 0 16,-21 0-16,20 21 0,-20 0 0,21 0 15,-21 0-15,-1 0 0,22 21 16,-21 0-16,21 0 0,-1 0 0,1 1 16,21-1-16,0 0 0,0 0 15,0 0-15,0 0 0,21 1 16,1-22-16,-1 21 0,21-21 0,-21 0 16,22 0-16,-1 0 0,0 0 15,1 0-15,20 0 0,-21-21 0,22-1 16,-22 1-16,22 0 0,-22 0 15,0 0-15,1 0 0,-1-1 0,-21 1 16,0 0-16,-21 0 16,-42 21-1,21 0-15,0 21 0,0-21 0,-1 21 16,1 0-16,0 1 0,21-1 16,0 0-16,0 0 0,0 0 15,0 0-15,21 1 0,0-1 16,1 0-16,-1 0 0,-21 0 15,21 0-15,0 1 0,0-1 0,-21 0 16,0 0-16,0 0 16,0 0-16,-21-21 15,0 0-15,0 0 0,0 0 0,-1 0 16,1 0-16,0 0 0,0 0 16,21-21-16,0 0 15,0 0-15,21 0 16,0 0-16,0-1 0,22 1 0,-22-21 15,21 21-15</inkml:trace>
  <inkml:trace contextRef="#ctx0" brushRef="#br0" timeOffset="8033.22">9779 3217 0,'21'0'0,"-42"0"0,42 22 0,-21-1 16,0 0-16,0 0 0,0 0 16,-21 0-16,0 22 0,21-22 0,-21 0 15,21 21-15,-22-20 0,22-1 16,0 0-16,-21 0 0,21 0 0,0 0 15,21-42 17,1 0-32,-1 0 15</inkml:trace>
  <inkml:trace contextRef="#ctx0" brushRef="#br0" timeOffset="8200.12">9948 2963 0,'0'0'0,"0"-21"0,-21 0 0,0 0 15,0 21-15,21-21 16,-21 21-16,-1 0 0,1 0 0,0 0 16,0 0-16,42 0 31,0 0-31,0 0 16,1 0-16,20 0 0</inkml:trace>
  <inkml:trace contextRef="#ctx0" brushRef="#br0" timeOffset="8452.46">10520 2667 0,'0'0'0,"0"-21"0,0 0 15,-21 21 1,-1 0-16,1 21 0,0 0 16,0 21-16,0-20 0,0 20 15,-1 0-15,1 1 0,0-1 0,21 0 16,0 1-16,-21 20 0,21-21 0,0 22 15,0-22-15,0 1 0,0-1 16,0 0-16,0 1 0,0-22 16,21 21-16,0-21 0,0 0 15,1 1-15,-22-44 32,0 1-32,0 0 0</inkml:trace>
  <inkml:trace contextRef="#ctx0" brushRef="#br0" timeOffset="8893.34">10202 3260 0,'-21'-21'15,"42"42"-15,-63-64 0,42 22 16,21 21-16,0-21 16,22 21-16,-22-21 0,21 21 15,22-21-15,-22 0 0,21 21 0,-20-22 16,20 22-16,1 0 0,-1-21 16,1 21-16,-1 0 0,-20 0 15,-1 0-15,0 0 0,-21 0 0,1 0 16,-22 21-16,0 1 15,-22-1-15,1 0 0,0 0 16,0 0-16,0 0 0,0 22 16,-22-22-16,22 0 0,0 21 0,21-20 15,0-1-15,-21 21 0,21-21 0,0 0 16,0 1-16,0-1 0,21 0 16,0-21-16,21 0 15,-20 0-15,20 0 0,0 0 0,1-21 16,-1 0-16,21-1 0,-20 1 15,-1 0-15,0 0 0,1-21 16,-22-1-16,0 1 0,0 0 0,-21-1 16,0 22-16,0-21 0,0 21 15,0-22-15,-21 22 0,0 21 0,0-21 16,-22 21-16,22 0 0,-21 0 0,0 0 16,20 0-16,-20 0 0,21 0 15,0 21-15,0-21 0,-1 21 0,22 0 16,0 1-16,0-1 0,0 0 15,22 0-15,-1 0 0,0 0 16,0-21-16,0 0 0,22 22 0,-22-22 16</inkml:trace>
  <inkml:trace contextRef="#ctx0" brushRef="#br0" timeOffset="9707.37">11472 3239 0,'0'0'0,"21"-22"0,1-20 15,-22 21-15,0 0 0,0 0 0,21-1 16,0 1-16,-21 0 15,21 0-15,0 0 0,0 21 16,1 0-16,-1 0 0,0 0 0,0 0 16,0 0-16,22 0 0,-22 0 15,0 0-15,0 21 0,0 0 0,0-21 16,1 21-16,-1 0 0,-21 1 16,0-1-16,0 21 0,0-21 15,0 0-15,0 1 0,0-1 0,0 0 16,0 0-16,-21-21 15,-1 0-15,22-21 32,0 0-32,0 0 0,0-1 15,0 1-15,0 0 0,22 0 0,-1 0 16,0 0-16,0-1 0,21 1 16,-20 0-16,20 0 0,-21 0 0,21 21 15,-20-21-15,20-1 0,-21 22 16,21 0-16,-20-21 0,20 21 0,0 0 15,-21 0-15,22-21 0,-22 21 16,0 0-16,0 0 0,0 0 16,-21 21-1,0 0-15,-21 1 16,0-22-16,0 21 0,0 21 16,0-21-16,21 0 0,-22 1 0,1-1 15,21 21-15,0-21 0,0 0 16,0 22-16,0-22 0,0 0 0,21 0 15,1 0-15,20 1 0,-21-1 0,21 0 16,1-21-16,-22 0 0,21 0 16,1 0-16,-22 0 0,21-21 15,-21 0-15,22-22 0,-22 22 16,0-21-16,0 21 0,0-22 0,0 1 16,1 21-16,-1-22 0,-21 22 15,0-21-15,0 21 0,0 0 16,0-1-16,0 44 31,-21-1-31,-1 0 0,1 0 0,21 21 16,-21 1-16,0-1 0,21 0 0,-21 1 15,0 20-15,-1-20 0,22 20 16,0 1-16,-21-1 0,21 1 16,0-1-16,0 22 0,0-22 0,0 22 15,0-22-15,0 22 0,0 0 16,0-22-16,0 1 0,0-1 0,0 1 15,0-1-15,0-20 0,0-1 0,-21 0 16,0 1-16,0-22 0,0 0 16,-22 0-16,22 0 0,-21 0 0,-1-21 15,1 0-15,21 0 0,-21 0 0,-1 0 16,22 0-16,-21 0 0,21 0 16,-1 0-16,-20 0 0,21 0 0,0-21 15</inkml:trace>
  <inkml:trace contextRef="#ctx0" brushRef="#br0" timeOffset="10859.97">635 5588 0,'0'0'0,"-21"0"0,0-21 16,-1 0-16,1 0 0,0 21 15,0-22-15,0 1 0,21 0 16,0 0-16,0 0 0,0 0 16,0-1-16,42 1 0,-21 21 15,0 0-15,22-21 0,-1 21 16,0 0-16,-20 0 0,20 0 0,0 21 16,1 0-16,-1 1 15,0 20-15,-21 0 0,1 1 0,-1-1 16,0 21-16,-21-20 0,0 20 15,0 1-15,0-22 0,-21 22 0,0-22 16,-22 21-16,22-20 0,-21-1 16,-22-21-16,22 22 0,0-22 0,-1 0 15,-20 0-15,20-21 0,1 0 16,0 0-16,-1 0 0,1-21 16,21 0-16,-21 0 0,20-1 15,1-20-15,21 21 0,0-21 0,0-1 16,0 1-16,0 0 0,21-1 0,1 1 15,-1 21-15,0 0 16,0-1-16,21 22 0,-20 0 0,20 0 16,-21 0-16,21 22 0,-20-1 15,-1 0-15,21 0 0,-21 0 16,-21 22-16,21-22 0,64 190 47,-64-211-47,0 0 0,1 0 15</inkml:trace>
  <inkml:trace contextRef="#ctx0" brushRef="#br0" timeOffset="11024.69">1312 5906 0,'0'0'0,"21"0"0,-21-22 0,0 1 15,0 0 32,22 21-47,-1 0 16,0 0-16,0-21 0</inkml:trace>
  <inkml:trace contextRef="#ctx0" brushRef="#br0" timeOffset="12829.19">3133 5482 0,'0'-21'0,"0"42"0,-22-63 16,22 21-16,0 0 0,0-1 16,0 44-1,0-1-15,0 0 16,0 0-16,0 21 0,0 1 0,0 20 16,0-20-16,0-1 0,0 21 15,0-20-15,0-1 0,-21 0 0,0 1 16,21-1-16,-21-21 0,21 22 15,0-22-15,0 0 0,0 0 16,21-42 15,-21 0-31,21 0 0,0-1 0,22-20 16,-22 0-16,0 21 0,0-43 16,22 22-16,-22-1 0,42-41 15,-42 63-15,22-22 0,-22 22 16,0 21-16,-21-21 0,21 21 0,0 0 15,-21 21-15,0 0 16,0 0-16,0 22 0,0-22 0,0 21 16,0 1-16,0-1 0,0-21 15,0 21-15,0-20 0,0 20 0,22-21 16,-1 21-16,0-20 0,-21-1 16,21-21-16,0 21 0,0 0 15,22-21-15,-22 0 0,21 0 0,-21 0 16,22 0-16,-1 0 0,0-21 15,1 0-15,-1 0 0,-21-1 0,22-20 16,-22 0-16,0-1 0,21 1 0,-42 0 16,0-22-16,21 22 0,-21 0 15,0-1-15,0 22 0,-21-21 0,0 42 16,0-21-16,0 21 0,-22 0 16,22 0-16,-21 0 0,21 0 0,0 0 15,-1 0-15,44 0 31,-1 21-31,0-21 0,21 0 0,1 0 16,-1 0-16,0 0 0,22-21 16,-22 21-16,22-22 0,-1 1 0,1 21 15,20-21-15,-20 0 0,20 0 16,-20 0-16,-22-1 0,22-20 0,-22 21 16,-21 0-16,0 0 0,-21-1 15,0 1-15,0 0 0,-21 21 16,0 0-16,-21 0 0,21 21 15,-1 0-15,-20 1 0,21 20 16,-21-21-16,20 21 0,1 1 16,0-1-16,0 22 0,0-22 15,0 21-15,21-20 0,-22-1 0,22 22 16,0-22-16,0 0 0,0 1 16,0-22-16,0 21 0,0-21 0,0 0 15,0 1-15,0-1 16,22-21-1,-1-21-15,0-1 0,-21 1 16,21 0-16,0-21 0,0 21 0,1-22 16,-1 1-16,0 0 0,0 20 15,21-20-15,-20 0 0,-1 21 16,21-22-16,-21 43 0,0-21 16,1 21-16,-1 0 0,0 0 0,-21 21 15,21 0-15,-21 1 16,0 20-16,21-21 0,-21 0 0,0 22 15,0-22-15,21 21 0,1-21 0,-22 0 16,21 1-16,0-1 0,0 0 16,0 0-16,22 0 0,-22-21 15,21 0-15,0 21 0,43-21 0,-43 0 16,1 0-16,20-21 0,-20 21 16,20-21-16,-21 0 0,22 0 0,-22 0 15,1-22-15,-22 22 16,0-21-16,0-1 0,-21 1 0,21 21 15,-21-21-15,0-1 0,0 1 0,-21 21 16,0 0-16,0-1 0,0 1 16,-22 21-16,22 0 0,-21 0 0,21 0 15,-22 0-15,1 21 0,21 1 16,-22 20-16,22-21 0,-21 21 0,21 1 16,0-22-16,21 21 0,0 1 0,-22-22 15,22 21-15,0-21 0,0 0 16,0 1-16,0-1 0,22 0 0,-1-21 15,0 21-15,21-21 16,-21 0-16,1 0 0,20 0 0,-21-21 16,21 0-16,1 0 0,-22-1 15,21 1-15,1-21 0,-22 21 16,0-22-16,21 1 0,-21 0 0,-21-1 16,22 1-16,-22 21 0,0 0 0,0 0 15,0-1-15,-22 22 16,1 22-16,0-1 15,21 21-15,0-21 0,-21 22 16,21-22-16,0 21 0,0-21 0,0 22 16,0-22-16,0 21 0,0-21 15,0 0-15,21 22 0,0-22 0,0-21 16,22 21-16,-22 0 0,21-21 16,1 0-16,-1 0 0,0 0 15,-21 0-15,22-21 0,-1 0 0,0 0 16,1 0-16,-22-22 0,21 22 0,-21-42 15,22 20-15,-22-20 0,0 20 16,0-20-16,0 21 0,1-22 0,-1 1 16,0 20-16,-21 1 0,0 0 15,0 20-15,0 1 0,0 0 0,-21 21 16,-43 106 15,43-64-31,0 1 0,21-1 0,-21 21 16,21-20-16,0 20 15,0-20-15,0 20 0,0-21 0,0 1 16,0-1-16,0-21 0,21 22 0,0-22 16,0 0-16,22 0 0,-22-21 15,0 0-15,21 21 0,-21-21 0,22 0 16,-1 0-16,-21-21 0,22 21 16,-22-21-16,0 0 0,0-22 0,0 22 15</inkml:trace>
  <inkml:trace contextRef="#ctx0" brushRef="#br0" timeOffset="12996.11">6540 5546 0,'-21'0'0,"0"0"0,63 0 0,-84 21 16,63-21 0,0 0-1,1 0-15,-1 0 0,21 0 16,0 0-16,1 0 0,-1-21 0,22 21 15,-1-21-15,-21 21 0,22-22 0</inkml:trace>
  <inkml:trace contextRef="#ctx0" brushRef="#br0" timeOffset="13320.94">8657 5186 0,'0'0'0,"-21"0"16,0-21-16,0 21 0,21 21 16,-22-21-1,22 21-15,-21 21 0,21-20 16,0 20-16,-21 0 0,21 1 0,0-1 15,0 21-15,0-20 0,0 20 16,0-20-16,0 20 0,0-21 0,-21 1 16,21-1-16,0 0 0,0-20 0,0-1 15,0 0-15,0 0 0,0 0 16,0-42 0</inkml:trace>
  <inkml:trace contextRef="#ctx0" brushRef="#br0" timeOffset="13584.07">8424 5546 0,'0'0'0,"0"-43"0,0 1 0,0 0 16,0-1-16,0 1 0,0 0 15,21 21-15,1-22 0,-1 22 0,21 0 16,0 0-16,1 0 0,-1-1 16,22 22-16,-1 0 0,1 0 15,-1 0-15,1 22 0,-22-1 0,0 0 16,1 0-16,-1 21 0,-42-20 0,0 20 15,0-21-15,0 21 0,-42-20 0,20-1 16,-20 21-16,-21-21 0,20 0 16,1 1-16,0-1 0,-1 0 0,1 0 15,0-21-15,20 21 0,1-21 0,0 0 16,42-21 0,0 0-1,22 0-15,-1 0 0</inkml:trace>
  <inkml:trace contextRef="#ctx0" brushRef="#br0" timeOffset="13988.84">9567 5249 0,'-63'22'32,"42"-1"-17,-1 0-15,1 21 0,0-21 16,21 22-16,-21-22 0,21 21 0,-21 1 0,21 20 15,0-21-15,0 1 16,0-1-16,0-21 0,0 22 0,0-1 16,21-21-16,0 0 0,0 0 0,0 1 15,22-1-15,-22-21 0,21 0 16,1 0-16,-1 0 0,0 0 0,1 0 16,-1-21-16,0 21 0,1-22 15,-1-20-15,-21 21 0,0-21 0,22-1 16,-43 1-16,21 0 0,-21-1 0,0-20 15,0 20-15,0 1 16,-21-21-16,-1 20 0,1 1 0,0 0 16,-21 20-16,-1 1 0,1 0 0,0 21 15,-1 0-15,1 0 0,0 0 16,21 21-16,-22 0 0,22 1 0,0-1 16,0 0-16,0 21 0,21-21 15,0 1-15,0 20 0,0-21 0,0 0 16,21 0-16,0 1 0,21-1 0,1 0 15</inkml:trace>
  <inkml:trace contextRef="#ctx0" brushRef="#br0" timeOffset="14236.7">10668 5249 0,'0'-21'0,"0"42"0,0-63 0,-21 42 16,0 0-16,-1 0 15,22 21-15,-21 0 0,0 1 16,0 20-16,21-21 0,0 21 0,0 22 16,0-22-16,0 1 0,0 20 15,0-21-15,0 22 0,0-22 0,0 1 16,0-1-16,0-21 0,0 0 0,0 22 16,0-22-16,0 0 15,0-42 1,0 0-1,0-1-15</inkml:trace>
  <inkml:trace contextRef="#ctx0" brushRef="#br0" timeOffset="14436.58">10626 5419 0,'0'0'16,"0"-21"-16,0-22 0,0 22 0,0 0 0,0 0 16,21 21-1,0 0-15,0 21 16,-21 0-16,21 0 0,0 0 15,1 1-15,-22-1 0,21 21 0,0-21 0,0 0 16,0 22-16,22-22 16,-22 0-16,0 0 0,0 0 0,0 1 15,0-22 1,1 0-16,-1 0 0,-21-22 16</inkml:trace>
  <inkml:trace contextRef="#ctx0" brushRef="#br0" timeOffset="14840.26">11493 5249 0,'0'0'0,"0"-21"16,-21 21-1,0 0-15,0 0 0,0 21 16,-22-21-16,1 22 16,21-1-16,-21 0 0,-1 0 0,1 0 15,21 0-15,-22 1 0,22-1 0,-21 0 16,21-21-16,0 21 0,-1 0 15,22 0-15,0 1 16,22-22-16,-1 0 0,21 0 16,-21 0-16,22-22 0,-1 1 15,0 21-15,1-21 0,-1-21 0,0 21 16,1-1-16,-1-20 0,-21 21 16,21-21-16,1 20 0,-22-20 15,0 21-15,0 0 0,0 0 0,-21 42 31,0 0-31,0 0 0,0 0 0,0 22 16,0-1-16,-21 0 0,0 22 16,0-22-16,0 22 0,21-22 0,-21 21 15,21-20-15,-22 20 0,22-20 0,-21-1 16,21-21-16,0 21 0,0-20 16,0-1-16,0 0 0,0 0 0,0 0 15,0 0-15,0 1 0</inkml:trace>
  <inkml:trace contextRef="#ctx0" brushRef="#br0" timeOffset="15931.92">741 7408 0,'-21'0'0,"-1"0"16,22-21-1,0 0-15,0 0 16,0 0-16,22 0 16,-1 21-16,0 0 0,0 0 0,0 0 15,0 0-15,22 0 0,-22 0 16,0 0-16,0 21 0,0 0 0,1 0 16,-1 0-16,-21 22 15,21-1-15,-21-21 0,0 21 0,0 1 16,-21-22-16,0 21 0,-22-21 15,1 1-15,0 20 0,-1-21 0,1 0 16,-22 0-16,1-21 0,21 22 16,-1-22-16,1 0 0,0 0 15,20 0-15,1 0 0,21-22 16,21 1 0,22 0-16,-22 0 0,21 21 15,1-21-15,20 0 0,-21 21 0,1 0 16,20 0-16,-20 0 0,-1 0 0,0 0 15,1 21-15,-1 0 16,21 0-16,-20 0 0,-1 22 0,-21-22 16,22 21-16,-22 0 0,-21 1 15,0-1-15,0 0 0,0 1 0,-21-1 16,-22-21-16,1 22 0,0-1 16,-1-21-16,-20 0 0,-1 0 0,1 1 15,-1-1-15,1-21 0,-1 0 16,22 0-16,-22 0 0,1 0 0,21 0 15,-1-21-15,1 21 0,0-22 16,20 1-16,1 0 0,21 0 16,0 0-16,0 0 15,43 21-15,-22-22 0,21 1 0,0 0 16,22 0-16,-1 0 0</inkml:trace>
  <inkml:trace contextRef="#ctx0" brushRef="#br0" timeOffset="16100.82">2053 7789 0,'0'22'15,"0"-44"-15,0 65 16,0-22 0,21-21 15,0 0-31</inkml:trace>
  <inkml:trace contextRef="#ctx0" brushRef="#br0" timeOffset="16741.32">4170 7493 0,'0'-21'0,"0"42"0,0-63 15,0-1-15,-21 22 0,21-21 0,-22 21 16,22-22-16,0 22 0,0 0 15,0 0-15,0 0 0,-21 21 16,0 0-16,21 21 16,-21 0-16,0 0 0,21 22 0,-21 20 15,-1-21-15,1 22 0,0-1 0,0 1 16,0-1-16,-22 1 0,22-1 16,-21 1-16,0-1 0,-1 1 0,22-1 15,-21 1-15,-1-22 0,22 1 16,0-1-16,0-21 0,21 0 0,0 0 15,0 1-15,0-44 16,0 1 0,0 0-16,0 0 0,21-21 0,0-1 15,-21 1-15,21-22 0,1 22 0,-1-21 16,21-1-16,-21 1 16,0-1-16,1 1 0,20-22 0,0 21 15,22-63-15,-43 85 16,21 0-16,-21 21 0,1-1 0,20 22 15,-21 0-15,0 22 0,0-1 0,1 21 16,-1 22-16,-21-22 0,21 0 16,0 22-16,0-22 0,0 22 0,1-22 15,-1 21-15,-21-20 0,0-1 16,21 0-16,-21 1 0,0-1 0,0-21 16,0 22-16,0-22 0,0 0 0,0 0 15,0 0-15,-21 0 0,0-21 16,-1 0-16,1 0 15,-21 0-15,21-21 0</inkml:trace>
  <inkml:trace contextRef="#ctx0" brushRef="#br0" timeOffset="16920.21">3471 7938 0,'0'0'0,"21"0"15,22 0 1,-1 21-16,0-21 0,1 0 0,20 0 15,-20 0-15,20 0 0,22 0 16,-22 0-16,1 0 0,20 0 0,1-21 16,0 21-16,-1-22 0,1 1 15,0 0-15,-1 21 0,-20-21 16</inkml:trace>
  <inkml:trace contextRef="#ctx0" brushRef="#br0" timeOffset="19717.31">5101 7705 0,'0'0'0,"0"-21"0,-21-1 15,0 22-15,-22 0 0,22 0 0,0 0 16,-21 0-16,-1 0 0,1 0 16,21 22-16,-21-1 0,-1 0 0,22 0 15,-21 0-15,21 22 0,-22-22 16,22 21-16,0 0 0,0 1 0,21-1 16,0 0-16,0 1 0,0-22 15,0 21-15,0 1 0,0-22 0,0 0 16,21 0-16,0 0 0,0-21 15,0 0-15,1 0 0,20 0 0,-21 0 16,21 0-16,1 0 16,-1-21-16,-21 21 0,22-42 0,-1 21 0,0-22 15,22 1-15,-22 0 0,-21-1 16,22-20-16,-1 20 0,0-20 0,-21-1 16,22 1-16,-22-1 0,21-84 15,-42 64-15,0 20 0,0-21 16,0 22-16,0-1 0,0 22 15,0 0-15,-21-1 0,0 22 0,0 0 16,0 0-16,-1 21 0,1 21 16,0 0-16,0 0 0,0 22 15,21 20-15,-21 1 0,21-1 0,0 22 16,0 0-16,0-22 0,0 1 16,0 20-16,0-20 0,0-1 0,0 1 15,0-1-15,0 1 0,0-22 0,0 0 16,21 1-16,0-1 0,0-21 15,0 0-15,0 1 0,1-22 16,20 0-16,-21 0 0,21 0 0,1 0 16,-1-22-16,0 1 0,1 0 0,-1 0 15,0-21-15,1-1 0,-1 1 16,0 0-16,1-1 0,-22 1 0,0 0 16,21 20-16,-20-20 0,-22 21 15,0 0-15,21 0 0,-21 42 31,0 0-31,0 0 16,0 0-16,0 22 0,-21-22 0,21 21 16,0 0-16,0-20 0,0 20 0,0 0 15,0-21-15,0 22 16,21-22-16,0 0 0,0 0 0,0 0 16,-21 1-16,21-22 0,1 0 0,20 0 15,-21 0-15,0 0 0,0 0 16,22 0-16,-22-22 0,0 1 0,21 0 15,-20 0-15,-1 0 0,21-22 0,-21 1 16,0 0-16,1 21 0,-1-22 16,0 1-16,0 21 0,0-22 0,-21 22 15,21 0-15,-21 0 0,22 0 0,-22 0 16,0 42 15,0 0-31,0 0 0,0 0 16,0 0-16,0 1 0,0 20 15,0-21-15,0 0 0,21 22 0,0-22 16,0 21-16,0-21 0,22 0 0,-22 1 16,21 20-16,0-42 0,1 21 15,-1 0-15,22-21 0,-22 0 0,21 0 16,-20 0-16,20 0 0,-20 0 0,20-21 16,1 0-16,-22 0 0,21 0 15,-20-22-15,-1 22 0,0-21 16,-20 21-16,-1-22 0,0 1 0,-21 0 15,0-1-15,0 22 0,0-21 0,0 21 16,-21-1-16,0 1 0,-1 0 16,-20 21-16,21 0 0,-21 0 0,-1 0 15,1 0-15,0 0 0,-22 21 16,22 0-16,-1 1 0,22-1 0,-21 21 16,0-21-16,20 22 0,1-1 0,0-21 15,21 21-15,0 1 0,0-1 16,0-21-16,0 22 0,42-22 0,-20 0 15,-1 0-15,21 0 0,-21 0 0,22 1 16,-1-22-16,-21 0 0,21 0 16,1 0-16,-1 0 0,0-22 0,1 1 15,-22 0-15,21-21 0,-21 21 0,1-22 16,-1 22-16,0-21 16,0-1-16,-21 1 0,21 21 0,-21-21 15,0-1-15,0 22 0,0-21 0,0 21 16,0-1-16,-21 44 31,0-22-31,21 21 0,-21 0 0,21 21 16,0-21-16,0 1 0,0-1 15,0 21-15,0-21 0,0 22 16,0-22-16,0 0 0,21 21 0,0-21 0,0 1 16,22-22-16,-22 21 15,21-21-15,0 0 0,1 0 0,41 0 16,-41 0-16,-22 0 0,21-21 0,1-1 15,-1-20-15,0 21 16,-21-21-16,1 20 0,20-20 0,-21 21 16,-21 0-16,0 0 0,21-1 0,-21 1 15,0 0-15,-21 42 16,0 0 0,0 1-16,0 20 0,21-21 15,0 0-15,-22 22 0,22-22 16,-21 21-16,21-21 0,0 0 0,0 1 15,0-1-15,0 0 0,0 0 16,21-21 0,1 0-16,-1 0 15,-21-21-15,21 0 0,0 0 16,0-1-16,0 1 0,22-21 16,-22 21-16,0-22 0,21-20 15,-20 21-15,-1 20 0,0 1 16,-21 0-16,0 42 31,0 0-31,0 1 0,0-1 16,0 0-16,0 0 0,0 0 0,0 0 15,0 22-15,0-22 0,0 0 0,21 0 16,0 0-16,0-21 0,1 22 16,-1-1-16,21-21 0,-21 0 15,0 0-15,22 0 0,-22 0 0,21 0 16,-21-21-16,22-1 0,-22 1 15,21-21-15,1 21 0,-22-22 0,21 1 16,-21 0-16,22-1 0,-22-20 16,0 21-16,0-22 0,0 1 0,-21-1 15,21 1-15,1-22 0,-22 43 0,0-22 16,21 22-16,-21-1 0,0 1 0,0 21 16,0 0-16,-21 42 15,21 0 1,-22 21-16,1 1 0,0-1 0,0 22 15,21-22-15,-21 21 0,21 1 16,-21-1-16,21-20 0,0 20 0,0-20 16,0-1-16,0 0 0,21 1 0,0-1 15,0 0-15,0-21 0,22 22 16,20-1-16,-21-21 0,-20 0 16,20-21-16,0 0 0,1 0 15,-1 0-15,-21 0 0,21-21 0,1 0 16,20 0-16,-20 0 0,-1 0 0,0-1 15,1-20-15,-1 21 0,-21-21 16,0-1-16,0 22 0,-21-21 16,0 21-16,0-1 0,0 1 0,0 0 15,-21 0-15,0 21 0,-21 0 16,21 0-16,-22 0 0,1 0 0,21 21 16,-22 0-16,1 0 0,21 1 0,0-1 15,0 0-15,-1 0 0,1 21 16,21-20-16,0-1 0,0 0 0,0 0 15,0 21-15,0-20 0,0-1 0,21 0 16,1-21-16,-22 21 0,21-21 16,0 0-16,0 0 0,21 0 0,-20 0 15,-1 0-15,0-21 0,21 0 0,-21 0 16,22-1-16,-1 1 16,-21 0-16,22-21 0,-1 21 0,-21-22 15,21 22-15,-20 0 0,-1 0 0,0 0 16,-21-1-16,-21 22 31,0 22-31,21-1 0,-22 0 16,22 0-16,0 0 0,0 0 15,0 22-15,0-22 0,0 0 0,0 0 16,0 0-16,22 22 0,-1-22 16,0 0-16,0 0 0,21-21 0,-20 21 15,20 1-15,0-22 0,1 0 0,-1 0 16,0 0-16,1 0 0,-1-22 15,21 1-15,-20 0 0,20 0 16,-20-21-16,20 20 0,1-20 0,-22 0 16,0 21-16,1-22 0,-22 1 0,21 0 15,-21-1-15,-21 22 0,0-21 16,0 21-16,0-1 0,-21 22 0,0-21 16,-43 21-16,22 0 0,-21 0 15,20 21-15,1 1 0,0-1 16,20 0-16,-20 0 0,21 21 0,0-20 15,0 20-15,-1 0 0,22-21 16,0 1-16,0-1 16,22 0-16,-1 0 0,0-21 15,0 0-15,0 0 0,0 0 0,1 0 16,20 0-16,-21 0 0,0 0 0,0 0 16,1 0-16,-1-21 0,0 21 15,0 0-15,-21-21 0,0 42 16,0 0-1,-21 0-15,0 22 0,0-1 16,-22 0-16,22 1 0,-21 84 16,21-64-16,-1 22 0,22-22 0,-21 1 15,0-1-15,21 22 0,-21-22 16,21 22-16,0-21 0,0-1 16,0 22-16,0-22 0,0 1 0,0-1 15,0-20-15,0-1 0,0 0 0,-21 1 16,0-1-16,-1-21 0,-20 0 15,0-21-15,-1 21 0,1-21 16,0 0-16,-1 0 0,-20 0 0,21 0 0,-1 0 16,-20-21-16,20 0 0,1 21 0,0-21 15,21-21-15,-22 20 16,22 1-16,0-21 0,21 0 0,0-1 16,0-20-16,0-1 0,21 1 0,0-1 15,22-20-15,-1 20 0,21-21 0,1 1 0</inkml:trace>
  <inkml:trace contextRef="#ctx0" brushRef="#br0" timeOffset="20312.66">10880 7832 0,'0'0'0,"0"-21"16,21-1-1,0 1-15,0 21 16,21-21-16,1 0 0,-22 0 0,21 0 16,22-1-16,-22-20 0,0 21 0,-20-21 15,20 20-15,-21 1 0,0 0 16,0 0-16,-21 0 0,-21 21 16,0 0-1,0 21-15,0 0 0,0 0 0,-22 0 16,22 1-16,-21 20 0,21-21 0,-1 0 15,1 22-15,0-22 0,0 0 16,21 0-16,-21 21 0,21-20 0,0-1 16,0 0-16,21 0 0,0 0 0,0 0 15,0 1-15,22-1 16,-1-21-16,-21 0 0,22 0 0,20 0 16,-21 0-16,1 0 0,-1 0 0,22-21 15,-22-1-15,0 1 0,1-21 16,-1 21-16,0-22 0,1 22 0,-1-21 15,0 0-15,-21-1 0,1 22 0,-1-21 16,-21 21-16,0-22 0,0 22 16,0 0-16,-21 21 15,-1 0-15,1 0 0,0 21 16,0 0-16,0 0 0,0 1 0,21 20 16,0-21-16,0 43 0,0-22 15,0-21-15,0 0 0,0 22 16,0-22-16,21 0 0,-21 0 15,0 0-15,0 0 0,0 1 0,0-1 16,-21-21 15,-1 0-31,1-21 0,0 21 0,0-22 16,0 1-16,0 0 0,-22 0 0,1 0 16</inkml:trace>
  <inkml:trace contextRef="#ctx0" brushRef="#br0" timeOffset="20516.54">8699 7303 0,'0'0'16,"-21"0"-16,0 0 0,21-22 0,0 1 15,21 21-15,0 0 0,22-21 16,-22 21-16,42-21 0,-20 21 0,20-21 15,22 0-15,-22 21 0,1-22 0,21 1 16,-22 21-16,1-21 0,-1 0 16</inkml:trace>
  <inkml:trace contextRef="#ctx0" brushRef="#br0" timeOffset="21344.1">12806 7197 0,'0'-21'0,"0"42"0,0-64 0,-21 43 0,-1 22 16,22-1-1,0 0-15,-21 21 0,0-21 0,0 22 16,0-1-16,0 0 0,-1 1 0,22-1 16,-21 0-16,0 1 0,0-1 15,0-21-15,0 22 0,21-22 0,0 0 16,0 0-16,0 0 0,21-21 31,0 0-31,0 0 0,0 0 16,0-21-16,1 21 0,-1-21 0,0 0 15,0 0-15,0-1 0,-21-20 16,21 21-16,-21-21 0,0 20 0,0-20 16,0 0-16,0 21 0,0-22 0,0 1 15,0 0-15,0 20 0,0-20 16,0 21-16,0 0 0,0 0 15,0-22-15,22 22 0,-1 0 0,0 0 16,0 21-16,0-21 0,22 21 16,-22 0-16,21 0 0,0 0 15,1 0-15,-1 0 0,0 0 0,1 21 0,-1 21 16,-21-21-16,22 22 0,-22 20 16,0-21-16,0 22 0,-21-22 15,0 22-15,0-22 0,0 22 16,0-1-16,0-21 0,0 22 0,0-1 15,0 1-15,0-1 0,0 22 0,0-21 16,0 20-16,0-20 0,-21 20 16,21-20-16,-21-1 0,0 22 0,21-21 15,0-1-15,-22 22 0,1-22 0,0 1 16,21-1-16,-21-20 0,0 20 16,21-21-16,-21-20 0,21 20 15,0-21-15,0 0 0,0-42 31,0 0-31,0-21 0,0-1 0,0 1 16,0 0-16,0-22 0,0 1 16,0-1-16,0 1 0,0-1 0,0 1 15,21-1-15,0 1 0,-21-1 0,21 1 16,0 20-16,0-20 0,1 20 16,-1-20-16,21 21 0,-21-1 0,22 1 15,-1 21-15,0-22 0,1 1 0,-1 0 16</inkml:trace>
  <inkml:trace contextRef="#ctx0" brushRef="#br0" timeOffset="21610.58">14817 6964 0,'0'0'15,"-22"0"1,22 21-16,-21 21 15,0-20-15,21 20 0,-21 21 0,21 1 16,-21-1-16,21 1 0,0-1 16,-21-20-16,21 20 0,-22-20 0,22-1 15,0 0-15,0 1 0,0-1 16,-21-21-16,21 0 0,0 0 16,0 1-16,0-1 15,0-42 1,0-1-16,21 1 15</inkml:trace>
  <inkml:trace contextRef="#ctx0" brushRef="#br0" timeOffset="21904.73">14584 7049 0,'0'-22'0,"0"44"0,-21-86 0,21 43 16,0 0-16,0 0 0,0-1 15,21 1-15,0 21 16,0 0-16,0 0 0,22-21 0,-22 21 15,21 0-15,0 0 0,1 0 0,-1 0 16,0 21-16,-20-21 0,20 21 16,-21 1-16,0 20 0,-21-21 0,0 0 15,0 22-15,0-22 0,-21 21 0,-21 0 16,-1-20-16,22 20 0,-21-21 16,-22 21-16,22-20 0,0-1 0,-1 0 15,-41 0-15,63 0 16,-1-21-16,1 0 0,21 21 0,-21-21 15,42 0 1,0 0-16,22-21 16,-1 0-16,-21 21 0,22-21 0,-1 0 15</inkml:trace>
  <inkml:trace contextRef="#ctx0" brushRef="#br0" timeOffset="22316.98">15536 6900 0,'-42'43'32,"21"-22"-32,-22 0 0,22 0 0,-21 22 15,0-1-15,-1 0 0,1 22 0,0-22 16,-1 22-16,22-22 0,-21 0 16,21 22-16,-1-22 0,1 0 15,21-20-15,0 20 0,0 0 0,0-21 16,21 1-16,1-1 0,-1 0 0,0 0 15,21-21-15,1 0 0,-22 0 16,21 0-16,0 0 0,1 0 0,20 0 16,-20 0-16,-1-21 0,0 0 0,1-22 15,-22 1-15,21 21 16,0-43-16,-20 22 0,-1-21 0,0-1 16,0 22-16,-21-22 0,0 22 0,0 0 15,0-1-15,-21 1 0,-21 21 0,20 0 16,-20-1-16,0 1 0,-1 21 0,-20 0 15,21 0-15,-1 0 16,1 0-16,0 0 0,-1 21 0,22 1 16,0-1-16,0-21 0,21 21 0,0 0 15,0 0-15,0 0 0,21 1 16,0-1-16,21-21 0,1 21 0,-22 0 16,21-21-16</inkml:trace>
  <inkml:trace contextRef="#ctx0" brushRef="#br0" timeOffset="22559.95">16362 7027 0,'0'-21'16,"0"42"0,-21 1-16,-1-1 0,1 0 0,0 21 15,-21 1-15,21-1 0,-1 0 16,-20 1-16,21-1 0,0 0 0,0 1 15,-1-1-15,1 0 0,21 1 0,-21-22 16,21 21-16,-21-21 0,21 0 16,0 1-16,0-1 0,0 0 0,0-42 31,21 21-15</inkml:trace>
  <inkml:trace contextRef="#ctx0" brushRef="#br0" timeOffset="22772.83">16362 7133 0,'0'-42'0,"0"84"0,0-105 0,0 42 0,0 42 47,0 0-47,0 0 0,0 21 0,0-20 16,0 20-16,21-21 0,-21 21 15,0-20-15,21-1 0,-21 0 16,0 0-16,0 0 0,0 0 0,21 1 15,0-22-15,1 0 16,-1 0-16,-21-22 16,42 1-16,-21 0 0</inkml:trace>
  <inkml:trace contextRef="#ctx0" brushRef="#br0" timeOffset="23169.11">17103 7049 0,'-85'21'15,"43"-21"-15,-1 21 0,22 0 16,-21 0-16,-1 22 16,1-22-16,0 0 0,-1 0 0,22 0 15,0 0-15,0 1 0,0-1 16,21 0-16,0 0 16,21-21-16,0 0 0,0 0 15,0 0-15,1-21 0,20 0 16,-21 0-16,21-1 0,-20-20 0,20 21 15,-21-21-15,21-1 0,-20 22 0,20-21 16,-21-1-16,21 22 0,-20-21 16,20 21-16,-21 0 0,0-1 0,-21 44 31,0-1-15,0 0-16,-21 21 0,0 1 0,0 20 15,0-21-15,-1 22 0,1-1 16,0 1-16,0-1 0,0-20 0,0 20 15,21 1-15,0-22 0,0 0 0,0 1 16,0-1-16,0 0 0,0-20 16,0 20-16,0-21 0,0 21 15,0-20-15,0-1 0,0 0 0,0 0 0</inkml:trace>
  <inkml:trace contextRef="#ctx0" brushRef="#br0" timeOffset="24348.63">910 9673 0,'0'21'16,"0"1"0,0 20-16,0-21 15,0 21-15,0 1 0,0-1 16,-21 0-16,0 1 0,0 20 16,-1-20-16,22 20 0,-21-21 0,0 22 15,21-22-15,0 22 0,0-22 16,0 0-16,0 1 0,0-22 0,0 0 15,0 0-15,0 0 0,21-21 16,0 0-16,22 0 16,-22-21-16,0 0 0,0 0 15,0-21-15,22-1 0,-22 22 0,21-21 16,-21-1-16,22 1 0,-1 0 16,0-1-16,-20 1 0,20 0 0,-21 21 15,0-1-15,0 1 16,-21 64-1,0-22-15,0 21 16,-21 0-16,0 1 0,0-1 0,21 22 16,0-22-16,-21 0 0,21 22 15,-21-22-15,21 0 0,-22 1 0,22-22 16,0 21-16,0-21 0,0 1 16,0-1-16,22-21 15,-1 0-15,0-21 16,0-1-16</inkml:trace>
  <inkml:trace contextRef="#ctx0" brushRef="#br0" timeOffset="24504.55">1968 10181 0,'0'0'0,"22"0"0,-44 0 47</inkml:trace>
  <inkml:trace contextRef="#ctx0" brushRef="#br0" timeOffset="25096.97">4614 10075 0,'0'0'0,"-21"-21"0,21 0 16,0 0-1,0 0-15,0 0 0,21-1 16,0 1-16,1 0 0,-1-21 0,21 21 16,-21-22-16,22 22 0,-22-21 15,0 21-15,0-1 0,-21 1 0,0 0 16,-21 21-16,-21 0 0,-1 0 16,1 0-16,-22 0 0,-20 21 15,20 0-15,1 22 0,-1-22 0,1 0 16,20 21-16,1-20 0,0 20 15,21-21-15,-1 21 0,22-20 16,0 20-16,0-21 0,0 21 0,22 1 0,20-22 16,0 21-16,1-21 15,-1 22-15,0-1 0,22-21 0,-22 22 16,22-1-16,-22 0 0,0-21 0,-21 22 16,1-22-16,-1 21 0,-21-21 15,0 1-15,-21-1 0,-22 0 0,22 0 16,-42 0-16,20-21 0,-20 21 0,-1-21 15,1 0-15,-1 0 0,-42 0 16,43-21-16,21 0 0,-1 0 16,1 0-16,0-22 0,20 22 0,1-21 15,0-22-15,21 22 16,0 0-16,0-22 0,0 22 0,0 0 0,21-1 16,0 1-16,22 21 15,-22-22-15,21 22 0,1-21 0,-1 21 16,21 0-16</inkml:trace>
  <inkml:trace contextRef="#ctx0" brushRef="#br0" timeOffset="25341.82">5376 9673 0,'0'0'0,"0"21"16,0 1-1,-21 20-15,0-21 0,0 21 16,21 1-16,0-1 0,-21 22 15,-1-22-15,22 0 0,-21 1 0,0-1 16,21 21-16,-21-20 0,21-1 0,-21 0 16,21 1-16,0-22 0,-21 21 15,21 1-15,0-22 0,0 0 0,0 0 16,0 0-16,21-21 16,0 0-16,-21-21 15,21 0-15,0 0 0,-21 0 0</inkml:trace>
  <inkml:trace contextRef="#ctx0" brushRef="#br0" timeOffset="25516.72">4953 10160 0,'-21'0'16,"42"0"-16,-63 0 0,63 0 31,0 0-31,0 0 0,0 0 0,22-21 16,-1 21-16,0 0 0,1 0 15,-1 0-15,21-21 0,-20 21 0,20 0 16,1-21-16,-1-1 0,1 22 0,-1 0 16</inkml:trace>
  <inkml:trace contextRef="#ctx0" brushRef="#br0" timeOffset="26600.13">6265 9927 0,'0'0'0,"21"0"0,-21-21 0,0 0 16,0 0-16,-21 21 15,0 0-15,0 0 0,0 0 0,0 0 16,-1 21-16,-20 0 0,0 0 16,21 22-16,-22-22 0,1 21 0,0 0 15,20 1-15,-20-1 0,21-21 0,-21 22 16,20-1-16,1 0 16,21 1-16,0-22 0,0 0 0,0 21 0,0-21 15,0 1-15,21-22 0,1 21 16,-1-21-16,21 0 0,-21 0 15,0 0-15,22 0 0,-22-21 0,21-1 16,1 1-16,-22 0 0,21 0 0,-21-21 16,22 20-16,-1-20 0,-21 0 15,21-1-15,-20 1 0,20 0 0,-21-1 16,0 1-16,0 0 0,1 21 0,-22-22 16,0 22-16,0 0 0,-22 21 31,1 21-31,21 0 0,-21 0 15,21 1-15,-21 20 0,21-21 0,0 21 16,0-20-16,0 20 0,0-21 16,0 21-16,0-20 0,0 20 0,21-21 15,0 0-15,0 22 0,22-22 16,-22 0-16,42 0 0,-20 0 0,20 0 16,22-21-16,-22 0 0,22 0 0,-21 0 15,20 0-15,-20-21 0,20 0 16,-20 0-16,-1 0 0,22-22 0,-21 22 15,-22-21-15,21 0 0,-41-1 0,20 1 16,-21 0-16,0-1 0,-21 1 16,0 21-16,0-22 0,-21 22 0,-42-21 15,41 21-15,-20 21 16,0 0-16,-1 0 0,1 0 16,0 21-16,-1 0 0,1 0 0,21 0 15,-21 22-15,-1-22 0,22 21 0,0-21 16,0 1-16,21 20 0,0-21 15,0 0-15,0 0 0,0 1 0,21-1 16,0-21-16,0 21 0,0 0 0,22-21 16,-22 0-16,21 0 0,1 0 15,-1 0-15,0 0 0,-21-21 0,22 0 16,-22 21-16,21-21 0,-21-1 0,1 1 16,-1 0-16,0 21 0,-21-21 15,0 0-15,0 0 0,0-1 16,0 44 15,0-1-31,0 0 16,0 0-16,0 0 0,0 22 0,0-22 15,-21 21-15,21 22 0,-21-22 0,21 21 16,0 1-16,0-1 0,0 1 16,0-1-16,0 22 0,0-21 0,0 20 15,0 1-15,0 0 0,0-1 0,0 22 16,21-21-16,-21 21 15,21-22-15,0 22 0,-21 0 0,21-21 0,0 20 16,1-20-16,-22 0 0,0-22 16,0 22-16,0-43 0,0 22 0,0-22 15,0-21-15,0 0 0,-22 1 0,1-22 16,0 0-16,0 0 0,0 0 16,0-22-16,-1 1 0,-20 0 0,21-21 15,-21-1-15,-1 1 0,22-21 0,-21-1 16,-1 1-16,22-1 0,0 1 15,0-22-15,0 21 0,0 1 0,-1-1 16,22-20-16,0 20 0,0-63 16,0 43-16,0 20 0,22 1 0,-1-1 15,0 1-15,21 20 0,-21-20 16,22-1-16,-1 1 0,0-1 0,22 1 16,-22-1-16,22 1 0,-1-22 15,1 22-15,-1 20 0,1-20 16,-22 20-16</inkml:trace>
  <inkml:trace contextRef="#ctx0" brushRef="#br0" timeOffset="27207.78">8064 10097 0,'0'0'15,"-21"0"-15,0 0 0,0 0 0,0 0 0,21 21 16,-21-21-16,42 0 31,0 0-15,0 0-16,21 0 0,-20-21 15,20-1-15,-21 22 0,21-21 16,-20 0-16,-1 0 0,21 0 0,-21 0 16,0-22-16,1 22 0,-22 0 15,0 0-15,0 0 0,0-1 0,0 1 16,-22 21-16,1 0 16,0 0-16,0 21 0,-21 1 15,20-1-15,-20 0 0,21 0 0,0 21 16,0-20-16,-22-1 0,22 21 0,0-21 15,21 0-15,0 22 0,0-22 16,0 0-16,0 0 0,0 0 0,0 1 16,0-1-16,63 0 15,-41 0-15,20-21 0,-21 0 16,21 0-16,1 0 0,-22 0 0,21 0 16,1 0-16,-1 0 0,0-21 0,1 0 15,-1 0-15,21-22 0,-20 22 16,-1 0-16,22-21 0,-22-1 15,21 1-15,-20 0 0,-22-1 0,21 1 16,-21 0-16,1 20 0,-22 1 0,0 0 16,0 0-16,-43 21 0,1 0 15,0 21-15,-1 0 16,22 0-16,-21 1 0,21-1 16,-1 0-16,1 21 0,21-21 0,0 22 15,0-22-15,0 0 0,0 0 0,0 0 16,21 1-16,-21-1 0,22 0 15,-1 0-15,0 0 0,-21 0 0,21-21 16,-21 22-16,21-22 0,-21 21 0,0 0 16,0 0-1,-21-21-15,0 21 0,0-21 0,0 0 16,-1 0-16,1 21 0,0-21 16,0 0-16,0 0 0,0 0 0</inkml:trace>
  <inkml:trace contextRef="#ctx0" brushRef="#br0" timeOffset="27384.68">9038 10351 0,'0'0'0,"0"21"0,-21-21 16,0 0-1,0 21-15,-1-21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8T11:17:50.6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931 656 0,'0'-21'15,"0"0"-15,0 0 16,0 0 0,0-1-16,0 44 62,0-1-62,0 0 16,0 0-16,0 21 0,0 1 15,0-1-15,0 0 0,0 22 16,0-1-16,0 1 0,0-1 0,0 1 16,0-1-16,0 1 0,0-1 15,0-20-15,0 20 0,0 1 0,0-1 16,0 1-16,0-22 0,0 0 15,-21 22-15,21-22 0,-21 1 0,21-22 16,0 0-16,0 21 16,0-21-16,0 1 0,-21-22 15,21-22 17,0-20-32,0 21 15,0-21-15,0 20 0,0-41 16,0 21-16,-21-1 0</inkml:trace>
  <inkml:trace contextRef="#ctx0" brushRef="#br0" timeOffset="471.31">614 762 0,'0'-21'0,"0"42"0,-21-42 0,-1 0 0,1 21 15,0-21-15,0 21 0,21-22 16,-21 1 0,21 0-16,0 0 0,21 0 15,0 0-15,0-1 16,22 1-16,-22 0 0,42 0 0,-20 0 16,-1 0-16,21-1 0,1 1 15,-1 0-15,1 0 16,-1 0-16,22 21 0,-21-21 0,-1 21 15,1 0-15,-1 0 0,1 21 16,-1-21-16,-21 21 0,-20 21 0,20-21 16,-42 22-16,0-1 0,0 0 15,-21 22-15,-22-22 0,1 22 16,-21-1-16,20-20 0,-20 20 0,-1-21 16,1 1-16,-1-1 0,22 0 15,0 1-15,-22-22 0,43 21 0,-21-21 16,20-21-16,-20 22 0,21-1 15,0-21-15,0 0 16,21-21 15,0-1-31,21 22 16,0-21-16,-21 0 0,21 21 16,0-21-16,0 0 0,-21 0 0</inkml:trace>
  <inkml:trace contextRef="#ctx0" brushRef="#br0" timeOffset="1086.95">2201 508 0,'0'0'0,"0"-21"0,0 0 15,0 0 1,-21 21 0,0 0-1,0 0-15,0 0 0,21 21 0,-22 0 16,1 21-16,0-21 0,0 22 16,0-22-16,-22 21 0,22 22 0,0-22 15,0 0-15,0 22 16,0-22-16,-1 22 0,22-22 0,0 0 15,0 22-15,0-22 0,0 1 16,0-22-16,0 21 0,0 0 0,0-20 16,22-1-16,-1 0 0,0 0 15,0 0-15,0 0 0,0 1 16,106-22 0,-105 0-16,20 0 0,0 0 15,1 0-15,-1 0 0,0-22 16,1 1-16,-1 0 0,0 0 0,1 0 15,-1-22-15,0 22 0,1-21 0,-22 0 16,21-1-16,-21-20 16,0 20-16,1-20 0,-22-1 0,0 22 15,0-21-15,0 20 0,0 1 16,0 0-16,0-1 0,-22 1 0,-20 0 16,21 20-16,0 1 0,-22 0 15,22 0-15,-21 21 0,0 0 0,-1-21 16,22 21-16,-21 0 0,21 0 15,-22 0-15,22 0 0,0 21 16,-21 0-16,20-21 0,1 21 0,0 0 16,0 1-16,0-1 15,21 0-15,0 0 0,0 0 0,0 0 16,0 1-16,0-1 16</inkml:trace>
  <inkml:trace contextRef="#ctx0" brushRef="#br0" timeOffset="1455.74">3302 445 0,'0'-22'16,"-21"22"-1,21 22-15,0-1 16,-21 0-16,21 0 0,0 0 16,0 22-16,0-22 0,0 21 15,0-21-15,0 22 0,0 20 16,-22-21-16,22 1 0,-21-1 0,21 22 16,-21-22-16,21 0 0,0 1 15,0-22-15,-21 21 0,21-21 0,0 22 16,-21-22-16,21 0 0,0 0 15,0 0 1,0-42 15,21-42-15,-21 41-16</inkml:trace>
  <inkml:trace contextRef="#ctx0" brushRef="#br0" timeOffset="1736.58">3260 487 0,'0'0'0,"0"-42"16,0 20-16,0 1 0,-22 21 15,22 21 17,0 1-32,22-1 0,-1 0 15,0 21-15,0-21 0,0 22 0,0-22 16,1 21-16,20 1 0,-21-22 15,0 21-15,0 0 0,1-20 0,-1 20 16,0-21-16,0 0 0,-21 0 16,21 1-16,-21-1 0,21-21 0,-21 21 15,22-21 1,-22-21 0,21 21-1,-21-21-15,0-1 0,21 1 0</inkml:trace>
  <inkml:trace contextRef="#ctx0" brushRef="#br0" timeOffset="2043.41">4170 381 0,'-21'0'31,"-1"0"-31,1 21 0,0 0 0,0 1 15,0-1-15,0 0 0,-1 0 16,-20 0-16,21 22 0,0-22 16,-22 21-16,22-21 0,0 0 0,-21 22 15,21-22-15,-1 0 0,1 21 16,0-20-16,0-22 0,21 21 16,0 0-16,21-21 31,0-21-31,0 0 15,1-1-15,-1 1 0,0 0 16,0 0-16,0 0 0,22-22 0,-22 22 16,21-21-16</inkml:trace>
  <inkml:trace contextRef="#ctx0" brushRef="#br0" timeOffset="2299.26">4149 360 0,'21'-21'0,"-42"42"0,42-63 0,0 42 0,0 0 15,-21 21 1,0 0-1,0 0-15,0 21 0,0-20 16,0 20-16,-21 0 0,21 1 0,0 20 16,-21-21-16,21 22 0,-21-22 15,21 22-15,0-22 0,0 22 0,-22-22 16,22 0-16,0 1 0,-21-1 16,21 0-16,0 1 0,0-22 0,0 21 15,-21-21-15,21 0 0,0 1 16,0-1-16,0 0 0,0 0 15,0-42 17,0 0-32,21 0 0,-21-1 0</inkml:trace>
  <inkml:trace contextRef="#ctx0" brushRef="#br0" timeOffset="3119.2">5355 0 0,'-42'0'31,"63"0"-15,0 0 0,0 0-16,22 0 0,-22 0 0,21 0 15,0 0-15,1 0 0,-1 0 16,22 0-16,-22 0 0,0 0 0,1 0 16,-1 0-16,0 0 0,1 0 15,-22 0-15,0 0 0,-42 0 31,0 0-31,-22 0 16,1 0-16,0 0 0,-1 0 0,1 0 16,0 0-16,-22 0 0,43 0 15,-21 0-15,-1 0 0,22 0 0,-21 0 16,21 0-16,-1 0 0,1 0 16,0 0-16,0 21 15,21 0-15,-21-21 0,21 22 16,-21-1-16,21 0 0,0 0 15,0 21-15,-22-20 0,22 20 16,-21 0-16,21-21 0,0 43 0,0-22 16,-21 1-16,21-1 15,-21 21-15,21-20 0,-21 20 0,0 1 16,21-1-16,-22 1 0,1 20 16,0-20-16,21-1 0,-21 1 0,0-1 15,0 1-15,21-1 0,0 1 16,-22-1-16,22-20 0,0 20 0,0 1 15,0-22-15,0 22 0,22-22 16,-1 0-16,0 1 0,21-1 0,-21-21 16,22 21-16,-1-20 0,-21-22 15,22 21-15,-1 0 0,0-21 0,1 0 16,-22 0-16,21 0 0,0-21 16,-20 0-16,-1-1 0,21 1 15,-21 0-15,0-21 0,22 21 0,-22-43 16,21 22-16</inkml:trace>
  <inkml:trace contextRef="#ctx0" brushRef="#br0" timeOffset="3472">6054 423 0,'0'0'0,"0"22"31,0-1-15,0 21-16,0-21 0,0 64 16,0-43-16,0 64 15,0-42-15,0-1 0,0-21 0,0 22 16,-22-22-16,1 22 0,21-22 15,-21 0-15,21-20 0,0 20 0,0-21 16,-21 0-16,21 0 16,0 1-16,0-1 15,0-42 1,21-1-16,-21 1 16,21-21-16,0 21 0,-21-22 0</inkml:trace>
  <inkml:trace contextRef="#ctx0" brushRef="#br0" timeOffset="3800.45">5990 445 0,'0'0'0,"-21"0"0,0-22 0,0 1 0,21 0 16,0 0-16,-22 0 0,22 0 16,0-1-16,0 1 0,0 0 15,22 0-15,-1 0 0,0 21 0,21-21 16,1-1-16,-1 22 0,0 0 15,1 0-15,-1 0 0,0 0 0,1 22 16,-1-22-16,0 42 0,1-21 16,-22 0-16,0 22 0,0-1 0,-21-21 15,0 21-15,0 1 0,-21-22 0,0 21 16,-22 1-16,1-22 0,0 0 16,-43 42-16,43-41 0,-1-1 15,22 0-15,-21-21 0,21 21 16,0 0-16,-22 0 15,43 1 1,21-22 0,1 0-16,-1 0 0</inkml:trace>
  <inkml:trace contextRef="#ctx0" brushRef="#br0" timeOffset="4383.12">6731 1122 0,'21'0'0,"-42"0"0,63 0 0,-21 0 15,1-21 1,-1 0-16,-21-1 0,21 1 16,-21 0-16,21 0 0,-21 0 15,0-22-15,0 22 0,0 0 0,0 0 16,0 0-16,0 0 0,0-1 15,-21 22-15,-21 0 0,20 0 0,1 0 16,0 22-16,-21-1 0,-1 0 0,22 0 16,-21 21-16,21-20 0,-22 20 15,22-21-15,-21 21 0,21 1 16,0-1-16,-1-21 0,1 22 16,0-22-16,21 21 0,0-21 0,0 0 15,0 1-15,0-1 0,0 0 16,21-21-1,0 0-15,1 0 0,20 0 0,-21 0 16,0-21-16,0 0 0,22 21 16,-22-22-16,0 1 0,21-21 0,-20 21 15,-1-22-15,0 22 16,0-21-16,0 0 0,0 20 0,-21-20 16,22 21-16,-22 0 0,21 0 0,-21-1 15,0 1-15,21 21 0,-21 21 31,0 1-31,0-1 0,0 0 16,-21 0-16,21 21 0,-21-20 16,21 20-16,-22-21 0,22 21 0,0-20 15,0 20-15,0-21 0,0 0 0,0 0 16,0 1-16,0-1 0,0 0 16,0 0-16,22-21 0,-1 21 15,21-21-15,-21 0 0,0 0 16,22 0-16,-1 0 0,-21-21 0,22 0 15</inkml:trace>
  <inkml:trace contextRef="#ctx0" brushRef="#br0" timeOffset="5151.83">7535 1058 0,'0'0'0,"0"-21"0,0-21 0,0 21 0,0 0 16,0-1-16,0 1 0,0 0 15,-21 21-15,0-21 0,0 21 0,0 0 16,-1 0-16,-20 0 0,21 0 15,0 0-15,0 21 0,-22 0 0,22 0 16,-21 1-16,21 20 0,-1-21 16,1 21-16,0 1 0,0-22 15,0 21-15,0-21 0,21 1 0,0 20 0,0-21 16,0 0-16,0 0 16,21 1-16,0-22 0,0 0 15,0 0-15,0 0 0,1 0 16,-1 0-16,21 0 0,-21-22 0,0 1 15,22 0-15,-22 0 0,0 0 0,0 0 16,0-1-16,1 1 0,-1 0 16,0 0-16,-21 0 0,0 0 0,21-1 15,-21 1-15,0 0 16,0 42 15,0 0-31,0 1 16,-21-1-16,21 0 15,-21 0-15,0 0 0,21 22 0,-22-22 16,1 21-16,21 0 0,-21 1 0,0-1 16,21 0-16,-21 22 0,21-1 15,0 1-15,-21 63 16,21-64-16,0 22 0,-22-21 0,22-1 16,0 22-16,0-22 0,0 22 0,0 0 15,0-22-15,0 22 0,0-22 0,0 22 16,0-22-16,0 1 0,0-1 15,0 1-15,0-22 0,0 22 0,0-22 16,0 0-16,0 1 0,0-1 0,0-21 16,-21 22-16,0-22 15,21 0-15,-21 0 0,0-21 0,0 0 16,-1 0-16,1 0 0,0 0 16,0-21-16,0 0 15,0-22-15,-1 22 0,1-21 0,0 0 16,0-22-16,21 22 0,-21-22 0,0-20 15,-1-1-15,22 0 0,-21 1 16,21-1-16,0 0 0,0 1 0,0-1 16,0 0-16,0 1 0,0 20 0,21-21 15,1 22-15,-1-22 0,0 22 16,0-1-16,0 22 0,0-22 0,1 22 16,-1 0-16,0-1 15,21 1-15,-21 21 0,1 0 0,-1 0 16,21-1-16,-21 1 0,0 0 15,1 0-15,-1 21 0,0-21 0,0 21 16,0-21-16</inkml:trace>
  <inkml:trace contextRef="#ctx0" brushRef="#br0" timeOffset="5500.64">7535 1164 0,'0'0'0,"21"0"0,1 0 15,-1 0-15,-21-21 0,21 21 16,0-21-16,0 21 0,0-21 0,1 21 16,20-21-16,-21-1 0,0 1 15,0 0-15,1 0 0,-1 0 0,0 0 16,0-1-16,-21 1 0,0 0 16,0 0-16,-21 21 15,0 0 1,-22 0-16,22 0 0,0 21 0,0 21 15,-21-20-15,20-1 0,1 21 16,0-21-16,21 22 0,0-22 16,-21 21-16,21-21 0,0 0 0,0 22 15,0-22-15,0 0 0,21-21 16,0 21-16,0 0 0,1-21 0,20 0 16,-21 0-16,21 0 0,1 0 15,-22 0-15,21 0 0,-21 0 0,22-21 16,-22 0-16,21 21 0</inkml:trace>
  <inkml:trace contextRef="#ctx0" brushRef="#br0" timeOffset="6247.21">9080 381 0,'0'0'0,"22"0"15,-1-21-15,-21 42 32,0 0-32,0 0 0,-21 1 15,-1 20-15,1-21 0,0 21 16,0 1-16,0 20 0,0-20 0,-1 20 15,22-21-15,-21 22 16,0-1-16,0-20 0,21 20 0,0-20 16,0-1-16,0 0 0,0 1 15,0-22-15,21 0 0,0 0 0,0 0 16,22 0-16,20-21 0,-20 0 16,-1 0-16,0 0 0,1 0 15,-1 0-15,0-21 0,22-21 0,-22 21 16,0 0-16,22-22 0,-22 1 15,1-22-15,-1 22 0,0-21 0,1-1 16,-22 1-16,0-1 0,-21 1 16,0 20-16,0-20 0,0-1 0,0 22 15,-21-22-15,-22 22 16,22 0-16,-21 21 0,0-22 0,-1 22 16,22 0-16,-21 21 0,-1 0 0,1 0 15,-21 0-15,20 21 0,1 21 16,0-20-16,-1 20 0,1 0 0,21 22 15,-22-22-15,22 0 0,0 22 16,0-22-16,21 22 0,0-1 0,0-20 16,0 20-16,0-21 0,0 1 15,0-1-15,21 0 0,0 1 0,0-22 16,1 0-16,20 0 0,0 0 16,1-21-16,-1 0 0,0 0 15,1 0-15,20 0 0,-21-21 0,22 0 16,-1-21-16</inkml:trace>
  <inkml:trace contextRef="#ctx0" brushRef="#br0" timeOffset="6770.91">10287 233 0,'0'0'0,"0"-42"0,0-1 0,0 22 16,0 0-16,0-21 0,0 20 15,-21 22-15,0 22 16,-1-1-16,22 0 0,-21 21 0,0 1 15,21-1-15,-21 21 0,21 1 16,0-22-16,-21 22 0,0-1 16,21 1-16,-22-1 0,22 1 15,0-1-15,-21 1 0,21-1 0,-21-20 16,21 20-16,-21-21 0,21 1 0,0-22 16,0 21-16,0-21 0,0 1 15,0-1-15,0-42 31,0-1-15,0 1-16,0 0 0,0 0 16,0 0-16,0-22 0,0 22 0,21 0 15,0-21-15,0 21 0,1-1 16,-1-20-16,0 21 0,0 0 16,21 0-16,-20-1 0,20 1 0,-21 21 15,21 0-15,-20 0 0,-1 0 16,21 0-16,-21 0 0,0 21 0,-21 1 15,0-1-15,22 21 0,-22 0 16,0-20-16,0 20 0,0 0 0,-22 22 16,1-43-16,-21 21 15,21-21-15,-22 1 0,22-1 0,-21 0 16,21 0-16,-22-21 0,22 21 0,0-21 16,0 0-16,0 0 0,42-21 46,0 21-46,0 0 16</inkml:trace>
  <inkml:trace contextRef="#ctx0" brushRef="#br0" timeOffset="7283.61">10541 1270 0,'21'0'0,"-42"0"16,63 0-16,-21 0 0,1 0 15,-1-21-15,0 21 0,-21-21 16,21 0-16,0-1 0,0 1 0,1 0 16,-1-21-16,0 21 15,0-1-15,0-20 0,22 21 0,-43-21 16,21 20-16,0-20 0,0 21 16,-21 0-16,21 0 0,-21 42 46,0 0-46,0 21 0,-21-21 16,21 22-16,-21-1 0,21 0 0,0 1 16,-21-1-16,21 0 0,-21 1 0,21 20 15,0-20-15,0 20 0,0-21 16,0 22-16,0-1 0,0 1 16,-22-1-16,22 1 0,-21-1 0,21 1 15,0-1-15,0 1 0,-21-1 16,0 1-16,21-1 0,-21 1 0,21-22 15,0 22-15,-21-1 0,-1-20 0,22 20 16,-21-21-16,0 1 0,0-1 16,21-21-16,-21 0 0,0 1 0,-1-1 15,1 0-15,0 0 0,0-21 16,0 0-16,0 0 0,-1 0 16,22-21-16,-21 0 0,0 0 15,21-22-15,0 22 0,0 0 16,0-21-16,0-1 15,21 1-15,0 0 0,1-1 0,-1 1 16,21-22-16,-21 1 0,0-1 0</inkml:trace>
  <inkml:trace contextRef="#ctx0" brushRef="#br0" timeOffset="7495.49">10795 699 0,'-21'-22'0,"42"44"0,-63-65 0,20 43 16,44 0 31,-1 21-47,0-21 0,0 0 15,0 0-15,0 22 0,1-1 0,-1-21 16,0 21-16</inkml:trace>
  <inkml:trace contextRef="#ctx0" brushRef="#br0" timeOffset="7860.07">11155 995 0,'21'0'0,"-42"0"0,42 21 15,0-21-15,0 0 0,0 0 16,1 0-16,-1-21 0,0 21 15,0-21-15,0 0 0,0-1 16,1 22-16,-1-21 0,-21 0 0,0 0 16,21 0-16,-21 0 0,0-1 15,-21 22 1,0 0-16,-1 0 16,-20 22-16,21-1 0,0 0 15,0 21-15,-1-21 16,1 22-16,0-22 0,0 21 0,21-21 15,0 22-15,-21-22 0,21 21 0,0-21 16,0 1-16,0-1 0,0 0 16,0 0-16,21-21 0,0 21 0,0-21 15,0 0-15,22 0 0,-22 0 16,21 0-16,-21 0 0,22 0 0,-1 0 16,-21 0-16,22-21 0,-22 0 15,21 0-15,-21 0 0</inkml:trace>
  <inkml:trace contextRef="#ctx0" brushRef="#br0" timeOffset="8387.77">11832 868 0,'0'0'0,"21"-64"15,-21 43 1,-21 21-16,0 0 16,0 21-16,0 1 0,21-1 15,-22 0-15,1 21 0,0-21 0,0 22 16,21-1-16,-21-21 0,21 22 15,-21-1-15,21-21 0,0 21 0,0-20 16,0-1-16,0 0 0,0 0 16,0 0-16,0 0 0,21 1 0,0-22 15,0 0-15,0 21 0,0-21 0,22 0 16,-22 0-16,21 0 16,-21-21-16,22 21 0,-1-22 0,0 1 15,1 0-15,-22-21 0,21 21 16,1-22-16,-22 1 0,21-22 0,-21 1 15,0 21-15,1-22 0,20 1 0,-21-1 16,0 1-16,-21 20 0,21 1 16,1-43-16,-1 64 0,-21 0 15,0 0-15,0 0 0,0-1 16,0 44 0,0-1-16,-21 0 15,21 0-15,-22 21 0,1-20 16,21 20-16,-21 0 0,0 22 0,0-22 15,0 0-15,-1 22 0,22-22 16,0 1-16,-21 20 0,21-21 0,0 1 16,0-22-16,0 21 0,0-21 15,0 22-15,21-22 0,1 0 0,-1 0 16,0-21-16,0 21 0,0-21 16,0 0-16,1 0 0,-1 0 15,21 0-15,-21 0 0,0-21 0,22 0 0,-22 0 16,0 0-16,0 0 15,22-1-15,-22-20 0</inkml:trace>
  <inkml:trace contextRef="#ctx0" brushRef="#br0" timeOffset="8566.67">12382 783 0,'0'0'0,"-21"0"0,21 21 31,21-21-15,1 0-16,-1 0 0,21 0 16,-21 0-16,22 0 0,-1-21 0,0 21 15,1-21-15,-1 0 0,0 21 16</inkml:trace>
  <inkml:trace contextRef="#ctx0" brushRef="#br0" timeOffset="8999.45">14012 445 0,'0'-43'0,"0"86"0,21-107 16,1 22-16,-1-1 0,0 1 16,-21 21-16,21 0 0,-21 0 15,21 21-15,-21 21 16,0 0-16,0 21 15,0 1-15,-21-1 0,0 0 16,21 22-16,-21-1 0,0-20 0,-1 20 16,1 1-16,0-1 0,0 1 15,21-22-15,-21 21 0,0-20 0,21-1 16,-22 0-16,22 1 0,0-22 16,0 0-16,0 0 0,0 0 0</inkml:trace>
  <inkml:trace contextRef="#ctx0" brushRef="#br0" timeOffset="9559.12">13525 466 0,'0'0'0,"0"-43"0,-21 22 0,21-21 15,0 21-15,0 0 16,21-1-16,1 1 0,-1 0 0,0 0 15,0 0-15,21 21 0,1 0 16,-1 0-16,22 0 0,-1 0 0,1 0 16,-1 21-16,1 0 0,-1 21 15,1 1-15,-1-1 0,-21 0 0,1 1 16,-1 20-16,0-20 0,-20-1 0,-1 21 16,-21-20-16,0-1 15,0 0-15,0 1 0,0-1 0,0 0 16,0-20-16,0-1 0,0 0 15,0 0-15,0-42 16,-21 21 0,21-21-16,0 0 0,0-22 15,0 22-15,0-21 0,0-1 0,0 1 16,21 0-16,0-1 0,0 1 16,0-21-16,0-1 0,22 1 0,-1-1 15,0 1-15,-20 20 0,41-20 16,-21 20-16,1 1 0,-1 21 0,22 0 15,-22 0-15,0 21 0,1 0 16,-1 21-16,-21 0 0,21 21 16,-20 1-16,-1-1 0,-21 0 0,0 22 15,0-1-15,0-20 0,-21 20 16,-1 1-16,1-1 0,0 1 0,0-22 16,-21 21-16,20-20 0,1-1 15,-21 0-15,21 1 0,0-1 0,-1-21 16,1 0-16,21 1 0,0-1 15,-21 0-15,21 0 0,21-42 47,0 21-47,1-21 0</inkml:trace>
  <inkml:trace contextRef="#ctx0" brushRef="#br0" timeOffset="9994.87">15684 656 0,'0'0'0,"22"-21"0,-22 0 16,-22 21 0,1 0-1,0 0-15,0 21 0,0 0 0,0 0 16,-1 1-16,-20 20 16,21 0-16,0 1 0,0-1 0,-22 0 15,22 1-15,0-1 0,21 0 0,0-21 16,0 22-16,0-22 0,0 21 15,0-21-15,0 1 0,21-1 0,0-21 16,22 21-16,-22-21 0,21 0 16,0 0-16,1 0 0,-1 0 0,-21 0 15,22 0-15,-1-21 0,0 0 16,-21-1-16,22 1 0,-22 0 0,0-21 16,0-1-16,0 1 0,-21 0 15,0-22-15,0 22 0,0 0 0,0-22 16,0 22-16,0 21 0,0-22 15,0 22-15,-21 0 0,21 0 0,-21 21 16,0 0-16,0 0 0,-22 0 0,22 0 16,0 21-16,0 0 0,0 0 15,-22 0-15,22 1 0,0-1 16,0 0-16,0 21 0,21-21 0,0 1 16,0-1-16,0 0 0,0 0 15,21-21-15,21 0 0,-21 21 16,1-21-16</inkml:trace>
  <inkml:trace contextRef="#ctx0" brushRef="#br0" timeOffset="10539">16616 953 0,'0'0'0,"21"-22"0,0 22 16,0-21-16,0 0 0,-21 0 15,0 0-15,22 0 0,-22-1 0,0 1 16,0 0-16,0 0 0,-22 0 15,1 21-15,0 0 0,0-21 0,0 21 16,0 0-16,-1 0 0,-20 21 16,21-21-16,-21 42 0,-1-21 0,22 22 15,-21-22-15,21 21 0,-22 0 16,22 1-16,0-1 0,0 0 0,21 1 16,0-22-16,0 21 0,0-21 0,0 1 15,0-1-15,21 0 0,0 0 16,21 0-16,-20-21 0,-1 0 15,0 0-15,21 0 0,-21 0 16,22-21-16,-22 0 0,0 0 0,21 0 16,-20-22-16,-1 1 0,21 0 15,-21-22-15,0 22 0,22-22 0,-22-20 16,21 20-16,-21 1 0,1-1 0,-1-21 16,21 22-16,-21-1 0,0 1 15,1 21-15,-22-1 0,0 1 16,0 21-16,0 0 0,0 42 15,0 0-15,-22 0 0,1 21 16,21 1-16,-21 20 16,0-20-16,0 20 0,0 1 0,-1-1 15,1 1-15,21-1 0,-21-21 16,21 22-16,0-1 0,0-20 0,0-1 16,0 0-16,0 1 0,0-22 15,0 21-15,42-21 0,-42 1 0,43-22 16,-22 0-16,0 0 0,0 0 15,0 0-15,22 0 0,-1 0 16,-21-22-16,22 22 0,-1-21 0,0-21 0,1 21 16</inkml:trace>
  <inkml:trace contextRef="#ctx0" brushRef="#br0" timeOffset="11226.6">17399 868 0,'-21'21'0,"42"-42"0,-63 63 0,20-42 15,1 0-15,0 21 0,0-21 16,21 22-16,42-22 31,-21 0-31,1 0 0,-1 0 0,21 0 16,0 0-16,-20-22 0,20 22 16,-21-21-16,21 0 0,1-21 0,-22 21 15,0-1-15,0-20 0,0 21 16,1 0-16,-1 0 0,-21-1 15,0 1-15,-21 21 16,-1 0 0,1 0-16,0 21 0,-21 1 0,21-1 15,-22 0-15,22 0 0,-21 0 16,21 22-16,-1-1 0,1-21 0,0 21 16,0-20-16,21 20 0,-21-21 15,21 21-15,0-20 0,0 20 0,21 0 16,0-21-16,0 1 15,0-1-15,22 0 0,-1 0 0,0-21 16,-20 0-16,20 0 0,0 0 16,1 0-16,-1 0 0,0 0 15,-21-21-15,22 0 0,-1 0 0,-21-22 16,22 22-16,-22-42 0,0-1 16,21 22-16,22-106 0,-43 84 15,21 1-15,-21-22 0,1 21 16,20 1-16,-21-1 0,0 1 0,-21 21 15,21-1-15,-21 1 0,22 21 16,-22 0-16,0-1 0,0 1 0,0 42 31,-22 1-31,1 20 0,0-21 16,0 21-16,21 1 0,-21-1 16,0 0-16,-1 1 0,1 20 15,21-20-15,-21-1 0,21 21 0,-21-20 16,21 20-16,0-20 0,0-1 15,0 0-15,0 1 0,0-1 0,0 0 16,0-21-16,21 1 0,0 20 0,0-42 16,22 21-16,-22 0 0,21-21 15,1 0-15,-22 0 0,21 0 0,0 0 16,1-21-16,-1 0 0,22 0 16,-22 0-16,0-22 0,1 1 0,-22 0 15</inkml:trace>
  <inkml:trace contextRef="#ctx0" brushRef="#br0" timeOffset="11802.27">19029 148 0,'0'0'0,"-21"0"15,21-21-15,21 21 16,21 0-1,-21-21-15,22 21 16,-1 0-16,0 0 0,22-21 0,-1 21 16,1 0-16,-22 0 0,22-21 15,-22 21-15,0 0 0,1 0 0,-22 0 16,21 0-16,-21 0 0,0 0 16,1 0-16,-22 21 31,0 0-31,0 0 0,-22 85 15,22-85 1,-21 0-16,21 43 16,-21-22-16,21-21 0,-21 22 0,0-22 15,21 21-15,-21 22 16,21-22-16,-22 0 0,1 1 16,21 20-16,-21-21 0,21 22 0,0-22 15,-21 22-15,21-1 0,-21-20 0,21 20 16,-21-21-16,21 22 0,-22-22 15,22 1-15,-21-1 0,0 0 0,0-21 16,0 22-16,21-22 0,-21 0 16,-1 0-16,1 0 0,-21 1 15,0-1-15,20 0 0,1-21 0,0 0 16,0 0-16,0 21 0,0-21 16,-1 0-16,1 0 0,0 0 15,0 0 16</inkml:trace>
  <inkml:trace contextRef="#ctx0" brushRef="#br0" timeOffset="39743.87">10245 9081 0</inkml:trace>
  <inkml:trace contextRef="#ctx0" brushRef="#br0" timeOffset="-148489.85">1460 4233 0,'0'-21'0,"0"0"15,0 0-15,0 0 16,0 0-16,0-1 16,0 1-16,0 0 0,0 0 0,0 0 15,0 0-15,0-1 0,0 1 16,0 0-16,0 0 0,0 0 15,0 0-15,0 42 47,0 0-31,0 21-16,0 1 0,0 20 0,0-21 16,0 22-16,0-1 0,0 1 15,0-1-15,0 1 0,0 21 0,0-22 16,0 1-16,0-1 0,0 85 15,0-84-15,-21-22 0,21 22 16,0-22-16,0 0 0,0-21 16,0 1-16,0-1 0,0 0 15,0 0-15,0 0 0,0-42 47,0 0-47,0 0 0,0 0 0,0-1 16,0 1-16,21-21 0,1 21 15</inkml:trace>
  <inkml:trace contextRef="#ctx0" brushRef="#br0" timeOffset="-147065.67">2053 4614 0,'0'22'16,"-21"-1"0,21 0-1,0 0-15,0 0 16,21-21 15,0 0-15,-21-21-16,21 21 0,1-21 15,-22 0-15,0 0 16,21-1-16,-21 1 16,0 0-16,0 0 15,-21 21 1,-1 0 0,1 21-16,21 0 0,-21-21 15,21 21-15,0 1 0,-21-1 16,21 0-16,0 0 0,0 0 15,0 0-15,0 1 16,0-1-16,0 0 16,21-21-16,0 0 15,0 0 1,1 0-16,-1-21 0,0 0 16,0-1-16,-21 1 15,21 21-15,0-21 0,-21 0 0,0 0 16,0 0-16,0-1 15,0 1-15,0 0 0,0 0 16,-21 21-16,0-21 0,0 21 16,0 0-16,0 0 15,-1 21-15,22 0 16,0 0-16,-21 0 0,21 1 16,0-1-16,0 0 15,0 0-15,0 0 0,0 0 16,0 1-16,21-22 31,1 0-15,-1 0-16,0 0 15,-21-22-15,21 22 0,-21-21 16,21 0-16,-21 0 0,0 0 16,0 0-16,0-1 0,0 1 15,0 0-15,0 0 16,-21 21-16,0 0 15,0 0-15,0 0 16,21 21-16,-22 0 16,1 0-16,21 1 15,0-1-15,0 0 0,0 0 16,0 0-16,0 0 0,0 1 0,0-1 16,0 0-16,0 0 15,0 0-15,21-21 16,1 0-16,-1 0 15,0 0-15,0-21 16,0 0-16,0 21 0,-21-21 16,22 0-16,-1-1 0,-21 1 0,0 0 15,0 0-15,0 0 16,0 0-16,0-1 0,0 1 0,0 0 16,-21 21-1,-1 0-15,1 0 16,21 21-16,-21 0 15,0-21-15,21 22 0,0-1 0,0 0 16,0 0-16,0 0 0,0 0 16,0 1-16,0-1 0,0 0 15,21-21 1,0 0 0,0 0-16,1-21 15,-1 21-15,-21-21 0,0-1 16,21 22-16,-21-21 0,21 0 15,-21 0-15,0 0 0,0 0 0,0-1 16,0 1-16,-21 21 16,0 0-16,0 0 15,-1 0-15,1 21 16,0 1-16,21-1 16,-21-21-16,21 21 0,-21-21 15,21 21-15,0 0 16,0 0-1,21-42 32</inkml:trace>
  <inkml:trace contextRef="#ctx0" brushRef="#br0" timeOffset="-146872.78">2201 4678 0,'0'-21'125</inkml:trace>
  <inkml:trace contextRef="#ctx0" brushRef="#br0" timeOffset="-143537.71">3302 4233 0,'0'0'0,"0"-21"15,0 0-15,0 0 16,0 0-16,0 0 16,0-1-16,-21 44 31,21-1-31,0 0 15,0 21-15,0 1 0,0-1 0,0 0 16,0 1-16,0 20 0,0-21 16,0 1-16,0 20 0,-21-20 0,21-1 15,0 21-15,-22-20 0,22-1 0,0 0 16,0 1-16,0-22 0,0 0 16,0 0-16,0 0 0,0 1 0,22-22 15,-1 0-15,0 0 16,0-22-16,0 1 15,0 0-15,1-21 0,-1 21 16,0-22-16,0 22 0,0-21 0,0-1 16,1 1-16,-1 0 0,0 21 15,0-22-15,0 1 0,22 0 0,-22 20 16,0-20-16,0 21 0,0-21 0,0 20 16,1 22-16,-1-21 0,0 21 15,0 0-15,0 21 16,-21 1-16,21-1 0,-21 21 15,0-21-15,0 22 0,0-22 16,0 21-16,0 0 0,0-20 0,0 20 16,0 0-16,0 1 0,0-22 15,0 21-15,0-21 0,0 0 0,22 22 16,-1-43-16,-21 21 0,21 0 16,0-21-16,0 0 0,0 0 0,1 0 15,-1 0-15,0-21 0,0 0 16,0 21-16,0-43 0,1 22 0,-1 0 15,21-21-15,-21-1 0,0 22 16,1-21-16,20 0 0,-21-1 0,-21 1 16,21 0-16,0-1 0,-21 1 0,22 21 15,-22-22-15,21 1 0,-21 21 16,0-21-16,0 20 0,0 1 16,0 0-16,0 42 31,-21 0-31,21 22 0,0-22 15,-22 21-15,1 1 0,21-22 16,-21 21-16,21 0 0,0 1 0,0-1 16,0 0-16,0-20 0,0 20 15,0 0-15,0-21 0,0 22 0,21-22 16,0 0-16,1 0 0,-1-21 16,0 21-16,0-21 0,0 0 0,22 0 15,-22 0-15,21-21 0,0 21 16,1-21-16,-1 0 0,-21 0 0,22-22 15,-1 22-15,0-21 0,-21 0 16,22 20-16,-22-20 0,0 0 16,0-1-16,0-20 0,-21 21 0,22-1 15,-22 1-15,0 0 0,0-1 0,0 1 16,0 0-16,0 20 0,0-20 16,-22 21-16,1 21 0,0 0 15,0 0-15,0 21 16,21 0-16,0 0 0,-21 22 0,21-1 15,-22 0-15,22 22 0,0-22 16,-21 1-16,21-1 0,0 21 0,0-20 16,0-1-16,-21-21 0,21 22 15,0-1-15,-21-21 0,21 21 16,0-20-16,0-1 0,0 0 0,0 0 16,0 0-16,0-42 31,0-21-16,0 21-15,21-1 0,0-20 16,-21 21-16,21-21 0,1 20 16,-1-20-16,-21 21 0,21 0 0,0 0 15,0-1-15,0 1 0,1 21 16,-1 0-16,-21 21 16,21 1-16,-21-1 15,0 0-15,21 0 0,-21 0 0,0 22 16,0-22-16,0 21 0,0-21 0,0 22 15,21-22-15,-21 21 0,21-21 16,1 22-16,-22-22 0,21 0 0,21 21 16,0-42-16,-20 21 0,20-21 15,0 0-15,1 0 0,-1 0 16,0-21-16,1 21 0,-1-21 0,21 0 16,-20 0-16,-1-22 0,22 22 15,-43-21-15,21 0 0,0 20 0,-20-20 16,-1 0-16,0-1 0,0 1 15,-21 21-15,0-21 0,0-1 16,0 1-16,0 21 0,-21-22 0,0 22 16,0 0-16,-1 0 0,1 21 0,-21 0 15,21 0-15,0 0 0,-22 0 16,22 21-16,-21 0 0,21 0 0,-22 22 16,22-22-16,0 21 0,0 1 15,-22-22-15,22 21 0,21 0 16,-21 1-16,21-1 0,-21-21 0,21 22 15,0-1-15,0-21 0,0 0 0,0 22 16,21-22-16,0-21 0,0 21 0,1 0 16,-1-21-16,0 0 15,0 0-15,0 0 0,0 0 0,22-21 16,-22 0-16,0 0 0,0-1 16,0 1-16,22-21 0,-22 21 0,0-22 15,0 22-15,-21-21 0,21 0 0,1 20 16,-22-20-16,21 0 0,-21 21 15,0-1-15,21-20 0,-21 21 16,0 0-16,21 21 0,-21 21 16,0 0-1,0 0-15,0 0 0,0 1 16,0 20-16,0-21 0,-21 0 0,21 22 16,0-22-16,0 21 0,0-21 15,0 22-15,0-22 0,0 0 0,0 0 16,21 0-16,-21 0 0,21 1 0,0-22 15,1 0-15,-1 0 0,0 0 16,21 0-16,-21 0 0,1 0 0,-1-22 16,21 1-16,-21 0 0,0 0 15,1 0-15,20-22 0,-21 22 0,0-21 16,0-22-16,-21 22 16,22 0-16,-22-1 0,21-20 0,-21 21 15,0-1-15,0-20 0,0 20 0,21 1 16,-21 0-16,0 21 0,0-1 15,21 1-15,-21 42 16,0 1 0,0 20-16,0-21 0,0 21 15,-21 1-15,0-1 0,0 22 0,21-22 16,0 0-16,-22 1 0,22-1 0,-21 0 16,21 1-16,-21-1 0,21 0 15,0-21-15,0 22 0,0 20 16,0-42-16,0 22 0,0-22 15,21 0-15,0-21 0,1 0 16,-1 0-16,0 0 0,0 0 16,0 0-16,22 0 0,-22-21 15,0 21-15,0-21 0,21 0 0,-20-1 16,-1 1-16,-21-21 0,21 21 0,0 0 16</inkml:trace>
  <inkml:trace contextRef="#ctx0" brushRef="#br0" timeOffset="-143294.58">6329 4466 0,'0'0'0,"-21"0"0,42 0 47,0 0-47,0 0 0,0 0 0,0 0 16,22 0-16,-1 0 0,-21 0 15,22-21-15,-1 21 0,0 0 0,1-21 16,-22 21-16,21 0 0,-21 0 0,0-21 16,1 21-16,-22-21 15,21 21-15,0 0 0,0 0 16</inkml:trace>
  <inkml:trace contextRef="#ctx0" brushRef="#br0" timeOffset="-142953.78">8043 4360 0,'0'0'0,"0"-21"16,0 0-16,-21 0 0,0 21 15,0 21 17,21 0-32,0 0 15,-21 22-15,21-22 0,0 21 16,0-21-16,0 22 0,-22-1 0,22-21 16,-21 22-16,21-22 0,-21 21 0,21-21 15,0 0-15,0 1 0,0-1 16,-21 0-16,21 0 0,0 0 0,21-21 31,0 0-31,0-21 16</inkml:trace>
  <inkml:trace contextRef="#ctx0" brushRef="#br0" timeOffset="-142517.8">8699 4382 0,'0'0'0,"22"-22"0,-22 1 0,0 0 16,0 0 0,-22 21-16,1 0 0,0 0 15,0 0-15,-21 0 0,20 0 0,-20 21 16,21 0-16,-21-21 0,20 21 16,1 1-16,0-22 0,0 21 0,0 0 15,21 0-15,0 0 16,0 0-1,21-21-15,0 22 0,0-22 0,0 0 16,1 21-16,20-21 0,-21 0 16,21 21-16,-20 0 0,-1-21 0,21 21 15,-21-21-15,0 0 0,22 21 0,-22-21 16,-21 22-16,21-22 0,-21 21 16,21-21-16,-21 21 0,0 0 15,-21 0-15,0-21 0,-21 0 16,20 21-16,-20-21 0,0 22 15,-1-22-15,1 21 0,0-21 0,21 0 16,-22 21-16,1-21 0,0 0 16,20 21-16,-20-21 0,21 0 15,0 0-15,0 0 0,-1 0 16,22-21 0,0 0-16,0 0 15</inkml:trace>
  <inkml:trace contextRef="#ctx0" brushRef="#br0" timeOffset="-142093.05">8022 3874 0,'-21'0'0,"42"0"0,-63 21 0,21-21 0,-1 21 15,22 0-15,-21 0 0,21 0 16,0 1 0,21-22-16,1 0 0,20 0 15,-21 0-15,0 0 0,22 0 16,-22 0-16,0 0 0,0 0 0,0-22 15,0 22-15,-21-21 0,0 0 16,0 0-16,0 0 16,0 0-16,0-1 0,-21 1 15,0 0-15,0 21 0,0 0 16,0 0-16,-1 0 0,1 0 16,0 0-16,0 0 0,0 0 15,0 21-15,-1 0 0,1 1 0,0-1 16,0-21-16,0 21 0,21 0 0,0 0 15,0 0-15,0 1 0,0-1 16,21 0-16</inkml:trace>
  <inkml:trace contextRef="#ctx0" brushRef="#br0" timeOffset="-141349.83">10012 4233 0,'0'0'0,"21"0"0,0-21 0,0 21 16,0-21-16,1 0 0,-1 21 16,0-21-16,0 21 15,-21 21 16,-21 0-31,21 0 0,-21 0 0,0 22 16,-1-22-16,1 21 16,21 1-16,-21-22 0,0 21 0,0-21 15,0 22-15,21-1 0,0-21 0,-22 21 16,22-20-16,0-1 0,0 0 16,0 0-16,0 0 0,22 0 0,-1 1 15,0-1-15,21-21 0,1 0 0,-1 0 16,0 0-16,1 0 0,-1 0 15,0 0-15,22-21 0,-22-1 0,0 1 16,1 0-16,-1 0 0,0 0 16,-20 0-16,20-1 0,-21 1 15,21-21-15,-42 0 0,0 20 0,0-20 16,0 0-16,0-1 0,0 1 0,-21 0 16,0-1-16,0 1 0,-21 0 15,20 21-15,-20-1 0,0 1 0,-1 21 16,1 0-16,0 0 0,-1 0 15,22 21-15,-21 1 0,0-1 0,20 0 16,-20 21-16,21 1 0,0-22 0,0 21 16,21 0-16,0 1 0,0-22 15,-22 21-15,22-21 0,0 22 0,0-22 16,0 0-16,22 0 0,-1 0 16,0 1-16,21-1 0,-21-21 15,22 0-15,-1 0 0,0 0 0,43 0 16,-43 0-16,1-21 0,20-1 15,-20 1-15,-1 0 0,21 0 16</inkml:trace>
  <inkml:trace contextRef="#ctx0" brushRef="#br0" timeOffset="-140409.93">11155 3979 0,'0'0'0,"21"-42"0,-21 0 16,0 21-16,0-1 0,0 1 15,0 0-15,-21 21 16,0 21-1,-1 0-15,22 1 16,0 20-16,-21 0 0,21 1 0,-21 20 16,21-21-16,-21 22 0,21-22 0,0 22 15,-21-22-15,21 0 0,-21 22 16,21-22-16,-22 1 0,22-22 0,0 21 16,0-21-16,0 0 0,0 1 0,0-1 15,0 0-15,0 0 0,0-42 47,0 0-47,0 0 16,0-1-16,0 1 0,22 0 15,-1 0-15,0-21 0,21 20 0,-21 1 16,22-21-16,-22 21 0,21 0 16,1-1-16,-1 22 0,-21 0 0,21 0 15,1 0-15,-22 0 0,0 0 0,21 0 16,-20 22-16,-1-1 0,-21 0 15,0 0-15,0 0 0,0 0 0,0 1 16,0-1-16,-21 21 0,-1-21 0,1 0 16,-21 1-16,0-1 0,-1 0 15,1-21-15,0 21 0,-1 0 16,1-21-16,0 21 0,20-21 0,-20 0 0,21 0 16,-21 0-16,20 0 15,1 0-15,0 0 0,0 0 0,21-21 16,21 21 31,21 0-47,-20 0 0,20 21 0,-21-21 15,21 0-15,1 0 0,-1 0 16,22 0-16,-22 0 0,0 0 0,22 0 16,-1 0-16,-20 0 0,20 0 15,-21-21-15,22 0 0,-22 21 0,1-21 16,-1 0-16,0 0 0,-21-1 0,1 1 15,20 0-15,-21-21 0,0 21 16,-21-1-16,0-20 0,21 21 16,-21-21-16,0 20 0,0 1 0,0 0 15,0 0-15,-21 42 32,21 0-32,-21 0 0,21 22 15,0-22-15,0 21 0,0 1 16,-21-1-16,21 0 0,-21 1 0,21 20 15,-21-21-15,21 22 0,0-1 16,-22 22-16,1-21 0,0-1 0,21 22 0,-21-1 16,21-20-16,-21 21 15,21-1-15,0 1 0,0 0 0,-21-1 16,21-20-16,0 20 0,0-20 0,0-1 16,0 43-16,0-42 0,0-22 15,0-21-15,0 22 0,0-22 16,-22 0-16,1-21 15,21-21-15,-21 0 16,21-1-16,-21 1 0,21 0 16,0 0-16,0 0 0,0 0 15,-21-1-15,21-20 0,0 21 0,0-21 16,0-1-16,0 1 0,0 0 0,0-1 16</inkml:trace>
  <inkml:trace contextRef="#ctx0" brushRef="#br0" timeOffset="-140182.06">11917 4001 0,'0'0'0,"0"-22"0,0 1 16,0 0-16,0 0 0,0 42 62,0 0-62,0 0 16,21-21-16,-21 22 0,21-22 0,0 0 15,0 21-15,1-21 0,-1 21 0</inkml:trace>
  <inkml:trace contextRef="#ctx0" brushRef="#br0" timeOffset="-139156.42">12255 4382 0,'0'0'0,"22"0"16,-1 0-1,0 0-15,0 0 0,0 0 16,0-22-16,1 22 0,-1-21 16,0 0-16,0 0 0,0 0 15,0 0-15,1-22 0,-22 22 16,0 0-16,0 0 0,0 0 15,-22 21 1,1 0-16,0 0 0,0 21 0,0 0 16,0 0-16,-1 21 0,-20-20 15,21 20-15,0 0 0,0 1 0,21-1 16,0-21-16,-22 21 0,22 1 16,0-22-16,0 0 0,0 21 15,0-20-15,22-1 0,-1-21 0,0 21 16,0 0-16,0-21 0,22 0 0,-22 0 15,21 0-15,-21 0 0,22 0 16,-1-21-16,-21 0 0,21 0 0,1-1 16,-22 1-16,21 0 0,1-21 15,-22-1-15,21 22 0,0-21 0,-20 0 16,20-1-16,-21 22 0,21-21 0,-20 21 16,-1-22-16,0 43 15,-21 21 1,-21 1-1,21-1-15,0 0 16,-21 0-16,21 0 0,0 0 16,0 1-16,21-22 31,0-22-15,0 22-16,-21-21 0,21 0 0,-21 0 15,21 0-15,-21 0 0,0-1 16,22 1-16,-22-21 0,0 21 0,0 0 15,0-1-15,0 1 0,-22 21 16,1 0 0,0 0-16,0 21 0,0 1 0,0 20 15,-22-21-15,22 21 16,0-20-16,0 20 0,0 0 0,-1 1 16,1-1-16,21-21 0,0 21 0,0 1 15,0-22-15,0 0 0,0 21 16,0-20-16,0-1 0,0 0 0,21 0 15,1-21-15,20 21 0,-21-21 0,21 0 16,1 0-16,-1 0 0,0 0 16,1 0-16,-1 0 0,0-21 0,22 0 15,-22 0-15,1 0 0,-1-1 16,0-20-16,1 21 0,-1-21 0,0-1 16,-21-20-16,1 20 0,-1-20 15,0-1-15,0 1 0,0 21 16,0-22-16,-21 22 0,0-1 0,0 1 15,0 21-15,22 0 0,-22 0 0,0-1 16,-22 44 0,1 20-1,21-21-15,-21 21 0,0 1 0,0 20 16,21-20-16,-21 20 0,-1-21 16,22 22-16,-21-22 0,21 1 0,0-1 15,0 43-15,0-43 16,0-21-16,0 21 0,0-20 0,0-1 15,0 0-15,21 0 0,1-21 0,-1 0 16,-21 21-16,21-21 16,0 0-16,0 0 0,0 0 0,1-21 15,20 0-15,-21 0 0,0 21 0,22-43 16,-22 22-16,0 0 0,21-21 0,-21 21 16</inkml:trace>
  <inkml:trace contextRef="#ctx0" brushRef="#br0" timeOffset="-138962.53">13674 4255 0,'-22'0'15,"44"0"-15,-65 0 0,43 21 0,0 0 16,21-21 0,1 0-1,-1 21-15,0-21 0,0 0 0,21 0 16,-20 0-16,-1 0 0,21 0 15,-21 0-15,0 0 0,22 0 0,-22-21 16,0 0-16,0 0 0,22-1 0</inkml:trace>
  <inkml:trace contextRef="#ctx0" brushRef="#br0" timeOffset="-138428.84">15642 2963 0,'21'0'0,"-21"-21"31,0 42-31,-21 1 16,0-1-16,0 21 0,-22 22 0,22-1 16,-42 1-16,20 20 15,-20 22-15,-1-21 0,1 21 0,-1 21 16,-105 105-16,106-105 0,-22 0 16,0 22-16,22-22 0,-22 0 15,22 0-15,-1 0 0,1-22 0,-1-20 16,-21 84-16,64-105 0,-21-1 15,21-20-15,0-1 0,21 0 16,0-20-16,21-44 16,0 1-16,0-21 15,21 0-15,1-1 0,-22-20 0</inkml:trace>
  <inkml:trace contextRef="#ctx0" brushRef="#br0" timeOffset="-137668.27">15579 3874 0,'21'0'15,"0"0"-15,0 0 0,0 0 16,0 0-16,-21-22 15,22 22-15,-1-21 0,21 0 0,-21 21 16,0-21-16,22 0 0,-22 0 16,21-1-16,-21 1 0,1 0 15,-1-21-15,0 21 0,-21-1 0,0 1 16,-21 0 0,0 21-16,-1 0 0,1 0 0,-21 21 15,0 0-15,-1 1 0,1-1 0,-22 0 16,22 21-16,0-21 0,-1 22 15,1-22-15,21 21 0,0-21 0,0 1 16,-1 20-16,22-21 16,0 0-16,0 0 0,0 1 0,22-1 0,-1 0 15,0 0-15,21-21 0,-21 0 16,22 0-16,-1 0 0,0 0 0,1 0 16,-1 0-16,0-21 0,1 21 15,-1-21-15,-21 0 0,22 21 0,-43-22 16,0 1-16,0 0 15,-22 21-15,-20 0 16,21 0-16,-21 21 0,-1 0 0,-20 1 16,20-1-16,1 21 0,-21 0 15,20 1-15,1-1 0,0 0 0,-1 1 16,1 20-16,21-20 0,0-22 16,-1 21-16,22 0 0,0-20 0,0-1 15,0 0-15,22 0 0,20 0 16,-21-21-16,21 0 0,-20 0 0,20 0 15,0 0-15,22 0 0,-22 0 16,0-21-16,22 0 0,-1 0 0,1 0 16,-1-22-16,1 1 0,-1 0 15,1-1-15,21-20 0,-22-1 0,1 1 16,-22-1-16,21-20 0</inkml:trace>
  <inkml:trace contextRef="#ctx0" brushRef="#br0" timeOffset="-137449.14">16679 3387 0,'0'0'0,"-21"21"16,21 0-16,-21 0 0,0 22 0,21-1 16,-21 21-16,-1-20 15,1 20-15,-21 1 0,21-1 0,0 22 16,-22-22-16,22 1 0,0 21 0,-21-22 16,-1-21-16,22 22 0,0-22 15,-21 1-15,20-1 0,22 0 0,0-21 16,-21 22-16,21-22 0,0 0 15,21 0-15,1-21 16,-1 0-16,0 0 0,0-21 0,21 0 16,1 0-16,-22 0 0</inkml:trace>
  <inkml:trace contextRef="#ctx0" brushRef="#br0" timeOffset="-137049.36">16722 4212 0,'0'0'0,"-22"21"0,1-21 0,21 22 16,0-1-16,-21-21 0,42 0 31,0 0-31,22 0 16,-22 0-16,0-21 0,0-1 0,0 1 15,22 21-15,-22-21 0,0 0 16,0-21-16,0 20 0,1 1 15,-22 0-15,0 0 0,0 0 16,-22 21 0,1 0-16,0 21 0,-21 0 0,21 0 15,-22 0-15,22 22 0,-21-22 0,21 21 16,-1-21-16,-20 22 0,21-22 16,0 21-16,0-21 0,21 1 0,-22 20 15,22-21-15,0 0 0,22 0 16,-1-21-16,0 0 0,21 22 15,-21-22-15,22 0 0,-1 0 0,0 0 16,-20 0-16,20 0 0,0 0 16,1-22-16,-1 22 0,0-21 15,-21 0-15,22 0 0,-22 21 0,21-21 16,-21 0-16</inkml:trace>
  <inkml:trace contextRef="#ctx0" brushRef="#br0" timeOffset="-135574.27">17357 4255 0,'21'-43'15,"-42"86"-15,63-107 0,-21 43 0,-21-21 0,21 20 16,-21 1-16,21 0 0,-21 0 15,0 42 1,0 0 0,0 0-16,-21 22 0,21-22 15,-21 0-15,0 0 0,21 22 0,-21-22 16,21 21-16,-21-21 16,-1 0-16,22 1 0,0-1 0,0 0 15,-21 0-15,21 0 0,0 0 16,-21-21-16,21-21 31,0 0-31,21 0 16,0 0-16,1 0 0,-22-1 15,21-20-15,0 21 0,0-21 0,0-1 16,0 22-16,1 0 0,-1-21 16,0 20-16,0 22 0,0-21 0,0 21 15,1 0-15,-1 0 16,0 0-16,-21 21 0,0 1 0,21-1 15,-21 0-15,21 0 0,-21 21 16,0-20-16,0-1 0,0 0 0,0 0 16,0 0-16,0 0 0,0 1 15,0-1-15,0 0 0,0 0 16,21-42 15,1 21-31,-1-21 16,-21 0-16,21-1 0,0 1 15,0-21-15,0 21 0,1-22 0,20-20 16,-21 21-16,21-1 16,-20 22-16,-1 0 0,0 0 0,0 0 15,0 21-15,0 0 0,1 0 16,-1 21-16,-21 0 16,0 0-16,0 0 0,0 0 15,0 1-15,0 20 0,0-21 0,0 21 16,-21-20-16,21-1 0,0 0 15,0 21-15,0-21 0,0 1 0,0-1 16,0 0-16,21 0 0,0-21 16,0 0-16,0 21 0,0-21 15,1 0-15,20 0 0,-21 0 16,0 0-16,22 0 0,-1-21 0,-21 21 16,21-21-16,-20 0 0,20 0 0,-21-1 15,0 1-15,0 0 0,22-42 16,-22 41-16,-21-20 0,21 21 15,-21 0-15,0-22 0,0 22 16,0 0-16,-21 21 0,0 0 16,0 0-16,-1 0 0,1 21 15,0 0-15,0 1 0,21-1 0,-21 0 16,21 0-16,-21 0 0,21 22 0,0-22 16,0 0-16,0 0 0,0 0 15,0 0-15,0 1 0,21-22 0,0 21 16,0 0-16,0-21 0,22 0 15,-22 0-15,21 0 0,-21 0 16,22 0-16,-1 0 0,-21 0 0,21-21 16,-20 21-16,20-21 0,-21-1 15,21 1-15,-20 21 0,20-42 0,-21 21 16,0 0-16,0-22 0,1 22 0,-22 0 16,0 0-16,0 0 15,0 42 1,0 0-16,-22-21 15,1 42-15,21-21 0,-21 1 0,0-1 16,21 0-16,-21 21 0,21-21 0,-21 1 16,-1-1-16,22 0 15,0 0-15,0 0 0,22-21 32,-1 0-17,-21-21-15,21 21 0,0-21 0,0 0 16,-21 0-16,21-1 0,1 1 15,-1 0-15,0 0 0,-21-21 0,21 20 16,-21 1-16,21 21 0,-21-21 0,0 42 31,0 0-15,0 1-16,0-1 0,0 0 16,0 0-16,0 0 0,0 0 15,0 1-15,0-1 16,21-21-16,1 0 0,-1 21 0,0-21 15,0 0-15,0 0 0,0 0 16,22 0-16,-22-21 0,21 21 0,-21-21 16,1-1-16,20 1 0,-21 0 0,0 0 15,22-21-15,-22-1 0,0 1 16,21-22-16,-21 22 0,1-21 0,-1-1 16,21 22-16,-42-22 15,21 22-15,0 0 0,-21-1 0,0 1 16,0 21-16,0 0 0,-21 42 31,0 0-31,0 0 0,0 21 0,-22-20 16,22 20-16,0 0 0,0 22 15,0-22-15,21 22 0,-21 41 16,21-41-16,0-22 0,0 1 0,0-1 16,0 0-16,0-21 0,0 22 15,0-22-15,0 0 0,21 0 16,0-21-16,0 0 0,0 0 0,0 0 15,1 0-15,-1 0 0,21-21 16,-21 0-16,0 0 0,1 0 0,20-1 16,-21-20-16,0 0 0</inkml:trace>
  <inkml:trace contextRef="#ctx0" brushRef="#br0" timeOffset="-135381.37">19600 3916 0,'0'21'16,"21"0"-16,1-21 15,20 0-15,0 0 0,-21 0 16,22 0-16,-1-21 0,0 21 16,1 0-16,-1-21 0,-21 21 0,22 0 0,-22 0 15,21-21-15,-21 21 16</inkml:trace>
  <inkml:trace contextRef="#ctx0" brushRef="#br0" timeOffset="-134830.7">15346 5694 0,'-21'-21'15,"42"42"-15,-42-63 0,21 20 0,-22 22 16,1 0 0,21 22-1,0 20-15,-21 0 16,21 1-16,0-1 0,-21 21 0,21-20 16,0 20-16,0 1 0,-21-22 0,0 22 15,21-22-15,-22 0 0,1 1 16,21 20-16,-21-21 0,0-20 0,21 20 15,0-21-15,-21 21 0,21-20 0,-21-22 16</inkml:trace>
  <inkml:trace contextRef="#ctx0" brushRef="#br0" timeOffset="-134353.25">15155 6075 0,'0'0'0,"-21"-42"0,0-1 0,21 1 0,-21-22 15,21 22-15,-21 0 0,21-1 16,0 1-16,0 0 0,0-1 0,21 1 16,0 0-16,21 21 0,1-1 0,-1 1 15,0 0-15,22 21 0,-1 0 16,1 0-16,-1 0 0,43 21 16,-42-21-16,-1 43 0,-21-22 15,-20 0-15,-1 21 0,0-21 16,-21 22-16,0-22 0,0 21 0,-21-21 0,-22 22 15,22-22-15,-21 0 0,-22 0 16,1 0-16,21 1 0,-22-1 16,1 0-16,-1-21 0,1 21 0,-1-21 15,22 0-15,-1 0 0,1 0 16,0 0-16,21 0 0,-22 0 0,22 0 16,0 0-16,21-21 0,0 0 15,21 21 1,0 0-16,0 0 0,1 0 15,20 21-15,-21-21 0,21 21 16,1 0-16,-1 0 0,0 22 0,-20-22 16,20 0-16,-21 21 0,0-20 0,0-1 15,1 0-15,-1 0 0,0 0 16,-21 0-16,0 1 0,21-1 16,0 0-16,0-21 0,1 21 0,-1-21 15,0 0-15,0 0 16,0 0-16,0-21 15,1 21-15,-1 0 0</inkml:trace>
  <inkml:trace contextRef="#ctx0" brushRef="#br0" timeOffset="-133778.58">15854 6265 0,'0'0'0,"21"0"16,-21-21-16,21 21 0,0-21 15,0 0-15,1 0 16,-1 21-16,0-21 0,0-1 0,0 1 15,0 0-15,1 0 0,-1 0 16,0 21-16,-21-21 0,0-1 0,-21 22 31,0 0-31,-1 0 16,-20 22-16,21-1 0,0 0 0,0 0 16,-22 0-16,22 0 0,0 1 0,21 20 15,0-21-15,-21 0 0,21 0 16,0 1-16,0-1 0,0 0 15,21-21-15,0 0 0,0 21 0,0-21 16,1 0-16,20 0 0,0 0 16,1 0-16,-1-21 0,0 0 15,1 21-15,20-21 0,-21-1 0,22 1 16,-22 0-16,1 0 0,-1-21 16,0 20-16,1-20 0,-1 21 0,-21-21 15,21-1-15,-20 22 0,-22 0 16,0 0-16,0 0 0,-22 42 31,22 0-31,-21 0 0,0 0 0,21 0 16,-21 1-16,0 20 0,0 0 15,21 1-15,-22-1 0,1 0 0,21 22 16,-21 20-16,0-20 0,21 21 16,0-1-16,-21-20 0,0 20 0,-1 1 15,22 0-15,-21-1 0,0 1 16,0-21-16,-21 20 0,20 1 0,1-22 15,-21 1-15,21-22 0,0 22 0,-22-22 16,43-21-16,-21 22 0,21-22 0,0-42 31,21-1-31,-21 1 0,21 0 16,1-21-16,20-1 0,-21 1 0,0 0 16,22-1-16,-1-20 0</inkml:trace>
  <inkml:trace contextRef="#ctx0" brushRef="#br0" timeOffset="-133485.75">16764 6329 0,'0'0'16,"21"-42"-16,-21-22 0,0 22 0,21-1 0,-21 1 15,21 0-15,1-1 0,-22 22 16,21 0-16,0 0 0,0 0 0,0 21 16,0 0-16,1-21 0,-1 21 15,0 0-15,0 0 0,0 21 0,0-21 16,1 21-16,-1 0 0,-21 0 0,0 0 15,0 1-15,0-1 0,0 0 16,-21 0-16,-1 0 0,-20 0 16,21 1-16,0-22 0,-22 21 0,22 0 15,0-21-15,-21 21 0,21-21 0,-1 21 16,1-21 0,42-21-1,1 0 1,-1 0-16,21 0 15,-21-1-15</inkml:trace>
  <inkml:trace contextRef="#ctx0" brushRef="#br0" timeOffset="-132769.61">17335 5863 0,'0'0'0,"-21"21"31,0 1-31,0-1 0,21 0 16,-21 0-16,0 0 0,-1 0 0,1 1 15,21-1-15,0 0 0,-21 0 16,21 0-16,0 0 0,0 1 0,0-1 16,0 0-16,21 0 0,0-21 15,1 0-15,-1 0 0,0 0 16,0 0-16,0 0 0,0 0 0,22 0 16,-22 0-16,21-21 0,-21 21 0,1-21 15,-1 0-15,21-1 0,-21 1 16,0 0-16,-21 0 0,0-21 15,0 20-15,0-20 0,0 21 0,0-21 16,0 20-16,-21 1 0,0 0 16,0 0-16,0 21 0,-22 0 0,22 0 15,-21 0-15,21 0 0,-43 21 16,22 0-16,21 0 0,0 1 16,-1-22-16,1 21 0,21 0 0,0 0 15,0 0-15,0 0 0,0 1 16,21-22-16,1 21 15,20-21-15,-21 0 0,21 0 0,1 0 16,-1 0-16,0 0 0,1 0 0,-1-21 16,0 21-16,1-22 15,-1 1-15,0 21 0,22-21 0,-22 0 16,1 0-16,-1-22 0,0 22 0,-21 0 16,1 0-16,-1 0 0,0 21 15,-21-21-15,-21 21 16,0 0-1,-1 0-15,1 21 0,-21-21 0,21 21 16,0-21-16,-1 21 0,22 0 0,0 0 16,-21-21-16,21 22 0,0-1 15,0 0-15,21 0 0,1-21 16,-1 21-16,0-21 0,0 21 16,21-21-16,-20 22 0,-1-22 15,21 21-15,-21-21 0,0 21 0,1-21 16,-1 0-16,0 21 0,-21 0 15,-21-21 1,0 0-16,-1 0 16,1 0-16,-21 0 0,21 0 0,0 0 15,-1 0-15,1 0 0,0 0 16,0 0-16,21-21 16</inkml:trace>
  <inkml:trace contextRef="#ctx0" brushRef="#br0" timeOffset="-132530.14">18605 5800 0,'0'21'0,"0"-42"0,-21 42 15,21 0-15,-21 0 0,0 0 16,0 1-16,21-1 0,-21 0 0,-1 0 15,1 0-15,0 0 0,21 1 0,-21-1 16,21 0-16,-21-21 0,21 21 0,0 0 16,0 0-16,21-21 47,0 0-47,0-21 0</inkml:trace>
  <inkml:trace contextRef="#ctx0" brushRef="#br0" timeOffset="-132165.34">18627 5440 0,'0'0'0,"-22"0"0,-20 0 0,21 0 0,0 0 0,-22 0 16,22 21-16,-21 0 15,21-21-15,0 21 0,21 1 0,0-1 16,0 0-16,0 0 0,0 0 0,0 0 15,21 1-15,0-22 16,0 0-16,0 21 0,0-21 0,22 0 16,-22 0-16,0 0 0,0-21 15,22 21-15,-22-22 0,-21 1 0,21 0 16,0 0-16,-21 0 0,21 0 0,-21-22 16,0 22-16,0 0 0,0 0 15,0 0-15,0-1 0,-21 1 16,0 21-16,0 0 0,-22 0 0,22 0 15,0 0-15,0 0 0,0 0 16,0 0-16,-1 0 0,1 21 0,0 1 16,0-1-16,21 0 15,0 0-15,0 0 0,21 0 16,0-21-16,22 0 0,-22 0 0</inkml:trace>
  <inkml:trace contextRef="#ctx0" brushRef="#br0" timeOffset="-131905.49">19177 5334 0,'0'-21'15,"0"42"-15,-21-42 16,21 42-16,-21 0 16,-1 0-16,1 22 0,21-22 15,0 21-15,-21 1 0,0-1 0,21 0 16,-21 1-16,21-1 0,0 21 15,0-20-15,0-1 0,0-21 0,0 22 16,0-1-16,0-21 0,0 0 0,0 0 16,0 1-16,0-1 0,0 0 15,0-42 17,0 0-32</inkml:trace>
  <inkml:trace contextRef="#ctx0" brushRef="#br0" timeOffset="-131422.45">18944 5863 0,'0'0'0,"0"-21"0,-21 21 16,21-21-16,0 0 16,21 21-1,0 0-15,22 0 0,-22-21 16,21 21-16,-21-22 0,22 1 0,-1 21 16,21-21-16,-20 0 0,20 21 15,-20-21-15,20 21 0,-21-21 16,1 21-16,-22 0 0,21 0 0,-21 0 15,-21 21 17,0 0-32,-21 0 0,0 0 0,0 0 15,0 1-15,0-1 0,21 0 16,-22 0-16,22 0 0,-21 0 0,21 1 16,0-1-16,0 0 0,0 0 0,0 0 15,0 0-15,21-21 0,1 22 16,-1-22-16,21 0 0,-21 0 0,22 0 15,-22 0-15,21 0 0,0 0 0,1 0 16,-22 0-16,21 0 16,1-22-16,-22 1 0,0 0 0,0 0 0,0-21 15,-21 20-15,0-20 0,0 0 16,0-1-16,0 22 0,0-21 16,-21 21-16,0-22 0,0 22 0,0 21 15,-1-21-15,-20 21 0,21 0 16,0 0-16,-22 0 0,22 21 0,0-21 15,0 21-15,0 1 0,0-1 16,21 0-16,0 0 0,0 0 0,0 0 16,0 1-16,21-1 0,0 0 15,0-21-15,21 0 0,-20 0 16,20 21-16</inkml:trace>
  <inkml:trace contextRef="#ctx0" brushRef="#br0" timeOffset="-131045.67">20108 5779 0,'0'0'0,"0"-22"16,0 1-16,0 0 0,0 0 16,0 0-16,0 0 0,0-1 15,0 1-15,0 0 0,21 0 0,1 21 16,20-21-16,-21 21 0,21-21 16,-20 21-16,20 0 0,0 0 0,1 0 15,-1 21-15,-21 0 0,21 0 16,-20 0-16,20 0 0,-21 1 0,0 20 15,-21-21-15,0 21 0,0-20 16,0 20-16,0-21 0,0 0 0,0 0 16,0 1-16,-21-1 0,0 0 15,0-21-15,21 21 0,-21-21 0,21-21 47,0 0-47,0 0 16,21-1-16,-21 1 0,21 0 15,0-21-15,-21 21 0,21-22 0,0 22 16,1-21-16,-1 21 0,21-1 16,-21-20-16,0 21 0,22 0 15,-22 0-15,0-1 0,21 1 0,-20 21 16,-1-21-16,21 21 0</inkml:trace>
  <inkml:trace contextRef="#ctx0" brushRef="#br0" timeOffset="-130479.99">21145 5461 0,'0'21'15,"-21"43"1,0-43-16,0 0 0,0 21 16,21-20-16,-21-1 0,-1 0 0,22 0 15,0 21-15,0-20 0,0-1 0,0 0 16,0 0 0,0 0-16,22-21 0,-1 0 0,0 21 15,0-21-15,0 0 0,22 0 0,-22 0 16,0 0-16,21-21 0,-21 21 15,1-21-15,20 0 0,-21 0 0,21-22 16,-20 22-16,20-21 0,-21 0 0,0-1 16,0 22-16,1-21 0,-1 21 15,-21-1-15,0 1 0,21 0 0,-21 0 16,-21 21 0,0 21-1,21 0-15,-22 0 0,1 22 16,0-1-16,0-21 0,0 22 15,21 20-15,0-21 0,0 1 0,0 20 16,0 1-16,0-1 0,0 1 0,0-1 16,0 22-16,0 0 0,0-1 15,0 1-15,0 0 0,0-1 0,0 1 16,0 0-16,0 20 0,0-20 0,0 0 16,0 21-16,-21-22 0,-1 1 0,22 0 15,-21-1-15,0 43 16,0-63-16,21-22 0,-21 0 15,0-20-15,-22 20 0,22-21 0,0-21 16,-21 0-16,20 0 0,-20 0 0,21 0 0,-21-21 16,-1 0-16,1 0 15,0-1-15,-1-20 0,1 21 0,0-21 16,-1-1-16,1-20 0,21 20 0,0-20 16,-1-1-16,22 22 0,0-21 0,0-1 15,0 1-15,0-1 0,0 22 16,22-22-16,-1 22 0,21-22 0,0 22 15,1-21-15,-1-1 0</inkml:trace>
  <inkml:trace contextRef="#ctx0" brushRef="#br0" timeOffset="-130062.59">22458 5398 0,'0'-85'31,"0"64"-31,0 0 16,0-1-16,0 1 0,0-21 0,0 21 15,21 0-15,0-1 0,0 1 16,22 0-16,-22 0 0,21 0 16,0 21-16,1 0 0,-1 0 0,22 0 15,-22 21-15,-21 0 0,21 0 16,-20 0-16,-1 22 0,0-22 0,-21 21 16,0 1-16,0-22 0,-21 21 0,0-21 15,-22 22-15,22-22 0,-21 21 16,-1-21-16,22 22 0,-21-22 0,0 0 15,20 21-15,1-21 0,0 1 0,0-1 16,21 0-16,-21 0 16,21 0-16,0 0 0,0 1 0,0-1 15,0 0-15,0 0 0</inkml:trace>
  <inkml:trace contextRef="#ctx0" brushRef="#br0" timeOffset="-129813.73">22500 6350 0,'0'21'0,"0"-42"0,0 63 0,21-20 0,0-22 16,1 0-16,-1 0 0,0 0 15,0 0-15,0 0 0,0 0 16,-21-22-16,0 1 0,22 0 16,-22 0-16,0 0 15,-22 21 1,1 0-16,0 0 15,0 0-15,0 0 0,0 0 16,21 21-16,-22-21 0,22 21 16,-21 0-16,0-21 0,0 21 0,0 1 15</inkml:trace>
  <inkml:trace contextRef="#ctx0" brushRef="#br0" timeOffset="-113598.11">1418 8467 0,'0'-21'16,"-21"21"-16,0 0 15,21-22 1,-21 22-16,-1 0 16,22-21-16,0 0 15,0 0 1,0 0-16,0 0 16,0-1-16,22 1 0,-1 0 15,0 0-15,0 0 0,21 0 0,1 21 16,-1-22-16,0 22 0,1 0 15,-1 0-15,-21 0 0,22 22 0,-1-1 16,-21 21-16,21-21 0,-20 22 16,-1-1-16,0 21 0,-21-20 0,0-1 15,0 0-15,0 22 0,0-22 16,-42 22-16,20-1 0,-20-20 16,0 20-16,-1-21 0,-20 22 0,21-22 15,-22 1-15,1-1 0,-1-21 16,22 21-16,-22-20 0,22-1 15,-22-21-15,22 0 0,0 0 0,21 0 16,-22 0-16,22 0 0,0-21 16,0 21-16,0-43 0,-1 22 0,22-21 15,0 21-15,0-22 0,0 1 16,0 0-16,0-1 0,22 22 0,-1-21 16,21 21-16,-21 21 0,22-22 15,-22 22-15,21 0 0,0 0 0,1 22 16,-1-1-16,22 0 0,-43 21 15,21-21-15,0 22 0,-20-1 16,-1-21-16,0 22 0,0-1 16,-21-21-16,0 21 0,21-20 0,0-1 15,-21 0-15,22 0 0,-22 0 16,0 0-16,21 1 0,0-1 16,0-21-16,0 0 15,0 21-15,1-21 0,-1 0 16,0 0-16,0 0 0,0 0 15,0 0-15,1 0 0,20 0 0,-21-21 16</inkml:trace>
  <inkml:trace contextRef="#ctx0" brushRef="#br0" timeOffset="-113325.27">2667 8975 0,'0'-21'16,"0"-1"-16,-21 22 16,21-21-1,0 0 32,0 0-31,0 0-16</inkml:trace>
  <inkml:trace contextRef="#ctx0" brushRef="#br0" timeOffset="-111307.87">3979 8742 0,'0'-42'16,"0"84"-16,-21-106 0,21 43 0,0-21 0,0 21 15,0-22-15,0 1 0,0 21 16,0-21-16,21 20 0,-21 1 16,21 0-16,-21 0 0,0 0 0,0 42 31,0 21-31,0 1 15,0-1-15,0 0 0,0 22 0,0-1 16,0 1-16,0 20 0,0-20 0,0-1 16,-21 1-16,21-1 0,-21 1 15,21-22-15,-21 1 0,21-1 0,0 0 16,0-21-16,0 1 0,0-1 16,0 0-16,21-21 31,0-21-31,0 0 0,1-22 15,-1 22-15,0-21 0,0-1 0,0 1 16,0 0-16,22-22 0,-22 1 16,0 20-16,21-20 0,-20 21 0,-1-22 15,0 43-15,0-21 0,0 20 0,-21 1 16,21 21 0,-21 21-16,0 1 0,0-1 15,0 21-15,0 0 0,0 1 0,0-1 16,0 0-16,0 1 15,0 20-15,0-20 0,0-1 0,0 0 16,22-21-16,-22 22 0,21-1 0,0-21 16,0 0-16,0 1 0,22-1 15,-22-21-15,21 0 0,0 0 0,1 0 16,-1 0-16,0 0 0,1 0 16,20 0-16,-20-21 0,-1-1 0,0 1 15,-21 0-15,22-21 0,-1 21 0,-21-22 16,0 22-16,1-42 0,-1 20 15,0 1-15,-21 0 0,0-22 0,0 22 16,0-22-16,0 22 0,-21 0 16,0-1-16,-1 1 0,-20 0 15,21 20-15,-21 1 0,-1 21 0,22 0 16,-21 0-16,-1 0 0,22 21 0,0 1 16,0-1-16,0 0 0,21 0 15,0 0-15,0 0 0,21 1 0,0 20 16,0-42-16,22 21 0,-22 0 15,21-21-15,0 0 0,1 0 0,20 0 16,43-21-16,-64 21 0,22-21 16,-1 0-16,1-22 0,21 22 15,-22 0-15,22-21 0,-22-1 0,22 22 16,-22-21-16,1 0 0,-22-22 16,22 22-16,-43-22 0,21 22 15,-21-22-15,1 1 0,-22 21 0,0-1 16,0 1-16,0 0 0,0 20 15,-22 22-15,1 0 0,-21 0 0,21 0 16,0 22-16,-22 20 0,1 0 0,21 1 16,-22 20-16,22 1 0,-21-1 15,21 1-15,0-1 0,-1 1 0,1-1 16,0 22-16,0-22 0,21 1 0,0-1 16,0 1-16,0-1 0,0 1 15,0-22-15,0 0 0,0 22 0,21-43 16,-21 21-16,0 1 0,0-22 15,21 0-15,-21 0 0,0 0 16,21-21-16,-21 22 0,22-22 16,-1 0-16,-21-22 15,21 1-15,0 0 0,-21 0 16,21-21-16,0-1 0,1 22 0,-1-21 16,0-22-16,0 22 0,0 0 15,22-1-15,-22 22 0,0-21 0,0 21 16,0-1-16,0 22 15,1 0-15,-22 22 0,0-1 0,21 0 16,0 0-16,-21 0 0,21 22 0,-21-22 16,0 21-16,0-21 0,21 22 15,-21-22-15,21 21 0,-21-21 16,0 0-16,0 1 0,22-1 0,-1 0 16,0 0-16,0-21 0,-21 21 0,64-21 15,-43 0-15,0 0 16,21 0-16,1 0 0,-22 0 0,21-21 15,0 0-15,1 0 0,-1 21 0,-21-43 16,22 22-16,-1 0 0,-21-21 16,21 21-16,-20-22 0,-1 22 0,0-21 15,0 21-15,0-22 0,-21 22 16,0 42 0,0 0-1,0 22-15,-21-22 0,21 21 0,-21-21 16,21 1-16,0 20 0,0-21 15,0 0-15,0 0 0,0 1 0,21-1 16,0 0-16,0-21 0,22 0 0,-22 21 16,21-21-16,-21 0 0,22 0 15,-22 0-15,21-21 0,1 21 0,-22-21 16,21 0-16,0-1 0,1 1 0,-1 0 16,0-21-16,1 21 0,-1-22 15,-21 22-15,22-21 0,-22 21 16,0-22-16,-21 22 0,0 0 0,21 0 0,-42 21 31,0 0-15,0 21-16,21 0 0,-22 21 0,1-20 15,0 20-15,0-21 0,0 21 16,21 1-16,0-1 0,-21 0 0,21 1 16,-22-1-16,22 22 0,0-22 0,-21 21 15,21 1-15,0-1 0,0 22 16,0-21-16,0-1 0,0 22 15,0-22-15,21 1 0,1 84 16,-1-63-16,-21-1 0,21-20 0,0 20 16,-21-20-16,21 21 0,0-22 0,1 1 15,-1-1-15,0 1 0,0 63 16,-21-85-16,0 21 0,0 1 16,0-22-16,0 22 0,0-22 0,-21 0 15,0 1-15,-22-1 0,1-21 16,0 0-16,-1 22 0,1-22 0,-21-21 15,20 21-15,-20-21 0,20 0 0,-62-21 16,41 0-16,22-22 0,-22 1 16,22 0-16,0-22 0,-22 1 15,22-22-15,21 22 0,-22-43 16,22 0-16,0 0 0,21 0 0,0-21 16,21 0-16,0 21 0,22-21 0,-1 0 15,21 22-15,43-128 16,-63 148-16,20 0 0,1 22 0,-22-1 15,21 1-15,-20 21 0,-1-1 0,0 22 16,22-21-16,-22 21 0,1-1 16,-22 1-16,21 0 0,-21 0 15,22 0-15,-22 0 0,0-1 0</inkml:trace>
  <inkml:trace contextRef="#ctx0" brushRef="#br0" timeOffset="-110662.24">9885 8488 0,'0'0'16,"0"-42"-16,0 20 0,0-20 0,0 21 0,0-21 16,0 20-16,0 1 0,0 42 31,-21 22-31,-1-1 0,1 0 16,0 22-16,0 21 0,0-22 15,0 22-15,-1 21 0,-20-22 0,21 1 0,0-22 16,-22 22-16,22-21 15,0-1-15,0 22 0,0-22 0,0 1 16,-1-22-16,1 22 0,21-22 0,0-21 16,0 21-16,0-20 0,21-22 31,1-43-31,-1 22 0,-21 0 16</inkml:trace>
  <inkml:trace contextRef="#ctx0" brushRef="#br0" timeOffset="-110206.52">9525 8954 0,'0'0'0,"0"-85"0,-21 21 16,21-20-16,0 20 0,0 1 0,0-1 16,0 1-16,0-1 0,0 1 15,21-1-15,0 22 0,0-22 16,22 22-16,-1 0 0,21-1 0,1 1 16,-1 21-16,1 0 0,21 21 15,-22 0-15,22 21 0,-22 21 0,22 1 16,-22-1-16,-20 21 0,20 1 0,-20-1 15,-22 1-15,0 21 0,-21-22 16,0 1-16,0-1 0,-21 1 0,-22-1 16,-20 43-16,21-64 15,-22 1-15,22-22 0,-1 21 0,-20-21 16,21 0-16,-22-21 0,22 0 0,-22 0 16,22 0-16,0 0 0,-1 0 15,1-21-15,21 0 0,0 0 16,-1 0-16,22-22 0,-21 1 0,21 21 15,0-21-15,0 20 0,0 1 16,21 21-16,1 0 0,20 21 16,-21 1-16,0 20 0,0-21 15,1 21-15,-22 1 0,21-1 0,0 0 16,0-20-16,0 20 0,0 0 0,1-21 16,-1 22-16,0-22 0,0 0 15,0 0-15,0 0 0,1-21 16,20 22-16,-21-22 0,0 0 0,22 0 15,-22 0-15,0 0 0,21 0 0,-21 0 16,22 0-16,-22 0 0,0-22 16,21 1-16</inkml:trace>
  <inkml:trace contextRef="#ctx0" brushRef="#br0" timeOffset="-109565.87">10710 9059 0,'0'-21'31,"21"0"-15,1 21-16,-1-21 16,21 21-16,-21-21 0,22 21 15,-22-21-15,21-1 0,0 1 0,1 0 16,-22 21-16,21-21 0,-21 0 16,1 0-16,-1-1 0,-21 1 0,0 0 15,-21 21-15,-1 0 16,1 0-16,-21 0 0,21 21 15,-22-21-15,1 43 0,0-22 0,-1 0 16,1 21-16,0 1 0,21-22 16,-1 21-16,1 0 0,21-20 0,0 20 15,0-21-15,21 21 0,22-20 16,-1-22-16,0 0 16,1 21-16,20-21 0,-20 0 0,20 0 15,22 0-15,-22-21 0,1-1 0,-1 22 16,-20-21-16,20 0 0,1 0 0,-22 0 15,21 0-15,-20-22 0,-1 22 16,-21 0-16,22-21 0,-22-1 0,0 22 16,0-21-16,0 21 0,0-1 15,1 1-15,-22 0 0,0 42 16,0 22-16,-22-22 16,1 42-16,0-20 0,0 20 15,0 1-15,0-1 0,-1 1 0,22 20 16,0-20-16,-21 20 0,21 22 15,0-21-15,-21 0 0,21 20 0,0-20 16,0 21-16,-21 0 0,0-22 16,0 22-16,-1 0 0,-20 0 0,21 0 15,-21-22-15,-1 22 0,22-21 0,-21 0 16,-1-1-16,-41 43 0,41-63 16,22-1-16,-21-20 0,21-1 15,0-21-15,-22 0 0,43 0 0,-21-21 16,21-21-16,0 0 15,0-21-15,21-1 0,22-20 0,-22-1 16,21 1-16,0-1 0,1-41 16,-1 20-16,22-21 0,-22 0 15</inkml:trace>
  <inkml:trace contextRef="#ctx0" brushRef="#br0" timeOffset="-109274.04">11769 9271 0,'0'-85'0,"0"170"0,0-233 16,0 106-16,0-22 0,0 22 0,0-1 15,0 1-15,21 21 0,-21-21 16,21 20-16,0 1 0,0 0 0,22 0 16,-22 0-16,21 21 0,0 0 0,22-21 15,-22 21-15,1 0 0,-1 0 16,0 21-16,1-21 0,-1 21 0,-21 0 16,0 0-16,0 22 0,-21-22 15,0 0-15,-21 21 0,0-21 16,-21 1-16,21 20 0,-22-21 0,1 0 15,-22 0-15,22 1 0,0-22 0,-1 21 16,1 0-16,21-21 0,-21 0 16,42 21-16,-22-21 0,44 0 31,-1 0-31,0-21 16,21 0-16,1 21 0,-1-21 0</inkml:trace>
  <inkml:trace contextRef="#ctx0" brushRef="#br0" timeOffset="-108478.5">12806 8700 0,'0'0'15,"21"-22"-15,0 22 0,-21-21 0,-21 21 32,0 0-32,0 0 0,-1 21 15,1 1-15,-21 20 0,21-21 0,0 21 16,-22 1-16,22-1 0,0 0 15,0 1-15,0-1 0,-1 0 16,1-20-16,21 20 0,0-21 0,0 21 0,0-20 16,0-1-16,0 0 0,0 0 15,21 0-15,1-21 0,-1 21 16,21-21-16,-21 0 0,22 0 0,20 0 16,-21 0-16,1-21 0,-1 0 15,0 0-15,1 0 0,-22-22 16,21 22-16,1-21 0,-1-22 0,0 22 15,1-21-15,-22 20 16,0-20-16,0 20 0,-21 1 0,0 21 0,0-21 16,0 20-16,-21 1 0,-21 21 0,-1-21 15,1 21-15,0 0 0,-1 0 16,1 0-16,-22 0 0,22 21 16,0 0-16,21-21 0,-22 22 0,22-1 0,0 0 15,21 0-15,0 0 16,0 0-16,0 1 0,0-1 15,42-21-15,-21 21 0,22-21 16,-22 0-16,42 21 0,-20-21 0,20 0 16,-20 0-16,20 0 0,1 0 0,-1 0 15,1 0-15,-22 0 0,21 0 16,-20 0-16,20 0 0,-20 0 0,-1 0 16,-21 0-16,0 0 0,0 0 0,-21 21 15,0 0-15,0 1 16,0-1-16,0 0 0,-21 0 0,-21 0 0,21 0 15,-22 1-15,1-1 0,0 0 0,-1-21 16,1 21-16,21 0 16,0-21-16,-22 0 0,43 21 0,-21-21 15,21 22-15,21-22 16,-21 21 0,22-21-16,-1 0 0,0 21 0,0-21 15,0 21-15,0-21 0,-21 21 16,22 0-16,-22 1 15,0-1 1,-22-21-16,1 0 0,0 21 16,-21-21-16,-1 0 0,1 0 0,-21 0 15,20 21-15,-20-21 16,-1 0-16,22 0 0,-22 0 0,22 0 16,0 0-16,21 0 0,-22-21 0,43 0 15,0 0 1,0-1-16,43 1 0,-1 21 15,0-21-15,22 0 0,-1 0 0</inkml:trace>
  <inkml:trace contextRef="#ctx0" brushRef="#br0" timeOffset="-108225.64">14182 8742 0,'0'0'0,"-43"21"31,22 0-31,0 22 0,0-22 0,0 21 0,-22 0 16,22-20-16,0 20 0,-21 43 15,42-43-15,-22 0 0,1-21 16,21 22-16,-21-22 0,21 0 0,0 21 16,0-20-16,0-1 0,0 0 15,21-21 1,0 0-1,1-21-15,-22 0 0,21-1 16</inkml:trace>
  <inkml:trace contextRef="#ctx0" brushRef="#br0" timeOffset="-107838.74">14287 8340 0,'-42'-21'0,"84"42"0,-105-42 16,42 21-16,-22 0 0,22 0 15,-21 0-15,0 0 0,20 21 0,-20 21 16,21-21-16,0 0 0,0 1 0,21-1 16,0 21-16,0-21 0,0 0 15,0 1-15,0-1 0,42 0 0,-21-21 16,0 21-16,22-21 0,-1 0 16,0 0-16,1 0 0,-1 0 0,0 0 15,1 0-15,-22-21 0,21 0 0,-21 0 16,22-1-16,-22 1 0,-21-21 15,0 21-15,0-22 0,0 1 0,0 0 16,0 21-16,-21-22 0,-1 22 16,-20 0-16,0 0 0,-1 21 0,1 0 15,-21 0-15,20 0 0,1 21 16,0 0-16,-22 0 0,43 0 16,-21 22-16,20-22 0,1 0 0,0 21 15,21-20-15,0-1 0,21 21 16,0-21-16,1 0 0,20 1 15,0-1-15,22 0 0,-22-21 0,22 0 16,-1 0-16,22 0 0,-22 0 0</inkml:trace>
  <inkml:trace contextRef="#ctx0" brushRef="#br0" timeOffset="-107118.14">14859 8509 0,'0'0'0,"21"-21"0,0-21 0,0 20 16,1 22-16,-1-21 0,-21 42 31,-21 1-31,-1-1 15,1 0-15,0 21 0,0 1 16,0-22-16,-22 21 0,22 22 0,0-22 16,0 0-16,0 22 0,21-22 15,0 22-15,-21-22 0,21 0 0,0 1 16,0-1-16,0-21 0,21 21 0,-21-20 16,21-1-16,0 0 0,-21 0 0,21-21 15,0 21-15,-21-42 31,0 0-31,-21 0 16,0-22-16,0 22 16,0 0-16,0-21 0,-1 21 0,-20-1 15,21-20-15,0 21 0,0 0 16,21 0-16,0-1 16,21 22-16,0 0 15,21 0-15,-21-21 0,22 21 0,20 0 16,-20-21-16,20 21 0,1-21 15,-1 21-15,1-21 0,-1 0 0,-21 21 16,22-22-16,-1 22 0,-20-21 16,-22 21-16,21 0 0,-21 0 0,-21 21 31,0 1-31,-21-1 16,0 0-16,-21 0 0,21 0 15,-1 22-15,1-22 0,21 0 0,0 0 16,-21 0-16,21 0 0,0 1 15,0-1-15,0 0 0,0 0 0,21 0 16,22 0-16,-22-21 0,21 22 0,0-22 16,1 0-16,-1 0 0,0 0 15,1 0-15,-1 0 0,-21 0 0,22-22 16,-22 1-16,21 0 0,-21 0 0,0-21 16,1-1-16,-1 1 0,-21 0 15,0-1-15,0-20 0,0 20 16,0 1-16,-21 21 0,-22-21 0,22 20 15,0 22-15,0-21 0,-22 21 16,22 0-16,-21 0 0,21 0 0,-22 21 16,22-21-16,0 22 0,0-1 15,0 0-15,21 0 0,0 21 0,0-20 16,0-1-16,0 0 0,0 0 0,0 0 16,21 0-16,0 1 0,21-22 15,-20 21-15,20-21 0,-21 0 0,21 0 16,-20 0-16,20 0 0,-21 0 0</inkml:trace>
  <inkml:trace contextRef="#ctx0" brushRef="#br0" timeOffset="-106777.62">15875 8975 0,'85'-21'16,"-43"-1"-16,-233 65 0,255-43 0,105-43 0,-148 1 16,22 21-16,-22 0 0,21-22 0,-21 22 15,1-21-15,-1 21 0,42-22 16,-42 22-16,1 0 0,-1 21 16,0 0-16,0 0 0,0 0 0,0 0 15,1 0-15,-1 0 0,0 21 16,0 0-16,21 22 0,-20-1 0,-1-21 15,0 22-15,0-1 0,-21 0 16,0 1-16,0-1 0,0-21 0,0 21 16,0-20-16,0-1 0,0 0 0,0 0 15,0 0-15,-21-21 16,0 0-16,21-21 16,0 0-1,0 0-15,0 0 0,0-1 16,21-20-16,0 21 0,-21 0 0,42-22 15,-20 1-15,-1 0 0,0-1 0,0 22 16,21-21-16,-20 0 0,-1 20 16,21 1-16,-21 0 0,0 0 0,22 0 15,-22 21-15,0 0 0,0 0 0,0 0 16,1 0-16,-1 0 0,-21 21 16,21-21-16</inkml:trace>
  <inkml:trace contextRef="#ctx0" brushRef="#br0" timeOffset="-106320.89">17187 8678 0,'21'43'16,"-42"-86"-16,42 107 0,1-43 0,-1 0 0,-21 22 15,21-22-15,-21 0 0,21 0 16,-21 21-16,0-20 0,21-1 16,-21 0-16,0 0 15,21-21-15,-21 21 0,22-21 16,-1 0-16,0 0 0,21 0 16,-21 0-16,1 0 0,20-21 15,0 0-15,-21 0 0,22 0 16,-1-1-16,-21 1 0,0 0 0,22-21 15,-22-1-15,0 22 0,0-21 16,0 21-16,-21 0 0,0-1 0,22 22 16,-44 22 15,1 20-31,0-21 0,0 21 0,0 1 16,-22-1-16,22 22 0,-21-1 15,21-21-15,-22 22 0,22-1 0,-21 22 16,21-21-16,-22 20 0,22 1 0,0 0 15,-21-1-15,21 1 0,-1 0 16,1 20-16,-21-20 0,21 0 0,0-1 16,21 1-16,-22 21 0,1-21 0,0-1 15,0 1-15,21-22 0,-21 22 16,21-21-16,-21-1 0,-1 1 16,22-1-16,0 1 0,-21-1 0,21-21 15,-21 1-15,21-22 0,-21 0 0,21 0 16,-21-21-16,0 0 0,-1-21 15,1-21-15,-21-1 0,21 1 16,0 0-16,-22-22 0,22 1 0,0-22 16,0 22-16,21-43 0,0 21 0</inkml:trace>
  <inkml:trace contextRef="#ctx0" brushRef="#br0" timeOffset="-105921.11">18605 9165 0,'0'-21'0,"0"42"0,0-63 0,0 0 15,22-1-15,-1 22 0,-21-42 16,42 20-16,-21 1 0,22-22 0,-1 1 15,0 21-15,1-1 0,20 1 16,-21 0-16,22 20 0,-22 1 0,22 0 16,-1 21-16,1 0 0,-22 0 15,22 21-15,-1-21 0,-21 43 16,1-22-16,-22 21 0,0 0 0,-21 1 16,0-1-16,0 22 0,-21-1 0,0-21 15,-22 22-15,1-22 0,0 1 16,-22-1-16,22 0 0,0 1 0,-1-22 15,1 21-15,0-21 0,-1 0 16,1 1-16,0-1 0,20 0 0,-20 0 16,21 0-16,0 0 0,0 1 0,-1-1 15,1 0-15,0 21 0,21-21 16,0 22-16</inkml:trace>
  <inkml:trace contextRef="#ctx0" brushRef="#br0" timeOffset="-105694.73">18859 10181 0,'0'0'16,"0"21"-16,22-21 0,-1 0 0,0 0 15,0 0-15,0 0 0,0-21 16,1 0-16,-22 0 16,21 0-16,0 21 0,-21-21 15,-21 21 16,0 0-31,-1 0 0,1 21 0,0-21 16,0 21-16,0 0 0,0 0 16,21 0-16,-22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8T11:18:52.9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3111 3493 0,'0'0'0,"0"-22"0,0 1 16</inkml:trace>
  <inkml:trace contextRef="#ctx0" brushRef="#br0" timeOffset="1430.47">3048 1947 0,'21'-21'15,"-21"42"48,0 1-47,0-1-16,0 0 0,-21 0 15,21 0-15,0 22 0,-21-22 0,21 0 16,0 21-16,0-21 0,0 22 15,0-22-15,0 21 0,0 1 0,-21-1 16,21-21-16,0 21 0,0 1 16,0-1-16,0 0 0,0 1 0,0-1 15,0 0-15,0 1 0,0-1 16,0 0-16,0 1 0,0-1 16,0 0-16,-22 1 0,22-1 15,0 22-15,0-22 0,-21 0 0,21 22 16,0-22-16,0 0 0,0 22 15,0-22-15,0 22 0,0-22 0,0 0 16,0 1-16,0 20 0,0-20 16,0-1-16,-21 21 0,21-20 0,0 20 15,0-20-15,0 20 0,-21 1 0,21-22 16,-21 21-16,21 1 0,0-1 16,0-20-16,-21 20 0,21-20 15,0 20-15,-22 1 0,22-1 0,0-21 16,0 22-16,0-1 0,0 1 15,0-1-15,0 1 0,0-1 16,0 1-16,0-22 0,0 22 0,0-22 16,0 22-16,0-22 0,0 21 15,0 1-15,0-1 0,0-20 0,0 20 16,0 1-16,-21-1 0,21-20 16,0 20-16,-21 1 0,21-22 0,0 21 15,-21 1-15,21-1 0,0 1 0,0-1 16,0 1-16,0-1 15,-21 1-15,21-1 0,0 1 0,-21-1 0,21 1 16,0-1-16,0 1 0,0-1 16,0 22-16,0-21 0,0 20 15,0-20-15,0 20 0,0-20 16,0-1-16,0 22 0,0-21 0,0 20 16,-22-20-16,22 20 0,0-20 0,0 21 15,-21-1-15,21-20 0,0 20 16,0-20-16,0 21 0,-21-22 0,21 1 15,-21 20-15,21-20 0,-21-1 16,21 22-16,0-22 0,0 22 0,0-21 16,0-1-16,-21 1 0,21-1 15,0 1-15,0-1 0,0 1 0,0-1 16,0-21-16,0 22 0,0-1 16,0 1-16,0-22 0,0 22 15,0-22-15,0 0 0,0 1 0,0-1 16,0 0-16,21-20 0,-21 20 15,0-21-15,0 0 0,0 0 0,0 1 16,21-22 0,0-22-1,-21 1-15,0-21 0,21 21 16,0-22-16,1 1 0</inkml:trace>
  <inkml:trace contextRef="#ctx0" brushRef="#br0" timeOffset="4298.46">3006 2011 0,'0'0'0,"0"-21"31,21 21 1,0-21-32,0 21 15,0 0 1,0 0-16,1 0 0,-1 0 16,21 0-16,-21 0 15,0 0-15,22 0 0,-22 0 0,21 0 16,1 0-16,-1 0 0,21 0 15,-20 0-15,20 0 0,-20 0 0,20 0 16,1 0-16,-22 0 0,21 0 16,-20 0-16,20 0 0,1 0 15,-22 0-15,22 0 0,-22 0 16,21 0-16,1 0 0,21 0 0,-1 0 16,1 0-16,0 0 0,-1 0 0,22 0 15,0 0-15,0 0 0,21 0 16,0 0-16,21 0 0,-21 0 15,21 0-15,0 0 0,0 0 0,1 0 16,20 0-16,-21 0 0,21 0 16,-20 21-16,20-21 0,0 0 0,-21 0 15,22 0-15,20 0 0,-42 0 16,22 21-16,-1-21 0,0 0 0,22 0 16,-22 0-16,22 0 0,-22 0 15,22 0-15,-1 0 0,1 0 0,-1 0 16,1 0-16,-1 21 0,22-21 0,-22 0 15,1 0-15,-1 0 0,1 0 16,-1 0-16,1 21 0,-22-21 16,22 0-16,-22 0 0,0 21 15,-21-21-15,22 0 0,-22 0 0,21 22 16,-21-22-16,-21 0 0,22 0 16,-22 0-16,0 0 0,-22 21 0,128-21 15,-127 0-15,0 0 0,0 0 16,-22 0-16,1 0 0,0 0 15,-22 0-15,1 0 0,-1 0 0,43 0 16,-64 0-16,22 0 16,-43 0-16,21 0 0,-20 0 0,20 0 15,-21 0-15,0 0 0,0-21 32,1 21-1,-22 21 16,21 0-47,-21 0 15,0 0-15,21 0 0,-21 1 16,0-1-16,0 0 0,0 21 16,21-21-16,-21 22 0,0-1 15,21 0-15,-21 1 0,0 20 0,0-20 16,0 20-16,0-21 15,0 22-15,0-22 0,0 22 0,0-1 16,0 1-16,0-1 0,0 22 16,0-22-16,0 22 0,0 0 0,-21-22 15,21 22-15,0 0 0,-21-1 0,0 1 16,0 0-16,21 20 0,0-20 16,-22 21-16,1-21 0,0 20 0,21 1 15,-21-21-15,0 21 0,0 0 16,-1 21-16,1-22 0,0 1 0,0 0 15,0 0-15,-22 0 0,22 0 16,0-1-16,0-20 0,0 21 16,-22 0-16,22-22 0,0 22 0,0 0 15,0 0-15,0 0 0,-22 0 0,22-1 16,0 1-16,0 21 0,-22-21 16,22 0-16,0 21 0,-21-21 0,21 0 15,-22-1-15,22 1 0,-21 0 16,21 0-16,-1 21 0,-20-21 0,21 0 15,0-1-15,-22 1 0,22 0 0,0 0 16,0 0-16,-21 0 0,20-1 16,1 1-16,0-21 0,0 21 0,0 0 15,0-22-15,-1 22 0,1 0 0,0-21 16,0 20-16,21-20 0,-21 0 16,0-1-16,-1 1 0,1-21 15,0 20-15,0 1 0,0 0 0,0-22 16,21 1-16,-22-1 0,1 1 0,0-1 15,21-21-15,0 1 0,-21-1 16,0 0-16,21-20 0,-21 20 0,21-21 16,0 0-16,0 22 15,-22-22-15,1-21 47,21-21-16,-21 21-31,0 0 0,0 0 16,0 0-16,-1 0 0,1 0 0,0 0 16,0 0-16,-21 0 0,-1 0 15,1 0-15,0 0 0,-1 0 0,-20 0 16,-1 0-16,22 0 0,-22 0 0,1 0 16,-22 0-16,1 21 0,-1-21 15,0 0-15,-21 21 0,1-21 0,-1 21 16,0-21-16,0 0 0,-21 0 0,0 0 15,0 0-15,0 0 0,-21 0 16,21 0-16,0 0 0,0 0 0,-21 0 16,21-21-16,0 21 0,-127-21 15,127 0-15,0 21 0,0-22 16,0 22-16,0-21 0,0 21 16,0-21-16,0 21 0,-21-21 0,21 0 15,0 21-15,0-21 0,0 21 0,0 0 16,0-22-16,0 22 15,0 0-15,0-21 0,0 21 0,0 0 0,21 0 16,-21-21-16,21 21 0,-21 0 0,0 0 16,21 0-16,-21 0 15,21 0-15,0-21 0,1 21 0,-1 0 0,0 0 16,0 0-16,0 0 0,0 0 0,22 0 16,-22 0-16,21-21 0,1 21 15,-1 0-15,21 0 0,1 0 16,-1 0-16,1-21 0,-43 21 15,43 0-15,20 0 0,1-22 16,0 22-16,-1 0 0,1 0 0,0 0 16,-1-21-16,1 21 0,0 0 0,-1 0 15,1 0-15,0 0 0,-1 0 16,1 0-16,21 0 0,-22 0 0,1 0 16,21 0-16,-21 0 0,-1 0 15,22 0-15,-21 0 0,-1 0 16,22 0-16,-21 0 0,21 0 0,-22 0 0,22 0 15,-21 0-15,21 0 0,-22 0 16,22 0-16,-21 0 0,21 0 16,-22 0-16,22 0 0,0 0 0,-21 0 15,21 0-15,-22 0 0,22 0 16,0 0-16,0 0 0,0 0 0,-1 0 16,1 0-16,0 0 0,0 0 0,0 0 15,0 0 1,-1 0-16,1 0 0,0 0 15,0 0-15,0 0 0,21-21 16,-21 21-16,-1 0 0,1 0 16,0 0-16,0 0 0,0 0 0,0 0 15,-1 0-15,1 0 0,0-21 16,0 21-16,0 0 0,-22 0 0,22 0 16,0 0-16,0 0 0,21-21 15,-21 21-15,0 0 0,-1 0 16,22-21-16,-21-1 15,21 1 1,0 0 0,0 0-16,0 0 0,0 0 15,21-1-15,-21 1 0,22-21 16,-22 0-16</inkml:trace>
  <inkml:trace contextRef="#ctx0" brushRef="#br0" timeOffset="7802.2">4000 2879 0,'0'0'0,"0"-21"0,22 21 15,-22-22-15,0 1 0,21 21 16,-21-21-16,21 21 0,-21-21 0,0 0 16,21 21-16,-21-21 15,0 42 16,0 0-31,0 21 16,0-21-16,0 22 0,-21-1 0,21 0 16,-21 22-16,21-22 0,-21 22 15,21-22-15,-22 22 0,1-1 0,21-21 16,0 22-16,0-22 0,0 1 16,0-1-16,0 0 0,0-21 0,0 1 15,21-1-15,1 0 0,-1 0 16,0-21-16,0 0 0,0 0 0,0 0 15,22 0-15,-1 0 0,-21 0 16,22-21-16,-1-21 0,0 20 16,1-20-16,-1 0 0,0-22 0,1 1 15,-1-1-15,0 22 0,-21-22 16,22 1-16,-22-1 0,0 22 0,0-21 16,0 20-16,-21 1 0,0 21 15,22 0-15,-22-1 0,0 1 0,0 0 16,-22 21-1,1 21 1,21 0-16,0 1 16,0-1-16,0 0 0,0 0 15,0 0-15,21-21 16,1 0-16,-1 0 0</inkml:trace>
  <inkml:trace contextRef="#ctx0" brushRef="#br0" timeOffset="8186.99">5419 2921 0,'0'0'0,"21"-21"0,0 21 16,-21-21-1,-21 21-15,0 0 16,-1 0-16,-20 21 0,0-21 16,-1 21-16,22 0 0,-21 0 0,0-21 15,-1 22-15,22-1 0,0 0 16,0 0-16,0 0 0,21 0 15,0 1-15,0-1 0,0 0 16,21-21-16,0 21 0,0 0 16,21-21-16,-20 21 0,20 1 0,-21-1 15,21 0-15,1 0 0,-22 0 16,0 0-16,0 1 0,0-1 16,-21 0-16,0 0 0,0 0 0,0 0 15,-21 1-15,0-1 0,-21 0 0,21-21 16,-22 21-16,1 0 0,-22 0 15,22-21-15,0 22 0,-1-22 0,1 0 16,0 0-16,21 0 0,-22 0 16,22 0-16,0 0 0,0 0 15,21-22-15,0 1 0,0 0 16,21 0-16,0-21 0,0 20 16</inkml:trace>
  <inkml:trace contextRef="#ctx0" brushRef="#br0" timeOffset="8374.87">5842 3090 0,'21'0'0,"-42"0"0,63-21 0,-21 21 15,-42 0 32,21 21-31,0 1-16,0-1 15,0 0-15,-21 0 16</inkml:trace>
  <inkml:trace contextRef="#ctx0" brushRef="#br0" timeOffset="8524.79">5778 3556 0,'0'21'0,"0"-42"0,-21 42 0,0 0 0,21 1 0,-21-22 15,21 21-15,-21-21 16,0 0-16,21 21 15,21-21 1,0 0-16,21 0 0,-21-21 16,22 21-16,-22-21 0</inkml:trace>
  <inkml:trace contextRef="#ctx0" brushRef="#br0" timeOffset="8806.62">7154 2900 0,'0'85'15,"-21"-64"-15,0 21 16,0 0-16,0 22 0,-1-22 16,1 22-16,0-1 0,0 1 0,0-22 15,0 22-15,-1-22 0,1 0 16,21 1-16,0-22 0,-21 21 0,21-21 15,0 0-15,0 1 0,0-1 0,21-21 32,0-21-17,-21-1-15,22 1 0,-1 0 16,0 0-16,0-21 0</inkml:trace>
  <inkml:trace contextRef="#ctx0" brushRef="#br0" timeOffset="9406.29">7070 3069 0,'0'0'15,"0"-42"-15,0 21 0,0 0 0,0-1 16,-22 1-16,44 21 31,20 0-31,-21 0 0,43 0 16,-1 0-16,1 0 0,20 0 0,22 0 16,21-21-16,21 21 0,-21 0 15,21 0-15,22-21 0,-22 21 16,21-21-16,1 21 0,-22 0 15,0-21-15,-21 21 0,21-22 0,-21 22 16,0 0-16,0 0 0,-21 0 16,21-21-16,-42 21 0,-1 0 0,1 0 15,-22 0-15,1 0 0,-22 0 0,-21 0 16,1 0-16,-1 0 0,0 0 16,-21 21-16,0 1 0,0-1 15,0 0-15,-21-21 16,0 21-16,-1 0 0,22 22 15,0-22-15,-21 0 0,0 21 0,21 1 16,-21-1-16,21 0 0,0 1 16,0-1-16,-21 21 0,21-20 0,-21 20 15,21-20-15,0-1 0,0 0 16,0 1-16,-22-1 0,22 0 0,0-21 16,-21 22-16,21-22 0,-21 0 0,21 0 15,-21 0-15,0 1 0,-22-1 16,1 0-16,0-21 0,-22 21 0,1-21 15,-1 0-15,-20 0 0,-22 0 16,0 0-16,-21 0 0,0 0 0,-42 0 16,-1 0-16,-20 0 0,-1 0 15,1 0-15,-22 0 0,43 0 0,-22-21 16,43 21-16,-21 0 0,42 0 16,-21 0-16,21-21 0,21 21 15,0 0-15,21 0 0,22 0 0,-1 0 16,22 0-16,0 0 0,20-21 0,1 21 15,0 0-15</inkml:trace>
  <inkml:trace contextRef="#ctx0" brushRef="#br0" timeOffset="9895.01">3048 4932 0,'-21'-42'15,"21"20"-15,0 1 0,0 0 16,0 42 0,0 22-16,0-1 15,0 0-15,0 22 0,0-1 16,0-20-16,0 20 0,0 1 0,0-22 16,0 21-16,0-20 0,0 20 15,0-20-15,-21-1 0,21 0 0,0 1 16,-22-22-16,22 21 0,0-21 15,0 0-15,0-42 32</inkml:trace>
  <inkml:trace contextRef="#ctx0" brushRef="#br0" timeOffset="10178.84">2921 5059 0,'0'0'0,"-21"-21"15,21-22-15,0 22 0,0-21 0,0 21 16,0 0-16,0-22 0,21 22 16,0 0-16,21 21 0,-20-21 0,20 21 15,0 0-15,1 0 0,20 0 16,1 21-16,41 21 0,-62 1 16,-22-1-16,0 0 0,-21-21 15,0 22-15,0-1 0,-21 0 16,0-20-16,-22 20 0,1-21 0,0 0 15,-1 22-15,-41-22 0,63 0 16,-22 0-16,22-21 16,0 0-16,0 0 0,21-21 31,21 0-31</inkml:trace>
  <inkml:trace contextRef="#ctx0" brushRef="#br0" timeOffset="10727.01">3873 4868 0,'0'0'0,"22"0"0,-22 22 0,0-1 0,0 0 15,0 21-15,0-21 0,0 22 16,-22-1-16,1 0 0,21 1 0,-21-1 16,0-21-16,0 22 0,21-1 15,-21 0-15,-1-21 0,22 22 0,0-22 16,-21 0-16,21 21 0,-21-20 15,21-1-15,21-42 32,0-1-32,1 1 15,-1 0-15,0-21 0,0 21 16,0-1-16,0-20 0,1 0 0,-1 21 16,0-1-16,0 1 0,0 0 15,-21 0-15,21 21 0,1 0 16,-22 21-16,0 0 15,21 0-15,-21 1 0,21-1 16,-21 0-16,0 0 0,21 0 0,-21 0 16,0 1-16,21-1 0,-21 0 15,21-21-15,-21 21 0,22-21 0,-1 0 16,0 0-16,0 0 0,0 0 16,0 0-16,22 0 0,-22-21 0,21 0 15,-21 0-15,22-1 0,-22-20 16,21 21-16,-21-21 0,1-1 0,-1 1 15,-21 0-15,0-22 0,0 22 16,0-1-16,0 1 0,0 0 16,-21 21-16,-1-1 0,1 1 0,-21 21 15,21 0-15,0 0 0,-1 0 16,1 0-16,21 21 0,-21 1 16,21-1-16,0 0 15,21-21-15,0 21 0,1-21 16,-1 0-16</inkml:trace>
  <inkml:trace contextRef="#ctx0" brushRef="#br0" timeOffset="10954.88">5207 4741 0,'-64'43'16,"43"-1"-16,0-21 15,21 22-15,-21-22 0,0 21 16,21 0-16,0 1 0,-21-1 0,-1 0 16,22-20-16,-21 20 0,21 0 15,0-21-15,0 22 0,0-22 0,0 0 16,0 21-16,0-20 0,0-1 16,0 0-1</inkml:trace>
  <inkml:trace contextRef="#ctx0" brushRef="#br0" timeOffset="11281.69">4953 4847 0,'0'0'0,"0"-42"0,0 0 16,0 20-16,0 1 0,0 0 0,0 0 15,21 0-15,0 0 0,0 21 0,22 0 16,-22 0-16,21 0 0,1 0 15,20 0-15,1 0 0,-22 21 0,21 0 16,1 0-16,-22 21 16,1 1-16,-1-1 0,0 0 0,-42 1 15,0-1-15,0 0 0,0 1 16,-42-1-16,21 0 0,-22 1 0,-20-1 16,21-21-16,-22 22 0,22-22 15,-1 0-15,1 0 0,0 0 0,-1 0 16,1-21-16,21 22 0,0-22 0,0 0 15,42 0 1,21-22 0,-21 1-16,0 21 0,22-21 15</inkml:trace>
  <inkml:trace contextRef="#ctx0" brushRef="#br0" timeOffset="11479.13">6202 4763 0,'0'0'0,"0"-22"16,0 44 15,0-1-15,0 0-16,0 0 15,0 0-15,0 0 16,0 1-16,0-1 0,0 0 0</inkml:trace>
  <inkml:trace contextRef="#ctx0" brushRef="#br0" timeOffset="11651.03">6159 5376 0,'0'22'0,"0"-44"0,-21 44 0,0-1 15,0-21-15,0 0 16,42 0 31,0 0-47,0-21 0</inkml:trace>
  <inkml:trace contextRef="#ctx0" brushRef="#br0" timeOffset="12078.4">7281 4826 0,'0'0'0,"-21"-21"0,0 0 16,21 0-16,0-1 0,0 1 16,0 0-16,0 0 0,0 0 0,0 0 15,0 42 1,0 0 0,0 21-16,0 1 0,21-1 15,-21 0-15,0 1 0,0 20 16,0 1-16,0-22 0,0 21 0,0-20 15,0-1-15,-21 0 0,0 1 0,21-1 16,0 0-16,-21-20 0,21-1 16,-22 0-16,22 0 0,0 0 0,0 0 15,0-42 17,0 0-32,0 0 0,0 0 0,0 0 15</inkml:trace>
  <inkml:trace contextRef="#ctx0" brushRef="#br0" timeOffset="12707.04">7281 4657 0,'0'0'0,"0"-21"0,0-1 16,21 22-16,1 0 16,-1 0-16,21 0 0,0 0 15,22 0-15,21 0 0,-1 0 0,22 0 16,0 0-16,21 0 0,0 0 15,0 0-15,21 0 0,21 0 0,1 0 16,-22 0-16,21 0 0,1 0 16,-1 0-16,0 0 0,1 0 0,-22 0 15,21 0-15,-42 0 0,0 0 16,0-21-16,-21 21 0,-21 0 0,105 0 16,-126 0-16,-1-21 15,43 21-15,-64 0 0,1 0 16,-22 0-16,-21 21 31,-21 0-31,-1 1 16,1-1-16,0-21 0,-21 21 0,21 21 15,-1-21-15,1 1 0,0 20 0,0-21 16,21 21-16,0 1 0,0-22 16,-21 21-16,21 1 0,0-1 0,0-21 15,0 21-15,0 1 0,0-22 16,0 21-16,0-21 0,0 22 15,0-22-15,0 0 0,0 21 0,-21-20 16,21-1-16,-22 0 0,1-21 16,0 21-16,0 0 0,-21-21 0,-1 21 15,1 1-15,0-22 0,-43 0 0,21 21 16,-41-21-16,-1 0 0,-42 0 16,-1 0-16,1 0 0,-21 0 0,-22 0 15,-20 0-15,-1-21 0,22 21 0,-22-22 16,0 22-16,22 0 0,-1 0 15,22 0-15,21 0 0,0 0 16,21 0-16,0-21 0,21 21 16,21 0-16,0 0 0,22 0 0,-1 0 15,22 0-15,0 0 0,21 0 0,-1 0 16,44 21 0,-1-21-1,0 22-15</inkml:trace>
  <inkml:trace contextRef="#ctx0" brushRef="#br0" timeOffset="13704.15">6583 6371 0,'0'0'0,"-21"-42"0,-1 0 0,1 20 15,0 1-15,0 0 0,0 0 16,0 21-16,-1 0 0,1 21 0,0 0 16,0 0-16,0 22 0,0-1 15,21 22-15,-22-1 0,1 1 0,21-1 16,-21 1-16,0-1 0,0-21 16,0 22-16,-1-1 0,1-20 0,-21-1 15,21 22-15,0-22 0,-22 0 0,22-21 16,0 22-16,0-22 0,0 0 15,21 0-15,-22-21 0,1 0 16,0 0-16,21-21 0,0 0 16,-21 0-16,21-22 0,-21 22 15,21-21-15,0 0 0,0-1 0,-21 1 16,21 0-16,0-1 0,0 1 16,0 0-16,0-1 0,0 22 0,0 0 15,0 0-15,0 42 16,0 0-16,21 0 15,0 0-15,0 22 0,-21-22 0,21 21 16,0 1-16,-21-22 0,22 21 16,-1-21-16,0 0 0,0 22 0,0-22 15,0 0-15,1 0 0,-1 0 16,0-21-16,21 0 0,-21 22 0,22-22 16,-22 0-16,21 0 0,1-22 15,-1 1-15,0 21 0,22-21 16,-22 0-16,0-21 0,22 20 0,-22 1 15,1 0-15,-1-21 0,-21 21 0,21-1 16,-20-20-16,-1 21 0,0 21 16,-21-21-16,-42 42 31,42 0-31,-43 0 0,43 0 16,-21 1-16,0-1 0,0 0 15,0 21-15,21-21 0,-22 1 16,22 20-16,0-21 0,0 0 0,0 43 15,0-43-15,22 0 0,-1-21 16,0 21-16,21-21 0,1 0 16,-22 0-16,21 0 0,0 0 0,1-21 15,-1 21-15,0-21 0,1 0 16,-22-22-16,21 22 0,-21 0 0,1 0 16,-1-21-16,-21 20 0,0-20 15,0 21-15,0 0 0,0 0 0,-21-1 16,-1 1-16,1 0 0,0 0 0,-21 21 15,-1 0-15,22 0 0,-21 0 16,0 0-16,-1 0 0,22 0 0,-21 0 16,21 21-16,-22 0 0,22 0 15,21 1-15,0-1 16,0 0-16,21 0 0,22 0 16,-22-21-16,21 0 0,-21 0 15</inkml:trace>
  <inkml:trace contextRef="#ctx0" brushRef="#br0" timeOffset="14303.81">7832 6837 0,'0'0'16,"0"-21"-16,-22 0 16,1 21-16,-21 0 0,21 0 15,-22 0-15,1 0 0,0 21 0,-1 0 16,1-21-16,21 21 0,-21 0 15,20 0-15,-20 1 0,21-1 0,21 0 16,-21 0-16,21 0 0,0 0 16,21-21-1,0 0-15,0 0 0,0 0 0,22 0 16,-22 0-16,21 0 0,1-21 16,-1 21-16,0-21 0,1 21 15,-22-21-15,21 21 0,-21-21 0,22 0 16,-22 21-16,-21-22 15,0 44 17,0-1-17,0 0-15,0 0 0,0 0 16,0 22-16,0-22 0,0 21 16,0 22-16,0-22 0,0 0 0,-21 22 15,21-1-15,-22 1 0,1-1 0,21-20 16,0 20-16,-21 1 0,0-1 15,0 1-15,0-1 0,-1 1 0,1-1 16,0 1-16,0-1 0,0-21 16,-22 1-16,22-1 0,-21 0 0,21-20 15,-22 20-15,1-42 0,21 21 16,-21-21-16,-1 0 0,1 0 0,0 0 16,-1-21-16,-20 0 0,20-22 0,-20 22 15,21-42-15,-1 20 0,-20-20 16,20 21-16,1-22 0,21 22 0,0-1 15,0 1-15,21 0 0,0-1 0,0 22 16,0-21-16,21 21 0,0 0 16,21-1-16,1-20 0,-1 21 0,21 0 15,-20 0-15,20-22 0,1 22 16,-1-21-16</inkml:trace>
  <inkml:trace contextRef="#ctx0" brushRef="#br0" timeOffset="14538.68">8234 6879 0,'-21'0'31,"-1"0"-31,1 21 0,21 1 16,-21-1-16,0 0 0,0 0 15,21 0-15,0 0 0,-21 1 0,21-1 16,-22 0-16,22 0 0,0 0 15,0 0-15,22-21 32,-1-21-32,0 0 15,0 0-15</inkml:trace>
  <inkml:trace contextRef="#ctx0" brushRef="#br0" timeOffset="14859.08">8213 6541 0,'-22'0'0,"44"0"0,-65 0 0,22 21 16,0-21-16,21 21 0,0 0 15,0 0-15,0 0 16,0 1-16,21-22 16,0 0-1,0 0-15,1 0 0,-1 0 0,0-22 16,0 1-1,-21 0-15,0 0 0,0 0 16,0 0-16,-21-1 16,0 1-16,0 0 0,-1 21 15,1 0-15,0 0 0,0 0 16,21 21-16,-21 0 16,21 1-16,0-1 0,0 0 0,0 0 15,0 0-15,21 0 0,0 1 16,0-1-16,0 0 0,1-21 0,-1 21 15</inkml:trace>
  <inkml:trace contextRef="#ctx0" brushRef="#br0" timeOffset="15306.82">8657 6689 0,'0'21'31,"0"0"-31,-21-21 15,21 21-15,0 0 0,0 1 0,0 20 16,0-21-16,-21 0 0,21 0 0,-21 22 16,21-22-16,0 0 0,0 0 15,-22 0-15,22 1 0,-21-1 0,21 0 16,-21-21-16,21 21 0,-21-21 16,21-21 15,0 0-31,0 0 0,0-1 15,0 1-15,0-21 0,0 21 0,21-22 16,0 22-16,22-21 16,-22 0-16,21-1 0,0 1 0,1 0 15,-1-1-15,22 22 0,-22 0 16,21 0-16,-20 21 0,20 0 0,-20 0 16,-1 0-16,-21 42 0,21-21 0,-20 22 15,-1-22-15,-21 21 0,0 0 16,0 1-16,0-1 0,0 0 0,-21-20 15,-1 20-15,1 0 0,0-21 16,0 1-16,0-1 0,0 0 0,-1 0 16,22 0-16,-21 0 0,0-21 15,0 0-15,0 0 0,0 0 16,-1 0-16</inkml:trace>
  <inkml:trace contextRef="#ctx0" brushRef="#br0" timeOffset="15746.66">5228 5906 0,'0'0'16,"-21"0"-16,21 21 15,0 21 1,-21 0-16,21 1 0,-21-1 0,21 22 15,-22-1-15,22 22 0,0-1 16,-21 1-16,21 0 0,-21-1 16,0 1-16,21 0 0,-21-22 15,0 22-15,-1-22 0,1 22 0,0-21 16,0-1-16,0-21 0,0 22 0,21-22 16,0 1-16,-22-22 0,22 21 15,-21-21-15,21 0 0,0-42 31,0 0-31,0 0 0</inkml:trace>
  <inkml:trace contextRef="#ctx0" brushRef="#br0" timeOffset="16450.31">5270 5990 0,'0'0'0,"22"0"0,-1 0 0,0 0 0,21-21 16,22 21-16,-1 0 0,22 0 15,21 0-15,0 0 0,21-21 0,21 21 16,0 0-16,21 0 0,22 0 16,-1 0-16,22 0 0,0 0 0,20 0 15,1 0-15,0 0 0,21 0 0,0 0 16,-21 0-16,21 21 15,-21-21-15,21 0 0,-21 0 0,-22 0 16,-20 0-16,-22 21 0,-21-21 16,0 0-16,-21 0 0,-21 0 0,-21 0 15,0 0-15,-22 0 0,1 0 0,-22 0 16,0 0-16,-21 0 0,1 0 16,-1 21-16,0-21 0,-21 22 0,0-1 15,0 0-15,0 0 16,-21 0-16,0 0 0,-1 22 15,-20-22-15,21 21 0,0 1 0,-22-1 0,22 0 16,-21 22-16,21-22 0,0 22 16,-1-1-16,22 1 0,0-22 15,0 21-15,0-20 0,0 20 0,0-20 16,0 20-16,0-21 0,0 43 16,0-21-16,0-22 0,0 0 15,0-21-15,-21 22 0,0-1 0,0-21 16,21 0-16,-21 1 0,0 20 15,-1-21-15,-20-21 0,21 21 0,-21 0 16,-1 1-16,1-22 0,-22 21 16,1-21-16,-1 21 0,-20-21 0,-22 0 15,0 21-15,-21-21 0,0 0 0,-21 0 16,0 21-16,0-21 0,-43 0 0,22 0 16,-22 0-16,-20 21 15,-1-21-15,-21 0 0,21 0 0,-20 0 16,-1 0-16,21 0 0,0 0 0,22 0 15,-1 0-15,22 0 0,21 0 16,0 22-16,21-22 0,0 0 0,21 0 16,21 0-16,1 0 0,-43 21 15,84-21-15,1 0 0,21 0 16,21 21-16,0 0 0,21-21 16,0 0-16,0 0 0,22 0 0</inkml:trace>
  <inkml:trace contextRef="#ctx0" brushRef="#br0" timeOffset="21478.45">3704 13737 0,'-21'0'46,"21"-21"-14,0 0-32,21 0 15,0 0-15,-21-1 0,0 1 16,21 0-16,1 0 0,-22-21 16,0 20-16,0 1 0,0-21 0,0 21 15,0-22-15,0 1 0,0 21 16,-22-21-16,1 20 0,0-20 0,0 21 15,-21-21-15,-1 20 0,1 1 16,0 21-16,-1 0 0,-20 0 0,-1 21 16,22-21-16,-22 43 0,22-22 15,0 0-15,-22 21 0,22 1 16,-22 63-16,43-64 16,0 21-16,0 1 0,21-22 0,0 1 15,0 20-15,0-42 0,21 22 16,0-1-16,0-21 0,1 0 0,20-21 15,0 21-15,1-21 0,-1 0 16,21 0-16,-20-21 0,20 21 0,-20-21 16,20-21-16,1 21 0,-1-22 15,-21 1-15,22 0 0,-22-1 0,22-20 16,-22-1-16,0 1 0,22 20 0,-43-41 16,21 20-16,-20 1 0,20-22 15,-21 22-15,-21-22 0,0 0 16,0 22-16,0-1 0,0 22 15,0-22-15,0 43 0,-21-21 0,21 21 16,-21 0-16,-22 21 0,22 0 16,0 0-16,-21 21 0,-1 0 0,22 0 15,-21 43-15,21-22 0,-22 21 16,22 1-16,0-1 0,0 22 0,0-21 16,0 20-16,21-20 0,0-1 15,0 1-15,0-1 0,0 1 0,0-1 16,21-20-16,0 20 0,0-21 15,21 1-15,-20-1 0,20-21 0,-21 0 16,21 1-16,1-22 0,-22 0 16,21 0-16,1 0 0,-22 0 15,21 0-15,-21-22 0,22 1 0,-22-21 16,21 21-16,0-22 0,-20 22 16,20-21-16,0-43 0,-21 64 15,-21-21-15,0-1 0,0 22 16,0 0-16,0 0 0,0 0 0,-21 0 15,0 21-15,0 0 0,0 0 16,0 21-16,-1-21 0,1 21 0,0 21 16,0-21-16,0 22 0,21-1 15,0-21-15,0 22 0,0-1 0,0 0 16,0-21-16,0 22 0,0-22 16,0 0-16,21 0 0,0 0 15,0 1-15,0-22 0,1 0 0,20 0 16,-21 0-16,21 0 0,-20-22 15,20 1-15,-21 0 0,21 0 0,1 0 16,-22-22-16,21 22 0,-21-21 16,22 21-16,-22 0 0,21-22 0,-21 22 15,1 0-15,-1 21 0,0-21 16,0 21-16,0 0 16,0 0-16,1 21 0,-22 0 15,21 0-15,-21 0 0,0 1 16,0-1-16,0 0 0,0 0 15,21 0-15,0 0 16,-21 1-16,21-22 0,0 0 16,1 0-16,-1 0 0,0 0 15,0-22-15,0 22 0,0-21 16,22 0-16,-22 0 0,0 0 0,0 0 16,22-1-16,-22 1 0,21-21 15,-21 21-15,0 0 0,1 21 0,-1-22 16,0 22-16,0 0 0,0 0 15,0 0 1,1 22-16,-22-1 0,0 0 16,0 0-1,0 0-15,0 0 0,21 1 0,0-1 16,0 0-16,0 0 16,0-21-16,1 0 0,-1 0 0,0 0 15,21 0-15,-21 0 0,22 0 16,-22-21-16,21 21 0,-21-21 0,22 0 15,-22-1-15,21 1 0,-21 0 0,22 0 16,-22 21-16,21-21 0,-21 0 16,1-1-16,-1 1 0,0 21 15,0 0-15,0 0 16,-21 21 0,0 1-16,21-1 15,1 0-15,-1 0 16,-21 0-16,21-21 0,21 21 0,-21-21 15,22 0-15,-22 22 0,21-22 0,1 0 16,-1 0-16,0 0 0,22 0 16,-22 0-16,0 0 0,22 0 0,-22 0 15,1 0-15,-1 0 0,0-22 16,-21 22-16,1 0 0,-1 0 0,0-21 16,0 21-16,-21-21 15,0 0 1,0 0-16</inkml:trace>
  <inkml:trace contextRef="#ctx0" brushRef="#br0" timeOffset="21678.34">5630 13039 0,'0'0'0,"-21"0"0,0 0 15,0 0-15,21 21 16,0 0-16,0 0 31,21-21-31,0 0 0,0 0 0,0 0 16,22 0-16,-1 0 0</inkml:trace>
  <inkml:trace contextRef="#ctx0" brushRef="#br0" timeOffset="21974.38">8149 13483 0,'0'0'0,"-21"0"15,0 21-15,21 1 16,-21-22-16,-1 0 16,22 21-1,22-21 1,-1 0-16,0 0 16,0 0-16,21 0 0,-20 0 0,-1-21 15,0-1-15,21 22 0,-21 0 16,22-21-16</inkml:trace>
  <inkml:trace contextRef="#ctx0" brushRef="#br0" timeOffset="22327.17">9969 13420 0,'43'0'0,"-86"0"0,128 0 0,-43 0 0,1 0 16,-1 0-16,-21 0 0,22 0 0,-1 0 15,0 0-15,1 0 0,-1 0 0,0 0 16,22 0-16,-22 0 0,43 0 16,-1 0-16,1 0 0,0 0 0,21 0 15,-1 0-15,1 0 0,0 0 16,0 0-16,21 0 0,-21 0 16,0 0-16,21 0 0,-22 0 0,1 0 15,0 0-15,-21 0 0,-1 0 16,1 0-16,0 0 0,-43 0 0,22 0 15,-22 0-15,-21 0 0,21 0 0,-20 0 16,-1 0 0,-21 21-1,0 0-15,-21 0 16,-1-21 0,1 21-16,0-21 0,-21 22 0,-1-1 15</inkml:trace>
  <inkml:trace contextRef="#ctx0" brushRef="#br0" timeOffset="23959.24">4022 15028 0,'0'0'0,"21"0"16,0 0-16,0-21 16,-21 0-16,21 0 15,-21 0-15,21 0 0,-21-1 0,0 1 16,0 0 0,-21 0-16,0 0 0,0 0 0,-21-1 15,-1 1-15,22 0 0,-21 21 16,-1 0-16,-20 0 0,21 0 0,-1 21 15,-20 0-15,20 1 0,1-1 16,0 0-16,-1 21 0,1-21 0,21 22 16,0-1-16,0 0 0,21 1 0,0-1 15,0 0-15,0-20 0,21 20 16,0-21-16,0 0 0,21 0 16,-20 1-16,20-22 0,0 0 0,1 0 15,-1 0-15,0 0 0,1-22 16,-1 1-16,0 0 0,22 0 15,-22-21-15,0-1 0,1 22 0,-1-21 16,0-1-16,1 1 0,-1 0 16,-21-22-16,22 22 0,-22-22 0,0 22 15,0-21-15,-21-1 0,0 22 16,0-22-16,0 22 0,0 0 0,0 20 16,-21-20-16,0 42 0,0 0 15,-1 0-15,1 0 0,0 21 0,0 22 16,0-22-16,0 21 0,-1 22 15,1-22-15,21 21 0,0-20 0,0-1 16,0 22-16,0-22 0,0 0 16,0 1-16,21-1 0,1 0 15,-1 1-15,0-1 0,21-21 0,-21 21 16,22-20-16,-1-1 0,0-21 16,1 0-16,20 0 0,-20 0 0,62 0 15,-41-21-15,-22 21 16,1-22-16,-1 1 0,0-21 0,1 21 15,-1 0-15,-21-1 0,0-20 0,0 21 16,1 0-16,-1 0 0,-21-1 16,0 1-16,0 0 0,21 21 0,0 0 15,-21 21 1,21 0 0,-21 1-16,21-1 0,1 0 15,-1 0-15,-21 0 16,42-21-16,-21 21 0,22-21 0,-22 0 15,42 0-15,-20 0 0,-1 0 16,21 0-16,1 0 0,-1 0 0,1 0 16,-1-21-16,1 0 0,-22 0 0,22 21 15,-22-21-15,22 0 0,-22-1 16,0 1-16,1 0 0,-22 21 0,21-21 16,-21 21-16,0 0 0,1-21 15,-1 21-15,0 0 16,0 0-16,-21 21 15,21 0-15,0 0 16,-21 0-16,22-21 0,20 22 16,-21-1-16,21-21 0,1 21 0,-1-21 15,22 0-15,-1 21 0,1-21 16,-1 0-16,1 0 0,20 0 0,-20 0 16,-1 0-16,1 0 0,-1 0 0,1 0 15,20 0-15,-20 0 0,-1-21 16,-20 21-16,20-21 0,1 0 0,-1 21 15,-20-22-15,-1 22 0,21 0 16,-20-21-16,-22 21 0,21 0 0,-21 0 16,22 0-16,-22 0 0,0 0 15,0 0-15,0 0 16,1 0-16,-1 21 0,21-21 16,-21 0-16,0 22 0,22-22 15,-1 0-15,0 0 0,-20 0 16,41 21-16,-21-21 0,1 0 0,20 0 15,-20 0-15,20 0 0,-21 0 16,22 0-16,-22 0 0,22 0 16,-22 0-16,22 0 0,-22-21 0,0 21 0,1 0 15,-1-22-15,0 22 0,22-21 16,-22 21-16,0 0 0,1-21 0,20 21 16,-20 0-16,-1 0 0,21 0 15,-20 0-15,-1-21 0,0 21 16,1 0-16,-22 0 0,21 0 0,-21 0 15,22 0-15,-22 0 0,0 0 0,0 0 16,0 0-16,1 0 0,-1 0 16,0 0-16,0 0 0,0 0 15,0 0-15,1 0 0,-1 0 16,21 0-16,-21 0 0,22 0 0,-22 0 16,21-21-16,-21 21 0,22-21 0,-1 21 15,0-22-15</inkml:trace>
  <inkml:trace contextRef="#ctx0" brushRef="#br0" timeOffset="24156.12">12086 14753 0,'0'0'0,"64"0"16,-1 0-16,-21 0 0,-20 0 0,20 0 16,-21 0-16,0-21 46,0 21-46,-21-21 16,22 21-16,-1-21 0,0 21 16,0-21-16,21 21 0,-20-22 15</inkml:trace>
  <inkml:trace contextRef="#ctx0" brushRef="#br0" timeOffset="24347.01">13208 14499 0,'63'0'16,"-126"0"-16,190 0 0,-85 0 0,1 0 0,-1 0 15,21 0 1,-41 0 0,-1 0-1,0 0 1,0 0-16,0 0 0,0 0 0,1 0 16,20 0-16,-21 0 0,21 0 0,-20 0 15,-1 0-15,0-21 0,0 21 16,0 0-16</inkml:trace>
  <inkml:trace contextRef="#ctx0" brushRef="#br0" timeOffset="25271.27">3852 16256 0,'0'42'0,"0"-84"0,21 106 15,-21-43-15,0 0 0,22 0 16,-22 0-16,21 0 0,0 1 15,0-22-15,0 0 16,0 0-16,-21-22 0,22 1 16,-1 21-16,-21-21 0,0 0 0,21 0 15,-21-22-15,0 22 0,0-21 16,0 0-16,0-1 0,-21 1 0,0 0 16,-1 20-16,1-20 15,-42-21-15,20 63 0,1 0 16,-21 0-16,20 0 0,-20 0 15,20 21-15,-20 0 0,21 21 0,-22 1 16,22-1-16,21 0 0,-22 1 16,22-1-16,0 0 0,0 1 0,21-1 15,0-21-15,0 21 0,0 1 16,0-22-16,0 0 0,21 0 0,0 0 16,0 1-16,22-22 0,-22 0 0,21 0 15,0 0-15,1 0 0,-1 0 16,0 0-16,1-22 0,20 1 15,-20 0-15,-1 0 0,21-21 16,-20 20-16,-1-41 0,22 21 0,-22-22 16,0 1-16,-21-1 0,22 1 0,-1-1 15,-21-21-15,0 22 0,1-1 16,-1 22-16,-21 0 0,0-1 0,0 22 16,0 0-16,0 0 0,-21 21 15,-1 0-15,1 0 0,0 21 0,0 0 16,0 0-16,0 1 0,-1-1 15,1 21-15,0 0 0,21 22 0,-21-22 16,21 22-16,0-22 0,0 22 16,0-22-16,0 21 0,0-20 15,21-1-15,0 0 0,0 1 0,1-22 16,-1 0-16,21 21 0,-21-20 16,22-22-16,-1 21 0,0-21 0,22 0 15,-22 0-15,22 0 0,-1 0 16,1 0-16,-22-21 0,21 21 0,1-22 15,-22 1-15,22-21 0,-22 21 0,0 0 16,1-22-16,-22 22 0,21 0 16,-21 0-16</inkml:trace>
  <inkml:trace contextRef="#ctx0" brushRef="#br0" timeOffset="25999.9">5249 16171 0,'0'0'0,"21"0"0,1 0 16,-22 22-16,21-1 0,0 0 15,0 0-15,0 0 16,0-21-16,1 21 0,-1 1 0,0-22 15,21 0-15,1 0 0,-1 0 16,0 0-16,1 0 0,20 0 0,1 0 16,-1 0-16,1-22 0,-1 1 15,1 0-15,-1 21 0,1-21 0,-1 0 16,1 0-16,-1-1 0,1 22 0,-1-21 16,1 21-16,-1 0 0,-21-21 0,22 21 15,-1 0-15,-20 0 0,20 0 16,-20 0-16,-1 21 0,21-21 15,-20 0-15,-1 21 0,0-21 16,1 22-16,-1-22 0,0 21 0,1-21 16,20 21-16,-20-21 0,20 0 0,1 0 15,-1 0-15,22 0 0,-1 0 16,1 0-16,0 0 0,-1 0 0,22 0 16,-21 0-16,21 0 0,0 0 0,-1-21 15,1 21-15,0 0 0,0-21 16,0 21-16,-22 0 0,1-22 0,0 22 15,-1 0-15,1-21 0,0 21 16,-1 0-16,1 0 0,0 0 16,-1-21-16,1 21 0,0 0 0,21 0 0,-22 0 15,1 0-15,0 0 16,-1 0-16,1 0 0,0 0 0,-1 0 16,1 0-16,0 0 0,-1 21 0,-20-21 15,-1 0-15,1 0 0,-1 0 16,1 21-16,-1-21 0,1 0 0,-22 0 15,22 0-15,-1 0 0,1 0 16,-1 0-16,1 0 0,20 0 0,1 0 16,-22 0-16,22 22 0,0-22 0,-1 0 15,1 0-15,0 0 16,-22 0-16,22 0 0,0 0 0,-22 0 16,22 0-16,-1 0 0,1 0 0,0 0 15,-1 0-15,1 0 0,0 0 16,-1 0-16,1 0 0,-21 0 0,20 0 15,-20 0-15,-1 0 0,1 0 0,20 0 16,-20 0-16,-22 0 0,22 0 16,-1 0-16,-20 0 0,-1 0 0,0-22 15,1 22-15,-1 0 0,-21 0 16,0 0-16,0 0 0,1 0 16,-1 0 15,0 0-31,0 0 15,0 0 1</inkml:trace>
  <inkml:trace contextRef="#ctx0" brushRef="#br0" timeOffset="26122.44">14901 16087 0,'0'-21'16,"0"-1"-1,-21 1-15,0 0 0,0 0 16</inkml:trace>
  <inkml:trace contextRef="#ctx0" brushRef="#br0" timeOffset="33611.91">5651 8319 0,'22'-22'31,"-22"1"16,-22 21-31,1 0-16,0 0 16,0 0-1,0 0-15,0 0 16,-1 0-16,22 21 0,-21-21 15,0 22-15,0-22 0,21 21 0,-21-21 16,0 21-16,-1 0 16,1 0-16,0 0 0,21 1 15,-21-1-15,0 0 0,21 0 16,-21 0-16,21 0 0,0 1 16,0-1-16,0 0 0,0 0 15,0 0-15,0 0 0,0 1 0,0-1 16,0 0-16,0 0 0,0 0 15,0 0-15,0 1 0,0-1 0,0 0 16,42 21-16,-21-21 16,0 1-16,-21-1 0,21-21 15,1 21-15,20-21 0,-21 0 0,0 21 16,0-21-16,22 0 0,-22 0 16,21 0-16,-21 0 0,22 0 0,-1 0 15,0 0-15,-20 0 0,20-21 0,0 21 16,-21-21-16,22 0 0,-22 21 15,0-22-15,21 1 0,-20 0 0,-1 21 16,0-21-16,0 0 0,-21 0 16,21-1-16,0 1 0,-21 0 0,0 0 15,22 0-15,-22 0 0,21-22 0,-21 22 16,0 0-16,0 0 0,0 0 16,0-1-16,0 1 0,0 0 15,0-21-15,0 21 0,-21-1 16,-22 1-16,22 0 15,0 0-15,0 0 0,0 21 16,-1-21-16,1 21 0,-21 0 0,21-22 16,0 22-16,-1 0 0,1-21 15,0 21-15,0 0 0,0 0 0,-22 0 16,22 0-16,0 0 0,-21 0 16,21 0-16,-1 0 0,-20 0 15,21 0-15,-21 0 0,20 21 0,1-21 0,-21 22 16,21-22-16,-43 21 15,43 0-15,0-21 0,0 21 16,0 0-16,21 0 0,-22-21 0,22 22 16,-21-1-16,21 0 0,-21 0 15,21 0-15,0 0 0,0 1 0,0-1 16,0 0-16,0 0 0,0 0 16,0 0-16,0 1 0,0-1 0,0 0 15,0 0-15,21 0 0,-21 0 0,21 1 16,1-1-16,-1 0 0,0-21 15,0 21-15,0 0 0,0-21 0,1 0 16,20 21-16,-21-21 0,0 0 16,22 0-16,-1 0 0,-21 0 15,21 0-15,1 0 0,-22 0 0,21 0 16,1 0-16,-22 0 0,21-21 16,-21 21-16,22-21 0,-22 21 0,0-21 15,0 0-15,0 21 0,0-21 0,1-1 16,-22 1-16,21 0 15,-21 0-15,21 0 0,-21 0 0,0-1 16,0 1-16,0 0 0,0 0 0,0 0 16,0 0-16,0-1 0,0 1 15,0 0-15,0 0 0,0 0 0,0 0 16,0-1-16,-21 1 0,0 0 16,-1 0-16,22 0 0,-21 21 15,0-21-15,0-1 0,0 22 0,0-21 16,-1 21-16,1 0 0,-21-21 15,21 21-15,0 0 0,-22 0 0,22 0 16,-21 0-16,-22 0 0,43 0 16,-42 21-16,20 0 15,22 1-15,-21-22 0,21 21 0,-1 0 16,1 0-16,0 0 0,0 0 16,0 1-16,0-1 0,-1 0 15,1 0-15,21 0 0,0 0 0,0 22 16,0-22-16,0 0 0,0 0 15,0 0-15,0 1 0,0 20 0,0-21 16,0 0-16,0 0 0,0 1 16,21-1-16,-21 0 0,22 0 0,-1 0 15,-21 0-15,21 1 0,0-22 0,0 21 16,22 0-16,-22-21 0,0 0 16,21 21-16,-21-21 0,22 0 0,-22 0 15,21 0-15,-21 0 0,22 0 0,-22 0 16,0 0-16,21 0 15,-20 0-15</inkml:trace>
  <inkml:trace contextRef="#ctx0" brushRef="#br0" timeOffset="35674.4">9123 8234 0,'0'0'0,"0"-21"16,-21 21 30,-1 21-46,1-21 0,0 21 0,0 0 16,0 0-16,0 1 0,-1-1 16,-20 21-16,21-21 0,0 0 0,0 22 15,-1-22-15,1 21 0,0 1 0,0-22 16,21 21-16,0-21 0,0 22 16,0-1-16,0-21 0,0 21 15,0-20-15,0 20 0,21-21 0,-21 0 16,21 22-16,0-43 0,1 21 15,-1 0-15,0 0 0,0-21 0,21 0 16,-20 21-16,20-21 0,-21 0 0,21 0 16,1 0-16,-1 0 0,-21 0 15,22 0-15,-1-21 0,0 0 16,-21 21-16,22-21 0,-22 0 0,21-1 0,-21 22 16,22-21-16,-22 0 0,0-21 15,0 21-15,0-1 0,1-20 16,-22 21-16,21 0 0,-21-22 0,0 22 15,0-21-15,0 21 0,0 0 16,-21-22-16,-1 22 0,1-21 0,0 21 16,0-1-16,-21 1 0,20-21 0,1 21 15,-21 21-15,21-21 0,-64 21 16,43 0-16,-1 0 16,22 21-16,-21 0 0,0 0 15,-1 0-15,1 0 0,0 1 0,20 20 16,-20-21-16,21 0 0,-21 22 0,42-22 15,-22 0-15,22 0 16,0 21-16,0-20 0,0-1 0,0 0 16,0 0-16,22 0 0,-22 0 0,42-21 15,-21 0-15,0 22 0,0-22 16,1 0-16</inkml:trace>
  <inkml:trace contextRef="#ctx0" brushRef="#br0" timeOffset="36490.93">5503 9271 0,'0'0'0,"0"-21"16,0 0-16,0 0 16,0 42 15,0 0-31,0 0 15,0 21-15,0-20 0,0 20 16,0-21-16,0 21 0,0-20 0,-21 20 16,21 0-16,-21-21 0,21 22 0,-21-22 15,21 0-15,0 21 0,0-20 16,0-1-16,-21-21 0,21 21 0,0 0 16,0-42 15,0 0-31,0 0 15,0-1-15</inkml:trace>
  <inkml:trace contextRef="#ctx0" brushRef="#br0" timeOffset="36702.81">5524 9335 0,'43'0'31,"-43"21"-31,0 0 0,0 0 0,21 0 15,-21 0-15,21 1 0,0-1 0,-21 0 16,0 0-16,21 0 0,-21 0 16,22-21-16,-22 22 0,0-1 15,21-21-15,0 21 0,0-21 16,0 0 0,0 0-16,1-21 15</inkml:trace>
  <inkml:trace contextRef="#ctx0" brushRef="#br0" timeOffset="36938.67">6159 9335 0,'0'0'0,"-21"0"0,-21 21 16,21-21-16,0 21 0,-1 0 15,-20-21-15,0 21 0,21 0 0,-22-21 16,22 22-16,-21-1 0,21-21 15,-22 21-15,22-21 0,0 0 0,21 21 16,-21-21-16,42 0 31,0 0-31,0-21 0,0 21 0,1-21 16,20 0-16,-21-1 0,0 22 0,22-21 16</inkml:trace>
  <inkml:trace contextRef="#ctx0" brushRef="#br0" timeOffset="37138.56">6159 9271 0,'22'0'0,"-44"0"0,65 0 15,-22 0-15,0 0 16,-21 21 0,0 0-16,0 1 0,0-1 15,0 0-15,0 0 0,0 0 16,0 22-16,0-22 0,-21 21 0,21 0 16,0-20-16,0 20 0,-21 0 0,21 1 15,-21-22-15,-1 21 0,22-21 16,0 0-16,0 1 0,0-1 15,0 0-15,0 0 0,0 0 0,22-21 16,-1 0-16</inkml:trace>
  <inkml:trace contextRef="#ctx0" brushRef="#br0" timeOffset="37666.92">9377 9504 0,'0'0'0,"0"-21"0,0 0 16,0-1-1,0 44 17,0-1-32,0 0 15,0 0-15,0 0 0,0 22 0,0-1 16,0-21-16,-21 21 0,21 1 0,-22-1 16,22-21-16,0 22 0,0-22 15,-21 21-15,21-21 0,0 0 0,0 1 16,0-1-16,0 0 0,0 0 15,21-42 32,-21 0-47,22 21 0,-22-21 0</inkml:trace>
  <inkml:trace contextRef="#ctx0" brushRef="#br0" timeOffset="37951.08">9483 9398 0,'0'0'0,"0"-21"0,0 0 16,21 21 15,0 0-31,0 0 16,0 0-16,0 0 0,1 0 15,20-21-15,-21 21 0,0 0 0,0 0 16,1 0-16,-1 0 0,0 0 15,0 0-15,0 0 0,0 0 16,1 0-16,-1 0 16,-42 0 15,-1 0-31,1 0 0,0 21 16,0 0-16</inkml:trace>
  <inkml:trace contextRef="#ctx0" brushRef="#br0" timeOffset="38169.94">9504 9589 0,'0'42'15,"0"-21"-15,0 0 16,21-21 0,0 0-16,0 0 0,0 0 15,1 0-15,-1 0 0,0 0 16,0 0-16,0 0 0,0-21 0,1 21 15,-1 0-15,0 0 16,-21-21 0,-21 21-1</inkml:trace>
  <inkml:trace contextRef="#ctx0" brushRef="#br0" timeOffset="48339.54">4424 16997 0,'0'0'0</inkml:trace>
  <inkml:trace contextRef="#ctx0" brushRef="#br0" timeOffset="48566.76">4381 17187 0,'0'22'31,"0"-1"-15</inkml:trace>
  <inkml:trace contextRef="#ctx0" brushRef="#br0" timeOffset="48766.64">4360 17357 0,'-21'0'31</inkml:trace>
  <inkml:trace contextRef="#ctx0" brushRef="#br0" timeOffset="48982.52">4318 17484 0,'0'21'16,"0"0"31</inkml:trace>
  <inkml:trace contextRef="#ctx0" brushRef="#br0" timeOffset="49186.55">4381 17653 0,'0'21'0,"0"0"94</inkml:trace>
  <inkml:trace contextRef="#ctx0" brushRef="#br0" timeOffset="49418.42">4360 17907 0,'-21'0'46,"21"21"-30,0 0 15</inkml:trace>
  <inkml:trace contextRef="#ctx0" brushRef="#br0" timeOffset="52574.87">1206 16425 0,'-21'0'47,"0"0"-47,0 0 16,-21 0-16,20 0 0,1 0 15,-21 0-15,0 0 0,20 22 16,-41-22-16,21 0 0,-1 0 16,-20 0-16,20 0 0,-20 0 0,21 21 15,-22-21-15,22 0 0,-1 0 16,1 0-16,0 0 0,-1 0 0,22 0 15,0 0-15,0 0 0,0 0 16,42 0 15,21 0-15,1 0-16,-1 0 0,21 0 0,1 0 16,-1 0-16,1 0 0,21 0 15,-22 0-15,22 0 0,21 0 16,-1 0-16,1 0 0,21 0 0,21 0 15,1 0-15,-1 0 0,0 0 16,21 0-16,1 0 0,-1 0 0,0 0 16,1 0-16,-1 0 0,0 0 15,-21 0-15,1 0 0,-1 0 0,-21 0 16,-21 0-16,-1 0 0,-20 0 0,-21 0 16,-22 0-16,21 0 0,-41 0 15,-1 0-15,0 0 0,0 0 16,-42 0 31,0 0-47,0 0 15,-1 0-15,1 21 0,0-21 16,0 0-16,-21 0 0,-1 0 16,-20 0-16,20 0 0,-41 0 0</inkml:trace>
  <inkml:trace contextRef="#ctx0" brushRef="#br0" timeOffset="53074.58">1968 16595 0,'-105'21'0,"210"-42"0,-295 42 15,105 0-15,-21-21 0,43 0 16,-22 21-16,1-21 0,20 0 0,1 0 16,-1 0-16,1 21 0,20-21 15,-20 0-15,20 0 0,1 0 16,0 0-16,21 0 0,-22 0 0,22 0 15,0 0-15,-21 0 0,20 0 16,1 0-16,0 0 0,0-21 0,0 21 16,0 0-1,42 0 17,0 0-32,21 0 0,1 0 15,20 0-15,1 0 0,-1 0 0,43 0 16,-21 0-16,42 0 0,0 0 15,0 0-15,0 0 0,21 0 16,0 0-16,21 0 0,1 0 0,-1 21 16,-21-21-16,21 0 0,-20 0 15,-22 22-15,21-22 0,-21 0 0,-21 0 16,-1 0-16,-20 0 0,0 0 16,-22 0-16,1 0 0,-22 0 0,-21 0 15,0 0-15,1 0 0,-1 0 16,-21-22-1,-21 22 1,-1 0-16,1-21 0,0 21 16,0 0-16,0 0 15,0 0 1,21-21-16,-22 21 0,1 0 0,21-21 16,-21 0-16</inkml:trace>
  <inkml:trace contextRef="#ctx0" brushRef="#br0" timeOffset="53874.12">3196 16066 0,'-21'-22'0,"42"44"0,-63-44 16,-1 1-16,43 0 0,-21 0 15,0 21-15,0-21 0,0 21 16,21 21 15,0 0-31,0 0 0,0 0 16,21 1-16,-21-1 0,21 21 0,0-21 15,22 22-15,-22-22 0,21 21 16,0-21-16,1 22 0,-1-22 0,64 42 16,-64-42-16,22 22 15,-1-22-15,-20 0 0,20 0 16,1 0-16,-22 1 0,0-22 0,22 21 15,-43 0-15,21-21 0,1 21 16,-22-21-16,0 0 0,-21 21 16,0 0-1,-21-21-15,0 22 16,-1-22-16,-20 21 0,21-21 16,-21 21-16,-1 0 0,-20 0 0,20-21 15,-20 43-15,21-22 16,-22 0-16,-21 0 0,22 21 0,-1-20 0,-20 20 15,20-21-15,1 21 16,-1-20-16,-20 20 0,20-21 0,1 21 16,-1-20-16,1-1 0,-64 21 15,84-21-15,-20 0 0,42 1 16,-22-22-16,22 21 0,0-21 16,42 0 15,0 0-31,0 0 0,22-21 0,-22 21 15,21-22-15,1 22 0,-1-21 16,0 0-16,1 21 0,-1-21 0,0 0 16,22 0-16,-22-1 0,0 1 15,1 21-15,20-21 0,-20 0 16,-1 0-16,21 0 0,-20-22 16,-1 22-16,0 0 0,1 0 0,-1 0 15,0-1-15,1 22 0,-1-21 16,-21 0-16,22 0 0,-1 21 0,-21-21 15,0 21-15,22 0 0,-22 0 16,21-21-16,-21 21 0,0 0 0,1 0 16,-1 0-16,0 0 0,0 0 15,-21-22 1,-21 22 15,0 0-15,21-21-16,-21 0 0,-1 21 0,1-21 15,0 0-15,0 0 0,0-1 16</inkml:trace>
  <inkml:trace contextRef="#ctx0" brushRef="#br0" timeOffset="54482.77">2942 16087 0,'-21'0'0,"42"0"0,-63-21 16,21-1-16,-22 22 0,22-21 0,0 21 16,0 0-16,0-21 15,-1 21-15,44 0 32,-1 0-32,0 21 15,0 0-15,21 1 0,-20-1 16,20 0-16,-21 0 0,21 0 0,1 22 15,-22-22-15,21 0 0,1 21 16,-1-21-16,0 1 0,22 20 16,-22-21-16,22 0 0,-1 22 15,1-22-15,-22 0 0,21 0 0,1 0 16,-1 0-16,-20 1 0,-1-22 16,0 21-16,1 0 0,-22-21 0,0 21 15,0-21-15,0 0 0,-21 21 16,0 0-1,-21-21 1,0 22-16,0-1 0,0 0 16,-22-21-16,22 21 0,0 0 15,-21-21-15,-1 21 0,1 1 0,0-1 16,-22 0-16,22 21 16,-22-21-16,1 1 0,21-1 0,-22 21 15,1-21-15,20 0 0,-20 22 16,20-22-16,-20 0 0,21 0 0,-22 22 15,22-22-15,-1 0 0,-20 0 16,21 0-16,-1 0 0,1 1 16,21-1-16,-22 0 0,22-21 0,0 0 15,21 21-15,0-42 32,0 0-17,0 0 1</inkml:trace>
  <inkml:trace contextRef="#ctx0" brushRef="#br0" timeOffset="58794.62">6879 5863 0,'-21'-21'0,"-43"-42"32,64 41-32,0 1 0,22 42 31,-1 1-15,21-1-16,0 0 0,1 21 0,-1-21 15,0 22-15,22-1 0,-22 22 16,22-22-16,-1 21 0,1 22 0,20-21 15,1 20-15,0 1 0,-1 0 16,1-1-16,21-20 0,-21 20 16,-1 1-16,1-21 0,-22-1 0,22 22 15,-21-22-15,20 1 0,-20-22 0,-1 22 16,-20-22-16,20 0 0,-21 1 16,1-22-16,20 42 15,-42-42-15,1 1 0,-1-22 0,-21 21 16,0-42-1,0-1 1,0 1-16,0 0 0,0 0 16,-21 0-16,-1 0 0,22-1 15,-21-20-15,21 21 0,0-21 0</inkml:trace>
  <inkml:trace contextRef="#ctx0" brushRef="#br0" timeOffset="59163.41">9313 6075 0,'0'0'0,"0"-21"0,0 0 0,0-1 16,0 1-16,-21 21 15,-21 0-15,21 0 0,-22 21 16,-20 22-16,-1-22 0,-20 21 15,-1 1-15,-21 20 0,0 1 16,0 20-16,-21 1 0,0 21 0,-21-22 16,0 22-16,0 0 0,-21 0 15,20 0-15,-20 0 0,0-1 0,21-20 16,-22 21-16,22-21 0,21-1 0,21 1 16,0-22-16,22 1 0,-1-1 0,22 1 15,-1-22-15,22 22 0,-1-43 16,1 21-16,0 1 0,21-22 15,21 0-15,-22 0 0,1-21 16,21-21 15,0 0-31</inkml:trace>
  <inkml:trace contextRef="#ctx0" brushRef="#br0" timeOffset="62014.55">2476 8678 0,'0'0'0,"-42"0"16,0 0-16,-1-21 0,22 21 15,-21 0-15,21 0 0,0 0 0,42 0 32,21 0-32,0 0 15,1 0-15,20 0 0,22 0 0,0 0 16,-1 21-16,1-21 0,0 0 16,20 22-16,1-22 0,0 21 0,0-21 15,0 0-15,21 0 0,-21 0 16,-22 0-16,22 0 0,-21 21 15,-1-21-15,-20 0 0,-1 0 0,-20 0 0,20 0 16,-42 0-16,22 0 0,-22 0 16,0 0-16,-42-21 31,0 21-15,0 0-16,-1-21 0,-20 21 15,21-22-15,0 22 0,-22 0 16,1 0-16,21 0 0,-21 0 0,-1 0 15,22 0-15,0 0 0,0 0 0,0 0 16,21-21-16,21 21 16,21 0-1,-21 0-15,43 0 0,-22 0 16,-21 0-16,22 0 0,-1 0 16,-21 21-16,21-21 0,-20 22 0,-1-22 15,-21 21-15,0 0 0,-21 0 0,-1 0 16,-20 0-16,0 1 15,-1-1-15,-20 0 0,-1 21 0,1-21 16,-22 1-16,1-1 0,-1 0 0,0 21 16</inkml:trace>
  <inkml:trace contextRef="#ctx0" brushRef="#br0" timeOffset="64562.87">741 8932 0,'0'0'15,"21"0"1,0 0-16,0 0 0,-21-21 15,21 0-15,1 0 0,-1 0 16,0 0-16,0-1 0,-21-20 0,21 21 16,-21 0-16,0 0 0,0-1 15,0 1-15,0 0 0,0 0 0,-21 0 16,0 21-16,0 0 0,-22-21 16,22 21-16,-21 0 0,0 0 0,-22 21 15,22-21-15,-1 42 0,1-21 16,-21 0-16,20 22 0,1-22 15,21 21-15,0 1 0,-1-1 16,22 0-16,0-21 0,0 43 16,0-22-16,0-21 0,22 1 15,-1-22-15,0 21 0,21-21 0,-21 0 16,22 0-16,-22 0 0,21 0 16,1-21-16,-1-1 0,-21 1 0,21 0 15,1-21-15,-22 21 0,21-22 16,-21 1-16,1 21 0,-1-22 0,0 1 15,0 0-15,-21 21 0,0-22 16,0 22-16,0 0 0,0 0 0,-21 21 31,0 21-15,21 0-16,-21 0 0,21 0 16,0 1-16,0 20 0,0-21 0,0 21 15,0-20-15,0 20 0,0-21 16,0 0-16,0 0 0,21 1 0,0-22 15,21 21-15,-21-21 0,22 0 16,-22 0-16,21 0 0,1 0 0,-1 0 16,0 0-16,1-21 0,-1-1 15,0 1-15,1 0 0,-1 0 0,-21-21 16,21 20-16,-20-20 16,-22 21-16,0-21 0,0 20 0,0-20 15,0 21-15,0 0 0,0 0 16,-22-1-16,1 22 0,0 0 0,0 0 15,-21 0-15,20 0 0,1 22 16,-21-22-16,21 21 0,-22 0 0,22 0 16,0 0-16,0 22 0,0-22 15,21 0-15,0 0 0,-21 21 16,21-20-16,0-1 0,0 0 0,0 0 16,0 0-16,21-21 0,0 21 15,0-21-15,0 0 0,22 0 0,-22 0 16,21 0-16,-21 0 15,22-21-15,-22 21 0,21-21 0,-21 0 16,22 0-16,-22-22 0,0 22 16,0-21-16,0 21 0,0-22 0,1 1 15,-22 0-15,0-1 0,0 1 16,0 0-16,0-1 0,0-20 0,0 21 16,0-1-16,0 1 0,0 0 15,0-1-15,0 22 0,0 0 0,0 0 16,-22 21-1,-41 148 17,63-106-32,0 1 0,-21-1 0,21 0 15,0 1-15,0-1 0,0-21 16,0 21-16,0-20 0,0 20 0,21-21 16,0 0-16,0 0 0,0 1 15,1-22-15,-1 21 0,0-21 0,0 21 16,21-21-16,-20 0 0,-1 0 15,0 0-15,0-21 0,21 0 0,-20-1 16,-1 22-16,0-21 0,-21 0 16,21 0-16,-21 0 0,21 21 15,-21-21-15,0-1 0,0 1 0,0-21 16,-21 42 0,0 0-16,0 0 15,0 0-15,-1 0 0,22 21 16,-21 0-16,0 0 0,0 1 15,21-1-15,-21 0 0,21 0 16,0 0-16,0 0 0,0 1 0,0-1 16,0 0-16,21-21 15,0 21-15,0-21 0,0 0 16,1 0-16,-1 0 0,0-21 16,-21 0-16,21 0 0,0-1 15,-21 1-15,21 0 0,1 0 0,-22-21 16,0-1-16,21 22 15,-21-42-15,21 20 0,-21 1 0,0-22 16,0 22-16,0-21 0,0 20 16,0 1-16,0 0 0,0-1 0,0 22 15,0 0-15,0 0 0,0 42 32,0 0-32,0 0 0,-21 22 15,21-1-15,0-21 0,0 21 0,0 1 16,0-1-16,0-21 0,0 22 0,0-1 15,0-21-15,0 0 0,0 22 16,0-22-16,21 0 0,-21 0 0,0 0 16,21 0-1,0-21-15,0 0 16,1 0-16,-1 0 16,0-21-16,0 0 0,0 21 15,-21-21-15,21 0 0,1 0 0,-22-1 16,21 1-16,0 0 0,-21 0 15,0 0-15,21 21 0,-21-21 0,21 21 16,-21 21 15,21 0-31,-21 0 16,0 0-16,22 0 0,-22 1 16,0-1-16,21-21 15,0 21-15,-21 0 16,21-21-16,0 0 0,0 0 15,1 0-15,-1 0 16,0 0-16,0-21 0,0 0 0,0 0 16,1 21-16,-22-22 0,21 1 15,0 0-15,-21 0 0,21 0 0,-21 0 16,0-1-16,21 22 16,-21 22-1,0-1 1,21 0-16,-21 0 15,0 0-15,22-21 16,-22 21-16,21 1 16,0-22-16,0 0 15,0 0-15,0 0 0,1 0 16,-1 0-16,0 0 16,0-22-16,-21 1 15,0 0-15,0 0 16,0 0-16,0 0 15,-21-1-15,0 1 0,0 21 16,-1 0-16,1 0 16,0 0-1,21-21 17,21 21-32,0 0 15,-21-21-15,22 21 0,-1 0 16,0-21-16,0 21 0,0 0 15,0 0-15,1 0 16,-1 21 0,-21 0-16,0 0 0,21 0 15,-21 1-15,21-1 0,0 0 16,-21 0-16,0 0 0,21-21 16,1 21-16,-22 1 0,0-1 15,0-42 32,0-1-47,0 1 16,0 0-16,21 0 0,-21 0 0,21-22 15,-21 22-15,0-21 0,21 21 16,-21-22-16,21 22 0,0 0 0,-21 0 16,22 0-16,-1 21 15,0 21 1,-21 0-16,21 0 0,-21 0 0,0 1 15,0 20-15,0-21 0,0 0 16,0 0-16,0 22 0,0-22 0,0 0 16,0 0-16,0 0 0,0 1 15,0-1-15,-21-21 0,0 0 16</inkml:trace>
  <inkml:trace contextRef="#ctx0" brushRef="#br0" timeOffset="64746.78">2625 8022 0,'0'0'16,"-22"0"-16,1-21 0,0 21 0,0 0 16,0 0-16,0 0 15,42-21 16,0 21-31,0-21 0</inkml:trace>
  <inkml:trace contextRef="#ctx0" brushRef="#br0" timeOffset="65520">2900 6795 0,'0'0'0,"-21"-22"0,-1 22 0,1 0 16,0-21-16,-21 21 0,21 0 16,42 0-1,21 0-15,0 0 16,1 0-16,20 0 0,22 0 16,0 21-16,20-21 0,22 0 0,0 0 15,0 22-15,22-22 0,-22 0 0,42 0 16,-21 0-16,21 0 0,-20 0 15,-1 0-15,0 0 0,-42 0 0,21 0 16,-43 0-16,1 0 0,-21 0 16,-1 0-16,-42 0 0,0 0 0,-42-22 31,0 22-31,-21 0 16,21 0-16,-22-21 0,22 21 0,-21 0 15,-1-21-15,22 0 0,0 21 0,-21 0 16,21-21-16,-1 21 0,1 0 15,21-21-15,-21 21 0,21-22 16,21 22 0,0 0-1,1 0-15,-1 0 0,21 22 0,-21-22 16,0 21-16,22-21 0,-22 21 16,0-21-16,0 21 0,0 0 0,-21 0 15,0 1-15,-21-1 16,-21 0-16,21 0 0,-43 0 15,22 0-15,-22 1 0,-20-1 0,-1 0 16,0-21-16,-20 21 0,-1 0 16,0 0-16</inkml:trace>
  <inkml:trace contextRef="#ctx0" brushRef="#br0" timeOffset="67557.71">571 6710 0,'0'21'31,"0"0"-15,0 0-16,0 22 0,0-22 0,0 0 16,0 0-16,22 0 0,-22 1 15,0-1-15,0 0 0,0 0 0,0 0 16,21 0-1,0-21 1,-21-21 0,0 0-16,0 0 15,21 0-15,-21 0 0,0-1 0,21-20 16,-21 21-16,0-21 16,21 20-16,-21-20 0,0 21 15,22 0-15,-1 21 16,0 0-16,-21 21 0,21 0 15,0 0-15,-21 0 16,21 22-16,-21-22 0,0 0 0,22 0 16,-22 0-1,21 1-15,0-22 0,-21 21 16,21-21-16,0 0 16,0 0-16,1 0 0,-22-21 15,21-1-15,0 22 0,0-21 16,0 0-16,0 0 0,1 0 15,-1 0-15,0-22 0,0 22 0,0 0 16,-21 0-16,21 0 0,1-1 16,-22 1-16,21 21 0,0 0 15,-21 21-15,21 1 16,-21-1-16,0 0 0,0 21 16,0-21-16,0 1 15,0-1-15,0 0 0,0 0 0,0 0 16,0 0-16,0 1 0,21-1 15,0 0-15,1-21 0,-1 0 16,0 0-16,21 0 16,-21 0-16,1 0 0,20 0 0,-21 0 15,21-21-15,-20 21 0,-1-21 16,21-1-16,-21 22 0,0-21 0,1 21 16,-1-21-16,-21 0 15,21 21-15,-21-21 0,0 0 16,-21 21 15,21 21-15,0 0 15,21-21-15,0 0-1,-21-21 1,0 0-1,-21-1 1,0 22 0,0 0-16,21-21 15,-22 21-15,1 0 0,0 21 32,21 1-17,0-1-15,21-21 16,0 0-16,1 0 15,-1 0-15,0 0 0,0 0 16,0 0-16,0-21 16,1 21-16,-1-22 0,0 22 15,-21-21-15,21 21 0,0 0 16,0-21-16,1 21 0,-1-21 16,0 21-16,0 0 0,0 0 15,0 0-15,1 0 0,-1 0 16,0 0-16,0 0 0,0 0 15,0 0 1,-42 0 31,0 0-47,0-21 0,0 21 16,0 0-1,-1 0-15,1 0 16,0 0-16,21 21 0,-21-21 15,21 21-15,0 0 16,0 0-16,0 1 0,0-1 16,0 0-16,0 0 15,0 0-15,0 0 0,21-21 32,0 0-32,0 0 0,1 0 15,-1 0-15,0 0 16,0-21-16,0 21 0,0-21 0,1 0 15,-1 0-15,0 0 0,-21-1 0,21 1 16,0-21-16,-21 21 16,0-22-16,0 1 0,21 0 0,-21-1 15,0 1-15,22 0 0,-22-1 16,0 22-16,0-21 0,0 21 0,0 0 16,0-1-16,0 1 0,0 0 15,0 42 1,-22 0-16,22 22 15,0-22-15,0 21 0,0 1 0,-21-1 16,21-21-16,0 21 0,0 1 16,-21-1-16,21 0 0,0 1 0,0-22 15,0 21-15,0-21 0,0 1 16,0-1-16,0 0 0,21 0 16,0-21-16,1 0 0,-1 0 15,0 0-15,0 0 0,0 0 0,0 0 16,1 0-16,20 0 0,-21-21 0,0 0 15,0 21-15,1-21 0,-1-1 16,0 1-16,0 0 0,0 0 0,-21 0 16,21 0-16,1 21 15,-22 21 17,0 0-32,0 0 0,0 0 15,0 0-15,0 1 16,0-1-16,21-21 15,0 21 1,-21-42 15,0 0-15,0-1-16,0 1 0,0 0 0</inkml:trace>
  <inkml:trace contextRef="#ctx0" brushRef="#br0" timeOffset="67726.61">2794 6371 0,'-42'0'15,"20"0"1,44 0 31,-1 0-47</inkml:trace>
  <inkml:trace contextRef="#ctx0" brushRef="#br0" timeOffset="68350.25">3111 6223 0,'0'0'0,"0"-21"15,0 42 32,0 21-31,0-20-16,0 20 0,0-21 0,0 43 15,0-22-15,0 0 0,0 22 0,0-1 16,-21-20-16,21 20 0,0 1 16,-21-22-16,21 21 0,-21 1 0,21-22 15,0 22-15,0-1 0,-21-20 16,21 20-16,0-21 0,0 1 15,0-1-15,0 0 0,0-20 0,0 20 16,0-21-16,0 0 0,21 0 16,0-21-1,0 0-15,0 0 0,-21-21 16,22 0-16,-1 0 0,-21 0 16,21-22-16,-21 1 0,21 0 0,0-1 15,-21 1-15,0 0 0,0-1 16,0 1-16,0 0 0,0-1 0,0 1 15,0 0-15,-21-1 0,0 22 16,0 0-16,0 0 0,-1 0 0,1 0 16,0 21-16,21-22 15,-21 22-15,0 0 16,21-21 0,0 0-16,21 21 15,0-21-15,0 21 0,0-21 0,1 21 16,-1-21-16,0-1 0,0 22 0,-21-21 15,21 21-15,0-21 0,1 21 16,-1-21-16,0 21 16,0 0-16,-21 21 31,0 0-15,0 0-16,0 1 15</inkml:trace>
  <inkml:trace contextRef="#ctx0" brushRef="#br0" timeOffset="68551.14">3408 6456 0,'0'-21'15,"0"42"-15,0-63 0,-21 20 0,21 1 16,-22 21-16,22-21 0,-21 21 15,21 21 17,0 0-32,0 1 15,21-22-15,1 21 0,-1-21 16,0 21-16</inkml:trace>
  <inkml:trace contextRef="#ctx0" brushRef="#br0" timeOffset="69310.7">11620 6583 0,'0'0'0,"0"-21"0,-21-22 0,0 1 16,21 21-16,0 0 0,0 0 15,0-1-15,-21 22 0,21-21 16,0 42 0,0 1-1,-21-1-15,21 21 0,0 22 0,0-22 16,0 21-16,0-20 0,-21 20 0,-1 1 16,1-1-16,21 1 0,-21-1 15,0 1-15,0 42 0,21-43 16,-21 1-16,21-22 0,0 0 0,0 1 15,-22-22-15,22 21 0,0-21 16,0 0-16,0 1 16,22-22-1,-1 0-15,-21-22 0,21 1 16,0 0-16,0 0 0,-21-21 16</inkml:trace>
  <inkml:trace contextRef="#ctx0" brushRef="#br0" timeOffset="70042.28">11620 6519 0,'0'0'0,"-21"-21"0,21 0 16,21 21 15,22 0-31,-22 0 0,42-21 0,-20 21 16,20 0-16,22 0 15,0 0-15,-1 0 0,22 0 0,-21-21 16,21 21-16,-1 0 0,1-21 0,21 21 16,0 0-16,21-22 0,-21 22 15,0-21-15,22 0 0,-22 21 0,0-21 16,0 21-16,21 0 16,-21-21-16,0 21 0,0 0 0,-21 0 0,-1-21 15,-20 21-15,21 0 0,-21 0 16,-22 0-16,1 0 0,-1 0 0,1 0 15,-22 0-15,0 0 0,1 0 0,-1 0 16,-21 0-16,0 0 0,0 21 16,-21 0-1,0 0-15,0 0 0,0 0 16,-21 1-16,0 20 0,0-21 16,21 21-16,-21-20 0,0 20 0,21 0 15,-22 1-15,1-1 0,21 0 16,-21 1-16,0-1 0,0 0 0,0 1 15,21-1-15,-22 0 0,1 22 0,21-22 16,-21 22-16,21-1 0,0-21 16,0 22-16,0-22 0,0 1 0,0-1 15,0 0-15,0 1 0,0-1 0,0-21 16,0 21-16,0-20 0,0-1 16,0 0-16,-21 0 15,0 0-15,0-21 0,-1 0 0,-20 0 16,21 0-16,0 0 0,-22 0 15,1 0-15,0 0 0,-22 0 0,1 0 16,-22 0-16,0 0 0,-20 0 0,-1-21 16,0 21-16,-42-21 0,0 21 15,-22-21-15,-20 0 0,-1 21 0,1-22 16,-22 22-16,22 0 0,-22-21 16,21 21-16,22 0 0,0 0 0,42 0 15,-21-21-15,21 21 0,21 0 0,0 0 16,21 0-16,1 0 0,20 0 0,22 0 15,-1 0-15,22 0 0,0 0 16,21-21-16,21 21 16,0-21-16,1 21 0,20-21 15,-21-1-15,0 1 0,22 0 0</inkml:trace>
  <inkml:trace contextRef="#ctx0" brushRef="#br0" timeOffset="71959.17">12001 6943 0,'0'0'0,"22"-21"0,20 21 16,-21-22-16,0 1 0,0 21 0,1-21 16,-22 0-16,0 0 0,0 0 15,0-1-15,0 1 0,-22 0 16,1 0-16,0 21 0,0 0 15,0-21-15,-22 21 0,22 0 16,0 0-16,0 0 0,0 0 0,0 21 16,-1 0-16,22 0 0,0 0 15,0 22-15,0-22 16,0 21-16,22-21 0,-22 22 0,21-22 0,21 21 16,-21-21-16,0 22 0,1-22 0,-1 21 15,0-21-15,0 22 16,-21-22-16,0 0 0,0 0 0,0 0 15,0 1-15,-21-1 0,-21 0 0,-1-21 16,1 0-16,0 21 0,-1-21 16,-20 0-16,20 0 0,1 0 0,0 0 15,-1 0-15,1-21 0,21 0 0,0 0 16,0-1-16,-1 22 0,22-42 16,0 21-16,0 0 0,0 0 0,0-22 15,0-20 1,22 42-16,-1-1 0,0 22 15,0 0-15,0 0 0,0 0 16,1 22-16,-1-1 0,0 0 0,0 0 16,0 0-16,0 22 15,-21-22-15,22 0 0,-1 21 0,-21-21 0,21 1 16,0-1-16,-21 0 0,21 0 0,0 0 16,1-21-16,-1 0 0,0 21 15,0-21-15,0 0 0,0 0 0,22 0 16,-22 0-16,21-21 0,-21 21 0,1-21 15,20 0-15,-21 0 0,0 0 16,22-1-16,-22 1 0,0 0 16,0-21-16,-21 21 0,21-1 0,-21 1 15,21 0-15,-21 0 16,0 42 0,0 0-1,0 0-15,-21 22 0,21-22 0,-21 0 16,21 0-16,0 22 0,0-22 15,0 0-15,0 0 0,0 0 0,0 0 16,0 1-16,21-22 16,0 0-16,1 0 15,-1 0-15,0 0 16,0-22-16,0 1 0,0 21 0,1-21 16,-1 0-16,0 0 0,0-22 0,0 22 15,0 0-15,-21 0 0,0-21 16,22 20-16,-22 1 0,0 0 15,0 42 1,0 0-16,0 1 16,0-1-16,0 0 0,0 0 0,0 21 15,0-20-15,0-1 0,0 0 0,0 0 16,0 0-16,0 0 16,0 1-16,21-22 15,0 0-15,0 0 0,0 0 16,0 0-16,1 0 15,20-22-15,-21 22 0,0-21 0,0 0 16,1 0-16,-1 0 0,0 0 0,-21-1 16,21 1-16,0 0 15,-21 0-15,0 42 32,-21 0-17,0 0-15,21 1 0,0-1 16,-21 0-16,0 0 15,-1 0-15,22-42 47,0 0-31,22 0-16,-22 0 0,21 21 0,0-22 16,-21 1-16,21 0 0,-21 0 15,21 0-15,0 0 0,-21-1 0,22 22 16,-1 0-16,0 0 15,0 0-15,-21 22 16,0-1-16,0 0 0,21 0 16,-21 0-16,0 0 0,0 1 0,0-1 15,0 0-15,0 0 16,21-21-16,-21 21 16,22-21-16,-1 0 0,0 0 15,0 0-15,0-21 16,0 0-16,1 21 0,-1-21 0,21 0 15,-21-1-15,0 1 16,1 0-16,-1 0 0,0-21 0,0 20 16,-21 1-16,0 0 0,0 42 31,0 0-31,0 1 16,0 20-16,0-21 0,0 0 0,0 0 15,0 1-15,0-1 0,0 0 16,0 0-16,21-21 15,0 0-15,1 21 0,-1-21 16,0 0-16,0 0 0,0 0 16,0 0-16,1-21 0,-1 0 0,21 0 15,-21 0-15,0 21 0,1-43 16,-1 22-16,0 0 0,0-21 0,0-1 16,-21 22-16,0-21 0,0-1 15,21 1-15,-21 21 0,0-21 0,0 20 16,0 1-16,0 0 0,-21 21 15,21 21-15,0 0 16,-21 1-16,0 20 16,0-21-16,21 21 0,0 1 0,-21-1 15,21 0-15,-22 1 0,22-1 0,-21-21 16,21 22-16,0-22 0,0 21 16,0-21-16,0 0 0,0 1 0,0-1 15,0-42 16,0-1-15,0 1-16,21 0 0,-21 0 16,22 0-16,-1 0 0,0-1 0,0 1 15,0 0-15,0 0 0,22 0 16,-22 21-16,0 0 16,0 0-16,0 0 0,1 21 0,-1 0 15,0 0-15,0 0 0,-21 1 0,0-1 16,0 0-16,0 0 0,-21 0 15,0 0-15,0 1 0,-1-1 0,1-21 16,0 21-16,-21 0 0,21-21 0,-1 21 16,1-21-16,0 0 0,0 0 15,0 0-15,0 0 0,21-21 32,21 0-32,0 0 15,0 0-15</inkml:trace>
  <inkml:trace contextRef="#ctx0" brushRef="#br0" timeOffset="72159.05">14245 7112 0,'21'0'15,"-21"21"-15,0 0 16,0 1-16,0-1 0,0 0 16,0 0-16,-21 0 0,21 0 0,-21 22 15,21-22-15,0 0 0,0 0 0,-21 0 16,21 1-16,-21-1 15,21 0-15,0-42 32,0 0-32,21-1 15</inkml:trace>
  <inkml:trace contextRef="#ctx0" brushRef="#br0" timeOffset="72306.97">14372 6900 0,'0'0'0,"-21"0"0,0 0 16,0 0 0,-1 0-16,44 0 31,-1 0-31</inkml:trace>
  <inkml:trace contextRef="#ctx0" brushRef="#br0" timeOffset="72563.82">14732 6773 0,'0'-21'0,"0"42"0,0-21 47,0 22-47,-21-1 0,21 21 16,-21-21-16,-1 22 0,1-22 0,0 21 15,21 0-15,-21 1 16,0-1-16,0 0 0,21 1 0,0-1 15,-22 0-15,22-20 0,0 20 16,0-21-16,0 0 0,0 0 0,0 1 16,22-22-16,-1 0 0,0 0 15,0 0-15,0 0 0,0 0 32</inkml:trace>
  <inkml:trace contextRef="#ctx0" brushRef="#br0" timeOffset="72738.72">14372 7091 0,'0'0'0,"-21"0"16,21-21-16,21 21 15,0 0-15,22-21 0,-1 21 16,0 0-16,1 0 0,-1 0 16,21 0-16,-20-22 0,-1 22 0,0 0 15,22 0-15,-22-21 0,1 21 0,20-21 16,-21 21-16,1 0 0,-22 0 15,0 0-15</inkml:trace>
  <inkml:trace contextRef="#ctx0" brushRef="#br0" timeOffset="73738.69">2984 14605 0,'0'0'0,"0"21"0,0 0 15,0 1-15,0-1 0,0 0 16,0 0-16,0 21 0,0 1 0,0-22 16,0 21-16,0 22 0,0-1 15,0 1-15,0-1 0,0 1 0,0-1 16,-21 22-16,0-22 0,0 22 0,0 0 15,0-22-15,-1 22 0,1 0 16,0-22-16,0 22 0,0-22 16,21 22-16,-21-22 0,-1-20 15,22 20-15,-21-20 0,21-1 0,0 0 16,0-21-16,0 1 0,0-1 16,21-21-1,-21-21-15,22-22 16,-1 1-16,0 21 0,-21-43 15,21 22-15</inkml:trace>
  <inkml:trace contextRef="#ctx0" brushRef="#br0" timeOffset="74738.09">3006 14647 0,'-22'-21'0,"44"42"0,-65-63 0,22 21 15,0 0-15,21 0 0,-21-1 16,21 1-16,0 0 16,0 0-16,0 0 15,21 21-15,0-21 0,0 21 16,22-22-16,-1 22 0,0 0 0,1 0 16,20-21-16,1 21 15,20-21-15,-20 21 0,42 0 0,-22 0 0,22-21 16,-21 21-16,21 0 15,-1 0-15,22-21 0,0 21 0,0 0 16,22 0-16,-1-21 0,0 21 16,21 0-16,22 0 0,-1 0 0,1-22 15,20 22-15,-20 0 0,21 0 0,20 0 16,-20 0-16,21 0 0,-21 0 16,-1 0-16,22 0 0,212 22 15,-213-22-15,1 21 0,21-21 16,-21 21-16,0-21 0,0 21 0,21-21 15,-21 21-15,-1-21 0,1 21 0,21-21 16,-21 0-16,0 22 0,0-22 16,0 0-16,-1 0 0,-20 0 15,21 0-15,-21 0 0,-1 0 16,1 0-16,0 0 0,-22 21 0,-21-21 16,22 0-16,-22 0 0,1 21 0,-22-21 15,0 0-15,0 21 0,-21 0 16,0-21-16,-21 0 0,0 21 0,21-21 15,-21 22-15,-1-22 0,-20 21 16,21-21-16,-43 21 0,22-21 0,-21 21 16,-1-21-16,-21 21 0,1 0 15,-22-21-15,0 22 0,0-22 16,-21 21-16,0 0 0,0 0 0,0 0 16,0 0-16,-21 1 0,21-1 15,-21 21-15,0-21 0,21 0 0,0 1 16,-21 20-16,-1-21 0,1 0 0,21 0 15,-21 22-15,0-22 0,0 0 16,0 21-16,-1-20 0,1-1 0,-21 0 16,0 0-16,-1 0 0,1 0 15,-22 1-15,1-1 0,-1 0 16,-63 21-16,43-42 0,-1 21 0,-21-21 16,0 0-16,-21 22 15,0-22-15,0 0 0,-21 0 0,-21 21 16,0-21-16,-22 0 0,1 0 0,-22 0 15,0 0-15,-21 0 0,-21 0 16,0 0-16,0 0 0,-21 0 0,0 0 16,-21 0-16,21-21 0,-22 21 15,-20 0-15,-1 0 0,1 0 0,-1 0 16,1-22-16,-1 22 0,-317 0 16,318 0-16,20 0 0,-20 0 15,-1 0-15,22-21 0,-297 21 16,318 0-16,0 0 0,0 0 15,42-21-15,-21 21 0,42 0 0,-20 0 16,41 0-16,1 0 0,-1 0 16,43 0-16,0 0 0,21 0 15,0 0-15,21 0 0,21 0 0,22-21 16,-1 21-16,22 0 0,0 0 16,20 0-16,22-21 15,22 21-15,20-21 0,0-1 16,22 22-16,-22-21 0,43 0 0,-22 0 15,22 0-15</inkml:trace>
  <inkml:trace contextRef="#ctx0" brushRef="#br0" timeOffset="75575.46">1185 14732 0,'-42'-21'0,"84"42"0,-105-42 15,42 21-15,-22 0 0,22 0 0,0 0 16,0 0-16,42 0 31,21 0-15,1 0-16,20 21 0,22-21 0,-1 0 16,1 0-16,21 0 0,0 0 15,0 0-15,-1 0 0,22 0 0,-21 0 16,0 0-16,0 0 0,0 0 15,0 0-15,-22 0 0,-20 0 0,-1 0 16,-20 0-16,-1-21 0,-21 21 16,-42-21-1,0 0-15,-22 21 0,22-22 16,-21 22-16,-22-21 0,22 0 0,0 0 16,-22 0-16,22 0 15,0-1-15,-1 1 0,22 0 0,0 0 16,0 0-16,21 0 0,21 21 31,0 0-31,21 21 0,-20 21 0,20-21 16,0 22-16,-21-1 0,-21 21 15,0-20-15,-21 20 0,-21 1 0,-22-1 16,-20 22-16,-22 0 0,0-1 16,-42 22-16,-21-21 0,-22 21 0</inkml:trace>
  <inkml:trace contextRef="#ctx0" brushRef="#br0" timeOffset="78590.6">4889 8319 0,'0'0'0,"-21"-22"0,0 1 16,0 0-16,0 0 0,0 0 15,-1 0-15,22-1 0,0 1 0,0 0 16,0 0-16,22 21 16,20 21-16,0 21 15,1-20-15,20 20 0,1 0 0,-1 22 16,1-1-16,-1-20 15,22 20-15,-22 22 0,22-22 0,0 22 16,-22 0-16,1-1 0,20 1 0,-20-22 16,-1 22-16,-20-21 0,20-1 15,-21 1-15,-20-1 0,20 1 0,-21-22 16,-21 21-16,0-20 0,0-22 16,0 21-16,0-21 0,0 1 0,0-44 15</inkml:trace>
  <inkml:trace contextRef="#ctx0" brushRef="#br0" timeOffset="78823.46">6456 8446 0,'0'0'0,"0"-22"0,0 1 0,0 0 0,-21 21 15,-1 0-15,1 0 0,-21 21 16,0 22-16,-22-22 0,1 21 0,-22 22 15,-21-1-15,0 1 0,-21-1 0,-21 22 16,21-1-16,-42 1 0,-1 0 16,-20-1-16,-1 1 0,22 0 15,-21-1-15,20 22 0,22-21 0,0 0 16,21-22-16,21 22 0,21-22 0,1 1 16,41-1-16,22-20 0</inkml:trace>
  <inkml:trace contextRef="#ctx0" brushRef="#br0" timeOffset="79718">8932 8446 0,'0'-22'15,"-21"22"-15,21-21 0,-21 21 16,21-21-16,0 0 0,0 0 16,0 0-16,0-1 0,0 1 15,0 0-15,21 0 0,0 21 16,0 0-16,1 0 0,-1 0 16,21 0-16,-21 21 0,22 0 0,-1 0 15,0 43-15,1-22 0,-1 22 16,0-1-16,1 22 0,-1 21 0,0-22 15,1 22-15,-1-21 0,0 0 0,1-1 16,20-20-16,-21 20 0,1-20 16,-1 21-16,0-22 0,1 1 15,-1-22-15,-21 21 0,22-20 0,-1-1 16,-21 0-16,0-20 0,0-1 16,1 0-16,-1 0 0,-21-42 15</inkml:trace>
  <inkml:trace contextRef="#ctx0" brushRef="#br0" timeOffset="79952.86">10477 8551 0,'0'0'0,"0"-42"0,0 0 0,0-22 16,0 43-16,-42 42 31,21 22-31,-43-22 0,1 42 16,-22-20-16,1 41 0,-43-20 0,21 20 15,-21 1-15,-21 21 0,-1-21 16,1-1-16,0 22 0,-21-21 0,21 21 16,-1-22-16,1 1 0,21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8T11:37:30.07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24278 7662 0</inkml:trace>
  <inkml:trace contextRef="#ctx0" brushRef="#br1" timeOffset="10889.9">3344 783 0,'0'-21'0,"0"0"0,0 0 16,0 0-16,0-1 0,0 1 16,0 0-1,-21 21 1,0 0-16,21 21 15,0 0 1,0 1-16,0 20 0,0 0 0,0 1 16,0 20-16,0-21 15,0 22-15,0-1 0,0 1 0,0-22 16,0 22-16,-21-22 0,21 22 16,-21-22-16,21 0 0,-22 22 15,22-22-15,0 0 0,-21 22 16,0-22-16,21-21 0,0 1 15,0-1-15,0 0 0,-21-21 16,21-21 0,0 0-1,0-1-15,-21-20 0,21 21 16,0-21-16,0-1 0</inkml:trace>
  <inkml:trace contextRef="#ctx0" brushRef="#br1" timeOffset="11270.68">2963 847 0,'0'0'16,"-21"-21"-16,21-1 0,-21 1 0,0 0 0,21 0 16,-21 0-16,21 0 15,0-1-15,0 1 0,0 0 16,21 0-16,21 21 0,-21-21 15,22 21-15,-1 0 0,0-21 0,22 21 16,-1 0-16,1 0 0,20 0 16,1 0-16,0 0 0,-1 21 0,-20 0 15,21 0-15,-43 0 0,21 22 16,-20-1-16,-22 0 0,0 1 16,-21-1-16,0 0 0,0 1 0,-21-1 15,0 0-15,-22 1 0,1-22 16,0 21-16,-22-21 0,22 0 0,-22 1 15,22-1-15,-21 0 16,20-21-16,1 21 0,21-21 0,-22 0 16,22 0-16,0 0 0,21-21 15,0 0 1,21 0-16</inkml:trace>
  <inkml:trace contextRef="#ctx0" brushRef="#br1" timeOffset="11826.37">4403 720 0,'0'-21'16,"0"-1"-16,0 1 15,-22 21 1,1 0-16,0 0 0,0 0 15,0 21-15,0 1 0,21-1 16,-22 0-16,1 21 0,0 1 16,21-1-16,-21 0 0,0 1 0,0 20 15,-1-21-15,1 1 0,21-1 16,0 0-16,0 43 16,0-64-16,0 22 0,0-22 15,0 0-15,0 0 0,21 0 0,1 0 16,-1 1-16,0-22 0,21 0 15,-21 21-15,22-21 0,-1 0 0,0 0 16,-20 0-16,20-21 0,0 21 16,1-22-16,-1 1 0,0 0 0,1 0 15,-1-21-15,0 20 0,22-41 16,-43 21-16,0-22 0,0 22 16,-21-1-16,0-20 0,0 21 15,0-22-15,-21 22 0,0-1 0,0 1 16,0 21-16,-22-21 0,1 20 15,-43 1-15,43 21 16,0 0-16,-1 0 0,1 0 16,0 0-16,-1 0 0,22 21 0,-21 1 15,21-1-15,-1 21 0,1-21 16,0 22-16,21-22 0,-21 21 16,21 0-16,0 1 0,0-22 0,0 21 15,0-21-15,0 1 0,21-1 16,0 0-16,0 0 0,1 0 0,-1-21 15,21 0-15</inkml:trace>
  <inkml:trace contextRef="#ctx0" brushRef="#br1" timeOffset="12143.31">5334 677 0,'0'0'0,"0"-21"0,-21 21 16,0 0 0,-1 0-16,22 21 15,0 1-15,0-1 0,-21 0 16,21 21-16,-21 1 0,21-1 16,-21 0-16,21 22 0,0-22 0,0 0 15,0 1-15,0-1 0,-21 0 16,21-20-16,0 20 0,0-21 15,0 0-15,0 0 0,0 1 0,0-1 16,0 0-16,0-42 47,0 0-47,0-1 0</inkml:trace>
  <inkml:trace contextRef="#ctx0" brushRef="#br1" timeOffset="12383.17">5334 656 0,'0'0'0,"21"21"16,0 1-16,-21-1 0,21 21 16,1-21-16,-22 22 0,21-1 0,0-21 15,0 21-15,0 1 0,0-22 16,1 21-16,-1-21 0,-21 1 0,21-1 15,-21 0-15,21 0 0,-21 0 16,21-21-16,0 0 31,-21-21-31,22 0 16</inkml:trace>
  <inkml:trace contextRef="#ctx0" brushRef="#br1" timeOffset="12648.02">6096 593 0,'0'0'0,"-21"0"15,0 21-15,-1 0 16,-41 21-16,42-20 0,-22-1 16,1 21-16,21-21 15,-21 22-15,20-22 0,-20 21 0,21-21 0,-21 22 16,20-22-16,1 0 15,21 0-15,-21 0 0,21 0 16,21-21 0,0 0-1,1-21-15,-1 0 0,0 0 16,0 0-16,0 0 0,22-22 0</inkml:trace>
  <inkml:trace contextRef="#ctx0" brushRef="#br1" timeOffset="12905.87">6075 593 0,'0'0'0,"21"0"0,0 0 16,-21 21 15,0 21-31,0-21 0,0 22 16,0-1-16,0 0 0,0 1 16,0 20-16,0-20 0,0-1 0,-21 0 15,21 1-15,0-1 0,-21 0 0,21-21 16,0 22-16,0-22 0,0 0 15,0 0-15,0 0 0,0 1 0,0-1 16,0 0-16,0-42 47,0 0-31</inkml:trace>
  <inkml:trace contextRef="#ctx0" brushRef="#br1" timeOffset="13053.79">6096 1291 0</inkml:trace>
  <inkml:trace contextRef="#ctx0" brushRef="#br1" timeOffset="14350.54">995 2625 0,'0'0'0,"0"-21"0,0-1 15,0 44 17,0-1-32,0 0 15,0 0-15,0 21 16,0-20-16,0 20 0,0-21 0,0 21 16,0-20-16,0 20 0,0-21 15,0 0-15,0 22 0,0-22 16,0 0-16,0 0 0,0 0 0,0 0 15,21-21 1,-21-21 0,21 0-16,0 21 0,-21-21 15,0 0-15,21-22 0,1 22 0,-22 0 16,21-21-16,-21 21 0,21-22 16,0 22-16,-21-21 0,21 21 15,0-1-15,-21 1 0,22 21 16,-1 0-16,0 0 15,0 0-15,-21 21 0,21 1 16,0-1-16,-21 0 0,22 21 16,-22-21-16,21 1 0,-21-1 0,21 21 15,-21-21-15,21 0 0,0 1 16,-21-1-16,21-21 0,1 21 0,-1-21 16,0 0-16,0 0 15,0 0-15,0 0 0,1 0 0,20-21 16,-21 0-16,0-1 0,0 1 15,1 0-15,-1-21 0,-21 21 16,0-1-16,0-20 0,0 0 16,0-1-16,0 22 0,0-21 0,0 0 15,0 20-15,-21 1 0,-1 0 16,22 0-16,-21 0 0,0 21 16,21 21-1,0 0 1,0 0-16,0 0 0,0 1 15,0-1-15,21-21 16,0 21-16,1 0 0</inkml:trace>
  <inkml:trace contextRef="#ctx0" brushRef="#br1" timeOffset="14738.25">1968 2752 0,'0'0'0,"0"21"0,22-21 16,-1 0-16,0 0 0,0 0 16,0-21-1,0 21-15,1-21 0,-1-1 0,0 1 16,0 0-16,0 21 16,0-21-16,-21 0 0,0 0 0,0-1 15,0 1-15,0 0 16,0 0-16,-21 21 15,0 0-15,0 0 16,0 21-16,0-21 0,-1 21 16,1 0-16,0 22 0,0-22 0,21 0 15,0 21-15,-21-20 0,21-1 16,0 21-16,0-21 0,0 0 0,0 1 16,0-1-16,0 0 0,0 0 15,0 0-15,21-21 0,-21 21 0,21-21 16,0 0-16,0 22 0,1-22 15,-1 0-15,21 0 0,-21 0 16,0 0-16,1 0 16,20 0-16,0-22 0,-21 1 0</inkml:trace>
  <inkml:trace contextRef="#ctx0" brushRef="#br1" timeOffset="16486.24">3196 2921 0,'-21'0'31,"42"-21"-15,0 0-16,0 0 15,1-1-15,20-20 0,-21 21 0,0 0 16,0-22-16,1 1 0,-1 0 16,0-1-16,0-41 0,-21 63 15,0-22-15,0 1 0,0 21 16,0 0-16,0-1 0,0 1 0,-21 0 16,0 21-16,0 0 15,-1 0-15,1 21 0,21 0 16,-21 1-16,21-1 15,0 21-15,-21 0 0,21 1 0,-21-1 16,21 22-16,0-22 0,-21 0 16,21 1-16,0-1 0,0 0 0,0-21 15,0 22-15,0-22 0,0 0 16,0 21-16,0-20 0,0-1 16,21-42 30,-21-1-46,21 1 0,0 0 0,-21 0 16,21-21-16,0 20 0,1 1 16,-1 0-16,0 0 0,0 0 15,0 21-15,0-21 0,1 21 16,-1 0 0,0 21-16,-21 0 0,21 0 0,-21 0 15,21 0-15,-21 1 0,21-22 16,1 21-16,-22 0 0,21 0 0,0 0 15,0 0-15,0 1 16,0-1-16,22-21 0,-22 0 0,0 0 16,0 0-16,22 0 0,-22 0 15,0 0-15,21 0 0,-21-21 16,22 21-16,-22-22 0,21 1 0,22-21 16,-43 21-16,21 0 15,-21-22-15,1 22 0,-1-21 0,0 21 16,-21-22-16,21 22 0,-21-21 0,0 21 15,0-1-15,0 1 0,-21 0 16,0 0-16,0 21 0,-1 0 0,1 0 16,0 0-16,-21 0 0,21 21 15,-1 0-15,1 0 0,0 1 0,-21-1 16,21 21-16,-1-21 0,1 0 16,0 22-16,21-22 0,0 21 15,-21-21-15,21 1 0,0 20 0,0-21 16,0 0-16,0 0 0,21 1 15,-21-1-15,21-21 0,0 0 16,1 0-16,-1 0 0,0 0 16,0 0-16,0 0 0,0 0 0,1-21 15,-1 21-15,0-22 0,0 1 0,0 0 16,0 0-16,1 0 0,-1-22 16,0 22-16,0 0 0,0-21 0,0 21 15,1-1-15,-22 1 0,21 0 16,-21 0-16,21 0 0,-21 42 31,0 0-15,0 0-16,0 0 0,0 1 0,0-1 15,0 0-15,0 21 0,0-21 16,0 1-16,0-1 0,0 0 0,0 0 16,21-21-16,-21 21 0,21 0 15,0-21-15,1 0 16,-1 0-16,0 0 0,0 0 15,0 0-15,0-21 0,-21 0 16,22 21-16,-1-21 0,0 0 0,0-22 16,0 22-16,0 0 0,22 0 15,-22-21-15,0 20 0,0 1 16,0 0-16,1 21 0,-22-21 0,21 21 16,-21 21-1,0 0 1,0 0-16,0 1 0,0-1 15,0 0-15,0 0 0,0 0 0,0 0 16,0 1-16,0-1 0,0 0 16,21 0-16,-21 0 0,21 0 15,0-21-15,0 0 0,1 0 0,-1 0 16,0 0-16,0 0 16,0 0-16,0-21 0,1 0 0,20 21 15,-21-21-15,0 0 0,22 0 16,-22-22-16,0 22 0,21 0 15,-21-21-15,1 20 0,-1 1 0,0-21 16,0 21-16,0 21 0,-21-21 16,21-1-16,-21 44 31,0-1-31,0 21 0,-21-21 16,0 0-16,21 1 0,-21-1 0,21 0 15,0 21-15,0-21 0,0 1 16,0-1-16,0 0 0,0 0 0,0 0 15,21-21-15,0 21 16,0-21-16,1 0 0,-1 0 0,21 0 16,-21 0-16,22 0 0,-22 0 0,21 0 15,0 0-15,1-21 0,-22 0 16,21 0-16,1 0 0,-1 0 0,-21-1 16,21 1-16,-20-21 0,-1 21 15,0-22-15,0 22 0,-21-21 0,0 0 16,0 20-16,0 1 0,0 0 0,0 0 15,-21 21-15,0 0 16,0 0-16,-22 21 0,22 0 0,21 0 16,-21 1-16,0 20 0,21-21 15,-21 21-15,21-20 0,0 20 16,0-21-16,0 21 0,0-20 0,0-1 16,21 0-16,21 0 0,-21 0 15,22 0-15,-1 1 0,0-22 0,1 0 16,-1 0-16,0 0 0,22 0 15,-22 0-15,0 0 0,22 0 0,-22 0 16,1-22-16,-22 1 0,21 0 0,-21-21 16,22 21-16</inkml:trace>
  <inkml:trace contextRef="#ctx0" brushRef="#br1" timeOffset="17305.77">7874 2138 0,'0'-64'32,"0"43"-17,21 0-15,0 21 0,0 0 16,1-21-16,-1 21 0,0 0 16,21 0-16,-21 0 0,1 0 0,20 0 15,0 0-15,-21 0 0,22 21 16,-22 0-16,0-21 0,0 21 0,-21 1 15,0 20-15,0-21 0,0 0 0,0 0 16,-21 1-16,-21-1 0,21 0 16,-22 21-16,1-21 0,0 1 0,-1-1 15,1 0-15,0-21 0,-1 21 16,1-21-16,21 0 0,0 0 16,-1 0-16,22-21 15,22 21 1,-1-21-16,0 21 0,0 0 15,21-21-15,1 21 0,-22 0 16,21 0-16,1 0 0,-1 0 0,0 0 16,22 0-16,-22 21 0,0 0 15,-20 0-15,20 0 0,0 0 0,-21 1 16,1-1-16,-1 0 0,-21 21 0,0-21 16,0 22-16,-21-22 0,-1 0 15,-20 21-15,0-20 0,21-1 0,-43 0 16,22 0-16,-1 0 15,-20-21-15,-1 21 0,22-21 0,-21 0 16,20 0-16,1 0 0,0 0 0,-1 0 0,1 0 16,0 0-16,20-21 15,1 21-15,0-21 0,0 0 0,0 0 16,21 0 0,21-1-16,0 1 15,0 21-15,0-21 0,1 21 0,20 0 16</inkml:trace>
  <inkml:trace contextRef="#ctx0" brushRef="#br1" timeOffset="17870.45">9779 2223 0,'21'-22'0,"-42"44"0,63-44 0,-21 1 0,1 0 15,-1 21-15,-21-21 0,0 0 16,0 0-16,0-1 16,0 1-16,-21 21 15,-1-21-15,1 21 0,-21 0 16,0 0-16,20 0 0,-20 0 15,0 0-15,-1 0 0,1 21 0,21-21 16,-21 21-16,20 1 0,1-1 16,0 0-16,0 0 0,0 0 15,21 0-15,0 1 0,0-1 0,0 0 16,21-21-16,0 21 0,0 0 16,22 0-16,-22-21 0,21 22 0,0-1 15,1 0-15,20 0 0,-20 21 16,-1-20-16,0-1 0,1 0 15,-1 0-15,0 0 0,-21 0 0,1 1 16,-22-1-16,0 0 0,0 0 16,-22 0-16,-20 0 0,0-21 15,-1 22-15,1-22 0,-21 0 16,20 0-16,-20 0 0,20 0 0,1 0 16,0 0-16,-22 0 0,43 0 0,-21 0 15,-1 0-15,1 0 0,21-22 16,0 1-16,0 21 0,-1-21 0,1 21 15,21-21-15,0 0 0,0 0 16,0-1-16,21 1 16,22 0-16,-22 0 0,0 21 0,21-21 15</inkml:trace>
  <inkml:trace contextRef="#ctx0" brushRef="#br1" timeOffset="18194.77">10456 1990 0,'0'-43'15,"0"86"-15,0-64 32,0 42-32,-21 0 15,21 0-15,-21 21 16,21-20-16,-21 20 0,0 0 0,-1 1 15,22-1-15,-21 0 0,0 43 16,21-43-16,-21 1 0,21-1 16,-21 0-16,21-21 0,0 22 0,0-22 15,0 0-15,0 0 0,21 0 16,0-21-16,0 0 16,0 0-16,1 0 0,-1 0 15,0-21-15,0 0 0,0 21 16,0-21-16,-21-21 0,22 20 15</inkml:trace>
  <inkml:trace contextRef="#ctx0" brushRef="#br1" timeOffset="18417.64">10096 2328 0,'0'0'16,"22"0"-1,-1 0 1,21 0-16,-21 0 0,22 0 0,-1 0 16,-21 0-16,21 0 0,1 0 15,-1 0-15,0 0 0,-20 0 16,20 0-16,-21 0 0,0 0 0,0 0 16,1 0-16</inkml:trace>
  <inkml:trace contextRef="#ctx0" brushRef="#br1" timeOffset="19227.64">11134 2582 0,'21'0'0,"-42"0"0,42-21 0,0 0 16,0 21-16,-21-21 16,0 0-16,21 0 0,-21-1 0,21 1 15,-21 0-15,0 0 0,0 0 0,0 0 16,0-1-16,0-41 15,0 42-15,-21 0 0,0-1 0,0-20 16,0 21-16,0 21 0,-1-21 0,1 0 16,0 21-16,0 0 15,-21 0-15,20 0 0,-20 21 0,21 0 0,-21 0 16,20 0-16,1 22 0,-21-22 16,21 21-16,0 0 0,-1 1 15,1-1-15,0 0 0,21 1 0,0-1 16,-21 0-16,21 1 0,0-22 15,0 0-15,0 0 0,0 0 0,0 1 16,21-22-16,0 0 0,0 0 16,1 0-16,-1 0 0,0 0 15,21 0-15,-21-22 0,1 1 0,20 0 16,-21 0-16,21 0 0,-20 0 16,20-22-16,-21 22 0,21-21 15,-20-1-15,-1 22 0,21-21 0,-21 21 16,-21-22-16,21 22 0,1 0 15,-22 0-15,0 0 0,0 42 47,0 0-47,0 21 0,0-20 0,0 20 16,0 0-16,0 1 0,0-22 16,0 21-16,0 0 0,0 1 0,0-22 15,21 0-15,0 0 0,0 0 0,-21 1 16,21-1-16,0 0 0,1-21 15,-1 0-15,21 0 0,-21 0 16,0 0-16,22 0 0,-22-21 0,21 21 16</inkml:trace>
  <inkml:trace contextRef="#ctx0" brushRef="#br1" timeOffset="19962.55">12150 2371 0,'0'0'0,"21"-21"0,0-1 0,-21-20 0,0 21 16,0 0-16,0 0 15,-21-1-15,0 22 0,-1 0 16,1 0-16,-21 0 0,0 0 0,20 0 16,-20 0-16,0 0 15,21 22-15,-22-22 0,1 21 0,0 0 16,20 0-16,1 21 0,-21-20 0,21-1 16,0 21-16,-1 0 0,22-20 15,0-1-15,-21 21 0,21-21 0,0 0 16,0 1-16,0-1 0,21 0 15,1-21-15,20 21 0,-21-21 16,0 0-16,22 0 0,-1 0 0,-21 0 16,21-21-16,1 0 0,-1 0 15,0 21-15,1-22 0,-22-20 0,21 21 16,-21 0-16,22 0 16,-22-22-16,0 22 0,0 0 0,-21 0 15,21 0-15,-21-1 0,22 1 0,-22 0 16,0 0-16,0 0 15,0 42 17,0 0-32,0 0 0,0 64 15,-22-43-15,22 1 0,-21-1 16,21 21-16,0 1 0,0-22 16,0 22-16,0-1 0,0 1 0,0-1 15,0 1-15,0-1 0,0 1 0,0 20 16,0-20-16,0 21 0,0-22 15,0 1-15,0 20 0,0-20 16,0-1-16,0 1 0,0-1 0,0 22 16,0-22-16,0-20 0,0 20 15,0 1-15,0-22 0,0 0 0,0 1 16,-21-1-16,0-21 0,0 0 0,21 1 16,-21-22-16,-1 0 0,1 0 0,21-22 15,-21 1-15,0 0 16,0-21-16,21-1 0,-21 1 0,-1 0 15,22-22-15,0 1 0,0-1 0,-21 1 16,21-22-16,0 0 0,0 22 16,0-22-16,0 1 0,0-1 0,21 0 15,1 22-15,-1-22 0,0 43 16,0-22-16,0 1 0,0 20 16,22-20-16,-22 21 0,21-1 0,1 1 15,-22 0-15,21-1 0,0 1 0,-20 21 16,20-22-16,-21 1 0,21 21 15,-20 0-15,-1 0 0,0-1 0,0 1 16</inkml:trace>
  <inkml:trace contextRef="#ctx0" brushRef="#br1" timeOffset="20622.62">12636 2413 0,'22'0'31,"-1"0"-16,0-21-15,0 0 16,0 0-16,0 21 0,-21-22 16,22 22-16,-1-21 0,0 0 0,-21 0 15,21 21-15,-21-21 0,21 0 16,-21-1-16,0 1 16,-21 21-1,0 0-15,0 0 16,0 21-16,-1-21 0,1 22 0,0-1 15,0 0-15,21 0 16,0 21-16,0-20 0,-21-1 0,21 21 0,0-21 16,0 0-16,0 1 0,0 20 15,0-21-15,0 0 0,0 0 16,21 1-16,0-1 0,0-21 16,0 0-16,1 0 15,-1 0-15,21 0 0,-21 0 16,0-21-16,22 21 0,20-43 0,-20 1 15,-1 21-15,0 0 0,1-22 16,20 22-16,-21-21 0,1-1 0,-1 22 16,-21-21-16,22 21 15,-1-22-15,-21 22 0,0 0 0,0 0 16,1 21-16,-22-21 0,0 0 16,-22 21-1,-20 0-15,21 21 0,0 0 0,-22 0 16,22 0-16,0 0 0,0 1 15,0-1-15,21 0 0,0 0 0,0 0 16,0 0-16,0 1 0,21-1 0,0 21 16,0-21-16,0 0 0,1 1 15,-1-1-15,0 0 0,0 0 0,-21 0 16,21 0-16,0 1 16,-42-22-1,0 0 1,0 0-16,0 0 0,0 0 15,-22 0-15,22 0 0,0 0 0,0 0 16,0 0-16,-1 0 0,1 0 0,0 0 16,0 0-16,0 0 0,0 21 15,-1-21-15</inkml:trace>
  <inkml:trace contextRef="#ctx0" brushRef="#br1" timeOffset="22034.39">508 3450 0,'0'0'0,"-21"0"15,0 0-15,-1 0 0,1 0 16,0 0 0,0 0-16,21-21 15,21 21 48,0 0-63,0 0 0,22 0 0,-22 0 15,21 0-15,1 0 0,-1 0 16,21 21-16,1-21 0,-1 0 0,1 0 16,21 0-16,20 0 0,1 0 15,0 0-15,21 0 0,-21 0 0,21 0 16,21 0-16,0 0 0,0 0 15,1 0-15,20 0 0,0 21 16,1-21-16,-1 0 0,21 0 0,1 0 16,-1 22-16,1-22 0,-1 0 15,22 0-15,0 0 0,21 0 0,-22 0 16,22 0-16,0 21 0,0-21 16,0 0-16,21 0 0,0 0 15,0 0-15,0 0 0,254 0 0,-233 0 16,-21 0-16,0 0 0,21 0 15,-21 0-15,0 0 0,0 0 0,21 0 16,-21 0-16,21 0 0,-21 0 16,0-21-16,-21 21 0,21 0 0,-21 0 15,0 0-15,-22-22 0,1 22 16,0-21-16,-22 21 0,1 0 16,-22 0-16,0 0 0,1 0 0,-22-21 15,-21 21-15,-21 0 0,0 0 0,-22 0 16,1 0-16,-43-21 0,22 21 15,-43 0-15,21 0 0,-21 0 0,-42 0 47,0 0-47,0 0 16,0 0-16,0 0 16,-1 0-16</inkml:trace>
  <inkml:trace contextRef="#ctx0" brushRef="#br1" timeOffset="22174.35">13441 3514 0,'0'0'0,"0"21"47,-21 0-32,-1-21-15,1 21 0</inkml:trace>
  <inkml:trace contextRef="#ctx0" brushRef="#br1" timeOffset="32450.08">1143 4763 0,'0'0'0,"0"-22"15,0 1-15,0 0 16,0 0-1,0 0-15,0 0 16,-21 21-16,21-22 0,0 1 31,-21 21-15,21 21-16,0 1 16,0-1-16,0 0 0,0 0 15,0 21-15,0-20 0,0 41 0,0-21 16,0 1-16,0 20 0,0-20 15,0 20-15,0-21 0,0 1 16,0-1-16,-22 0 0,22 1 0,0-1 16,0-21-16,0 22 0,0-22 15,0 0-15,0 0 0,0 0 0,-21 0 16,21 1 0,0-44 15,0 1-31,0 0 15</inkml:trace>
  <inkml:trace contextRef="#ctx0" brushRef="#br1" timeOffset="32817.87">1545 5207 0,'0'0'0,"21"0"0,-21 21 16,0 0-16,21-21 15,1 0 1,-1 0 0,0 0-16,-21-21 15,21 0-15,-21 0 16,21 21-16,-21-21 0,0 0 15,0-1-15,0 1 16,-21 21 0,0 0-16,0 0 15,0 0-15,21 21 16,-22-21-16,1 0 16,21 22-16,21-22 31</inkml:trace>
  <inkml:trace contextRef="#ctx0" brushRef="#br1" timeOffset="33647.61">3535 5080 0,'0'-21'31,"0"0"-15,0 0-16,0-1 0,0 1 16,0 0-16,0 0 15,0 0-15,0 0 0,0-1 0,0 1 16,-21 0-16,-1 0 0,1 0 15,0 0-15,-21-1 0,21 22 16,-1-21-16,-20 0 0,21 21 0,-21 0 16,20 0-16,1 0 0,0 0 15,-21 0-15,21 21 0,-1 0 0,1 1 16,0-1-16,0 21 0,0-21 16,0 43-16,-1-22 0,1 0 0,21 1 15,0-1-15,0 0 0,0 1 16,0-1-16,0-21 0,0 0 0,21 22 15,-21-22-15,22-21 0,-1 21 16,0-21-16,0 0 0,0 0 0,0 0 16,1 0-16,-1 0 0,0 0 15,21-21-15,-21 0 0,1 0 0,-1-1 16,21 1-16,-21 0 0,22-21 16,-22 21-16,0-22 0,21 1 15,-21-22-15,22 22 0,-22 0 0,0-22 16,0 22-16,0-22 0,1 22 15,-1-64-15,-21 64 0,0 0 16,0 20-16,0-20 0,0 21 16,0 0-16,-21 21 15,21 21-15,-22 0 16,22 0-16,-21 22 0,21-1 0,0 0 16,0 64-16,0-42 15,0-22-15,0 21 0,0-20 16,0 20-16,0-20 0,0-1 0,0-21 15,0 21-15,0-20 0,0-1 16,21 0-16,-21 0 0,22 0 0,-1-21 16,0 0-16,0 0 0,0 0 15,0 0-15,1-21 16,-1 0-16,0 0 0,0 0 0</inkml:trace>
  <inkml:trace contextRef="#ctx0" brushRef="#br1" timeOffset="34056.37">3958 4974 0,'0'0'0,"0"21"16,0 1 0,21-22-16,0 0 15,1 0-15,-1 0 0,-21-22 16,21 22-16,0-21 0,-21 0 15,21 21-15,0-21 0,-21 0 0,0 0 16,22-1-16,-22 1 0,21 0 0,-21 0 16,0 0-16,0 0 15,0-1-15,-21 22 16,-1 0 0,1 0-16,0 22 0,0-1 15,0 0-15,0 0 0,-1 21 0,1 1 16,21-22-16,0 21 0,-21 1 15,21-22-15,-21 21 0,21-21 0,0 22 16,0-22-16,0 0 0,0 0 16,0 0-16,21 0 0,0-21 0,-21 22 15,21-22-15,1 0 0,-1 0 0,0 21 16,0-21-16,0 0 0,0 0 16,22 0-16,-22-21 0,21 21 0,-21-22 15,22 1-15,-22 0 16</inkml:trace>
  <inkml:trace contextRef="#ctx0" brushRef="#br1" timeOffset="37155.68">4826 4720 0,'0'0'0,"0"-21"0,0 0 0,-21 21 16,0 0-16,-1 0 0,1 0 15,0 0-15,0 0 0,0 0 0,0 0 16,-1 0-16,1 21 0,0 0 15,0 0-15,0 1 0,21-1 16,-21 21-16,-1 0 0,22-20 0,-21 20 16,21 0-16,0 1 0,0-22 15,0 21-15,0-21 0,0 22 0,0-22 16,0 0-16,0 0 0,21 0 16,1 0-16,-1 1 0,0-22 0,0 0 15,21 0-15,-20 0 0,20 0 16,-21 0-16,21 0 0,1 0 0,-1-22 15,0 1-15,-20 0 0,20 0 0,0-21 16,1-1-16,-22 1 16,21 0-16,-21-1 0,0-20 0,22 20 15,-22-20-15,0 21 0,-21-22 0,0 22 16,21-1-16,-21-20 0,0 21 16,0 20-16,0-20 0,0 21 0,0 0 15,0 0-15,-21 21 16,21 21-1,-21 0-15,0 0 0,21 21 16,-21-20-16,21 20 0,0 0 16,-22 1-16,22 20 0,-21-21 0,21 1 15,0 20-15,0-20 0,0-1 16,0 0-16,0 1 0,0-1 0,0 0 16,21-21-16,1 22 0,-1-22 0,0 0 15,0 0-15,0 0 0,22 1 16,20-22-16,-42 21 15,0-21-15,22 0 0,-22 0 16,21 0-16,-21-21 0,22-1 0,-22 22 16,21-21-16,-21 0 0,1 0 15,-1-21-15,0 20 0,0-20 0,0 0 16,-21-1-16,0 1 0,0 0 0,0-1 16,0 1-16,0 21 0,0-21 0,0 20 15,0 1-15,-21 0 0,0 21 16,0 0-16,0 0 0,-1 0 15,1 0-15,0 21 16,0 0-16,0 1 0,0-1 0,-1 21 16,1-21-16,0 22 0,0-1 15,0-21-15,0 21 0,21 1 16,-22-22-16,1 42 0,21-41 16,0-1-16,0 0 0,0 0 15,0 0-15,0 0 0,21-21 16,1 0-16,-1 0 15,0 0-15,0-21 16,0 0-16,0 0 0,1 0 0,-1 0 16,0-1-16,0 1 0,0-21 15,0 0-15,1 20 0,-22-20 0,21 0 16,-21 21-16,21-22 0,-21 22 16,0 0-16,0 0 0,0 0 15,21 21-15,-21-22 0,0 44 31,0-1-31,0 0 0,0 0 16,0 0-16,0 0 0,0 22 0,0-22 16,-21 21-16,21-21 0,0 22 15,0-22-15,0 0 0,0 21 0,0-20 16,0-1-16,0 0 0,0 0 16,21 0-16,0-21 0,0 0 15,1 0-15,-1 0 0,21 0 16,-21 0-16,22 0 0,-22 0 15,0-21-15,21 21 0,-21-21 0,22 0 16,-22-22-16,0 22 0,0 0 0,0-21 16,1 21-16,-1-22 0,-21 1 15,0 21-15,21-22 0,-21 22 16,0 0-16,0 0 0,-21 0 0,0 21 16,-1 0-16,1 0 0,0 0 15,0 0-15,21 21 0,-21-21 16,21 21-16,0 0 0,0 0 15,0 1-15,0-1 16,0 0-16,21 0 0,0 0 0,-21 0 16,21 1-16,0-1 0,-21 0 15,22 0-15,-22 0 0,21 0 0,-21 1 16,21-22-16,0 21 0,-21 0 0,21-21 16,0 21-16,1-21 15,-1 21-15,0-21 0,0 0 0,0 0 16,0 0-16,1 0 0,20 0 15,-21 0-15,21 0 0,-20 0 0,20-21 16,0 21-16,1-21 0,-1 0 16,0 0-16,1-1 0,-22 1 0,21-21 15,-21 21-15,0-22 0,1 22 16,-22-21-16,0 0 0,0-1 0,0 22 16,0 0-16,0-21 0,-22 42 15,1-22-15,0 1 0,-21 21 0,21 0 16,-22 0-16,22 0 0,-21 0 15,21 0-15,-22 0 0,22 21 0,-21 1 16,21 20-16,-1-21 0,1 21 0,0 1 16,0-22-16,0 21 0,21 1 15,-21 20-15,21-21 0,0-20 16,0-1-16,0 0 0,0 0 16,21 0-16,0 0 0,0-21 15,0 22-15,0-22 0,1 0 16,-1 0-16,21 0 0,-21 0 15,0 0-15,1-22 0,-1 1 0,0 21 16,21-21-16,-21 0 0,1-21 0,-1 20 16,0-20-16,0 21 0,0-21 15,0-1-15,-21 1 0,22 0 16,-1 20-16,-21-20 0,0 21 0,0 0 0,0 0 16,21 21-16,-21 21 31,-21 0-31,21 0 0,0 0 15,0 22-15,0-1 0,0-21 16,0 21-16,0-20 0,0 20 0,0-21 16,0 21-16,0-20 0,0-1 15,0 0-15,21 0 0,0 0 0,0 0 16,0-21-16,1 22 0,-1-22 16,0 0-16,0 0 0,0 0 15,0-22-15,1 1 0,-1 0 16,0 0-16,0 0 0,0 0 15,0-22-15,1 1 0,-22 0 16,21-1-16,0 1 0,0-22 0,-21 22 16,21-21-16,-21 20 0,21 1 0,-21 0 15,0-1-15,0 1 0,0 21 16,0-22-16,0 22 0,0 0 0,0 42 31,-21 0-15,0 1-16,21-1 0,0 21 15,-21 0-15,21 1 0,-21-1 0,21 0 16,-21 1-16,21 20 0,0-20 0,0-1 16,0 0-16,0 1 0,0-22 15,0 21-15,0-21 0,0 0 0,21 1 16,0-1-16,-21 0 0,21 0 16,0-21-16,0 0 0,1 0 15,-1 0-15,0 0 0,0 0 0,0 0 16,0-21-16,1 0 0,-1 21 0,0-43 15,21 22-15,-21 0 0,1 0 16,-1-21-16,0-1 0,0 22 0,0-21 16,0 21-16,1-22 0,-1 22 15,-21 0-15,0 0 0,0 42 32,0 0-32,0 21 15,0-20-15,0-1 0,-21 0 0,21 21 16,0-21-16,0 22 0,0-22 15,0 0-15,0 0 0,0 0 0,0 1 16,0-1-16,0 0 16,21-21-16,0 0 15,0 0-15,0 0 0,0 0 16,1 0-16,-1 0 0,0 0 0,0-21 16,21 0-16,-20-1 0,-1-20 15,0 21-15,42-43 0,-41 22 16,-1 0-16,0 21 0,0-22 15,0 22-15,0 0 0,-21 0 0,22 21 16,-22 21 15,0 0-31,0 0 0,-22 0 0,22 22 16,-21-22-16,21 0 0,-21 0 16,21 22-16,0-22 0,0 0 15,0 0-15,0 0 0,0 0 0,0 1 16,21-22-1,0 0-15,1 0 0,-1 0 16,0 0-16,0 0 0,-21-22 16,21 1-16,0 21 0,-21-21 15,0 0-15,0-21 0,0 20 0,0 1 16,0 0-16,0-21 0,0 21 16,0-1-16,0 1 0,0 0 0,-21 21 15,21-21-15,-21 21 0,0 0 16,0 0-16,0 0 0,-1 0 15,1 0-15,42 0 47,1 0-47,-1 0 0,0-21 16,0 21-16,21-21 0,-20 21 0,20-22 16,-21 1-16,0 21 0,22-21 0,-22 21 15,21 0-15,-21-21 0,0 21 16,1 0-16,-1 0 0,0 0 15,-21 21-15,0 0 16,0 0-16,0 1 0,0 20 16,0-21-16,0 21 0,0-20 15,0 20-15,0-21 0,0 21 0,0-20 16,0 20-16,0-21 0,0 0 16,0 0-16,0 1 0,0-1 0,0 0 15,0 0-15,0-42 47,0 0-31,21 0-16,-21-1 0,0-20 0,0 21 15,21-21-15,0-1 0,1 1 16,-1 0-16,21-1 0,-21 1 16,22 0-16,-22-1 0,21 22 0,0-21 15,1 21-15,-1-1 0,22 22 16,-43 0-16,0 0 0,0 0 15,0 0-15,-21 22 0,0 20 0,0 0 16,0-21-16,0 43 0,0-22 16,0 1-16,0-1 0,0 0 0,0 1 15,0-22-15,0 21 0,0-21 16,0 0-16,0 1 0,21-1 0,-21 0 16,22 0-16,-1-21 0,0 0 15,0 0-15,0 0 16,0 0-16,-21-21 0,22 0 15,-1 0-15,0-1 0,0-20 0,0 21 16,0 0-16,22-64 16,-43 43-16,21 21 0,0-22 15,-21 22-15,21-21 0,-21 21 0,0-1 16,0 1-16,0 0 0,0 0 0,-21 0 16,0 21-16</inkml:trace>
  <inkml:trace contextRef="#ctx0" brushRef="#br1" timeOffset="37423.51">8403 4212 0,'0'0'0,"-21"0"31</inkml:trace>
  <inkml:trace contextRef="#ctx0" brushRef="#br1" timeOffset="37693.36">7281 4720 0,'0'0'0,"21"0"31,1 0-31,-1 0 0,0 0 0,21 0 16,-21-21-16,22 0 0,-1 21 15,-21-21-15,22 21 0,-1 0 0,-21-21 16,21 21-16,-20 0 0,20 0 0,-21 0 16,0-22-16,-42 22 31,0 22-31</inkml:trace>
  <inkml:trace contextRef="#ctx0" brushRef="#br1" timeOffset="38822.35">1122 6604 0,'0'0'0,"-21"0"15,21-21 1,0 0-16,0 0 0,0-1 16,0 1-16,0 0 0,0 0 15,0-21-15,0 20 16,0 1-16,0 0 0,0 0 0,0 0 16,0 0-16,21 21 0,0-22 15,0 22-15,0 0 0,0 0 16,1 0-16,-1 0 0,0 22 15,0-1-15,0 0 0,0 21 0,1 1 16,-1-1-16,0 0 0,-21 22 16,0-1-16,0-20 0,0 20 0,0-21 15,-21 22-15,0-22 0,-1 22 16,-20-22-16,0 0 0,-1 1 0,1-1 16,0 0-16,-1 1 0,1-1 15,0-21-15,-1 0 0,1 1 16,21-1-16,0-21 0,0 0 15,-1 0-15,1-21 0,0-1 0,0 1 16,21-21-16,0 21 0,-21-22 16,21 1-16,0 21 0,0-21 15,0-1-15,0 1 0,0 0 0,0-1 16,21 1-16,0 0 0,0 20 16,0-20-16,1 21 0,-1 0 0,21 21 15,-21 0-15,0 0 0,22 0 16,-22 0-16,21 21 0,-21 0 0,22 0 15,-22 22-15,0-22 16,0 0-16,0 21 0,1-21 0,-1 1 16,0-1-16,0 21 0,0-21 15,0 0-15,-21 1 0,22-1 0,-22 0 16,21 0-16,-21 0 0,0 0 16,21-21-16,0 0 15,0-21 1,0 0-16,1 21 0,-22-21 15</inkml:trace>
  <inkml:trace contextRef="#ctx0" brushRef="#br1" timeOffset="39017.26">1926 6816 0,'0'0'0,"0"-21"15,21 21 63,0 0-78</inkml:trace>
  <inkml:trace contextRef="#ctx0" brushRef="#br1" timeOffset="41701.71">3260 6287 0,'0'0'0,"-22"-22"0,1 1 16,0 21-16,0-21 0,0 21 31,21 21-15,0 0-16,0 1 0,0-1 15,0 21-15,0-21 0,0 22 0,21-1 16,-21-21-16,0 21 0,21-20 16,0-1-16,0 0 0,1 0 0,-1 0 15,0 0-15,0-21 0,0 0 16,22 0-16,-22 0 0,21 0 16,0 0-16,-20 0 0,20-21 0,0 0 15,1 0-15,-1-21 0,0 20 16,-21-20-16,22 0 0,-1-1 0,0 1 15,-20 0-15,-1 21 0,0-22 0,0 1 16,0 0-16,-21 20 0,0-20 16,0 21-16,0 0 0,0 0 0,-21 21 31,0 0-31,0 21 0,0 21 16,21-21-16,-22 22 0,1-1 0,0 0 15,21 22-15,-21-22 0,21 22 16,0-1-16,-21 64 0,0-85 15,21 22-15,0-22 0,0 1 16,0-1-16,0 0 0,0 1 0,-22-22 16,22 21-16,0-21 0,-21 0 0,21 1 15,0-1-15,0 0 0,-21-21 16,0 0-16,0 0 16,0-21-16,-1 21 15,1-21-15,0-1 0,0 1 0,0 0 16,0-21-16,-22 21 0,22-1 15,0-20-15,-21 21 0,20 0 0,1 0 16,0-1-16,0 22 0,0 0 16,0 0-16,21 22 15,0-1-15,0 0 16,0 0-16,0 21 0,0-20 0,21-1 16,0 0-16,0 21 0,0-21 15,22 1-15,-22-1 0,0 0 0,21-21 16,-21 21-16,22 0 0,-1-21 15,-21 0-15,22 0 0,-1 0 0,0 0 16,1 0-16,-1-21 0,0 0 16,1 0-16,-1 0 0,0-1 15,1 1-15,-22 0 0,42-42 16,-20 20-16,-22 1 0,0 21 0,0-22 16,-21 1-16,0 21 0,21 0 15,-21 0-15,0-1 0,0 1 0,0 42 31,0 1-31,-21-1 16,21 0-16,-21 0 0,21 21 0,0-20 16,0 20-16,0-21 0,-21 21 15,21-20-15,0-1 0,0 0 0,-21 21 16,21-21-16,0 1 0,0-1 0,0 0 16,0 0-1,21-21 1,0 0-16,-21-21 0,21 0 15,0 21-15,-21-21 0,21-1 16,1 1-16,-1-21 0,-21 21 0,21 0 16,0-22-16,0 22 0,0-21 0,1 21 15,-22-1-15,21 1 0,0 0 16,0 0-16,0 21 0,0 0 16,1 0-16,-22 21 15,0 0-15,21 0 0,-21 1 16,21-1-16,-21 0 0,21 0 0,-21 0 15,0 0-15,0 1 16,21-1-16,0 0 0,-21 0 0,22 0 16,-1-21-16,0 21 0,0 1 0,0-22 15,0 0-15,1 0 0,20 0 16,-21 0-16,0 0 0,22 0 0,-22-22 16,0 22-16,21-21 0,-21 0 0,1 0 15,-1 0-15,0 0 0,0-1 16,-21 1-16,21 0 0,0-21 0,-21 21 15,22-22-15,-22-20 16,0 42-16,0-1 0,21 1 0,-21 42 47,0 1-47,0 20 0,0-21 16,-21 0-16,21 22 0,0-22 0,0 0 15,0 21-15,0-21 0,0 1 0,0-1 16,0 21-16,0-21 0,21 0 15,0 1-15,0-22 0,0 0 16,0 21-16,1-21 0,20 0 0,-21 0 16,21 0-16,-20 0 0,20-21 15,-21 21-15,21-22 0,1 1 0,20-21 16,-42 21-16,22-22 16,-22 22-16,21-21 0,-21 0 0,22-22 15,-1-42 1,22 0-16,-43 43 0,0 21 0,-21-22 15,21 22-15,-21-1 0,0 22 16,0 0-16,0 0 0,0 0 0,-21 21 16,0 0-1,0 21-15,-1 21 16,1-21-16,21 22 0,0-1 0,-21 0 16,21 22-16,-21-22 0,21 22 15,-21-22-15,21 0 0,0 1 0,0-1 16,0 0-16,0 1 0,0-1 0,0-21 15,21 22-15,0-22 0,0 0 16,0 0-16,1 0 0,-1 0 16,42 1-16,-42-22 0,22 0 15,20 0-15,-20 0 0,-1 0 16,0 0-16,1-22 0,-1 1 16,-21 0-16,21 0 0,1 0 0,-1 0 15,-21-1-15,22 1 0,-22-21 0,0 21 16,0-22-16,0 22 0,-21-21 15,0 0-15,0 20 0,0 1 0,0-21 16,0 21-16,-21 21 16,21-21-16,-21 21 0,-21 0 0,20 0 0,1 0 15,-21 0-15,21 21 0,0-21 16,-22 21-16,22 0 0,-21 21 16,21-20-16,-1 20 0,1-21 0,21 43 15,-21-22-15,21-21 0,0 0 16,0 22-16,0-22 0,0 0 0,21 0 15,0 0-15,1-21 16,-1 0-16,0 0 0,0 0 16,0 0-16,0 0 0,1 0 0,-1 0 15,0-21-15,0 0 0,0 21 16,0-21-16,1 0 0,-1-1 0,0-20 16,0 21-16,0-21 0,0 20 15,-21-20-15,0 0 0,22 21 0,-22-22 16,21 22-16,-21 0 0,0 0 15,0 42 17,-21 0-32,-1 0 0,22 0 0,-21 1 15,21 20-15,0-21 0,0 0 0,0 22 16,0-22-16,0 0 0,0 0 16,0 0-16,0 0 0,0 22 15,21-22-15,1-21 0,-1 21 0,0-21 16,0 0-16,0 0 0,22 0 15,-22 0-15,0 0 0,21 0 0,22 0 16,-43-21-16,21 0 0,-21 0 16,22-1-16,-22-20 15,0 21-15,21-21 0,-20-1 0,-1 1 16,0-22-16,0 22 0,0-21 0,0-1 16,1 22-16,-1-22 0,-21 22 15,0 0-15,0-1 0,0 1 0,0 21 16,0 0-16,0-1 0,-21 22 15,-1 0 1,1 0-16,21 43 0,0-22 16,-21 21-16,21 1 0,-21-1 0,21 21 15,0 1-15,0-22 16,0 22-16,0-1 0,0-20 0,0-1 16,0 0-16,0 1 0,0-1 0,0-21 15,0 21-15,21-20 0,0-1 16,-21 0-16,21-21 0,1 21 0,-1-21 15,0 0-15,0 0 0,0 0 0,0 0 16,1 0-16,-1 0 0,21-21 16,-21 0-16,0 0 0,1-1 0,-1 1 15,21 0-15,-21-21 0,0 21 0,1-22 16,-22 1-16,21 21 0,0-22 16,-21 22-16,0 0 0,0 0 0,0 0 15,0 42 1,0 0-1,-21 0-15,21 0 0,-21 1 0,21-1 16,0 0-16,0 0 0,0 21 0,0-20 16,0-1-16,0 0 0,0 0 15,0 0-15,0 0 0,21-21 16,0 22-16,0-22 16,0 0-16,0 0 0,1 0 15,-1 0-15,0-22 0,0 1 16,0 0-16,0 0 0,1 0 0,-1 0 15</inkml:trace>
  <inkml:trace contextRef="#ctx0" brushRef="#br1" timeOffset="41911.12">7853 6287 0,'0'0'0,"-21"0"0,-1 0 0,1 0 15,0 0-15,0 0 16</inkml:trace>
  <inkml:trace contextRef="#ctx0" brushRef="#br1" timeOffset="42126">6921 6414 0,'0'0'0,"0"21"15,22-21-15,-1 0 0,0 0 16,0 0-16,21 0 0,1-21 15,-22 21-15,21 0 0,1-22 16,-1 22-16,-21-21 0,21 21 0,-20-21 16,-1 0-16,21 21 0,-42-21 15,21 21-15</inkml:trace>
  <inkml:trace contextRef="#ctx0" brushRef="#br1" timeOffset="42366.54">5609 6371 0,'0'21'0,"21"-21"31,0 0-31,1 0 0,-1 0 0,0-21 15,0 21-15,0 0 0,-21-21 16,21 21-16,-21-21 16,-21 21-16</inkml:trace>
  <inkml:trace contextRef="#ctx0" brushRef="#br1" timeOffset="42534.45">5419 6308 0,'0'0'0,"0"21"31</inkml:trace>
  <inkml:trace contextRef="#ctx0" brushRef="#br1" timeOffset="43505.62">8382 6689 0,'-21'-21'16,"21"-1"-16,0 1 16,0 0-16,0 0 15,0 0-15,21 21 16,0-21-16,0 21 0,0 0 16,1 0-16,-1 0 0,0 0 15,-21 21 1,21 0-16,-21 0 0,0 0 0,0 22 15,0-22-15,0 0 0,-21 21 0,0-21 16,0 1-16,-22-1 0,22 21 16,-21-21-16,21 0 0,-1 1 15,-20-22-15,21 21 0,0 0 0,0-21 0,-1 0 16,1 21-16,0-21 16,42 0 15,0 0-31,1 0 0,-1 0 15,0 0-15,0 0 0,21 0 16,-20 0-16,-1 0 0,21 0 0,0 0 0,1 21 16,-1 0-16,0-21 0,1 22 15,-1-1-15,0 21 0,1-21 16,-22 22-16,21-22 0,-21 21 0,22 0 16,-22 1-16,-21-1 0,0 0 0,0 1 15,0-1-15,0 0 0,-21 1 16,0-1-16,-22 0 0,22 1 0,-21-22 15,-1 21-15,-20-21 0,21 22 0,-1-22 16,-20 0-16,20 0 0,-20-21 16,-1 21-16,22-21 0,-21 0 15,-1 0-15,1 0 0,-1 0 0,1-21 0,-1 21 16,22-21-16,-22 0 0,22-21 16,-22 20-16,22 1 0,21-21 15,-21 21-15,20-22 0,1 1 0,21 0 16,0-1-16,0 22 0,0-21 0,21-22 15,1 22-15,-1 21 16,0-21-16,21 20 0,1 1 0,-1-21 16,0 21-16,22 0 0,-22-1 0,22-20 15,-22 21-15,21 0 0</inkml:trace>
  <inkml:trace contextRef="#ctx0" brushRef="#br1" timeOffset="45454.25">9207 6710 0,'0'0'16,"22"0"-16,-1 0 0,-21-21 0,0 0 0,0-1 15,0 1-15,0 0 16,0 0-16,0 0 0,0 0 0,0-1 16,-21-20-16,-1 21 0,1 0 0,-21 0 15,21-1-15,0 1 0,-22 0 16,22 21-16,-21 0 0,21 0 0,-1 0 15,-20 0-15,21 21 0,0 0 16,0 22-16,-1-22 0,1 21 16,0 1-16,0-1 0,0 0 0,21 22 15,0-22-15,-21 0 0,21 1 0,0-1 16,0-21-16,0 22 0,0-22 16,0 0-16,0 0 0,0 0 0,21-21 15,0 21-15,0-21 0,0 0 0,0 0 16,1 0-16,-1 0 0,0 0 15,0-21-15,21 0 0,-20 21 0,-1-21 16,21 0-16,-21-22 0,0 22 0,1 0 16,-1-21-16,0-1 0,0 1 15,0 0-15,0-1 0,1 1 16,-22 0-16,0 21 0,21-64 16,-21 64-16,0 42 31,0 0-31,0 0 15,-21 0-15,21 22 0,0-22 16,0 21-16,0-21 0,0 22 0,0-22 16,0 0-16,0 21 0,0-20 0,0-1 15,21 0-15,-21 0 0,21 0 16,0 0-16,0-21 0,0 0 16,22 0-16,-22 0 15,0 0-15,0 0 0,0 0 0,1-21 16,-1 0-16,0 0 0,0 0 15,0 0-15,0-22 0,1 22 0,-1-21 16,-21-1-16,21 1 0,-21 0 16,21-22-16,-21 22 0,0 0 0,0-1 15,0 1-15,0 0 0,0-1 16,0 22-16,0-21 0,0 21 0,21-1 16,-21 1-16,0 0 0,0 42 31,0 0-31,0 1 0,0 20 15,0 0-15,-21 1 0,0 20 16,21-21-16,0 22 0,0-22 0,0 22 16,-21-22-16,21 0 0,0 1 15,0-1-15,0 0 0,0-20 0,0-1 16,0 0-16,21 0 0,0 0 0,0 0 16,0-21-16,1 0 0,20 0 15,-21 0-15,0 0 0,0 0 16,22-21-16,-22 0 0,0 0 0,21 0 15,-20 0-15,20-1 0,-21 1 0,0-21 16,0 21-16,1-22 0,-1 1 16,0 21-16,0-21 0,0 20 0,-21-20 15,0 21-15,21 21 0,-21-21 16,0 0-16,0 42 16,0 0-1,0 0-15,0 0 0,0 22 0,-21-22 16,21 21-16,0-21 0,0 22 15,0-22-15,0 21 0,0-21 0,0 0 16,0 1-16,0-1 0,21 0 0,1 0 16,-1 0-16,0-21 0,0 0 15,0 21-15,0-21 0,1 0 0,-1 0 16,21 0-16,-21 0 0,0 0 0,1-21 16,-1 0-16,0 0 15,0 0-15,0 0 0,0-1 0,1 1 16,-1-21-16,0 21 0,-21-22 0,21 1 15,-21 0-15,21 21 0,-21-22 16,0 22-16,0 0 0,0 42 31,-21 21-31,0-20 16,21-1-16,0 21 0,0-21 0,-21 22 16,21-22-16,0 0 0,0 21 0,0-21 15,0 1-15,0-1 0,0 0 16,0 0-16,21-21 0,-21 21 15,21-21-15,0 21 0,0-21 16,1 0-16,-1 0 0,0 0 16,0 0-16,0-21 0,0 0 15,1 21-15,-22-21 0,21 0 0,0-22 16,-21 22-16,0-21 0,0 21 16,0-22-16,0 1 0,0 21 0,0-21 15,0-1-15,0 22 0,0-21 0,-21 21 16,0-1-16,-1 22 0,1-21 15,-21 21-15,21 0 0,0 0 0,-1 0 16,1 0-16,0 0 0,0 21 0,0 1 16,21-1-16,0 0 15,0 0-15,0 0 0,0 0 16,21 1-16,0-22 0,21 21 16,-20-21-16,-1 0 0,21 0 15,-21 0-15,22 0 0,-22 0 0,21 0 16,0 0-16,1 0 0,20 0 0,-20-21 15,-1 21-15,21-22 0,-20 1 16,-1 0-16,0 21 0,1-21 0,20-21 16,-20 20-16,-22 22 15,0-21-15,0 21 0,-21 21 16,0 1 0,0 20-16,-21-21 15,21 0-15,-21 22 0,0-1 16,21-21-16,-22 21 0,22 1 0,-21-22 15,0 0-15,21 21 0,0-20 16,0-1-16,-21 0 0,21 0 16,0 0-16,-21-21 0,42-21 47,0 21-47,-21-21 0,21 0 0,0 0 15,1-22-15,-1 1 0,0 21 16,0-22-16,21 1 0,-20 0 0,41-43 15,-21 43-15,1-1 16,-22 22-16,21 0 0,1 0 16,-22 0-16,21 21 0,-21 0 0,0 0 15,1 21-15,-22 0 0,0 0 0,0 22 16,0-1-16,21 0 0,-21 1 16,0-1-16,21 0 0,-21 1 0,21-1 15,-21 0-15,21-21 0,-21 1 0,21 20 16,1-21-16,-1 0 15,0-21-15,0 21 0,21-21 0,-20 0 0,-1 0 16,0 0-16,0 0 0,0 0 0,0 0 16,1 0-16,-1 0 0,0-21 15,0 0-15,43-64 16,-43 64-16,0-21 0,0 21 16,0-22-16,0 1 0,1-21 15,-1 20-15,-21 1 0,0 0 0,0-1 16,21 22-16,-21-21 0,0 21 0,0-22 15,-21 22-15</inkml:trace>
  <inkml:trace contextRef="#ctx0" brushRef="#br1" timeOffset="45743.1">11303 5757 0,'-42'0'16,"20"0"-1,22 22 48,-21-22-48</inkml:trace>
  <inkml:trace contextRef="#ctx0" brushRef="#br1" timeOffset="46013.33">9631 6287 0,'0'0'0,"-21"0"16,-1 21-16,44-21 31,-1 0-31,21 0 0,-21 0 16,0 0-16,1 0 0,20-21 15,-21 21-15,21 0 0,-20-22 0,20 1 16,-21 21-16,0 0 0,22 0 16,-22-21-16,0 21 0,0 0 15</inkml:trace>
  <inkml:trace contextRef="#ctx0" brushRef="#br1" timeOffset="47382.47">720 8700 0,'-22'0'15,"44"-22"17,-1 22-32,0-21 0,0 21 15,0-21-15,0 21 0,1 0 16,-1-21-16,0 21 0,21-21 0,-21 21 15,1 0-15,-1 0 16,-21 21-16,0 0 0,0 0 0,0 0 16,0 22-16,0-22 0,0 21 15,0 1-15,-21-22 0,-1 21 16,1-21-16,-21 22 0,21-22 0,0 0 16,-1 0-16,1 0 0,0 0 15,0 1-15,0-22 0,0 0 31,21-22-31,0 1 16,0 0 0,0 0-16,21 0 0,-21 0 15,21 21-15,0 0 0,0-22 16,0 22-16,1 0 0,20 0 0,-21 0 16,21 0-16,-20 22 0,20-22 15,-21 21-15,21 0 0,-20 21 0,20 1 16,-21-1-16,-21-21 15,0 21-15,0-20 0,0 20 16,0-21-16,0 0 0,-42 22 16,21-22-16,-1 0 0,-20 0 0,0 0 15,-1 0-15,1 1 0,0-22 16,-1 0-16,1 0 0,0 0 0,-1 0 16,-20 0-16,21 0 0,-1 0 15,1-22-15,21 22 0,-22-21 0,22 0 16,-21 21-16,21-21 0,21 0 15,0 0-15,0-1 16,21 22 0,0-21-16,0 0 0,0 21 15,22-21-15,-22 21 0,21-21 16</inkml:trace>
  <inkml:trace contextRef="#ctx0" brushRef="#br1" timeOffset="47577.36">1799 8996 0,'21'0'0,"-42"0"0,63 0 15,-20 0-15,-1 0 78</inkml:trace>
  <inkml:trace contextRef="#ctx0" brushRef="#br1" timeOffset="48861.62">3175 8467 0,'0'-21'0,"0"42"0,0-64 16,21 1-16,-21 21 0,0 0 0,0 0 15,0-22-15,0 22 0,0 0 16,0 0-16,0 0 0,0 42 31,0 21-31,0-21 16,0 22-16,0-1 0,0 0 0,0 1 15,0 20-15,0 1 0,0-1 16,0 1-16,0-1 0,0 1 16,0-1-16,0 1 0,0-22 0,0 21 15,0-20-15,0-1 0,0 0 0,21 1 16,-21-22-16,21 0 15,1 0-15,-1 0 0,0-21 16,0 0-16,21 0 0,-20 0 0,-1 0 16,21 0-16,-21-21 0,22 0 15,-1 0-15,0-21 0,1 20 0,-22-20 16,21 0-16,0-1 0,1 1 16,-1-21-16,-21 20 0,22-20 15,-22-1-15,0 22 0,0-22 0,0 22 0,0-21 16,-21 20-16,0-20 0,0 20 15,0 1-15,0 0 0,0-1 16,0 22-16,0 0 0,0 0 0,0 0 16,0 42-1,0 0-15,-21 21 0,21 1 16,0-22-16,0 42 0,0-20 16,0-1-16,0 0 0,0 1 0,0 20 15,0 1-15,0-22 0,0 22 0,0-22 16,0 0-16,0 22 0,0-22 15,0 0-15,21 1 0,-21-22 0,22 21 16,-1-21-16,0 1 0,-21-1 16,21 0-16,0-21 0,0 0 0,22 0 15,-22 0-15,0 0 0,0 0 16,22 0-16,-22-21 0,21 0 0,-21-1 0,22 1 16,-1-21-16,0 0 15,-21-1-15,22 1 0,-1 0 0,-21-22 16,22 22-16,-22-22 0,0 1 15,0 20-15,0-20 0,0-1 0,1 22 16,-22-21-16,0 20 0,21-20 0,-21 20 16,0 22-16,21-21 0,-21 21 15,0 0-15,0 42 16,0 0 0,0 21-16,-21-21 0,0 22 0,21-1 15,-22 0-15,22 22 0,-21-22 0,0 1 16,0 20-16,21 1 15,0-22-15,-21 21 0,21-20 16,-21-1-16,21 0 0,0 1 0,0-1 0,0-21 16,0 22-16,21-22 0,0 0 15,0-21-15,0 21 0,22-21 0,-22 0 16,0 0-16,21 0 0,1-21 16,-1 0-16,-21 0 0,0-1 15,22 1-15,-22-21 0,0 21 0,0-22 16,0 1-16,0 21 0,1-21 0,-22-1 15,0 22-15,21 0 16,-21 0-16,0 0 0,0 42 16,0 0-1,0 0-15,0 0 0,0 0 16,0 1-16,0 20 0,0-21 0,0 0 16,0 22-16,0-22 0,0 0 15,0 0-15,0 0 0,0 0 16,21-21-1,0 0 1,-21-21-16,0 0 0,21 0 0,0 0 16,-21 0-16,0-1 0</inkml:trace>
  <inkml:trace contextRef="#ctx0" brushRef="#br1" timeOffset="49034.52">5355 8467 0,'0'0'0,"-21"0"0,0-21 0,0 21 15,-1 0-15,1 0 16,0 0-16,0 0 16,21 21 15,-21-21-15,21 21-16</inkml:trace>
  <inkml:trace contextRef="#ctx0" brushRef="#br1" timeOffset="49255.39">4149 8763 0,'0'0'0,"0"21"16,21-21 15,0 0-31,0 0 0,0 0 0,22-21 15,-1 21-15,0-21 16,1 0-16,20 21 0,-21-21 0,22-1 16,-1 22-16,1-21 0,-1 0 0,-20 0 15,20 0-15,1 0 0</inkml:trace>
  <inkml:trace contextRef="#ctx0" brushRef="#br1" timeOffset="49747.72">5863 8086 0,'0'-21'0,"0"42"0,-21-42 31,0 42-15,0 0-16,-1 0 0,22 21 15,-21-20-15,0 20 0,0 0 0,21 22 16,-21-22-16,0 0 0,-1 1 0,1 20 15,0-20-15,0 20 0,-21 43 16,20-64-16,22 22 0,0-22 16,0 0-16,0 1 0,0-22 15,0 21-15,0-21 0,22 1 0,-1-1 16,0-21-16,0 21 0,0-21 0,22 0 16,-22 0-16,0 0 0,21 0 15,-21-21-15,22 0 0,-22-1 0,21 1 16,-21 0-16,22 0 0,-22-21 15,0 20-15,0-20 0,0 21 16,1-21-16,-1 20 0,-21-20 0,21 21 16,-21 0-16,0 0 0,-21 21 31,0 21-31,21 0 0,-22 0 16,22 0-16,-21 0 0,0 1 0,21 20 15,0-21-15,0 0 0,-21 0 16,21 1-16,0-1 0,0 0 0,0 0 15,21-21 17,-21-21-17,0 0-15</inkml:trace>
  <inkml:trace contextRef="#ctx0" brushRef="#br1" timeOffset="49921.62">6138 8551 0,'0'0'15,"0"-21"-15,-21 21 16,0 0 0,42 0 31,0 0-47,0 0 0,1 0 15,-1 0-15,0 0 0</inkml:trace>
  <inkml:trace contextRef="#ctx0" brushRef="#br1" timeOffset="50512.28">6604 8678 0,'-21'0'0,"21"-21"47,21 21-47,0 0 0,0 0 15,0 0-15,1 0 0,-1 0 16,0 0-16,0 0 0,0 21 0,-21 1 16,0-1-16,0 0 15,0 0-15,0 0 0,0 0 0,-21 1 16,0 20-16,0-21 0,-22 0 0,22 0 16,-21 22-16,0-22 0,-1 0 15,1 0-15,0 0 0,20 1 0,1-22 16,0 21-16,0-21 0,0 0 15,21 21-15,21-21 32,0 0-32,0 0 0,0-21 15,1 21-15,20 0 0,-21 0 16,0 0-16,22 0 0,-22 21 0,21 0 16,-21-21-16,22 21 0,-22 0 0,21 22 15,0-22-15,1 0 0,-22 21 16,0-20-16,21 20 0,-42 0 0,22 1 15,-22-1-15,0 0 0,0 22 0,0-22 16,0 22-16,-22-1 0,1-21 16,-21 1-16,0 20 0,-1-20 0,-20-1 15,-1-21-15,1 21 0,-1-20 16,22-1-16,-22 0 0,1-21 0,-1 0 16,22 0-16,-21 0 0,-1 0 15,22 0-15,-22-21 0,1 0 0,20-1 16,1 1-16,0-21 0,-1 21 0,1-22 15,21 1-15,-21 0 0,20-1 0,22 1 16,0 0-16,0-1 0,0 1 16,0 0-16,22-1 0,-1 22 0,21-21 15,0 0-15,1 20 0,-1-20 16,0 21-16</inkml:trace>
  <inkml:trace contextRef="#ctx0" brushRef="#br1" timeOffset="52562.52">7705 8784 0,'0'-21'15,"-22"-64"1,22 64-1,-21 0-15,21 0 0,-21-21 0,21 20 16,-21 1-16,0 0 0,21 0 16,-21 21-16,-1-21 0,1 0 15,0 21-15,0 0 0,0 0 0,0 0 16,-22 0-16,22 21 0,0 0 16,-21 0-16,20 21 0,1-20 0,-21-1 15,21 21-15,-22 43 0,22-64 16,0 21-16,0 1 0,21-22 15,0 21-15,0-21 0,0 0 0,0 1 16,0-1-16,0 0 0,21 0 16,0-21-16,0 0 15,1 0-15,-1 0 0,0-21 0,0 21 16,21-21-16,-20 0 0,-1-1 16,0 1-16,21-21 0,-21 21 15,22-22-15,-22 22 0,0-21 0,21 0 16,-20 20-16,-1-20 0,0 21 0,0 0 15,-21 0-15,0-1 0,21 1 16,-42 42 0,21 1-1,-21-1-15,0 0 0,21 21 0,0-21 16,-21 22-16,21-22 0,0 21 16,0 1-16,0-22 0,0 21 15,0-21-15,0 0 0,21 1 0,-21-1 16,21 0-16,0 0 0,21-21 15,-20 0-15,-1 0 0,21 0 0,0 0 16,-20 0-16,20 0 0,0 0 0,1-21 16,-1 0-16,0-22 0,1 22 15,-22-21-15,21 0 0,0-1 0,-20 1 16,20 0-16,-21-1 0,0-20 0,0 20 16,1 1-16,-1-21 0,0-1 15,-21 22-15,0-22 0,21 22 0,-21 0 16,0-1-16,0 22 0,0-21 15,0 21-15,-21 21 16,0 0-16,0 21 16,-1 0-16,1 21 0,21 1 15,-21-1-15,21 0 0,-21 1 0,21 20 16,0-21-16,0 1 0,0-1 0,0 22 16,0-22-16,0 0 0,0 1 15,0-1-15,0-21 0,0 21 0,0 1 16,21-22-16,0 0 0,-21 0 0,21 0 15,1 1-15,-1-22 16,21 0-16,-21 0 0,0 0 0,1 0 0,20 0 16,-21 0-16,0-22 0,22 1 0,-22-21 15,0 21-15,21 0 16,-21-22-16,1 1 0,20 21 0,-21-22 16,0 22-16,0-21 0,1 21 0,-22-22 15,0 22-15,21 21 0,-21-21 16,0 0-16,-21 42 15,21 0 1,-22 0-16,22 1 16,-21-1-16,21 0 0,0 0 0,0 0 15,0 0-15,0 1 0,0 20 0,0-21 16,21 0-16,1 0 16,-1-21-16,0 22 0,0-22 15,21 0-15,-20 0 0,-1 0 16,0 0-16,21-22 0,-21 22 15,1-21-15,20 0 0,-21 0 0,0 0 16,0-22-16,22 1 16,-22 0-16,0 21 0,0-1 0,0-20 15,1 21-15,-22 0 0,21 0 16,-21 42 15,-21 0-31,21 0 0,-22 0 16,22 22-16,0-22 0,0 0 0,0 0 15,0 0-15,0 22 16,0-1-16,0 0 0,0-21 16,0 1-16,22-1 0,-1 0 0,0-21 15,0 21-15,0-21 0,0 0 16,1 0-16,-1 0 0,0 0 16,0 0-16,0-21 0,0 0 0,1 0 15,-22-1-15,21-20 0,0 21 16,0 0-16,-21-22 0,21 1 0,-21 0 15,21 21-15,-21-22 0,22 1 16,-22 0-16,0 20 0,0-20 0,0 21 16,0 0-16,-22 0 0,1-1 0,-21 1 15,21 21-15,0 0 0,-1 0 16,1 0-16,-21 21 0,21-21 16,-22 22-16,22-1 0,0 21 0,0-21 15,0 0-15,0 22 0,21-22 16,-22 21-16,22-21 0,0 22 0,0-1 15,0 0-15,22-20 0,-1-1 16,0 0-16,0 0 0,0 0 16,0 0-16,1 1 0,20-22 0,0 0 15,-21 0-15,22 0 0,-1 0 0,0 0 16,1 0-16,-1 0 0,0-22 16,1 1-16,-1 0 0,0-21 15,1 21-15,-1-1 0,-21-20 0,0 21 16,22-21-16,-22 20 0,0-20 15,0 21-15,-21-21 0,21 20 16,-21 1-16,22 21 0,-44 0 31,1 21-31,21 1 0,-21 20 16,0-21-16,21 0 0,-21 22 0,0-22 16,21 21-16,-22-21 0,22 22 15,-21-22-15,0 21 0,21-21 0,0 0 16,0 1-16,-21-1 0,21 0 15,0 0-15,-21-21 16,21 21-16,0-42 16,0 0-1,0 0-15,21-22 0,0 22 16,0 0-16,-21-21 0,21-1 0,1 1 16,20 21-16,-21-21 0,0-1 0,22 1 15,-1 0-15,-21-1 0,21 1 16,-20 21-16,41-22 0,-63 22 15,21 21-15,0 0 0,-21 21 16,0 1-16,0-1 0,0 0 16,0 21-16,0-21 0,0 1 0,0 20 15,0-21-15,0 21 0,22-20 0,-22 20 16,21-21-16,0 0 16,-21 0-16,21 22 0,0-22 0,0-21 15,1 21-15,-1 0 0,0-21 0,0 0 16,0 0-16,0 0 0,1 0 15,-1 0-15,0-21 0,0 0 0,0 0 16,0 0-16,1-1 0,-1 1 0,0-21 16,0 21-16,0-22 0,-21 22 15,21-21-15,1 0 0,-22 20 0,0-20 16,21 21-16,-21 0 0,0 0 0,0-1 16,0 1-16,0 0 0,0 0 15,0 0-15,0 0 0,-21-1 16,-1 22-16,1-21 0</inkml:trace>
  <inkml:trace contextRef="#ctx0" brushRef="#br1" timeOffset="52849.87">9842 7853 0,'-21'0'16,"42"0"-16,-63 0 0,21 0 15,21-21-15,-21 21 16,21-21 0,0 42 46,-21 0-62</inkml:trace>
  <inkml:trace contextRef="#ctx0" brushRef="#br1" timeOffset="53110.23">8170 8340 0,'0'0'0,"-21"21"0,0-21 16,42 0 15,21 0-15,-20 0-16,-1 0 0,21 0 0,-21-21 16,0 21-16,22-21 0,-22 21 0,21 0 15,-21 0-15,22 0 16,-22-22-16,0 22 0,0 0 0,0 0 15,1 0-15,-22-21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8T11:38:36.0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1164 572 0,'0'-22'16,"0"1"-1,-21 21 1,21 21 15,0 1-31,0-1 16,0 21-16,0-21 0,0 22 16,0-1-16,0 0 0,0 1 15,0 20-15,0-21 0,0 22 0,0-1 16,0-20-16,0 20 0,0-20 15,0-1-15,0 0 0,0 1 16,0-1-16,0-21 0,0 0 0,0 0 16,0 1-16,0-1 15,0-42 17,0-1-32,0 1 15,-21 0-15,21 0 0,0 0 0,0-22 16</inkml:trace>
  <inkml:trace contextRef="#ctx0" brushRef="#br0" timeOffset="447.74">762 720 0,'0'0'0,"-21"-21"16,21-1-16,-21 22 0,21-21 15,0 0-15,0 0 16,0 0-16,21 21 0,0-21 16,0-1-16,21 22 0,1-21 15,-22 21-15,42 0 0,-20 0 0,20 0 16,1 0-16,20 0 0,1 0 16,0 0-16,-1 21 0,1 1 0,0-1 15,-1 21-15,1-21 0,-21 22 16,-1-1-16,-21 21 0,1-20 15,-1 20-15,-21 1 0,-21-22 16,0 22-16,-21-22 0,-21 0 16,-1 1-16,1 20 0,-21-42 0,-1 22 15,-21-1-15,22-21 0,-22 21 16,1-20-16,-1-1 0,21 0 0,1 0 16,-1 0-16,1-21 0,21 0 15,-1 0-15,1 0 0,21 0 16,0 0-16,-1 0 0,1 0 15,21-21-15,0 0 16,21 21 0,1-21-16,-1 21 0,-21-21 15,21 21-15,0-22 0</inkml:trace>
  <inkml:trace contextRef="#ctx0" brushRef="#br0" timeOffset="907.07">2180 1312 0,'0'0'0,"0"22"0,21-22 15,0 0-15,1 0 16,-1 0-16,0 0 0,0-22 15,0 22-15,0-21 0,1 0 16,20 0-16,-21 21 0,0-21 0,22 0 16,-22-1-16,0 1 0,0 0 15,0 0-15,-21 0 0,21 0 0,-21-1 16,0 1-16,-21 21 16,0 0-16,0 0 0,-21 0 0,20 0 15,-20 0-15,0 21 0,-1 1 16,1-1-16,0 0 0,-1 21 15,22-21-15,0 22 0,0-22 16,0 0-16,21 21 0,-21-20 0,21-1 16,0 0-16,0 0 0,0 0 15,0 0-15,0 1 0,21-22 0,0 21 16,0-21-16,0 0 0,0 0 16,22 0-16,-22 0 0,21 0 15,1 0-15,-1 0 0,0 0 0,1 0 16,-1-21-16,0-1 0,1 22 15,-1-21-15,0 0 0,1 21 0,-1-21 16</inkml:trace>
  <inkml:trace contextRef="#ctx0" brushRef="#br0" timeOffset="1484.88">3069 953 0,'0'0'0,"0"-22"0,-21 22 31,0 22-31,0-22 0,21 21 16,-22 0-16,1 0 0,21 21 0,0-20 15,-21-1-15,21 21 0,-21-21 16,21 22-16,-21-22 0,21 0 0,0 0 16,0 21-16,0-20 0,0-1 15,0 0-15,21 0 16,0 0-16,0-21 0,0 0 15,1 21-15,-1-21 0,0 0 0,0 0 16,21 0-16,-20 0 0,-1-21 16,21 21-16,-21-21 0,22 0 0,-22 0 15,21 0-15,-21-1 0,22 1 16,-22-21-16,0 21 0,21-22 0,-21 1 16,1 0-16,-22-1 0,21-20 15,0 21-15,-21-22 0,21 22 0,-21-22 16,0 22-16,0 0 0,0 20 15,0-20-15,0 21 0,0 0 0,0 0 16,-21 21 15,21 21-31,0 0 16,0 0-16,-21 0 0,21 22 0,0-1 16,-21 0-16,21 1 0,-22 20 15,22-21-15,0 1 0,0 20 0,-21-20 16,21-1-16,-21 0 0,21-21 15,0 22-15,0-22 0,0 0 0,0 0 16,0 0-16,0 1 0,0-1 16,21-21-16,0 21 0,1-21 15,-1 0-15,0 0 0,0 0 16,0 0-16,0 0 0,1 0 16,-1-21-16,0 0 0,21 21 15</inkml:trace>
  <inkml:trace contextRef="#ctx0" brushRef="#br0" timeOffset="2013.75">4191 1037 0,'0'-21'0,"0"42"0,0-63 16,0 21-16,0 0 0,0-1 0,-21 1 15,0 21-15,-1-21 16,22 0-16,-21 21 0,0 0 0,0 0 15,0 0-15,0 0 0,-1 0 16,1 21-16,0 0 0,0 0 16,0 1-16,0 20 0,-1-21 15,1 21-15,0 22 0,21-43 16,-21 21-16,21-20 0,-21 20 16,21-21-16,0 0 0,0 0 15,0 1-15,0-1 0,21-21 16,0 0-16,0 0 0,0 0 15,1 0-15,-1 0 16,0 0-16,0 0 0,0-21 0,22-1 16,-22 1-16,0 0 0,0 0 15,0-21-15,0 20 0,1-20 0,-1 21 16,-21-43-16,21 43 16,-21 0-16,21 0 0,-21 0 0,0 42 31,-21 0-16,21 0-15,0 0 0,0 1 16,0 20-16,-21-21 0,21 0 0,0 0 16,0 1-16,0-1 0,0 0 15,0 0-15,0 0 0,0 0 0,21-21 16,0 22-16,0-22 16,0 0-16,1 0 0,-1 0 15,21 0-15,-21 0 0,0 0 0,1 0 16,-1-22-16,0 22 0</inkml:trace>
  <inkml:trace contextRef="#ctx0" brushRef="#br0" timeOffset="2395.53">4445 1037 0,'0'0'0,"-21"0"0,21-21 16,-21 21-16,21-21 0,0 0 15,0 0-15,21-1 16,0 22-16,0 0 15,21 0-15,-20 0 0,20 0 16,-21 0-16,21 0 0,1 22 0,-22-1 16,21 0-16,-21 0 0,1 0 15,-1 0-15,0 1 0,0-1 0,-21 21 16,0-21-16,0 0 0,0 1 16,0-1-16,0 0 0,-21 0 0,0 0 15,0-21-15,-1 21 0,1-21 16,0 0-16,0 0 15,0 0 1,21-21-16,0 0 16,0 0-16,0 0 15,21 0-15,0-1 0,-21 1 0,21-21 16,-21 21-16,21 0 0,1-22 16,-22 22-16,21 0 0,0 0 0,-21 0 15,0-1-15,21 22 0,0-21 16,-21 0-16,21 21 15,1 0-15</inkml:trace>
  <inkml:trace contextRef="#ctx0" brushRef="#br0" timeOffset="3035.71">5376 1249 0,'0'0'0,"0"-21"15,0 0-15,21-1 16,1 1-16,-22 0 0,21 0 0,0 0 16,-21 0-16,21-1 0,-21 1 15,21-21-15,-21 21 0,0 0 16,0-22-16,0 22 0,0 0 15,0 0-15,-21 0 0,0-1 0,0 22 16,-22 0-16,22 0 0,0 0 16,-21 0-16,21 22 0,-22 20 0,22-21 15,-21 0-15,21 22 0,-1-1 16,1 0-16,-21 1 0,21-22 0,21 21 16,-21 0-16,-1 22 15,22-43-15,0 0 0,0 0 0,0 1 16,64-1-1,-43-21 1,0 0-16,0 0 0,1 0 0,20-21 16,-21-1-16,0 22 0,22-21 15,-22 0-15,0-21 0,0 21 0,21-1 16,-20-20-16,-1 21 0,0-21 16,-21-1-16,21 22 0,-21-21 0,21-1 15,-21 22-15,0 0 0,0 0 16,0 0-16,0 42 31,0 0-31,-21 21 0,21-20 0,0 20 16,0-21-16,-21 21 0,21-20 15,0 20-15,0-21 0,0 21 0,0-20 16,0-1-16,0 0 0,21 0 16,0 0-16,0-21 0,-21 21 15,22-21-15,-1 0 0,21 0 16,-21 0-16,0 0 0,1 0 15,20 0-15,-21-21 0,0 0 0,22 0 16,-22 0-16</inkml:trace>
  <inkml:trace contextRef="#ctx0" brushRef="#br0" timeOffset="3343.63">6075 593 0,'-21'21'47,"21"0"-47,-22 0 0,1 0 15,21 22-15,0-1 0,-21 0 16,0 1-16,21-1 0,-21 0 0,21 22 16,0-22-16,-21 1 0,21-1 0,-22-21 15,22 21-15,0 1 0,0-22 16,0 0-16,0 0 0,0 0 15,0 1-15,22-22 16,-1 0-16,0 0 16,0 0-16,0-22 15,0 22-15,1-21 0,-1 0 16,0 0-16,-21 0 0,21 21 0,0-21 16</inkml:trace>
  <inkml:trace contextRef="#ctx0" brushRef="#br0" timeOffset="4327.35">6371 974 0,'0'0'0,"0"-21"0,0-1 15,0 44 1,0-1-16,-21 0 16,21 0-16,-21 0 0,21 22 15,0-22-15,0 0 0,-21 21 16,21-21-16,0 1 0,-22-1 0,22 21 15,0-21-15,0 0 16,0 1-16,0-1 0,0 0 16,22-21-1,-1 0-15,0 0 0,0 0 0,0 0 16,0-21-16,22 0 0,-22 21 16,0-22-16,21 1 0,-20 0 15,20 0-15,-21 0 0,21-22 0,-20 22 16,20 0-16,-21-21 0,0 21 15,0-1-15,-21 1 0,0 0 0,22 0 16,-44 42 15,1-21-31,0 21 16,21 0-16,-21 1 0,0-1 0,21 0 16,-21 21-16,21-21 0,0 1 15,0-1-15,0 0 0,0 0 16,0 0-16,0 0 15,21-21-15,0 0 0,0 0 16,0 0-16,0 0 0,1 0 16,-1 0-16,0 0 0,-21-21 15,21 21-15,-21-21 0,0 0 16,0 0-16,0 0 0,0-1 16,0-20-16,-21 21 0,21 0 0,-21-22 15,0 22-15,-1-21 0,22 21 16,0 0-16,0-1 0,0 1 0,0 0 15,0 0-15,22 0 0,-1 21 16,0-21-16,0 21 0,21 0 0,1 0 16,-1 0-16,-21 0 15,22 0-15,-1 0 0,-21 0 0,0 21 16,22 21-16,-22-21 0,0 0 16,0 1-16,-21 20 0,0-21 0,0 0 15,0 22-15,0-22 0,0 0 16,0 0-16,0 21 0,0-20 0,0-1 15,0 0-15,0 0 16,-21-21-16,0 21 0,21-42 47,0 0-47,0 0 16,0 0-16,0-1 0,0-20 0,21 0 15,0 21-15,0-22 16,0 1-16,1-22 0,-1 22 0,21 0 15,-21 21-15,22-22 0,-1 22 16,0 0-16,1 0 0,-1 21 0,0 0 16,1 0-16,-22 0 0,21 21 0,-21 0 15,0 0-15,1 22 0,-1-22 16,-21 21-16,0 0 0,0 1 0,0 20 16,0-20-16,0-1 0,-21-21 15,-1 21-15,22 1 0,-21-22 0,0 21 16,21-21-16,0 1 0,0-1 15,-21-21-15,21 21 0,-21-21 16,0 0 0,21-21-1,0 0-15,0-1 16</inkml:trace>
  <inkml:trace contextRef="#ctx0" brushRef="#br0" timeOffset="4576.13">7154 741 0,'0'0'0,"-21"0"0,0-21 0,0 21 0,0 0 0,-1 0 15,1-21-15,-21 21 0,21-22 16,0 1-16,-1 0 0,1 21 0,0-21 16,0 21-16,0 0 0,0 0 0,21-21 15,-22 21-15,22-21 16,-21 21-16,21 21 62,-21-21-62</inkml:trace>
  <inkml:trace contextRef="#ctx0" brushRef="#br0" timeOffset="4875.96">5778 826 0,'0'0'0,"22"0"31,-1 0-16,0 0-15,21 0 0,-21 0 0,22 0 16,-1 0-16,0 0 16,-20 0-16,20 0 0,0 0 0,-21 0 15,22 0-15,-22 0 0,0 0 16,0 0-16,-42 0 31,0 0-31,0 21 0,0-21 16</inkml:trace>
  <inkml:trace contextRef="#ctx0" brushRef="#br0" timeOffset="5711.41">1418 1778 0,'-21'0'15,"42"0"-15,-63 0 0,21 0 0,-22 0 16,22 0-16,0 0 16,42 0 15,21 0-31,-20 0 15,41 0-15,-21 21 0,22-21 16,-1 0-16,22 0 0,0 0 16,21 0-16,-22 0 0,22 0 15,21 0-15,0 0 0,21 0 0,-21 0 16,21 0-16,1 0 0,-1 0 0,21 0 16,22 0-16,-22 0 0,0 0 15,22 0-15,-1 0 0,22-21 16,-22 21-16,1 0 0,21 0 0,-22 0 15,1 0-15,-1-21 0,1 21 16,-1 0-16,-21 0 0,1 0 0,-22 0 16,21 0-16,-21 0 0,1 0 15,-22 0-15,0 0 0,-22 0 0,1 0 16,0 0-16,-21 0 0,-22-21 16,1 21-16,-22 0 0,0 0 0,-20 0 15,-1 0-15,0 0 0,-21-21 47,-21 21-47,0 0 16,-1 0-16,1 0 0,0 0 15,0 0-15</inkml:trace>
  <inkml:trace contextRef="#ctx0" brushRef="#br0" timeOffset="5848.33">7620 1736 0,'0'21'16,"0"0"15,-21-21-15,0 0 0,-22 21-16</inkml:trace>
  <inkml:trace contextRef="#ctx0" brushRef="#br0" timeOffset="7552.66">889 2963 0,'0'22'15,"0"-1"1,21-21 15,0 0-15,0-21-16,1-1 15,-1 22-15,21-21 0,-21 0 16,0 0-16,1 0 0,-1 21 0,0-21 16,0-1-16,-21 1 0,0 0 15,0 0-15,-21 0 0,0 0 16,0 21-16,-1 0 0,-20-22 16,21 22-16,-21 0 0,20 0 15,-20 0-15,0 0 0,21 0 0,-22 22 16,22-1-16,0 0 0,0 0 15,21 0-15,0 0 0,0 1 16,0-1-16,0 0 0,0 0 16,21 0-16,21 0 0,-21 1 0,1-1 15,-1 0-15,0 0 0,21 0 16,-21 0-16,1 1 0,20-1 0,-21 21 16,0-21-16,0 0 0,1 1 15,-1 20-15,-21-21 0,0 0 16,0 0-16,0 1 0,0 20 0,-21-21 15,-22-21-15,22 21 0,-21 0 16,-1-21-16,1 0 0,0 0 0,-1 0 16,1 0-16,0 0 0,-1 0 15,1-21-15,0 0 0,-1 0 0,22 0 16,-21 0-16,21-1 16,0-20-16,-1 21 0,22 0 15,0-22-15,0 22 0,0 0 0,0 0 16,0 0-16,22 0 0,-1-1 15,0 1-15,0 21 0,21-21 0,1 21 16,-1 0-16,-21 0 0,22 0 16,-1 0-16</inkml:trace>
  <inkml:trace contextRef="#ctx0" brushRef="#br0" timeOffset="8236.54">1439 3069 0,'0'0'0,"21"0"0,-42 0 47,0 21-31,21 1-16,0-1 16,-21 0-16,0 0 0,21 0 0,0 0 15,0 1-15,0-1 16,0 0-16,0 0 0,0 0 15,21-21 1,0 0-16,0 0 0,0 0 16,1 0-16,20-21 0,-21 0 15,0 21-15,0-21 0,22 0 0,-22-22 16,0 22-16,0 0 0,22 0 16,-22 0-16,0-1 0,-21-20 15,21 21-15,0 0 0,-21 0 16,0-1-16,0 44 31,0-1-15,0 0-16,-21 0 0,21 0 15,0 22-15,-21-1 0,21 0 16,0 1-16,0-1 0,0 21 0,0 1 16,0-22-16,0 22 0,0-1 15,0 1-15,0-22 0,0 22 0,0-1 16,0 1-16,0 20 0,0-20 15,0-1-15,-21 1 0,21-1 0,0 1 16,0-22-16,0 22 0,-21-22 16,21 0-16,-22 1 0,1 20 15,0-21-15,0-20 0,0-1 16,-22 0-16,22-21 0,-21 0 0,0 0 16,-1 0-16,1 0 0,-22 0 15,1-21-15,-1 0 0,1-22 0,-1 22 16,1-21-16,-1-1 15,1 1-15,21 0 0,-22-1 0,22 1 16,-1-21-16,22 20 0,0-20 16,0 20-16,21 1 0,0 0 0,0-1 15,0 22-15,21-21 0,0 21 16,0-22-16,43 1 16,-22 0-16,1 21 0,-1-22 0,0 22 15</inkml:trace>
  <inkml:trace contextRef="#ctx0" brushRef="#br0" timeOffset="8779.24">2053 2963 0,'0'0'0,"0"-21"0,-21 21 31,0 21-15,21 1-16,0-1 0,0 0 16,0 0-16,0 21 15,0-20-15,0-1 0,0 0 0,0 0 16,0 0-16,0 0 0,0 1 16,0-1-16,0 0 0,0 0 15,0-42 32,0 0-47,0 0 16,0-1-16,0 1 0,0-21 15,0 21-15,0 0 0,21-1 0,-21 1 16,21-21-16,0 21 0,0 0 16,1-1-16,-1 1 0,0 0 15,21 0-15,1 21 0,-1 0 16,0 0-16,-21 0 0,22 0 0,-1 0 15,0 21-15,-20-21 0,-1 21 16,0 0-16,0 1 0,-21 20 0,0-21 16,0 0-16,0 22 0,0-22 15,-21 0-15,0 0 0,0 0 0,-1 22 16,1-22-16,0-21 0,0 21 16,0-21-16,21-21 31,0 0-31,21-1 0,0 1 15,0 0-15,0-21 16</inkml:trace>
  <inkml:trace contextRef="#ctx0" brushRef="#br0" timeOffset="9052.09">2963 2498 0,'0'42'31,"0"0"-31,0-20 0,-21-1 0,21 21 16,-21 0-16,21 1 0,0-1 0,-21-21 15,0 22-15,21-1 16,-22 0-16,22 1 0,0-1 0,0 0 16,-21-21-16,21 22 0,0-22 15,0 0-15,0 0 0,0 0 0,0 1 16,21-22-1,1 0-15,-1 0 16,0-22-16,-21 1 0,0 0 16,21 0-16</inkml:trace>
  <inkml:trace contextRef="#ctx0" brushRef="#br0" timeOffset="9251.89">2646 2858 0,'0'0'0,"21"0"32,0 0-32,0 0 0,0 0 15,22 0-15,-22 0 0,21 0 16,1 0-16,-22 0 0,21 0 0,0 0 16,-20 0-16,-1 0 0,21 0 15,-21 0-15,0 0 0,22 0 0,-22 0 16</inkml:trace>
  <inkml:trace contextRef="#ctx0" brushRef="#br0" timeOffset="9813.95">3514 2921 0,'21'0'0,"0"0"16,-21-21-1,21 21-15,-21-21 0,21 0 16,-21-1-16,0 1 16,0 0-16,0 0 0,0 0 15,0 0-15,-21 21 16,21-22-16,-21 22 0,0 0 16,0 0-16,-1 0 0,1 22 0,0-1 15,0 0-15,0 0 0,0 0 16,-1 22-16,1-22 0,0 21 0,0-21 15,21 0-15,0 22 0,-21-22 16,21 0-16,0 21 0,0-20 0,0-1 16,0 0-16,21-21 31,0 0-31,0 0 0,0 0 0,1 0 16,-1 0-16,0-21 0,0 0 0,0-1 15,0 22-15,1-21 16,-1 0-16,0 0 0,0-21 0,0 20 15,-21 1-15,0 0 0,21-21 16,-21 21-16,22-1 0,-22 1 16,0 42-1,0 1 1,0 20-16,0-21 16,0 0-16,0 0 0,0 1 0,21-1 15,-21 0-15,21 21 0,-21-21 0,21 1 16,-21-1-1,21 0-15,0-21 0,1 21 0,-1-21 16,0 0 0,0 0-16,0 0 0,-21-21 0,21 21 15</inkml:trace>
  <inkml:trace contextRef="#ctx0" brushRef="#br0" timeOffset="10320.33">3958 2794 0,'0'0'0,"0"-21"0,0 0 16,21 21-16,0-21 0,1 21 0,-1 0 16,0-22-16,0 22 0,0 0 15,0 0-15,22 0 0,-22 22 16,0-22-16,0 21 0,0 0 16,1 0-16,-1 21 0,-21-20 15,0-1-15,0 0 0,0 21 0,0-21 16,0 1-16,0-1 0,0 0 15,-21 0-15,-1 0 0,1 0 0,-21 1 16,21-22-16,0 21 0,-1-21 0,1 21 16,0-21-1,21-21 1,0 0-16,21-1 16,0 1-16,1-21 0,-1 21 15,0 0-15,0-22 0,0 22 0,0-21 16,1 21-16,-1-22 0,0 22 15,0 0-15,-21 0 0,21 0 0,0-1 16,-21 44 0,0-1-1,0 0-15,-21 0 0,0 0 16,0 22-16,0-22 0,0 21 0,-1-21 16,1 22-16,0-22 0,21 21 0,0-21 15,-21 0-15,21 22 0,0-22 16,0 0-16,0 0 0,0 0 0,0 1 15,21-1-15,0 0 16,0-21-16,22 0 0,-22 0 16,21 0-16,1 0 0,-22 0 0,21 0 15,0 0-15</inkml:trace>
  <inkml:trace contextRef="#ctx0" brushRef="#br0" timeOffset="10775.87">1164 3429 0,'0'0'0,"-63"21"0,-1 0 0,-42 1 15,64-1-15,21-21 16,0 21-16,-1-21 0,22 21 16,22-21-16,20 0 0,-21 0 15,21 0-15,22 0 0,21 0 0,-1 0 16,1 0-16,42 0 0,-21 0 16,21 0-16,21-21 0,0 21 15,0 0-15,0-21 0,22 21 16,-22-21-16,0 21 0,0 0 0,0-22 15,1 22-15,-1 0 0,0 0 16,-21-21-16,0 21 0,0 0 0,-21 0 16,0-21-16,-22 21 0,-20 0 15,-1 0-15,-20 0 0,-1 0 0,-21-21 16,0 21-16,0 0 0,-21-21 16,0 0-1,0-1 1,0 1-16,0 0 15,0 0-15</inkml:trace>
  <inkml:trace contextRef="#ctx0" brushRef="#br0" timeOffset="11120.13">5165 2794 0,'-22'0'16,"1"0"-1,21 21 1,21-21 0,1 0-1,-22-21 1,0 0-16,0 0 15,0 0-15,-22-1 16,1 22 0,0 0-1,21 22 1,0-1-16,0 0 16,0 0-16,0 0 15</inkml:trace>
  <inkml:trace contextRef="#ctx0" brushRef="#br0" timeOffset="11406.97">5080 3112 0,'0'0'0,"21"0"16,0 0-1,0 0-15,-21-22 16,22 22-16,-22-21 16,21 21-16,-21-21 0,0 0 15,0 0 1,-21 21-16,-1 0 0,1 0 16,0 0-1,21 21-15,-21 0 0,21 0 16</inkml:trace>
  <inkml:trace contextRef="#ctx0" brushRef="#br0" timeOffset="12594.29">6837 2879 0,'0'0'16,"21"0"-16,0 0 15,0 0-15,-21-21 0,21-1 16,-21 1-16,22 21 0,-22-21 16,21 0-16,-21-21 0,0 20 15,0 1-15,0-21 0,0 21 0,0-22 16,0 22-16,-21-21 0,-1 0 16,1 20-16,0 1 0,-21 0 0,21 0 15,-1 0-15,-20 21 0,21 0 16,-21 0-16,20 0 0,-20 21 0,0 0 15,21 0-15,-1 22 0,-20-22 16,21 21-16,0 0 0,0 1 0,-1-22 16,1 21-16,21 1 0,0-1 15,0-21-15,0 0 0,0 22 16,0-22-16,0 0 0,0 0 0,0 0 16,21-21-16,1 0 15,20 0-15,-21 0 0,0 0 16,0 0-16,1-21 0,20 0 15,-21 21-15,21-21 0,-20 0 0,20-1 16,0-20-16,-21 21 0,22 0 0,-22-22 16,0 22-16,0-21 0,0 21 15,1-22-15,-22 22 0,0 0 16,21 0-16,0 21 16,-21 21-1,0 0-15,0 0 16,0 22-16,0-22 0,-21 0 15,21 21-15,0-20 0,-21-1 0,21 21 16,0-21-16,0 0 0,0 1 16,0-1-16,0 0 0,21-21 15,0 21-15,0-21 0,0 0 16,0 0-16,1 0 0,-1 0 0,21-21 16,-21 0-16,0 0 0,22-1 0,-22 1 15,0 0-15,0 0 0,0-21 16,1 20-16,-1-20 0,-21 0 0,0-1 15,0 1-15,0 21 16,0-21-16,0-1 0,-21 1 0,-1 0 0,1-1 16,0 22-16,-21-21 15,-1 21-15,1-1 0,-21 1 0,20 0 16,-20 0-16,-1 0 0,1 21 0,-1 0 16,1 0-16,-1 0 0,1 0 15,-1 21-15,1 0 0,-1 0 0,1 22 16,-1-1-16,22 0 0,0 22 15,-1-22-15,1 22 0,0-1 0,20 1 16,1-1-16,0 1 0,0-22 16,21 21-16,0-20 0,0 20 15,0-20-15,0-1 0,0 0 0,21-21 16,21 22-16,-20-22 0,20 21 0,0-21 16,1 1-16,-1-1 0,0-21 15,22 21-15,-22-21 0,0 0 16,22 0-16,-1 0 0,-20 0 0,20-21 15,-20 21-15,20-21 0,-21-1 16,1 1-16,-1 0 0,0 0 0,43 0 16,-64 0-16,22-1 0,-22 1 15,0 0-15,0 0 0,0 0 16,0-22-16,1 22 0,-1 0 0</inkml:trace>
  <inkml:trace contextRef="#ctx0" brushRef="#br0" timeOffset="12900.11">7641 2286 0,'0'-21'0,"0"42"0,-21-42 31,21 42-31,0 0 0,-21 0 16,21 1-16,0 20 0,0 0 0,-21 1 15,21-1-15,0 0 16,0 1-16,0-1 0,0 0 0,0 1 16,0-1-16,0 0 0,0 1 15,-22-22-15,22 21 0,-21-21 0,21 0 16,0 1-16,0-1 0,0 0 16,21-42 15,-21 0-31,22-1 15,-1 1-15,-21 0 0</inkml:trace>
  <inkml:trace contextRef="#ctx0" brushRef="#br0" timeOffset="13131.95">7705 2223 0,'0'0'0,"0"-22"0,21 22 31,0-21-31,0 21 0,0 0 16,0 0-16,1 0 0,-1 0 0,21 0 15,-21 0-15,22 0 0,-22 0 16,0 0-16,0 0 0,0 0 0,0 0 16,1 0-16,-1 0 15,-21 21-15,0 1 16</inkml:trace>
  <inkml:trace contextRef="#ctx0" brushRef="#br0" timeOffset="13356.61">7556 2752 0,'0'0'16,"0"21"-16,0 0 0,22-21 31,-1 0-31,0 0 16,21-21-16,-21 21 0,1-21 15,20 21-15,-21 0 0,0-21 0,22 21 16,-22 0-16,0-22 0,0 22 0,0 0 16,-21-21-16</inkml:trace>
  <inkml:trace contextRef="#ctx0" brushRef="#br0" timeOffset="13621.46">8086 2709 0,'0'43'31,"0"-22"-31,0 0 0,0 0 16,0 0-16,0 1 15,0-1-15,0 0 0,0 0 16,0 0-16,0 0 16,0 1-1,-22-22-15,22-22 32,0 1-17,0 0-15</inkml:trace>
  <inkml:trace contextRef="#ctx0" brushRef="#br0" timeOffset="13791.36">8086 2540 0,'0'-21'0,"0"42"0,0-63 0,0 21 16,-22 21 0,22-22-1,0 44 16,22-1-31,-1-21 0,-21 21 16,21-21-16</inkml:trace>
  <inkml:trace contextRef="#ctx0" brushRef="#br0" timeOffset="14321.58">8361 2582 0,'0'22'0,"0"-1"16,-21 0-16,21 0 15,0 0-15,0 0 0,0 1 16,0-1-16,0 0 0,0 0 0,0 0 16,0 0-16,0 1 0,0-1 15,0 0-15,0 0 0,0 0 16,0 0-16,0 1 0,0-1 15,-22-21 17,22-21-17,0-1 1,0 1-16,0 0 0,0 0 0,0 0 16,0 0-16,0-1 0,0-20 15,22 21-15,-1-21 0,-21 20 0,21 1 16,0-21-16,21 21 15,-20 0-15,20-1 0,-21 22 0,21 0 16,1 0-16,-1 0 0,0 0 0,-20 0 16,20 43-16,0-22 0,-21 0 15,1 0-15,20 22 0,-42-22 0,21 21 16,-21-21-16,0 0 0,0 1 16,0-1-16,0 0 0,-21 0 0,0 0 15,21 0-15,-21-21 0,-1 22 0,1-22 16,21 21-1,-21-21-15,0 0 0,21-21 47,21 21-47</inkml:trace>
  <inkml:trace contextRef="#ctx0" brushRef="#br0" timeOffset="14907.38">9419 2688 0,'0'0'0,"0"-21"0,0 0 16,0 0-16,-21 0 16,0 21-16,0 0 15,-1 0-15,-20 0 0,21 0 16,0 0-16,-22 21 0,1-21 0,21 21 15,-21 0-15,-1 0 0,1 22 16,21-22-16,-22 0 0,22 0 0,0 21 16,0-20-16,21-1 0,0 21 15,0-21-15,0 0 0,0 1 16,21-1-16,0-21 0,0 0 16,1 0-16,20 0 0,-21 0 15,0 0-15,22 0 0,-22 0 0,21 0 16,-21-21-16,22-1 0,-22 1 15,0 21-15,21-21 0,-21-21 16,1 21-16,-1-1 0,0-20 0,-21 0 16,21-1-16,0 1 0,0 0 0,-21-1 15,22 1-15,-1-21 0,-21 20 16,0 1-16,21 0 0,-21 20 0,21-20 16,-21 21-16,0 0 0,0 0 15,-21 21 1,0 21-1,21 0-15,0 21 0,-21-21 0,-1 22 16,22 20-16,-21-20 0,21-1 16,-21 21-16,21-20 0,0 20 15,0-20-15,0-1 0,0-21 0,0 21 16,0 1-16,0-22 0,0 0 0,21 0 16,0 0-16,1 1 0,-22-1 15,21-21-15,0 0 0,21 0 0,-21 0 16,1 0-16,-1 0 0,21-21 15,-21 21-15,22-22 0,-22 1 0,0 0 16</inkml:trace>
  <inkml:trace contextRef="#ctx0" brushRef="#br0" timeOffset="15499.73">10223 2223 0,'0'21'16,"0"0"0,-21 0-16,21 0 0,0 0 0,0 22 15,-21-1-15,21 0 0,-21 1 16,0-1-16,21 0 0,0 1 0,0-1 15,-21 0-15,-1-20 0,22 20 16,-21-21-16,21 21 0,0-20 0,0-1 16,0 0-16,0 0 0,0-42 47,21 21-47,-21-21 15,22 0-15,-22-1 0,0 1 0,0 0 16</inkml:trace>
  <inkml:trace contextRef="#ctx0" brushRef="#br0" timeOffset="16116.38">10012 2223 0,'0'0'0,"0"-22"15,0 1 1,21 0-16,0 21 15,0-21-15,0 21 0,1 0 0,20-21 16,-21 21-16,0 0 0,0 0 16,22 0-16,-22 0 0,0 0 0,21 0 15,-20 0-15,-1 0 0,0 0 16,0 21-16,0 0 0,0 0 0,-21 0 16,0 1-16,0 20 0,0-21 0,0 0 15,0 22-15,-21-22 0,0 21 16,0-21-16,-21 0 0,20 22 0,-20-22 15,21 0-15,-21-21 16,-1 21-16,1 0 0,21-21 0,0 0 16,-1 0-16,1 0 0,0 0 0,21-21 31,0 0-31,21 21 0,0-21 0,1 0 16,-1 21-16,0-21 0,21-1 15,-21 22-15,22 0 0,-1-21 0,-21 21 16,22 0-16,-22 0 0,21 0 15,-21 0-15,22 21 0,-22 1 0,0-1 16,0 0-16,21 0 0,-20 0 0,-1 22 16,0-22-16,0 21 15,-21-21-15,0 43 0,0-22 16,-21-21-16,-21 22 0,20-22 0,-20 0 16,0 0-16,21 0 0,-43 0 15,22-21-15,-1 22 0,1-22 0,0 0 16,-1 0-16,1 0 0,0 0 15,-1 0-15,1 0 0,21 0 0,-21 0 16,20 0-16,1-22 0,-21 22 0,42-21 16,-21 0-16,0 21 0,21-21 15,0 0-15,0 0 0,0-1 16,42 22 0,0-21-16,-21 0 15,22 21-15,-22 0 0</inkml:trace>
  <inkml:trace contextRef="#ctx0" brushRef="#br0" timeOffset="16877.58">10837 2519 0,'0'0'0,"21"0"0,-21-21 15,0 0 1,0 42 15,0 0-31,0 0 16,0 0-16,0 0 0,0 1 0,0 20 15,0-21-15,0 0 0,0 0 0,0 1 16,0 20-16,0-21 0,0 0 16,0 0-16,0 1 0,22-22 15,-22 21-15,21-21 16,0 0-16,0 0 0,0 0 0,0 0 15,22 0-15,-22-21 0,0-1 0,0 22 16,0-21-16,1 0 0,-1 0 16,0-21-16,0 20 0,0 1 0,0-21 15,1 21-15,-22 0 0,21-1 16,0-20-16,-21 21 16,0 0-16,21 21 0,-21 21 31,0 0-31,0 21 15,-21-20-15,0-1 0,21 21 16,0-21-16,-21 22 0,-1-1 0,22-21 16,0 21-16,-21 1 0,0-1 0,0 43 15,21-43-15,0 0 16,0 22-16,0-1 0,0-20 0,0 20 16,0 1-16,0-1 0,0 1 0,0-22 15,21 22-15,0-1 16,-21-21-16,21 22 0,-21-22 0,0 22 15,0-22-15,0 22 0,0-22 0,0 0 16,0 1-16,-21-1 0,0 0 16,0-21-16,0 22 0,-22-22 0,22 0 15,-21-21-15,21 0 0,-22 0 0,22 0 16,-21 0-16,0 0 0,20-21 0,1 0 16,-21-22-16,21 22 0,21-21 15,-21 0-15,21-22 0,-22 22 16,22-22-16,0 22 0,0-22 0,0 1 15,0-1-15,0 1 0,22-1 0,-1 1 16,0-1-16,-21 1 0,21-1 16,0 1-16,0-1 0,1 22 0,20 0 15,-21-1-15,0 1 0,0 0 16,1 21-16,20-22 0,-21 22 0,0 0 16,0-21-16,1 20 0,-1 1 15,0 0-15,0 0 0,0 0 0,-21 0 16</inkml:trace>
  <inkml:trace contextRef="#ctx0" brushRef="#br0" timeOffset="17548.2">12552 1524 0,'0'-21'0,"-21"21"31,-1 0-31,1 0 0,0 0 16,-21 0-16,21 21 0,-22 21 16,1-20-16,0 20 0,-1 0 0,1 1 15,0 20-15,-22 1 0,22-1 0,-22-21 16,22 22-16,0-1 0,-22 22 15,22-21-15,-1 20 0,22-20 0,-21 20 16,21-20-16,0 21 0,-1-22 16,1 1-16,21-1 0,0 1 0,0-22 15,0 0-15,0 1 0,21-1 16,1 0-16,-1 1 0,21-22 16,0 21-16,1-21 0,-1 0 0,22-21 15,-1 22-15,22-22 0,-22 0 0,22 0 16,-22 0-16,1 0 0,21-22 15,-22 1-15,-21 0 0,22 21 0,-22-42 16,1 21-16,-1-1 0,-21 1 16</inkml:trace>
  <inkml:trace contextRef="#ctx0" brushRef="#br0" timeOffset="21174.93">12785 2074 0,'0'-21'16,"0"0"15,0 0-15,0 0 0,0 42 30,0 0-46,-22 21 0,1-20 16,0-1-16,21 21 0,-21 0 16,0 1-16,21-1 0,-21 0 0,-1 1 15,1-1-15,0 0 0,0 1 16,0-1-16,21 0 0,-43-20 0,43 20 16,-42-21-16,42 0 0,-21 0 0,0 1 15,0-1-15,-1-21 0,22 21 16,-21-21-16,0 0 15,21-21 1,0 0-16,-21 21 0,21-22 16,0 1-16,0 0 0,0-21 0,-21 21 15,21-1-15,0-20 16,0 21-16,0 0 0,0-22 0,0 22 16,0 0-16,0 0 0,21 0 15,-21 0-15,21 21 0,0 0 16,0 0-16,1 0 15,-1 21-15,0 0 16,-21 0-16,21 21 0,0-20 0,-21-1 16,21 21-16,1-21 0,-22 0 15,0 1-15,21-1 0,0 0 16,0 0-16,-21 0 0,21 0 16,0-21-16,1 0 15,-1 0 1,0 0-16,0 0 15,0 0-15,0-21 0,1 0 16,-1 0-16,0 0 0,0 0 16,0-1-16</inkml:trace>
  <inkml:trace contextRef="#ctx0" brushRef="#br0" timeOffset="21497.18">13398 2138 0,'0'21'31,"0"0"-15,-21 22-16,21-22 0,-21 0 0,21 21 15,0-21-15,0 22 0,-21-1 16,0 0-16,0-20 0,21 20 0,-22-21 15,1 21-15,21-20 0,-21-1 16,21 21-16,-21-21 0,0-21 16,21 21-16,0 1 0,0-44 47,0 1-47,21-21 15,0 21-15,-21 0 0</inkml:trace>
  <inkml:trace contextRef="#ctx0" brushRef="#br0" timeOffset="21803.87">13398 2138 0,'22'-21'16,"-1"21"-1,0 21-15,0-21 16,-21 21-16,21 0 0,0 0 0,1 1 15,-22-1-15,21 0 0,0 21 16,0-21-16,0 22 0,0-1 0,1 0 16,-1-20-16,0 20 0,-21-21 15,21 21-15,-21-20 0,21-1 0,-21 0 16,21 0-16,-21 0 0,0 0 0,0 1 16,22-22-1,-22-22 1,0 1-1,0 0-15,21 0 0,-21 0 16,21 0-16,-21-1 0,21-20 16,-21 21-16</inkml:trace>
  <inkml:trace contextRef="#ctx0" brushRef="#br0" timeOffset="22100.7">14012 1947 0,'0'0'0,"0"-21"0,0 42 32,0 1-32,0-1 15,-21 21-15,21-21 0,0 22 0,-21-22 16,21 21-16,-21 0 16,0 1-16,21-1 0,-22 0 0,22 1 15,0-1-15,-21 0 0,21 1 0,-21-1 16,21 0-16,0-20 0,0-1 15,0 0-15,0 0 0,0 0 0,0 0 16,0 1 0,0-44-1,21 22 1,0-21-16,-21 0 0,22 0 16,-1 0-16</inkml:trace>
  <inkml:trace contextRef="#ctx0" brushRef="#br0" timeOffset="22540.46">15198 2244 0,'0'0'0,"21"0"46,0 0-46,0 0 0,0 0 0,0 0 16,22 0-16,-22 0 0,21 0 16,-21 0-16,1 0 0,20 0 15,-21 0-15,0 0 0,22 0 0,-22 0 16,0 0-16,0 0 0,0 0 16,0 0-16,-42 0 62,0 0-62</inkml:trace>
  <inkml:trace contextRef="#ctx0" brushRef="#br0" timeOffset="22820.47">15219 2455 0,'0'22'0,"-21"-22"0,21 21 0,21-21 31,0 0-31,0 0 0,0 0 16,22 0-16,-22 0 0,0 0 0,21 0 16,-21 0-16,22 0 0,-22 0 15,21 0-15,-21 0 0,1 0 0,-1 0 16,0 0-16,0 0 0,0 0 15,0 0-15,-21-21 47</inkml:trace>
  <inkml:trace contextRef="#ctx0" brushRef="#br0" timeOffset="23707.93">16764 1926 0,'0'21'0,"0"1"16,-21-1-16,21 0 15,0 0-15,-21 0 0,21 0 16,21-21 31,0 0-47,0-21 15,-21 0-15,21 0 16,-21 0-16,0 0 16,0-1-16,0 1 0,0 0 15,0 0-15,-21 21 16,0 0-1,0 0-15,0 21 0,-1 0 16,22 0-16,0 1 0,-21-1 16,21 0-16,-21 0 0,21 0 0,0 0 15,0 1 1,0-1-16,21-21 16,0 0-1,1 0-15,-1 0 16,0 0-16,0-21 0,-21-1 15,21 1-15,-21 0 16,21 21-16,-21-21 0,0 0 0,0 0 16,0-1-16,0 1 0,0 0 15,-21 21 1,0 0-16,0 21 16,0 0-16,21 1 0,-21-1 0,-1 0 15,22 0-15,-21 21 0,21-20 16,0-1-16,0 0 0,-21 0 15,21 0-15,0 0 0,0 1 0,0-1 16,0 0-16,0 0 0,21 0 16,0-21-16,1 0 0,-1 21 15,0-21-15,0 0 0,0 0 0,0 0 16,22 0-16</inkml:trace>
  <inkml:trace contextRef="#ctx0" brushRef="#br0" timeOffset="24296.15">17526 2096 0,'0'0'0,"0"-22"0,0 1 16,0 0-16,0 0 15,0 0 1,0 42-1,0 0 1,0 0-16,0 0 0,-21 1 16,0 20-16,-1-21 0,22 0 0,-21 22 15,0-1-15,0-21 0,0 21 16,0 1-16,-22-1 0,22 0 16,0 22-16,0-22 0,0 1 0,-1-1 15,1-21-15,0 21 0,0-20 16,0 20-16,0-21 0,-1 0 0,22 0 15,0 1-15,-21-22 0,21 21 0,-21-21 16,21-21 0,0-1-1,0 1-15,0 0 16,0-21-16,21 21 0,-21-1 0,0-20 16,21 0-16,1-1 0,-1 22 15,0-21-15,-21 21 0,21-22 16,0 22-16,-21 0 0,21 21 0,1-21 15,-1 21-15,0 0 16,0 21-16,0 0 16,-21 0-16,21 22 0,1-22 15,-22 0-15,21 0 0,-21 22 0,21-22 16,0 0-16,-21 0 0,21 0 0,0 0 16,1 1-16,-1-1 0,0 0 15,0-21-15,0 0 0,0 0 16,1 0-16,20 0 0,-21 0 15,0 0-15,0 0 0,1-21 16,-1 0-16,0-1 0,0 1 0,21 0 16</inkml:trace>
  <inkml:trace contextRef="#ctx0" brushRef="#br0" timeOffset="24580.99">18182 2032 0,'-21'0'32,"21"21"-32,0 0 15,0 1-15,0-1 16,21 21-16,0-21 0,-21 22 0,21-22 16,1 21-16,-22 0 0,21 1 15,0-22-15,-21 21 0,0 1 0,0-1 16,21-21-16,-21 0 0,21 22 0,-21-22 15,0 0-15,0 0 16,0-42 15,21 0-31,-21 0 0,22-1 16</inkml:trace>
  <inkml:trace contextRef="#ctx0" brushRef="#br0" timeOffset="24860.83">18775 1990 0,'0'-21'15,"-21"42"1,21 0-16,-22 0 16,1 0-16,0 22 0,-21-22 0,21 21 15,-1 0-15,1-20 0,0 20 0,-21 0 16,21 1-16,-1-1 0,1-21 15,0 21-15,0 1 0,21-22 0,0 0 16,-21 0-16,21 0 16,-21 1-16,21-1 15,21-21 1,0-21-16,0-1 16,0 1-16,0 0 0,1 0 0,-1-21 15</inkml:trace>
  <inkml:trace contextRef="#ctx0" brushRef="#br0" timeOffset="25583.45">19177 1947 0,'0'0'0,"0"-21"16,0 0-1,21 21 1,-21 21 62,0 0-78,0 1 16,-21-22-1,0 0-15,21 21 0,0 0 16,-21-21-16,-1 0 16,1 0-1,21-21-15,0 0 16,0-1-16,0 1 16,0 0-16,21 0 0,1 0 15,-1 0 1,0 21-16,0 0 15,0 0 1,-21 21-16,0 0 16,21 0-16,-21 0 15,0 0-15,0 1 16,0-1-16,-21 0 0,0-21 16,0 21-16,0-21 15,0 0 1,-1 0-16,22-21 31,0 0-31,0 0 16,22-1-1,-1 22-15,0 0 0,-21-21 0,21 21 16,0 0-16,0 0 16,1 21-1,-22 1-15,0-1 0,0 0 16,0 0-16,0 0 0,0 22 0,0-22 15,0 0-15,0 0 0,-22 21 16,1-20-16,0-1 0,0 0 0,0 0 16,0-21-16,21 21 0,-22-21 0,1 0 15</inkml:trace>
  <inkml:trace contextRef="#ctx0" brushRef="#br0" timeOffset="26188.1">19431 1376 0,'0'0'0,"0"-21"31,0 0-31,21 21 15,0 0-15,0 0 0,1 21 16,-1-21-16,21 21 16,-21 0-16,0 0 0,22 0 0,-22 1 15,0-1-15,21 21 0,-20 0 16,20 1-16,-21-1 0,0 0 16,0 22-16,22-22 0,-43 22 0,21-1 15,0-20-15,0 20 0,-21-21 16,21 22-16,-21-22 0,0 22 0,0-22 15,0 22-15,-21-1 0,0 1 16,0-1-16,-21 1 0,-1-22 0,1 0 16,-22 1-16,1-1 0,-1 0 15,1 1-15,-1-22 0,1 0 0,21 0 16,-22 0-16,22 0 0,-1 1 16,1-1-16,21-21 0,-21 21 0,20-21 15,1 0-15,0 21 16,0-21-1</inkml:trace>
  <inkml:trace contextRef="#ctx0" brushRef="#br0" timeOffset="31896.57">4466 3979 0,'-21'-84'31,"0"63"-16,21 42 32,0 0-47,-21 0 0,21 21 16,0 1-16,0 20 0,0-20 0,-22 20 16,22 1-16,0-1 0,0 1 15,-21-1-15,0 1 0,21-1 0,-21 22 16,0-1-16,0-20 15,-1 21-15,1-1 0,0-20 0,0 20 16,0-20-16,0-1 0,-1 1 0,1-1 0,21-20 16,0 20-16,-21-20 15,21-1-15,-21 0 0,21-21 0,0 22 16,0-22-16,0 0 0,0-42 31,0-21-31,0 20 16,0 1-16,21-21 0,0 0 0,-21-1 15,21 1-15</inkml:trace>
  <inkml:trace contextRef="#ctx0" brushRef="#br0" timeOffset="32283.35">4297 4106 0,'0'0'15,"-21"-21"-15,21 0 0,-22 21 0,22-42 16,0 21-16,0-1 0,0 1 16,0 0-16,22 0 0,-1 0 15,21 21-15,-21 0 0,43-21 16,-22 21-16,0 0 0,22 0 16,-1 0-16,-20 0 0,20 21 0,-20 0 15,-1 0-15,0 21 0,-21-20 16,1 20-16,-1 0 0,-21 1 0,0-1 0,0-21 15,-21 21-15,-22-20 16,22 20-16,-21-21 0,-22 0 0,22 0 16,0 1-16,-22-1 0,22 0 0,-1 0 15,1-21-15,0 0 0,21 21 16,-22-21-16,22 0 0,0 0 16,42 0 15,0 0-31,0 0 0,1 0 15,-1 0-15,21-21 0,-21 21 0,22 0 16</inkml:trace>
  <inkml:trace contextRef="#ctx0" brushRef="#br0" timeOffset="32971.76">4995 4424 0,'0'21'0,"21"-42"62,1 0-62,-1 0 16,0-1-16,0 1 0,21 0 16,-20-21-16,-1 21 0,0-22 0,0 22 15,0-21-15,0-1 0,1 22 16,-22-21-16,0 21 0,0 0 0,0-1 15,0 1-15,-22 21 0,-20 0 16,21 0-16,0 0 0,-22 0 16,22 0-16,-42 21 15,42 1-15,-1-1 0,22 0 0,0 0 16,0 0-16,0 0 16,0 1-16,22-22 0,-22 21 0,21 0 15,0 0-15,0 0 16,0 0-16,0-21 0,1 22 0,-1-1 15,-21 0-15,21 0 0,0 0 16,-21 0-16,0 1 0,0-1 0,21 0 16,-21 0-16,0 0 15,21-21-15,1 0 32,-1 0-32,0 0 15,0-21-15,-21 0 0,21 21 16,0-42-16,1 20 0,-22 1 0,21-21 15,0 21-15,0-22 0,0 1 16,0 21-16,1-21 0,-1-1 16,0 22-16,-21 0 0,0 0 0,21 0 15,-21 42 1,0 0 0,0 0-16,0 0 0,0 0 15,0 1-15,-21 20 0,21-21 0,0 0 16,-21 0-16,21 1 0,0-1 0,-21 0 15,21 0-15,0 0 16,0-42 15,0 0-15,0 0-16,0 0 16,0-22-16</inkml:trace>
  <inkml:trace contextRef="#ctx0" brushRef="#br0" timeOffset="33140.67">5588 3852 0,'0'0'0,"-21"0"0,0 0 15,-1 0 1,44 0 31,-1 22-47,0-22 0,0 0 15</inkml:trace>
  <inkml:trace contextRef="#ctx0" brushRef="#br0" timeOffset="33556.43">5948 3958 0,'-21'0'0,"21"-21"31,21 21 0,0 21-31,0 0 0,-21 1 16,21-1-16,0 21 0,1-21 0,-22 22 16,0-22-16,21 21 0,-21-21 15,0 0-15,21 22 0,-21-22 0,0 0 16,0 0-16,0 0 0,0 1 0,0-1 15,0-42 32,0-1-47,0 1 0,0 0 0,0 0 16,0 0-16,21 0 0,-21-22 0,21 22 16,-21-21-16,0-1 15,21 22-15,1-21 0,-22 21 0,21 0 16,-21-1-16,21 1 0,0 0 0,-21 0 15,21 21-15,0 0 0,1 0 16,-1 0-16,0 0 16</inkml:trace>
  <inkml:trace contextRef="#ctx0" brushRef="#br0" timeOffset="34375.69">6816 4233 0,'0'0'0,"21"-21"15,0 21-15,0-21 0,-21 0 0,0 0 16,21 0-16,0-1 0,1 1 16,-22 0-16,0 0 0,0 0 0,0 0 15,0-1-15,0 1 0,0 0 0,0 0 16,-22 0-16,1 0 0,0 21 15,0 0-15,0 0 0,0 0 0,-22 0 16,22 0-16,-21 21 0,21 0 16,-22 21-16,22-21 15,-21 22-15,21-22 0,-22 21 0,1 43 16,21-64-16,0 21 0,21-20 0,0 20 16,0-21-16,0 0 15,0 0-15,0 1 0,0-1 0,21-21 16,0 21-16,0-21 0,21 0 15,-20 0-15,-1 0 0,0 0 0,0-21 16,21 0-16,-20-1 0,-1 1 16,0 0-16,21 0 0,-21 0 0,1-22 15,-1 22-15,0-21 0,0 0 0,0 20 16,0-20-16,1 0 0,-22 21 16,0-1-16,0 1 0,0 0 15,0 42 16,-22 0-31,22 1 0,0-1 0,-21 21 16,21-21-16,0 22 0,-21-22 0,21 21 16,0-21-16,0 0 0,0 22 15,0-22-15,0 0 0,0 0 0,21 0 16,0-21-16,1 22 0,-1-22 16,0 0-16,0 0 0,0 0 15,0 0-15,22 0 0,-22 0 0,21-22 0,-21 1 16,1 0-16,20 0 0,-21 0 15,21-22-15,-20 22 0,-1-21 16,0 0-16,0-1 0,0 1 0,0-43 16,-21 43-16,22 0 15,-22-1-15,0 22 0,0-21 0,0 21 16,0-1-16,0 1 0,0 0 0,-22 42 31,22 0-31,-21 1 0,21-1 16,0 0-16,0 21 0,0 1 15,-21-22-15,21 21 0,-21 0 0,21 1 16,0-1-16,-21 0 0,21-20 0,0 20 16,0-21-16,0 0 15,0 0-15,0 1 0,0-1 0,0 0 16,21-21-16,0 0 16,0 0-16,0 0 0,1-21 15,20 0-15,-21-1 0,0 22 16</inkml:trace>
  <inkml:trace contextRef="#ctx0" brushRef="#br0" timeOffset="34775.42">7747 4064 0,'-21'21'0,"21"0"15,0 1 1,21-22-1,0 0-15,0 0 16,0-22-16,1 22 0,-1-21 16,21 0-16,-21 21 0,0-21 0,1 0 15,-1 21-15,0-21 0,0-1 16,0 1-16,-21 0 0,0 0 16,-21 21-1,0 0-15,0 0 0,0 0 0,-1 0 16,1 21-16,-21 0 0,21 0 15,0 1-15,-1-1 0,1 0 0,0 21 16,0-21-16,21 1 0,-21-1 16,21 21-16,0-21 0,0 0 0,0 1 15,0-1-15,0 0 0,21-21 0,0 21 16,0-21-16,0 0 0,1 0 16,20 0-16,-21 0 0,21 0 0,-20 0 15,20 0-15,-21-21 0,21 0 16,1 21-16,-22-21 0,0-1 0,21 1 15,-20-21-15,-22 21 0</inkml:trace>
  <inkml:trace contextRef="#ctx0" brushRef="#br0" timeOffset="35012.53">7366 3789 0,'-21'21'0,"42"-42"0,-21 42 16,21-21-16,0 0 15,22 0-15,-1 0 0,0 0 0,1 0 16,-1 0-16,0 0 0,22 0 0,-22 0 16,0 0-16,1 0 15,-1 0-15,-21 0 0,0 0 16,1 0-16</inkml:trace>
  <inkml:trace contextRef="#ctx0" brushRef="#br0" timeOffset="35570.05">9567 3598 0,'0'0'0,"0"-21"15,0 0-15,0 42 32,0 0-32,0 1 0,0-1 15,0 0-15,0 21 16,0 1-16,0-1 0,0 0 0,0 1 16,0-1-16,0 0 0,0 22 0,0-22 15,-21 0-15,21 1 0,-21-22 16,21 21-16,0 1 0,-21-22 15,21 0-15,0 0 0,21-42 32,-21 0-32,21 0 15,0-1-15</inkml:trace>
  <inkml:trace contextRef="#ctx0" brushRef="#br0" timeOffset="35987.81">9991 3789 0,'0'0'15,"-22"21"1,1-21-16,0 21 16,-21 0-16,21 1 0,-1-1 0,-20 21 15,21-21-15,-21 22 0,20-22 0,-20 21 16,0-21-16,21 22 0,-22-22 16,22 0-16,0 0 0,0 0 0,0 0 15,-1-21-15,1 0 16,21-21-1,0 0-15,21 0 16,1 0-16,-1 0 16,0-22-16,0 22 0,0 0 0,22-21 15,-22 20-15,0 1 0,21 0 0,-21 0 16,1 0-16,20 0 0,-21 21 16,0 0-16,0 0 0,1 0 0,-1 0 15,0 21-15,-21 0 0,0 0 0,0 0 16,21 22-16,-21-22 0,0 0 15,0 21-15,21-21 0,-21 1 0,0-1 16,0 0-16,0 0 0,0 0 0,21 0 16,1 1-16,-1-22 0,0 0 15,0 0-15,0 0 0,0 0 16,1 0-16,20 0 0,-21 0 16,0-22-16,0 1 0,1 0 15,-1 0-15</inkml:trace>
  <inkml:trace contextRef="#ctx0" brushRef="#br0" timeOffset="36223.67">10456 3598 0,'0'-21'15,"0"42"-15,0-63 0,0 21 0,0 42 16,0 0 0,0 0-16,0 1 0,0 20 0,-21-21 15,21 21-15,-21 1 0,0-1 0,21 0 16,0 1-16,-21-1 0,-1 0 15,22 1-15,0-1 0,-21 0 16,0-20-16,21 20 0,-21-21 0,21 0 16,0 0-16,0 1 0,21-22 31,-21-22-31,21 1 16,0 0-16</inkml:trace>
  <inkml:trace contextRef="#ctx0" brushRef="#br0" timeOffset="36619.44">10604 4001 0,'0'0'0,"0"21"0,22-21 47,-1 0-47,0 0 0,0-21 15,0-1-15,0 22 0,1-21 0,-22 0 16,21 21-16,0-21 0,0 0 16,0 0-16,-21-1 15,-21 22 1,0 0-16,0 0 16,0 0-16,-1 0 0,1 22 15,0-1-15,0 0 0,0 0 0,0 0 16,-1 0-16,1 1 0,21 20 15,0-21-15,0 0 0,0 22 0,0-22 16,0 0-16,0 0 0,0 0 16,0 0-16,0 1 0,21-1 15,1-21-15,20 0 0,-21 0 16,0 0-16,0 0 0,22 0 16,-22 0-16,21 0 0,1-21 15,-22-1-15,21 1 0,0 0 0</inkml:trace>
  <inkml:trace contextRef="#ctx0" brushRef="#br0" timeOffset="37135.15">11366 3535 0,'0'0'16,"-21"0"-16,0 0 15,0 21-15,21 0 16,0 0-16,0 1 0,-21 20 0,21-21 15,0 21-15,-21 1 0,21-22 16,0 21-16,0 1 0,0-1 16,-22-21-16,1 21 0,21 1 0,-21-22 15,21 21-15,0-21 0,0 1 0,-21-1 16,21 0-16,0 0 0,0 0 16,0-42 15,0 0-31,0 0 15,0 0-15,0-1 0,21 1 0,0 0 16,-21-21-16,21 21 0,1-1 16,-1 1-16,0 0 0,0 0 0,0 0 15,0 0-15,1 21 0,-1 0 16,21-22-16,-21 22 0,0 0 16,1 0-16,-1 22 0,0-1 15,0 0-15,-21 0 0,21 0 0,-21 0 16,0 1-16,0 20 0,0-21 15,0 0-15,0 22 0,-21-1 16,0-21-16,0 0 0,-22 0 0,22 1 16,-21-22-16,21 21 0,-22 0 15,1-21-15,21 0 0,-21 0 0,20 0 16,1 0-16,0 0 0,0 0 0,0 0 16,21-21-16,0 0 15,21-1 1,0 1-16,0 0 0,0 0 0</inkml:trace>
  <inkml:trace contextRef="#ctx0" brushRef="#br0" timeOffset="37799.42">11811 3768 0,'-21'0'0,"42"0"31,0 0-15,0 0-16,0 0 0,1 0 0,20-21 15,-21 21-15,21 0 0,-20-22 16,20 1-16,-21 21 0,21-21 0,-20 21 15,-1-21-15,0 0 0,-21 0 16,0-1-16,0 1 16,-42 0-1,20 21-15,1 0 0,-21 0 0,0 0 0,20 0 16,-20 0-16,21 21 0,-21 0 16,20-21-16,1 22 0,0-1 15,0 0-15,21 0 0,0 21 0,0-20 16,0-1-16,0 0 0,0 0 15,0 0-15,42 0 0,-21 1 16,1-1-16,-1-21 0,0 0 0,0 21 16,0-21-16,22 0 0,-22 0 15,0 0-15,0 0 0,0 0 0,0 0 16,1 0-16,-22-21 16,-22 21-1,-20 0-15,21 0 16,-21 0-16,20 0 0,-20 0 15,21 21-15,-21 0 0,-1 0 16,22 0-16,-21 1 0,21-1 0,-1 21 16,1-21-16,0 22 0,21-22 0,-21 0 15,21 0-15,0 21 0,0-20 16,0-1-16,21 0 0,0 0 16,0-21-16,22 0 0,-22 21 15,21-21-15,1 0 0,-22 0 0,21 0 16,22 0-16,-22-21 0,0 0 0,1 21 15,-1-21-15,21 0 0,-20-1 16,-1-20-16,0 21 0,1-21 0,-22-1 16</inkml:trace>
  <inkml:trace contextRef="#ctx0" brushRef="#br0" timeOffset="38051.37">12742 3471 0,'0'0'0,"-21"22"15,0-1-15,21 0 0,-21 0 16,21 21-16,-21 1 0,-1-22 16,1 21-16,21 1 0,-21-1 0,0 0 15,0 64-15,0-64 16,-1 1-16,22-1 0,0 0 16,-21-20-16,21 20 0,0-21 0,0 0 15,0 0-15,0 1 0,0-1 16,21-21-1,1 0-15,-1 0 16,-21-21-16,21-1 0,0 1 16,0 0-16</inkml:trace>
  <inkml:trace contextRef="#ctx0" brushRef="#br0" timeOffset="39085.33">12742 4001 0,'0'21'0,"0"0"15,0 0 1,0 0 0,21-21-1,1 0-15,-1 0 16,0-21-16,0 0 0,0 21 0,0-21 16,1 21-16,-1-21 0,0-1 15,0 1-15,0 21 0,-21-21 0,0 0 16,0 0-1,-21 21 1,0 0-16,-21 0 16,20 21-16,-20-21 0,21 21 0,0 0 15,0 0-15,-1 1 0,1-1 16,0 21-16,21-21 0,0 0 0,-21 22 16,21-22-16,0 0 0,0 0 15,0 0-15,21 1 0,0-22 16,0 0-16,1 21 0,-1-21 0,21 0 15,-21 0-15,22 0 0,-1 0 16,0 0-16,1-21 0,-1-1 0,-21 1 16,21 21-16,1-21 0,-22 0 0,0-21 15,21 20-15,-20 1 16,-22 0-16,21-21 0,0 21 0,-21-1 16,0 1-16,0 0 0,0 0 0,0 0 15,-21 42 16,21 0-31,-21 0 16,21 0-16,-22 1 0,22-1 16,0 0-16,0 21 0,-21-21 0,21 1 15,-21-1-15,21 21 0,-21-21 0,21 0 16,0 1 0,0-1-16,-21-21 0,21 21 0,0-42 46,0 0-46,0-1 0,0 1 16,0 0-16,21-21 0,0 21 16,-21-1-16,21-20 0,0 21 0,1-21 15,-1 20-15,0 1 0,0 0 0,21 0 16,-20 0-16,-1 21 0,0 0 16,0 0-16,0 0 0,0 0 0,1 0 15,-1 0-15,0 21 0,0 0 0,-21 0 16,21 0-16,-21 1 0,21 20 15,-21-21-15,0 0 0,0 0 16,0 22-16,0-22 0,0 0 0,0 0 16,0 0-16,0 1 15,-21-22-15,0 0 0,0 21 16,0-21 0,21-21-16,0-1 15,0 1-15,0 0 0,0 0 16,21 0-16,0 0 0,0-22 15,0 22-15,1 0 0,-1-21 0,0 20 16,21 1-16,-21 0 0,22 0 16,-22 0-16,21 21 0,-21 0 0,1 0 15,20 0-15,-21 0 0,0 0 0,0 21 16,1 0-16,-22 0 0,0 0 16,0 1-16,0 20 0,0-21 15,0 0-15,0 22 0,0-22 0,0 0 16,-22 0-16,1 0 0,0 0 0,0 1 15,21-1-15,-42 0 16,42 0-16,-22-21 16,22-21-1,0 0 1</inkml:trace>
  <inkml:trace contextRef="#ctx0" brushRef="#br0" timeOffset="39502.3">14160 4001 0,'0'0'0,"0"21"31,0 0-15,22-21-16,-1 0 0,0 0 15,0 0-15,21 0 0,-20 0 16,-1 0-16,21 0 0,-21 0 0,22 0 15,-22 0-15,0 0 0,0-21 16,-21 0-16,21-1 0,-21 1 16,0 0-1,-21 21-15,0 0 16,0 0-16,0 0 0,-1 0 0,-20 0 16,21 21-16,0 0 0,-22 1 15,22-1-15,0 0 0,0 0 0,0 21 16,0-20-16,21-1 0,-22 0 15,22 0-15,0 0 0,0 0 0,0 1 16,0-1-16,22 0 0,-1 0 0,21-21 16,-21 0-16,0 21 0,22-21 15,-22 0-15,21 0 0,1 0 16,-22 0-16,21 0 0,0-21 0,-20 21 16,20-21-16,0 0 0,-21 0 15,22-1-15,-22 1 0,0-21 0,0 21 16</inkml:trace>
  <inkml:trace contextRef="#ctx0" brushRef="#br0" timeOffset="39932.08">14859 3958 0,'0'0'0,"0"-21"0,-21 42 31,21 0-31,-21 1 16,-1-1-16,22 0 0,-21 0 0,21 0 16,0 22-16,0-22 15,-21 0-15,21 0 0,-21 0 0,21 0 16,0 1-16,0-1 0,-21 0 15,21 0-15,-21-21 16,21-21 15,0 0-31,0 0 0,0-1 16,0 1-16,21 0 0,0 0 0,0-21 16,-21 20-16,21-20 0,0 21 15,1 0-15,-1-22 0,21 22 16,-21 0-16,0 21 0,22-21 0,-1 21 15,-21 0-15,22 0 0,-1 0 16,-21 0-16,21 0 0,-20 21 0,-1 0 16,-21 0-16,0 22 0,0-22 0,0 0 15,0 21-15,0-20 0,0-1 16,-21 21-16,21-21 0,-22 0 0,1 1 16,21-1-16,-21-21 0,21 21 15,-21 0-15,0-21 0,42-21 47,0 0-47,0 0 0,0-1 16,1-20-16,20 21 0</inkml:trace>
  <inkml:trace contextRef="#ctx0" brushRef="#br0" timeOffset="40195.97">15790 3493 0,'0'0'0,"-21"21"32,21 0-32,-21 0 0,0 21 0,-22-20 15,22 20-15,0 0 0,0 1 0,0-1 16,0 0-16,-22 1 0,22-1 16,21 0-16,-21 1 0,0-1 0,21 0 15,0 1-15,0-22 16,0 0-16,0 21 0,0-21 0,0 1 15,0-1-15,21-21 0,0 0 16,21 0-16,-20 0 0,-1 0 16,21 0-16,-21-21 0,22-1 0,-1 1 15,-21 0-15,21 0 0</inkml:trace>
  <inkml:trace contextRef="#ctx0" brushRef="#br0" timeOffset="40380.04">15579 3810 0,'-22'0'0,"44"0"0,-86 0 0,43 0 16,0 0-16,63 0 31,-21 0-31,0 0 0,22 0 16,-1 0-16,0 0 0,-20 0 0,20-21 15,0 21-15,-21 0 0,1 0 16,-1 0-16</inkml:trace>
  <inkml:trace contextRef="#ctx0" brushRef="#br0" timeOffset="41935.53">17738 3704 0,'0'-84'31,"0"62"-31,-22-20 0,22 21 16,-21 21-16,0-21 0,0 0 16,0-1-16,0 22 0,-1 0 0,-20 0 15,21 0-15,-21 0 0,-1 22 16,22-1-16,-21 0 0,-1 21 0,1-21 15,21 22-15,-21-1 0,20 0 0,-20 22 16,21-22-16,0 1 0,21-1 16,0 21-16,0-20 0,0-1 0,0 0 15,0 1-15,0-22 0,0 21 16,21-21-16,21 1 0,-21-1 0,22-21 16,-1 0-16,0 0 0,22 0 15,-22 0-15,22 0 0,-22 0 16,0-21-16,22-1 0,-22 1 0,22 0 15,-22 0-15,0-21 0,1 20 16,-1-20-16,0 21 0,22-43 16,-22 22-16,-21 21 0,-21 0 15,0 0-15,22 21 0,-22-22 0,-22 22 32,1 0-32,0 22 15,0-22-15,0 21 0,21 21 16,-21-21-16,-1 0 0,1 22 0,21-22 15,0 21-15,0-21 0,-21 1 16,21 20-16,0-21 0,0 0 0,0 0 16,0 1-16,21-22 15,0 0-15,1 0 0,-1 0 16,0 0-16,0 0 0,0 0 0,0-22 16,1 22-16,-1-21 0,0 0 15,0 0-15,-21 0 0,0 0 0,0-1 16,0 1-16,0-21 0,0 21 15,0 0-15,0-1 0,-21 1 16,0 0-16,21 0 0,0 0 0,-21 0 16,21-1-16,0 1 15,21 0-15,0 21 16,21 0-16,-21 0 0,1 0 0,20 0 16,-21 0-16,21 0 0,-20 0 15,20 0-15,-21 21 0,0 0 0,22 1 16,-22-1-16,-21 0 0,0 0 15,21 0-15,-21 22 0,0-22 0,0 0 16,0 21-16,0-21 0,0 1 0,0-1 16,0 0-16,-21-21 0,21 21 15,-21 0-15,-1-21 16,1 0 0,21-21-1,0 0-15,0 0 0,0 0 16,0-1-16,0-20 0,0 21 15,21 0-15,1-22 0,-1 22 0,0 0 16,0-21-16,0 21 0,0-1 16,1 1-16,20 21 0,-21-21 0,21 21 15,-20 0-15,41 0 0,-42 0 16,0 0-16,1 21 16,-1 0-16,0 1 0,0-1 0,-21 0 0,0 0 15,0 21-15,0-20 0,0-1 16,0 21-16,0-21 0,0 22 15,0-22-15,0 0 16,-21-21-16,0 0 16,21-21-1,0 0 1,0-1-16,0 1 0,0 0 16,21 0-16,0-21 0,-21 20 0,21 1 15,0 0-15,1 0 0,-1 0 16,0 0-16,21-1 0,-21 1 15,1 21-15,20 0 0,-21 0 0,21 0 16,-20 0-16,20 0 0,-21 0 0,0 21 16,0 1-16,1-1 0,-22 0 15,0 0-15,0 0 0,0 0 16,0 22-16,-22-22 0,1 0 0,0 0 16,0 0-16,0 1 0,21-1 0,-21 0 15,-1-21-15,22 21 0,-21-21 16,42 0 15,1 0-31,-1-21 0,0 0 0,0 0 16,21-1-16,-20 1 0,20 0 15</inkml:trace>
  <inkml:trace contextRef="#ctx0" brushRef="#br0" timeOffset="42277.33">19727 3747 0,'0'-22'0,"0"44"0,-21-44 31,0 22-15,21 22-16,-21-1 0,0 0 15,21 0-15,0 21 0,-22-20 0,22 41 16,-21-21-16,21 22 0,0-1 0,0 1 16,-21-1-16,0 1 0,0 21 15,21-22-15,-21 22 0,-1-1 16,-20 1-16,21 0 0,-21 21 0,-1-22 0,1 22 15,0-21-15,-1 21 16,1-22-16,0 22 0,-1-21 0,1-1 16,21-20-16,0-1 0,-1 1 0,1-22 15,21 1-15,0-22 0,0 0 16,0-42 0,21 0-16,1-1 0,-1-20 15,0 0-15,0-1 0,0 1 0,0-21 16,22-1-16,-22 1 0,21-1 15,1 1-15</inkml:trace>
  <inkml:trace contextRef="#ctx0" brushRef="#br0" timeOffset="42602.14">19600 4001 0,'0'0'0,"-21"-43"0,21 1 0,-21 0 0,21-1 15,-21 22-15,21-21 0,0 21 16,0-22-16,0 22 0,0 0 0,21 21 15,0-21-15,21 0 0,-20 21 16,-1 0-16,21 0 0,-21 0 0,22 0 16,-1 0-16,-21 21 0,0 0 0,22 0 15,-22 0-15,-21 22 16,21-22-16,-21 0 0,0 21 0,0-21 16,0 22-16,-21-22 0,0 0 15,-1 21-15,1-20 0,-21-22 0,21 21 16,-22 0-16,1-21 0,0 0 0,21 0 15,-22 0-15,22 0 16,0 0-16,0 0 0,21-21 16,0 0-1,0-1-15,21 1 0,0 21 16,21-21-16,-20 21 0,-1-21 16,21 0-16</inkml:trace>
  <inkml:trace contextRef="#ctx0" brushRef="#br0" timeOffset="43319.71">20108 3704 0,'21'0'0,"-42"0"0,42-21 0,1 21 16,-22-21-1,0 42 1,-22 0 0,1 0-16,21 1 0,-21-1 0,21 0 15,-21 0-15,0 21 0,21-20 16,0-1-16,0 0 0,0 0 15,0 0-15,0 0 0,0 1 16,0-1 0,21-21-16,0 0 0,0 0 0,0 0 15,1 0-15,-22-21 16,0-1-16,21 22 0,-21-21 16,0 0-16,0 0 0,21 0 0,-21-22 15,0 22-15,0 0 0,0 0 16,0 0-16,0 0 0,0-1 0,0 1 15,0 0-15,21 0 0,-21 0 16,21 21-16,0 0 16,1 0-16,-1 0 0,0 0 15,0 0-15,0 0 0,0 0 16,1 21-16,-1 0 0,-21 0 16,21 0-16,0 1 0,-21-1 0,0 0 15,0 21-15,0-21 0,0 1 16,0 20-16,0-21 0,0 0 0,0 22 15,0-22-15,0 0 0,0 0 16,-21 0-16,0-21 16,21-21-1,0 0-15,0 0 16,0 0-16,0-1 0,0 1 16,0 0-16,0 0 0,0 0 0,0 0 15,21-22-15,0 22 0,0 0 0,0 0 16,1-22-16,-1 22 0,0 0 15,21 21-15,-21-21 0,22 0 16,-22 21-16,21 0 0,-21 0 0,1 0 16,20 0-16,-21 21 0,-21 0 15,21 0-15,0 0 0,-21 1 0,0-1 16,0 21-16,0-21 0,0 0 0,0 1 16,0 20-16,-21-21 0,0 0 15,0 0-15,21 1 0,-21-22 0,21 21 16,-21-21-16,21 21 15,0-42 17,0 0-32,0-1 0,21 22 15,0-21-15,0 0 0</inkml:trace>
  <inkml:trace contextRef="#ctx0" brushRef="#br0" timeOffset="43684.06">21061 3831 0,'21'0'31,"0"-21"-15,0 0-16,0 21 16,-21-21-16,22 21 0,-1-21 15,0-1-15,-21 1 0,21 21 16,-21-21-16,21 21 0,-21-21 15,-21 21 1,0 0-16,0 0 16,0 21-16,-1-21 0,1 21 0,0 0 15,0 1-15,0-1 0,0 0 0,-1 0 16,22 0-16,0 0 0,-21 1 16,21-1-16,0 0 0,0 0 15,0 0-15,0 0 16,21 1-16,1-22 0,-1 0 15,0 0-15,0 0 0,0 0 0,0 0 16,22 0-16,-22-22 0,21 22 16,1-21-16,-22 21 0,21-21 0</inkml:trace>
  <inkml:trace contextRef="#ctx0" brushRef="#br0" timeOffset="44119.87">21590 3704 0,'-42'0'31,"20"21"-31,1-21 0,21 22 0,0-1 16,-21 0-16,21 0 0,-21 0 0,21 0 15,-21 1-15,0-1 16,21 0-16,0 0 0,0 0 0,-22 0 16,22 1-16,-21-1 0,21-42 46,0-1-46,0 1 16,0 0-16,0 0 0,0 0 0,0 0 16,21-1-16,1 1 0,-1-21 15,0 21-15,0 0 0,0-22 0,22 22 16,-1 0-16,-21 0 16,0 21-16,22 0 0,-22 0 15,0 0-15,0 0 0,0 0 16,-21 21-16,21 0 0,-21 0 15,0 0-15,0 1 0,0-1 16,0 0-16,0 0 0,0 0 0,-21 0 0,0 1 16,0-1-16,21 0 15,-21 0-15,0-21 0,-1 21 16,22-42 15,0 0-31,22 21 0</inkml:trace>
  <inkml:trace contextRef="#ctx0" brushRef="#br0" timeOffset="44400.23">22183 3260 0,'0'0'0,"0"21"31,-22 21-31,1-21 15,0 22-15,0-1 0,21 0 0,-21 1 16,0-1-16,-1-21 16,22 22-16,-21-1 0,0 0 0,0-21 15,21 22-15,-21-22 0,21 0 0,0 0 16,0 0-16,0 1 0,0-1 16,21-21-1,0 0 1,0 0-16,0-21 0,1-1 15,-1 1-15</inkml:trace>
  <inkml:trace contextRef="#ctx0" brushRef="#br0" timeOffset="44580.12">21907 3620 0,'0'0'0,"-21"0"0,42 0 31,1 0-31,-1 0 0,0 0 16,21 0-16,-21 0 0,1 0 16,-1 0-16,0 0 0,0 0 0,0-22 15,0 22 1</inkml:trace>
  <inkml:trace contextRef="#ctx0" brushRef="#br0" timeOffset="48247.71">22669 3239 0,'0'0'0,"0"-22"16,0 1-16,0 0 15,22 21-15,-22-21 16,0 42 15,0 0-31,0 0 0,0 22 0,-22-22 16,22 21-16,0 1 16,-21-1-16,0-21 0,21 21 0,-21 1 0,0-1 15,21 0-15,-21-20 0,-1 20 16,22-21-16,-21 0 0,21 22 15,-21-22-15,0 0 0,21 0 16,0 0-16,-21-21 16,21 21-16,0-42 31,0 0-15,0 0-16,0 0 15,0 0-15,21-1 0</inkml:trace>
  <inkml:trace contextRef="#ctx0" brushRef="#br0" timeOffset="48699.45">22415 3196 0,'-21'-21'0,"42"42"0,-42-63 16,21 21-16,-21 0 0,21-1 15,0 1-15,0 0 0,21 0 16,0 21-1,1 0-15,-1 0 0,21 0 0,-21 0 16,22 21-16,-1 0 0,0 0 0,1 1 16,-1 20-16,-21 0 0,21 1 15,1 20-15,-22-21 0,0 1 16,21 20-16,-20-20 0,-1-1 0,0 21 16,-21-20-16,0-22 0,21 21 15,-21 1-15,0-22 0,0 0 0,0 0 16,0 0-16,0 0 0,-21-21 15,0 0-15,0 0 16,21-21-16,-22 21 16,22-21-16,0 0 0,0 0 0,0 0 15,0-22-15,0 22 0,0-21 16,22-1-16,-1 1 0,0 0 0,0-22 16,0 22-16,0-22 0,1 1 15,-1 21-15,0-1 0,0 1 0,0 0 16,0-1-16,-21 22 0,22 0 15,-1 21-15,0-21 0,0 21 16,0 0 0,-21 21-16,0 0 0,0 0 15,0 0-15,0 22 0</inkml:trace>
  <inkml:trace contextRef="#ctx0" brushRef="#br0" timeOffset="49272.12">23326 3662 0,'63'0'31,"-42"0"-31,0-21 0,-21 0 16,22 21-16,-1-22 0,-21 1 15,0 0-15,21 0 0,-21 0 0,0 0 16,0-1-16,0-20 0,0 21 0,0 0 15,0 0-15,-21 21 0,0-22 16,-1 22-16,1 0 0,0 0 16,-21 0-16,21 0 0,-1 22 15,1-22-15,0 21 0,-21 0 16,21 21-16,-1-21 0,-20 1 16,21-1-16,0 21 0,-22-21 0,22 0 15,21 1-15,0 20 0,-21-21 0,21 0 16,0 0-16,0 1 15,21-22-15,0 0 0,1 21 16,-1-21-16,0 0 0,0 0 0,0 0 16,0 0-16,1 0 0,20 0 0,-21-21 15,0-1-15,0 22 0,1-21 16,-1 0-16,0 0 0,0 0 0,0 0 16,0-1-16,1-20 0,-1 21 0,-21 0 15,0 0-15,21-1 16,-21 1-16,0 42 31,0 1-31,-21-1 0,0 0 16,21 0-16,0 0 0,0 0 0,-22 1 15,22-1-15,-21 0 0,21 0 16,0 0-16,0 0 0,0 1 16,21-22-1,1 0-15,-1 0 0,0 0 16,0 0-16,0 0 0,0-22 0,22 1 15</inkml:trace>
  <inkml:trace contextRef="#ctx0" brushRef="#br0" timeOffset="49931.08">23812 3429 0,'0'0'0,"0"21"31,0 0-31,-21 1 0,0-1 16,0 0-16,21 0 0,0 0 15,-21 0-15,0 1 0,21-1 0,-22 0 16,22 0-16,0 0 0,0 0 16,-21-21-16,21 22 0,-21-22 15,21 21-15,0-42 47,0-1-47,0 1 16,0 0-16,0 0 0,21 0 15,0 0-15,-21-1 0,22-20 16,-1 21-16,0 0 0,0 0 0,0-1 16,22 1-16,-22 0 0,0 0 0,21 21 15,-21 0-15,1 0 0,-1 0 16,0 0-16,0 0 0,0 21 0,-21 0 16,21 0-16,-21 1 15,0-1-15,0 0 0,0 0 0,0 0 16,0 0-16,0 1 0,0-1 15,0 0-15,0 0 0,0 0 0,0 0 16,-21-21 0,0 0-1,21-21 1,0 0-16,0 0 16,0 0-16,0 0 0,0-1 15,21 1-15,0 0 0,1 0 16,-1 0-16,0-22 0,0 22 0,21 0 15,-20 0-15,-1 0 0,21 0 16,-21 21-16,0 0 0,1 0 16,20 0-16,-21 21 0,0 0 15,-21 21-15,0-21 0,21 1 16,-21 20-16,0-21 0,0 0 0,0 0 16,0 22-16,0-22 0,-21 0 0,21 0 15,-21-21-15,0 21 0,21 1 16,-21-1-16,0-21 15,21-21 17</inkml:trace>
  <inkml:trace contextRef="#ctx0" brushRef="#br0" timeOffset="50384.35">24659 3598 0,'0'0'0,"-21"0"0,42 0 47,0 0-47,0 0 15,1-21-15,20 21 0,-21 0 0,0-21 16,0 21-16,1-21 15,-1 0-15,21 21 0,-21-21 0,0-1 16,-21 1-16,22 0 0,-22 0 0,21 0 16,-21 0-16,0-1 0,0 1 15,-21 0-15,-1 21 16,1 0-16,-21 0 0,21 21 16,0 0-16,-22-21 0,22 22 0,0 20 15,0-21-15,0 0 0,-1 0 16,1 22-16,0-22 0,21 0 0,0 0 15,0 0-15,-21 1 0,21-1 16,0 0-16,0 0 0,0 0 16,21-21-16,0 21 15,0-21-15,1 0 0,-1 0 16,0 0-16,21 0 0,-21 0 16,1 0-16,-1 0 0,0 0 15,0-21-15,21 0 0,-20 21 0,20-21 16,0 21-16,-21-21 0</inkml:trace>
  <inkml:trace contextRef="#ctx0" brushRef="#br0" timeOffset="50939.67">25781 3239 0,'0'-22'0,"-42"22"16,20 22-1,22-1-15,-21-21 16,21 21-16,0 0 0,-21-21 0,21 21 16,0 0-16,0 1 15,21-22-15,0 0 16,1 0-1,-1 0-15,0-22 16,-21 1-16,0 0 16,0 0-16,0 0 0,0 0 0,0-1 15,0 1-15,0 0 16,-21 21 0,0 0-16,-1 0 15,22 21-15,-21-21 0,21 21 0,-21 1 16,21-1-16,-21 0 0,21 0 15,0 0 1,21-21 15,0 0-31,0 0 0,-21-21 16,0 0-16,0 0 16,0 0-1,0 42 16,0 0-15,0 0-16,-21 0 16,21 0-16,0 1 0,0-1 15</inkml:trace>
  <inkml:trace contextRef="#ctx0" brushRef="#br0" timeOffset="51695.24">25675 3747 0,'0'0'15,"0"-22"17,21 22-1,-21 22 0,0-1-31,0 0 16,0 0-16,-21-21 15,0 0-15,21 21 0,-21-21 16,0 0-16,-1 0 16,22-21 15,0 0-31,0 0 15,22 21-15,-22-21 0,21 21 0,0-22 16,0 22-16,0 0 16,0-21-16,1 21 15,-1 0-15,-21 21 16,0 1 0,0-1-16,0 0 15,0 0 1,-21-21-16,-1 21 0,1-21 15,0 0 1,0 0-16,0 0 31,21-21-31,0 0 16,0 0 0,0 0-1,21-1-15,0 22 16,0 0-16,0 0 15,1 0-15,-1 0 16,0 0-16,0 0 0,0 0 16,0 22-16,-21-1 0,0 0 15,0 0-15,0 0 0,0 0 16,0 1-16,0 20 0,0-21 0,-21 21 16,0 1-16,-21-1 0,-1 0 15,22-20-15,-21 20 0,0-21 16,-1 21-16,1-20 0,0-1 0,-1 0 15,1-21-15,0 21 0,20-21 16,-20 0-16,21 0 0,0 0 0,0 0 16,-1-21-16,1 21 0,21-21 0,0 0 15,0-1-15</inkml:trace>
  <inkml:trace contextRef="#ctx0" brushRef="#br0" timeOffset="52872.77">25760 3217 0,'-21'0'15,"-1"0"-15,1 0 32,0 0-32,21 22 15,0-1-15,-21 0 16,21 0-16,0 0 15,0 0 1,21 1 0,0-22-1,0 0-15,1 0 0,-1 0 16,0 0-16,0 0 0,0 0 16,0-22-16,-21 1 15,0 0-15,22 0 0,-22 0 16,0 0-16,0-1 15,-22 1-15,1 21 16,0 0-16,0 0 16,0 0-16,0 0 0,-1 21 15,22 1-15,-21-22 0,21 21 16,-21 0-16,21 0 0,-21 0 16,21 0-16,0 1 15,0-1-15,21-21 16,0 0-1,0 0-15,1 0 16,-1 0-16,0 0 0,0 0 16,0 0-16,-21-21 0,21-1 15,-21 1 1,22 0-16,-22 0 0,0 0 16,0 0-16,0-1 15,-22 22-15,1 0 16,0 0-16,0 0 0,0 0 15,0 22-15,21-1 16,0 0-16,-22 0 0,22 0 16,0 0-16,0 1 15,0-1-15,0 0 16,22-21-16,-1 0 16,0 0-16,0 0 0,0 0 15,0 0-15,1 0 16,-1-21-16,-21 0 15,0-1-15,21 22 0,-21-21 16,0 0-16,0 0 0,0 0 16,0 0-16,-21 21 15,0 0-15,-1 0 0,1 0 16,0 21-16,21 0 0,-21 0 16,21 0-16,0 0 15,0 1-15,0-1 0,0 0 0</inkml:trace>
  <inkml:trace contextRef="#ctx0" brushRef="#br0" timeOffset="54004.3">25739 3810 0,'-22'0'31,"1"0"-31,0 0 16,0 0-16,0 0 15,0 0-15,21 21 16,0 0-16,0 1 31,21-22-15,0 0-16,0 0 15,0 0 1,0 0-16,1-22 16,-22 1-1,0 0-15,21 21 0,-21-21 0,0 0 16,-21 21 15,-1 0-31,1 0 16,0 21-1,21 0-15,0 0 16,0 0 0,0 1-16,21-22 31,0 0-31,-21 21 0,22-21 15,-1 0-15,0 0 0,0 0 16,0 0-16,-21-21 0,21-1 16,-21 1-16,22 0 15,-22 0-15,0 0 16,0 0-16,-22-1 16,1 22-1,0 0-15,0 0 0,0 0 0,0 0 16,-1 22-16,1-1 15,21 0 1,0 0-16,0 0 16,21-21-1,1 0 1,-1 0-16,0 0 16,0 0-16,0 0 15,0 0-15,-21-21 16,0 0-1,0 0 1,-21 21-16,0 0 0,0 0 16,0 0-16,0 0 15,-1 0-15,22 21 32,22-21-1</inkml:trace>
  <inkml:trace contextRef="#ctx0" brushRef="#br0" timeOffset="54536.21">25739 3217 0,'-22'0'16,"1"0"15</inkml:trace>
  <inkml:trace contextRef="#ctx0" brushRef="#br1" timeOffset="74759.89">339 7006 0,'42'-42'16,"-42"21"-1,0 0-15,21 21 16,-21-22-16,21 22 0,-21-21 0,21 21 15,-21-21-15,0 42 47,0 0-31,0 1-16,0-1 0,0 0 0,0 21 16,0 1-16,0-1 0,0 0 15,0 1-15,0-1 0,0 0 16,0 1-16,0-1 0,0 0 0,0 1 15,22-22-15,-1 21 0,-21-21 16,21 0-16,0-21 0,0 22 0,0-22 16,1 0-16,-1 0 0,0 0 15,0 0-15,0-22 0,0 22 0,1-21 16,-1 0-16,0-21 0,0 21 16,0-22-16,0 1 0,-21 0 0,22-1 15,-1 1-15,-21 0 16,0-1-16,0 1 0,21 0 0,-21 20 15,0-20-15,21 21 0,-21 0 16,0 0-16,0-1 0,0 1 0,0 0 16,0 42 46,21-21-62,-21 21 16,21-21-16</inkml:trace>
  <inkml:trace contextRef="#ctx0" brushRef="#br1" timeOffset="75329.56">1736 6900 0,'0'-21'0,"0"42"0,21-63 0,-21 21 16,21 21-16,-21-21 16,0 0-1,-21 21 1,0 0-16,-1 0 0,1 0 16,0 21-16,0-21 0,-21 21 15,20 0-15,-20 0 0,21-21 0,0 21 16,0 1-16,-1-1 0,1 0 15,0 0-15,0 0 0,21 0 16,0 1-16,0-1 16,21-21-1,0 21-15,0-21 0,1 0 16,20 0-16,-21 21 0,0-21 16,22 0-16,-22 21 0,0 0 15,21-21-15,-21 22 0,1-22 0,20 21 16,-21-21-16,0 21 0,0 0 15,-21 0-15,22 0 16,-22 1-16,0-1 0,0 0 0,-22 0 16,1 0-16,0 0 0,0 1 15,-21-1-15,-1-21 0,1 21 0,-22 0 16,22 0-16,0-21 0,-1 0 16,-20 0-16,21 0 0,20 0 0,-20 0 15,0 0-15,21 0 0,-1 0 16,-20 0-16,21-21 0,0 0 0,0 0 15,21 0 1,-22 21-16,22-22 0,0 1 16,22 21-1,-1-21-15,0 21 0,0-21 0,0 21 16</inkml:trace>
  <inkml:trace contextRef="#ctx0" brushRef="#br1" timeOffset="75731.33">2328 6964 0,'-21'0'15,"0"0"-15,0 0 16,21 21-16,0 0 15,21-21 17,0 0-17,0 0 1,-21-21-16,0 0 31,-21 0-31,0 21 16,0 0-16,0 0 15,-1 0-15,1 0 16,21 21-16,-21-21 16,21 21-16,0 0 15,0 0-15,0 1 16,0-1 0,21 0-16</inkml:trace>
  <inkml:trace contextRef="#ctx0" brushRef="#br1" timeOffset="76080.13">2286 7366 0,'0'0'0,"0"21"0,0 0 15,0 1 1,21-22-1,0 0-15,0 0 16,-21-22-16,0 1 0,22 0 16,-22 0-1,0 0-15,0 0 16,-22-1-16,1 22 16,0 0-16,0 0 15,0 0-15,0 0 0,21 22 16,-22-1-16,1 0 15,21 0 1,21-21 0,1 0-1,-1 0-15,0-21 0,0 21 16</inkml:trace>
  <inkml:trace contextRef="#ctx0" brushRef="#br1" timeOffset="76451.92">3175 6795 0,'0'0'0,"0"-22"0,0 1 31,0 0-31,0 0 0,0 42 31,0 0-15,0 22-16,0-22 0,0 0 16,-21 21-16,21-21 0,0 22 15,0-1-15,0 0 0,-21 1 0,21 20 16,-22-20-16,22-1 0,-21 0 16,21 1-16,0-22 0,0 21 0,0-21 15,0 0-15,-21 1 0,21-1 16,0 0-16,0-42 31,21 21-15,-21-21-16,0-1 0,0-20 0,21 21 15,1 0-15,-1-22 0</inkml:trace>
  <inkml:trace contextRef="#ctx0" brushRef="#br1" timeOffset="77500.32">3217 6752 0,'-21'0'0,"42"0"0,-63 0 31,42-21 0,21 21-15,0 0 0,0 0-16,1 0 0,-1 0 15,0 0-15,0 0 0,21 0 16,1-21-16,-1 21 0,22 0 0,-1 0 16,22 0-16,-22-21 0,22 21 15,0 0-15,-22 0 0,22 0 0,-22 0 16,22-21-16,0 21 0,-1 0 0,22 0 15,-21 0-15,21 0 0,-22 0 16,1 0-16,0 0 0,-1 0 0,-20 0 16,20 0-16,-20-22 0,-1 22 15,-20 0-15,20 0 0,1 0 16,-1 0-16,-20 0 0,20 0 16,-21 0-16,1 0 0,-1 0 0,0 0 15,-20-21-15,-1 21 0,21 0 0,-21 0 16,0 0-16,1 0 15,-22 21 32,0 1-31,0-1-16,0 0 16,0 0-16,0 0 15,0 0-15,0 1 0,0-1 0,0 0 16,0 0-16,0 0 0,0 0 15,0 1-15,0-1 0,0 0 0,0 0 16,0 0-16,0 22 0,0-22 0,0 0 16,0 0-16,0 0 0,0 0 15,0 1-15,0-1 0,0 0 16,0 0-16,-22-21 16,1 21-16,0 0 15,0-21-15,0 0 0,0 0 16,-1 0-16,1 0 15,0 0-15,0 0 0,0 0 0,0 0 16,-22 22-16,22-22 0,0 0 0,-21 0 16,-1 0-16,1 0 0,0 21 15,-1-21-15,1 0 0,0 0 0,-22 21 16,22-21-16,-43 0 0,22 21 0,-22-21 16,21 0-16,-20 21 0,-22-21 15,21 0-15,22 21 0,-22-21 0,0 0 16,22 0-16,-1 0 0,1 0 15,-1 0-15,1 0 0,-1 0 0,1 0 16,-1 0-16,22 0 0,-21 0 16,-1 0-16,1 0 0,20 0 15,-20 0-15,-1 0 0,22 0 0,0 0 16,-1 0-16,1 0 0,0 0 16,20 0-16,1 0 0,-21 0 0,21 0 15,0 0-15,-1 0 0,1 0 16,0 0-16,21 22 15,-21-22 1,42 0 31,0 0-31,0 0-1,1 0-15,-22-22 16</inkml:trace>
  <inkml:trace contextRef="#ctx0" brushRef="#br1" timeOffset="78905.07">8191 6583 0,'0'0'0,"22"0"15,-22-21-15,21 21 0,0-21 0,-21-1 16,21 22-16,0-21 0,-21 0 16,21 0-16,-21 0 0,22 21 15,-22-21-15,0-1 16,0 44 15,0-1-15,-22 0-16,1 21 0,0-21 15,0 1-15,0 20 0,-22-21 0,1 21 16,0 1-16,-1-22 0,-20 21 16,-1 1-16,1-22 0,-1 21 0,22-21 15,-21 22-15,-1-22 0,1 0 16,20 21-16,1-21 0,0 1 0,-1-22 16,1 21-16,0 0 15,20 0-15,-20-21 0,21 0 0,0 0 16,0 0-1,-1 0-15,44-21 32,-1 21-32,0 0 15,0 0-15,0-21 0,0 21 0,1 0 16,-1 0-16,21 0 0,0 0 16,1 0-16,-1 0 0,0 0 0,22 21 15,-1-21-15,-20 21 0,20 0 16,-20 0-16,20 1 0,-21-1 0,1 0 15,-1 0-15,0 0 0,1 0 16,-22 1-16,21-1 0,-21 0 16,-21 0-16,22 0 0,-1 0 15,-21 1 1,0-44 15,0 1-31,0 0 16,0 0-16,21 0 15,-21 0-15,21-1 0,0 1 0</inkml:trace>
  <inkml:trace contextRef="#ctx0" brushRef="#br1" timeOffset="79379.78">8784 6710 0,'0'-21'16,"0"42"15,0 0-31,0 0 16,0 0-16,0 22 0,0-22 0,0 0 15,0 21-15,0-20 0,0-1 16,0 0-16,-21 21 0,21-21 16,0 1-16,-21-1 0,21 0 15,0 0-15,0 0 16,0-42 0,0 0-1,0 0-15,0 0 16,0-1-16</inkml:trace>
  <inkml:trace contextRef="#ctx0" brushRef="#br1" timeOffset="79789.56">8911 6244 0,'0'0'0,"-21"0"16,0 21-16,0 1 15,-1-1-15,22 0 0,-21 0 0,21 0 16,-21 0-16,21 22 0,0-22 0,0 0 16,0 0-16,0 0 0,0 1 15,21-22-15,0 21 0,1-21 0,-1 0 16,0 0-16,0 0 0,0 0 16,0 0-16,1-21 0,20 21 0,-21-22 15,0 1-15,0 0 0,1 0 0,-1 0 16,-21 0-16,0-22 15,0 22-15,0 0 0,0 0 0,0-22 16,0 22-16,-21 0 0,-1 0 0,1 0 16,0 21-16,0-21 0,-21 21 15,20 0-15,1 0 0,-21 0 0,21 21 16,0 0-16,-1-21 0,1 21 16,0 21-16,0-20 0,0 20 0,0-21 15,21 21-15,0 1 0,0-22 0,0 21 16,0 1-16,0-22 0,0 42 15,21-42-15,0 1 0,21 20 16</inkml:trace>
  <inkml:trace contextRef="#ctx0" brushRef="#br1" timeOffset="80299.25">9313 6710 0,'0'21'16,"0"0"-16,0 0 16,0 1-1,0-1-15,0 0 0,0 0 0,0 0 16,0 0-16,0 1 0,0-1 0,0 0 16,0 0-16,0 0 15,0 0-15,-21 1 0,21-1 0,-21 0 16,0-21 15,21-21-15,0 0-16,0-1 15,0 1-15,0 0 0,0-21 16,0 21-16,0-22 0,21 22 0,0-21 16,0-1-16,0 22 0,-21-21 15,43 21-15,-22 0 0,0-1 16,0 1-16,22 0 0,-22 21 0,21 0 0,0 0 15,-20 21-15,20 0 0,-21 1 16,21-1-16,-20 0 0,-1 0 16,0 21-16,-21-20 0,0 20 0,0-21 15,0 0-15,0 22 0,0-22 0,-21 0 16,0 0-16,21 0 0,-22-21 16,1 21-16,0-21 0,0 22 0,0-22 15,21-22 32,0 1-47,21 0 16,0 21-16</inkml:trace>
  <inkml:trace contextRef="#ctx0" brushRef="#br1" timeOffset="80684.03">10139 6689 0,'0'-21'16,"0"42"15,0 0-31,-21 0 16,21 0-16,0 0 0,0 22 0,-22-22 16,22 21-16,0 1 0,0-1 0,0 0 15,0 191 1,0-148-16,0-22 0,0 1 15,-21 20-15,21 1 0,-21-21 0,21 20 16,-21 1-16,21 0 0,0-1 16,-21-20-16,0 20 0,21 1 0,-22-21 15,22 20-15,0-20 0,-21-1 0,21 1 16,-21-1-16,0-20 0,21 20 0,0-21 16,0 1-16,-21-22 0,21 21 15,0-21-15,-21-21 0,21 22 16,0-44-1,21 1-15,0-21 0,0 21 16,0-22-16,0 1 0,1 0 0,-22-22 16,42 22-16,-21-22 0</inkml:trace>
  <inkml:trace contextRef="#ctx0" brushRef="#br1" timeOffset="81023.85">10075 7049 0,'0'-64'0,"0"128"0,-21-170 0,21 63 0,0 1 0,0 0 16,0-1-16,0 1 0,0 21 16,0-21-16,0-1 0,21 22 15,0 0-15,22-21 0,-22 20 0,21 22 16,-21-21-16,22 21 0,-1 0 16,-21 0-16,22 0 0,-1 21 0,-21 1 15,21-1-15,1 42 16,-22-42-16,-21 22 0,0-1 0,0 0 15,0-20-15,0 20 0,-21-21 0,0 21 16,-1-20-16,-20-1 0,0 0 0,21-21 16,-22 21-16,22-21 0,-21 0 15,21 0-15,-22 0 0,22 0 16,0 0-16,0 0 0,42 0 47,0-21-47,0 21 0,0-21 0,1 0 15,-1 21-15,0-22 0</inkml:trace>
  <inkml:trace contextRef="#ctx0" brushRef="#br1" timeOffset="81759.71">10880 6583 0,'0'-21'0,"0"42"0,21-63 15,-42 42 16,21 21-31,-22 0 0,22 21 16,0-21-16,-21 1 0,21 20 0,-21 0 16,21-21-16,-21 22 0,21-22 15,0 0-15,0 21 0,0-20 0,0-1 16,0 0-16,0 0 0,0 0 0,0 0 16,21-21-16,0 0 15,0 0-15,1 0 0,-1 0 16,21-21-16,-21 0 0,22 21 0,-22-21 15,21 0-15,0-22 0,1 22 16,-1 0-16,0-21 0,1-1 0,-22 22 16,21-21-16,-21 0 0,1 20 15,-1 1-15,0 0 0,-21 0 16,21 21-16,-21 21 31,0 0-31,0 0 0,0 1 16,-21-1-16,21 0 0,-21 21 0,21-21 15,0 1-15,0-1 0,0 21 0,0-21 16,0 0-16,0 1 0,0-1 16,21 0-16,0-21 0,0 0 15,0 0-15,1 0 0,-1 0 16,21 0-16,-21 0 0,0 0 16,1-21-16,-1 0 0,0-1 15,21-20-15,-21 21 0,1-21 0,20 20 16,-21-20-16,0-21 0,0 20 15,1-20-15,-1 20 0,-21-20 0,21-1 16,0 22-16,0-21 0,-21 20 0,0 1 16,0 21-16,21-22 0,-21 22 15,0 0-15,0 0 0,-21 42 32,0 21-32,21-20 15,-21 20-15,0 0 0,0 1 0,-1-1 16,22 21-16,0 1 0,-21-1 15,21-20-15,-21 20 0,21-20 16,0-1-16,0 0 0,0 1 0,0-22 16,0 21-16,21-21 0,0 0 0,1-21 15,-22 22-15,21-22 0,0 21 16,0-21-16,0 0 0,0 0 16,1-21-16,-1-1 0,0 1 0,0 21 15,0-42-15,0 21 0,1 0 16,-1-22-16,0 22 0</inkml:trace>
  <inkml:trace contextRef="#ctx0" brushRef="#br1" timeOffset="81975.59">11642 6456 0,'0'0'16,"21"0"15,21 0-31,-21 0 0,0 0 0,22 0 16,-1 0-16,-21 0 0,22 0 15,-1-21-15,-21 21 0,21 0 16,-20 0-16,20-21 0,-21 21 0,0-22 16,0 22-16</inkml:trace>
  <inkml:trace contextRef="#ctx0" brushRef="#br1" timeOffset="82535.61">13970 6075 0,'0'-21'0,"0"42"0,0-63 16,-21 42 15,21 21-31,-21 0 16,-1 0-16,22 21 0,-21-20 0,0 20 15,21 0-15,-21 1 0,0 20 16,0-21-16,21 22 0,-22-1 0,1-20 16,0 20-16,0-20 0,0-1 15,21-21-15,0 21 0,0-20 16,0-1-16,0 0 0,0 0 0,21-21 31,0 0-31,0 0 0,0 0 16,1-21-16,-1 0 0,0 0 0,0-1 15,0 1-15,-21-21 0,21 21 16,-21-22-16</inkml:trace>
  <inkml:trace contextRef="#ctx0" brushRef="#br1" timeOffset="83268.19">13568 6456 0,'0'0'0,"-21"21"0,-1-21 0,22 21 0,0 0 0,-21 1 16,21-1-16,0 0 15,21-21-15,-21 21 16,22-21-16,-1 0 0,21 0 0,-21 0 16,0 0-16,22 0 0,-1-21 15,0 0-15,1 21 0,-1-21 0,0-1 16,1 1-16,-1 0 0,0 0 0,-20 0 16,20 21-16,-21-21 0,0-1 15,0 1-15,1 21 0,-22 21 47,-22 1-47,1-1 0,21 0 0,-21 0 0,21 0 16,-21 0-16,21 22 15,0-22-15,0 0 0,-21 0 0,21 0 16,0 1-16,0-1 0,21-21 16,0 0-1,0 0-15,0 0 0,43 0 16,-43 0-16,21 0 0,1-21 0,-22-1 15,21 1-15,-21 0 0,22 0 16,-22 0-16,21 0 0,-21-22 0,1 22 16,-1 0-16,0 0 0,-21 0 15,0-1-15,21 1 0,0 0 16,-21 42 15,0 0-31,0 1 0,0-1 16,-21 0-16,21 21 0,-21-21 0,21 22 15,-21-1-15,21 0 0,0 1 16,0 20-16,-21-20 0,21-1 0,-22 21 16,22 1-16,-21-1 0,21 1 0,0-1 15,0 1-15,0-1 0,0 1 16,0-1-16,0 1 0,0-22 0,0 22 16,0-1-16,0-20 0,-21-1 15,21 0-15,-21 1 0,0-1 0,21 0 16,-21-21-16,-22 1 0,22-1 15,0 0-15,-21-21 0,-1 0 0,1 0 16,0 0-16,-1 0 0,-63-21 16,43 0-16,21-22 0,-1 22 0,1 0 15,0 0-15,-1 0 0,22-1 16,-21-20-16,21 21 0,21 0 0,0 0 16,0-1-16,0 1 0,0 0 15,0 0-15,0 0 0,21 0 16,21-1-16,-21 1 0,22-21 0,-22 21 15</inkml:trace>
  <inkml:trace contextRef="#ctx0" brushRef="#br1" timeOffset="83619.19">15092 6244 0,'0'0'0,"0"-21"0,-21 0 16,-1 21-16,1 0 0,0 0 16,21 21-16,-21 0 15,0 22-15,21-1 0,0 0 16,0 22-16,0-22 0,-21 22 0,21 20 16,0-20-16,-22-1 0,22 1 15,0-1-15,0 1 0,-21-1 0,0 22 16,21-22-16,-21 1 0,0 21 0,0-22 15,-1 1-15,22-22 0,-21 21 0,0-20 16,0-1-16,21 0 0,0 1 16,-21-22-16,21 0 0,0 0 0,-21 0 15,42-42 17,-21 0-32,21 0 15,-21-21-15,21 20 0</inkml:trace>
  <inkml:trace contextRef="#ctx0" brushRef="#br1" timeOffset="83954">14922 6498 0,'0'-42'0,"0"84"0,0-105 16,0 42-16,0-1 0,0 1 15,0 0-15,22 0 0,-1 0 0,0 21 16,0-21-16,0 21 0,0-22 0,1 22 15,20 0-15,0 0 0,-21 0 16,22 0-16,-1 0 0,-21 0 16,0 22-16,22-1 0,-22 0 15,-21 0-15,0 21 0,0-20 0,0 20 16,-21 0-16,0-21 0,-1 22 0,-20-22 16,21 21-16,-21-21 0,-1 1 15,1-1-15,0-21 0,20 21 0,-20-21 16,21 0-16,-21 21 0,20-21 15,1 0-15,42 0 32,1 0-32,-22-21 0,21 21 15,21-21-15,-21 0 16</inkml:trace>
  <inkml:trace contextRef="#ctx0" brushRef="#br1" timeOffset="84356.76">15579 6477 0,'21'0'47,"0"-21"-47,0 0 0,0 21 15,0-21-15,-21-1 0,43 22 16,-43-21-16,42 0 0,-21 0 0,0 0 15,1 0-15,-22-1 0,21-20 16,0 21-16,-21 0 16,0 0-16,-21 21 15,0 0-15,-1 0 0,1 0 0,0 0 16,0 0-16,0 21 0,0 0 16,-1 0-16,1-21 0,0 42 0,21-20 15,0-1-15,-21 42 16,21-42-16,0 22 0,0-22 0,0 0 15,0 0-15,0 0 0,21 1 0,-21-1 16,21 0-16,0 0 16,1-21-16,-1 21 0,0-21 15,0 0-15,0 0 0,0 0 0,1 0 16,20 0-16,-21-21 0,21 0 16,1 0-16,-1 0 0,0-1 0</inkml:trace>
  <inkml:trace contextRef="#ctx0" brushRef="#br1" timeOffset="84604.63">16573 6202 0,'0'0'0,"-21"0"15,21 21 1,21-21-1,1 0-15,-1 0 0,0 0 16,0 0-16,0 0 0,0 0 16,1 0-16,-1 0 0,0 0 0,0 0 15,0 0-15</inkml:trace>
  <inkml:trace contextRef="#ctx0" brushRef="#br1" timeOffset="84759.53">16573 6329 0,'0'21'15,"0"0"1,22-21-16,-1 0 0,-21 21 16,21-21-16,0 0 0,0 0 15,0 0-15,1 0 0,-1 0 16,0 0-16</inkml:trace>
  <inkml:trace contextRef="#ctx0" brushRef="#br1" timeOffset="85376.18">17526 5863 0,'-64'0'16,"43"0"-1,42 0 17,1 0-32,-1 0 15,0 0-15,0 0 0,0 0 0,0-21 16,1 21-16,-1-21 0,0 0 16,-21 0-16,0-1 15,0 1-15,0 0 0,0 0 16,-21 0-16,0 21 15,-1-21-15,1 21 0,0 0 16,0 0-16,0 21 0,0-21 16,-1 21-16,22 0 0,-21 0 0,21 0 15,-21 22-15,21-22 0,0 0 16,0 0-16,0 0 0,0 1 0,0-1 16,0 0-16,0 0 0,21 0 15,0-21-15,1 0 0,-1 0 16</inkml:trace>
  <inkml:trace contextRef="#ctx0" brushRef="#br1" timeOffset="85719.98">18309 5736 0,'0'-21'0,"0"42"0,0-63 0,-21 63 31,0-21-15,0 21-16,-1 22 0,1-22 0,0 21 15,0-21-15,0 22 0,0-1 16,-1-21-16,-20 21 0,21 1 0,0-1 16,0 0-16,-1-20 0,1 20 0,0 0 15,21 1-15,-21-22 16,21 21-16,0 0 0,0-20 0,0-1 15,0 0-15,0 0 0,21 0 0,0-21 16,0 0-16,1 0 0,-1 0 16,0 0-16,0 0 0,21 0 0,-20 0 15,-1-21-15,21 0 0,-21 0 16,22 0-16,-22-1 0,0 1 0,21-21 16</inkml:trace>
  <inkml:trace contextRef="#ctx0" brushRef="#br1" timeOffset="85912.87">17949 6054 0,'0'0'0,"-21"21"0,0-21 16,0 0-16,21 21 16,21-21-1,0 0-15,0 0 16,0 0-16,22 0 0,-1 0 15,0 0-15,1 0 0,20 0 0,-20-21 16,-1 0-16</inkml:trace>
  <inkml:trace contextRef="#ctx0" brushRef="#br1" timeOffset="86308.65">18711 6117 0,'-42'0'15,"84"0"-15,-84 21 0,63-21 47,0 0-47,0 0 16,22 0-16,-22 0 0,0-21 0,21 0 16,-20 21-16,-1-21 0,21 21 15,-21-21-15,0 0 0,1-1 0,-22 1 16,0 0-16,0 0 15,0 0-15,0 0 16,-22 21-16,1 0 16,0 0-16,0 0 0,0 21 0,-22 0 15,22 0-15,0 0 0,-21 0 16,21 22-16,-1-22 0,1 0 0,21 21 16,0-20-16,0-1 0,0 0 15,0 0-15,0 0 0,0 0 0,21 1 16,-21-1-16,22-21 0,-1 21 15,42 0-15,-42-21 0,22 0 16,-22 0-16,0 0 0,21 0 0,1 0 16,-22-21-16,21 21 0</inkml:trace>
  <inkml:trace contextRef="#ctx0" brushRef="#br1" timeOffset="86548.51">19473 5863 0,'0'0'0,"0"21"16,0 1-1,0-1-15,0 0 0,21 0 0,1 21 16,-1-20-16,0-1 0,21 21 0,-21-21 16,22 0-16,-22 22 0,0-22 15,21 0-15,-20 0 0,-1 0 16,-21 1-16,21-1 0,0-21 15</inkml:trace>
  <inkml:trace contextRef="#ctx0" brushRef="#br1" timeOffset="86811.36">19960 5800 0,'-21'42'32,"0"-21"-32,0 0 0,-1 1 0,-20-1 15,21 21-15,0-21 0,-22 22 16,1-22-16,0 21 0,-1-21 16,1 22-16,0-22 0,-1 0 0,22 0 0,-21 21 15,0-20-15,20-1 0,1-21 16,0 21-16,0 0 0,21 0 15,21-21 1,0 0-16,22-21 16,-22 0-16,21 21 0,0-21 0</inkml:trace>
  <inkml:trace contextRef="#ctx0" brushRef="#br1" timeOffset="87140.19">20489 5482 0,'0'0'0,"-21"0"15,0 0-15,0 21 16,0 1-16,-1-1 16,1 21-16,0 0 0,21 1 0,-21-1 15,0 22-15,0-22 0,21 0 16,0 1-16,-22 20 0,22-21 0,-21 1 15,21-22-15,0 21 0,0-21 0,0 22 16,0-22-16,0 0 0,0 0 16,0 0-16,0 1 0,21-22 0,1 0 15,-1 21-15,0-21 0,0 0 16,0 0-16,22 0 0,-22 0 16,0-21-16,21-1 0,-21 22 0,1-21 15,-1 0-15,0 0 0,0 0 16,0 0-16,-21-1 0,21 1 15</inkml:trace>
  <inkml:trace contextRef="#ctx0" brushRef="#br1" timeOffset="87324.09">20087 5927 0,'0'0'15,"-21"0"-15,21 21 0,-21-21 0,42 0 31,0 0-15,21 0-16,-20 0 0,-1 0 0,21-21 16,0 21-16,-20 0 0,20-21 15,0-1-15,1 22 0,-1-21 0</inkml:trace>
  <inkml:trace contextRef="#ctx0" brushRef="#br1" timeOffset="87908.27">21272 5440 0,'0'0'0,"0"-21"0,-21 21 0,0 0 16,0 0-16,0 0 31,0 0-16,-1 0 1,1 0 0,0-21-1,21-1 1,0 1-16,21 0 16,0 21-1,1 0-15,-1 0 16,0 0-1,0 0-15,-21 21 16,0 0-16,21-21 0,-21 22 0,0-1 16,0 0-16,0 0 15,-21 0-15,0-21 16,0 21-16,0-21 16,-1 0-16,1 0 15,0 0-15,21-21 16,0 0-16,0 0 15,0 0-15,21 0 16,0 21-16,1-22 0,-1 22 16,0 0-16,0 0 15,0 0-15,0 0 0,1 0 16,-22 22-16,0-1 16,0 0-16,0 0 0,0 0 0,0 22 15,-22-1-15,1 0 0,0 1 0,0-22 16,0 21-16,-22 0 0,1 1 15,21-22-15,-21 0 0,-1 21 0,22-20 16</inkml:trace>
  <inkml:trace contextRef="#ctx0" brushRef="#br1" timeOffset="88476.09">22542 5884 0,'0'0'0,"22"0"15,-1 0 1,-21 22 0,0-1-16,0 0 0,0 0 15,0 0-15,-21 22 0,-1-22 16,22 0-16,-21 21 0,21-21 0,-21 1 15,0-1-15,0 0 0,21 0 0,-21-21 16,-1 21-16,22 0 0,-21-21 16,21-21 31,0 0-47,0 0 0</inkml:trace>
  <inkml:trace contextRef="#ctx0" brushRef="#br1" timeOffset="88829.89">22606 5503 0,'-21'0'0,"42"0"0,-63 0 16,20 0-16,1 22 0,21-1 0,-21 0 15,21 0 1,0 0-16,0 0 0,0 1 15,21-22-15,-21 21 0,21-21 16,1 0-16,-1 0 0,21 0 16,-21 0-16,0-21 0,1 21 0,-1-22 15,0 22-15,0-21 0,0 0 16,-21 0-16,0 0 0,0-22 16,0 22-16,0 0 15,-21 0-15,0 21 0,0 0 0,-22 0 16,22 0-16,0 0 0,0 0 15,0 0-15,0 21 0,21 0 16,0 0-16,0 1 0,-22 20 16,22-21-16,0 21 0,0-20 0,0 20 15,0-21-15,0 21 0,22-20 16</inkml:trace>
  <inkml:trace contextRef="#ctx0" brushRef="#br1" timeOffset="89436.5">23347 6033 0,'0'0'0,"0"-22"16,0 1-16,0 0 0,0 0 0,0 0 15,0 0-15,0-1 0,0 1 16,0 0-16,-21 21 15,-1 0-15,1 0 16,0 0-16,0 0 0,-21 21 0,20 0 16,1 1-16,-21-1 0,21 0 0,0 21 15,-22-21-15,22 1 0,0 20 16,0-21-16,0 0 0,-1 0 0,22 22 16,0-22-16,0 0 0,0 0 15,0 0-15,0 1 0,22-22 16,-1 0-1,0 0-15,0 0 0,0 0 0,22 0 16,-22-22-16,0 22 0,0-21 16,0 0-16,22 0 0,-22 0 0,0-22 15,0 22-15,0-21 0,22 0 16,-22-1-16,0-20 0,0-1 0,0 22 16,0-22-16,1 1 0,-1-1 0,0 22 15,0-21-15,-21 20 0,0 1 16,21 0-16,-21 20 0,0-20 0,0 21 15,0 0-15,-21 21 16,0 0-16,0 21 0,0 0 16,21 21-16,-22 1 0,1-1 15,21 0-15,0 22 0,-21-22 16,21 22-16,-21-1 0,21 1 0,0-22 16,-21 22-16,21-22 0,0 0 0,0 1 15,0-1-15,0-21 0,0 21 16,0-20-16,21-1 0,0-21 0,-21 21 15,21 0-15,0-21 0,1 0 0,-1 0 16,0 0-16,21 0 0,-21 0 16,22-21-16,-22 0 0,21 0 15</inkml:trace>
  <inkml:trace contextRef="#ctx0" brushRef="#br1" timeOffset="89675.66">24193 5842 0,'22'0'47,"-1"0"-47,0 0 0,0 0 16,0 0-16,0 0 15,1 0-15</inkml:trace>
  <inkml:trace contextRef="#ctx0" brushRef="#br1" timeOffset="89839.57">24088 5969 0,'0'0'16,"-22"21"-16,22 0 15,22-21 1,-1 0 0,0 0-16,0 0 0,0 0 15,0 0-15,1 0 0,-1-21 16,0 21-16</inkml:trace>
  <inkml:trace contextRef="#ctx0" brushRef="#br1" timeOffset="90359.57">24786 5398 0,'-21'0'0,"0"0"0,0 0 16,-1 0-16,1 0 15,21 21-15,-21-21 0,0 0 16,21 21-16,21-21 47,0 0-47,0 0 16,-21-21-16,22 21 15,-22-21-15,0-1 16,-22 22 15,1 0-31,0 22 0,0-1 16,21 0-16,-21 0 15,21 0-15,-21 0 0,-1 1 0,22 20 16,0-21-16,0 0 0,0 0 16,0 1-16,0-1 0,0 0 0,0 0 15</inkml:trace>
  <inkml:trace contextRef="#ctx0" brushRef="#br1" timeOffset="90924.43">25167 5948 0,'0'0'0,"0"-21"15,0 0-15,21-1 0,-21 1 0,0 0 16,0 0-16,0 0 0,0 0 0,0-22 16,0 22-16,0 0 15,-21 21-15,0 0 0,0 0 0,0 0 16,-43 42-16,43-21 16,-21 1-16,20-1 0,1 0 15,-21 21-15,21-21 0,0 22 0,-22-1 0,22-21 16,0 0-16,0 22 15,21-22-15,0 0 0,-21 0 0,21 0 16,0 1-16,0-1 0,21 0 16,0-21-16,0 0 15,0 0-15,0 0 0,1 0 0,-1 0 16,21 0-16,-21-21 0,0 0 0,1-1 16,20 22-16,-21-21 0,0-21 15,0 21-15,22 0 0,-22-22 0,0 22 16,-21-21-16,21 21 0,0-1 15,-21-20-15,22 21 0,-22 0 16,0 0-16,0 42 16,0 0-1,0 0-15,-22 0 0,22 0 16,0 1-16,-21 20 0,21-21 0,-21 0 16,21 22-16,0-22 0,0 0 15,0 0-15,0 0 0,0 0 16,0 1-16,0-1 15,21-21-15,0 0 0,1 0 16,-1 0-16,0-21 0,0-1 16</inkml:trace>
  <inkml:trace contextRef="#ctx0" brushRef="#br1" timeOffset="91456.61">25654 5313 0,'-64'85'31,"64"-64"-31,0 21 16,0 0-16,-21 1 0,21 20 0,-21-20 16,21-1-16,-21 21 0,21-20 15,0-1-15,0 0 0,-21 1 0,21-22 16,-21 21-16,21-21 0,-22 22 15,22-22-15,0 0 0,-21 0 16,21-42 31,0 0-47,0 0 16,0 0-16,0-1 0,21-20 0,1 21 15,-22 0-15,21 0 0,0-1 0,0 1 16,0 0-16,0 0 0,1 21 15,-1-21-15,0 0 0,21 21 0,-21 0 16,1 0-16,-1 0 0,0 0 16,0 21-16,0 0 0,0 0 15,-21 0-15,0 0 0,0 1 0,0 20 16,0-21-16,0 0 0,-21 0 16,0 1-16,0-1 0,0 0 0,-22-21 15,22 21-15,-21 0 0,21-21 0,0 0 16,-22 21-16,22-21 15,0 0-15,0 0 0,0 0 0,-1 0 0,1 0 16,21-21 15,0 0-31,21 0 0,1 21 16</inkml:trace>
  <inkml:trace contextRef="#ctx0" brushRef="#br1" timeOffset="91771.43">26374 5736 0,'0'0'0,"0"-21"16,-22 21 0,1 0-16,0 0 0,0 21 15,0-21-15,0 21 0,-1 22 16,1-22-16,0 0 0,21 0 15,-21 22-15,0-22 0,0 0 0,21 0 16,0 0-16,-22 0 16,22 1-16,-21-1 0,21 0 0,0 0 15,0 0-15,21-21 16,1 0-16,-1 0 16,0 0-16,0 0 0,0 0 0,0 0 15,1 0-15,-1-21 0,0 21 16,-21-21-16,21 21 0,0-21 0,0 0 15,1-1-15</inkml:trace>
  <inkml:trace contextRef="#ctx0" brushRef="#br1" timeOffset="92154.64">26458 5271 0,'-42'0'32,"42"-22"61,0 1-93,0 0 16,21 0-16,-21 0 16,21 0-16,0 21 31,-21 21-15,0 0-16,0 0 0,0 0 0,0 0 15,0 22-15,0-22 16,0 0-16,-21 0 0,0 0 0,21 22 15,-21-22-15,0 0 0,0 0 0</inkml:trace>
  <inkml:trace contextRef="#ctx0" brushRef="#br1" timeOffset="92703.33">26839 5588 0,'-21'-21'31,"0"21"-31,21 21 16,0 0-1,0 0-15,21 1 0,0-1 16,-21 0-16,21 0 0,1 0 16,-22 0-16,21 1 0,0-22 15,0 21-15,0 0 0,0 0 0,1 0 16,-1 0-16,0-21 0,0 0 15,-21 22-15,21-22 0,0 0 16,-21 21 15,-21-21-31,0 21 0,-21 0 16,21-21-16,-1 21 16,1-21-16,0 21 0,-21 1 0,21-1 15,-22 0-15,22 0 0,-21 0 16,21 0-16,-22 1 0,22-1 0,0 0 15,-21 0-15,20 0 0,1 0 16,0-21-16,0 22 0,0-1 0,21 0 16,-21-21-16,-1 21 15</inkml:trace>
  <inkml:trace contextRef="#ctx0" brushRef="#br1" timeOffset="96274.1">508 8763 0,'0'0'0,"0"21"15,0 0-15,0 1 16,0-1-1,0 0-15,21-21 0,0 21 16,0-21-16,1 0 0,-1 0 16,21 0-16,-21 0 0,22 0 15,-22-21-15,21 21 0,-21-21 16,22 0-16,-22 21 0,0-22 0,0 1 16,-21 0-16,0 0 15,0 0-15,0 0 0,0-1 16,-21 22-16,0 0 15,0-21-15,-1 21 0,-20 0 0,21 0 16,0 0-16,-22 0 0,1 0 16,21 21-16,-21 1 0,20-1 15,1 0-15,0 0 0,0 0 16,0 22-16,0-22 0,21 21 16,-22-21-16,22 0 0,0 22 0,0-22 15,0 0-15,0 0 0,22-21 16,-1 21-16,0 1 0,0-22 0,0 0 15,0 0-15,1 0 0,-1 0 16,0 0-16,0 0 0,0 0 0,0-22 16,1 22-16,-22-21 15,0 0-15,-22 21 16,1 0 0,0 0-16,-21 0 0,-1 21 0,1 0 15,21-21-15,-21 22 16,-1-1-16,1 0 0,-22 42 15,22-41-15,21-1 0,0 21 16,0-21-16,-1 0 0,1 22 16,21-22-16,0 0 0,0 21 0,0-20 15,21-1-15,1 0 0,-1 0 16,0-21-16,21 21 0,-21-21 0,22 0 16,-1 0-16,0 0 0,1 0 15,-1 0-15,0 0 0,1 0 0,-1-21 16,-21 0-16,22 0 0,-1 21 15,-21-21-15</inkml:trace>
  <inkml:trace contextRef="#ctx0" brushRef="#br1" timeOffset="97036.7">1249 9059 0,'0'0'16,"-43"0"-1,22 0-15,0 0 16,0 0-16,0 0 0,0 22 16,-1-1-16,1 0 0,0-21 0,0 21 15,21 0-15,-21 0 0,0 1 16,-1-1-16,1 0 0,21 0 16,0 0-16,0 0 0,0 1 15,0-1 1,21 0-16,1-21 15,-1 0-15,21 0 16,-21 0-16,0-21 0,1 0 0,-1 21 16,0-22-16,0 1 0,0 21 15,-21-21-15,21 0 0,1 0 0,-1 0 16,-21-1-16,0 1 16,0 0-16,0 0 15,0 42 32,0 0-47,0 0 0,0 1 16,0-1-16,0 21 0,0-21 15,0 0-15,0 22 0,0-1 0,0 0 16,0 1-16,0-1 0,0 22 16,0-1-16,0-21 0,0 22 0,0-1 15,0 1-15,0-1 0,0 1 16,0 21-16,0-22 0,0 22 0,-21-1 15,-1 1-15,1-21 0,21 20 16,-21 1-16,21 0 0,0-22 16,-21 22-16,21-22 0,-21 1 15,0-1-15,21 1 0,-22-1 0,22 1 16,0-22-16,-21 0 0,0 1 16,0-22-16,0 0 0,21 0 0,-21-21 15,-1 0-15,1 0 0,-21 0 0,21 0 16,-22 0-16,22-21 0,-42 0 15,20-21-15,-20-1 0,-1 1 0,1 0 16,-1-1-16,1-20 16,21 20-16,-22-20 0,22-1 0,-1 1 0,22-1 15,0 1-15,0-22 16,21 22-16,0-22 0,0 22 0,21-22 16,0 21-16,22 1 0,-1-1 15,0 1-15,1-1 0,-1 1 0,21-1 16,1 22-16,-22-21 0,22 20 15,-22 1-15,0 0 0,1-1 0,-1 22 16,-21 0-16</inkml:trace>
  <inkml:trace contextRef="#ctx0" brushRef="#br1" timeOffset="97531.41">1630 9102 0,'-21'42'15,"21"-21"-15,-22-21 16,22 21-16,0-42 62,0 0-62,0 0 16,0 0 0,-21 21 15,0 21-15,21 0-1,0 0-15,0 0 16,0 1-16,0-1 15,0 0 1</inkml:trace>
  <inkml:trace contextRef="#ctx0" brushRef="#br1" timeOffset="98051.35">1482 9462 0,'0'0'0,"0"21"0,21-21 47,0 0-31,-21-21-1,0-1 1,-21 22 31,21 22-47,-21-22 16,21 21-16,0 0 15,21-21 32,0 0-31,-21-21-16,21 21 0,-21-21 15,-21 21 32,21 21-16,21-21 1</inkml:trace>
  <inkml:trace contextRef="#ctx0" brushRef="#br1" timeOffset="109999.09">4445 9398 0,'21'0'63,"0"0"-63,0 0 15,-21-21 1,0 0-16,22 21 0,-22-21 16,0-1-16,0 1 15,-22 21-15,1-21 0,21 0 16,-21 21-16,0-21 0,0 0 0,-22 21 16,22-22-16,0 1 0,0 21 15,-21 0-15,20-21 0,1 21 0,0 0 16,0 0-16,0 0 0,0 21 0,-1 0 15,1-21-15,0 22 0,0-1 16,0 0-16,21 21 0,0-21 0,-21 1 16,21-1-16,-22 0 0,22 21 15,0-21-15,-21 1 0,21-1 16,0 0-16,0 0 0,0 0 16,0 0-16,21-21 0,1 0 0,-1 0 15,0 0-15,0 0 16,0 0-16,0 0 0,1-21 0,-1 0 15,21 0-15,-21 21 0,0-21 16,1 0-16,-1-1 0,0 1 0,0 0 16,0 0-16,0 0 0,-21 0 15,0-1-15,22 1 0,-22 0 16,21 0-16,-21 0 0,0 0 0,0-1 16,0 44 15,0-1-16,0 0-15,-21 0 0,21 0 16,0 0-16,0 1 0,0-1 0,0 0 16,0 0-16,0 0 0,0 0 15,21 1-15,-21-1 0,21-21 16,0 21-16,0-21 0,0 0 0,1 0 16,-1 0-16,0 0 0,0 0 0,21 0 15,-20 0-15,-1 0 0,0-21 16,21 0-16,-21 21 0,1-22 0,20 1 15,-21 0-15,0 0 0,0 0 16,-21-22-16,22 22 0,-22 0 16,0-21-16,0 21 0,0-22 0,0 1 15,0 21-15,0-22 0,-22 1 0,1 0 16,0-1-16,0 1 0,-21 0 16,-1 21-16,1-22 0,0 1 15,-1 21-15,1 0 0,-22-1 0,1 1 16,21 0-16,-22 21 0,1 0 0,-43 0 15,63 0-15,-20 0 16,21 21-16,-22 0 0,22 1 16,-22 20-16,22 21 0,0-20 0,20 20 0,1 1 15,0-1-15,0 1 16,21-1-16,0 1 0,0-1 0,0 1 16,0-1-16,0 64 0,21-84 15,0 20-15,0 1 0,1-22 16,20 0-16,-21 1 0,21-22 0,1 21 15,-1-21-15,0 0 0,1 1 0,-1-22 16,0 0-16,22 0 16,-22 0-16,22 0 0,-1 0 0,1 0 0,-1-22 15,1 1-15,-1 0 0,-20 0 16,20 0-16,-21 0 0,1-22 16,-1 22-16,0-21 0,1 21 0,20-64 15,-42 43-15,1-1 0</inkml:trace>
  <inkml:trace contextRef="#ctx0" brushRef="#br1" timeOffset="110306.99">5567 8805 0,'-21'-21'0,"42"42"0,-64-63 0,43 21 15,-21 21 1,0 0-16,0 0 0,0 21 15,21 0-15,-21 22 0,21-1 16,0 0-16,0 1 0,0-1 16,0 0-16,0 22 0,0-22 0,0 0 15,0 22-15,0-22 0,0 1 16,0-1-16,0 0 0,0 1 0,-22-1 16,22 0-16,0 1 0,0 20 15,0-42-15,0 0 0,22-21 31,-1 0-31,0 0 0,0-21 16,0 0-16,-21 0 0,21-21 16,1 20-16,-1 1 0</inkml:trace>
  <inkml:trace contextRef="#ctx0" brushRef="#br1" timeOffset="110556.36">5588 8805 0,'-21'-21'16,"21"0"15,21 21-31,0 0 0,0 0 0,0-21 16,1 21-16,20 0 16,-21 0-16,0 0 0,0-21 0,22 21 15,-22 0-15,0 0 0,0 0 0,0 0 16,1 0-16,-1 0 15,-21 21 1,-21 0-16,-22 0 16</inkml:trace>
  <inkml:trace contextRef="#ctx0" brushRef="#br1" timeOffset="110764.25">5419 9313 0,'0'0'0,"0"22"0,0-1 16,0 0 0,21-21-1,0 0-15,0 0 0,21 0 16,-20 0-16,-1 0 0,21 0 16,-21-21-16,22 21 0,-22 0 0,0 0 15,21-21-15,-21 21 0,1 0 0,-1-22 16,0 22-16,0-21 0</inkml:trace>
  <inkml:trace contextRef="#ctx0" brushRef="#br1" timeOffset="111016.1">6032 9250 0,'0'21'15,"0"0"-15,0 0 16,0 1-1,0-1-15,0 0 0,0 0 16,0 0-16,0 0 0,0 1 16,0-1-16,0 0 0,0 0 15,0 0-15,0 0 16,-21-21 0,21-21 15,21 0-31,-21 0 0,0 0 15</inkml:trace>
  <inkml:trace contextRef="#ctx0" brushRef="#br1" timeOffset="111176.01">6075 9144 0,'0'-21'16,"0"42"-16,0-63 0,-21 42 16,21-21-16,-22 21 0,22 21 62,22-21-62,-1 0 16</inkml:trace>
  <inkml:trace contextRef="#ctx0" brushRef="#br1" timeOffset="111671.79">6329 9165 0,'0'21'0,"0"1"32,-21-1-32,21 0 15,0 0-15,0 0 0,0 0 16,0 1-16,0-1 0,0 0 16,0 0-16,0 0 0,0 0 15,0 1-15,21-1 0,-21 0 0,0 0 16,0 0-16,0 0 0,0 1 15,0-1 1,-21-21 0,21-21-1,0-1-15,0 1 16,0 0-16,0-21 0,0 21 16,0-1-16,0 1 0,21-21 0,0 21 15,-21-22-15,21 22 0,0 0 16,22-21-16,-22 21 0,21-1 0,-21 22 15,22-21-15,-22 21 0,21 0 0,-21 0 16,22 0-16,-22 21 0,0-21 16,0 22-16,0-1 0,0 0 0,1 0 15,-22 21-15,0-20 0,0-1 0,0 0 16,0 0-16,0 0 0,-22 22 16,1-22-16,21 0 0,-21-21 0,0 21 15,21 0-15,0 0 0,-21-21 16,42 0 15,0-21-31,0 21 16</inkml:trace>
  <inkml:trace contextRef="#ctx0" brushRef="#br1" timeOffset="112293.13">7535 9271 0,'0'0'0,"0"-21"0,0 0 0,0 0 16,-21-1-16,0 1 15,21 0-15,-21 21 0,0-21 0,-1 0 16,1 21-16,0-21 16,0 21-16,0 0 0,0 0 15,-1 0-15,1 21 0,0-21 0,0 21 16,0 0-16,0 0 0,-1 0 15,1 1-15,0-1 0,0 21 0,0-21 16,0 0-16,21 43 16,0-43-16,0 0 0,0 0 0,0 22 15,0-22-15,0 0 0,21-21 0,0 21 16,0 0-16,0-21 0,0 0 16,22 0-16,-22 0 0,0 0 15,0 0-15,0 0 0,22 0 0,-22-21 16,0 21-16,0-21 0,22 0 0,-22 0 15,0-22-15,0 22 0,0 0 16,22-42-16,-22 20 0,0 1 16,0 0-16,-21-1 0,21 1 0,-21 0 15,21-22-15,1 22 0,-22-1 16,21-41-16,-21 41 0,0 22 16,0-21-16,0 21 0,0 0 15,0 42 1,0 21-16,-21-21 15,21 22-15,0-1 16,0 0-16,0 1 0,0-1 0,0 0 16,-22 22-16,22-22 0,0 0 0,0 1 15,0-1-15,-21 0 0,21 1 0,0-22 16,0 21-16,0-21 0,0 1 0,0 20 16,0-21-16,0 0 0,0 0 15,21-21-15,1 22 0,-1-22 16,0 0-16,0 0 0,0 0 0,0 0 15,1 0-15,-1 0 16,0-22-16,0 1 0,0 0 0</inkml:trace>
  <inkml:trace contextRef="#ctx0" brushRef="#br1" timeOffset="112575.97">8403 8890 0,'0'0'0,"-21"0"16,21 21 0,-21 0-16,21 1 0,0-1 15,0 0-15,-21 21 0,21 1 0,0-22 16,0 21-16,0 0 0,-22-20 16,22 20-16,0-21 0,0 21 0,0-20 15,0-1-15,0 0 0,0 21 0,0-21 16,0 1-16,0-1 15,0 0 1,0-42 0,0 0-16,0-1 15,0 1-15,0 0 0</inkml:trace>
  <inkml:trace contextRef="#ctx0" brushRef="#br1" timeOffset="113072.08">8340 8975 0,'0'0'0,"-22"-21"0,22-1 15,0-20-15,0 0 0,0 21 16,0-1-16,0 1 0,22 0 16,-1 0-16,0 0 0,0 21 15,21 0-15,-20-21 0,20 21 0,-21 0 16,21 0-16,-20 21 0,-1-21 16,0 21-16,0 21 0,-21-21 0,21 22 15,-21-1-15,0-21 0,0 22 0,-21-1 16,0-21-16,0 21 0,-22-20 15,22-1-15,-21 21 0,0-21 16,20 0-16,-20-21 0,21 22 0,0-1 0,-22-21 16,22 0-1,42-21 17,1-1-32,-1 22 0,0 0 15,21-21-15,-21 21 0,22 0 0,-22 0 16,21 0-16,-21 0 0,22 0 0,-22 21 15,21 1-15,1-22 0,-22 21 16,0 0-16,21 0 0,-42 0 0,21 0 16,-21 1-16,0-1 0,0 0 0,0 0 15,-21 0-15,0 0 16,0 1-16,0-1 0,-22 0 16,22 0-16,-21-21 0,0 21 0,20-21 15,-20 21-15,0-21 0,21 0 0,-22 0 16,22 0-16,0 0 15,0 0-15,0 0 0,21-21 16,0 0 0,21 0-16,0 21 0,0-21 15,0 0-15</inkml:trace>
  <inkml:trace contextRef="#ctx0" brushRef="#br1" timeOffset="113844.87">8996 9144 0,'0'0'0,"21"-21"0,0 21 15,-21-21-15,0 42 32,0 0-32,0 0 0,0 0 15,0 1-15,0-1 0,0 21 16,-21 0-16,21-20 0,0-1 15,-21 21-15,21-21 0,0 0 0,0 1 16,0-1-16,0 21 0,0-21 0,21 0 16,0-21-16,0 22 0,-21-1 15,21-21-15,1 0 0,-1 0 16,0 0-16,0 0 0,0-21 0,22-1 16,-22 1-16,-21 0 0,21 0 0,0 0 15,0-22-15,-21 22 0,21-21 16,-21 21-16,22-22 0,-22 1 0,0 0 15,21 21-15,0-22 0,-21 22 0,0-21 16,0 21-16,0-1 0,21 22 16,-21-21-16,0 42 15,0 1-15,0-1 16,0 0-16,0 0 0,-21 21 16,21 1-16,-21-22 0,21 21 15,0 1-15,-21-1 0,21 0 0,-22 22 16,22-22-16,0 22 0,0-1 0,0 1 15,0-1-15,0 1 0,0-1 16,0 1-16,0-1 0,22 1 0,-22-1 16,21 1-16,0 20 0,-21-20 0,21 20 15,0-20-15,-21-1 0,21 22 0,1-21 16,-1-1-16,-21 1 0,21 20 16,-21-20-16,0-1 0,21 1 0,0-1 15,-21 1-15,0-1 0,0-20 16,0 20-16,0-21 0,0 1 0,0-1 15,0-21-15,0 0 0,-21 1 0,0-1 16,0-21-16,0 0 0,-1 0 16,1 0-16,0-21 0,-21-1 0,-1 1 15,1-21-15,0 0 0,-1-1 0,1 1 16,0-22-16,-1 1 0,1-1 0,0-20 16,-1 20-16,1-20 0,21-1 15,-21 0-15,20 22 0,22-22 16,0 0-16,0 1 0,0-1 0,0 22 0,0-1 15,0 1-15,22-1 0,20 22 0,-21-22 16,21 22-16,1 0 16,-1-1-16,0 1 0,22 0 0,-22-1 15,22 1-15,-22 21 0,22-22 0,-1 22 16,-21-21-16,22 0 0,-1 20 16</inkml:trace>
  <inkml:trace contextRef="#ctx0" brushRef="#br1" timeOffset="114412.68">11472 8509 0,'0'0'0,"0"-21"0,0 0 16,0 0-16,-21-1 0,0 22 16,0 0-16,-22 0 0,22 0 15,-21 0-15,21 0 0,-22 0 0,1 22 16,0-1-16,-22 21 0,22-21 0,0 22 15,-22 20-15,22 1 0,-1-1 16,1 1-16,0 20 0,-1-20 16,1 20-16,0-20 0,-1 21 0,22-22 15,0 1-15,0 20 0,21-20 16,0-1-16,0 1 0,0-1 0,21-20 16,0 20-16,0-21 0,22 1 0,-22-22 15,42 21-15,-20-21 0,20 1 16,-20-1-16,20 0 0,1-21 0,-1 0 15,-21 0-15,22 0 0,-22 0 0,22-21 16,-22 21-16</inkml:trace>
  <inkml:trace contextRef="#ctx0" brushRef="#br1" timeOffset="114689.52">11705 9186 0,'-42'0'31,"21"22"-31,21-1 0,0 0 0,0 0 16,-22 0-16,22 0 0,-21 1 0,21-1 16,0 21-16,0-21 0,-21 0 0,21 1 15,-21-1-15,21 0 0,-21 0 16,21 0-16,0 0 0,0 1 15,0-44 17,0 1-32,0 0 0,0 0 15</inkml:trace>
  <inkml:trace contextRef="#ctx0" brushRef="#br1" timeOffset="115036.95">11726 8848 0,'0'0'16,"-21"-21"-16,0 21 0,0 0 0,0 0 16,-1 21-16,1-21 15,0 21-15,21 0 0,0 0 16,0 0-16,0 1 0,0-1 16,0 0-1,21-21-15,0 0 0,1 0 0,-1 0 16,0 0-16,0 0 0,0 0 0,0-21 15,1 0-15,-1-1 16,-21 1-16,21 0 0,-21 0 0,0 0 16,0 0-16,0-1 0,-21 1 15,0 21-15,21-21 0,-22 0 0,1 21 16,0 0-16,0 0 0,0 0 0,0 0 16,-1 0-16,22 21 0,0 0 15,0 0-15,0 1 16,0-1-16,0 21 0,0-21 0,0 0 15,0 1-15,22-1 0,-1 0 0,0 0 16,21 0-16</inkml:trace>
  <inkml:trace contextRef="#ctx0" brushRef="#br1" timeOffset="115624.62">12467 9165 0,'0'0'0,"0"-84"16,0 62 0,0 1-16,0 0 0,-21 0 15,0 21-15,0 0 0,-1 0 16,1 0-16,0 0 0,-21 0 0,21 0 16,-22 21-16,22-21 0,-21 21 0,21 0 15,-22 1-15,1-1 0,21 21 16,-22-21-16,22 22 0,0-22 0,0 0 15,0 21-15,0-21 0,21 43 16,0-43-16,0 0 16,0 0-16,0 1 0,0-1 0,21 0 15,21 0-15,-21-21 0,0 0 16,1 0-16,20 0 0,-21 0 0,21 0 16,1 0-16,-22-21 0,21 21 15,1-21-15,-22 0 0,21-1 0,-21-20 16,22 21-16,-22-21 0,0-1 0,21 1 15,-21 0-15,1-1 0,-22 1 16,21-22-16,0-63 16,0 85-16,-21-21 0,0-1 0,0 22 0,0-1 15,0 1-15,0 0 0,0 21 16,0-1-16,0 1 0,-21 42 31,21 1-31,0-1 0,-21 21 16,21 0-16,-21 1 0,21 20 0,-22 1 15,22-1-15,0 1 0,0-1 0,0-20 16,0 20-16,0-21 0,0 1 16,0-1-16,0 0 0,0 1 0,0-22 15,0 0-15,22 21 0,-1-20 0,0-22 16,0 21-16,0-21 0,0 0 16,1 0-16,-1 0 0,0 0 0,21 0 15,-21-21-15,22-1 0,-1 1 16</inkml:trace>
  <inkml:trace contextRef="#ctx0" brushRef="#br1" timeOffset="115871.48">13589 8848 0,'0'0'0,"-21"21"0,0 0 16,42-21 15,0 0-31,0 0 0,0 0 16,0 0-16,1 0 0,-1 0 16,0 0-16,0 0 0,0 0 15</inkml:trace>
  <inkml:trace contextRef="#ctx0" brushRef="#br1" timeOffset="116052.37">13441 9059 0,'0'0'0,"-21"22"0,21-1 16,0 0-16,0 0 15,21-21-15,0 0 16,0 0-16,0 0 0,0 0 15,1 0-15,-1 0 0,21 0 0,-21 0 16,0 0-16,1 0 0,-1 0 0,0-21 16,0 0-16</inkml:trace>
  <inkml:trace contextRef="#ctx0" brushRef="#br1" timeOffset="116588.06">14922 8615 0,'0'0'0,"-21"0"47,0 0-31,21 21-1,21-21 17,0 0-32,1 0 15,-1-21-15,0 0 16,-21 0 0,0-1-16,-21 1 15,0 21-15,-1 0 16,1 0-16,0 0 0,0 0 15,0 21-15,0 1 0,21-1 0,-22 0 16,22 0-16,-21 0 0,21 22 0,0-22 16,0 21-16,0-21 0,0 22 15,0-22-15,0 0 0,0 21 0,0-21 16,21 1-16,1-1 0</inkml:trace>
  <inkml:trace contextRef="#ctx0" brushRef="#br1" timeOffset="117125.76">15663 9017 0,'21'-21'0,"-42"42"0,42-63 0,-21 21 0,0-1 16,0 1-16,0 0 0,0 0 0,-21-21 15,0 20-15,0 1 16,0 0-16,0 0 0,-1 21 0,-20 0 0,21 0 15,-21 0-15,20 0 0,-20 0 16,0 21-16,-1 0 0,1 22 16,0-22-16,-1 21 0,22 0 0,-21 1 15,0-1-15,20 0 0,1 1 0,0-22 16,0 21-16,0 1 0,21-22 16,0 0-16,0 21 0,0-21 15,0 1-15,21-22 0,0 0 0,0 0 16,0 0-16,22 0 0,-22 0 0,21 0 15,1 0-15,-1-22 0,0 1 16,1 0-16,20 0 0,-21 0 0,1-22 16,-1 22-16,-21-21 0,22 21 0,-22-22 15,21 1-15,-21 21 0,0-21 16,-21-1-16,0 22 0,0-21 16,0 21-16,0-1 0,-21 22 15,0 0 1,0 22-16,0 20 0,0-21 15,-1 0-15,1 22 0,21-1 16,0-21-16,-21 21 0,21 1 0,0-22 16,0 21-16,0-21 0,0 1 0,0-1 15,0 0-15,21 0 0,0 0 16,1-21-16,-1 0 0,21 21 0,-21-21 16,0 0-16,22 0 0,-22 0 0,21 0 15,-21-21-15,22 0 0,-1 0 16</inkml:trace>
  <inkml:trace contextRef="#ctx0" brushRef="#br1" timeOffset="117627.26">16277 8424 0,'0'0'16,"0"-21"-16,-21 21 15,21 21-15,-21 1 16,0-1-16,21 21 0,-22-21 15,22 22-15,0-1 0,0 0 0,-21 22 16,21-22-16,0 0 0,-21 22 0,21-22 16,0 1-16,0-1 0,0 0 15,-21 1-15,21-22 0,-21 21 0,21-21 16,0 0-16,0 1 16,-21-1-16,-1-21 15,22-21 1,0-1-16,0 1 15,0 0-15,0-21 0,0 21 0,22-1 16,-1-20-16,0 0 0,0 21 0,21-22 16,-20 22-16,20-21 0,-21 21 15,21-1-15,1 22 0,-22 0 0,21 0 16,-21 0-16,22 0 0,-1 0 16,-21 22-16,0-1 0,1 21 15,20-21-15,-21 22 0,-21-22 0,0 21 16,21-21-16,-21 22 0,0-22 0,0 21 15,-21-21-15,0 0 0,-21 1 16,20-1-16,-20 0 0,0-21 0,-1 21 16,1 0-16,0-21 0,-1 0 0,22 0 15,-21 0-15,0 0 0,20 0 16,-20 0-16,21 0 0,21-21 16,0 0-1,21 0-15,0 0 0,0 21 16</inkml:trace>
  <inkml:trace contextRef="#ctx0" brushRef="#br1" timeOffset="117948.08">17208 8721 0,'0'-21'0,"0"42"0,0-64 0,0 22 0,0 0 0,0 0 15,-21 21 1,0 0-16,0 0 16,0 0-16,0 21 0,21 0 15,-22 0-15,1 1 0,0 20 0,0 0 16,0 1-16,0-1 0,-1 0 16,22 1-16,0-22 0,0 21 0,0-21 15,0 22-15,0-22 0,0 0 0,0 0 16,0 0-16,22 0 0,-1-21 15,0 22-15,0-22 0,0 0 0,22 0 16,-22 0-16,0 0 0,21 0 0,-21 0 16,1-22-16,20 1 0,0 0 0,-21 0 15,22 0-15</inkml:trace>
  <inkml:trace contextRef="#ctx0" brushRef="#br1" timeOffset="118503.83">17801 8361 0,'-21'21'16,"21"0"-1,0-42 32,0 0-31,0 0-16,21 0 15,0 21 1,-21-22-16,21 22 0,1 0 31,-22 22-31,0-1 16,0 0-16,0 0 0,0 0 15,0 0-15,0 1 16,-22-22-16,22 21 0,-21-21 16,0 21-16,0-21 0,21 21 15,-21-21-15,21-21 32,0 0-17,0 0 1,0-1-16,21 1 0,0 0 15,0 0-15,0 21 0,-21-21 16,22 21-16,-1 21 16,-21 0-16,0 0 15,0 0-15,0 1 0,0-1 16,0 0-16,0 21 0,0-21 16,-21 1-16,-1 20 0,1 0 15,0-21-15,0 1 0,0-1 0,21 0 16</inkml:trace>
  <inkml:trace contextRef="#ctx0" brushRef="#br1" timeOffset="118952.15">18203 7938 0,'0'0'0,"-21"0"0,21-22 0,21 22 31,0 0-31,22 0 16,-22 0-16,0 0 0,0 22 15,22-1-15,-22 21 0,0-21 16,0 22-16,0-1 0,22 0 0,-22 1 0,0-1 16,0 21-16,-21-20 15,21 20-15,-21 1 0,0-22 0,0 22 16,0-1-16,0-21 0,-21 22 0,0-1 16,0 1-16,-22-1 0,22 1 15,-21-22-15,0 1 0,-1-1 0,1 0 16,-22 1-16,-20 20 0,41-42 15,1 0-15,0 1 0,-1-22 0,22 21 16,-21-21-16,21 0 0,0 21 16,-1-21-16,1 0 0,21-21 15,0 0 1</inkml:trace>
  <inkml:trace contextRef="#ctx0" brushRef="#br1" timeOffset="121164.41">3492 10943 0,'0'0'0,"0"-21"0,0 0 16,0 0-16,0 0 0,0-1 15,0 1-15,0 0 0,-21 21 16,21 21 15,0 0-31,0 22 0,0-1 16,0 0-16,0 22 0,0 21 15,0-22-15,0 22 0,0-1 0,0 1 16,0 0-16,0-1 0,-21 1 16,0 0-16,0-22 0,0 22 0,-1 0 15,1-22-15,0 1 0,0-1 0,0 1 16,0-1-16,-1-21 0,22 1 16,0-1-16,-21 0 0,21-20 15,0-1-15,0 0 0,0 0 0,0-42 47,21 0-47,-21-22 0</inkml:trace>
  <inkml:trace contextRef="#ctx0" brushRef="#br1" timeOffset="121564.18">3302 11049 0,'-42'-21'16,"-22"-85"-1,64 85-15,0 0 16,0-22-16,21 22 0,22 0 16,-22 0-16,21 0 0,22 21 15,-22 0-15,21 0 0,1 0 0,-22 0 16,22 0-16,-22 21 0,22 0 0,-43 0 15,21 22-15,-21-1 0,0 0 16,-21 1-16,0-1 0,0 0 0,-21 1 16,-21-1-16,21 0 0,-22 1 15,1-1-15,-21 0 0,20-21 16,1 22-16,0-22 0,-1 0 0,22 0 0,-21-21 16,21 21-16,-1-21 15,1 0-15,21-21 31,21 21-31,1-21 16,-1 21-16,0-21 0,0 21 0,0-21 16,0 0-16,22 21 0,-22-22 15</inkml:trace>
  <inkml:trace contextRef="#ctx0" brushRef="#br1" timeOffset="122219.62">4022 11388 0,'0'21'0,"0"-42"0,21 42 15,-21-42 1,21 0-16,0 21 16,0-22-16,-21 1 0,21 0 0,1 0 15,-1-21-15,0 20 0,0-20 16,0 21-16,22-21 0,-22-1 15,0 22-15,0-21 0,0 21 0,-21-22 0,0 22 16,0 0-16,0 0 16,0 0-16,-21 21 15,0 0-15,-21 0 0,20 0 0,1 0 16,0 21-16,0 0 0,0-21 16,0 21-16,-1 0 0,22 0 0,0 1 15,0-1-15,0 0 0,0 0 16,0 0-16,22-21 15,-1 21-15,0-21 0,0 22 0,0-1 16,0 0-16,1-21 0,20 21 16,-21 21-16,0-20 0,0-1 15,-21 0-15,22 21 16,-22-21-16,0 1 16,21-22-16,0 21 0,0-21 15,0 0-15,0-21 16,1-1-16,-1 22 15,0-21-15,0 0 0,0 0 0,0 0 16,1-22-16,-1 22 0,0-21 0,0 21 16,0-22-16,0 22 0,1-21 15,-1 21-15,-21 0 0,0-1 0,0 1 16,0 42 15,-21-21-31,-1 22 0,22-1 16,-21 0-16,21 0 15,0 0-15,-21 0 0,21 1 0,-21-1 16,21 0-16,0 0 0,0 0 16,0 0-1,0-42 1,0 0 0</inkml:trace>
  <inkml:trace contextRef="#ctx0" brushRef="#br1" timeOffset="122391.52">4741 10816 0,'-21'0'0,"-21"-21"16,63 21 31,0 0-47,0 0 0,0 0 15</inkml:trace>
  <inkml:trace contextRef="#ctx0" brushRef="#br1" timeOffset="122792.29">5143 10837 0,'-21'0'15,"21"22"17,0-1-32,0 0 0,0 0 15,21 0-15,-21 0 0,22 1 0,-22-1 16,21 0-16,-21 21 0,0-21 16,0 1-16,21 20 0,-21-21 0,0 0 15,0 0-15,0 22 0,0-22 16,0 0-16,0-42 47,0 0-47,0 0 0,21-1 15,0 1-15,-21-21 0,21 21 0,1 0 16,-22-22-16,21 22 0,0-21 0,0 21 16,0-22-16,0 22 0,1 0 15,-1 0-15,0 0 0,0-1 0,0 1 16,0 0-16,1 21 0,-1 0 15,0 0 1,0 0-16</inkml:trace>
  <inkml:trace contextRef="#ctx0" brushRef="#br1" timeOffset="123838.5">6202 11091 0,'0'0'0,"21"-105"31,-21 83-31,0-20 16,0 21-16,0 0 0,0 0 0,0-1 16,-21 1-16,21 0 0,-21 21 0,-1 0 15,1 0-15,0 0 0,0 0 16,-21 0-16,20 21 0,1 0 0,-21 1 15,21 20-15,-22-21 0,22 0 0,0 22 16,-21-22-16,21 21 0,-1 0 16,1 1-16,21-22 0,0 21 0,0-21 15,0 22-15,0-22 0,0 0 16,0 0-16,21 0 0,1-21 16,-1 0-16,21 0 0,-21 0 0,0 0 15,1 0-15,20-21 0,-21 0 16,21 0-16,-20 0 0,-1 0 15,0-1-15,21-20 0,-21 21 0,1-21 16,-1 20-16,0-20 0,-21 21 0,21-21 16,-21 20-16,21-20 0,-21 21 15,0 0-15,0 0 0,0-1 0,0 1 16,0 0-16,0 42 16,0 0-1,-21 1-15,21-1 0,0 0 0,0 0 16,-21 0-16,21 22 0,0-22 15,0 0-15,0 21 0,0-21 0,0 22 16,0-22-16,0 0 0,0 0 16,21 0-16,0 1 0,0-1 0,1-21 15,-1 0-15,0 0 16,21 0-16,-21 0 0,1 0 0,-1-21 16,21 21-16,-21-22 0,0 1 0,22-21 15,-22 21-15,21-22 0,-21 22 16,1-21-16,-1 0 0,21-1 0,-21 1 15,0 0-15,1-1 0,20 1 0,-21-22 16,0 22-16,0 0 0,-21-1 16,0 1-16,0 0 0,22 21 0,-22-22 15,0 22-15,-22 21 16,1 0 0,0 21-16,21 0 0,-21 22 0,0-22 15,0 21-15,21 1 0,-22 20 0,22-21 16,0 1-16,0-1 0,0 0 15,0 1-15,0-1 0,0 0 0,0 1 16,0-1-16,22-21 0,-1 22 0,0-22 16,0 0-16,0 0 0,0 0 15,1 0-15,20 1 0,0-22 0,-21 0 16,22 0-16,-1 0 0,-21 0 16,22 0-16,-22-22 0,21 1 0,-21 0 15,0 0-15,22 0 0,-22-22 0,0 22 16,-21 0-16,0-21 0,21 21 15,-21-1-15,0-20 0,0 21 16,0 0-16,0 0 0,0-1 0,0 1 16,-21 21-16,0 0 15,0 0-15,21 21 0,-21 1 16,21-1-16,0 0 0,0 0 0,0 0 16,0 22-16,0-22 0,0 0 0,0 0 15,0 21-15,21-20 0,-21-1 0,21 0 16,0 0-16,0 0 15,0-21-15,1 0 0,-1 0 16,21 0-16,-21 0 0,0-21 0,1 21 0,20-21 16,-21 0-16,0 0 15,43-22-15,-43 22 0,0-21 16,0 21-16,-21-22 0</inkml:trace>
  <inkml:trace contextRef="#ctx0" brushRef="#br1" timeOffset="124081.36">6562 10605 0,'0'0'0,"-22"21"0,22 0 16,0 0-1,43-21-15,-22 0 0,42 0 0,-20 0 16,20 0-16,22 0 0,-22 0 15,22-21-15,0 21 0,-1-21 0,-20 0 16,-1 21-16,22-22 0,-21 22 0,-22 0 16,0-21-16,1 21 0,-1 0 15,-21-21-15,0 21 0,-21-21 0</inkml:trace>
  <inkml:trace contextRef="#ctx0" brushRef="#br1" timeOffset="128787.56">10922 10837 0,'-21'0'32,"0"0"-32,-1 0 0,1 0 15,0 0-15,0 0 0,0 0 16,0 0-16,-1 0 0,1 0 0,0 0 15,0 0-15,0 0 0,0 0 16</inkml:trace>
  <inkml:trace contextRef="#ctx0" brushRef="#br1" timeOffset="129091.38">10604 10499 0,'0'-21'0,"0"42"0,0-64 0,-21 22 16,21 0-16,-21 21 16,21 42-1,0-20-15,0 20 16,0 0-16,0 1 0,0-1 16,0 0-16,0 22 0,0-22 15,0 0-15,0 22 0,0-22 0,0 1 16,0-1-16,0 21 0,0-20 15,0-22-15,0 21 0,0 1 0,0-22 16,0 0-16,0 0 0,0 0 0,21-21 31,0-21-31,1 0 16,-22 0-16,21 0 0,21-22 0</inkml:trace>
  <inkml:trace contextRef="#ctx0" brushRef="#br1" timeOffset="129557.11">10985 10816 0,'22'-21'16,"-44"42"-16,22-21 16,-21 21-1,0-21-15,0 22 0,0-1 0,-22 21 16,22-21-16,-21 0 0,21 1 16,-22-1-16,22 0 0,-21 0 0,21 21 15,0-20-15,-1-1 0,1 0 0,0-21 16,21 21-16,-21 0 15,21-42 17,0 0-32,21 0 15,0 0-15,0-1 0,1 1 0,-1 0 16,0-21-16,0 21 0,0-1 0,22-20 16,-22 21-16,0 0 0,0 0 15,0-1-15,0 1 0,1 0 0,-1 21 16,0 0-16,0 0 15,-21 21-15,21 0 0,-21 1 16,21-1-16,1 21 0,-22-21 0,21 0 16,0 22-16,-21-22 0,21 0 0,0 21 15,0-20-15,-21-1 16,22 0-16,-1 0 0,0 0 0,-21 0 16,21 1-16,0-22 0,0 0 0,1 0 15,-1 0-15,0 0 0,0 0 16,0-22-16,0 22 0,1-21 15,-1-21-15,-21 21 0,21 0 0,-21-22 16,21 22-16,0-21 0,-21-1 16,0 1-16,0 0 0</inkml:trace>
  <inkml:trace contextRef="#ctx0" brushRef="#br1" timeOffset="129763.83">11515 10562 0,'0'0'0,"0"-42"0,0-106 16,0 127-16,0-1 15,0 1-15,0 0 0,0 42 16,0 0-16,0 22 15,0-1-15,0 0 0,-22 22 0,22-22 16,-21 22-16,21-1 0,-21-20 0,21 20 16,-21-21-16,0 1 0,0-1 0,21 0 15,-22 1-15,1-1 0,0 0 16,21-20-16,0 20 0,0-21 0,0 0 16,0 0-16,21-21 15,0 0-15,1-21 16,-1 0-16,21 0 0,-21 0 0</inkml:trace>
  <inkml:trace contextRef="#ctx0" brushRef="#br1" timeOffset="130169.27">11726 10859 0,'0'0'0,"-21"21"15,0 0-15,21 0 16,0 0-1,21-21 17,0 0-32,0 0 0,1 0 15,-1-21-15,0 0 0,0 21 0,0-21 16,0 0-16,1-1 16,-22 1-16,0 0 0,0 0 15,0 0-15,-22 21 16,1 0-16,0 0 15,0 21-15,0-21 0,0 21 0,-22 0 16,22 0-16,0 22 0,0-22 0,21 0 16,-21 0-16,21 22 0,-22-22 15,22 0-15,0 0 0,0 0 0,0 0 16,0 1-16,0-1 0,0 0 0,22 0 16,-1-21-16,0 21 0,0-21 15,0 0-15,0 0 0,1 0 16,-1 0-16,21 0 0,-21 0 0,22 0 0,-22-21 15,0 0-15,21 0 0,-21 0 16,22-1-16,-1 1 0</inkml:trace>
  <inkml:trace contextRef="#ctx0" brushRef="#br1" timeOffset="130659.68">12404 10478 0,'0'-43'15,"0"86"-15,0-128 0,0 64 0,0 0 0,0-1 16,0 1-16,-22 42 31,22 1-31,-21-1 0,21 21 0,0 0 16,0 22-16,-21-22 0,21 1 15,-21 20-15,21-21 0,-21 1 0,21 20 16,0-20-16,-21-1 0,21 0 0,-22-21 16,1 22-16,21-1 0,0-21 0,0 22 15,-21-22-15,21 0 0,0 0 16,-21-21-16,21 21 0,0-42 31,0 0-31,21 0 16,-21 0-16,21-1 0,-21 1 0,0-21 15,21 21-15,1 0 0,-1-22 0,-21 22 16,21 0-16,0-21 16,0 20-16,0 1 0,1 21 0,-1-21 15,0 21-15,0 0 0,0 0 0,0 0 16,1 0-16,-1 21 0,0-21 0,0 21 15,0 1-15,0-1 0,1 0 16,-1 0-16,-21 0 0,0 0 0,0 22 16,0-22-16,0 0 0,-21 0 0,-1 0 15,-20 1-15,21-1 0,0 0 16,-22 0-16,22-21 0,0 21 0,-21-21 16,21 0-16,-1 21 0,-20-21 0,21 0 15,0 0-15,21-21 31,0 0-31,21 0 0,0 0 16,0-22-16</inkml:trace>
  <inkml:trace contextRef="#ctx0" brushRef="#br1" timeOffset="133267.79">13123 10710 0,'21'-21'32,"1"0"-32,-1 0 15,0 21-15,0-21 0,0 0 16,0-1-16,1 22 0,20-21 0,-21 0 16,0-21-16,0 21 0,22-1 15,-43 1-15,21 0 0,-21 0 0,0 0 16,0 0-16,-21 21 15,-22 0-15,22 0 0,0 0 16,-21 0-16,21 21 0,-22 0 0,1 0 16,0 0-16,20 0 0,-20 1 15,21 20-15,0-21 0,0 21 0,21-20 16,0-1-16,0 0 0,0 0 16,0 0-16,21 0 0,0 1 15,21-1-15,-21-21 0,22 21 0,-1-21 16,0 0-16,-20 0 0,20 0 0,-21 0 15,21 0-15,-20 0 0,-1 0 0,0 0 16,0 0-16,-42 0 16,0 0-1,0 0-15,-22 0 0,22 0 0,-21 21 16,-1 0-16,1-21 0,0 21 16,-1 1-16,1-1 0,0 0 0,-1 0 15,1 0-15,21 0 0,0 1 0,0-1 16,21 0-16,0 0 15,0 0-15,0 0 0,0 1 0,21-1 16,0-21-16,0 21 0,21-21 0,-20 0 16,41 0-16,-21 0 0,1 0 15,20 0-15,1 0 0,-22 0 0,22-21 16,-1 0-16,1 21 0,-22-43 0,0 22 16,1 0-16,-1 0 0,0-22 0,1 22 15,-22-21-15,0 0 0,0-1 16,0 1-16,0 0 0,1-22 0,-22 22 15,21-22-15,0 22 0,-21 0 16,0-1-16,0 1 0,0 21 0,21 0 16,-21-1-16,0 1 0,0 42 15,-21 22 1,0-22-16,21 21 16,-21 1-16,-1-1 0,22 0 0,-21 1 15,21 20-15,-21-21 0,21 1 0,0-1 16,-21 0-16,21-20 0,0 20 0,0-21 15,0 21-15,0-20 0,0-1 16,0 0-16,0 0 0,21 0 0,0 0 16,0-21-16,1 0 0,-1 0 0,0 0 15,21 0-15,-21 0 0,22 0 16,-1 0-16,0-21 0,-20 0 16,20 0-16,0 21 0,1-21 0,-22-22 15,21 22-15,-21 0 0,0 0 16,1 0-16,-22-22 0,0 22 0,0 0 15,0 0-15,0 0 0,0 0 0,0-1 16,-22 22 0,1 0-16,0 0 0,0 22 0,0-1 15,0 0-15,-1 21 0,22-21 16,0 1-16,0-1 0,0 0 16,0 0-16,0 21 0,0-20 0,0-1 15,0 0-15,22 0 0,-1 0 16,0-21-16,0 0 0,0 21 0,0-21 15,22 0-15,-22 0 16,21 0-16,-21 0 0,22 0 0,-22-21 16,0 0-16,21 0 0,-20 0 15,-1 0-15,0-1 0,0 1 0,0 0 16,0 0-16,-21-21 0,22 20 0,-1 1 16,-21-21-16,21 21 0,0 0 15,-21-1-15,0 44 31,0-1-31,0 0 0,0 0 0,-21 0 16,21 0-16,-21 1 0,21 20 16,-21-21-16,21 0 0,0 0 15,-22 1-15,22-1 0,-21 0 0,21 0 16,0 0-16,-21 0 0,21 1 16,0-44 15,21 22-31,0-21 15,1 0-15,-22 0 0,21 0 0,0 0 16,0-1-16,0 1 0,0 0 0,1-21 16,20 21-16,-21-1 0,0-20 15,0 21-15,22 0 0,-22 21 16,-21-21-16,21 21 0,0 0 16,-21 21-16,0 0 0,0 0 15,0 0-15,0 0 0,0 22 16,0-22-16,0 0 0,0 0 0,0 0 15,0 1-15,0-1 0,0 21 16,0-21-16,0 0 0,0 1 16,0-1-16,21-21 31,1 0-31,-22-21 0,21-1 0,0 22 16,-21-21-16,21 0 0,0 0 0,0 0 15,22-22-15,-22 22 0,0 0 16,21-21-16,-20 21 0,20-22 15,-21 22-15,21 0 0,-20 0 0,-1 0 16,0-1-16,0 22 0,0 0 16,-21 22-1,0-1-15,0 0 0,0 0 16,0 0-16,0 0 0,0 1 16,-21-1-16,21 0 0,0 0 0,0 0 15,0 0-15,0 1 0,0-1 0,0 0 16,21 0-16,0-21 15,1 0-15,-1 0 0,0 0 16,0 0-16,0 0 0,0 0 16,1 0-16,20 0 0,-21 0 0,0-21 15,22 0-15,-1 21 0,-21-21 0,21-1 16,1 1-16,-22 0 0,21-21 16,-21 21-16,1-1 0,-1 1 0,0-21 15,-21 21-15,0 0 0,0-1 0,0 1 16,-21 21-16,0 0 15,-1 0-15,1 0 0,0 0 0,-21 0 16,21 21-16,-1 1 0,1-1 0,0 0 16,0 0-16,0 0 15,21 0-15,-21 22 0,21-22 0,0 0 16,0 0-16,0 0 0,0 1 16,42-1-16,-42 0 0,42-21 15,-21 21-15,1-21 0,-1 0 0,21 0 16,-21 0-16,22 0 0,-1 0 0,0 0 15,1 0-15,-1 0 0,0-21 0,22 21 16,-22-21-16,0 0 0,-20-1 16,20 1-16,-21 0 0,0-21 15,0 21-15,1-1 0,-22 1 0,21 0 0,-21 0 16,0 0 0,-21 21-16,-1 21 15,22 0-15,-21 0 0,0 0 16,0 1-16,21-1 0,-21 0 15,21 0-15,-21 0 0,21 0 0,0 1 16,-22-1-16,22 0 0,0 0 16,0 0-1,0-42 1,22 21 0,-22-21-16,21 0 0,0 0 0,0-1 15,0 1-15,0 0 0,1-21 16,-1 21-16,21-1 0,-21-20 0,0 21 15,1 0-15,-1 21 0,0-21 16,0 21-16,0 0 16,-21 21-16,0 0 15,0 0-15,0 0 0,0 0 16,0 1-16,0-1 0,0 0 16,21 0-16,-21 0 0,22 0 0,-22 1 15,0-1-15,21-21 0,0 21 0,-21 0 16,21-21-16,0 0 0,0 0 15,22 0-15,-22 0 16,0 0-16,0 0 0,0-21 0,22 0 0,-22 21 16,21-21-16,-21-1 0,22-20 0,-1 21 15,22-64 1,-43 43-16,21-22 0,-21 22 0,22-21 16,-22-1-16,0 1 0,0-1 0,0 1 15,0 20-15,-21-20 0,22 20 16,-22 1-16,0 21 0,0-21 15,0 20-15,0 1 0,0 42 16,-22-21-16,1 43 16,0-22-16,21 21 0,-21 1 0,0-1 15,21 21-15,-21-20 0,21 20 16,0 1-16,-22-1 0,22 1 0,-21-22 16,21 0-16,0 22 0,0-22 0,0-21 15,0 22-15,0-1 16,0-21-16,0 0 0,21 1 0,1-1 15,-22 0-15,21-21 0,0 0 0,0 21 16,0-21-16,0 0 0,1 0 0,-1 0 16,21 0-16,-21-21 0,0 21 15,1-21-15,20 21 0,-21-21 16,0-1-16,0 1 0,1 0 0,-1 21 16,0-21-16,0 0 0,-21 0 0,0-1 15,0 1-15,0 0 0,0-21 16,0 21-16,0-1 0,0 1 15</inkml:trace>
  <inkml:trace contextRef="#ctx0" brushRef="#br1" timeOffset="133500.67">17399 10478 0,'-21'0'0,"42"0"0,-63 0 15,63 0 1,0 0-16,21 0 15,-21 0-15,22 0 0,-1 0 0,0 0 16,1 0-16,-1 0 0,22-22 16,-22 22-16,0 0 0,1 0 0,-1 0 15,-21 0-15,0-21 0,0 21 0,1 0 16,-1-21-16,-21 0 31,-21 21-31,-1 0 0,-20-21 16</inkml:trace>
  <inkml:trace contextRef="#ctx0" brushRef="#br1" timeOffset="138288.03">19600 10245 0,'0'0'0,"0"-21"16,0-1 0,0 1-16,0 0 15,0 0-15,0 0 16,21 0-16,1-1 0,-22 1 15,0 0-15,0 0 0,0 42 47,0 0-47,-22 0 0,1 22 16,0-1-16,21 0 0,-21 1 16,21 20-16,-21 1 0,0-1 0,21 1 15,0-1-15,-22 1 0,22-22 0,-21 22 16,21-22-16,0 21 0,0-20 15,0-22-15,0 21 0,0-21 0,21 1 16,1-1-16,-1 0 0,0 0 0,21-21 16,-21 0-16,22 0 0,-1 0 15,-21-21-15,22 0 0,-1 0 16,0-1-16,1 1 0,-22 0 0,21-21 16,0-1-16,-20 22 0,20-42 0,-21 20 15,21-20-15,-20 21 0,-1-22 16,0 1-16,0-1 0,0 1 0,-21 20 15,0-20-15,21 20 0,-21-20 0,0 21 16,0 20-16,0-20 0,0 21 16,0 0-16,0 0 0,0 42 31,-21 0-31,0 21 0,21-21 0,0 22 16,-21-1-16,21 0 0,-21 22 0,0-22 15,21 22-15,0-22 0,0 22 16,-22-22-16,1 0 0,21 22 15,-21-22-15,21 0 0,0-20 0,0 20 16,-21-21-16,21 21 0,0-20 0,0-1 16,0 0-16,21-21 15,0 0-15,0 0 0,22 0 16,-22 0-16,0 0 0,21-21 16,-20 21-16,20-21 0,0-1 0,1 1 15,-1-21-15,0 21 0,1-22 0,-22 22 16,21-21-16,0 21 0,-20 0 0,-1-1 15,0 1-15,-21 0 16,0 0-16,-21 21 16,0 0-16,-1 21 15,1 0-15,0-21 16,21 21-16,0 1 0,-21-1 0,21 0 16,0 0-16,0 0 0,0 0 0,0 1 15,0-1-15,21 0 0,-21 0 16,21 0-16,0 0 0,-21 1 0,0-1 15,0 0-15,22-21 0,-22 21 0,0 0 16,-22-21 0,1 0-1,0-21-15,0 0 16,0 0-16,0 0 16,-1-1-16,1 1 0,21 0 15,-21 0-15,0 0 0,21 0 0,0-1 16,-21 22-16,0 0 0,-1 0 15,22 22 1,0-1-16,0 0 16,0 0-16,0 0 0,0 0 0,0 1 15,0-1-15,22-21 0,-1 21 16,0 0-16,0-21 0,0 21 0,0-21 16,1 21-16,-1-21 0,0 0 0,0 0 15,0 0-15,22 0 0,-22 0 16,21 0-16,-21-21 0,22 0 0,-1 0 15,-21 21-15,21-21 0,1 0 16,-22-1-16,21-20 0,-21 21 0,1 0 16,-1-22-16,0 22 0,0 0 15,0-21-15,-21 21 0,0-1 0,0 1 16,0 0-16,0 0 0,-21 21 31,0 0-31,0 21 0,0 0 16,-1 0-16,22 1 15,0-1-15,-21 0 0,0 0 0,21 21 16,0-20-16,0-1 0,0 0 16,0 0-16,0 0 0,0 0 0,0 1 0,0-1 15,0 0-15,21-21 16,-21 21-16,21-21 0,1 0 0,-1 21 16,0-21-16,21 0 0,-21 0 0,1 0 15,62 0-15,-63-21 16,22 21-16,-1-21 0,-21 0 0,22 0 15,-22 21-15,0-22 0,0-20 0,-21 21 16,0 0-16,0 0 0,0-1 16,0-20-16,0 21 0,-21 0 15,0 0-15,0 21 0,-22 0 0,22 0 16,0 0-16,0 0 16,0 21-16,21 0 15,0 0-15,0 0 0,0 0 0,0 1 16,21-1-16,0 0 0,0 0 0,0 0 15,0 0-15,1 1 0,-1-1 16,0-21-16,0 21 0,0-21 0,0 0 16,1 21-16,-1-21 0,0 0 0,21 0 15,-21 0-15,1 0 0,-1 0 16,0 0-16,0-21 0,0 21 0,0-21 16,1 0-16,-1 21 0,0-22 0,0 1 15,0-21-15,-21 21 16,21 0-16,-21-1 0,22-20 0,-22 21 15,0 0-15,0 0 0,0-1 0,0 1 16,-22 42 0,1 1-1,0-22-15,21 21 0,0 0 0,-21 0 16,0 0-16,21 0 0,0 1 16,-21-1-16,-1 0 0,22 0 0,-21 0 15,21 0-15,-21 1 0,21-1 16,-21-21-16,21 21 0,-21-21 15,21-21 17,0 0-32,21 21 15,0-22-15,-21 1 0,21 0 16,0 0-16,-21 0 0,22 0 0,-1-1 16,0 1-16,0 0 0,-21 0 0,21 21 15,0-21-15,1 21 16,-1 0-16,0 21 15,-21 0-15,0 0 16,0 0-16,0 1 0,0-1 16,0 0-16,21 0 0,0 0 15,-21 0-15,0 1 0,21-22 0,1 21 16,-1-21-16,0 0 16,0 0-16,0 0 0,0 21 0,1-21 15,-1 0-15,21 0 0,0 0 0,-20 0 16,20 0-16,0-21 0,1 21 0,-1-21 15,0-1-15,-21 22 0,22-21 16,-22 0-16,0 0 0,0-21 16,0 20-16,-21 1 0,0-21 0,0 21 0,0 0 15,0-1-15,-21 1 0,0 0 16,0 0-16,0 0 0,0 21 16,-22 0-16,22 0 0,-21 0 0,21 0 0,-22 0 15,22 21-15,0 0 16,-21 0-16,20 0 0,22 1 0,-21-1 0,21 0 15,-21 42-15,21-41 16,-21-1-16,21 0 0,0 0 16,0 0-16,0 0 0,21 1 0,0-22 15,0 21-15,1-21 16,-1 0-16,0 0 0,0 0 0,21 0 16,-20 0-16,-1 0 0,21-21 0,-21 21 15,0-22-15,1 1 0,-1 0 0,0 0 16,0 0-16,0 0 0,0-1 15,-21-20-15,22 21 0,-22 0 16,0 0-16,0-1 0,0 1 0,0 0 16,-22 21-1,1 0-15,0 0 0,21 21 16,-21 0-16,21 1 0,0-1 0,0 0 16,0 21-16,0-21 0,0 1 15,0-1-15,0 0 0,0 0 0,0 0 16,21 0-16,0-21 0,0 22 15,1-22-15,-1 0 16,0 0-16,0 0 0,0 0 0,0 0 16,1 0-16,-1-22 0,0 22 15,0-21-15,0 0 0,0 0 0,1 0 16,-1 0-16,0-22 0,0 22 16,-21 0-16,21-21 0,-21-1 15,0 22-15,0 0 0,0 0 0,0 42 31,-21 0-15,21 0-16,-21 0 0,21 1 0,0-1 16,0 0-16,0 0 0,0 0 15,0 0-15,-21 1 0,21-1 0,0 0 16,0 0-16,0 0 0,0-42 62,0 0-62,0 0 16,0 0-16,21-1 0,-21-20 0,0 21 16,21 0-16,-21 0 0,21-22 0,0 22 15,-21 0-15,22 0 0,-1 21 16,-21-21-16,21 21 0,0 0 0,0 0 16,0 0-16,-21 21 0,22 0 15,-22 0-15,21 0 16,-21 0-16,21 22 0,-21-1 15,0-21-15,0 0 0,0 1 16,0-1-16,0 0 16,21-21-16,-21 21 0,21-21 31,0-21-15,1 21-16,-22-21 0,0 0 0,21-1 15,0 1-15,0 0 0,-21 0 0,21 0 16,0 0-16,-21-1 0,22 1 15,-22 0-15,21 0 0,-21 0 16,21 21-16,-21 21 31,0 0-31,0 0 16,0 0-16,0 1 0,0-1 0,0 0 0,0 0 16,0 0-1,0 0-15,0 1 0,0-1 16,0 0-16,21-21 0,0 0 0,0 0 15,1 0-15,-1 0 0,0 0 16,0 0-16,0 0 0,0 0 16,22 0-16,-22-21 0,0 21 0,0-21 15,22-1-15,-22 1 0,0 0 16,0 0-16,-21 0 0,21-22 0,-21 22 16,21 0-16,-21-21 0,0 21 0,0-1 15,0 1-15,0 0 0,-21 21 16,0 0-16,0 0 15,0 0-15,21 21 0,-21 0 0,-1 1 16,1 20-16,0-21 0,21 0 16,0 22-16,0-22 0,0 0 0,-21 21 15,21-21-15,0 1 0,0-1 0,0 0 16,0 0-16,0 0 0,21 0 16,0-21-16,0 0 15,1 0-15,-1 0 0,0 0 0,0 0 16,0 0-16,22 0 0,-22-21 0,0 0 15,21 0-15,-21 0 16,1 0-16,20-1 0</inkml:trace>
  <inkml:trace contextRef="#ctx0" brushRef="#br1" timeOffset="138555.85">24447 10075 0,'0'-21'0,"0"42"0,-21-42 16,0 21-1,0 21-15,0 1 16,21-1-16,-21 21 0,21-21 16,0 22-16,0-1 0,-22 0 0,22 1 15,0-1-15,-21 0 0,21 1 0,0-1 16,0 0-16,0 1 0,0-1 16,0-21-16,0 0 0,0 22 15,0-22-15,0 0 0,0 0 16,0 0-16,21-21 0,1 0 0,-1 0 15,0 0-15,0 0 16,0-21-16,0 21 0,-21-21 16,22 0-16,-22 0 0</inkml:trace>
  <inkml:trace contextRef="#ctx0" brushRef="#br1" timeOffset="138735.31">24193 10372 0,'0'0'16,"22"0"0,-1 0-16,0 0 15,0 0-15,0 0 0,22 0 16,-22 0-16,21 0 0,0 0 0,1 0 0,-1-21 16,0 21-16,22-22 0,-22 22 15</inkml:trace>
  <inkml:trace contextRef="#ctx0" brushRef="#br1" timeOffset="139248.01">25019 10012 0,'0'0'0,"-21"0"16,0 0 0,-1 0-16,1 0 0,21 21 15,0 0-15,-21 0 0,21 1 0,-21-1 16,0 21-16,21 0 0,0-20 15,-21 20-15,21 0 0,-22 1 0,1-1 16,21 0-16,0 43 16,-21-43-16,21 1 0,-21-22 0,21 0 15,-21 21-15,21-21 0,0 1 16,0-1-16,-21 0 0,21-42 47,0 0-32,21-1-15,0 1 0,0 0 16,0-21-16,0 21 0,1-1 0,20 1 16,-21 0-16,21 0 0,-20 0 0,20 0 15,-21 21-15,0 0 0,22-22 16,-22 22-16,0 0 0,0 0 0,21 22 16,-20-22-16,-22 21 0,21 0 0,0 0 15,-21 0-15,21 22 16,-21-22-16,0 0 0,0 0 0,0 21 15,-21-20-15,0-1 0,0-21 0,-22 21 16,22 0-16,-21 0 0,21-21 16,-22 21-16,22-21 0,-21 0 0,21 0 15,-1 0-15,1 22 0,0-22 0,0 0 16,0 0-16,21-22 16,0 1-1,21 0-15,0 21 0</inkml:trace>
  <inkml:trace contextRef="#ctx0" brushRef="#br1" timeOffset="139535.85">25929 10414 0,'0'0'0,"0"-21"0,-21 21 15,0 0-15,21-21 16,0 42 78,0 0-94,0 0 15,0 0-15,0 1 16,0-1-16</inkml:trace>
  <inkml:trace contextRef="#ctx0" brushRef="#br1" timeOffset="139804.69">25781 10837 0,'-21'0'16,"42"0"15,0 0-15,0 0-16,0 0 0,1 0 15,-1 22-15,-21-1 16,0 0-16,0 0 0,0 0 16,0 0-16,0 1 0,-21 20 0,-1-21 15,-20 0-15,21 22 0,-21-1 16,20-21-16,-41 21 0,21-20 0,-1 20 15,-20-21-15,20 0 0,-20 22 16,-1-22-16,22-21 0,0 21 16,-1 0-16,1-21 0</inkml:trace>
  <inkml:trace contextRef="#ctx0" brushRef="#br1" timeOffset="-190580.77">7112 3366 0,'-21'21'93,"0"-21"-77,-1 0-16,1 0 16,0 21-16,0-21 0,0 0 15,0 0-15,-1 0 16,1 0-16,0 0 0,0 0 0,0 0 16,0 0-16,-1 0 0,1 0 0,0 0 15,0 0 1,0 0 15,42 0 16,0 0-31,0 0-16,0 0 0,1 0 0,20 0 15,-21 0-15,21 0 0,-20 0 16,20 0-16,-21 0 0,21 0 15,1 0-15,-22 0 0,21 0 0,-21 0 16,22 0-16,-22 0 0,0 0 16,21 0-16,1 0 0,-22 0 0,21-21 15,1 21-15,-1 0 0,21 0 16,-20 0-16,-1 0 0,22 0 0,-1 0 16,1 0-16,-1 0 0,1 0 15,-1 0-15,-21 0 0,22 0 16,-1 0-16,1 0 0,-22 0 0,22 0 15,-22 0-15,22 0 0,-1 0 0,-21 0 16,22 0-16,-1 0 0,1 0 16,-1 0-16,1 0 0,21 0 15,-22 0-15,1 0 0,-1 0 0,43 0 16,-43 0-16,-20 0 16,20 0-16,-20 0 0,-1 0 0,0 0 15,-21 0-15,22 0 0,-22 0 0,21 0 16,-21 0-16,1 0 0,-1 0 15,0 0-15,0 0 0,0 0 0,0 0 16,1 0-16,-1 0 16,0 0-16,0 0 31,-42 0 31,0 0-46</inkml:trace>
  <inkml:trace contextRef="#ctx0" brushRef="#br1" timeOffset="-184898.83">12785 3048 0,'0'0'0,"-22"0"0,22 21 16,0 0 15,22-21 0,-1 0-31,21 22 0,0-22 0,1 0 16,-1 0-16,22 0 0,-1 0 15,1 0-15,-1 0 0,22 0 0,-22 0 16,1 0-16,-22 0 0,22 0 16,-22 0-16,21 0 0,-20 0 15,-22 0-15,21 0 0,-21 0 0,1 0 16,-44 0 31,44 0 0</inkml:trace>
  <inkml:trace contextRef="#ctx0" brushRef="#br1" timeOffset="-184025.28">17103 3090 0,'-43'0'15,"43"22"1,21-22 31,1 0-47,-1 0 0,21 0 15,0 0-15,22 0 0,-22 0 16,43 0-16,-22 0 0,22 0 0,0 0 16,-1 0-16,1 0 0,0 0 15,-1 0-15,1 0 0,21 0 16,-21 0-16,-1 0 0,1 0 0,0-22 16,-1 22-16,-20 0 0,-1 0 15,1 0-15,-22 0 0,0 0 0,1 0 16,-22 0-16,0 0 0,0 0 15,0 0 1,-42 0 15,0 0-15,0 0-16,0 0 0</inkml:trace>
  <inkml:trace contextRef="#ctx0" brushRef="#br1" timeOffset="-182461.67">4805 4784 0,'0'0'0,"-43"-21"31,22 21-31,0 0 16,0 0 0,42 0 15,0 0-31,0 0 0,22 0 16,-22 0-16,21 0 0,43 0 15,-43 0-15,22 0 16,-22 21-16,22-21 0,20 0 0,-20 0 15,42 0-15,-22 0 0,22 0 0,-21 0 16,21 0-16,-1 0 0,1 0 16,-21 0-16,21 0 0,0-21 0,21 21 15,-22 0-15,22 0 16,-21-22-16,0 22 0,-21-21 0,21 21 16,-22 0-16,22 0 0,-21-21 0,-1 21 15,1 0-15,0 0 0,-1 0 16,1-21-16,-21 21 0,20 0 0,-20 0 15,-22 0-15,22-21 0,-22 21 16,0 0-16,-21 0 0,22 0 0,-22 0 16,0 0-16,0 0 0,-21-21 109</inkml:trace>
  <inkml:trace contextRef="#ctx0" brushRef="#br1" timeOffset="-154324.58">10499 4720 0,'0'0'0,"-22"0"15,1 0-15,0 0 0,0 0 16,0 0-16,0 0 0,-1 0 16,1 0-16,0 0 0,0 0 15,0 0-15,0 0 0,-1 0 0,1 0 16,0 21-16,0-21 0,0 0 0,-22 0 15,22 0-15,0 0 0,0 0 16,0 0-16,0 0 0,-1 0 16,1 0-16,0 0 15,42 0 48,0 0-63,1 0 15,-1 0-15,0 0 0,0 0 16,0 0-16,0 0 0,1 0 0,20 0 16,-21 0-16,0 0 0,22 0 0,-22 0 15,21 0-15,-21 0 0,0 0 16,22 0-16,-22 0 0,0 0 0,21 0 16,-20 0-16,-1 0 0,21 0 15,-21 0-15,22 0 0,-22 0 0,21 0 16,0 0-16,1 0 0,-1 0 0,0 0 15,1-21-15,-1 21 16,0 0-16,1 0 0,-1 0 0,0 0 16,1 0-16,-1 0 0,0-21 0,22 21 15,-22 0-15,1 0 0,-1 0 16,21 0-16,-20 0 0,-1 0 0,22 0 16,-1 0-16,1 0 0,-1 0 15,1 0-15,-1 0 0,1 0 0,-1 0 16,1 0-16,-1 0 0,1 0 0,-1 0 15,-21 0-15,22 0 0,-22 0 16,1 0-16,-1 0 0,0 0 0,1 0 16,20 0-16,-21 0 15,1 0-15,20 0 0,-20 0 0,20 0 16,1 0-16,-22 0 0,21 0 0,1 0 16,-22 0-16,22 0 0,-1 0 15,-20 0-15,20 0 0,-21 0 0,1 0 16,-1 0-16,0 0 0,22 0 15,-22 0-15,1 0 0,-1 0 0,0 0 16,1 0-16,20 0 0,-21 0 0,1 0 16,20 0-16,-20 0 0,-1 0 15,21 0-15,-20 0 0,20 0 16,-20 0-16,20 0 0,-21 0 0,1 0 16,-1 0-16,0 0 0,1 0 15,-1 0-15,0 0 0,1 0 0,-1 0 16,0 0-16,1 0 0,-1 0 15,0 0-15,1 0 0,-1 0 0,0 0 16,-20 0-16,20 0 0,0 0 16,-21 0-16,22 0 0,-22 0 0,0 0 15,0 0-15,0 0 0,1 0 0,-1 0 16,-42 0 31,-1 0-47,1 0 0,0 0 15,0 0-15,0 0 0,0-21 0,-22 21 16,22 0-16,0 0 0,0 0 16</inkml:trace>
  <inkml:trace contextRef="#ctx0" brushRef="#br1" timeOffset="-142613.02">18584 4551 0,'0'0'0,"-21"0"0,0 0 0,-21 0 0,-1 0 15,22 0-15,0 0 0,0 0 16,0 0-16,-1 0 0,1 0 16,0 0-16,0 0 0,0 0 0,0 0 15,-1 0-15,1 0 0,0 0 0,0 0 16,42 0 31,0 0-47,0 0 15,1 0-15,20 0 0,-21 0 0,21 0 16,1 0-16,20 0 16,1 0-16,-22 0 0,43 0 0,-22 0 15,1 0-15,-1-21 0,1 21 16,20 0-16,1 0 0,0 0 0,21 0 15,-1 0-15,1 0 0,0 0 0,0 0 16,0 0-16,0 0 0,-1 0 16,-20 0-16,21 0 0,21 0 0,-21 0 15,0 0-15,-1 0 0,1 0 16,0 0-16,0 0 0,0-21 0,-22 21 16,22 0-16,0 0 0,0 0 0,0 0 15,-22 0-15,22-22 16,0 22-16,-21 0 0,21 0 0,-22 0 15,1 0-15,0 0 0,-1 0 16,22-21-16,-21 21 0,-1 0 0,1 0 16,0 0-16,-1 0 0,1 0 0,-21 0 15,20 0-15,-20 0 0,20 0 16,-20 0-16,21 0 0,-22 0 0,22 0 16,-22 0-16,1 0 0,20 0 15,-41 0-15,20 0 0,1 0 0,-22 0 16,0 0-16,1 0 0,-1 0 15,-21 0-15,22 0 0,-22 0 0,0 0 16,0 0-16,0-21 0,0 21 16,1 0-1,-44 0 32,-20 0-31,21 0-16</inkml:trace>
  <inkml:trace contextRef="#ctx0" brushRef="#br1" timeOffset="-132537.89">14563 13716 0,'0'-21'15,"0"0"1,0 0 0,0-1-16,0 44 78,0-1-78,0 0 15,0 0 1</inkml:trace>
  <inkml:trace contextRef="#ctx0" brushRef="#br1" timeOffset="-123664.66">20045 11367 0,'-21'0'15,"42"0"-15,-64 0 0,22 0 0,0 0 16,0 0-16,0-22 15,0 22-15,-1 0 0,1 0 0,0-21 16,0 21-16,0 0 0,0-21 16,-1 21-16,1 0 0,0 0 15,21-21-15,21 21 47,0 0-31,1 0-16,-1 21 0,0-21 0,0 0 15,21 0-15,-20 0 0,20 0 0,-21 21 16,21-21-16,1 0 0,-1 0 16,22 0-16,-1 0 0,1 0 0,-1 0 15,22 21-15,-22-21 0,43 0 16,-21 0-16,-1 0 0,1 0 0,21 22 16,-21-22-16,42 0 0,-22 0 15,22 21-15,0-21 0,22 0 0,-22 21 16,21-21-16,0 21 0,0-21 0,21 21 15,-20-21-15,20 0 16,-21 21-16,0-21 0,0 22 0,1-22 16,-1 0-16,0 0 0,-21 0 15,0 21-15,0-21 0,-21 0 0,-22 0 16,22 0-16,-21 0 0,-22 0 0,22 0 16,-21 21-16,-22-21 0,21 0 15,-20 0-15,-22 0 0,21 0 0,-21 0 16,1 0-16,-1 0 15,-21 21 17,-21-21-17,-1 0-15,1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8T11:41:13.1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5800 2963 0,'-43'0'0,"86"0"0,-107 0 0,43 0 16,-21 0-16,20 0 0,-20 0 0,0 0 15</inkml:trace>
  <inkml:trace contextRef="#ctx0" brushRef="#br0" timeOffset="1722.01">2900 1080 0,'0'0'0,"-21"0"0,-43 0 16,43 0-1,0 0 1,21 21 0,-21-21-16,21 21 0,0 0 31,0 0-31,21 0 16,0-21-16,0 22 0,0-22 15,0 0-15,1 0 0,20 0 16,-21 0-16,21 0 0,-20-22 15,20 1-15,-21 0 0,21 0 0,1 0 16,-22 0-16,21-22 0,1 1 16,-22 21-16,21-22 0,-21 1 15,0 0-15,22-1 0,-22 1 0,-21 0 16,21-1-16,-21 22 0,21-21 16,-21 21-16,0-22 0,0 22 0,0 0 15,0-21-15,0 21 16,-21-1-16,0 1 0,0 21 15,0 0 1,-1 0-16,1 21 0,21 1 0,-21-1 16,0 0-16,0 21 0,0 1 15,21-1-15,-22 0 0,1 1 0,0 20 16,21 1-16,0-1 0,-21 22 16,0-1-16,21-20 0,-21 21 15,21-1-15,0 1 0,-22 21 0,1 0 16,21-1-16,-21-20 0,21 21 0,0 0 15,0 0-15,-21-1 0,21 22 16,0-21-16,0 0 0,0-21 16,0 21-16,0-1 0,0-20 0,0 0 15,0-1-15,0 1 0,0 0 16,0-1-16,0-20 0,21-1 0,-21 1 16,0-22-16,21 22 0,0-22 15,1-21-15,-1 22 0,0-22 0,0-21 16,0 0-16,22 0 0,-22 0 0,21-21 15,-21-1-15,22 1 0,-1-21 16,0 0-16,1-1 0,-1-20 0,0-1 16,1 1-16,-1-22 0,0 22 15,1-22-15,-22 0 0,21 1 0,-21-1 16,-21-21-16,0 21 0,0 1 16,0-1-16,-21 0 0,0 22 15,-21-22-15,-1 22 0,-20-1 0,-1 22 16,1-22-16,-1 22 0,1 0 15,-22-1-15,22 22 0,-1-21 0,22 21 16,-22 0-16,22 21 0,0 0 16,-1 0-16,1 0 0,21 0 0,0 0 15,-1 0-15,22 21 16,0 0-16,22-21 16,20 0-16,-21 0 0,0 0 0,22 0 15,-1-21-15,0 0 0,1-1 16,20 1-16,1-21 0,-22 21 15,21-22-15,1 1 0,-1 0 16,-20 21-16,-1-22 0,0 1 0,1 21 16,-22-22-16,0 1 0,0 21 15,-21 0-15,0 0 0,0-1 0,0 1 16,-21 21 15,21 21-31,-21 1 16,21 20-16,0-21 0,0 21 0,0-20 15,-21 20-15,21 0 0,-21 1 16,21-1-16,0 21 16,-22-41-16,22 20 0,0-21 15,-21 0-15,21 0 0,0-42 32,0 0-32,0 0 15,0 0-15,0-22 0</inkml:trace>
  <inkml:trace contextRef="#ctx0" brushRef="#br0" timeOffset="1929.89">3768 1080 0,'0'21'62,"21"-21"-46,0 21-16,0 0 0,0-21 15,-21 21-15,21-21 0,1 21 0</inkml:trace>
  <inkml:trace contextRef="#ctx0" brushRef="#br0" timeOffset="2410.61">4106 1376 0,'0'0'0,"-21"63"31,0-63-31,21 22 0,0-1 0,0 0 16,0 0-16,0 0 0,0 0 15,0 1-15,0-1 16,0 0-16,0 0 0,0 0 0,0 0 15,0 1 1,0-1-16,0 0 16,-21-21-16,0-21 31,21 0-31,0-1 0,0 1 16,0 0-16,0 0 0,0-21 15,21 20-15,0-20 0,-21 0 0,21 21 16,0-1-16,0-20 0,1 21 15,20 0-15,-21 0 0,21-1 0,1 22 16,-1 0-16,0 0 0,1 0 16,-22 0-16,21 0 0,1 22 0,-1-1 15,-21 0-15,0 0 0,0 0 16,-21 0-16,0 22 0,0-22 0,0 21 16,0-21-16,0 1 15,-21-1-15,0 21 0,0-21 0,0 0 16,0 1-16,21-1 0,0 0 15,21-42 17,0 0-32</inkml:trace>
  <inkml:trace contextRef="#ctx0" brushRef="#br0" timeOffset="3010.27">5376 1418 0,'0'-21'0,"0"42"0,21-42 0,-21 0 16,0 0-16,0 0 0,0-1 15,0 1-15,-21 0 0,0 21 16,0-21-16,0 0 0,0 21 16,-1 0-16,1 0 0,0 0 0,-21 0 15,21 0-15,-22 0 0,22 21 16,-21-21-16,21 21 0,-22 0 15,22 0-15,-21 22 0,21-22 16,-1 21-16,1-21 0,21 22 0,0-22 16,0 21-16,0-21 0,0 22 0,0-22 15,0 21-15,0-21 0,21 1 16,1-1-16,-1 0 0,0 0 0,0-21 16,0 0-16,22 0 0,-22 0 15,21 0-15,-21-21 0,22 0 0,-22 0 16,21-1-16,-21-20 0,22 21 15,-22-21-15,0-1 0,0 22 0,0-21 16,0-22-16,1 22 0,-1-22 16,0 22-16,0-21 0,0-1 0,-21 1 15,0-1-15,21 1 0,-21-1 16,22 22-16,-22-1 0,0 1 16,0 0-16,0 21 0,0-1 0,-22 1 15,1 21-15,0 0 16,0 21-16,21 1 0,-21 20 15,0 0-15,21 1 0,0 20 16,0 1-16,0-1 0,0 1 0,0-1 16,0 1-16,0-22 0,0 21 15,0-20-15,0 20 0,0-20 0,0-1 16,0 0-16,21-21 0,-21 22 16,21-22-16,0 0 0,-21 0 0,21-21 15,0 0-15,1 0 0,-1 0 16,0 0-16,0 0 0,0-21 15,22 0-15,-22 0 0,21 0 0,0-1 16</inkml:trace>
  <inkml:trace contextRef="#ctx0" brushRef="#br0" timeOffset="3750.87">6435 1016 0,'0'0'0,"21"0"16,0 0-16,21 0 16,-21 0-16,1 0 15,-1-21-15,21 21 0,0-21 0,-20 0 16,20-1-16,0 1 0,-21 21 16,22-21-16,-22 0 0,0 0 15,0 0-15,-21-1 0,0 1 0,0 0 16,0 0-16,0 0 0,-21 0 15,0 21-15,-21-22 0,20 22 0,-20 0 16,-21 0-16,20 0 0,1 0 16,0 0-16,-1 0 0,1 22 0,0-1 15,20 21-15,-20-21 16,21 22-16,0-1 0,21-21 0,0 21 16,0 1-16,0-22 0,0 0 0,0 21 15,0-20-15,21-1 0,0 0 0,21-21 16,-20 21-16,-1-21 15,21 0-15,0 0 0,1 0 0,-22 0 16,21 0-16,1 0 0,-22 0 0,0-21 16,0 21-16,0-21 0,-21 0 15,-21 21 1,-21 0-16,21 0 0,-22 0 16,1 21-16,-22-21 0,22 21 0,0 0 15,-1 0-15,1 22 0,21-22 16,-21 21-16,20-21 0,1 22 15,0-22-15,0 21 0,0 0 0,21-20 16,-21 20-16,21-21 0,0 21 0,0-20 16,0-1-16,21 0 0,0 0 15,21 0-15,1 0 0,-1-21 16,0 0-16,1 0 0,20 0 0,1 0 16,-1 0-16,22-21 0,-22 0 15,1 0-15,20 0 0,-20-22 0,-1 22 16,1 0-16,-1-21 0,-20-1 15,-1 1-15</inkml:trace>
  <inkml:trace contextRef="#ctx0" brushRef="#br0" timeOffset="4025.71">7493 466 0,'0'0'0,"-21"0"16,0 21-16,-1 0 0,22 0 15,-21 22-15,0-22 0,21 42 0,-21-20 16,21 20-16,-21 1 0,21-1 0,-21 1 16,-1-1-16,22 22 0,-21-43 15,21 22-15,-21-1 0,0-21 16,21 1-16,0-1 0,0 0 16,0-20-16,0 20 0,0-21 0,0 0 0,0 0 15,21-21 1,0 0-16,0 0 0,1 0 15,-1-21-15,0 0 16,-21 0-16,21-21 0,0 20 16</inkml:trace>
  <inkml:trace contextRef="#ctx0" brushRef="#br0" timeOffset="4407.49">7451 1334 0,'0'0'0,"-22"21"0,1 0 15,21 0 1,21-21 0,1 0-1,-1 0-15,21 0 0,-21-21 0,0 21 16,22-21-16,-22 0 0,0 21 16,21-22-16,-20 1 0,-22 0 0,21 0 15,-21 0-15,0 0 0,0-1 16,0 1-16,0 0 0,-21 21 15,-1 0-15,1 0 0,0 0 16,0 0-16,-21 21 0,20 0 0,1 1 16,0-1-16,0 0 0,0 0 0,0 21 15,-1-20-15,22-1 16,0 0-16,0 0 0,0 0 0,0 0 16,0 1-16,0-1 0,0 0 15,22-21-15,-1 0 0,0 0 0,21 0 16,-21 0-16,22 0 0,-1 0 0,0 0 15,1 0-15,-1-21 0,0 0 16,1-1-16,-1 22 0,0-42 0,-20 21 16,20 0-16</inkml:trace>
  <inkml:trace contextRef="#ctx0" brushRef="#br0" timeOffset="5046.13">8107 1122 0,'0'21'31,"-21"0"-31,-1 0 15,1 22-15,21-22 0,0 0 16,0 0-16,-21 0 0,21 1 16,-21-1-16,21 0 0,-21 0 0,21 0 15,0 0-15,0 1 0,0-1 0,0 0 16,0 0-16,0-42 47,0 0-47,0 0 15,0-1-15,0-20 0,0 21 16,0 0-16,21-22 0,-21 22 16,21-21-16,0 21 0,0-22 0,1 22 15,20-21-15,-21 21 0,43 0 16,-43-1-16,21 22 0,-21 0 16,22 0-16,-22 0 0,0 22 15,0-1-15,0 0 0,0 0 0,1 21 16,-1-20-16,-21-1 0,0 21 0,0-21 15,0 0-15,0 1 0,0 20 16,0-21-16,0 0 0,0 0 16,-21 1-16,-1-22 0,1 0 15,0 0 1,21-22 0,0 1-1,0 0-15,0 0 0,21 0 0,0-22 16,1 22-16,-1 0 0,0-21 15,21-1-15,-21 22 0,22-21 0,-22 21 16,21 0-16,1 21 0,-22 0 16,21 0-16,-21 0 0,22 0 0,-22 0 15,0 21-15,0 0 0,0 0 0,0 0 16,-21 0-16,0 22 0,0-22 16,0 0-16,0 0 0,0 0 0,0 1 15,0-1-15,-21 0 0,21 0 16,-21 0-16,0-21 15,42 0 17,0-21-32,-21 0 15,43 21-15</inkml:trace>
  <inkml:trace contextRef="#ctx0" brushRef="#br0" timeOffset="5881.67">9144 1249 0,'-21'21'0,"0"-21"16,42 0 15,0 0-31,0 0 16,21 0-16,-20-21 0,-1 21 15,0-21-15,0 21 0,0-21 0,0-1 16,1 1-16,-22 0 15,21 0-15,-21 0 0,0 0 0,0-1 16,-21 22 0,-1 0-16,1 0 0,-21 0 15,21 22-15,0-1 0,-1 0 0,1 0 16,0 0-16,0 0 16,0 22-16,0-22 0,21 21 0,0-21 15,0 1-15,0-1 0,0 0 16,0 0-16,0 0 0,21 0 0,0-21 15,0 22-15,0-22 0,22 0 0,-22 0 16,21 0-16,-21 0 0,22 0 16,-22 0-16,21-22 0,0 22 0,-20-21 15,20 0-15,0 0 0,-21 0 16,22 0-16,-22-1 0,0 1 0,0-21 16,0 21-16,1-22 0,-22 22 0,0 0 15,0 0-15,0-21 0,0 20 16,0 1-16,0 42 31,0 1-31,0-1 16,0 0-16,0 0 0,0 0 0,0 0 15,0 1-15,-22-1 0,22 21 16,-21-21-16,21 0 0,-21 1 0,0-1 16,21 0-16,0 0 15,-21-21-15,21 21 0,-21-21 16,21-21 15,0 0-31,0 0 16,0 0-16,0-1 0,21 1 15,21-21-15,-21 21 0,0-22 16,22 1-16,-1 0 0,0-1 0,43-20 16,-43 42-16,1 0 15,-1-1-15,0 1 0,-20 21 0,20 0 16,-21 0-16,0 21 0,0 1 15,1-1-15,-22 21 0,21-21 0,-21 43 16,0-22-16,0-21 0,0 22 16,0-22-16,-21 0 0,21 21 15,-22-21-15,22 1 0,0-1 16,0 0-16,0 0 16,-21-21-16,42 0 31,1 0-16,-22-21-15,21 0 0,0 0 0</inkml:trace>
  <inkml:trace contextRef="#ctx0" brushRef="#br0" timeOffset="6215.98">10922 445 0,'0'0'0,"0"-43"0,0 22 0,-21 0 15,0 21 1,21 21 0,-22 0-16,22 0 0,0 1 0,0 20 15,-21 0-15,0 1 0,21-1 16,-21 0-16,0 1 0,21 20 0,-21-21 16,-1 22-16,1-1 0,21-20 0,0 20 15,-21-20-15,21-1 0,-21 0 16,21 1-16,0-1 0,0-21 0,0 0 15,0 22-15,0-22 0,0 0 16,0 0-16,21-21 16,0 0-16,0 0 0,1 0 15,20 0-15,-21 0 16,0-21-16,0 0 0,1 0 0,-1-1 16,0 1-16,21 0 0,-21-21 0,1 21 15</inkml:trace>
  <inkml:trace contextRef="#ctx0" brushRef="#br0" timeOffset="6497.83">10604 741 0,'0'0'0,"-21"0"0,21-21 16,21 21-1,1 0-15,-1 0 16,0 0-16,21 0 0,1 0 0,-1-21 15,21 21-15,-20 0 0,20 0 16,-20 0-16,-1 0 0,0 0 0,1 0 16,-1 0-16,0 0 0,-21 0 0,22 0 15,-22 0-15,0 0 0,0 0 16,-21 21 15,-42-21-31,21 21 0,-22 0 16,1 0-16,-21-21 0,-1 21 0,1 22 15</inkml:trace>
  <inkml:trace contextRef="#ctx0" brushRef="#br0" timeOffset="7222.55">2667 2477 0,'0'0'0,"-42"21"0,-1-21 0,22 0 0,-21 21 16,21-21-16,-22 21 15,43 0-15,0 0 0,21 1 16,22-22-16,-1 0 16,22 21-16,-1-21 0,1 0 0,20 21 15,22-21-15,0 0 0,0 0 0,42 0 16,0 21-16,0-21 0,22 0 15,20 0-15,1 0 0,41 0 16,1 0-16,0 0 0,0 0 16,21 0-16,0 0 0,21 0 0,0 0 15,0 0-15,1 0 0,-1 0 0,0 0 16,0 0-16,-21 0 0,0 0 16,0 0-16,0 0 0,-21 0 0,-21 0 15,-1 0-15,-20 0 0,-1-21 0,-20 21 16,-22 0-16,0 0 0,-21 0 15,-21 0-15,-22-21 0,-20 21 0,-1 0 16,-20 0-16,-1 0 0,-21 0 16,0-21-16,-21-1 15,-21 22 17,21-21-17,0 0-15</inkml:trace>
  <inkml:trace contextRef="#ctx0" brushRef="#br0" timeOffset="8495.34">18627 868 0,'21'0'16,"0"0"-16,0 0 15,-21-21-15,21 0 16,0 21-16,-21-22 0,0 1 0,0 0 16,0 0-16,0 0 15,0-22-15,-21 22 0,0 0 0,-21 0 16,21 0-16,-22 0 0,1 21 16,0-22-16,-1 22 0,1-21 15,0 21-15,-1 0 0,1 0 0,21 21 16,-22 1-16,22 20 0,-21-21 15,21 21-15,0 1 0,-1-1 0,22 0 16,0 1-16,-21-1 0,21 0 16,0-20-16,0 20 0,0-21 0,0 0 15,0 0-15,0 1 0,21-1 16,1-21-16,-1 0 0,0 0 0,0 0 16,0 0-16,22 0 0,-22-21 15,21-1-15,0 1 0,-20 0 0,20 0 16,0-21-16,-21 20 0,22-20 15,-22 21-15,0-21 0,0 20 16,0-20-16,1 21 0,-1 0 0,0-22 16,0 22-16,-21 0 15,0 42 1,0 0 0,0 1-16,0-1 0,0 21 15,0-21-15,0 0 0,0 22 16,0-1-16,0-21 0,0 22 0,0-22 15,21 0-15,0 0 0,1 0 0,20 0 16,-21 1-16,0-1 16,22-21-16,-22 0 0,21 0 0,0 0 0,-20 0 15,20-21-15,0-1 16,1 22-16,-1-21 0,0 0 0,-21-21 16,22 21-16,-22-1 0,0-20 0,-21 0 15,0 21-15,0-22 0,0 1 16,0 0-16,-21-1 0,0 1 0,-22 0 15,1-1-15,0 1 0,-22 0 16,22-1-16,-22 1 0,1 0 0,-1-1 16,-20 1-16,-1 21 0,22 0 15,-43-1-15,21 22 0,0 0 16,1 22-16,20-1 0,-20 0 0,20 21 16,1 22-16,-1-1 0,22 1 15,-1-1-15,1 22 0,0 0 0,21-1 16,-1 22-16,1-21 0,21-1 15,0-20-15,0 21 0,0-22 0,0 1 16,0-22-16,21 21 0,1-20 16,-1-1-16,21 0 0,0-20 0,-20-1 15,20 0-15,21 0 0,-20-21 0,20 0 16,1 0-16,20 0 0,-20 0 16,21-21-16,-1 0 0,1 0 0,0-1 15,-22 1-15,22 0 0,-22-21 16,22 21-16,-22-22 0,1 1 15</inkml:trace>
  <inkml:trace contextRef="#ctx0" brushRef="#br0" timeOffset="8773.69">19918 529 0,'-21'0'0,"42"0"0,-64 0 0,22 21 15,0 1-15,0-1 0,21 0 16,-21 21-16,21 1 0,-21-1 16,21 21-16,-22-20 0,22 20 15,0 1-15,0-22 0,0 22 0,0-22 16,0 0-16,0 1 0,0-1 0,0-21 16,0 21-16,0-20 0,0-1 15,0 0-15,0 0 0,22-21 16,-1 0-1,0 0-15,0 0 0,-21-21 0,21 0 16,0 0-16,-21-1 0,22 1 0</inkml:trace>
  <inkml:trace contextRef="#ctx0" brushRef="#br0" timeOffset="9001.56">19939 487 0,'-21'-21'0,"42"42"0,-42-63 15,21 20 1,21 1 0,0 21-1,0 0-15,0 0 0,22 0 0,-22 0 16,21 0-16,-21 0 0,22 0 16,-22 0-16,21 0 0,-21 0 0,22 0 15,-22 0-15,0 0 16,0 0-16,-21 21 15,0 1-15</inkml:trace>
  <inkml:trace contextRef="#ctx0" brushRef="#br0" timeOffset="9225.43">19748 1058 0,'-21'22'0,"42"-44"0,-63 65 0,42-22 0,0 0 15,21-21 1,0 0 0,1 0-16,20 0 0,-21 0 0,21 0 15,1 0-15,-1-21 0,-21 21 16,22 0-16,-1-21 0,0 21 0,-21-21 16,1 21-16,-1 0 0,0-22 15,0 22-15,0 0 0,-21-21 0</inkml:trace>
  <inkml:trace contextRef="#ctx0" brushRef="#br0" timeOffset="9481.79">20447 974 0,'-21'0'0,"0"21"16,21 0-16,0 0 0,-22-21 15,22 21-15,0 1 0,0-1 0,0 0 16,0 0-16,0 0 0,0 0 16,0 1-16,0-1 0,0 0 15,0 0 1,0-42 15,0 0-15</inkml:trace>
  <inkml:trace contextRef="#ctx0" brushRef="#br0" timeOffset="9645.7">20489 720 0,'0'0'0,"0"-21"16,-21 21-16,0 0 15,21 21 1,0 0-1,0 0 1</inkml:trace>
  <inkml:trace contextRef="#ctx0" brushRef="#br0" timeOffset="10126.43">20807 931 0,'0'0'0,"0"22"0,0-1 16,0 0-16,0 0 16,0 0-16,0 0 0,-21 1 0,21 20 15,0-21-15,0 0 0,0 0 16,0 1-16,0-1 0,0 0 0,0 21 16,0-21-16,0 1 15,0-1-15,0 0 16,0-42 15,0 0-31,0-1 16,0 1-16,0 0 0,21 0 0,-21-21 15,21 20-15,0-20 0,0 0 16,0-1-16,1 22 0,-1-21 0,21 0 16,-21 20-16,0 1 0,1 0 15,20 0-15,-21 21 0,0 0 16,22 0-16,-1 0 0,-21 21 15,21 21-15,-20-20 0,20 20 0,-21-21 16,0 21-16,0 1 0,-21-1 16,0-21-16,0 22 0,0-22 0,0 0 15,0 21-15,-21-42 0,0 21 0,21 1 16,-21-1-16,0-21 0,0 0 16,21 21-16,-22-21 0,1 0 15,21-21 1,0 0-16,21 21 15,1-22-15</inkml:trace>
  <inkml:trace contextRef="#ctx0" brushRef="#br0" timeOffset="10690.1">22077 974 0,'0'0'0,"0"-21"0,0-22 15,0 22-15,0 0 0,0 0 16,-21-22-16,-1 22 0,1 0 16,0 0-16,0 21 0,0 0 15,-22 0-15,22 0 0,-21 0 0,21 21 16,-22 0-16,22 0 16,-21 22-16,0-1 0,20-21 0,-20 22 15,21-1-15,0 0 0,0 1 0,-1-1 16,22-21-16,-21 21 0,21 1 15,0-22-15,0 0 0,0 0 0,21 0 16,1 1-16,20-1 0,-21-21 16,0 0-16,22 0 0,-1 0 0,-21 0 15,21 0-15,1 0 0,-1-21 16,0-1-16,1 1 0,-1 0 16,-21-21-16,22-1 0,-22 1 0,21 0 0,-21-22 15,0 1-15,1-1 16,-1 22-16,0-22 0,0 1 0,-21-1 15,21 22-15,-21 0 0,0-1 16,0 1-16,0 21 0,0 0 0,0 0 16,0-1-16,0 44 15,-21-1-15,0 0 0,0 21 16,21-21-16,-21 43 0,21-22 16,0 1-16,0 20 0,0 1 0,0-1 15,0 1-15,0-22 0,0 21 16,0-20-16,0 20 0,0-20 0,0-22 15,0 21-15,21 0 0,0-20 0,-21-1 16,21 0-16,0-21 16,0 0-16,1 0 0,-1 0 0,0 0 15,0 0-15,0-21 0,0 21 0,1-21 16,20-22-16</inkml:trace>
  <inkml:trace contextRef="#ctx0" brushRef="#br0" timeOffset="10946.95">22966 550 0,'0'43'15,"-21"-22"-15,-1 0 0,1 21 16,0-20-16,21 20 16,-21 0-16,0 22 0,21-22 0,0 0 15,-21 22-15,21-22 0,-22 1 16,22-1-16,0 0 0,0-21 0,0 22 15,0-22-15,0 21 16,0-21-16,22-21 16,-1 0-16,0-21 15,0 0 1,0 0-16,-21-21 0,0 20 0</inkml:trace>
  <inkml:trace contextRef="#ctx0" brushRef="#br0" timeOffset="11450.66">22987 593 0,'0'0'0,"-21"-21"0,21-1 0,0 1 16,21 0-1,0 21-15,21 0 0,1 0 16,-1 0-16,0 0 0,1 0 16,-1 0-16,-21 21 0,22-21 0,-22 21 15,0 1-15,0-1 0,-21 0 16,0 0-16,0 0 0,0 0 0,-21 1 15,0-1-15,-22 0 0,22 0 16,-21 21-16,0-20 0,-1-22 0,1 21 16,0 0-16,-1-21 0,1 21 15,0-21-15,20 0 0,1 0 16,0 0-16,0 0 0,42-21 16,0 21-1,0 0-15,22-21 0,-22 21 0,21 0 16,1 0-16,-1 0 0,0 0 15,-21 0-15,22 21 0,-1 0 0,0 0 16,1 0-16,-22 1 0,21-1 16,-21 21-16,22-21 0,-22 22 0,-21-22 15,0 21-15,0-21 16,0 22-16,0-22 0,0 0 0,-21 0 0,0 0 16,-22 0-16,1 1 15,0-1-15,-1-21 0,1 0 0,-22 21 16,1-21-16,-1 0 0,1 0 0,-1 0 15,22 0-15,-21 0 0,20 0 16,22 0-16,-21 0 0,21 0 0,21-21 16,42 0-1,-21-1-15,21 22 16,1-21-16,-1 21 0,0-21 0,22 21 16</inkml:trace>
  <inkml:trace contextRef="#ctx0" brushRef="#br0" timeOffset="12298.18">24024 889 0,'21'-21'15,"-42"42"-15,42-63 0,-21 21 0,0-1 16,21 22-16,-21 22 31,0-1-31,0 0 0,0 0 16,0 21-16,0-20 0,-21 20 0,21-21 15,0 21-15,0-20 16,0 20-16,0-21 0,0 0 0,0 22 16,0-22-16,0 0 0,21 0 15,1 0-15,-1-21 0,0 21 0,21-21 16,-21 0-16,22 0 0,-22 0 0,21 0 16,1 0-16,-22 0 0,21-21 15,-21 0-15,22 0 0,-1-21 0,-21 20 16,21-20-16,-20 0 0,20-1 15,-21-20-15,21 21 0,-20-1 0,-1 22 16,0-21-16,-21 21 0,0-1 16,21 1-16,-21 42 31,-21 1-15,0-1-16,0 21 0,-1 0 0,1 1 15,0-1-15,0 0 0,0 1 16,0-1-16,-1 0 0,1 1 0,21 20 15,0-20-15,-21 20 0,21-21 16,0 22-16,0-1 0,0 1 0,0 21 16,0-22-16,0 1 0,0-1 0,0 22 15,0-22-15,0 22 0,21-22 16,-21 22-16,0 0 0,21-1 0,1 1 16,-22-21-16,0 20 0,0 1 15,0-22-15,0 1 0,0-1 16,0 22-16,0-43 0,0 22 0,0-1 15,0-20-15,-22-1 0,1 0 0,0-20 16,0-1-16,0-21 0,0 0 16,-1 0-16,1 0 0,-21 0 0,21 0 15,0-21-15,-1-1 0,1-20 16,0 21-16,0-21 0,0-1 0,0 1 16,-1 0-16,-20-22 0,21 1 0,0-1 15,21 1-15,-21-22 0,-1 0 16,1 1-16,21-1 0,0 0 0,0 1 15,0-1-15,0 0 0,21 1 16,22 20-16,-22-21 0,0 22 16,21-1-16,-20 1 0,20-1 0,0 22 15,1 0-15,-22-1 0,21 22 16,-21-21-16,22 21 0,-1 0 0,-21-1 16,21 1-16,-20 0 0,-1 0 15,21 0-15,-21 21 0,0-21 0,1 21 16,-1-22-1,-64 22 32,22 0-47</inkml:trace>
  <inkml:trace contextRef="#ctx0" brushRef="#br0" timeOffset="13946.59">18775 2223 0,'0'0'0,"-43"0"0,-20 0 0,21 0 0,-22 0 15,22 0-15,-1 0 0,-20 0 0,21 0 16,20 0-16,-20 0 0,21 0 16,-21 0-16,20 0 15,22 21 1,43-21-16,-1 0 16,22 21-16,-1-21 0,22 0 0,21 0 15,21 0-15,0 21 0,21-21 16,21 0-16,22 0 0,-1 21 0,1 0 15,20-21-15,22 22 0,0-22 16,0 21-16,-22-21 0,22 21 0,0-21 16,-21 0-16,-1 0 0,1 0 15,0 0-15,-22 0 0,1 0 16,-22 0-16,-42 0 0,0-21 0,-21 21 16,-21 0-16,-22-21 0,-21 21 15,1 0-15,-22 0 0,0-22 0,0 22 16,0 0-16,-42 0 47,0 0-47,0 22 15,0-1-15,0-21 0,-22 21 16,1 0-16,0 0 0,-22-21 0</inkml:trace>
  <inkml:trace contextRef="#ctx0" brushRef="#br0" timeOffset="15315.41">14203 402 0,'0'0'0,"0"-21"16,0 42 47,0 0-48,0 1-15,0-1 0,0 0 0,0 0 16,0 21-16,0-20 0,0-1 15,21 21-15,-21 0 0,0 1 0,0-1 16,0 0-16,0 22 0,0-22 16,0 22-16,0-1 0,0-20 15,0 20-15,0-21 0,0 22 16,0-1-16,0-20 0,0 20 0,0 1 16,0-1-16,0 1 0,0-1 0,0 22 15,0-22-15,0 1 0,0-1 16,0 1-16,0-1 0,0 1 0,0-1 15,0 22-15,0-21 0,-21 20 16,21 1-16,0 0 0,0-22 0,0 22 16,0-1-16,-21 1 0,21 0 0,0-1 15,0 1-15,0 21 16,0-21-16,0-1 0,0 1 0,-22 21 0,22-22 16,-21 1-16,21 21 0,0 0 15,-21 0-15,21-22 0,0 22 16,-21-21-16,21 21 0,-21-1 0,0 1 15,-1 21-15,22-21 0,-21 0 16,0 0-16,0 0 0,0 21 0,-22-22 16,22 1-16,0 0 0,0 21 0,0-21 15,-22 0-15,22 21 0,0 0 16,-21 0-16,21-21 0,-1 21 16,1 0-16,0 21 0,-21-21 0,21 0 0,-22 148 15,22-148-15,0 21 16,0-21-16,0 0 0,-22 21 15,22-21-15,0 21 0,0 1 0,0-22 16,-1 21-16,1 0 0,-21-21 0,21 21 16,0 0-16,-1 0 0,1-21 15,0 22-15,0-1 0,21 0 0,-21 0 16,0-21-16,-1 21 0,1 0 0,21 1 16,-21-1-16,0-21 0,0 21 15,0 0-15,-1-21 0,1 21 0,0 0 16,0 1-16,0-22 0,0 0 15,-1 21-15,1-21 0,0 0 0,0 0 16,0 0-16,0 0 0,-1 0 16,1 0-16,0-21 0,0 21 0,21-22 15,-21 1-15,0 0 0,-1 0 16,22-21-16,-21 20 0,21-20 0,-21 0 16,0-1-16,21-20 0,-21 126 15,21-147-15,-21-1 16,21 0-16,-22-20 0,22-1 0,0 0 15,-21-21 1,21-21 0,0 0-16,0-1 0,0 1 15,0 0-15,21 0 0,-21-21 16,0-1-16,22 22 0</inkml:trace>
  <inkml:trace contextRef="#ctx0" brushRef="#br0" timeOffset="18889.66">614 4868 0,'0'0'0,"-21"0"0,-22 0 0,1 0 0,0 0 16,-1 0-16,1 0 0,0 0 15,-1 0-15,1 0 0,21 0 0,-22 0 16,22 0-16,0 0 16,0 0-16,42 0 15,0 0 1,22 0-16,-1 22 0,21-22 15,1 0-15,-1 0 0,1 0 0,21 0 16,-22 0-16,1 0 0,-1 0 16,22 0-16,-22 0 0,1 0 0,-1 0 15,1 0-15,-1 0 0,22 0 16,-22-22-16,1 22 0,-1 0 16,-20-21-16,-1 21 0,0 0 0,-20-21 15,20 21-15,-42-21 16,0 0-16,-21 0 15,0 21-15,-1 0 16,-20-22-16,21 22 0,-21-21 0,-85-21 16,105 42-1,-62-21-15,63 21 0,-1 0 16,1-21-16,0 21 0,0 0 16,0 0-16,0 0 0,42 0 46,0 0-30,21 0-16,-21 0 0,22 21 16,-1-21-16,-21 0 0,22 0 15,-1 0-15,0 21 0,1-21 16,-22 0-16,21 0 0,-21 0 0,22 0 16,-22 21-16,0-21 0,0 0 15,0 21-15,-21 0 16,0 1-16,0-1 15,0 0-15,-21 0 0,0 0 16,0 0-16,0 1 0,-22-1 0,22 21 16,-21-21-16,-1 22 0,1-22 15,0 21-15,21-21 0,-22 0 0,22 22 16,-21-22-16,21 0 16,-1 0-16,1-21 0,0 21 0,21 1 15,-21-22-15,21 21 16,0-42-1,0-1 1,21 1-16</inkml:trace>
  <inkml:trace contextRef="#ctx0" brushRef="#br0" timeOffset="21326.32">2561 4826 0,'-21'0'0,"0"0"0,0 0 0,21 21 16,0 0-1,0 1-15,21-22 16,0 0-1,0 0-15,21 0 0,-20 0 16,20 0-16,-21 0 0,21 0 16,1 0-16,-1-22 0,0 1 0,1 0 15,-1 0-15,-21 0 0,22 0 16,-1-1-16,0-20 0,1 21 0,-22 0 16,21-22-16,-21 22 0,0-21 15,1 21-15,-22-22 0,0 22 0,0-21 16,0 21-16,0-22 0,0 22 0,0-21 15,0 21-15,0 0 0,-22-1 16,1 1-16,0 21 16,0 0-16,21 21 15,-21 1-15,21-1 0,-21 0 16,21 21-16,0 1 0,0-1 16,-22 21-16,22 1 0,-21-22 0,0 43 15,21-22-15,-21 22 0,0-21 16,0 20-16,21 1 0,0 0 0,-22-22 15,22 22-15,-21-1 0,21 1 16,0 0-16,0-1 0,0 1 0,0 0 16,0-1-16,0-20 0,21-1 0,1 1 15,-1-1-15,21 22 16,-21-43-16,22 1 0,-22-22 16,21 0-16,0 0 0,-20-21 0,20 0 15,0-21-15,1 0 0,-22 0 16,21 0-16,0-1 0,1-20 0,-22 0 15,21-1-15,-21 1 0,22-21 16,-22-1-16,0 22 0,0-43 0,0 22 16,-21-64-16,0 63 0,-21 1 15,0-1-15,0 22 0,-21-22 16,-1 22-16,-20-22 0,20 22 0,-20 0 16,21-1-16,-22 22 0,1 0 15,20 0-15,1 0 0,0 0 0,-1-1 16,22 22-16,-21 0 0,21 0 15,42 0 17,0-21-32,0 21 15,0-21-15,22 0 0,-1 21 0,0-21 16,1-22-16,-1 22 0,21 0 16,-20-21-16,20 21 0,-20-22 0,-1 22 15,0 0-15,1-21 0,-1 20 16,-21-20-16,0 21 0,0 0 0,1 0 15,-22-1-15,0 1 0,0 0 16,-22 21 0,1 21-1,0 0-15,21 1 16,0-1-16,-21 21 0,21-21 16,0 0-16,0 1 0,0-1 15,0 0-15,0 0 0,0 0 0,0 0 16,21 1-16,-21-1 0,42 0 15,-20-21-15,-1 0 0,0 0 0,21 0 16,-21 0-16,22 0 0,-1-21 0,-21 0 16,22-1-16,-22 1 0,21 0 15,-21 0-15,22 0 0,-22 0 0,0-1 16,21 1-16,-21-21 0,-21 21 16,22 0-16,-22-1 0,21 22 0,-21-21 15,0 0-15,0 42 31,0 0-31,0 1 16,-21-1-16,21 21 0,-22-21 16,22 0-16,0 1 0,0 20 0,-21-21 15,21 0-15,0 0 0,0 22 16,-21-22-16,21 0 0,0 0 16,21-42 15,-21 0-31,21 0 15,-21 0-15,0-1 0,22 1 0,-1 0 16,0 0-16,-21 0 0,21 0 0,0-1 16,0 1-16,1 0 15,-1 0-15,0 21 0,21 0 0,1-21 16,-22 21-16,0 0 16,0 21-16,0 0 15,0 0-15,-21 0 0,0 1 0,22-1 16,-22 0-16,21-21 0,-21 21 15,21 0-15,-21 0 0,0 1 0,21-22 16,0 21-16,0-21 0,1 0 16,-1 0-16,0 0 0,21 0 0,1 0 15,-22 0-15,21-21 0,0-1 16,1 22-16,-1-21 0,-21 0 16,22 0-16,-22 0 0,21 0 0,-21-1 15,0 1-15,-21 0 0,0 0 16,0-21-16,0 20 0,0 1 0,0 0 15,0 0-15,0 0 0,0 0 16,-21 21-16,0-22 0,0 22 0,0 0 16,0 0-16,-1 0 0,1 0 0,0 22 15,-21-22-15,21 21 0,-1 0 16,1 0-16,0 0 0,0 22 16,0-22-16,21 0 0,-21 0 0,21 21 15,0-20-15,0-1 0,0 0 16,0 0-16,0 0 0,0 0 0,21-21 15,0 22-15,0-22 0,0 0 16,0 0-16,1 0 0,-1 0 0,0 0 16,21-22-16,-21 1 0,1 21 15,-1-21-15,0 0 0,0 0 0,0-22 16,22 1-16,-43 0 0,21-1 16,0 22-16,0-21 0,0 0 15,-21-1-15,21-20 0,1 20 0,-1 1 16,0 0-16,-21-1 0,0 1 15,0 0-15,0 21 0,0-1 16,0 1-16,0 0 0,-21 21 16,21 21-16,-21 22 15,-1-22-15,1 21 0,21 0 0,-21 22 16,21-22-16,-21 22 0,21-1 16,0-20-16,0 20 0,0-21 0,0 1 15,0-1-15,0 0 0,0 1 16,21-22-16,0 21 0,0-21 0,1 1 15,-1-22-15,0 0 0,0 0 16,21 0-16,-20 0 0,20 0 0,0-22 16,-21 22-16,22-21 0,-1 0 0,-21-21 15,22 21-15,-22-1 0,0 1 16,0-21-16,-21 21 0,0-22 16,0 22-16</inkml:trace>
  <inkml:trace contextRef="#ctx0" brushRef="#br0" timeOffset="21531.2">4085 4128 0,'-21'21'0,"42"-42"0,-63 42 0,21-21 15,42 0 32,0 0-47,0-21 16,0 21-16</inkml:trace>
  <inkml:trace contextRef="#ctx0" brushRef="#br0" timeOffset="24439.66">6413 4001 0,'0'0'0,"-21"0"0,0 0 0,0 0 16,0 0-16,0 0 0,21 21 15,-22 0-15,22 0 16,0 0-16,0 0 16,22-21-16,-1 0 15,0 0-15,0 0 0,0 0 0,22 0 16,-1 0-16,0 0 0,1-21 16,-1 0-16,0 0 0,22 0 15,-22 21-15,0-21 0,1-1 0,-22 1 0,0 0 16,0 21-16,-21-21 15,0 0-15,0 0 0,-42 21 16,21-22-16,-22 22 16,1 0-16,0 0 0,-1 0 0,-20 0 15,21 22-15,-1-22 0,1 21 0,0 0 16,20 0-16,1 0 0,-21 22 16,21-22-16,21 21 0,-21 0 0,21-20 15,0 20-15,0-21 0,0 21 16,0-20-16,0-1 0,0 0 0,21 0 15,-21 0-15,42-21 0,-21 0 16,0 21-16,22-21 0,-22 0 0,21 0 16,-21 0-16,22 0 0,-1 0 15,-21-21-15,0 21 0,1-21 16,-22 0-16,0 0 16,-22 0-16,1 21 0,0 0 15,-21 0-15,21 0 0,-22 0 16,1 0-16,21 21 0,-22 0 0,22 0 15,0 0-15,0 0 0,0 22 16,0-22-16,-1 21 0,1-21 0,21 22 16,-21-1-16,21-21 0,0 22 15,0-22-15,0 21 0,0 0 0,0-20 16,0-1-16,0 0 0,21 0 0,0 0 16,1 0-16,-1-21 0,21 0 15,-21 0-15,22 0 0,-1 0 16,0-21-16,1 0 0,20 0 0,-21 0 15,22 0-15,-1-22 0,1 22 16,-1-21-16,1-1 0,-1 1 0,-20 0 16,-1-22-16,22 22 0,-22-22 0,-21 1 15,21 21-15,-20-22 0,-1 1 16,0-1-16,0 22 0,0-1 0,-21 1 16,0 0-16,0-1 0,0 22 15,0 0-15,0 0 0,-21 42 31,0 21-31,0-20 16,0 20-16,-1 0 0,1 22 0,0-22 16,0 22-16,0-1 0,0 1 15,-1-22-15,1 21 0,0 1 0,21-22 16,0 1-16,0-1 0,0 0 0,0 1 16,0-1-16,0-21 0,0 21 15,21-20-15,0-1 0,1 0 0,-1-21 16,0 0-16,0 0 0,21 0 15,1 0-15,-1 0 0,0-21 16,1 0-16,-1-1 0,22 1 0,-22 0 0,21-21 16,1 21-16,-22-22 0,1 22 15,-1-21-15,0-1 0,1 22 16,-22-21-16,0 21 0,0 0 0,-21-1 16,21 1-16,-21 0 0,-21 21 15,0 0-15,0 0 16,0 0-16,-1 0 0,1 0 15,0 21-15,0 0 0,-21 1 0,20-1 16,1 0-16,0 0 0,0 21 16,21-20-16,0-1 0,0 0 0,0 21 15,0-21-15,0 1 0,0-1 0,21-21 16,0 21-16,0 0 0,1-21 0,20 0 16,0 0-16,1 0 15,-1 0-15,0 0 0,22 0 0,-22 0 16,0-21-16,43-21 0,-43 42 15,1-22-15,-1 1 0,-21 0 16,0-21-16,1 21 0,-1-1 0,0 1 16,-21-21-16,0 21 0,0 0 0,0-1 15,0 1-15,-21 21 32,0 21-32,21 1 15,-22-1-15,22 0 0,0 0 16,0 0-16,-21 0 0,21 22 0,-21-1 15,21-21-15,0 0 16,0 1-16,0-1 0,0 0 0,0 0 16,0 0-16,0-42 31,0 0-31,0 0 16,0 0-16,21-1 0,0 1 15,1 0-15,-22 0 0,21-21 16,0 20-16,0 1 0,0-21 0,22 21 15,-22 0-15,21-1 0,-21 1 16,0 21-16,22 0 0,-22-21 16,0 21-16,0 0 0,0 21 15,-21 0-15,0 1 16,22-1-16,-22 0 0,0 0 0,0 0 16,0 22-16,0-22 0,0 0 0,0 0 15,0 0-15,0 0 0,0 1 16,0-1-16,0 0 0,0 0 0,21-21 15,0 0 1,0 0-16,0-21 16,0 21-16,1-21 0,-1 0 15,-21-1-15,21 1 0,0 0 16,0 0-16,22-21 0,-22 20 16,0-20-16,0 21 0,0-21 0,0-1 15,1 22-15,-1 0 0,0-21 16,0 20-16,0 22 0,0-21 0,-21 42 31,0 1-31,0-1 0,0 0 16,0 0-16,0 21 0,0-20 0,0-1 15,0 21-15,0-21 0,0 0 0,0 1 16,0-1-16,0 0 0,0 0 16,0 0-16,22 0 0,-1-21 15,-21 22-15,21-22 0,0 0 0,0 0 0,0 0 16,1 0-16,20 0 15,-21 0-15,21 0 0,-20-22 0,20 22 16,-21-21-16,21 0 0,-20 21 0,20-21 16,-21 0-16,0-22 0,0 22 15,1 0-15,-1 0 0,0-21 0,-21 20 16,0 1-16,0 0 0,0-21 16,0 21-16,0-1 0,-21 22 15,0 0-15,-1 0 16,1 0-16,0 0 0,0 22 15,0-1-15,21 0 0,-21 0 0,-1 0 16,1 22-16,21-22 0,0 0 16,0 0-16,0 21 0,0-20 15,0-1-15,0 0 0,0 0 0,21 0 16,1-21-16,-1 21 0,0-21 0,0 0 16,21 0-16,-20 0 0,20 0 15,0 0-15,1 0 0,-1 0 0,0 0 16,1-21-16,-1 0 0,0 21 0,1-21 15,-22-21-15,21 20 0,-21 1 16,0 0-16,1-21 0,-1 21 0,-21-43 16,21 43-16,-21-21 0,0 20 15,0 1-15,0 42 32,-21 1-32,21-1 15,-21 0-15,21 0 0,0 21 0,0-20 16,-22-1-16,22 21 0,-21-21 0,21 0 15,0 1-15,-21-1 0,21 0 16,0 0-16,0 0 0,0 0 16,21-21 15,0-21-31,1 0 0,-1 0 16,0 0-16,0 0 0,0-22 15,0 22-15,1 0 0,20-21 16,-21-1-16,0 22 0,0-21 0,64-43 15,-64 64-15,0 21 16,1 0 0,-22 21-16,0 0 0,0 0 15,0 1-15,0 20 0,0-21 0,0 21 16,0-20-16,0 20 0,0-21 16,0 0-16,0 0 0,0 1 0,21-1 15,-21 0-15,21 0 0,0-21 16,0 21-16,0-21 0,22 0 0,-1 0 15,-21 0-15,22 0 0,-1 0 16,0 0-16,43-21 0,-43 0 16,1 0-16,-1 0 0,-21-1 15,21-20-15,-20 21 0,20-21 0,-21-1 16,0 1-16,0-22 0,1 22 16,-1-21-16,-21 20 0,0-20 0,0-22 15,0 43-15,0-1 16,0 22-16,0-21 0,0 21 0,0 0 15,-21 21-15,-1 0 16,22 21-16,-21-21 0,21 42 16,-21-21-16,21 22 0,0-1 15,0 0-15,0 22 0,0-22 16,0 22-16,-21-22 0,21 21 0,0-20 16,0-1-16,0 0 0,0 1 15,0-1-15,0-21 0,0 0 0,0 22 16,0-22-16,21 0 15,0-21-15,0 0 0,1 0 0,-1 0 16,0 0-16,0 0 0,0 0 0,22 0 16,-22 0-16,0-21 0,21 0 15,-21 0-15,1-1 0,-1 1 16,0 0-16,0 0 0</inkml:trace>
  <inkml:trace contextRef="#ctx0" brushRef="#br0" timeOffset="24758.47">11239 3916 0,'-21'21'0,"42"-42"0,-21 42 32,22-21-32,20 0 0,-21 0 15,21 0-15,1 0 0,-1 0 0,22 0 16,-22 0-16,0 0 0,22 0 15,-22 0-15,0 0 0,1 0 16,-1 0-16,0 0 0,1-21 0,-1 21 0,-21 0 16,22 0-16,-22-21 0,0 21 15,0 0-15,0 0 16,-21-21-16,-21 21 47,0 0-47,0 0 15,0 0-15,-1 0 0</inkml:trace>
  <inkml:trace contextRef="#ctx0" brushRef="#br0" timeOffset="27082.45">4551 5652 0,'21'0'15,"21"0"1,-21 0-16,1 0 0,-1-22 15,21 1-15,-21 0 0,22 0 0,-22 0 16,0 0-16,21-1 0,-21 1 16,1-21-16,-1 21 0,0 0 15,0-43-15,-21 43 0,0 0 16,0 0-16,0-1 0,0 1 0,0 0 16,0 0-1,0 42 1,-21-21-16,21 21 0,-21 0 0,0 22 15,21-22-15,0 21 0,0 1 16,-22 20-16,22-21 0,0 1 16,0 20-16,0-20 0,0 62 0,0-62 15,0 20-15,0-20 0,0-22 16,0 21-16,0 0 0,0-20 0,0-1 16,0 0-16,-21 0 0,0 0 15,0-21 1,0 0-16,0 0 0,-1 0 0,1 0 15,-21-21-15,21 21 0,-22-21 16,22 0-16,-21 0 0,21-1 0,-22-20 16,1 0-16,0 21 0,21-1 15,-1 1-15,22 0 0,0 0 16,-21 21-16,21 21 16,0 0-1,0 0-15,0 1 0,0-1 0,21 0 16,1 0-16,-1 0 0,0-21 0,0 21 15,21 1-15,1-22 0,-1 0 16,0 0-16,1 0 0,-1 0 0,0 0 16,1 0-16,20 0 0,-20-22 15,-1 1-15,0 0 0,-21 21 16,22-21-16,-22-21 0,0 20 0,0 1 16,0 0-16,1-21 0,-1 21 15,0-1-15,-21 1 0,0 0 0,0 0 16,0 0-16,0 42 31,0 0-31,0 0 0,0 0 16,0 1-16,0-1 0,0 0 15,0 0-15,-21 0 0,21 0 0,0 1 16,-21-1-16,21 0 0,-22 0 16,22 0-16,0-42 31,0 0-31,0 0 15,0-22-15,22 22 16,-1 0-16,0-21 0,0-1 0,0 22 16,0-21-16,22 0 0,-22 20 15,21-20-15,-21 21 0,22 21 0,-1-21 16,0 21-16,1 0 0,-1 0 0,-21 0 16,22 21-16,-22 0 0,0 0 15,0 22-15,-21-22 0,0 21 16,0-21-16,0 22 0,0-22 15,0 21-15,0-21 0,-21 0 0,0 1 16,0-1-16,21 0 0,-22 0 0,22 0 16,22-42 15,-1 21-31,0-21 0,21 0 0,-21 0 16,22-1-16</inkml:trace>
  <inkml:trace contextRef="#ctx0" brushRef="#br0" timeOffset="27314.31">6435 5249 0,'0'0'0,"0"22"16,0-1-16,0 0 0,-22 0 16,22 21-16,-21-20 0,21 20 0,0 0 15,-21-21-15,0 22 0,21-1 16,-21 0-16,21 1 0,0-22 0,0 21 15,-21-21-15,21 1 0,0 20 0,0-21 16,0 0-16,0 0 16,0-42-1,0 0 1</inkml:trace>
  <inkml:trace contextRef="#ctx0" brushRef="#br0" timeOffset="27873.99">5905 5630 0,'0'0'0,"-21"0"16,42-21 0,1 21-16,-1 0 15,21-21-15,0 21 0,1 0 16,-1-21-16,0 0 0,22 21 0,-22-21 16,22-1-16,-1 1 0,1 0 15,-22 0-15,22-21 0,-22 20 16,0 1-16,1 0 0,-22 0 0,0 0 15,0 0-15,-21-1 0,-21 22 32,0 0-32,0 0 0,-1 0 0,1 22 15,21-1-15,0 21 0,-21-21 16,21 0-16,-21 22 0,21-1 0,0-21 16,0 22-16,0-1 0,0 0 15,0 1-15,-21-22 0,21 21 0,0 0 16,-21-20-16,21-1 0,0 0 0,0 0 15,0 0-15,0 0 0,0-42 32,0 0-17,0 0-15,21-21 0,0 20 16,-21-20-16,21 0 0,0-1 16,0 1-16,1 0 0,-1 21 0,0-22 15,21 22-15,-21-21 0,22 21 0,-22 21 16,21 0-16,-21 0 0,22 0 0,-22 0 15,0 0-15,0 21 0,0 0 16,1 0-16,-22 0 0,0 22 0,0-22 16,0 21-16,0-21 0,0 22 0,0-22 15,0 0-15,-22 21 0,1-21 16,21 1-16,-21-1 0,0 0 16,21 0-16,21-21 31,0-21-31,-21 0 15,21 0-15</inkml:trace>
  <inkml:trace contextRef="#ctx0" brushRef="#br0" timeOffset="28230.86">7175 5588 0,'22'21'15,"-1"-21"1,0 0-16,0 0 15,0 0-15,0 0 0,1 0 0,-1-21 16,21 21-16,-21-21 0,0 21 0,22-21 16,-22 0-16,0 21 0,-21-22 15,21 1-15,-21 0 0,0 0 16,0 0-16,0 0 0,-21 21 16,0 0-16,0 0 0,-22 0 15,22 0-15,-21 0 0,0 21 0,20 0 16,-20 0-16,0 0 0,21 22 0,-1-22 15,1 21-15,0 0 0,21 1 16,-21-22-16,21 21 0,0-21 16,0 22-16,0-22 0,21 0 15,0 0-15,0-21 0,1 21 0,-1-21 16,21 0-16,-21 0 0,0 0 0,22 0 16,-1 0-16,-21 0 0,22-21 15,-1 0-15,-21 0 0,64-21 16</inkml:trace>
  <inkml:trace contextRef="#ctx0" brushRef="#br0" timeOffset="28933.69">8382 4890 0,'0'0'0,"0"-22"0,0 44 31,0-1-31,0 0 0,0 21 16,0 1-16,0-1 0,0 0 16,0 22-16,0-22 0,0 0 0,0 22 15,0-22-15,0 1 0,0-1 0,0 0 16,-21 1-16,21-1 0,-21 0 15,21-21-15,0 22 0,0-22 0,0 0 16,-22-21-16,22 21 0,0-42 31,0 0-31,0 0 16,0 0-16,0-1 0,0-20 0,0 21 16,0-21-16,0 20 0,0 1 15,22-21-15,-1 0 0,-21 20 0,21 1 16,0 0-16,0 0 0,0 0 0,22 0 15,-22 21-15,0 0 0,21 0 16,-20 0-16,-1 0 0,21 21 0,-21 0 16,0 0-16,1 0 0,-1 0 0,0 22 15,-21-22-15,21 21 0,-21 1 16,0-22-16,0 21 0,-21-21 0,0 22 16,0-22-16,-22 0 0,22 21 15,-64-21-15,64 1 16,-21-22-16,0 0 0,20 0 0,-20 21 15,21-21-15,0 0 0,0-21 16,21-1 0,0 1-16,0 0 0,21 0 15,0 0-15,0 0 0,0-1 16</inkml:trace>
  <inkml:trace contextRef="#ctx0" brushRef="#br0" timeOffset="29310.47">8911 5334 0,'0'0'0,"0"-42"31,21 21-31,0 21 16,1 0-16,-1 0 0,0 0 0,0 0 16,21 0-16,-20 0 0,20 21 0,-21 0 15,0-21-15,22 21 0,-22 21 16,0-20-16,0-1 0,-21 0 0,0 21 15,0-21-15,0 22 0,0-22 16,0 21-16,0-21 0,0 1 0,-21-1 16,0 0-16,0 0 0,-1-21 15,22 21-15,-21-21 0,0 0 16,21-21 0,0 0-16,0-21 15,0 20-15,21 1 0,0-21 16,1 21-16,-22 0 0,21-22 0,0 22 15,0-21-15,0 21 0,0-1 0,-21-20 16,22 21-16,-1 0 0,0 21 16,0-21-16,0 21 0,0 0 0,1 0 15,-1 0-15,0 0 0,0 0 16</inkml:trace>
  <inkml:trace contextRef="#ctx0" brushRef="#br0" timeOffset="29766.21">9927 5292 0,'0'0'0,"0"-21"16,-21 21-1,0 0-15,0 0 16,-1 0-16,1 0 0,0 0 16,0 21-16,0 0 0,0 0 0,-1 0 15,1 0-15,21 1 0,-21 20 16,21-21-16,-21 0 0,21 22 0,0-22 15,0 0-15,0 21 0,0-21 16,0 1-16,0-1 0,21 0 0,0 0 16,0-21-16,22 21 0,-22-21 0,21 0 15,1 0-15,-1 0 0,0 0 16,1 0-16,-1-21 0,0 0 0,1 0 16,-1 0-16,0-1 0,-21 1 0,22 0 15,-22-21-15,0 21 0,-21-22 16,0 1-16,0 21 0,0-22 0,0 1 15,0 0-15,0 21 0,-21-22 0,-21 22 16,20 0-16,-20 0 16,21 21-16,-21 0 0,-1 0 0,1 0 15,0 0-15,-1 0 0,22 21 0,-21 0 16,21 0-16,-22 22 0,22-22 16,0 0-16,0 21 0,0-21 0,21 22 15,0-22-15,0 21 0,0-21 0,0 1 16,0-1-16,21 0 0,0 0 15,21 0-15,-21-21 0,22 0 0,-1 0 16,0 0-16</inkml:trace>
  <inkml:trace contextRef="#ctx0" brushRef="#br0" timeOffset="30346.88">10668 5292 0,'0'0'0,"21"-21"16,-21-1-16,0 44 31,0-1-31,-21 0 16,21 0-16,-21 0 0,0 0 0,21 1 15,0-1-15,0 21 0,-22-21 16,22 0-16,-21 22 0,21-22 0,0 0 16,0 0-16,0 0 15,21-21 16,1 0-31,-22-21 0,21 0 16,0 0-16,0 0 0,0 0 0,0-1 16,1 1-16,-1 0 0,0 0 0,0 0 15,0 0-15,-21-1 0,21 1 16,1 21-16,-22 21 31,0 1-31,0-1 16,0 0-16,0 0 0,0 0 0,0 0 15,0 1-15,0-1 0,0 0 0,0 0 16,0 0-16,21 0 16,0-21-16,0 0 0,0 0 15,0 0-15,1 0 0,-1 0 0,0-21 16,0 0-16,0 0 0,22 0 16,-22 0-16,0-1 0,0 1 0,0-21 15,0 0-15,-21 20 0,22-20 0,-22 0 16,0-1-16,0-20 15,0 42-15,0-22 0,0 22 16,-22 21-16,1-21 0,0 21 16,0 0-16,0 0 0,0 0 15,21 21-15,-22-21 0,22 21 0,0 1 16,0-1-16,0 0 16,0 0-16,22-21 15,-1 0-15,0 0 0</inkml:trace>
  <inkml:trace contextRef="#ctx0" brushRef="#br0" timeOffset="30717.96">11726 5207 0,'0'0'0,"0"-21"0,-21 21 32,0 0-32,0 0 15,-22 0-15,22 0 0,0 0 16,0 21-16,0-21 0,0 21 0,-1-21 15,1 21-15,21 1 0,0-1 16,0 0-16,0 0 16,21 0-16,1-21 15,-1 21-15,0 1 0,0-22 0,-21 21 16,21-21-16,0 21 0,1 0 0,-1-21 16,-21 21-16,21-21 15,-21 21-15,0 1 16,-21-22-16,0 0 15,-1 0-15,1 0 0,0 0 16,-21 0-16,21 0 0,-22 0 0,22 0 16,-21 0-16,21 0 0,-1 0 15,1 0-15,0 0 0,0 0 16,42 0 0,0 0-1,0-22-15</inkml:trace>
  <inkml:trace contextRef="#ctx0" brushRef="#br0" timeOffset="31434.54">11896 5355 0,'0'0'0,"21"-21"31,0 21-31,0 0 16,0-21-16,0 21 0,22-21 0,-22 21 16,0-21-16,0-1 0,0 22 15,1-21-15,-22 0 0,21 0 0,-21 0 16,-21 21 0,-1 0-16,1 0 15,0 21-15,0-21 0,0 21 16,0 0-16,-1 0 0,1 22 0,0-22 15,0 0-15,21 0 0,0 0 16,0 1-16,0-1 0,0 0 0,0 0 16,0 0-16,0 0 0,21-21 15,0 0-15,0 22 0,1-22 16,-1 0-16,0 0 0,0 0 0,0 0 16,0 0-16,22 0 0,-22-22 0,0 22 15,0-21-15,0 21 0,-21-21 16,22 0-16,-1 0 0,-21 0 15,0-1-15,21-20 16,0 21-16,0 0 0,-21 0 16,21-1-16,1 1 0,-22 0 0,21 0 15,0 0-15,0 0 0,0 21 16,0 0-16,1 0 0,-1 0 16,0 0-16,0 0 0,-21 21 0,42 21 15,-20-21-15,-22 0 16,21 22-16,0-22 0,-21 0 0,0 0 15,0 22-15,0-22 0,0 0 0,0 0 16,0 0-16,0 0 0,0 1 16,0-1-16,0 0 0,-21-21 15,0 0-15,-1 0 16,22-21-16,0 0 16,0-1-16,0 1 15,0 0-15,0 0 0,0-21 0,0 20 16,22 1-16,-1-21 0,0 0 15,0 20-15,0-20 0,0 21 0,1-21 16,20 20-16,-21 1 0,0 0 16,0 21-16,1 0 0,-1 0 0,0 0 15,0 0-15,0 0 0</inkml:trace>
  <inkml:trace contextRef="#ctx0" brushRef="#br0" timeOffset="36706.26">15261 4106 0,'0'0'0,"-21"0"0,0 0 0,0 0 16,-1 0-16,1 0 15,0 0-15,42 0 32,0 0-17,22 0-15,-1 0 0,22 0 0,-1 0 16,1 0-16,-1 0 0,22 0 15,-22 0-15,22 0 0,-22 0 0,22 0 16,21 0-16,-21 0 0,-1 0 16,1 0-16,0 0 0,-1 0 0,-20 0 15,-1 0-15,-20 0 0,-1 0 16,0 0-16,-21 0 0,1 0 16,-1 0-16,-21-21 15,0 0-15,0 0 0,-21 0 16,-1 0-16,1-1 0,0 1 15,0 0-15,-21 21 0,20-21 16,-20 0-16,0 21 0,-1-21 0,22 21 16,-21 0-16,0 0 0,-1 0 15,1 0-15,21 0 0,-22 0 0,22 0 16,21 21 15,21-21-31,22 0 16,-22 21-16,21-21 0,1 0 0,-22 0 15,21 21-15,0-21 0,1 0 16,-1 0-16,0 21 0,1-21 0,-22 0 16,21 0-16,-21 0 0,1 21 15,-1-21-15,-21 22 16,0-1-16,0 0 16,-21 0-16,-1 21 0,-20-20 0,21-1 15,-21 21-15,-1 0 0,1-20 0,-22 20 16,22 0-16,0-21 0,-1 22 15,1-22-15,0 0 0,21 21 0,-22-20 16,22-1-16,0 0 0,0-21 16,0 21-16,21 0 0,-22-21 15,22 21-15,22-21 32,-1-21-32,0 21 0</inkml:trace>
  <inkml:trace contextRef="#ctx0" brushRef="#br0" timeOffset="38823.05">18119 4170 0,'0'0'0,"-22"0"16,44 0 15,-1 0-31,0 0 0,0 0 16,0 0-16,22 0 0,-1-21 16,0 0-16,1 21 0,20-22 0,1 1 15,-22 0-15,21 0 0,1 0 16,-1 0-16,-20-1 0,-1-20 0,22 21 15,-43 0-15,21 0 0,0-22 16,-20 22-16,-1 0 0,-21-21 0,0 20 16,0-20-16,0 21 15,0-21-15,0 20 0,0 1 0,-21-21 16,-1 21-16,22 0 0,-42-1 16,0 22-16,21 0 0,-1 0 15,1 0-15,0 22 0,-21-1 0,21 21 16,-1 0-16,-20 1 0,21 20 15,0 1-15,0-1 0,-1 22 0,1 0 16,21-1-16,-21 22 0,0-21 16,0 21-16,21-1 0,-21 1 0,-1 0 15,1 21-15,0-21 0,0 21 0,-21-21 16,20 21-16,1-21 0,0 21 16,0-22-16,0 1 0,0 0 15,-1-21-15,1 21 0,0-22 0,21-20 16,-21 20-16,21-20 0,0-1 15,0 1-15,0-22 0,0 1 0,21-22 16,0 21-16,0-42 0,1 0 0,-1 0 16,21 0-16,0-21 0,1-21 15,-1 20-15,22-20 0,-22 0 16,21-1-16,1 1 0,-1-21 0,-20 20 16,20-20-16,-20-1 0,-1 1 0,0-1 15,-21-20-15,22 20 0,-43-105 16,0 84-16,0 0 0,0 22 15,-21-22-15,-1 1 0,-20 20 16,0 1-16,-1-22 0,1 21 0,0 22 16,-1-21-16,1 20 0,0 22 15,-1-21-15,1 21 0,0-1 0,-1 1 16,22 0-16,-21 21 0,21 0 0,0-21 16,21 0-1,21 21 1,0 0-16,0-21 0,21-1 15,1 22-15,20-21 0,1 21 0,-22-21 16,22 0-16,-22 0 0,21 0 16,-20-1-16,-1 1 0,0 0 15,1 0-15,-22 0 0,21 0 0,-21-1 16,1 1-16,-22 0 0,0 0 16,0 0-16,21 0 0,-21-1 15,-21 22 1,-1 0-1,22 22-15,0-1 0,0 21 16,0-21-16,0 0 0,0 22 0,0-22 16,0 0-16,0 0 0,0 0 0,0 22 15,22-43-15,-22 21 0,21 0 16,21 0-16,-21-21 0,0 0 0,22 0 16,-1 0-16,0 0 0,1 0 15,-1 0-15,0 0 0,22 0 16,-22-21-16,1 21 0,-1-21 0,0 0 15,1 0-15,-1-1 0,-21 1 16,0-21-16,0 21 0,1 0 16,-1-1-16,0 1 0,-21 0 0,0 0 15,0 42 1,-21 0 0,0 0-16,21 1 0,-22-1 15,1 0-15,21 0 0,0 0 0,-21 0 16,0 1-16,21-1 0,-21 0 15,0 0-15,21 0 16,0-42 15,21 0-15,0 0-16,0 0 16,0-1-16,0 1 0,-21 0 15,22-21-15,-1 21 0,0-1 0,0 1 16,0 0-16,0 21 0,1-21 15,-1 21-15,0 0 0,0 0 16,0 0-16,0 0 0,-21 21 16,22-21-16,-22 21 0,21 0 0,-21 1 15,0-1-15,0 0 0,21 0 0,-21 0 16,21 0-16,-21 22 0,0-22 16,21 0-16,0 0 15,1 0-15,-22 1 0,21-22 0,0 21 16,21-21-16,-21 0 0,22 0 0,-22 0 15,21 0-15,1 0 0,-1 0 0,0 0 16,1 0-16,-1-21 0,0-1 16,1 22-16,-1-21 0,0 0 0,1 0 15,-22 0-15,21 0 0,-21-1 16,0-20-16,-21 21 0,0-21 16,22 20-16,-22 1 0,0-21 0,0 21 15,0 0-15,-22-1 0,22 1 16,-21 0-16,-21 21 0,21 0 0,0 0 15,-22 0-15,1 0 0,0 0 16,-1 21-16,1 22 0,0-22 0,-1 0 16,22 21-16,-21-21 0,21 22 0,-1-22 15,1 21-15,21-21 0,0 1 16,0 20-16,0-21 0,21 0 16,1 0-16,-1 1 0,0-22 15,0 0-15,0 0 0,22 0 16,-22 0-16,21 0 0,-21 0 0,22 0 15,-22 0-15,21-22 0,-21 1 16,0 0-16,22 0 0,-22 0 0,0 0 16,0-22-16,0 1 0,1 21 0,-1-43 15,0 22-15,0-22 0,0 22 16,0-21-16,-21-1 0,22 22 0,-1-22 16,0 22-16,-21 0 0,21-43 15,-21 43-15,21 20 0,-21 1 16,0 0-16,0 0 0,-21 42 31,0 0-31,0 22 0,0-22 16,21 21-16,-22 0 0,1 22 15,21-22-15,-21 22 0,21-1 0,0 1 16,0-1-16,0 1 0,0-1 16,0-20-16,0-1 0,0 0 0,0 1 15,0-22-15,21 21 0,0-21 16,1 0-16,-22 1 0,21-1 0,0-21 15,0 0-15,0 0 0,22 0 16,-22 0-16,21 0 0,-21 0 0,22 0 16,-1-21-16,-21-1 0,21 1 0,-20 0 15,20 0-15,-21-21 0,0 20 16,0-20-16,1 0 0,-22-1 16</inkml:trace>
  <inkml:trace contextRef="#ctx0" brushRef="#br0" timeOffset="39005.94">20151 3852 0,'0'0'0,"-22"0"0,1 22 16,-21-22-16,42 21 0,-21-21 15,21 21-15,0 0 31</inkml:trace>
  <inkml:trace contextRef="#ctx0" brushRef="#br0" timeOffset="41795.12">22437 3852 0,'0'0'0,"-22"22"0,1-22 15,21 21-15,-21-21 0,42 0 32,22 0-32,-22 0 15,0 0-15,21 0 0,1 0 16,-1 0-16,21 0 0,-20 0 0,-1-21 16,22 21-16,-22-22 0,0 22 0,1-21 15,-1 21-15,-21-21 0,0 21 16,-21-21-16,0 0 0,0 0 15,0-1-15,-21 22 0,-21-21 16,-1 21-16,1 0 0,0 0 16,-22 0-16,1 0 0,20 0 0,-20 21 15,21 1-15,-1-1 0,1 0 0,0 0 16,-1 21-16,22-20 0,21 20 16,0-21-16,0 21 0,0-20 0,0 20 15,0-21-15,0 0 0,21 0 16,0 1-16,1-1 0,20 0 0,-21-21 15,21 0-15,1 0 0,-22 0 16,21 0-16,1 0 0,-1 0 16,0 0-16,-21 0 0,1 0 0,-1-21 15,-21 0-15,-21 21 16,-1 0-16,-20 0 16,21 0-16,-21 0 0,-1 21 15,-20 0-15,20 0 0,1 0 0,0 22 16,21-22-16,-22 21 0,1 0 15,21-20-15,0 20 0,-22 21 16,43-20-16,-21-22 0,21 21 0,0-21 16,0 1-16,21-1 0,0 0 15,22-21-15,-22 0 0,21 21 16,1-21-16,20 0 0,1 0 16,-1 0-16,1-21 0,-1 0 0,22 0 15,-22-1-15,22 1 0,-22 0 0,1-21 16,-1-1-16,1 1 0,-1 0 15,-20-1-15,20-20 0,-20 21 0,-1-22 16,0 1-16,1-1 0,-1 1 16,-21 20-16,0 1 0,0-22 0,1 22 15,-1 21-15,-21-21 0,0 20 16,0 1-16,0 0 0,0 0 0,-21 21 16,-1 0-16,1 0 0,0 21 0,-21 0 15,21 0-15,-22 22 16,22-1-16,-21 0 0,21 22 0,-22-1 15,22-20-15,0 20 0,0 1 16,21-1-16,0-20 0,0 20 0,0-21 16,0 1-16,0-1 0,0 0 0,0 1 15,21-22-15,0 0 0,0 0 16,22 0-16,-22 1 0,21-22 0,0 0 16,64 0-16,-63 0 15,20 0-15,1-22 0,-1 1 0,-21 21 16,22-21-16,-22-21 0,1 21 15,-1-1-15,-21-20 0,21 21 0,-20-21 16,-1 20-16,-21-20 0,0 0 16,0 21-16,0-22 0,0 22 0,0 0 15,0 0-15,-21 21 0,-1 0 16,1 0-16,0 0 0,0 0 0,0 21 16,0 0-16,-1 0 0,1 0 15,0 1-15,0-1 0,21 0 0,-21 21 16,21-21-16,0 1 0,0-1 0,0 21 15,21-21-15,0 0 0,0-21 16,0 22-16,1-1 0,-1-21 0,21 0 16,-21 0-16,0 0 0,22 0 15,-22 0-15,21 0 0,-21 0 0,22-21 16,-22 21-16,21-22 0,-21 1 16,1 0-16,-1 0 0,0 0 15,0 0-15,0-1 0,0 1 0,-21 0 16,0 0-16,0 0 0,0 0 15,-21 21 1,0 21-16,0 0 16,21 0-16,0 0 0,-21 0 15,0 1-15,21-1 0,0 0 16,-22 0-16,22 0 0,0 0 16,0 1-16,-21-22 0,21 21 15,0-42 32,0-1-47,0 1 16,21 0-16,-21 0 0,22 0 15,-22 0-15,0-22 0,21 22 0,0 0 16,0 0-16,0 0 0,0-1 16,1 22-16,-1 0 0,0 0 15,0 0-15,0 0 0,-21 22 16,0-1-16,21 0 15,-21 21-15,22-21 0,-22 1 0,0-1 16,0 21-16,0-21 0,0 0 16,0 1-16,0-1 0,0 0 15,0 0 1,0-42 15,21 21-31,-21-21 0,21 0 0,0 21 16,-21-22-16,21 1 0,0-21 15,1 21-15,20 0 0,-21-22 0,0 22 16,0 0-16,22 0 0,-22 0 16,0-1-16,0 1 0,0 21 0,1 0 15,-1 0-15,0 0 0,-21 21 16,0 1-16,0-1 0,0 0 16,0 0-16,0 0 0,0 0 15,0 1-15,0-1 0,0 0 16,0 0-16,-21 0 0,21 0 0,0 1 15,0-1-15,0 0 16,21-21-16,0 0 0,0 0 16,0 0-16,1 0 0,-1 0 0,0 0 15,21 0-15,-21 0 0,1 0 16,20 0-16,-21 0 0,21-21 16,-20 0-16,-1-1 0,0 1 0,21 0 0,-21 0 15,1 0-15,-1 0 0,-21-1 16,0 1-16,21-21 0,-21 21 15,0 0-15,0-1 0,-21 22 16,0 0-16,-1 22 16,1-1-16,0 0 0,0 0 15,0 0-15,21 0 0,0 1 16,0 20-16,0-21 0,0 0 0,0 0 16,0 1-16,0-1 0,0 0 15,21 0-15,0 0 16,0-21-16,0 0 0,1 0 0,20 0 15,-21 0-15,0 0 0,0 0 16,22 0-16,-22 0 0,0-21 0,0 0 16,0 21-16,1-21 15,-1 0-15,0-1 0,0 1 0,0-21 16,0 21-16,-21 0 0,0-1 0,22 1 16,-22 0-1,0 42 1,0 0-16,-22-21 0,1 22 0,21-1 15,0 0-15,-21 0 0,21 0 16,-21-21-16,21 21 0,0 1 0,0-1 16,21-21 15,0-21-15,0-1-16,1 1 15,-1 0-15,0 0 0,0 0 0,0 0 16,0-1-16,1 1 0,-1-21 15,0 21-15,21-22 0,-42 65 32,0-1-32,0 0 15,0 0-15,0 0 0,-21 0 0,21 1 16,-21-1-16,21 0 16,0 0-16,0 0 0,0 0 0,0 1 0,0-1 15,21-21 1,0 0-16,22 0 15,-22 0-15,0 0 0,0-21 16,0-1-16,0 22 0,1-21 16,-1 0-16,0 0 0,0-21 0,0 20 15,-21-20-15,21 0 0,1-22 16,-1 22-16,0-22 0,0 22 0,21-64 16,-42 64-16,0 0 0,22-1 15,-22 1-15,0 21 0,0 0 16,0-1-16,-22 44 15,22-1-15,-21 0 16,0 21-16,0-21 0,0 22 16,21-1-16,-21 22 0,21-22 15,-22 21-15,1-20 0,21-1 0,0 22 16,0-22-16,0 0 0,-21-21 0,21 22 16,0-22-16,0 21 15,0-21-15,0 1 0,0-1 16,21-21-16,0 0 0,1 0 15,-1 0-15,0 0 16,0 0-16,0-21 0,0-1 16,-21 1-16,22 0 0,-22 0 15</inkml:trace>
  <inkml:trace contextRef="#ctx0" brushRef="#br0" timeOffset="42010.21">26352 4149 0,'0'0'0,"-21"0"0,0 0 16,21 21-16,0 0 16,21-21-16,0 0 15,1 0-15,-1 0 0,21 0 16,-21 0-16,22 0 0,-22 0 0,21 0 16,0 0-16,1 0 0,-22 0 15,21 0-15,-21-21 0,1 21 16,-65 0-1,22 0-15,-21 21 16</inkml:trace>
  <inkml:trace contextRef="#ctx0" brushRef="#br0" timeOffset="42489.63">20743 5503 0,'0'0'0,"-42"22"31,42-1-31,-21 0 0,21 0 15,0 43-15,-21-43 0,21 21 16,-22-21-16,22 22 0,0-22 16,0 0-16,-21 0 0,21 0 0,-21 0 15,21 1-15,0-1 0,0 0 16,0-42 15,0 0-31,0-1 0,0-20 16,0 21-16</inkml:trace>
  <inkml:trace contextRef="#ctx0" brushRef="#br0" timeOffset="42650.54">20637 5334 0,'-21'-21'31,"0"21"-31,42 21 31,0-21-31,1 0 0,-1 21 16,0-21-16,21 0 0,-21 21 16</inkml:trace>
  <inkml:trace contextRef="#ctx0" brushRef="#br0" timeOffset="43102.28">21188 5525 0,'0'21'0,"0"-42"0,-21 63 0,21-21 16,0 0-16,0 0 0,0 22 16,-22-22-16,22 21 0,0-21 0,-21 1 15,21 20-15,0-21 0,-21 0 16,21 0-16,0 1 0,0-1 0,0 0 16,-21 0-16,21 0 15,-21-21 1,21-21-1,0 0-15,0 0 0,0 0 16,0-22-16,0 22 0,0-21 0,0-1 16,0 1-16,21 0 0,0-1 15,0 1-15,22 0 0,-22 21 0,21-22 16,-21 22-16,22 0 0,20 0 16,-21 0-16,22 21 0,-22 0 0,22 0 15,-1 21-15,-20 0 0,-1 0 16,0 0-16,1 22 0,-22-1 15,0 0-15,0 1 0,-21-1 0,0 0 16,0-21-16,0 22 0,-21-1 16,0-21-16,0 0 0,-1 22 0,1-22 15,0-21-15,0 21 0,0 0 0,0-21 16,42 0 15,0-21-31,21 0 0,-21 0 0</inkml:trace>
  <inkml:trace contextRef="#ctx0" brushRef="#br0" timeOffset="43358.13">23050 5292 0,'0'42'16,"-21"0"-16,21-20 15,0-1-15,-21 21 16,21 0-16,-21 1 0,0-1 0,21 0 0,0 1 16,-21-1-16,21 0 0,-22-20 15,22 20-15,-21-21 0,21 21 0,0-20 16,0-1-16,0 0 0,0 0 16,-21-21 15</inkml:trace>
  <inkml:trace contextRef="#ctx0" brushRef="#br0" timeOffset="43945.01">22458 5715 0,'-21'0'0,"42"0"0,-64 0 0,22-21 16,42 21 0,1 0-16,-1 0 15,21 0-15,22 0 16,-22 0-16,43-21 0,-22 21 0,1-21 15,20 21-15,-20-22 0,20 22 0,-20-21 16,-1 0-16,1 0 0,-1 0 16,-20 0-16,-1-1 0,0-20 0,1 21 15,-22 0-15,21-22 0,-42 22 16,21 0-16,-21 0 0,0 0 0,0 0 16,-21 21-1,21 21 1,-21 0-16,0 0 0,21 21 15,-21-20-15,0 20 0,21-21 0,0 21 16,0 1-16,-22-22 0,1 21 16,21 1-16,0-1 0,0-21 15,-21 21-15,21-20 0,-21 20 16,21-21-16,-21 0 0,21 0 16,0-42 15,0 0-31,0 0 15,0 0-15,21 0 0,0-22 0,0 22 16,0-21-16,22 21 0,-22-22 16,21 22-16,1-21 0,-1 21 15,-21-1-15,21 22 0,1-21 0,-22 21 16,21 0-16,-21 0 0,1 0 0,20 43 16,-42-22-16,0 0 15,0 0-15,0 21 0,0-20 16,0-1-16,-21 21 0,0-21 0,-1 0 15,22 1-15,-21-1 0,0 0 0,21 0 16,-21 0-16,21 0 16,21-21-1,0 0-15,0 0 16,1-21-16,-1 0 0,21 21 0</inkml:trace>
  <inkml:trace contextRef="#ctx0" brushRef="#br0" timeOffset="44333.72">24151 5673 0,'0'21'15,"21"-21"1,0 0-16,1 0 16,-1 0-16,0 0 0,0 0 15,0 0-15,0-21 0,1 21 0,-1-21 16,0-1-16,0 1 15,-21 0-15,21 0 0,-21 0 0,0 0 16,0-1-16,0 1 16,-21 21-16,0 0 15,0 0-15,-22 0 0,22 21 0,0 1 16,0-1-16,0 0 0,-22 0 16,22 21-16,21-20 0,0 20 0,-21-21 15,21 21-15,0-20 0,0-1 0,0 0 16,0 0-16,21 0 0,0 0 15,1-21-15,-1 0 0,0 0 0,21 0 16,-21 0-16,22 0 0,-22 0 16,21-21-16,1 21 0,-22-21 0,21 0 15,-21 0-15,22 0 0,-22-1 16,0 1-16,0 0 0,0 0 0,0 0 16,-21 0-16,0-1 0</inkml:trace>
  <inkml:trace contextRef="#ctx0" brushRef="#br0" timeOffset="45129.74">19050 6795 0,'0'-43'0,"0"86"0,0-107 0,0 22 0,0 21 16,0-1-16,0-20 0,0 21 16,-21 0-16,21 42 15,0 21 1,0-21-16,0 22 0,0-1 0,0 0 15,0 22-15,0-22 0,0 1 0,0 20 16,0 1-16,0-22 0,0 21 16,0 1-16,0-1 0,0-20 0,0-1 15,0 22-15,-21-22 16,21 0-16,-22-21 0,22 22 0,0-22 16,-21 0-16,0 0 0,21 0 0,-21-21 15,0 0 1,0-21-16,-1-21 15,22 21-15,0 0 0,0-22 16,0 1-16,0 0 0,0-1 16,22 1-16,-1 0 0,0-1 0,0 1 15,21 21-15,-20-22 0,20 22 0,0 0 16,1 21-16,-1 0 0,0 0 16,22 0-16,-22 0 0,22 21 0,-22 0 15,0 22-15,1-22 16,-22 21-16,0 1 0,0-1 0,-21 0 15,0 1-15,0-1 0,-21-21 0,0 21 16,-22-20-16,1 20 0,0-21 16,-1 0-16,1 0 0,0 1 0,-1-22 15,1 21-15,0-21 0,-1 21 0,22-21 16,0 0-16,0 0 0,0 0 16,21-21-1,0 0-15,21 21 0,0-22 16,0 1-16,0 0 0,1 21 15,20-21-15,0 0 0</inkml:trace>
  <inkml:trace contextRef="#ctx0" brushRef="#br0" timeOffset="45502.47">19685 7260 0,'0'-21'15,"0"42"-15,0-63 0,21 21 16,-21 0-16,0-1 0,21 22 0,0-21 15,1 21-15,-1 0 0,0 0 16,21 0-16,-21 0 0,22 21 0,-22-21 16,21 43-16,1-22 0,-22 0 0,0 21 15,21 1-15,-21-22 16,1 21-16,-1 1 0,0-22 0,-21 21 16,0-21-16,0 22 0,0-22 0,0 0 15,0 0-15,-21 0 0,0 0 16,-1-21-16,1 22 0,0-22 0,0 0 15,0 0-15,0 0 0,-1-22 16,22 1 0,0 0-16,0 0 0,0 0 0,0 0 15,22-1-15,-1-20 0,0 0 0,0 21 16,0-22-16,0 1 16,22 0-16,-22 20 0,0-20 0,21 21 15,-20 0-15,-1 0 0,21-1 16,-21 22-16,0 0 0,1 0 0,20 0 15,-21 0-15</inkml:trace>
  <inkml:trace contextRef="#ctx0" brushRef="#br0" timeOffset="45953.51">20955 7133 0,'-21'-21'15,"0"21"-15,-1 0 16,1 21-16,0 0 16,-21 22-16,21-22 0,-1 0 0,1 21 15,0 1-15,21-22 0,-21 21 16,0 1-16,21-22 0,0 21 0,0-21 16,0 22-16,0-22 0,0 0 0,0 0 15,0 0-15,21 0 0,0-21 16,0 22-16,22-22 0,-1 0 0,0 0 15,-21 0-15,22 0 0,-1 0 16,0-22-16,-20 22 0,-1-21 0,21 0 16,-21 0-16,0-21 0,1 20 0,-22-20 15,0 0-15,21-1 16,-21 1-16,0 0 0,0-22 0,0 22 0,0 0 16,0-1-16,-21 22 0,-1-21 0,1 21 15,0-1-15,0 22 16,-21 0-16,20 0 0,-20 0 0,0 0 15,-1 22-15,22 20 0,-21-21 16,0 0-16,20 22 0,1-1 0,0 0 16,0-21-16,21 22 0,0-1 0,0-21 15,0 22-15,0-22 0,21 0 16,0 0-16,0 0 0,22 0 16,-22-21-16,21 0 0</inkml:trace>
  <inkml:trace contextRef="#ctx0" brushRef="#br0" timeOffset="46526.14">21569 7154 0,'0'-21'16,"0"42"-16,0-63 0,0 63 31,0 0-31,0 22 0,-21-22 0,-1 21 16,22-21-16,-21 22 0,21-1 15,0-21-15,0 22 0,-21-22 0,21 0 16,-21 0-16,21 0 0,0 0 16,0 1-16,0-1 0,21-21 31,0 0-31,0-21 16,1-1-16,-1 1 0,0 0 15,0 0-15,0 0 0,0-22 0,22 22 16,-43 0-16,42-21 0,-42 21 15,21-1-15,0 1 0,1-21 16,-22 63 0,0 0-16,0 0 0,0 1 15,0-1-15,0 0 0,0 21 0,-22-21 16,1 1-16,21 20 0,-21-21 16,21 0-16,0 0 0,0 1 15,0-1-15,21-21 16,0 0-16,1 0 15,20 0-15,-21 0 0,0-21 0,0-1 16,22 22-16,-22-21 0,0-21 0,0 21 16,0 0-16,1-22 0,-1 22 15,-21-21-15,21-1 0,-21 1 0,21 0 16,-21 21-16,0-22 0,0 22 16,0 0-16,0 0 0,0 0 0,-21 21 15,0 0-15,0 0 16,-1 0-16,1 21 15,21 0-15,-21-21 16,21 21-16,0 0 0,0 0 16</inkml:trace>
  <inkml:trace contextRef="#ctx0" brushRef="#br0" timeOffset="46905.93">22712 7154 0,'0'-21'0,"0"42"0,0-63 0,0 21 32,-21 21-32,-1 0 0,1 0 15,-21 0-15,21 0 0,-22 0 0,22 21 16,-21 0-16,21-21 0,-22 21 16,22 1-16,0-1 0,0 0 0,0 0 15,21 0-15,0 0 0,0 1 16,0-1-16,0 0 0,0 0 0,42 0 15,-21 0-15,0-21 0,1 22 0,20-1 16,-21 0-16,0 0 0,22 0 16,-22-21-16,0 21 0,0 1 15,0-1-15,-21 0 0,0 0 16,-21-21 0,-21 21-16,21-21 0,-22 0 15,1 0-15,0 0 0,-1 0 0,1 0 16,0 0-16,-1 0 0,22 0 15,-21 0-15,-1-21 0,22 21 16,21-21-16,0 0 16,0 0-16</inkml:trace>
  <inkml:trace contextRef="#ctx0" brushRef="#br0" timeOffset="47269.75">22966 7451 0,'42'-43'31,"-21"22"-31,0 21 16,1-21-16,20 0 0,-21 21 15,21-21-15,1 0 0,-22-1 0,21 1 16,-21 0-16,22 0 0,-22 0 0,0 0 15,-21-1-15,0 1 16,0 0-16,-21 21 16,0 0-16,0 0 0,-22 21 15,22 0-15,-21 1 0,21-1 16,-1 0-16,1 0 0,0 21 0,21-20 16,0-1-16,0 0 0,0 0 15,0 0-15,0 22 0,21-43 0,22 21 16,-22 0-16,0 0 0,0-21 0,21 0 15,-20 21-15,20-21 0,-21 0 16,21 0-16,-20 0 0</inkml:trace>
  <inkml:trace contextRef="#ctx0" brushRef="#br0" timeOffset="47646.54">23664 7218 0,'0'0'0,"0"-21"0,21-22 16,-21 22-16,22 0 0,-1 0 0,0 0 15,0 0-15,0 21 0,0 0 0,22 0 16,-22 0-16,21 0 0,-21 0 16,22 21-16,-1-21 0,-21 21 0,0 21 15,22-21-15,-22 22 0,-21-22 16,21 21-16,-21 1 0,0-1 16,0-21-16,0 21 0,0 22 15,-21-43-15,0 0 0,21 0 16,-21 1-16,-1-1 0,1-21 0,0 0 0,0 0 15,0 0-15,0 0 0,-1 0 16,1 0-16,21-21 0,0-1 16,0 1-16,0-21 0,0 21 15,21 0-15,22-22 0,-22 22 16,21-21-16,1-1 0,-1 1 0,0 0 16,1-1-16,20 1 0,-21 0 0,1 21 15,-1-22-15,0 22 0,1 21 16,-1-21-16,-21 21 0,22 0 0,-22 0 15,0 0-15,-21 21 0,0 0 16,0 22-16</inkml:trace>
  <inkml:trace contextRef="#ctx0" brushRef="#br0" timeOffset="48613.45">13949 9821 0,'0'0'0,"-64"0"0,22 22 16,0-22-16,-1 0 0,1 0 0,21 0 15,0 0-15,-1 0 0,44 0 16,-1 21-1,21-21-15,0 0 0,1 0 0,41 0 16,-20 0-16,42 0 0,-22 0 16,22 0-16,0 0 0,0 0 0,0 0 15,21 0-15,-21-21 0,21 21 0,0 0 16,-22 0-16,1 0 0,-21 0 16,-22 0-16,1 0 0,-22 0 15,-21 0-15,1 0 0,-22-22 0,-43 22 16,22-21-1,-21 0-15,-22 21 0,22-21 0,-22 0 16,-41 0-16,41-22 16,1 22-16,20 0 0,1 0 0,21 0 15,-22-1-15,1 1 16,42 0-16,0 0 0,0 0 16,21 21-16,0 0 0,22 0 15,-22 0-15,42 0 0,-20 0 0,20 21 16,1 0-16,-22 0 15,22 0-15,-1 1 0,-21 20 0,1-21 16,-1 21-16,-21 1 0,-21-1 0,0-21 16,0 22-16,-21-1 0,-21 0 15,-1-21-15,1 22 0,0-1 0,-22-21 16,1 0-16,-1 1 0,-20 20 0,41-21 16,-20-21-16,20 21 0,1 0 15,0-21-15,21 0 0,-1 0 0,22-21 16</inkml:trace>
  <inkml:trace contextRef="#ctx0" brushRef="#br0" timeOffset="49401.89">17526 10097 0,'0'0'0,"-21"0"0,21-22 47,21 1-47,0 21 16,0-21-16,0 0 0,1 0 0,-1 21 15,0-21-15,0-1 0,0 1 16,0-21-16,-21 21 0,0 0 0,0-22 16,0 22-16,0-21 0,0 21 0,0-22 15,-21 22-15,0-21 16,-21 21-16,21-1 0,-22 22 0,1 0 15,0 0-15,-1 0 0,1 22 16,-22-1-16,1 21 0,21-21 0,-22 43 16,22-22-16,-1 0 0,1 22 0,0-22 15,21 22-15,-1-22 0,1 0 16,21 1-16,0-1 0,0 0 0,0-20 16,21 20-16,1-21 0,20 0 0,-21 0 15,21-21-15,-20 0 0,20 0 16,21 0-16,-20 0 0,-1 0 0,22 0 15,-1-21-15,-21 0 0,22 0 0,-1-21 16,-20 20-16,-1 1 16,0-21-16,-20 0 0,-1-1 0,21 1 15,-21-22-15,0 1 0,-21-1 0,0 1 16,22-1-16,-22 1 0,0-1 16,21-20-16,-21 20 0,0 1 0,0-1 15,0 22-15,0-22 0,0 22 0,0 0 16,0 21-16,0-1 0,0 1 15,0 42-15,0 22 16,0-1-16,-21 0 0,21 1 16,0 20-16,-22 1 0,22-1 15,0 22-15,0-22 0,0 1 0,0-1 0,0 1 16,0-1-16,0-20 16,0-1-16,0 0 0,0 1 0,0-1 15,0-21-15,0 0 0,0 1 0,0-1 16,22 0-16,-1 0 0,0-21 15,0 0-15,0 0 0,0 0 16,1 0-16,-1-21 0,0 0 0,21 0 16</inkml:trace>
  <inkml:trace contextRef="#ctx0" brushRef="#br0" timeOffset="49782.67">18351 9843 0,'0'0'0,"0"21"0,-21-21 15,0 21-15,0-21 0,21 21 16,21-21 15,0 0-31,0 0 0,1 0 0,-1-21 16,21 21-16,-21-21 0,22 0 0,-1 21 16,-21-22-16,21 1 0,-20 0 15,-1 0-15,0 0 0,-21 0 0,0-1 16,0 1-16,0 0 0,0 0 0,-21 21 15,0 0-15,-22 0 16,1 0-16,21 21 0,-22 0 0,1 0 16,0 22-16,-1-22 15,1 0-15,21 21 0,-21-20 0,20 20 16,1-21-16,0 0 0,21 0 0,0 22 16,0-22-16,0 0 0,0 0 0,0 0 15,21-21-15,22 22 0,-22-1 16,21-21-16,-21 21 0,22-21 0,-1 21 15,21-21-15,-20 0 0,-1 0 0,22 0 16,-22 0-16,21 0 0,-20 0 16,-1-21-16</inkml:trace>
  <inkml:trace contextRef="#ctx0" brushRef="#br0" timeOffset="50311.37">19219 9821 0,'0'-42'0,"0"84"0,0-105 0,0 42 16,0 0-16,0-1 0,0 1 15,-21 0-15,0 21 0,0 0 16,0 0-16,-1 0 0,1 21 0,0 0 16,0 1-16,0-1 0,0 21 15,-1-21-15,1 22 0,0-22 0,21 21 16,0-21-16,-21 22 0,21-22 0,0 21 16,0-21-16,0 0 0,0 1 15,0-1-15,0 0 0,21 0 0,0-21 16,0 21-16,1-21 0,-1 0 15,0 0-15,21 0 0,-21 0 0,22 0 16,105-21 0,-106 0-16,1 0 0,20-43 15,-21 43-15,1-21 0,-22-1 16,0 1-16,21 0 0,-20-22 16,-1 22-16,21-22 0,-42 1 0,21 21 15,0-1-15,1-20 0,-22 20 16,21 1-16,-21 0 0,0 21 0,0-22 15,0 22-15,0 0 0,-21 21 16,-1 21 0,1 0-16,0 0 0,0 22 0,0-1 15,0 0-15,21 1 0,-22 20 16,1 1-16,21-22 0,-21 22 16,21-22-16,0 21 0,0-20 0,0-1 15,0 0-15,0 1 0,0-22 0,0 21 16,0-21-16,0 1 0,21-1 15,0 0-15,1 0 0,-1-21 0,0 21 16,0-21-16,0 0 0,22 0 16,-22 0-16,21 0 0,-21 0 0,22 0 15,-1-21-15,-21 21 0,21-21 16,1 0-16</inkml:trace>
  <inkml:trace contextRef="#ctx0" brushRef="#br0" timeOffset="51102.4">20405 9716 0,'0'0'0,"0"-43"0,0 22 0,0 0 0,0 0 16,-22 0-16,1 21 0,-21 0 15,21 0-15,0 0 0,-1 0 16,1 21-16,0 0 0,-21 0 0,21 0 16,-1 22-16,1-22 0,0 21 15,0-21-15,0 22 0,21-1 16,0-21-16,-21 21 0,21-20 0,0 20 15,0-21-15,0 0 0,0 0 0,0 1 16,0-1-16,0 0 0,21-21 16,0 0-16,0 21 0,0-21 0,0 0 15,1 0-15,-1 0 0,0 0 0,0-21 16,0 0-16,0 21 0,22-21 16,-22-1-16,0-20 0,21 21 0,-20-21 15,-1-1-15,0 22 0,0-21 0,0-1 16,0 1-16,1-21 15,-22 84 17,0 0-32,0 21 0,-22-21 15,1 1-15,21 20 0,0-21 0,0 21 16,0-20-16,0-1 0,0 0 16,0 21-16,0-21 0,0 1 0,0-1 15,21 0-15,1 0 0,20-21 16,-21 0-16,0 21 0,0-21 0,1 0 15,-1 0-15,0 0 0,0 0 16,0 0-16,0-21 0,1 21 0,-22-21 16,21 0-16,-21 0 0,21-1 0,0-20 15,-21 21-15,21-21 0,0 20 16,-21-20-16,22 0 0,-1-1 16,0 22-16,21-21 0,-21 21 15,1 0-15,-1-1 0,21 1 0,-21 21 16,22 0-16,-1 0 0,0 0 0,1 21 15,-22 22-15,21-22 0,-21 0 16,22 21-16,-22 1 0,0-22 0,-21 21 16,0 1-16,0-22 0,0 21 0,0-21 15,0 0-15,0 1 0,-21-1 16,0 0-16,-1-21 0,1 0 0,0 21 16,0-21-16,0 0 15,0-21-15,21 0 16,0 0-16,0-1 15,0 1-15,0-21 0,0 21 16,21 0-16,0-22 0,0 22 0,0-21 16,0-1-16,22 22 0,-22-21 15,21 21-15,1-22 0,-22 22 0,21 0 16,0 21-16,-20 0 0,20 0 16,-21 0-16,0 0 0,0 0 0,1 0 15,-1 21-15,0-21 0,-21 21 0</inkml:trace>
  <inkml:trace contextRef="#ctx0" brushRef="#br0" timeOffset="51438.21">21844 9948 0,'0'0'0,"42"22"32,-21-22-32,1 0 0,-1 0 0,0 0 15,0 0-15,21-22 0,-20 22 0,-1-21 16,21 0-16,-21 21 0,0-21 15,1 0-15,-22 0 0,0-22 0,21 22 16,-21 0-16,0 0 0,0 0 16,0-1-16,-21 22 0,-1 0 15,-20 0-15,21 0 0,0 0 0,-22 0 16,22 22-16,-21-1 0,21 0 16,0 21-16,-1-21 0,1 22 15,21-22-15,0 0 0,0 21 0,0-20 16,0 20-16,0-21 0,21 0 0,1 0 15,-1 1-15,0-1 0,0-21 16,0 21-16,0-21 0,22 0 0,-22 0 16,0 0-16,0 0 0,22 0 0,-22 0 15,0-21-15,0 0 0,21-1 16,-20 1-16</inkml:trace>
  <inkml:trace contextRef="#ctx0" brushRef="#br0" timeOffset="51822.48">24024 9377 0,'0'-21'0,"0"-43"16,0 43-1,0 0-15,0 42 16,0 0 0,0 0-16,0 22 0,0-1 0,-21 0 15,21 1-15,0-1 0,-21 22 0,21-22 16,0 21-16,0-20 0,0-1 15,-21 0-15,21 1 0,-22-1 0,22 0 16,-21-20-16,21-1 0,0 0 16,0 0-16,0 0 0,0 0 0,-21-21 31,0 0-31,0-21 16</inkml:trace>
  <inkml:trace contextRef="#ctx0" brushRef="#br0" timeOffset="52459.63">23326 9737 0,'0'0'16,"21"0"-1,0 0-15,21 0 16,-21 21-16,22-21 0,-1 21 0,0-21 16,22 0-16,21 0 0,-22 0 15,22 0-15,-22 0 0,22 0 16,-22 0-16,22-21 0,-21 0 0,-22 0 15,21-1-15,-20 1 0,-1-21 16,0 21-16,1-22 0,-22 1 0,21-21 16,-42 20-16,21 1 0,-21 0 15,0 20-15,0 1 0,0 0 16,0 0-16,-21 0 0,0 21 16,0 0-16,0 21 15,0 0-15,21 21 0,0-20 16,-22 20-16,22-21 0,0 21 0,0 1 15,-21-1-15,21 0 0,0 1 16,0-1-16,0 0 0,0 1 0,0-1 16,-21 0-16,21 1 0,0-22 15,-21 0-15,21 21 0,0-20 16,-21-22-16,21 21 0,0 0 0,0-42 47,0 0-47,0-1 0,0 1 15,0 0-15,21-21 0,0 21 0,0-22 16,0 22-16,1-21 0,20 21 16,-21-22-16,21 22 0,-20 0 15,20 0-15,-21 21 0,21 0 0,-20 0 0,20 0 16,-21 0-16,0 0 0,0 21 16,1 0-16,-1 0 0,0 22 15,-21-22-15,0 0 0,0 21 0,0-21 16,0 1-16,0 20 0,0-21 15,0 0-15,-21 0 0,0 1 0,-1-1 16,1 0-16,0-21 0,0 0 16,42-21 15,21 21-31,-20-21 16,-1-1-16</inkml:trace>
  <inkml:trace contextRef="#ctx0" brushRef="#br0" timeOffset="52850.41">25125 9652 0,'0'0'16,"21"0"15,0 0-31,0 0 16,0 0-16,1 0 15,-1 0-15,0 0 0,0 0 0,0 0 16,0 0-16,22 0 0,-22-21 0,-21 0 15,21 21-15,0-21 0,-21-1 16,21 1-16,-21 0 16,0 0-16,0 0 0,-21 21 0,0 0 15,0 0-15,-21 0 16,20 0-16,-20 0 0,0 21 0,-1 21 16,22-21-16,-21 22 0,21-22 0,0 21 15,-1-21-15,1 22 0,21-22 16,0 21-16,0-21 0,0 1 0,0-1 15,21 0-15,1 0 0,-1-21 0,0 21 16,0-21-16,21 21 0,-20-21 16,20 0-16,-21 0 0,21 0 0,1 0 15,-22 0-15,21 0 0,-21-21 16,22 0-16,-22 21 0,0-21 16,0 0-16,-21 0 0,0-1 0,0 1 15,0 0-15</inkml:trace>
  <inkml:trace contextRef="#ctx0" brushRef="#br0" timeOffset="55601.37">20489 10837 0,'0'0'0,"-21"0"16,0-21-16,0 21 0,0 0 16,21-21-1,21 0 1,21 0-16,-21 21 0,22 0 16,-1-21-16,21 21 0,-20-22 0,-1 22 15,0-21-15,1 21 0,-22-21 16,21 21-16,-21 0 0,-21-21 0,-21 21 31,-21 0-31,0 0 0,-1 0 0,1 0 16,-22 21-16,1 0 0,21 0 0,-22 1 15,22-1-15,-22 0 0,22 0 16,21 21-16,-22-20 0,22-1 16,0 21-16,0-21 0,21 0 0,0 1 15,0-1-15,0 0 0,21 0 16,0 0-16,22-21 0,-22 21 0,21-21 15,0 0-15,1 0 0,20 0 0,-20 0 16,20 0-16,-21 0 0,22 0 16,-22 0-16,-21 0 0,22 0 15,-22 0-15,-21-21 0,0 0 16,-21 21-16,0 0 0,-22 0 16,1 0-16,-22 0 0,22 0 0,-21 21 15,20-21-15,-63 43 16,43-22-16,21 21 0,-1-21 15,22 22-15,-21-22 0,21 21 0,-22 0 16,22-20-16,21 20 0,0-21 0,0 0 16,0 22-16,0-22 0,0 0 15,21 0-15,0 0 0,1-21 0,20 21 16,0-21-16,1 0 0,-1 0 0,21 0 16,1 0-16,-1 0 0,1 0 15,21-21-15,-22 0 0,1 0 0,-1 0 16,1-22-16,-22 22 0,21-21 15,-20 0-15,-1-1 0,0-20 0,1 20 16,-1-20-16,0-1 0,1 22 16,-22-21-16,21-1 0,-21 1 0,1 20 15,-1-20-15,0-1 0,0 22 16,-21 0-16,0 20 0,0-20 0,0 21 16,-21 42-1,0 0-15,-22 0 0,22 22 16,0-22-16,0 21 0,0 1 0,-22-1 15,22 0-15,0 1 0,0-1 16,21 0-16,0 1 0,-21-1 0,21 0 16,0 22-16,0-22 0,0-21 0,0 22 15,0-1-15,0-21 0,21 21 16,0-20-16,0-1 0,0 0 0,22-21 16,-22 0-16,21 21 0,1-21 15,-1 0-15,21 0 0,-20 0 0,-1-21 16,22 0-16,-22 0 0,0-1 15,1 1-15,-1 0 0,0-21 0,-21-1 16,22 22-16,-22-21 0,0 0 0,-21 20 16,0-20-16,0 21 0,0 0 15,0 0-15,-21 21 16,0 0-16,0 0 0,-22 0 0,22 0 16,-21 0-16,21 21 0,-1 0 15,-20 0-15,21 0 0,0 0 0,21 22 16,0-22-16,-21 0 0,21 21 15,0-20-15,0-1 0,0 21 16,0-21-16,21 0 0,0 1 0,0-1 16,0-21-16,22 21 0,-22-21 0,21 0 15,-21 0-15,22 0 0,-1 0 16,0 0-16,1 0 0,-22-21 0,21 21 16,0-21-16,-20-1 0,-1 1 0,21 0 15,-21 0-15,0 0 0,1-22 16,-22 22-16,21 0 0,-21 0 15,21 0-15,-21 0 0,0-1 0,-21 44 32,0-1-17,21 0-15,-22 0 0,1 0 16,21 0-16,-21 1 0,21-1 16,0 0-16,0 0 0,0 0 0,-21 0 15,21 1-15,-21-1 16,21-42 15,0-1-31,0 1 0,21 0 16,0 0-16,-21 0 0,21-22 15,0 22-15,1 0 0,-1-21 0,0 21 16,0-1-16,0 1 0,0 0 16,1 0-16,20 0 0,-21 21 15,0 0-15,0 0 0,1 0 16,-22 21-16,21 0 0,-21 0 15,0 0-15,0 1 0,0-1 16,0 0-16,0 21 0,0-21 0,0 1 16,0-1-16,0 0 0,0 0 0,0 0 15,0 0-15,0 1 16,21-22-16,0 0 16,0 0-1,0-22-15,1 1 0,-1 0 16,0 0-16,0 0 0,0-22 0,0 22 15,1 0-15,-1-21 0,0 21 16,21-1-16,-21 1 0,1 0 16,-1 0-16,0 0 0,0 21 0,0 0 15,0 0-15,-21 21 16,0 0 0,0 0-16,0 0 0,0 22 0,-21-22 15,21 0-15,0 21 0,0-20 0,0-1 16,0 0-16,0 0 0,0 21 15,0-20-15,21-1 0,1 0 16,-1-21-16,0 0 0,0 21 16,0-21-16,22 0 0,-22 0 0,21 0 15,-21 0-15,22-21 0,-1 21 16,0-21-16,-21 0 0,22-1 0,-22 1 16,0-21-16,0 21 0,0 0 15,1-22-15,-1 1 0,-21 21 0,21-22 16,-21 22-16,0 0 0,0 0 0,0 0 15,0 0-15,-21-1 0,0 22 16,-1 0-16,1 0 0,0 0 16,0 0-16,0 22 0,0-1 0,-1 0 0,1 0 15,21 0-15,0 0 0,0 1 16,0 20-16,0-21 0,0 21 16,0-20-16,0-1 0,0 0 0,21 21 15,1-21-15,-1-21 0,21 22 0,-21-1 16,22-21-16,-22 21 0,21-21 15,0 0-15,1 0 0,-1 0 0,-21 0 16,22 0-16,-22-21 0,21 21 0,-21-21 16,0-1-16,1 1 0,-1 0 15,0 0-15,0-21 0,0 20 0,-21 1 16,0-21-16,0 21 0,0 0 0,21-1 16,-21 1-16,0 42 31,-21 1-31,0-1 15,21 0-15,0 0 0,-21 0 0,0 0 16,21 1-16,-21 20 0,21-21 16,0 0-16,0 0 0,-22 1 15,22-1-15,22-21 32,-1-21-17,0-1-15,0 22 0,0-21 16,0 0-16,1-21 0,-1 21 0,21-1 15,-21 1-15,0-21 0,1 21 16,20-22-16,-21 22 16,0 0-16,-21 42 15,0 0 1,0 1-16,0-1 16,0 0-16,0 21 0,0-21 0,0 1 15,0 20-15,0-21 0,0 0 16,21 22-16,-21-22 15,22 0-15,-1 0 0,0 0 0,0-21 16,0 21-16,0-21 0,1 0 16,-1 0-16,0 0 0,0 0 0,0-21 15,0 21-15,1-21 0,-1 0 16,0 0-16,0 0 0,0-1 0,0-20 16,1 0-16,-1 21 0,0-22 15,0 1-15,0 0 0,0-1 0,1 1 16,20-43-16,-21 43 0,-21 21 15,0-22-15,0 22 0,0 0 16,0 0-16,-21 21 16,0 0-16,21 21 0,-43 0 15,22 0-15,0 22 0,0-22 0,0 21 16,21 1-16,-21-22 0,-1 21 16,1 22-16,21-22 0,0 0 0,0 1 15,-21-1-15,21 0 0,0 1 16,0-22-16,0 21 0,0-21 0,0 0 15,0 1-15,21-1 0,0-21 16,1 21-16,-1-21 0,0 0 0,0 0 16,21 0-16,-20 0 0,20 0 0,-21 0 15,21-21-15,-20 21 0,20-21 16,-21-1-16,0 22 0,22-21 0,-22 0 16,0 0-16,-21-21 0,21 20 0,-21 1 15,0 0-15,0 0 0</inkml:trace>
  <inkml:trace contextRef="#ctx0" brushRef="#br0" timeOffset="55862.23">24596 11028 0,'0'0'0,"-22"0"0,1 0 0,42 0 31,22 0-31,-22 0 0,21 0 16,1 21-16,-1-21 0,0 0 0,22 0 15,-22 0-15,0 0 0,22 0 16,-22 0-16,1 0 0,-1 0 0,0 0 16,1 0-16,-22 0 0,21 0 15,-21 0-15,0 0 0,1 0 16,-22-21-16,0 0 16,0 0 15,21 21-31</inkml:trace>
  <inkml:trace contextRef="#ctx0" brushRef="#br0" timeOffset="141718.71">6689 15981 0,'-22'21'15,"22"0"-15,0 0 16,0 1-16,0 20 0,-21-21 0,0 21 15,0 1-15,21-1 16,-21 0-16,0 1 0,-1-1 0,1 22 16,0-22-16,21-21 15,-21 0-15,21 0 0,0 1 0,0-1 16,0-42 0,0-1-1,0 1-15</inkml:trace>
  <inkml:trace contextRef="#ctx0" brushRef="#br0" timeOffset="142049.64">6752 15579 0,'-21'0'0,"42"0"0,-63 0 0,21 0 16,-1 0-16,1 0 0,0 0 15,0 21-15,0 0 0,21 0 0,0 0 16,-21-21-16,21 22 0,0-1 15,0 0-15,21 0 16,0-21-16,21 0 0,1 0 16,-22 0-16,21-21 0,0 0 0,1 0 15,-22-1-15,0 1 0,0 0 0,-21 0 16,0 0-16,0-22 0,0 22 16,-21 0-16,0 21 0,0-21 0,-22 21 15,22 0-15,-21 0 0,0 0 16,-1 21-16,22 0 0,0 0 0,-21 1 15,20-1-15,22 21 16,0 22-16,0-43 0,0 21 16,0-21-16,22 22 0,-1-22 0,0 0 15,21 21-15</inkml:trace>
  <inkml:trace contextRef="#ctx0" brushRef="#br0" timeOffset="142707.26">7451 15917 0,'0'127'32,"-22"-84"-32,22-22 15,-21 21-15,0-21 0,21 22 16,0-22-16,-21 21 0,0-21 0,21 1 16,-21 20-16,-1-21 15,22 0-15,0 0 16,0-42-1,0 0-15,0 0 16,0 0-16,0 0 0,22-22 0,-22 22 16,21-21-16,0-1 0,0 1 15,21 0-15,-20 21 0,-1-22 0,0 22 16,21 0-16,-21 21 0,1 0 16,-1 0-16,21 21 0,-21-21 15,-21 42-15,21-20 0,1-1 16,-22 21-16,0 0 0,0-20 0,21 20 15,-21 0-15,0-21 0,21 1 16,-21 20-16,0-21 0,21 0 0,0 0 16,-21 1-16,21-22 0,1 0 0,-1 0 15,0 0-15,21 0 0,-21 0 16,1-22-16,20 1 0,0 0 0,-21 0 16,22-21-16,-1-1 0,-21 1 15,22 0-15,-22-22 0,0 1 0,0-1 16,21 1-16,-42-1 0,22 22 15,-1-22-15,0 1 0,0 20 0,-21 1 16,0 0-16,21-1 0,-21 22 16,0 0-16,0 0 0,0 42 15,0 0-15,0 0 16,0 22-16,0-1 0,0 0 16,-21 22-16,21-22 0,0 22 0,0-1 15,0 1-15,0-1 0,0 1 16,0-22-16,0 0 0,0 22 0,0-22 15,0-21-15,0 22 0,0-22 0,0 0 16,0 0-16,0 0 16,21-21-16,0 0 0,1 0 0,-1 0 15,0 0-15,0 0 16,0-21-16,-21 0 0,21 0 0,-21-21 16,0 20-16,0-20 0</inkml:trace>
  <inkml:trace contextRef="#ctx0" brushRef="#br0" timeOffset="142878.16">8170 16002 0,'-21'0'0,"42"0"0,-63 0 0,21 0 16,42 0-1,0 0 1,0 0-16,22 0 16,-22 0-16,21 0 0,0 0 0,1 0 15,-1 0-15,22 0 0,-1 0 16,22-21-16,-1 21 0,1-21 0,0 0 15,21-1-15,-22 1 0</inkml:trace>
  <inkml:trace contextRef="#ctx0" brushRef="#br0" timeOffset="143417.79">10943 16193 0,'0'0'16,"0"-22"0,0 1-16,0 0 0,0 0 0,0 0 15,0 0-15,0-22 0,0 22 16,0-21-16,0-1 0,0 1 0,0 0 16,-21 21-16,0-22 0,0 22 0,-1 0 15,1 0-15,0 21 0,0 0 16,-21 0-16,20 0 0,-20 0 0,0 21 15,21 0-15,-22 21 0,22-20 16,-21 20-16,21 0 0,-1 1 16,1-1-16,0 0 0,0 43 15,0-43-15,21-21 0,0 22 16,0-22-16,0 0 0,0 0 0,21-21 16,0 21-16,0-21 0,0 0 15,22 0-15,-22 0 0,21-21 0,1 0 16,-1 0-16,0 0 0,1 0 0,-1-22 15,-21 22-15,21-21 0,1-1 16,-1 1-16,-21 0 0,22 21 0,-22-22 16,0 22-16,0 0 0,0 0 15,-21 0-15,0 42 16,0 0-16,0 21 16,0-21-16,0 22 0,0-22 0,-21 21 15,21-21-15,0 22 0,0-22 16,0 21-16,0-21 0,21 1 15,0 20-15,1-42 0,-1 21 0,0 0 16,21-21-16,-21 0 0,22 0 16,-1 0-16,0 0 0,1 0 0,20-21 15</inkml:trace>
  <inkml:trace contextRef="#ctx0" brushRef="#br0" timeOffset="143629.67">12192 15812 0,'0'0'16,"-42"0"-16,20 0 0,1 0 0,0 0 16,0 0-16,42 0 15,0 0-15,0 0 16,22 0-16,-22 0 0,21 0 16,1 0-16,-1 0 0,-21 0 0,21 0 15,1 0-15,-22 0 0,0 0 16,0 0-16</inkml:trace>
  <inkml:trace contextRef="#ctx0" brushRef="#br0" timeOffset="143793.57">12086 16066 0,'-21'21'0,"42"-42"0,-42 63 0,21-21 15,0 0-15,21-21 16,0 21-16,0-21 0,1 0 15,-1 0-15,0 0 0,21 0 16,-21 0-16,22 0 0,-22-21 0,21 0 16,1 0-16,-1 0 0,21 0 15</inkml:trace>
  <inkml:trace contextRef="#ctx0" brushRef="#br0" timeOffset="144045.43">13483 15536 0,'0'22'15,"0"20"-15,0-21 0,0 0 16,0 22-16,-21-1 0,0 0 16,21 1-16,-21-1 0,21 0 0,0 1 15,-22-1-15,22 0 0,-21 1 16,21-22-16,0 21 0,0-21 15,0 0-15,0 1 0,0-1 0,21-21 16,1 0 0,-1 0-16,0 0 0,0-21 15,21-1-15</inkml:trace>
  <inkml:trace contextRef="#ctx0" brushRef="#br0" timeOffset="144373.9">14160 15748 0,'0'0'16,"22"-42"-16,-22 21 0,0-1 0,-22 22 31,1 0-31,0 0 0,0 22 0,-21-1 16,20 0-16,-20 0 0,21 21 15,-21-20-15,20 20 0,1 0 0,0 1 16,21-22-16,0 21 0,0 0 0,0-20 16,0-1-16,0 0 0,0 0 15,21 0-15,22 0 0,-22-21 0,21 0 16,-21 0-16,22 0 0,-1-21 0,21 0 15,-20 0-15,-1 0 0,0-22 16,1 1-16,-22 0 0,21-1 0,-21 1 16,1 0-16,-22-1 0,0 1 15,0 0-15,-22-1 0,1 22 0,-21 0 16,0 0-16,-1 21 0,-20 0 0,20 0 16,-20 0-16,-1 0 15,1 0-15,-1 21 0,1 0 0,-22 0 16,22 1-16,-1-1 0,-20 21 0,-1-21 15</inkml:trace>
  <inkml:trace contextRef="#ctx0" brushRef="#br0" timeOffset="144849.64">10033 16552 0,'-21'0'0,"42"0"0,-63 0 16,-1 0-16,22 22 0,-21-22 15,21 0-15,-22 0 0,22 0 0,0 0 16,0 0-16,0 0 0,21 21 0,21-21 16,0 0-1,42 0-15,-20 0 0,20 0 0,22 0 16,0 0-16,-1 0 0,22 0 15,0 0-15,-21 0 0,42 21 0,-22-21 16,1 0-16,0 0 0,0 0 0,0 0 16,-22 0-16,1 21 0,-21-21 15,-22 0-15,0 0 0,-21 0 16,-42 0-16,0 0 16,-42 21-16,-1-21 0,-21 0 15,-20 0-15,-1 21 0,-21-21 0</inkml:trace>
  <inkml:trace contextRef="#ctx0" brushRef="#br0" timeOffset="145074.51">9821 16828 0,'-63'21'0,"126"-42"0,-190 42 0,64 0 16,42-21-16,-22 0 0,86 21 15,-22-21 1,42 0-16,1 0 0,-1 0 16,43 0-16,-21 0 0,21 0 0,21 0 15,-22 0-15,22 0 0,0 0 16,0-21-16,-21 21 0,0 0 0,0 0 15,0-21-15,-43 21 0,1 0 16,-1 0-16,-20 0 0,-1 0 16,-21 0-16,0-21 0,0 21 0,-21-22 31,-42 1-31,21 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8T11:47:29.8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508 0,'0'0'0,"0"-21"31,0 42 0,0 0-15,0 0-16,0 1 16,0-1-16,0 0 0,0 0 15,0 0-15,0 0 0,0 1 16,21-1-16,-21 0 0,21-21 16,0 21-16,0-21 0,1 0 15,-1 0-15,21 0 0,-21 0 16,22 0-16,-22-21 0,21 0 0,-21 0 15,0-1-15,22 1 0,-22 0 16,0 0-16,21-21 0,-20 20 16,-1-20-16,-21 21 0,21-21 0,0-1 15,-21 22-15,0-21 16,0 21-16,0-1 0,21 1 0,-21 0 16,0 42 15,0 0-31,0 1 15,-21-1-15,21 0 0,0 21 16,0 1-16,-21-22 0,21 21 16,-21 0-16,21 1 0,-21 20 15,21-20-15,0 20 0,0 1 0,-22-1 16,22 1-16,0-1 0,-21 1 16,21-22-16,0 21 0,0-20 15,0 20-15,0-20 0,0-22 16,0 21-16,0 0 0,0-20 0,0-1 15,0 21-15,0-21 0,0 0 16,0 1-16,-21-22 0,0 0 16,0 0-1,21-22-15,-21 1 16,-1 0-16,1 0 0,0 0 0,0 0 16,0-1-16,0-20 0,-1 21 15,1-21-15,-21 20 0,21 1 16,0-21-16,-1 21 0,1 21 0,0-21 15,0 21-15,0 0 16,0 0-16,-1 0 0,22 21 0,-21-21 16,21 21-16,-21 0 0,21 0 15,0 0-15,0 1 0,0 20 16,0-21-16,0 0 0,21 0 0,0 1 16,22-1-16,-22 0 15,0-21-15,21 0 0,-20 21 16,20-21-16,0 0 0,-21 0 0,22 0 15,-1 0-15,0-21 0,1 21 16,-1-21-16,0 0 0,-20-1 16,20 1-16,-21 0 0,21 0 0,-20 0 15,20-22-15,-21 22 16,0 0-16,0-21 0,1 21 0,-1-22 16,-21 22-16,0 0 0,21 0 15,-21 0-15,21-1 0,-21 44 31,0-1-31,0 0 16,0 0-16,0 0 0,-21 0 0,21 1 16,-21 20-16,21-21 0,0 0 15,0 22-15,-21-22 0,21 0 16,0 0-16,-22 0 0,22 0 16,0 1-16,0-1 0,0 0 15,0-42 16,0 0-31,0-1 16,0 1-16,0 0 0,0 0 16,0 0-16,22-22 0,-1 22 15,0-21-15,-21 21 0,42-22 0,-21 22 16,1-21-16,20 21 0,0 0 16,-21 21-16,22 0 0,-1 0 0,-21 0 15,22 0-15,-22 0 0,0 0 16,0 21-16,0 0 0,-21 21 15,0-21-15,21 1 0,-21-1 16,0 21-16,0-21 0,0 0 16,0 22-16,0-22 0,0 0 0,0 0 15,0 0-15,22 1 0,-1-22 16,0 21-16,0-21 0,0 21 0,0-21 16,1 0-16,20 0 0,-21 0 15,0 0-15,22-21 0,-22 0 0,0-1 16,21 1-16,-21 0 0,1 0 15,-1 0-15,21 0 0,-21-22 16,0 22-16,-21-21 0,22 21 0,-22-22 16,21 22-16,-21-21 0,0 21 15,0-1-15,0 44 32,-21-22-32,21 21 0,-22 0 15,22 21-15,0-21 0,-21 1 16,21 20-16,0-21 0,-21 0 15,21 22-15,0-22 0,0 0 0,0 0 16,0 0-16,0 0 0,0 1 16,21-22-16,0 0 0,1 0 15,-1 0-15,21 0 16,-21 0-16,0 0 0,1 0 16,20-22-16,-21 22 0,0-21 15,22 0-15,-22 0 0,21-21 0,-21 20 0,0-20 16,22 0-16,-22-1 15,0-20-15,0 21 0,0-22 0,1 1 16,20-1-16,-21 1 0,0 20 16,-21-20-16,21 20 0,-21 1 15,22 21-15,-22 0 0,0 0 0,0-22 16,0 64 15,-22 1-31,22-1 0,-21 21 16,21-21-16,-21 22 0,21-1 15,0 21-15,-21 1 0,21-22 0,-21 22 16,0-22-16,21 22 0,0-22 16,-22 21-16,22-20 0,-21-1 15,21 0-15,0-20 0,0 20 16,0-21-16,0 0 0,0 0 0,0 1 16,0-1-16,21-21 0,1 0 15,-1 21-15,0-21 0,21 0 16,-21 0-16,1 0 0,-1-21 15,21 0-15,-21 21 0,22-22 0,-22 1 16,0 0-16,21 0 0,-21 0 16,1 0-16,-22-22 0,21 22 15,-21 0-15,0-21 0</inkml:trace>
  <inkml:trace contextRef="#ctx0" brushRef="#br0" timeOffset="219.87">3492 1058 0,'0'0'0,"0"22"0,22-22 15,-1 0-15,0 0 16,0 0-16,0 0 0,0-22 16,22 22-16,-1-21 0,-21 0 15,22 21-15,-1-21 0,0 0 16,-21 0-16,22 21 0,-22-22 0,0 22 15,0-21-15,-21 0 0,0 0 16</inkml:trace>
  <inkml:trace contextRef="#ctx0" brushRef="#br0" timeOffset="411.76">3069 889 0,'0'0'0,"-21"0"0,0 21 16,0-21-16,-1 0 0,44 0 63,-1 0-63,0 0 0</inkml:trace>
  <inkml:trace contextRef="#ctx0" brushRef="#br0" timeOffset="1088.36">4551 1334 0,'21'0'31,"0"0"-15,0 0-16,-21-22 0,21 1 0,-21 0 15,22 0-15,-1 0 16,-21 0-16,0-22 0,0 22 16,0 0-16,0-21 0,0-1 15,0 22-15,-21-21 0,-1-1 16,-20 22-16,21-21 0,-21 21 0,20 0 15,-20 21-15,21 0 0,-21 0 16,20 0-16,-20 0 0,0 21 0,21 21 16,-1-21-16,-20 22 0,21-1 15,0 0-15,0 1 0,21-1 0,-22 0 16,22 1-16,-21-1 0,21 0 16,0 1-16,0-22 0,0 0 15,0 21-15,0-21 0,21 1 16,1-22-16,-1 0 0,0 0 15,0 0-15,0 0 0,0 0 0,1 0 16,20 0-16,-21-22 0,21 1 16,-20 0-16,20 0 0,-21 0 15,21-22-15,-20 22 0,-1-21 16,42-64 0,-42 64-16,1-1 0,-22 1 0,0 21 15,0 0-15,0 0 0,0 42 31,0 0-31,0 0 0,-22 21 0,22-20 16,-21 20-16,21 0 16,-21-21-16,21 22 0,0-22 0,0 21 0,0-21 15,0 1-15,0-1 0,0 0 16,0 0-16,21-21 0,0 21 16,1-21-16,-1 0 0,0 0 15,0 0-15,0 0 0,22 0 0,-22 0 16,0-21-16,21 0 0,-21 0 15,1 0-15,20-1 0,-21-20 0,0 0 16</inkml:trace>
  <inkml:trace contextRef="#ctx0" brushRef="#br0" timeOffset="1600.08">5249 296 0,'-21'85'32,"0"-43"-32,21-20 0,0 41 0,0-21 15,-21 1-15,21 20 0,-21 1 16,-1-1-16,22 1 0,0-1 16,-21 1-16,21-1 0,-21 1 0,21-22 15,0 0-15,0 1 0,0-1 16,0-21-16,0 22 0,0-22 0,0 0 15,21 0-15,0-21 16,1 0-16,-1 0 0,21 0 16,-21 0-16,0 0 0,1-21 15,20 0-15,-21 0 0,21-1 16,-20 1-16,20 0 0,-21-21 0,21 21 16,-20-22-16,-1 1 0,-21 21 15,21-22-15,-21 22 0,21 0 0,-21 0 16,0 0-16,-21 42 31,0 0-31,21 0 0,-21 22 0,21-22 16,0 0-16,-22 21 15,1-21-15,21 22 0,0-22 0,0 0 0,0 0 16,0 0-16,0 1 16,0-1-16,0 0 0,21-21 46,1-21-46,-22 0 0,21-22 16,0 22-16,-21-21 0</inkml:trace>
  <inkml:trace contextRef="#ctx0" brushRef="#br0" timeOffset="1767.98">5694 720 0,'0'0'0,"-21"0"0,-1 0 16,1 0-16,0 0 15,0 0-15,0 0 0,21 21 32,21-21-1,0 0-31</inkml:trace>
  <inkml:trace contextRef="#ctx0" brushRef="#br0" timeOffset="2413.57">5969 974 0,'21'0'0,"0"0"16,0 0-16,1-21 15,-1 21-15,0 0 0,0 0 16,0 0-16,0 0 0,1 0 15,-1 0 1,-21 21-16,0 0 0,0 0 0,0 0 16,0 0-16,0 1 0,-21-1 15,-1 0-15,1 0 0,-21 0 16,21 0-16,-22 22 0,1-22 16,0 0-16,21-21 0,-22 21 0,22 0 15,-21-21-15,21 22 0,-1-22 16,-20 0-16,63 0 31,0 0-31,1 0 16,-1 0-16,21 0 0,-21-22 15,22 22-15,-22 0 0,21 0 16,-21 0-16,22 0 0,-22 0 0,21 0 16,0 0-16,-20 0 0,-1 22 15,21-22-15,-21 21 0,0 0 16,1 0-16,20 0 0,-21 0 0,-21 22 15,21-1-15,-21-21 0,21 22 16,-21 20-16,0-21 0,0 1 0,0-1 16,-21 22-16,0-22 0,0 0 15,0 1-15,0-1 0,-22-21 0,22 21 16,-21 1-16,-1-22 0,1 0 0,0 0 16,-22 0-16,22 1 0,-22-22 15,22 0-15,-21 0 0,-1 0 0,1 0 16,-1 0-16,22 0 0,-22-22 15,22 22-15,0-21 0,-1 0 16,1 0-16,0 0 0,-1 0 0,22-1 16,-21 1-16,21 0 0,-1 0 15,22-21-15,0 20 0,0 1 0,0 0 16,0 0-16,0-21 16,22 20-16,-1-20 0,0 21 0,0-21 0</inkml:trace>
  <inkml:trace contextRef="#ctx0" brushRef="#br0" timeOffset="3176.14">6858 1143 0,'0'0'0,"0"-21"0,21 21 16,-21-21-16,0 0 16,21 21-16,-21-22 0,0 1 0,0 0 15,0 0-15,0 0 0,-21 0 16,0-1-16,21 1 0,-21 0 0,0 0 16,-1 21-16,-20 0 0,21 0 15,0 0-15,0 0 0,-22 0 0,22 0 16,0 21-16,0 21 0,0-20 15,-1 20-15,1-21 0,0 21 16,0 1-16,0-1 0,21 0 16,-21 1-16,21-22 0,-22 21 0,22-21 15,0 1-15,0-1 0,0 0 16,0 0-16,0 0 0,22-21 16,-1 0-16,0 0 15,21 0-15,-21 0 0,1-21 0,20 21 16,-21-21-16,21 0 0,-20 0 15,20-1-15,-21 1 0,0 0 0,0-21 16,1 21-16,-1-22 16,-21 1-16,21 0 0,-21-1 0,0 22 0,0-21 15,0 21-15,0-1 16,0 1-16,0 42 16,0 22-1,0-22-15,-21 21 0,21-21 0,0 22 16,-21-1-16,21-21 0,0 22 15,0-22-15,0 21 0,0-21 0,0 0 16,0 1-16,0-1 0,0 0 16,21 0-16,0-21 15,0 0-15,0 0 0,0 0 16,22-21-16,-22 0 0,21 21 0,-21-21 16,22-1-16,-22-20 15,0 21-15,21-21 0,-20-1 0</inkml:trace>
  <inkml:trace contextRef="#ctx0" brushRef="#br0" timeOffset="3463.97">7324 339 0,'0'0'16,"-22"63"-1,22-20-15,-21-22 0,21 21 16,0 0-16,-21 1 0,21 20 15,-21-20-15,0 20 0,21 1 16,0-1-16,0 1 0,-21-22 0,21 0 16,-22 22-16,22-22 0,0-21 15,0 22-15,0-22 0,0 0 0,0 0 16,0 0-16,0 0 0,22-21 31,-1 0-31,0 0 0,0 0 16,0-21-16,0 0 0,1 0 15,-22 0-15,21 0 0,0-22 16</inkml:trace>
  <inkml:trace contextRef="#ctx0" brushRef="#br0" timeOffset="3719.38">7641 868 0,'0'42'16,"-21"-42"-1,-21 43-15,20-1 16,22-21-16,-21 0 0,0 0 0,21 22 16,0-22-16,-21 0 0,21 21 15,-21-20-15,21-1 0,0 0 0,-21 0 16,21 0-16,0 0 0,0 1 16,21-22-1,0 0-15,0 0 16,0 0-16,0 0 0,1 0 15,20-22-15,-21 1 0,0 0 0,22 0 16,-22 0-16</inkml:trace>
  <inkml:trace contextRef="#ctx0" brushRef="#br0" timeOffset="4464.95">7980 889 0,'0'0'0,"-21"0"31,21 21-31,-22 0 0,1 1 15,21-1-15,-21 0 0,0 0 16,21 21-16,-21-20 16,21 20-16,0-21 0,0 0 0,0 22 15,0-22-15,0 0 0,0 0 0,0 0 16,0 0-16,21-21 0,0 0 16,0 0-16,0 0 15,1 0-15,-1 0 0,0 0 16,-21-21-1,0 0-15,0 0 0,0 0 0,0 0 16,0-1-16,0-20 0,0 21 16,0-21-16,0-1 0,0 1 15,0 0-15,0 20 0,0-20 0,0 21 16,0 0-16,21 0 0,0-1 16,0 1-16,1 0 0,-1 21 15,0 0-15,21-21 0,-21 21 0,22 0 16,-22 0-16,21 0 0,-21 21 15,1-21-15,-1 21 0,21 22 0,-21-22 16,0 21-16,1-21 0,-1 22 16,-21-1-16,0-21 0,0 21 15,0-20-15,0 20 0,0-21 0,0 21 16,0-20-16,-21-1 0,21 0 16,-22-21-16,22 21 0,0 0 15,-21-21 1,21-21-1,0 0 1,0 0-16,0 0 0,0-22 16,21 22-16,1-21 0,-22-1 0,21 1 15,0-21-15,0 20 0,0 1 16,0 0-16,22-1 0,-22 22 0,21-21 16,1 21-16,-1-1 15,-21 1-15,21 21 0,1 0 0,-1 0 0,-21 0 16,22 0-16,-22 21 15,21 1-15,-21-1 0,22 21 0,-22 0 16,0 1-16,-21-1 0,0 22 16,0-22-16,0 0 0,0 1 0,0-22 15,0 21-15,0 0 0,-21-20 16,21-1-16,-21 0 0,21 0 0,-22 0 16,1 0-16,0-21 15,0 0-15,0 0 16,0 0-16,21-21 15,-22 0-15,1 0 0,21 0 16</inkml:trace>
  <inkml:trace contextRef="#ctx0" brushRef="#br0" timeOffset="4823.08">8234 445 0,'0'21'0,"0"-42"0,0 63 0,0-21 16,21-21 15,0 0-31,-21-21 15,0 0-15,0 0 16,0-1 0,0 1-16,0 0 0,-21 21 15,0 0 1,0 0 0,21 21-16,-22 0 15,22 1 1,0-1-16,-21-21 15,0 0-15</inkml:trace>
  <inkml:trace contextRef="#ctx0" brushRef="#br0" timeOffset="5107.91">6943 677 0,'21'0'0,"169"0"32,-169 0-32,1 0 15,20 0-15,-21 0 0,0 0 0,0 0 16,1 0-16,-44 0 47</inkml:trace>
  <inkml:trace contextRef="#ctx0" brushRef="#br0" timeOffset="5995.05">1376 1842 0,'-85'21'15,"64"-21"16,21 21-31,21 0 16,0-21 0,22 0-16,-22 0 15,21 0-15,0 0 0,1 21 16,-1-21-16,22 0 0,-22 0 0,21 0 16,1 0-16,-1 0 0,1 0 15,-1 0-15,22 0 0,0 0 16,21 0-16,-1 0 0,1 0 15,21 0-15,0 0 0,0 0 0,0 0 16,21-21-16,1 21 0,20 0 16,0-21-16,22 21 0,-1 0 0,1-21 15,20 0-15,1 21 0,-21 0 16,20-22-16,1 22 0,0 0 0,-1-21 16,1 21-16,-22-21 0,22 21 15,0-21-15,-22 21 0,22 0 0,-22-21 16,1 21-16,-1 0 15,1 0-15,-22-21 0,1 21 0,-1 0 0,-21 0 16,0 0-16,0 0 16,-21 0-16,0 0 0,-21 0 0,-21 0 15,0 0-15,-22 0 0,1 0 0,-22-22 16,0 22-16,-21 0 0,1 0 16,-1 0-16,-21-21 15,0 0 32,-21 21-31,21-21-16,-22 21 15</inkml:trace>
  <inkml:trace contextRef="#ctx0" brushRef="#br0" timeOffset="6115.98">9313 1630 0,'0'0'0,"-21"0"16,21 21 0</inkml:trace>
  <inkml:trace contextRef="#ctx0" brushRef="#br0" timeOffset="11048.96">1460 3747 0,'22'0'0,"-1"0"16,0 0-1,0 0-15,0-22 16,0 22-16,1-21 0,-1 21 16,-21-21-16,0 0 15,0 0-15,0 0 16,0-1-1,-21 22-15,-1-21 0,-20 0 0,21 21 16,0-21-16,0 21 0,-22 0 16,22 0-16,-21 0 0,21 0 15,-22 0-15,22 0 0,-21 21 16,21 0-16,-22 0 0,22 1 16,-21-1-16,21 21 0,-1 0 0,1-20 15,0 20-15,0 0 0,21 22 16,0-22-16,0 22 0,0-22 0,0 21 15,0-20-15,0-1 0,0 0 16,21 1-16,0-1 0,0-21 16,1 0-16,-1 1 0,21-1 0,0 0 15,1-21-15,-1 0 0,0 0 16,1 0-16,20 0 0,-20-21 0,-1 0 16,0-1-16,22 22 15,-22-42-15,0 21 0,1 0 0,-1-22 16,-21 22-16,22-21 0,-22 21 15,21-22-15,-21 1 0,0 0 0,1 21 16,-22-22-16,21 22 0,-21-21 16,21 21-16,-21-1 0,21 1 0,-21 0 15,0 0 1,0 42 0,0 0-1,0 0-15,0 22 0,0-22 16,0 0-16,-21 21 0,21-20 15,0 20-15,-21-21 0,21 21 16,0-20-16,0 20 0,0-21 16,0 0-16,0 0 0,0 1 0,0-1 15,0 0-15,21-21 0,0 0 16,0 0-16,0 0 0,1 0 16,-1-21-16,0 0 0,0-1 15,0 1-15,0 0 0,1 0 16,-22-21-16,0 20 0,0-20 0,0 21 15,0-21-15,0 20 0,0-20 16,-22 21-16,22 0 0,-21 0 0,0-1 16,0 1-16,0 21 15,0 0-15,-1-21 0,1 21 0,0 0 16,21-21 15,21 0-15,0 21-16,1 0 0,-1-21 0,21 21 15,-21-22-15,22 22 0,-1 0 16,0-21-16,1 21 0,-1 0 0,-21 0 16,21 0-16,1 0 0,-1 0 15,-21 0-15,0 21 0,22-21 0,-22 22 16,0-1-16,-21 0 16,21 0-16,-21 0 0,0 0 0,0 1 0,0-1 15,0 0-15,0 21 0,0-21 16,0 1-16,0-1 0,0 21 15,0-21-15,0 0 0,0 1 16,0-1-16,-21 0 0,21 0 16,0 0-1,0-42 17,0 0-32,-21 0 0,21 0 15,0-1-15,0 1 0,0 0 16,0-21-16,0-1 0,0 22 15,0-21-15,21 21 0,0-22 0,0 1 16,1 21-16,-1 0 0,21-22 16,-21 22-16,22 0 0,-1 0 0,-21 0 15,21 21-15,1 0 0,-1 0 16,0 0-16,-20 0 0,20 21 0,-21 0 16,0 0-16,0 22 0,1-22 15,-22 0-15,21 21 0,-21-21 0,0 22 16,0-22-16,0 21 0,-21-21 15,-1 1-15,22 20 0,-21-21 16,0 0-16,21 0 0,-21-21 0,21 22 16,0-44 15,0 1-15,0 0-16,0 0 15,21 0-15,0 0 0</inkml:trace>
  <inkml:trace contextRef="#ctx0" brushRef="#br0" timeOffset="12732.51">3810 3725 0,'0'0'16,"0"-21"-16,0 0 15,0 0 1,0 0-1,-21 21-15,0 0 16,-1 0-16,1 0 0,-21 0 16,21 0-16,-22 0 0,22 21 0,-21-21 15,0 21-15,20 0 0,1-21 16,0 21-16,0-21 0,0 22 16,21-1-1,21-21-15,0 0 0,0 21 16,0-21-16,1 0 0,20 21 0,0-21 15,-21 0-15,22 21 16,-1 0-16,-21-21 0,22 0 0,-22 22 16,0-1-16,0-21 0,0 21 15,0-21-15,1 21 0,-22 0 0,0 0 16,0 1-16,0-1 16,0 0-16,-22-21 0,-20 21 0,21 0 15,0-21-15,-22 21 0,22-21 0,-21 0 16,21 22-16,-22-22 0,22 0 15,0 0-15,-21 0 0,21 0 0,-1-22 16,1 22-16,0-21 0,21 0 16,-21 0-16,0 0 0,0 0 0,21-1 15,-22 1-15,22 0 16,0 0-16,0 0 0,0 0 16,0 42 15,0 0-31,0 0 0,0 0 15,22 0-15,-22 1 0,21-1 16,0 0-16,-21 21 0,21-21 16,0 1-16,0-1 0,-21 0 15,22-21-15,-1 21 0,0-21 0,0 0 16,0 0-16,22 0 0,-22 0 16,21 0-16,-21 0 0,22-21 0,-22 0 15,21 0-15,0-1 16,-20 1-16,-1 0 0,21 0 0,-21-21 15,0 20-15,22-20 0,-22 0 0,-21-1 16,21 1-16,0 0 0,0-1 16,-21 1-16,0-21 0,22-1 0,-22 22 15,21-22-15,-21 22 0,0-22 16,21 22-16,-21 0 0,21 21 0,-21-22 16,0 22-16,0 0 0,0 0 15,0 0-15,0 42 31,-21 21-15,21 0-16,-21 1 0,21-1 0,0 0 16,0 22-16,-21-22 0,21 22 15,-22-22-15,22 0 0,0 22 0,0-22 16,-21 1-16,21-1 0,-21-21 16,21 21-16,0 1 0,0-22 0,0 0 15,0 21-15,0-20 0,0-1 16,0 0-16,0 0 0,0 0 15,21-21-15,0 0 0,1 0 0,-1 0 16,0 0-16,0 0 0,0 0 16,0 0-16,1-21 0,-1 0 15,21 0-15,-21 0 0,0-1 16,22 1-16,-22 0 0,0 0 0,0-21 16,22-1-16,-43 1 15,0 21-15,0 0 0,0-1 0,0 1 16,0 0-16,-22 21 0,1 0 0,0-21 15,0 21-15,0 0 0,0 0 16,-1 21-16,22 0 16,0 0-16,0 1 15,0-1-15,0 0 0,0 0 16,22 0-16,-1-21 0,-21 21 16,21 1-16,0-1 0,-21 0 15,21 0-15,0 0 0,-21 0 16,22 1-16,-22-1 15,0 0-15,0 0 0,0 0 16,21-21-16,-21 21 16,21-21-16,0 0 15,0 0-15,0 0 16,1 0-16,-1-21 0,0 21 16,0-21-16,0 0 0,0 0 0,1 0 15,-1-1-15,0 1 0,0 0 16,21-42-16,-42 41 0,22 1 15,-22 0-15,21-21 16,-21 21-16,0-1 0,0 1 16,-21 42 15,-1 1-31,22-1 16,-21 0-16,21 0 0,0 21 15,0-20-15,-21-1 0,21 21 16,0-21-16,0 0 0,0 1 15,0-1-15,0 0 0,21 0 16,0-21-16,1 0 0,-1 0 16,0 0-16,0 0 0,0-21 15,22 21-15,-22-21 0,21 0 16,-42-1-16,21 1 16,0 0-16,1 0 0,-22 0 0,0 0 15,0-1-15,21 1 0,-21 0 0,0 0 16,0 0-16,0 0 0,0-1 15,0 1-15,0 42 32,0 1-32,-21-1 15,21 0-15,0 0 0,0 0 16,0 0-16,0 1 0,0 20 0,0-21 16,0 0-16,0 22 15,0-22-15,0 0 0,0 0 16,0 0-16,21-21 0,0 0 15,0 0-15,0 0 0,0 0 16,1 0-16,-1 0 0,-21-21 16,21 0-16</inkml:trace>
  <inkml:trace contextRef="#ctx0" brushRef="#br0" timeOffset="13037.43">5651 3641 0,'0'0'0,"0"-21"0,0-1 16,-21 22 0,0 0-16,0 0 15,0 0-15,0 22 0,-1-1 16,1 0-16,21 0 0,-21 0 16,0 0-16,21 22 0,0-22 0,-21 0 15,21 0-15,-21 22 0,21-22 16,0 0-16,0 0 0,0 0 0,0 0 15,0 1-15,0-1 0,0 0 16,0 0-16,21-21 0,0 21 0,0-21 16,0 0-16,22 0 15,-1 0-15,-21 0 16,0 0-16,0-21 0,22 0 0,-22 0 16,0 0-16,0-1 0,0 1 0</inkml:trace>
  <inkml:trace contextRef="#ctx0" brushRef="#br0" timeOffset="13367.31">6181 3048 0,'0'-21'16,"0"42"-16,-22-63 0,1 21 0,0 21 31,0 0-31,0 0 15,21 21-15,0 21 0,-21-21 0,-1 22 16,22-1-16,-21 21 0,21-20 16,0 20-16,-21 1 0,21-22 0,-21 22 15,21-22-15,0 21 0,0-20 16,-21-1-16,21 0 0,0 1 0,-21-1 16,21-21-16,0 0 0,0 22 15,0-22-15,0 0 0,0 0 0,0 0 16,0 1-16,21-22 31,0-22-31,0 1 16,0 0-16,0 0 15</inkml:trace>
  <inkml:trace contextRef="#ctx0" brushRef="#br0" timeOffset="13803.26">6413 3514 0,'0'0'0,"-21"0"32,0 0-32,21 21 0,-21-21 15,21 21-15,-21 0 0,21 0 16,-21 1-16,-1 20 0,22-21 0,-21 0 16,21 0-16,0 22 0,0-22 15,0 0-15,0 0 0,0 0 0,0 1 16,0-1-16,0 0 0,0 0 15,0 0-15,0 0 0,21-21 0,1 22 16,-1-22-16,0 0 0,0 0 16,0 0-16,0 0 0,1 0 15,-1-22-15,0 22 0,0-21 0,0 0 16,-21 0-16,21 21 0,1-21 16,-22 0-16,0-22 0,0 22 0,21 0 15,-21-21-15,0 20 0,0-20 16,0 21-16,0 0 0,0-22 15,-21 22-15,-1 21 0,22-21 0,-21 21 16,0-21-16,0 21 0,0 0 16,0 0-16,-1 21 0,1 0 0,21 0 15,-21 1-15,0-1 0,0-21 0,21 21 16,0 0-16,0 0 0,0 0 16,0 1-16,0-1 0</inkml:trace>
  <inkml:trace contextRef="#ctx0" brushRef="#br0" timeOffset="14271.73">6816 3598 0,'-22'0'0,"44"0"0,-44-21 15,22 0-15,0 0 16,0 0-16,22 21 0,-1 0 16,0-21-16,0 21 15,0 0-15,22 0 0,-22 0 0,0 0 16,21 0-16,-21 21 0,1-21 0,20 21 16,-21 21-16,0-21 0,-21 1 15,21 20-15,-21-21 0,0 21 0,0 1 16,0-22-16,0 21 0,0-21 15,0 1-15,0 20 0,-21-21 0,0 0 16,0 0-16,21 1 0,-21-1 0,0-21 16,-1 21-16,22-42 31,0 0-31,0-1 16,0 1-16,22 0 0,-1 0 15,0 0-15,0 0 0,0-22 0,0 1 16,1 21-16,-1-22 0,0 1 15,0 21-15,0-21 0,0-1 0,1 22 16,-1 0-16,0-21 0,21-1 16,-21 43-16,-21-21 0,22 21 15,-1 0-15</inkml:trace>
  <inkml:trace contextRef="#ctx0" brushRef="#br0" timeOffset="14584.06">5821 3260 0,'127'0'16,"-85"0"-1,0 0-15,22 0 0,-22 0 0,1 0 16,20 0-16,-21 0 0,1 0 0,-1 0 16,0 0-16,1 0 0,-22 0 15,21 0-15,-21 0 0,-42 0 31,0 0-31,-21 0 0,-1 0 0</inkml:trace>
  <inkml:trace contextRef="#ctx0" brushRef="#br0" timeOffset="14891.4">3916 3366 0,'169'0'31,"-148"-22"-31,22 22 16,-22 0-16,21 0 0,-21 0 15,22 0-15,-22 0 0,21-21 0,-21 21 16,22 0-16,-22 0 0,0 0 16,0 0-16,0 0 0,0 0 0,1 0 15,-1-21 1,0 21-16</inkml:trace>
  <inkml:trace contextRef="#ctx0" brushRef="#br0" timeOffset="16083.48">8721 2328 0,'0'0'0,"0"-21"16,0 0-16,-22 0 15,1 21 1,0 0-16,0-21 0,0 21 16,-22 0-16,22 0 0,0 0 15,-21 0-15,21 0 0,-1 0 0,1 0 16,0 0-16,0 21 0,0-21 15,0 21-15,-1-21 0,22 21 0,-21 0 16,21 1-16,0-1 0,0 0 16,0 0-1,0 0-15,0 0 0,0 1 0,21-22 16,1 21-16,-1 0 0,0 0 16,0 0-16,21 0 0,-20 1 0,20-1 15,-21 21-15,0-21 0,22 0 16,-22 1-16,0-1 0,0 0 15,0 0-15,22 21 0,-43-20 16,0 20-16,0-21 0,0 0 0,0 0 16,-22 1-16,1-1 0,-21 0 0,0 0 15,-1 0-15,1 0 0,-22 1 16,22-1-16,0 0 0,-22 0 0,22-21 16,0 21-16,-1 0 0,1-21 15,21 22-15,0-22 0,-1 0 16,1 0-16,42 0 31,1 0-31,-1-22 16,0 22-16,21 0 0,-21 0 0,22 0 15,-22 0-15,21-21 0,-21 21 0,22 0 16,-1 0-16,-21 0 0,22 0 16,-22 21-16,21 1 0,-21-22 0,0 21 15,1 0-15,-22 0 16,0 0-16,0 0 0,0 1 0,0-1 15,0 21-15,-22-21 0,1 22 16,0-1-16,-21-21 0,21 21 0,-1 1 16,1-1-16,0 0 0,0 1 0,0-1 15,-22 0-15,43 1 0,-21-1 16,0 0-16,21 1 0,-21-1 0,21 0 16,0 1-16,0-22 0,0 21 15,0-21-15,0 22 0,21-22 0,0 0 16,0 0-16,1 0 0,-1 1 0,0-1 15,0-21-15,0 0 0,22 0 16,-22 0-16,0 0 0,42 0 16,-41 0-16,-1 0 0,0-21 15,0-1-15,0 22 0,-21-21 16,21 0-16,1 0 0,-1 21 16,-21 21 30,0 0-46</inkml:trace>
  <inkml:trace contextRef="#ctx0" brushRef="#br0" timeOffset="17617.09">9588 14393 0,'-21'0'16,"21"-21"-16,0 0 16,-21 0-1,0 0-15,0 0 0,21-1 16,0 1-16,0 0 16,0 0-16,0 0 0,21 0 15,0 21-15,0-22 0,22 1 0,-22 21 16,21-21-16,0 21 0,1-21 15,20 21-15,-20 0 0,-1 0 0,0 0 16,1 0-16,-1 0 0,0 0 16,1 0-16,-22 21 0,0 0 0,-21 0 15,0 1-15,0-1 0,0 0 0,0 21 16,-21 1-16,-22-1 0,22 0 16,-21 1-16,-22-1 0,22 0 15,-21 22-15,-1-22 0,22 0 0,-22 22 16,22-22-16,0 1 0,-1-1 15,1 21-15,21-20 0,0-1 0,-1 0 16,22 1-16,0-1 0,0 0 16,0 1-16,0-22 0,0 21 0,22-21 15,-22 1-15,21-1 0,21 0 0,-21 0 16,0-21-16,22 21 0,-22-21 16,21 21-16,1-21 0,-22 0 0,21 0 15,-21 0-15,22 0 0,-22 0 0,0 0 16,0-21-16,0 0 0,-21 0 15,0 0-15,-21 21 32,0 0-32,-21 0 15,20 0-15,1 0 0,-21 21 0,21 0 16,-22 0-16,22 22 0,0-22 0,0 21 16,0 0-16,21-20 0,0 20 15,0 0-15,0 1 0,0 20 0,0-21 16,21 22-16,0 21 0,0-22 15,22 1-15,-1 20 0,0-20 0,22 20 16,-22-20-16,22 21 0,41 84 16,-62-106-16,-1 22 0,0-21 15,-20-1-15,-1 1 0,-21-1 16,0-21-16,-21 1 0,-22-1 0,22-21 16,-21 0-16,-1 1 0,1-1 15,-21 0-15,20-21 0,-20 0 0,-1 0 16,1 0-16,20 0 0,-20 0 0,21 0 15,-1 0-15,1 0 0,0 0 16,-1-21-16,22 21 0,-21-21 0,21-1 16,-1 1-16,1-21 0,0 21 0</inkml:trace>
  <inkml:trace contextRef="#ctx0" brushRef="#br0" timeOffset="28379.67">974 7239 0,'0'0'0,"0"-21"16,21 0-16,-21 0 0,0-1 15,0 1-15,0 0 0,0 0 16,0 0-16,0 0 0,0-1 16,-21 22-1,-1 0 1,22 22-1,0-1-15,0 0 0,0 21 16,0 22-16,0-1 0,0 1 0,0-1 16,0 22-16,0 0 0,0-22 15,0 43-15,-21-21 0,21-1 0,-21 22 16,21-21-16,-21-1 0,21 1 16,-21-21-16,21 20 0,-21-20 15,21-22-15,-22 0 0,22 1 0,0 20 16,0-42-16,0 1 15,0-1-15,0 0 0,0-42 32,0 0-32,0-1 15,0 1-15,0 0 0,0-21 0</inkml:trace>
  <inkml:trace contextRef="#ctx0" brushRef="#br0" timeOffset="28832.41">508 7239 0,'0'0'0,"0"-21"0,-21 0 0,0 0 15,21-1-15,0 1 0,0 0 0,0 0 16,0 0-16,0 0 0,0-1 15,0 1-15,0 0 0,21 0 16,0 0-16,21 0 0,-21-1 0,22 1 16,20 0-16,-20 0 0,20-21 15,1 20-15,-1 1 0,1 21 0,20-21 16,1 0-16,-22 21 0,22 0 16,0 0-16,-22 21 0,1 0 0,-1 0 15,1 22-15,-22-22 16,-21 21-16,0 1 0,-21-1 0,0 0 15,0 22-15,-21-1 0,-21 1 16,0-1-16,-1 1 0,-20-1 0,-1-20 16,1 20-16,-1-21 0,-20 22 15,41-22-15,-20 1 0,20-22 0,-20 42 16,21-42-16,20 1 16,1-1-16,21 0 0,0 0 15,21-21 1,1 0-1,-1 21-15</inkml:trace>
  <inkml:trace contextRef="#ctx0" brushRef="#br0" timeOffset="29496.03">1736 8467 0,'84'0'31,"-63"-21"-31,-21-1 0,22 1 16,-1 0-16,-21 0 0,0 0 15,0-22-15,0 22 0,21-21 16,-21 21-16,0-22 0,0 1 0,0 0 15,0 21-15,-21-22 0,0 22 16,-1 0-16,1 0 0,-21 0 0,21 21 16,-22 0-16,1 0 0,0 0 15,-1 21-15,1 0 0,0 21 0,-1-21 16,1 22-16,0-1 0,21 0 16,-22 1-16,22 20 0,0-20 15,0-1-15,0 0 0,21-21 0,-22 22 16,22-22-16,0 21 0,0-21 15,0 1-15,22-1 16,-1-21-16,21 0 0,-21 0 0,0 0 16,22 0-16,-1-21 0,0-1 0,1 1 15,-1 0-15,0 0 0,22-21 16,-22-1-16,1 1 0,-22 0 16,0 20-16,21-20 0,-21 0 15,1-1-15,-22 1 0,0 21 0,21 0 16,-21 0-16,0-1 15,0 1-15,0 42 16,0 1-16,-21-1 16,21 21-16,-22-21 0,22 22 15,0-1-15,0-21 0,0 21 16,0 1-16,0-1 0,0-21 0,0 0 16,0 22-16,0-22 0,0 0 15,22 0-15,-1-21 0,0 21 0,0-21 16,0 0-16,22 0 0,-22 0 0,21 0 15,-21 0-15,22 0 0,-1-21 16,0 0-16,1 0 0,-1 0 0,0 0 16,1-1-16,-22-20 0,21 21 15</inkml:trace>
  <inkml:trace contextRef="#ctx0" brushRef="#br0" timeOffset="30219.61">2582 8086 0,'0'0'0,"21"-43"0,-21 22 0,0 0 15,0 0-15,-21 0 0,0 21 0,-21-21 16,-1 21-16,22 0 15,-21 0-15,21 21 0,-22-21 0,1 21 16,21 0-16,-21 0 0,20 22 0,-20-22 16,21 21-16,0-21 0,0 22 15,-1-22-15,22 21 0,0-21 0,0 0 16,0 1-16,0-1 0,0 0 16,0 0-16,22-21 15,-1 0-15,0 0 0,21 0 16,-21 0-16,22 0 0,-22 0 0,21 0 15,1-21-15,-22 0 0,21 0 0,-21-1 16,22 1-16,-22 0 0,21 0 16,-21 0-16,0 0 0,1-1 0,-1-20 15,-21 21-15,21 0 16,-21 0-16,0-1 0,0 1 16,0 42 15,0 1-31,-21-1 0,21 0 0,0 21 15,0 1-15,-21-1 16,21 0-16,-22 1 0,22-1 0,0 21 16,-21-20-16,0 20 0,0 1 0,21-1 15,-21 22-15,21-22 0,0 22 16,-21 0-16,21-1 0,0 22 0,0-21 16,0 0-16,0-1 0,0 1 0,0 21 15,0-22-15,0 1 0,21 0 16,-21-22-16,21 22 0,-21 0 0,0-22 15,0 22-15,0-22 0,0 22 16,0-22-16,0 1 0,-21-22 0,0 22 16,-1-22-16,-20 0 0,21-20 0,0-1 15,0 0-15,-22 0 0,22-21 16,-21 0-16,-1 0 0,1-21 16,0 0-16,-1 0 0,1-22 0,21 1 15,-21 0-15,-1-22 0,22 1 0,-21-1 16,21 1-16,-1-1 0,1-21 15,21 22-15,0-22 0,0 1 0,0-1 16,0-21-16,0 21 0,0 1 16,21-1-16,-21 0 0,22 1 0,20 20 15,-21-20-15,21 20 0,-20-21 16,20 22-16,0-1 0,22 1 16,-22-1-16,22 22 0,-22 0 0,0-1 15,1 22-15,-1 0 0,0-21 16,1 21-16,-22-1 0,0 22 15,0-21-15,0 0 0,0 0 0,-21 0 16,22 21-16</inkml:trace>
  <inkml:trace contextRef="#ctx0" brushRef="#br0" timeOffset="30645.36">2857 8276 0,'22'0'16,"-1"0"-16,0 0 15,0 0-15,0-21 16,0 0-16,1 0 0,-1 0 16,0-1-16,-21 1 0,21 0 15,-21 0-15,21 0 0,-21 0 16,0-1-16,0 1 0,0 0 15,0 0-15,0 0 0,-21 21 16,0 0-16,0 0 0,0 0 16,-1 0-16,1 21 0,0 0 15,0 0-15,0 0 0,0 22 0,-1-22 16,22 21-16,0-21 0,-21 22 16,21-22-16,0 21 0,0-21 15,0 1-15,0 20 0,0-21 0,21-21 16,1 21-16,-22 0 0,21-21 15,0 0-15,21 0 0,-21 0 0,1 0 16,-1 0-16,21 0 0,-21 0 0,0-21 16,22 0-16,-22 0 0,0 0 15,21 0-15,-20-1 0,-1-20 0,0 21 16,21-21-16</inkml:trace>
  <inkml:trace contextRef="#ctx0" brushRef="#br0" timeOffset="31107.25">3895 6795 0,'0'0'0,"0"-22"0,0 1 15,0 0-15,0 0 0,0 0 16,0 42 15,0 0-31,0 0 0,0 0 16,0 22-16,0-1 0,0 22 0,0-1 15,-22 1-15,1-1 0,21 22 16,-21-1-16,0 1 0,0 0 0,0-22 16,-1 22-16,1 0 0,0-1 0,0 1 15,-21 0-15,20-22 16,1 1-16,0-1 0,0 1 0,0-1 16,0-21-16,-1 1 0,22-22 0,0 21 15,0-21-15,0 1 16,22-44-1,-1 1-15,0-21 16,0 21-16,0-22 0,0 1 16,1-21-16</inkml:trace>
  <inkml:trace contextRef="#ctx0" brushRef="#br0" timeOffset="31379.25">3789 7006 0,'0'0'0,"0"-21"0,-21 0 16,21 0-16,21 0 16,21 21-16,-21-22 15,0 22-15,22 0 0,-1 0 16,0 0-16,-20-21 0,20 21 0,0 0 16,1 0-16,20 0 0,-21 0 15,1 0-15,-1 0 0,0 0 0,-20 0 16,-1 0-16,0 0 0,0 0 0,-21 21 31,0 1-31,-21-22 0,0 0 16,0 21-16,-1-21 0,1 21 0,-21-21 15,0 21-15,20-21 0</inkml:trace>
  <inkml:trace contextRef="#ctx0" brushRef="#br0" timeOffset="31588.27">3704 7641 0,'0'0'0,"64"43"31,-43-43-31,0 0 0,0 0 16,0 0-16,0 0 16,22 0-16,-22-22 0,21 22 0,-21 0 15,1-21-15,-1 21 0,21 0 0,-21-21 16,0 21-16,1-21 15,-1 0-15,0 21 0</inkml:trace>
  <inkml:trace contextRef="#ctx0" brushRef="#br0" timeOffset="32207.05">4614 8086 0,'0'0'0,"64"0"16,-43-21-16,0-1 15,0 1-15,-21 0 0,21 0 0,1 0 16,-22-22-16,0 22 0,0 0 16,0 0-16,0-21 0,0 20 0,0-20 15,0 21-15,-22-21 0,1 20 0,0 1 16,-21 0-16,21 0 0,-22 21 15,22 0-15,-21 0 0,-1 0 0,1 0 16,21 0-16,-21 21 0,-1 0 16,22 0-16,0 1 0,-21 20 15,20-21-15,1 21 0,0 1 0,0-22 16,21 42-16,-21-20 0,21-1 0,0-21 16,-21 22-16,21-1 0,0 0 15,0-21-15,21 22 16,0-22-16,-21 0 0,21 0 0,0-21 0,22 0 15,-22 0-15,0 0 0,21 0 16,-21 0-16,22-21 0,-1 0 0,-21 0 16,22 0-16,-1-1 0,0-20 15,1 21-15,-1-21 0,-21-1 0,21 1 16,-20 0-16,20-1 0,-21 22 16,0-21-16,-21-1 0,21 22 0,-21-21 15,0 21-15,0 0 16,0 42-1,-21-21-15,0 21 0,21 0 0,-21 0 16,0 22-16,21-22 0,0 21 16,-21-21-16,-1 22 0,22-22 0,0 21 15,0-21-15,0 0 0,0 22 16,0-22-16,0 0 0,0 0 16,22 0-16,-1-21 0,0 0 15,0 0-15,0 0 0,22 0 0,-22 0 16,21 0-16,-21-21 0,22 0 15,-1 0-15,-21 0 0,21 0 0</inkml:trace>
  <inkml:trace contextRef="#ctx0" brushRef="#br0" timeOffset="32482.99">5503 7599 0,'0'0'0,"0"-21"16,0 0-16,0-1 0,0 1 15,-21 21-15,0-21 0,0 21 0,0 0 16,-1 0-16,1 0 0,0 0 15,0 21-15,-21 0 0,20 1 16,1-1-16,0 21 0,0-21 0,0 22 16,0-22-16,-1 21 0,22 0 0,0 1 15,-21-1-15,21-21 0,0 22 16,0-1-16,0-21 0,0 21 0,0-20 16,0-1-16,21 0 0,1 0 0,-1 0 15,0-21-15,0 0 0,21 0 16,-20 0-16,-1 0 0,21 0 0,0 0 15,1-21-15,-1 0 0,-21 0 0,22 0 16,-1-22-16,0 1 0,1 21 16,-1-22-16</inkml:trace>
  <inkml:trace contextRef="#ctx0" brushRef="#br0" timeOffset="32831.79">6181 6541 0,'0'0'16,"0"-43"-16,0 22 0,0 0 0,-22 21 16,1 0-16,0 0 0,0 0 15,0 21-15,0 0 0,-1 22 0,1-1 16,0 0-16,0 1 0,0 20 16,0 1-16,-1-1 0,1 1 15,0-1-15,0 22 0,21-1 0,-21 1 16,0-21-16,-1 20 0,1-20 15,0 20-15,0-20 0,21-1 0,-21 1 16,0-22-16,21 22 0,-22-22 0,22 22 16,0-22-16,0 0 0,0-21 15,0 22-15,0-22 0,0 0 0,0 0 16,0 0-16,22-21 0,-1 0 16,0 0-16,0 0 0,0 0 15,0-21-15,1 0 0,20 0 0,-21 0 16,21 0-16,1-22 0,-22 1 0,21 21 15,1-22-15</inkml:trace>
  <inkml:trace contextRef="#ctx0" brushRef="#br0" timeOffset="33232.57">6308 7557 0,'-43'21'31,"22"0"-31,21 0 0,-21 0 0,0 22 16,0-22-16,-1 0 0,1 21 15,21-21-15,-21 22 0,21-22 16,-21 0-16,21 21 0,0 1 0,0-1 16,0-21-16,21 0 15,0 1-15,0-22 0,1 0 16,-1 0-16,0 0 0,21 0 0,-21 0 16,22 0-16,-22 0 0,21-22 15,-21 1-15,22 0 0,-1 0 0,-21 0 16,0 0-16,1-22 0,-1 22 0,0 0 15,0-43-15,-21 22 16,0 21-16,0 0 0,0 0 0,-21-1 16,0 1-16,0 0 0,-1 21 0,1 0 15,-21 0-15,21 0 0,0 0 0,-22 0 16,1 21 0,0 0-16,20 1 0,1-1 0,0 0 15,21 0-15,0 0 0,0 0 16,0 1-16,0-1 15,0 0-15,21-21 0,0 21 16,1-21-16,-1 0 0,0 0 0,21 0 16,-21 0-16</inkml:trace>
  <inkml:trace contextRef="#ctx0" brushRef="#br0" timeOffset="33636.35">6710 7768 0,'0'0'0,"21"-21"0,-21 0 0,21 0 15,-21 0-15,21 21 0,-21-22 16,21 1-16,1 0 0,-1 0 16,0 21-16,21 0 15,-21 0-15,1 0 0,20 0 0,-21 0 16,21 0-16,-20 0 0,-1 0 0,21 21 16,-21 0-16,0 0 0,-21 22 15,0-22-15,22 0 0,-22 0 0,0 22 16,0-22-16,0 21 0,0-21 0,-22 0 15,22 22-15,-21-22 0,0 0 16,0 0-16,0-21 0,0 21 0,-1 1 16,1-22-16,0 0 0,21-22 31,0 1-31,0 0 0,0 0 16,21 0-16,0 0 0,1-1 0,-1-20 15,0 21-15,0 0 0,0-22 0,0 22 16,1-21-16,-1 21 0,21 0 15,-21-22-15,0 22 0,1 21 0,-1-21 16,0 0-16,0 21 0,0 0 0,0 0 16,1 0-16,-1-21 15,0 21-15,0 0 16</inkml:trace>
  <inkml:trace contextRef="#ctx0" brushRef="#br0" timeOffset="34216.29">7556 7599 0,'-21'85'15,"0"-85"-15,0 21 16,0 0-16,21 0 0,-21 0 0,-1 0 16,22 1-16,-21 20 0,21-21 0,0 0 15,0 0-15,0 1 0,0-1 16,0 0-16,0 0 0,21-21 16,1 21-16,-1-21 0,0 0 15,0 0-15,0 0 0,0 0 16,22-21-16,-22 0 0,21 21 0,-21-21 15,1 0-15,20-1 0,-21 1 0,21-21 16,-20 21-16,-1 0 0,0-22 16,0 1-16,0 21 0,-21-22 15,21 22-15,-21 0 0,22 0 0,-22-21 16,21 20-16,-21 1 0,-21 42 31,-1 1-31,22-1 16,-21 0-16,0 21 0,0-21 0,0 22 15,0-1-15,-1 0 0,1 1 16,0-1-16,0 22 0,21-1 16,-21 1-16,21-1 0,-21 1 0,-1-1 15,22 22-15,0-22 0,0 1 0,-21-1 16,21 22-16,0 0 0,0-1 16,0-20-16,0 20 0,0 1 0,0-21 15,0 20-15,0 1 0,0-22 0,0 1 16,0 21-16,21-22 0,-21 1 15,0-1-15,0 1 0,0-1 0,22-21 16,-22 1-16,0-1 0,0 0 0,0-20 16,-22-1-16,1 0 0,0 0 0,0 0 15,0-21-15,-22 0 0,22 0 0,0 0 16,-21 0-16,21 0 0,-1 0 16,-20 0-16,21-21 0,0 0 0,-22 0 15,22 0-15,0-1 0,0 1 16,0-21-16,21 0 0,-21 20 0,-1-41 15,1 21-15,0-22 0,21 1 0,-21-1 16,0 1-16</inkml:trace>
  <inkml:trace contextRef="#ctx0" brushRef="#br0" timeOffset="34499.12">5567 7154 0,'0'0'0,"-21"-21"0,-1 0 0,22 0 15,0 0-15,0 0 0,22 21 16,-1 0-16,21 0 0,-21 0 16,22-22-16,-1 22 0,21 0 0,-20 0 15,20 0-15,-20 0 0,20 0 0,1 0 16,-22 0-16,21 0 0,-20 0 15,20 0-15,-20 0 0,-1 0 0,0 0 16,-21 0-16,1 0 0,-1 0 0,0 0 16</inkml:trace>
  <inkml:trace contextRef="#ctx0" brushRef="#br0" timeOffset="35154.87">8636 7789 0,'0'0'0,"-21"0"16,21 22-16,0-1 0,0 0 15,0 0-15,-21-21 0,21 21 16,0 0-1,0 1-15,21-22 0,0 0 16,0 0-16,0 0 16,0 0-16,-21-22 0,22 1 15,-1 21-15,0-21 0,-21 0 0,0 0 16,0 0-16,0-1 16,0 1-1,-21 21-15,0 0 0,-1 0 0,1 0 16,0 0-16,21 21 0,-21-21 15,21 22-15,-21-22 0,21 21 16,0 0-16,0 0 16,21-21 15,0 0-31,0 0 0,0 0 0,1-21 16,-1 21-16</inkml:trace>
  <inkml:trace contextRef="#ctx0" brushRef="#br0" timeOffset="35445.71">9461 7408 0,'0'64'31,"0"-43"-31,0 0 0,-21 22 0,21-22 15,-21 21-15,21-21 0,-21 22 16,21-1-16,-21-21 0,21 21 0,0-20 16,0 20-16,-21-21 0,21 0 15,0 22-15,0-22 0,0 0 16,0 0-16,0-42 31,0 0-31,21 0 16,-21-1-16,0-20 0,21 21 0</inkml:trace>
  <inkml:trace contextRef="#ctx0" brushRef="#br0" timeOffset="35871.66">9546 6943 0,'-21'0'0,"42"0"0,-63 0 16,21 0-16,-1 0 0,1 0 15,0 21-15,0-21 0,0 21 16,21 0-16,-21 0 0,-1 1 0,22-1 16,0 0-16,0 0 0,0 0 15,0 0-15,0 1 0,0-1 0,0 0 16,22 0-16,-1-21 0,0 0 16,0 0-16,0 0 15,0 0-15,1 0 0,20 0 0,-21 0 16,0 0-16,22-21 0,-22 0 0,0 0 15,0-1-15,0 1 0,0 0 16,-21 0-16,0 0 0,0 0 0,0-1 16,0 1-16,0 0 0,0 0 15,0 0-15,-21 0 0,0-1 0,0 22 16,0 0-16,0 0 0,-1 0 0,1 0 16,0 0-16,0 0 0,0 22 0,0-1 15,-1-21-15,1 42 0,0-21 16,21 0-16,0 1 0,-21 20 0,21-21 15,0 21-15,0 1 0,0 20 16,0-42-16,0 22 16,21-22-16,-21 0 0,21 0 0,0 0 15,22 1-15</inkml:trace>
  <inkml:trace contextRef="#ctx0" brushRef="#br0" timeOffset="36394.91">9991 7451 0,'0'0'0,"0"21"31,0 0-15,0 0-16,0 0 16,-22 1-16,22-1 0,0 0 0,0 0 15,-21 0-15,21 0 0,0 1 0,0 20 16,0-21-16,0 0 0,0 0 15,-21 1-15,21-1 0,-21 0 0,21 0 16,0 0-16,0 0 16,0-42 15,0 0-31,0 0 0,0 0 16,0 0-1,0-22-15,0 22 0,0 0 0,21-21 0,0-1 16,-21 22-16,21-21 0,22-1 15,-22 1-15,21 0 0,-21 21 16,22-22-16,-1 22 0,22 0 0,-22 0 16,0 0-16,1 21 0,20 0 15,-21 21-15,-20-21 0,20 42 16,-21-21-16,0 22 0,-21-22 0,0 21 16,21 0-16,-21-20 0,0 20 0,0 0 15,0-21-15,0 22 0,-21-22 0,0 0 16,21 0-16,-21 0 0,0 1 15,21-1-15,0 0 16,-21-21-16,21 21 0,0-42 47,0 0-47,0 0 0</inkml:trace>
  <inkml:trace contextRef="#ctx0" brushRef="#br0" timeOffset="36647.76">11070 7281 0,'0'22'0,"-21"105"32,0-106-32,0 21 0,-1 22 15,1-22-15,0 0 0,0-21 16,21 1-16,-21 20 0,0-21 15,-1 0-15,22 0 0,0 1 0,-21-1 16,21 0-16,-21-21 0,42-21 47,-21 0-47,21-1 0</inkml:trace>
  <inkml:trace contextRef="#ctx0" brushRef="#br0" timeOffset="37048.05">11155 6922 0,'0'0'15,"0"-22"-15,-43 22 16,22 0-16,0 0 0,0 0 16,0 0-16,0 0 0,-1 22 0,1-1 0,0-21 15,0 21-15,21 0 0,-21-21 16,21 21-16,0 0 0,0 1 0,0-1 15,21-21-15,0 0 0,0 0 16,0 0-16,1 0 16,-1 0-16,0 0 0,0 0 0,0 0 15,0 0-15,1 0 0,-1-21 0,0-1 16,0 22-16,0-21 0,0 0 16,-21 0-16,0 0 0,0 0 0,0-22 15,0 22-15,0-21 0,-21 21 16,0-1-16,0 22 0,0-21 15,0 21-15,-1 0 0,1 0 0,-21 0 16,21 0-16,-22 21 0,22 1 0,0-22 16,0 21-16,0 0 15,0 0-15,-1 0 0,22 0 0,-21 1 16,21-1-16,0 0 0,21 0 0,1-21 16,-1 0-16,21 21 15,-21-21-15,22 0 0</inkml:trace>
  <inkml:trace contextRef="#ctx0" brushRef="#br0" timeOffset="37399.41">12086 6435 0,'0'-21'0,"0"42"0,0-64 0,0 22 16,0 0-16,0 0 0,-21 21 15,0 0-15,0 0 0,-1 21 16,1 21-16,0-20 0,0 20 16,0 0-16,0 22 0,-1-1 15,-20 1-15,21-1 0,0 1 0,0-1 16,-1 1-16,1 20 0,0 1 16,0-21-16,0 20 0,0 1 0,-1-22 15,1 1-15,0-1 0,21 1 0,0-22 16,-21 1-16,21-1 0,0 0 0,0-21 15,0 1-15,0-1 0,0 0 16,0 0-16,21-21 16,0 0-16,0 0 0,1 0 15,-1 0-15,0-21 0,0 0 0,0 0 16,0-22-16,1 22 0,-1 0 16</inkml:trace>
  <inkml:trace contextRef="#ctx0" brushRef="#br0" timeOffset="37599.29">11578 7218 0,'0'0'0,"-21"0"0,42 0 47,21 0-47,-20 0 16,-1 0-16,21 0 0,-21 0 0,22 0 15,-22 0-15,0-21 0,21 0 16,-21 21-16,1-22 0,-1 1 0</inkml:trace>
  <inkml:trace contextRef="#ctx0" brushRef="#br0" timeOffset="38431.85">12848 6795 0,'0'0'0,"-21"0"16,0 0-16,0 0 15,42 0 17,0 0-32,0 0 0,21 0 0,-20 0 15,20-22-15,0 1 0,22 21 16,-22-21-16,22 0 0,-22 0 0,21 0 15,1-1-15,-1-20 0,-20 21 16,20-21-16,-20 20 0,-1-20 0,0 0 16,1-1-16,-22 1 0,-21 0 15,0 21-15,0-22 0,0 22 16,0 0-16,-21-21 0,-1 20 0,-20 1 16,0 21-16,-22-21 0,1 21 0,-1 0 15,-20 0-15,20 0 0,-21 21 16,22 0-16,-22 1 0,22 20 0,20 0 15,-20 1-15,21 20 0,20 1 0,1-1 16,0 1-16,21-22 0,-21 21 16,21-20-16,0 20 0,0-20 0,0-1 15,42 21-15,22 1 16,-22-43-16,0 0 0,1 0 16,20-21-16,-20 22 0,20-22 0,-21 0 15,22 0-15,-22 0 0,1 0 16,-1 0-16,-21 0 0,0 0 15,0-22-15,-21 1 0,-21 0 16,0 21-16,-21 0 16,-1 0-16,1 0 0,-21 0 0,-1 0 15,1 0-15,-1 21 0,1 0 16,20 1-16,-20-1 0,-1 21 0,22 0 16,0 1-16,-22-1 0,22 0 0,-1 22 15,1-22-15,0 22 0,21-22 0,-22 22 16,22-22-16,0 0 0,0 1 0,21-1 15,0 0-15,0 1 16,0-1-16,21-21 0,0 0 0,21 0 16,-20 1-16,20-1 0,0-21 0,22 0 15,-22 0-15,22 0 0,-1 0 16,22-21-16,-22 21 0,22-22 0,-22 1 16,22-21-16,0 21 0,-22-22 0,22 1 15,-22 0-15,1-1 0,-1-20 16</inkml:trace>
  <inkml:trace contextRef="#ctx0" brushRef="#br0" timeOffset="38772.92">14203 5884 0,'0'0'0,"0"-21"0,-21 0 0,21 0 16,-22 0-16,1 21 0,0 21 15,0 21-15,0-21 0,0 43 16,-1-22-16,1 22 0,0-1 0,0 1 16,0 20-16,0 1 0,21 21 0,-22-21 15,1 20-15,0-20 0,0 0 16,0-1-16,21 22 0,-21-21 0,-1 0 16,1-1-16,0-20 0,0 20 0,21-20 15,0-1-15,-21-20 16,21 20-16,-21-20 0,21-22 0,0 21 15,0-21-15,0 0 0,0 1 0,0-1 16,21-21 0,0-21-1,0-1-15,-21 1 0,21 0 0,0 0 16,1 0-16,-1 0 0,0-22 0</inkml:trace>
  <inkml:trace contextRef="#ctx0" brushRef="#br0" timeOffset="39127.29">13906 7514 0,'22'64'15,"-1"-43"1,0-21-16,0 0 0,0 0 16,22 0-16,-22 0 0,0 0 15,0-21-15,21 0 0,-20 21 0,20-22 16,-21 1-16,0 0 0,0 0 15,1 21-15,-22-21 0,0 0 0,0-1 16,-22 1 0,1 21-16,-21 0 15,21 0-15,-22 0 0,1 0 0,0 0 16,21 21-16,-22 1 0,1-1 0,21 0 16,-22 0-16,22 0 0,0 0 15,0 1-15,0-1 0,21 0 0,0 0 16,0 0-16,0 0 0,0 1 0,0-1 15,0 0-15,21-21 0,0 21 16,0-21-16,22 0 0,-22 0 0,21 0 16,0 0-16,1 0 0,-1 0 0,0 0 15,1 0-15,-1-21 0</inkml:trace>
  <inkml:trace contextRef="#ctx0" brushRef="#br0" timeOffset="39786.92">14690 7281 0,'0'0'0,"0"22"16,-22-22-16,22 21 15,-21 0-15,21 21 0,0-21 16,0 1-16,-21 20 0,21-21 0,0 0 16,-21 22-16,21-22 0,0 0 0,0 0 15,0 0-15,-21 0 0,21 1 16,0-1-16,-21-21 0,21 21 0,-22-21 15,22-21 17,0 0-17,0-1-15,0 1 0,0 0 16,22-21-16,-1 21 0,0-22 0,0 22 16,-21-21-16,21 21 0,0-22 15,1 1-15,-1 21 0,0 0 0,21-1 16,-21 1-16,1 0 0,-1 21 15,0 0-15,0 0 0,0 0 0,-21 21 16,21 0-16,1 1 0,-1 20 0,0-21 16,-21 21-16,0-20 0,21 20 15,-21-21-15,0 21 0,0-20 16,0 20-16,0-21 0,0 0 0,0 0 16,-21 1-16,0-1 0,21 0 15,-21-21-15,-1 0 16,22-21-1,0 0 1,0-1-16,22 1 16,-1-21-16,0 21 0,0 0 0,0-22 15,22 1-15,-1 0 0,-21 20 0,21-20 16,1 0-16,20-1 0,-20 22 16,-22 0-16,21 0 0,0 21 0,-20 0 15,20 0-15,-21 21 0,0 0 16,0 0-16,-21 1 0,0 20 15,0 0-15,0-21 0,0 22 0,0-1 16,0-21-16,0 22 0,0-22 0,-21 21 16,0-21-16,0 0 0,0 1 0,0-1 15,-1-21 1,44 0 0</inkml:trace>
  <inkml:trace contextRef="#ctx0" brushRef="#br0" timeOffset="40627.39">15727 7514 0,'0'0'0,"-21"21"0,21 1 16,-22-22-16,22 21 15,22 0-15,-1-21 16,0 0-16,0 0 0,0 0 15,22 0-15,-22 0 0,21 0 16,-21 0-16,22-21 0,-1 0 0,-21 21 16,21-22-16,-20 1 0,-1 0 0,0 0 15,0 0-15,-21 0 0,21-1 16,-21-20-16,0 21 0,0 0 0,-21 0 16,0 21-16,0 0 15,0 0-15,-1 0 0,-20 0 0,21 0 16,0 21-16,0 0 0,-1 0 0,1 0 15,0 0-15,0 22 0,21-22 16,-21 42-16,21-20 0,0-22 16,0 0-16,0 21 0,0-20 0,0-1 15,0 0-15,0 0 0,21 0 16,0-21-16,-21 21 0,21-21 16,22 0-16,-22 0 0,0 0 0,21 0 0,-21 0 15,1 0-15,20 0 16,-21-21-16,21 0 0,-20 0 0,-1 0 15,0 0-15,0-1 0,21 1 0,-20 0 16,-1-21-16,0-1 0,0 1 16,0 21-16,0-21 0,1-1 0,-1 1 15,0 21-15,-21-22 0,0 22 0,21 0 16,-21 42 0,0 0-1,0 22-15,0-22 0,-21 21 0,21-21 16,0 22-16,-21-1 0,21-21 15,-21 22-15,21-22 0,0 0 16,-22 21-16,1-21 0,0 1 0,21-1 16,0 0-16,-21-21 0,0 21 15,21 0-15,-21-21 0,-1 0 16,22-21 0,0 0-1,0 0-15,0 0 0,0-1 0,22 1 16,-1 0-16,0-21 0,0 21 0,0-22 15,22 1-15,-1 0 0,0-1 16,1 1-16,20 21 0,-21-22 16,1 22-16,-1 21 0,43 0 15,-43 0-15,0 0 0,-20 21 16,-1 1-16,0 20 0,-21-21 0,0 21 16,0 1-16,0-1 0,0-21 0,0 22 15,0-22-15,-21 21 0,21-21 16,-21 0-16,-1 1 0,22-1 0,0 0 15,-21 0-15,0 0 16,21-42 0,0 0-1,21 21-15,0-21 0</inkml:trace>
  <inkml:trace contextRef="#ctx0" brushRef="#br0" timeOffset="40933.22">17505 6710 0,'0'0'16,"0"-64"-16,0 43 0,0-21 0,0 21 15,0 0-15,0-1 0,0 1 0,0 42 16,0 1 0,-21-1-16,-1 21 0,1 0 0,0 22 15,21-1-15,-21-20 0,0 20 0,21 1 16,-21 20-16,-1-20 15,1-1-15,21 22 0,-21-21 0,0-1 0,0 1 16,21-1-16,-21-21 0,21 1 16,-22-1-16,22-21 0,-21 22 15,21-22-15,0 0 0,0 0 0,0 0 16,21-21 15,1-21-31,-1 21 0,0-21 0,0 0 16</inkml:trace>
  <inkml:trace contextRef="#ctx0" brushRef="#br0" timeOffset="41263.44">17822 7345 0,'43'-21'0,"-86"42"0,107-85 15,-43 43-15,0 0 0,-21 0 0,0 0 16,-21 21 0,0 0-16,-22 0 15,22 21-15,-21 0 0,21 0 16,-22 0-16,22 1 0,0-1 0,0-21 15,0 21-15,21 0 0,0 0 16,0 0-16,0 1 0,0-1 0,21-21 16,0 21-16,0 0 0,0-21 0,1 21 15,-1-21-15,21 21 0,-21-21 16,0 22-16,1-22 0,-1 21 0,0 0 16,-21 0-1,0 0 1,-21-21-16,0 0 15,-1 0-15,1 0 0,0 0 0,0 0 16,-21 0-16,20 0 0,1 0 16,-21 0-16,21 0 0,0 0 0,-1 0 15,1 0-15,21-21 0,-21 21 16,21-21-16</inkml:trace>
  <inkml:trace contextRef="#ctx0" brushRef="#br0" timeOffset="41532.3">17103 7006 0,'0'0'0,"0"-21"16,21 21-16,21 0 15,-21 0-15,22 0 0,20 0 0,-21 0 16,22 0-16,-1 0 0,1-21 0,-1 21 15,1 0-15,-1 0 0,1 0 16,-1 0-16,-20 0 0,-1-21 0,-21 21 16,0 0-16,1 0 0,-22-21 15,0-1 1,0 1-16,-22 0 16,1 21-16</inkml:trace>
  <inkml:trace contextRef="#ctx0" brushRef="#br0" timeOffset="42155.14">19770 6350 0,'0'0'0,"-22"-42"15,1 42-15,-42-21 16,42 21-16,-22 0 0,22 0 0,-21 0 16,21 0-16,-22 0 0,1 21 0,0 0 15,-1 21-15,1 1 0,0 20 0,-1 1 16,1-1-16,0 1 0,-22 20 16,22 1-16,-1 0 0,1-1 15,0 22-15,-1-21 0,1-1 0,21 1 16,0 0-16,0-1 0,21-20 0,0-1 15,0 22-15,0-43 0,21 22 16,0-1-16,0-20 0,21 20 0,-20-42 16,20 22-16,0-1 0,-21-21 0,22 0 15,-1-21-15,0 0 0,1 0 16,-1 0-16,0 0 0,22 0 0,-22 0 16,1-21-16</inkml:trace>
  <inkml:trace contextRef="#ctx0" brushRef="#br0" timeOffset="42708.34">20256 7430 0,'0'-43'0,"0"86"0,0-128 0,-21 64 16,0-22-16,0 22 0,-21 0 0,20 0 16,1 0-16,-21 0 0,0 21 15,20 0-15,-20 0 0,0 0 0,-1 21 16,22 0-16,-21 0 0,0 21 15,-1 1-15,1-1 0,0 0 0,20 1 16,-20-1-16,21 0 0,0 1 0,0-22 16,-1 21-16,22-21 0,-21 22 15,21-22-15,0 0 0,0 0 16,21 0-16,1-21 0,-1 22 16,21-22-16,-21 0 0,22 0 0,-1 0 15,-21 0-15,21-22 0,1 1 16,-1 0-16,-21 21 0,22-42 0,-22 21 15,21-1-15,-21-20 0,22 21 16,-22-21-16,0-22 0,0 22 0,0-22 16,22 22-16,-22-22 0,0 1 15,0-1-15,0 22 0,0-21 16,-21 20-16,22 1 0,-22 0 0,21-1 16,-21 1-16,0 21 0,0 0 0,0 42 31,-21 0-31,-1 0 15,1 21-15,21 1 0,0-1 16,-21 0-16,0 22 0,21-1 0,-21 1 16,21-22-16,0 22 0,0-22 0,-21 22 15,21-22-15,0 0 0,-22 1 16,22-22-16,0 0 0,0 21 0,0-21 16,0 1-16,22-1 15,-1-21-15,0 0 0,0 0 16,0 0-16,0 0 0,1 0 15,-1-21-15,0-1 0,21 1 0</inkml:trace>
  <inkml:trace contextRef="#ctx0" brushRef="#br0" timeOffset="43095.02">20553 7303 0,'-21'0'0,"42"0"0,-42-22 16,21 1-1,0 0-15,21 21 16,0 0-16,0 0 0,21 0 16,-20 0-16,20 0 0,-21 0 15,21 21-15,1 0 0,-22 1 16,21 20-16,-21-21 0,22 21 0,-22 1 16,0-22-16,-21 21 0,0-21 0,0 22 15,0-22-15,0 0 0,0 21 16,-21-20-16,0-22 0,0 21 15,-1 0-15,1-21 0,0 0 0,0 21 0,0-21 16,0 0-16,-1 0 16,22-21-16,0 0 15,0 0-15,22-1 16,-1-20-16,0 21 0,0 0 16,0-22-16,0 22 0,22-21 0,-22 0 15,0 20-15,0-20 0,22 21 0,-22 0 16,0 0-16,0-1 0,21 1 15,-20 21-15,-1-21 0,0 21 0,0 0 16,0 0-16,0 0 0</inkml:trace>
  <inkml:trace contextRef="#ctx0" brushRef="#br0" timeOffset="43291.91">21442 7218 0,'0'0'0,"0"21"15,0 0-15,0 0 0,0 22 16,-21-22-16,-1 0 0,22 21 0,0-20 15,-21-1-15,21 21 0,-21-21 16,21 0-16,-21 1 0,21-1 0,0 0 16,0 0-16,0 0 15,0-42 17,0 0-32</inkml:trace>
  <inkml:trace contextRef="#ctx0" brushRef="#br0" timeOffset="43467.1">21399 7133 0,'0'0'15,"-21"-42"-15,0 42 0,21-21 0,0 0 0,-21 21 16,0 0-16,0 0 0,21 21 47,21-21-47,0 21 15,0 0-15,0-21 16,0 0-16</inkml:trace>
  <inkml:trace contextRef="#ctx0" brushRef="#br0" timeOffset="43855.87">21717 7218 0,'21'0'16,"-42"0"-16,42-21 15,-21 42 1,21 0 0,0 0-16,-21 0 0,0 1 15,22 20-15,-22-21 0,21 21 0,-21-20 16,0 20-16,21-21 0,-21 21 16,0-20-16,0-1 0,0 0 15,0 0-15,0 0 0,0 22 16,0-22-1,-21-21-15,21-21 16,0-1 0,0 1-16,0 0 15,21 0-15,-21 0 0,21 0 0,0-1 16,0-20-16,-21 21 0,22-21 0,-1 20 16,0-20-16,0 21 15,-21 0-15,21 0 0,0-1 0,-21 1 0,22 21 16,-1 0-16,0 0 15,0 0 1,-21 21-16,0 1 16,0-1-16</inkml:trace>
  <inkml:trace contextRef="#ctx0" brushRef="#br0" timeOffset="44527.49">22140 7472 0,'0'0'0,"0"21"0,0 0 15,21-21 1,1 0-16,-1 0 15,0 0-15,0 0 16,21-21-16,-20 0 0,-1 21 16,0-21-16,0 0 0,0 21 0,0-22 15,1-20-15,-1 21 0,-21 0 16,21 0-16,-21-1 0,0 1 0,0 0 16,-21 21-16,0 0 15,-1 0-15,1 0 0,0 0 0,0 21 16,0 0-16,-22 1 0,22-1 0,0 21 15,0-21-15,21 0 0,-21 22 16,21-22-16,-21 0 0,21 21 0,0-20 16,0-1-16,0 0 0,0 0 0,0 0 15,0 0-15,21-21 0,0 22 16,0-22-16,0 0 0,0 0 0,1 0 16,20 0-16,-21 0 0,0 0 0,0 0 15,1 0-15,-1 0 16,0-22-16,0 1 0,0 21 0,-21-21 15,0 0-15,43-21 0,-43-1 16,0 22-16,0-21 0,21 21 16,0-22-16,-21 22 0,21 0 0,0-21 15,0 20-15,1 1 0,-1 0 16,0 21-16,0-21 0,21 21 0,-20 0 16,20 0-16,0 0 0,-21 0 0,22 21 15,-1 0-15,-21 0 0,22 1 16,-22-1-16,0 21 0,0-21 0,0 22 15,-21-22-15,0 21 0,0-21 16,0 0-16,0 22 0,-21-22 16,0 0-16,0 0 0,0 0 15,-1-21-15,1 0 0,0 0 16,0 0-16,0 0 16,0 0-16,21-21 0,0 0 15,0 0 1,21 0-16,0 0 0,-21-1 0,21 1 15,0 0-15,0-21 0,22 21 0,-22-1 16,0-20-16,0 21 16,22 0-16,-22 0 0,0-1 0,0 22 15,0-21-15,0 21 0,22-21 16,-22 21-16,0 0 0,0 0 0,0 0 16,1 0-16</inkml:trace>
  <inkml:trace contextRef="#ctx0" brushRef="#br0" timeOffset="44803.35">23537 7620 0,'0'0'0,"-21"0"0,42 0 31,0 0-31,1 0 16,-1 0-16,0 0 0,0 0 0,0 0 15,0 21-15,-21 0 16,22-21-16,-22 22 0,0-1 0,0 0 16,0 0-16,-22 0 0,1 0 15,0 1-15,0 20 0,-21-21 0,20 0 16,-20 0-16,0 1 0,-1-1 0,1 0 16,0-21-16,-1 21 0,1-21 0,0 0 15,-1 0-15,22 0 0</inkml:trace>
  <inkml:trace contextRef="#ctx0" brushRef="#br0" timeOffset="45262.98">24680 6816 0,'0'-21'31,"-21"42"-31,21 0 0,-21 0 16,0 0-16,0 0 0,-1 1 0,1 20 16,0 0-16,0 1 0,0-1 15,0 0-15,-1 1 0,1 20 0,0-21 16,0 1-16,21-1 15,0-21-15,-21 22 0,21-22 0,0 21 16,0-21-16,0 0 0,0 1 16,0-1-16,21-21 15,-21-21 1</inkml:trace>
  <inkml:trace contextRef="#ctx0" brushRef="#br0" timeOffset="45915.72">24045 7091 0,'0'0'0,"-21"0"0,42 0 31,0 0-31,22 0 16,-22 0-16,21 0 0,1 0 16,-1 0-16,21 0 0,-20 0 0,20 0 15,1 0-15,20 0 0,-20-21 0,-1 21 16,1 0-16,21-21 0,-43-1 15,21 22-15,-20-21 0,-1 0 0,0 0 16,-20 0-16,-1 0 0,0-1 16,-21 1-16,0 0 0,0 0 0,0 0 15,-21 21 1,0 0-16,-1 0 0,1 0 16,0 21-16,0 0 0,0 0 15,21 22-15,-21-22 0,-1 21 16,22 0-16,0 1 0,-21-1 0,0 0 15,21 22-15,-21-22 0,0 1 0,21-1 16,0 0-16,-21-21 0,-1 22 0,22-22 16,-21 0-16,21 0 0,0 0 15,-21 1-15,0-1 16,21-42 15,0-1-31,21 1 16,0 0-16,0 0 0,-21 0 15,43-22-15,-22 22 0,0-21 0,21 21 16,1-22-16,-1 1 0,0 21 0,1 0 16,-1 0-16,0-1 0,-20 1 15,20 21-15,0 0 0,-21 0 0,1 0 16,-1 21-16,0 1 0,0-1 16,0 0-16,-21 21 0,0-21 0,0 22 15,0-1-15,0-21 0,0 22 0,0-22 16,0 21-16,-21-21 0,0 0 15,0 1-15,21-1 0,0 0 16,-21-21-16,-1 21 0,22 0 16,0-42 15,22 0-15,-1 0-16,0 0 15</inkml:trace>
  <inkml:trace contextRef="#ctx0" brushRef="#br0" timeOffset="46134.59">25802 7133 0,'0'0'0,"0"21"16,0 1-16,-21-1 0,0 0 0,0 21 16,-1-21-16,1 22 0,0-1 0,0-21 15,21 22-15,-21-22 0,0 0 16,21 21-16,0-21 0,-22 1 0,1-22 15,21 21-15,0 0 0,-21-21 0,21-21 47,21 0-47,0-1 16</inkml:trace>
  <inkml:trace contextRef="#ctx0" brushRef="#br0" timeOffset="46459.78">25802 6943 0,'0'0'0,"-21"0"0,0 0 0,0 21 16,-1 0-16,22 0 16,0 0-1,22-21-15,-1 0 16,0 0-16,0 0 0,0 0 0,0 0 15,1 0-15,-1-21 0,-21 0 16,21 0-16,-21 0 16,0 0-16,0-1 15,0 1-15,-21 21 0,0 0 16,-1 0-16,1 0 0,0 0 16,0 0-16,0 0 0,0 0 0,-1 21 15,1 1 1,21-1-16,0 0 0,0 0 15,0 0-15,21-21 0</inkml:trace>
  <inkml:trace contextRef="#ctx0" brushRef="#br0" timeOffset="46827.86">26268 7176 0,'0'-22'31,"0"1"-31,-21 21 0,-1 0 0,1 0 16,0 0-16,0 0 0,0 0 0,-22 0 16,22 0-16,0 0 0,-21 21 15,21-21-15,-1 22 0,22-1 0,0 0 16,0 0-16,0 0 0,0 0 16,0 1-16,22-22 0,-1 21 15,0 0-15,0 0 0,0 0 0,0 0 16,22 1-16,-22-1 0,0-21 15,-21 21-15,21 21 0,-21-21 16,0 1-16,-21-1 16,0-21-16,0 0 15,0 0-15,-22 0 0,22 0 0,-21 0 16,-1 0-16,22 0 0,-21 0 16,21 0-16,0 0 0,-1 0 0,1 0 15,21-21 1,21-1-1,1 22-15</inkml:trace>
  <inkml:trace contextRef="#ctx0" brushRef="#br0" timeOffset="47234.63">26416 6625 0,'0'-21'0,"0"42"0,-21-42 0,21 0 16,0 0-16,21 21 31,0 0-31,0 21 16,22 0-16,-22 0 0,21 0 0,-21 1 16,22 20-16,-22-21 0,0 21 15,0-20-15,0 20 0,-21 0 0,0 1 16,0 20-16,0-21 0,0 22 0,0-1 15,0 1-15,-21-1 0,0 1 16,-21 42-16,-1-43 0,22-20 16,0-1-16,-21 0 0,20 1 0,-20-22 15,21 0-15,-21 0 0,20 0 16,-20 0-16,21 1 0,-21-22 0,20 21 16,-20-21-16,21 0 15,0 21-15,0-21 0,42-21 47,0 0-31,0-1-16,0 22 0</inkml:trace>
  <inkml:trace contextRef="#ctx0" brushRef="#br0" timeOffset="47456.07">27051 7430 0,'-42'-22'31,"20"22"-15,22 22 15,0-1-16,0 0-15</inkml:trace>
  <inkml:trace contextRef="#ctx0" brushRef="#br0" timeOffset="47712.12">26924 7832 0,'0'0'0,"-21"21"0,21 0 16,-21 0 0,21 0-16,-22 1 0,22-1 0,-21 0 15,0 0-15,21 0 0,-21 0 0,0 1 16,0-1-16,-1 0 0,1 0 16,-21 0-16,21-21 0,0 21 15,-22 1-15,1-1 0,21-21 0,-22 0 16,1 21-16,0-21 0,-1 0 0,1 0 15,-21 0-15,20 0 0,1 0 16</inkml:trace>
  <inkml:trace contextRef="#ctx0" brushRef="#br0" timeOffset="49155.9">23622 7620 0,'-21'21'32,"0"0"-17,21 1 1,0-1-16,0 0 0,0 0 16,0 0-1,21-21 1,0 0-16,0 0 15,0 0-15,0 0 16,-21-21 0,0 0-16,0 0 15,0 0-15,0-1 16,0 1-16,0 0 0,-21 21 16,0 0-16,0 0 15,0 0-15,0 0 16,-1 0-16,1 0 0,0 0 15,21 21-15,0 0 0,-21-21 0,21 22 16,-21-1-16,21 0 16,0 0-16,0 0 15,0 0-15,21-21 16,0 0-16,0 0 16,0 0-16,1 0 0,-1 0 15,0 0-15,0 0 0,-21-21 16,21 0-16,-21 0 15,0 0-15,0 0 16,0-1-16,0 1 16,-21 21-1,0-21-15,0 21 0,0 0 16,-1 0-16,1 21 16,21 0-16,-21-21 0,21 22 15,0-1-15,0 0 16,21-21 15,0 0-31,1 0 16,-1 0-1,-21-21 1,0 0-16,0-1 16,0 1-1,-21 21 16,21 21-31,0 1 16,-22-22-16,22 21 16</inkml:trace>
  <inkml:trace contextRef="#ctx0" brushRef="#br1" timeOffset="59119.77">16976 593 0,'0'-21'16,"21"21"-16,-21-22 15,21 22 1,-21-21-16,0 0 16,0 42 46,0 0-62,0 1 16,0-1-16,0 21 0,0-21 15,0 0-15,-21 22 0,21-1 16,0 0-16,0 1 0,-21-1 0,21 0 16,0 22-16,0-22 0,0 1 15,0-1-15,0 21 0,-22-20 0,22-1 16,0 0-16,0 22 0,-21-22 0,21 1 15,0 20-15,0-21 0,0 22 16,0-22-16,0 1 0,0 20 0,-21-21 16,21 1-16,0 20 0,-21-20 15,21-1-15,0-21 0,0 21 16,0-20-16,-21 20 0,21 0 16,-21-21-16,21 1 15,0-44 48,0 1-63,0 0 0</inkml:trace>
  <inkml:trace contextRef="#ctx0" brushRef="#br1" timeOffset="60680.13">17060 593 0,'21'0'110,"1"0"-110,-1 0 15,0 0-15,0 0 0,21 0 0,-20 0 16,20 0-16,0 0 0,22 0 16,-22 0-16,22 0 0,-1 0 0,1 0 15,-1 0-15,1 0 0,-1 0 16,22 0-16,-1 0 0,-20 0 0,42 0 16,-22 0-16,1 0 0,0 0 15,-1 0-15,1 0 0,0 0 16,-22 0-16,1 0 0,-1 0 0,1 0 15,-1 0-15,-20 0 0,20 0 16,1 21-16,-1-21 0,1 0 0,-22 0 16,21 21-16,1-21 0,-1 0 15,1 0-15,-22 0 0,22 0 0,-22 0 16,0 21-16,1-21 0,-22 0 16,21 0-16,-21 0 0,1 0 0,-1 0 15,0 0 1,-21 21 31,0 1-32,0-1-15,0 0 16,0 0-16,0 0 16,0 0-16,0 1 0,0-1 15,0 0-15,0 0 0,0 21 0,0-20 16,0 20-16,0-21 0,0 21 15,0 1-15,-21-1 0,21 0 0,0 1 16,0-1-16,-21 0 0,21 1 16,0-1-16,0 22 0,0-22 0,0 0 15,0 1-15,-22-1 0,22 0 16,0 1-16,0-1 0,-21 0 16,21 1-16,0-1 0,0 0 15,0 1-15,0-22 0,0 21 0,-21-21 16,21 0-16,0 22 0,-21-22 0,21 0 15,0 0-15,0 22 0,0-22 16,0 0-16,0 0 0,0 0 0,0 0 16,0 1-16,0-1 0,0 0 15,0 0-15,0 0 0,0 0 16,0 1 0,-21-1-1,0-21 1,-1 0-1,1 0 1,0 0-16,0 0 0,0 0 16,0 0-16,-1 0 0,-20 0 15,21 0-15,0 0 0,-22 0 0,22 0 16,-21 0-16,0 0 0,-1 0 16,1 0-16,0 0 0,-1-21 0,1 21 15,0 0-15,-22 0 16,22 0-16,-22 0 0,1-22 0,-22 22 0,22 0 15,-22-21-15,21 21 0,-84 0 16,64 0-16,20-21 16,1 21-16,20 0 0,-20 0 0,20 0 15,-20 0-15,21-21 0,-1 21 16,1 0-16,0 0 0,-1 0 0,-20 0 16,20 0-16,1-21 0,0 21 15,-22 0-15,22 0 0,0 0 0,-1 0 16,1 0-16,0 0 0,20 0 0,-20 0 15,21 0-15,-21 0 0,20 0 16,1-21-16,0 21 0,0 0 0,0 0 16,0 0-16,-22 0 0,22 0 15,0 0-15,0 0 0,0 0 0,-1 0 16,1 0-16,0 0 0,0 0 16,0-22-1,0 22-15,-1 0 16,1 0-16,0 0 31,21-21 16,21 0-31,-21 0-1,0 0-15,21 0 0,-21-1 16</inkml:trace>
  <inkml:trace contextRef="#ctx0" brushRef="#br1" timeOffset="62687.88">17251 423 0,'0'-21'16,"0"0"0,0 0 15,-21 21-15,-1 0-16,1-21 15,0 21-15,0 0 16,0 0-16,0 0 0,-1 0 0,1 0 15,0 21-15,0-21 0,0 21 16,0-21-16,-1 21 0,1 0 0,21 1 16,-21-1-16,0 0 0,0 0 15,0 0-15,-1 0 0,1 1 0,21 20 16,-21-21-16,21 0 0,-21 22 16,21-22-16,0 21 0,0-21 0,0 22 15,0-22-15,0 21 0,0-21 16,0 22-16,0-22 0,21 0 0,-21 21 15,21-21-15,0 1 16,1-1-16,-1 0 0,0-21 0,21 21 16,-21 0-16,22-21 0,-22 21 15,21-21-15,1 0 0,-22 0 0,21 0 16,0 0-16,-20 0 0,20 0 16,-21 0-16,21 0 0,-20 0 0,20-21 15,-21 0-15,21 21 0,-20-21 16,-1 0-16,21 0 0,-21-1 0,0 1 15,1 0-15,-1 0 0,0-21 16,0 20-16,-21 1 0,21-21 0,-21 21 16,21-22-16,-21 22 0,0-21 15,0 21-15,0 0 0,0-22 16,0 22-16,0 0 0,0 0 0,-21 0 16,21-1-16,-21-20 0,0 21 15,0 0-15,0 0 0,-1-1 0,1 1 16,0 0-16,-21 0 0,21 21 15,-1-21-15,-20 0 0,21 21 0,-21 0 16,20 0-16,-20 0 0,0 0 16,-1 0-16,1 0 0,0 0 0,21 21 15,-22-21-15,1 21 0,0-21 16,20 21-16,1 0 0,0 0 0,-21 1 16,21-1-16,-1 0 0,22 0 15,-21 21-15,0-20 0,0-1 16,0 21-16,21-21 0,0 0 15,-21 22-15,21-1 0,-22-21 0,22 22 16,0-22-16,0 21 0,0-21 16,0 22-16,0-22 0,22 0 0,-1 21 15,0-21-15,-21 1 0,21-1 16,0 0-16,22 0 0,-22-21 0,0 21 16,21 0-16,-21-21 0,22 0 15,-22 22-15,21-22 0,1 0 0,-22 0 16,21 0-16,-21 0 0,22 0 15,-1 0-15,-21-22 0,21 22 16,-20-21-16,20 0 0,-21 21 0,0-21 16,0 0-16,1 0 0,-1-1 15,0 1-15,0-21 0,0 21 0,-21-22 16,21 22-16,-21-21 0,22 21 16,-22-22-16,21 22 0,-21-21 0,0 21 15,0-22-15,0 22 0,0-21 16,0 21-16,0 0 0,0-1 0,0 1 15,0 0-15,-21 0 0,-1 0 16,1 0-16,0-1 0,0 22 16,0-21-16,-22 0 0,22 21 0,0 0 15,0-21-15,-21 21 0,20 0 0,-20 0 16,0 0-16,21 0 16,-22 0-16,1 0 0,21 21 0,-64 0 15,43 0-15,21 1 16,-22-22-16,22 21 0,0 0 0,0 0 15,0 0-15,-1 0 0,1 1 16,0-1-16,21 21 0,-21-21 0,21 22 16,0-1-16,0-21 15,0 0-15,0 22 0,0-22 0,0 21 16,0-21-16,0 0 0,21 1 16,0-1-16,0 0 0,1 0 0,-1 0 15,0 0-15,0 1 0,0-22 16,22 21-16,-22-21 0,0 0 15,21 0-15,1 0 0,-22 0 0,21 0 16,-21 0-16,22 0 0,-22 0 16,21 0-16,-21-21 0,22-1 15,-22 22-15,0-21 0,0 0 0,0 0 16,-21-21-16,21 20 0,-21 1 16,22 0-16,-22-21 0,0 21 0,0-1 15,0-20-15,0 21 0,0 0 0,0 0 16,0-1-16,-22 1 15,1 0-15,0 0 0,0 21 0,21-21 16,-21 0-16,0 21 0,-1-22 16,1 22-16,0 0 0,0 0 0,-21-21 15,20 21-15,1 0 0,0 0 16,0 0-16,-21 0 0,20 0 0,1 0 16,0 21-16,-21-21 0,21 22 15,-1-1-15,1 0 0,0 0 16,0 0-16,21 0 0,-21 1 15,21 20-15,0-21 0,0 0 0,0 0 16,0 1-16,0 20 0,0-21 16,0 0-16,21 0 0,0 1 0,0-22 15,0 21-15,1-21 16,-1 0-16,0 21 0,21-21 0,-21 0 16,22 0-16,-22 0 0,21 0 15,-21 0-15,22 0 0,-22-21 0,0 0 16,0 21-16,-21-22 0,0-20 15,0 21-15,0 0 0,0 0 16,0-1-16,0 1 16,-21 21-16,0 0 0,0 0 0,0 0 15,-1 0-15,1 0 16,0 0-16,0 0 16,21 21-1,0 1 1,0-1-16</inkml:trace>
  <inkml:trace contextRef="#ctx0" brushRef="#br1" timeOffset="64191.66">14393 593 0,'0'0'0,"0"-21"31,-21 21-15,0-22-16,0 22 0,0 0 15,-1 0-15,1 0 16,0 0-16,0 0 0,0 0 16,0 22-1,21-1 1,0 0-16,0 0 16,0 0-16,0 0 0,0 1 15,0 20-15,21-21 0,-21 0 0,0 22 16,0-22-16,0 21 0,21-21 15,-21 22-15,0-22 0,0 0 0,0 0 16,0 21-16,0-20 16,0-1-16,0 0 0,-21 0 15,21-42 32,0 0-31,0 0-16,21-1 0</inkml:trace>
  <inkml:trace contextRef="#ctx0" brushRef="#br1" timeOffset="64715.4">14118 741 0,'0'0'15,"-21"0"-15,21-21 0,-21 0 0,21-1 16,0 1-16,0 0 15,0 0 1,21 21-16,-21-21 16,21 21-16,0 0 0,0 0 0,1 0 15,20 0-15,-21 0 0,21 0 16,-20 0-16,20 0 0,-21 0 0,21 21 16,-20 0-16,20 0 0,-21-21 15,21 43-15,-20-22 16,-1 0-16,-21 21 0,0-21 0,0 1 15,0-1-15,0 0 0,-43 0 0,22 0 16,0 0-16,0 1 0,-21-22 0,20 21 16,1-21-16,-21 0 0,21 21 15,0-21-15,-1 0 0,1 0 16,0 0 0,21 21 15,21-21-16,0 21-15,1 0 16,-1-21-16,0 22 0,0-22 0,0 21 16,0-21-16,1 21 0,-1-21 0,0 21 15,0-21-15,0 0 16,-21 21-16,21-21 0,1 0 16,-1 0-16</inkml:trace>
  <inkml:trace contextRef="#ctx0" brushRef="#br1" timeOffset="65212.12">14711 1037 0,'0'0'0,"21"0"63,0 0-48,0 0-15,0 0 16,1 0-16,-1-21 0,0 21 16,0 0-16,0-21 15,-21 0-15,21 21 0,-21-21 16,0-1 0,-21 22-16,0 0 15,0 0-15,0 0 0,0 0 16,-1 0-16,1 0 0,0 0 0,0 0 15,0 22-15,0-1 16,21 0-16,-22-21 0,22 21 0,0 0 16,0 0-16,0 1 0,0-1 15,0 0 1,22-21 0,-1 0-16,0 0 15,0 0-15,0 0 0,0 0 0,1 0 16,-1 0-16,0-21 15,21 21-15,-21-21 0,1-1 0,-1 22 16</inkml:trace>
  <inkml:trace contextRef="#ctx0" brushRef="#br1" timeOffset="65754.81">15261 762 0,'0'-21'0,"0"42"78,0 0-78,0 0 15,0 22-15,-21-22 0,21 21 0,0 1 16,0-1-16,-21 0 0,0 22 0,-1-22 16,22 0-16,-21 1 0,0-1 15,21 0-15,-21 1 0,21-1 0,-21 0 16,21 1-16,-21 20 0,21-20 15,0-1-15,0 0 0,0 1 0,-22-22 16,22 21-16,0-21 0,0 22 16,0-22-16,0 0 0,0 0 15,0 0-15,22-21 0,-1 0 16,0 0-16,0 0 16,0 0-16,0-21 0,22 21 0,-22-21 15,0 0-15,0 0 0,0-1 0,1 1 16,-1 0-16,0 0 0,0 0 15,-21-22-15,21 22 0,-21-21 0,0 21 16,0-22-16,0 22 0,0-21 16,-21 0-16,0 20 0,0-20 0,-22 21 15,22-21-15,0 20 0,-21 1 16,21 0-16,-1 0 0,-20 0 0,21 21 16,0 0-16,0 0 0,-1 0 15,1 0 1,42 0 15,1 0-31,-1-21 0,0 21 16,0-22-16,0 22 0,0 0 15,1-21-15,-1 21 0</inkml:trace>
  <inkml:trace contextRef="#ctx0" brushRef="#br1" timeOffset="66927.03">15388 953 0,'-21'0'15,"21"-22"17,0 1-17,21 21-15,0 0 16,0 0-16,1 0 0,-1 0 0,0 0 15,0 0-15,0 0 0,0 0 16,1 21-16,-1-21 0,-21 22 0,21-1 16,-21 0-16,21 0 0,-21 0 15,0 0-15,0 1 0,0-1 0,0 0 16,0 0-16,0 0 0,-21-21 16,0 21-16,21-42 46,0 0-46,0 0 16,0 0-16,0 0 16,0-1-16,0 1 0,21 21 0,-21-21 15,0 0-15,0 0 0,21 0 0,0-1 16,-21 1 0,21 21-16,1 0 15</inkml:trace>
  <inkml:trace contextRef="#ctx0" brushRef="#br1" timeOffset="67523.7">15854 1037 0,'21'0'31,"-21"-21"-31,21 0 16,0 21-16,-21-21 0,21 0 15,1-1-15,-22 1 0,21 21 16,-21-21-16,0 0 16,-21 21 15,21 21-31,-22-21 0,1 21 0,0 0 16,0 1-16,0-1 15,21 0-15,-21 0 0,21 0 0,-22-21 16,22 21-16,-21 1 0,21-1 0,0 0 15,0 0 1,21-21 0,1 0-16,-1 0 15,0 0-15,0 0 0,0-21 0,22 0 16,-22 21-16,0-21 0,21-1 16,-21 1-16,22 21 0,-22-21 0,0 0 15,0 0-15,0 0 0,1-1 16,-22 1-16,-22 21 31,1 0-31,0 0 0,0 0 16,21 21-16,-21 1 15,21-1-15,0 0 0,0 0 16,0 0-16,0 0 0,21-21 16,0 22-16,0-1 0,-21 0 15,21 0-15,-21 0 16,-21-21-1,0 0-15,0 0 0,0 0 16,0 0-16,-1 0 0,1 0 16,0 0-16,0 0 0,21-21 15,0 0 1,0 0-16,0 0 0,21-1 16</inkml:trace>
  <inkml:trace contextRef="#ctx0" brushRef="#br1" timeOffset="68027.28">16362 656 0,'21'-21'16,"-21"42"15,0 0-15,0 1-16,0-1 0,0 0 15,0 21-15,0-21 0,0 1 16,0-1-16,0 21 0,0-21 0,0 0 16,0 1-16,0 20 0,0-21 15,0 0-15,0 0 0,0 1 16,0-1-16,0 0 16,-21-21-16,21-21 46,0 0-30,0-1-16,0 1 16,21 0-16,0 0 15,0 21-15,0-21 0,1 0 0,-1 21 16,0-22-16,0 22 0,0 0 16,0 0-16,1 0 0,-1 0 0,0 0 15,0 0-15,0 0 0,-21 22 16,21-1-16,-21 0 0,0 0 0,22 0 15,-22 0-15,0 1 0,0-1 16,0 0-16,-22 0 0,1-21 16,0 21-16,21 0 0,-21-21 0,0 22 15,0-22-15,-1 0 16,1 21-16,0-21 16</inkml:trace>
  <inkml:trace contextRef="#ctx0" brushRef="#br1" timeOffset="68547">15811 1439 0,'0'0'16,"22"-21"-1,-22 42 1,0 1-16,0-1 16,0 0-16,0 21 0,0 1 15,0-1-15,0 0 0,0 1 0,0 20 16,-22-21-16,22 1 0,0 20 0,-21-20 15,0-1-15,21 0 0,-21 1 16,21-1-16,0-21 0,0 21 0,0-20 16,-21-1-16,21 0 15,0 0-15,-21 0 0,21 0 0,0 1 16,-22-22 0,1 0-1</inkml:trace>
  <inkml:trace contextRef="#ctx0" brushRef="#br1" timeOffset="68803.85">15325 2096 0,'0'0'0,"21"0"31,0 21-31,0 0 16,0-21-16,0 21 0,1 0 0,20-21 15,-21 21-15,0 1 0,0-1 16,1-21-16,-1 21 0,0 0 0,0 0 16,0 0-16,-21 1 15,21-22 1,1 0 0,-1-22-16,0 1 15,0 21-15,-21-21 0</inkml:trace>
  <inkml:trace contextRef="#ctx0" brushRef="#br1" timeOffset="68995.74">16108 2032 0,'0'21'16,"-21"0"-1,-1 1-15,1-22 0,21 21 0,-21 0 16,0 0-16,0 0 0,0 0 15,-1 1-15,1-22 0,0 21 0,0 0 16,0 0-16,0 0 16,-1-21-16,1 21 15</inkml:trace>
  <inkml:trace contextRef="#ctx0" brushRef="#br1" timeOffset="69707.41">13504 2921 0,'0'-21'16,"21"21"-16,1-21 0,-1 0 15,0 21-15,-21-22 16,21 1-16,0 21 0,-21-21 0,0 0 16,0 0-16,0 0 15,-21 21 1,0 0-16,0 0 0,-22 0 0,22 0 15,0 0-15,-21 0 0,21 21 16,-1 0-16,1-21 0,0 21 0,21 0 16,0 0-16,0 1 15,0-1-15,0 0 16,21 0-16,0 0 0,1-21 0,-1 21 16,0 1-16,0-22 0,0 21 15,22 0-15,-22-21 0,0 21 0,0-21 16,-21 21-16,0 0 0,21-21 0,-21 22 15,0-1-15,-21 0 16,0-21-16,0 0 0,-22 21 16,1-21-16,21 0 0,-21 0 15,20 0-15,-20 0 0,21 0 0,-21 0 16,20 0-16,1-21 0,0 21 0,0-21 16,21 0-16,0-1 15,-21 1-15,21 0 0,0 0 16,0 0-16,21 21 15,0-21-15,0 21 0</inkml:trace>
  <inkml:trace contextRef="#ctx0" brushRef="#br1" timeOffset="69983.03">13970 2731 0,'0'0'0,"0"21"32,0 0-32,-21 0 15,21 0-15,-21 0 0,21 22 0,-22-22 16,1 0-16,21 0 0,0 0 0,-21 1 16,0-1-16,21 0 0,-21 0 15,21 0-15,0 0 0,0 1 16,21-22 15,0 0-31,-21-22 16,21 22-16</inkml:trace>
  <inkml:trace contextRef="#ctx0" brushRef="#br1" timeOffset="70156.94">13758 2985 0,'-21'0'0,"42"0"31,0 0-15,1 0-16,-1 0 0,21 0 0,-21 0 15,0 0-15,22 0 0,-22 0 16,21-22-16,-21 22 0,1 0 0,20-21 16,-21 21-16</inkml:trace>
  <inkml:trace contextRef="#ctx0" brushRef="#br1" timeOffset="70676.63">14351 2985 0,'21'0'16,"-21"-22"-16,21 1 16,-21 0-1,0 0-15,0 0 0,0 0 16,0-1-1,-21 22 1,0 0-16,0 0 0,0 0 16,-1 0-16,-20 22 0,21-1 15,0 0-15,0 0 0,-1 0 0,1 0 16,0 1-16,0 20 0,21-21 0,0 0 16,0 0-16,0 1 0,0-1 15,21-21 1,0 0-1,0 0-15,1 0 0,-1 0 0,21-21 16,-21 21-16,0-22 0,1 22 0,-1-21 16,0 0-16,0 0 0,-21 0 15,21 21-15,-21-21 0,21-1 16,-21 1-16,0 0 0,0 0 0,0 0 16,0 42 15,-21 0-31,21 0 15,-21 0-15,21 22 16,0-22-16,0 0 0,0 0 0,0 0 16,0 1-16,0-1 0,0 0 15,0 0-15,21-21 16,0 0-16,1 0 0,-1 0 16,0 0-16,0-21 0,0 0 0,0 21 15,1-21-15,-1-1 0</inkml:trace>
  <inkml:trace contextRef="#ctx0" brushRef="#br1" timeOffset="70919.49">14817 2561 0,'0'21'31,"0"1"-31,0-1 0,-22 21 0,1-21 16,21 22-16,-21-22 0,21 21 0,-21 0 15,21-20-15,-21 20 0,0-21 0,21 21 16,0-20-16,0-1 0,-22 21 16,22-21-1,0 0-15,22-21 16,-1 0-16,0 0 16,0-21-16,0 0 15,-21 0-15</inkml:trace>
  <inkml:trace contextRef="#ctx0" brushRef="#br1" timeOffset="71275.81">14859 2942 0,'-21'0'15,"21"21"-15,-21-21 16,21 22-16,21-22 31,0 0-31,0 0 16,0 0-16,0 0 0,1-22 15,-1 22-15,0 0 0,-21-21 0,21 0 16,0 21-16,0-21 0,-21 0 16,-42 21 15,21 0-31,0 0 0,0 0 16,-1 0-16,-20 21 0,21 0 0,0 0 15,21 0-15,-21-21 0,21 22 16,-22-1-16,22 0 0,0 0 15,0 0-15,0 0 0,0 1 16,22-22 0,-1 0-16,0 0 0,0 0 15,0 0-15,0 0 0,22 0 0,-22-22 16,21 1-16,1 21 0,-1-21 16</inkml:trace>
  <inkml:trace contextRef="#ctx0" brushRef="#br1" timeOffset="71868.47">15557 2794 0,'-42'0'16,"63"0"31,0 0-47,1 0 15,-1 0-15,-21-21 0,21 21 0,0-21 16,0 0-16,0 21 0,-21-22 0,0 1 16,0 0-1,-21 21 1,0 0-16,0 0 16,-21 0-16,20 21 0,1-21 15,0 21-15,-21 1 0,21-1 0,-1-21 16,1 21-16,21 0 0,0 0 15,-21 0-15,21 1 0,0-1 16,0 0-16,21-21 0,0 21 16,1-21-16,-1 0 15,0 0-15,0 0 0,0 0 0,0 0 16,1 0-16,-1 0 0,0 0 16,-42 0 15,0 0-16,-1 21-15,1-21 0,0 21 0,-21 1 16,21-22-16,-1 21 0,1 0 0,0-21 16,0 21-16,0 0 0,0 0 15,21 1-15,0-1 0,0 0 16,0 0-16,21-21 16,0 0-16,0 0 0,0 0 15,0 0-15,22 0 0,-22 0 0,21 0 16,-21 0-16,22-21 0,-1 21 15,0-21-15,-20 0 0,20-1 0,0 1 16,1 0-16,-1 0 0,-21 0 16,21 0-16,-20-22 0,20 22 15</inkml:trace>
  <inkml:trace contextRef="#ctx0" brushRef="#br1" timeOffset="72106.89">16108 2519 0,'0'0'0,"-21"0"16,-1 0-16,1 21 15,21 0-15,-21 0 0,21 1 0,-21 20 16,0 0-16,21-21 0,-21 22 16,21-1-16,-22-21 0,1 22 15,21-22-15,-21 21 0,21-21 16,0 22-16,-21-22 0,21 0 0,0 0 16,0 0-16,0 0 0,21-21 31,0 0-31,0 0 15,1 0-15,-1 0 0,0-21 16,-21 0-16,21 21 0,0-21 0,0 0 16</inkml:trace>
  <inkml:trace contextRef="#ctx0" brushRef="#br1" timeOffset="72467.46">16087 2921 0,'0'0'0,"0"21"16,21-21 31,0 0-47,0 0 0,0 0 15,0-21-15,1 21 0,-22-21 16,21 0-16,-21 0 16,-21 21 15,-1 0-31,1 0 0,0 0 0,21 21 15,-21 0-15,0-21 0,0 21 16,21 0-16,0 0 0,-22 1 16,22-1-16,-21 0 0,21 0 15,0 0-15,0 0 16,21-21-16,1 0 16,-1 0-16,21 0 0,-21 0 0,22 0 15,-22 0-15,21 0 0,-21 0 16,22 0-16,-1-21 0,-21 0 0,21 0 15,-20 21-15,20-21 0,-21 0 16,0-1-16</inkml:trace>
  <inkml:trace contextRef="#ctx0" brushRef="#br1" timeOffset="73835.6">16595 2858 0,'0'21'31,"-22"0"-31,1 0 0,21 0 16,-21 0-16,21 1 0,-21-22 0,21 21 15,0 0-15,0 0 0,-21-21 16,21 21-16,-21-21 0,21 21 16,0-42 15,0 0-31,0 0 16,21 0-16,-21 0 15,21-1-15,0 1 16,-21 0-16,0 0 0,21 0 0,0 0 15,1 21-15,-22-22 0,21 22 16,0 0-16,-21 22 16,0-1-1,0 0-15,0 0 16,0 0-16,0 0 0,0 1 0,0-1 16,0 0-16,0 0 15,21-21 1,0 0-16,0 0 15,1-21 1,-1 0-16,0 0 16,0-1-16,0 1 0,0 0 15,1 0-15,-1 0 16,0 21-16,-21-21 0,0 42 47,0 0-47,0 0 0,0 0 15,-21 0-15,21 1 0,0-1 16,0 0-16,0 0 16,0 0-16,21-21 31,0 0-31,0 0 0,0 0 16,1 0-16,-1 0 0,0-21 0,0 21 15,0-21-15,0 21 0,1-21 16,-1 0-16,0-1 0,-21 1 15,21 0-15,-21 0 0,0 0 16,0 0 0,-21 21-16,0 0 15,0 0-15,21 21 16,-22-21-16,22 21 0,-21 0 0,21 0 16,0 0-16,0 1 0,0-1 15,0 0-15,0 0 16,0 0-1,21-21-15,1 0 0,-1 0 0,0 0 16,0 0-16,0 0 0,0 0 16,22 0-16,-22 0 0,0-21 0,0 21 15,0-21-15,1 0 0,-1 21 0,0-21 16,0-1-16,0 1 0,0 21 16,-21-21-16,0 0 0,0 0 15,0 42 16,-21 0-31,21 0 16,-21 0-16,0 1 16,21-1-16,0 0 15,-21-21-15,42-21 47,-21 0-31,21 21-16,0-22 0,0 1 15,-21 0-15,22 0 0,-1 21 16,-21-21-16,0 42 31,0 0-15,0 0-16,0 0 16,0 1-16,0-1 0,0 0 15,0 0 1,21-21-16,0 0 15,0 0-15,0 0 0,1 0 0,-1 0 16,0 0-16,0-21 0,0 21 16,0-21-16,1 0 0,-1-1 15,0 1-15,0 0 0,0 0 16,0 0-16,-21 0 0,0-22 0,22 22 16,-1-21-16,-21 21 0,0-1 0,0-20 15,0 21-15,0 0 16,-21 21-1,21 21 1,0 0-16,-22 21 0,1-20 0,21-1 16,-21 0-16,21 21 0,0-21 0,-21 1 15,21 20-15,-21-21 0,21 0 16,-21 0-16,21 1 0,0-1 0,0 0 16,0 0-16,0 0 15,21-21 1,0 0-16,0 0 0,0 0 0,0 0 15,-21-21-15,22 21 0,-1-21 0</inkml:trace>
  <inkml:trace contextRef="#ctx0" brushRef="#br1" timeOffset="74042.48">17738 2752 0,'0'0'15,"0"21"-15,0 0 16,21-21 15,0 0-31,0 0 16,0 0-16,0 0 0,1 0 16,-1 0-16,-21-21 0,21 21 15,0 0-15</inkml:trace>
  <inkml:trace contextRef="#ctx0" brushRef="#br1" timeOffset="74648.24">18288 2752 0,'21'0'16,"0"0"-16,0 0 16,1 0-16,-1 0 0,-21-21 15,21 21-15,0-22 0,-21 1 16,0 0 0,-21 21-1,0 0-15,0 0 16,-1 0-16,1 0 0,0 21 15,0-21-15,0 21 0,0 1 0,-1-1 16,1-21-16,21 21 0,0 0 16,0 0-16,0 0 0,0 1 15,0-1-15,21-21 16,1 0-16,-1 0 16,0 0-16,0 0 0,0 0 15,0 0-15,1 0 0,-22-21 47,-22 21-47,1 0 0,0 0 0,0 0 16,0 0-16,0 0 0,-22 0 0,22 21 15,0-21-15,0 21 0,0 0 16,-1 0-16,22 0 16,0 1-16,0-1 0,0 0 15,0 0-15,0 0 16,22 0-16,-1-21 0,0 0 15,0 0-15,0 0 0,0 0 16,1 0-16,20 0 0,-21 0 0,0 0 16,22 0-16,-22 0 0,0 0 0,21-21 15,-21 21-15,1-21 0,-1 0 16,0 21-16,0-21 0,0 0 0</inkml:trace>
  <inkml:trace contextRef="#ctx0" brushRef="#br1" timeOffset="74844.13">18627 2900 0,'-22'42'16,"44"-84"-16,-1 42 31,-21 21-15,21-21-16,-21 21 0,0 0 15,0 1-15,21-1 16,-21 0-16,21 0 16,0-21-1,1 0 1,-1 0-1,-21-21-15,21 21 16,-21-21-16</inkml:trace>
  <inkml:trace contextRef="#ctx0" brushRef="#br1" timeOffset="75031.03">18859 2900 0,'-21'63'16,"42"-126"-16,-21 42 16,-21 21-1,0 0-15,0 21 16,0 0-16,0-21 0,-1 21 15,1-21-15,0 21 0,0 1 0,0-22 16,0 21-16,-1 0 0,1-21 16,0 21-16,0-21 15,21 21-15,21-21 16,0 0 0,0 0-16</inkml:trace>
  <inkml:trace contextRef="#ctx0" brushRef="#br1" timeOffset="75392.83">19050 2836 0,'0'0'0,"-21"22"47,21-1-47,-21 0 0,21 0 0,0 0 16,0 22-16,-22-22 0,22 21 15,-21-21-15,21 22 0,0-1 0,-21 0 16,21 1-16,-21-1 0,0 0 16,21 1-16,-21-1 0,-1 0 0,22 1 15,0-1-15,-21 0 0,0-21 16,21 22-16,-21-22 0,0 0 0,21 0 15,0 0-15,0 1 0,0-1 16,0-42 15,0-1-31,21 22 16,-21-21-16,21 0 0</inkml:trace>
  <inkml:trace contextRef="#ctx0" brushRef="#br1" timeOffset="75682.66">19050 2942 0,'0'-21'0,"0"42"0,-21-63 0,21 21 0,0 0 16,0-1-16,21 1 16,0 21-1,0 0-15,0 0 0,1 0 0,-1 0 16,0 0-16,0 0 0,0 0 15,-21 21-15,21-21 0,-21 22 0,0-1 16,0 0-16,0 0 16,-21 0-16,0 0 0,0-21 0,0 22 15,-22-1-15,22-21 0,0 21 16,-21-21-16,21 0 0,-1 21 0,-20-21 16,21 0-16,0 0 0,0 21 0,-1-21 15,1 0 1</inkml:trace>
  <inkml:trace contextRef="#ctx0" brushRef="#br1" timeOffset="94423.02">9927 8467 0,'0'0'0,"-21"0"16,0 0-16,0 0 0,-1 0 15,1 0-15,0 0 0,0 0 16,0 0-16,0 0 0,-1 0 16,1 0-16,0 0 0,0 0 15,0 0 1,0 0 0,42 0 30,0 0-46,0 0 16,21 0-16,-20 0 0,20-21 16,0 21-16,1 0 0,-1 0 0,0 0 15,22 0-15,-1-22 0,-20 22 16,20 0-16,1 0 0,-1 0 0,-21 0 16,22 0-16,-1 0 0,22 0 15,-21-21-15,20 21 0,1 0 0,0 0 16,-1 0-16,1 0 0,0 0 0,-1 0 15,1 0-15,0 0 0,-22 0 16,22 0-16,-1 0 0,-20 0 16,21 0-16,-22 0 0,22 0 0,-22 0 15,22 0-15,-22 0 0,22 0 0,-21 0 16,-1 0-16,1 0 0,-1 0 16,1 0-16,-22 0 0,21 0 0,1 0 15,-1 0-15,1 0 0,-1 0 0,1 0 16,-1 0-16,22 0 0,-21 0 15,-1 0-15,1 0 0,-1 0 0,1-21 16,-1 21-16,-21 0 0,1 0 16,20 0-16,-20 0 0,-1 0 0,0 0 15,22 0-15,-22 0 0,0 0 0,1 0 16,20-21-16,-20 21 16,20 0-16,-21 0 0,22 0 0,-22 0 15,1 0-15,20 0 0,-21 0 0,1-21 16,-1 21-16,0 0 0,1 0 15,-1 0-15,-21 0 0,22 0 0,-1 0 16,0 0-16,1 0 0,-22 0 0,21 0 16,0 0-16,1 0 0,-1 0 15,22 0-15,-22 0 0,0 0 0,22-21 16,-22 21-16,0 0 0,1 0 16,20 0-16,-20 0 0,-1 0 0,0 0 15,1 0-15,-1 0 0,-21-22 16,21 22-16,1 0 0,-1 0 15,-21 0-15,22 0 0,-1 0 0,0 0 16,43 0-16,-43 0 0,22 0 16,-1 0-16,1 0 0,-22 0 15,22 0-15,-1 0 0,-21 0 0,22 0 16,-22 0-16,1 0 0,-1 0 16,0 0-16,-21 0 0,22 0 0,-22-21 15,0 21-15,0 0 0,0 0 16,-21-21-1,22 21 1,-22-21 31,0 0-31,0 0-1</inkml:trace>
  <inkml:trace contextRef="#ctx0" brushRef="#br1" timeOffset="108971.81">16341 3175 0,'-22'0'16,"22"-21"15,0 42 16,0 0-31,0 0-1,0 1-15,0-1 16,0 0-16,0 0 15,0 0-15,0 0 0,0 1 0,0-1 16,0 0-16,0 0 0,22 0 0,-22 0 16,21 1-16,-21-1 15,21 0-15,-21 0 0,0 0 0,21 0 16,0 22-16,0-22 0,-21 0 0,22 0 16,-1 0-16,0 1 0,0-1 15,0 0-15,0 0 0,22 0 0,-22 0 16,0 1-16,0-1 0,0 0 0,1 21 15,-1-21-15,0 1 0,0 20 16,21-21-16,-20 21 0,20-20 16,0 20-16,1-21 0,-1 0 0,0 22 15,1-22-15,20 21 0,1-21 16,-1 22-16,1-22 0,-1 0 0,1 21 0,-1-21 16,1 1-16,-1 20 15,22-21-15,-22 0 0,1 0 0,20 1 16,-20-1-16,21 0 0,-1 0 0,-20 0 15,20 0-15,1 1 0,0-1 16,-1 0-16,1-21 0,-21 21 0,20 0 16,1-21-16,0 21 0,-1-21 0,22 0 15,-21 0-15,-1 22 0,22-22 16,-21 0-16,0 0 0,20 0 0,-20 0 16,-21 0-16,20 0 0,1 0 0,0 0 15,-1 0-15,1 0 0,0 0 16,20 0-16,-20 0 0,0 0 0,-1-22 15,22 1-15,-21 21 0,0-21 16,-1 21-16,1-21 0,0 0 16,-1 21-16,22-21 0,-21-1 0,-1 1 15,1 0-15,21 21 0,-21-21 0,63-21 16,-64 20-16,1 1 16,0 0-16,-22-21 0,22 21 0,0-1 15,-1-20-15,-20 21 0,20-21 16,-20-1-16,21 1 0,-22 0 0,1-1 15,-1 1-15,1 0 0,-22-22 0,21 22 16,-20-1-16,20 1 0,-20 0 16,-1-1-16,0 1 0,1 0 15,-1-1-15,21-62 0,-41 62 16,-1 1-16,0-22 0,0 22 16,0-21-16,-21 20 0,21-20 0,-21 20 15,0-20-15,0-22 0,0 22 16,0 20-16,0-20 0,0 21 15,0-22-15,0 22 0,-21-22 0,0 22 16,0-22-16,0 1 0,0 21 16,-1-1-16,1-20 0,0 20 0,-21 1 15,21 0-15,-1-1 0,-20 22 16,21-21-16,-21 0 0,-1-1 0,22 1 16,-21 0-16,-1-1 0,1 1 15,-21 0-15,20-1 0,-20 22 16,-1-21-16,1-1 0,-1 1 0,1 21 0,-1 0 15,1-22-15,-1 22 16,22 0-16,-22 0 0,1 0 0,21 0 16,-22-1-16,22 1 0,-22 21 15,-42-42-15,64 21 0,-21 0 16,-22 21-16,21-22 0,-20 1 16,-1 21-16,22-21 0,-22 0 0,0 21 15,22-21-15,-1 21 0,1 0 16,-1-21-16,22 21 0,-22 0 0,22 0 15,0 0-15,-1 0 0,1 0 16,0 0-16,-1 0 0,1 0 16,21 0-16,-21 0 0,20-22 15,1 22-15,0 0 0,0 0 0,0 0 16,0 0-16,21-21 47,0 0-32,0 0-15,21 0 16,0 21-16</inkml:trace>
  <inkml:trace contextRef="#ctx0" brushRef="#br1" timeOffset="109495.51">21061 868 0,'0'0'0,"0"-21"0,21 21 15,-21-21-15,0-1 16,0 44 31,-21-1-31,21 0-16,-21-21 0,-1 42 0,1-21 15,-21 1-15,21-1 0,-22 0 16,22 21-16,-21-21 0,0 1 15,-1-1-15,1 0 0,21 0 0,-22 0 16,22-21-16,0 21 0,0-21 16,0 0-16,0 0 0,21 22 15,21-22 32,0 0-47,0 0 16,0 0-16,0 21 0,1-21 15,-1 21-15,0 0 0,21-21 0,-21 21 16,22 0-16,-22 1 0,0-22 16,21 21-16,-20 0 0,20 0 0,-21-21 15,21 21-15,-20 0 0,-1-21 16,0 22-16,0-22 0,0 21 0,0-21 16,-21 21-1,22-21-15,-22 21 31,21-21 1,0-21-32,0 0 15</inkml:trace>
  <inkml:trace contextRef="#ctx0" brushRef="#br1" timeOffset="111295.69">21717 508 0,'-21'0'0,"0"0"16,-1 0-16,1-21 16,0 0-1,21 0 1,21 21 0,0 0-16,1 0 15,-1 0-15,0 0 0,0 21 16,0 0-16,0-21 0,1 21 0,-1 21 15,0-20-15,0-1 0,-21 0 16,0 0-16,0 0 0,0 0 0,0 1 16,0-1-16,0 0 0,0 0 15,0 0-15,0 0 16,0-42 15,-21 21-15,21-21-16,0 0 0,0 0 15,0 0-15,0-1 0,0 1 16,21 0-16,-21 0 0,21 0 16,0 0-16,1-1 0,20 1 0,-21 0 15,0 0-15,0 0 0,1 21 16,-1 0-16,0 0 0,0 0 0,0 0 16,0 0-16,1 21 15,-22 64 1,0-64-16,0 0 0,0 0 15,0 0-15,0 0 0,0 1 0,0-1 16,0 0-16,0 0 0,0 0 16,-22-21-1,44 0 17,-22-21-32,21 21 0,-21-21 0,21 21 15</inkml:trace>
  <inkml:trace contextRef="#ctx0" brushRef="#br1" timeOffset="112195.68">22352 656 0,'0'0'0,"21"0"31,0 0-31,0 0 0,1-21 16,-1 21-16,0 0 15,-21-21-15,21 21 0,0-21 0,0 21 16,1-21-16,-22-1 15,21 22-15,-21-21 0,0 0 0,0 0 16,0 0-16,-21 21 16,-1 0-16,1 0 15,0 0-15,0 0 16,0 21-16,0 0 0,-1 0 16,1 0-16,0 1 0,21-1 15,-21 0-15,21 0 0,0 0 16,0 0-16,0 1 0,0-1 15,0 0 1,21-21-16,0 0 0,0 0 0,1 0 16,-1 0-16,0 0 0,21 0 15,-21 0-15,1 0 0,20 0 0,-21 0 16,21-21-16,-20 0 0,-1 21 16,21-22-16,-21 1 0,0 0 0,1 0 15,-1 21-15,0-21 0,0 0 16,-21-1-16,21 22 0,0-21 15,-21 42 17,-21 1-17,21-1-15,-21-21 0,0 21 16,21 0-16,-21 0 0,0 0 16,21 1-16,0-1 15,-22-21-15,22 21 16,22-21 15,-1 0-31,0 0 0,0-21 16,0 21-16,0-21 0,1-1 15,-1 1-15,0 21 0,0-21 16,-21 0-16,21 21 16,0 0-16,-21 21 46,0 0-46,0 0 16,0 1-16,0-1 16,22-21-1,-1 0 1,0 0-16,0 0 16,0 0-16,0 0 0,1-21 15,-1 21-15,0-22 0,-21 1 16,0 0-16,0 0 15,0 0-15,0 0 0,0-1 16,0 1-16,0 0 0,0 0 0,0 0 16,-21 0-16,0 21 0,-1 0 0,22-22 15,-21 22-15,0 0 16,0 0-16,0 22 0,21-1 16,0 0-16,0 0 15,0 0 1,21-21-16,0 0 15</inkml:trace>
  <inkml:trace contextRef="#ctx0" brushRef="#br1" timeOffset="113227.82">23791 466 0,'0'0'0,"21"0"0,-21-21 16,0-1 0,0 1-1,-21 21 1,0 0-16,0 0 0,0 0 16,0 0-16,-1 0 0,1 21 15,21 1-15,-21-1 0,0-21 0,0 21 16,0 0-16,-1 0 0,22 0 15,0 1-15,-21-1 0,21 0 0,0 0 16,0 0-16,21-21 31,1 0-15,-1 0-16,0 0 16,0 0-16,0-21 0,0 21 0,1-21 15,-1 0-15,0 21 0,-21-21 16,21-1-16,0 1 0,0 0 0,-21 0 15,0 0-15,22 21 16,-22-21-16,0 42 31,-22 0-31,22 0 16,-21 0-16,21 0 0,-21 1 16,21-1-16,-21 0 15,21 0-15,0 0 0,0 0 16,21 1-1,0-22-15,0 0 0,1 0 0,-1 0 16,0 0-16,21 0 0,1 0 16,-22 0-16,21 0 0,0 0 0,-20 0 15,20-22-15,-21 1 0,0 21 16,0-21-16,22 0 0,-22 0 16,0 0-16,0-1 0,-21 1 15,0 0-15,0 0 0,0 0 16,0 0-1,0-1 1,-21 22-16,0 0 0,0 0 16,0 0-16,-1 22 15,1-1-15,0-21 0,21 21 0,-21 0 16,0 0-16,0-21 0,21 21 16,0 1-16,-22-22 0,22 21 0,-21 0 15,21 0-15,0 0 16,21-21-1,1 0 1,-1 0-16,0 0 16,0-21-16,0 0 0,0 21 0,-21-21 15,22 0-15,-1-1 16,0 1-16,0 0 0,-21-21 0,0 21 16,21-1-16,-21 1 0,21-21 15,-21 21-15,0 0 0,0-1 0,0 1 16,-21 42 15,21 1-15,-21-1-16,21 0 0,0 0 0,0 21 15,-21-20-15,21-1 0,0 0 16,-21 21-16,21-21 0,0 1 0,0-1 16,0 0-16,0 0 0,0 0 15,21-21-15,0 21 16,0-21-16,0 0 0,1 0 0,-1 0 15,21 0-15,-21 0 0,22 0 16,-22 0-16,21 0 0,0 0 0,1-21 16</inkml:trace>
  <inkml:trace contextRef="#ctx0" brushRef="#br1" timeOffset="113727.92">24850 550 0,'0'0'0,"0"-21"15,-22 0 1,1 21-16,0 0 15,0-21-15,0 21 0,0 0 16,-1 0-16,1 0 0,0 0 16,0 0-16,0 21 0,0-21 0,-1 21 15,1-21-15,0 21 0,0 1 16,21-1-16,0 0 0,0 0 16,0 0-16,0 0 0,0 1 15,0-1-15,21-21 16,0 0-16,22 0 15,-22 0-15,0 0 0,0 0 16,0 0-16,0 0 0,1-21 0,20-1 16,-21 1-16,0 0 15,0 0-15,22 0 0,-22 0 0,0-1 16,0-20-16,0 21 0,1-21 16,-1 20-16,-21-20 0,21 0 0,-21 21 15,21-22-15,-21 22 0,0 0 16,0 0-16,0 0 0,-21 42 31,0 0-31,21 0 0,-21 21 0,-1-20 16,1 20-16,21-21 0,0 21 0,-21-20 15,21-1-15,-21 21 0,21-21 16,0 0-16,0 1 0,0-1 0,0 0 16,0 0-16,0 0 15,0 0-15,21-21 0,0 22 16,0-22-16,1 0 15,-1 0-15,0 0 0,0 0 0,0 0 16,0 0-16,1-22 0,-1 22 16</inkml:trace>
  <inkml:trace contextRef="#ctx0" brushRef="#br1" timeOffset="114138.99">25231 508 0,'0'0'15,"0"-21"1,0 0 0,21 21-16,0 0 15,0 0-15,0 0 16,0 0-16,1 0 16,-1 0-16,0 21 15,-21 0-15,0 0 0,0 0 16,0 1-16,0-1 15,0 0-15,0 0 0,-21-21 16,21 21-16,-21-21 16,-1 0-16,22 21 0,-21-21 0,0 0 31,21-21-15,0 0-1,21 0-15,-21 0 16,21 0-16,1-1 0,-1 1 15,0 0-15,0 0 0,-21 0 16,21 0-16,0 21 0,1-22 16,-1 22-16,0 0 0,-21-21 15,21 21-15,0 0 0,0 0 0,22 0 16,-22 0-16</inkml:trace>
  <inkml:trace contextRef="#ctx0" brushRef="#br1" timeOffset="115219.42">25696 614 0,'0'-21'46,"21"21"-46,-21-21 0,22 21 16,-1-22-16,-21 1 16,21 21-16,-21-21 0,21 21 15,-21-21-15,-21 21 47,0 0-47,0 0 0,-1 0 16,1 21-16,21 0 0,-21 0 0,0-21 15,21 22-15,-21-1 0,21 0 16,0 0-16,0 0 16,0 0-1,21-21-15,0 0 16,0 0 0,0 0-16,1 0 0,-1 0 0,0 0 15,0 0-15,0 0 0,0 0 16,22-21-16,-22 0 0,21 21 0,-21-21 15,1 0-15,-1 0 0,21 21 0,-42-22 16,21 1-16,0 0 0,-21 0 16,22 21-16,-22-21 0,-22 21 31,1 0-31,0 0 0,0 0 16,0 21-16,21 0 15,0 0-15,0 0 16,0 1-1,0-1-15,0 0 16,0 0-16,21 0 16,0-21-16,-42 0 62,0 0-46,0-21-16,-1 21 15,1 0 1,0 0-16,21 21 47,0 0-31,21-21-16,0 0 15,1 0-15,-1 0 0,0 0 16,0 0-16,21 0 0,-20 0 0,-1 0 15,21 0-15,-21 0 0,22 0 16,-22-21-16,21 21 0,-21-21 0,0 0 16,22 0-16,-22 0 0,0 21 15,0-22-15,-21 1 0,0 0 16,21 21-16,-21-21 0,0 0 16,-21 21-1,0 0 1,21 21-16,-21-21 0,21 21 15,-21 0-15,21 0 0,0 1 16,0-1-16,0 0 16,0 0-16,0 0 0,0 0 15,0 1 1,0-1-16,0 0 31,-21-21-31,-1 0 16</inkml:trace>
  <inkml:trace contextRef="#ctx0" brushRef="#br1" timeOffset="147090.79">20553 8255 0,'-21'0'0,"-1"0"94,22 21-78,-21-21-1,0 0-15,0 21 16,0-21-1,0 0-15</inkml:trace>
  <inkml:trace contextRef="#ctx0" brushRef="#br1" timeOffset="147759.85">20214 8297 0,'-233'-21'62,"635"42"-62,-825-42 0,677 42 0,-529-42 0,254 21 16,0 21-16,-1-21 16,44 0 30,-1 0-46,0 0 16,0 0-16,21 0 0,-20 0 16,-1 0-16,0 0 0,21 0 0,1 0 15,-1 0-15,0 0 0,1 0 16,-1 0-16,21 0 0,-20 0 16,20 0-16,1 0 0,-1 0 0,1 0 15,20 0-15,-20 0 0,-1 0 0,1 0 16,-1 0-16,1 0 0,-1 0 0,22 0 15,-21 0-15,-1 0 0,1 0 16,20 0-16,-20 0 0,-1 0 0,1 0 16,-1 0-16,1 0 0,-22 0 15,22 0-15,-22 0 0,21 0 0,-20 0 16,20 0-16,-20 0 0,-1 0 0,21 0 16,-20 0-16,20-21 0,-20 21 15,-1 0-15,0 0 0,1 0 16,-1 0-16,0 0 0,1 0 0,-1 0 15,-21 0-15,21 0 0,-20 0 16,-1 0-16,21 0 0,-21-21 0,0 21 16,1 0-16,-1 0 0,0 0 31,-42 0 63,0 0-94,-1 0 15,-20 0-15,21 0 0,0 21 16</inkml:trace>
  <inkml:trace contextRef="#ctx0" brushRef="#br1" timeOffset="148595.04">18605 9398 0,'0'0'0,"0"21"15,22-21 17,-1 0-32,0-21 15,-21 0 1,0 0-16,0 0 15,0-1-15,0 1 16,-21 0-16,0 21 0,-1-21 0,-20 21 16,21 0-16,-21-21 0,20 21 15,-20 0-15,21 0 0,-21 0 0,-1 0 16,22 21-16,-21-21 0,-1 21 0,22 0 16,-21 0-16,21 1 0,0 20 15,-1-21-15,1 21 0,0-20 0,0 20 16,0 0-16,21-21 0,-21 22 0,21-22 15,0 0-15,0 0 0,0 0 16,0 1-16,21-1 0,0-21 0,0 0 16,0 0-16,22 0 0,-22 0 15,21 0-15,0-21 0,-20-1 16,20 1-16,43-21 16,-43 0-16,0 20 0,-21 1 0,1-21 15,-1 21-15,0 0 0,0-22 0,0 22 16,-21 0-16,0 0 0,0 0 0,0-1 15,0 44 1,0-1 0,0 0-16,0 0 0,-21 0 15,21 0-15,-21 43 16,21-43-16,0 0 0,0 0 0,0 1 16,0-1-16,21 0 0,0 0 15,0-21-15,1 21 0,-1-21 16,21 0-16,-21 0 0,0 0 0,22 0 15,-22 0-15,0-21 0,21 0 0,-20 0 16,-1 0-16</inkml:trace>
  <inkml:trace contextRef="#ctx0" brushRef="#br1" timeOffset="148887.88">19092 9229 0,'0'0'0,"0"-21"15,0 42 16,0 0-31,-21 0 16,21 0-16,-21 22 0,0-22 0,21 21 16,0 0-16,0 22 0,-21-22 15,-1 22-15,22-1 0,-21 1 0,21-1 16,0 1-16,-21-1 0,0 1 0,21-22 16,-21 22-16,21-22 0,0 21 15,0-20-15,0-1 0,0 0 0,0-20 16,-21-1-16,21 21 0,0-21 15,0-42 17,21 0-32,-21 0 0,0 0 0,21-1 15,-21-20-15,21 0 0,0 21 16,0-22-16</inkml:trace>
  <inkml:trace contextRef="#ctx0" brushRef="#br1" timeOffset="149172.72">19071 9356 0,'-21'-21'0,"42"42"0,-42-64 0,21 22 16,0 0-16,21 21 15,0 0-15,0 0 16,1 0-16,-1 0 0,21 0 0,0 0 16,-20 0-16,20 0 0,-21 0 0,21 0 15,-20 21-15,-1 0 0,-21 1 16,0-1-16,0 0 0,0 0 0,0 0 15,-21 0-15,-1 1 0,1-1 16,-21 0-16,0 0 0,20 0 0,-20 0 16,21 1-16,-21-22 0,20 21 0,1 0 15,0-21-15,0 0 0,42-21 32,0 0-32,0-1 15,1 22-15</inkml:trace>
  <inkml:trace contextRef="#ctx0" brushRef="#br1" timeOffset="149488.54">19706 9271 0,'0'0'0,"-21"0"0,0 0 15,0 0 1,-1 21-16,22 0 0,0 1 15,-21-1-15,21 0 0,-21 21 16,21 1-16,0-1 0,0 0 0,-21 1 16,0 20-16,21-21 0,-21 22 15,21-1-15,-22 1 0,1-22 16,0 22-16,21-1 0,-21-20 0,0-1 0,21 21 16,-21-20-16,21-1 0,-22-21 15,22 22-15,-21-22 0,21 21 16,0-21-16,0-42 15,0 0 1,21 0-16,1 0 0,-1-22 0,0-20 16,0 42-16</inkml:trace>
  <inkml:trace contextRef="#ctx0" brushRef="#br1" timeOffset="149788.35">19643 9462 0,'0'-22'0,"0"44"0,0-65 15,0 22-15,21 0 0,0 0 16,0 0-16,0-1 0,0 1 0,1 21 16,-1-21-16,0 21 0,0 0 0,21 0 15,-20 0-15,-1 0 0,0 0 16,0 21-16,0 0 0,-21 1 0,21-1 16,-21 0-16,0 0 0,0 21 15,0-20-15,-21-1 0,-21 0 16,21 21-16,-22-21 0,1 1 0,21-1 15,-21 0-15,-1-21 0,1 21 0,0 0 16,20-21-16,1 0 0,0 0 16,0 0-16,0 0 0,42 0 31,0-21-31,0 0 0,0 0 16,1 21-16,20-21 0,-21-1 0</inkml:trace>
  <inkml:trace contextRef="#ctx0" brushRef="#br1" timeOffset="150223.1">20383 8996 0,'0'0'0,"-21"0"16,0 21-1,21 0-15,-21 0 0,0 22 16,0-22-16,21 21 0,-22 1 0,1-22 15,0 21-15,21 0 0,-21-20 0,21 20 16,-21 0-16,21-21 16,0 22-16,0-22 0,0 21 0,0-21 0,0 1 15,0-1-15,21-21 0,0 21 0,0-21 16,0 0-16,1 0 16,-1 0-16,0 0 0,0-21 0,21 21 15,-20-21-15,20-1 0,-21 1 0,0-21 16,0 21-16,1 0 0,-1-1 15,0 1-15,0 0 0,-21 0 16,21 0-16,-42 21 31,0 21-31,0 0 0,21 0 0,0 0 16,-21 1-16,21-1 0,-22-21 0,22 21 16,-21 0-16,21 0 0,0 0 15,0 1-15,0-1 16,21-21-1,1 0 1,-22-21-16,21 21 0,0-22 0</inkml:trace>
  <inkml:trace contextRef="#ctx0" brushRef="#br1" timeOffset="150395.01">20680 9186 0,'-21'0'16,"42"0"-16,-64 0 0,22 0 0,0 0 15,0 0 1,42 0 15,0 0-15,0 22-16,1-22 0,-1 0 0</inkml:trace>
  <inkml:trace contextRef="#ctx0" brushRef="#br1" timeOffset="150696.84">21167 9271 0,'0'0'0,"0"-21"0,0 0 16,0 0-16,-22 21 0,1-22 16,0 22-1,0 0-15,0 0 16,0 0-16,-1 0 0,1 22 15,21-1-15,-21 0 0,0 0 0,0 0 16,21 0-16,-21 22 0,-1-22 16,22 0-16,0 0 0,0 22 0,0-22 15,0 0-15,0 0 0,0 0 0,0 0 16,22 1-16,-1-22 0,0 21 16,0-21-16,21 0 0,-20 0 0,20 0 15,0 0-15,1 0 0,-22 0 16,42 0-16,-20-21 0,-1-1 15</inkml:trace>
  <inkml:trace contextRef="#ctx0" brushRef="#br1" timeOffset="152298.92">21653 9335 0,'22'-22'0,"-44"44"0,44-65 0,-22 22 16,0 0-16,-22 0 0,1 21 16,0 0-16,0 0 15,0 0-15,0 0 0,-1 0 0,1 0 16,0 21-16,0 0 0,0 0 0,0 0 15,-1 1-15,1-1 16,0 0-16,21 0 0,0 0 0,-21 22 16,21-22-16,0 0 0,0 0 0,0 0 15,0 0-15,21-21 16,0 0-16,0 0 0,1 0 16,-1 0-16,0 0 0,0 0 0,0-21 15,0 0-15,1 0 0,20 0 16,-21 0-16,0-1 0,-21 1 0,21 0 15,1-21-15,-1 21 0,-21-1 0,0 1 16,21 0-16,-21 0 16,0 42 15,-21-21-31,21 21 0,0 0 16,-21 1-16,21-1 0,-22 0 0,22 0 15,0 0-15,0 0 0,0 1 0,0-1 16,0 0-16,0 0 0,22-21 15,-22 21-15,21 0 0,0-21 0,0 0 16,0 0-16,0 0 0,1 0 0,-1 0 16,0 0-16,0 0 0,0-21 15,0 21-15,22-21 0,-22-21 16,0 21-16,0-1 0,0-20 0,1 21 0,-1-21 16,-21-1-16,21 1 15,-21-22-15,21 22 0,-21 0 0,0-1 16,0 1-16,0 0 0,0 21 0,0-1 15,0 1-15,0 0 0,0 0 16,0 42 0,0 0-16,0 22 0,0-22 15,0 21-15,0-21 0,0 22 0,-21-1 16,21 0-16,0 1 0,-21-22 0,21 21 16,0 0-16,0-20 0,0 20 15,0-21-15,0 0 0,0 22 0,0-22 16,0 0-16,0 0 15,0 0-15,21-21 0,0 0 16,0 0-16,0 0 16,1-21-16,-1 0 0,0 0 15,0 0-15,0-1 0,22 1 16,-22 0-16,0 0 0,21 0 0,-21-22 16,1 22-16,-1 0 0,0 0 15,-21 0-15,21 21 0,-21 21 31,-21 0-15,0-21-16,0 21 0,21 0 16,0 1-16,-22-1 0,22 0 0,-21 0 15,21 0-15,0 0 0,0 1 16,0-1-16,0 0 0,0 0 16,0 0-1,21-21-15,1 0 0,-1 0 16,0 0-16,0 0 0,0 0 15,0-21-15,22 21 0,-22-21 0,0 0 16,0 0-16,43-22 0,-43 22 16,0-21-16,0 21 0,0-1 15,1 22-15,-1-21 0,-21 0 0,21 21 16,-21 21 15,0 0-31,-21-21 0,21 22 0,-21-1 16,21 0-16,0 0 0,-22 0 15,1 0-15,21 1 16,0-1-16,0 0 0,0 0 16,21-21 15,1-21-31,-22 0 16,21 21-16,-21-21 0,0-1 15,0 1-15,21 21 0,-21-21 16,0 0-16,0-21 0,0 20 0,0 1 15,0 0-15,0 0 16,0 0-16,0 0 0,0-1 16,21 1-16,0 21 15,0 0-15,1 0 0,-1 0 16,0 0-16,0 0 0,0 0 16,0 0-16,1 0 0,-1 0 15,0 21-15,-21 1 0,21-1 16,0 0-16,-21 0 0,21 0 0,-21 0 15,0 1-15,0-1 0,0 0 16,0 0-16,0 0 0,0 0 16,0 1-16,0-1 15,-21-21 17,21-21-1,0-1-31,0 1 0,21 21 15,-21-21-15,22 0 0,-1 0 16,0 0-16,0-22 0,0 22 0,0 0 16,1-21-16,-1 20 0,0 1 15,0 0-15,0 0 0,0 0 0,1 21 16,-1 0-16,0 0 0,-21 21 16,0 0-16,0 0 15,0 0-15,0 1 0,0 20 0,0-21 16,-21 0-16,21 0 0,-21 22 15,-1-22-15,22 0 0,0 0 16,-21 0-16,21 1 0,-21-1 16,0 0-16,21-42 47,0 0-32,21-1-15</inkml:trace>
  <inkml:trace contextRef="#ctx0" brushRef="#br1" timeOffset="152546.78">23072 8890 0,'-22'-21'0,"44"42"0,-65-63 0,22 42 16,21-21-16,-21 21 0,0 0 15,0 0 1,-1 0 47,1 0-63,0 0 15,0 0-15</inkml:trace>
  <inkml:trace contextRef="#ctx0" brushRef="#br1" timeOffset="152782.65">22077 9059 0,'-21'22'31,"42"-22"-31,0 0 15,0 0-15,0 0 0,0 0 0,1 0 16,20-22-16,-21 22 0,0 0 16,22-21-16,-1 21 0,-21 0 0,0-21 15,22 21-15,-22 0 0,0 0 16,0 0-16</inkml:trace>
  <inkml:trace contextRef="#ctx0" brushRef="#br1" timeOffset="154691.14">18478 11070 0,'0'21'0,"0"-42"0,-21 64 15,42-43 17,1-22-17,-1 22-15,0-21 0,0 0 0,21 21 16,-20-21-16,20 0 0,-21 0 0,21-1 16,-20-20-16,20 21 0,-21-21 15,0 20-15,0-20 0,22 0 0,-43-1 16,21-20-16,0 21 0,-21-1 15,21-41-15,-21 41 0,0 1 16,0 21-16,0 0 0,0-1 16,0 1-16,-21 21 0,0 0 15,0 0-15,0 0 0,-1 0 16,22 21-16,-21 1 0,0 20 0,0 0 16,0-21-16,0 22 0,-1-1 0,1 0 15,0 1-15,0 20 0,0-20 16,21-1-16,-21 0 0,21 1 0,0-22 15,0 21-15,0-21 0,0 22 0,0-22 16,21 0-16,0 0 16,0 0-16,21 0 0,-20-21 0,20 0 0,-21 0 15,21 0-15,1 0 0,-1 0 0,0-21 16,22 21-16,-22-21 16,1 0-16,20 0 0,-21 0 0,22-1 15,-22 1-15,1-21 0,-1 21 0,-21-22 16,21 22-16,-20-21 0,-1 0 15,-21 20-15,0-20 0,0 21 0,0 0 16,0 0-16,0-1 0,-21 22 16,-1 0-16,1 0 15,0 0-15,0 22 0,0-1 16,0 0-16,-1 0 0,1 21 0,21-20 16,0 20-16,-21-21 0,21 0 15,0 22-15,0-22 0,0 0 16,0 21-16,0-21 0,0 1 0,21-1 15,-21 0-15,21-21 0,1 21 16,20-21-16,-21 0 0,0 0 0,22 0 16,-22 0-16,21 0 0,0 0 0,-20 0 15,20 0-15,0-21 0,1 0 16,-1 21-16,0-21 0,-21-1 0,43-41 16,-43 42-16,0 0 0,22-43 15,-22 22 1,-21 21-16,0-1 0,0 1 0,0 0 15,0 42 17,0 0-32,0 1 0,0-1 0,0 0 15,0 0-15,0 21 0,21-20 0,-21-1 16,0 0-16,21 0 0,-21 0 16,0 0-16,0 1 0,21-1 0,0 0 15,1 0-15,-1-21 16,0 0-16,0 0 0,0 0 0,0 0 15,1 0-15,-1 0 0,0-21 16,0 0-16,0 21 0,22-21 0,-22-1 16,0 1-16,0-21 0,0 21 0,0 0 15,1-22-15,-1 22 16,-21 0-16,21-21 0,0 20 0,0 1 16,-21 0-16,0 42 31,0 0-16,0 1-15,0-1 0,0 0 0,0 0 16,0 0-16,0 0 0,0 1 16,0-1-16,0 0 0,0 0 0,0 0 15,21 0-15,1 1 0,-1-22 16,0 0-16,0 21 0,21-21 16,-20 0-16,20 0 0,-21 0 0,21 0 15,1 0-15,-22 0 0,21-21 16,1-1-16,-1 22 0,-21-21 15,21 0-15,-20 0 0,-1 0 0,0 0 16,0-1-16,0 1 0,-21 0 0,0-21 16,21 21-16,-21-1 0,0 1 15,0 0-15,0 0 0,0 0 0,-21 21 16,0 0-16,0 0 16,0 0-16,21 21 0,-21 0 15,-1 0-15,22 0 0,0 1 0,-21-1 16,21 0-16,0 21 0,-21-21 0,21 1 15,0-1-15,0 0 16,0 0-16,0 0 0,21 0 16,0-21-16,1 0 0,-1 0 15,0 0-15,0 0 0,0 0 0,0 0 16,22 0-16,-1 0 0,-21-21 16,22 21-16,-1-21 0,0 0 0,1 0 15,-1 0-15,0-1 0,-21-20 16,22 21-16,-22-21 0,0-1 0,0 1 15,0-22-15,1 22 0,-1-21 16,-21 20-16,0 1 0,0-22 0,0 43 16,0-21-16,0 21 0,0 0 15,0-1-15,-21 22 0,-1 22 16,22-1-16,-21 0 0,0 21 16,0 1-16,0-1 0,21 21 15,0-20-15,-21 20 0,21-20 0,0 20 16,0-21-16,0 1 0,0-1 0,0-21 15,0 22-15,21-22 0,0 0 16,0 0-16,0-21 0,0 0 0,22 0 16,-22 0-16,21 0 0,1 0 0,-1 0 15,0 0-15,1-21 0,-1 0 16,0 0-16,1 21 0,-22-22 16,0 1-16,21 0 0,-42-21 0,21 42 0,-21-21 15,0-1-15,0 1 0</inkml:trace>
  <inkml:trace contextRef="#ctx0" brushRef="#br1" timeOffset="156923.34">19219 12150 0,'0'0'0,"0"-21"0,0-1 15,0 1-15,0 0 0,43-21 16,-22 21-16,-21-1 0,21-20 0,-21 21 16,21-21-16,-21 20 15,0 1-15,0-21 0,0 21 0,0 0 0,-21-22 16,0 22-16,0 21 0,-1-21 16,1 21-16,0-21 0,-21 21 15,21 0-15,-1 0 0,-20 21 0,21 0 16,0 0-16,-22 22 0,22-22 0,0 21 15,0 0-15,0 1 0,0-1 16,-1 0-16,1 1 0,0-1 0,21-21 16,0 22-16,0-22 0,0 0 15,0 0-15,0 0 0,21-21 16,0 0-16,1 0 0,-1 0 0,0 0 16,0-21-16,0 0 0,22 0 15,-22 0-15,21-1 0,-21-20 16,22 0-16,-22 21 0,21-22 0,-21 22 15,0-21-15,1-1 0,-22 22 0,0 0 16,21 0-16,-21 42 31,0 0-31,0 22 16,0-22-16,0 0 0,0 21 16,0-21-16,0 1 0,0 20 0,21-21 15,-21 0-15,21 0 0,0 1 16,0-1-16,22-21 0,-22 21 0,0-21 15,21 0-15,-20 0 0,20 0 0,-21 0 16,21-21-16,-20 0 0,-1 21 16,21-22-16,-21-20 0,0 21 15,1 0-15,-1-22 0,0 22 0,-21-21 16,0 21-16,21-22 0,0-20 16,-21 42-16,0 0 0,0-1 15,21 22 1,-21 22-1,0-1-15,22 0 16,-22 0 0,21-21-16,0 21 15,0-21 1,-21-21 0,0 0-16,0 0 15,0 0-15,0-1 16,0 1-16,-21 21 15,0 0 1,0 0-16,-1 0 16,22 21-16,-21 1 0,21-1 15,-21 21-15,21-21 0,0 0 0,0 22 16,0-22-16,0 21 0,0 1 16,0-22-16,0 21 0,0-21 0,0 0 15,0 22-15,42-22 16,-20 0-16,-1 0 0,0-21 15,0 0-15,0 0 0,0 0 0,22 0 16,-22 0-16,0-21 0,21 0 0,-20 0 16,20 0-16,-21-1 0,0 1 15,22 0-15,-22-21 0,0 21 0,21-22 16,-21 1-16,1 21 0,-1-22 0,0 22 16,0 0-16,-21 0 0,21 21 15,0-21-15,1 21 16,-22 21-1,0 0-15,0 0 16,21-21 0,-21 21-16,21-21 31,-21-21-15,21 21-16,-21-21 0,0 0 15,0 0 1,0 0-16,-21 21 15,21-22-15,-21 22 0,0 0 0,-1 0 16,1 0-16,0 0 16,0 22-16,0-22 0,21 21 15,-21 0-15,-1 0 0,22 0 16,0 0-16,0 1 0,-21 20 0,21-21 16,0 21-16,0-20 0,0-1 15,0 21-15,0-21 0,0 0 0,0 1 16,21-1-16,1 0 0,-1-21 15,0 21-15,0-21 0,21 0 0,-20 0 16,20 0-16,-21 0 0,21 0 0,1-21 16,-1 21-16,0-21 0,1 0 15,-1-1-15,0 1 0,-20 0 16,20-21-16,-21 21 0,0-22 0,0 22 16,1 0-16,-1-21 0,-21 20 15,21 1-15,-21 0 0,0 0 16,-21 21-1,0 0-15,-1 0 0,22 21 0,-21 0 16,0 0-16,21 1 0,-21-1 16,21 0-16,-21 21 0,21-21 0,-21 1 15,21 20-15,0-21 0,0 0 0,0 0 16,0 1-16,0-1 0,21 0 16,0-21-16,0 0 0,0 0 15,22 0-15,-22 0 16,0 0-16,21-21 0,-21 0 0,22-1 15,20-20-15,-20 21 16,-1 0-16,0-22 0,1 22 0,-22-21 16,21 21-16,-21 0 0,0-22 15,1 22-15,-1 0 0,-21 0 0,0 0 16,-21 21 0,-1 0-16,1 0 15,0 21-15,21 0 0,-21 0 16,21 0-16,0 0 0,0 22 15,0-22-15,0 0 0,0 0 16,0 0-16,0 1 0,21-1 0,-21 0 16,21 0-16,-21 0 0,-21-42 47,0 21-32,21-21-15,-21 0 0,0 0 16,-1 21-16,1 0 0,21-22 15,-21 22-15,0 0 16,21 22-16,0-1 16,0 0-16,0 0 15,0 0-15,21-21 0,0 21 0,0-21 16,1 0-16,-1 0 0,0 0 16,0 0-16,0 0 0,0 0 0,22 0 15,-22 0-15,21 0 0,1-21 16,-1 0-16,0 21 0,1-21 15,-22 0-15,21 0 0,0-1 0,-20 1 16,20 0-16,-21-21 0,21-22 16,-42 43-16,0 0 15,0 0-15,0 0 16,-21 21-16,0 0 0,21 21 16,0 0-1,0 0-15,0 0 0,0 0 0,0 1 16,21-1-16,0 0 0,1 0 0,-22 0 15,21 0-15,-21 1 16,21-1-16,-21 0 0,0 0 16,0 0-16,-21-21 15,0 0-15,-1 0 0,1 0 16,-21 0-16,21 0 0,-22-21 0,22 0 16,-21 0-16,21 0 0,0-1 0,-1 1 15,22-21-15,0 0 0</inkml:trace>
  <inkml:trace contextRef="#ctx0" brushRef="#br1" timeOffset="157731.53">24680 8065 0,'-42'0'15,"84"0"-15,-105-22 0,42 22 0,-43 0 16,43 0-16,42 0 31,21 0-31,1 0 16,-1 0-16,43 0 0,-22 0 0,22 0 15,0 0-15,20 0 0,-20 0 16,21 0-16,0 0 0,0-21 0,-1 21 16,1 0-16,0 0 0,-21 0 15,-1 0-15,22 0 0,-63 0 16,-22-21-16,0 21 0,-42 0 31,0 0-31,-1 0 16,1 0-16,0 0 0,0 0 15,0 0-15,0 21 16,-1 0-16,22 1 16,0-1-16</inkml:trace>
  <inkml:trace contextRef="#ctx0" brushRef="#br1" timeOffset="160019.26">25188 9144 0,'0'0'0,"0"-21"0,0 0 0,0 0 0,0-1 16,0 1-16,0 0 0,0 0 16,-21 0-16,0 21 0,0 0 15,0 0-15,-1 0 0,1 0 16,0 21-16,0 0 0,0 0 15,21 22-15,-21-22 0,-1 21 0,1-21 16,0 22-16,0-1 0,21 0 0,0 1 16,-21-1-16,21 0 0,0-21 15,0 22-15,0-1 0,0-21 0,0 22 16,0-22-16,42 21 16,0-21-16,-20-21 0,-1 0 15,21 0-15,-21 0 0,22 0 0,-22 0 0,21 0 16,-21-21-16,22 21 0,-22-21 15,21 0-15,-21-22 0,0 22 16,1 0-16,-1 0 0,0-21 0,0 20 16,0-20-16,0 21 0,-21 0 0,0 0 15,22-1-15,-22 1 0,21 0 16,-21 0-16,21 21 0,-21 21 47,0 0-47,-21 0 0,21 1 0,-21-1 15,21 0-15,-22 0 0,22 0 0,0 0 16,0 1-16,0-1 0,0 0 16,0 0-16,0 0 15,0 0-15,22-21 16,-1 0-16,0 0 16,0 0-16,0 0 0,0-21 15,1 0-15,20 21 0,-21-21 0,0 0 16,0 0-16,1-1 0,-1 1 15,-21 0-15,21 0 0,0 0 0,-21 0 16,21 21-16,-21-22 0,0 1 0,0 0 31,0 42-15,0 0 0,0 1-16,0-1 15,-21 0-15,21 0 0,-21 0 16,21 0-16,0 1 0,0-1 0,0 0 15,0 0-15,0 0 0,0 0 16,21 1-16,0-22 0,0 0 16,1 0-16,-1 0 0,0 0 15,0 0-15,21 0 0,-20 0 16,-1-22-16,0 1 0,21 21 0,-21-21 16,22 0-16,-22 0 0,0 0 0,21-1 15,-20-20-15,-1 21 16,0 0-16,-21 0 0,0-1 0,0 1 15,0 0-15,-21 21 16,0 0 0,-1 0-16,22 21 0,-21 0 15,21 1-15,0-1 0,0 0 16,0 0-16,0 0 16,0 0-16,0 1 0,0-1 15,0 0-15,21 0 0,-21 0 16,0 0-16,22-21 15,-1 22-15,0-22 16,0 0-16,0 0 16,0 0-16,1 0 15,-1-22-15,0 22 0,0-21 0,0 0 16,0 0-16,1 21 0,-1-21 0,-21 0 16,21-1-16,0 1 0,-21 0 15,21 0-15,-21 0 0,0 0 16,0-1-16,0 1 0,0 0 0,-21 21 15,0 0-15,0 0 0,0 0 16,-1 0-16,22 21 16,0 0-16,0 1 15,0-1-15,0 0 16,22 0-16,-1 0 16,-21 0-16,21 1 0,-21-1 15,21-21-15,-21 21 0,0 0 16,0 0-16,21-21 15,-21 21-15,21-21 16,-21 22-16,22-22 16,-1 0-16,0 0 0,0 0 15,0 0-15,0 0 0,1 0 0,-1-22 16,0 22-16,0-21 0,0 0 16,0 21-16,1-21 0,-1 21 15,0-21-15,0 0 0,-21-1 0,21 1 16,0 0-16,1 0 0,-22 0 15,0 0-15,0-1 0,21 1 0,-21 0 16,0 0-16,-21 21 31,-1 0-31,1 21 0,0 0 16,0 0-16,0 1 0,21-1 0,0 0 16,-21-21-16,21 21 0,0 0 15,0 0-15,0 1 0,0-1 0,0 0 16,0 0-16,21-21 15,0 0-15,0 0 16,0 0-16,0 0 0,1 0 0,20 0 16,-21 0-16,0 0 0,0 0 0,22 0 15,-22-21-15,0 21 0,0-21 16,0 21-16,1-21 0,-1-1 0,-21 1 16,21 0-16,-21 0 0,21 21 0,-21-21 15,0 0-15,0-1 16,0 44 15,-21-22-31,0 21 0,21 0 16,-21-21-16,21 21 0,0 0 0,-22 0 15,22 1 1,22-22 31,-1-22-32,0 22-15,-21-21 0,21 0 0,0 0 16,0 0-16,1 21 16,-22-21-16,21 21 15,-21 21 17,0 0-32,0 0 15,0 0-15,0 0 16,0 1-16,0-1 15,21-21 1,0 0-16,0 0 16,0 0-16,1 0 0,-1 0 15,0-21-15,-21-1 0,21 22 16,0-21-16,-21 0 0,21 0 16,-21 0-16,22-22 0,-22 22 0,0-21 15,21 21-15,0-22 0,-21 1 0,21 0 16,-21-1-16,0 1 0,0 21 15,0-21-15,0 20 0,0 1 16,-21 42 0,0 1-1,0 20-15,21-21 0,-22 0 0,22 22 16,-21-1-16,21-21 0,0 21 16,-21 1-16,21-22 0,0 0 0,-21 21 15,21-20-15,0-1 0,0 0 0,0 0 16,0 0-16,0 0 0,0 1 15,21-1-15,0-21 16,0 0-16,1 0 16,-1 0-16,0 0 0,-21-21 15,21-1-15,0 22 0,0-21 16,1 0-16,-1 0 0</inkml:trace>
  <inkml:trace contextRef="#ctx0" brushRef="#br1" timeOffset="160247.1">27453 9208 0,'0'0'0,"21"0"32,0 0-32,1 0 0,-1 0 15,0 0-15,0 0 0,0 0 16,0 0-16,1-22 0,-1 22 15,0 0-15,0-21 0,0 21 0,0 0 16,-42 0 15,0 21-31</inkml:trace>
  <inkml:trace contextRef="#ctx0" brushRef="#br1" timeOffset="160699.13">25315 10308 0,'0'-21'16,"0"42"-16,0-84 0,0 42 0,0-1 15,0 1-15,0 0 0,0 0 0,0 42 31,0 0-15,0 0-16,0 22 0,0-1 0,0-21 16,0 22-16,-21-1 0,21 0 0,-21 1 15,21-22-15,-21 21 0,21-21 16,-21 22-16,21-1 16,0-21-16,0 0 0,0 0 0,0-42 46</inkml:trace>
  <inkml:trace contextRef="#ctx0" brushRef="#br1" timeOffset="160968.98">25231 10372 0,'0'0'0,"0"-43"0,0-20 16,0 21-16,0-1 16,21 22-16,0-21 0,-21 21 0,21-1 15,0 1-15,0 0 0,1 0 0,20 0 16,-21 0-16,0-1 0,22 22 15,-22 0-15,0 0 0,21 0 16,-21 0-16,1 22 0,-1-1 0,0 0 0,-21 0 16,0 0-16,0 0 15,0 1-15,-21 20 0,-22-21 0,22 0 16,-21 0-16,21 1 0,-22-1 0,22-21 16,-21 21-16,21 0 0,0 0 15,-1 0-15,1-21 0,21 22 16,0-1-16,0 0 0,21 0 15,1-21 1,-1 0-16</inkml:trace>
  <inkml:trace contextRef="#ctx0" brushRef="#br1" timeOffset="162023.79">25971 10393 0,'0'0'0,"0"-21"0,0 0 0,0-1 15,0 1-15,0 0 0,0 0 16,-21 21-16,0 0 0,0 0 16,0 0-16,0 0 0,-1 0 0,1 0 15,-21 21-15,21 21 0,0-20 16,-1-1-16,1 21 0,0-21 16,0 22-16,0-22 0,0 21 15,-1-21-15,22 0 0,-21 1 0,21-1 0,0 0 16,0 0-16,0 0 15,21-21-15,1 0 0,-1 0 16,0 0-16,0 0 0,21 0 0,-20 0 16,20-21-16,-21 21 0,21-21 15,-20 0-15,20 0 0,-21-1 0,21-20 16,-20 21-16,-1-21 0,0 20 0,0-20 16,0 0-16,0 21 0,1-1 15,-1 1-15,-21 0 0,0 0 0,0 0 16,0 42 15,0 0-31,0 0 0,0 0 0,0 1 0,0-1 16,0 21-16,0-21 0,0 22 15,0-22-15,0 21 0,0-21 16,0 0-16,0 1 0,21-1 0,0 0 16,0 0-16,0 0 0,1-21 0,20 0 15,-21 21-15,21-21 0,-20 0 16,20 0-16,0 0 0,1 0 0,-1-21 15,0 21-15,-21-21 0,22 0 16,-1 0-16,0 0 0,-20-1 0,-1 1 16,0 0-16,0-21 0,-21 21 15,0-22-15,0 22 0,0 0 0,-21 0 16,0 0-16,-22-1 0,22 1 16,0 21-16,-21 0 0,-1 0 0,22 0 15,-21 0-15,21 21 0,0 1 0,-22-1 16,22 0-16,21 0 15,-21 0-15,21 0 0,0 1 16,0-1-16,21 0 0,0-21 16,0 0-16,1 0 0,20 0 15,-21 0-15,0 0 0,22 0 0,-22 0 16,21 0-16,-21 0 0,0-21 16,22 21-16,-22-21 0,0 21 15,0-22-15,-21 44 31,0-1-15,-21 0-16,0 0 0,21 0 16,0 0-16,0 1 0,-21 20 15,21-21-15,-21 21 0,-1-20 0,22 20 16,0 0-16,0 1 0,-21-1 0,21 0 16,0 1-16,-21 20 0,21-21 0,0 1 15,0 20-15,0-20 0,-21 20 16,21-21-16,0 1 0,-21-1 0,21 0 15,-21-20-15,-1-1 0,1 0 16,21 0-16,-21 0 0,0-21 16,0 0-16,0 0 15,21-21-15,0 0 16,0 0-16,0-22 0,0 22 0,0-21 16,0 0-16,0-1 0,0-20 15,21 20-15,0-20 0,0 21 16,0-1-16,0-20 0,1 20 0,-1 1 0,0 0 15,21-1-15,-21 1 0,1 21 16,-1-21-16,0 20 0,21-41 16,-21 42-16,22 0 0,-22-1 15,21 1-15,-21 0 0,1 0 16,20 0-16,-21 0 0,0-1 0,0 22 16</inkml:trace>
  <inkml:trace contextRef="#ctx0" brushRef="#br1" timeOffset="162356.81">27199 10478 0,'0'0'0,"0"21"16,21-21-1,0 0 1,1 0-16,-1-21 0,0 21 16,0-22-16,0 22 0,-21-21 0,21 0 15,1 0-15,-1 21 0,0-21 16,-21 0-16,0-1 0,0 1 15,0 0-15,-21 21 16,0 0-16,-1 0 16,1 0-16,0 21 0,0 0 15,0 1-15,0 20 0,-1-21 0,1 21 16,21-20-16,-21 20 0,21-21 0,0 0 16,0 0-16,0 1 0,0-1 15,21 0-15,0 0 0,1 0 0,-1-21 16,0 21-16,0-21 15,0 0-15,22 0 0,-22 0 16,0 0-16,0 0 0,0-21 0,0 21 16,1 0-16</inkml:trace>
  <inkml:trace contextRef="#ctx0" brushRef="#br1" timeOffset="164724.72">24892 12086 0,'85'-106'31,"-64"85"-31,0 0 16,-21 0-16,21 0 0,0 0 15,-21-1-15,0 1 0,0-21 0,0 21 16,0 0-16,0-1 0,0-41 16,-21 42-16,0 0 0,0-1 15,-22 1-15,22 21 0,0 0 0,-21 0 16,21 0-16,-1 0 0,-20 0 0,21 21 16,0 1-16,0-1 0,-22 0 15,22 0-15,21 21 0,-21-20 0,0 20 16,0-21-16,21 21 0,-22-20 0,22 20 15,0-21-15,0 0 16,0 0-16,0 1 0,22-22 0,-1 21 16,0-21-16,21 0 0,-21 0 0,1 0 15,20 0-15,0 0 0,-21-21 16,22 21-16,-1-22 0,-21 1 0,0 0 16,22 0-16,-22 0 0,0 0 15,0-1-15,0-20 0,-21 21 0,0 0 16,22 0-16,-22-1 0,21 1 0,0 21 15,-21 21 1,0 1-16,0-1 16,0 0-16,21 0 0,-21 0 0,21 0 15,-21 1-15,0 20 0,21-21 16,1 0-16,-22 0 0,21 1 0,0-1 16,0-21-16,0 21 0,0-21 15,1 0-15,-1 0 0,0 0 0,0 0 16,0 0-16,0 0 0,1-21 15,-1 0-15,0-1 0,0 1 0,0 0 16,0 0-16,1 0 0,-22 0 16,21-1-16,-21 1 0,21-21 0,-21 21 0,0 0 15,0-1-15,21 22 0,-21-21 16,21 21-16,-21 21 16,0 1-1,0-1 1,0 0-16,21-21 31,-21-21 0,0 0-31,0-1 16,0 1-16,0 0 16,0 0-16,-21 0 15,0 21-15,0 0 16,21 21-16,-21 0 15,0-21-15,21 21 0,0 0 16,-22 22-16,1-22 0,21 0 0,0 0 0,0 22 16,0-22-16,0 21 15,0-21-15,0 0 0,0 22 0,0-22 16,0 0-16,0 0 0,21 0 0,1-21 16,-1 22-16,0-22 0,21 0 15,-21 0-15,1 0 0,-1 0 16,0 0-16,21-22 0,-21 22 0,1-21 15,20 0-15,-21 0 0,0 0 16,22-22-16,-22 22 0,0 0 0,0-21 16,0 21-16,0-1 0,1-20 15,-1 21-15,0 0 0,0 0 16,0-1-16,-21 1 0,21 21 16,1 0-16,-22 21 31,0 1-31,0-1 0,0 0 15,0 0 1,21-21 15,-21-21-15,0 0-16,0 0 16,0-1-1,0 1-15,-21 0 16,-1 21-1,1 0-15,0 0 16,0 0-16,0 21 16,21 0-16,-21 1 0,-1-1 15,22 0-15,-21 0 0,21 21 0,0-20 16,0 20-16,-21-21 0,21 64 16,0-64-16,21 0 15,0 0-15,-21 0 0,43-21 0,-22 0 16,0 22-16,0-22 0,22 0 0,-22 0 15,21 0-15,0 0 0,1-22 16,-22 1-16,21 0 0,1 21 0,-1-21 16,-21-21-16,21 20 0,-20 1 15,-1 0-15,0-21 0,0 21 0,0-1 16,0-20-16,-21 21 0,0 0 16,0 0-16,0-1 0,-21 22 31,0 0-31,21 22 0,-21-22 15,0 21-15,0 0 0,-1 21 0,22-21 16,0 1-16,-21-1 0,21 21 0,0-21 16,0 0-16,0 1 15,0-1-15,0 0 0,0 0 0,21 0 16,1-21-16,-1 0 0,0 21 0,0-21 0,21 0 16,-20 0-16,20 0 15,0 0-15,1-21 0,-1 0 0,0 21 16,1-21-16,-1 0 0,21 0 0,-20-1 15,-1 1-15,-21 0 0,22-21 16,-22 21-16,0-1 0,-21 1 0,0 0 16,0 0-16,0 0 0,0 0 15,-21 21 1,0 0-16,-1 0 16,22 21-16,0 0 0,0 0 15,0 0-15,0 0 0,0 1 0,0 20 16,0-21-16,0 0 0,0 0 15,0 1-15,0-1 0,0 0 16,0 0-16,0 0 0,22-21 0,-1 21 16,-21-42 31,-21 0-47,-1 21 15,1-21-15,0 21 31,21 21-15,0 0 0,21-21-16,0 0 15,1 0-15,-1 0 0,0 0 16,0 0-16,0 0 0,0 0 0,1 0 16,-1 0-16,0 0 0,0-21 0,0 21 15,0-21-15,1 21 0,20-21 16,-21 0-16,0-1 0,22 1 0,-1 0 15,-21 0-15,21 0 0,1 0 16,-22-1-16,0 1 0,0 0 16,0-21-16,-21 21 0,0-1 0,0 1 15,-21 21-15,0 0 0,-21-21 16,21 21-16,-1 0 0,-20 0 16,21 0-16,0 21 0,0 0 0,21 1 15,0-1-15,0 0 0,0 0 16,0 0-16,0 0 0,0 1 0,0 20 15,0-21-15,0 21 0,0-20 0,21-1 16,-21 0-16,0 0 0,0 0 16,0 0-16,0 1 0,0-1 0,0 0 15,-21-21-15,-1 0 16,1 0-16,0 0 0,0 0 16,0 0-16,0 0 15,-1 0-15,1 0 31,0-21-15,0 21-16,0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8T11:51:42.0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741 0,'0'-21'0,"0"0"15,0-1-15,-21 1 16,21 0-16,0 0 16,0 0-16,0 0 15,0-1-15,0 1 16,-21 0-1,21 42 17,0 0-32,0 22 15,0-22-15,0 0 0,0 21 16,0 1-16,0-1 0,0 22 16,21-22-16,-21 21 0,0-20 15,0 20-15,21 1 0,-21-22 0,0 22 16,0-1-16,0-21 0,0 22 0,0-22 15,21 1-15,-21 20 16,21-21-16,-21 1 0,22-1 0,-1-21 16,0 22-16,0-22 0,0 0 15,0 0-15,1 0 0,-1 0 0,0-21 16,21 0-16,-21 0 0,1 0 16,20 0-16,-21-21 0,0 0 0,22 0 15,-1-21-15,-21 20 0,21-20 16,1 0-16,-22-1 0,21 1 0,-21 0 15,22-1-15,-22 1 16,21-21-16,-21-1 0,1 1 0,-1-1 16,0 1-16,0-1 0,0 1 15,0-1-15,-21 1 0,0-1 16,0 22-16,0-22 0,0 22 0,0 21 16,0-22-16,0 1 0,0 21 15,0 0-15,0 0 0,0-1 0,0 1 16,-21 21-16,0 0 15,0 0-15,0 0 0,0 21 16,21 1-16,-22-1 0,1 0 16,21 21-16,0 1 0,-21-22 15,21 21-15,-21 22 0,21-22 16,0 21-16,0 1 0,0-22 16,0 22-16,0-1 0,21-20 0,0-1 15,-21 21-15,21-20 0,1-22 16,-1 21-16,0 1 0,0-22 0,0 0 15,0 21-15,1-21 0,20-21 16,-21 22-16,21-1 0,1-21 16,-1 0-16,-21 0 0,22 0 15,-22 0-15,21 0 0,-21-21 0,22-1 16,-22 1-16,0 0 0,21 0 16,-21-21-16,1-1 0,20 1 0,-21-22 15,0 22-15,0-21 16,1-1-16,-1 1 0,0-1 0,0 1 15,0 20-15,0-20 0,-21-1 16,0 22-16,0 0 0,0-1 0,0 1 16,0 0-16,0 20 0,0-20 15,0 21-15,0 0 0,0 0 0,0-1 16,-21 22 0,0 0-16,0 22 15,0 20-15,21-21 0,-21 21 16,21 1-16,0-1 0,0 0 15,0 22-15,0-22 0,0 22 0,0-1 16,0 1-16,0-22 16,0 22-16,0-1 0,0-21 0,21 1 15,0-1-15,-21 0 0,21 1 16,0-22-16,0 21 0,1-21 0,-1 1 16,0-22-16,0 21 0,21-21 15,-20 21-15,20-21 0,-21 0 16,21 0-16,-20 0 0,20-21 0,-21 0 15,21-1-15,-20 1 0,-1 0 0,0 0 16,21-21-16,-21 20 0,1-20 16,-22 0-16,21-1 0,-21 1 15,21 21-15,-21-21 0,21 20 0,-21 1 16,0 42 15,0 1-31,0 20 0,0-21 16,0 0-16,0 0 0,0 22 15,0-22-15,0 0 0,0 0 0,0 0 16,0 1-16,0-1 16,21 0-1,0-21-15,1 0 16,-1 0-16,0-21 0,0 21 16,0-21-16,-21-1 0,21 22 15,-21-21-15,0 0 0,22-21 0,-1 21 16,-21-1-16,21-20 0</inkml:trace>
  <inkml:trace contextRef="#ctx0" brushRef="#br0" timeOffset="275.83">4106 550 0,'0'0'0,"0"22"0,0-1 16,0 0-1,21-21 17,-21-21-17,0 0 1,0-1-16,0 1 16,-21 21-1,0 0 1,0 0-16,0 0 15,0 0-15,-1 0 0,1 0 16,0 0-16</inkml:trace>
  <inkml:trace contextRef="#ctx0" brushRef="#br0" timeOffset="492.71">3006 804 0,'0'22'32,"21"-22"-32,0 0 15,0 0-15,0 0 0,22-22 16,-1 22-16,-21-21 0,21 21 0,1-21 16,-1 21-16,-21 0 0,22-21 15,-22 21-15,0 0 0,0-21 0</inkml:trace>
  <inkml:trace contextRef="#ctx0" brushRef="#br0" timeOffset="6820.23">4699 402 0,'0'0'0,"0"-21"15,0 42 48,0 0-63,-21 22 0,21-22 16,-21 21-16,21 1 0,0-1 0,-22 0 15,1 22-15,0-1 0,21 1 16,-21-1-16,0-20 0,21 20 15,0-21-15,0 22 0,0-22 0,0 1 16,0-22-16,0 21 0,0-21 16,21 0-16,0 1 0,0-22 0,0 21 15,22-21-15,-22 0 0,0 0 16,0 0-16,22 0 0,-22-21 0,21-1 16,-21 1-16,0 0 0,22 0 15,-22 0-15,0-22 0,0 1 0,0 21 16,1-21-16,-22-1 0,0 1 15,21 21-15,-21-22 0,0 22 16,0 0-16,0 0 0,0 42 31,0 0-31,0 0 0,0 22 16,0-22-16,0 21 0,0-21 0,0 1 16,0 20-16,0-21 0,0 0 15,0 22-15,0-22 0,0 0 0,0 0 16,0 0-16,0 0 15,0 1-15,0-44 32,0 1-17,0 0-15,0 0 16,0-21-16</inkml:trace>
  <inkml:trace contextRef="#ctx0" brushRef="#br0" timeOffset="7016.12">5101 614 0,'-42'-21'31,"21"21"-15,-1 0-16,1 0 16,21 21 15,0 0-31,21-21 15,1 0-15,-22 21 0,21-21 0</inkml:trace>
  <inkml:trace contextRef="#ctx0" brushRef="#br0" timeOffset="7713.9">5419 931 0,'0'-21'16,"0"0"-16,0 0 16,0 0-16,0 0 15,21-1-15,0 22 16,0-21-16,0 21 0,0 0 16,1 0-16,-1 0 0,0 21 0,0-21 15,0 22-15,0-1 0,-21 21 16,0-21-16,0 22 0,0-1 0,0 0 15,0-21-15,-21 22 0,0-1 16,0 0-16,0 1 0,-22-1 0,22-21 16,-21 22-16,21-22 0,-22 0 15,22 0-15,0 0 0,0-21 0,21 21 16,-21-21 0,21 22-16,21-22 31,0-22-16,0 22-15,0 0 0,1 0 0,-1-21 16,21 21-16,-21 0 0,0 0 16,1 0-16,20 0 0,-21 0 15,0 0-15,0 0 0,22 21 0,-22-21 16,0 22-16,0-1 0,0 21 0,1-21 16,-1 22-16,0-1 0,0 0 15,0 1-15,-21-1 0,0 0 16,0 22-16,0-22 0,0 0 0,0 22 15,0-22-15,-21 1 0,0-1 16,-21 0-16,-1 1 0,22-1 0,-21 0 16,-1 1-16,-20-1 0,21-21 15,-1 0-15,-20 0 0,20 1 0,-20-1 16,-1 0-16,22-21 0,-21 0 0,-1 0 16,1 0-16,-1 0 0,1-21 15,-1 21-15,22-21 0,-22-22 0,22 22 16,0 0-16,-1 0 0,22-22 15,0 22-15,0 0 0,0-21 0,21 21 16,-22-1-16,22 1 16,0 0-16,0 0 0,0 0 0,22 0 15,-1-22-15,21 22 0,-21 0 0,22-21 16,-1-1-16,0 1 0,22 0 16,-22-1-16</inkml:trace>
  <inkml:trace contextRef="#ctx0" brushRef="#br0" timeOffset="8397.76">6625 1185 0,'0'0'0,"21"0"0,0 0 15,-21-21-15,43 0 0,-43 0 16,0 0-16,21 0 15,-21-1-15,0 1 0,0-21 0,0 21 16,0 0-16,0-1 0,0 1 16,0 0-16,-21 0 0,0 0 0,-1 21 15,1 0-15,0 0 0,-21 0 16,21 0-16,-22 0 0,22 0 16,-21 21-16,21 0 0,-1 0 15,-20 22-15,21-22 0,0 21 0,0 0 16,-1-20-16,22 20 0,-21 0 15,21-21-15,-21 22 0,21-22 0,0 0 16,0 21-16,0-20 0,0-1 16,0 0-16,0 0 0,21 0 15,0-21 1,1 0-16,-1 0 0,0 0 0,0 0 16,21-21-16,-20 21 0,20-21 15,-21 0-15,21 0 0,1-22 0,-22 22 16,21-21-16,-21-1 0,22 1 15,-22 0-15,0-1 0,0 1 0,-21 0 16,0-1-16,0 22 16,0-21-16,0 21 0,0 0 0,0-1 15,-21 22-15,0 0 16,0 0-16,21 22 0,0-1 16,-21 21-16,21 0 0,-22-20 15,22 20-15,0 0 0,0 1 0,0-1 16,0 0-16,0 1 0,0-1 15,0-21-15,0 21 0,22-20 0,-1-1 16,-21 0-16,21 0 0,0-21 0,0 21 16,0-21-16,1 0 0,20 0 15,-21 0-15,0 0 0,22 0 0,-22 0 16,0 0-16,21-21 0,-21 21 16,1-21-16,20 0 0,-21 0 15,21-22-15,-20 22 0,-1-21 16,0-1-16,0 1 0,0-21 0,0-1 15,1 22-15,-1-22 0,-21 1 16</inkml:trace>
  <inkml:trace contextRef="#ctx0" brushRef="#br0" timeOffset="8656.62">7366 593 0,'21'-21'15,"-42"42"-15,42-64 0,-21 22 0,0 0 0,0 0 16,-21 42 15,21 0-15,-21 0-16,21 22 0,-21-22 0,21 21 15,0 1-15,0 20 0,-22-21 16,22 1-16,-21 20 0,21-20 0,0 20 16,0-21-16,0 1 0,0-1 0,0 0 15,-21-20-15,21 20 0,0-21 16,0 0-16,0 0 0,0 1 0,0-1 16,0 0-16,21-21 46,0 0-46,1 0 0,-22-21 16,21 0-16,-21-1 0</inkml:trace>
  <inkml:trace contextRef="#ctx0" brushRef="#br0" timeOffset="8998.44">7810 931 0,'0'-21'0,"0"42"0,0-63 15,-21 42 17,21 21-32,-21 0 0,21 1 15,-21-1-15,21 0 0,0 0 16,0 21-16,-21-20 0,21 20 0,0-21 16,-21 0-16,21 22 0,0-22 15,0 0-15,0 0 0,0 21 16,0-20-16,0-1 0,0 0 15,0 0-15,0 0 16,0 0-16,0 1 16,0-44 15,21 22-31,0-21 0,0 0 16,0 21-16,-21-21 0,21 21 15,1-21-15,-1 0 0,0-1 16,0 22-16,21-21 0</inkml:trace>
  <inkml:trace contextRef="#ctx0" brushRef="#br0" timeOffset="9803.98">8318 1037 0,'0'-21'16,"22"21"0,-44 21-1,1 0 1,21 1-16,0-1 0,-21 0 0,0 0 15,0 0-15,21 22 0,0-22 0,0 0 16,-21 0-16,21 0 16,0 0-16,-22 1 0,22-1 0,0 0 15,0 0-15,0 0 16,0 0-16,22-21 16,-1 0-16,0 0 15,0 0-15,0-21 16,0 21-16,-21-21 0,0 0 0,0 0 15,22 0-15,-22-1 0,0 1 16,0-21-16,0 21 0,0-22 0,0 22 16,0-21-16,21 21 0,-21-22 15,0 22-15,0 0 0,0 0 16,21 0-16,0 0 0,0-1 16,0 1-16,1 21 0,-22-21 0,21 21 15,21 0-15,-21 0 0,0 0 16,1 0-16,-1 0 0,0 0 0,21 0 15,-21 21-15,1 0 0,-1 1 16,21 20-16,-21-21 0,0 0 16,1 22-16,-1-22 0,-21 0 0,0 21 0,21-21 15,-21 1-15,0 20 0,0-21 16,0 0-16,0 0 0,0 1 0,0-1 16,0 0-1,0 0-15,-21-21 0,21 21 16,-21-21-16,-1 0 15,1-21 1,21 0-16,0 0 16,0 0-16,0-1 0,0 1 15,0-21-15,0 21 0,0-22 0,0 1 16,21 0-16,1-1 0,-1 1 16,0 0-16,0-1 0,21 1 0,-20 0 15,20 21-15,0-1 0,-21 1 16,22 0-16,-22 21 0,21 0 0,-21 0 15,1 0-15,20 21 0,-21 0 0,0 1 16,0 20-16,1 0 16,-22 1-16,0-1 0,0 21 0,0-20 15,0-1-15,0 0 0,0 1 16,0-1-16,0 0 0,0 1 0,-22-22 16,22 21-16,-21-21 0,21 1 15,-21-1-15,21 0 0,0 0 16,0 0-16,-21-21 0,0 0 15,21-21 1,-21 0 0,21 0-16,-22 0 0,22-1 0,-21-20 15</inkml:trace>
  <inkml:trace contextRef="#ctx0" brushRef="#br0" timeOffset="10224.78">8361 508 0,'0'-21'16,"-21"21"62,-1 21-47,22 0-31,-21-21 16,0 0-16,0 0 15</inkml:trace>
  <inkml:trace contextRef="#ctx0" brushRef="#br0" timeOffset="10572.58">7281 635 0,'-21'0'0,"42"0"0,-21 21 63,21-21-63,1 0 0,-1 0 0,21 0 15,-21 21-15,0-21 0,1 0 0,20 22 16,-21-22-16,0 0 15,0 0-15,1 0 0,-1 0 16,-42 0 31</inkml:trace>
  <inkml:trace contextRef="#ctx0" brushRef="#br0" timeOffset="11859.87">1820 2244 0,'-21'0'31,"0"0"-16,0-21-15,0 21 0,-1 0 16,1-22-16,0 22 0,0 0 16,21-21-16,-21 0 15,21 0 1,21 21 0,0-21-1,21 21-15,-20 0 0,20 0 16,21 0-16,-20 0 0,20 0 0,1 0 15,20 0-15,22 0 0,0 0 16,0 0-16,21 0 0,0 0 0,-21 0 16,42 0-16,-21 0 0,21 0 15,21 0-15,1 0 0,-1 0 0,0 0 16,43 0-16,-21-21 0,41 21 16,-20 0-16,21 0 0,0 0 0,0 0 15,-1-22-15,22 22 0,0 0 16,-21 0-16,21 0 0,-21-21 0,21 21 15,0 0-15,-21-21 0,0 21 16,0 0-16,-1-21 0,1 0 16,-21 21-16,-22-21 0,1 21 0,-1 0 15,-20-22-15,-1 22 0,-21-21 16,0 21-16,-21-21 0,-21 21 0,0-21 16,-21 21-16,-22 0 15,1-21-15,-22 21 0,0 0 0,-20-21 0,-1 21 16,0 0-16,-42 0 31,0 0-15,-1 0-1,1 0-15,0 21 16,21 0 0,-21-21-1,0 0-15</inkml:trace>
  <inkml:trace contextRef="#ctx0" brushRef="#br0" timeOffset="18439.77">2942 4170 0,'0'0'0,"0"-21"16,0 0-16,0-1 15,21 22-15,-21-21 16,0 0 0,0 42 15,0 0-15,0 22-16,0-22 0,0 21 15,0 1-15,21-1 0,-21 21 0,0-20 16,0-1-16,0 22 0,0-1 15,0-21-15,0 22 0,0 21 0,0-22 16,0 1-16,0-1 0,0 22 16,0-22-16,0 1 0,-21-1 0,21-20 15,-21 20-15,21 1 0,-21-22 16,21 21-16,0-20 0,0 20 16,-21-20-16,21-1 0,0 0 0,-21-21 15,21 22-15,0-22 0,0 0 16,0 0-16,0 0 0,0-42 31,-22 0-31,22 0 16,0 0-16,0-22 0,-21 1 0,21 0 15,0-1-15,0 1 0</inkml:trace>
  <inkml:trace contextRef="#ctx0" brushRef="#br0" timeOffset="18847.54">2857 4593 0,'0'0'0,"-21"-21"0,0 0 0,21-21 0,-21 20 16,21 1-16,-21-21 0,21 21 16,0 0-16,0-22 0,0 22 0,0-21 15,0 21-15,21-22 0,0 22 16,0-21-16,22 21 0,-1-22 0,0 22 15,22 0-15,-1 0 0,1 21 16,20 0-16,-20 0 0,21 0 0,-22 21 16,1 21-16,-22-21 0,0 22 15,-21-1-15,1 0 0,-22 1 16,0 20-16,-22-20 0,1-1 0,0 0 16,-21 1-16,-1-1 0,22-21 15,-21 21-15,0-20 0,-1 20 0,1-21 16,0 0-16,20 0 0,1-21 15,0 22-15,0-22 0,0 0 0,21-22 32,0 1-32,0 0 15,0 0-15,21 0 16,0 0-16,0-1 0,0 22 16,1-21-16,-1-21 0,21 21 0,-21 0 15</inkml:trace>
  <inkml:trace contextRef="#ctx0" brushRef="#br0" timeOffset="20859.64">3937 4106 0,'0'0'0,"21"0"0,-21 22 16,0-1-16,0 0 16,0 0-16,0 21 15,-21-20-15,21 20 0,0 0 0,0-21 16,0 22-16,-21-1 0,21 0 15,0-20-15,0 20 0,0 0 0,0-21 16,0 1-16,0 20 0,0-21 0,0 0 16,21 0-16,0 1 15,0-22-15,0 0 0,1 0 0,-1 0 16,0-22-16,0 1 16,0 21-16,0-21 0,1-21 0,-1 21 15,21-1-15,-21-20 0,0 21 16,1-21-16,-22-1 0,21 1 0,0 0 15,-21-1-15,21 1 0,-21 0 16,0 20-16,0-20 0,0 21 16,0 0-16,0 0 0,0 42 31,0 0-31,0 0 0,0 0 0,0 0 16,0 22-16,0-1 0,0-21 15,0 22-15,0-1 0,0 0 0,0-21 16,0 22-16,0-22 0,0 21 15,0-21-15,21 22 0,0-22 0,1 0 16,-1 0-16,0-21 0,21 21 0,1-21 16,-1 0-16,0 0 0,1 0 15,20 0-15,-21-21 0,22 21 16,-22-21-16,1 0 0,-1 0 0,0-22 16,1 22-16,-1-21 0,-21 0 15,0-1-15,0-20 0,1 20 0,-22-20 16,0 21-16,0-22 0,0 1 15,0 20-15,0 1 0,0 0 0,0-1 16,0 22-16,0 0 0,0 0 0,-22 21 16,22 21-1,-21 0-15,21 0 0,-21 22 16,21-1-16,0 0 0,0 1 16,0-1-16,0 0 0,-21 22 15,21-22-15,-21 0 0,21 43 16,0-43-16,-21 1 0,21-1 15,0-21-15,0 22 0,0-22 0,0 0 16,0 0-16,0 0 0,0 0 16,0-42-1,0 0 1,0 0-16,21 0 0,-21 0 16,21-1-16,-21 1 0,0 0 0,21-21 15,0 21-15,0-1 0,1 1 0,-1-21 16,-21 21-16,42 0 15,-21-1-15,0 1 0,1 21 0,-1 0 0,0 0 16,21 0-16,-21 0 0,1 0 16,-1 0-16,0 21 0,0-21 15,0 22-15,0-1 0,1 0 0,-1 0 16,-21 0-16,0 0 0,0 1 16,0-1-16,0 0 0,-21 0 15,-1 0-15,1 0 0,0 1 0,0-1 16,0 0-16,-22-21 0,22 21 15,0-21-15,0 0 0,0 0 0,0 0 16,-1 0-16,1 0 0,0 0 16,0 0-16,0 0 0,0-21 0,21 0 15,0 0-15,-22-1 0,22 1 0,-21 21 16,21-21-16,0 0 16,0 42 15,21 0-31,-21 0 15,22 1-15,-1-22 0,0 21 0,-21 0 16,21 0-16,0-21 0,0 21 0,1-21 16,-1 0-16,0 0 0,0 0 15,0 0-15,22 0 0,-22 0 16,21 0-16,-21 0 0,22-21 0,-1 0 16,0 0-16,1 0 0,-1-1 15,0 1-15,1-21 0,-1 0 0,0 20 16,-21-41-16,22 21 0,-22-1 15,0-20-15,21-1 0,-20 22 0,-22-22 16,21 22-16,-21 0 0,21-1 0,-21 1 16,0 21-16,0 0 0,0 0 15,0 42 1,-21 0 0,21 21-16,-21-21 0,-1 22 0,22 20 15,0-20-15,-21 20 0,21-21 0,-21 22 16,21-22-16,0 22 0,0-22 15,0 0-15,0 1 0,0-22 0,0 21 16,0-21-16,0 1 0,0-1 0,0 0 16,21 0-16,0-21 15,1 0-15,-1 0 0,0 0 16,0 0-16,0-21 0,22 0 16,-22 0-16,0-1 0,0 1 15,0 0-15,0-21 0,1 21 0,-1-22 16,0 22-16,-21-21 0,0 21 0,21-1 15,-21 1-15,21 0 0,-21 0 16,0 42 0,0 0-16,0 0 15,0 1-15,0-1 0,0 21 0,0-21 16,0 0-16,0 22 0,0-22 0,0 0 16,0 0-16,21 0 15,1 1-15,-1-1 0,0 0 16,0-21-16,0 0 0,0 0 15,1 0-15,-1 0 0,0 0 16,0-21-16,0 21 0,22-21 0,-22-1 16,0 1-16,0 0 0,0-21 0,0 21 15,-21-1-15,22-20 0,-1 0 16,0 21-16,0-22 0,-21 22 0,21 0 16,0-21-16,1 42 0,-22-22 15,0 1-15,21 21 0,0 0 31,-21 21-15,0 1-16,0-1 16,21-21-16,-21 21 31,0-42 0,0 0-31,0-1 16,0 1-16,0 0 15,-21 21 1,0 0-16,0 0 0,-1 0 16,1 0-16,0 0 15,0 21-15,21 0 0,-21 1 16,0 20-16,-1-21 0,22 21 0,-21-20 16,21 20-16,-21-21 0,21 21 0,0-20 15,0-1-15,0 0 0,0 0 16,0 0-16,0 0 0,21 1 0,0-1 15,1-21-15,-1 0 0,0 21 0,0-21 16,0 0-16,0 0 0,22 0 16,-22 0-16,0 0 0,0 0 0,22-21 15,-22 0-15,0 21 0,0-22 0,0 1 16,-21 0-16,21 0 0,-21 0 16,22-22-16,-22 22 0,0-21 15,0 21-15,0-22 0,0 22 0</inkml:trace>
  <inkml:trace contextRef="#ctx0" brushRef="#br0" timeOffset="21063.93">6625 3895 0,'0'0'0,"-21"0"0,0 0 15,0 0-15,-1 0 0,1 0 16,0 0-1,21 21 17,21-21-17,0 0-15</inkml:trace>
  <inkml:trace contextRef="#ctx0" brushRef="#br0" timeOffset="21783.76">8636 4064 0,'0'-21'0,"0"42"0,0-63 0,21 21 16,-21-1-16,21 1 15,-21 0-15,21 0 0,-21 0 16,22 21-16,-1-21 0,0 21 16,0 0-16,0 0 0,0 0 15,1 0-15,-1 0 0,0 21 16,21 21-16,-21-21 0,1 22 15,-1-1-15,0 21 0,0-20 0,0-1 16,-21 22-16,0-22 0,0 0 16,0 1-16,0-1 0,0 0 0,0 1 15,0-22-15,0 21 0,-21-21 0,21 0 16,0 1-16,0-1 0,0 0 16,0-42 15,0 0-31,21 21 0,-21-43 15,0 22-15,21 0 0,1-21 0,-1-1 16,-21 1-16,21 0 0,0-22 16,0 22-16,0-22 0,1 22 15,-1-22-15,0 22 0,0 21 0,-21-21 16,21 20-16,0-20 0,1 42 16,-22-21-16,0 0 0,21 21 15,-21 21 16,21 0-15,0 0-16</inkml:trace>
  <inkml:trace contextRef="#ctx0" brushRef="#br0" timeOffset="23156.34">9800 3979 0,'21'-21'31,"-42"21"-31,0 0 16,21 21-16,-21 1 0,0-1 15,-1 0-15,1 0 0,0 21 0,21-20 16,-21 20-16,0-21 0,0 21 16,21 1-16,0-1 0,-22-21 0,22 22 15,-21-1-15,21-21 0,0 0 0,0 0 16,0 1-16,0-1 0,0 0 15,0 0-15,21 0 0,1-21 16,-1 0-16,0 21 0,0-21 0,0 0 16,0 0-16,1 0 0,-1 0 0,0 0 15,0-21-15,21 0 0,-20 21 16,-1-21-16,0 0 0,0 0 0,0-1 16,0 1-16,1 0 0,-22-21 0,0 21 15,0-22-15,0 1 0,0 21 16,0-64-16,0 43 15,0-1-15,-22 1 0,-20 0 0,21-1 16,0 22-16,0 0 0,-1 0 0,1 21 16,0 0-16,0 0 0,0 0 15,0 0-15,-1 0 0,1 0 16,21 21-16,-21 21 0,0-20 0,21 20 16,0 0-16,0 1 0,-21-1 0,21 21 15,0-20-15,0-1 0,0 0 16,0 1-16,0-22 0,0 21 0,0-21 15,0 22-15,21-22 0,-21 0 0,21 0 16,0 0-16,0-21 0,22 22 16,-22-22-16,0 0 0,21 0 0,1 0 15,-22 0-15,21 0 0,1 0 0,-1 0 16,0-22-16,1 22 16,-22-21-16,21 0 0,-21 0 0,22-21 15,-22 20-15,0-20 0,0 21 0,0-21 16,0-1-16,1 1 0,-1 21 15,0-22-15,0 22 0,-21-21 0,21 21 16,0 0-16,-21 42 16,0 0-1,0 0-15,0 0 0,0 0 0,0 22 16,0-22-16,0 21 0,0 1 16,0-22-16,0 21 0,22-21 0,-22 22 15,21-22-15,0 21 0,-21-21 0,21 0 16,0 1-16,0-1 0,1 0 15,-1 0-15,0-21 0,0 21 16,21-21-16,1 0 0,-22 0 0,64 0 16,-43 0-16,0 0 0,1 0 15,-1-21-15,0 0 0,22 0 16,-22 21-16,0-21 0,1-22 0,-1 22 16,0 0-16,1-21 0,-1 20 0,-21-20 15,0 21-15,1-21 0,-1 20 16,-21-20-16,0 0 0,0 21 0,0-22 15,0 22-15,0 0 0,-21 0 16,-1 0-16,1-1 0,0 22 0,0 0 16,0 0-16,-22 0 0,1 0 15,21 22-15,-21-1 0,-1 0 16,22 21-16,-21-21 0,21 22 0,-22-22 16,22 21-16,0 1 0,21-22 0,0 21 15,0 0-15,0-20 0,0-1 16,0 21-16,0-21 0,0 0 0,0 1 15,21-1-15,0-21 0,0 21 0,1-21 16,20 0-16,-21 0 0,0 0 16,22 0-16,-22 0 0,21 0 0,-21 0 15,0 0-15,22-21 0,-22 0 0,42-43 16,-41 43-16,-1-21 16,0-1-16,0 1 0,-21 0 15,21-22-15,0 1 0,-21 20 0,0-20 16,22-1-16,-22 1 0,21 20 15,-21-20-15,0 21 0,0-1 0,0 1 16,0 0-16,0 20 0,0-20 0,0 21 16,21 0-16,-21 0 0,0 63 31,0-21-31,0 0 0,0 22 16,0-1-16,0 21 0,-21 1 15,21-1-15,-21 1 0,21-1 0,0 1 16,-22-1-16,22 1 0,-21-1 15,21-20-15,0 20 0,0-20 16,0-1-16,0-21 0,0 21 0,0-20 16,0-1-16,21 0 0,1 0 0,-1 0 15,0-21-15,0 0 0,0 0 16,0 0-16,1 0 0,20 0 0,-21-21 16,0 0-16,22 21 0,-1-21 0,-21 0 15,21-22-15,-20 22 0,-1 0 16,42-64-16,-63 64 15,0-21-15,21-1 0,-21 1 0,0 0 16,0-1-16,-21 1 0</inkml:trace>
  <inkml:trace contextRef="#ctx0" brushRef="#br0" timeOffset="23352.27">10541 3831 0,'-21'0'16,"42"0"-16,-63 0 0,20 21 16,22 1 15,22-22 0</inkml:trace>
  <inkml:trace contextRef="#ctx0" brushRef="#br0" timeOffset="25496.05">14541 4424 0,'0'0'0,"22"0"0,-1 0 16,0 0-16,0 0 16,0 0-16,0 0 0,1-21 15,-1 0-15,0 21 0,-21-22 16,0 1-16,21 0 0,-21 0 0,21 0 16,-21-22-16,0 22 0,0-21 15,0 21-15,0-22 0,0 1 0,-21 21 16,0-21-16,0 20 0,0 1 0,-1 0 15,1 0-15,-21 0 0,21 0 16,-22 21-16,1 0 0,0 0 0,-22 21 16,22 0-16,-22 0 0,1 21 15,21 1-15,-1-1 0,1 0 0,0 22 16,-1-22-16,22 22 0,0-22 16,21 22-16,0-22 0,0 0 15,0 1-15,0-22 0,21 0 0,0 21 16,0-42-16,22 21 0,-22 1 0,21-22 15,1 0-15,-1 0 0,21 0 16,-20 0-16,20-22 0,-20 1 0,20 0 16,-21 0-16,1 0 0,20-22 0,-20 1 15,-1 0-15,0-1 0,1-20 16,-1 21-16,0-22 0,1-21 16,-22 22-16,21-1 0,-21 1 0,0-1 15,1 1-15,-1-1 0,-21 1 16,0-1-16,0 1 0,0-1 0,0 22 15,0 0-15,0 21 0,0-1 16,-21 1-16,-1 21 0,1 0 0,0 21 16,0 1-16,0-1 0,0 21 0,-1 22 15,22-22-15,-21 21 0,0 1 16,21-1-16,-21 1 0,21-1 0,0 1 16,0 21-16,0-22 0,0 1 15,0-1-15,0 1 0,0-22 0,0 0 16,21 1-16,0-1 0,0-21 0,1 21 15,20-20-15,0-22 0,-21 21 16,43-21-16,-22 0 0,1 0 0,-1 0 16,21-21-16,-20 21 0,20-22 15,-20 1-15,20-21 0,-21 21 16,1-22-16,-1 22 0,0-21 0,-20 0 16,-1-22-16,0 22 0,0-1 15,-21 1-15,21 21 0,-21-21 0,0 20 16,0 1-16,0 0 0,-21 21 15,0 0-15,0 21 16,0 0-16,-1 1 0,-20 20 0,21-21 16,0 21-16,0 1 0,-1-1 15,22 0-15,-21-20 0,21 20 0,0 0 16,0-21-16,0 1 0,0 20 0,0-21 16,21 0-16,1 0 0,20-21 15,-21 22-15,21-22 0,1 21 16,-22-21-16,21 0 0,1 0 0,-1 0 15,0-21-15,1-1 0,-1 22 0,0-21 16,1-21-16,-1 21 0,0 0 16,-21-22-16,22 1 0,-22 0 0,0-1 15,0 1-15,0 0 0,1-1 16,-1 1-16,-21 0 0,0 20 0,21 1 16,-21 0-16,0 0 0,0 42 31,0 0-31,0 22 0,0-1 15,0 0-15,0 1 0,0-1 0,0 0 16,21 1-16,-21-1 0,0 0 16,0 1-16,0-22 0,0 0 0,0 21 15,21-21-15,-21 1 16,21-22 0,-21-22-1,0 1-15,0 0 16,0 0-16,22-21 0,-22 20 15,21-20-15,-21 0 0,21-1 0,0 1 0,-21 0 16,21-1-16,0 1 0,1 0 16,-1 21-16,0-22 0,0 22 0,0 21 15,0-21-15,1 21 16,-1 0-16,0 0 0,0 21 0,0 0 16,-21 0-16,21 22 0,1-1 0,-22 0 15,0-20-15,21 20 0,-21 0 16,21 1-16,-21-1 0,21 21 15,-21-41-15,0-1 0,21 0 16,-21 0-16,21 0 0,1-21 16,-1 0-16,0 0 15,0 0-15,0-21 0,0 21 16,1-21-16,-1-21 0,0 20 0,0-20 16,0 21-16,22-21 0,-22-1 0,21 1 15,0 0-15,1-1 16,-22 1-16,21 0 0,-21 20 0,1 1 15,-1 0-15,-21 0 0,21 21 16,-21 21 0,0 0-16,0 0 0,0 22 0,0-1 15,0 0-15,0 1 0,0-22 16,-21 21-16,21 1 0,0-1 16,0-21-16,0 21 0,0-20 0,0-1 0,0 0 15,0 0-15,21 0 16,0 0-16,0-21 0,0 0 0,1 0 15,-1 0-15,0 0 0,0 0 0,0 0 16,22 0-16,-22-21 0,21 0 16,-21 0-16,0 0 0,1 0 0,20-22 15,-21 22-15,0-21 0,0-1 16,1 1-16,-22 21 0,21-21 0,0 20 16,0-20-16,-21 21 0,0 0 15,21 21-15,-21 21 31,-21 21-31,21-21 0,-21 22 16,21-22-16,0 21 0,-21 1 16,21-22-16,-21 21 0,21-21 0,0 22 15,0-22-15,0 21 0,0-21 16,0 0-16,0 1 0,0-1 0,0 0 16,21-21-16,0 21 0,0-21 0,0 0 15,0 0-15,22 0 16,-1 0-16,-21 0 0,0-21 0,22 0 15,-22 0-15,0-1 0,21 1 0,-20-21 16,-1 21-16,0-22 0,0 1 16,0-21-16,0 20 0,1-20 15,-22-1-15,0 22 0,0-22 0,0 22 16,0 21-16,0-21 0,0 20 16,-22 1-16,1 0 0,0 0 0,-21 21 15,-1 0-15,22 0 0,-21 0 16,0 21-16,-1 0 0,1 0 0,21 22 15,-22-22-15,22 21 0,0 22 0,0-22 16,0 0-16,21 1 0,0-1 16,0 0-16,-21 1 0,21-22 0,0 21 15,0-21-15,0 1 0,0-1 16,21 0-16,0 0 0,0-21 16,0 0-16,0 0 0,1 0 15,20 0-15,-21-21 0,21 0 16,1 0-16,20-1 0</inkml:trace>
  <inkml:trace contextRef="#ctx0" brushRef="#br0" timeOffset="25783.84">19304 3683 0,'0'0'0,"21"-21"0,0 0 16,-21-22-16,0 22 0,0 0 15,0 42 1,0 0-1,0 22-15,-21-22 0,0 21 0,21 1 16,-21-1-16,21 21 0,0-20 16,-21 20-16,21-20 0,-22 20 15,22-21-15,0 22 0,0-22 0,0 1 16,0-22-16,0 21 0,0-21 16,0 0-16,0 22 0,22-22 15,-1 0-15,0-21 0,0 0 16,0 0-16,0 0 0,22 0 0,-22 0 15,21 0-15,1-21 0,-1 0 0,0 0 16,1-1-16,-1 1 0</inkml:trace>
  <inkml:trace contextRef="#ctx0" brushRef="#br0" timeOffset="26088.04">20172 3620 0,'0'-22'16,"0"44"-16,0-65 0,0 22 0,0 0 15,0 0-15,21 21 16,0 0-16,0 0 16,0 0-16,1 0 0,-1 21 15,0 0-15,0 0 0,21 0 0,-20 22 16,-1-22-16,0 21 0,21 1 16,-42-1-16,21 0 0,-21 1 0,0 20 15,0-21-15,0 22 0,0-22 16,0 22-16,-21-22 0,0 0 15,0 1-15,0-1 0,0-21 0,-1 0 16,1 22-16,-21-22 0,21-21 0,0 21 16,-1-21-16,1 0 15,42-21 1,1 0 0,-1 0-16</inkml:trace>
  <inkml:trace contextRef="#ctx0" brushRef="#br0" timeOffset="26700.55">21907 3429 0,'0'0'0,"0"-21"16,0 0-16,0 0 0,0-1 15,-21 22-15,0 0 16,-21 0-16,-1 0 0,22 0 15,-42 0-15,20 22 0,1-1 0,-21-21 16,20 21-16,1 0 0,0 0 16,-1 0-16,22 1 0,0-1 0,0 0 15,21 0-15,0 0 16,0 0-16,0 1 0,21-22 0,21 21 16,-21 0-16,22 0 0,-1-21 15,0 21-15,1 0 0,-1 1 16,-21-1-16,22-21 0,-22 21 0,0 0 15,0 0-15,-21 0 0,0 1 16,0-1-16,0 21 0,0-21 0,-21 22 16,0-22-16,0 21 0,-22-21 15,22 22-15,-21-22 0,-1 0 0,22 21 16,-21-21-16,0 1 0,20-1 16,1-21-16,0 21 0,0 0 0,0-21 15,21 21-15,21-21 31,0 0-31,0-21 16,22 21-16,-22 0 0,0-21 0,21 21 16,-21 0-16,1 0 0,-1 0 15,0 0-15,0 21 0,0 0 0,0 0 16,-21 22-16,0-22 0,0 21 16,0 1-16,0-1 0,0 0 0,-21 1 15,0-1-15,0 0 0,-21 1 0,20-1 16,1 21-16,-21-20 0,21-1 15,0 0-15,-1 1 0,1-22 0,21 21 16,0 1-16,0-22 0,0 21 0,0-21 16,0 0-16,0 1 15,21-1-15,1 0 0,20-21 0,-21 21 16,0-21-16,22 0 0</inkml:trace>
  <inkml:trace contextRef="#ctx0" brushRef="#br0" timeOffset="27420.14">21823 9504 0,'0'0'0,"-21"0"0,21-21 15,21 21 1,0 0 0,0 0-16,0 0 0,0 0 0,1 0 15,-1 0-15,0 0 16,0 21-16,-21 0 0,21 0 0,-21 0 15,0 22-15,0-22 0,-21 0 0,-21 21 16,21-20-16,-22 20 16,1 0-16,0-21 0,-1 22 0,-20-22 15,20 21-15,1-21 0,0 1 0,-1 20 16,22-21-16,0 0 0,0 0 16,21 1-16,0-1 0,0 0 0,0 0 15,21 0-15,0 0 0,22 1 0,-1-1 16,0 21-16,1-21 0,62 43 15,-41-43-15,-22 0 0,22 21 16,-22-20-16,0-1 0,1 21 0,-22-21 16,0 0-16,0 1 0,-21 20 0,0-21 15,0 0-15,-21 22 0,0-22 16,-21 0-16,-1 21 0,1-21 16,-22 1-16,1 20 0,-1-21 0,1 0 15,-1 0-15,1 1 0,-1-1 0,1-21 16,21 21-16,-22 0 0,22-21 0,-1 0 15,1 0-15,0 0 0,-1 0 16,1 0-16,21 0 0,-21-21 0,-1 0 16,-20 0-16,20-22 0</inkml:trace>
  <inkml:trace contextRef="#ctx0" brushRef="#br0" timeOffset="29645.03">5821 6308 0,'0'0'0,"0"-21"0,21-1 15,-21 1-15,0 0 0,0 0 16,0 0 0,-21 21-16,0 0 0,-1-21 0,-20 21 15,21 0-15,-21 0 0,20 0 0,-20 0 16,21 0-16,-21 0 0,-1 21 15,1 0-15,-22 21 0,22 1 16,21 20-16,-21-21 16,20 22-16,1-1 0,0 1 0,0-1 15,21 1-15,-21-1 0,21 1 0,0-1 16,0 1-16,0-1 0,0-20 16,0 20-16,0 1 0,0-22 0,0 0 15,21 1-15,0-1 0,0 0 0,22-20 16,-22-1-16,21 0 0,0-21 15,1 0-15,-1 0 0,0 0 0,22-21 16,-22 0-16,22-1 0,-1 1 16,-20-21-16,-1 0 0,21 20 15,-20-20-15,-1 0 0,0-1 0,-20 1 0,20 0 16,-21-1-16,0 1 0,0 0 16,-21-1-16,0 22 0,0-21 15,0 21-15,0 0 0,0-1 0,0 1 16,0 42 15,0 1-31,0-1 0,0 0 0,0 21 16,-21-21-16,21 22 0,0-22 15,0 21-15,0-21 0,0 22 16,0-1-16,0-21 0,0 22 0,0-22 0,0 21 16,21-21-16,1 0 0,-1 1 15,0-22-15,0 0 0,0 0 16,0 0-16,1 0 0,20 0 0,-21 0 15,21-22-15,-20 1 0,20 0 16,-21 0-16,21-21 0,-20 20 0,-1-20 16,0 21-16,0-21 0,0 20 0,0-20 15,-21 0-15,0 21 0,0-22 16,0 1-16,0 21 0,0-22 0,-21 22 16,0-21-16,0 21 0,0 21 0,-22-21 15,22 21-15,-21 0 0,21 0 16,-22 21-16,22-21 0,0 21 15,0 0-15,0 21 0,0-20 0,-1 20 16,22-21-16,-21 21 0,21 1 16,0-1-16,0-21 0,0 22 0,0-1 15,0-21-15,21 21 0,1-20 16,-1-1-16,0 0 0,21-21 0,-21 0 16,22 0-16,-1 0 0,0 0 0,1 0 15,-1 0-15,0-21 0,1 0 16,-1-1-16,0-20 0,-20 21 0,20 0 15,0 0-15,-21-22 0,1 22 0,-1 0 16,0-21-16,0 20 0,-21 1 16,0 0-16,0 0 0,21 21 15,0 21 17,-21 0-32,0 0 0,0 1 0,0-1 15,0 0-15,22 0 0,-22 21 0,0-20 16,0-1-16,0 0 0,0 0 15,21 21-15,-21-20 0,0-1 16,0 0-16,21-21 16,-21-21-1,0 0 1,0-1-16,21 1 0,-21 0 0,21 0 16,-21-21-16,0 20 0,0 1 15,21-21-15,1 21 0,-22-22 16,0 22-16,21 0 0,0 0 0,-21 0 15,21 0-15,0 21 16,0 0-16,1 0 0,-22 21 16,0 0-16,21 0 0,-21 0 0,21 0 15,-21 22-15,0-22 0,0 0 16,21 21-16,-21-20 0,21-1 0,0 0 16,-21 0-16,22 0 0,-22 0 0,21 1 15,0-1-15,0-21 0,0 0 16,0 0-16,1 0 0,-1 0 15,0-21-15,0 21 0,0-22 16,0 1-16,1 0 0,-1 0 16,0 0-16,-21-22 0,21 22 0,0 0 15,-21-21-15,21 21 0,1-1 0,-22-20 16,21 21-16,0 0 0,0 0 16,0 21-16,-21-22 0,21 22 15,-21 22 1,0-1-16,0 0 0,0 0 0,0 0 15,0 0-15,0 1 0,0-1 0,22 42 16,-22-42-16,21 1 16,-21-1-16,21 0 0,0 0 15,-21 0-15,21 0 0,0 1 0,1-22 16,-1 0-16,0 0 0,0 0 0,0 0 16,22 0-16,-22-22 0,0 22 15,0-21-15,0 0 0,0 0 0,1 0 16,-1-22-16,0 22 0,-21 0 0,0-21 15,21 21-15,-21-1 0,21-20 16,-21 21-16,0 0 0,0 0 0,0-1 16,0 1-16,0 42 31,0 1-31,0-1 16,0 0-16,0 21 0,0-21 0,0 22 15,0-1-15,0 0 16,0 1-16,0 20 0,0-20 0,0 20 15,0 1-15,0 20 0,0-20 0,0-1 16,0 1-16,0-1 0,0 22 16,0-22-16,0 1 0,21 21 0,-21-22 15,0 22-15,0-22 0,0-20 0,0 20 16,0-21-16,0 1 0,0-1 0,22-21 16,-22 22-16,0-22 15,0-42 1,21 21-16,-21-43 0,21 22 0,-21-21 15,21-1-15,0-20 0,0 21 0</inkml:trace>
  <inkml:trace contextRef="#ctx0" brushRef="#br0" timeOffset="29947.86">8594 6773 0,'0'0'0,"0"-42"0,0 21 0,0-21 15,0 20-15,21 1 16,0 21-16,0 0 0,0 0 16,22 0-16,-22 0 0,21 0 0,0 21 0,1 1 15,-1-1-15,-21 0 0,22 0 16,-22 21-16,0-20 0,-21-1 16,0 0-16,0 21 0,0-21 0,-21 1 15,-22-1-15,22 0 0,-21 0 16,0 0-16,-1 0 0,1 1 0,21-1 15,-22-21-15,22 21 0,0-21 0,0 21 16,0-21-16,42 0 16,0 0-1,0 0-15,0-21 0,22 21 0,-22-21 16,21 0-16</inkml:trace>
  <inkml:trace contextRef="#ctx0" brushRef="#br0" timeOffset="31692.95">9483 6519 0,'-43'22'31,"22"-1"-31,21 21 16,0-21-16,-21 22 0,0-22 0,21 21 15,-21 0-15,21 1 0,0-22 0,0 21 16,0 1-16,0-22 0,0 21 0,0-21 15,0 0-15,21 1 0,0-1 16,0 0-16,0-21 0,0 0 0,22 0 16,-22 0-16,0 0 0,21 0 15,-20 0-15,20 0 0,-21-21 16,21 0-16,-20-1 0,20 1 0,-21 0 16,0-21-16,0 21 0,1-22 0,-22 22 15,0-21-15,0-1 0,0 1 0,0 0 16,0-1-16,-22 1 0,1 21 15,-21-21-15,21 20 0,-22 22 16,22-21-16,-21 21 0,21 0 0,-22 0 16,22 0-16,-21 21 0,21 1 0,0-1 15,-1 0-15,1 21 0,0-21 16,0 22-16,21-1 0,0 0 0,0-20 16,0 20-16,0 0 0,0-21 15,0 22-15,21-22 0,0 0 0,0 0 16,22 0-16,-22 1 0,21-1 0,-21-21 15,22 0-15,-1 0 0,0 0 16,1 0-16,-1 0 0,0 0 0,22-21 16,-22-1-16,1 1 0,-1 0 0,0 0 15,1 0-15,-1 0 0,-21-22 0,21 22 16,-20-21-16,-1 21 0,0-1 16,0 1-16,0 0 0,-21 0 0,0 0 15,0 42 1,0 0-1,0 0-15,0 0 0,0 1 16,-21-1-16,0 21 0,21-21 0,0 0 16,-21 22-16,0-22 0,-1 0 0,22 0 15,-21 0-15,21 1 0,0-1 16,0 0-16,-21 0 0,21-42 31,21 0-15,0 21-16,-21-21 0,22-1 0,-1 1 15,0 0-15,0-21 0,0 21 16,0-22-16,1 22 0,-1 0 0,0-21 16,0 20-16,0 1 0,0 0 15,1 0-15,-1 21 0,0 0 16,0 0-16,0 21 16,-21 0-16,0 0 15,0 1-15,0-1 0,0 21 0,0-21 16,0 0-16,0 1 0,0-1 0,0 0 15,0 0-15,0 0 0,0 0 16,0 1-16,21-1 0,1 0 16,-1-21-16,0 0 0,0 0 15,21 0-15,-20 0 0,-1 0 16,21-21-16,0 0 0,1 21 0,-22-22 16,21 1-16,1 0 0,-1 0 15,0 0-15,1-22 0,-1 22 0,-21 0 16,0-21-16,0 21 0,1-22 15,-22 22-15,0-21 0,0 21 0,0-1 16,0 1-16,0 0 0,-22 21 16,1 0-16,0 0 0,0 0 15,-21 21-15,20 0 0,1 1 16,0 20-16,21-21 0,-21 0 0,0 22 16,21-22-16,-21 21 15,21-21-15,0 0 0,0 1 0,0 20 0,0-21 16,21-21-16,0 21 0,0 0 0,0 1 15,0-22-15,22 0 0,-22 0 16,21 0-16,1 0 0,-1 0 16,0 0-16,1 0 0,-1 0 0,0-22 15,1 22-15,-22-21 0,21 0 0,0 0 16,-20 0-16,20 0 0,-21-1 16,0 1-16,0 0 0,1-21 0,-22 21 15,0-1-15,21 22 0,-21-21 16,0 0-16,0 42 15,0 0-15,0 1 16,0-1-16,-21 0 0,21 0 16,0 0-16,0 0 0,-22 22 0,22-22 15,-21 0-15,21 0 0,-21 0 16,21 1-16,0-1 0,0 0 16,0 0-16,0-42 46,21 0-46,0 0 0,1-1 16,-1-20-16,0 21 0,0 0 0,0 0 16,22-22-16,-22 22 0,0 0 15,0 0-15,0 0 0,22 21 16,-22 0 0,0 21-16,-21 0 15,0 0-15,0 0 0,0 0 0,0 1 16,0-1-16,0 0 0,0 0 0,0 0 15,21 0-15,-21 1 0,21-1 16,0-21-16,1 21 16,-1-21-16,0 0 0,0 0 0,0 0 15,0 0-15,1 0 0,20-21 0,-21 0 16,0-1-16,22 22 0,-22-21 16,0-21-16,21 21 0,-21 0 0,1-22 15,-1 1-15,0-22 0,0 22 16,0-21-16,-21-1 0,0 1 0,0-1 15,21 1-15,-21-1 0,0 22 16,0-1-16,0 22 0,0 0 0,0 0 16,0 0-16,-21 21 0,0 21 15,0 0-15,0 21 16,0 1-16,-1-1 0,22 22 0,-21-1 16,0 1-16,21-1 0,-21 1 0,21-22 15,0 21-15,0-20 0,0-1 16,0 0-16,0 1 0,21-1 0,0-21 15,0 22-15,-21-22 0,22 0 0,-1-21 16,0 21-16,0-21 16,0 0-16,0 0 0,1 0 15,-1 0-15,0-21 0,0 0 0,0 0 16</inkml:trace>
  <inkml:trace contextRef="#ctx0" brushRef="#br0" timeOffset="31876.02">12573 6604 0,'-21'0'0,"42"0"0,-63 0 16,20 0-16,1 0 0,21 21 15,0 0 1,21-21-16,1 0 16,-1 0-16,21 0 0,-21 0 15,0 0-15,1 0 0,-1-21 0,0 0 16,0 21-16,0-21 0,-21 0 0</inkml:trace>
  <inkml:trace contextRef="#ctx0" brushRef="#br0" timeOffset="32339.75">13610 6096 0,'0'0'0,"-21"0"32,21 21-32,-21 0 0,0 1 0,21-1 15,0 21-15,-22 0 0,1 1 16,21 20-16,-21-20 0,21 20 0,-21 1 15,0-22-15,0 21 0,21-20 0,-22-1 16,1 0-16,0 1 0,21-1 16,-21-21-16,21 22 0,-21-22 0,21 0 15,0 0-15,0-42 32</inkml:trace>
  <inkml:trace contextRef="#ctx0" brushRef="#br0" timeOffset="32751.85">13102 6329 0,'0'0'0,"0"-42"0,0 20 0,0-20 15,0 21-15,0 0 0,0 0 0,21-1 16,0 22-16,1-21 0,-1 21 16,21 0-16,-21 0 0,22 0 0,-1 0 15,0 21-15,1 1 0,20-1 0,-21 21 16,1 0-16,-1 1 15,0 20-15,1-20 0,-1 20 0,0 1 16,-20-1-16,20-21 0,-42 1 0,21 20 16,-21-20-16,0-22 0,0 21 15,0-21-15,0 0 0,0 1 0,-21-22 32,21-22-17,0 1-15,0-21 0,0 21 0,0-22 16,0 1-16,0-21 0,0 20 0,0-20 15,21-1-15,0 1 0,-21-1 16,21 1-16,1 20 0,-22 1 0,21 0 16,0-1-16,-21 1 0,21 21 15,0 0-15,0 0 0,1 21 16,-1 0-16,0 0 0,0 0 16,0 0-16,0 21 15,1 0-15,-22 0 0,0 0 16,21 0-16,-21 1 0,21-1 0</inkml:trace>
  <inkml:trace contextRef="#ctx0" brushRef="#br0" timeOffset="34156.83">14668 6710 0,'43'-42'16,"-43"-1"-16,0 22 15,0 0-15,0-21 0,0-1 16,0 22-16,0-21 0,0-1 0,0 1 16,0 21-16,-21-21 0,-1 20 0,1 1 15,0 21-15,0 0 16,0 0-16,0 0 0,-22 0 0,22 0 0,0 21 16,-21 1-16,20-1 0,1 21 15,0 22-15,0-22 0,0 0 0,0 22 16,-1-22-16,1 0 0,0 1 15,21-1-15,0 0 0,0 1 0,0-22 16,0 0-16,0 0 0,0 0 16,21 1-16,0-22 0,1 0 0,-1 0 15,0 0-15,21 0 0,-21 0 0,22 0 16,-22 0-16,0-22 0,21 1 16,-20 0-16,20-21 0,-21 21 0,0-22 15,0 22-15,1-21 0,-1-1 0,-21 1 16,0 0-16,0-1 15,0 22-15,0-21 0,0 21 0,0 0 0,0 42 32,0 0-32,0 0 15,0 21-15,0 1 0,0-22 0,0 21 16,0 1-16,0-22 0,0 21 0,0-21 16,0 0-16,0 1 0,0-1 15,21 0-15,0 0 0,0-21 0,0 0 16,1 0-16,-1 0 0,0 0 15,0 0-15,21 0 0,-20-21 16,-1 21-16,0-21 0,0-22 0,0 22 16,0 0-16,1-21 0,-22-1 15,21 1-15,0 0 0,-21-1 0,0-41 16,0 41-16,21 22 16,-21 0-16,0 42 15,0 0 1,0 22-16,0-22 0,0 21 0,0 1 15,0-1-15,0-21 0,0 21 0,0 1 16,0-22-16,0 21 0,0-21 16,0 1-16,0-1 0,0 0 0,0 0 15,0-42 17,0 0-17,21 0-15,-21-1 0,0 1 0,0 0 16,21-21-16,1 21 15,-1-22-15,-21 1 0,21 0 0,0-1 16,-21 1-16,21 21 0,0-22 0,-21 22 16,22 0-16,-1 21 0,0 0 15,0 0-15,0 0 0,0 21 16,1 0-16,-1 22 0,-21-22 0,21 21 16,-21 1-16,21-22 0,-21 21 15,0-21-15,0 22 0,0-22 0,0 0 16,0 0-16,0 0 0,0 0 0,0 1 15,21-22-15,0 0 32,-21-22-32,22 1 15,-1 21-15,0-21 0,-21-21 16,21 21-16,0-1 0,0-20 0,1 0 16,-1 21-16,21-22 0,-21 1 15,0 0-15,1 20 0,20-20 0,-21 21 16,0 0-16,0 21 0,-21-21 15,22 21-15,-22 21 16,0 0-16,0 0 0,0 0 16,0 22-16,0-22 0,0 21 0,0 0 15,0 1-15,0-1 0,0-21 0,0 22 16,0-22-16,0 21 0,21-21 16,0 0-16,-21 1 0,21-1 15,0 0-15,0-21 0,1 21 0,20-21 16,-21 0-16,0 0 0,0 0 15,22 0-15,-22 0 0,0 0 16,0-21-16,22 0 0,-22 21 0,0-21 16,0-1-16,21 1 0,-42 0 0,22-21 15,-1 21-15,0-22 0,0 22 16,-21-21-16,0-1 0,0 1 16,0 0-16,0 21 0,0-22 0,0 22 0,0 0 15,0 0-15,0 0 0,-21 21 16,0 0-1,21 21-15,-21 0 0,-1 0 0,1 43 16,21-22-16,-21 0 16,21 1-16,-21-1 0,21 0 0,0 1 15,0-1-15,0-21 0,0 0 0,0 22 16,21-22-16,0 0 0,0-21 16,1 21-16,-1 0 0,0-21 0,0 0 15,21 0-15,-20 0 0,-1 0 0,21 0 16,-21 0-16,0-21 0,22 0 15,-22 21-15,0-21 0,21 0 16,-20-1-16,-1 1 0,21 0 0</inkml:trace>
  <inkml:trace contextRef="#ctx0" brushRef="#br0" timeOffset="34623.57">17187 6604 0,'0'0'0,"0"21"0,0 0 16,0 1-16,0-1 15,0 0-15,21-21 16,1 0-16,-1 0 16,0 0-16,0 0 15,0-21-15,0 0 0,1-1 16,-22 1-16,0 0 0,0 0 15,0-21-15,0 20 0,0 1 0,0 0 16,0-21-16,0 21 16,-22 21-16,1 0 15,21 21-15,0 0 0,-21 0 0,21 0 16,-21 0-16,21 1 0,0-1 16,0 0-16,0 0 0,0 0 0,0 0 15,0 1-15,21-22 16,0 0-16,0 0 15,1 0-15,-1 0 16,-21-22-16,0 1 0,0 0 16,0 0-16,0 0 15,0 0-15,0-1 16,-21 22 0,-1 22-1,1-22-15,21 21 0</inkml:trace>
  <inkml:trace contextRef="#ctx0" brushRef="#br0" timeOffset="35723.72">18690 6435 0,'0'0'0,"21"0"0,0 0 15,1 0-15,-1-21 0,0 21 16,-21-22-16,21 1 0,0 21 0,0-21 16,1 0-16,-1 21 0,0-21 15,0 0-15,0-1 0,0 1 16,-21 0-16,22 0 0,-22 0 16,0 0-16,0-1 15,0 1-15,-22 21 0,1 0 0,0-21 16,0 21-16,0 0 0,-22 0 0,22 0 15,-21 21-15,0 0 0,-1 1 16,1-1-16,0 21 0,20 0 0,-20 1 16,0-1-16,21 0 0,-1 22 15,1-22-15,0 1 0,21-1 0,0 0 16,0 1-16,0-22 0,21 0 0,0 0 16,1 0-16,-1 0 15,21 1-15,-21-22 0,22 0 0,-1 0 0,-21 0 16,21 0-16,-20 0 0,20 0 15,-21-22-15,21 1 0,-20 0 16,20 0-16,-21-21 0,0 20 0,0-20 16,1 0-16,-1-1 0,0 1 0,0 0 15,0-1-15,-21 1 0,0 0 16,0 21-16,0-1 0,21 1 0,-21 0 16,0 42-1,0 0 1,0 1-16,0 20 0,0-21 0,0 21 15,0 1-15,0-1 0,0-21 16,0 22-16,0-22 0,0 21 0,0-21 16,0 0-16,22 1 0,-22-1 15,21-21-15,0 21 0,0-21 0,0 0 16,0 0-16,22 0 0,-22 0 16,21 0-16,1-21 0,-1 21 0,0-21 15</inkml:trace>
  <inkml:trace contextRef="#ctx0" brushRef="#br0" timeOffset="37304">19875 6244 0,'0'0'0,"0"-42"16,0 21-16,0 0 0,0-1 15,0 1-15,0 0 0,-21 21 0,0 0 16,0 0-16,0 21 16,0-21-16,-1 21 0,1 1 15,0 20-15,21-21 0,-21 21 0,0 1 16,0-1-16,21 0 0,0 1 15,0-1-15,0 0 0,0 1 0,0-22 16,0 21-16,0-21 0,21 1 0,-21-1 16,42 0-16,-21-21 0,0 0 15,22 21-15,-1-21 0,-21 0 0,22 0 16,-1 0-16,0-21 0,-21 0 0,22 21 16,-22-21-16,21-22 0,-21 22 15,22-21-15,-22-1 0,0 1 16,0 0-16,0-1 0,1 1 0,20-21 15,-42 20-15,21-20 0,0 20 16,0-20-16,1 21 0,-1-1 0,-21 1 16,0 0-16,0-1 0,0 22 15,21 0-15,-21 42 16,-21 0-16,0 22 16,21-22-16,-22 21 0,1 22 15,21-22-15,-21 0 0,21 1 0,-21 20 16,21-21-16,0 22 0,0-1 0,0-20 15,0-1-15,0 0 16,0 1-16,0-1 0,0-21 0,21 22 16,0-22-16,-21 0 0,21 0 0,1-21 15,-1 0-15,21 0 0,-21 0 16,0 0-16,22 0 0,-22 0 0,21-21 16,-21 0-16,22 0 0,-22-1 15,21 1-15,-21-21 0,22 0 0,-22-1 16,0 1-16,0 0 0,0-1 0,1 22 15,-1-21-15,0 21 0,-21-1 16,21 22-16,-21 22 16,0-1-1,0 0-15,0 0 0,0 21 16,0-20-16,0 20 0,0 0 16,0-21-16,-21 22 0,21-22 0,0 21 0,0-21 15,0 1-15,0-1 16,21 0-16,0 0 0,0-21 15,1 21-15,-1-21 0,0 0 0,0 0 16,0 0-16,0-21 0,1 21 16,20-21-16,-21 0 0,0 0 0,0-1 15,22-20-15,-22 0 0,0 21 16,21-22-16,-20 1 0,-1 0 0,21 20 16,-21-20-16,0 21 0,1 0 0,-1 21 15,-21-21-15,0 42 31,0 0-31,0 0 0,0 21 16,-21-20-16,21 20 0,-22 0 16,1-21-16,0 22 0,21-1 0,0 0 15,0-20-15,0 20 0,0-21 0,0 0 16,0 0-16,0 1 0,21-1 16,0-21-16,1 0 0,-1 0 0,0 0 15,0 0-15,0 0 0,0 0 0,1 0 16,-1-21-16,0 21 0,0-22 15,0 1-15,-21 0 0,0 0 0,21-21 16,-21 20-16,0-20 0,0 21 16,0-21-16,0-1 0,0 1 15,0 0-15,0 20 0,-21-20 0,0 21 16,21 0-16,-21 21 0,0 0 0,0 0 16,-1 0-16,1 0 0,0 0 15,0 0-15,0 21 0,0 0 0,-1 0 16,22 0-16,0 1 0,0-1 0,0 0 15,0 0-15,0 0 0,0 0 16,22 1-16,20-1 16,-21-21-16,21 0 0,1 21 0,-1-21 15,0 0-15,22 0 0,42 0 16,-64 0-16,22-21 0,-22 0 16,0-1-16,-21 22 0,22-21 15,-1 0-15,-21 0 0,0 0 0,1 0 16,-22-1-16,0 1 0,21 0 0,-21 42 31,0 0-31,0 1 16,0 20-16,-21-21 0,21 21 0,0-20 15,-22 20-15,1 0 0,21-21 16,0 1-16,0-1 0,-21 21 0,21-21 16,-21 22-16,21-22 31,0-42-16,21-1 1,-21 1-16,21 0 0,0-21 16,-21 21-16,22-22 0,-1 22 0,21-42 15,-21 20-15,0 1 0,22 0 16,-22-1-16,21 22 0,1-21 0,-22 21 16,0-1-16,0 22 0,0 0 15,0 0-15,1 0 0,-22 22 16,0 20-16,21-21 0,-21 21 0,0 1 15,0-1-15,0 0 0,0-20 0,0 20 16,0-21-16,21 21 16,0-20-16,-21-1 0,21 0 0,0 0 15,1 0-15,-1-21 0,21 0 0,-21 0 16,0 0-16,22 0 0,-22 0 16,0 0-16,21 0 0,-20-21 0,-1 0 15,0 0-15,0 0 0,0-1 16,0-20-16,1 0 0,-1-1 0,-21 1 15,21 0-15,-21 21 0,0-22 16,0 22-16,0 0 0,0-21 16,0 20-16,-21 1 0,0 0 0,-1 0 15</inkml:trace>
  <inkml:trace contextRef="#ctx0" brushRef="#br0" timeOffset="37543.86">21907 5969 0,'0'0'0,"-42"0"0,21 0 0,0 0 0,0-21 16,-1 21-16,1 0 78,0 0-78</inkml:trace>
  <inkml:trace contextRef="#ctx0" brushRef="#br0" timeOffset="37795.23">20235 6202 0,'0'0'0,"21"0"16,1 0-16,20 0 0,-21 0 16,21 0-16,22 0 0,-22 0 0,1 0 15,20 0-15,1-21 0,-1 21 16,1 0-16,-1 0 0,1 0 0,-22 0 15,21 0-15,-20 0 0,-1 0 0,0-21 16,-20 21-16,20 0 0,0-22 16,-21 22-16,22 0 0</inkml:trace>
  <inkml:trace contextRef="#ctx0" brushRef="#br0" timeOffset="38103.05">24109 6773 0,'0'22'32,"0"-1"-17,-21-21 17,-1 0-17</inkml:trace>
  <inkml:trace contextRef="#ctx0" brushRef="#br0" timeOffset="39559.73">614 11599 0,'0'0'0,"21"0"0,-21 22 15,21-22-15,-21 21 0,0 0 0,21 0 16,0 0-16,-21 0 16,22-21-16,-22 22 0,21-22 15,0 0-15,0 0 16,0 0-16,0 0 0,22 0 15,-22-22-15,21 22 0,-21-21 0,22 0 16,-1 0-16,0-21 0,1 20 16,-1 1-16,0 0 0,-20 0 15,-1 0-15,-21 0 0,0-1 16,0 1-16,-21 0 0,-1 21 16,-20 0-16,0-21 0,-1 21 0,-20 0 15,21 0-15,-22 21 0,22 0 0,-22 0 16,22 1-16,0-1 0,-1 0 15,1 21-15,21-21 0,0 22 0,-1-22 16,22 21-16,0-21 0,0 22 16,0-22-16,22 0 0,-1 0 0,21 0 15,0 1-15,-20-1 0,20-21 16,0 0-16,22 21 0,-22-21 16,0 0-16,1 0 0,20 0 15,-20 0-15,-1-21 0,0 21 16,-21 0-16,1-21 0,-1 21 0,-64 0 31,22 0-31,-21 0 0,0 0 0,-1 0 16,1 0-16,0 0 0,-1 21 15,1 0-15,0 21 0,-1-21 0,1 1 16,0 20-16,-1 0 0,22 1 16,-21-1-16,21 0 0,-22 1 15,22-22-15,21 21 0,0 0 0,0-20 16,0 20-16,0-21 0,0 0 15,21 0-15,0 1 0,22-1 16,-1-21-16,-21 0 0,43 0 16,-22 0-16,0 0 0,22 0 0,-1-21 15,1-1-15,-1 1 0</inkml:trace>
  <inkml:trace contextRef="#ctx0" brushRef="#br0" timeOffset="40235.86">1926 11811 0,'0'0'0,"0"-21"0,-21 21 16,0-21-16,0 21 0,-1 0 15,-20 0-15,21 0 0,-21 21 16,-1-21-16,1 21 0,21 21 0,-22-20 16,1 20-16,21-21 0,-21 21 15,20 1-15,1-22 0,0 64 16,21-64-16,0 0 0,0 0 15,0 0-15,21-21 0,0 0 0,22 0 16,-1 0-16,0 0 16,1 0-16,-1 0 0,0-21 0,1 0 0,-1 0 15,0 0-15,1-1 0,-1-20 16,0 21-16,-20-21 0,-1 20 16,0 1-16,0-21 0,-21 21 15,0 0-15,0-1 0,0 1 0,0 0 16,0 42 15,0 0-31,0 1 0,0-1 0,0 21 16,0 0-16,0 1 0,0-1 15,0 22-15,0-22 0,0 21 0,0 1 16,21-1-16,-21 1 0,21-1 16,-21 1-16,0 21 0,0-1 0,22 1 15,-22 0-15,21-1 0,-21-20 16,0 20-16,0 1 0,0 0 15,0-22-15,0 22 0,0-22 16,0 22-16,-21-21 0,-1-1 0,1-21 16,0 22-16,0-22 0,0 1 0,0-22 15,-1 0-15,1 0 0,0-21 16,0 0-16,0 0 0,-22 0 0,22-21 16,-21 0-16,21 0 0,-22-22 15,1 1-15,0-22 0,-1 22 0,1-21 16,0-22-16,-1 21 0,1 1 15,21-22-15,0 22 0,21-22 0,0 22 16,0-1-16,0 1 0,0-1 16,21 1-16,0-1 0,21 22 15,-20-1-15,20 1 0,0 0 16,1-1-16,-1 1 0,0 0 16,1-1-16,-1 1 0,0 21 0,1-21 15,-1-1-15,-21 1 0</inkml:trace>
  <inkml:trace contextRef="#ctx0" brushRef="#br0" timeOffset="40432.75">2582 11853 0,'0'-21'0,"21"21"62,1 0-46,-22 21-16,0 1 15,21-1-15</inkml:trace>
  <inkml:trace contextRef="#ctx0" brushRef="#br0" timeOffset="40612.64">2667 12277 0,'0'0'0,"0"21"0,0 0 0,0 0 16,-21-21 0,42 0 31,0 0-47,0-21 15,0 0-15</inkml:trace>
  <inkml:trace contextRef="#ctx0" brushRef="#br0" timeOffset="41124.35">5673 11684 0,'0'-21'0,"0"42"0,0-63 16,0 21-16,0-1 0,0 1 16,0 0-16,0 42 15,0 0 1,0 1-16,0-1 0,0 21 16,0 0-16,0 1 0,0 20 0,0 1 15,0-1-15,0 22 0,0-22 16,0 22-16,0-21 0,0 20 0,-22 1 15,1 0-15,21-1 0,-21 1 16,0 0-16,21-22 0,-21 22 16,21-1-16,-21-20 0,21-1 0,-22-20 15,22 20-15,0-42 0,0 22 0,0-22 16,0 0-16,0 0 0,0-42 31,0 0-31,0 0 0,0 0 0,0-22 16,0 1-16</inkml:trace>
  <inkml:trace contextRef="#ctx0" brushRef="#br0" timeOffset="41435.17">5249 12129 0,'21'63'0,"-42"-126"0,21-1 0,0 22 0,0-1 16,0-20-16,0 21 0,0-1 0,0 1 15,0 0-15,0 20 0,21-20 16,1 21-16,20-21 0,0 20 0,1 1 15,-1 0-15,21 21 0,-20 0 16,-1 0-16,22 0 0,-22 0 0,0 21 16,-21 22-16,22-22 0,-43 21 0,0-21 15,0 22-15,0-1 16,0 0-16,0 1 0,-21-1 0,-22 0 16,22 1-16,-21-1 0,21 0 15,-22-21-15,1 22 0,21-22 0,0-21 16,-1 21-16,1-21 0,0 0 15,21-21 1,0 0-16,21 0 0,0-22 16,1 22-16,-1-21 0,21 21 0,-21-22 15,22 22-15</inkml:trace>
  <inkml:trace contextRef="#ctx0" brushRef="#br0" timeOffset="42347.65">6096 11599 0,'0'0'0,"21"0"0,0 0 15,-21 22 1,0-1-16,0 0 16,0 0-16,0 21 0,0-20 0,0 20 15,0-21-15,0 21 0,0 1 16,0-22-16,21 21 0,-21 1 0,0-22 16,22 0-16,-22 21 0,21-21 0,-21 1 15,21-1-15,0-21 16,0 0-16,0 0 0,1-21 15,20-22-15,-21 22 0,0 0 16,0-21-16,-21 20 16,22-20-16,-1 21 0,0-21 0,0-1 15,0 1-15,-21 0 0,0-1 0,0 22 16,0-21-16,0 21 0,0-1 16,0 1-16,0 0 0,0 42 31,0 0-31,0 1 0,0-1 15,0 21-15,0-21 0,0 22 0,0-1 16,0 0-16,0-21 0,0 22 16,21-1-16,1-21 0,-1 22 0,-21-22 15,21 21-15,0-21 0,0-21 0,0 21 16,22-21-16,-22 0 16,21 0-16,-21 0 0,22 0 0,-22-21 15,21 0-15,1 0 0,-1 0 0,-21 0 16,21-22-16,1 22 0,-22-21 15,21-1-15,-21 1 0,1 0 0,-22-22 16,0 22-16,0 0 0,0-1 16,0 1-16,0 0 0,0-1 0,0 22 15,0 0-15,0 0 0,0 0 0,-22 21 16,1 21 0,21 0-16,0 0 0,0 0 15,0 22-15,0-22 0,0 21 0,0 0 16,0 1-16,0-1 15,0 0-15,0-20 0,0 20 0,0 0 16,0 1-16,0-22 0,0 21 0,0-21 16,0 0-16,0 1 0,0-1 15,0-42 1,0-1 0,0 1-16,21 0 0,1 0 15,-22-21-15,21 20 0,0 1 0,0 0 16,0 0-16,0 0 0,1 0 15,-1-1-15,0 22 0,0-21 16,0 21-16,22 0 0,-22 0 0,0 0 0,21 0 16,-21 0-16,22 21 0,-22 1 15,0-1-15,0 0 0,0 0 16,-21 0-16,0 0 0,0 22 0,0-22 16,-21 0-16,0 0 0,0 22 0,0-22 15,-22 0-15,22 0 0,-21 0 16,21 0-16,-22 1 0,1-22 0,21 0 15,-21 0-15,20 0 0,1 0 16,-21 0-16,21 0 0,0 0 0,-1 0 16,1 0-16,21-22 15,0 1 1,0 0-16,21 21 0,1-21 16,-1 0-16,0 0 0,0 21 0,0-22 15</inkml:trace>
  <inkml:trace contextRef="#ctx0" brushRef="#br0" timeOffset="43203.46">7874 11388 0,'0'-21'16,"0"42"-16,0-64 0,0 22 0,0 42 31,0 1-31,0-1 0,0 21 16,0-21-16,0 22 0,0-1 0,0 0 15,0 1-15,0-1 0,0 0 16,0 1-16,0-1 0,0-21 16,0 21-16,0 1 0,21-22 0,0 0 15,-21 21-15,21-42 0,1 22 0,-1-1 16,0-21-16,0 0 16,0 0-16,0-21 0,1 21 0,-1-22 15,0 1-15,0 0 0,0 0 16,0-21-16,1 20 0,-1 1 0,0 0 15,-21-21-15,0 21 0,21-1 0,-21 1 16,0 0-16,21 21 0,-21-21 16,0 42-1,0 0 1,0 0-16,0 1 0,0-1 0,0 21 16,0-21-16,0 0 0,0 1 15,0 20-15,0-21 0,0 0 0,0 0 16,0 1-16,21-22 0,1 21 0,-1-21 15,0 0-15,0 0 16,0 0-16,0-21 0,1-1 16,-1 1-16,0 0 15,0 0-15,0 0 0,0-22 0,1 22 16,-1-21-16,0 0 0,21 20 0,-21-20 0,22-43 16,-22 64-16,0 0 15,0 0-15,0 0 0,-21 0 16,22 21-16,-22 21 31,0 0-31,0 0 0,0 0 16,0 0-16,0 1 15,21-22 1,-21-22 0,0 1-1,0 0-15,0 0 16,0 0-16,0 0 0,0-1 15,-21 1-15,-1 21 16,1 0-16,0 0 16,0 0-16,0 21 0,0 1 15,-1-1-15,1 0 0,21 0 0,-21 21 16,0-20-16,21 20 0,-21 0 16,21-21-16,0 1 0,0 20 0,0-21 15,0 21-15,0-20 0,21-1 0,21 0 16,-21 0-16,1-21 0,-1 21 15,0-21-15,21 0 0,-21 0 0,64-21 16,-43 21 0,-20-21-16,-1 0 0,0 0 0,0 21 15,-21-22-15,0-20 0,0 21 16,0 0-16,0 0 0,0-22 0</inkml:trace>
  <inkml:trace contextRef="#ctx0" brushRef="#br0" timeOffset="43388.35">8361 11303 0,'-21'0'16,"42"0"-16,-64 21 16,65-21-1,-1 0 1,0 0-16,0 0 15,21 0-15</inkml:trace>
  <inkml:trace contextRef="#ctx0" brushRef="#br0" timeOffset="43931.74">10308 11663 0,'0'0'0,"0"-21"0,0 0 0,0-1 15,0 1-15,0 0 0,0 0 16,0-21-16,21 20 0,0 1 16,1 21-16,-1 0 0,0 0 15,21 0-15,-21 0 0,22 0 0,-22 21 16,21 1-16,1-1 0,-22 21 16,21-21-16,0 22 0,-20-1 0,-1 0 15,0 1-15,0-1 0,-21-21 0,21 21 16,-21 1-16,0-1 0,0-21 15,0 0-15,0 22 0,0-22 16,0 0 0,0-42-1,0 0-15,0 0 0,0-1 0,0 1 16,0-21-16,0 21 0,0-22 0,0 1 16,0 21-16,0-21 15,0-1-15,0 1 0,21 0 0,1-1 16,-22 1-16,21 0 0,0 20 0,0-20 15,0 21-15,0 0 0,1 21 16,-1 0-16,0 0 0,0 0 0,0 0 16,0 0-16,-21 21 15</inkml:trace>
  <inkml:trace contextRef="#ctx0" brushRef="#br0" timeOffset="45116.81">11366 11494 0,'-21'0'31,"0"0"-31,21 21 16,-21 0-16,0 0 0,21 0 16,-21 0-16,21 1 0,0 20 0,0-21 15,-22 21-15,22-20 0,0 20 0,0-21 16,0 21-16,0-20 0,0 20 15,0-21-15,22 0 0,-22 0 0,21 1 16,0-1-16,0 0 0,21-21 0,-20 0 16,-1 0-16,21 0 15,-21 0-15,0-21 0,22 0 0,-22 21 16,21-22-16,-21-20 0,1 21 0,20 0 16,-21 0-16,0-22 0,-21 22 15,0-21-15,0 21 0,0-22 0,0 1 16,0 21-16,0-22 0,-21 1 0,0 0 15,0-1-15,0 22 0,-1 0 16,-20 0-16,21 0 0,0 21 0,-22 0 16,22 0-16,0 21 0,0 0 0,-21 0 15,20 0-15,1 22 0,0-1 16,21-21-16,0 22 0,0-1 0,0 0 16,0 1-16,0-1 0,0 0 15,21-21-15,0 22 0,22-22 16,-22 21-16,0-21 0,21 1 0,1-22 15,-1 21-15,0-21 0,1 0 0,-1 0 16,0 0-16,22 0 0,-22-21 16,1-1-16,-1 1 0,21 0 0,-20 0 15,41-43-15,-41 43 0,-22-21 16,21 0-16,-21 20 0,1-20 16,-1 21-16,-21-21 0,0 20 0,0 1 15,0 0-15,0 42 31,-21-21-31,21 21 0,-22 1 16,22-1-16,0 21 0,0-21 0,0 0 16,0 22-16,0-22 0,0 21 15,0-21-15,0 22 0,22-22 0,-1 21 16,0-21-16,0 1 0,21-1 0,-20 0 16,20 0-16,-21 0 0,21-21 15,-20 0-15,20 0 0,0 0 0,1 0 16,-1 0-16,0-21 0,1 0 0,105-43 15,-127 43 1,21 0-16,1-21 0,-22 21 16,0-1-16,0-20 0,0 21 0,-21 0 15,21 0-15,-21-22 0,0 22 0,0 0 16,0 0-16,-21 0 16,0-1-16,0 22 0,0 0 0,0 0 0,-22 0 15,22 0-15,-21 0 0,21 0 0,-1 22 16,-20-1-16,21 21 0,0-21 15,0 0-15,21 22 0,0-22 0,-22 21 16,22-21-16,0 22 0,0-22 0,0 21 16,0-21-16,0 1 0,22-1 15,-1 0-15,0-21 16,0 0-16,21 0 0,-20 0 0,-1 0 16,21 0-16,-21-21 0,22 0 15,-22-1-15,21-20 0,-21 21 0,22-21 16,-22 20-16,0-20 0,21 0 0,-21-1 15,1-20-15,-1 21 0,0-22 16,0 22-16,-21-22 0,21 1 0,0-1 16,-21 22-16,0-22 0,0 22 0,0 0 15,0 21-15,0-1 0,0 1 16,-21 21-16,0 21 0,0 1 16,21 20-16,0 0 0,0 22 0,-21-22 15,21 22-15,0-1 16,0-21-16,0 22 0,0-1 0,0-20 15,0 20-15,0-20 0,0-1 0,21 0 16,0 1-16,0-1 0,0-21 16,1 21-16,-1-20 0,0-1 0,0 0 15,21-21-15,-20 0 0,20 0 0,-21 0 16,21 0-16,-20-21 0,20 0 16,0-1-16,-21 1 0,22 0 0,-22-21 15,21 21-15,-21-22 0,1 22 0,-1-21 16</inkml:trace>
  <inkml:trace contextRef="#ctx0" brushRef="#br0" timeOffset="45304.7">12636 11240 0,'-21'0'0,"42"0"0,-21 0 62</inkml:trace>
  <inkml:trace contextRef="#ctx0" brushRef="#br0" timeOffset="47256.82">15557 11896 0,'0'-64'31,"22"43"-31,-1 21 0,0-21 16,0 0-16,0 21 0,0-21 0,-21-1 15,0 1-15,22 0 0,-22 0 16,0 0-16,0 0 0,0-1 16,-22 1-16,1 0 0,0 0 0,0 0 15,-21 0-15,-1 21 0,22 0 16,-21 0-16,-1 0 0,1 0 0,0 0 16,-1 21-16,1 0 0,0 21 15,-1-21-15,22 22 0,-63 20 16,62-20-16,1-1 0,0 21 0,0-20 15,21-1-15,0-21 0,0 22 16,0-22-16,21 21 0,0-21 16,22 0-16,-22 1 0,21-22 0,0 0 0,1 0 15,20 0-15,-20 0 0,20-22 16,-21 1-16,22 0 0,-22 0 16,1-21-16,20 20 0,-21-20 0,1 0 15,-1-1-15,0 1 0,1 0 16,-1-1-16,-21-20 0,0 21 0,1-22 15,-1 1-15,0-1 0,-21 22 0,21-22 16,-21 1-16,0 20 0,0 1 16,0 0-16,0-1 0,-21 22 0,0 0 15,0 21-15,-1 0 16,22 21-16,0 0 0,-21 1 0,21 20 16,-21 21-16,21-20 0,0 20 0,0 1 15,-21-1-15,21-20 0,-21 20 16,21 1-16,-21-22 0,21 0 0,0 1 15,0-1-15,0 0 0,0 1 16,0-22-16,21 21 0,0-21 16,21 0-16,-21 1 0,1-22 0,20 0 15,0 0-15,1 0 0,-1 0 0,0 0 16,1-22-16,-1 1 0,21 0 16,-20 0-16,-1 0 0,0-22 0,1 22 15,-1 0-15,0-21 0,-20 21 0,-1-22 16,0 22-16,-21-21 0,0 21 15,0-1-15,0 1 0,0 0 16,-21 21-16,0 0 0,-1 0 0,-20 0 16,21 0-16,0 21 15,-22 0-15,22 22 0,0-22 0,21 0 16,0 21-16,0-20 0,0-1 0,0 21 16,0-21-16,0 0 0,0 22 15,21-22-15,0 0 0,1-21 0,-1 21 16,21 0-16,-21-21 0,0 0 0,22 0 15,-1 0-15,-21 0 0,22 0 16,-22-21-16,21 0 0,-21 0 16,0 0-16,22 0 0,-22-1 0,0 1 15,0 0-15,-21 0 0,21 0 16,-21 0-16,22-22 0,-22 22 0,0 0 16,0 0-16,-22 42 31,22 0-31,-21 0 0,0 0 15,21 1-15,0 20 0,0-21 16,0 0-16,0 0 0,0 1 0,0-1 16,0 0-16,0 0 0,0 0 15,0-42 17,0 0-32,0 0 15,0 0-15,0-1 16,21-20-16,-21 21 0,21 0 15,1-22-15,-22 22 0,21-21 0,0 21 16,-21 0-16,21-1 0,0 22 16,0 0-16,1 0 0,-1 0 15,0 22-15,0-1 0,-21 0 16,21 0-16,0 0 0,-21 0 16,0 22-16,22-22 0,-22 0 0,21 0 15,-21 22-15,21-22 0,-21 0 0,0 0 16,21 0-16,0-21 15,0 0 1,1 0-16,-22-21 16,21 0-16,0 0 0,0 0 15,0-1-15,-21 1 0,21 0 0,1 0 16,-1-21-16,0 20 0,0-20 0,0 21 16,0-21-16,1 20 0,-1 1 15,0 0-15,0 21 0,-21 21 31,0 0-31,0 1 0,0-1 16,0 21-16,0-21 0,0 0 0,0 1 16,0 20-16,0-21 0,0 0 15,0 0-15,0 1 0,0-1 0,0 0 16,0 0-16,21-21 0,0 0 16,1 21-16,-1-21 15,0 0-15,0 0 0,0-21 0,0 21 16,1-21-16,-1 0 0,0 0 0,0-1 15,0 1-15,0 0 0,1-21 16,-22 21-16,21-1 0,0-20 0,0 21 16,0-43-16,-21 43 0,21 21 15,-21-21-15,0 42 32,-21 0-32,21 1 0,0-1 0,0 0 15,-21 0-15,21 0 0,0 22 16,0-22-16,0 0 0,0 0 15,0 0-15,0 0 0,0 22 0,0-22 16,21-21-16,0 21 0,1 0 16,-1-21-16,0 0 0,0 0 0,0 0 15,22 0-15,-22 0 0,0 0 0,21-21 16,-21 21-16,1-21 0,-1 0 16,21-22-16,-21 22 0,-21 0 0,21-21 15,1 21-15,-22-22 0,21 1 0,-21 0 16,0-1-16,0 1 15,0 21-15,0-22 0,-21 22 0,-1 0 0,1 21 16,0 0-16,0 0 0,-21 0 0,20 0 16,1 0-16,-21 21 15,21 0-15,0 1 0,-1-1 0,1 0 16,0 21-16,0 1 0,21-22 16,0 0-16,0 0 0,0 0 15,0 0-15,21 1 0,0-22 0,0 21 16,1-21-16,20 0 0,-21 0 15,21 21-15</inkml:trace>
  <inkml:trace contextRef="#ctx0" brushRef="#br0" timeOffset="47532.97">19008 11324 0,'0'0'0,"0"-21"0,-22 21 15,1 0-15,21 21 16,-21 0-16,0 1 0,0-1 16,21 21-16,-21 0 0,-1 1 0,22-22 15,-21 21-15,21 1 0,0-1 0,0 0 16,0-21-16,0 22 0,0-22 16,0 21-16,0-21 0,21 22 0,1-22 15,-1 0-15,0 0 0,0-21 16,0 21-16,0-21 0,1 0 15,-1 0-15,0 0 0,21 0 0,-21-21 16,22 0-16,-22 0 0,21 0 0</inkml:trace>
  <inkml:trace contextRef="#ctx0" brushRef="#br0" timeOffset="47809.73">19516 11282 0,'0'0'0,"0"-21"0,0 0 0,21 21 15,0 21 1,-21 0-16,21 0 16,-21 21-16,0-20 0,21 20 15,-21 0-15,21 1 0,-21-22 16,0 21-16,0 0 0,0 1 0,0-1 16,0 0-16,0 1 0,-21-22 0,21 21 15,-21 1-15,0-22 0,21 21 16,-21-21-16,21 0 0,-21 1 0,21-1 15,-22 0-15,22-42 32,0 0-32,22-1 0,-1 22 15,0-21-15</inkml:trace>
  <inkml:trace contextRef="#ctx0" brushRef="#br0" timeOffset="48331.44">20405 11536 0,'0'0'0,"0"-21"0,0 0 16,-22 21-1,1 0-15,0 0 16,0 0-16,-21 0 0,20 21 16,-20-21-16,0 21 0,21 0 0,-22 0 15,22 0-15,0 1 0,0-1 16,0 0-16,21 0 0,0 0 0,0 0 15,0 1-15,21-1 16,0 0-16,0-21 0,21 21 16,-20 0-16,-1-21 0,0 21 0,0 1 15,0-1-15,0 0 0,-21 0 16,0 0-16,0 0 0,0 1 0,0-1 16,0 0-16,-21 0 0,0 0 15,0 0-15,0 1 0,0-1 0,-22-21 16,22 21-16,0 0 0,-21-21 0,20 0 15,1 21-15,0-21 0,0 0 16,0 0-16,42 0 16,0 0-1,0 0-15,0 0 16,1 0-16,20 0 0,-21 0 0,0 21 16,0-21-16,1 22 0,-1-1 15,0 0-15,-21 21 0,0-21 0,0 22 0,0-1 16,0 22-16,0-22 15,0 0-15,-21 1 0,0-1 0,-1 0 16,1 22-16,0-22 0,0 0 0,0 1 16,0-22-16,-1 21 0,22 1 15,0-1-15,-21-21 0,21 21 0,-21-20 16,21-1-16,0 21 0,-21-21 0</inkml:trace>
  <inkml:trace contextRef="#ctx0" brushRef="#br0" timeOffset="48886.12">19516 15558 0,'-43'0'0,"86"0"0,-128 0 16,43 0-16,-1-22 0,1 22 0,21-21 16,0 0-16,-22 21 0,43-21 0,0 0 15,0 0-15,0-1 16,21 22-16,1 0 16,-1 0-16,0 0 0,21 0 0,-21 22 15,22-22-15,-1 21 0,-21 0 16,0-21-16,1 21 0,-1 0 0,-21 0 15,0 22-15,0-22 0,0 0 0,-21 0 16,-22 0-16,22 1 16,-21-1-16,-64 42 0,64-42 15,-1 22-15,-20-22 0,42 21 0,-22 1 16,1-22-16,21 21 0,0-21 16,21 0-16,0 22 0,0-22 0,0 0 15,0 0-15,21 22 0,0-22 0,21 0 16,-21 0-16,22 0 0,20 0 15,-20 1-15,-1-1 0,21 0 16,-20 21-16,20-21 0,1 22 0,-43-22 16,0 21-16,-21-21 0,0 1 15,0 20-15,0-21 0,-42 21 0,21-20 16,-22 20-16,1-21 0,0 0 16,-1 0-16,1 22 0,0-43 0,-1 21 15,-20 0-15,20 0 0,1-21 16,0 0-16,-1 0 0,1 0 0,0-21 15,-1 0-15</inkml:trace>
  <inkml:trace contextRef="#ctx0" brushRef="#br0" timeOffset="63877.04">6413 14034 0,'0'0'0,"0"-22"0,0-20 16,0 21-16,0 0 0,0 0 15,0-22-15,0 22 0,0 0 16,0 0-16,22-22 0,-22 22 0,0 0 15,0 0-15,-22 21 16,22 21 0,-21 0-16,21 0 0,0 22 15,-21-1-15,21 22 0,0-22 0,-21 21 16,21-20-16,0 20 16,0 1-16,0 20 0,0-20 0,0-1 15,0 1-15,0-1 0,21 1 0,0-22 16,0 22-16,1-22 0,-1-21 15,0 22-15,21-22 0,-21 0 0,22 0 16,-1-21-16,0 0 0,1 0 16,-1 0-16,0-21 0,1 0 0,-1 0 15,0-22-15,22 22 0,-22-21 16,1-22-16,-1 22 0,-21-22 16,21 1-16,1-1 0,-1 1 0,-21-22 15,0 22-15,1-1 0,-1 1 0,0-1 16,0 1-16,-21-1 0,0 1 15,0-1-15,0 1 16,0 20-16,-21 43 16,0 22-16,21 20 15,-21 0-15,-1 1 0,22-1 0,-21 21 16,0 1-16,0-22 0,21 22 0,0-1 16,-21 1-16,21-1 0,0 1 15,0-1-15,0 1 0,0-22 0,0 0 16,0 1-16,21-1 0,0-21 15,0 0-15,22 1 0,-1-22 0,-21 0 16,43 0-16,-22 0 0,0-22 16,1 1-16,20 0 0,-21 0 15,22-21-15,-22-1 0,1 1 0,20 0 16,1-43-16,-22 43 16,-21-1-16,0 1 0,0 21 0,-21 0 15,0-1-15,0 1 0,-21 21 16,0 0-16,-21 0 15,21 21-15,-22 1 0,22-22 0,0 21 16,-21 21-16,42-21 0,0 0 16,0 1-16,0 20 0,0-21 0,0 0 15,21 22-15,0-22 16,0 0-16,0 0 0,0 0 0,1 22 16,-1-43-16,0 21 0,0 0 15,0 0-15,-21 0 0,-21-21 31,0 0-31,0 0 0,0 0 16,-1-21-16,1 0 0,-21 0 0,21 0 16,0-1-16,-22 1 0,22-21 15,-21 0-15,42 20 16,-21 22-16,21 22 16,0-1-1,0 0-15,0 0 0,0 21 0,0-20 16,21-1-16,0 21 0,-21-21 15,21 0-15,0 1 0,0-1 16,22 0-16,-22-21 0,0 0 16,21 21-16,-20-21 0,-1 0 0,21 0 15,0 0-15,-20-21 0,20 0 16,-21 0-16,21-1 0,1 1 0,-22 0 16,0 0-16,21-21 0,-20-1 0,-1 1 15,0 21-15,0-22 0,0 1 16,-21 0-16,0 21 0,21-22 0,-21 22 15,0 0-15,0 0 0,-21 21 47,21 21-47,0 0 0,-21 0 16,0 22-16,21-22 0,-21 21 0,21-21 16,0 22-16,0-22 0,0 21 15,0-21-15,0 22 0,0-22 0,0 0 16,0 0-16,21 0 0,0-21 15,0 0-15,22 0 0,-22 0 16,0 0-16,21 0 0,1 0 0,-22-21 16,21 0-16,0 0 0,1 0 15,-1-22-15,0 22 0,-20-21 0,20-1 16,0 1-16,-21 0 16,1 21-16,-22-22 0,0 22 0,0-21 15,0 21-15,-22 21 16,1 0-16,0 0 0,0 0 0,0 0 15,0 21-15,-1-21 0,1 21 0,0 0 16,21 0-16,0 0 0,0 1 16,0-1-16,0 21 0,0-21 0,0 0 15,21 1-15,0 20 0,1-21 16,-22 0-16,21 0 0,0 1 16,0-1-16,0 0 0,0-21 0,1 21 15,-1-21-15,0 0 0,0 0 0,21 0 16,-20 0-16,20 0 0,-21-21 15,21 0-15,1 0 0,-22-1 16,21-20-16,-21 21 0,1-21 0,-1 20 16,0-20-16,0 21 0,0-21 0,-21-1 15,21 22-15,-21 0 0,0 0 16,0 0-16,0-1 0,-21 44 47,0-1-47,21 0 0,-21 0 0,21 21 15,-21-20-15,21 20 0,0-21 16,0 21-16,-21-20 0,21-1 0,0 0 16,0 0-16,0 0 15,0 0-15,0 1 16,0-44 0,0 1-1,0 0-15,0-21 0,21 21 16,-21-1-16,21-20 0,-21 21 15,0-21-15,21 20 0,0 1 16,0 0-16,-21 0 0,22 0 0,-1 0 0,0 21 16,0 0-16,0 0 0,0 0 15,1 0-15,-22 21 16,0 0-16,0 0 0,0 0 0,21 22 16,-21-22-16,21 21 0,-21-21 15,21 0-15,-21 22 0,21-22 0,0 0 16,1 0-16,-1 0 0,0-21 15,21 0-15,-21 0 0,1 0 0,20 0 16,0 0-16,-21 0 0,22 0 16,-1-21-16,-21 0 0,22 0 0,-1 0 15,-21-22-15,21 22 0,-20 0 16,-1-21-16,0 21 0,0-22 0,0 22 16,-21-21-16,0 21 0,0-1 0,0-20 15,0 21-15,0 0 0,-21 21 16,0-21-16,0 21 0,-22 0 15,22 0-15,0 0 0,-21 21 0,21 0 16,-22 0-16,22 0 0,-21 0 16,21 22-16,-22-22 0,22 21 0,0 1 15,21-22-15,0 21 0,0 0 16,0-20-16,0 20 0,0-21 0,0 0 16,0 0-16,21 1 0,0-22 0,0 0 15,22 0-15,-22 0 0,0 0 16,21-22-16,-20 1 0,20 0 0,-21 0 15,0 0-15,22 0 0,-22-22 16,0 22-16,-21-21 0,21 21 0,-21-22 16,21 22-16,-21-21 0,0 21 15,0-1-15,0 1 16,-21 42 0,21 1-16,-21-1 15,21 0-15,0 0 0,0 0 16,0 22-16,0-22 0,0 0 0,0 21 15,0-21-15,21 1 0,0-1 16,0 0-16,-21 0 0,22 0 0,20-21 16,-21 0-16,0 0 0,0 0 0,1 0 15,20 0-15,-21-21 0,0 0 16,0 0-16,1 0 0,20-1 16,-21-20-16,0 21 0,0-21 0,1 20 15,-1-20-15,0 21 0,0 0 16,-21 0-16,0-1 0,0 1 0,0 0 15,0 42 1,0 0-16,0 1 16,-21-1-16,21 0 0,0 21 15,0-21-15,0 1 0,-21-1 16,21 21-16,0-21 0,0 0 0,0 1 16,0-1-16,0 0 15,0-42 16,0 0-31,21-1 0,-21 1 16,0 0-16,21 0 0,0-21 0,0 20 16,-21 1-16,22-21 0,-1 21 15,0 0-15,0-1 0,0 1 0,0 0 16,1 21-16,-1 0 0,0 0 0,0 0 16,0 21-1,-21 0-15,0 1 0,0-1 16,0 0-16,0 0 0,0 0 15,21 0-15,-21 1 0,22 20 0,-22-21 16,0 0-16,21-21 0,0 21 16,0-21-16,0 0 15,0 0-15,1 0 0,-1 0 0,0 0 16,0 0-16,-21-21 0,42 0 16,-20 0-16,-1 0 0,0-22 0,0 22 15,0 0-15,0 0 0,1 0 0,-1 0 16,-21-22-16,21 22 0,0 0 15,0 0-15,-21 42 32,0 0-17,0 0-15,0 0 0,0 1 16,0-1-16,0 0 16,0 0-16,0 0 0,0 0 0,0 1 15,0-1-15,21-21 0,1 21 0,-1 0 16,0-21-16,0 0 0,21 0 15,-20 0-15,-1 0 0,21 0 0,-21 0 16,0 0-16,22-21 0,-22 0 16,0 0-16,0-1 0,22 22 0,-43-21 15,42-21-15,-21 0 0,0 20 16,0 1-16,-21-21 0,0 21 16,0 0-16,0-1 0,0 1 0,0 0 15,-21 21 1,0 0-16,0 21 15,0 0-15,0 1 0,-1-1 0,1 0 16,21 21-16,-21-21 0,21 22 16,0-22-16,0 0 0,0 43 15,0-43-15,21 21 0,0-21 16,1-21-16,-1 21 0,21 1 0,-21-22 16,0 0-16,22 0 0,20 0 15,-42-22-15,22 1 0,-1 0 16,0 0-16,1 0 0,-22 0 15,21-22-15,1 22 0,-1 0 0,-21-21 16,21 20-16,-20-20 0,-1 0 16,21-64-16,-42 64 0,0-22 15,0 1-15,21 20 0,-21-20 16,0 20-16,0 22 0,0-21 0,0 21 16,0 0-16,-21 21 0,0 0 15,21 21-15,0 21 0,-21-21 16,21 22-16,-21-1 0,21 0 0,-22 22 15,22-22-15,0 0 0,0 1 16,0-1-16,0 0 0,0 1 16,0-1-16,0 0 0,22-20 0,-22-1 15,21 21-15,0-21 0,-21 0 16,21-21-16,0 22 0,0-22 0,1 0 16,-1 0-16,0 0 15,0-22-15,0 1 0,0 0 0,1 0 16,41-21-16,-42 20 0</inkml:trace>
  <inkml:trace contextRef="#ctx0" brushRef="#br0" timeOffset="64073.93">12531 13928 0,'0'0'0,"0"21"0,0 0 0,21-21 31,21 0-15,-21 0-16,0 0 0,22 0 0,-1 0 16,0 0-16,1-21 0,-1 21 0,22-21 15,-22 0-15,21-1 0,1 1 16,-22 0-16</inkml:trace>
  <inkml:trace contextRef="#ctx0" brushRef="#br0" timeOffset="64615.46">13483 13356 0,'0'0'0,"-21"0"0,0 0 15,0 0-15,21 21 16,-22 1-16,22-1 16,0 0-16,0 21 0,-21-21 0,21 22 15,0-1-15,0 0 0,0 22 16,0-22-16,0 1 0,0-1 0,0 0 15,0 1-15,-21-1 0,21 0 16,0 1-16,0-22 0,0 21 0,0-21 16,0 0-16,-21 1 0,21-1 15,0 0-15,0 0 0,0 0 16,-21-42 15,21 0-31,0 0 16,0 0-16,0-1 0,0 1 0,0 0 15,21 0-15,0 0 0,0-22 16,22 22-16,-22 0 0,0 0 0,21 0 16,1 21-16,-22-21 0,21 21 0,0 0 15,1 0-15,-22 0 0,21 0 16,-21 21-16,1 0 0,-1 0 0,0 0 16,-21 0-16,0 1 0,0-1 0,0 0 15,0 0-15,0 0 0,0 22 16,0-22-16,-21 0 0,0-21 0,-1 21 15,-20 0-15,21 0 0,-21 1 16,20-22-16,-20 21 0,0-21 16,-1 0-16,22 21 0,-21-21 0,21 0 15,-22 0-15,22 0 0,0 0 16,0 21-16,21-42 16,21 21-1,21-21-15,-20 0 0,20-1 16</inkml:trace>
  <inkml:trace contextRef="#ctx0" brushRef="#br0" timeOffset="64932.42">14287 14034 0,'0'21'31,"-21"0"-31,0-21 0,21 21 15,0 0 1,21-21 0,0 0-16,1 0 15,-1 0 1,0 0-16,-21-21 0,0 0 0,0 0 16,0 0-16,0-1 15,0 1 1,-21 21-1,0 0 1,21 21-16,-22-21 16</inkml:trace>
  <inkml:trace contextRef="#ctx0" brushRef="#br0" timeOffset="75807.14">16044 14182 0,'0'0'0,"0"21"16,-21-21-16,0 0 15,21-21 17,0 0-17,21-1-15,0-20 0,0 21 16,22 0-16,-22-22 0,21 1 0,1 0 15,20-22-15,-21 22 0,1-22 16,20 1-16,-20-1 0,-1 1 0,-21 21 16,21-1-16,-42 1 0,0 21 0,0-22 15,-21 43 1,-21 0-16,-22 0 0,22 0 0,-21 22 16,-1 20-16,-21-21 0,22 21 15,-1-20-15,22 20 0,0 0 0,-1 1 16,22-1-16,0 0 15,21-21-15,0 22 0,21-1 0,0-21 16,22 0-16,-1 22 0,0-22 0,22 0 16,-22 0-16,22 0 0,-1 1 15,-20-1-15,-1-21 0,0 21 0,1 0 16,-1-21-16,-21 21 0,0 0 16,-21 1-16,-21-22 15,0 0-15,0 0 0,-22 0 16,22 0-16,-21 0 0,0 0 15,20-22-15,-20 1 0,0 21 0,21-21 16,-22 0-16,1 0 0,21 0 16,-22-1-16,22 1 0,0 21 15,0 0-15,21-21 0,-21 21 16,21 21 0,0 0-16,0 1 0,21-1 15,-21 0-15,42 0 0,-21 0 16,1 0-16,-1-21 0,21 22 0,-21-1 15,22 0-15,-1-21 0,21 0 0,-20 21 16,-1-21-16,22 0 0,-22 0 16,0 0-16,22-21 0,-22 0 15,0 21-15,1-21 0,20-1 0,-20 1 16,-1-21-16,21 21 0,-20-22 0,-1 22 16,22-21-16,-22 0 0,-21-1 15,0 1-15,0 0 0,-21-1 16,0 22-16,0-21 0,0 21 0,0-1 15,-21 22-15,0 0 0,-21 0 16,-1 0-16,1 22 0,0-1 0,21 0 16,-22 21-16,22-21 0,-21 22 15,21-1-15,21 0 0,0-20 0,0 20 16,0 0-16,0-21 0,0 22 0,21-22 16,0 0-16,0 0 0,21 0 15,1-21-15,20 0 0,-20 0 16,20 0-16,64 0 0,-63-21 15,-1 0-15,1 0 0,-1 0 16,-21 0-16,22-1 0,-22-20 0,1 21 16,-1 0-16,-21-22 0,21 22 15,-20-21-15,-22 21 0,0 0 0,21-1 16,-21 44 0,-21-1-1,21 0-15,-22 0 0,22 21 0,0-20 16,-21-1-16,21 0 0,-21 0 15,21 0-15,0 0 0,-21 1 0,21-1 16,21-21 15,0 0-31,-21-21 0,21 21 16,1-22-16,-22 1 0,21 0 0,0 0 16,-21 0-16,0 0 0,21-1 15,0 1-15,0 0 0,-21 0 16,22 21-16,-1 0 15,0 0-15,0 21 16,0-21-16,-21 21 0,0 0 16,21 1-16,1-1 0,-22 0 15,21 0-15,0 21 0,0-42 0,0 22 16,0-1-16,1 0 0,20 0 16,-21-21-16,21 21 0,1-21 0,-1 0 15,0 0-15,1 0 0,-1 0 0,0 0 16,22-21-16,-22 0 0,1 21 15,-1-21-15,0 0 0,-21-1 0,22-20 16,-22 21-16,0-21 0,0 20 16,-21-20-16,21 21 0,-21-21 0,0 20 15,0 1-15,-21 0 0,0 0 0,0 0 16,0 21-16,0 0 0,-22 0 16,22 0-16,-21 21 0,-1 0 0,22 0 15,-21 0-15,0 22 0,20-22 16,1 21-16,0-21 0,0 22 15,21-22-15,0 21 0,0-21 0,0 1 16,0-1-16,0 0 0,21 0 16,0 0-16,0-21 0,22 0 0,-22 21 15,0-21-15,21 0 0,1 0 0,-22 0 16,21-21-16,-21 0 0,22 0 16,-22 21-16,21-42 0,-21 20 15,22 1-15,-22-21 0,21 0 0,-21 20 16,1-20-16,-22-21 0,21 20 0,-21-20 15,0 20-15,0-20 0,0 21 0,0-22 16,0 22-16,0-1 16,-21 1-16,21 21 0,-22 0 0,22 0 15,-21-1-15,0 22 0,0 22 16,0-1-16,21 0 16,-21 21-16,21 1 0,0-1 0,0 21 15,0 1-15,0-1 0,0-20 16,0 20-16,0-20 0,0 20 0,21-21 15,0 1-15,0-1 0,0-21 16,22 0-16,-22 1 0,21-1 16,-21 0-16,22-21 0,-1 0 0,0 0 15,22 0-15,-22 0 0,0-21 0,1 0 16,20-1-16,-20 1 0,-22 0 16,21-21-16,0-1 0,-20 1 0,-1 0 15,0-1-15,0 1 0,-21-21 16,0 20-16,0 1 0,0 0 0,0-1 15,0 1-15,0 21 0,0 0 16,-21 42 0,0 0-16,21 21 0,-21-21 15,21 43-15,0-22 0,-22 1 16,22-1-16,0 21 0,-21-20 0,21-1 16,0-21-16,0 22 0,0-22 15,0 21-15,0-21 0,0 0 16,0 1-16,0-44 31,21 22-31,1-21 16,-22 0-16,21-21 0,-21 21 15,21-22-15,0 22 0,0-21 0,0 21 16,1-22-16,-1 22 0,0-21 16,0 21-16,21 21 0,-20-22 0,-1 22 15,0 0-15,0 0 0,0 22 16,-21-1-1,0 0-15,0 0 0,0 0 16,-21 0-16,0-21 0,0 22 0,-22-22 16,22 0-16,0 21 15,0-21-15,-21 0 0,20 0 0,1 0 16,0 0-16,0 0 0,0 0 16,0 0-16,21 21 0,-22-21 0,22 21 15,0 0-15,0 0 0,0 1 16,0-1-16,0 0 15,22 0-15,-1-21 0,0 21 0,0 0 16,0-21-16,22 22 0,-22-22 16,0 0-16,21 21 0,1-21 0,-22 0 15,42 0-15,-20 0 0,-1 0 0,0 0 16,22-21-16,-22-1 0,22 1 16,-22 21-16,0-21 0,1 0 15,-1-21-15,0 20 0,-21 1 0,1-21 16,-1 0-16,0 20 0,0-20 15,-21 21-15,0-21 0,0 20 0,0 1 16,-21 21 0,0 0-16,0 0 0,-1 21 15,1 1-15,0 20 0,0-21 0,0 21 16,21-20-16,-21-1 0,21 21 16,0-21-16,-22 22 0,22-22 15,0 0-15,0 0 0,0 0 0,22-21 16,-1 21-16,0-21 0,0 0 15,21 0-15,-20 0 0,20 0 0,0 0 16,-21 0-16,22-21 0,-1 0 16,0 0-16,1 0 0,-1 0 0,-21-1 15,22-20-15,-22 21 0,0-21 16,0 20-16,0 1 0,0 0 16,1 0-16,-22 0 0,0 42 31,0 0-31,0 0 15,-22 0-15,22 1 0,-21-1 0,21 0 16,0 0-16,0 0 0,0 0 16,0 1-16,21-22 15,1 0-15,-1 0 0,0 0 16,21 0-16,-21 0 0,22 0 16,-22 0-16,21-22 0,-21 1 0,22 0 15,-22 0-15,0-21 0,0 20 16,22 1-16,-22 0 0,0-21 15,0 21-15,0-1 0,0 1 0,1 21 16,-22 21 0,0 1-1,0 20-15,-22-21 0,22 0 16,0 22-16,-21-1 0,21 0 0,0 1 16,0-1-16,0 0 0,0 22 15,0-1-15,0 1 0,0-1 16,0 1-16,0 20 0,0-20 0,0 21 15,0-22-15,0 22 0,0-22 0,-21 1 16,0-22-16,21 22 0,-21-22 16,0 0-16,-22 1 0,22-22 0,-21 21 15,21-21-15,-22 0 0,1-21 16,0 0-16,-1 0 0,1 0 0,0 0 16,-43-63-16,64 42 0,0-22 15,-1 1-15,22 0 0,0-22 16,0 1-16,0-1 0,22 1 0,-1-22 15,21 0-15,0 1 0,43-64 16,-43 63-16,1 0 0,20 22 16,1-22-16,-1 22 0,-20-1 15,20 1-15,-21-1 0,22 1 0,-22 20 16,1 1-16,-22 21 0,21-22 16,-42 22-16,0 0 0,-21 21 15,0 0-15,0 0 16,-1 0-16,1 0 0,0 21 15,0-21-15,21 21 0,0 1 0,0-1 16,0 0-16,21 0 16,0 0-16,22 22 0,-1-22 15,-21 0-15,21 0 0,1 0 0,-22 0 16,21 22-16,-21-22 0,1 0 16,-22 21-16,0-20 0,0-1 15,0 0-15,-22-21 0,1 0 16,-21 21-16,21-21 0,0 0 15,-22 0-15,22 0 0,0 0 0,0 0 16,21-21-16,0 0 0,0 0 16,0-1-16,0 1 0,42-21 0,-21 0 15,0-1-15</inkml:trace>
  <inkml:trace contextRef="#ctx0" brushRef="#br0" timeOffset="76083.98">22818 12785 0,'0'0'0,"21"-43"16,-21 22-16,0 0 0,0 0 0,21 21 16,-21-21-16,-21 42 15,0 0-15,-22 0 16,22 22-16,-21-1 0,-1 21 0,22 1 16,-21-1-16,0 1 0,-1-1 15,1 1-15,0-1 0,20 1 0,1 21 16,0-22-16,21 1 0,0-1 15,0-21-15,0 22 0,21-22 16,0 1-16,1-1 0,-1-21 16,21 21-16,-21-20 0,22-1 0,-1-21 15,0 0-15,-21 0 0,22 0 0,-1 0 16,0 0-16,1-21 0,-22-1 0,21 1 16</inkml:trace>
  <inkml:trace contextRef="#ctx0" brushRef="#br0" timeOffset="76300.25">23135 13018 0,'0'0'15,"-21"0"-15,0 0 16,0 21-16,21 0 16,-22 0-16,22 0 0,0 0 0,0 1 15,-21-1-15,21 0 0,0 0 16,0 0-16,0 0 0,0 1 15,0-1-15,21-21 32,-21-21-32,22-1 0,-1 22 0</inkml:trace>
  <inkml:trace contextRef="#ctx0" brushRef="#br0" timeOffset="76464.16">23241 13060 0,'0'0'0,"-21"0"31,0 0-31,-1 21 0,22 0 16,-21 0-16,21 1 16,-21-22-16,21 21 0,0 0 0,0 0 15,0 0-15,21 0 16,0-21 0</inkml:trace>
  <inkml:trace contextRef="#ctx0" brushRef="#br0" timeOffset="76720">23707 13081 0,'0'0'0,"0"21"31,-22 0-31,1 1 0,21 20 0,-21-21 16,0 21-16,0-20 0,0 20 0,-1 0 15,1 1-15,0-1 0,0 0 16,21-21-16,0 22 0,-21-1 16,21-21-16,0 0 0,0 1 15,0-1-15,0 0 0,0 0 0,21-21 16,0 0-16,0 0 0,0-21 16,22 0-16,-22 0 0</inkml:trace>
  <inkml:trace contextRef="#ctx0" brushRef="#br0" timeOffset="76932.24">24066 13102 0,'0'-21'0,"0"42"0,0-63 16,0 63-1,0 0 1,0 0-16,-21 22 0,0-1 0,0 0 0,0-20 16,21 41-16,-21-21 0,-1 1 15,22-1-15,-21 22 0,21-22 16,0 0-16,0 1 0,0-22 15,0 21-15,0-21 0,0 0 0,0 1 16,0-1-16,-21-21 31,0-21-31</inkml:trace>
  <inkml:trace contextRef="#ctx0" brushRef="#br0" timeOffset="77300.25">23601 13504 0,'0'-21'16,"0"42"-16,21-42 31,0 21-31,21 0 0,1 0 16,-1 0-16,0 0 0,1 0 15,-1 0-15,22 0 0,-1-21 0,-21 21 16,22-21-16,-22 21 0,22-21 16,-22 0-16,22-1 0,-43 1 15,0 21-15,-21-21 0,0 0 16,0 0-16,-21 21 15,0 0-15,-1 0 16,1 0-16,-21 0 0,21 21 0,0-21 16,-1 21-16,22 0 0,0 0 0,-21 22 15,21-22-15,0 21 0,0-21 16,0 22-16,0-22 0,21 21 16,-21-21-16,22 1 0,-1 20 0,0-21 15,0 0-15,0-21 0,0 21 0,1-21 16,20 0-16,-21 0 15,0 0-15,22-21 0,-22 0 0,21 0 16,-21-21-16,22 20 0,-1-20 16,-21 0-16,21-1 0,1 1 0</inkml:trace>
  <inkml:trace contextRef="#ctx0" brushRef="#br0" timeOffset="77512.14">24998 12954 0,'0'0'0,"-21"0"16,21 21-16,-22 0 0,1 1 15,0 20-15,0-21 0,0 21 0,0 1 16,-1-1-16,1 0 0,21 1 16,0-1-16,0 0 0,0 1 0,0-1 15,0 0-15,0 1 0,0-1 16,0-21-16,0 22 0,0-22 0,0 0 16,0 0-16,21-21 0,1 0 15,-1 0 1,0 0-16,0-21 0,0 0 0,22-22 15,-22 22-15,21-21 0</inkml:trace>
  <inkml:trace contextRef="#ctx0" brushRef="#br0" timeOffset="77736">25358 12869 0,'0'0'16,"0"-21"-16,-22 21 15,22 21-15,-21 1 0,0 20 16,21-21-16,-21 21 0,21 1 0,0 20 15,-21-20-15,0-1 0,21 0 16,-22 1-16,22-1 0,0 0 16,0 1-16,-21-1 0,21 0 0,0-21 15,0 22-15,0-22 0,0 0 16,0 0-16,0 0 0,21-21 16,1 0-16,-1 0 15,0-21-15,0 0 0</inkml:trace>
  <inkml:trace contextRef="#ctx0" brushRef="#br0" timeOffset="78057.75">25569 13356 0,'-63'64'31,"63"-43"-15,0 0-16,-21 0 0,21 0 0,0 1 15,0-1-15,0 0 0,0 0 0,0 0 16,21-21-16,0 0 0,-21 21 15,21-21-15,0 0 0,0 0 0,1 0 16,-1-21-16,0 0 0,0 21 16,0-21-16,0-21 0,1 20 0,-1-20 15,-21 0-15,0 21 0,0-1 16,0 1-16,0 0 0,0 0 16,-21 21-16,-22 0 0,22 0 0,0 0 15,0 0-15,-22 0 0,22 0 16,0 21-16,0 0 0,0-21 15,0 21-15,-1-21 0,22 22 0,0-1 16,22-21 0,-1 0-1,0 0-15</inkml:trace>
  <inkml:trace contextRef="#ctx0" brushRef="#br0" timeOffset="78295.62">26077 12933 0,'-21'0'0,"-21"0"31,42 21-31,0 0 0,-21-21 0,21 21 16,-22 1-16,1-1 0,21 0 15,-21 0-15,21 0 16,0 0-16,0 1 0,21-22 47,0-22-47,1 22 0</inkml:trace>
  <inkml:trace contextRef="#ctx0" brushRef="#br0" timeOffset="78455.53">26204 12954 0,'0'21'31,"-21"0"-31,0-21 0,21 22 16,-21-1-16,21 0 0,-21-21 0,21 21 16,-22 0-16,22 0 0,0 1 15</inkml:trace>
  <inkml:trace contextRef="#ctx0" brushRef="#br0" timeOffset="78806.33">26352 12531 0,'0'-21'0,"0"42"0,22-42 16,-1 21-16,0 0 0,0 0 15,0 0-15,0 21 0,1 0 16,-22 0-16,21 21 0,0-20 0,21 20 15,-21 0-15,1 1 0,-1 20 16,0-21-16,0 22 0,0-1 16,-21-20-16,0 20 0,0-20 0,0-1 15,0 21-15,-21-20 0,0-1 16,0 22-16,0-22 0,-22 0 0,22 1 16,-21-1-16,-1-21 0,22 21 0,-21-20 15,0 20-15,20-21 0,-20 0 16,21-21-16,-21 21 0,20-21 0,1 0 15,0 0-15,21-21 32,0 0-32,21 0 0,0 0 0,1 0 15</inkml:trace>
  <inkml:trace contextRef="#ctx0" brushRef="#br0" timeOffset="79024.14">26987 13293 0,'0'-21'16,"-21"21"0,0 0-16,0 21 15,21 0 1,-21 0-16,21 0 15,-21 0-15,21 1 0,-22-1 16</inkml:trace>
  <inkml:trace contextRef="#ctx0" brushRef="#br0" timeOffset="79200.56">26860 13716 0,'0'0'0,"0"21"16,0 0-16,0 1 15,0-1-15,0 0 0,0 0 16,0 0-16,0 0 0,-21 1 0,0-1 16,0 0-1,0-21-15,0 21 0,-22 0 0,22-21 16,-21 21-16,-1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8T12:22:55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1863 0,'0'0'0,"0"-21"0,-21 21 16,0 0-16,-1 0 16,22 21-1,0 0-15,-21 0 16,21 0-16,0 0 0,0 1 0,0-1 16,0 0-16,0 0 0,0 0 15,0 0-15,21 1 0,1-1 0,-1 0 16,0-21-16,0 0 15,0 0-15,0 0 0,22 0 16,-22 0-16,21 0 0,-21-21 16,22 0-16,-1 21 0,0-22 15,-20-20-15,20 21 0,-21 0 0,0-22 16,0 22-16,-21-21 0,0 0 16,0 20-16,0-20 0,0 0 15,-21 21-15,-21-22 0,0 22 0,20 21 16,-20-21-16,0 21 0,-22 0 15,22 0-15,0 21 0,-1 0 0,1 0 16,0 22-16,-1-22 0,1 21 16,-22 22-16,22-22 0,0 0 15,-22 22-15,22-22 0,0 22 0,20-22 16,1 0-16,0 1 16,21-1-16,0 0 0,0 1 0,0-1 15,0 0-15,42-20 0,-20-1 16,-1 0-16,21 0 0,0 0 15,1 0-15,-1-21 0,0 0 0,1 0 16,-22 0-16,21 0 0,1-21 16,-1 0-16,-21 21 0,21-21 15,-20 0-15,-22 0 0,0-1 0,0 1 16,0 0-16,0 0 0,-22 21 16,1 0-16,-21 0 15,21 21-15,-22 0 0,1 0 16,0 22-16,-22-22 0,22 21 15,0 1-15,-1-1 0,1 0 16,0 22-16,20-22 0,-20 0 16,21 1-16,0-1 0,21 0 0,0 1 15,0-22-15,0 21 0,21-21 16,21 1-16,-21-1 0,22 0 0,-1-21 16,0 0-16,1 0 0,-1 0 15,22 0-15,-22 0 0,0 0 16,22-21-16,-22 0 0,0-1 0,22-20 15,-22 21-15,1 0 16,-1-22-16,0 1 0,1 0 0,-22 21 16,0-22-16,0 1 0,0 0 15,0 20-15,-21 1 0,0 0 0,0 0 16,0 0-16,0 42 31,-21 0-31,0 0 0,0 0 16,21 1-16,-21 20 0,0-21 0,21 21 15,-22-20-15,22 20 0,0-21 16,-21 0-16,21 0 0,0 1 0,-21-1 16,21 0-16,0 0 0,0-42 47,0 0-47,0 0 15,0-1-15,0 1 0,21-21 16,-21 0-16,21 20 0,1-20 0,-1 0 15,0 21-15,0-22 0,0 22 16,0 0-16,22 0 0,-22 0 16,21 21-16,-21 0 0,1 0 0,20 0 15,-21 21-15,0 0 0,0 0 16,-21 0-16,0 0 0,22 22 0,-22-22 16,0 21-16,0-21 15,0 22-15,0-22 0,0 21 16,-22-21-16,22 1 0,0-1 15,0 0-15,0 0 16,0-42 0,22 0-16,-1 0 15,21-1-15</inkml:trace>
  <inkml:trace contextRef="#ctx0" brushRef="#br0" timeOffset="1040.91">2180 2498 0,'0'0'0,"0"-21"0,0-1 16,-21 22 0,0 0-16,-22 0 15,22 0-15,0 22 0,0-1 16,0 21-16,0-21 0,-1 22 16,1-1-16,0 0 0,0 1 0,0-1 15,0 0-15,21-21 0,-22 22 16,22-1-16,0-21 0,0 0 15,0 1-15,0-1 0,22 0 0,-1 0 16,0 0-16,0 0 0,21-21 0,-20 0 16,20 0-16,0 0 0,22 0 15,-22 0-15,22 0 0,-22 0 16,21-21-16,1 21 0,-1-21 16,-20 0-16,20 0 0,-20 0 0,20-1 15,-42-20-15,22 21 0,-1 0 16,-21-22-16,0 1 0,-21 21 0,0-43 15,0 43-15,0-21 16,0 21-16,-21 21 0,0-21 0,0 21 16,-22 0-16,22 0 0,0 0 15,-21 21-15,21-21 0,-22 21 0,22 21 16,0-21-16,-21 1 0,20 20 16,1-21-16,0 21 0,0-20 15,21 20-15,0-21 0,0 0 0,0 0 16,0 1-16,0-1 0,21 0 15,0-21-15,0 0 0,1 0 16,20 0-16,-21 0 0,21 0 0,-20 0 16,20-21-16,-21 0 0,21 21 15,-20-22-15,-1 1 0,0 0 0,0-21 16,0 21-16,0-1 0,-21 1 16,22-21-16,-22 21 0,0 0 0,0-1 15,0 1 1,0 42-1,0 1-15,0-1 16,0 0-16,0 0 0,-22 21 16,22-20-16,0-1 0,0 0 0,0 0 15,0 0-15,0 0 0,0 1 16,22-1-16,-1-21 0,0 21 0,0-21 16,0 0-16,0 0 0,1 0 15,20 0-15,-21 0 0,21 0 0,-20-21 16,20 0-16,0 21 0,1-22 15,-22-20-15,21 21 0,-21 0 0,22-22 16,-22 22-16,-21-21 0,21 0 16,-21 20-16,21 1 0,-21-21 0,0 21 15,0 0-15,0-1 16,-21 44 15,21-1-31,-21 0 0,21 21 16,0-21-16,0 22 0,-21-1 0,21 0 15,-22 1-15,22 20 0,0-20 16,0 20-16,0 1 0,0 20 0,-21-20 16,21 20-16,0 1 0,0 0 0,0 21 15,0-22-15,0 22 0,0 0 16,0 0-16,0 0 0,0-1 16,0 1-16,0 0 0,0 0 15,0-21-15,-21 20 0,21-20 0,0 0 16,0-22-16,-21 22 0,0-43 0,21 22 15,-21-22-15,-1 0 0,22-20 16,-21 20-16,21-21 0,-21-21 0,0 0 16,21-21-16,0 0 15,0 0-15,0-22 0,0-20 16,0-1-16,0-20 0,21-1 0,21-106 16,-20 86-16,-1-22 15</inkml:trace>
  <inkml:trace contextRef="#ctx0" brushRef="#br0" timeOffset="1360.84">3662 2942 0,'21'-63'0,"-42"126"0,42-211 0,-21 85 0,0-1 15,0 22-15,0-1 0,0 1 16,-21 0-16,21 21 0,0-1 0,0 1 16,0 0-16,21 21 15,0 0 1,0 0-16,0 0 0,22 0 15,-1 0-15,-21 21 0,22 0 0,-22 1 16,0-1-16,0 21 0,0-21 16,-21 22-16,0-22 0,0 21 0,0 0 15,-21-20-15,-21 20 16,-1-21-16,1 0 0,0 22 0,-1-22 16,1 0-16,0-21 0,-1 21 15,1 0-15,21-21 0,0 0 0,0 0 16,-1 0-16,44-21 31,-1 0-31,21 0 0,-21 0 0,22-1 16,-1 1-16</inkml:trace>
  <inkml:trace contextRef="#ctx0" brushRef="#br0" timeOffset="2497.01">4572 2561 0,'0'0'0,"0"-21"0,0 0 16,0 0-16,0 0 0,-21 21 16,0-22-16,-1 1 0,1 21 0,0 0 15,-21 0-15,21 0 0,-1 0 16,1 0-16,-21 0 0,21 21 0,0-21 16,-1 22-16,1 20 0,0-21 15,21 0-15,0 0 0,0 1 0,0-1 16,0 21-16,0-21 0,21-21 0,0 21 15,1 1-15,20-1 16,0 0-16,-21 0 0,22-21 0,-1 21 16,-21 0-16,22 1 0,-22-22 15,0 21-15,0 0 0,0-21 0,-21 21 16,0 0-16,-21 0 16,0-21-16,0 0 0,-22 0 0,1 0 15,0 0-15,-1 0 0,1 0 0,0 0 16,-1 0-16,1 0 0,0 0 15,21-21-15,-22 21 0,22-21 0,0 0 16,0 21-16,0-21 0,21 0 16,-22 21-16,44 0 31,-1 21-31,-21 0 0,21 0 16,0-21-16,0 21 0,22-21 0,-22 21 15,21 1-15,-21-22 0,22 0 16,20 21-16,-21-21 0,1 0 0,20 0 15,1 0-15,-22 0 0,22 0 16,-1 0-16,-21-21 0,22-1 0,-22 22 16,22-21-16,-43 0 0,21 0 0,-21-21 15,22 20-15,-43-20 0,21 21 16,-21-21-16,0-1 0,0 22 16,0-21-16,0 21 0,0-1 0,0 1 15,0 0-15,-21 21 0,0 0 16,21 21-16,-22 0 15,1 1-15,21-1 0,0 21 0,0-21 16,0 22-16,0-22 0,0 0 0,0 21 16,0-21-16,0 1 0,0-1 15,0 0-15,21 0 0,1-21 0,-1 21 16,0-21-16,0 0 0,0 0 16,22 0-16,-22 0 0,0 0 0,21 0 15,-21-21-15,22 21 0,-22-21 16,0 0-16,0 0 0,0-1 0,1 1 15,-1-21-15,-21 21 0,0-22 16,0 22-16,0-21 0,0 21 16,0 0-16,0-1 0,0 44 31,0-1-31,0 0 0,0 0 16,0 21-16,0-20 0,0 20 15,0-21-15,0 21 0,0-20 0,0-1 16,21 21-16,0-21 0,0 0 0,0-21 15,1 22-15,-1-22 16,0 0-16,21 0 0,-21 0 0,22 0 0,-1 0 16,0-22-16,1 1 0,-22 0 15,21 0-15,1-21 0,-22 20 16,0-20-16,0-21 0,0-1 0,0 22 16,1-43-16,-22 22 0,21-43 15,-21 42-15,0 22 0,0 0 16,0 20-16,0 1 0,0 0 15,-21 42-15,-1 0 16,1 1-16,0 20 0,0 0 0,0 1 16,21-1-16,-21 21 0,-1 1 15,1-22-15,21 22 0,0-22 0,0 0 16,0 22-16,0-43 0,0 21 16,0 1-16,0-22 0,0 21 0,0-21 15,21 1-15,22-1 16,-1-21-16,-21 0 0,22 0 15,-22 0-15,21 0 0,0 0 0,22 0 16,-22-21-16,1-1 0,-1 1 16,21 0-16,-20-21 0,-1 21 0,-21-22 15,22 1-15</inkml:trace>
  <inkml:trace contextRef="#ctx0" brushRef="#br0" timeOffset="2884.15">6625 2646 0,'0'0'0,"0"-42"0,0 20 16,0 1-16,0 0 0,-21 21 15,0 0-15,0 0 0,-1 0 16,1 0-16,0 0 0,0 21 0,0 0 15,0 1-15,-1 20 16,22-21-16,-21 0 0,0 22 0,21-22 16,-21 21-16,21-21 0,0 0 0,0 1 15,0-1-15,0 0 0,0 0 16,0 0-16,21-21 16,0 0-1,0 0-15,1 0 0,-1-21 0,0 0 16,0 0-16,21 0 0,-20-1 15,-1 1-15,0-21 0,21 0 0,-42 20 16,21-20-16,1 21 0,-22 0 0,0 0 16,0-1-16,0 44 15,0-1 1,0 0-16,0 0 0,0 21 16,0-20-16,-22 20 0,22-21 0,0 0 15,0 22-15,0-22 0,0 0 0,0 0 16,0 0-16,0 0 0,22-21 15,-1 22-15,0-22 0,0 0 0,0 0 16,22 0-16,-22 0 0,21 0 0,-21 0 16,22-22-16,-1 1 0,0 0 15,1 0-15,-1-21 0,-21-1 0,21 1 16</inkml:trace>
  <inkml:trace contextRef="#ctx0" brushRef="#br0" timeOffset="3125.18">7345 2117 0,'0'0'0,"0"-43"0,0 22 15,0 0-15,-21 42 16,-1 22 0,1-22-16,0 21 0,0 0 0,0 22 15,21-1-15,-21 1 0,-1-1 16,22 1-16,-21-1 0,21-20 0,0 20 16,0-20-16,0-1 0,0 0 0,0 1 15,0-22-15,0 21 0,0-21 16,0 0-16,21 1 0,1-22 15,-1 0-15,0 0 16,0 0-16,21 0 0,-20-22 0,20 1 0,0 0 16,1 0-16,-1-21 0,0 20 15,1-20-15</inkml:trace>
  <inkml:trace contextRef="#ctx0" brushRef="#br0" timeOffset="3917.04">7726 2540 0,'0'0'0,"0"-21"0,21 21 0,-21 21 31,-21 0-31,0 0 0,21 1 0,-22 20 15,1-21-15,21 21 0,-21 1 16,21-22-16,-21 0 0,21 21 16,-21-20-16,21-1 0,0 0 0,0 0 15,0 0-15,0 0 16,21-21-16,0 0 0,0 0 0,0 0 16,22 0-16,-22-21 15,21 0-15,1 0 0,-1 0 0,21 0 16,-20-22-16,-1 22 0,0-21 0,-20 21 15,20-1-15,-21 1 0,0 0 16,-21 42 0,0 0-1,0 22-15,0-22 0,0 0 0,0 0 16,0 0-16,-21 22 0,21-22 0,0 0 16,0 0-16,0 0 0,0 1 15,0-1-15,21-21 31,0 0-31,-21-21 16,22-1-16,-22 1 16,0 0-16,0 0 0,0 0 15,0-22-15,0 22 0,0-21 0,0 0 16,0-1-16,0 1 0,0 0 16,0-1-16,0 22 0,0-21 0,21 21 15,0 21-15,0-22 0,0 22 0,22 0 16,-22 0-16,0 0 0,21 22 15,1-1-15,-22 0 0,21 0 16,0 0-16,-20 22 0,20-22 16,-21 21-16,21 0 0,-20-20 0,-1 20 15,-21-21-15,0 21 0,0-20 0,0-1 16,0 21-16,0-21 0,-21 0 16,-1 1-16,1-22 15,21 21-15,-21-21 0,0 0 16,21-21-1,0-1-15,0 1 0,0 0 16,21-21-16,0 21 0,0-22 16,1 1-16,20-22 0,-21 1 15,21 21-15,1-22 0,-1 1 0,0 20 16,1 22-16,-22 0 0,21 0 0,1 21 16,-1 0-16,-21 0 0,21 21 15,-20 0-15,-1 21 0,21-20 0,-42 20 16,21 0-16,-21 1 0,0 20 15,0-21-15,0 1 0,0-1 0,0-21 16,0 22-16,-21-1 0,21-21 16,-21 0-16,0 0 0,0 1 0,-1-1 15,1 0-15,0 0 0,0-21 0,0 0 16,0 0-16,-1 0 16,1-21-16,0 0 15,21 0-15</inkml:trace>
  <inkml:trace contextRef="#ctx0" brushRef="#br0" timeOffset="4125.92">8615 1990 0,'0'0'0,"-21"0"0,-1 0 0,1 0 0,0 0 15,0 0-15,0 0 31,0 0-15,21 21-16,-22 0 16,1-21-16,0 21 0,-21-21 0,21 0 15,-43 21-15,22-21 0</inkml:trace>
  <inkml:trace contextRef="#ctx0" brushRef="#br0" timeOffset="4309.82">6900 2350 0,'-21'21'0,"42"-42"0,-63 63 0,42-21 0,0 0 16,21-21-16,21 21 0,22-21 15,-22 0-15,22 0 0,-1 0 16,1 0-16,-1 0 0,1 0 16,-1 0-16,1 0 0,-1 0 0,-20-21 15,-1 0-15,0 21 0,-21 0 0,1 0 16</inkml:trace>
  <inkml:trace contextRef="#ctx0" brushRef="#br0" timeOffset="4920.46">1355 3704 0,'0'0'0,"0"21"16,21-21 0,0 0-16,21 0 0,1 0 15,20 22-15,1-22 0,20 0 0,1 0 16,21 0-16,21 0 0,21 0 15,0 0-15,43 0 0,-22 0 0,43 0 16,-1 0-16,1 0 0,21 0 16,0 0-16,21 0 0,254 0 15,-233 0-15,0 0 0,0 0 16,0 0-16,0 0 0,22 0 16,-22 0-16,0 0 0,0 0 0,-21 0 15,0 0-15,0 0 0,-21 0 16,0 0-16,-21 0 0,-22 0 0,1 0 15,-22 0-15,-21 0 0,-21 0 0,0 0 16,-42 0-16,21 0 0,-43 0 16,1 0-16,-22 0 0,-21-22 0,0 22 15,0 0-15,-21-21 32,-21 21-32,0-21 15</inkml:trace>
  <inkml:trace contextRef="#ctx0" brushRef="#br0" timeOffset="5072.38">9673 3704 0,'0'43'31,"0"-22"-15,-21-21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51D8-73C7-475C-9FDB-8C7BDCCC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C55E6-2E2F-46BC-8A80-9367D43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AAB54-3685-4B48-B1CA-7F2466D7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04C2-5E67-415F-9926-A83EBC4EB5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BA26-C023-4112-8FFB-2BBDCFD2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C00A-ED01-49FE-8FC4-D07384F0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C43-3597-4228-B75D-6BD4A455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8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8D63-5614-4FE5-B554-8310C4BF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2B6EA-C75D-4532-B856-2B1580681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543D-89D8-425A-8984-D0BD5FA3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04C2-5E67-415F-9926-A83EBC4EB5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FF837-7EF9-4216-8CE1-7953FE83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E82C3-20A3-400A-A946-8E959C33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C43-3597-4228-B75D-6BD4A455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6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39EF-47F1-4187-A874-37163C96C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D6238-A6A0-4317-AFAC-BE2CE3135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FF817-AE38-46EA-B8E7-D1CA24DD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04C2-5E67-415F-9926-A83EBC4EB5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EC4C-5A71-4138-9B00-C54BDF88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2F24-E2E5-4DBD-B117-2D69E48A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C43-3597-4228-B75D-6BD4A455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6D1E-229B-4025-9966-56A5539C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AA3A-521D-4D91-913B-2E4AFA98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DAACE-0EBC-4AD4-9F08-4EB9F4E5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04C2-5E67-415F-9926-A83EBC4EB5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BE2FC-41F2-4661-A5AE-610C2764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CF63-42EC-4EAE-BBA2-7E3D36DD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C43-3597-4228-B75D-6BD4A455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4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95C-2FBD-492C-8E89-1AB834A8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E82AE-CDCC-494F-9BCC-98113B09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48997-4DC8-408C-8B34-27693A29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04C2-5E67-415F-9926-A83EBC4EB5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42D3-173D-4A17-B080-8968AE4C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CB046-7BD3-49F1-999F-7D377460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C43-3597-4228-B75D-6BD4A455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5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A94B-70FB-479B-9ADA-15E05537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D358-FF9C-4646-946C-9EF425CBF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64CFF-7A75-4B29-9E39-3F4D09F8A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C10FE-47C8-47B6-B7B0-628A4585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04C2-5E67-415F-9926-A83EBC4EB5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8E284-B8C3-4D03-AB20-9B6A74A8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E86A3-D55E-4840-A2EC-A12786FC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C43-3597-4228-B75D-6BD4A455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EEBE-B2F6-4809-9281-88C2EEEC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B0334-F5E7-41BC-94C7-23E146145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BC685-637E-4E49-8773-E5C34133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FE620-DCBF-4FEF-B641-21E4B71E1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E478F-5282-4708-B712-1E6DA24CB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8C9FB-54FA-4608-BAAC-C4CAEEFB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04C2-5E67-415F-9926-A83EBC4EB5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CFBB3-2121-4683-9830-028E67FF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0A917-22C0-47B8-8F99-D2817AAC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C43-3597-4228-B75D-6BD4A455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4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F588-8BAB-4EB5-B435-6E29328B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C31EF-22A0-46DE-9A18-EF18562D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04C2-5E67-415F-9926-A83EBC4EB5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BBF40-EE1F-4980-A157-A904C44D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846E7-B14F-4E4B-8D69-E72BF908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C43-3597-4228-B75D-6BD4A455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4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4193B-693D-491F-8D30-4B3A6F2C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04C2-5E67-415F-9926-A83EBC4EB5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B73A8-7ADE-451B-B52D-F53067D2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BAA67-8B22-4020-B86A-52FB7169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C43-3597-4228-B75D-6BD4A455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97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3C88-D1F7-4FC9-8180-AF8DA90C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3DA3-9D77-49F4-A9A2-9D632970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F4379-DD30-46FE-B595-58E287AF3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F2D80-F4A5-48DF-834E-D0313E90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04C2-5E67-415F-9926-A83EBC4EB5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D2FAA-AE95-4E96-A2F0-EAC3E193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825C8-2A38-4105-AAD4-F7B2168A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C43-3597-4228-B75D-6BD4A455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87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6936-6F2A-4BCE-9B37-19AB29F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200A5-3E14-42E8-938F-13009172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EBE20-EBB7-4030-9119-3D370D0BB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8CC55-6925-4F04-A041-8A640331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04C2-5E67-415F-9926-A83EBC4EB5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31677-20C4-48E3-AF64-E72F7699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0AC38-B0D6-4A0F-8E63-71E9133A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C43-3597-4228-B75D-6BD4A455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5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421CC-09F6-4DFD-8688-C2F1C13C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B52F0-A2FA-4C71-A525-7F066133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0BA2-3BB8-4211-93B4-289FD19B9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04C2-5E67-415F-9926-A83EBC4EB5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51D73-B0B9-4BEA-A685-5FDE574FA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7342-FB5E-4CF1-B32E-E7346926E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8C43-3597-4228-B75D-6BD4A455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06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F477-2E4A-487D-87FF-E8240AB05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C31EA-EF3E-4D14-9D4C-B1D3631B8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D1176-CB44-4AC9-9435-1B643176596F}"/>
              </a:ext>
            </a:extLst>
          </p:cNvPr>
          <p:cNvSpPr txBox="1"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"https://www.google.com/"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(10,TimeUnit.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"q"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"phone"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125AD1-54D4-45BB-ADAC-BA68290F38B7}"/>
                  </a:ext>
                </a:extLst>
              </p14:cNvPr>
              <p14:cNvContentPartPr/>
              <p14:nvPr/>
            </p14:nvContentPartPr>
            <p14:xfrm>
              <a:off x="167760" y="0"/>
              <a:ext cx="8321400" cy="451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125AD1-54D4-45BB-ADAC-BA68290F38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-9360"/>
                <a:ext cx="8340120" cy="45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026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F477-2E4A-487D-87FF-E8240AB05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C31EA-EF3E-4D14-9D4C-B1D3631B8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241B9F-5EF8-4FAC-8FB1-51CF23D8B0BC}"/>
                  </a:ext>
                </a:extLst>
              </p14:cNvPr>
              <p14:cNvContentPartPr/>
              <p14:nvPr/>
            </p14:nvContentPartPr>
            <p14:xfrm>
              <a:off x="129600" y="91440"/>
              <a:ext cx="7749720" cy="404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241B9F-5EF8-4FAC-8FB1-51CF23D8B0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82080"/>
                <a:ext cx="7768440" cy="40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60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F477-2E4A-487D-87FF-E8240AB05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C31EA-EF3E-4D14-9D4C-B1D3631B8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5DE9D6-6EB8-4A25-9189-E70995B45346}"/>
                  </a:ext>
                </a:extLst>
              </p14:cNvPr>
              <p14:cNvContentPartPr/>
              <p14:nvPr/>
            </p14:nvContentPartPr>
            <p14:xfrm>
              <a:off x="0" y="76320"/>
              <a:ext cx="7147800" cy="611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5DE9D6-6EB8-4A25-9189-E70995B453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7166520" cy="61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75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F477-2E4A-487D-87FF-E8240AB05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C31EA-EF3E-4D14-9D4C-B1D3631B8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E2563E-65A9-463F-BA0B-1D4FD4A3C162}"/>
                  </a:ext>
                </a:extLst>
              </p14:cNvPr>
              <p14:cNvContentPartPr/>
              <p14:nvPr/>
            </p14:nvContentPartPr>
            <p14:xfrm>
              <a:off x="106560" y="236160"/>
              <a:ext cx="6081120" cy="426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E2563E-65A9-463F-BA0B-1D4FD4A3C1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26800"/>
                <a:ext cx="6099840" cy="42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12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F477-2E4A-487D-87FF-E8240AB05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C31EA-EF3E-4D14-9D4C-B1D3631B8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145337-4D6D-43C0-851F-A2BAB66BD2CF}"/>
                  </a:ext>
                </a:extLst>
              </p14:cNvPr>
              <p14:cNvContentPartPr/>
              <p14:nvPr/>
            </p14:nvContentPartPr>
            <p14:xfrm>
              <a:off x="175320" y="0"/>
              <a:ext cx="8100360" cy="416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145337-4D6D-43C0-851F-A2BAB66BD2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-9360"/>
                <a:ext cx="8119080" cy="41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84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F477-2E4A-487D-87FF-E8240AB05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C31EA-EF3E-4D14-9D4C-B1D3631B8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5E4AE8-17A0-415E-A94A-5F2C9D06CCC9}"/>
                  </a:ext>
                </a:extLst>
              </p14:cNvPr>
              <p14:cNvContentPartPr/>
              <p14:nvPr/>
            </p14:nvContentPartPr>
            <p14:xfrm>
              <a:off x="83880" y="693360"/>
              <a:ext cx="560088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5E4AE8-17A0-415E-A94A-5F2C9D06CC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684000"/>
                <a:ext cx="561960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09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F477-2E4A-487D-87FF-E8240AB05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C31EA-EF3E-4D14-9D4C-B1D3631B8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49BE8D-E810-4174-8C00-07A3A839E4E9}"/>
                  </a:ext>
                </a:extLst>
              </p14:cNvPr>
              <p14:cNvContentPartPr/>
              <p14:nvPr/>
            </p14:nvContentPartPr>
            <p14:xfrm>
              <a:off x="129600" y="205920"/>
              <a:ext cx="8610840" cy="344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49BE8D-E810-4174-8C00-07A3A839E4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96560"/>
                <a:ext cx="8629560" cy="34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3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F477-2E4A-487D-87FF-E8240AB05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C31EA-EF3E-4D14-9D4C-B1D3631B8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E0C8F4-5C20-4B59-AEAE-C2B5A8FE36CB}"/>
                  </a:ext>
                </a:extLst>
              </p14:cNvPr>
              <p14:cNvContentPartPr/>
              <p14:nvPr/>
            </p14:nvContentPartPr>
            <p14:xfrm>
              <a:off x="45720" y="190440"/>
              <a:ext cx="9715680" cy="474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E0C8F4-5C20-4B59-AEAE-C2B5A8FE3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81080"/>
                <a:ext cx="9734400" cy="47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30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F477-2E4A-487D-87FF-E8240AB05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C31EA-EF3E-4D14-9D4C-B1D3631B8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9428EE-DAEE-464B-B2E6-78F403A7EF7D}"/>
                  </a:ext>
                </a:extLst>
              </p14:cNvPr>
              <p14:cNvContentPartPr/>
              <p14:nvPr/>
            </p14:nvContentPartPr>
            <p14:xfrm>
              <a:off x="45720" y="60840"/>
              <a:ext cx="958644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9428EE-DAEE-464B-B2E6-78F403A7EF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51480"/>
                <a:ext cx="960516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97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F477-2E4A-487D-87FF-E8240AB05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C31EA-EF3E-4D14-9D4C-B1D3631B8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DFD090-E613-4976-A902-7C378D909565}"/>
                  </a:ext>
                </a:extLst>
              </p14:cNvPr>
              <p14:cNvContentPartPr/>
              <p14:nvPr/>
            </p14:nvContentPartPr>
            <p14:xfrm>
              <a:off x="167760" y="68760"/>
              <a:ext cx="9867960" cy="614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DFD090-E613-4976-A902-7C378D9095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59400"/>
                <a:ext cx="9886680" cy="61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39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F477-2E4A-487D-87FF-E8240AB05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C31EA-EF3E-4D14-9D4C-B1D3631B8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C4A63C-ADB1-4D5B-8156-5D03BCFACF6A}"/>
                  </a:ext>
                </a:extLst>
              </p14:cNvPr>
              <p14:cNvContentPartPr/>
              <p14:nvPr/>
            </p14:nvContentPartPr>
            <p14:xfrm>
              <a:off x="190440" y="106560"/>
              <a:ext cx="952524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C4A63C-ADB1-4D5B-8156-5D03BCFACF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97200"/>
                <a:ext cx="954396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31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F477-2E4A-487D-87FF-E8240AB05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C31EA-EF3E-4D14-9D4C-B1D3631B8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5E76CF-7C0C-4158-8CE4-FF2541134A9F}"/>
                  </a:ext>
                </a:extLst>
              </p14:cNvPr>
              <p14:cNvContentPartPr/>
              <p14:nvPr/>
            </p14:nvContentPartPr>
            <p14:xfrm>
              <a:off x="129600" y="586800"/>
              <a:ext cx="3413880" cy="133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5E76CF-7C0C-4158-8CE4-FF2541134A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577440"/>
                <a:ext cx="3432600" cy="13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94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2021-11-08T12:37:33Z</dcterms:created>
  <dcterms:modified xsi:type="dcterms:W3CDTF">2021-11-08T12:37:58Z</dcterms:modified>
</cp:coreProperties>
</file>